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0"/>
  </p:notesMasterIdLst>
  <p:sldIdLst>
    <p:sldId id="261" r:id="rId2"/>
    <p:sldId id="272" r:id="rId3"/>
    <p:sldId id="282" r:id="rId4"/>
    <p:sldId id="285" r:id="rId5"/>
    <p:sldId id="284" r:id="rId6"/>
    <p:sldId id="278" r:id="rId7"/>
    <p:sldId id="289" r:id="rId8"/>
    <p:sldId id="287"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5BA7"/>
    <a:srgbClr val="EB1C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5E58D78-1BF2-4E2C-B5D4-1E89336ED9B7}" v="62" dt="2020-10-29T21:39:40.210"/>
    <p1510:client id="{A680EA2C-4090-45C9-BC1C-259D00655D10}" v="90" dt="2020-10-30T13:19:07.94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018" autoAdjust="0"/>
    <p:restoredTop sz="54376" autoAdjust="0"/>
  </p:normalViewPr>
  <p:slideViewPr>
    <p:cSldViewPr snapToGrid="0">
      <p:cViewPr varScale="1">
        <p:scale>
          <a:sx n="141" d="100"/>
          <a:sy n="141" d="100"/>
        </p:scale>
        <p:origin x="4902" y="114"/>
      </p:cViewPr>
      <p:guideLst/>
    </p:cSldViewPr>
  </p:slideViewPr>
  <p:notesTextViewPr>
    <p:cViewPr>
      <p:scale>
        <a:sx n="300" d="100"/>
        <a:sy n="3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viewProps" Target="viewProps.xml"/><Relationship Id="rId2" Type="http://schemas.openxmlformats.org/officeDocument/2006/relationships/slide" Target="slides/slide1.xml"/><Relationship Id="rId16"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presProps" Target="presProps.xml"/><Relationship Id="rId5" Type="http://schemas.openxmlformats.org/officeDocument/2006/relationships/slide" Target="slides/slide4.xml"/><Relationship Id="rId15" Type="http://schemas.microsoft.com/office/2016/11/relationships/changesInfo" Target="changesInfos/changesInfo1.xml"/><Relationship Id="rId1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llum Chesshire" userId="1eb1f440-57af-4754-80be-a3c7779346f6" providerId="ADAL" clId="{A680EA2C-4090-45C9-BC1C-259D00655D10}"/>
    <pc:docChg chg="custSel modSld">
      <pc:chgData name="Callum Chesshire" userId="1eb1f440-57af-4754-80be-a3c7779346f6" providerId="ADAL" clId="{A680EA2C-4090-45C9-BC1C-259D00655D10}" dt="2020-10-30T13:21:29.579" v="555" actId="20577"/>
      <pc:docMkLst>
        <pc:docMk/>
      </pc:docMkLst>
      <pc:sldChg chg="modNotesTx">
        <pc:chgData name="Callum Chesshire" userId="1eb1f440-57af-4754-80be-a3c7779346f6" providerId="ADAL" clId="{A680EA2C-4090-45C9-BC1C-259D00655D10}" dt="2020-10-30T13:09:05.093" v="0" actId="113"/>
        <pc:sldMkLst>
          <pc:docMk/>
          <pc:sldMk cId="748276445" sldId="282"/>
        </pc:sldMkLst>
      </pc:sldChg>
      <pc:sldChg chg="modSp mod">
        <pc:chgData name="Callum Chesshire" userId="1eb1f440-57af-4754-80be-a3c7779346f6" providerId="ADAL" clId="{A680EA2C-4090-45C9-BC1C-259D00655D10}" dt="2020-10-30T13:21:29.579" v="555" actId="20577"/>
        <pc:sldMkLst>
          <pc:docMk/>
          <pc:sldMk cId="768717743" sldId="287"/>
        </pc:sldMkLst>
        <pc:spChg chg="mod">
          <ac:chgData name="Callum Chesshire" userId="1eb1f440-57af-4754-80be-a3c7779346f6" providerId="ADAL" clId="{A680EA2C-4090-45C9-BC1C-259D00655D10}" dt="2020-10-30T13:21:29.579" v="555" actId="20577"/>
          <ac:spMkLst>
            <pc:docMk/>
            <pc:sldMk cId="768717743" sldId="287"/>
            <ac:spMk id="9" creationId="{00000000-0000-0000-0000-000000000000}"/>
          </ac:spMkLst>
        </pc:spChg>
      </pc:sldChg>
      <pc:sldChg chg="modSp mod modAnim modNotesTx">
        <pc:chgData name="Callum Chesshire" userId="1eb1f440-57af-4754-80be-a3c7779346f6" providerId="ADAL" clId="{A680EA2C-4090-45C9-BC1C-259D00655D10}" dt="2020-10-30T13:20:11.720" v="523" actId="20577"/>
        <pc:sldMkLst>
          <pc:docMk/>
          <pc:sldMk cId="3998249904" sldId="289"/>
        </pc:sldMkLst>
        <pc:spChg chg="mod">
          <ac:chgData name="Callum Chesshire" userId="1eb1f440-57af-4754-80be-a3c7779346f6" providerId="ADAL" clId="{A680EA2C-4090-45C9-BC1C-259D00655D10}" dt="2020-10-30T13:19:31.507" v="487" actId="14100"/>
          <ac:spMkLst>
            <pc:docMk/>
            <pc:sldMk cId="3998249904" sldId="289"/>
            <ac:spMk id="3" creationId="{2F68BCAE-6062-41C0-B9D4-247FC858C9C2}"/>
          </ac:spMkLst>
        </pc:spChg>
        <pc:spChg chg="mod">
          <ac:chgData name="Callum Chesshire" userId="1eb1f440-57af-4754-80be-a3c7779346f6" providerId="ADAL" clId="{A680EA2C-4090-45C9-BC1C-259D00655D10}" dt="2020-10-30T13:19:58.050" v="492" actId="14100"/>
          <ac:spMkLst>
            <pc:docMk/>
            <pc:sldMk cId="3998249904" sldId="289"/>
            <ac:spMk id="7" creationId="{982653F0-4A3A-40BA-A7D4-14D67C66484D}"/>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30/10/2020</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Familiarise yourself with the slides and the animation before presenting.</a:t>
            </a:r>
          </a:p>
          <a:p>
            <a:r>
              <a:rPr lang="en-GB" dirty="0"/>
              <a:t>Speaker notes are included.</a:t>
            </a:r>
          </a:p>
        </p:txBody>
      </p:sp>
      <p:sp>
        <p:nvSpPr>
          <p:cNvPr id="4" name="Slide Number Placeholder 3"/>
          <p:cNvSpPr>
            <a:spLocks noGrp="1"/>
          </p:cNvSpPr>
          <p:nvPr>
            <p:ph type="sldNum" sz="quarter" idx="5"/>
          </p:nvPr>
        </p:nvSpPr>
        <p:spPr/>
        <p:txBody>
          <a:bodyPr/>
          <a:lstStyle/>
          <a:p>
            <a:fld id="{F901E102-8E99-45FB-AFE0-DEF7127A56AC}" type="slidenum">
              <a:rPr lang="en-GB" smtClean="0"/>
              <a:t>1</a:t>
            </a:fld>
            <a:endParaRPr lang="en-GB"/>
          </a:p>
        </p:txBody>
      </p:sp>
    </p:spTree>
    <p:extLst>
      <p:ext uri="{BB962C8B-B14F-4D97-AF65-F5344CB8AC3E}">
        <p14:creationId xmlns:p14="http://schemas.microsoft.com/office/powerpoint/2010/main" val="56042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 per notes on slides – you may wish to remove this slide and say it during the cover slide</a:t>
            </a:r>
          </a:p>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34665323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slide is animated.</a:t>
            </a:r>
          </a:p>
          <a:p>
            <a:r>
              <a:rPr lang="en-GB" dirty="0"/>
              <a:t>a - The nitrogen cylinder which needed filling was removed from the cabinet.</a:t>
            </a:r>
          </a:p>
          <a:p>
            <a:r>
              <a:rPr lang="en-GB" dirty="0"/>
              <a:t>b - A booster pump was used and it was connected to the platform nitrogen system (shown here as a large bottle)</a:t>
            </a:r>
          </a:p>
          <a:p>
            <a:r>
              <a:rPr lang="en-GB" dirty="0"/>
              <a:t>c - The booster pump was connected to the nitrogen cylinder which needed filling</a:t>
            </a:r>
          </a:p>
          <a:p>
            <a:r>
              <a:rPr lang="en-GB" dirty="0"/>
              <a:t>d - the personnel involved in the task were located in the approximate positions relative to the equipment.</a:t>
            </a:r>
          </a:p>
          <a:p>
            <a:endParaRPr lang="en-GB" dirty="0"/>
          </a:p>
          <a:p>
            <a:r>
              <a:rPr lang="en-GB" b="1" u="sng" dirty="0"/>
              <a:t>Question to the team </a:t>
            </a:r>
            <a:r>
              <a:rPr lang="en-GB" dirty="0"/>
              <a:t>- The task was to fill the nitrogen cylinder to 200bar. What could go wrong?</a:t>
            </a:r>
          </a:p>
          <a:p>
            <a:endParaRPr lang="en-GB" dirty="0"/>
          </a:p>
          <a:p>
            <a:r>
              <a:rPr lang="en-GB" dirty="0"/>
              <a:t>Expect to get responses, if the audience need encouragement, you can suggest things such as…</a:t>
            </a:r>
          </a:p>
          <a:p>
            <a:pPr marL="171450" indent="-171450">
              <a:buFontTx/>
              <a:buChar char="-"/>
            </a:pPr>
            <a:r>
              <a:rPr lang="en-GB" b="0" dirty="0"/>
              <a:t>Over pressure</a:t>
            </a:r>
          </a:p>
          <a:p>
            <a:pPr marL="171450" indent="-171450">
              <a:buFontTx/>
              <a:buChar char="-"/>
            </a:pPr>
            <a:r>
              <a:rPr lang="en-GB" dirty="0"/>
              <a:t>Failure of hose - hose whipping around</a:t>
            </a:r>
          </a:p>
          <a:p>
            <a:pPr marL="171450" indent="-171450">
              <a:buFontTx/>
              <a:buChar char="-"/>
            </a:pPr>
            <a:r>
              <a:rPr lang="en-GB" dirty="0"/>
              <a:t>Failure of booster pump</a:t>
            </a:r>
          </a:p>
          <a:p>
            <a:pPr marL="171450" indent="-171450">
              <a:buFontTx/>
              <a:buChar char="-"/>
            </a:pPr>
            <a:r>
              <a:rPr lang="en-GB" dirty="0"/>
              <a:t>Pressure release</a:t>
            </a:r>
            <a:endParaRPr lang="en-GB" b="1" dirty="0">
              <a:solidFill>
                <a:srgbClr val="FF0000"/>
              </a:solidFill>
              <a:highlight>
                <a:srgbClr val="FFFF00"/>
              </a:highlight>
            </a:endParaRPr>
          </a:p>
          <a:p>
            <a:pPr marL="171450" indent="-171450">
              <a:buFontTx/>
              <a:buChar char="-"/>
            </a:pPr>
            <a:r>
              <a:rPr lang="en-GB" dirty="0"/>
              <a:t>Failure of threaded connection</a:t>
            </a:r>
          </a:p>
          <a:p>
            <a:pPr marL="171450" indent="-171450">
              <a:buFontTx/>
              <a:buChar char="-"/>
            </a:pPr>
            <a:r>
              <a:rPr lang="en-GB" dirty="0"/>
              <a:t>Connecting the equipment the wrong way around</a:t>
            </a:r>
          </a:p>
          <a:p>
            <a:pPr marL="171450" indent="-171450">
              <a:buFontTx/>
              <a:buChar char="-"/>
            </a:pPr>
            <a:r>
              <a:rPr lang="en-GB" dirty="0"/>
              <a:t>Using the wrong gases</a:t>
            </a:r>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1926517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Nitrogen Cylinder catastrophically failed when it was over pressurised, splitting into 2 deformed projectiles.</a:t>
            </a:r>
          </a:p>
          <a:p>
            <a:endParaRPr lang="en-GB" dirty="0"/>
          </a:p>
          <a:p>
            <a:r>
              <a:rPr lang="en-GB" dirty="0"/>
              <a:t>1 person suffered life threatening injuries</a:t>
            </a:r>
          </a:p>
          <a:p>
            <a:r>
              <a:rPr lang="en-GB" dirty="0"/>
              <a:t>1 person was seriously injured</a:t>
            </a:r>
          </a:p>
          <a:p>
            <a:r>
              <a:rPr lang="en-GB" dirty="0"/>
              <a:t>1 was unharmed</a:t>
            </a:r>
          </a:p>
          <a:p>
            <a:endParaRPr lang="en-GB" dirty="0"/>
          </a:p>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143995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10 key issues were identified during the incident investigation:</a:t>
            </a:r>
          </a:p>
          <a:p>
            <a:r>
              <a:rPr lang="en-GB" dirty="0"/>
              <a:t>1 - Pressure gauge was known to be faulty, but the equipment was not removed from service</a:t>
            </a:r>
          </a:p>
          <a:p>
            <a:r>
              <a:rPr lang="en-GB" dirty="0"/>
              <a:t>2 - Booster pump was rated to 700bar - significantly in excess of the 200bar service pressure of the nitrogen cylinder</a:t>
            </a:r>
          </a:p>
          <a:p>
            <a:r>
              <a:rPr lang="en-GB" dirty="0"/>
              <a:t>3 - Booster pump pressure could not be set to a desired pressure - such as 200bar in this case.</a:t>
            </a:r>
          </a:p>
          <a:p>
            <a:r>
              <a:rPr lang="en-GB" dirty="0"/>
              <a:t>4 - No overpressure protection device, preventing the cylinder being overfilled.</a:t>
            </a:r>
          </a:p>
          <a:p>
            <a:r>
              <a:rPr lang="en-GB" dirty="0"/>
              <a:t>5 - Cylinder was not secured. If it was, it may not have become a projectile</a:t>
            </a:r>
          </a:p>
          <a:p>
            <a:r>
              <a:rPr lang="en-GB" dirty="0"/>
              <a:t>6 - Booster pump was not tagged, had no user manual or instructions and have no maintenance routines assigned to it - as such, the booster pump was out of certification</a:t>
            </a:r>
          </a:p>
          <a:p>
            <a:r>
              <a:rPr lang="en-GB" dirty="0"/>
              <a:t>8 - Permit to work adherence was poor, only 1 person signed onto the permit</a:t>
            </a:r>
          </a:p>
          <a:p>
            <a:r>
              <a:rPr lang="en-GB" dirty="0"/>
              <a:t>9 - Lack of supervision, meaning these issues were not identified</a:t>
            </a:r>
          </a:p>
          <a:p>
            <a:r>
              <a:rPr lang="en-GB" dirty="0"/>
              <a:t>10 - The team involved in the task had little or no experience in using the booster pump.</a:t>
            </a:r>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7819133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GB" dirty="0">
                <a:solidFill>
                  <a:srgbClr val="FF0000"/>
                </a:solidFill>
              </a:rPr>
              <a:t>The Step Change in Safety 7 C’s are key indicators of safety.</a:t>
            </a:r>
          </a:p>
          <a:p>
            <a:pPr marL="0" indent="0">
              <a:buNone/>
            </a:pPr>
            <a:r>
              <a:rPr lang="en-GB" dirty="0">
                <a:solidFill>
                  <a:srgbClr val="FF0000"/>
                </a:solidFill>
              </a:rPr>
              <a:t>Which of these played a part in this incident?</a:t>
            </a:r>
          </a:p>
          <a:p>
            <a:pPr marL="0" indent="0">
              <a:buNone/>
            </a:pPr>
            <a:endParaRPr lang="en-GB" dirty="0">
              <a:solidFill>
                <a:srgbClr val="FF0000"/>
              </a:solidFill>
            </a:endParaRPr>
          </a:p>
          <a:p>
            <a:pPr marL="0" indent="0">
              <a:buNone/>
            </a:pPr>
            <a:r>
              <a:rPr lang="en-GB" b="1" u="sng" dirty="0">
                <a:solidFill>
                  <a:srgbClr val="FF0000"/>
                </a:solidFill>
              </a:rPr>
              <a:t>Additional question </a:t>
            </a:r>
            <a:r>
              <a:rPr lang="en-GB" dirty="0">
                <a:solidFill>
                  <a:srgbClr val="FF0000"/>
                </a:solidFill>
              </a:rPr>
              <a:t>- ask people to reflect on which of these they influence and/or if they think they could be improved here</a:t>
            </a:r>
          </a:p>
          <a:p>
            <a:pPr marL="0" indent="0">
              <a:buNone/>
            </a:pPr>
            <a:endParaRPr lang="en-GB" dirty="0">
              <a:solidFill>
                <a:srgbClr val="FF0000"/>
              </a:solidFill>
            </a:endParaRPr>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41320940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dirty="0"/>
              <a:t>Further discussion points you might want to raise with the group:</a:t>
            </a:r>
          </a:p>
          <a:p>
            <a:endParaRPr lang="en-GB" b="0" dirty="0"/>
          </a:p>
          <a:p>
            <a:r>
              <a:rPr lang="en-GB" b="0" dirty="0"/>
              <a:t>1 – Can anyone remember a similar incident in the North Sea? Eighteen years ago a mechanical technician lost part of his arm when the pulsation damper he was charging catastrophically failed.  The individual thought he was charging a high pressure damper (circa 100barg) when actually, he was charging a low pressure damper (2barg). It has happened in the past…..how do we retain the hard lessons learnt?</a:t>
            </a:r>
          </a:p>
          <a:p>
            <a:endParaRPr lang="en-GB" b="0" dirty="0"/>
          </a:p>
          <a:p>
            <a:r>
              <a:rPr lang="en-GB" b="0" dirty="0"/>
              <a:t>2 - Operating similar equipment - do we have the right controls in place to prevent this happening here? (you may wish to flick back to Slide 5, run through them point by point to confirm).</a:t>
            </a:r>
          </a:p>
          <a:p>
            <a:endParaRPr lang="en-GB" b="0" dirty="0"/>
          </a:p>
          <a:p>
            <a:r>
              <a:rPr lang="en-GB" b="0" dirty="0"/>
              <a:t>3- We should have barriers in place to prevent incidents like this occurring. What do we have in place here to prevent it occurring?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b="0" dirty="0"/>
              <a:t>Engineering - Do we have the correct pressure gauges &amp; over pressurisation devices? Are they correctly tagged?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b="0" dirty="0"/>
              <a:t>Testing &amp; Maintenance - Do we know the gauges &amp; over pressurisation devices work? If you interact with these barriers, others may depend on your actions.</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b="0" dirty="0"/>
              <a:t>Information, Competency &amp; Training: Do we have the user manuals, experience and training to operate this equipment?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b="0" dirty="0"/>
              <a:t>Control of work - how can this be improved? Purpose is to get the group to recognise importance of toolbox talks prior to work commencing and stopping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the job if people have concerns or don’t understand something.</a:t>
            </a:r>
          </a:p>
          <a:p>
            <a:endParaRPr lang="en-GB"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Again, you may wish to flick back to Slide 5, run through them point by point to confirm.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173771191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30/10/2020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30/10/2020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30/10/2020</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30/10/2020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30/10/2020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30/10/2020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30/10/2020</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30/10/2020</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30/10/2020</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30/10/2020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30/10/2020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a:blip r:embed="rId13"/>
          <a:stretch>
            <a:fillRect/>
          </a:stretch>
        </p:blipFill>
        <p:spPr>
          <a:xfrm>
            <a:off x="0" y="0"/>
            <a:ext cx="12192000" cy="6858000"/>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30/10/2020</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sv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sv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963DAB37-1BAF-47EF-A13C-AB97A7A4D0D0}"/>
              </a:ext>
            </a:extLst>
          </p:cNvPr>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rcRect t="8066" r="1652" b="56324"/>
          <a:stretch>
            <a:fillRect/>
          </a:stretch>
        </p:blipFill>
        <p:spPr>
          <a:xfrm>
            <a:off x="-8020" y="1879361"/>
            <a:ext cx="11117178" cy="4006806"/>
          </a:xfrm>
          <a:custGeom>
            <a:avLst/>
            <a:gdLst>
              <a:gd name="connsiteX0" fmla="*/ 0 w 11117178"/>
              <a:gd name="connsiteY0" fmla="*/ 0 h 4006806"/>
              <a:gd name="connsiteX1" fmla="*/ 8799093 w 11117178"/>
              <a:gd name="connsiteY1" fmla="*/ 0 h 4006806"/>
              <a:gd name="connsiteX2" fmla="*/ 8799093 w 11117178"/>
              <a:gd name="connsiteY2" fmla="*/ 3 h 4006806"/>
              <a:gd name="connsiteX3" fmla="*/ 11117178 w 11117178"/>
              <a:gd name="connsiteY3" fmla="*/ 3 h 4006806"/>
              <a:gd name="connsiteX4" fmla="*/ 8799093 w 11117178"/>
              <a:gd name="connsiteY4" fmla="*/ 4006806 h 4006806"/>
              <a:gd name="connsiteX5" fmla="*/ 8799093 w 11117178"/>
              <a:gd name="connsiteY5" fmla="*/ 4006801 h 4006806"/>
              <a:gd name="connsiteX6" fmla="*/ 0 w 11117178"/>
              <a:gd name="connsiteY6" fmla="*/ 4006800 h 400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17178" h="4006806">
                <a:moveTo>
                  <a:pt x="0" y="0"/>
                </a:moveTo>
                <a:lnTo>
                  <a:pt x="8799093" y="0"/>
                </a:lnTo>
                <a:lnTo>
                  <a:pt x="8799093" y="3"/>
                </a:lnTo>
                <a:lnTo>
                  <a:pt x="11117178" y="3"/>
                </a:lnTo>
                <a:lnTo>
                  <a:pt x="8799093" y="4006806"/>
                </a:lnTo>
                <a:lnTo>
                  <a:pt x="8799093" y="4006801"/>
                </a:lnTo>
                <a:lnTo>
                  <a:pt x="0" y="4006800"/>
                </a:lnTo>
                <a:close/>
              </a:path>
            </a:pathLst>
          </a:custGeom>
        </p:spPr>
      </p:pic>
      <p:sp>
        <p:nvSpPr>
          <p:cNvPr id="9" name="Title 8"/>
          <p:cNvSpPr>
            <a:spLocks noGrp="1"/>
          </p:cNvSpPr>
          <p:nvPr>
            <p:ph type="ctrTitle"/>
          </p:nvPr>
        </p:nvSpPr>
        <p:spPr>
          <a:xfrm>
            <a:off x="135466" y="299522"/>
            <a:ext cx="10679289" cy="1113524"/>
          </a:xfrm>
        </p:spPr>
        <p:txBody>
          <a:bodyPr/>
          <a:lstStyle/>
          <a:p>
            <a:pPr algn="l"/>
            <a:r>
              <a:rPr lang="en-GB" b="1" dirty="0">
                <a:solidFill>
                  <a:schemeClr val="bg1"/>
                </a:solidFill>
              </a:rPr>
              <a:t>Under Pressure</a:t>
            </a:r>
          </a:p>
        </p:txBody>
      </p:sp>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2330101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0" y="13306"/>
            <a:ext cx="11616906" cy="1325563"/>
          </a:xfrm>
        </p:spPr>
        <p:txBody>
          <a:bodyPr/>
          <a:lstStyle/>
          <a:p>
            <a:r>
              <a:rPr lang="en-GB" b="1" dirty="0"/>
              <a:t>About this Safety Moment</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640185" y="1338869"/>
            <a:ext cx="7264267" cy="4483961"/>
          </a:xfrm>
        </p:spPr>
        <p:txBody>
          <a:bodyPr>
            <a:normAutofit/>
          </a:bodyPr>
          <a:lstStyle/>
          <a:p>
            <a:r>
              <a:rPr lang="en-GB" sz="2400" dirty="0"/>
              <a:t>This Safety Moment is based on an incident which occurred in November 2019 in the Norwegian sector of the North Sea.</a:t>
            </a:r>
          </a:p>
          <a:p>
            <a:endParaRPr lang="en-GB" sz="2400" dirty="0"/>
          </a:p>
          <a:p>
            <a:r>
              <a:rPr lang="en-GB" sz="2400" dirty="0"/>
              <a:t>2 people were seriously injured when a 3.4l nitrogen cylinder was being filled to 200bar.</a:t>
            </a:r>
          </a:p>
          <a:p>
            <a:endParaRPr lang="en-GB" sz="2400" dirty="0"/>
          </a:p>
          <a:p>
            <a:r>
              <a:rPr lang="en-GB" sz="2400" dirty="0"/>
              <a:t>The intention of this presentation is to create awareness of the risk associated with over pressurisation.</a:t>
            </a:r>
          </a:p>
          <a:p>
            <a:endParaRPr lang="en-GB" dirty="0"/>
          </a:p>
          <a:p>
            <a:pPr marL="0" indent="0">
              <a:buNone/>
            </a:pPr>
            <a:endParaRPr lang="en-GB" dirty="0"/>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pic>
        <p:nvPicPr>
          <p:cNvPr id="8" name="Picture 7">
            <a:extLst>
              <a:ext uri="{FF2B5EF4-FFF2-40B4-BE49-F238E27FC236}">
                <a16:creationId xmlns:a16="http://schemas.microsoft.com/office/drawing/2014/main" id="{FF83C246-1FE4-4ADC-BE7C-C0EC1919E164}"/>
              </a:ext>
            </a:extLst>
          </p:cNvPr>
          <p:cNvPicPr>
            <a:picLocks noChangeAspect="1"/>
          </p:cNvPicPr>
          <p:nvPr/>
        </p:nvPicPr>
        <p:blipFill>
          <a:blip r:embed="rId3"/>
          <a:stretch>
            <a:fillRect/>
          </a:stretch>
        </p:blipFill>
        <p:spPr>
          <a:xfrm>
            <a:off x="135466" y="1338869"/>
            <a:ext cx="4504720" cy="4483961"/>
          </a:xfrm>
          <a:prstGeom prst="rect">
            <a:avLst/>
          </a:prstGeom>
        </p:spPr>
      </p:pic>
    </p:spTree>
    <p:extLst>
      <p:ext uri="{BB962C8B-B14F-4D97-AF65-F5344CB8AC3E}">
        <p14:creationId xmlns:p14="http://schemas.microsoft.com/office/powerpoint/2010/main" val="42664564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287546" y="13306"/>
            <a:ext cx="11329359" cy="1325563"/>
          </a:xfrm>
        </p:spPr>
        <p:txBody>
          <a:bodyPr/>
          <a:lstStyle/>
          <a:p>
            <a:r>
              <a:rPr lang="en-GB" b="1" dirty="0"/>
              <a:t>The Task</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287545" y="1137127"/>
            <a:ext cx="4003173" cy="4483961"/>
          </a:xfrm>
        </p:spPr>
        <p:txBody>
          <a:bodyPr>
            <a:normAutofit/>
          </a:bodyPr>
          <a:lstStyle/>
          <a:p>
            <a:pPr marL="514350" indent="-514350">
              <a:buFont typeface="+mj-lt"/>
              <a:buAutoNum type="alphaLcPeriod"/>
            </a:pPr>
            <a:r>
              <a:rPr lang="en-GB" sz="2400" dirty="0"/>
              <a:t>N</a:t>
            </a:r>
            <a:r>
              <a:rPr lang="en-GB" sz="2400" baseline="-25000" dirty="0"/>
              <a:t>2</a:t>
            </a:r>
            <a:r>
              <a:rPr lang="en-GB" sz="2400" dirty="0"/>
              <a:t> cylinder removed from cabinet</a:t>
            </a:r>
          </a:p>
          <a:p>
            <a:pPr marL="514350" indent="-514350">
              <a:buFont typeface="+mj-lt"/>
              <a:buAutoNum type="alphaLcPeriod"/>
            </a:pPr>
            <a:r>
              <a:rPr lang="en-GB" sz="2400" dirty="0"/>
              <a:t>N</a:t>
            </a:r>
            <a:r>
              <a:rPr lang="en-GB" sz="2400" baseline="-25000" dirty="0"/>
              <a:t>2</a:t>
            </a:r>
            <a:r>
              <a:rPr lang="en-GB" sz="2400" dirty="0"/>
              <a:t> source connected to booster pump input</a:t>
            </a:r>
          </a:p>
          <a:p>
            <a:pPr marL="514350" indent="-514350">
              <a:buFont typeface="+mj-lt"/>
              <a:buAutoNum type="alphaLcPeriod"/>
            </a:pPr>
            <a:r>
              <a:rPr lang="en-GB" sz="2400" dirty="0"/>
              <a:t>N</a:t>
            </a:r>
            <a:r>
              <a:rPr lang="en-GB" sz="2400" baseline="-25000" dirty="0"/>
              <a:t>2</a:t>
            </a:r>
            <a:r>
              <a:rPr lang="en-GB" sz="2400" dirty="0"/>
              <a:t> cylinder connected to booster pump output</a:t>
            </a:r>
          </a:p>
          <a:p>
            <a:pPr marL="514350" indent="-514350">
              <a:buFont typeface="+mj-lt"/>
              <a:buAutoNum type="alphaLcPeriod"/>
            </a:pPr>
            <a:r>
              <a:rPr lang="en-GB" sz="2400" dirty="0"/>
              <a:t>3 people were involved in the task - their positions relative to the equipment is shown</a:t>
            </a:r>
          </a:p>
          <a:p>
            <a:pPr marL="514350" indent="-514350">
              <a:buFont typeface="+mj-lt"/>
              <a:buAutoNum type="alphaLcPeriod"/>
            </a:pPr>
            <a:endParaRPr lang="en-GB" dirty="0"/>
          </a:p>
          <a:p>
            <a:pPr marL="514350" indent="-514350">
              <a:buFont typeface="+mj-lt"/>
              <a:buAutoNum type="alphaLcPeriod"/>
            </a:pPr>
            <a:endParaRPr lang="en-GB" dirty="0"/>
          </a:p>
          <a:p>
            <a:pPr marL="514350" indent="-514350">
              <a:buFont typeface="+mj-lt"/>
              <a:buAutoNum type="alphaLcPeriod"/>
            </a:pPr>
            <a:endParaRPr lang="en-GB" dirty="0"/>
          </a:p>
          <a:p>
            <a:pPr marL="514350" indent="-514350">
              <a:buFont typeface="+mj-lt"/>
              <a:buAutoNum type="alphaLcPeriod"/>
            </a:pPr>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9" name="Group 8">
            <a:extLst>
              <a:ext uri="{FF2B5EF4-FFF2-40B4-BE49-F238E27FC236}">
                <a16:creationId xmlns:a16="http://schemas.microsoft.com/office/drawing/2014/main" id="{F66056B1-6D85-4858-9C96-D6BB58D6CC04}"/>
              </a:ext>
            </a:extLst>
          </p:cNvPr>
          <p:cNvGrpSpPr>
            <a:grpSpLocks noChangeAspect="1"/>
          </p:cNvGrpSpPr>
          <p:nvPr/>
        </p:nvGrpSpPr>
        <p:grpSpPr>
          <a:xfrm>
            <a:off x="4470251" y="2700443"/>
            <a:ext cx="743132" cy="3165995"/>
            <a:chOff x="6853612" y="1689100"/>
            <a:chExt cx="1371560" cy="5843309"/>
          </a:xfrm>
        </p:grpSpPr>
        <p:sp>
          <p:nvSpPr>
            <p:cNvPr id="10" name="Freeform: Shape 9" descr="Fire Extinguisher">
              <a:extLst>
                <a:ext uri="{FF2B5EF4-FFF2-40B4-BE49-F238E27FC236}">
                  <a16:creationId xmlns:a16="http://schemas.microsoft.com/office/drawing/2014/main" id="{3D6D9451-4598-4E70-8919-AD3CDF7E3258}"/>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11" name="Rectangle 10">
              <a:extLst>
                <a:ext uri="{FF2B5EF4-FFF2-40B4-BE49-F238E27FC236}">
                  <a16:creationId xmlns:a16="http://schemas.microsoft.com/office/drawing/2014/main" id="{330E9902-4454-476B-A993-7C34698C6ACF}"/>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a:extLst>
                <a:ext uri="{FF2B5EF4-FFF2-40B4-BE49-F238E27FC236}">
                  <a16:creationId xmlns:a16="http://schemas.microsoft.com/office/drawing/2014/main" id="{8ECBC7D6-F227-4524-9CDD-D7371652C542}"/>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Rectangle 12">
              <a:extLst>
                <a:ext uri="{FF2B5EF4-FFF2-40B4-BE49-F238E27FC236}">
                  <a16:creationId xmlns:a16="http://schemas.microsoft.com/office/drawing/2014/main" id="{23BB0817-5CD1-4D02-B572-70AC46CD6C7F}"/>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Freeform: Shape 13" descr="Fire Extinguisher">
              <a:extLst>
                <a:ext uri="{FF2B5EF4-FFF2-40B4-BE49-F238E27FC236}">
                  <a16:creationId xmlns:a16="http://schemas.microsoft.com/office/drawing/2014/main" id="{7E6D0C41-B517-438D-9DB7-492B97249359}"/>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grpSp>
      <p:sp>
        <p:nvSpPr>
          <p:cNvPr id="15" name="TextBox 14">
            <a:extLst>
              <a:ext uri="{FF2B5EF4-FFF2-40B4-BE49-F238E27FC236}">
                <a16:creationId xmlns:a16="http://schemas.microsoft.com/office/drawing/2014/main" id="{47176666-EADA-4BDC-9626-73767DFC22F4}"/>
              </a:ext>
            </a:extLst>
          </p:cNvPr>
          <p:cNvSpPr txBox="1"/>
          <p:nvPr/>
        </p:nvSpPr>
        <p:spPr>
          <a:xfrm>
            <a:off x="4470251" y="3912524"/>
            <a:ext cx="743133" cy="553998"/>
          </a:xfrm>
          <a:prstGeom prst="rect">
            <a:avLst/>
          </a:prstGeom>
          <a:noFill/>
        </p:spPr>
        <p:txBody>
          <a:bodyPr wrap="square" rtlCol="0">
            <a:spAutoFit/>
          </a:bodyPr>
          <a:lstStyle/>
          <a:p>
            <a:pPr algn="ctr"/>
            <a:r>
              <a:rPr lang="en-GB" b="1" dirty="0">
                <a:solidFill>
                  <a:schemeClr val="bg1"/>
                </a:solidFill>
              </a:rPr>
              <a:t>N</a:t>
            </a:r>
            <a:r>
              <a:rPr lang="en-GB" b="1" baseline="-25000" dirty="0">
                <a:solidFill>
                  <a:schemeClr val="bg1"/>
                </a:solidFill>
              </a:rPr>
              <a:t>2</a:t>
            </a:r>
          </a:p>
          <a:p>
            <a:pPr algn="ctr"/>
            <a:r>
              <a:rPr lang="en-GB" sz="1200" b="1" dirty="0">
                <a:solidFill>
                  <a:schemeClr val="bg1"/>
                </a:solidFill>
              </a:rPr>
              <a:t>Source</a:t>
            </a:r>
            <a:endParaRPr lang="en-GB" sz="1400" b="1" dirty="0">
              <a:solidFill>
                <a:schemeClr val="bg1"/>
              </a:solidFill>
            </a:endParaRPr>
          </a:p>
        </p:txBody>
      </p:sp>
      <p:grpSp>
        <p:nvGrpSpPr>
          <p:cNvPr id="16" name="Group 15">
            <a:extLst>
              <a:ext uri="{FF2B5EF4-FFF2-40B4-BE49-F238E27FC236}">
                <a16:creationId xmlns:a16="http://schemas.microsoft.com/office/drawing/2014/main" id="{4A4DD5AF-0ECF-45C3-BC33-24034CC5B26A}"/>
              </a:ext>
            </a:extLst>
          </p:cNvPr>
          <p:cNvGrpSpPr/>
          <p:nvPr/>
        </p:nvGrpSpPr>
        <p:grpSpPr>
          <a:xfrm>
            <a:off x="10200812" y="4043850"/>
            <a:ext cx="743133" cy="1852728"/>
            <a:chOff x="8324198" y="3367087"/>
            <a:chExt cx="889332" cy="2217221"/>
          </a:xfrm>
        </p:grpSpPr>
        <p:grpSp>
          <p:nvGrpSpPr>
            <p:cNvPr id="17" name="Group 16">
              <a:extLst>
                <a:ext uri="{FF2B5EF4-FFF2-40B4-BE49-F238E27FC236}">
                  <a16:creationId xmlns:a16="http://schemas.microsoft.com/office/drawing/2014/main" id="{4A40786A-E008-43DE-91CF-794C38240127}"/>
                </a:ext>
              </a:extLst>
            </p:cNvPr>
            <p:cNvGrpSpPr>
              <a:grpSpLocks noChangeAspect="1"/>
            </p:cNvGrpSpPr>
            <p:nvPr/>
          </p:nvGrpSpPr>
          <p:grpSpPr>
            <a:xfrm>
              <a:off x="8372016" y="3367087"/>
              <a:ext cx="793697" cy="2217221"/>
              <a:chOff x="8372016" y="1752805"/>
              <a:chExt cx="1371560" cy="3831503"/>
            </a:xfrm>
          </p:grpSpPr>
          <p:sp>
            <p:nvSpPr>
              <p:cNvPr id="19" name="Freeform: Shape 18" descr="Fire Extinguisher">
                <a:extLst>
                  <a:ext uri="{FF2B5EF4-FFF2-40B4-BE49-F238E27FC236}">
                    <a16:creationId xmlns:a16="http://schemas.microsoft.com/office/drawing/2014/main" id="{A827F990-90F6-4EFA-A73B-EE13D82FB21D}"/>
                  </a:ext>
                </a:extLst>
              </p:cNvPr>
              <p:cNvSpPr/>
              <p:nvPr/>
            </p:nvSpPr>
            <p:spPr>
              <a:xfrm>
                <a:off x="8372016" y="1815507"/>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20" name="Rectangle 19">
                <a:extLst>
                  <a:ext uri="{FF2B5EF4-FFF2-40B4-BE49-F238E27FC236}">
                    <a16:creationId xmlns:a16="http://schemas.microsoft.com/office/drawing/2014/main" id="{4B079108-85FE-403F-970F-A0C42DF64984}"/>
                  </a:ext>
                </a:extLst>
              </p:cNvPr>
              <p:cNvSpPr/>
              <p:nvPr/>
            </p:nvSpPr>
            <p:spPr>
              <a:xfrm>
                <a:off x="8942067" y="1830369"/>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21" name="Rectangle 20">
                <a:extLst>
                  <a:ext uri="{FF2B5EF4-FFF2-40B4-BE49-F238E27FC236}">
                    <a16:creationId xmlns:a16="http://schemas.microsoft.com/office/drawing/2014/main" id="{C0C0016B-EF3F-4770-A569-CF5C44F4DCA7}"/>
                  </a:ext>
                </a:extLst>
              </p:cNvPr>
              <p:cNvSpPr/>
              <p:nvPr/>
            </p:nvSpPr>
            <p:spPr>
              <a:xfrm rot="5400000">
                <a:off x="9015092" y="1617550"/>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22" name="Rectangle 21">
                <a:extLst>
                  <a:ext uri="{FF2B5EF4-FFF2-40B4-BE49-F238E27FC236}">
                    <a16:creationId xmlns:a16="http://schemas.microsoft.com/office/drawing/2014/main" id="{B638CD96-80B5-4C6E-9182-C96A9FCB6F13}"/>
                  </a:ext>
                </a:extLst>
              </p:cNvPr>
              <p:cNvSpPr/>
              <p:nvPr/>
            </p:nvSpPr>
            <p:spPr>
              <a:xfrm>
                <a:off x="9061603" y="1942913"/>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8" name="TextBox 17">
              <a:extLst>
                <a:ext uri="{FF2B5EF4-FFF2-40B4-BE49-F238E27FC236}">
                  <a16:creationId xmlns:a16="http://schemas.microsoft.com/office/drawing/2014/main" id="{E516F733-DBA1-412B-992A-B89EA25458E2}"/>
                </a:ext>
              </a:extLst>
            </p:cNvPr>
            <p:cNvSpPr txBox="1"/>
            <p:nvPr/>
          </p:nvSpPr>
          <p:spPr>
            <a:xfrm>
              <a:off x="8324198" y="4239812"/>
              <a:ext cx="889332" cy="662988"/>
            </a:xfrm>
            <a:prstGeom prst="rect">
              <a:avLst/>
            </a:prstGeom>
            <a:noFill/>
          </p:spPr>
          <p:txBody>
            <a:bodyPr wrap="square" rtlCol="0">
              <a:spAutoFit/>
            </a:bodyPr>
            <a:lstStyle/>
            <a:p>
              <a:pPr algn="ctr"/>
              <a:r>
                <a:rPr lang="en-GB" b="1" dirty="0">
                  <a:solidFill>
                    <a:schemeClr val="bg1"/>
                  </a:solidFill>
                </a:rPr>
                <a:t>N</a:t>
              </a:r>
              <a:r>
                <a:rPr lang="en-GB" b="1" baseline="-25000" dirty="0">
                  <a:solidFill>
                    <a:schemeClr val="bg1"/>
                  </a:solidFill>
                </a:rPr>
                <a:t>2</a:t>
              </a:r>
            </a:p>
            <a:p>
              <a:pPr algn="ctr"/>
              <a:r>
                <a:rPr lang="en-GB" sz="1200" b="1" dirty="0">
                  <a:solidFill>
                    <a:schemeClr val="bg1"/>
                  </a:solidFill>
                </a:rPr>
                <a:t>Cylinder</a:t>
              </a:r>
            </a:p>
          </p:txBody>
        </p:sp>
      </p:grpSp>
      <p:grpSp>
        <p:nvGrpSpPr>
          <p:cNvPr id="23" name="Group 22">
            <a:extLst>
              <a:ext uri="{FF2B5EF4-FFF2-40B4-BE49-F238E27FC236}">
                <a16:creationId xmlns:a16="http://schemas.microsoft.com/office/drawing/2014/main" id="{DD06087B-C241-4D02-ACA5-DC9DAF325EB7}"/>
              </a:ext>
            </a:extLst>
          </p:cNvPr>
          <p:cNvGrpSpPr/>
          <p:nvPr/>
        </p:nvGrpSpPr>
        <p:grpSpPr>
          <a:xfrm rot="7969724">
            <a:off x="5078961" y="1527963"/>
            <a:ext cx="992703" cy="992702"/>
            <a:chOff x="3554276" y="2775866"/>
            <a:chExt cx="1188000" cy="1188000"/>
          </a:xfrm>
        </p:grpSpPr>
        <p:sp>
          <p:nvSpPr>
            <p:cNvPr id="24" name="Oval 23">
              <a:extLst>
                <a:ext uri="{FF2B5EF4-FFF2-40B4-BE49-F238E27FC236}">
                  <a16:creationId xmlns:a16="http://schemas.microsoft.com/office/drawing/2014/main" id="{7BEDEE38-2C78-488D-A894-F34AE77B39B9}"/>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25" name="Graphic 24" descr="Shoe footprints">
              <a:extLst>
                <a:ext uri="{FF2B5EF4-FFF2-40B4-BE49-F238E27FC236}">
                  <a16:creationId xmlns:a16="http://schemas.microsoft.com/office/drawing/2014/main" id="{D073C2DF-BC60-415E-B005-B498512C1E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sp>
        <p:nvSpPr>
          <p:cNvPr id="26" name="Freeform: Shape 25">
            <a:extLst>
              <a:ext uri="{FF2B5EF4-FFF2-40B4-BE49-F238E27FC236}">
                <a16:creationId xmlns:a16="http://schemas.microsoft.com/office/drawing/2014/main" id="{267EEB6C-FD81-4263-B132-7B132B99E0CE}"/>
              </a:ext>
            </a:extLst>
          </p:cNvPr>
          <p:cNvSpPr/>
          <p:nvPr/>
        </p:nvSpPr>
        <p:spPr>
          <a:xfrm>
            <a:off x="4980142" y="1584011"/>
            <a:ext cx="3716931" cy="1325820"/>
          </a:xfrm>
          <a:custGeom>
            <a:avLst/>
            <a:gdLst>
              <a:gd name="connsiteX0" fmla="*/ 0 w 4448175"/>
              <a:gd name="connsiteY0" fmla="*/ 1500733 h 1586653"/>
              <a:gd name="connsiteX1" fmla="*/ 866775 w 4448175"/>
              <a:gd name="connsiteY1" fmla="*/ 1443583 h 1586653"/>
              <a:gd name="connsiteX2" fmla="*/ 1990725 w 4448175"/>
              <a:gd name="connsiteY2" fmla="*/ 167233 h 1586653"/>
              <a:gd name="connsiteX3" fmla="*/ 3733800 w 4448175"/>
              <a:gd name="connsiteY3" fmla="*/ 91033 h 1586653"/>
              <a:gd name="connsiteX4" fmla="*/ 4448175 w 4448175"/>
              <a:gd name="connsiteY4" fmla="*/ 872083 h 158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75" h="1586653">
                <a:moveTo>
                  <a:pt x="0" y="1500733"/>
                </a:moveTo>
                <a:cubicBezTo>
                  <a:pt x="267493" y="1583283"/>
                  <a:pt x="534987" y="1665833"/>
                  <a:pt x="866775" y="1443583"/>
                </a:cubicBezTo>
                <a:cubicBezTo>
                  <a:pt x="1198563" y="1221333"/>
                  <a:pt x="1512888" y="392658"/>
                  <a:pt x="1990725" y="167233"/>
                </a:cubicBezTo>
                <a:cubicBezTo>
                  <a:pt x="2468562" y="-58192"/>
                  <a:pt x="3324225" y="-26442"/>
                  <a:pt x="3733800" y="91033"/>
                </a:cubicBezTo>
                <a:cubicBezTo>
                  <a:pt x="4143375" y="208508"/>
                  <a:pt x="4295775" y="540295"/>
                  <a:pt x="4448175" y="872083"/>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27" name="Freeform: Shape 26">
            <a:extLst>
              <a:ext uri="{FF2B5EF4-FFF2-40B4-BE49-F238E27FC236}">
                <a16:creationId xmlns:a16="http://schemas.microsoft.com/office/drawing/2014/main" id="{093A9A87-4C3B-4020-8C75-0C48C35B6C79}"/>
              </a:ext>
            </a:extLst>
          </p:cNvPr>
          <p:cNvSpPr/>
          <p:nvPr/>
        </p:nvSpPr>
        <p:spPr>
          <a:xfrm>
            <a:off x="8728910" y="2806200"/>
            <a:ext cx="2947137" cy="1374470"/>
          </a:xfrm>
          <a:custGeom>
            <a:avLst/>
            <a:gdLst>
              <a:gd name="connsiteX0" fmla="*/ 0 w 3706546"/>
              <a:gd name="connsiteY0" fmla="*/ 0 h 1730350"/>
              <a:gd name="connsiteX1" fmla="*/ 990600 w 3706546"/>
              <a:gd name="connsiteY1" fmla="*/ 876300 h 1730350"/>
              <a:gd name="connsiteX2" fmla="*/ 3009900 w 3706546"/>
              <a:gd name="connsiteY2" fmla="*/ 619125 h 1730350"/>
              <a:gd name="connsiteX3" fmla="*/ 3686175 w 3706546"/>
              <a:gd name="connsiteY3" fmla="*/ 1638300 h 1730350"/>
              <a:gd name="connsiteX4" fmla="*/ 2362200 w 3706546"/>
              <a:gd name="connsiteY4" fmla="*/ 1619250 h 1730350"/>
              <a:gd name="connsiteX0" fmla="*/ 0 w 3518007"/>
              <a:gd name="connsiteY0" fmla="*/ 0 h 1645186"/>
              <a:gd name="connsiteX1" fmla="*/ 990600 w 3518007"/>
              <a:gd name="connsiteY1" fmla="*/ 876300 h 1645186"/>
              <a:gd name="connsiteX2" fmla="*/ 3009900 w 3518007"/>
              <a:gd name="connsiteY2" fmla="*/ 619125 h 1645186"/>
              <a:gd name="connsiteX3" fmla="*/ 3486150 w 3518007"/>
              <a:gd name="connsiteY3" fmla="*/ 1371600 h 1645186"/>
              <a:gd name="connsiteX4" fmla="*/ 2362200 w 3518007"/>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486150"/>
              <a:gd name="connsiteY0" fmla="*/ 0 h 1645186"/>
              <a:gd name="connsiteX1" fmla="*/ 733425 w 3486150"/>
              <a:gd name="connsiteY1" fmla="*/ 885825 h 1645186"/>
              <a:gd name="connsiteX2" fmla="*/ 3486150 w 3486150"/>
              <a:gd name="connsiteY2" fmla="*/ 1371600 h 1645186"/>
              <a:gd name="connsiteX3" fmla="*/ 2362200 w 3486150"/>
              <a:gd name="connsiteY3" fmla="*/ 1619250 h 1645186"/>
              <a:gd name="connsiteX0" fmla="*/ 0 w 3503255"/>
              <a:gd name="connsiteY0" fmla="*/ 0 h 1645186"/>
              <a:gd name="connsiteX1" fmla="*/ 733425 w 3503255"/>
              <a:gd name="connsiteY1" fmla="*/ 885825 h 1645186"/>
              <a:gd name="connsiteX2" fmla="*/ 3486150 w 3503255"/>
              <a:gd name="connsiteY2" fmla="*/ 1371600 h 1645186"/>
              <a:gd name="connsiteX3" fmla="*/ 2362200 w 3503255"/>
              <a:gd name="connsiteY3" fmla="*/ 1619250 h 1645186"/>
              <a:gd name="connsiteX0" fmla="*/ 0 w 3503255"/>
              <a:gd name="connsiteY0" fmla="*/ 0 h 1669345"/>
              <a:gd name="connsiteX1" fmla="*/ 733425 w 3503255"/>
              <a:gd name="connsiteY1" fmla="*/ 885825 h 1669345"/>
              <a:gd name="connsiteX2" fmla="*/ 3486150 w 3503255"/>
              <a:gd name="connsiteY2" fmla="*/ 1371600 h 1669345"/>
              <a:gd name="connsiteX3" fmla="*/ 2362200 w 3503255"/>
              <a:gd name="connsiteY3" fmla="*/ 1619250 h 1669345"/>
              <a:gd name="connsiteX0" fmla="*/ 0 w 3503255"/>
              <a:gd name="connsiteY0" fmla="*/ 0 h 1660878"/>
              <a:gd name="connsiteX1" fmla="*/ 733425 w 3503255"/>
              <a:gd name="connsiteY1" fmla="*/ 885825 h 1660878"/>
              <a:gd name="connsiteX2" fmla="*/ 3486150 w 3503255"/>
              <a:gd name="connsiteY2" fmla="*/ 1371600 h 1660878"/>
              <a:gd name="connsiteX3" fmla="*/ 2362200 w 3503255"/>
              <a:gd name="connsiteY3" fmla="*/ 1619250 h 1660878"/>
              <a:gd name="connsiteX0" fmla="*/ 0 w 3688028"/>
              <a:gd name="connsiteY0" fmla="*/ 0 h 1678831"/>
              <a:gd name="connsiteX1" fmla="*/ 733425 w 3688028"/>
              <a:gd name="connsiteY1" fmla="*/ 885825 h 1678831"/>
              <a:gd name="connsiteX2" fmla="*/ 3671888 w 3688028"/>
              <a:gd name="connsiteY2" fmla="*/ 1428750 h 1678831"/>
              <a:gd name="connsiteX3" fmla="*/ 2362200 w 3688028"/>
              <a:gd name="connsiteY3" fmla="*/ 1619250 h 1678831"/>
              <a:gd name="connsiteX0" fmla="*/ 0 w 3688028"/>
              <a:gd name="connsiteY0" fmla="*/ 0 h 1677402"/>
              <a:gd name="connsiteX1" fmla="*/ 733425 w 3688028"/>
              <a:gd name="connsiteY1" fmla="*/ 885825 h 1677402"/>
              <a:gd name="connsiteX2" fmla="*/ 3671888 w 3688028"/>
              <a:gd name="connsiteY2" fmla="*/ 1428750 h 1677402"/>
              <a:gd name="connsiteX3" fmla="*/ 2362200 w 3688028"/>
              <a:gd name="connsiteY3" fmla="*/ 1619250 h 1677402"/>
              <a:gd name="connsiteX0" fmla="*/ 0 w 3526937"/>
              <a:gd name="connsiteY0" fmla="*/ 0 h 1644874"/>
              <a:gd name="connsiteX1" fmla="*/ 733425 w 3526937"/>
              <a:gd name="connsiteY1" fmla="*/ 885825 h 1644874"/>
              <a:gd name="connsiteX2" fmla="*/ 3509963 w 3526937"/>
              <a:gd name="connsiteY2" fmla="*/ 1290637 h 1644874"/>
              <a:gd name="connsiteX3" fmla="*/ 2362200 w 3526937"/>
              <a:gd name="connsiteY3" fmla="*/ 1619250 h 1644874"/>
            </a:gdLst>
            <a:ahLst/>
            <a:cxnLst>
              <a:cxn ang="0">
                <a:pos x="connsiteX0" y="connsiteY0"/>
              </a:cxn>
              <a:cxn ang="0">
                <a:pos x="connsiteX1" y="connsiteY1"/>
              </a:cxn>
              <a:cxn ang="0">
                <a:pos x="connsiteX2" y="connsiteY2"/>
              </a:cxn>
              <a:cxn ang="0">
                <a:pos x="connsiteX3" y="connsiteY3"/>
              </a:cxn>
            </a:cxnLst>
            <a:rect l="l" t="t" r="r" b="b"/>
            <a:pathLst>
              <a:path w="3526937" h="1644874">
                <a:moveTo>
                  <a:pt x="0" y="0"/>
                </a:moveTo>
                <a:cubicBezTo>
                  <a:pt x="15875" y="424656"/>
                  <a:pt x="148431" y="670719"/>
                  <a:pt x="733425" y="885825"/>
                </a:cubicBezTo>
                <a:cubicBezTo>
                  <a:pt x="1318419" y="1100931"/>
                  <a:pt x="3752850" y="15874"/>
                  <a:pt x="3509963" y="1290637"/>
                </a:cubicBezTo>
                <a:cubicBezTo>
                  <a:pt x="3416300" y="1614486"/>
                  <a:pt x="2789237" y="1693068"/>
                  <a:pt x="2362200" y="1619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nvGrpSpPr>
          <p:cNvPr id="28" name="Group 27">
            <a:extLst>
              <a:ext uri="{FF2B5EF4-FFF2-40B4-BE49-F238E27FC236}">
                <a16:creationId xmlns:a16="http://schemas.microsoft.com/office/drawing/2014/main" id="{30F9F7F7-0A49-4630-9FF3-C13676FB20BC}"/>
              </a:ext>
            </a:extLst>
          </p:cNvPr>
          <p:cNvGrpSpPr/>
          <p:nvPr/>
        </p:nvGrpSpPr>
        <p:grpSpPr>
          <a:xfrm>
            <a:off x="6583645" y="2281435"/>
            <a:ext cx="2519346" cy="519132"/>
            <a:chOff x="4023990" y="1257947"/>
            <a:chExt cx="3014985" cy="621263"/>
          </a:xfrm>
        </p:grpSpPr>
        <p:grpSp>
          <p:nvGrpSpPr>
            <p:cNvPr id="29" name="Group 28">
              <a:extLst>
                <a:ext uri="{FF2B5EF4-FFF2-40B4-BE49-F238E27FC236}">
                  <a16:creationId xmlns:a16="http://schemas.microsoft.com/office/drawing/2014/main" id="{4FFEC74C-B743-45A4-BF23-F5817D7B0462}"/>
                </a:ext>
              </a:extLst>
            </p:cNvPr>
            <p:cNvGrpSpPr>
              <a:grpSpLocks noChangeAspect="1"/>
            </p:cNvGrpSpPr>
            <p:nvPr/>
          </p:nvGrpSpPr>
          <p:grpSpPr>
            <a:xfrm>
              <a:off x="4023990" y="1257947"/>
              <a:ext cx="3014985" cy="621263"/>
              <a:chOff x="98423" y="-2265617"/>
              <a:chExt cx="10995029" cy="2265617"/>
            </a:xfrm>
          </p:grpSpPr>
          <p:sp>
            <p:nvSpPr>
              <p:cNvPr id="31" name="Freeform: Shape 30">
                <a:extLst>
                  <a:ext uri="{FF2B5EF4-FFF2-40B4-BE49-F238E27FC236}">
                    <a16:creationId xmlns:a16="http://schemas.microsoft.com/office/drawing/2014/main" id="{42924C2A-A9A8-499A-A1B4-FB55B3BA615A}"/>
                  </a:ext>
                </a:extLst>
              </p:cNvPr>
              <p:cNvSpPr/>
              <p:nvPr/>
            </p:nvSpPr>
            <p:spPr>
              <a:xfrm rot="16200000">
                <a:off x="-422765" y="-1489076"/>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solidFill>
                    <a:schemeClr val="tx1"/>
                  </a:solidFill>
                </a:endParaRPr>
              </a:p>
            </p:txBody>
          </p:sp>
          <p:sp>
            <p:nvSpPr>
              <p:cNvPr id="32" name="Freeform: Shape 31">
                <a:extLst>
                  <a:ext uri="{FF2B5EF4-FFF2-40B4-BE49-F238E27FC236}">
                    <a16:creationId xmlns:a16="http://schemas.microsoft.com/office/drawing/2014/main" id="{D6EBBF9E-8BA3-4BF8-AB9B-C1D82D1D5A9B}"/>
                  </a:ext>
                </a:extLst>
              </p:cNvPr>
              <p:cNvSpPr/>
              <p:nvPr/>
            </p:nvSpPr>
            <p:spPr>
              <a:xfrm rot="5400000">
                <a:off x="9851538" y="-1489075"/>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solidFill>
                    <a:schemeClr val="tx1"/>
                  </a:solidFill>
                </a:endParaRPr>
              </a:p>
            </p:txBody>
          </p:sp>
          <p:sp>
            <p:nvSpPr>
              <p:cNvPr id="33" name="Rectangle 32">
                <a:extLst>
                  <a:ext uri="{FF2B5EF4-FFF2-40B4-BE49-F238E27FC236}">
                    <a16:creationId xmlns:a16="http://schemas.microsoft.com/office/drawing/2014/main" id="{4677347C-6D04-47A1-8E61-175E9A1B1861}"/>
                  </a:ext>
                </a:extLst>
              </p:cNvPr>
              <p:cNvSpPr/>
              <p:nvPr/>
            </p:nvSpPr>
            <p:spPr>
              <a:xfrm>
                <a:off x="771525" y="-2257425"/>
                <a:ext cx="9648825" cy="2257425"/>
              </a:xfrm>
              <a:prstGeom prst="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4" name="Oval 33">
                <a:extLst>
                  <a:ext uri="{FF2B5EF4-FFF2-40B4-BE49-F238E27FC236}">
                    <a16:creationId xmlns:a16="http://schemas.microsoft.com/office/drawing/2014/main" id="{A8CBBDF1-78FB-4BEC-977B-2204CC080DC9}"/>
                  </a:ext>
                </a:extLst>
              </p:cNvPr>
              <p:cNvSpPr>
                <a:spLocks noChangeAspect="1"/>
              </p:cNvSpPr>
              <p:nvPr/>
            </p:nvSpPr>
            <p:spPr>
              <a:xfrm>
                <a:off x="6857999" y="-1938714"/>
                <a:ext cx="1620000" cy="162000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5" name="Oval 34">
                <a:extLst>
                  <a:ext uri="{FF2B5EF4-FFF2-40B4-BE49-F238E27FC236}">
                    <a16:creationId xmlns:a16="http://schemas.microsoft.com/office/drawing/2014/main" id="{1539FBC9-4783-4A23-9C47-EB90E82EE728}"/>
                  </a:ext>
                </a:extLst>
              </p:cNvPr>
              <p:cNvSpPr>
                <a:spLocks noChangeAspect="1"/>
              </p:cNvSpPr>
              <p:nvPr/>
            </p:nvSpPr>
            <p:spPr>
              <a:xfrm>
                <a:off x="1924049" y="-1572001"/>
                <a:ext cx="886575" cy="886575"/>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6" name="Freeform: Shape 35">
                <a:extLst>
                  <a:ext uri="{FF2B5EF4-FFF2-40B4-BE49-F238E27FC236}">
                    <a16:creationId xmlns:a16="http://schemas.microsoft.com/office/drawing/2014/main" id="{1D8C0664-0176-4AF7-8C9C-A439A8EC31C7}"/>
                  </a:ext>
                </a:extLst>
              </p:cNvPr>
              <p:cNvSpPr>
                <a:spLocks noChangeAspect="1"/>
              </p:cNvSpPr>
              <p:nvPr/>
            </p:nvSpPr>
            <p:spPr>
              <a:xfrm rot="795657">
                <a:off x="8924602" y="-1900489"/>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542925 w 685800"/>
                  <a:gd name="connsiteY7" fmla="*/ 228600 h 285750"/>
                  <a:gd name="connsiteX8" fmla="*/ 457200 w 685800"/>
                  <a:gd name="connsiteY8" fmla="*/ 142875 h 285750"/>
                  <a:gd name="connsiteX9" fmla="*/ 542925 w 685800"/>
                  <a:gd name="connsiteY9" fmla="*/ 57150 h 285750"/>
                  <a:gd name="connsiteX10" fmla="*/ 628650 w 685800"/>
                  <a:gd name="connsiteY10" fmla="*/ 142875 h 285750"/>
                  <a:gd name="connsiteX11" fmla="*/ 54292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542925" y="228600"/>
                    </a:moveTo>
                    <a:cubicBezTo>
                      <a:pt x="495580" y="228600"/>
                      <a:pt x="457200" y="190220"/>
                      <a:pt x="457200" y="142875"/>
                    </a:cubicBezTo>
                    <a:cubicBezTo>
                      <a:pt x="457200" y="95530"/>
                      <a:pt x="495580" y="57150"/>
                      <a:pt x="542925" y="57150"/>
                    </a:cubicBezTo>
                    <a:cubicBezTo>
                      <a:pt x="590270" y="57150"/>
                      <a:pt x="628650" y="95530"/>
                      <a:pt x="628650" y="142875"/>
                    </a:cubicBezTo>
                    <a:cubicBezTo>
                      <a:pt x="628598" y="190198"/>
                      <a:pt x="590248" y="228548"/>
                      <a:pt x="54292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sz="1400"/>
              </a:p>
            </p:txBody>
          </p:sp>
          <p:sp>
            <p:nvSpPr>
              <p:cNvPr id="37" name="Freeform: Shape 36">
                <a:extLst>
                  <a:ext uri="{FF2B5EF4-FFF2-40B4-BE49-F238E27FC236}">
                    <a16:creationId xmlns:a16="http://schemas.microsoft.com/office/drawing/2014/main" id="{0B95A8CE-EFDE-4AEF-A4AB-B5310B6C5738}"/>
                  </a:ext>
                </a:extLst>
              </p:cNvPr>
              <p:cNvSpPr>
                <a:spLocks noChangeAspect="1"/>
              </p:cNvSpPr>
              <p:nvPr/>
            </p:nvSpPr>
            <p:spPr>
              <a:xfrm rot="20850518">
                <a:off x="8925840" y="-570462"/>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142875 w 685800"/>
                  <a:gd name="connsiteY7" fmla="*/ 228600 h 285750"/>
                  <a:gd name="connsiteX8" fmla="*/ 57150 w 685800"/>
                  <a:gd name="connsiteY8" fmla="*/ 142875 h 285750"/>
                  <a:gd name="connsiteX9" fmla="*/ 142875 w 685800"/>
                  <a:gd name="connsiteY9" fmla="*/ 57150 h 285750"/>
                  <a:gd name="connsiteX10" fmla="*/ 228600 w 685800"/>
                  <a:gd name="connsiteY10" fmla="*/ 142875 h 285750"/>
                  <a:gd name="connsiteX11" fmla="*/ 14287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142875" y="228600"/>
                    </a:moveTo>
                    <a:cubicBezTo>
                      <a:pt x="95530" y="228600"/>
                      <a:pt x="57150" y="190220"/>
                      <a:pt x="57150" y="142875"/>
                    </a:cubicBezTo>
                    <a:cubicBezTo>
                      <a:pt x="57150" y="95530"/>
                      <a:pt x="95530" y="57150"/>
                      <a:pt x="142875" y="57150"/>
                    </a:cubicBezTo>
                    <a:cubicBezTo>
                      <a:pt x="190220" y="57150"/>
                      <a:pt x="228600" y="95530"/>
                      <a:pt x="228600" y="142875"/>
                    </a:cubicBezTo>
                    <a:cubicBezTo>
                      <a:pt x="228548" y="190198"/>
                      <a:pt x="190198" y="228548"/>
                      <a:pt x="14287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sz="1400"/>
              </a:p>
            </p:txBody>
          </p:sp>
          <p:grpSp>
            <p:nvGrpSpPr>
              <p:cNvPr id="38" name="Content Placeholder 10" descr="Gauge">
                <a:extLst>
                  <a:ext uri="{FF2B5EF4-FFF2-40B4-BE49-F238E27FC236}">
                    <a16:creationId xmlns:a16="http://schemas.microsoft.com/office/drawing/2014/main" id="{9AA306CB-A701-4A14-8F3C-E7DF4DD168CD}"/>
                  </a:ext>
                </a:extLst>
              </p:cNvPr>
              <p:cNvGrpSpPr/>
              <p:nvPr/>
            </p:nvGrpSpPr>
            <p:grpSpPr>
              <a:xfrm>
                <a:off x="6857999" y="-2265617"/>
                <a:ext cx="1620000" cy="1620000"/>
                <a:chOff x="6857999" y="-2265617"/>
                <a:chExt cx="1620000" cy="1620000"/>
              </a:xfrm>
            </p:grpSpPr>
            <p:sp>
              <p:nvSpPr>
                <p:cNvPr id="42" name="Freeform: Shape 41">
                  <a:extLst>
                    <a:ext uri="{FF2B5EF4-FFF2-40B4-BE49-F238E27FC236}">
                      <a16:creationId xmlns:a16="http://schemas.microsoft.com/office/drawing/2014/main" id="{DB9D8713-DD0B-4E9F-A3D3-297302C57FAD}"/>
                    </a:ext>
                  </a:extLst>
                </p:cNvPr>
                <p:cNvSpPr/>
                <p:nvPr/>
              </p:nvSpPr>
              <p:spPr>
                <a:xfrm>
                  <a:off x="6925499" y="-1860617"/>
                  <a:ext cx="1186312" cy="810000"/>
                </a:xfrm>
                <a:custGeom>
                  <a:avLst/>
                  <a:gdLst>
                    <a:gd name="connsiteX0" fmla="*/ 708750 w 1186312"/>
                    <a:gd name="connsiteY0" fmla="*/ 102938 h 810000"/>
                    <a:gd name="connsiteX1" fmla="*/ 708750 w 1186312"/>
                    <a:gd name="connsiteY1" fmla="*/ 170437 h 810000"/>
                    <a:gd name="connsiteX2" fmla="*/ 742500 w 1186312"/>
                    <a:gd name="connsiteY2" fmla="*/ 168750 h 810000"/>
                    <a:gd name="connsiteX3" fmla="*/ 776250 w 1186312"/>
                    <a:gd name="connsiteY3" fmla="*/ 170437 h 810000"/>
                    <a:gd name="connsiteX4" fmla="*/ 776250 w 1186312"/>
                    <a:gd name="connsiteY4" fmla="*/ 102938 h 810000"/>
                    <a:gd name="connsiteX5" fmla="*/ 961875 w 1186312"/>
                    <a:gd name="connsiteY5" fmla="*/ 141750 h 810000"/>
                    <a:gd name="connsiteX6" fmla="*/ 936563 w 1186312"/>
                    <a:gd name="connsiteY6" fmla="*/ 202500 h 810000"/>
                    <a:gd name="connsiteX7" fmla="*/ 999000 w 1186312"/>
                    <a:gd name="connsiteY7" fmla="*/ 229500 h 810000"/>
                    <a:gd name="connsiteX8" fmla="*/ 1024312 w 1186312"/>
                    <a:gd name="connsiteY8" fmla="*/ 167063 h 810000"/>
                    <a:gd name="connsiteX9" fmla="*/ 1113750 w 1186312"/>
                    <a:gd name="connsiteY9" fmla="*/ 221062 h 810000"/>
                    <a:gd name="connsiteX10" fmla="*/ 1186313 w 1186312"/>
                    <a:gd name="connsiteY10" fmla="*/ 148500 h 810000"/>
                    <a:gd name="connsiteX11" fmla="*/ 742500 w 1186312"/>
                    <a:gd name="connsiteY11" fmla="*/ 0 h 810000"/>
                    <a:gd name="connsiteX12" fmla="*/ 0 w 1186312"/>
                    <a:gd name="connsiteY12" fmla="*/ 742500 h 810000"/>
                    <a:gd name="connsiteX13" fmla="*/ 0 w 1186312"/>
                    <a:gd name="connsiteY13" fmla="*/ 810000 h 810000"/>
                    <a:gd name="connsiteX14" fmla="*/ 101250 w 1186312"/>
                    <a:gd name="connsiteY14" fmla="*/ 810000 h 810000"/>
                    <a:gd name="connsiteX15" fmla="*/ 101250 w 1186312"/>
                    <a:gd name="connsiteY15" fmla="*/ 742500 h 810000"/>
                    <a:gd name="connsiteX16" fmla="*/ 133313 w 1186312"/>
                    <a:gd name="connsiteY16" fmla="*/ 543375 h 810000"/>
                    <a:gd name="connsiteX17" fmla="*/ 195750 w 1186312"/>
                    <a:gd name="connsiteY17" fmla="*/ 568688 h 810000"/>
                    <a:gd name="connsiteX18" fmla="*/ 219375 w 1186312"/>
                    <a:gd name="connsiteY18" fmla="*/ 506250 h 810000"/>
                    <a:gd name="connsiteX19" fmla="*/ 156938 w 1186312"/>
                    <a:gd name="connsiteY19" fmla="*/ 480938 h 810000"/>
                    <a:gd name="connsiteX20" fmla="*/ 258187 w 1186312"/>
                    <a:gd name="connsiteY20" fmla="*/ 324000 h 810000"/>
                    <a:gd name="connsiteX21" fmla="*/ 305438 w 1186312"/>
                    <a:gd name="connsiteY21" fmla="*/ 371250 h 810000"/>
                    <a:gd name="connsiteX22" fmla="*/ 352688 w 1186312"/>
                    <a:gd name="connsiteY22" fmla="*/ 322312 h 810000"/>
                    <a:gd name="connsiteX23" fmla="*/ 305438 w 1186312"/>
                    <a:gd name="connsiteY23" fmla="*/ 275063 h 810000"/>
                    <a:gd name="connsiteX24" fmla="*/ 460688 w 1186312"/>
                    <a:gd name="connsiteY24" fmla="*/ 167063 h 810000"/>
                    <a:gd name="connsiteX25" fmla="*/ 486000 w 1186312"/>
                    <a:gd name="connsiteY25" fmla="*/ 229500 h 810000"/>
                    <a:gd name="connsiteX26" fmla="*/ 548438 w 1186312"/>
                    <a:gd name="connsiteY26" fmla="*/ 202500 h 810000"/>
                    <a:gd name="connsiteX27" fmla="*/ 523125 w 1186312"/>
                    <a:gd name="connsiteY27" fmla="*/ 140062 h 810000"/>
                    <a:gd name="connsiteX28" fmla="*/ 708750 w 1186312"/>
                    <a:gd name="connsiteY28" fmla="*/ 102938 h 8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6312" h="810000">
                      <a:moveTo>
                        <a:pt x="708750" y="102938"/>
                      </a:moveTo>
                      <a:lnTo>
                        <a:pt x="708750" y="170437"/>
                      </a:lnTo>
                      <a:cubicBezTo>
                        <a:pt x="720563" y="170437"/>
                        <a:pt x="730688" y="168750"/>
                        <a:pt x="742500" y="168750"/>
                      </a:cubicBezTo>
                      <a:cubicBezTo>
                        <a:pt x="754313" y="168750"/>
                        <a:pt x="764438" y="168750"/>
                        <a:pt x="776250" y="170437"/>
                      </a:cubicBezTo>
                      <a:lnTo>
                        <a:pt x="776250" y="102938"/>
                      </a:lnTo>
                      <a:cubicBezTo>
                        <a:pt x="842063" y="106312"/>
                        <a:pt x="904500" y="119813"/>
                        <a:pt x="961875" y="141750"/>
                      </a:cubicBezTo>
                      <a:lnTo>
                        <a:pt x="936563" y="202500"/>
                      </a:lnTo>
                      <a:cubicBezTo>
                        <a:pt x="958500" y="210938"/>
                        <a:pt x="978750" y="219375"/>
                        <a:pt x="999000" y="229500"/>
                      </a:cubicBezTo>
                      <a:lnTo>
                        <a:pt x="1024312" y="167063"/>
                      </a:lnTo>
                      <a:cubicBezTo>
                        <a:pt x="1056375" y="182250"/>
                        <a:pt x="1085063" y="200813"/>
                        <a:pt x="1113750" y="221062"/>
                      </a:cubicBezTo>
                      <a:lnTo>
                        <a:pt x="1186313" y="148500"/>
                      </a:lnTo>
                      <a:cubicBezTo>
                        <a:pt x="1063125" y="55687"/>
                        <a:pt x="909563" y="0"/>
                        <a:pt x="742500" y="0"/>
                      </a:cubicBezTo>
                      <a:cubicBezTo>
                        <a:pt x="332438" y="0"/>
                        <a:pt x="0" y="332438"/>
                        <a:pt x="0" y="742500"/>
                      </a:cubicBezTo>
                      <a:lnTo>
                        <a:pt x="0" y="810000"/>
                      </a:lnTo>
                      <a:lnTo>
                        <a:pt x="101250" y="810000"/>
                      </a:lnTo>
                      <a:lnTo>
                        <a:pt x="101250" y="742500"/>
                      </a:lnTo>
                      <a:cubicBezTo>
                        <a:pt x="101250" y="673313"/>
                        <a:pt x="113063" y="605813"/>
                        <a:pt x="133313" y="543375"/>
                      </a:cubicBezTo>
                      <a:lnTo>
                        <a:pt x="195750" y="568688"/>
                      </a:lnTo>
                      <a:cubicBezTo>
                        <a:pt x="202500" y="546750"/>
                        <a:pt x="210938" y="526500"/>
                        <a:pt x="219375" y="506250"/>
                      </a:cubicBezTo>
                      <a:lnTo>
                        <a:pt x="156938" y="480938"/>
                      </a:lnTo>
                      <a:cubicBezTo>
                        <a:pt x="182250" y="423562"/>
                        <a:pt x="217688" y="369563"/>
                        <a:pt x="258187" y="324000"/>
                      </a:cubicBezTo>
                      <a:lnTo>
                        <a:pt x="305438" y="371250"/>
                      </a:lnTo>
                      <a:cubicBezTo>
                        <a:pt x="320625" y="354375"/>
                        <a:pt x="335813" y="337500"/>
                        <a:pt x="352688" y="322312"/>
                      </a:cubicBezTo>
                      <a:lnTo>
                        <a:pt x="305438" y="275063"/>
                      </a:lnTo>
                      <a:cubicBezTo>
                        <a:pt x="351000" y="232875"/>
                        <a:pt x="403313" y="195750"/>
                        <a:pt x="460688" y="167063"/>
                      </a:cubicBezTo>
                      <a:lnTo>
                        <a:pt x="486000" y="229500"/>
                      </a:lnTo>
                      <a:cubicBezTo>
                        <a:pt x="506250" y="219375"/>
                        <a:pt x="526500" y="210938"/>
                        <a:pt x="548438" y="202500"/>
                      </a:cubicBezTo>
                      <a:lnTo>
                        <a:pt x="523125" y="140062"/>
                      </a:lnTo>
                      <a:cubicBezTo>
                        <a:pt x="580500" y="118125"/>
                        <a:pt x="642938" y="106312"/>
                        <a:pt x="708750" y="102938"/>
                      </a:cubicBezTo>
                      <a:close/>
                    </a:path>
                  </a:pathLst>
                </a:custGeom>
                <a:solidFill>
                  <a:srgbClr val="000000"/>
                </a:solidFill>
                <a:ln w="16867" cap="flat">
                  <a:noFill/>
                  <a:prstDash val="solid"/>
                  <a:miter/>
                </a:ln>
              </p:spPr>
              <p:txBody>
                <a:bodyPr rtlCol="0" anchor="ctr"/>
                <a:lstStyle/>
                <a:p>
                  <a:endParaRPr lang="en-GB" sz="1400"/>
                </a:p>
              </p:txBody>
            </p:sp>
            <p:sp>
              <p:nvSpPr>
                <p:cNvPr id="43" name="Freeform: Shape 42">
                  <a:extLst>
                    <a:ext uri="{FF2B5EF4-FFF2-40B4-BE49-F238E27FC236}">
                      <a16:creationId xmlns:a16="http://schemas.microsoft.com/office/drawing/2014/main" id="{A6D56C52-003B-4155-BE57-85DE21DC660C}"/>
                    </a:ext>
                  </a:extLst>
                </p:cNvPr>
                <p:cNvSpPr/>
                <p:nvPr/>
              </p:nvSpPr>
              <p:spPr>
                <a:xfrm>
                  <a:off x="8191124" y="-1543367"/>
                  <a:ext cx="219375" cy="492750"/>
                </a:xfrm>
                <a:custGeom>
                  <a:avLst/>
                  <a:gdLst>
                    <a:gd name="connsiteX0" fmla="*/ 86062 w 219375"/>
                    <a:gd name="connsiteY0" fmla="*/ 0 h 492750"/>
                    <a:gd name="connsiteX1" fmla="*/ 13500 w 219375"/>
                    <a:gd name="connsiteY1" fmla="*/ 72562 h 492750"/>
                    <a:gd name="connsiteX2" fmla="*/ 62437 w 219375"/>
                    <a:gd name="connsiteY2" fmla="*/ 162000 h 492750"/>
                    <a:gd name="connsiteX3" fmla="*/ 0 w 219375"/>
                    <a:gd name="connsiteY3" fmla="*/ 189000 h 492750"/>
                    <a:gd name="connsiteX4" fmla="*/ 23625 w 219375"/>
                    <a:gd name="connsiteY4" fmla="*/ 251438 h 492750"/>
                    <a:gd name="connsiteX5" fmla="*/ 86062 w 219375"/>
                    <a:gd name="connsiteY5" fmla="*/ 226125 h 492750"/>
                    <a:gd name="connsiteX6" fmla="*/ 118125 w 219375"/>
                    <a:gd name="connsiteY6" fmla="*/ 425250 h 492750"/>
                    <a:gd name="connsiteX7" fmla="*/ 118125 w 219375"/>
                    <a:gd name="connsiteY7" fmla="*/ 492750 h 492750"/>
                    <a:gd name="connsiteX8" fmla="*/ 219375 w 219375"/>
                    <a:gd name="connsiteY8" fmla="*/ 492750 h 492750"/>
                    <a:gd name="connsiteX9" fmla="*/ 219375 w 219375"/>
                    <a:gd name="connsiteY9" fmla="*/ 425250 h 492750"/>
                    <a:gd name="connsiteX10" fmla="*/ 86062 w 219375"/>
                    <a:gd name="connsiteY10" fmla="*/ 0 h 49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375" h="492750">
                      <a:moveTo>
                        <a:pt x="86062" y="0"/>
                      </a:moveTo>
                      <a:lnTo>
                        <a:pt x="13500" y="72562"/>
                      </a:lnTo>
                      <a:cubicBezTo>
                        <a:pt x="32063" y="101250"/>
                        <a:pt x="48938" y="131625"/>
                        <a:pt x="62437" y="162000"/>
                      </a:cubicBezTo>
                      <a:lnTo>
                        <a:pt x="0" y="189000"/>
                      </a:lnTo>
                      <a:cubicBezTo>
                        <a:pt x="8438" y="209250"/>
                        <a:pt x="16875" y="231188"/>
                        <a:pt x="23625" y="251438"/>
                      </a:cubicBezTo>
                      <a:lnTo>
                        <a:pt x="86062" y="226125"/>
                      </a:lnTo>
                      <a:cubicBezTo>
                        <a:pt x="106313" y="288563"/>
                        <a:pt x="118125" y="356063"/>
                        <a:pt x="118125" y="425250"/>
                      </a:cubicBezTo>
                      <a:lnTo>
                        <a:pt x="118125" y="492750"/>
                      </a:lnTo>
                      <a:lnTo>
                        <a:pt x="219375" y="492750"/>
                      </a:lnTo>
                      <a:lnTo>
                        <a:pt x="219375" y="425250"/>
                      </a:lnTo>
                      <a:cubicBezTo>
                        <a:pt x="219375" y="266625"/>
                        <a:pt x="170437" y="121500"/>
                        <a:pt x="86062" y="0"/>
                      </a:cubicBezTo>
                      <a:close/>
                    </a:path>
                  </a:pathLst>
                </a:custGeom>
                <a:solidFill>
                  <a:srgbClr val="000000"/>
                </a:solidFill>
                <a:ln w="16867" cap="flat">
                  <a:noFill/>
                  <a:prstDash val="solid"/>
                  <a:miter/>
                </a:ln>
              </p:spPr>
              <p:txBody>
                <a:bodyPr rtlCol="0" anchor="ctr"/>
                <a:lstStyle/>
                <a:p>
                  <a:endParaRPr lang="en-GB" sz="1400"/>
                </a:p>
              </p:txBody>
            </p:sp>
            <p:sp>
              <p:nvSpPr>
                <p:cNvPr id="44" name="Freeform: Shape 43">
                  <a:extLst>
                    <a:ext uri="{FF2B5EF4-FFF2-40B4-BE49-F238E27FC236}">
                      <a16:creationId xmlns:a16="http://schemas.microsoft.com/office/drawing/2014/main" id="{CED3283D-CC10-4724-9806-B17464066B50}"/>
                    </a:ext>
                  </a:extLst>
                </p:cNvPr>
                <p:cNvSpPr/>
                <p:nvPr/>
              </p:nvSpPr>
              <p:spPr>
                <a:xfrm>
                  <a:off x="7596663" y="-1674992"/>
                  <a:ext cx="645085" cy="646773"/>
                </a:xfrm>
                <a:custGeom>
                  <a:avLst/>
                  <a:gdLst>
                    <a:gd name="connsiteX0" fmla="*/ 24086 w 645085"/>
                    <a:gd name="connsiteY0" fmla="*/ 526500 h 646773"/>
                    <a:gd name="connsiteX1" fmla="*/ 15648 w 645085"/>
                    <a:gd name="connsiteY1" fmla="*/ 534937 h 646773"/>
                    <a:gd name="connsiteX2" fmla="*/ 24086 w 645085"/>
                    <a:gd name="connsiteY2" fmla="*/ 631125 h 646773"/>
                    <a:gd name="connsiteX3" fmla="*/ 120273 w 645085"/>
                    <a:gd name="connsiteY3" fmla="*/ 622688 h 646773"/>
                    <a:gd name="connsiteX4" fmla="*/ 645086 w 645085"/>
                    <a:gd name="connsiteY4" fmla="*/ 0 h 646773"/>
                    <a:gd name="connsiteX5" fmla="*/ 24086 w 645085"/>
                    <a:gd name="connsiteY5" fmla="*/ 526500 h 64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085" h="646773">
                      <a:moveTo>
                        <a:pt x="24086" y="526500"/>
                      </a:moveTo>
                      <a:cubicBezTo>
                        <a:pt x="20711" y="528188"/>
                        <a:pt x="19023" y="531563"/>
                        <a:pt x="15648" y="534937"/>
                      </a:cubicBezTo>
                      <a:cubicBezTo>
                        <a:pt x="-7977" y="563625"/>
                        <a:pt x="-4602" y="605813"/>
                        <a:pt x="24086" y="631125"/>
                      </a:cubicBezTo>
                      <a:cubicBezTo>
                        <a:pt x="52773" y="654750"/>
                        <a:pt x="94961" y="651375"/>
                        <a:pt x="120273" y="622688"/>
                      </a:cubicBezTo>
                      <a:lnTo>
                        <a:pt x="645086" y="0"/>
                      </a:lnTo>
                      <a:lnTo>
                        <a:pt x="24086" y="526500"/>
                      </a:lnTo>
                      <a:close/>
                    </a:path>
                  </a:pathLst>
                </a:custGeom>
                <a:solidFill>
                  <a:srgbClr val="000000"/>
                </a:solidFill>
                <a:ln w="16867" cap="flat">
                  <a:noFill/>
                  <a:prstDash val="solid"/>
                  <a:miter/>
                </a:ln>
              </p:spPr>
              <p:txBody>
                <a:bodyPr rtlCol="0" anchor="ctr"/>
                <a:lstStyle/>
                <a:p>
                  <a:endParaRPr lang="en-GB" sz="1400"/>
                </a:p>
              </p:txBody>
            </p:sp>
          </p:grpSp>
          <p:sp>
            <p:nvSpPr>
              <p:cNvPr id="39" name="Freeform: Shape 38">
                <a:extLst>
                  <a:ext uri="{FF2B5EF4-FFF2-40B4-BE49-F238E27FC236}">
                    <a16:creationId xmlns:a16="http://schemas.microsoft.com/office/drawing/2014/main" id="{2F9C80E6-065F-4D92-A38A-0847AC4EE29E}"/>
                  </a:ext>
                </a:extLst>
              </p:cNvPr>
              <p:cNvSpPr/>
              <p:nvPr/>
            </p:nvSpPr>
            <p:spPr>
              <a:xfrm flipH="1">
                <a:off x="2150957" y="-1493482"/>
                <a:ext cx="578383" cy="394913"/>
              </a:xfrm>
              <a:custGeom>
                <a:avLst/>
                <a:gdLst>
                  <a:gd name="connsiteX0" fmla="*/ 345549 w 578383"/>
                  <a:gd name="connsiteY0" fmla="*/ 50187 h 394913"/>
                  <a:gd name="connsiteX1" fmla="*/ 345549 w 578383"/>
                  <a:gd name="connsiteY1" fmla="*/ 83096 h 394913"/>
                  <a:gd name="connsiteX2" fmla="*/ 362004 w 578383"/>
                  <a:gd name="connsiteY2" fmla="*/ 82274 h 394913"/>
                  <a:gd name="connsiteX3" fmla="*/ 378459 w 578383"/>
                  <a:gd name="connsiteY3" fmla="*/ 83096 h 394913"/>
                  <a:gd name="connsiteX4" fmla="*/ 378459 w 578383"/>
                  <a:gd name="connsiteY4" fmla="*/ 50187 h 394913"/>
                  <a:gd name="connsiteX5" fmla="*/ 468960 w 578383"/>
                  <a:gd name="connsiteY5" fmla="*/ 69110 h 394913"/>
                  <a:gd name="connsiteX6" fmla="*/ 456619 w 578383"/>
                  <a:gd name="connsiteY6" fmla="*/ 98728 h 394913"/>
                  <a:gd name="connsiteX7" fmla="*/ 487060 w 578383"/>
                  <a:gd name="connsiteY7" fmla="*/ 111892 h 394913"/>
                  <a:gd name="connsiteX8" fmla="*/ 499401 w 578383"/>
                  <a:gd name="connsiteY8" fmla="*/ 81451 h 394913"/>
                  <a:gd name="connsiteX9" fmla="*/ 543006 w 578383"/>
                  <a:gd name="connsiteY9" fmla="*/ 107778 h 394913"/>
                  <a:gd name="connsiteX10" fmla="*/ 578384 w 578383"/>
                  <a:gd name="connsiteY10" fmla="*/ 72401 h 394913"/>
                  <a:gd name="connsiteX11" fmla="*/ 362004 w 578383"/>
                  <a:gd name="connsiteY11" fmla="*/ 0 h 394913"/>
                  <a:gd name="connsiteX12" fmla="*/ 0 w 578383"/>
                  <a:gd name="connsiteY12" fmla="*/ 362004 h 394913"/>
                  <a:gd name="connsiteX13" fmla="*/ 0 w 578383"/>
                  <a:gd name="connsiteY13" fmla="*/ 394914 h 394913"/>
                  <a:gd name="connsiteX14" fmla="*/ 49364 w 578383"/>
                  <a:gd name="connsiteY14" fmla="*/ 394914 h 394913"/>
                  <a:gd name="connsiteX15" fmla="*/ 49364 w 578383"/>
                  <a:gd name="connsiteY15" fmla="*/ 362004 h 394913"/>
                  <a:gd name="connsiteX16" fmla="*/ 64996 w 578383"/>
                  <a:gd name="connsiteY16" fmla="*/ 264921 h 394913"/>
                  <a:gd name="connsiteX17" fmla="*/ 95437 w 578383"/>
                  <a:gd name="connsiteY17" fmla="*/ 277262 h 394913"/>
                  <a:gd name="connsiteX18" fmla="*/ 106956 w 578383"/>
                  <a:gd name="connsiteY18" fmla="*/ 246821 h 394913"/>
                  <a:gd name="connsiteX19" fmla="*/ 76514 w 578383"/>
                  <a:gd name="connsiteY19" fmla="*/ 234480 h 394913"/>
                  <a:gd name="connsiteX20" fmla="*/ 125879 w 578383"/>
                  <a:gd name="connsiteY20" fmla="*/ 157965 h 394913"/>
                  <a:gd name="connsiteX21" fmla="*/ 148915 w 578383"/>
                  <a:gd name="connsiteY21" fmla="*/ 181002 h 394913"/>
                  <a:gd name="connsiteX22" fmla="*/ 171952 w 578383"/>
                  <a:gd name="connsiteY22" fmla="*/ 157143 h 394913"/>
                  <a:gd name="connsiteX23" fmla="*/ 148915 w 578383"/>
                  <a:gd name="connsiteY23" fmla="*/ 134106 h 394913"/>
                  <a:gd name="connsiteX24" fmla="*/ 224607 w 578383"/>
                  <a:gd name="connsiteY24" fmla="*/ 81451 h 394913"/>
                  <a:gd name="connsiteX25" fmla="*/ 236948 w 578383"/>
                  <a:gd name="connsiteY25" fmla="*/ 111892 h 394913"/>
                  <a:gd name="connsiteX26" fmla="*/ 267389 w 578383"/>
                  <a:gd name="connsiteY26" fmla="*/ 98728 h 394913"/>
                  <a:gd name="connsiteX27" fmla="*/ 255048 w 578383"/>
                  <a:gd name="connsiteY27" fmla="*/ 68287 h 394913"/>
                  <a:gd name="connsiteX28" fmla="*/ 345549 w 578383"/>
                  <a:gd name="connsiteY28" fmla="*/ 50187 h 39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8383" h="394913">
                    <a:moveTo>
                      <a:pt x="345549" y="50187"/>
                    </a:moveTo>
                    <a:lnTo>
                      <a:pt x="345549" y="83096"/>
                    </a:lnTo>
                    <a:cubicBezTo>
                      <a:pt x="351308" y="83096"/>
                      <a:pt x="356245" y="82274"/>
                      <a:pt x="362004" y="82274"/>
                    </a:cubicBezTo>
                    <a:cubicBezTo>
                      <a:pt x="367763" y="82274"/>
                      <a:pt x="372700" y="82274"/>
                      <a:pt x="378459" y="83096"/>
                    </a:cubicBezTo>
                    <a:lnTo>
                      <a:pt x="378459" y="50187"/>
                    </a:lnTo>
                    <a:cubicBezTo>
                      <a:pt x="410546" y="51832"/>
                      <a:pt x="440987" y="58414"/>
                      <a:pt x="468960" y="69110"/>
                    </a:cubicBezTo>
                    <a:lnTo>
                      <a:pt x="456619" y="98728"/>
                    </a:lnTo>
                    <a:cubicBezTo>
                      <a:pt x="467314" y="102842"/>
                      <a:pt x="477187" y="106956"/>
                      <a:pt x="487060" y="111892"/>
                    </a:cubicBezTo>
                    <a:lnTo>
                      <a:pt x="499401" y="81451"/>
                    </a:lnTo>
                    <a:cubicBezTo>
                      <a:pt x="515033" y="88856"/>
                      <a:pt x="529020" y="97906"/>
                      <a:pt x="543006" y="107778"/>
                    </a:cubicBezTo>
                    <a:lnTo>
                      <a:pt x="578384" y="72401"/>
                    </a:lnTo>
                    <a:cubicBezTo>
                      <a:pt x="518324" y="27150"/>
                      <a:pt x="443455" y="0"/>
                      <a:pt x="362004" y="0"/>
                    </a:cubicBezTo>
                    <a:cubicBezTo>
                      <a:pt x="162079" y="0"/>
                      <a:pt x="0" y="162079"/>
                      <a:pt x="0" y="362004"/>
                    </a:cubicBezTo>
                    <a:lnTo>
                      <a:pt x="0" y="394914"/>
                    </a:lnTo>
                    <a:lnTo>
                      <a:pt x="49364" y="394914"/>
                    </a:lnTo>
                    <a:lnTo>
                      <a:pt x="49364" y="362004"/>
                    </a:lnTo>
                    <a:cubicBezTo>
                      <a:pt x="49364" y="328272"/>
                      <a:pt x="55123" y="295362"/>
                      <a:pt x="64996" y="264921"/>
                    </a:cubicBezTo>
                    <a:lnTo>
                      <a:pt x="95437" y="277262"/>
                    </a:lnTo>
                    <a:cubicBezTo>
                      <a:pt x="98728" y="266567"/>
                      <a:pt x="102842" y="256694"/>
                      <a:pt x="106956" y="246821"/>
                    </a:cubicBezTo>
                    <a:lnTo>
                      <a:pt x="76514" y="234480"/>
                    </a:lnTo>
                    <a:cubicBezTo>
                      <a:pt x="88856" y="206507"/>
                      <a:pt x="106133" y="180179"/>
                      <a:pt x="125879" y="157965"/>
                    </a:cubicBezTo>
                    <a:lnTo>
                      <a:pt x="148915" y="181002"/>
                    </a:lnTo>
                    <a:cubicBezTo>
                      <a:pt x="156320" y="172775"/>
                      <a:pt x="163725" y="164547"/>
                      <a:pt x="171952" y="157143"/>
                    </a:cubicBezTo>
                    <a:lnTo>
                      <a:pt x="148915" y="134106"/>
                    </a:lnTo>
                    <a:cubicBezTo>
                      <a:pt x="171129" y="113538"/>
                      <a:pt x="196634" y="95437"/>
                      <a:pt x="224607" y="81451"/>
                    </a:cubicBezTo>
                    <a:lnTo>
                      <a:pt x="236948" y="111892"/>
                    </a:lnTo>
                    <a:cubicBezTo>
                      <a:pt x="246821" y="106956"/>
                      <a:pt x="256694" y="102842"/>
                      <a:pt x="267389" y="98728"/>
                    </a:cubicBezTo>
                    <a:lnTo>
                      <a:pt x="255048" y="68287"/>
                    </a:lnTo>
                    <a:cubicBezTo>
                      <a:pt x="283021" y="57592"/>
                      <a:pt x="313463" y="51832"/>
                      <a:pt x="345549" y="50187"/>
                    </a:cubicBezTo>
                    <a:close/>
                  </a:path>
                </a:pathLst>
              </a:custGeom>
              <a:solidFill>
                <a:srgbClr val="000000"/>
              </a:solidFill>
              <a:ln w="8136" cap="flat">
                <a:noFill/>
                <a:prstDash val="solid"/>
                <a:miter/>
              </a:ln>
            </p:spPr>
            <p:txBody>
              <a:bodyPr rtlCol="0" anchor="ctr"/>
              <a:lstStyle/>
              <a:p>
                <a:endParaRPr lang="en-GB" sz="1400"/>
              </a:p>
            </p:txBody>
          </p:sp>
          <p:sp>
            <p:nvSpPr>
              <p:cNvPr id="40" name="Freeform: Shape 39">
                <a:extLst>
                  <a:ext uri="{FF2B5EF4-FFF2-40B4-BE49-F238E27FC236}">
                    <a16:creationId xmlns:a16="http://schemas.microsoft.com/office/drawing/2014/main" id="{6D670DF8-606A-4B57-B76C-C2F46C1B969B}"/>
                  </a:ext>
                </a:extLst>
              </p:cNvPr>
              <p:cNvSpPr/>
              <p:nvPr/>
            </p:nvSpPr>
            <p:spPr>
              <a:xfrm flipH="1">
                <a:off x="2005333" y="-1338807"/>
                <a:ext cx="106955" cy="240239"/>
              </a:xfrm>
              <a:custGeom>
                <a:avLst/>
                <a:gdLst>
                  <a:gd name="connsiteX0" fmla="*/ 41960 w 106955"/>
                  <a:gd name="connsiteY0" fmla="*/ 0 h 240239"/>
                  <a:gd name="connsiteX1" fmla="*/ 6582 w 106955"/>
                  <a:gd name="connsiteY1" fmla="*/ 35378 h 240239"/>
                  <a:gd name="connsiteX2" fmla="*/ 30441 w 106955"/>
                  <a:gd name="connsiteY2" fmla="*/ 78983 h 240239"/>
                  <a:gd name="connsiteX3" fmla="*/ 0 w 106955"/>
                  <a:gd name="connsiteY3" fmla="*/ 92146 h 240239"/>
                  <a:gd name="connsiteX4" fmla="*/ 11518 w 106955"/>
                  <a:gd name="connsiteY4" fmla="*/ 122588 h 240239"/>
                  <a:gd name="connsiteX5" fmla="*/ 41960 w 106955"/>
                  <a:gd name="connsiteY5" fmla="*/ 110247 h 240239"/>
                  <a:gd name="connsiteX6" fmla="*/ 57592 w 106955"/>
                  <a:gd name="connsiteY6" fmla="*/ 207330 h 240239"/>
                  <a:gd name="connsiteX7" fmla="*/ 57592 w 106955"/>
                  <a:gd name="connsiteY7" fmla="*/ 240239 h 240239"/>
                  <a:gd name="connsiteX8" fmla="*/ 106956 w 106955"/>
                  <a:gd name="connsiteY8" fmla="*/ 240239 h 240239"/>
                  <a:gd name="connsiteX9" fmla="*/ 106956 w 106955"/>
                  <a:gd name="connsiteY9" fmla="*/ 207330 h 240239"/>
                  <a:gd name="connsiteX10" fmla="*/ 41960 w 106955"/>
                  <a:gd name="connsiteY10" fmla="*/ 0 h 24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55" h="240239">
                    <a:moveTo>
                      <a:pt x="41960" y="0"/>
                    </a:moveTo>
                    <a:lnTo>
                      <a:pt x="6582" y="35378"/>
                    </a:lnTo>
                    <a:cubicBezTo>
                      <a:pt x="15632" y="49364"/>
                      <a:pt x="23859" y="64173"/>
                      <a:pt x="30441" y="78983"/>
                    </a:cubicBezTo>
                    <a:lnTo>
                      <a:pt x="0" y="92146"/>
                    </a:lnTo>
                    <a:cubicBezTo>
                      <a:pt x="4114" y="102019"/>
                      <a:pt x="8227" y="112715"/>
                      <a:pt x="11518" y="122588"/>
                    </a:cubicBezTo>
                    <a:lnTo>
                      <a:pt x="41960" y="110247"/>
                    </a:lnTo>
                    <a:cubicBezTo>
                      <a:pt x="51832" y="140688"/>
                      <a:pt x="57592" y="173597"/>
                      <a:pt x="57592" y="207330"/>
                    </a:cubicBezTo>
                    <a:lnTo>
                      <a:pt x="57592" y="240239"/>
                    </a:lnTo>
                    <a:lnTo>
                      <a:pt x="106956" y="240239"/>
                    </a:lnTo>
                    <a:lnTo>
                      <a:pt x="106956" y="207330"/>
                    </a:lnTo>
                    <a:cubicBezTo>
                      <a:pt x="106956" y="129992"/>
                      <a:pt x="83096" y="59237"/>
                      <a:pt x="41960" y="0"/>
                    </a:cubicBezTo>
                    <a:close/>
                  </a:path>
                </a:pathLst>
              </a:custGeom>
              <a:solidFill>
                <a:srgbClr val="000000"/>
              </a:solidFill>
              <a:ln w="8136" cap="flat">
                <a:noFill/>
                <a:prstDash val="solid"/>
                <a:miter/>
              </a:ln>
            </p:spPr>
            <p:txBody>
              <a:bodyPr rtlCol="0" anchor="ctr"/>
              <a:lstStyle/>
              <a:p>
                <a:endParaRPr lang="en-GB" sz="1400"/>
              </a:p>
            </p:txBody>
          </p:sp>
          <p:sp>
            <p:nvSpPr>
              <p:cNvPr id="41" name="Freeform: Shape 40">
                <a:extLst>
                  <a:ext uri="{FF2B5EF4-FFF2-40B4-BE49-F238E27FC236}">
                    <a16:creationId xmlns:a16="http://schemas.microsoft.com/office/drawing/2014/main" id="{1D3B9370-939D-453C-B515-5DEB88E60198}"/>
                  </a:ext>
                </a:extLst>
              </p:cNvPr>
              <p:cNvSpPr/>
              <p:nvPr/>
            </p:nvSpPr>
            <p:spPr>
              <a:xfrm flipH="1">
                <a:off x="2087607" y="-1402981"/>
                <a:ext cx="314509" cy="315332"/>
              </a:xfrm>
              <a:custGeom>
                <a:avLst/>
                <a:gdLst>
                  <a:gd name="connsiteX0" fmla="*/ 11743 w 314509"/>
                  <a:gd name="connsiteY0" fmla="*/ 256694 h 315332"/>
                  <a:gd name="connsiteX1" fmla="*/ 7629 w 314509"/>
                  <a:gd name="connsiteY1" fmla="*/ 260807 h 315332"/>
                  <a:gd name="connsiteX2" fmla="*/ 11743 w 314509"/>
                  <a:gd name="connsiteY2" fmla="*/ 307703 h 315332"/>
                  <a:gd name="connsiteX3" fmla="*/ 58639 w 314509"/>
                  <a:gd name="connsiteY3" fmla="*/ 303590 h 315332"/>
                  <a:gd name="connsiteX4" fmla="*/ 314510 w 314509"/>
                  <a:gd name="connsiteY4" fmla="*/ 0 h 315332"/>
                  <a:gd name="connsiteX5" fmla="*/ 11743 w 314509"/>
                  <a:gd name="connsiteY5" fmla="*/ 256694 h 31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509" h="315332">
                    <a:moveTo>
                      <a:pt x="11743" y="256694"/>
                    </a:moveTo>
                    <a:cubicBezTo>
                      <a:pt x="10097" y="257517"/>
                      <a:pt x="9275" y="259162"/>
                      <a:pt x="7629" y="260807"/>
                    </a:cubicBezTo>
                    <a:cubicBezTo>
                      <a:pt x="-3889" y="274794"/>
                      <a:pt x="-2244" y="295362"/>
                      <a:pt x="11743" y="307703"/>
                    </a:cubicBezTo>
                    <a:cubicBezTo>
                      <a:pt x="25729" y="319222"/>
                      <a:pt x="46298" y="317576"/>
                      <a:pt x="58639" y="303590"/>
                    </a:cubicBezTo>
                    <a:lnTo>
                      <a:pt x="314510" y="0"/>
                    </a:lnTo>
                    <a:lnTo>
                      <a:pt x="11743" y="256694"/>
                    </a:lnTo>
                    <a:close/>
                  </a:path>
                </a:pathLst>
              </a:custGeom>
              <a:solidFill>
                <a:srgbClr val="000000"/>
              </a:solidFill>
              <a:ln w="8136" cap="flat">
                <a:noFill/>
                <a:prstDash val="solid"/>
                <a:miter/>
              </a:ln>
            </p:spPr>
            <p:txBody>
              <a:bodyPr rtlCol="0" anchor="ctr"/>
              <a:lstStyle/>
              <a:p>
                <a:endParaRPr lang="en-GB" sz="1400"/>
              </a:p>
            </p:txBody>
          </p:sp>
        </p:grpSp>
        <p:sp>
          <p:nvSpPr>
            <p:cNvPr id="30" name="TextBox 29">
              <a:extLst>
                <a:ext uri="{FF2B5EF4-FFF2-40B4-BE49-F238E27FC236}">
                  <a16:creationId xmlns:a16="http://schemas.microsoft.com/office/drawing/2014/main" id="{5A3120FD-5EAC-4411-BC6E-B744992347C6}"/>
                </a:ext>
              </a:extLst>
            </p:cNvPr>
            <p:cNvSpPr txBox="1"/>
            <p:nvPr/>
          </p:nvSpPr>
          <p:spPr>
            <a:xfrm>
              <a:off x="4894959" y="1272535"/>
              <a:ext cx="889332" cy="552490"/>
            </a:xfrm>
            <a:prstGeom prst="rect">
              <a:avLst/>
            </a:prstGeom>
            <a:noFill/>
          </p:spPr>
          <p:txBody>
            <a:bodyPr wrap="square" rtlCol="0">
              <a:spAutoFit/>
            </a:bodyPr>
            <a:lstStyle/>
            <a:p>
              <a:pPr algn="ctr"/>
              <a:r>
                <a:rPr lang="en-GB" sz="1200" b="1" dirty="0">
                  <a:solidFill>
                    <a:schemeClr val="bg1"/>
                  </a:solidFill>
                </a:rPr>
                <a:t>Booster Pump</a:t>
              </a:r>
              <a:endParaRPr lang="en-GB" sz="1400" b="1" dirty="0">
                <a:solidFill>
                  <a:schemeClr val="bg1"/>
                </a:solidFill>
              </a:endParaRPr>
            </a:p>
          </p:txBody>
        </p:sp>
      </p:grpSp>
      <p:grpSp>
        <p:nvGrpSpPr>
          <p:cNvPr id="45" name="Group 44">
            <a:extLst>
              <a:ext uri="{FF2B5EF4-FFF2-40B4-BE49-F238E27FC236}">
                <a16:creationId xmlns:a16="http://schemas.microsoft.com/office/drawing/2014/main" id="{6F15A07E-8D3E-4311-86E5-F9B56DB9E3CE}"/>
              </a:ext>
            </a:extLst>
          </p:cNvPr>
          <p:cNvGrpSpPr/>
          <p:nvPr/>
        </p:nvGrpSpPr>
        <p:grpSpPr>
          <a:xfrm>
            <a:off x="7300331" y="2955438"/>
            <a:ext cx="992702" cy="992703"/>
            <a:chOff x="3554276" y="2775866"/>
            <a:chExt cx="1188000" cy="1188000"/>
          </a:xfrm>
        </p:grpSpPr>
        <p:sp>
          <p:nvSpPr>
            <p:cNvPr id="46" name="Oval 45">
              <a:extLst>
                <a:ext uri="{FF2B5EF4-FFF2-40B4-BE49-F238E27FC236}">
                  <a16:creationId xmlns:a16="http://schemas.microsoft.com/office/drawing/2014/main" id="{254EF200-574B-4211-9718-902061C654A5}"/>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47" name="Graphic 46" descr="Shoe footprints">
              <a:extLst>
                <a:ext uri="{FF2B5EF4-FFF2-40B4-BE49-F238E27FC236}">
                  <a16:creationId xmlns:a16="http://schemas.microsoft.com/office/drawing/2014/main" id="{B7393F07-9708-40D9-9994-E2E4866BB68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grpSp>
        <p:nvGrpSpPr>
          <p:cNvPr id="48" name="Group 47">
            <a:extLst>
              <a:ext uri="{FF2B5EF4-FFF2-40B4-BE49-F238E27FC236}">
                <a16:creationId xmlns:a16="http://schemas.microsoft.com/office/drawing/2014/main" id="{3E3C501E-022F-4F7B-9DEC-25089E5B2FF3}"/>
              </a:ext>
            </a:extLst>
          </p:cNvPr>
          <p:cNvGrpSpPr/>
          <p:nvPr/>
        </p:nvGrpSpPr>
        <p:grpSpPr>
          <a:xfrm rot="16200000">
            <a:off x="11057058" y="4698496"/>
            <a:ext cx="992703" cy="992702"/>
            <a:chOff x="3554276" y="2775866"/>
            <a:chExt cx="1188000" cy="1188000"/>
          </a:xfrm>
        </p:grpSpPr>
        <p:sp>
          <p:nvSpPr>
            <p:cNvPr id="49" name="Oval 48">
              <a:extLst>
                <a:ext uri="{FF2B5EF4-FFF2-40B4-BE49-F238E27FC236}">
                  <a16:creationId xmlns:a16="http://schemas.microsoft.com/office/drawing/2014/main" id="{F008EDC6-7191-4BBA-81E9-AB019079BF9C}"/>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50" name="Graphic 49" descr="Shoe footprints">
              <a:extLst>
                <a:ext uri="{FF2B5EF4-FFF2-40B4-BE49-F238E27FC236}">
                  <a16:creationId xmlns:a16="http://schemas.microsoft.com/office/drawing/2014/main" id="{27692841-EE00-4ADC-810D-EE4FC5875A1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sp>
        <p:nvSpPr>
          <p:cNvPr id="52" name="Rectangle: Rounded Corners 51">
            <a:extLst>
              <a:ext uri="{FF2B5EF4-FFF2-40B4-BE49-F238E27FC236}">
                <a16:creationId xmlns:a16="http://schemas.microsoft.com/office/drawing/2014/main" id="{A86A8182-E1D0-4121-8034-3785411B82FA}"/>
              </a:ext>
            </a:extLst>
          </p:cNvPr>
          <p:cNvSpPr/>
          <p:nvPr/>
        </p:nvSpPr>
        <p:spPr>
          <a:xfrm>
            <a:off x="5682573" y="4499970"/>
            <a:ext cx="3490871" cy="1142327"/>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2400" dirty="0">
                <a:solidFill>
                  <a:schemeClr val="tx1"/>
                </a:solidFill>
              </a:rPr>
              <a:t>The task was to fill the </a:t>
            </a:r>
          </a:p>
          <a:p>
            <a:pPr algn="ctr"/>
            <a:r>
              <a:rPr lang="en-GB" sz="2400" dirty="0">
                <a:solidFill>
                  <a:schemeClr val="tx1"/>
                </a:solidFill>
              </a:rPr>
              <a:t>N</a:t>
            </a:r>
            <a:r>
              <a:rPr lang="en-GB" sz="2400" baseline="-25000" dirty="0">
                <a:solidFill>
                  <a:schemeClr val="tx1"/>
                </a:solidFill>
              </a:rPr>
              <a:t>2</a:t>
            </a:r>
            <a:r>
              <a:rPr lang="en-GB" sz="2400" dirty="0">
                <a:solidFill>
                  <a:schemeClr val="tx1"/>
                </a:solidFill>
              </a:rPr>
              <a:t> Cylinder to 200bar.</a:t>
            </a:r>
          </a:p>
          <a:p>
            <a:pPr algn="ctr"/>
            <a:r>
              <a:rPr lang="en-GB" sz="2400" b="1" dirty="0">
                <a:solidFill>
                  <a:schemeClr val="tx1"/>
                </a:solidFill>
              </a:rPr>
              <a:t>What could go wrong?</a:t>
            </a:r>
          </a:p>
        </p:txBody>
      </p:sp>
      <p:sp>
        <p:nvSpPr>
          <p:cNvPr id="8" name="Rectangle 7">
            <a:extLst>
              <a:ext uri="{FF2B5EF4-FFF2-40B4-BE49-F238E27FC236}">
                <a16:creationId xmlns:a16="http://schemas.microsoft.com/office/drawing/2014/main" id="{3566F0E1-2942-4D65-B4E5-123B93F85AF7}"/>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spTree>
    <p:extLst>
      <p:ext uri="{BB962C8B-B14F-4D97-AF65-F5344CB8AC3E}">
        <p14:creationId xmlns:p14="http://schemas.microsoft.com/office/powerpoint/2010/main" val="748276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fade">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par>
                                <p:cTn id="30" presetID="10" presetClass="entr" presetSubtype="0" fill="hold" nodeType="with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nodeType="with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500"/>
                                        <p:tgtEl>
                                          <p:spTgt spid="48"/>
                                        </p:tgtEl>
                                      </p:cBhvr>
                                    </p:animEffect>
                                  </p:childTnLst>
                                </p:cTn>
                              </p:par>
                              <p:par>
                                <p:cTn id="36" presetID="10" presetClass="entr" presetSubtype="0" fill="hold" nodeType="withEffect">
                                  <p:stCondLst>
                                    <p:cond delay="0"/>
                                  </p:stCondLst>
                                  <p:childTnLst>
                                    <p:set>
                                      <p:cBhvr>
                                        <p:cTn id="37" dur="1" fill="hold">
                                          <p:stCondLst>
                                            <p:cond delay="0"/>
                                          </p:stCondLst>
                                        </p:cTn>
                                        <p:tgtEl>
                                          <p:spTgt spid="3">
                                            <p:txEl>
                                              <p:pRg st="3" end="3"/>
                                            </p:txEl>
                                          </p:spTgt>
                                        </p:tgtEl>
                                        <p:attrNameLst>
                                          <p:attrName>style.visibility</p:attrName>
                                        </p:attrNameLst>
                                      </p:cBhvr>
                                      <p:to>
                                        <p:strVal val="visible"/>
                                      </p:to>
                                    </p:set>
                                    <p:animEffect transition="in" filter="fade">
                                      <p:cBhvr>
                                        <p:cTn id="38" dur="500"/>
                                        <p:tgtEl>
                                          <p:spTgt spid="3">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0" y="13306"/>
            <a:ext cx="11616906" cy="1325563"/>
          </a:xfrm>
        </p:spPr>
        <p:txBody>
          <a:bodyPr/>
          <a:lstStyle/>
          <a:p>
            <a:r>
              <a:rPr lang="en-GB" b="1" dirty="0"/>
              <a:t>The Incident</a:t>
            </a:r>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9" name="Group 8">
            <a:extLst>
              <a:ext uri="{FF2B5EF4-FFF2-40B4-BE49-F238E27FC236}">
                <a16:creationId xmlns:a16="http://schemas.microsoft.com/office/drawing/2014/main" id="{F66056B1-6D85-4858-9C96-D6BB58D6CC04}"/>
              </a:ext>
            </a:extLst>
          </p:cNvPr>
          <p:cNvGrpSpPr>
            <a:grpSpLocks noChangeAspect="1"/>
          </p:cNvGrpSpPr>
          <p:nvPr/>
        </p:nvGrpSpPr>
        <p:grpSpPr>
          <a:xfrm>
            <a:off x="4368651" y="2697591"/>
            <a:ext cx="743132" cy="3165995"/>
            <a:chOff x="6853612" y="1689100"/>
            <a:chExt cx="1371560" cy="5843309"/>
          </a:xfrm>
        </p:grpSpPr>
        <p:sp>
          <p:nvSpPr>
            <p:cNvPr id="10" name="Freeform: Shape 9" descr="Fire Extinguisher">
              <a:extLst>
                <a:ext uri="{FF2B5EF4-FFF2-40B4-BE49-F238E27FC236}">
                  <a16:creationId xmlns:a16="http://schemas.microsoft.com/office/drawing/2014/main" id="{3D6D9451-4598-4E70-8919-AD3CDF7E3258}"/>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sp>
          <p:nvSpPr>
            <p:cNvPr id="11" name="Rectangle 10">
              <a:extLst>
                <a:ext uri="{FF2B5EF4-FFF2-40B4-BE49-F238E27FC236}">
                  <a16:creationId xmlns:a16="http://schemas.microsoft.com/office/drawing/2014/main" id="{330E9902-4454-476B-A993-7C34698C6ACF}"/>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a:extLst>
                <a:ext uri="{FF2B5EF4-FFF2-40B4-BE49-F238E27FC236}">
                  <a16:creationId xmlns:a16="http://schemas.microsoft.com/office/drawing/2014/main" id="{8ECBC7D6-F227-4524-9CDD-D7371652C542}"/>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Rectangle 12">
              <a:extLst>
                <a:ext uri="{FF2B5EF4-FFF2-40B4-BE49-F238E27FC236}">
                  <a16:creationId xmlns:a16="http://schemas.microsoft.com/office/drawing/2014/main" id="{23BB0817-5CD1-4D02-B572-70AC46CD6C7F}"/>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Freeform: Shape 13" descr="Fire Extinguisher">
              <a:extLst>
                <a:ext uri="{FF2B5EF4-FFF2-40B4-BE49-F238E27FC236}">
                  <a16:creationId xmlns:a16="http://schemas.microsoft.com/office/drawing/2014/main" id="{7E6D0C41-B517-438D-9DB7-492B97249359}"/>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sz="1400"/>
            </a:p>
          </p:txBody>
        </p:sp>
      </p:grpSp>
      <p:sp>
        <p:nvSpPr>
          <p:cNvPr id="15" name="TextBox 14">
            <a:extLst>
              <a:ext uri="{FF2B5EF4-FFF2-40B4-BE49-F238E27FC236}">
                <a16:creationId xmlns:a16="http://schemas.microsoft.com/office/drawing/2014/main" id="{47176666-EADA-4BDC-9626-73767DFC22F4}"/>
              </a:ext>
            </a:extLst>
          </p:cNvPr>
          <p:cNvSpPr txBox="1"/>
          <p:nvPr/>
        </p:nvSpPr>
        <p:spPr>
          <a:xfrm>
            <a:off x="4368651" y="3909672"/>
            <a:ext cx="743133" cy="553998"/>
          </a:xfrm>
          <a:prstGeom prst="rect">
            <a:avLst/>
          </a:prstGeom>
          <a:noFill/>
        </p:spPr>
        <p:txBody>
          <a:bodyPr wrap="square" rtlCol="0">
            <a:spAutoFit/>
          </a:bodyPr>
          <a:lstStyle/>
          <a:p>
            <a:pPr algn="ctr"/>
            <a:r>
              <a:rPr lang="en-GB" b="1" dirty="0">
                <a:solidFill>
                  <a:schemeClr val="bg1"/>
                </a:solidFill>
              </a:rPr>
              <a:t>N</a:t>
            </a:r>
            <a:r>
              <a:rPr lang="en-GB" b="1" baseline="-25000" dirty="0">
                <a:solidFill>
                  <a:schemeClr val="bg1"/>
                </a:solidFill>
              </a:rPr>
              <a:t>2</a:t>
            </a:r>
          </a:p>
          <a:p>
            <a:pPr algn="ctr"/>
            <a:r>
              <a:rPr lang="en-GB" sz="1200" b="1" dirty="0">
                <a:solidFill>
                  <a:schemeClr val="bg1"/>
                </a:solidFill>
              </a:rPr>
              <a:t>Source</a:t>
            </a:r>
            <a:endParaRPr lang="en-GB" sz="1400" b="1" dirty="0">
              <a:solidFill>
                <a:schemeClr val="bg1"/>
              </a:solidFill>
            </a:endParaRPr>
          </a:p>
        </p:txBody>
      </p:sp>
      <p:grpSp>
        <p:nvGrpSpPr>
          <p:cNvPr id="23" name="Group 22">
            <a:extLst>
              <a:ext uri="{FF2B5EF4-FFF2-40B4-BE49-F238E27FC236}">
                <a16:creationId xmlns:a16="http://schemas.microsoft.com/office/drawing/2014/main" id="{DD06087B-C241-4D02-ACA5-DC9DAF325EB7}"/>
              </a:ext>
            </a:extLst>
          </p:cNvPr>
          <p:cNvGrpSpPr/>
          <p:nvPr/>
        </p:nvGrpSpPr>
        <p:grpSpPr>
          <a:xfrm rot="7969724">
            <a:off x="4977361" y="1525111"/>
            <a:ext cx="992703" cy="992702"/>
            <a:chOff x="3554276" y="2775866"/>
            <a:chExt cx="1188000" cy="1188000"/>
          </a:xfrm>
        </p:grpSpPr>
        <p:sp>
          <p:nvSpPr>
            <p:cNvPr id="24" name="Oval 23">
              <a:extLst>
                <a:ext uri="{FF2B5EF4-FFF2-40B4-BE49-F238E27FC236}">
                  <a16:creationId xmlns:a16="http://schemas.microsoft.com/office/drawing/2014/main" id="{7BEDEE38-2C78-488D-A894-F34AE77B39B9}"/>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25" name="Graphic 24" descr="Shoe footprints">
              <a:extLst>
                <a:ext uri="{FF2B5EF4-FFF2-40B4-BE49-F238E27FC236}">
                  <a16:creationId xmlns:a16="http://schemas.microsoft.com/office/drawing/2014/main" id="{D073C2DF-BC60-415E-B005-B498512C1E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sp>
        <p:nvSpPr>
          <p:cNvPr id="26" name="Freeform: Shape 25">
            <a:extLst>
              <a:ext uri="{FF2B5EF4-FFF2-40B4-BE49-F238E27FC236}">
                <a16:creationId xmlns:a16="http://schemas.microsoft.com/office/drawing/2014/main" id="{267EEB6C-FD81-4263-B132-7B132B99E0CE}"/>
              </a:ext>
            </a:extLst>
          </p:cNvPr>
          <p:cNvSpPr/>
          <p:nvPr/>
        </p:nvSpPr>
        <p:spPr>
          <a:xfrm>
            <a:off x="4878542" y="1581159"/>
            <a:ext cx="3716931" cy="1325820"/>
          </a:xfrm>
          <a:custGeom>
            <a:avLst/>
            <a:gdLst>
              <a:gd name="connsiteX0" fmla="*/ 0 w 4448175"/>
              <a:gd name="connsiteY0" fmla="*/ 1500733 h 1586653"/>
              <a:gd name="connsiteX1" fmla="*/ 866775 w 4448175"/>
              <a:gd name="connsiteY1" fmla="*/ 1443583 h 1586653"/>
              <a:gd name="connsiteX2" fmla="*/ 1990725 w 4448175"/>
              <a:gd name="connsiteY2" fmla="*/ 167233 h 1586653"/>
              <a:gd name="connsiteX3" fmla="*/ 3733800 w 4448175"/>
              <a:gd name="connsiteY3" fmla="*/ 91033 h 1586653"/>
              <a:gd name="connsiteX4" fmla="*/ 4448175 w 4448175"/>
              <a:gd name="connsiteY4" fmla="*/ 872083 h 158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75" h="1586653">
                <a:moveTo>
                  <a:pt x="0" y="1500733"/>
                </a:moveTo>
                <a:cubicBezTo>
                  <a:pt x="267493" y="1583283"/>
                  <a:pt x="534987" y="1665833"/>
                  <a:pt x="866775" y="1443583"/>
                </a:cubicBezTo>
                <a:cubicBezTo>
                  <a:pt x="1198563" y="1221333"/>
                  <a:pt x="1512888" y="392658"/>
                  <a:pt x="1990725" y="167233"/>
                </a:cubicBezTo>
                <a:cubicBezTo>
                  <a:pt x="2468562" y="-58192"/>
                  <a:pt x="3324225" y="-26442"/>
                  <a:pt x="3733800" y="91033"/>
                </a:cubicBezTo>
                <a:cubicBezTo>
                  <a:pt x="4143375" y="208508"/>
                  <a:pt x="4295775" y="540295"/>
                  <a:pt x="4448175" y="872083"/>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27" name="Freeform: Shape 26">
            <a:extLst>
              <a:ext uri="{FF2B5EF4-FFF2-40B4-BE49-F238E27FC236}">
                <a16:creationId xmlns:a16="http://schemas.microsoft.com/office/drawing/2014/main" id="{093A9A87-4C3B-4020-8C75-0C48C35B6C79}"/>
              </a:ext>
            </a:extLst>
          </p:cNvPr>
          <p:cNvSpPr/>
          <p:nvPr/>
        </p:nvSpPr>
        <p:spPr>
          <a:xfrm>
            <a:off x="8627310" y="2803348"/>
            <a:ext cx="2947137" cy="1374470"/>
          </a:xfrm>
          <a:custGeom>
            <a:avLst/>
            <a:gdLst>
              <a:gd name="connsiteX0" fmla="*/ 0 w 3706546"/>
              <a:gd name="connsiteY0" fmla="*/ 0 h 1730350"/>
              <a:gd name="connsiteX1" fmla="*/ 990600 w 3706546"/>
              <a:gd name="connsiteY1" fmla="*/ 876300 h 1730350"/>
              <a:gd name="connsiteX2" fmla="*/ 3009900 w 3706546"/>
              <a:gd name="connsiteY2" fmla="*/ 619125 h 1730350"/>
              <a:gd name="connsiteX3" fmla="*/ 3686175 w 3706546"/>
              <a:gd name="connsiteY3" fmla="*/ 1638300 h 1730350"/>
              <a:gd name="connsiteX4" fmla="*/ 2362200 w 3706546"/>
              <a:gd name="connsiteY4" fmla="*/ 1619250 h 1730350"/>
              <a:gd name="connsiteX0" fmla="*/ 0 w 3518007"/>
              <a:gd name="connsiteY0" fmla="*/ 0 h 1645186"/>
              <a:gd name="connsiteX1" fmla="*/ 990600 w 3518007"/>
              <a:gd name="connsiteY1" fmla="*/ 876300 h 1645186"/>
              <a:gd name="connsiteX2" fmla="*/ 3009900 w 3518007"/>
              <a:gd name="connsiteY2" fmla="*/ 619125 h 1645186"/>
              <a:gd name="connsiteX3" fmla="*/ 3486150 w 3518007"/>
              <a:gd name="connsiteY3" fmla="*/ 1371600 h 1645186"/>
              <a:gd name="connsiteX4" fmla="*/ 2362200 w 3518007"/>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486150"/>
              <a:gd name="connsiteY0" fmla="*/ 0 h 1645186"/>
              <a:gd name="connsiteX1" fmla="*/ 733425 w 3486150"/>
              <a:gd name="connsiteY1" fmla="*/ 885825 h 1645186"/>
              <a:gd name="connsiteX2" fmla="*/ 3486150 w 3486150"/>
              <a:gd name="connsiteY2" fmla="*/ 1371600 h 1645186"/>
              <a:gd name="connsiteX3" fmla="*/ 2362200 w 3486150"/>
              <a:gd name="connsiteY3" fmla="*/ 1619250 h 1645186"/>
              <a:gd name="connsiteX0" fmla="*/ 0 w 3503255"/>
              <a:gd name="connsiteY0" fmla="*/ 0 h 1645186"/>
              <a:gd name="connsiteX1" fmla="*/ 733425 w 3503255"/>
              <a:gd name="connsiteY1" fmla="*/ 885825 h 1645186"/>
              <a:gd name="connsiteX2" fmla="*/ 3486150 w 3503255"/>
              <a:gd name="connsiteY2" fmla="*/ 1371600 h 1645186"/>
              <a:gd name="connsiteX3" fmla="*/ 2362200 w 3503255"/>
              <a:gd name="connsiteY3" fmla="*/ 1619250 h 1645186"/>
              <a:gd name="connsiteX0" fmla="*/ 0 w 3503255"/>
              <a:gd name="connsiteY0" fmla="*/ 0 h 1669345"/>
              <a:gd name="connsiteX1" fmla="*/ 733425 w 3503255"/>
              <a:gd name="connsiteY1" fmla="*/ 885825 h 1669345"/>
              <a:gd name="connsiteX2" fmla="*/ 3486150 w 3503255"/>
              <a:gd name="connsiteY2" fmla="*/ 1371600 h 1669345"/>
              <a:gd name="connsiteX3" fmla="*/ 2362200 w 3503255"/>
              <a:gd name="connsiteY3" fmla="*/ 1619250 h 1669345"/>
              <a:gd name="connsiteX0" fmla="*/ 0 w 3503255"/>
              <a:gd name="connsiteY0" fmla="*/ 0 h 1660878"/>
              <a:gd name="connsiteX1" fmla="*/ 733425 w 3503255"/>
              <a:gd name="connsiteY1" fmla="*/ 885825 h 1660878"/>
              <a:gd name="connsiteX2" fmla="*/ 3486150 w 3503255"/>
              <a:gd name="connsiteY2" fmla="*/ 1371600 h 1660878"/>
              <a:gd name="connsiteX3" fmla="*/ 2362200 w 3503255"/>
              <a:gd name="connsiteY3" fmla="*/ 1619250 h 1660878"/>
              <a:gd name="connsiteX0" fmla="*/ 0 w 3688028"/>
              <a:gd name="connsiteY0" fmla="*/ 0 h 1678831"/>
              <a:gd name="connsiteX1" fmla="*/ 733425 w 3688028"/>
              <a:gd name="connsiteY1" fmla="*/ 885825 h 1678831"/>
              <a:gd name="connsiteX2" fmla="*/ 3671888 w 3688028"/>
              <a:gd name="connsiteY2" fmla="*/ 1428750 h 1678831"/>
              <a:gd name="connsiteX3" fmla="*/ 2362200 w 3688028"/>
              <a:gd name="connsiteY3" fmla="*/ 1619250 h 1678831"/>
              <a:gd name="connsiteX0" fmla="*/ 0 w 3688028"/>
              <a:gd name="connsiteY0" fmla="*/ 0 h 1677402"/>
              <a:gd name="connsiteX1" fmla="*/ 733425 w 3688028"/>
              <a:gd name="connsiteY1" fmla="*/ 885825 h 1677402"/>
              <a:gd name="connsiteX2" fmla="*/ 3671888 w 3688028"/>
              <a:gd name="connsiteY2" fmla="*/ 1428750 h 1677402"/>
              <a:gd name="connsiteX3" fmla="*/ 2362200 w 3688028"/>
              <a:gd name="connsiteY3" fmla="*/ 1619250 h 1677402"/>
              <a:gd name="connsiteX0" fmla="*/ 0 w 3526937"/>
              <a:gd name="connsiteY0" fmla="*/ 0 h 1644874"/>
              <a:gd name="connsiteX1" fmla="*/ 733425 w 3526937"/>
              <a:gd name="connsiteY1" fmla="*/ 885825 h 1644874"/>
              <a:gd name="connsiteX2" fmla="*/ 3509963 w 3526937"/>
              <a:gd name="connsiteY2" fmla="*/ 1290637 h 1644874"/>
              <a:gd name="connsiteX3" fmla="*/ 2362200 w 3526937"/>
              <a:gd name="connsiteY3" fmla="*/ 1619250 h 1644874"/>
            </a:gdLst>
            <a:ahLst/>
            <a:cxnLst>
              <a:cxn ang="0">
                <a:pos x="connsiteX0" y="connsiteY0"/>
              </a:cxn>
              <a:cxn ang="0">
                <a:pos x="connsiteX1" y="connsiteY1"/>
              </a:cxn>
              <a:cxn ang="0">
                <a:pos x="connsiteX2" y="connsiteY2"/>
              </a:cxn>
              <a:cxn ang="0">
                <a:pos x="connsiteX3" y="connsiteY3"/>
              </a:cxn>
            </a:cxnLst>
            <a:rect l="l" t="t" r="r" b="b"/>
            <a:pathLst>
              <a:path w="3526937" h="1644874">
                <a:moveTo>
                  <a:pt x="0" y="0"/>
                </a:moveTo>
                <a:cubicBezTo>
                  <a:pt x="15875" y="424656"/>
                  <a:pt x="148431" y="670719"/>
                  <a:pt x="733425" y="885825"/>
                </a:cubicBezTo>
                <a:cubicBezTo>
                  <a:pt x="1318419" y="1100931"/>
                  <a:pt x="3752850" y="15874"/>
                  <a:pt x="3509963" y="1290637"/>
                </a:cubicBezTo>
                <a:cubicBezTo>
                  <a:pt x="3416300" y="1614486"/>
                  <a:pt x="2789237" y="1693068"/>
                  <a:pt x="2362200" y="1619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nvGrpSpPr>
          <p:cNvPr id="28" name="Group 27">
            <a:extLst>
              <a:ext uri="{FF2B5EF4-FFF2-40B4-BE49-F238E27FC236}">
                <a16:creationId xmlns:a16="http://schemas.microsoft.com/office/drawing/2014/main" id="{30F9F7F7-0A49-4630-9FF3-C13676FB20BC}"/>
              </a:ext>
            </a:extLst>
          </p:cNvPr>
          <p:cNvGrpSpPr/>
          <p:nvPr/>
        </p:nvGrpSpPr>
        <p:grpSpPr>
          <a:xfrm>
            <a:off x="6482045" y="2278583"/>
            <a:ext cx="2519346" cy="519132"/>
            <a:chOff x="4023990" y="1257947"/>
            <a:chExt cx="3014985" cy="621263"/>
          </a:xfrm>
        </p:grpSpPr>
        <p:grpSp>
          <p:nvGrpSpPr>
            <p:cNvPr id="29" name="Group 28">
              <a:extLst>
                <a:ext uri="{FF2B5EF4-FFF2-40B4-BE49-F238E27FC236}">
                  <a16:creationId xmlns:a16="http://schemas.microsoft.com/office/drawing/2014/main" id="{4FFEC74C-B743-45A4-BF23-F5817D7B0462}"/>
                </a:ext>
              </a:extLst>
            </p:cNvPr>
            <p:cNvGrpSpPr>
              <a:grpSpLocks noChangeAspect="1"/>
            </p:cNvGrpSpPr>
            <p:nvPr/>
          </p:nvGrpSpPr>
          <p:grpSpPr>
            <a:xfrm>
              <a:off x="4023990" y="1257947"/>
              <a:ext cx="3014985" cy="621263"/>
              <a:chOff x="98423" y="-2265617"/>
              <a:chExt cx="10995029" cy="2265617"/>
            </a:xfrm>
          </p:grpSpPr>
          <p:sp>
            <p:nvSpPr>
              <p:cNvPr id="31" name="Freeform: Shape 30">
                <a:extLst>
                  <a:ext uri="{FF2B5EF4-FFF2-40B4-BE49-F238E27FC236}">
                    <a16:creationId xmlns:a16="http://schemas.microsoft.com/office/drawing/2014/main" id="{42924C2A-A9A8-499A-A1B4-FB55B3BA615A}"/>
                  </a:ext>
                </a:extLst>
              </p:cNvPr>
              <p:cNvSpPr/>
              <p:nvPr/>
            </p:nvSpPr>
            <p:spPr>
              <a:xfrm rot="16200000">
                <a:off x="-422765" y="-1489076"/>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solidFill>
                    <a:schemeClr val="tx1"/>
                  </a:solidFill>
                </a:endParaRPr>
              </a:p>
            </p:txBody>
          </p:sp>
          <p:sp>
            <p:nvSpPr>
              <p:cNvPr id="32" name="Freeform: Shape 31">
                <a:extLst>
                  <a:ext uri="{FF2B5EF4-FFF2-40B4-BE49-F238E27FC236}">
                    <a16:creationId xmlns:a16="http://schemas.microsoft.com/office/drawing/2014/main" id="{D6EBBF9E-8BA3-4BF8-AB9B-C1D82D1D5A9B}"/>
                  </a:ext>
                </a:extLst>
              </p:cNvPr>
              <p:cNvSpPr/>
              <p:nvPr/>
            </p:nvSpPr>
            <p:spPr>
              <a:xfrm rot="5400000">
                <a:off x="9851538" y="-1489075"/>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solidFill>
                    <a:schemeClr val="tx1"/>
                  </a:solidFill>
                </a:endParaRPr>
              </a:p>
            </p:txBody>
          </p:sp>
          <p:sp>
            <p:nvSpPr>
              <p:cNvPr id="33" name="Rectangle 32">
                <a:extLst>
                  <a:ext uri="{FF2B5EF4-FFF2-40B4-BE49-F238E27FC236}">
                    <a16:creationId xmlns:a16="http://schemas.microsoft.com/office/drawing/2014/main" id="{4677347C-6D04-47A1-8E61-175E9A1B1861}"/>
                  </a:ext>
                </a:extLst>
              </p:cNvPr>
              <p:cNvSpPr/>
              <p:nvPr/>
            </p:nvSpPr>
            <p:spPr>
              <a:xfrm>
                <a:off x="771525" y="-2257425"/>
                <a:ext cx="9648825" cy="2257425"/>
              </a:xfrm>
              <a:prstGeom prst="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4" name="Oval 33">
                <a:extLst>
                  <a:ext uri="{FF2B5EF4-FFF2-40B4-BE49-F238E27FC236}">
                    <a16:creationId xmlns:a16="http://schemas.microsoft.com/office/drawing/2014/main" id="{A8CBBDF1-78FB-4BEC-977B-2204CC080DC9}"/>
                  </a:ext>
                </a:extLst>
              </p:cNvPr>
              <p:cNvSpPr>
                <a:spLocks noChangeAspect="1"/>
              </p:cNvSpPr>
              <p:nvPr/>
            </p:nvSpPr>
            <p:spPr>
              <a:xfrm>
                <a:off x="6857999" y="-1938714"/>
                <a:ext cx="1620000" cy="162000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5" name="Oval 34">
                <a:extLst>
                  <a:ext uri="{FF2B5EF4-FFF2-40B4-BE49-F238E27FC236}">
                    <a16:creationId xmlns:a16="http://schemas.microsoft.com/office/drawing/2014/main" id="{1539FBC9-4783-4A23-9C47-EB90E82EE728}"/>
                  </a:ext>
                </a:extLst>
              </p:cNvPr>
              <p:cNvSpPr>
                <a:spLocks noChangeAspect="1"/>
              </p:cNvSpPr>
              <p:nvPr/>
            </p:nvSpPr>
            <p:spPr>
              <a:xfrm>
                <a:off x="1924049" y="-1572001"/>
                <a:ext cx="886575" cy="886575"/>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36" name="Freeform: Shape 35">
                <a:extLst>
                  <a:ext uri="{FF2B5EF4-FFF2-40B4-BE49-F238E27FC236}">
                    <a16:creationId xmlns:a16="http://schemas.microsoft.com/office/drawing/2014/main" id="{1D8C0664-0176-4AF7-8C9C-A439A8EC31C7}"/>
                  </a:ext>
                </a:extLst>
              </p:cNvPr>
              <p:cNvSpPr>
                <a:spLocks noChangeAspect="1"/>
              </p:cNvSpPr>
              <p:nvPr/>
            </p:nvSpPr>
            <p:spPr>
              <a:xfrm rot="795657">
                <a:off x="8924602" y="-1900489"/>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542925 w 685800"/>
                  <a:gd name="connsiteY7" fmla="*/ 228600 h 285750"/>
                  <a:gd name="connsiteX8" fmla="*/ 457200 w 685800"/>
                  <a:gd name="connsiteY8" fmla="*/ 142875 h 285750"/>
                  <a:gd name="connsiteX9" fmla="*/ 542925 w 685800"/>
                  <a:gd name="connsiteY9" fmla="*/ 57150 h 285750"/>
                  <a:gd name="connsiteX10" fmla="*/ 628650 w 685800"/>
                  <a:gd name="connsiteY10" fmla="*/ 142875 h 285750"/>
                  <a:gd name="connsiteX11" fmla="*/ 54292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542925" y="228600"/>
                    </a:moveTo>
                    <a:cubicBezTo>
                      <a:pt x="495580" y="228600"/>
                      <a:pt x="457200" y="190220"/>
                      <a:pt x="457200" y="142875"/>
                    </a:cubicBezTo>
                    <a:cubicBezTo>
                      <a:pt x="457200" y="95530"/>
                      <a:pt x="495580" y="57150"/>
                      <a:pt x="542925" y="57150"/>
                    </a:cubicBezTo>
                    <a:cubicBezTo>
                      <a:pt x="590270" y="57150"/>
                      <a:pt x="628650" y="95530"/>
                      <a:pt x="628650" y="142875"/>
                    </a:cubicBezTo>
                    <a:cubicBezTo>
                      <a:pt x="628598" y="190198"/>
                      <a:pt x="590248" y="228548"/>
                      <a:pt x="54292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sz="1400"/>
              </a:p>
            </p:txBody>
          </p:sp>
          <p:sp>
            <p:nvSpPr>
              <p:cNvPr id="37" name="Freeform: Shape 36">
                <a:extLst>
                  <a:ext uri="{FF2B5EF4-FFF2-40B4-BE49-F238E27FC236}">
                    <a16:creationId xmlns:a16="http://schemas.microsoft.com/office/drawing/2014/main" id="{0B95A8CE-EFDE-4AEF-A4AB-B5310B6C5738}"/>
                  </a:ext>
                </a:extLst>
              </p:cNvPr>
              <p:cNvSpPr>
                <a:spLocks noChangeAspect="1"/>
              </p:cNvSpPr>
              <p:nvPr/>
            </p:nvSpPr>
            <p:spPr>
              <a:xfrm rot="20850518">
                <a:off x="8925840" y="-570462"/>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142875 w 685800"/>
                  <a:gd name="connsiteY7" fmla="*/ 228600 h 285750"/>
                  <a:gd name="connsiteX8" fmla="*/ 57150 w 685800"/>
                  <a:gd name="connsiteY8" fmla="*/ 142875 h 285750"/>
                  <a:gd name="connsiteX9" fmla="*/ 142875 w 685800"/>
                  <a:gd name="connsiteY9" fmla="*/ 57150 h 285750"/>
                  <a:gd name="connsiteX10" fmla="*/ 228600 w 685800"/>
                  <a:gd name="connsiteY10" fmla="*/ 142875 h 285750"/>
                  <a:gd name="connsiteX11" fmla="*/ 14287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142875" y="228600"/>
                    </a:moveTo>
                    <a:cubicBezTo>
                      <a:pt x="95530" y="228600"/>
                      <a:pt x="57150" y="190220"/>
                      <a:pt x="57150" y="142875"/>
                    </a:cubicBezTo>
                    <a:cubicBezTo>
                      <a:pt x="57150" y="95530"/>
                      <a:pt x="95530" y="57150"/>
                      <a:pt x="142875" y="57150"/>
                    </a:cubicBezTo>
                    <a:cubicBezTo>
                      <a:pt x="190220" y="57150"/>
                      <a:pt x="228600" y="95530"/>
                      <a:pt x="228600" y="142875"/>
                    </a:cubicBezTo>
                    <a:cubicBezTo>
                      <a:pt x="228548" y="190198"/>
                      <a:pt x="190198" y="228548"/>
                      <a:pt x="14287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sz="1400"/>
              </a:p>
            </p:txBody>
          </p:sp>
          <p:grpSp>
            <p:nvGrpSpPr>
              <p:cNvPr id="38" name="Content Placeholder 10" descr="Gauge">
                <a:extLst>
                  <a:ext uri="{FF2B5EF4-FFF2-40B4-BE49-F238E27FC236}">
                    <a16:creationId xmlns:a16="http://schemas.microsoft.com/office/drawing/2014/main" id="{9AA306CB-A701-4A14-8F3C-E7DF4DD168CD}"/>
                  </a:ext>
                </a:extLst>
              </p:cNvPr>
              <p:cNvGrpSpPr/>
              <p:nvPr/>
            </p:nvGrpSpPr>
            <p:grpSpPr>
              <a:xfrm>
                <a:off x="6857999" y="-2265617"/>
                <a:ext cx="1620000" cy="1620000"/>
                <a:chOff x="6857999" y="-2265617"/>
                <a:chExt cx="1620000" cy="1620000"/>
              </a:xfrm>
            </p:grpSpPr>
            <p:sp>
              <p:nvSpPr>
                <p:cNvPr id="42" name="Freeform: Shape 41">
                  <a:extLst>
                    <a:ext uri="{FF2B5EF4-FFF2-40B4-BE49-F238E27FC236}">
                      <a16:creationId xmlns:a16="http://schemas.microsoft.com/office/drawing/2014/main" id="{DB9D8713-DD0B-4E9F-A3D3-297302C57FAD}"/>
                    </a:ext>
                  </a:extLst>
                </p:cNvPr>
                <p:cNvSpPr/>
                <p:nvPr/>
              </p:nvSpPr>
              <p:spPr>
                <a:xfrm>
                  <a:off x="6925499" y="-1860617"/>
                  <a:ext cx="1186312" cy="810000"/>
                </a:xfrm>
                <a:custGeom>
                  <a:avLst/>
                  <a:gdLst>
                    <a:gd name="connsiteX0" fmla="*/ 708750 w 1186312"/>
                    <a:gd name="connsiteY0" fmla="*/ 102938 h 810000"/>
                    <a:gd name="connsiteX1" fmla="*/ 708750 w 1186312"/>
                    <a:gd name="connsiteY1" fmla="*/ 170437 h 810000"/>
                    <a:gd name="connsiteX2" fmla="*/ 742500 w 1186312"/>
                    <a:gd name="connsiteY2" fmla="*/ 168750 h 810000"/>
                    <a:gd name="connsiteX3" fmla="*/ 776250 w 1186312"/>
                    <a:gd name="connsiteY3" fmla="*/ 170437 h 810000"/>
                    <a:gd name="connsiteX4" fmla="*/ 776250 w 1186312"/>
                    <a:gd name="connsiteY4" fmla="*/ 102938 h 810000"/>
                    <a:gd name="connsiteX5" fmla="*/ 961875 w 1186312"/>
                    <a:gd name="connsiteY5" fmla="*/ 141750 h 810000"/>
                    <a:gd name="connsiteX6" fmla="*/ 936563 w 1186312"/>
                    <a:gd name="connsiteY6" fmla="*/ 202500 h 810000"/>
                    <a:gd name="connsiteX7" fmla="*/ 999000 w 1186312"/>
                    <a:gd name="connsiteY7" fmla="*/ 229500 h 810000"/>
                    <a:gd name="connsiteX8" fmla="*/ 1024312 w 1186312"/>
                    <a:gd name="connsiteY8" fmla="*/ 167063 h 810000"/>
                    <a:gd name="connsiteX9" fmla="*/ 1113750 w 1186312"/>
                    <a:gd name="connsiteY9" fmla="*/ 221062 h 810000"/>
                    <a:gd name="connsiteX10" fmla="*/ 1186313 w 1186312"/>
                    <a:gd name="connsiteY10" fmla="*/ 148500 h 810000"/>
                    <a:gd name="connsiteX11" fmla="*/ 742500 w 1186312"/>
                    <a:gd name="connsiteY11" fmla="*/ 0 h 810000"/>
                    <a:gd name="connsiteX12" fmla="*/ 0 w 1186312"/>
                    <a:gd name="connsiteY12" fmla="*/ 742500 h 810000"/>
                    <a:gd name="connsiteX13" fmla="*/ 0 w 1186312"/>
                    <a:gd name="connsiteY13" fmla="*/ 810000 h 810000"/>
                    <a:gd name="connsiteX14" fmla="*/ 101250 w 1186312"/>
                    <a:gd name="connsiteY14" fmla="*/ 810000 h 810000"/>
                    <a:gd name="connsiteX15" fmla="*/ 101250 w 1186312"/>
                    <a:gd name="connsiteY15" fmla="*/ 742500 h 810000"/>
                    <a:gd name="connsiteX16" fmla="*/ 133313 w 1186312"/>
                    <a:gd name="connsiteY16" fmla="*/ 543375 h 810000"/>
                    <a:gd name="connsiteX17" fmla="*/ 195750 w 1186312"/>
                    <a:gd name="connsiteY17" fmla="*/ 568688 h 810000"/>
                    <a:gd name="connsiteX18" fmla="*/ 219375 w 1186312"/>
                    <a:gd name="connsiteY18" fmla="*/ 506250 h 810000"/>
                    <a:gd name="connsiteX19" fmla="*/ 156938 w 1186312"/>
                    <a:gd name="connsiteY19" fmla="*/ 480938 h 810000"/>
                    <a:gd name="connsiteX20" fmla="*/ 258187 w 1186312"/>
                    <a:gd name="connsiteY20" fmla="*/ 324000 h 810000"/>
                    <a:gd name="connsiteX21" fmla="*/ 305438 w 1186312"/>
                    <a:gd name="connsiteY21" fmla="*/ 371250 h 810000"/>
                    <a:gd name="connsiteX22" fmla="*/ 352688 w 1186312"/>
                    <a:gd name="connsiteY22" fmla="*/ 322312 h 810000"/>
                    <a:gd name="connsiteX23" fmla="*/ 305438 w 1186312"/>
                    <a:gd name="connsiteY23" fmla="*/ 275063 h 810000"/>
                    <a:gd name="connsiteX24" fmla="*/ 460688 w 1186312"/>
                    <a:gd name="connsiteY24" fmla="*/ 167063 h 810000"/>
                    <a:gd name="connsiteX25" fmla="*/ 486000 w 1186312"/>
                    <a:gd name="connsiteY25" fmla="*/ 229500 h 810000"/>
                    <a:gd name="connsiteX26" fmla="*/ 548438 w 1186312"/>
                    <a:gd name="connsiteY26" fmla="*/ 202500 h 810000"/>
                    <a:gd name="connsiteX27" fmla="*/ 523125 w 1186312"/>
                    <a:gd name="connsiteY27" fmla="*/ 140062 h 810000"/>
                    <a:gd name="connsiteX28" fmla="*/ 708750 w 1186312"/>
                    <a:gd name="connsiteY28" fmla="*/ 102938 h 8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6312" h="810000">
                      <a:moveTo>
                        <a:pt x="708750" y="102938"/>
                      </a:moveTo>
                      <a:lnTo>
                        <a:pt x="708750" y="170437"/>
                      </a:lnTo>
                      <a:cubicBezTo>
                        <a:pt x="720563" y="170437"/>
                        <a:pt x="730688" y="168750"/>
                        <a:pt x="742500" y="168750"/>
                      </a:cubicBezTo>
                      <a:cubicBezTo>
                        <a:pt x="754313" y="168750"/>
                        <a:pt x="764438" y="168750"/>
                        <a:pt x="776250" y="170437"/>
                      </a:cubicBezTo>
                      <a:lnTo>
                        <a:pt x="776250" y="102938"/>
                      </a:lnTo>
                      <a:cubicBezTo>
                        <a:pt x="842063" y="106312"/>
                        <a:pt x="904500" y="119813"/>
                        <a:pt x="961875" y="141750"/>
                      </a:cubicBezTo>
                      <a:lnTo>
                        <a:pt x="936563" y="202500"/>
                      </a:lnTo>
                      <a:cubicBezTo>
                        <a:pt x="958500" y="210938"/>
                        <a:pt x="978750" y="219375"/>
                        <a:pt x="999000" y="229500"/>
                      </a:cubicBezTo>
                      <a:lnTo>
                        <a:pt x="1024312" y="167063"/>
                      </a:lnTo>
                      <a:cubicBezTo>
                        <a:pt x="1056375" y="182250"/>
                        <a:pt x="1085063" y="200813"/>
                        <a:pt x="1113750" y="221062"/>
                      </a:cubicBezTo>
                      <a:lnTo>
                        <a:pt x="1186313" y="148500"/>
                      </a:lnTo>
                      <a:cubicBezTo>
                        <a:pt x="1063125" y="55687"/>
                        <a:pt x="909563" y="0"/>
                        <a:pt x="742500" y="0"/>
                      </a:cubicBezTo>
                      <a:cubicBezTo>
                        <a:pt x="332438" y="0"/>
                        <a:pt x="0" y="332438"/>
                        <a:pt x="0" y="742500"/>
                      </a:cubicBezTo>
                      <a:lnTo>
                        <a:pt x="0" y="810000"/>
                      </a:lnTo>
                      <a:lnTo>
                        <a:pt x="101250" y="810000"/>
                      </a:lnTo>
                      <a:lnTo>
                        <a:pt x="101250" y="742500"/>
                      </a:lnTo>
                      <a:cubicBezTo>
                        <a:pt x="101250" y="673313"/>
                        <a:pt x="113063" y="605813"/>
                        <a:pt x="133313" y="543375"/>
                      </a:cubicBezTo>
                      <a:lnTo>
                        <a:pt x="195750" y="568688"/>
                      </a:lnTo>
                      <a:cubicBezTo>
                        <a:pt x="202500" y="546750"/>
                        <a:pt x="210938" y="526500"/>
                        <a:pt x="219375" y="506250"/>
                      </a:cubicBezTo>
                      <a:lnTo>
                        <a:pt x="156938" y="480938"/>
                      </a:lnTo>
                      <a:cubicBezTo>
                        <a:pt x="182250" y="423562"/>
                        <a:pt x="217688" y="369563"/>
                        <a:pt x="258187" y="324000"/>
                      </a:cubicBezTo>
                      <a:lnTo>
                        <a:pt x="305438" y="371250"/>
                      </a:lnTo>
                      <a:cubicBezTo>
                        <a:pt x="320625" y="354375"/>
                        <a:pt x="335813" y="337500"/>
                        <a:pt x="352688" y="322312"/>
                      </a:cubicBezTo>
                      <a:lnTo>
                        <a:pt x="305438" y="275063"/>
                      </a:lnTo>
                      <a:cubicBezTo>
                        <a:pt x="351000" y="232875"/>
                        <a:pt x="403313" y="195750"/>
                        <a:pt x="460688" y="167063"/>
                      </a:cubicBezTo>
                      <a:lnTo>
                        <a:pt x="486000" y="229500"/>
                      </a:lnTo>
                      <a:cubicBezTo>
                        <a:pt x="506250" y="219375"/>
                        <a:pt x="526500" y="210938"/>
                        <a:pt x="548438" y="202500"/>
                      </a:cubicBezTo>
                      <a:lnTo>
                        <a:pt x="523125" y="140062"/>
                      </a:lnTo>
                      <a:cubicBezTo>
                        <a:pt x="580500" y="118125"/>
                        <a:pt x="642938" y="106312"/>
                        <a:pt x="708750" y="102938"/>
                      </a:cubicBezTo>
                      <a:close/>
                    </a:path>
                  </a:pathLst>
                </a:custGeom>
                <a:solidFill>
                  <a:srgbClr val="000000"/>
                </a:solidFill>
                <a:ln w="16867" cap="flat">
                  <a:noFill/>
                  <a:prstDash val="solid"/>
                  <a:miter/>
                </a:ln>
              </p:spPr>
              <p:txBody>
                <a:bodyPr rtlCol="0" anchor="ctr"/>
                <a:lstStyle/>
                <a:p>
                  <a:endParaRPr lang="en-GB" sz="1400"/>
                </a:p>
              </p:txBody>
            </p:sp>
            <p:sp>
              <p:nvSpPr>
                <p:cNvPr id="43" name="Freeform: Shape 42">
                  <a:extLst>
                    <a:ext uri="{FF2B5EF4-FFF2-40B4-BE49-F238E27FC236}">
                      <a16:creationId xmlns:a16="http://schemas.microsoft.com/office/drawing/2014/main" id="{A6D56C52-003B-4155-BE57-85DE21DC660C}"/>
                    </a:ext>
                  </a:extLst>
                </p:cNvPr>
                <p:cNvSpPr/>
                <p:nvPr/>
              </p:nvSpPr>
              <p:spPr>
                <a:xfrm>
                  <a:off x="8191124" y="-1543367"/>
                  <a:ext cx="219375" cy="492750"/>
                </a:xfrm>
                <a:custGeom>
                  <a:avLst/>
                  <a:gdLst>
                    <a:gd name="connsiteX0" fmla="*/ 86062 w 219375"/>
                    <a:gd name="connsiteY0" fmla="*/ 0 h 492750"/>
                    <a:gd name="connsiteX1" fmla="*/ 13500 w 219375"/>
                    <a:gd name="connsiteY1" fmla="*/ 72562 h 492750"/>
                    <a:gd name="connsiteX2" fmla="*/ 62437 w 219375"/>
                    <a:gd name="connsiteY2" fmla="*/ 162000 h 492750"/>
                    <a:gd name="connsiteX3" fmla="*/ 0 w 219375"/>
                    <a:gd name="connsiteY3" fmla="*/ 189000 h 492750"/>
                    <a:gd name="connsiteX4" fmla="*/ 23625 w 219375"/>
                    <a:gd name="connsiteY4" fmla="*/ 251438 h 492750"/>
                    <a:gd name="connsiteX5" fmla="*/ 86062 w 219375"/>
                    <a:gd name="connsiteY5" fmla="*/ 226125 h 492750"/>
                    <a:gd name="connsiteX6" fmla="*/ 118125 w 219375"/>
                    <a:gd name="connsiteY6" fmla="*/ 425250 h 492750"/>
                    <a:gd name="connsiteX7" fmla="*/ 118125 w 219375"/>
                    <a:gd name="connsiteY7" fmla="*/ 492750 h 492750"/>
                    <a:gd name="connsiteX8" fmla="*/ 219375 w 219375"/>
                    <a:gd name="connsiteY8" fmla="*/ 492750 h 492750"/>
                    <a:gd name="connsiteX9" fmla="*/ 219375 w 219375"/>
                    <a:gd name="connsiteY9" fmla="*/ 425250 h 492750"/>
                    <a:gd name="connsiteX10" fmla="*/ 86062 w 219375"/>
                    <a:gd name="connsiteY10" fmla="*/ 0 h 49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375" h="492750">
                      <a:moveTo>
                        <a:pt x="86062" y="0"/>
                      </a:moveTo>
                      <a:lnTo>
                        <a:pt x="13500" y="72562"/>
                      </a:lnTo>
                      <a:cubicBezTo>
                        <a:pt x="32063" y="101250"/>
                        <a:pt x="48938" y="131625"/>
                        <a:pt x="62437" y="162000"/>
                      </a:cubicBezTo>
                      <a:lnTo>
                        <a:pt x="0" y="189000"/>
                      </a:lnTo>
                      <a:cubicBezTo>
                        <a:pt x="8438" y="209250"/>
                        <a:pt x="16875" y="231188"/>
                        <a:pt x="23625" y="251438"/>
                      </a:cubicBezTo>
                      <a:lnTo>
                        <a:pt x="86062" y="226125"/>
                      </a:lnTo>
                      <a:cubicBezTo>
                        <a:pt x="106313" y="288563"/>
                        <a:pt x="118125" y="356063"/>
                        <a:pt x="118125" y="425250"/>
                      </a:cubicBezTo>
                      <a:lnTo>
                        <a:pt x="118125" y="492750"/>
                      </a:lnTo>
                      <a:lnTo>
                        <a:pt x="219375" y="492750"/>
                      </a:lnTo>
                      <a:lnTo>
                        <a:pt x="219375" y="425250"/>
                      </a:lnTo>
                      <a:cubicBezTo>
                        <a:pt x="219375" y="266625"/>
                        <a:pt x="170437" y="121500"/>
                        <a:pt x="86062" y="0"/>
                      </a:cubicBezTo>
                      <a:close/>
                    </a:path>
                  </a:pathLst>
                </a:custGeom>
                <a:solidFill>
                  <a:srgbClr val="000000"/>
                </a:solidFill>
                <a:ln w="16867" cap="flat">
                  <a:noFill/>
                  <a:prstDash val="solid"/>
                  <a:miter/>
                </a:ln>
              </p:spPr>
              <p:txBody>
                <a:bodyPr rtlCol="0" anchor="ctr"/>
                <a:lstStyle/>
                <a:p>
                  <a:endParaRPr lang="en-GB" sz="1400"/>
                </a:p>
              </p:txBody>
            </p:sp>
            <p:sp>
              <p:nvSpPr>
                <p:cNvPr id="44" name="Freeform: Shape 43">
                  <a:extLst>
                    <a:ext uri="{FF2B5EF4-FFF2-40B4-BE49-F238E27FC236}">
                      <a16:creationId xmlns:a16="http://schemas.microsoft.com/office/drawing/2014/main" id="{CED3283D-CC10-4724-9806-B17464066B50}"/>
                    </a:ext>
                  </a:extLst>
                </p:cNvPr>
                <p:cNvSpPr/>
                <p:nvPr/>
              </p:nvSpPr>
              <p:spPr>
                <a:xfrm>
                  <a:off x="7596663" y="-1674992"/>
                  <a:ext cx="645085" cy="646773"/>
                </a:xfrm>
                <a:custGeom>
                  <a:avLst/>
                  <a:gdLst>
                    <a:gd name="connsiteX0" fmla="*/ 24086 w 645085"/>
                    <a:gd name="connsiteY0" fmla="*/ 526500 h 646773"/>
                    <a:gd name="connsiteX1" fmla="*/ 15648 w 645085"/>
                    <a:gd name="connsiteY1" fmla="*/ 534937 h 646773"/>
                    <a:gd name="connsiteX2" fmla="*/ 24086 w 645085"/>
                    <a:gd name="connsiteY2" fmla="*/ 631125 h 646773"/>
                    <a:gd name="connsiteX3" fmla="*/ 120273 w 645085"/>
                    <a:gd name="connsiteY3" fmla="*/ 622688 h 646773"/>
                    <a:gd name="connsiteX4" fmla="*/ 645086 w 645085"/>
                    <a:gd name="connsiteY4" fmla="*/ 0 h 646773"/>
                    <a:gd name="connsiteX5" fmla="*/ 24086 w 645085"/>
                    <a:gd name="connsiteY5" fmla="*/ 526500 h 64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085" h="646773">
                      <a:moveTo>
                        <a:pt x="24086" y="526500"/>
                      </a:moveTo>
                      <a:cubicBezTo>
                        <a:pt x="20711" y="528188"/>
                        <a:pt x="19023" y="531563"/>
                        <a:pt x="15648" y="534937"/>
                      </a:cubicBezTo>
                      <a:cubicBezTo>
                        <a:pt x="-7977" y="563625"/>
                        <a:pt x="-4602" y="605813"/>
                        <a:pt x="24086" y="631125"/>
                      </a:cubicBezTo>
                      <a:cubicBezTo>
                        <a:pt x="52773" y="654750"/>
                        <a:pt x="94961" y="651375"/>
                        <a:pt x="120273" y="622688"/>
                      </a:cubicBezTo>
                      <a:lnTo>
                        <a:pt x="645086" y="0"/>
                      </a:lnTo>
                      <a:lnTo>
                        <a:pt x="24086" y="526500"/>
                      </a:lnTo>
                      <a:close/>
                    </a:path>
                  </a:pathLst>
                </a:custGeom>
                <a:solidFill>
                  <a:srgbClr val="000000"/>
                </a:solidFill>
                <a:ln w="16867" cap="flat">
                  <a:noFill/>
                  <a:prstDash val="solid"/>
                  <a:miter/>
                </a:ln>
              </p:spPr>
              <p:txBody>
                <a:bodyPr rtlCol="0" anchor="ctr"/>
                <a:lstStyle/>
                <a:p>
                  <a:endParaRPr lang="en-GB" sz="1400"/>
                </a:p>
              </p:txBody>
            </p:sp>
          </p:grpSp>
          <p:sp>
            <p:nvSpPr>
              <p:cNvPr id="39" name="Freeform: Shape 38">
                <a:extLst>
                  <a:ext uri="{FF2B5EF4-FFF2-40B4-BE49-F238E27FC236}">
                    <a16:creationId xmlns:a16="http://schemas.microsoft.com/office/drawing/2014/main" id="{2F9C80E6-065F-4D92-A38A-0847AC4EE29E}"/>
                  </a:ext>
                </a:extLst>
              </p:cNvPr>
              <p:cNvSpPr/>
              <p:nvPr/>
            </p:nvSpPr>
            <p:spPr>
              <a:xfrm flipH="1">
                <a:off x="2150957" y="-1493482"/>
                <a:ext cx="578383" cy="394913"/>
              </a:xfrm>
              <a:custGeom>
                <a:avLst/>
                <a:gdLst>
                  <a:gd name="connsiteX0" fmla="*/ 345549 w 578383"/>
                  <a:gd name="connsiteY0" fmla="*/ 50187 h 394913"/>
                  <a:gd name="connsiteX1" fmla="*/ 345549 w 578383"/>
                  <a:gd name="connsiteY1" fmla="*/ 83096 h 394913"/>
                  <a:gd name="connsiteX2" fmla="*/ 362004 w 578383"/>
                  <a:gd name="connsiteY2" fmla="*/ 82274 h 394913"/>
                  <a:gd name="connsiteX3" fmla="*/ 378459 w 578383"/>
                  <a:gd name="connsiteY3" fmla="*/ 83096 h 394913"/>
                  <a:gd name="connsiteX4" fmla="*/ 378459 w 578383"/>
                  <a:gd name="connsiteY4" fmla="*/ 50187 h 394913"/>
                  <a:gd name="connsiteX5" fmla="*/ 468960 w 578383"/>
                  <a:gd name="connsiteY5" fmla="*/ 69110 h 394913"/>
                  <a:gd name="connsiteX6" fmla="*/ 456619 w 578383"/>
                  <a:gd name="connsiteY6" fmla="*/ 98728 h 394913"/>
                  <a:gd name="connsiteX7" fmla="*/ 487060 w 578383"/>
                  <a:gd name="connsiteY7" fmla="*/ 111892 h 394913"/>
                  <a:gd name="connsiteX8" fmla="*/ 499401 w 578383"/>
                  <a:gd name="connsiteY8" fmla="*/ 81451 h 394913"/>
                  <a:gd name="connsiteX9" fmla="*/ 543006 w 578383"/>
                  <a:gd name="connsiteY9" fmla="*/ 107778 h 394913"/>
                  <a:gd name="connsiteX10" fmla="*/ 578384 w 578383"/>
                  <a:gd name="connsiteY10" fmla="*/ 72401 h 394913"/>
                  <a:gd name="connsiteX11" fmla="*/ 362004 w 578383"/>
                  <a:gd name="connsiteY11" fmla="*/ 0 h 394913"/>
                  <a:gd name="connsiteX12" fmla="*/ 0 w 578383"/>
                  <a:gd name="connsiteY12" fmla="*/ 362004 h 394913"/>
                  <a:gd name="connsiteX13" fmla="*/ 0 w 578383"/>
                  <a:gd name="connsiteY13" fmla="*/ 394914 h 394913"/>
                  <a:gd name="connsiteX14" fmla="*/ 49364 w 578383"/>
                  <a:gd name="connsiteY14" fmla="*/ 394914 h 394913"/>
                  <a:gd name="connsiteX15" fmla="*/ 49364 w 578383"/>
                  <a:gd name="connsiteY15" fmla="*/ 362004 h 394913"/>
                  <a:gd name="connsiteX16" fmla="*/ 64996 w 578383"/>
                  <a:gd name="connsiteY16" fmla="*/ 264921 h 394913"/>
                  <a:gd name="connsiteX17" fmla="*/ 95437 w 578383"/>
                  <a:gd name="connsiteY17" fmla="*/ 277262 h 394913"/>
                  <a:gd name="connsiteX18" fmla="*/ 106956 w 578383"/>
                  <a:gd name="connsiteY18" fmla="*/ 246821 h 394913"/>
                  <a:gd name="connsiteX19" fmla="*/ 76514 w 578383"/>
                  <a:gd name="connsiteY19" fmla="*/ 234480 h 394913"/>
                  <a:gd name="connsiteX20" fmla="*/ 125879 w 578383"/>
                  <a:gd name="connsiteY20" fmla="*/ 157965 h 394913"/>
                  <a:gd name="connsiteX21" fmla="*/ 148915 w 578383"/>
                  <a:gd name="connsiteY21" fmla="*/ 181002 h 394913"/>
                  <a:gd name="connsiteX22" fmla="*/ 171952 w 578383"/>
                  <a:gd name="connsiteY22" fmla="*/ 157143 h 394913"/>
                  <a:gd name="connsiteX23" fmla="*/ 148915 w 578383"/>
                  <a:gd name="connsiteY23" fmla="*/ 134106 h 394913"/>
                  <a:gd name="connsiteX24" fmla="*/ 224607 w 578383"/>
                  <a:gd name="connsiteY24" fmla="*/ 81451 h 394913"/>
                  <a:gd name="connsiteX25" fmla="*/ 236948 w 578383"/>
                  <a:gd name="connsiteY25" fmla="*/ 111892 h 394913"/>
                  <a:gd name="connsiteX26" fmla="*/ 267389 w 578383"/>
                  <a:gd name="connsiteY26" fmla="*/ 98728 h 394913"/>
                  <a:gd name="connsiteX27" fmla="*/ 255048 w 578383"/>
                  <a:gd name="connsiteY27" fmla="*/ 68287 h 394913"/>
                  <a:gd name="connsiteX28" fmla="*/ 345549 w 578383"/>
                  <a:gd name="connsiteY28" fmla="*/ 50187 h 39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8383" h="394913">
                    <a:moveTo>
                      <a:pt x="345549" y="50187"/>
                    </a:moveTo>
                    <a:lnTo>
                      <a:pt x="345549" y="83096"/>
                    </a:lnTo>
                    <a:cubicBezTo>
                      <a:pt x="351308" y="83096"/>
                      <a:pt x="356245" y="82274"/>
                      <a:pt x="362004" y="82274"/>
                    </a:cubicBezTo>
                    <a:cubicBezTo>
                      <a:pt x="367763" y="82274"/>
                      <a:pt x="372700" y="82274"/>
                      <a:pt x="378459" y="83096"/>
                    </a:cubicBezTo>
                    <a:lnTo>
                      <a:pt x="378459" y="50187"/>
                    </a:lnTo>
                    <a:cubicBezTo>
                      <a:pt x="410546" y="51832"/>
                      <a:pt x="440987" y="58414"/>
                      <a:pt x="468960" y="69110"/>
                    </a:cubicBezTo>
                    <a:lnTo>
                      <a:pt x="456619" y="98728"/>
                    </a:lnTo>
                    <a:cubicBezTo>
                      <a:pt x="467314" y="102842"/>
                      <a:pt x="477187" y="106956"/>
                      <a:pt x="487060" y="111892"/>
                    </a:cubicBezTo>
                    <a:lnTo>
                      <a:pt x="499401" y="81451"/>
                    </a:lnTo>
                    <a:cubicBezTo>
                      <a:pt x="515033" y="88856"/>
                      <a:pt x="529020" y="97906"/>
                      <a:pt x="543006" y="107778"/>
                    </a:cubicBezTo>
                    <a:lnTo>
                      <a:pt x="578384" y="72401"/>
                    </a:lnTo>
                    <a:cubicBezTo>
                      <a:pt x="518324" y="27150"/>
                      <a:pt x="443455" y="0"/>
                      <a:pt x="362004" y="0"/>
                    </a:cubicBezTo>
                    <a:cubicBezTo>
                      <a:pt x="162079" y="0"/>
                      <a:pt x="0" y="162079"/>
                      <a:pt x="0" y="362004"/>
                    </a:cubicBezTo>
                    <a:lnTo>
                      <a:pt x="0" y="394914"/>
                    </a:lnTo>
                    <a:lnTo>
                      <a:pt x="49364" y="394914"/>
                    </a:lnTo>
                    <a:lnTo>
                      <a:pt x="49364" y="362004"/>
                    </a:lnTo>
                    <a:cubicBezTo>
                      <a:pt x="49364" y="328272"/>
                      <a:pt x="55123" y="295362"/>
                      <a:pt x="64996" y="264921"/>
                    </a:cubicBezTo>
                    <a:lnTo>
                      <a:pt x="95437" y="277262"/>
                    </a:lnTo>
                    <a:cubicBezTo>
                      <a:pt x="98728" y="266567"/>
                      <a:pt x="102842" y="256694"/>
                      <a:pt x="106956" y="246821"/>
                    </a:cubicBezTo>
                    <a:lnTo>
                      <a:pt x="76514" y="234480"/>
                    </a:lnTo>
                    <a:cubicBezTo>
                      <a:pt x="88856" y="206507"/>
                      <a:pt x="106133" y="180179"/>
                      <a:pt x="125879" y="157965"/>
                    </a:cubicBezTo>
                    <a:lnTo>
                      <a:pt x="148915" y="181002"/>
                    </a:lnTo>
                    <a:cubicBezTo>
                      <a:pt x="156320" y="172775"/>
                      <a:pt x="163725" y="164547"/>
                      <a:pt x="171952" y="157143"/>
                    </a:cubicBezTo>
                    <a:lnTo>
                      <a:pt x="148915" y="134106"/>
                    </a:lnTo>
                    <a:cubicBezTo>
                      <a:pt x="171129" y="113538"/>
                      <a:pt x="196634" y="95437"/>
                      <a:pt x="224607" y="81451"/>
                    </a:cubicBezTo>
                    <a:lnTo>
                      <a:pt x="236948" y="111892"/>
                    </a:lnTo>
                    <a:cubicBezTo>
                      <a:pt x="246821" y="106956"/>
                      <a:pt x="256694" y="102842"/>
                      <a:pt x="267389" y="98728"/>
                    </a:cubicBezTo>
                    <a:lnTo>
                      <a:pt x="255048" y="68287"/>
                    </a:lnTo>
                    <a:cubicBezTo>
                      <a:pt x="283021" y="57592"/>
                      <a:pt x="313463" y="51832"/>
                      <a:pt x="345549" y="50187"/>
                    </a:cubicBezTo>
                    <a:close/>
                  </a:path>
                </a:pathLst>
              </a:custGeom>
              <a:solidFill>
                <a:srgbClr val="000000"/>
              </a:solidFill>
              <a:ln w="8136" cap="flat">
                <a:noFill/>
                <a:prstDash val="solid"/>
                <a:miter/>
              </a:ln>
            </p:spPr>
            <p:txBody>
              <a:bodyPr rtlCol="0" anchor="ctr"/>
              <a:lstStyle/>
              <a:p>
                <a:endParaRPr lang="en-GB" sz="1400"/>
              </a:p>
            </p:txBody>
          </p:sp>
          <p:sp>
            <p:nvSpPr>
              <p:cNvPr id="40" name="Freeform: Shape 39">
                <a:extLst>
                  <a:ext uri="{FF2B5EF4-FFF2-40B4-BE49-F238E27FC236}">
                    <a16:creationId xmlns:a16="http://schemas.microsoft.com/office/drawing/2014/main" id="{6D670DF8-606A-4B57-B76C-C2F46C1B969B}"/>
                  </a:ext>
                </a:extLst>
              </p:cNvPr>
              <p:cNvSpPr/>
              <p:nvPr/>
            </p:nvSpPr>
            <p:spPr>
              <a:xfrm flipH="1">
                <a:off x="2005333" y="-1338807"/>
                <a:ext cx="106955" cy="240239"/>
              </a:xfrm>
              <a:custGeom>
                <a:avLst/>
                <a:gdLst>
                  <a:gd name="connsiteX0" fmla="*/ 41960 w 106955"/>
                  <a:gd name="connsiteY0" fmla="*/ 0 h 240239"/>
                  <a:gd name="connsiteX1" fmla="*/ 6582 w 106955"/>
                  <a:gd name="connsiteY1" fmla="*/ 35378 h 240239"/>
                  <a:gd name="connsiteX2" fmla="*/ 30441 w 106955"/>
                  <a:gd name="connsiteY2" fmla="*/ 78983 h 240239"/>
                  <a:gd name="connsiteX3" fmla="*/ 0 w 106955"/>
                  <a:gd name="connsiteY3" fmla="*/ 92146 h 240239"/>
                  <a:gd name="connsiteX4" fmla="*/ 11518 w 106955"/>
                  <a:gd name="connsiteY4" fmla="*/ 122588 h 240239"/>
                  <a:gd name="connsiteX5" fmla="*/ 41960 w 106955"/>
                  <a:gd name="connsiteY5" fmla="*/ 110247 h 240239"/>
                  <a:gd name="connsiteX6" fmla="*/ 57592 w 106955"/>
                  <a:gd name="connsiteY6" fmla="*/ 207330 h 240239"/>
                  <a:gd name="connsiteX7" fmla="*/ 57592 w 106955"/>
                  <a:gd name="connsiteY7" fmla="*/ 240239 h 240239"/>
                  <a:gd name="connsiteX8" fmla="*/ 106956 w 106955"/>
                  <a:gd name="connsiteY8" fmla="*/ 240239 h 240239"/>
                  <a:gd name="connsiteX9" fmla="*/ 106956 w 106955"/>
                  <a:gd name="connsiteY9" fmla="*/ 207330 h 240239"/>
                  <a:gd name="connsiteX10" fmla="*/ 41960 w 106955"/>
                  <a:gd name="connsiteY10" fmla="*/ 0 h 24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55" h="240239">
                    <a:moveTo>
                      <a:pt x="41960" y="0"/>
                    </a:moveTo>
                    <a:lnTo>
                      <a:pt x="6582" y="35378"/>
                    </a:lnTo>
                    <a:cubicBezTo>
                      <a:pt x="15632" y="49364"/>
                      <a:pt x="23859" y="64173"/>
                      <a:pt x="30441" y="78983"/>
                    </a:cubicBezTo>
                    <a:lnTo>
                      <a:pt x="0" y="92146"/>
                    </a:lnTo>
                    <a:cubicBezTo>
                      <a:pt x="4114" y="102019"/>
                      <a:pt x="8227" y="112715"/>
                      <a:pt x="11518" y="122588"/>
                    </a:cubicBezTo>
                    <a:lnTo>
                      <a:pt x="41960" y="110247"/>
                    </a:lnTo>
                    <a:cubicBezTo>
                      <a:pt x="51832" y="140688"/>
                      <a:pt x="57592" y="173597"/>
                      <a:pt x="57592" y="207330"/>
                    </a:cubicBezTo>
                    <a:lnTo>
                      <a:pt x="57592" y="240239"/>
                    </a:lnTo>
                    <a:lnTo>
                      <a:pt x="106956" y="240239"/>
                    </a:lnTo>
                    <a:lnTo>
                      <a:pt x="106956" y="207330"/>
                    </a:lnTo>
                    <a:cubicBezTo>
                      <a:pt x="106956" y="129992"/>
                      <a:pt x="83096" y="59237"/>
                      <a:pt x="41960" y="0"/>
                    </a:cubicBezTo>
                    <a:close/>
                  </a:path>
                </a:pathLst>
              </a:custGeom>
              <a:solidFill>
                <a:srgbClr val="000000"/>
              </a:solidFill>
              <a:ln w="8136" cap="flat">
                <a:noFill/>
                <a:prstDash val="solid"/>
                <a:miter/>
              </a:ln>
            </p:spPr>
            <p:txBody>
              <a:bodyPr rtlCol="0" anchor="ctr"/>
              <a:lstStyle/>
              <a:p>
                <a:endParaRPr lang="en-GB" sz="1400"/>
              </a:p>
            </p:txBody>
          </p:sp>
          <p:sp>
            <p:nvSpPr>
              <p:cNvPr id="41" name="Freeform: Shape 40">
                <a:extLst>
                  <a:ext uri="{FF2B5EF4-FFF2-40B4-BE49-F238E27FC236}">
                    <a16:creationId xmlns:a16="http://schemas.microsoft.com/office/drawing/2014/main" id="{1D3B9370-939D-453C-B515-5DEB88E60198}"/>
                  </a:ext>
                </a:extLst>
              </p:cNvPr>
              <p:cNvSpPr/>
              <p:nvPr/>
            </p:nvSpPr>
            <p:spPr>
              <a:xfrm flipH="1">
                <a:off x="2087607" y="-1402981"/>
                <a:ext cx="314509" cy="315332"/>
              </a:xfrm>
              <a:custGeom>
                <a:avLst/>
                <a:gdLst>
                  <a:gd name="connsiteX0" fmla="*/ 11743 w 314509"/>
                  <a:gd name="connsiteY0" fmla="*/ 256694 h 315332"/>
                  <a:gd name="connsiteX1" fmla="*/ 7629 w 314509"/>
                  <a:gd name="connsiteY1" fmla="*/ 260807 h 315332"/>
                  <a:gd name="connsiteX2" fmla="*/ 11743 w 314509"/>
                  <a:gd name="connsiteY2" fmla="*/ 307703 h 315332"/>
                  <a:gd name="connsiteX3" fmla="*/ 58639 w 314509"/>
                  <a:gd name="connsiteY3" fmla="*/ 303590 h 315332"/>
                  <a:gd name="connsiteX4" fmla="*/ 314510 w 314509"/>
                  <a:gd name="connsiteY4" fmla="*/ 0 h 315332"/>
                  <a:gd name="connsiteX5" fmla="*/ 11743 w 314509"/>
                  <a:gd name="connsiteY5" fmla="*/ 256694 h 31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509" h="315332">
                    <a:moveTo>
                      <a:pt x="11743" y="256694"/>
                    </a:moveTo>
                    <a:cubicBezTo>
                      <a:pt x="10097" y="257517"/>
                      <a:pt x="9275" y="259162"/>
                      <a:pt x="7629" y="260807"/>
                    </a:cubicBezTo>
                    <a:cubicBezTo>
                      <a:pt x="-3889" y="274794"/>
                      <a:pt x="-2244" y="295362"/>
                      <a:pt x="11743" y="307703"/>
                    </a:cubicBezTo>
                    <a:cubicBezTo>
                      <a:pt x="25729" y="319222"/>
                      <a:pt x="46298" y="317576"/>
                      <a:pt x="58639" y="303590"/>
                    </a:cubicBezTo>
                    <a:lnTo>
                      <a:pt x="314510" y="0"/>
                    </a:lnTo>
                    <a:lnTo>
                      <a:pt x="11743" y="256694"/>
                    </a:lnTo>
                    <a:close/>
                  </a:path>
                </a:pathLst>
              </a:custGeom>
              <a:solidFill>
                <a:srgbClr val="000000"/>
              </a:solidFill>
              <a:ln w="8136" cap="flat">
                <a:noFill/>
                <a:prstDash val="solid"/>
                <a:miter/>
              </a:ln>
            </p:spPr>
            <p:txBody>
              <a:bodyPr rtlCol="0" anchor="ctr"/>
              <a:lstStyle/>
              <a:p>
                <a:endParaRPr lang="en-GB" sz="1400"/>
              </a:p>
            </p:txBody>
          </p:sp>
        </p:grpSp>
        <p:sp>
          <p:nvSpPr>
            <p:cNvPr id="30" name="TextBox 29">
              <a:extLst>
                <a:ext uri="{FF2B5EF4-FFF2-40B4-BE49-F238E27FC236}">
                  <a16:creationId xmlns:a16="http://schemas.microsoft.com/office/drawing/2014/main" id="{5A3120FD-5EAC-4411-BC6E-B744992347C6}"/>
                </a:ext>
              </a:extLst>
            </p:cNvPr>
            <p:cNvSpPr txBox="1"/>
            <p:nvPr/>
          </p:nvSpPr>
          <p:spPr>
            <a:xfrm>
              <a:off x="4894959" y="1272535"/>
              <a:ext cx="889332" cy="552490"/>
            </a:xfrm>
            <a:prstGeom prst="rect">
              <a:avLst/>
            </a:prstGeom>
            <a:noFill/>
          </p:spPr>
          <p:txBody>
            <a:bodyPr wrap="square" rtlCol="0">
              <a:spAutoFit/>
            </a:bodyPr>
            <a:lstStyle/>
            <a:p>
              <a:pPr algn="ctr"/>
              <a:r>
                <a:rPr lang="en-GB" sz="1200" b="1" dirty="0">
                  <a:solidFill>
                    <a:schemeClr val="bg1"/>
                  </a:solidFill>
                </a:rPr>
                <a:t>Booster Pump</a:t>
              </a:r>
              <a:endParaRPr lang="en-GB" sz="1400" b="1" dirty="0">
                <a:solidFill>
                  <a:schemeClr val="bg1"/>
                </a:solidFill>
              </a:endParaRPr>
            </a:p>
          </p:txBody>
        </p:sp>
      </p:grpSp>
      <p:grpSp>
        <p:nvGrpSpPr>
          <p:cNvPr id="45" name="Group 44">
            <a:extLst>
              <a:ext uri="{FF2B5EF4-FFF2-40B4-BE49-F238E27FC236}">
                <a16:creationId xmlns:a16="http://schemas.microsoft.com/office/drawing/2014/main" id="{6F15A07E-8D3E-4311-86E5-F9B56DB9E3CE}"/>
              </a:ext>
            </a:extLst>
          </p:cNvPr>
          <p:cNvGrpSpPr/>
          <p:nvPr/>
        </p:nvGrpSpPr>
        <p:grpSpPr>
          <a:xfrm>
            <a:off x="7198731" y="2952586"/>
            <a:ext cx="992702" cy="992703"/>
            <a:chOff x="3554276" y="2775866"/>
            <a:chExt cx="1188000" cy="1188000"/>
          </a:xfrm>
        </p:grpSpPr>
        <p:sp>
          <p:nvSpPr>
            <p:cNvPr id="46" name="Oval 45">
              <a:extLst>
                <a:ext uri="{FF2B5EF4-FFF2-40B4-BE49-F238E27FC236}">
                  <a16:creationId xmlns:a16="http://schemas.microsoft.com/office/drawing/2014/main" id="{254EF200-574B-4211-9718-902061C654A5}"/>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47" name="Graphic 46" descr="Shoe footprints">
              <a:extLst>
                <a:ext uri="{FF2B5EF4-FFF2-40B4-BE49-F238E27FC236}">
                  <a16:creationId xmlns:a16="http://schemas.microsoft.com/office/drawing/2014/main" id="{B7393F07-9708-40D9-9994-E2E4866BB68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grpSp>
        <p:nvGrpSpPr>
          <p:cNvPr id="48" name="Group 47">
            <a:extLst>
              <a:ext uri="{FF2B5EF4-FFF2-40B4-BE49-F238E27FC236}">
                <a16:creationId xmlns:a16="http://schemas.microsoft.com/office/drawing/2014/main" id="{3E3C501E-022F-4F7B-9DEC-25089E5B2FF3}"/>
              </a:ext>
            </a:extLst>
          </p:cNvPr>
          <p:cNvGrpSpPr/>
          <p:nvPr/>
        </p:nvGrpSpPr>
        <p:grpSpPr>
          <a:xfrm rot="16200000">
            <a:off x="10955458" y="4695644"/>
            <a:ext cx="992703" cy="992702"/>
            <a:chOff x="3554276" y="2775866"/>
            <a:chExt cx="1188000" cy="1188000"/>
          </a:xfrm>
        </p:grpSpPr>
        <p:sp>
          <p:nvSpPr>
            <p:cNvPr id="49" name="Oval 48">
              <a:extLst>
                <a:ext uri="{FF2B5EF4-FFF2-40B4-BE49-F238E27FC236}">
                  <a16:creationId xmlns:a16="http://schemas.microsoft.com/office/drawing/2014/main" id="{F008EDC6-7191-4BBA-81E9-AB019079BF9C}"/>
                </a:ext>
              </a:extLst>
            </p:cNvPr>
            <p:cNvSpPr/>
            <p:nvPr/>
          </p:nvSpPr>
          <p:spPr>
            <a:xfrm>
              <a:off x="3554276" y="2775866"/>
              <a:ext cx="1188000" cy="1188000"/>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pic>
          <p:nvPicPr>
            <p:cNvPr id="50" name="Graphic 49" descr="Shoe footprints">
              <a:extLst>
                <a:ext uri="{FF2B5EF4-FFF2-40B4-BE49-F238E27FC236}">
                  <a16:creationId xmlns:a16="http://schemas.microsoft.com/office/drawing/2014/main" id="{27692841-EE00-4ADC-810D-EE4FC5875A1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1076" y="2912666"/>
              <a:ext cx="914400" cy="914400"/>
            </a:xfrm>
            <a:prstGeom prst="rect">
              <a:avLst/>
            </a:prstGeom>
          </p:spPr>
        </p:pic>
      </p:grpSp>
      <p:pic>
        <p:nvPicPr>
          <p:cNvPr id="53" name="Picture 52">
            <a:extLst>
              <a:ext uri="{FF2B5EF4-FFF2-40B4-BE49-F238E27FC236}">
                <a16:creationId xmlns:a16="http://schemas.microsoft.com/office/drawing/2014/main" id="{DBB764D9-A441-4453-95BF-E8B65B81BDBD}"/>
              </a:ext>
            </a:extLst>
          </p:cNvPr>
          <p:cNvPicPr>
            <a:picLocks noChangeAspect="1"/>
          </p:cNvPicPr>
          <p:nvPr/>
        </p:nvPicPr>
        <p:blipFill>
          <a:blip r:embed="rId5"/>
          <a:stretch>
            <a:fillRect/>
          </a:stretch>
        </p:blipFill>
        <p:spPr>
          <a:xfrm>
            <a:off x="210783" y="1220786"/>
            <a:ext cx="3828823" cy="2731389"/>
          </a:xfrm>
          <a:prstGeom prst="rect">
            <a:avLst/>
          </a:prstGeom>
          <a:ln w="28575">
            <a:solidFill>
              <a:schemeClr val="tx1"/>
            </a:solidFill>
          </a:ln>
        </p:spPr>
      </p:pic>
      <p:sp>
        <p:nvSpPr>
          <p:cNvPr id="54" name="Rectangle: Rounded Corners 53">
            <a:extLst>
              <a:ext uri="{FF2B5EF4-FFF2-40B4-BE49-F238E27FC236}">
                <a16:creationId xmlns:a16="http://schemas.microsoft.com/office/drawing/2014/main" id="{49101B98-D9D8-46CB-A393-ABE8FFBC525F}"/>
              </a:ext>
            </a:extLst>
          </p:cNvPr>
          <p:cNvSpPr/>
          <p:nvPr/>
        </p:nvSpPr>
        <p:spPr>
          <a:xfrm>
            <a:off x="190350" y="4017761"/>
            <a:ext cx="3849255" cy="1670586"/>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400" dirty="0">
                <a:solidFill>
                  <a:schemeClr val="tx1"/>
                </a:solidFill>
              </a:rPr>
              <a:t>The N</a:t>
            </a:r>
            <a:r>
              <a:rPr lang="en-GB" sz="2400" baseline="-25000" dirty="0">
                <a:solidFill>
                  <a:schemeClr val="tx1"/>
                </a:solidFill>
              </a:rPr>
              <a:t>2</a:t>
            </a:r>
            <a:r>
              <a:rPr lang="en-GB" sz="2400" dirty="0">
                <a:solidFill>
                  <a:schemeClr val="tx1"/>
                </a:solidFill>
              </a:rPr>
              <a:t> cylinder catastrophically failed when it was pressurised beyond the 200bar service pressure </a:t>
            </a:r>
          </a:p>
        </p:txBody>
      </p:sp>
      <p:sp>
        <p:nvSpPr>
          <p:cNvPr id="120" name="Freeform: Shape 119">
            <a:extLst>
              <a:ext uri="{FF2B5EF4-FFF2-40B4-BE49-F238E27FC236}">
                <a16:creationId xmlns:a16="http://schemas.microsoft.com/office/drawing/2014/main" id="{DDFBC939-2C21-4B00-838A-02260B0ED750}"/>
              </a:ext>
            </a:extLst>
          </p:cNvPr>
          <p:cNvSpPr/>
          <p:nvPr/>
        </p:nvSpPr>
        <p:spPr>
          <a:xfrm rot="1574425">
            <a:off x="9849429" y="3908334"/>
            <a:ext cx="621687" cy="1818721"/>
          </a:xfrm>
          <a:custGeom>
            <a:avLst/>
            <a:gdLst>
              <a:gd name="connsiteX0" fmla="*/ 204025 w 621687"/>
              <a:gd name="connsiteY0" fmla="*/ 0 h 1818721"/>
              <a:gd name="connsiteX1" fmla="*/ 378431 w 621687"/>
              <a:gd name="connsiteY1" fmla="*/ 0 h 1818721"/>
              <a:gd name="connsiteX2" fmla="*/ 378431 w 621687"/>
              <a:gd name="connsiteY2" fmla="*/ 43602 h 1818721"/>
              <a:gd name="connsiteX3" fmla="*/ 348341 w 621687"/>
              <a:gd name="connsiteY3" fmla="*/ 43602 h 1818721"/>
              <a:gd name="connsiteX4" fmla="*/ 348341 w 621687"/>
              <a:gd name="connsiteY4" fmla="*/ 91928 h 1818721"/>
              <a:gd name="connsiteX5" fmla="*/ 435478 w 621687"/>
              <a:gd name="connsiteY5" fmla="*/ 91928 h 1818721"/>
              <a:gd name="connsiteX6" fmla="*/ 437695 w 621687"/>
              <a:gd name="connsiteY6" fmla="*/ 91928 h 1818721"/>
              <a:gd name="connsiteX7" fmla="*/ 437695 w 621687"/>
              <a:gd name="connsiteY7" fmla="*/ 145866 h 1818721"/>
              <a:gd name="connsiteX8" fmla="*/ 435478 w 621687"/>
              <a:gd name="connsiteY8" fmla="*/ 145866 h 1818721"/>
              <a:gd name="connsiteX9" fmla="*/ 348341 w 621687"/>
              <a:gd name="connsiteY9" fmla="*/ 145866 h 1818721"/>
              <a:gd name="connsiteX10" fmla="*/ 348341 w 621687"/>
              <a:gd name="connsiteY10" fmla="*/ 195538 h 1818721"/>
              <a:gd name="connsiteX11" fmla="*/ 384823 w 621687"/>
              <a:gd name="connsiteY11" fmla="*/ 195538 h 1818721"/>
              <a:gd name="connsiteX12" fmla="*/ 384823 w 621687"/>
              <a:gd name="connsiteY12" fmla="*/ 255958 h 1818721"/>
              <a:gd name="connsiteX13" fmla="*/ 621687 w 621687"/>
              <a:gd name="connsiteY13" fmla="*/ 573663 h 1818721"/>
              <a:gd name="connsiteX14" fmla="*/ 621687 w 621687"/>
              <a:gd name="connsiteY14" fmla="*/ 1757984 h 1818721"/>
              <a:gd name="connsiteX15" fmla="*/ 617064 w 621687"/>
              <a:gd name="connsiteY15" fmla="*/ 1780881 h 1818721"/>
              <a:gd name="connsiteX16" fmla="*/ 614241 w 621687"/>
              <a:gd name="connsiteY16" fmla="*/ 1794863 h 1818721"/>
              <a:gd name="connsiteX17" fmla="*/ 598155 w 621687"/>
              <a:gd name="connsiteY17" fmla="*/ 1818721 h 1818721"/>
              <a:gd name="connsiteX18" fmla="*/ 547997 w 621687"/>
              <a:gd name="connsiteY18" fmla="*/ 1747419 h 1818721"/>
              <a:gd name="connsiteX19" fmla="*/ 455197 w 621687"/>
              <a:gd name="connsiteY19" fmla="*/ 1536508 h 1818721"/>
              <a:gd name="connsiteX20" fmla="*/ 453913 w 621687"/>
              <a:gd name="connsiteY20" fmla="*/ 1483755 h 1818721"/>
              <a:gd name="connsiteX21" fmla="*/ 458574 w 621687"/>
              <a:gd name="connsiteY21" fmla="*/ 1462178 h 1818721"/>
              <a:gd name="connsiteX22" fmla="*/ 465606 w 621687"/>
              <a:gd name="connsiteY22" fmla="*/ 1429624 h 1818721"/>
              <a:gd name="connsiteX23" fmla="*/ 559699 w 621687"/>
              <a:gd name="connsiteY23" fmla="*/ 1135914 h 1818721"/>
              <a:gd name="connsiteX24" fmla="*/ 263608 w 621687"/>
              <a:gd name="connsiteY24" fmla="*/ 944326 h 1818721"/>
              <a:gd name="connsiteX25" fmla="*/ 254899 w 621687"/>
              <a:gd name="connsiteY25" fmla="*/ 639526 h 1818721"/>
              <a:gd name="connsiteX26" fmla="*/ 13543 w 621687"/>
              <a:gd name="connsiteY26" fmla="*/ 422968 h 1818721"/>
              <a:gd name="connsiteX27" fmla="*/ 0 w 621687"/>
              <a:gd name="connsiteY27" fmla="*/ 414003 h 1818721"/>
              <a:gd name="connsiteX28" fmla="*/ 24221 w 621687"/>
              <a:gd name="connsiteY28" fmla="*/ 375537 h 1818721"/>
              <a:gd name="connsiteX29" fmla="*/ 195331 w 621687"/>
              <a:gd name="connsiteY29" fmla="*/ 255958 h 1818721"/>
              <a:gd name="connsiteX30" fmla="*/ 195331 w 621687"/>
              <a:gd name="connsiteY30" fmla="*/ 195538 h 1818721"/>
              <a:gd name="connsiteX31" fmla="*/ 234116 w 621687"/>
              <a:gd name="connsiteY31" fmla="*/ 195538 h 1818721"/>
              <a:gd name="connsiteX32" fmla="*/ 234116 w 621687"/>
              <a:gd name="connsiteY32" fmla="*/ 43602 h 1818721"/>
              <a:gd name="connsiteX33" fmla="*/ 204025 w 621687"/>
              <a:gd name="connsiteY33" fmla="*/ 43602 h 1818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1687" h="1818721">
                <a:moveTo>
                  <a:pt x="204025" y="0"/>
                </a:moveTo>
                <a:lnTo>
                  <a:pt x="378431" y="0"/>
                </a:lnTo>
                <a:lnTo>
                  <a:pt x="378431" y="43602"/>
                </a:lnTo>
                <a:lnTo>
                  <a:pt x="348341" y="43602"/>
                </a:lnTo>
                <a:lnTo>
                  <a:pt x="348341" y="91928"/>
                </a:lnTo>
                <a:lnTo>
                  <a:pt x="435478" y="91928"/>
                </a:lnTo>
                <a:lnTo>
                  <a:pt x="437695" y="91928"/>
                </a:lnTo>
                <a:lnTo>
                  <a:pt x="437695" y="145866"/>
                </a:lnTo>
                <a:lnTo>
                  <a:pt x="435478" y="145866"/>
                </a:lnTo>
                <a:lnTo>
                  <a:pt x="348341" y="145866"/>
                </a:lnTo>
                <a:lnTo>
                  <a:pt x="348341" y="195538"/>
                </a:lnTo>
                <a:lnTo>
                  <a:pt x="384823" y="195538"/>
                </a:lnTo>
                <a:lnTo>
                  <a:pt x="384823" y="255958"/>
                </a:lnTo>
                <a:cubicBezTo>
                  <a:pt x="525333" y="297850"/>
                  <a:pt x="621651" y="427042"/>
                  <a:pt x="621687" y="573663"/>
                </a:cubicBezTo>
                <a:lnTo>
                  <a:pt x="621687" y="1757984"/>
                </a:lnTo>
                <a:lnTo>
                  <a:pt x="617064" y="1780881"/>
                </a:lnTo>
                <a:lnTo>
                  <a:pt x="614241" y="1794863"/>
                </a:lnTo>
                <a:lnTo>
                  <a:pt x="598155" y="1818721"/>
                </a:lnTo>
                <a:lnTo>
                  <a:pt x="547997" y="1747419"/>
                </a:lnTo>
                <a:cubicBezTo>
                  <a:pt x="502187" y="1676027"/>
                  <a:pt x="467534" y="1605451"/>
                  <a:pt x="455197" y="1536508"/>
                </a:cubicBezTo>
                <a:cubicBezTo>
                  <a:pt x="452113" y="1519272"/>
                  <a:pt x="451931" y="1501628"/>
                  <a:pt x="453913" y="1483755"/>
                </a:cubicBezTo>
                <a:lnTo>
                  <a:pt x="458574" y="1462178"/>
                </a:lnTo>
                <a:lnTo>
                  <a:pt x="465606" y="1429624"/>
                </a:lnTo>
                <a:cubicBezTo>
                  <a:pt x="499012" y="1320699"/>
                  <a:pt x="583647" y="1209937"/>
                  <a:pt x="559699" y="1135914"/>
                </a:cubicBezTo>
                <a:cubicBezTo>
                  <a:pt x="527768" y="1037217"/>
                  <a:pt x="314408" y="1027057"/>
                  <a:pt x="263608" y="944326"/>
                </a:cubicBezTo>
                <a:cubicBezTo>
                  <a:pt x="212808" y="861595"/>
                  <a:pt x="314408" y="738223"/>
                  <a:pt x="254899" y="639526"/>
                </a:cubicBezTo>
                <a:cubicBezTo>
                  <a:pt x="210268" y="565503"/>
                  <a:pt x="117876" y="493930"/>
                  <a:pt x="13543" y="422968"/>
                </a:cubicBezTo>
                <a:lnTo>
                  <a:pt x="0" y="414003"/>
                </a:lnTo>
                <a:lnTo>
                  <a:pt x="24221" y="375537"/>
                </a:lnTo>
                <a:cubicBezTo>
                  <a:pt x="65869" y="319675"/>
                  <a:pt x="125076" y="276904"/>
                  <a:pt x="195331" y="255958"/>
                </a:cubicBezTo>
                <a:lnTo>
                  <a:pt x="195331" y="195538"/>
                </a:lnTo>
                <a:lnTo>
                  <a:pt x="234116" y="195538"/>
                </a:lnTo>
                <a:lnTo>
                  <a:pt x="234116" y="43602"/>
                </a:lnTo>
                <a:lnTo>
                  <a:pt x="204025" y="43602"/>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p>
        </p:txBody>
      </p:sp>
      <p:sp>
        <p:nvSpPr>
          <p:cNvPr id="121" name="Freeform: Shape 120">
            <a:extLst>
              <a:ext uri="{FF2B5EF4-FFF2-40B4-BE49-F238E27FC236}">
                <a16:creationId xmlns:a16="http://schemas.microsoft.com/office/drawing/2014/main" id="{B176E3FD-B360-4395-8939-A41902425682}"/>
              </a:ext>
            </a:extLst>
          </p:cNvPr>
          <p:cNvSpPr/>
          <p:nvPr/>
        </p:nvSpPr>
        <p:spPr>
          <a:xfrm rot="579779">
            <a:off x="9219553" y="4203391"/>
            <a:ext cx="663220" cy="1527685"/>
          </a:xfrm>
          <a:custGeom>
            <a:avLst/>
            <a:gdLst>
              <a:gd name="connsiteX0" fmla="*/ 663220 w 663220"/>
              <a:gd name="connsiteY0" fmla="*/ 1432940 h 1527685"/>
              <a:gd name="connsiteX1" fmla="*/ 655774 w 663220"/>
              <a:gd name="connsiteY1" fmla="*/ 1469819 h 1527685"/>
              <a:gd name="connsiteX2" fmla="*/ 655774 w 663220"/>
              <a:gd name="connsiteY2" fmla="*/ 1469819 h 1527685"/>
              <a:gd name="connsiteX3" fmla="*/ 658597 w 663220"/>
              <a:gd name="connsiteY3" fmla="*/ 1455837 h 1527685"/>
              <a:gd name="connsiteX4" fmla="*/ 55418 w 663220"/>
              <a:gd name="connsiteY4" fmla="*/ 66908 h 1527685"/>
              <a:gd name="connsiteX5" fmla="*/ 41533 w 663220"/>
              <a:gd name="connsiteY5" fmla="*/ 88959 h 1527685"/>
              <a:gd name="connsiteX6" fmla="*/ 55076 w 663220"/>
              <a:gd name="connsiteY6" fmla="*/ 97924 h 1527685"/>
              <a:gd name="connsiteX7" fmla="*/ 296432 w 663220"/>
              <a:gd name="connsiteY7" fmla="*/ 314482 h 1527685"/>
              <a:gd name="connsiteX8" fmla="*/ 305141 w 663220"/>
              <a:gd name="connsiteY8" fmla="*/ 619282 h 1527685"/>
              <a:gd name="connsiteX9" fmla="*/ 601232 w 663220"/>
              <a:gd name="connsiteY9" fmla="*/ 810870 h 1527685"/>
              <a:gd name="connsiteX10" fmla="*/ 507139 w 663220"/>
              <a:gd name="connsiteY10" fmla="*/ 1104580 h 1527685"/>
              <a:gd name="connsiteX11" fmla="*/ 500107 w 663220"/>
              <a:gd name="connsiteY11" fmla="*/ 1137134 h 1527685"/>
              <a:gd name="connsiteX12" fmla="*/ 495446 w 663220"/>
              <a:gd name="connsiteY12" fmla="*/ 1158711 h 1527685"/>
              <a:gd name="connsiteX13" fmla="*/ 496730 w 663220"/>
              <a:gd name="connsiteY13" fmla="*/ 1211464 h 1527685"/>
              <a:gd name="connsiteX14" fmla="*/ 589530 w 663220"/>
              <a:gd name="connsiteY14" fmla="*/ 1422375 h 1527685"/>
              <a:gd name="connsiteX15" fmla="*/ 639688 w 663220"/>
              <a:gd name="connsiteY15" fmla="*/ 1493677 h 1527685"/>
              <a:gd name="connsiteX16" fmla="*/ 653277 w 663220"/>
              <a:gd name="connsiteY16" fmla="*/ 1473522 h 1527685"/>
              <a:gd name="connsiteX17" fmla="*/ 635469 w 663220"/>
              <a:gd name="connsiteY17" fmla="*/ 1499934 h 1527685"/>
              <a:gd name="connsiteX18" fmla="*/ 568474 w 663220"/>
              <a:gd name="connsiteY18" fmla="*/ 1527685 h 1527685"/>
              <a:gd name="connsiteX19" fmla="*/ 94745 w 663220"/>
              <a:gd name="connsiteY19" fmla="*/ 1527685 h 1527685"/>
              <a:gd name="connsiteX20" fmla="*/ 0 w 663220"/>
              <a:gd name="connsiteY20" fmla="*/ 1432940 h 1527685"/>
              <a:gd name="connsiteX21" fmla="*/ 0 w 663220"/>
              <a:gd name="connsiteY21" fmla="*/ 248619 h 1527685"/>
              <a:gd name="connsiteX22" fmla="*/ 37913 w 663220"/>
              <a:gd name="connsiteY22" fmla="*/ 94708 h 1527685"/>
              <a:gd name="connsiteX23" fmla="*/ 469 w 663220"/>
              <a:gd name="connsiteY23" fmla="*/ 0 h 1527685"/>
              <a:gd name="connsiteX24" fmla="*/ 1309 w 663220"/>
              <a:gd name="connsiteY24" fmla="*/ 0 h 1527685"/>
              <a:gd name="connsiteX25" fmla="*/ 469 w 663220"/>
              <a:gd name="connsiteY25" fmla="*/ 1154 h 152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3220" h="1527685">
                <a:moveTo>
                  <a:pt x="663220" y="1432940"/>
                </a:moveTo>
                <a:cubicBezTo>
                  <a:pt x="663220" y="1446021"/>
                  <a:pt x="660569" y="1458484"/>
                  <a:pt x="655774" y="1469819"/>
                </a:cubicBezTo>
                <a:lnTo>
                  <a:pt x="655774" y="1469819"/>
                </a:lnTo>
                <a:lnTo>
                  <a:pt x="658597" y="1455837"/>
                </a:lnTo>
                <a:close/>
                <a:moveTo>
                  <a:pt x="55418" y="66908"/>
                </a:moveTo>
                <a:lnTo>
                  <a:pt x="41533" y="88959"/>
                </a:lnTo>
                <a:lnTo>
                  <a:pt x="55076" y="97924"/>
                </a:lnTo>
                <a:cubicBezTo>
                  <a:pt x="159409" y="168886"/>
                  <a:pt x="251801" y="240459"/>
                  <a:pt x="296432" y="314482"/>
                </a:cubicBezTo>
                <a:cubicBezTo>
                  <a:pt x="355941" y="413179"/>
                  <a:pt x="254341" y="536551"/>
                  <a:pt x="305141" y="619282"/>
                </a:cubicBezTo>
                <a:cubicBezTo>
                  <a:pt x="355941" y="702013"/>
                  <a:pt x="569301" y="712173"/>
                  <a:pt x="601232" y="810870"/>
                </a:cubicBezTo>
                <a:cubicBezTo>
                  <a:pt x="625180" y="884893"/>
                  <a:pt x="540545" y="995655"/>
                  <a:pt x="507139" y="1104580"/>
                </a:cubicBezTo>
                <a:lnTo>
                  <a:pt x="500107" y="1137134"/>
                </a:lnTo>
                <a:lnTo>
                  <a:pt x="495446" y="1158711"/>
                </a:lnTo>
                <a:cubicBezTo>
                  <a:pt x="493464" y="1176584"/>
                  <a:pt x="493646" y="1194228"/>
                  <a:pt x="496730" y="1211464"/>
                </a:cubicBezTo>
                <a:cubicBezTo>
                  <a:pt x="509067" y="1280407"/>
                  <a:pt x="543720" y="1350983"/>
                  <a:pt x="589530" y="1422375"/>
                </a:cubicBezTo>
                <a:lnTo>
                  <a:pt x="639688" y="1493677"/>
                </a:lnTo>
                <a:lnTo>
                  <a:pt x="653277" y="1473522"/>
                </a:lnTo>
                <a:lnTo>
                  <a:pt x="635469" y="1499934"/>
                </a:lnTo>
                <a:cubicBezTo>
                  <a:pt x="618324" y="1517080"/>
                  <a:pt x="594637" y="1527685"/>
                  <a:pt x="568474" y="1527685"/>
                </a:cubicBezTo>
                <a:lnTo>
                  <a:pt x="94745" y="1527685"/>
                </a:lnTo>
                <a:cubicBezTo>
                  <a:pt x="42420" y="1527685"/>
                  <a:pt x="0" y="1485265"/>
                  <a:pt x="0" y="1432940"/>
                </a:cubicBezTo>
                <a:lnTo>
                  <a:pt x="0" y="248619"/>
                </a:lnTo>
                <a:cubicBezTo>
                  <a:pt x="14" y="193636"/>
                  <a:pt x="13567" y="141104"/>
                  <a:pt x="37913" y="94708"/>
                </a:cubicBezTo>
                <a:close/>
                <a:moveTo>
                  <a:pt x="469" y="0"/>
                </a:moveTo>
                <a:lnTo>
                  <a:pt x="1309" y="0"/>
                </a:lnTo>
                <a:lnTo>
                  <a:pt x="469" y="115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400"/>
          </a:p>
        </p:txBody>
      </p:sp>
      <p:sp>
        <p:nvSpPr>
          <p:cNvPr id="123" name="Content Placeholder 2">
            <a:extLst>
              <a:ext uri="{FF2B5EF4-FFF2-40B4-BE49-F238E27FC236}">
                <a16:creationId xmlns:a16="http://schemas.microsoft.com/office/drawing/2014/main" id="{86FB0003-A05E-47DD-9CB7-1E2CA7A321C4}"/>
              </a:ext>
            </a:extLst>
          </p:cNvPr>
          <p:cNvSpPr>
            <a:spLocks noGrp="1"/>
          </p:cNvSpPr>
          <p:nvPr>
            <p:ph idx="1"/>
          </p:nvPr>
        </p:nvSpPr>
        <p:spPr>
          <a:xfrm>
            <a:off x="9076685" y="404832"/>
            <a:ext cx="3065637" cy="2612424"/>
          </a:xfrm>
          <a:prstGeom prst="roundRect">
            <a:avLst>
              <a:gd name="adj" fmla="val 3036"/>
            </a:avLst>
          </a:prstGeom>
          <a:solidFill>
            <a:srgbClr val="EB1C23"/>
          </a:solidFill>
          <a:ln w="28575">
            <a:solidFill>
              <a:schemeClr val="tx1"/>
            </a:solidFill>
          </a:ln>
        </p:spPr>
        <p:txBody>
          <a:bodyPr>
            <a:normAutofit/>
          </a:bodyPr>
          <a:lstStyle/>
          <a:p>
            <a:pPr marL="0" indent="0">
              <a:buNone/>
            </a:pPr>
            <a:r>
              <a:rPr lang="en-GB" sz="2400" b="1" dirty="0"/>
              <a:t>Injuries</a:t>
            </a:r>
            <a:r>
              <a:rPr lang="en-GB" sz="2400" dirty="0"/>
              <a:t>:</a:t>
            </a:r>
          </a:p>
          <a:p>
            <a:pPr>
              <a:spcBef>
                <a:spcPts val="1800"/>
              </a:spcBef>
            </a:pPr>
            <a:r>
              <a:rPr lang="en-GB" sz="2400" dirty="0"/>
              <a:t>Suffered life threatening injuries</a:t>
            </a:r>
          </a:p>
          <a:p>
            <a:pPr>
              <a:spcBef>
                <a:spcPts val="1800"/>
              </a:spcBef>
            </a:pPr>
            <a:r>
              <a:rPr lang="en-GB" sz="2400" dirty="0"/>
              <a:t>Seriously injured</a:t>
            </a:r>
          </a:p>
          <a:p>
            <a:pPr>
              <a:spcBef>
                <a:spcPts val="1800"/>
              </a:spcBef>
            </a:pPr>
            <a:r>
              <a:rPr lang="en-GB" sz="2400" dirty="0"/>
              <a:t>Unharmed</a:t>
            </a:r>
          </a:p>
          <a:p>
            <a:pPr marL="514350" indent="-514350">
              <a:buFont typeface="+mj-lt"/>
              <a:buAutoNum type="alphaLcPeriod"/>
            </a:pPr>
            <a:endParaRPr lang="en-GB" sz="2400" dirty="0"/>
          </a:p>
          <a:p>
            <a:pPr marL="514350" indent="-514350">
              <a:buFont typeface="+mj-lt"/>
              <a:buAutoNum type="alphaLcPeriod"/>
            </a:pPr>
            <a:endParaRPr lang="en-GB" sz="2400" dirty="0"/>
          </a:p>
          <a:p>
            <a:pPr marL="514350" indent="-514350">
              <a:buFont typeface="+mj-lt"/>
              <a:buAutoNum type="alphaLcPeriod"/>
            </a:pPr>
            <a:endParaRPr lang="en-GB" sz="2400" dirty="0"/>
          </a:p>
          <a:p>
            <a:pPr marL="514350" indent="-514350">
              <a:buFont typeface="+mj-lt"/>
              <a:buAutoNum type="alphaLcPeriod"/>
            </a:pPr>
            <a:endParaRPr lang="en-GB" sz="2400" dirty="0"/>
          </a:p>
        </p:txBody>
      </p:sp>
      <p:sp>
        <p:nvSpPr>
          <p:cNvPr id="3" name="Rectangle 2">
            <a:extLst>
              <a:ext uri="{FF2B5EF4-FFF2-40B4-BE49-F238E27FC236}">
                <a16:creationId xmlns:a16="http://schemas.microsoft.com/office/drawing/2014/main" id="{22B0332E-F905-4E09-A958-A3839A8C1062}"/>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pic>
        <p:nvPicPr>
          <p:cNvPr id="16" name="Graphic 15" descr="Man">
            <a:extLst>
              <a:ext uri="{FF2B5EF4-FFF2-40B4-BE49-F238E27FC236}">
                <a16:creationId xmlns:a16="http://schemas.microsoft.com/office/drawing/2014/main" id="{079C8B1A-AAD5-4197-AB4B-AE8EC00BC12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968683" y="998506"/>
            <a:ext cx="560580" cy="560580"/>
          </a:xfrm>
          <a:prstGeom prst="rect">
            <a:avLst/>
          </a:prstGeom>
        </p:spPr>
      </p:pic>
      <p:pic>
        <p:nvPicPr>
          <p:cNvPr id="17" name="Graphic 16" descr="Man">
            <a:extLst>
              <a:ext uri="{FF2B5EF4-FFF2-40B4-BE49-F238E27FC236}">
                <a16:creationId xmlns:a16="http://schemas.microsoft.com/office/drawing/2014/main" id="{06F044A5-F5BE-4715-94F5-AFC756F5AAA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968683" y="1824475"/>
            <a:ext cx="560580" cy="560580"/>
          </a:xfrm>
          <a:prstGeom prst="rect">
            <a:avLst/>
          </a:prstGeom>
        </p:spPr>
      </p:pic>
      <p:pic>
        <p:nvPicPr>
          <p:cNvPr id="18" name="Graphic 17" descr="Man">
            <a:extLst>
              <a:ext uri="{FF2B5EF4-FFF2-40B4-BE49-F238E27FC236}">
                <a16:creationId xmlns:a16="http://schemas.microsoft.com/office/drawing/2014/main" id="{46C753D2-1803-4CD3-8545-4C947B625B7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968683" y="2399485"/>
            <a:ext cx="560580" cy="560580"/>
          </a:xfrm>
          <a:prstGeom prst="rect">
            <a:avLst/>
          </a:prstGeom>
        </p:spPr>
      </p:pic>
    </p:spTree>
    <p:extLst>
      <p:ext uri="{BB962C8B-B14F-4D97-AF65-F5344CB8AC3E}">
        <p14:creationId xmlns:p14="http://schemas.microsoft.com/office/powerpoint/2010/main" val="127061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3">
                                            <p:bg/>
                                          </p:spTgt>
                                        </p:tgtEl>
                                        <p:attrNameLst>
                                          <p:attrName>style.visibility</p:attrName>
                                        </p:attrNameLst>
                                      </p:cBhvr>
                                      <p:to>
                                        <p:strVal val="visible"/>
                                      </p:to>
                                    </p:set>
                                    <p:animEffect transition="in" filter="fade">
                                      <p:cBhvr>
                                        <p:cTn id="7" dur="500"/>
                                        <p:tgtEl>
                                          <p:spTgt spid="12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
                                            <p:txEl>
                                              <p:pRg st="0" end="0"/>
                                            </p:txEl>
                                          </p:spTgt>
                                        </p:tgtEl>
                                        <p:attrNameLst>
                                          <p:attrName>style.visibility</p:attrName>
                                        </p:attrNameLst>
                                      </p:cBhvr>
                                      <p:to>
                                        <p:strVal val="visible"/>
                                      </p:to>
                                    </p:set>
                                    <p:animEffect transition="in" filter="fade">
                                      <p:cBhvr>
                                        <p:cTn id="10" dur="500"/>
                                        <p:tgtEl>
                                          <p:spTgt spid="12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3">
                                            <p:txEl>
                                              <p:pRg st="2" end="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3">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uiExpand="1" build="p"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86170" y="177890"/>
            <a:ext cx="3347513" cy="1325563"/>
          </a:xfrm>
        </p:spPr>
        <p:txBody>
          <a:bodyPr/>
          <a:lstStyle/>
          <a:p>
            <a:r>
              <a:rPr lang="en-GB" b="1" dirty="0"/>
              <a:t>What went wrong?</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0265" y="1137127"/>
            <a:ext cx="4250453" cy="4483961"/>
          </a:xfrm>
        </p:spPr>
        <p:txBody>
          <a:bodyPr>
            <a:normAutofit/>
          </a:bodyPr>
          <a:lstStyle/>
          <a:p>
            <a:pPr marL="514350" indent="-514350">
              <a:buFont typeface="+mj-lt"/>
              <a:buAutoNum type="arabicPeriod"/>
            </a:pPr>
            <a:endParaRPr lang="en-GB" dirty="0"/>
          </a:p>
          <a:p>
            <a:endParaRPr lang="en-GB" dirty="0"/>
          </a:p>
          <a:p>
            <a:pPr marL="0" indent="0">
              <a:buNone/>
            </a:pPr>
            <a:endParaRPr lang="en-GB" dirty="0"/>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4" name="Group 53">
            <a:extLst>
              <a:ext uri="{FF2B5EF4-FFF2-40B4-BE49-F238E27FC236}">
                <a16:creationId xmlns:a16="http://schemas.microsoft.com/office/drawing/2014/main" id="{0371BD82-737C-4B5E-A1FA-22E9685A114A}"/>
              </a:ext>
            </a:extLst>
          </p:cNvPr>
          <p:cNvGrpSpPr>
            <a:grpSpLocks noChangeAspect="1"/>
          </p:cNvGrpSpPr>
          <p:nvPr/>
        </p:nvGrpSpPr>
        <p:grpSpPr>
          <a:xfrm>
            <a:off x="2737309" y="2055480"/>
            <a:ext cx="889331" cy="3788851"/>
            <a:chOff x="6853612" y="1689100"/>
            <a:chExt cx="1371560" cy="5843309"/>
          </a:xfrm>
        </p:grpSpPr>
        <p:sp>
          <p:nvSpPr>
            <p:cNvPr id="55" name="Freeform: Shape 54" descr="Fire Extinguisher">
              <a:extLst>
                <a:ext uri="{FF2B5EF4-FFF2-40B4-BE49-F238E27FC236}">
                  <a16:creationId xmlns:a16="http://schemas.microsoft.com/office/drawing/2014/main" id="{EE6CCD73-DB30-42EE-B543-05A6C2C7DD46}"/>
                </a:ext>
              </a:extLst>
            </p:cNvPr>
            <p:cNvSpPr/>
            <p:nvPr/>
          </p:nvSpPr>
          <p:spPr>
            <a:xfrm>
              <a:off x="6853612" y="1751802"/>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a:p>
          </p:txBody>
        </p:sp>
        <p:sp>
          <p:nvSpPr>
            <p:cNvPr id="56" name="Rectangle 55">
              <a:extLst>
                <a:ext uri="{FF2B5EF4-FFF2-40B4-BE49-F238E27FC236}">
                  <a16:creationId xmlns:a16="http://schemas.microsoft.com/office/drawing/2014/main" id="{8819EE16-E1DE-4314-ABDC-2125A14BF688}"/>
                </a:ext>
              </a:extLst>
            </p:cNvPr>
            <p:cNvSpPr/>
            <p:nvPr/>
          </p:nvSpPr>
          <p:spPr>
            <a:xfrm>
              <a:off x="7423663" y="1766664"/>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a:extLst>
                <a:ext uri="{FF2B5EF4-FFF2-40B4-BE49-F238E27FC236}">
                  <a16:creationId xmlns:a16="http://schemas.microsoft.com/office/drawing/2014/main" id="{5495E166-D31F-4AB6-BB0E-583A82376C73}"/>
                </a:ext>
              </a:extLst>
            </p:cNvPr>
            <p:cNvSpPr/>
            <p:nvPr/>
          </p:nvSpPr>
          <p:spPr>
            <a:xfrm rot="5400000">
              <a:off x="7496688" y="1553845"/>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a:extLst>
                <a:ext uri="{FF2B5EF4-FFF2-40B4-BE49-F238E27FC236}">
                  <a16:creationId xmlns:a16="http://schemas.microsoft.com/office/drawing/2014/main" id="{BCB9202B-A08D-4FC0-9E21-C3806DB99BA7}"/>
                </a:ext>
              </a:extLst>
            </p:cNvPr>
            <p:cNvSpPr/>
            <p:nvPr/>
          </p:nvSpPr>
          <p:spPr>
            <a:xfrm>
              <a:off x="7543199" y="1879208"/>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Freeform: Shape 58" descr="Fire Extinguisher">
              <a:extLst>
                <a:ext uri="{FF2B5EF4-FFF2-40B4-BE49-F238E27FC236}">
                  <a16:creationId xmlns:a16="http://schemas.microsoft.com/office/drawing/2014/main" id="{CBEA3E6B-EDA8-4B5A-A658-69131D3088D6}"/>
                </a:ext>
              </a:extLst>
            </p:cNvPr>
            <p:cNvSpPr/>
            <p:nvPr/>
          </p:nvSpPr>
          <p:spPr>
            <a:xfrm>
              <a:off x="6853612" y="3763608"/>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a:p>
          </p:txBody>
        </p:sp>
      </p:grpSp>
      <p:sp>
        <p:nvSpPr>
          <p:cNvPr id="60" name="TextBox 59">
            <a:extLst>
              <a:ext uri="{FF2B5EF4-FFF2-40B4-BE49-F238E27FC236}">
                <a16:creationId xmlns:a16="http://schemas.microsoft.com/office/drawing/2014/main" id="{8BD8197B-6E90-4A53-AC5B-CAA2D2C5D82D}"/>
              </a:ext>
            </a:extLst>
          </p:cNvPr>
          <p:cNvSpPr txBox="1"/>
          <p:nvPr/>
        </p:nvSpPr>
        <p:spPr>
          <a:xfrm>
            <a:off x="2737309" y="3506017"/>
            <a:ext cx="889332" cy="707886"/>
          </a:xfrm>
          <a:prstGeom prst="rect">
            <a:avLst/>
          </a:prstGeom>
          <a:noFill/>
        </p:spPr>
        <p:txBody>
          <a:bodyPr wrap="square" rtlCol="0">
            <a:spAutoFit/>
          </a:bodyPr>
          <a:lstStyle/>
          <a:p>
            <a:pPr algn="ctr"/>
            <a:r>
              <a:rPr lang="en-GB" sz="2400" b="1" dirty="0">
                <a:solidFill>
                  <a:schemeClr val="bg1"/>
                </a:solidFill>
              </a:rPr>
              <a:t>N</a:t>
            </a:r>
            <a:r>
              <a:rPr lang="en-GB" sz="2400" b="1" baseline="-25000" dirty="0">
                <a:solidFill>
                  <a:schemeClr val="bg1"/>
                </a:solidFill>
              </a:rPr>
              <a:t>2</a:t>
            </a:r>
          </a:p>
          <a:p>
            <a:pPr algn="ctr"/>
            <a:r>
              <a:rPr lang="en-GB" sz="1600" b="1" dirty="0">
                <a:solidFill>
                  <a:schemeClr val="bg1"/>
                </a:solidFill>
              </a:rPr>
              <a:t>Source</a:t>
            </a:r>
            <a:endParaRPr lang="en-GB" b="1" dirty="0">
              <a:solidFill>
                <a:schemeClr val="bg1"/>
              </a:solidFill>
            </a:endParaRPr>
          </a:p>
        </p:txBody>
      </p:sp>
      <p:grpSp>
        <p:nvGrpSpPr>
          <p:cNvPr id="61" name="Group 60">
            <a:extLst>
              <a:ext uri="{FF2B5EF4-FFF2-40B4-BE49-F238E27FC236}">
                <a16:creationId xmlns:a16="http://schemas.microsoft.com/office/drawing/2014/main" id="{E0522D98-D43D-4CE0-BFFF-47D350D6E8D3}"/>
              </a:ext>
            </a:extLst>
          </p:cNvPr>
          <p:cNvGrpSpPr/>
          <p:nvPr/>
        </p:nvGrpSpPr>
        <p:grpSpPr>
          <a:xfrm>
            <a:off x="9595261" y="3663179"/>
            <a:ext cx="889332" cy="2217221"/>
            <a:chOff x="8324198" y="3367087"/>
            <a:chExt cx="889332" cy="2217221"/>
          </a:xfrm>
        </p:grpSpPr>
        <p:grpSp>
          <p:nvGrpSpPr>
            <p:cNvPr id="62" name="Group 61">
              <a:extLst>
                <a:ext uri="{FF2B5EF4-FFF2-40B4-BE49-F238E27FC236}">
                  <a16:creationId xmlns:a16="http://schemas.microsoft.com/office/drawing/2014/main" id="{B4096379-7DC9-43AC-88E1-7E721A9C6DAE}"/>
                </a:ext>
              </a:extLst>
            </p:cNvPr>
            <p:cNvGrpSpPr>
              <a:grpSpLocks noChangeAspect="1"/>
            </p:cNvGrpSpPr>
            <p:nvPr/>
          </p:nvGrpSpPr>
          <p:grpSpPr>
            <a:xfrm>
              <a:off x="8372016" y="3367087"/>
              <a:ext cx="793697" cy="2217221"/>
              <a:chOff x="8372016" y="1752805"/>
              <a:chExt cx="1371560" cy="3831503"/>
            </a:xfrm>
          </p:grpSpPr>
          <p:sp>
            <p:nvSpPr>
              <p:cNvPr id="64" name="Freeform: Shape 63" descr="Fire Extinguisher">
                <a:extLst>
                  <a:ext uri="{FF2B5EF4-FFF2-40B4-BE49-F238E27FC236}">
                    <a16:creationId xmlns:a16="http://schemas.microsoft.com/office/drawing/2014/main" id="{24A7D0B5-5451-4375-B726-DDB236AD0F77}"/>
                  </a:ext>
                </a:extLst>
              </p:cNvPr>
              <p:cNvSpPr/>
              <p:nvPr/>
            </p:nvSpPr>
            <p:spPr>
              <a:xfrm>
                <a:off x="8372016" y="1815507"/>
                <a:ext cx="1371560" cy="3768801"/>
              </a:xfrm>
              <a:custGeom>
                <a:avLst/>
                <a:gdLst>
                  <a:gd name="connsiteX0" fmla="*/ 971 w 1371560"/>
                  <a:gd name="connsiteY0" fmla="*/ 609497 h 3768801"/>
                  <a:gd name="connsiteX1" fmla="*/ 2708 w 1371560"/>
                  <a:gd name="connsiteY1" fmla="*/ 609497 h 3768801"/>
                  <a:gd name="connsiteX2" fmla="*/ 971 w 1371560"/>
                  <a:gd name="connsiteY2" fmla="*/ 611884 h 3768801"/>
                  <a:gd name="connsiteX3" fmla="*/ 489843 w 1371560"/>
                  <a:gd name="connsiteY3" fmla="*/ 341675 h 3768801"/>
                  <a:gd name="connsiteX4" fmla="*/ 881717 w 1371560"/>
                  <a:gd name="connsiteY4" fmla="*/ 341675 h 3768801"/>
                  <a:gd name="connsiteX5" fmla="*/ 881717 w 1371560"/>
                  <a:gd name="connsiteY5" fmla="*/ 466624 h 3768801"/>
                  <a:gd name="connsiteX6" fmla="*/ 1371560 w 1371560"/>
                  <a:gd name="connsiteY6" fmla="*/ 1123650 h 3768801"/>
                  <a:gd name="connsiteX7" fmla="*/ 1371560 w 1371560"/>
                  <a:gd name="connsiteY7" fmla="*/ 3572864 h 3768801"/>
                  <a:gd name="connsiteX8" fmla="*/ 1175623 w 1371560"/>
                  <a:gd name="connsiteY8" fmla="*/ 3768801 h 3768801"/>
                  <a:gd name="connsiteX9" fmla="*/ 195937 w 1371560"/>
                  <a:gd name="connsiteY9" fmla="*/ 3768801 h 3768801"/>
                  <a:gd name="connsiteX10" fmla="*/ 0 w 1371560"/>
                  <a:gd name="connsiteY10" fmla="*/ 3572864 h 3768801"/>
                  <a:gd name="connsiteX11" fmla="*/ 0 w 1371560"/>
                  <a:gd name="connsiteY11" fmla="*/ 1123650 h 3768801"/>
                  <a:gd name="connsiteX12" fmla="*/ 489843 w 1371560"/>
                  <a:gd name="connsiteY12" fmla="*/ 466624 h 3768801"/>
                  <a:gd name="connsiteX13" fmla="*/ 986473 w 1371560"/>
                  <a:gd name="connsiteY13" fmla="*/ 0 h 3768801"/>
                  <a:gd name="connsiteX14" fmla="*/ 986474 w 1371560"/>
                  <a:gd name="connsiteY14" fmla="*/ 0 h 3768801"/>
                  <a:gd name="connsiteX15" fmla="*/ 986474 w 1371560"/>
                  <a:gd name="connsiteY15" fmla="*/ 293906 h 3768801"/>
                  <a:gd name="connsiteX16" fmla="*/ 986473 w 1371560"/>
                  <a:gd name="connsiteY16" fmla="*/ 293906 h 376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1560" h="3768801">
                    <a:moveTo>
                      <a:pt x="971" y="609497"/>
                    </a:moveTo>
                    <a:lnTo>
                      <a:pt x="2708" y="609497"/>
                    </a:lnTo>
                    <a:lnTo>
                      <a:pt x="971" y="611884"/>
                    </a:lnTo>
                    <a:close/>
                    <a:moveTo>
                      <a:pt x="489843" y="341675"/>
                    </a:moveTo>
                    <a:lnTo>
                      <a:pt x="881717" y="341675"/>
                    </a:lnTo>
                    <a:lnTo>
                      <a:pt x="881717" y="466624"/>
                    </a:lnTo>
                    <a:cubicBezTo>
                      <a:pt x="1172297" y="553258"/>
                      <a:pt x="1371486" y="820433"/>
                      <a:pt x="1371560" y="1123650"/>
                    </a:cubicBezTo>
                    <a:lnTo>
                      <a:pt x="1371560" y="3572864"/>
                    </a:lnTo>
                    <a:cubicBezTo>
                      <a:pt x="1371560" y="3681075"/>
                      <a:pt x="1283834" y="3768801"/>
                      <a:pt x="1175623" y="3768801"/>
                    </a:cubicBezTo>
                    <a:lnTo>
                      <a:pt x="195937" y="3768801"/>
                    </a:lnTo>
                    <a:cubicBezTo>
                      <a:pt x="87726" y="3768801"/>
                      <a:pt x="0" y="3681075"/>
                      <a:pt x="0" y="3572864"/>
                    </a:cubicBezTo>
                    <a:lnTo>
                      <a:pt x="0" y="1123650"/>
                    </a:lnTo>
                    <a:cubicBezTo>
                      <a:pt x="74" y="820433"/>
                      <a:pt x="199263" y="553258"/>
                      <a:pt x="489843" y="466624"/>
                    </a:cubicBezTo>
                    <a:close/>
                    <a:moveTo>
                      <a:pt x="986473" y="0"/>
                    </a:moveTo>
                    <a:lnTo>
                      <a:pt x="986474" y="0"/>
                    </a:lnTo>
                    <a:lnTo>
                      <a:pt x="986474" y="293906"/>
                    </a:lnTo>
                    <a:lnTo>
                      <a:pt x="986473" y="293906"/>
                    </a:lnTo>
                    <a:close/>
                  </a:path>
                </a:pathLst>
              </a:custGeom>
              <a:solidFill>
                <a:srgbClr val="000000"/>
              </a:solidFill>
              <a:ln w="48915" cap="flat">
                <a:noFill/>
                <a:prstDash val="solid"/>
                <a:miter/>
              </a:ln>
            </p:spPr>
            <p:txBody>
              <a:bodyPr rtlCol="0" anchor="ctr"/>
              <a:lstStyle/>
              <a:p>
                <a:endParaRPr lang="en-GB"/>
              </a:p>
            </p:txBody>
          </p:sp>
          <p:sp>
            <p:nvSpPr>
              <p:cNvPr id="65" name="Rectangle 64">
                <a:extLst>
                  <a:ext uri="{FF2B5EF4-FFF2-40B4-BE49-F238E27FC236}">
                    <a16:creationId xmlns:a16="http://schemas.microsoft.com/office/drawing/2014/main" id="{EEF300F5-49A5-4DCB-A226-133163AA592F}"/>
                  </a:ext>
                </a:extLst>
              </p:cNvPr>
              <p:cNvSpPr/>
              <p:nvPr/>
            </p:nvSpPr>
            <p:spPr>
              <a:xfrm>
                <a:off x="8942067" y="1830369"/>
                <a:ext cx="23622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a:extLst>
                  <a:ext uri="{FF2B5EF4-FFF2-40B4-BE49-F238E27FC236}">
                    <a16:creationId xmlns:a16="http://schemas.microsoft.com/office/drawing/2014/main" id="{A3D325B5-807C-4560-964D-B996AC8DF36D}"/>
                  </a:ext>
                </a:extLst>
              </p:cNvPr>
              <p:cNvSpPr/>
              <p:nvPr/>
            </p:nvSpPr>
            <p:spPr>
              <a:xfrm rot="5400000">
                <a:off x="9015092" y="1617550"/>
                <a:ext cx="90170" cy="3606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a:extLst>
                  <a:ext uri="{FF2B5EF4-FFF2-40B4-BE49-F238E27FC236}">
                    <a16:creationId xmlns:a16="http://schemas.microsoft.com/office/drawing/2014/main" id="{AF59ACCB-D0D9-4356-A94A-28E86D5B508D}"/>
                  </a:ext>
                </a:extLst>
              </p:cNvPr>
              <p:cNvSpPr/>
              <p:nvPr/>
            </p:nvSpPr>
            <p:spPr>
              <a:xfrm>
                <a:off x="9061603" y="1942913"/>
                <a:ext cx="301472" cy="11154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3" name="TextBox 62">
              <a:extLst>
                <a:ext uri="{FF2B5EF4-FFF2-40B4-BE49-F238E27FC236}">
                  <a16:creationId xmlns:a16="http://schemas.microsoft.com/office/drawing/2014/main" id="{2243DD7F-27A8-4599-8775-8FEF637176E1}"/>
                </a:ext>
              </a:extLst>
            </p:cNvPr>
            <p:cNvSpPr txBox="1"/>
            <p:nvPr/>
          </p:nvSpPr>
          <p:spPr>
            <a:xfrm>
              <a:off x="8324198" y="4239812"/>
              <a:ext cx="889332" cy="954107"/>
            </a:xfrm>
            <a:prstGeom prst="rect">
              <a:avLst/>
            </a:prstGeom>
            <a:noFill/>
          </p:spPr>
          <p:txBody>
            <a:bodyPr wrap="square" rtlCol="0">
              <a:spAutoFit/>
            </a:bodyPr>
            <a:lstStyle/>
            <a:p>
              <a:pPr algn="ctr"/>
              <a:r>
                <a:rPr lang="en-GB" sz="2400" b="1" dirty="0">
                  <a:solidFill>
                    <a:schemeClr val="bg1"/>
                  </a:solidFill>
                </a:rPr>
                <a:t>N</a:t>
              </a:r>
              <a:r>
                <a:rPr lang="en-GB" sz="2400" b="1" baseline="-25000" dirty="0">
                  <a:solidFill>
                    <a:schemeClr val="bg1"/>
                  </a:solidFill>
                </a:rPr>
                <a:t>2</a:t>
              </a:r>
            </a:p>
            <a:p>
              <a:pPr algn="ctr"/>
              <a:r>
                <a:rPr lang="en-GB" sz="1600" b="1" dirty="0">
                  <a:solidFill>
                    <a:schemeClr val="bg1"/>
                  </a:solidFill>
                </a:rPr>
                <a:t>Cylinder</a:t>
              </a:r>
            </a:p>
            <a:p>
              <a:pPr algn="ctr"/>
              <a:r>
                <a:rPr lang="en-GB" sz="1600" b="1" dirty="0">
                  <a:solidFill>
                    <a:schemeClr val="bg1"/>
                  </a:solidFill>
                </a:rPr>
                <a:t>200bar</a:t>
              </a:r>
            </a:p>
          </p:txBody>
        </p:sp>
      </p:grpSp>
      <p:sp>
        <p:nvSpPr>
          <p:cNvPr id="71" name="Freeform: Shape 70">
            <a:extLst>
              <a:ext uri="{FF2B5EF4-FFF2-40B4-BE49-F238E27FC236}">
                <a16:creationId xmlns:a16="http://schemas.microsoft.com/office/drawing/2014/main" id="{84FFE893-6AE0-4C8C-B686-B4E805559564}"/>
              </a:ext>
            </a:extLst>
          </p:cNvPr>
          <p:cNvSpPr/>
          <p:nvPr/>
        </p:nvSpPr>
        <p:spPr>
          <a:xfrm>
            <a:off x="3347513" y="719409"/>
            <a:ext cx="4448175" cy="1586653"/>
          </a:xfrm>
          <a:custGeom>
            <a:avLst/>
            <a:gdLst>
              <a:gd name="connsiteX0" fmla="*/ 0 w 4448175"/>
              <a:gd name="connsiteY0" fmla="*/ 1500733 h 1586653"/>
              <a:gd name="connsiteX1" fmla="*/ 866775 w 4448175"/>
              <a:gd name="connsiteY1" fmla="*/ 1443583 h 1586653"/>
              <a:gd name="connsiteX2" fmla="*/ 1990725 w 4448175"/>
              <a:gd name="connsiteY2" fmla="*/ 167233 h 1586653"/>
              <a:gd name="connsiteX3" fmla="*/ 3733800 w 4448175"/>
              <a:gd name="connsiteY3" fmla="*/ 91033 h 1586653"/>
              <a:gd name="connsiteX4" fmla="*/ 4448175 w 4448175"/>
              <a:gd name="connsiteY4" fmla="*/ 872083 h 158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75" h="1586653">
                <a:moveTo>
                  <a:pt x="0" y="1500733"/>
                </a:moveTo>
                <a:cubicBezTo>
                  <a:pt x="267493" y="1583283"/>
                  <a:pt x="534987" y="1665833"/>
                  <a:pt x="866775" y="1443583"/>
                </a:cubicBezTo>
                <a:cubicBezTo>
                  <a:pt x="1198563" y="1221333"/>
                  <a:pt x="1512888" y="392658"/>
                  <a:pt x="1990725" y="167233"/>
                </a:cubicBezTo>
                <a:cubicBezTo>
                  <a:pt x="2468562" y="-58192"/>
                  <a:pt x="3324225" y="-26442"/>
                  <a:pt x="3733800" y="91033"/>
                </a:cubicBezTo>
                <a:cubicBezTo>
                  <a:pt x="4143375" y="208508"/>
                  <a:pt x="4295775" y="540295"/>
                  <a:pt x="4448175" y="872083"/>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Freeform: Shape 71">
            <a:extLst>
              <a:ext uri="{FF2B5EF4-FFF2-40B4-BE49-F238E27FC236}">
                <a16:creationId xmlns:a16="http://schemas.microsoft.com/office/drawing/2014/main" id="{4F7F1E49-9470-4B20-ACE2-D7F6D8B9D2A7}"/>
              </a:ext>
            </a:extLst>
          </p:cNvPr>
          <p:cNvSpPr/>
          <p:nvPr/>
        </p:nvSpPr>
        <p:spPr>
          <a:xfrm>
            <a:off x="7833788" y="2182042"/>
            <a:ext cx="3526937" cy="1644874"/>
          </a:xfrm>
          <a:custGeom>
            <a:avLst/>
            <a:gdLst>
              <a:gd name="connsiteX0" fmla="*/ 0 w 3706546"/>
              <a:gd name="connsiteY0" fmla="*/ 0 h 1730350"/>
              <a:gd name="connsiteX1" fmla="*/ 990600 w 3706546"/>
              <a:gd name="connsiteY1" fmla="*/ 876300 h 1730350"/>
              <a:gd name="connsiteX2" fmla="*/ 3009900 w 3706546"/>
              <a:gd name="connsiteY2" fmla="*/ 619125 h 1730350"/>
              <a:gd name="connsiteX3" fmla="*/ 3686175 w 3706546"/>
              <a:gd name="connsiteY3" fmla="*/ 1638300 h 1730350"/>
              <a:gd name="connsiteX4" fmla="*/ 2362200 w 3706546"/>
              <a:gd name="connsiteY4" fmla="*/ 1619250 h 1730350"/>
              <a:gd name="connsiteX0" fmla="*/ 0 w 3518007"/>
              <a:gd name="connsiteY0" fmla="*/ 0 h 1645186"/>
              <a:gd name="connsiteX1" fmla="*/ 990600 w 3518007"/>
              <a:gd name="connsiteY1" fmla="*/ 876300 h 1645186"/>
              <a:gd name="connsiteX2" fmla="*/ 3009900 w 3518007"/>
              <a:gd name="connsiteY2" fmla="*/ 619125 h 1645186"/>
              <a:gd name="connsiteX3" fmla="*/ 3486150 w 3518007"/>
              <a:gd name="connsiteY3" fmla="*/ 1371600 h 1645186"/>
              <a:gd name="connsiteX4" fmla="*/ 2362200 w 3518007"/>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522448"/>
              <a:gd name="connsiteY0" fmla="*/ 0 h 1645186"/>
              <a:gd name="connsiteX1" fmla="*/ 733425 w 3522448"/>
              <a:gd name="connsiteY1" fmla="*/ 885825 h 1645186"/>
              <a:gd name="connsiteX2" fmla="*/ 3009900 w 3522448"/>
              <a:gd name="connsiteY2" fmla="*/ 619125 h 1645186"/>
              <a:gd name="connsiteX3" fmla="*/ 3486150 w 3522448"/>
              <a:gd name="connsiteY3" fmla="*/ 1371600 h 1645186"/>
              <a:gd name="connsiteX4" fmla="*/ 2362200 w 3522448"/>
              <a:gd name="connsiteY4" fmla="*/ 1619250 h 1645186"/>
              <a:gd name="connsiteX0" fmla="*/ 0 w 3486150"/>
              <a:gd name="connsiteY0" fmla="*/ 0 h 1645186"/>
              <a:gd name="connsiteX1" fmla="*/ 733425 w 3486150"/>
              <a:gd name="connsiteY1" fmla="*/ 885825 h 1645186"/>
              <a:gd name="connsiteX2" fmla="*/ 3486150 w 3486150"/>
              <a:gd name="connsiteY2" fmla="*/ 1371600 h 1645186"/>
              <a:gd name="connsiteX3" fmla="*/ 2362200 w 3486150"/>
              <a:gd name="connsiteY3" fmla="*/ 1619250 h 1645186"/>
              <a:gd name="connsiteX0" fmla="*/ 0 w 3503255"/>
              <a:gd name="connsiteY0" fmla="*/ 0 h 1645186"/>
              <a:gd name="connsiteX1" fmla="*/ 733425 w 3503255"/>
              <a:gd name="connsiteY1" fmla="*/ 885825 h 1645186"/>
              <a:gd name="connsiteX2" fmla="*/ 3486150 w 3503255"/>
              <a:gd name="connsiteY2" fmla="*/ 1371600 h 1645186"/>
              <a:gd name="connsiteX3" fmla="*/ 2362200 w 3503255"/>
              <a:gd name="connsiteY3" fmla="*/ 1619250 h 1645186"/>
              <a:gd name="connsiteX0" fmla="*/ 0 w 3503255"/>
              <a:gd name="connsiteY0" fmla="*/ 0 h 1669345"/>
              <a:gd name="connsiteX1" fmla="*/ 733425 w 3503255"/>
              <a:gd name="connsiteY1" fmla="*/ 885825 h 1669345"/>
              <a:gd name="connsiteX2" fmla="*/ 3486150 w 3503255"/>
              <a:gd name="connsiteY2" fmla="*/ 1371600 h 1669345"/>
              <a:gd name="connsiteX3" fmla="*/ 2362200 w 3503255"/>
              <a:gd name="connsiteY3" fmla="*/ 1619250 h 1669345"/>
              <a:gd name="connsiteX0" fmla="*/ 0 w 3503255"/>
              <a:gd name="connsiteY0" fmla="*/ 0 h 1660878"/>
              <a:gd name="connsiteX1" fmla="*/ 733425 w 3503255"/>
              <a:gd name="connsiteY1" fmla="*/ 885825 h 1660878"/>
              <a:gd name="connsiteX2" fmla="*/ 3486150 w 3503255"/>
              <a:gd name="connsiteY2" fmla="*/ 1371600 h 1660878"/>
              <a:gd name="connsiteX3" fmla="*/ 2362200 w 3503255"/>
              <a:gd name="connsiteY3" fmla="*/ 1619250 h 1660878"/>
              <a:gd name="connsiteX0" fmla="*/ 0 w 3688028"/>
              <a:gd name="connsiteY0" fmla="*/ 0 h 1678831"/>
              <a:gd name="connsiteX1" fmla="*/ 733425 w 3688028"/>
              <a:gd name="connsiteY1" fmla="*/ 885825 h 1678831"/>
              <a:gd name="connsiteX2" fmla="*/ 3671888 w 3688028"/>
              <a:gd name="connsiteY2" fmla="*/ 1428750 h 1678831"/>
              <a:gd name="connsiteX3" fmla="*/ 2362200 w 3688028"/>
              <a:gd name="connsiteY3" fmla="*/ 1619250 h 1678831"/>
              <a:gd name="connsiteX0" fmla="*/ 0 w 3688028"/>
              <a:gd name="connsiteY0" fmla="*/ 0 h 1677402"/>
              <a:gd name="connsiteX1" fmla="*/ 733425 w 3688028"/>
              <a:gd name="connsiteY1" fmla="*/ 885825 h 1677402"/>
              <a:gd name="connsiteX2" fmla="*/ 3671888 w 3688028"/>
              <a:gd name="connsiteY2" fmla="*/ 1428750 h 1677402"/>
              <a:gd name="connsiteX3" fmla="*/ 2362200 w 3688028"/>
              <a:gd name="connsiteY3" fmla="*/ 1619250 h 1677402"/>
              <a:gd name="connsiteX0" fmla="*/ 0 w 3526937"/>
              <a:gd name="connsiteY0" fmla="*/ 0 h 1644874"/>
              <a:gd name="connsiteX1" fmla="*/ 733425 w 3526937"/>
              <a:gd name="connsiteY1" fmla="*/ 885825 h 1644874"/>
              <a:gd name="connsiteX2" fmla="*/ 3509963 w 3526937"/>
              <a:gd name="connsiteY2" fmla="*/ 1290637 h 1644874"/>
              <a:gd name="connsiteX3" fmla="*/ 2362200 w 3526937"/>
              <a:gd name="connsiteY3" fmla="*/ 1619250 h 1644874"/>
            </a:gdLst>
            <a:ahLst/>
            <a:cxnLst>
              <a:cxn ang="0">
                <a:pos x="connsiteX0" y="connsiteY0"/>
              </a:cxn>
              <a:cxn ang="0">
                <a:pos x="connsiteX1" y="connsiteY1"/>
              </a:cxn>
              <a:cxn ang="0">
                <a:pos x="connsiteX2" y="connsiteY2"/>
              </a:cxn>
              <a:cxn ang="0">
                <a:pos x="connsiteX3" y="connsiteY3"/>
              </a:cxn>
            </a:cxnLst>
            <a:rect l="l" t="t" r="r" b="b"/>
            <a:pathLst>
              <a:path w="3526937" h="1644874">
                <a:moveTo>
                  <a:pt x="0" y="0"/>
                </a:moveTo>
                <a:cubicBezTo>
                  <a:pt x="15875" y="424656"/>
                  <a:pt x="148431" y="670719"/>
                  <a:pt x="733425" y="885825"/>
                </a:cubicBezTo>
                <a:cubicBezTo>
                  <a:pt x="1318419" y="1100931"/>
                  <a:pt x="3752850" y="15874"/>
                  <a:pt x="3509963" y="1290637"/>
                </a:cubicBezTo>
                <a:cubicBezTo>
                  <a:pt x="3416300" y="1614486"/>
                  <a:pt x="2789237" y="1693068"/>
                  <a:pt x="2362200" y="1619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 name="Group 72">
            <a:extLst>
              <a:ext uri="{FF2B5EF4-FFF2-40B4-BE49-F238E27FC236}">
                <a16:creationId xmlns:a16="http://schemas.microsoft.com/office/drawing/2014/main" id="{1DE387CA-D1FA-4BD3-BEB0-9BB1FAA8B4EA}"/>
              </a:ext>
            </a:extLst>
          </p:cNvPr>
          <p:cNvGrpSpPr/>
          <p:nvPr/>
        </p:nvGrpSpPr>
        <p:grpSpPr>
          <a:xfrm>
            <a:off x="5266478" y="1554039"/>
            <a:ext cx="3014985" cy="621263"/>
            <a:chOff x="4023990" y="1257947"/>
            <a:chExt cx="3014985" cy="621263"/>
          </a:xfrm>
        </p:grpSpPr>
        <p:grpSp>
          <p:nvGrpSpPr>
            <p:cNvPr id="74" name="Group 73">
              <a:extLst>
                <a:ext uri="{FF2B5EF4-FFF2-40B4-BE49-F238E27FC236}">
                  <a16:creationId xmlns:a16="http://schemas.microsoft.com/office/drawing/2014/main" id="{3C102787-84B1-4D1A-A9BC-69AF284471CF}"/>
                </a:ext>
              </a:extLst>
            </p:cNvPr>
            <p:cNvGrpSpPr>
              <a:grpSpLocks noChangeAspect="1"/>
            </p:cNvGrpSpPr>
            <p:nvPr/>
          </p:nvGrpSpPr>
          <p:grpSpPr>
            <a:xfrm>
              <a:off x="4023990" y="1257947"/>
              <a:ext cx="3014985" cy="621263"/>
              <a:chOff x="98423" y="-2265617"/>
              <a:chExt cx="10995029" cy="2265617"/>
            </a:xfrm>
          </p:grpSpPr>
          <p:sp>
            <p:nvSpPr>
              <p:cNvPr id="76" name="Freeform: Shape 75">
                <a:extLst>
                  <a:ext uri="{FF2B5EF4-FFF2-40B4-BE49-F238E27FC236}">
                    <a16:creationId xmlns:a16="http://schemas.microsoft.com/office/drawing/2014/main" id="{591454CD-45B7-44DF-BB01-E62E3A89310D}"/>
                  </a:ext>
                </a:extLst>
              </p:cNvPr>
              <p:cNvSpPr/>
              <p:nvPr/>
            </p:nvSpPr>
            <p:spPr>
              <a:xfrm rot="16200000">
                <a:off x="-422765" y="-1489076"/>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77" name="Freeform: Shape 76">
                <a:extLst>
                  <a:ext uri="{FF2B5EF4-FFF2-40B4-BE49-F238E27FC236}">
                    <a16:creationId xmlns:a16="http://schemas.microsoft.com/office/drawing/2014/main" id="{125A897C-48BC-4AD1-89C3-24AFD1E7A591}"/>
                  </a:ext>
                </a:extLst>
              </p:cNvPr>
              <p:cNvSpPr/>
              <p:nvPr/>
            </p:nvSpPr>
            <p:spPr>
              <a:xfrm rot="5400000">
                <a:off x="9851538" y="-1489075"/>
                <a:ext cx="1763101" cy="720726"/>
              </a:xfrm>
              <a:custGeom>
                <a:avLst/>
                <a:gdLst>
                  <a:gd name="connsiteX0" fmla="*/ 1763101 w 1763101"/>
                  <a:gd name="connsiteY0" fmla="*/ 299352 h 720726"/>
                  <a:gd name="connsiteX1" fmla="*/ 1763101 w 1763101"/>
                  <a:gd name="connsiteY1" fmla="*/ 720726 h 720726"/>
                  <a:gd name="connsiteX2" fmla="*/ 1583860 w 1763101"/>
                  <a:gd name="connsiteY2" fmla="*/ 720726 h 720726"/>
                  <a:gd name="connsiteX3" fmla="*/ 1583860 w 1763101"/>
                  <a:gd name="connsiteY3" fmla="*/ 299352 h 720726"/>
                  <a:gd name="connsiteX4" fmla="*/ 1463749 w 1763101"/>
                  <a:gd name="connsiteY4" fmla="*/ 179241 h 720726"/>
                  <a:gd name="connsiteX5" fmla="*/ 299352 w 1763101"/>
                  <a:gd name="connsiteY5" fmla="*/ 179241 h 720726"/>
                  <a:gd name="connsiteX6" fmla="*/ 179241 w 1763101"/>
                  <a:gd name="connsiteY6" fmla="*/ 299352 h 720726"/>
                  <a:gd name="connsiteX7" fmla="*/ 179241 w 1763101"/>
                  <a:gd name="connsiteY7" fmla="*/ 720726 h 720726"/>
                  <a:gd name="connsiteX8" fmla="*/ 0 w 1763101"/>
                  <a:gd name="connsiteY8" fmla="*/ 720726 h 720726"/>
                  <a:gd name="connsiteX9" fmla="*/ 0 w 1763101"/>
                  <a:gd name="connsiteY9" fmla="*/ 299352 h 720726"/>
                  <a:gd name="connsiteX10" fmla="*/ 299352 w 1763101"/>
                  <a:gd name="connsiteY10" fmla="*/ 0 h 720726"/>
                  <a:gd name="connsiteX11" fmla="*/ 1463749 w 1763101"/>
                  <a:gd name="connsiteY11" fmla="*/ 0 h 720726"/>
                  <a:gd name="connsiteX12" fmla="*/ 1763101 w 1763101"/>
                  <a:gd name="connsiteY12" fmla="*/ 299352 h 72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101" h="720726">
                    <a:moveTo>
                      <a:pt x="1763101" y="299352"/>
                    </a:moveTo>
                    <a:lnTo>
                      <a:pt x="1763101" y="720726"/>
                    </a:lnTo>
                    <a:lnTo>
                      <a:pt x="1583860" y="720726"/>
                    </a:lnTo>
                    <a:lnTo>
                      <a:pt x="1583860" y="299352"/>
                    </a:lnTo>
                    <a:cubicBezTo>
                      <a:pt x="1583860" y="233017"/>
                      <a:pt x="1530084" y="179241"/>
                      <a:pt x="1463749" y="179241"/>
                    </a:cubicBezTo>
                    <a:lnTo>
                      <a:pt x="299352" y="179241"/>
                    </a:lnTo>
                    <a:cubicBezTo>
                      <a:pt x="233017" y="179241"/>
                      <a:pt x="179241" y="233017"/>
                      <a:pt x="179241" y="299352"/>
                    </a:cubicBezTo>
                    <a:lnTo>
                      <a:pt x="179241" y="720726"/>
                    </a:lnTo>
                    <a:lnTo>
                      <a:pt x="0" y="720726"/>
                    </a:lnTo>
                    <a:lnTo>
                      <a:pt x="0" y="299352"/>
                    </a:lnTo>
                    <a:cubicBezTo>
                      <a:pt x="0" y="134024"/>
                      <a:pt x="134024" y="0"/>
                      <a:pt x="299352" y="0"/>
                    </a:cubicBezTo>
                    <a:lnTo>
                      <a:pt x="1463749" y="0"/>
                    </a:lnTo>
                    <a:cubicBezTo>
                      <a:pt x="1629077" y="0"/>
                      <a:pt x="1763101" y="134024"/>
                      <a:pt x="1763101" y="299352"/>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78" name="Rectangle 77">
                <a:extLst>
                  <a:ext uri="{FF2B5EF4-FFF2-40B4-BE49-F238E27FC236}">
                    <a16:creationId xmlns:a16="http://schemas.microsoft.com/office/drawing/2014/main" id="{A0FE728B-B8BB-4166-A64C-E308A0AB937F}"/>
                  </a:ext>
                </a:extLst>
              </p:cNvPr>
              <p:cNvSpPr/>
              <p:nvPr/>
            </p:nvSpPr>
            <p:spPr>
              <a:xfrm>
                <a:off x="771525" y="-2257425"/>
                <a:ext cx="9648825" cy="2257425"/>
              </a:xfrm>
              <a:prstGeom prst="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Oval 78">
                <a:extLst>
                  <a:ext uri="{FF2B5EF4-FFF2-40B4-BE49-F238E27FC236}">
                    <a16:creationId xmlns:a16="http://schemas.microsoft.com/office/drawing/2014/main" id="{57EF423E-9FF4-451A-A0B1-8C4AB82A6A84}"/>
                  </a:ext>
                </a:extLst>
              </p:cNvPr>
              <p:cNvSpPr>
                <a:spLocks noChangeAspect="1"/>
              </p:cNvSpPr>
              <p:nvPr/>
            </p:nvSpPr>
            <p:spPr>
              <a:xfrm>
                <a:off x="6857999" y="-1938714"/>
                <a:ext cx="1620000" cy="162000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Oval 79">
                <a:extLst>
                  <a:ext uri="{FF2B5EF4-FFF2-40B4-BE49-F238E27FC236}">
                    <a16:creationId xmlns:a16="http://schemas.microsoft.com/office/drawing/2014/main" id="{EBBE506F-0C19-4A65-B0DA-F3FDA2F786B2}"/>
                  </a:ext>
                </a:extLst>
              </p:cNvPr>
              <p:cNvSpPr>
                <a:spLocks noChangeAspect="1"/>
              </p:cNvSpPr>
              <p:nvPr/>
            </p:nvSpPr>
            <p:spPr>
              <a:xfrm>
                <a:off x="1924049" y="-1572001"/>
                <a:ext cx="886575" cy="886575"/>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Shape 80">
                <a:extLst>
                  <a:ext uri="{FF2B5EF4-FFF2-40B4-BE49-F238E27FC236}">
                    <a16:creationId xmlns:a16="http://schemas.microsoft.com/office/drawing/2014/main" id="{CAC939E8-919C-438E-BB2C-679C38FA6C00}"/>
                  </a:ext>
                </a:extLst>
              </p:cNvPr>
              <p:cNvSpPr>
                <a:spLocks noChangeAspect="1"/>
              </p:cNvSpPr>
              <p:nvPr/>
            </p:nvSpPr>
            <p:spPr>
              <a:xfrm rot="795657">
                <a:off x="8924602" y="-1900489"/>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542925 w 685800"/>
                  <a:gd name="connsiteY7" fmla="*/ 228600 h 285750"/>
                  <a:gd name="connsiteX8" fmla="*/ 457200 w 685800"/>
                  <a:gd name="connsiteY8" fmla="*/ 142875 h 285750"/>
                  <a:gd name="connsiteX9" fmla="*/ 542925 w 685800"/>
                  <a:gd name="connsiteY9" fmla="*/ 57150 h 285750"/>
                  <a:gd name="connsiteX10" fmla="*/ 628650 w 685800"/>
                  <a:gd name="connsiteY10" fmla="*/ 142875 h 285750"/>
                  <a:gd name="connsiteX11" fmla="*/ 54292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542925" y="228600"/>
                    </a:moveTo>
                    <a:cubicBezTo>
                      <a:pt x="495580" y="228600"/>
                      <a:pt x="457200" y="190220"/>
                      <a:pt x="457200" y="142875"/>
                    </a:cubicBezTo>
                    <a:cubicBezTo>
                      <a:pt x="457200" y="95530"/>
                      <a:pt x="495580" y="57150"/>
                      <a:pt x="542925" y="57150"/>
                    </a:cubicBezTo>
                    <a:cubicBezTo>
                      <a:pt x="590270" y="57150"/>
                      <a:pt x="628650" y="95530"/>
                      <a:pt x="628650" y="142875"/>
                    </a:cubicBezTo>
                    <a:cubicBezTo>
                      <a:pt x="628598" y="190198"/>
                      <a:pt x="590248" y="228548"/>
                      <a:pt x="54292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3ECD9B04-7AEA-4C1E-BDC6-4160AB5E9A53}"/>
                  </a:ext>
                </a:extLst>
              </p:cNvPr>
              <p:cNvSpPr>
                <a:spLocks noChangeAspect="1"/>
              </p:cNvSpPr>
              <p:nvPr/>
            </p:nvSpPr>
            <p:spPr>
              <a:xfrm rot="20850518">
                <a:off x="8925840" y="-570462"/>
                <a:ext cx="1005840" cy="419100"/>
              </a:xfrm>
              <a:custGeom>
                <a:avLst/>
                <a:gdLst>
                  <a:gd name="connsiteX0" fmla="*/ 542925 w 685800"/>
                  <a:gd name="connsiteY0" fmla="*/ 0 h 285750"/>
                  <a:gd name="connsiteX1" fmla="*/ 142875 w 685800"/>
                  <a:gd name="connsiteY1" fmla="*/ 0 h 285750"/>
                  <a:gd name="connsiteX2" fmla="*/ 0 w 685800"/>
                  <a:gd name="connsiteY2" fmla="*/ 142875 h 285750"/>
                  <a:gd name="connsiteX3" fmla="*/ 142875 w 685800"/>
                  <a:gd name="connsiteY3" fmla="*/ 285750 h 285750"/>
                  <a:gd name="connsiteX4" fmla="*/ 542925 w 685800"/>
                  <a:gd name="connsiteY4" fmla="*/ 285750 h 285750"/>
                  <a:gd name="connsiteX5" fmla="*/ 685800 w 685800"/>
                  <a:gd name="connsiteY5" fmla="*/ 142875 h 285750"/>
                  <a:gd name="connsiteX6" fmla="*/ 542925 w 685800"/>
                  <a:gd name="connsiteY6" fmla="*/ 0 h 285750"/>
                  <a:gd name="connsiteX7" fmla="*/ 142875 w 685800"/>
                  <a:gd name="connsiteY7" fmla="*/ 228600 h 285750"/>
                  <a:gd name="connsiteX8" fmla="*/ 57150 w 685800"/>
                  <a:gd name="connsiteY8" fmla="*/ 142875 h 285750"/>
                  <a:gd name="connsiteX9" fmla="*/ 142875 w 685800"/>
                  <a:gd name="connsiteY9" fmla="*/ 57150 h 285750"/>
                  <a:gd name="connsiteX10" fmla="*/ 228600 w 685800"/>
                  <a:gd name="connsiteY10" fmla="*/ 142875 h 285750"/>
                  <a:gd name="connsiteX11" fmla="*/ 142875 w 685800"/>
                  <a:gd name="connsiteY11" fmla="*/ 2286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542925" y="0"/>
                    </a:moveTo>
                    <a:lnTo>
                      <a:pt x="142875" y="0"/>
                    </a:lnTo>
                    <a:cubicBezTo>
                      <a:pt x="63967" y="0"/>
                      <a:pt x="0" y="63967"/>
                      <a:pt x="0" y="142875"/>
                    </a:cubicBezTo>
                    <a:cubicBezTo>
                      <a:pt x="0" y="221783"/>
                      <a:pt x="63967" y="285750"/>
                      <a:pt x="142875" y="285750"/>
                    </a:cubicBezTo>
                    <a:lnTo>
                      <a:pt x="542925" y="285750"/>
                    </a:lnTo>
                    <a:cubicBezTo>
                      <a:pt x="621833" y="285750"/>
                      <a:pt x="685800" y="221783"/>
                      <a:pt x="685800" y="142875"/>
                    </a:cubicBezTo>
                    <a:cubicBezTo>
                      <a:pt x="685800" y="63967"/>
                      <a:pt x="621833" y="0"/>
                      <a:pt x="542925" y="0"/>
                    </a:cubicBezTo>
                    <a:close/>
                    <a:moveTo>
                      <a:pt x="142875" y="228600"/>
                    </a:moveTo>
                    <a:cubicBezTo>
                      <a:pt x="95530" y="228600"/>
                      <a:pt x="57150" y="190220"/>
                      <a:pt x="57150" y="142875"/>
                    </a:cubicBezTo>
                    <a:cubicBezTo>
                      <a:pt x="57150" y="95530"/>
                      <a:pt x="95530" y="57150"/>
                      <a:pt x="142875" y="57150"/>
                    </a:cubicBezTo>
                    <a:cubicBezTo>
                      <a:pt x="190220" y="57150"/>
                      <a:pt x="228600" y="95530"/>
                      <a:pt x="228600" y="142875"/>
                    </a:cubicBezTo>
                    <a:cubicBezTo>
                      <a:pt x="228548" y="190198"/>
                      <a:pt x="190198" y="228548"/>
                      <a:pt x="142875" y="228600"/>
                    </a:cubicBezTo>
                    <a:close/>
                  </a:path>
                </a:pathLst>
              </a:custGeom>
              <a:solidFill>
                <a:schemeClr val="bg1"/>
              </a:solidFill>
              <a:ln w="9525" cap="flat">
                <a:solidFill>
                  <a:schemeClr val="bg1">
                    <a:lumMod val="50000"/>
                  </a:schemeClr>
                </a:solidFill>
                <a:prstDash val="solid"/>
                <a:miter/>
              </a:ln>
            </p:spPr>
            <p:txBody>
              <a:bodyPr rtlCol="0" anchor="ctr"/>
              <a:lstStyle/>
              <a:p>
                <a:endParaRPr lang="en-GB"/>
              </a:p>
            </p:txBody>
          </p:sp>
          <p:grpSp>
            <p:nvGrpSpPr>
              <p:cNvPr id="83" name="Content Placeholder 10" descr="Gauge">
                <a:extLst>
                  <a:ext uri="{FF2B5EF4-FFF2-40B4-BE49-F238E27FC236}">
                    <a16:creationId xmlns:a16="http://schemas.microsoft.com/office/drawing/2014/main" id="{BFB9BF05-B4B1-484C-B52D-DE488A81E1B1}"/>
                  </a:ext>
                </a:extLst>
              </p:cNvPr>
              <p:cNvGrpSpPr/>
              <p:nvPr/>
            </p:nvGrpSpPr>
            <p:grpSpPr>
              <a:xfrm>
                <a:off x="6857999" y="-2265617"/>
                <a:ext cx="1620000" cy="1620000"/>
                <a:chOff x="6857999" y="-2265617"/>
                <a:chExt cx="1620000" cy="1620000"/>
              </a:xfrm>
            </p:grpSpPr>
            <p:sp>
              <p:nvSpPr>
                <p:cNvPr id="87" name="Freeform: Shape 86">
                  <a:extLst>
                    <a:ext uri="{FF2B5EF4-FFF2-40B4-BE49-F238E27FC236}">
                      <a16:creationId xmlns:a16="http://schemas.microsoft.com/office/drawing/2014/main" id="{B734A963-70F4-4ADE-AC89-629093058129}"/>
                    </a:ext>
                  </a:extLst>
                </p:cNvPr>
                <p:cNvSpPr/>
                <p:nvPr/>
              </p:nvSpPr>
              <p:spPr>
                <a:xfrm>
                  <a:off x="6925499" y="-1860617"/>
                  <a:ext cx="1186312" cy="810000"/>
                </a:xfrm>
                <a:custGeom>
                  <a:avLst/>
                  <a:gdLst>
                    <a:gd name="connsiteX0" fmla="*/ 708750 w 1186312"/>
                    <a:gd name="connsiteY0" fmla="*/ 102938 h 810000"/>
                    <a:gd name="connsiteX1" fmla="*/ 708750 w 1186312"/>
                    <a:gd name="connsiteY1" fmla="*/ 170437 h 810000"/>
                    <a:gd name="connsiteX2" fmla="*/ 742500 w 1186312"/>
                    <a:gd name="connsiteY2" fmla="*/ 168750 h 810000"/>
                    <a:gd name="connsiteX3" fmla="*/ 776250 w 1186312"/>
                    <a:gd name="connsiteY3" fmla="*/ 170437 h 810000"/>
                    <a:gd name="connsiteX4" fmla="*/ 776250 w 1186312"/>
                    <a:gd name="connsiteY4" fmla="*/ 102938 h 810000"/>
                    <a:gd name="connsiteX5" fmla="*/ 961875 w 1186312"/>
                    <a:gd name="connsiteY5" fmla="*/ 141750 h 810000"/>
                    <a:gd name="connsiteX6" fmla="*/ 936563 w 1186312"/>
                    <a:gd name="connsiteY6" fmla="*/ 202500 h 810000"/>
                    <a:gd name="connsiteX7" fmla="*/ 999000 w 1186312"/>
                    <a:gd name="connsiteY7" fmla="*/ 229500 h 810000"/>
                    <a:gd name="connsiteX8" fmla="*/ 1024312 w 1186312"/>
                    <a:gd name="connsiteY8" fmla="*/ 167063 h 810000"/>
                    <a:gd name="connsiteX9" fmla="*/ 1113750 w 1186312"/>
                    <a:gd name="connsiteY9" fmla="*/ 221062 h 810000"/>
                    <a:gd name="connsiteX10" fmla="*/ 1186313 w 1186312"/>
                    <a:gd name="connsiteY10" fmla="*/ 148500 h 810000"/>
                    <a:gd name="connsiteX11" fmla="*/ 742500 w 1186312"/>
                    <a:gd name="connsiteY11" fmla="*/ 0 h 810000"/>
                    <a:gd name="connsiteX12" fmla="*/ 0 w 1186312"/>
                    <a:gd name="connsiteY12" fmla="*/ 742500 h 810000"/>
                    <a:gd name="connsiteX13" fmla="*/ 0 w 1186312"/>
                    <a:gd name="connsiteY13" fmla="*/ 810000 h 810000"/>
                    <a:gd name="connsiteX14" fmla="*/ 101250 w 1186312"/>
                    <a:gd name="connsiteY14" fmla="*/ 810000 h 810000"/>
                    <a:gd name="connsiteX15" fmla="*/ 101250 w 1186312"/>
                    <a:gd name="connsiteY15" fmla="*/ 742500 h 810000"/>
                    <a:gd name="connsiteX16" fmla="*/ 133313 w 1186312"/>
                    <a:gd name="connsiteY16" fmla="*/ 543375 h 810000"/>
                    <a:gd name="connsiteX17" fmla="*/ 195750 w 1186312"/>
                    <a:gd name="connsiteY17" fmla="*/ 568688 h 810000"/>
                    <a:gd name="connsiteX18" fmla="*/ 219375 w 1186312"/>
                    <a:gd name="connsiteY18" fmla="*/ 506250 h 810000"/>
                    <a:gd name="connsiteX19" fmla="*/ 156938 w 1186312"/>
                    <a:gd name="connsiteY19" fmla="*/ 480938 h 810000"/>
                    <a:gd name="connsiteX20" fmla="*/ 258187 w 1186312"/>
                    <a:gd name="connsiteY20" fmla="*/ 324000 h 810000"/>
                    <a:gd name="connsiteX21" fmla="*/ 305438 w 1186312"/>
                    <a:gd name="connsiteY21" fmla="*/ 371250 h 810000"/>
                    <a:gd name="connsiteX22" fmla="*/ 352688 w 1186312"/>
                    <a:gd name="connsiteY22" fmla="*/ 322312 h 810000"/>
                    <a:gd name="connsiteX23" fmla="*/ 305438 w 1186312"/>
                    <a:gd name="connsiteY23" fmla="*/ 275063 h 810000"/>
                    <a:gd name="connsiteX24" fmla="*/ 460688 w 1186312"/>
                    <a:gd name="connsiteY24" fmla="*/ 167063 h 810000"/>
                    <a:gd name="connsiteX25" fmla="*/ 486000 w 1186312"/>
                    <a:gd name="connsiteY25" fmla="*/ 229500 h 810000"/>
                    <a:gd name="connsiteX26" fmla="*/ 548438 w 1186312"/>
                    <a:gd name="connsiteY26" fmla="*/ 202500 h 810000"/>
                    <a:gd name="connsiteX27" fmla="*/ 523125 w 1186312"/>
                    <a:gd name="connsiteY27" fmla="*/ 140062 h 810000"/>
                    <a:gd name="connsiteX28" fmla="*/ 708750 w 1186312"/>
                    <a:gd name="connsiteY28" fmla="*/ 102938 h 8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6312" h="810000">
                      <a:moveTo>
                        <a:pt x="708750" y="102938"/>
                      </a:moveTo>
                      <a:lnTo>
                        <a:pt x="708750" y="170437"/>
                      </a:lnTo>
                      <a:cubicBezTo>
                        <a:pt x="720563" y="170437"/>
                        <a:pt x="730688" y="168750"/>
                        <a:pt x="742500" y="168750"/>
                      </a:cubicBezTo>
                      <a:cubicBezTo>
                        <a:pt x="754313" y="168750"/>
                        <a:pt x="764438" y="168750"/>
                        <a:pt x="776250" y="170437"/>
                      </a:cubicBezTo>
                      <a:lnTo>
                        <a:pt x="776250" y="102938"/>
                      </a:lnTo>
                      <a:cubicBezTo>
                        <a:pt x="842063" y="106312"/>
                        <a:pt x="904500" y="119813"/>
                        <a:pt x="961875" y="141750"/>
                      </a:cubicBezTo>
                      <a:lnTo>
                        <a:pt x="936563" y="202500"/>
                      </a:lnTo>
                      <a:cubicBezTo>
                        <a:pt x="958500" y="210938"/>
                        <a:pt x="978750" y="219375"/>
                        <a:pt x="999000" y="229500"/>
                      </a:cubicBezTo>
                      <a:lnTo>
                        <a:pt x="1024312" y="167063"/>
                      </a:lnTo>
                      <a:cubicBezTo>
                        <a:pt x="1056375" y="182250"/>
                        <a:pt x="1085063" y="200813"/>
                        <a:pt x="1113750" y="221062"/>
                      </a:cubicBezTo>
                      <a:lnTo>
                        <a:pt x="1186313" y="148500"/>
                      </a:lnTo>
                      <a:cubicBezTo>
                        <a:pt x="1063125" y="55687"/>
                        <a:pt x="909563" y="0"/>
                        <a:pt x="742500" y="0"/>
                      </a:cubicBezTo>
                      <a:cubicBezTo>
                        <a:pt x="332438" y="0"/>
                        <a:pt x="0" y="332438"/>
                        <a:pt x="0" y="742500"/>
                      </a:cubicBezTo>
                      <a:lnTo>
                        <a:pt x="0" y="810000"/>
                      </a:lnTo>
                      <a:lnTo>
                        <a:pt x="101250" y="810000"/>
                      </a:lnTo>
                      <a:lnTo>
                        <a:pt x="101250" y="742500"/>
                      </a:lnTo>
                      <a:cubicBezTo>
                        <a:pt x="101250" y="673313"/>
                        <a:pt x="113063" y="605813"/>
                        <a:pt x="133313" y="543375"/>
                      </a:cubicBezTo>
                      <a:lnTo>
                        <a:pt x="195750" y="568688"/>
                      </a:lnTo>
                      <a:cubicBezTo>
                        <a:pt x="202500" y="546750"/>
                        <a:pt x="210938" y="526500"/>
                        <a:pt x="219375" y="506250"/>
                      </a:cubicBezTo>
                      <a:lnTo>
                        <a:pt x="156938" y="480938"/>
                      </a:lnTo>
                      <a:cubicBezTo>
                        <a:pt x="182250" y="423562"/>
                        <a:pt x="217688" y="369563"/>
                        <a:pt x="258187" y="324000"/>
                      </a:cubicBezTo>
                      <a:lnTo>
                        <a:pt x="305438" y="371250"/>
                      </a:lnTo>
                      <a:cubicBezTo>
                        <a:pt x="320625" y="354375"/>
                        <a:pt x="335813" y="337500"/>
                        <a:pt x="352688" y="322312"/>
                      </a:cubicBezTo>
                      <a:lnTo>
                        <a:pt x="305438" y="275063"/>
                      </a:lnTo>
                      <a:cubicBezTo>
                        <a:pt x="351000" y="232875"/>
                        <a:pt x="403313" y="195750"/>
                        <a:pt x="460688" y="167063"/>
                      </a:cubicBezTo>
                      <a:lnTo>
                        <a:pt x="486000" y="229500"/>
                      </a:lnTo>
                      <a:cubicBezTo>
                        <a:pt x="506250" y="219375"/>
                        <a:pt x="526500" y="210938"/>
                        <a:pt x="548438" y="202500"/>
                      </a:cubicBezTo>
                      <a:lnTo>
                        <a:pt x="523125" y="140062"/>
                      </a:lnTo>
                      <a:cubicBezTo>
                        <a:pt x="580500" y="118125"/>
                        <a:pt x="642938" y="106312"/>
                        <a:pt x="708750" y="102938"/>
                      </a:cubicBezTo>
                      <a:close/>
                    </a:path>
                  </a:pathLst>
                </a:custGeom>
                <a:solidFill>
                  <a:srgbClr val="000000"/>
                </a:solidFill>
                <a:ln w="16867" cap="flat">
                  <a:noFill/>
                  <a:prstDash val="solid"/>
                  <a:miter/>
                </a:ln>
              </p:spPr>
              <p:txBody>
                <a:bodyPr rtlCol="0" anchor="ctr"/>
                <a:lstStyle/>
                <a:p>
                  <a:endParaRPr lang="en-GB"/>
                </a:p>
              </p:txBody>
            </p:sp>
            <p:sp>
              <p:nvSpPr>
                <p:cNvPr id="88" name="Freeform: Shape 87">
                  <a:extLst>
                    <a:ext uri="{FF2B5EF4-FFF2-40B4-BE49-F238E27FC236}">
                      <a16:creationId xmlns:a16="http://schemas.microsoft.com/office/drawing/2014/main" id="{7B76DE70-616E-4099-842A-C9DED7B39068}"/>
                    </a:ext>
                  </a:extLst>
                </p:cNvPr>
                <p:cNvSpPr/>
                <p:nvPr/>
              </p:nvSpPr>
              <p:spPr>
                <a:xfrm>
                  <a:off x="8191124" y="-1543367"/>
                  <a:ext cx="219375" cy="492750"/>
                </a:xfrm>
                <a:custGeom>
                  <a:avLst/>
                  <a:gdLst>
                    <a:gd name="connsiteX0" fmla="*/ 86062 w 219375"/>
                    <a:gd name="connsiteY0" fmla="*/ 0 h 492750"/>
                    <a:gd name="connsiteX1" fmla="*/ 13500 w 219375"/>
                    <a:gd name="connsiteY1" fmla="*/ 72562 h 492750"/>
                    <a:gd name="connsiteX2" fmla="*/ 62437 w 219375"/>
                    <a:gd name="connsiteY2" fmla="*/ 162000 h 492750"/>
                    <a:gd name="connsiteX3" fmla="*/ 0 w 219375"/>
                    <a:gd name="connsiteY3" fmla="*/ 189000 h 492750"/>
                    <a:gd name="connsiteX4" fmla="*/ 23625 w 219375"/>
                    <a:gd name="connsiteY4" fmla="*/ 251438 h 492750"/>
                    <a:gd name="connsiteX5" fmla="*/ 86062 w 219375"/>
                    <a:gd name="connsiteY5" fmla="*/ 226125 h 492750"/>
                    <a:gd name="connsiteX6" fmla="*/ 118125 w 219375"/>
                    <a:gd name="connsiteY6" fmla="*/ 425250 h 492750"/>
                    <a:gd name="connsiteX7" fmla="*/ 118125 w 219375"/>
                    <a:gd name="connsiteY7" fmla="*/ 492750 h 492750"/>
                    <a:gd name="connsiteX8" fmla="*/ 219375 w 219375"/>
                    <a:gd name="connsiteY8" fmla="*/ 492750 h 492750"/>
                    <a:gd name="connsiteX9" fmla="*/ 219375 w 219375"/>
                    <a:gd name="connsiteY9" fmla="*/ 425250 h 492750"/>
                    <a:gd name="connsiteX10" fmla="*/ 86062 w 219375"/>
                    <a:gd name="connsiteY10" fmla="*/ 0 h 49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375" h="492750">
                      <a:moveTo>
                        <a:pt x="86062" y="0"/>
                      </a:moveTo>
                      <a:lnTo>
                        <a:pt x="13500" y="72562"/>
                      </a:lnTo>
                      <a:cubicBezTo>
                        <a:pt x="32063" y="101250"/>
                        <a:pt x="48938" y="131625"/>
                        <a:pt x="62437" y="162000"/>
                      </a:cubicBezTo>
                      <a:lnTo>
                        <a:pt x="0" y="189000"/>
                      </a:lnTo>
                      <a:cubicBezTo>
                        <a:pt x="8438" y="209250"/>
                        <a:pt x="16875" y="231188"/>
                        <a:pt x="23625" y="251438"/>
                      </a:cubicBezTo>
                      <a:lnTo>
                        <a:pt x="86062" y="226125"/>
                      </a:lnTo>
                      <a:cubicBezTo>
                        <a:pt x="106313" y="288563"/>
                        <a:pt x="118125" y="356063"/>
                        <a:pt x="118125" y="425250"/>
                      </a:cubicBezTo>
                      <a:lnTo>
                        <a:pt x="118125" y="492750"/>
                      </a:lnTo>
                      <a:lnTo>
                        <a:pt x="219375" y="492750"/>
                      </a:lnTo>
                      <a:lnTo>
                        <a:pt x="219375" y="425250"/>
                      </a:lnTo>
                      <a:cubicBezTo>
                        <a:pt x="219375" y="266625"/>
                        <a:pt x="170437" y="121500"/>
                        <a:pt x="86062" y="0"/>
                      </a:cubicBezTo>
                      <a:close/>
                    </a:path>
                  </a:pathLst>
                </a:custGeom>
                <a:solidFill>
                  <a:srgbClr val="000000"/>
                </a:solidFill>
                <a:ln w="16867"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92D41CF1-6BA9-401C-AD9B-CB19475A51D4}"/>
                    </a:ext>
                  </a:extLst>
                </p:cNvPr>
                <p:cNvSpPr/>
                <p:nvPr/>
              </p:nvSpPr>
              <p:spPr>
                <a:xfrm>
                  <a:off x="7596663" y="-1674992"/>
                  <a:ext cx="645085" cy="646773"/>
                </a:xfrm>
                <a:custGeom>
                  <a:avLst/>
                  <a:gdLst>
                    <a:gd name="connsiteX0" fmla="*/ 24086 w 645085"/>
                    <a:gd name="connsiteY0" fmla="*/ 526500 h 646773"/>
                    <a:gd name="connsiteX1" fmla="*/ 15648 w 645085"/>
                    <a:gd name="connsiteY1" fmla="*/ 534937 h 646773"/>
                    <a:gd name="connsiteX2" fmla="*/ 24086 w 645085"/>
                    <a:gd name="connsiteY2" fmla="*/ 631125 h 646773"/>
                    <a:gd name="connsiteX3" fmla="*/ 120273 w 645085"/>
                    <a:gd name="connsiteY3" fmla="*/ 622688 h 646773"/>
                    <a:gd name="connsiteX4" fmla="*/ 645086 w 645085"/>
                    <a:gd name="connsiteY4" fmla="*/ 0 h 646773"/>
                    <a:gd name="connsiteX5" fmla="*/ 24086 w 645085"/>
                    <a:gd name="connsiteY5" fmla="*/ 526500 h 64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085" h="646773">
                      <a:moveTo>
                        <a:pt x="24086" y="526500"/>
                      </a:moveTo>
                      <a:cubicBezTo>
                        <a:pt x="20711" y="528188"/>
                        <a:pt x="19023" y="531563"/>
                        <a:pt x="15648" y="534937"/>
                      </a:cubicBezTo>
                      <a:cubicBezTo>
                        <a:pt x="-7977" y="563625"/>
                        <a:pt x="-4602" y="605813"/>
                        <a:pt x="24086" y="631125"/>
                      </a:cubicBezTo>
                      <a:cubicBezTo>
                        <a:pt x="52773" y="654750"/>
                        <a:pt x="94961" y="651375"/>
                        <a:pt x="120273" y="622688"/>
                      </a:cubicBezTo>
                      <a:lnTo>
                        <a:pt x="645086" y="0"/>
                      </a:lnTo>
                      <a:lnTo>
                        <a:pt x="24086" y="526500"/>
                      </a:lnTo>
                      <a:close/>
                    </a:path>
                  </a:pathLst>
                </a:custGeom>
                <a:solidFill>
                  <a:srgbClr val="000000"/>
                </a:solidFill>
                <a:ln w="16867" cap="flat">
                  <a:noFill/>
                  <a:prstDash val="solid"/>
                  <a:miter/>
                </a:ln>
              </p:spPr>
              <p:txBody>
                <a:bodyPr rtlCol="0" anchor="ctr"/>
                <a:lstStyle/>
                <a:p>
                  <a:endParaRPr lang="en-GB"/>
                </a:p>
              </p:txBody>
            </p:sp>
          </p:grpSp>
          <p:sp>
            <p:nvSpPr>
              <p:cNvPr id="84" name="Freeform: Shape 83">
                <a:extLst>
                  <a:ext uri="{FF2B5EF4-FFF2-40B4-BE49-F238E27FC236}">
                    <a16:creationId xmlns:a16="http://schemas.microsoft.com/office/drawing/2014/main" id="{8EAFE3A5-CB86-4886-A114-570385D11754}"/>
                  </a:ext>
                </a:extLst>
              </p:cNvPr>
              <p:cNvSpPr/>
              <p:nvPr/>
            </p:nvSpPr>
            <p:spPr>
              <a:xfrm flipH="1">
                <a:off x="2150957" y="-1493482"/>
                <a:ext cx="578383" cy="394913"/>
              </a:xfrm>
              <a:custGeom>
                <a:avLst/>
                <a:gdLst>
                  <a:gd name="connsiteX0" fmla="*/ 345549 w 578383"/>
                  <a:gd name="connsiteY0" fmla="*/ 50187 h 394913"/>
                  <a:gd name="connsiteX1" fmla="*/ 345549 w 578383"/>
                  <a:gd name="connsiteY1" fmla="*/ 83096 h 394913"/>
                  <a:gd name="connsiteX2" fmla="*/ 362004 w 578383"/>
                  <a:gd name="connsiteY2" fmla="*/ 82274 h 394913"/>
                  <a:gd name="connsiteX3" fmla="*/ 378459 w 578383"/>
                  <a:gd name="connsiteY3" fmla="*/ 83096 h 394913"/>
                  <a:gd name="connsiteX4" fmla="*/ 378459 w 578383"/>
                  <a:gd name="connsiteY4" fmla="*/ 50187 h 394913"/>
                  <a:gd name="connsiteX5" fmla="*/ 468960 w 578383"/>
                  <a:gd name="connsiteY5" fmla="*/ 69110 h 394913"/>
                  <a:gd name="connsiteX6" fmla="*/ 456619 w 578383"/>
                  <a:gd name="connsiteY6" fmla="*/ 98728 h 394913"/>
                  <a:gd name="connsiteX7" fmla="*/ 487060 w 578383"/>
                  <a:gd name="connsiteY7" fmla="*/ 111892 h 394913"/>
                  <a:gd name="connsiteX8" fmla="*/ 499401 w 578383"/>
                  <a:gd name="connsiteY8" fmla="*/ 81451 h 394913"/>
                  <a:gd name="connsiteX9" fmla="*/ 543006 w 578383"/>
                  <a:gd name="connsiteY9" fmla="*/ 107778 h 394913"/>
                  <a:gd name="connsiteX10" fmla="*/ 578384 w 578383"/>
                  <a:gd name="connsiteY10" fmla="*/ 72401 h 394913"/>
                  <a:gd name="connsiteX11" fmla="*/ 362004 w 578383"/>
                  <a:gd name="connsiteY11" fmla="*/ 0 h 394913"/>
                  <a:gd name="connsiteX12" fmla="*/ 0 w 578383"/>
                  <a:gd name="connsiteY12" fmla="*/ 362004 h 394913"/>
                  <a:gd name="connsiteX13" fmla="*/ 0 w 578383"/>
                  <a:gd name="connsiteY13" fmla="*/ 394914 h 394913"/>
                  <a:gd name="connsiteX14" fmla="*/ 49364 w 578383"/>
                  <a:gd name="connsiteY14" fmla="*/ 394914 h 394913"/>
                  <a:gd name="connsiteX15" fmla="*/ 49364 w 578383"/>
                  <a:gd name="connsiteY15" fmla="*/ 362004 h 394913"/>
                  <a:gd name="connsiteX16" fmla="*/ 64996 w 578383"/>
                  <a:gd name="connsiteY16" fmla="*/ 264921 h 394913"/>
                  <a:gd name="connsiteX17" fmla="*/ 95437 w 578383"/>
                  <a:gd name="connsiteY17" fmla="*/ 277262 h 394913"/>
                  <a:gd name="connsiteX18" fmla="*/ 106956 w 578383"/>
                  <a:gd name="connsiteY18" fmla="*/ 246821 h 394913"/>
                  <a:gd name="connsiteX19" fmla="*/ 76514 w 578383"/>
                  <a:gd name="connsiteY19" fmla="*/ 234480 h 394913"/>
                  <a:gd name="connsiteX20" fmla="*/ 125879 w 578383"/>
                  <a:gd name="connsiteY20" fmla="*/ 157965 h 394913"/>
                  <a:gd name="connsiteX21" fmla="*/ 148915 w 578383"/>
                  <a:gd name="connsiteY21" fmla="*/ 181002 h 394913"/>
                  <a:gd name="connsiteX22" fmla="*/ 171952 w 578383"/>
                  <a:gd name="connsiteY22" fmla="*/ 157143 h 394913"/>
                  <a:gd name="connsiteX23" fmla="*/ 148915 w 578383"/>
                  <a:gd name="connsiteY23" fmla="*/ 134106 h 394913"/>
                  <a:gd name="connsiteX24" fmla="*/ 224607 w 578383"/>
                  <a:gd name="connsiteY24" fmla="*/ 81451 h 394913"/>
                  <a:gd name="connsiteX25" fmla="*/ 236948 w 578383"/>
                  <a:gd name="connsiteY25" fmla="*/ 111892 h 394913"/>
                  <a:gd name="connsiteX26" fmla="*/ 267389 w 578383"/>
                  <a:gd name="connsiteY26" fmla="*/ 98728 h 394913"/>
                  <a:gd name="connsiteX27" fmla="*/ 255048 w 578383"/>
                  <a:gd name="connsiteY27" fmla="*/ 68287 h 394913"/>
                  <a:gd name="connsiteX28" fmla="*/ 345549 w 578383"/>
                  <a:gd name="connsiteY28" fmla="*/ 50187 h 39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8383" h="394913">
                    <a:moveTo>
                      <a:pt x="345549" y="50187"/>
                    </a:moveTo>
                    <a:lnTo>
                      <a:pt x="345549" y="83096"/>
                    </a:lnTo>
                    <a:cubicBezTo>
                      <a:pt x="351308" y="83096"/>
                      <a:pt x="356245" y="82274"/>
                      <a:pt x="362004" y="82274"/>
                    </a:cubicBezTo>
                    <a:cubicBezTo>
                      <a:pt x="367763" y="82274"/>
                      <a:pt x="372700" y="82274"/>
                      <a:pt x="378459" y="83096"/>
                    </a:cubicBezTo>
                    <a:lnTo>
                      <a:pt x="378459" y="50187"/>
                    </a:lnTo>
                    <a:cubicBezTo>
                      <a:pt x="410546" y="51832"/>
                      <a:pt x="440987" y="58414"/>
                      <a:pt x="468960" y="69110"/>
                    </a:cubicBezTo>
                    <a:lnTo>
                      <a:pt x="456619" y="98728"/>
                    </a:lnTo>
                    <a:cubicBezTo>
                      <a:pt x="467314" y="102842"/>
                      <a:pt x="477187" y="106956"/>
                      <a:pt x="487060" y="111892"/>
                    </a:cubicBezTo>
                    <a:lnTo>
                      <a:pt x="499401" y="81451"/>
                    </a:lnTo>
                    <a:cubicBezTo>
                      <a:pt x="515033" y="88856"/>
                      <a:pt x="529020" y="97906"/>
                      <a:pt x="543006" y="107778"/>
                    </a:cubicBezTo>
                    <a:lnTo>
                      <a:pt x="578384" y="72401"/>
                    </a:lnTo>
                    <a:cubicBezTo>
                      <a:pt x="518324" y="27150"/>
                      <a:pt x="443455" y="0"/>
                      <a:pt x="362004" y="0"/>
                    </a:cubicBezTo>
                    <a:cubicBezTo>
                      <a:pt x="162079" y="0"/>
                      <a:pt x="0" y="162079"/>
                      <a:pt x="0" y="362004"/>
                    </a:cubicBezTo>
                    <a:lnTo>
                      <a:pt x="0" y="394914"/>
                    </a:lnTo>
                    <a:lnTo>
                      <a:pt x="49364" y="394914"/>
                    </a:lnTo>
                    <a:lnTo>
                      <a:pt x="49364" y="362004"/>
                    </a:lnTo>
                    <a:cubicBezTo>
                      <a:pt x="49364" y="328272"/>
                      <a:pt x="55123" y="295362"/>
                      <a:pt x="64996" y="264921"/>
                    </a:cubicBezTo>
                    <a:lnTo>
                      <a:pt x="95437" y="277262"/>
                    </a:lnTo>
                    <a:cubicBezTo>
                      <a:pt x="98728" y="266567"/>
                      <a:pt x="102842" y="256694"/>
                      <a:pt x="106956" y="246821"/>
                    </a:cubicBezTo>
                    <a:lnTo>
                      <a:pt x="76514" y="234480"/>
                    </a:lnTo>
                    <a:cubicBezTo>
                      <a:pt x="88856" y="206507"/>
                      <a:pt x="106133" y="180179"/>
                      <a:pt x="125879" y="157965"/>
                    </a:cubicBezTo>
                    <a:lnTo>
                      <a:pt x="148915" y="181002"/>
                    </a:lnTo>
                    <a:cubicBezTo>
                      <a:pt x="156320" y="172775"/>
                      <a:pt x="163725" y="164547"/>
                      <a:pt x="171952" y="157143"/>
                    </a:cubicBezTo>
                    <a:lnTo>
                      <a:pt x="148915" y="134106"/>
                    </a:lnTo>
                    <a:cubicBezTo>
                      <a:pt x="171129" y="113538"/>
                      <a:pt x="196634" y="95437"/>
                      <a:pt x="224607" y="81451"/>
                    </a:cubicBezTo>
                    <a:lnTo>
                      <a:pt x="236948" y="111892"/>
                    </a:lnTo>
                    <a:cubicBezTo>
                      <a:pt x="246821" y="106956"/>
                      <a:pt x="256694" y="102842"/>
                      <a:pt x="267389" y="98728"/>
                    </a:cubicBezTo>
                    <a:lnTo>
                      <a:pt x="255048" y="68287"/>
                    </a:lnTo>
                    <a:cubicBezTo>
                      <a:pt x="283021" y="57592"/>
                      <a:pt x="313463" y="51832"/>
                      <a:pt x="345549" y="50187"/>
                    </a:cubicBezTo>
                    <a:close/>
                  </a:path>
                </a:pathLst>
              </a:custGeom>
              <a:solidFill>
                <a:srgbClr val="000000"/>
              </a:solidFill>
              <a:ln w="8136" cap="flat">
                <a:noFill/>
                <a:prstDash val="solid"/>
                <a:miter/>
              </a:ln>
            </p:spPr>
            <p:txBody>
              <a:bodyPr rtlCol="0" anchor="ctr"/>
              <a:lstStyle/>
              <a:p>
                <a:endParaRPr lang="en-GB"/>
              </a:p>
            </p:txBody>
          </p:sp>
          <p:sp>
            <p:nvSpPr>
              <p:cNvPr id="85" name="Freeform: Shape 84">
                <a:extLst>
                  <a:ext uri="{FF2B5EF4-FFF2-40B4-BE49-F238E27FC236}">
                    <a16:creationId xmlns:a16="http://schemas.microsoft.com/office/drawing/2014/main" id="{2E70EE9B-9B2A-4B17-8BBA-510A8B068CDA}"/>
                  </a:ext>
                </a:extLst>
              </p:cNvPr>
              <p:cNvSpPr/>
              <p:nvPr/>
            </p:nvSpPr>
            <p:spPr>
              <a:xfrm flipH="1">
                <a:off x="2005333" y="-1338807"/>
                <a:ext cx="106955" cy="240239"/>
              </a:xfrm>
              <a:custGeom>
                <a:avLst/>
                <a:gdLst>
                  <a:gd name="connsiteX0" fmla="*/ 41960 w 106955"/>
                  <a:gd name="connsiteY0" fmla="*/ 0 h 240239"/>
                  <a:gd name="connsiteX1" fmla="*/ 6582 w 106955"/>
                  <a:gd name="connsiteY1" fmla="*/ 35378 h 240239"/>
                  <a:gd name="connsiteX2" fmla="*/ 30441 w 106955"/>
                  <a:gd name="connsiteY2" fmla="*/ 78983 h 240239"/>
                  <a:gd name="connsiteX3" fmla="*/ 0 w 106955"/>
                  <a:gd name="connsiteY3" fmla="*/ 92146 h 240239"/>
                  <a:gd name="connsiteX4" fmla="*/ 11518 w 106955"/>
                  <a:gd name="connsiteY4" fmla="*/ 122588 h 240239"/>
                  <a:gd name="connsiteX5" fmla="*/ 41960 w 106955"/>
                  <a:gd name="connsiteY5" fmla="*/ 110247 h 240239"/>
                  <a:gd name="connsiteX6" fmla="*/ 57592 w 106955"/>
                  <a:gd name="connsiteY6" fmla="*/ 207330 h 240239"/>
                  <a:gd name="connsiteX7" fmla="*/ 57592 w 106955"/>
                  <a:gd name="connsiteY7" fmla="*/ 240239 h 240239"/>
                  <a:gd name="connsiteX8" fmla="*/ 106956 w 106955"/>
                  <a:gd name="connsiteY8" fmla="*/ 240239 h 240239"/>
                  <a:gd name="connsiteX9" fmla="*/ 106956 w 106955"/>
                  <a:gd name="connsiteY9" fmla="*/ 207330 h 240239"/>
                  <a:gd name="connsiteX10" fmla="*/ 41960 w 106955"/>
                  <a:gd name="connsiteY10" fmla="*/ 0 h 24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55" h="240239">
                    <a:moveTo>
                      <a:pt x="41960" y="0"/>
                    </a:moveTo>
                    <a:lnTo>
                      <a:pt x="6582" y="35378"/>
                    </a:lnTo>
                    <a:cubicBezTo>
                      <a:pt x="15632" y="49364"/>
                      <a:pt x="23859" y="64173"/>
                      <a:pt x="30441" y="78983"/>
                    </a:cubicBezTo>
                    <a:lnTo>
                      <a:pt x="0" y="92146"/>
                    </a:lnTo>
                    <a:cubicBezTo>
                      <a:pt x="4114" y="102019"/>
                      <a:pt x="8227" y="112715"/>
                      <a:pt x="11518" y="122588"/>
                    </a:cubicBezTo>
                    <a:lnTo>
                      <a:pt x="41960" y="110247"/>
                    </a:lnTo>
                    <a:cubicBezTo>
                      <a:pt x="51832" y="140688"/>
                      <a:pt x="57592" y="173597"/>
                      <a:pt x="57592" y="207330"/>
                    </a:cubicBezTo>
                    <a:lnTo>
                      <a:pt x="57592" y="240239"/>
                    </a:lnTo>
                    <a:lnTo>
                      <a:pt x="106956" y="240239"/>
                    </a:lnTo>
                    <a:lnTo>
                      <a:pt x="106956" y="207330"/>
                    </a:lnTo>
                    <a:cubicBezTo>
                      <a:pt x="106956" y="129992"/>
                      <a:pt x="83096" y="59237"/>
                      <a:pt x="41960" y="0"/>
                    </a:cubicBezTo>
                    <a:close/>
                  </a:path>
                </a:pathLst>
              </a:custGeom>
              <a:solidFill>
                <a:srgbClr val="000000"/>
              </a:solidFill>
              <a:ln w="8136" cap="flat">
                <a:noFill/>
                <a:prstDash val="solid"/>
                <a:miter/>
              </a:ln>
            </p:spPr>
            <p:txBody>
              <a:bodyPr rtlCol="0" anchor="ctr"/>
              <a:lstStyle/>
              <a:p>
                <a:endParaRPr lang="en-GB"/>
              </a:p>
            </p:txBody>
          </p:sp>
          <p:sp>
            <p:nvSpPr>
              <p:cNvPr id="86" name="Freeform: Shape 85">
                <a:extLst>
                  <a:ext uri="{FF2B5EF4-FFF2-40B4-BE49-F238E27FC236}">
                    <a16:creationId xmlns:a16="http://schemas.microsoft.com/office/drawing/2014/main" id="{21D5538D-81B8-42D1-B882-2E0ED7D4282D}"/>
                  </a:ext>
                </a:extLst>
              </p:cNvPr>
              <p:cNvSpPr/>
              <p:nvPr/>
            </p:nvSpPr>
            <p:spPr>
              <a:xfrm flipH="1">
                <a:off x="2087607" y="-1402981"/>
                <a:ext cx="314509" cy="315332"/>
              </a:xfrm>
              <a:custGeom>
                <a:avLst/>
                <a:gdLst>
                  <a:gd name="connsiteX0" fmla="*/ 11743 w 314509"/>
                  <a:gd name="connsiteY0" fmla="*/ 256694 h 315332"/>
                  <a:gd name="connsiteX1" fmla="*/ 7629 w 314509"/>
                  <a:gd name="connsiteY1" fmla="*/ 260807 h 315332"/>
                  <a:gd name="connsiteX2" fmla="*/ 11743 w 314509"/>
                  <a:gd name="connsiteY2" fmla="*/ 307703 h 315332"/>
                  <a:gd name="connsiteX3" fmla="*/ 58639 w 314509"/>
                  <a:gd name="connsiteY3" fmla="*/ 303590 h 315332"/>
                  <a:gd name="connsiteX4" fmla="*/ 314510 w 314509"/>
                  <a:gd name="connsiteY4" fmla="*/ 0 h 315332"/>
                  <a:gd name="connsiteX5" fmla="*/ 11743 w 314509"/>
                  <a:gd name="connsiteY5" fmla="*/ 256694 h 31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509" h="315332">
                    <a:moveTo>
                      <a:pt x="11743" y="256694"/>
                    </a:moveTo>
                    <a:cubicBezTo>
                      <a:pt x="10097" y="257517"/>
                      <a:pt x="9275" y="259162"/>
                      <a:pt x="7629" y="260807"/>
                    </a:cubicBezTo>
                    <a:cubicBezTo>
                      <a:pt x="-3889" y="274794"/>
                      <a:pt x="-2244" y="295362"/>
                      <a:pt x="11743" y="307703"/>
                    </a:cubicBezTo>
                    <a:cubicBezTo>
                      <a:pt x="25729" y="319222"/>
                      <a:pt x="46298" y="317576"/>
                      <a:pt x="58639" y="303590"/>
                    </a:cubicBezTo>
                    <a:lnTo>
                      <a:pt x="314510" y="0"/>
                    </a:lnTo>
                    <a:lnTo>
                      <a:pt x="11743" y="256694"/>
                    </a:lnTo>
                    <a:close/>
                  </a:path>
                </a:pathLst>
              </a:custGeom>
              <a:solidFill>
                <a:srgbClr val="000000"/>
              </a:solidFill>
              <a:ln w="8136" cap="flat">
                <a:noFill/>
                <a:prstDash val="solid"/>
                <a:miter/>
              </a:ln>
            </p:spPr>
            <p:txBody>
              <a:bodyPr rtlCol="0" anchor="ctr"/>
              <a:lstStyle/>
              <a:p>
                <a:endParaRPr lang="en-GB"/>
              </a:p>
            </p:txBody>
          </p:sp>
        </p:grpSp>
        <p:sp>
          <p:nvSpPr>
            <p:cNvPr id="75" name="TextBox 74">
              <a:extLst>
                <a:ext uri="{FF2B5EF4-FFF2-40B4-BE49-F238E27FC236}">
                  <a16:creationId xmlns:a16="http://schemas.microsoft.com/office/drawing/2014/main" id="{49E20CF3-7A75-4581-B9EF-C9C1C3118BB1}"/>
                </a:ext>
              </a:extLst>
            </p:cNvPr>
            <p:cNvSpPr txBox="1"/>
            <p:nvPr/>
          </p:nvSpPr>
          <p:spPr>
            <a:xfrm>
              <a:off x="4894959" y="1272535"/>
              <a:ext cx="889332" cy="584775"/>
            </a:xfrm>
            <a:prstGeom prst="rect">
              <a:avLst/>
            </a:prstGeom>
            <a:noFill/>
          </p:spPr>
          <p:txBody>
            <a:bodyPr wrap="square" rtlCol="0">
              <a:spAutoFit/>
            </a:bodyPr>
            <a:lstStyle/>
            <a:p>
              <a:pPr algn="ctr"/>
              <a:r>
                <a:rPr lang="en-GB" sz="1600" b="1" dirty="0">
                  <a:solidFill>
                    <a:schemeClr val="bg1"/>
                  </a:solidFill>
                </a:rPr>
                <a:t>Booster Pump</a:t>
              </a:r>
              <a:endParaRPr lang="en-GB" b="1" dirty="0">
                <a:solidFill>
                  <a:schemeClr val="bg1"/>
                </a:solidFill>
              </a:endParaRPr>
            </a:p>
          </p:txBody>
        </p:sp>
      </p:grpSp>
      <p:sp>
        <p:nvSpPr>
          <p:cNvPr id="8" name="Speech Bubble: Rectangle 7">
            <a:extLst>
              <a:ext uri="{FF2B5EF4-FFF2-40B4-BE49-F238E27FC236}">
                <a16:creationId xmlns:a16="http://schemas.microsoft.com/office/drawing/2014/main" id="{C4D497E9-1AE2-493B-9389-9462077F7430}"/>
              </a:ext>
            </a:extLst>
          </p:cNvPr>
          <p:cNvSpPr/>
          <p:nvPr/>
        </p:nvSpPr>
        <p:spPr>
          <a:xfrm>
            <a:off x="5767089" y="146112"/>
            <a:ext cx="2005828" cy="690852"/>
          </a:xfrm>
          <a:prstGeom prst="wedgeRectCallout">
            <a:avLst>
              <a:gd name="adj1" fmla="val 24472"/>
              <a:gd name="adj2" fmla="val 142329"/>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1. </a:t>
            </a:r>
            <a:r>
              <a:rPr lang="en-GB" dirty="0">
                <a:solidFill>
                  <a:schemeClr val="tx1"/>
                </a:solidFill>
              </a:rPr>
              <a:t>Pressure gauge known to be faulty</a:t>
            </a:r>
          </a:p>
        </p:txBody>
      </p:sp>
      <p:sp>
        <p:nvSpPr>
          <p:cNvPr id="96" name="Speech Bubble: Rectangle 95">
            <a:extLst>
              <a:ext uri="{FF2B5EF4-FFF2-40B4-BE49-F238E27FC236}">
                <a16:creationId xmlns:a16="http://schemas.microsoft.com/office/drawing/2014/main" id="{12BD0F8A-99AB-4CFD-9339-76D4DD6C52EE}"/>
              </a:ext>
            </a:extLst>
          </p:cNvPr>
          <p:cNvSpPr/>
          <p:nvPr/>
        </p:nvSpPr>
        <p:spPr>
          <a:xfrm>
            <a:off x="7989013" y="385671"/>
            <a:ext cx="1767321" cy="690852"/>
          </a:xfrm>
          <a:prstGeom prst="wedgeRectCallout">
            <a:avLst>
              <a:gd name="adj1" fmla="val -77184"/>
              <a:gd name="adj2" fmla="val 131964"/>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2. </a:t>
            </a:r>
            <a:r>
              <a:rPr lang="en-GB" dirty="0">
                <a:solidFill>
                  <a:schemeClr val="tx1"/>
                </a:solidFill>
              </a:rPr>
              <a:t>Booster pump rated to 700bar</a:t>
            </a:r>
          </a:p>
        </p:txBody>
      </p:sp>
      <p:sp>
        <p:nvSpPr>
          <p:cNvPr id="97" name="Speech Bubble: Rectangle 96">
            <a:extLst>
              <a:ext uri="{FF2B5EF4-FFF2-40B4-BE49-F238E27FC236}">
                <a16:creationId xmlns:a16="http://schemas.microsoft.com/office/drawing/2014/main" id="{95B02269-6E72-42DB-A4A7-25AE58AF9F15}"/>
              </a:ext>
            </a:extLst>
          </p:cNvPr>
          <p:cNvSpPr/>
          <p:nvPr/>
        </p:nvSpPr>
        <p:spPr>
          <a:xfrm>
            <a:off x="8669455" y="2119692"/>
            <a:ext cx="1950505" cy="690852"/>
          </a:xfrm>
          <a:prstGeom prst="wedgeRectCallout">
            <a:avLst>
              <a:gd name="adj1" fmla="val -87590"/>
              <a:gd name="adj2" fmla="val -27706"/>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4. </a:t>
            </a:r>
            <a:r>
              <a:rPr lang="en-GB" dirty="0">
                <a:solidFill>
                  <a:schemeClr val="tx1"/>
                </a:solidFill>
              </a:rPr>
              <a:t>No overpressure protection device</a:t>
            </a:r>
          </a:p>
        </p:txBody>
      </p:sp>
      <p:sp>
        <p:nvSpPr>
          <p:cNvPr id="98" name="Speech Bubble: Rectangle 97">
            <a:extLst>
              <a:ext uri="{FF2B5EF4-FFF2-40B4-BE49-F238E27FC236}">
                <a16:creationId xmlns:a16="http://schemas.microsoft.com/office/drawing/2014/main" id="{2B6D7A07-540D-4B1A-ABFC-41268F8985D0}"/>
              </a:ext>
            </a:extLst>
          </p:cNvPr>
          <p:cNvSpPr/>
          <p:nvPr/>
        </p:nvSpPr>
        <p:spPr>
          <a:xfrm>
            <a:off x="6096000" y="3356334"/>
            <a:ext cx="1795848" cy="1576101"/>
          </a:xfrm>
          <a:prstGeom prst="wedgeRectCallout">
            <a:avLst>
              <a:gd name="adj1" fmla="val -19270"/>
              <a:gd name="adj2" fmla="val -115939"/>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6. </a:t>
            </a:r>
            <a:r>
              <a:rPr lang="en-GB" dirty="0">
                <a:solidFill>
                  <a:schemeClr val="tx1"/>
                </a:solidFill>
              </a:rPr>
              <a:t>Booster pump not tagged, no user manual or maintenance programme</a:t>
            </a:r>
          </a:p>
        </p:txBody>
      </p:sp>
      <p:sp>
        <p:nvSpPr>
          <p:cNvPr id="99" name="Speech Bubble: Rectangle 98">
            <a:extLst>
              <a:ext uri="{FF2B5EF4-FFF2-40B4-BE49-F238E27FC236}">
                <a16:creationId xmlns:a16="http://schemas.microsoft.com/office/drawing/2014/main" id="{30A11F65-D3D3-4C6C-B4F5-101BD241EEF6}"/>
              </a:ext>
            </a:extLst>
          </p:cNvPr>
          <p:cNvSpPr/>
          <p:nvPr/>
        </p:nvSpPr>
        <p:spPr>
          <a:xfrm>
            <a:off x="8648730" y="1245684"/>
            <a:ext cx="2601614" cy="690852"/>
          </a:xfrm>
          <a:prstGeom prst="wedgeRectCallout">
            <a:avLst>
              <a:gd name="adj1" fmla="val -71603"/>
              <a:gd name="adj2" fmla="val 32567"/>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3. </a:t>
            </a:r>
            <a:r>
              <a:rPr lang="en-GB" dirty="0">
                <a:solidFill>
                  <a:schemeClr val="tx1"/>
                </a:solidFill>
              </a:rPr>
              <a:t>Unable to set Booster pump at desired pressure</a:t>
            </a:r>
          </a:p>
        </p:txBody>
      </p:sp>
      <p:sp>
        <p:nvSpPr>
          <p:cNvPr id="102" name="Speech Bubble: Rectangle 101">
            <a:extLst>
              <a:ext uri="{FF2B5EF4-FFF2-40B4-BE49-F238E27FC236}">
                <a16:creationId xmlns:a16="http://schemas.microsoft.com/office/drawing/2014/main" id="{D94FD783-8BA4-4225-9382-21D8FDFFD0D7}"/>
              </a:ext>
            </a:extLst>
          </p:cNvPr>
          <p:cNvSpPr/>
          <p:nvPr/>
        </p:nvSpPr>
        <p:spPr>
          <a:xfrm>
            <a:off x="3957736" y="3177519"/>
            <a:ext cx="1950505" cy="690852"/>
          </a:xfrm>
          <a:prstGeom prst="wedgeRectCallout">
            <a:avLst>
              <a:gd name="adj1" fmla="val 59949"/>
              <a:gd name="adj2" fmla="val -163203"/>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7. </a:t>
            </a:r>
            <a:r>
              <a:rPr lang="en-GB" dirty="0">
                <a:solidFill>
                  <a:schemeClr val="tx1"/>
                </a:solidFill>
              </a:rPr>
              <a:t>Booster pump out of certification</a:t>
            </a:r>
          </a:p>
        </p:txBody>
      </p:sp>
      <p:sp>
        <p:nvSpPr>
          <p:cNvPr id="103" name="Speech Bubble: Rectangle 102">
            <a:extLst>
              <a:ext uri="{FF2B5EF4-FFF2-40B4-BE49-F238E27FC236}">
                <a16:creationId xmlns:a16="http://schemas.microsoft.com/office/drawing/2014/main" id="{B5E58839-ED02-4D7A-87CE-43D1ACC6F654}"/>
              </a:ext>
            </a:extLst>
          </p:cNvPr>
          <p:cNvSpPr/>
          <p:nvPr/>
        </p:nvSpPr>
        <p:spPr>
          <a:xfrm>
            <a:off x="3300454" y="385238"/>
            <a:ext cx="1966024" cy="903452"/>
          </a:xfrm>
          <a:prstGeom prst="wedgeRectCallout">
            <a:avLst>
              <a:gd name="adj1" fmla="val 69722"/>
              <a:gd name="adj2" fmla="val 67064"/>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10. </a:t>
            </a:r>
            <a:r>
              <a:rPr lang="en-GB" dirty="0">
                <a:solidFill>
                  <a:schemeClr val="tx1"/>
                </a:solidFill>
              </a:rPr>
              <a:t>Crew had little or no experience with the pump</a:t>
            </a:r>
          </a:p>
        </p:txBody>
      </p:sp>
      <p:sp>
        <p:nvSpPr>
          <p:cNvPr id="104" name="Speech Bubble: Rectangle 103">
            <a:extLst>
              <a:ext uri="{FF2B5EF4-FFF2-40B4-BE49-F238E27FC236}">
                <a16:creationId xmlns:a16="http://schemas.microsoft.com/office/drawing/2014/main" id="{A57C94C3-4C92-4960-AE88-F783D22076C7}"/>
              </a:ext>
            </a:extLst>
          </p:cNvPr>
          <p:cNvSpPr/>
          <p:nvPr/>
        </p:nvSpPr>
        <p:spPr>
          <a:xfrm>
            <a:off x="8112892" y="3213046"/>
            <a:ext cx="1342428" cy="761691"/>
          </a:xfrm>
          <a:prstGeom prst="wedgeRectCallout">
            <a:avLst>
              <a:gd name="adj1" fmla="val 66004"/>
              <a:gd name="adj2" fmla="val 44465"/>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5. </a:t>
            </a:r>
            <a:r>
              <a:rPr lang="en-GB" dirty="0">
                <a:solidFill>
                  <a:schemeClr val="tx1"/>
                </a:solidFill>
              </a:rPr>
              <a:t>Cylinder not secured </a:t>
            </a:r>
          </a:p>
        </p:txBody>
      </p:sp>
      <p:sp>
        <p:nvSpPr>
          <p:cNvPr id="105" name="Speech Bubble: Rectangle 104">
            <a:extLst>
              <a:ext uri="{FF2B5EF4-FFF2-40B4-BE49-F238E27FC236}">
                <a16:creationId xmlns:a16="http://schemas.microsoft.com/office/drawing/2014/main" id="{A1AB8BBB-37AE-405F-ACEC-7B15AE6D59EC}"/>
              </a:ext>
            </a:extLst>
          </p:cNvPr>
          <p:cNvSpPr/>
          <p:nvPr/>
        </p:nvSpPr>
        <p:spPr>
          <a:xfrm>
            <a:off x="2764150" y="2319059"/>
            <a:ext cx="2206409" cy="690852"/>
          </a:xfrm>
          <a:prstGeom prst="wedgeRectCallout">
            <a:avLst>
              <a:gd name="adj1" fmla="val 64634"/>
              <a:gd name="adj2" fmla="val -51982"/>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8. </a:t>
            </a:r>
            <a:r>
              <a:rPr lang="en-GB" dirty="0">
                <a:solidFill>
                  <a:schemeClr val="tx1"/>
                </a:solidFill>
              </a:rPr>
              <a:t>2 of 3 crew did not sign onto permit</a:t>
            </a:r>
          </a:p>
        </p:txBody>
      </p:sp>
      <p:sp>
        <p:nvSpPr>
          <p:cNvPr id="9" name="Rectangle 8">
            <a:extLst>
              <a:ext uri="{FF2B5EF4-FFF2-40B4-BE49-F238E27FC236}">
                <a16:creationId xmlns:a16="http://schemas.microsoft.com/office/drawing/2014/main" id="{887B3EB8-EF72-4F58-B590-8554595E9899}"/>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sp>
        <p:nvSpPr>
          <p:cNvPr id="52" name="Speech Bubble: Rectangle 51">
            <a:extLst>
              <a:ext uri="{FF2B5EF4-FFF2-40B4-BE49-F238E27FC236}">
                <a16:creationId xmlns:a16="http://schemas.microsoft.com/office/drawing/2014/main" id="{424CA438-C6E0-4D1E-BF68-04936B55DE00}"/>
              </a:ext>
            </a:extLst>
          </p:cNvPr>
          <p:cNvSpPr/>
          <p:nvPr/>
        </p:nvSpPr>
        <p:spPr>
          <a:xfrm>
            <a:off x="2692727" y="1455313"/>
            <a:ext cx="2206409" cy="690852"/>
          </a:xfrm>
          <a:prstGeom prst="wedgeRectCallout">
            <a:avLst>
              <a:gd name="adj1" fmla="val 66275"/>
              <a:gd name="adj2" fmla="val -8736"/>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b="1" dirty="0">
                <a:solidFill>
                  <a:schemeClr val="tx1"/>
                </a:solidFill>
              </a:rPr>
              <a:t>9. </a:t>
            </a:r>
            <a:r>
              <a:rPr lang="en-GB" dirty="0">
                <a:solidFill>
                  <a:schemeClr val="tx1"/>
                </a:solidFill>
              </a:rPr>
              <a:t>Lack of supervision</a:t>
            </a:r>
          </a:p>
        </p:txBody>
      </p:sp>
    </p:spTree>
    <p:extLst>
      <p:ext uri="{BB962C8B-B14F-4D97-AF65-F5344CB8AC3E}">
        <p14:creationId xmlns:p14="http://schemas.microsoft.com/office/powerpoint/2010/main" val="417863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6"/>
                                        </p:tgtEl>
                                        <p:attrNameLst>
                                          <p:attrName>style.visibility</p:attrName>
                                        </p:attrNameLst>
                                      </p:cBhvr>
                                      <p:to>
                                        <p:strVal val="visible"/>
                                      </p:to>
                                    </p:set>
                                    <p:animEffect transition="in" filter="fade">
                                      <p:cBhvr>
                                        <p:cTn id="12" dur="500"/>
                                        <p:tgtEl>
                                          <p:spTgt spid="9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9"/>
                                        </p:tgtEl>
                                        <p:attrNameLst>
                                          <p:attrName>style.visibility</p:attrName>
                                        </p:attrNameLst>
                                      </p:cBhvr>
                                      <p:to>
                                        <p:strVal val="visible"/>
                                      </p:to>
                                    </p:set>
                                    <p:animEffect transition="in" filter="fade">
                                      <p:cBhvr>
                                        <p:cTn id="17" dur="500"/>
                                        <p:tgtEl>
                                          <p:spTgt spid="9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7"/>
                                        </p:tgtEl>
                                        <p:attrNameLst>
                                          <p:attrName>style.visibility</p:attrName>
                                        </p:attrNameLst>
                                      </p:cBhvr>
                                      <p:to>
                                        <p:strVal val="visible"/>
                                      </p:to>
                                    </p:set>
                                    <p:animEffect transition="in" filter="fade">
                                      <p:cBhvr>
                                        <p:cTn id="22" dur="500"/>
                                        <p:tgtEl>
                                          <p:spTgt spid="9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4"/>
                                        </p:tgtEl>
                                        <p:attrNameLst>
                                          <p:attrName>style.visibility</p:attrName>
                                        </p:attrNameLst>
                                      </p:cBhvr>
                                      <p:to>
                                        <p:strVal val="visible"/>
                                      </p:to>
                                    </p:set>
                                    <p:animEffect transition="in" filter="fade">
                                      <p:cBhvr>
                                        <p:cTn id="27" dur="500"/>
                                        <p:tgtEl>
                                          <p:spTgt spid="10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8"/>
                                        </p:tgtEl>
                                        <p:attrNameLst>
                                          <p:attrName>style.visibility</p:attrName>
                                        </p:attrNameLst>
                                      </p:cBhvr>
                                      <p:to>
                                        <p:strVal val="visible"/>
                                      </p:to>
                                    </p:set>
                                    <p:animEffect transition="in" filter="fade">
                                      <p:cBhvr>
                                        <p:cTn id="32" dur="500"/>
                                        <p:tgtEl>
                                          <p:spTgt spid="9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5"/>
                                        </p:tgtEl>
                                        <p:attrNameLst>
                                          <p:attrName>style.visibility</p:attrName>
                                        </p:attrNameLst>
                                      </p:cBhvr>
                                      <p:to>
                                        <p:strVal val="visible"/>
                                      </p:to>
                                    </p:set>
                                    <p:animEffect transition="in" filter="fade">
                                      <p:cBhvr>
                                        <p:cTn id="42" dur="500"/>
                                        <p:tgtEl>
                                          <p:spTgt spid="10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500"/>
                                        <p:tgtEl>
                                          <p:spTgt spid="5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3"/>
                                        </p:tgtEl>
                                        <p:attrNameLst>
                                          <p:attrName>style.visibility</p:attrName>
                                        </p:attrNameLst>
                                      </p:cBhvr>
                                      <p:to>
                                        <p:strVal val="visible"/>
                                      </p:to>
                                    </p:set>
                                    <p:animEffect transition="in" filter="fade">
                                      <p:cBhvr>
                                        <p:cTn id="52"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6" grpId="0" animBg="1"/>
      <p:bldP spid="97" grpId="0" animBg="1"/>
      <p:bldP spid="98" grpId="0" animBg="1"/>
      <p:bldP spid="99" grpId="0" animBg="1"/>
      <p:bldP spid="102" grpId="0" animBg="1"/>
      <p:bldP spid="103" grpId="0" animBg="1"/>
      <p:bldP spid="104" grpId="0" animBg="1"/>
      <p:bldP spid="105" grpId="0" animBg="1"/>
      <p:bldP spid="5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E8C4DF-8F88-468F-962E-4EAAB78AC5BB}"/>
              </a:ext>
            </a:extLst>
          </p:cNvPr>
          <p:cNvSpPr>
            <a:spLocks noGrp="1"/>
          </p:cNvSpPr>
          <p:nvPr>
            <p:ph type="title"/>
          </p:nvPr>
        </p:nvSpPr>
        <p:spPr>
          <a:xfrm>
            <a:off x="117352" y="-42826"/>
            <a:ext cx="11616906" cy="1325563"/>
          </a:xfrm>
        </p:spPr>
        <p:txBody>
          <a:bodyPr/>
          <a:lstStyle/>
          <a:p>
            <a:r>
              <a:rPr lang="en-GB" b="1" dirty="0"/>
              <a:t>Step Change in Safety 7 Cs</a:t>
            </a:r>
          </a:p>
        </p:txBody>
      </p:sp>
      <p:sp>
        <p:nvSpPr>
          <p:cNvPr id="4" name="Freeform 5">
            <a:extLst>
              <a:ext uri="{FF2B5EF4-FFF2-40B4-BE49-F238E27FC236}">
                <a16:creationId xmlns:a16="http://schemas.microsoft.com/office/drawing/2014/main" id="{B30DDABA-B88F-41A3-B33B-A022157B448B}"/>
              </a:ext>
            </a:extLst>
          </p:cNvPr>
          <p:cNvSpPr>
            <a:spLocks/>
          </p:cNvSpPr>
          <p:nvPr/>
        </p:nvSpPr>
        <p:spPr bwMode="auto">
          <a:xfrm>
            <a:off x="7664191" y="3246312"/>
            <a:ext cx="2780792" cy="2569164"/>
          </a:xfrm>
          <a:custGeom>
            <a:avLst/>
            <a:gdLst>
              <a:gd name="T0" fmla="*/ 0 w 3361"/>
              <a:gd name="T1" fmla="*/ 0 h 3106"/>
              <a:gd name="T2" fmla="*/ 1496 w 3361"/>
              <a:gd name="T3" fmla="*/ 3106 h 3106"/>
              <a:gd name="T4" fmla="*/ 3361 w 3361"/>
              <a:gd name="T5" fmla="*/ 767 h 3106"/>
              <a:gd name="T6" fmla="*/ 0 w 3361"/>
              <a:gd name="T7" fmla="*/ 0 h 3106"/>
            </a:gdLst>
            <a:ahLst/>
            <a:cxnLst>
              <a:cxn ang="0">
                <a:pos x="T0" y="T1"/>
              </a:cxn>
              <a:cxn ang="0">
                <a:pos x="T2" y="T3"/>
              </a:cxn>
              <a:cxn ang="0">
                <a:pos x="T4" y="T5"/>
              </a:cxn>
              <a:cxn ang="0">
                <a:pos x="T6" y="T7"/>
              </a:cxn>
            </a:cxnLst>
            <a:rect l="0" t="0" r="r" b="b"/>
            <a:pathLst>
              <a:path w="3361" h="3106">
                <a:moveTo>
                  <a:pt x="0" y="0"/>
                </a:moveTo>
                <a:lnTo>
                  <a:pt x="1496" y="3106"/>
                </a:lnTo>
                <a:lnTo>
                  <a:pt x="3361" y="767"/>
                </a:lnTo>
                <a:lnTo>
                  <a:pt x="0"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 name="Freeform 6">
            <a:extLst>
              <a:ext uri="{FF2B5EF4-FFF2-40B4-BE49-F238E27FC236}">
                <a16:creationId xmlns:a16="http://schemas.microsoft.com/office/drawing/2014/main" id="{9E9E33E3-5234-4A68-B684-FF6BDB7BD7B2}"/>
              </a:ext>
            </a:extLst>
          </p:cNvPr>
          <p:cNvSpPr>
            <a:spLocks/>
          </p:cNvSpPr>
          <p:nvPr/>
        </p:nvSpPr>
        <p:spPr bwMode="auto">
          <a:xfrm>
            <a:off x="5298190" y="224266"/>
            <a:ext cx="2226325" cy="2848513"/>
          </a:xfrm>
          <a:custGeom>
            <a:avLst/>
            <a:gdLst>
              <a:gd name="T0" fmla="*/ 2695 w 2695"/>
              <a:gd name="T1" fmla="*/ 3447 h 3447"/>
              <a:gd name="T2" fmla="*/ 2695 w 2695"/>
              <a:gd name="T3" fmla="*/ 0 h 3447"/>
              <a:gd name="T4" fmla="*/ 0 w 2695"/>
              <a:gd name="T5" fmla="*/ 1298 h 3447"/>
              <a:gd name="T6" fmla="*/ 2695 w 2695"/>
              <a:gd name="T7" fmla="*/ 3447 h 3447"/>
            </a:gdLst>
            <a:ahLst/>
            <a:cxnLst>
              <a:cxn ang="0">
                <a:pos x="T0" y="T1"/>
              </a:cxn>
              <a:cxn ang="0">
                <a:pos x="T2" y="T3"/>
              </a:cxn>
              <a:cxn ang="0">
                <a:pos x="T4" y="T5"/>
              </a:cxn>
              <a:cxn ang="0">
                <a:pos x="T6" y="T7"/>
              </a:cxn>
            </a:cxnLst>
            <a:rect l="0" t="0" r="r" b="b"/>
            <a:pathLst>
              <a:path w="2695" h="3447">
                <a:moveTo>
                  <a:pt x="2695" y="3447"/>
                </a:moveTo>
                <a:lnTo>
                  <a:pt x="2695" y="0"/>
                </a:lnTo>
                <a:lnTo>
                  <a:pt x="0" y="1298"/>
                </a:lnTo>
                <a:lnTo>
                  <a:pt x="2695"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E48AADAF-0305-4ED0-82F7-E0097BD77009}"/>
              </a:ext>
            </a:extLst>
          </p:cNvPr>
          <p:cNvSpPr>
            <a:spLocks/>
          </p:cNvSpPr>
          <p:nvPr/>
        </p:nvSpPr>
        <p:spPr bwMode="auto">
          <a:xfrm>
            <a:off x="4684470" y="1375522"/>
            <a:ext cx="2780792" cy="2412558"/>
          </a:xfrm>
          <a:custGeom>
            <a:avLst/>
            <a:gdLst>
              <a:gd name="T0" fmla="*/ 3362 w 3362"/>
              <a:gd name="T1" fmla="*/ 2149 h 2917"/>
              <a:gd name="T2" fmla="*/ 667 w 3362"/>
              <a:gd name="T3" fmla="*/ 0 h 2917"/>
              <a:gd name="T4" fmla="*/ 0 w 3362"/>
              <a:gd name="T5" fmla="*/ 2917 h 2917"/>
              <a:gd name="T6" fmla="*/ 3362 w 3362"/>
              <a:gd name="T7" fmla="*/ 2149 h 2917"/>
            </a:gdLst>
            <a:ahLst/>
            <a:cxnLst>
              <a:cxn ang="0">
                <a:pos x="T0" y="T1"/>
              </a:cxn>
              <a:cxn ang="0">
                <a:pos x="T2" y="T3"/>
              </a:cxn>
              <a:cxn ang="0">
                <a:pos x="T4" y="T5"/>
              </a:cxn>
              <a:cxn ang="0">
                <a:pos x="T6" y="T7"/>
              </a:cxn>
            </a:cxnLst>
            <a:rect l="0" t="0" r="r" b="b"/>
            <a:pathLst>
              <a:path w="3362" h="2917">
                <a:moveTo>
                  <a:pt x="3362" y="2149"/>
                </a:moveTo>
                <a:lnTo>
                  <a:pt x="667" y="0"/>
                </a:lnTo>
                <a:lnTo>
                  <a:pt x="0" y="2917"/>
                </a:lnTo>
                <a:lnTo>
                  <a:pt x="3362" y="2149"/>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 name="Freeform 8">
            <a:extLst>
              <a:ext uri="{FF2B5EF4-FFF2-40B4-BE49-F238E27FC236}">
                <a16:creationId xmlns:a16="http://schemas.microsoft.com/office/drawing/2014/main" id="{016116F5-BAF6-4DCF-A64E-D7487062600A}"/>
              </a:ext>
            </a:extLst>
          </p:cNvPr>
          <p:cNvSpPr>
            <a:spLocks/>
          </p:cNvSpPr>
          <p:nvPr/>
        </p:nvSpPr>
        <p:spPr bwMode="auto">
          <a:xfrm>
            <a:off x="6339399" y="3288638"/>
            <a:ext cx="2471814" cy="2569164"/>
          </a:xfrm>
          <a:custGeom>
            <a:avLst/>
            <a:gdLst>
              <a:gd name="T0" fmla="*/ 1495 w 2992"/>
              <a:gd name="T1" fmla="*/ 0 h 3106"/>
              <a:gd name="T2" fmla="*/ 0 w 2992"/>
              <a:gd name="T3" fmla="*/ 3106 h 3106"/>
              <a:gd name="T4" fmla="*/ 2992 w 2992"/>
              <a:gd name="T5" fmla="*/ 3106 h 3106"/>
              <a:gd name="T6" fmla="*/ 1495 w 2992"/>
              <a:gd name="T7" fmla="*/ 0 h 3106"/>
            </a:gdLst>
            <a:ahLst/>
            <a:cxnLst>
              <a:cxn ang="0">
                <a:pos x="T0" y="T1"/>
              </a:cxn>
              <a:cxn ang="0">
                <a:pos x="T2" y="T3"/>
              </a:cxn>
              <a:cxn ang="0">
                <a:pos x="T4" y="T5"/>
              </a:cxn>
              <a:cxn ang="0">
                <a:pos x="T6" y="T7"/>
              </a:cxn>
            </a:cxnLst>
            <a:rect l="0" t="0" r="r" b="b"/>
            <a:pathLst>
              <a:path w="2992" h="3106">
                <a:moveTo>
                  <a:pt x="1495" y="0"/>
                </a:moveTo>
                <a:lnTo>
                  <a:pt x="0" y="3106"/>
                </a:lnTo>
                <a:lnTo>
                  <a:pt x="2992" y="3106"/>
                </a:lnTo>
                <a:lnTo>
                  <a:pt x="1495"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Freeform 9">
            <a:extLst>
              <a:ext uri="{FF2B5EF4-FFF2-40B4-BE49-F238E27FC236}">
                <a16:creationId xmlns:a16="http://schemas.microsoft.com/office/drawing/2014/main" id="{2C1803B4-4915-4180-B838-DF700204FA4F}"/>
              </a:ext>
            </a:extLst>
          </p:cNvPr>
          <p:cNvSpPr>
            <a:spLocks/>
          </p:cNvSpPr>
          <p:nvPr/>
        </p:nvSpPr>
        <p:spPr bwMode="auto">
          <a:xfrm>
            <a:off x="4705631" y="3246312"/>
            <a:ext cx="2780792" cy="2569164"/>
          </a:xfrm>
          <a:custGeom>
            <a:avLst/>
            <a:gdLst>
              <a:gd name="T0" fmla="*/ 3361 w 3361"/>
              <a:gd name="T1" fmla="*/ 0 h 3107"/>
              <a:gd name="T2" fmla="*/ 0 w 3361"/>
              <a:gd name="T3" fmla="*/ 768 h 3107"/>
              <a:gd name="T4" fmla="*/ 1865 w 3361"/>
              <a:gd name="T5" fmla="*/ 3107 h 3107"/>
              <a:gd name="T6" fmla="*/ 3361 w 3361"/>
              <a:gd name="T7" fmla="*/ 0 h 3107"/>
            </a:gdLst>
            <a:ahLst/>
            <a:cxnLst>
              <a:cxn ang="0">
                <a:pos x="T0" y="T1"/>
              </a:cxn>
              <a:cxn ang="0">
                <a:pos x="T2" y="T3"/>
              </a:cxn>
              <a:cxn ang="0">
                <a:pos x="T4" y="T5"/>
              </a:cxn>
              <a:cxn ang="0">
                <a:pos x="T6" y="T7"/>
              </a:cxn>
            </a:cxnLst>
            <a:rect l="0" t="0" r="r" b="b"/>
            <a:pathLst>
              <a:path w="3361" h="3107">
                <a:moveTo>
                  <a:pt x="3361" y="0"/>
                </a:moveTo>
                <a:lnTo>
                  <a:pt x="0" y="768"/>
                </a:lnTo>
                <a:lnTo>
                  <a:pt x="1865" y="3107"/>
                </a:lnTo>
                <a:lnTo>
                  <a:pt x="3361"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9" name="Group 8">
            <a:extLst>
              <a:ext uri="{FF2B5EF4-FFF2-40B4-BE49-F238E27FC236}">
                <a16:creationId xmlns:a16="http://schemas.microsoft.com/office/drawing/2014/main" id="{75FA7C93-0AA6-48FC-B487-DFABBBB52069}"/>
              </a:ext>
            </a:extLst>
          </p:cNvPr>
          <p:cNvGrpSpPr/>
          <p:nvPr/>
        </p:nvGrpSpPr>
        <p:grpSpPr>
          <a:xfrm>
            <a:off x="8523399" y="3843102"/>
            <a:ext cx="986187" cy="402094"/>
            <a:chOff x="6820255" y="4348002"/>
            <a:chExt cx="986187" cy="402094"/>
          </a:xfrm>
        </p:grpSpPr>
        <p:sp>
          <p:nvSpPr>
            <p:cNvPr id="10" name="Freeform 10">
              <a:extLst>
                <a:ext uri="{FF2B5EF4-FFF2-40B4-BE49-F238E27FC236}">
                  <a16:creationId xmlns:a16="http://schemas.microsoft.com/office/drawing/2014/main" id="{E37F12E3-8BF8-4D5D-B7B9-FA49D69D127D}"/>
                </a:ext>
              </a:extLst>
            </p:cNvPr>
            <p:cNvSpPr>
              <a:spLocks noEditPoints="1"/>
            </p:cNvSpPr>
            <p:nvPr/>
          </p:nvSpPr>
          <p:spPr bwMode="auto">
            <a:xfrm>
              <a:off x="6820255" y="4348002"/>
              <a:ext cx="105815" cy="182001"/>
            </a:xfrm>
            <a:custGeom>
              <a:avLst/>
              <a:gdLst>
                <a:gd name="T0" fmla="*/ 62 w 126"/>
                <a:gd name="T1" fmla="*/ 220 h 221"/>
                <a:gd name="T2" fmla="*/ 58 w 126"/>
                <a:gd name="T3" fmla="*/ 215 h 221"/>
                <a:gd name="T4" fmla="*/ 32 w 126"/>
                <a:gd name="T5" fmla="*/ 213 h 221"/>
                <a:gd name="T6" fmla="*/ 44 w 126"/>
                <a:gd name="T7" fmla="*/ 212 h 221"/>
                <a:gd name="T8" fmla="*/ 70 w 126"/>
                <a:gd name="T9" fmla="*/ 210 h 221"/>
                <a:gd name="T10" fmla="*/ 35 w 126"/>
                <a:gd name="T11" fmla="*/ 212 h 221"/>
                <a:gd name="T12" fmla="*/ 94 w 126"/>
                <a:gd name="T13" fmla="*/ 210 h 221"/>
                <a:gd name="T14" fmla="*/ 71 w 126"/>
                <a:gd name="T15" fmla="*/ 213 h 221"/>
                <a:gd name="T16" fmla="*/ 72 w 126"/>
                <a:gd name="T17" fmla="*/ 207 h 221"/>
                <a:gd name="T18" fmla="*/ 106 w 126"/>
                <a:gd name="T19" fmla="*/ 206 h 221"/>
                <a:gd name="T20" fmla="*/ 116 w 126"/>
                <a:gd name="T21" fmla="*/ 186 h 221"/>
                <a:gd name="T22" fmla="*/ 74 w 126"/>
                <a:gd name="T23" fmla="*/ 186 h 221"/>
                <a:gd name="T24" fmla="*/ 120 w 126"/>
                <a:gd name="T25" fmla="*/ 177 h 221"/>
                <a:gd name="T26" fmla="*/ 105 w 126"/>
                <a:gd name="T27" fmla="*/ 169 h 221"/>
                <a:gd name="T28" fmla="*/ 97 w 126"/>
                <a:gd name="T29" fmla="*/ 165 h 221"/>
                <a:gd name="T30" fmla="*/ 4 w 126"/>
                <a:gd name="T31" fmla="*/ 162 h 221"/>
                <a:gd name="T32" fmla="*/ 112 w 126"/>
                <a:gd name="T33" fmla="*/ 162 h 221"/>
                <a:gd name="T34" fmla="*/ 119 w 126"/>
                <a:gd name="T35" fmla="*/ 155 h 221"/>
                <a:gd name="T36" fmla="*/ 63 w 126"/>
                <a:gd name="T37" fmla="*/ 109 h 221"/>
                <a:gd name="T38" fmla="*/ 106 w 126"/>
                <a:gd name="T39" fmla="*/ 102 h 221"/>
                <a:gd name="T40" fmla="*/ 65 w 126"/>
                <a:gd name="T41" fmla="*/ 94 h 221"/>
                <a:gd name="T42" fmla="*/ 111 w 126"/>
                <a:gd name="T43" fmla="*/ 88 h 221"/>
                <a:gd name="T44" fmla="*/ 89 w 126"/>
                <a:gd name="T45" fmla="*/ 75 h 221"/>
                <a:gd name="T46" fmla="*/ 11 w 126"/>
                <a:gd name="T47" fmla="*/ 58 h 221"/>
                <a:gd name="T48" fmla="*/ 47 w 126"/>
                <a:gd name="T49" fmla="*/ 57 h 221"/>
                <a:gd name="T50" fmla="*/ 109 w 126"/>
                <a:gd name="T51" fmla="*/ 23 h 221"/>
                <a:gd name="T52" fmla="*/ 35 w 126"/>
                <a:gd name="T53" fmla="*/ 16 h 221"/>
                <a:gd name="T54" fmla="*/ 92 w 126"/>
                <a:gd name="T55" fmla="*/ 12 h 221"/>
                <a:gd name="T56" fmla="*/ 96 w 126"/>
                <a:gd name="T57" fmla="*/ 10 h 221"/>
                <a:gd name="T58" fmla="*/ 51 w 126"/>
                <a:gd name="T59" fmla="*/ 9 h 221"/>
                <a:gd name="T60" fmla="*/ 59 w 126"/>
                <a:gd name="T61" fmla="*/ 7 h 221"/>
                <a:gd name="T62" fmla="*/ 39 w 126"/>
                <a:gd name="T63" fmla="*/ 6 h 221"/>
                <a:gd name="T64" fmla="*/ 42 w 126"/>
                <a:gd name="T65" fmla="*/ 5 h 221"/>
                <a:gd name="T66" fmla="*/ 45 w 126"/>
                <a:gd name="T67" fmla="*/ 7 h 221"/>
                <a:gd name="T68" fmla="*/ 44 w 126"/>
                <a:gd name="T69" fmla="*/ 3 h 221"/>
                <a:gd name="T70" fmla="*/ 68 w 126"/>
                <a:gd name="T71" fmla="*/ 2 h 221"/>
                <a:gd name="T72" fmla="*/ 29 w 126"/>
                <a:gd name="T73" fmla="*/ 215 h 221"/>
                <a:gd name="T74" fmla="*/ 57 w 126"/>
                <a:gd name="T75" fmla="*/ 3 h 221"/>
                <a:gd name="T76" fmla="*/ 58 w 126"/>
                <a:gd name="T77" fmla="*/ 3 h 221"/>
                <a:gd name="T78" fmla="*/ 84 w 126"/>
                <a:gd name="T79" fmla="*/ 6 h 221"/>
                <a:gd name="T80" fmla="*/ 110 w 126"/>
                <a:gd name="T81" fmla="*/ 92 h 221"/>
                <a:gd name="T82" fmla="*/ 110 w 126"/>
                <a:gd name="T83" fmla="*/ 208 h 221"/>
                <a:gd name="T84" fmla="*/ 94 w 126"/>
                <a:gd name="T85" fmla="*/ 215 h 221"/>
                <a:gd name="T86" fmla="*/ 89 w 126"/>
                <a:gd name="T87" fmla="*/ 209 h 221"/>
                <a:gd name="T88" fmla="*/ 80 w 126"/>
                <a:gd name="T89" fmla="*/ 207 h 221"/>
                <a:gd name="T90" fmla="*/ 85 w 126"/>
                <a:gd name="T91" fmla="*/ 214 h 221"/>
                <a:gd name="T92" fmla="*/ 77 w 126"/>
                <a:gd name="T93" fmla="*/ 211 h 221"/>
                <a:gd name="T94" fmla="*/ 69 w 126"/>
                <a:gd name="T95" fmla="*/ 215 h 221"/>
                <a:gd name="T96" fmla="*/ 66 w 126"/>
                <a:gd name="T97" fmla="*/ 216 h 221"/>
                <a:gd name="T98" fmla="*/ 57 w 126"/>
                <a:gd name="T99" fmla="*/ 220 h 221"/>
                <a:gd name="T100" fmla="*/ 40 w 126"/>
                <a:gd name="T101" fmla="*/ 216 h 221"/>
                <a:gd name="T102" fmla="*/ 25 w 126"/>
                <a:gd name="T103" fmla="*/ 210 h 221"/>
                <a:gd name="T104" fmla="*/ 54 w 126"/>
                <a:gd name="T105" fmla="*/ 176 h 221"/>
                <a:gd name="T106" fmla="*/ 70 w 126"/>
                <a:gd name="T107" fmla="*/ 127 h 221"/>
                <a:gd name="T108" fmla="*/ 73 w 126"/>
                <a:gd name="T109" fmla="*/ 59 h 221"/>
                <a:gd name="T110" fmla="*/ 54 w 126"/>
                <a:gd name="T111" fmla="*/ 54 h 221"/>
                <a:gd name="T112" fmla="*/ 32 w 126"/>
                <a:gd name="T113" fmla="*/ 3 h 221"/>
                <a:gd name="T114" fmla="*/ 48 w 126"/>
                <a:gd name="T115" fmla="*/ 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21">
                  <a:moveTo>
                    <a:pt x="91" y="214"/>
                  </a:moveTo>
                  <a:cubicBezTo>
                    <a:pt x="93" y="214"/>
                    <a:pt x="93" y="214"/>
                    <a:pt x="93" y="216"/>
                  </a:cubicBezTo>
                  <a:lnTo>
                    <a:pt x="91" y="216"/>
                  </a:lnTo>
                  <a:lnTo>
                    <a:pt x="91" y="214"/>
                  </a:lnTo>
                  <a:close/>
                  <a:moveTo>
                    <a:pt x="76" y="217"/>
                  </a:moveTo>
                  <a:cubicBezTo>
                    <a:pt x="77" y="218"/>
                    <a:pt x="77" y="218"/>
                    <a:pt x="78" y="219"/>
                  </a:cubicBezTo>
                  <a:lnTo>
                    <a:pt x="76" y="219"/>
                  </a:lnTo>
                  <a:lnTo>
                    <a:pt x="76" y="217"/>
                  </a:lnTo>
                  <a:close/>
                  <a:moveTo>
                    <a:pt x="62" y="221"/>
                  </a:moveTo>
                  <a:lnTo>
                    <a:pt x="61" y="221"/>
                  </a:lnTo>
                  <a:cubicBezTo>
                    <a:pt x="61" y="221"/>
                    <a:pt x="61" y="220"/>
                    <a:pt x="62" y="220"/>
                  </a:cubicBezTo>
                  <a:cubicBezTo>
                    <a:pt x="62" y="220"/>
                    <a:pt x="63" y="221"/>
                    <a:pt x="62" y="221"/>
                  </a:cubicBezTo>
                  <a:close/>
                  <a:moveTo>
                    <a:pt x="49" y="218"/>
                  </a:moveTo>
                  <a:cubicBezTo>
                    <a:pt x="49" y="218"/>
                    <a:pt x="49" y="218"/>
                    <a:pt x="50" y="218"/>
                  </a:cubicBezTo>
                  <a:cubicBezTo>
                    <a:pt x="51" y="218"/>
                    <a:pt x="52" y="218"/>
                    <a:pt x="52" y="218"/>
                  </a:cubicBezTo>
                  <a:cubicBezTo>
                    <a:pt x="52" y="217"/>
                    <a:pt x="52" y="217"/>
                    <a:pt x="52" y="217"/>
                  </a:cubicBezTo>
                  <a:cubicBezTo>
                    <a:pt x="51" y="216"/>
                    <a:pt x="51" y="216"/>
                    <a:pt x="50" y="216"/>
                  </a:cubicBezTo>
                  <a:cubicBezTo>
                    <a:pt x="50" y="216"/>
                    <a:pt x="49" y="216"/>
                    <a:pt x="49" y="217"/>
                  </a:cubicBezTo>
                  <a:cubicBezTo>
                    <a:pt x="48" y="217"/>
                    <a:pt x="48" y="217"/>
                    <a:pt x="49" y="218"/>
                  </a:cubicBezTo>
                  <a:close/>
                  <a:moveTo>
                    <a:pt x="58" y="215"/>
                  </a:moveTo>
                  <a:cubicBezTo>
                    <a:pt x="58" y="214"/>
                    <a:pt x="57" y="213"/>
                    <a:pt x="56" y="213"/>
                  </a:cubicBezTo>
                  <a:cubicBezTo>
                    <a:pt x="56" y="214"/>
                    <a:pt x="56" y="215"/>
                    <a:pt x="58" y="215"/>
                  </a:cubicBezTo>
                  <a:close/>
                  <a:moveTo>
                    <a:pt x="95" y="214"/>
                  </a:moveTo>
                  <a:cubicBezTo>
                    <a:pt x="96" y="215"/>
                    <a:pt x="97" y="214"/>
                    <a:pt x="97" y="213"/>
                  </a:cubicBezTo>
                  <a:lnTo>
                    <a:pt x="95" y="213"/>
                  </a:lnTo>
                  <a:lnTo>
                    <a:pt x="95" y="214"/>
                  </a:lnTo>
                  <a:close/>
                  <a:moveTo>
                    <a:pt x="46" y="215"/>
                  </a:moveTo>
                  <a:cubicBezTo>
                    <a:pt x="46" y="215"/>
                    <a:pt x="47" y="215"/>
                    <a:pt x="47" y="214"/>
                  </a:cubicBezTo>
                  <a:cubicBezTo>
                    <a:pt x="47" y="214"/>
                    <a:pt x="47" y="213"/>
                    <a:pt x="47" y="213"/>
                  </a:cubicBezTo>
                  <a:lnTo>
                    <a:pt x="46" y="213"/>
                  </a:lnTo>
                  <a:lnTo>
                    <a:pt x="46" y="215"/>
                  </a:lnTo>
                  <a:close/>
                  <a:moveTo>
                    <a:pt x="31" y="212"/>
                  </a:moveTo>
                  <a:cubicBezTo>
                    <a:pt x="31" y="213"/>
                    <a:pt x="32" y="213"/>
                    <a:pt x="32" y="213"/>
                  </a:cubicBezTo>
                  <a:cubicBezTo>
                    <a:pt x="32" y="213"/>
                    <a:pt x="33" y="213"/>
                    <a:pt x="33" y="213"/>
                  </a:cubicBezTo>
                  <a:lnTo>
                    <a:pt x="33" y="212"/>
                  </a:lnTo>
                  <a:cubicBezTo>
                    <a:pt x="33" y="212"/>
                    <a:pt x="32" y="212"/>
                    <a:pt x="31" y="212"/>
                  </a:cubicBezTo>
                  <a:close/>
                  <a:moveTo>
                    <a:pt x="45" y="213"/>
                  </a:moveTo>
                  <a:cubicBezTo>
                    <a:pt x="45" y="212"/>
                    <a:pt x="45" y="212"/>
                    <a:pt x="45" y="212"/>
                  </a:cubicBezTo>
                  <a:cubicBezTo>
                    <a:pt x="45" y="212"/>
                    <a:pt x="45" y="211"/>
                    <a:pt x="45" y="211"/>
                  </a:cubicBezTo>
                  <a:cubicBezTo>
                    <a:pt x="45" y="211"/>
                    <a:pt x="45" y="211"/>
                    <a:pt x="44" y="210"/>
                  </a:cubicBezTo>
                  <a:cubicBezTo>
                    <a:pt x="44" y="210"/>
                    <a:pt x="44" y="210"/>
                    <a:pt x="44" y="211"/>
                  </a:cubicBezTo>
                  <a:cubicBezTo>
                    <a:pt x="44" y="211"/>
                    <a:pt x="44" y="211"/>
                    <a:pt x="44" y="211"/>
                  </a:cubicBezTo>
                  <a:cubicBezTo>
                    <a:pt x="44" y="211"/>
                    <a:pt x="44" y="211"/>
                    <a:pt x="44" y="212"/>
                  </a:cubicBezTo>
                  <a:cubicBezTo>
                    <a:pt x="44" y="212"/>
                    <a:pt x="44" y="212"/>
                    <a:pt x="44" y="212"/>
                  </a:cubicBezTo>
                  <a:cubicBezTo>
                    <a:pt x="44" y="212"/>
                    <a:pt x="44" y="213"/>
                    <a:pt x="45" y="213"/>
                  </a:cubicBezTo>
                  <a:close/>
                  <a:moveTo>
                    <a:pt x="36" y="212"/>
                  </a:moveTo>
                  <a:cubicBezTo>
                    <a:pt x="37" y="213"/>
                    <a:pt x="38" y="214"/>
                    <a:pt x="38" y="215"/>
                  </a:cubicBezTo>
                  <a:cubicBezTo>
                    <a:pt x="38" y="214"/>
                    <a:pt x="38" y="214"/>
                    <a:pt x="38" y="213"/>
                  </a:cubicBezTo>
                  <a:cubicBezTo>
                    <a:pt x="37" y="213"/>
                    <a:pt x="37" y="212"/>
                    <a:pt x="37" y="211"/>
                  </a:cubicBezTo>
                  <a:cubicBezTo>
                    <a:pt x="37" y="211"/>
                    <a:pt x="38" y="211"/>
                    <a:pt x="39" y="211"/>
                  </a:cubicBezTo>
                  <a:cubicBezTo>
                    <a:pt x="39" y="210"/>
                    <a:pt x="39" y="210"/>
                    <a:pt x="38" y="210"/>
                  </a:cubicBezTo>
                  <a:cubicBezTo>
                    <a:pt x="38" y="210"/>
                    <a:pt x="38" y="210"/>
                    <a:pt x="37" y="210"/>
                  </a:cubicBezTo>
                  <a:cubicBezTo>
                    <a:pt x="37" y="210"/>
                    <a:pt x="37" y="211"/>
                    <a:pt x="36" y="211"/>
                  </a:cubicBezTo>
                  <a:cubicBezTo>
                    <a:pt x="36" y="211"/>
                    <a:pt x="36" y="212"/>
                    <a:pt x="36" y="212"/>
                  </a:cubicBezTo>
                  <a:close/>
                  <a:moveTo>
                    <a:pt x="70" y="210"/>
                  </a:moveTo>
                  <a:cubicBezTo>
                    <a:pt x="70" y="211"/>
                    <a:pt x="71" y="211"/>
                    <a:pt x="71" y="211"/>
                  </a:cubicBezTo>
                  <a:cubicBezTo>
                    <a:pt x="72" y="211"/>
                    <a:pt x="72" y="210"/>
                    <a:pt x="72" y="209"/>
                  </a:cubicBezTo>
                  <a:cubicBezTo>
                    <a:pt x="71" y="209"/>
                    <a:pt x="71" y="209"/>
                    <a:pt x="70" y="210"/>
                  </a:cubicBezTo>
                  <a:cubicBezTo>
                    <a:pt x="70" y="210"/>
                    <a:pt x="70" y="210"/>
                    <a:pt x="70" y="210"/>
                  </a:cubicBezTo>
                  <a:close/>
                  <a:moveTo>
                    <a:pt x="42" y="211"/>
                  </a:moveTo>
                  <a:cubicBezTo>
                    <a:pt x="42" y="211"/>
                    <a:pt x="43" y="211"/>
                    <a:pt x="43" y="211"/>
                  </a:cubicBezTo>
                  <a:cubicBezTo>
                    <a:pt x="43" y="210"/>
                    <a:pt x="43" y="210"/>
                    <a:pt x="44" y="210"/>
                  </a:cubicBezTo>
                  <a:cubicBezTo>
                    <a:pt x="43" y="209"/>
                    <a:pt x="43" y="209"/>
                    <a:pt x="42" y="209"/>
                  </a:cubicBezTo>
                  <a:cubicBezTo>
                    <a:pt x="42" y="210"/>
                    <a:pt x="42" y="210"/>
                    <a:pt x="42" y="211"/>
                  </a:cubicBezTo>
                  <a:close/>
                  <a:moveTo>
                    <a:pt x="32" y="210"/>
                  </a:moveTo>
                  <a:cubicBezTo>
                    <a:pt x="33" y="211"/>
                    <a:pt x="33" y="212"/>
                    <a:pt x="35" y="212"/>
                  </a:cubicBezTo>
                  <a:cubicBezTo>
                    <a:pt x="35" y="211"/>
                    <a:pt x="35" y="211"/>
                    <a:pt x="34" y="210"/>
                  </a:cubicBezTo>
                  <a:cubicBezTo>
                    <a:pt x="34" y="210"/>
                    <a:pt x="33" y="209"/>
                    <a:pt x="32" y="210"/>
                  </a:cubicBezTo>
                  <a:close/>
                  <a:moveTo>
                    <a:pt x="102" y="211"/>
                  </a:moveTo>
                  <a:cubicBezTo>
                    <a:pt x="102" y="211"/>
                    <a:pt x="102" y="210"/>
                    <a:pt x="102" y="209"/>
                  </a:cubicBezTo>
                  <a:cubicBezTo>
                    <a:pt x="102" y="209"/>
                    <a:pt x="102" y="208"/>
                    <a:pt x="101" y="209"/>
                  </a:cubicBezTo>
                  <a:cubicBezTo>
                    <a:pt x="101" y="209"/>
                    <a:pt x="101" y="210"/>
                    <a:pt x="101" y="210"/>
                  </a:cubicBezTo>
                  <a:cubicBezTo>
                    <a:pt x="101" y="211"/>
                    <a:pt x="101" y="211"/>
                    <a:pt x="102" y="211"/>
                  </a:cubicBezTo>
                  <a:close/>
                  <a:moveTo>
                    <a:pt x="92" y="210"/>
                  </a:moveTo>
                  <a:cubicBezTo>
                    <a:pt x="92" y="210"/>
                    <a:pt x="92" y="210"/>
                    <a:pt x="93" y="210"/>
                  </a:cubicBezTo>
                  <a:cubicBezTo>
                    <a:pt x="93" y="210"/>
                    <a:pt x="93" y="210"/>
                    <a:pt x="94" y="210"/>
                  </a:cubicBezTo>
                  <a:cubicBezTo>
                    <a:pt x="94" y="210"/>
                    <a:pt x="94" y="210"/>
                    <a:pt x="94" y="210"/>
                  </a:cubicBezTo>
                  <a:cubicBezTo>
                    <a:pt x="95" y="210"/>
                    <a:pt x="95" y="209"/>
                    <a:pt x="95" y="209"/>
                  </a:cubicBezTo>
                  <a:cubicBezTo>
                    <a:pt x="94" y="209"/>
                    <a:pt x="94" y="208"/>
                    <a:pt x="93" y="209"/>
                  </a:cubicBezTo>
                  <a:cubicBezTo>
                    <a:pt x="92" y="209"/>
                    <a:pt x="92" y="209"/>
                    <a:pt x="92" y="210"/>
                  </a:cubicBezTo>
                  <a:close/>
                  <a:moveTo>
                    <a:pt x="50" y="210"/>
                  </a:moveTo>
                  <a:cubicBezTo>
                    <a:pt x="50" y="210"/>
                    <a:pt x="50" y="210"/>
                    <a:pt x="51" y="210"/>
                  </a:cubicBezTo>
                  <a:cubicBezTo>
                    <a:pt x="51" y="210"/>
                    <a:pt x="51" y="210"/>
                    <a:pt x="51" y="210"/>
                  </a:cubicBezTo>
                  <a:cubicBezTo>
                    <a:pt x="52" y="209"/>
                    <a:pt x="52" y="209"/>
                    <a:pt x="52" y="209"/>
                  </a:cubicBezTo>
                  <a:cubicBezTo>
                    <a:pt x="52" y="209"/>
                    <a:pt x="52" y="209"/>
                    <a:pt x="51" y="209"/>
                  </a:cubicBezTo>
                  <a:cubicBezTo>
                    <a:pt x="51" y="209"/>
                    <a:pt x="51" y="209"/>
                    <a:pt x="50" y="209"/>
                  </a:cubicBezTo>
                  <a:cubicBezTo>
                    <a:pt x="50" y="209"/>
                    <a:pt x="50" y="209"/>
                    <a:pt x="50" y="210"/>
                  </a:cubicBezTo>
                  <a:close/>
                  <a:moveTo>
                    <a:pt x="71" y="213"/>
                  </a:moveTo>
                  <a:cubicBezTo>
                    <a:pt x="72" y="213"/>
                    <a:pt x="72" y="213"/>
                    <a:pt x="72" y="213"/>
                  </a:cubicBezTo>
                  <a:cubicBezTo>
                    <a:pt x="73" y="213"/>
                    <a:pt x="73" y="214"/>
                    <a:pt x="74" y="213"/>
                  </a:cubicBezTo>
                  <a:cubicBezTo>
                    <a:pt x="73" y="212"/>
                    <a:pt x="74" y="211"/>
                    <a:pt x="74" y="210"/>
                  </a:cubicBezTo>
                  <a:cubicBezTo>
                    <a:pt x="75" y="210"/>
                    <a:pt x="75" y="209"/>
                    <a:pt x="76" y="208"/>
                  </a:cubicBezTo>
                  <a:cubicBezTo>
                    <a:pt x="76" y="208"/>
                    <a:pt x="76" y="207"/>
                    <a:pt x="75" y="207"/>
                  </a:cubicBezTo>
                  <a:cubicBezTo>
                    <a:pt x="75" y="209"/>
                    <a:pt x="74" y="209"/>
                    <a:pt x="73" y="210"/>
                  </a:cubicBezTo>
                  <a:cubicBezTo>
                    <a:pt x="73" y="211"/>
                    <a:pt x="72" y="212"/>
                    <a:pt x="71" y="213"/>
                  </a:cubicBezTo>
                  <a:close/>
                  <a:moveTo>
                    <a:pt x="69" y="208"/>
                  </a:moveTo>
                  <a:cubicBezTo>
                    <a:pt x="69" y="209"/>
                    <a:pt x="70" y="209"/>
                    <a:pt x="70" y="208"/>
                  </a:cubicBezTo>
                  <a:cubicBezTo>
                    <a:pt x="71" y="208"/>
                    <a:pt x="71" y="208"/>
                    <a:pt x="71" y="208"/>
                  </a:cubicBezTo>
                  <a:cubicBezTo>
                    <a:pt x="72" y="207"/>
                    <a:pt x="72" y="207"/>
                    <a:pt x="72" y="207"/>
                  </a:cubicBezTo>
                  <a:cubicBezTo>
                    <a:pt x="72" y="206"/>
                    <a:pt x="72" y="206"/>
                    <a:pt x="71" y="206"/>
                  </a:cubicBezTo>
                  <a:cubicBezTo>
                    <a:pt x="71" y="207"/>
                    <a:pt x="71" y="207"/>
                    <a:pt x="71" y="207"/>
                  </a:cubicBezTo>
                  <a:cubicBezTo>
                    <a:pt x="71" y="207"/>
                    <a:pt x="70" y="207"/>
                    <a:pt x="70" y="207"/>
                  </a:cubicBezTo>
                  <a:cubicBezTo>
                    <a:pt x="69" y="207"/>
                    <a:pt x="69" y="207"/>
                    <a:pt x="69" y="207"/>
                  </a:cubicBezTo>
                  <a:cubicBezTo>
                    <a:pt x="69" y="207"/>
                    <a:pt x="68" y="208"/>
                    <a:pt x="69" y="208"/>
                  </a:cubicBezTo>
                  <a:close/>
                  <a:moveTo>
                    <a:pt x="106" y="206"/>
                  </a:moveTo>
                  <a:lnTo>
                    <a:pt x="106" y="208"/>
                  </a:lnTo>
                  <a:cubicBezTo>
                    <a:pt x="106" y="208"/>
                    <a:pt x="107" y="208"/>
                    <a:pt x="107" y="207"/>
                  </a:cubicBezTo>
                  <a:cubicBezTo>
                    <a:pt x="108" y="207"/>
                    <a:pt x="108" y="206"/>
                    <a:pt x="108" y="206"/>
                  </a:cubicBezTo>
                  <a:cubicBezTo>
                    <a:pt x="108" y="206"/>
                    <a:pt x="107" y="206"/>
                    <a:pt x="107" y="206"/>
                  </a:cubicBezTo>
                  <a:cubicBezTo>
                    <a:pt x="107" y="206"/>
                    <a:pt x="106" y="206"/>
                    <a:pt x="106" y="206"/>
                  </a:cubicBezTo>
                  <a:close/>
                  <a:moveTo>
                    <a:pt x="106" y="203"/>
                  </a:moveTo>
                  <a:lnTo>
                    <a:pt x="105" y="203"/>
                  </a:lnTo>
                  <a:cubicBezTo>
                    <a:pt x="105" y="204"/>
                    <a:pt x="105" y="204"/>
                    <a:pt x="106" y="205"/>
                  </a:cubicBezTo>
                  <a:cubicBezTo>
                    <a:pt x="106" y="205"/>
                    <a:pt x="107" y="204"/>
                    <a:pt x="106" y="203"/>
                  </a:cubicBezTo>
                  <a:close/>
                  <a:moveTo>
                    <a:pt x="115" y="194"/>
                  </a:moveTo>
                  <a:cubicBezTo>
                    <a:pt x="115" y="194"/>
                    <a:pt x="116" y="193"/>
                    <a:pt x="116" y="192"/>
                  </a:cubicBezTo>
                  <a:lnTo>
                    <a:pt x="114" y="192"/>
                  </a:lnTo>
                  <a:cubicBezTo>
                    <a:pt x="114" y="193"/>
                    <a:pt x="114" y="193"/>
                    <a:pt x="114" y="194"/>
                  </a:cubicBezTo>
                  <a:cubicBezTo>
                    <a:pt x="115" y="194"/>
                    <a:pt x="115" y="194"/>
                    <a:pt x="115" y="194"/>
                  </a:cubicBezTo>
                  <a:close/>
                  <a:moveTo>
                    <a:pt x="116" y="187"/>
                  </a:moveTo>
                  <a:cubicBezTo>
                    <a:pt x="116" y="187"/>
                    <a:pt x="116" y="186"/>
                    <a:pt x="116" y="186"/>
                  </a:cubicBezTo>
                  <a:cubicBezTo>
                    <a:pt x="116" y="186"/>
                    <a:pt x="116" y="185"/>
                    <a:pt x="116" y="185"/>
                  </a:cubicBezTo>
                  <a:lnTo>
                    <a:pt x="115" y="185"/>
                  </a:lnTo>
                  <a:cubicBezTo>
                    <a:pt x="114" y="185"/>
                    <a:pt x="114" y="186"/>
                    <a:pt x="114" y="186"/>
                  </a:cubicBezTo>
                  <a:cubicBezTo>
                    <a:pt x="115" y="187"/>
                    <a:pt x="115" y="187"/>
                    <a:pt x="116" y="187"/>
                  </a:cubicBezTo>
                  <a:close/>
                  <a:moveTo>
                    <a:pt x="74" y="188"/>
                  </a:moveTo>
                  <a:cubicBezTo>
                    <a:pt x="74" y="188"/>
                    <a:pt x="75" y="188"/>
                    <a:pt x="75" y="188"/>
                  </a:cubicBezTo>
                  <a:cubicBezTo>
                    <a:pt x="75" y="187"/>
                    <a:pt x="75" y="187"/>
                    <a:pt x="76" y="187"/>
                  </a:cubicBezTo>
                  <a:cubicBezTo>
                    <a:pt x="76" y="186"/>
                    <a:pt x="76" y="186"/>
                    <a:pt x="75" y="185"/>
                  </a:cubicBezTo>
                  <a:cubicBezTo>
                    <a:pt x="75" y="185"/>
                    <a:pt x="75" y="185"/>
                    <a:pt x="75" y="185"/>
                  </a:cubicBezTo>
                  <a:cubicBezTo>
                    <a:pt x="75" y="185"/>
                    <a:pt x="75" y="186"/>
                    <a:pt x="75" y="186"/>
                  </a:cubicBezTo>
                  <a:cubicBezTo>
                    <a:pt x="75" y="186"/>
                    <a:pt x="74" y="186"/>
                    <a:pt x="74" y="186"/>
                  </a:cubicBezTo>
                  <a:cubicBezTo>
                    <a:pt x="74" y="187"/>
                    <a:pt x="74" y="187"/>
                    <a:pt x="74" y="187"/>
                  </a:cubicBezTo>
                  <a:cubicBezTo>
                    <a:pt x="74" y="187"/>
                    <a:pt x="74" y="188"/>
                    <a:pt x="74" y="188"/>
                  </a:cubicBezTo>
                  <a:close/>
                  <a:moveTo>
                    <a:pt x="106" y="183"/>
                  </a:moveTo>
                  <a:cubicBezTo>
                    <a:pt x="105" y="182"/>
                    <a:pt x="106" y="182"/>
                    <a:pt x="106" y="182"/>
                  </a:cubicBezTo>
                  <a:cubicBezTo>
                    <a:pt x="106" y="182"/>
                    <a:pt x="106" y="182"/>
                    <a:pt x="106" y="181"/>
                  </a:cubicBezTo>
                  <a:cubicBezTo>
                    <a:pt x="106" y="181"/>
                    <a:pt x="106" y="181"/>
                    <a:pt x="106" y="181"/>
                  </a:cubicBezTo>
                  <a:cubicBezTo>
                    <a:pt x="105" y="181"/>
                    <a:pt x="105" y="181"/>
                    <a:pt x="105" y="181"/>
                  </a:cubicBezTo>
                  <a:lnTo>
                    <a:pt x="105" y="182"/>
                  </a:lnTo>
                  <a:cubicBezTo>
                    <a:pt x="105" y="183"/>
                    <a:pt x="105" y="183"/>
                    <a:pt x="106" y="183"/>
                  </a:cubicBezTo>
                  <a:close/>
                  <a:moveTo>
                    <a:pt x="119" y="175"/>
                  </a:moveTo>
                  <a:cubicBezTo>
                    <a:pt x="119" y="176"/>
                    <a:pt x="119" y="176"/>
                    <a:pt x="120" y="177"/>
                  </a:cubicBezTo>
                  <a:cubicBezTo>
                    <a:pt x="120" y="176"/>
                    <a:pt x="120" y="176"/>
                    <a:pt x="120" y="176"/>
                  </a:cubicBezTo>
                  <a:cubicBezTo>
                    <a:pt x="121" y="176"/>
                    <a:pt x="121" y="175"/>
                    <a:pt x="120" y="175"/>
                  </a:cubicBezTo>
                  <a:cubicBezTo>
                    <a:pt x="120" y="174"/>
                    <a:pt x="119" y="174"/>
                    <a:pt x="118" y="175"/>
                  </a:cubicBezTo>
                  <a:lnTo>
                    <a:pt x="119" y="175"/>
                  </a:lnTo>
                  <a:close/>
                  <a:moveTo>
                    <a:pt x="111" y="173"/>
                  </a:moveTo>
                  <a:lnTo>
                    <a:pt x="112" y="173"/>
                  </a:lnTo>
                  <a:cubicBezTo>
                    <a:pt x="112" y="172"/>
                    <a:pt x="112" y="171"/>
                    <a:pt x="111" y="171"/>
                  </a:cubicBezTo>
                  <a:cubicBezTo>
                    <a:pt x="111" y="171"/>
                    <a:pt x="111" y="172"/>
                    <a:pt x="111" y="172"/>
                  </a:cubicBezTo>
                  <a:cubicBezTo>
                    <a:pt x="111" y="172"/>
                    <a:pt x="111" y="172"/>
                    <a:pt x="111" y="173"/>
                  </a:cubicBezTo>
                  <a:close/>
                  <a:moveTo>
                    <a:pt x="105" y="170"/>
                  </a:moveTo>
                  <a:cubicBezTo>
                    <a:pt x="105" y="170"/>
                    <a:pt x="105" y="170"/>
                    <a:pt x="105" y="169"/>
                  </a:cubicBezTo>
                  <a:cubicBezTo>
                    <a:pt x="105" y="169"/>
                    <a:pt x="104" y="169"/>
                    <a:pt x="104" y="168"/>
                  </a:cubicBezTo>
                  <a:cubicBezTo>
                    <a:pt x="103" y="169"/>
                    <a:pt x="103" y="169"/>
                    <a:pt x="104" y="169"/>
                  </a:cubicBezTo>
                  <a:cubicBezTo>
                    <a:pt x="104" y="170"/>
                    <a:pt x="104" y="170"/>
                    <a:pt x="105" y="170"/>
                  </a:cubicBezTo>
                  <a:close/>
                  <a:moveTo>
                    <a:pt x="22" y="169"/>
                  </a:moveTo>
                  <a:cubicBezTo>
                    <a:pt x="22" y="169"/>
                    <a:pt x="21" y="168"/>
                    <a:pt x="21" y="168"/>
                  </a:cubicBezTo>
                  <a:cubicBezTo>
                    <a:pt x="20" y="167"/>
                    <a:pt x="20" y="167"/>
                    <a:pt x="19" y="167"/>
                  </a:cubicBezTo>
                  <a:cubicBezTo>
                    <a:pt x="19" y="168"/>
                    <a:pt x="19" y="168"/>
                    <a:pt x="20" y="169"/>
                  </a:cubicBezTo>
                  <a:cubicBezTo>
                    <a:pt x="20" y="169"/>
                    <a:pt x="21" y="169"/>
                    <a:pt x="22" y="169"/>
                  </a:cubicBezTo>
                  <a:close/>
                  <a:moveTo>
                    <a:pt x="98" y="167"/>
                  </a:moveTo>
                  <a:cubicBezTo>
                    <a:pt x="98" y="166"/>
                    <a:pt x="98" y="166"/>
                    <a:pt x="98" y="165"/>
                  </a:cubicBezTo>
                  <a:cubicBezTo>
                    <a:pt x="98" y="165"/>
                    <a:pt x="98" y="164"/>
                    <a:pt x="97" y="165"/>
                  </a:cubicBezTo>
                  <a:cubicBezTo>
                    <a:pt x="97" y="165"/>
                    <a:pt x="97" y="165"/>
                    <a:pt x="97" y="166"/>
                  </a:cubicBezTo>
                  <a:cubicBezTo>
                    <a:pt x="97" y="166"/>
                    <a:pt x="97" y="166"/>
                    <a:pt x="98" y="167"/>
                  </a:cubicBezTo>
                  <a:close/>
                  <a:moveTo>
                    <a:pt x="107" y="165"/>
                  </a:moveTo>
                  <a:cubicBezTo>
                    <a:pt x="107" y="164"/>
                    <a:pt x="107" y="164"/>
                    <a:pt x="107" y="164"/>
                  </a:cubicBezTo>
                  <a:cubicBezTo>
                    <a:pt x="107" y="164"/>
                    <a:pt x="107" y="163"/>
                    <a:pt x="107" y="163"/>
                  </a:cubicBezTo>
                  <a:lnTo>
                    <a:pt x="106" y="163"/>
                  </a:lnTo>
                  <a:cubicBezTo>
                    <a:pt x="105" y="164"/>
                    <a:pt x="105" y="165"/>
                    <a:pt x="107" y="165"/>
                  </a:cubicBezTo>
                  <a:close/>
                  <a:moveTo>
                    <a:pt x="4" y="164"/>
                  </a:moveTo>
                  <a:cubicBezTo>
                    <a:pt x="4" y="163"/>
                    <a:pt x="4" y="163"/>
                    <a:pt x="4" y="163"/>
                  </a:cubicBezTo>
                  <a:cubicBezTo>
                    <a:pt x="5" y="163"/>
                    <a:pt x="5" y="162"/>
                    <a:pt x="5" y="162"/>
                  </a:cubicBezTo>
                  <a:lnTo>
                    <a:pt x="4" y="162"/>
                  </a:lnTo>
                  <a:cubicBezTo>
                    <a:pt x="4" y="162"/>
                    <a:pt x="4" y="162"/>
                    <a:pt x="4" y="163"/>
                  </a:cubicBezTo>
                  <a:cubicBezTo>
                    <a:pt x="3" y="163"/>
                    <a:pt x="3" y="164"/>
                    <a:pt x="4" y="164"/>
                  </a:cubicBezTo>
                  <a:close/>
                  <a:moveTo>
                    <a:pt x="112" y="162"/>
                  </a:moveTo>
                  <a:cubicBezTo>
                    <a:pt x="113" y="163"/>
                    <a:pt x="113" y="163"/>
                    <a:pt x="114" y="164"/>
                  </a:cubicBezTo>
                  <a:cubicBezTo>
                    <a:pt x="115" y="164"/>
                    <a:pt x="115" y="164"/>
                    <a:pt x="116" y="164"/>
                  </a:cubicBezTo>
                  <a:cubicBezTo>
                    <a:pt x="116" y="163"/>
                    <a:pt x="117" y="163"/>
                    <a:pt x="117" y="162"/>
                  </a:cubicBezTo>
                  <a:cubicBezTo>
                    <a:pt x="117" y="161"/>
                    <a:pt x="118" y="161"/>
                    <a:pt x="117" y="160"/>
                  </a:cubicBezTo>
                  <a:cubicBezTo>
                    <a:pt x="117" y="159"/>
                    <a:pt x="116" y="159"/>
                    <a:pt x="116" y="158"/>
                  </a:cubicBezTo>
                  <a:cubicBezTo>
                    <a:pt x="115" y="158"/>
                    <a:pt x="115" y="159"/>
                    <a:pt x="114" y="159"/>
                  </a:cubicBezTo>
                  <a:cubicBezTo>
                    <a:pt x="114" y="159"/>
                    <a:pt x="114" y="160"/>
                    <a:pt x="113" y="160"/>
                  </a:cubicBezTo>
                  <a:cubicBezTo>
                    <a:pt x="113" y="161"/>
                    <a:pt x="113" y="161"/>
                    <a:pt x="112" y="162"/>
                  </a:cubicBezTo>
                  <a:close/>
                  <a:moveTo>
                    <a:pt x="39" y="159"/>
                  </a:moveTo>
                  <a:cubicBezTo>
                    <a:pt x="38" y="160"/>
                    <a:pt x="39" y="160"/>
                    <a:pt x="40" y="160"/>
                  </a:cubicBezTo>
                  <a:cubicBezTo>
                    <a:pt x="40" y="159"/>
                    <a:pt x="40" y="159"/>
                    <a:pt x="40" y="159"/>
                  </a:cubicBezTo>
                  <a:cubicBezTo>
                    <a:pt x="39" y="158"/>
                    <a:pt x="39" y="158"/>
                    <a:pt x="39" y="159"/>
                  </a:cubicBezTo>
                  <a:close/>
                  <a:moveTo>
                    <a:pt x="41" y="160"/>
                  </a:moveTo>
                  <a:cubicBezTo>
                    <a:pt x="41" y="160"/>
                    <a:pt x="42" y="159"/>
                    <a:pt x="42" y="159"/>
                  </a:cubicBezTo>
                  <a:cubicBezTo>
                    <a:pt x="42" y="158"/>
                    <a:pt x="41" y="158"/>
                    <a:pt x="41" y="158"/>
                  </a:cubicBezTo>
                  <a:cubicBezTo>
                    <a:pt x="41" y="158"/>
                    <a:pt x="41" y="159"/>
                    <a:pt x="40" y="159"/>
                  </a:cubicBezTo>
                  <a:cubicBezTo>
                    <a:pt x="40" y="160"/>
                    <a:pt x="40" y="160"/>
                    <a:pt x="41" y="160"/>
                  </a:cubicBezTo>
                  <a:close/>
                  <a:moveTo>
                    <a:pt x="118" y="154"/>
                  </a:moveTo>
                  <a:cubicBezTo>
                    <a:pt x="118" y="155"/>
                    <a:pt x="118" y="156"/>
                    <a:pt x="119" y="155"/>
                  </a:cubicBezTo>
                  <a:lnTo>
                    <a:pt x="119" y="154"/>
                  </a:lnTo>
                  <a:cubicBezTo>
                    <a:pt x="119" y="154"/>
                    <a:pt x="118" y="154"/>
                    <a:pt x="118" y="154"/>
                  </a:cubicBezTo>
                  <a:close/>
                  <a:moveTo>
                    <a:pt x="125" y="149"/>
                  </a:moveTo>
                  <a:lnTo>
                    <a:pt x="125" y="148"/>
                  </a:lnTo>
                  <a:lnTo>
                    <a:pt x="124" y="148"/>
                  </a:lnTo>
                  <a:cubicBezTo>
                    <a:pt x="124" y="148"/>
                    <a:pt x="124" y="149"/>
                    <a:pt x="124" y="149"/>
                  </a:cubicBezTo>
                  <a:cubicBezTo>
                    <a:pt x="124" y="149"/>
                    <a:pt x="125" y="149"/>
                    <a:pt x="125" y="149"/>
                  </a:cubicBezTo>
                  <a:close/>
                  <a:moveTo>
                    <a:pt x="62" y="112"/>
                  </a:moveTo>
                  <a:cubicBezTo>
                    <a:pt x="63" y="112"/>
                    <a:pt x="63" y="112"/>
                    <a:pt x="63" y="112"/>
                  </a:cubicBezTo>
                  <a:cubicBezTo>
                    <a:pt x="63" y="111"/>
                    <a:pt x="64" y="111"/>
                    <a:pt x="64" y="111"/>
                  </a:cubicBezTo>
                  <a:cubicBezTo>
                    <a:pt x="64" y="110"/>
                    <a:pt x="64" y="109"/>
                    <a:pt x="63" y="109"/>
                  </a:cubicBezTo>
                  <a:cubicBezTo>
                    <a:pt x="63" y="108"/>
                    <a:pt x="63" y="108"/>
                    <a:pt x="63" y="108"/>
                  </a:cubicBezTo>
                  <a:cubicBezTo>
                    <a:pt x="63" y="109"/>
                    <a:pt x="63" y="110"/>
                    <a:pt x="62" y="110"/>
                  </a:cubicBezTo>
                  <a:cubicBezTo>
                    <a:pt x="62" y="111"/>
                    <a:pt x="62" y="111"/>
                    <a:pt x="62" y="112"/>
                  </a:cubicBezTo>
                  <a:close/>
                  <a:moveTo>
                    <a:pt x="98" y="104"/>
                  </a:moveTo>
                  <a:cubicBezTo>
                    <a:pt x="99" y="104"/>
                    <a:pt x="99" y="103"/>
                    <a:pt x="99" y="102"/>
                  </a:cubicBezTo>
                  <a:lnTo>
                    <a:pt x="98" y="102"/>
                  </a:lnTo>
                  <a:lnTo>
                    <a:pt x="98" y="104"/>
                  </a:lnTo>
                  <a:close/>
                  <a:moveTo>
                    <a:pt x="106" y="102"/>
                  </a:moveTo>
                  <a:lnTo>
                    <a:pt x="107" y="102"/>
                  </a:lnTo>
                  <a:cubicBezTo>
                    <a:pt x="108" y="101"/>
                    <a:pt x="107" y="100"/>
                    <a:pt x="106" y="100"/>
                  </a:cubicBezTo>
                  <a:lnTo>
                    <a:pt x="106" y="102"/>
                  </a:lnTo>
                  <a:close/>
                  <a:moveTo>
                    <a:pt x="94" y="95"/>
                  </a:moveTo>
                  <a:cubicBezTo>
                    <a:pt x="94" y="94"/>
                    <a:pt x="95" y="94"/>
                    <a:pt x="95" y="94"/>
                  </a:cubicBezTo>
                  <a:cubicBezTo>
                    <a:pt x="95" y="93"/>
                    <a:pt x="95" y="93"/>
                    <a:pt x="95" y="93"/>
                  </a:cubicBezTo>
                  <a:cubicBezTo>
                    <a:pt x="94" y="92"/>
                    <a:pt x="94" y="93"/>
                    <a:pt x="94" y="93"/>
                  </a:cubicBezTo>
                  <a:cubicBezTo>
                    <a:pt x="93" y="94"/>
                    <a:pt x="94" y="94"/>
                    <a:pt x="94" y="95"/>
                  </a:cubicBezTo>
                  <a:close/>
                  <a:moveTo>
                    <a:pt x="65" y="96"/>
                  </a:moveTo>
                  <a:cubicBezTo>
                    <a:pt x="65" y="96"/>
                    <a:pt x="66" y="96"/>
                    <a:pt x="66" y="95"/>
                  </a:cubicBezTo>
                  <a:cubicBezTo>
                    <a:pt x="66" y="95"/>
                    <a:pt x="66" y="94"/>
                    <a:pt x="66" y="94"/>
                  </a:cubicBezTo>
                  <a:cubicBezTo>
                    <a:pt x="66" y="93"/>
                    <a:pt x="66" y="93"/>
                    <a:pt x="66" y="92"/>
                  </a:cubicBezTo>
                  <a:cubicBezTo>
                    <a:pt x="66" y="92"/>
                    <a:pt x="66" y="92"/>
                    <a:pt x="66" y="91"/>
                  </a:cubicBezTo>
                  <a:cubicBezTo>
                    <a:pt x="66" y="92"/>
                    <a:pt x="65" y="93"/>
                    <a:pt x="65" y="94"/>
                  </a:cubicBezTo>
                  <a:cubicBezTo>
                    <a:pt x="64" y="94"/>
                    <a:pt x="64" y="95"/>
                    <a:pt x="65" y="96"/>
                  </a:cubicBezTo>
                  <a:close/>
                  <a:moveTo>
                    <a:pt x="98" y="92"/>
                  </a:moveTo>
                  <a:cubicBezTo>
                    <a:pt x="98" y="93"/>
                    <a:pt x="99" y="93"/>
                    <a:pt x="99" y="94"/>
                  </a:cubicBezTo>
                  <a:cubicBezTo>
                    <a:pt x="99" y="95"/>
                    <a:pt x="100" y="95"/>
                    <a:pt x="101" y="96"/>
                  </a:cubicBezTo>
                  <a:cubicBezTo>
                    <a:pt x="102" y="95"/>
                    <a:pt x="103" y="94"/>
                    <a:pt x="103" y="93"/>
                  </a:cubicBezTo>
                  <a:cubicBezTo>
                    <a:pt x="103" y="92"/>
                    <a:pt x="103" y="91"/>
                    <a:pt x="102" y="90"/>
                  </a:cubicBezTo>
                  <a:cubicBezTo>
                    <a:pt x="101" y="89"/>
                    <a:pt x="100" y="89"/>
                    <a:pt x="99" y="90"/>
                  </a:cubicBezTo>
                  <a:cubicBezTo>
                    <a:pt x="98" y="90"/>
                    <a:pt x="98" y="91"/>
                    <a:pt x="98" y="92"/>
                  </a:cubicBezTo>
                  <a:close/>
                  <a:moveTo>
                    <a:pt x="109" y="88"/>
                  </a:moveTo>
                  <a:cubicBezTo>
                    <a:pt x="109" y="88"/>
                    <a:pt x="110" y="88"/>
                    <a:pt x="110" y="88"/>
                  </a:cubicBezTo>
                  <a:cubicBezTo>
                    <a:pt x="110" y="88"/>
                    <a:pt x="110" y="88"/>
                    <a:pt x="111" y="88"/>
                  </a:cubicBezTo>
                  <a:lnTo>
                    <a:pt x="110" y="87"/>
                  </a:lnTo>
                  <a:cubicBezTo>
                    <a:pt x="110" y="87"/>
                    <a:pt x="109" y="87"/>
                    <a:pt x="109" y="88"/>
                  </a:cubicBezTo>
                  <a:close/>
                  <a:moveTo>
                    <a:pt x="85" y="83"/>
                  </a:moveTo>
                  <a:cubicBezTo>
                    <a:pt x="86" y="82"/>
                    <a:pt x="86" y="82"/>
                    <a:pt x="86" y="81"/>
                  </a:cubicBezTo>
                  <a:cubicBezTo>
                    <a:pt x="87" y="81"/>
                    <a:pt x="86" y="81"/>
                    <a:pt x="85" y="80"/>
                  </a:cubicBezTo>
                  <a:cubicBezTo>
                    <a:pt x="86" y="81"/>
                    <a:pt x="86" y="81"/>
                    <a:pt x="85" y="82"/>
                  </a:cubicBezTo>
                  <a:cubicBezTo>
                    <a:pt x="85" y="82"/>
                    <a:pt x="85" y="82"/>
                    <a:pt x="85" y="83"/>
                  </a:cubicBezTo>
                  <a:close/>
                  <a:moveTo>
                    <a:pt x="88" y="76"/>
                  </a:moveTo>
                  <a:lnTo>
                    <a:pt x="90" y="76"/>
                  </a:lnTo>
                  <a:cubicBezTo>
                    <a:pt x="90" y="76"/>
                    <a:pt x="90" y="76"/>
                    <a:pt x="89" y="75"/>
                  </a:cubicBezTo>
                  <a:cubicBezTo>
                    <a:pt x="89" y="75"/>
                    <a:pt x="89" y="75"/>
                    <a:pt x="89" y="75"/>
                  </a:cubicBezTo>
                  <a:cubicBezTo>
                    <a:pt x="89" y="75"/>
                    <a:pt x="88" y="75"/>
                    <a:pt x="88" y="75"/>
                  </a:cubicBezTo>
                  <a:cubicBezTo>
                    <a:pt x="88" y="76"/>
                    <a:pt x="88" y="76"/>
                    <a:pt x="88" y="76"/>
                  </a:cubicBezTo>
                  <a:close/>
                  <a:moveTo>
                    <a:pt x="12" y="60"/>
                  </a:moveTo>
                  <a:cubicBezTo>
                    <a:pt x="12" y="60"/>
                    <a:pt x="12" y="60"/>
                    <a:pt x="12" y="59"/>
                  </a:cubicBezTo>
                  <a:cubicBezTo>
                    <a:pt x="13" y="59"/>
                    <a:pt x="13" y="59"/>
                    <a:pt x="13" y="58"/>
                  </a:cubicBezTo>
                  <a:cubicBezTo>
                    <a:pt x="13" y="58"/>
                    <a:pt x="13" y="58"/>
                    <a:pt x="13" y="57"/>
                  </a:cubicBezTo>
                  <a:cubicBezTo>
                    <a:pt x="13" y="57"/>
                    <a:pt x="13" y="57"/>
                    <a:pt x="13" y="57"/>
                  </a:cubicBezTo>
                  <a:cubicBezTo>
                    <a:pt x="12" y="57"/>
                    <a:pt x="12" y="57"/>
                    <a:pt x="12" y="57"/>
                  </a:cubicBezTo>
                  <a:cubicBezTo>
                    <a:pt x="11" y="56"/>
                    <a:pt x="11" y="56"/>
                    <a:pt x="11" y="56"/>
                  </a:cubicBezTo>
                  <a:cubicBezTo>
                    <a:pt x="10" y="56"/>
                    <a:pt x="10" y="56"/>
                    <a:pt x="10" y="57"/>
                  </a:cubicBezTo>
                  <a:cubicBezTo>
                    <a:pt x="10" y="57"/>
                    <a:pt x="10" y="58"/>
                    <a:pt x="11" y="58"/>
                  </a:cubicBezTo>
                  <a:cubicBezTo>
                    <a:pt x="11" y="58"/>
                    <a:pt x="11" y="59"/>
                    <a:pt x="12" y="59"/>
                  </a:cubicBezTo>
                  <a:cubicBezTo>
                    <a:pt x="12" y="60"/>
                    <a:pt x="12" y="60"/>
                    <a:pt x="12" y="60"/>
                  </a:cubicBezTo>
                  <a:close/>
                  <a:moveTo>
                    <a:pt x="49" y="60"/>
                  </a:moveTo>
                  <a:cubicBezTo>
                    <a:pt x="48" y="59"/>
                    <a:pt x="48" y="59"/>
                    <a:pt x="48" y="59"/>
                  </a:cubicBezTo>
                  <a:cubicBezTo>
                    <a:pt x="49" y="58"/>
                    <a:pt x="49" y="58"/>
                    <a:pt x="49" y="58"/>
                  </a:cubicBezTo>
                  <a:cubicBezTo>
                    <a:pt x="49" y="57"/>
                    <a:pt x="49" y="57"/>
                    <a:pt x="49" y="57"/>
                  </a:cubicBezTo>
                  <a:cubicBezTo>
                    <a:pt x="49" y="56"/>
                    <a:pt x="49" y="56"/>
                    <a:pt x="49" y="56"/>
                  </a:cubicBezTo>
                  <a:cubicBezTo>
                    <a:pt x="48" y="56"/>
                    <a:pt x="48" y="56"/>
                    <a:pt x="48" y="56"/>
                  </a:cubicBezTo>
                  <a:cubicBezTo>
                    <a:pt x="47" y="56"/>
                    <a:pt x="47" y="55"/>
                    <a:pt x="47" y="55"/>
                  </a:cubicBezTo>
                  <a:cubicBezTo>
                    <a:pt x="46" y="55"/>
                    <a:pt x="46" y="56"/>
                    <a:pt x="46" y="56"/>
                  </a:cubicBezTo>
                  <a:cubicBezTo>
                    <a:pt x="46" y="57"/>
                    <a:pt x="46" y="57"/>
                    <a:pt x="47" y="57"/>
                  </a:cubicBezTo>
                  <a:cubicBezTo>
                    <a:pt x="47" y="58"/>
                    <a:pt x="47" y="58"/>
                    <a:pt x="48" y="59"/>
                  </a:cubicBezTo>
                  <a:cubicBezTo>
                    <a:pt x="48" y="59"/>
                    <a:pt x="48" y="59"/>
                    <a:pt x="49" y="60"/>
                  </a:cubicBezTo>
                  <a:close/>
                  <a:moveTo>
                    <a:pt x="18" y="49"/>
                  </a:moveTo>
                  <a:cubicBezTo>
                    <a:pt x="19" y="49"/>
                    <a:pt x="20" y="49"/>
                    <a:pt x="20" y="48"/>
                  </a:cubicBezTo>
                  <a:cubicBezTo>
                    <a:pt x="20" y="47"/>
                    <a:pt x="19" y="47"/>
                    <a:pt x="19" y="47"/>
                  </a:cubicBezTo>
                  <a:cubicBezTo>
                    <a:pt x="18" y="47"/>
                    <a:pt x="18" y="48"/>
                    <a:pt x="18" y="49"/>
                  </a:cubicBezTo>
                  <a:close/>
                  <a:moveTo>
                    <a:pt x="77" y="26"/>
                  </a:moveTo>
                  <a:cubicBezTo>
                    <a:pt x="77" y="27"/>
                    <a:pt x="78" y="26"/>
                    <a:pt x="78" y="26"/>
                  </a:cubicBezTo>
                  <a:cubicBezTo>
                    <a:pt x="78" y="25"/>
                    <a:pt x="78" y="25"/>
                    <a:pt x="77" y="25"/>
                  </a:cubicBezTo>
                  <a:lnTo>
                    <a:pt x="77" y="26"/>
                  </a:lnTo>
                  <a:close/>
                  <a:moveTo>
                    <a:pt x="109" y="23"/>
                  </a:moveTo>
                  <a:lnTo>
                    <a:pt x="110" y="23"/>
                  </a:lnTo>
                  <a:cubicBezTo>
                    <a:pt x="110" y="22"/>
                    <a:pt x="110" y="22"/>
                    <a:pt x="110" y="21"/>
                  </a:cubicBezTo>
                  <a:cubicBezTo>
                    <a:pt x="110" y="21"/>
                    <a:pt x="109" y="21"/>
                    <a:pt x="109" y="21"/>
                  </a:cubicBezTo>
                  <a:lnTo>
                    <a:pt x="109" y="23"/>
                  </a:lnTo>
                  <a:close/>
                  <a:moveTo>
                    <a:pt x="33" y="23"/>
                  </a:moveTo>
                  <a:cubicBezTo>
                    <a:pt x="34" y="23"/>
                    <a:pt x="34" y="23"/>
                    <a:pt x="34" y="23"/>
                  </a:cubicBezTo>
                  <a:cubicBezTo>
                    <a:pt x="34" y="23"/>
                    <a:pt x="35" y="23"/>
                    <a:pt x="35" y="22"/>
                  </a:cubicBezTo>
                  <a:cubicBezTo>
                    <a:pt x="35" y="22"/>
                    <a:pt x="35" y="22"/>
                    <a:pt x="35" y="22"/>
                  </a:cubicBezTo>
                  <a:cubicBezTo>
                    <a:pt x="35" y="21"/>
                    <a:pt x="36" y="21"/>
                    <a:pt x="36" y="21"/>
                  </a:cubicBezTo>
                  <a:lnTo>
                    <a:pt x="36" y="18"/>
                  </a:lnTo>
                  <a:cubicBezTo>
                    <a:pt x="36" y="17"/>
                    <a:pt x="36" y="16"/>
                    <a:pt x="35" y="16"/>
                  </a:cubicBezTo>
                  <a:cubicBezTo>
                    <a:pt x="34" y="17"/>
                    <a:pt x="34" y="18"/>
                    <a:pt x="34" y="19"/>
                  </a:cubicBezTo>
                  <a:cubicBezTo>
                    <a:pt x="34" y="20"/>
                    <a:pt x="34" y="22"/>
                    <a:pt x="33" y="23"/>
                  </a:cubicBezTo>
                  <a:close/>
                  <a:moveTo>
                    <a:pt x="90" y="16"/>
                  </a:moveTo>
                  <a:cubicBezTo>
                    <a:pt x="90" y="15"/>
                    <a:pt x="91" y="15"/>
                    <a:pt x="90" y="14"/>
                  </a:cubicBezTo>
                  <a:cubicBezTo>
                    <a:pt x="90" y="13"/>
                    <a:pt x="90" y="13"/>
                    <a:pt x="89" y="13"/>
                  </a:cubicBezTo>
                  <a:cubicBezTo>
                    <a:pt x="89" y="13"/>
                    <a:pt x="89" y="14"/>
                    <a:pt x="89" y="15"/>
                  </a:cubicBezTo>
                  <a:cubicBezTo>
                    <a:pt x="89" y="15"/>
                    <a:pt x="90" y="16"/>
                    <a:pt x="90" y="16"/>
                  </a:cubicBezTo>
                  <a:close/>
                  <a:moveTo>
                    <a:pt x="92" y="15"/>
                  </a:moveTo>
                  <a:lnTo>
                    <a:pt x="94" y="15"/>
                  </a:lnTo>
                  <a:cubicBezTo>
                    <a:pt x="94" y="14"/>
                    <a:pt x="94" y="13"/>
                    <a:pt x="94" y="13"/>
                  </a:cubicBezTo>
                  <a:cubicBezTo>
                    <a:pt x="94" y="12"/>
                    <a:pt x="93" y="11"/>
                    <a:pt x="92" y="12"/>
                  </a:cubicBezTo>
                  <a:cubicBezTo>
                    <a:pt x="92" y="12"/>
                    <a:pt x="92" y="12"/>
                    <a:pt x="91" y="13"/>
                  </a:cubicBezTo>
                  <a:cubicBezTo>
                    <a:pt x="91" y="14"/>
                    <a:pt x="91" y="15"/>
                    <a:pt x="92" y="15"/>
                  </a:cubicBezTo>
                  <a:close/>
                  <a:moveTo>
                    <a:pt x="59" y="13"/>
                  </a:moveTo>
                  <a:cubicBezTo>
                    <a:pt x="58" y="13"/>
                    <a:pt x="58" y="12"/>
                    <a:pt x="58" y="12"/>
                  </a:cubicBezTo>
                  <a:cubicBezTo>
                    <a:pt x="59" y="12"/>
                    <a:pt x="59" y="12"/>
                    <a:pt x="59" y="11"/>
                  </a:cubicBezTo>
                  <a:cubicBezTo>
                    <a:pt x="58" y="11"/>
                    <a:pt x="58" y="11"/>
                    <a:pt x="58" y="11"/>
                  </a:cubicBezTo>
                  <a:cubicBezTo>
                    <a:pt x="58" y="12"/>
                    <a:pt x="58" y="12"/>
                    <a:pt x="58" y="12"/>
                  </a:cubicBezTo>
                  <a:cubicBezTo>
                    <a:pt x="58" y="13"/>
                    <a:pt x="58" y="13"/>
                    <a:pt x="58" y="13"/>
                  </a:cubicBezTo>
                  <a:cubicBezTo>
                    <a:pt x="58" y="13"/>
                    <a:pt x="59" y="13"/>
                    <a:pt x="59" y="13"/>
                  </a:cubicBezTo>
                  <a:close/>
                  <a:moveTo>
                    <a:pt x="98" y="8"/>
                  </a:moveTo>
                  <a:cubicBezTo>
                    <a:pt x="97" y="8"/>
                    <a:pt x="97" y="9"/>
                    <a:pt x="96" y="10"/>
                  </a:cubicBezTo>
                  <a:cubicBezTo>
                    <a:pt x="96" y="11"/>
                    <a:pt x="96" y="12"/>
                    <a:pt x="96" y="13"/>
                  </a:cubicBezTo>
                  <a:cubicBezTo>
                    <a:pt x="96" y="13"/>
                    <a:pt x="96" y="14"/>
                    <a:pt x="97" y="14"/>
                  </a:cubicBezTo>
                  <a:cubicBezTo>
                    <a:pt x="98" y="14"/>
                    <a:pt x="98" y="14"/>
                    <a:pt x="99" y="13"/>
                  </a:cubicBezTo>
                  <a:cubicBezTo>
                    <a:pt x="98" y="13"/>
                    <a:pt x="98" y="12"/>
                    <a:pt x="98" y="12"/>
                  </a:cubicBezTo>
                  <a:cubicBezTo>
                    <a:pt x="98" y="11"/>
                    <a:pt x="98" y="11"/>
                    <a:pt x="99" y="10"/>
                  </a:cubicBezTo>
                  <a:cubicBezTo>
                    <a:pt x="98" y="10"/>
                    <a:pt x="98" y="10"/>
                    <a:pt x="98" y="11"/>
                  </a:cubicBezTo>
                  <a:cubicBezTo>
                    <a:pt x="97" y="11"/>
                    <a:pt x="97" y="11"/>
                    <a:pt x="97" y="10"/>
                  </a:cubicBezTo>
                  <a:cubicBezTo>
                    <a:pt x="97" y="10"/>
                    <a:pt x="98" y="10"/>
                    <a:pt x="98" y="9"/>
                  </a:cubicBezTo>
                  <a:cubicBezTo>
                    <a:pt x="98" y="9"/>
                    <a:pt x="98" y="9"/>
                    <a:pt x="98" y="8"/>
                  </a:cubicBezTo>
                  <a:close/>
                  <a:moveTo>
                    <a:pt x="50" y="9"/>
                  </a:moveTo>
                  <a:lnTo>
                    <a:pt x="51" y="9"/>
                  </a:lnTo>
                  <a:cubicBezTo>
                    <a:pt x="51" y="9"/>
                    <a:pt x="51" y="9"/>
                    <a:pt x="51" y="8"/>
                  </a:cubicBezTo>
                  <a:cubicBezTo>
                    <a:pt x="51" y="8"/>
                    <a:pt x="51" y="8"/>
                    <a:pt x="50" y="7"/>
                  </a:cubicBezTo>
                  <a:cubicBezTo>
                    <a:pt x="50" y="8"/>
                    <a:pt x="50" y="8"/>
                    <a:pt x="50" y="8"/>
                  </a:cubicBezTo>
                  <a:cubicBezTo>
                    <a:pt x="49" y="9"/>
                    <a:pt x="49" y="9"/>
                    <a:pt x="50" y="9"/>
                  </a:cubicBezTo>
                  <a:close/>
                  <a:moveTo>
                    <a:pt x="51" y="9"/>
                  </a:moveTo>
                  <a:cubicBezTo>
                    <a:pt x="52" y="9"/>
                    <a:pt x="52" y="9"/>
                    <a:pt x="53" y="10"/>
                  </a:cubicBezTo>
                  <a:cubicBezTo>
                    <a:pt x="53" y="10"/>
                    <a:pt x="53" y="10"/>
                    <a:pt x="54" y="10"/>
                  </a:cubicBezTo>
                  <a:cubicBezTo>
                    <a:pt x="54" y="8"/>
                    <a:pt x="53" y="7"/>
                    <a:pt x="52" y="7"/>
                  </a:cubicBezTo>
                  <a:cubicBezTo>
                    <a:pt x="52" y="8"/>
                    <a:pt x="52" y="8"/>
                    <a:pt x="52" y="9"/>
                  </a:cubicBezTo>
                  <a:cubicBezTo>
                    <a:pt x="52" y="9"/>
                    <a:pt x="52" y="9"/>
                    <a:pt x="51" y="9"/>
                  </a:cubicBezTo>
                  <a:close/>
                  <a:moveTo>
                    <a:pt x="59" y="7"/>
                  </a:moveTo>
                  <a:cubicBezTo>
                    <a:pt x="59" y="7"/>
                    <a:pt x="59" y="6"/>
                    <a:pt x="59" y="6"/>
                  </a:cubicBezTo>
                  <a:cubicBezTo>
                    <a:pt x="59" y="6"/>
                    <a:pt x="59" y="6"/>
                    <a:pt x="58" y="6"/>
                  </a:cubicBezTo>
                  <a:cubicBezTo>
                    <a:pt x="59" y="7"/>
                    <a:pt x="59" y="8"/>
                    <a:pt x="59" y="8"/>
                  </a:cubicBezTo>
                  <a:cubicBezTo>
                    <a:pt x="59" y="9"/>
                    <a:pt x="59" y="10"/>
                    <a:pt x="60" y="10"/>
                  </a:cubicBezTo>
                  <a:cubicBezTo>
                    <a:pt x="59" y="9"/>
                    <a:pt x="60" y="9"/>
                    <a:pt x="60" y="8"/>
                  </a:cubicBezTo>
                  <a:cubicBezTo>
                    <a:pt x="60" y="8"/>
                    <a:pt x="61" y="8"/>
                    <a:pt x="61" y="8"/>
                  </a:cubicBezTo>
                  <a:cubicBezTo>
                    <a:pt x="61" y="6"/>
                    <a:pt x="61" y="6"/>
                    <a:pt x="60" y="6"/>
                  </a:cubicBezTo>
                  <a:cubicBezTo>
                    <a:pt x="60" y="6"/>
                    <a:pt x="59" y="6"/>
                    <a:pt x="59" y="7"/>
                  </a:cubicBezTo>
                  <a:close/>
                  <a:moveTo>
                    <a:pt x="37" y="7"/>
                  </a:moveTo>
                  <a:cubicBezTo>
                    <a:pt x="38" y="7"/>
                    <a:pt x="39" y="7"/>
                    <a:pt x="39" y="7"/>
                  </a:cubicBezTo>
                  <a:cubicBezTo>
                    <a:pt x="39" y="7"/>
                    <a:pt x="40" y="6"/>
                    <a:pt x="39" y="6"/>
                  </a:cubicBezTo>
                  <a:cubicBezTo>
                    <a:pt x="39" y="5"/>
                    <a:pt x="38" y="5"/>
                    <a:pt x="37" y="5"/>
                  </a:cubicBezTo>
                  <a:lnTo>
                    <a:pt x="37" y="7"/>
                  </a:lnTo>
                  <a:close/>
                  <a:moveTo>
                    <a:pt x="51" y="7"/>
                  </a:moveTo>
                  <a:cubicBezTo>
                    <a:pt x="51" y="6"/>
                    <a:pt x="51" y="6"/>
                    <a:pt x="51" y="6"/>
                  </a:cubicBezTo>
                  <a:cubicBezTo>
                    <a:pt x="51" y="5"/>
                    <a:pt x="51" y="5"/>
                    <a:pt x="50" y="5"/>
                  </a:cubicBezTo>
                  <a:cubicBezTo>
                    <a:pt x="50" y="5"/>
                    <a:pt x="49" y="5"/>
                    <a:pt x="49" y="6"/>
                  </a:cubicBezTo>
                  <a:cubicBezTo>
                    <a:pt x="49" y="7"/>
                    <a:pt x="50" y="7"/>
                    <a:pt x="51" y="7"/>
                  </a:cubicBezTo>
                  <a:close/>
                  <a:moveTo>
                    <a:pt x="42" y="5"/>
                  </a:moveTo>
                  <a:cubicBezTo>
                    <a:pt x="43" y="5"/>
                    <a:pt x="43" y="5"/>
                    <a:pt x="43" y="4"/>
                  </a:cubicBezTo>
                  <a:cubicBezTo>
                    <a:pt x="43" y="4"/>
                    <a:pt x="43" y="3"/>
                    <a:pt x="42" y="3"/>
                  </a:cubicBezTo>
                  <a:cubicBezTo>
                    <a:pt x="42" y="4"/>
                    <a:pt x="42" y="4"/>
                    <a:pt x="42" y="5"/>
                  </a:cubicBezTo>
                  <a:cubicBezTo>
                    <a:pt x="42" y="5"/>
                    <a:pt x="42" y="5"/>
                    <a:pt x="42" y="5"/>
                  </a:cubicBezTo>
                  <a:close/>
                  <a:moveTo>
                    <a:pt x="50" y="3"/>
                  </a:moveTo>
                  <a:lnTo>
                    <a:pt x="51" y="5"/>
                  </a:lnTo>
                  <a:cubicBezTo>
                    <a:pt x="51" y="5"/>
                    <a:pt x="51" y="4"/>
                    <a:pt x="52" y="4"/>
                  </a:cubicBezTo>
                  <a:cubicBezTo>
                    <a:pt x="52" y="4"/>
                    <a:pt x="52" y="4"/>
                    <a:pt x="52" y="3"/>
                  </a:cubicBezTo>
                  <a:cubicBezTo>
                    <a:pt x="52" y="3"/>
                    <a:pt x="52" y="3"/>
                    <a:pt x="51" y="3"/>
                  </a:cubicBezTo>
                  <a:cubicBezTo>
                    <a:pt x="51" y="3"/>
                    <a:pt x="51" y="3"/>
                    <a:pt x="50" y="3"/>
                  </a:cubicBezTo>
                  <a:close/>
                  <a:moveTo>
                    <a:pt x="43" y="7"/>
                  </a:moveTo>
                  <a:cubicBezTo>
                    <a:pt x="43" y="7"/>
                    <a:pt x="44" y="7"/>
                    <a:pt x="44" y="6"/>
                  </a:cubicBezTo>
                  <a:cubicBezTo>
                    <a:pt x="44" y="6"/>
                    <a:pt x="44" y="6"/>
                    <a:pt x="45" y="6"/>
                  </a:cubicBezTo>
                  <a:cubicBezTo>
                    <a:pt x="45" y="6"/>
                    <a:pt x="45" y="7"/>
                    <a:pt x="45" y="7"/>
                  </a:cubicBezTo>
                  <a:cubicBezTo>
                    <a:pt x="46" y="8"/>
                    <a:pt x="46" y="8"/>
                    <a:pt x="46" y="9"/>
                  </a:cubicBezTo>
                  <a:cubicBezTo>
                    <a:pt x="47" y="9"/>
                    <a:pt x="47" y="9"/>
                    <a:pt x="47" y="8"/>
                  </a:cubicBezTo>
                  <a:cubicBezTo>
                    <a:pt x="48" y="8"/>
                    <a:pt x="48" y="8"/>
                    <a:pt x="48" y="7"/>
                  </a:cubicBezTo>
                  <a:cubicBezTo>
                    <a:pt x="48" y="7"/>
                    <a:pt x="48" y="6"/>
                    <a:pt x="48" y="6"/>
                  </a:cubicBezTo>
                  <a:cubicBezTo>
                    <a:pt x="48" y="6"/>
                    <a:pt x="47" y="5"/>
                    <a:pt x="47" y="5"/>
                  </a:cubicBezTo>
                  <a:cubicBezTo>
                    <a:pt x="47" y="6"/>
                    <a:pt x="46" y="6"/>
                    <a:pt x="46" y="6"/>
                  </a:cubicBezTo>
                  <a:cubicBezTo>
                    <a:pt x="45" y="5"/>
                    <a:pt x="45" y="5"/>
                    <a:pt x="45" y="5"/>
                  </a:cubicBezTo>
                  <a:cubicBezTo>
                    <a:pt x="45" y="4"/>
                    <a:pt x="45" y="4"/>
                    <a:pt x="45" y="4"/>
                  </a:cubicBezTo>
                  <a:cubicBezTo>
                    <a:pt x="46" y="4"/>
                    <a:pt x="46" y="3"/>
                    <a:pt x="46" y="3"/>
                  </a:cubicBezTo>
                  <a:cubicBezTo>
                    <a:pt x="45" y="3"/>
                    <a:pt x="45" y="3"/>
                    <a:pt x="45" y="3"/>
                  </a:cubicBezTo>
                  <a:cubicBezTo>
                    <a:pt x="45" y="3"/>
                    <a:pt x="45" y="3"/>
                    <a:pt x="44" y="3"/>
                  </a:cubicBezTo>
                  <a:cubicBezTo>
                    <a:pt x="44" y="3"/>
                    <a:pt x="44" y="4"/>
                    <a:pt x="43" y="5"/>
                  </a:cubicBezTo>
                  <a:cubicBezTo>
                    <a:pt x="43" y="5"/>
                    <a:pt x="43" y="6"/>
                    <a:pt x="43" y="7"/>
                  </a:cubicBezTo>
                  <a:close/>
                  <a:moveTo>
                    <a:pt x="72" y="5"/>
                  </a:moveTo>
                  <a:cubicBezTo>
                    <a:pt x="72" y="4"/>
                    <a:pt x="72" y="3"/>
                    <a:pt x="72" y="3"/>
                  </a:cubicBezTo>
                  <a:cubicBezTo>
                    <a:pt x="71" y="2"/>
                    <a:pt x="71" y="2"/>
                    <a:pt x="71" y="2"/>
                  </a:cubicBezTo>
                  <a:lnTo>
                    <a:pt x="71" y="4"/>
                  </a:lnTo>
                  <a:cubicBezTo>
                    <a:pt x="71" y="4"/>
                    <a:pt x="71" y="5"/>
                    <a:pt x="72" y="5"/>
                  </a:cubicBezTo>
                  <a:close/>
                  <a:moveTo>
                    <a:pt x="68" y="5"/>
                  </a:moveTo>
                  <a:cubicBezTo>
                    <a:pt x="68" y="4"/>
                    <a:pt x="68" y="4"/>
                    <a:pt x="69" y="4"/>
                  </a:cubicBezTo>
                  <a:cubicBezTo>
                    <a:pt x="69" y="4"/>
                    <a:pt x="69" y="3"/>
                    <a:pt x="69" y="3"/>
                  </a:cubicBezTo>
                  <a:cubicBezTo>
                    <a:pt x="69" y="2"/>
                    <a:pt x="68" y="1"/>
                    <a:pt x="68" y="2"/>
                  </a:cubicBezTo>
                  <a:cubicBezTo>
                    <a:pt x="67" y="2"/>
                    <a:pt x="67" y="2"/>
                    <a:pt x="66" y="2"/>
                  </a:cubicBezTo>
                  <a:cubicBezTo>
                    <a:pt x="66" y="3"/>
                    <a:pt x="66" y="3"/>
                    <a:pt x="66" y="4"/>
                  </a:cubicBezTo>
                  <a:cubicBezTo>
                    <a:pt x="66" y="4"/>
                    <a:pt x="67" y="5"/>
                    <a:pt x="68" y="5"/>
                  </a:cubicBezTo>
                  <a:close/>
                  <a:moveTo>
                    <a:pt x="22" y="210"/>
                  </a:moveTo>
                  <a:cubicBezTo>
                    <a:pt x="22" y="210"/>
                    <a:pt x="21" y="209"/>
                    <a:pt x="21" y="209"/>
                  </a:cubicBezTo>
                  <a:cubicBezTo>
                    <a:pt x="20" y="209"/>
                    <a:pt x="20" y="210"/>
                    <a:pt x="20" y="210"/>
                  </a:cubicBezTo>
                  <a:lnTo>
                    <a:pt x="22" y="210"/>
                  </a:lnTo>
                  <a:close/>
                  <a:moveTo>
                    <a:pt x="30" y="216"/>
                  </a:moveTo>
                  <a:lnTo>
                    <a:pt x="30" y="214"/>
                  </a:lnTo>
                  <a:cubicBezTo>
                    <a:pt x="29" y="214"/>
                    <a:pt x="29" y="214"/>
                    <a:pt x="29" y="214"/>
                  </a:cubicBezTo>
                  <a:cubicBezTo>
                    <a:pt x="29" y="214"/>
                    <a:pt x="29" y="214"/>
                    <a:pt x="29" y="215"/>
                  </a:cubicBezTo>
                  <a:cubicBezTo>
                    <a:pt x="29" y="215"/>
                    <a:pt x="29" y="215"/>
                    <a:pt x="29" y="215"/>
                  </a:cubicBezTo>
                  <a:cubicBezTo>
                    <a:pt x="29" y="216"/>
                    <a:pt x="29" y="216"/>
                    <a:pt x="30" y="216"/>
                  </a:cubicBezTo>
                  <a:close/>
                  <a:moveTo>
                    <a:pt x="114" y="106"/>
                  </a:moveTo>
                  <a:cubicBezTo>
                    <a:pt x="115" y="106"/>
                    <a:pt x="115" y="106"/>
                    <a:pt x="115" y="106"/>
                  </a:cubicBezTo>
                  <a:cubicBezTo>
                    <a:pt x="116" y="105"/>
                    <a:pt x="116" y="105"/>
                    <a:pt x="115" y="105"/>
                  </a:cubicBezTo>
                  <a:cubicBezTo>
                    <a:pt x="114" y="105"/>
                    <a:pt x="114" y="105"/>
                    <a:pt x="114" y="106"/>
                  </a:cubicBezTo>
                  <a:close/>
                  <a:moveTo>
                    <a:pt x="54" y="2"/>
                  </a:moveTo>
                  <a:cubicBezTo>
                    <a:pt x="54" y="2"/>
                    <a:pt x="54" y="3"/>
                    <a:pt x="55" y="2"/>
                  </a:cubicBezTo>
                  <a:cubicBezTo>
                    <a:pt x="55" y="2"/>
                    <a:pt x="55" y="2"/>
                    <a:pt x="55" y="2"/>
                  </a:cubicBezTo>
                  <a:cubicBezTo>
                    <a:pt x="56" y="2"/>
                    <a:pt x="56" y="2"/>
                    <a:pt x="56" y="2"/>
                  </a:cubicBezTo>
                  <a:cubicBezTo>
                    <a:pt x="56" y="2"/>
                    <a:pt x="56" y="2"/>
                    <a:pt x="57" y="3"/>
                  </a:cubicBezTo>
                  <a:cubicBezTo>
                    <a:pt x="57" y="3"/>
                    <a:pt x="57" y="3"/>
                    <a:pt x="57" y="4"/>
                  </a:cubicBezTo>
                  <a:cubicBezTo>
                    <a:pt x="57" y="4"/>
                    <a:pt x="57" y="4"/>
                    <a:pt x="56" y="4"/>
                  </a:cubicBezTo>
                  <a:cubicBezTo>
                    <a:pt x="56" y="4"/>
                    <a:pt x="56" y="4"/>
                    <a:pt x="56" y="4"/>
                  </a:cubicBezTo>
                  <a:cubicBezTo>
                    <a:pt x="56" y="4"/>
                    <a:pt x="56" y="5"/>
                    <a:pt x="56" y="5"/>
                  </a:cubicBezTo>
                  <a:cubicBezTo>
                    <a:pt x="55" y="5"/>
                    <a:pt x="55" y="5"/>
                    <a:pt x="55" y="5"/>
                  </a:cubicBezTo>
                  <a:cubicBezTo>
                    <a:pt x="55" y="4"/>
                    <a:pt x="54" y="4"/>
                    <a:pt x="54" y="4"/>
                  </a:cubicBezTo>
                  <a:cubicBezTo>
                    <a:pt x="54" y="4"/>
                    <a:pt x="54" y="4"/>
                    <a:pt x="53" y="5"/>
                  </a:cubicBezTo>
                  <a:cubicBezTo>
                    <a:pt x="53" y="5"/>
                    <a:pt x="53" y="6"/>
                    <a:pt x="54" y="6"/>
                  </a:cubicBezTo>
                  <a:cubicBezTo>
                    <a:pt x="55" y="6"/>
                    <a:pt x="56" y="6"/>
                    <a:pt x="56" y="6"/>
                  </a:cubicBezTo>
                  <a:cubicBezTo>
                    <a:pt x="57" y="5"/>
                    <a:pt x="58" y="5"/>
                    <a:pt x="59" y="5"/>
                  </a:cubicBezTo>
                  <a:cubicBezTo>
                    <a:pt x="59" y="4"/>
                    <a:pt x="58" y="4"/>
                    <a:pt x="58" y="3"/>
                  </a:cubicBezTo>
                  <a:cubicBezTo>
                    <a:pt x="58" y="3"/>
                    <a:pt x="58" y="3"/>
                    <a:pt x="59" y="2"/>
                  </a:cubicBezTo>
                  <a:cubicBezTo>
                    <a:pt x="59" y="2"/>
                    <a:pt x="59" y="2"/>
                    <a:pt x="58" y="1"/>
                  </a:cubicBezTo>
                  <a:cubicBezTo>
                    <a:pt x="58" y="1"/>
                    <a:pt x="58" y="1"/>
                    <a:pt x="58" y="1"/>
                  </a:cubicBezTo>
                  <a:cubicBezTo>
                    <a:pt x="60" y="0"/>
                    <a:pt x="62" y="0"/>
                    <a:pt x="64" y="0"/>
                  </a:cubicBezTo>
                  <a:cubicBezTo>
                    <a:pt x="66" y="0"/>
                    <a:pt x="68" y="1"/>
                    <a:pt x="70" y="1"/>
                  </a:cubicBezTo>
                  <a:cubicBezTo>
                    <a:pt x="72" y="1"/>
                    <a:pt x="74" y="1"/>
                    <a:pt x="76" y="1"/>
                  </a:cubicBezTo>
                  <a:cubicBezTo>
                    <a:pt x="78" y="2"/>
                    <a:pt x="79" y="2"/>
                    <a:pt x="81" y="2"/>
                  </a:cubicBezTo>
                  <a:cubicBezTo>
                    <a:pt x="81" y="3"/>
                    <a:pt x="81" y="3"/>
                    <a:pt x="81" y="4"/>
                  </a:cubicBezTo>
                  <a:cubicBezTo>
                    <a:pt x="81" y="4"/>
                    <a:pt x="82" y="5"/>
                    <a:pt x="82" y="5"/>
                  </a:cubicBezTo>
                  <a:cubicBezTo>
                    <a:pt x="82" y="5"/>
                    <a:pt x="83" y="5"/>
                    <a:pt x="83" y="6"/>
                  </a:cubicBezTo>
                  <a:cubicBezTo>
                    <a:pt x="83" y="6"/>
                    <a:pt x="84" y="6"/>
                    <a:pt x="84" y="6"/>
                  </a:cubicBezTo>
                  <a:cubicBezTo>
                    <a:pt x="84" y="5"/>
                    <a:pt x="84" y="5"/>
                    <a:pt x="85" y="4"/>
                  </a:cubicBezTo>
                  <a:cubicBezTo>
                    <a:pt x="85" y="4"/>
                    <a:pt x="86" y="3"/>
                    <a:pt x="86" y="3"/>
                  </a:cubicBezTo>
                  <a:cubicBezTo>
                    <a:pt x="93" y="4"/>
                    <a:pt x="99" y="6"/>
                    <a:pt x="104" y="10"/>
                  </a:cubicBezTo>
                  <a:cubicBezTo>
                    <a:pt x="109" y="13"/>
                    <a:pt x="113" y="17"/>
                    <a:pt x="116" y="23"/>
                  </a:cubicBezTo>
                  <a:cubicBezTo>
                    <a:pt x="119" y="28"/>
                    <a:pt x="121" y="34"/>
                    <a:pt x="123" y="41"/>
                  </a:cubicBezTo>
                  <a:cubicBezTo>
                    <a:pt x="124" y="48"/>
                    <a:pt x="125" y="55"/>
                    <a:pt x="124" y="63"/>
                  </a:cubicBezTo>
                  <a:cubicBezTo>
                    <a:pt x="124" y="69"/>
                    <a:pt x="123" y="74"/>
                    <a:pt x="121" y="78"/>
                  </a:cubicBezTo>
                  <a:cubicBezTo>
                    <a:pt x="119" y="83"/>
                    <a:pt x="117" y="86"/>
                    <a:pt x="113" y="89"/>
                  </a:cubicBezTo>
                  <a:cubicBezTo>
                    <a:pt x="113" y="90"/>
                    <a:pt x="113" y="90"/>
                    <a:pt x="112" y="90"/>
                  </a:cubicBezTo>
                  <a:cubicBezTo>
                    <a:pt x="112" y="89"/>
                    <a:pt x="112" y="89"/>
                    <a:pt x="111" y="89"/>
                  </a:cubicBezTo>
                  <a:cubicBezTo>
                    <a:pt x="111" y="90"/>
                    <a:pt x="111" y="91"/>
                    <a:pt x="110" y="92"/>
                  </a:cubicBezTo>
                  <a:cubicBezTo>
                    <a:pt x="109" y="92"/>
                    <a:pt x="109" y="93"/>
                    <a:pt x="108" y="94"/>
                  </a:cubicBezTo>
                  <a:cubicBezTo>
                    <a:pt x="107" y="94"/>
                    <a:pt x="106" y="95"/>
                    <a:pt x="105" y="95"/>
                  </a:cubicBezTo>
                  <a:cubicBezTo>
                    <a:pt x="104" y="96"/>
                    <a:pt x="103" y="96"/>
                    <a:pt x="102" y="97"/>
                  </a:cubicBezTo>
                  <a:cubicBezTo>
                    <a:pt x="110" y="99"/>
                    <a:pt x="115" y="103"/>
                    <a:pt x="119" y="109"/>
                  </a:cubicBezTo>
                  <a:cubicBezTo>
                    <a:pt x="123" y="115"/>
                    <a:pt x="125" y="124"/>
                    <a:pt x="126" y="134"/>
                  </a:cubicBezTo>
                  <a:cubicBezTo>
                    <a:pt x="126" y="140"/>
                    <a:pt x="126" y="147"/>
                    <a:pt x="126" y="155"/>
                  </a:cubicBezTo>
                  <a:cubicBezTo>
                    <a:pt x="126" y="162"/>
                    <a:pt x="126" y="169"/>
                    <a:pt x="125" y="176"/>
                  </a:cubicBezTo>
                  <a:cubicBezTo>
                    <a:pt x="124" y="182"/>
                    <a:pt x="122" y="188"/>
                    <a:pt x="120" y="194"/>
                  </a:cubicBezTo>
                  <a:cubicBezTo>
                    <a:pt x="118" y="199"/>
                    <a:pt x="115" y="203"/>
                    <a:pt x="111" y="206"/>
                  </a:cubicBezTo>
                  <a:cubicBezTo>
                    <a:pt x="111" y="206"/>
                    <a:pt x="111" y="207"/>
                    <a:pt x="111" y="207"/>
                  </a:cubicBezTo>
                  <a:cubicBezTo>
                    <a:pt x="111" y="208"/>
                    <a:pt x="110" y="208"/>
                    <a:pt x="110" y="208"/>
                  </a:cubicBezTo>
                  <a:cubicBezTo>
                    <a:pt x="109" y="209"/>
                    <a:pt x="108" y="209"/>
                    <a:pt x="108" y="209"/>
                  </a:cubicBezTo>
                  <a:cubicBezTo>
                    <a:pt x="107" y="210"/>
                    <a:pt x="107" y="210"/>
                    <a:pt x="107" y="210"/>
                  </a:cubicBezTo>
                  <a:cubicBezTo>
                    <a:pt x="107" y="211"/>
                    <a:pt x="107" y="211"/>
                    <a:pt x="106" y="211"/>
                  </a:cubicBezTo>
                  <a:cubicBezTo>
                    <a:pt x="106" y="210"/>
                    <a:pt x="106" y="210"/>
                    <a:pt x="106" y="210"/>
                  </a:cubicBezTo>
                  <a:cubicBezTo>
                    <a:pt x="105" y="210"/>
                    <a:pt x="105" y="211"/>
                    <a:pt x="104" y="211"/>
                  </a:cubicBezTo>
                  <a:cubicBezTo>
                    <a:pt x="104" y="212"/>
                    <a:pt x="104" y="213"/>
                    <a:pt x="103" y="213"/>
                  </a:cubicBezTo>
                  <a:cubicBezTo>
                    <a:pt x="102" y="213"/>
                    <a:pt x="102" y="213"/>
                    <a:pt x="101" y="213"/>
                  </a:cubicBezTo>
                  <a:cubicBezTo>
                    <a:pt x="101" y="214"/>
                    <a:pt x="100" y="214"/>
                    <a:pt x="99" y="215"/>
                  </a:cubicBezTo>
                  <a:cubicBezTo>
                    <a:pt x="99" y="215"/>
                    <a:pt x="98" y="215"/>
                    <a:pt x="97" y="216"/>
                  </a:cubicBezTo>
                  <a:cubicBezTo>
                    <a:pt x="97" y="216"/>
                    <a:pt x="96" y="217"/>
                    <a:pt x="95" y="217"/>
                  </a:cubicBezTo>
                  <a:cubicBezTo>
                    <a:pt x="94" y="216"/>
                    <a:pt x="94" y="215"/>
                    <a:pt x="94" y="215"/>
                  </a:cubicBezTo>
                  <a:cubicBezTo>
                    <a:pt x="93" y="214"/>
                    <a:pt x="93" y="213"/>
                    <a:pt x="93" y="212"/>
                  </a:cubicBezTo>
                  <a:cubicBezTo>
                    <a:pt x="92" y="212"/>
                    <a:pt x="91" y="212"/>
                    <a:pt x="90" y="213"/>
                  </a:cubicBezTo>
                  <a:cubicBezTo>
                    <a:pt x="89" y="213"/>
                    <a:pt x="88" y="214"/>
                    <a:pt x="88" y="215"/>
                  </a:cubicBezTo>
                  <a:cubicBezTo>
                    <a:pt x="87" y="214"/>
                    <a:pt x="87" y="214"/>
                    <a:pt x="87" y="214"/>
                  </a:cubicBezTo>
                  <a:cubicBezTo>
                    <a:pt x="88" y="213"/>
                    <a:pt x="88" y="213"/>
                    <a:pt x="88" y="213"/>
                  </a:cubicBezTo>
                  <a:cubicBezTo>
                    <a:pt x="87" y="212"/>
                    <a:pt x="86" y="213"/>
                    <a:pt x="86" y="213"/>
                  </a:cubicBezTo>
                  <a:cubicBezTo>
                    <a:pt x="86" y="214"/>
                    <a:pt x="86" y="215"/>
                    <a:pt x="86" y="215"/>
                  </a:cubicBezTo>
                  <a:cubicBezTo>
                    <a:pt x="85" y="214"/>
                    <a:pt x="85" y="214"/>
                    <a:pt x="85" y="213"/>
                  </a:cubicBezTo>
                  <a:lnTo>
                    <a:pt x="85" y="210"/>
                  </a:lnTo>
                  <a:cubicBezTo>
                    <a:pt x="86" y="210"/>
                    <a:pt x="87" y="210"/>
                    <a:pt x="87" y="210"/>
                  </a:cubicBezTo>
                  <a:cubicBezTo>
                    <a:pt x="88" y="210"/>
                    <a:pt x="89" y="209"/>
                    <a:pt x="89" y="209"/>
                  </a:cubicBezTo>
                  <a:cubicBezTo>
                    <a:pt x="89" y="208"/>
                    <a:pt x="88" y="208"/>
                    <a:pt x="87" y="208"/>
                  </a:cubicBezTo>
                  <a:cubicBezTo>
                    <a:pt x="86" y="209"/>
                    <a:pt x="85" y="209"/>
                    <a:pt x="85" y="209"/>
                  </a:cubicBezTo>
                  <a:cubicBezTo>
                    <a:pt x="85" y="208"/>
                    <a:pt x="85" y="207"/>
                    <a:pt x="85" y="207"/>
                  </a:cubicBezTo>
                  <a:cubicBezTo>
                    <a:pt x="85" y="207"/>
                    <a:pt x="85" y="207"/>
                    <a:pt x="85" y="207"/>
                  </a:cubicBezTo>
                  <a:cubicBezTo>
                    <a:pt x="85" y="207"/>
                    <a:pt x="86" y="207"/>
                    <a:pt x="86" y="207"/>
                  </a:cubicBezTo>
                  <a:cubicBezTo>
                    <a:pt x="86" y="207"/>
                    <a:pt x="86" y="206"/>
                    <a:pt x="86" y="206"/>
                  </a:cubicBezTo>
                  <a:cubicBezTo>
                    <a:pt x="85" y="206"/>
                    <a:pt x="85" y="206"/>
                    <a:pt x="85" y="206"/>
                  </a:cubicBezTo>
                  <a:cubicBezTo>
                    <a:pt x="85" y="206"/>
                    <a:pt x="84" y="207"/>
                    <a:pt x="84" y="207"/>
                  </a:cubicBezTo>
                  <a:cubicBezTo>
                    <a:pt x="84" y="207"/>
                    <a:pt x="83" y="208"/>
                    <a:pt x="83" y="208"/>
                  </a:cubicBezTo>
                  <a:cubicBezTo>
                    <a:pt x="82" y="208"/>
                    <a:pt x="82" y="209"/>
                    <a:pt x="81" y="209"/>
                  </a:cubicBezTo>
                  <a:cubicBezTo>
                    <a:pt x="81" y="208"/>
                    <a:pt x="80" y="207"/>
                    <a:pt x="80" y="207"/>
                  </a:cubicBezTo>
                  <a:cubicBezTo>
                    <a:pt x="79" y="207"/>
                    <a:pt x="79" y="207"/>
                    <a:pt x="77" y="207"/>
                  </a:cubicBezTo>
                  <a:cubicBezTo>
                    <a:pt x="77" y="208"/>
                    <a:pt x="77" y="208"/>
                    <a:pt x="78" y="209"/>
                  </a:cubicBezTo>
                  <a:cubicBezTo>
                    <a:pt x="78" y="209"/>
                    <a:pt x="78" y="209"/>
                    <a:pt x="78" y="210"/>
                  </a:cubicBezTo>
                  <a:lnTo>
                    <a:pt x="79" y="211"/>
                  </a:lnTo>
                  <a:cubicBezTo>
                    <a:pt x="80" y="211"/>
                    <a:pt x="80" y="211"/>
                    <a:pt x="80" y="212"/>
                  </a:cubicBezTo>
                  <a:cubicBezTo>
                    <a:pt x="81" y="212"/>
                    <a:pt x="81" y="212"/>
                    <a:pt x="81" y="212"/>
                  </a:cubicBezTo>
                  <a:cubicBezTo>
                    <a:pt x="81" y="211"/>
                    <a:pt x="81" y="211"/>
                    <a:pt x="82" y="211"/>
                  </a:cubicBezTo>
                  <a:cubicBezTo>
                    <a:pt x="82" y="210"/>
                    <a:pt x="82" y="210"/>
                    <a:pt x="82" y="210"/>
                  </a:cubicBezTo>
                  <a:cubicBezTo>
                    <a:pt x="82" y="209"/>
                    <a:pt x="83" y="209"/>
                    <a:pt x="83" y="209"/>
                  </a:cubicBezTo>
                  <a:cubicBezTo>
                    <a:pt x="83" y="210"/>
                    <a:pt x="83" y="211"/>
                    <a:pt x="84" y="212"/>
                  </a:cubicBezTo>
                  <a:cubicBezTo>
                    <a:pt x="84" y="212"/>
                    <a:pt x="85" y="213"/>
                    <a:pt x="85" y="214"/>
                  </a:cubicBezTo>
                  <a:cubicBezTo>
                    <a:pt x="84" y="213"/>
                    <a:pt x="84" y="213"/>
                    <a:pt x="83" y="214"/>
                  </a:cubicBezTo>
                  <a:cubicBezTo>
                    <a:pt x="83" y="214"/>
                    <a:pt x="83" y="215"/>
                    <a:pt x="83" y="215"/>
                  </a:cubicBezTo>
                  <a:cubicBezTo>
                    <a:pt x="82" y="215"/>
                    <a:pt x="82" y="215"/>
                    <a:pt x="82" y="214"/>
                  </a:cubicBezTo>
                  <a:cubicBezTo>
                    <a:pt x="82" y="214"/>
                    <a:pt x="82" y="214"/>
                    <a:pt x="82" y="213"/>
                  </a:cubicBezTo>
                  <a:cubicBezTo>
                    <a:pt x="82" y="213"/>
                    <a:pt x="81" y="213"/>
                    <a:pt x="81" y="213"/>
                  </a:cubicBezTo>
                  <a:cubicBezTo>
                    <a:pt x="81" y="212"/>
                    <a:pt x="81" y="212"/>
                    <a:pt x="80" y="213"/>
                  </a:cubicBezTo>
                  <a:cubicBezTo>
                    <a:pt x="79" y="213"/>
                    <a:pt x="79" y="214"/>
                    <a:pt x="79" y="214"/>
                  </a:cubicBezTo>
                  <a:cubicBezTo>
                    <a:pt x="80" y="215"/>
                    <a:pt x="80" y="215"/>
                    <a:pt x="80" y="216"/>
                  </a:cubicBezTo>
                  <a:cubicBezTo>
                    <a:pt x="79" y="216"/>
                    <a:pt x="79" y="216"/>
                    <a:pt x="78" y="215"/>
                  </a:cubicBezTo>
                  <a:cubicBezTo>
                    <a:pt x="78" y="215"/>
                    <a:pt x="78" y="214"/>
                    <a:pt x="78" y="213"/>
                  </a:cubicBezTo>
                  <a:cubicBezTo>
                    <a:pt x="78" y="213"/>
                    <a:pt x="78" y="212"/>
                    <a:pt x="77" y="211"/>
                  </a:cubicBezTo>
                  <a:cubicBezTo>
                    <a:pt x="77" y="211"/>
                    <a:pt x="77" y="210"/>
                    <a:pt x="76" y="210"/>
                  </a:cubicBezTo>
                  <a:cubicBezTo>
                    <a:pt x="76" y="211"/>
                    <a:pt x="75" y="212"/>
                    <a:pt x="75" y="213"/>
                  </a:cubicBezTo>
                  <a:cubicBezTo>
                    <a:pt x="74" y="215"/>
                    <a:pt x="74" y="216"/>
                    <a:pt x="73" y="217"/>
                  </a:cubicBezTo>
                  <a:cubicBezTo>
                    <a:pt x="73" y="216"/>
                    <a:pt x="73" y="216"/>
                    <a:pt x="72" y="216"/>
                  </a:cubicBezTo>
                  <a:cubicBezTo>
                    <a:pt x="72" y="216"/>
                    <a:pt x="71" y="216"/>
                    <a:pt x="71" y="216"/>
                  </a:cubicBezTo>
                  <a:cubicBezTo>
                    <a:pt x="70" y="216"/>
                    <a:pt x="70" y="216"/>
                    <a:pt x="70" y="216"/>
                  </a:cubicBezTo>
                  <a:cubicBezTo>
                    <a:pt x="69" y="217"/>
                    <a:pt x="69" y="216"/>
                    <a:pt x="68" y="216"/>
                  </a:cubicBezTo>
                  <a:cubicBezTo>
                    <a:pt x="69" y="216"/>
                    <a:pt x="69" y="216"/>
                    <a:pt x="70" y="216"/>
                  </a:cubicBezTo>
                  <a:cubicBezTo>
                    <a:pt x="70" y="216"/>
                    <a:pt x="71" y="216"/>
                    <a:pt x="71" y="216"/>
                  </a:cubicBezTo>
                  <a:cubicBezTo>
                    <a:pt x="71" y="215"/>
                    <a:pt x="71" y="215"/>
                    <a:pt x="71" y="215"/>
                  </a:cubicBezTo>
                  <a:lnTo>
                    <a:pt x="69" y="215"/>
                  </a:lnTo>
                  <a:cubicBezTo>
                    <a:pt x="69" y="213"/>
                    <a:pt x="69" y="212"/>
                    <a:pt x="67" y="213"/>
                  </a:cubicBezTo>
                  <a:cubicBezTo>
                    <a:pt x="67" y="212"/>
                    <a:pt x="67" y="212"/>
                    <a:pt x="67" y="211"/>
                  </a:cubicBezTo>
                  <a:cubicBezTo>
                    <a:pt x="67" y="210"/>
                    <a:pt x="67" y="210"/>
                    <a:pt x="67" y="209"/>
                  </a:cubicBezTo>
                  <a:cubicBezTo>
                    <a:pt x="66" y="210"/>
                    <a:pt x="66" y="210"/>
                    <a:pt x="66" y="211"/>
                  </a:cubicBezTo>
                  <a:cubicBezTo>
                    <a:pt x="66" y="212"/>
                    <a:pt x="66" y="213"/>
                    <a:pt x="66" y="214"/>
                  </a:cubicBezTo>
                  <a:cubicBezTo>
                    <a:pt x="66" y="214"/>
                    <a:pt x="66" y="214"/>
                    <a:pt x="66" y="214"/>
                  </a:cubicBezTo>
                  <a:cubicBezTo>
                    <a:pt x="67" y="214"/>
                    <a:pt x="67" y="214"/>
                    <a:pt x="67" y="214"/>
                  </a:cubicBezTo>
                  <a:cubicBezTo>
                    <a:pt x="67" y="214"/>
                    <a:pt x="67" y="213"/>
                    <a:pt x="67" y="213"/>
                  </a:cubicBezTo>
                  <a:cubicBezTo>
                    <a:pt x="68" y="213"/>
                    <a:pt x="68" y="213"/>
                    <a:pt x="68" y="214"/>
                  </a:cubicBezTo>
                  <a:cubicBezTo>
                    <a:pt x="68" y="215"/>
                    <a:pt x="68" y="215"/>
                    <a:pt x="68" y="215"/>
                  </a:cubicBezTo>
                  <a:cubicBezTo>
                    <a:pt x="67" y="216"/>
                    <a:pt x="67" y="216"/>
                    <a:pt x="66" y="216"/>
                  </a:cubicBezTo>
                  <a:cubicBezTo>
                    <a:pt x="65" y="216"/>
                    <a:pt x="64" y="216"/>
                    <a:pt x="63" y="216"/>
                  </a:cubicBezTo>
                  <a:cubicBezTo>
                    <a:pt x="63" y="216"/>
                    <a:pt x="62" y="216"/>
                    <a:pt x="61" y="216"/>
                  </a:cubicBezTo>
                  <a:cubicBezTo>
                    <a:pt x="61" y="217"/>
                    <a:pt x="62" y="217"/>
                    <a:pt x="62" y="217"/>
                  </a:cubicBezTo>
                  <a:cubicBezTo>
                    <a:pt x="62" y="218"/>
                    <a:pt x="62" y="218"/>
                    <a:pt x="63" y="218"/>
                  </a:cubicBezTo>
                  <a:cubicBezTo>
                    <a:pt x="63" y="218"/>
                    <a:pt x="63" y="218"/>
                    <a:pt x="63" y="218"/>
                  </a:cubicBezTo>
                  <a:cubicBezTo>
                    <a:pt x="64" y="218"/>
                    <a:pt x="64" y="219"/>
                    <a:pt x="64" y="219"/>
                  </a:cubicBezTo>
                  <a:cubicBezTo>
                    <a:pt x="64" y="219"/>
                    <a:pt x="63" y="220"/>
                    <a:pt x="62" y="220"/>
                  </a:cubicBezTo>
                  <a:lnTo>
                    <a:pt x="60" y="220"/>
                  </a:lnTo>
                  <a:cubicBezTo>
                    <a:pt x="60" y="220"/>
                    <a:pt x="59" y="220"/>
                    <a:pt x="59" y="220"/>
                  </a:cubicBezTo>
                  <a:cubicBezTo>
                    <a:pt x="58" y="220"/>
                    <a:pt x="58" y="220"/>
                    <a:pt x="58" y="220"/>
                  </a:cubicBezTo>
                  <a:cubicBezTo>
                    <a:pt x="57" y="220"/>
                    <a:pt x="57" y="220"/>
                    <a:pt x="57" y="220"/>
                  </a:cubicBezTo>
                  <a:cubicBezTo>
                    <a:pt x="57" y="220"/>
                    <a:pt x="57" y="220"/>
                    <a:pt x="57" y="219"/>
                  </a:cubicBezTo>
                  <a:lnTo>
                    <a:pt x="46" y="219"/>
                  </a:lnTo>
                  <a:cubicBezTo>
                    <a:pt x="46" y="219"/>
                    <a:pt x="46" y="218"/>
                    <a:pt x="47" y="218"/>
                  </a:cubicBezTo>
                  <a:cubicBezTo>
                    <a:pt x="47" y="218"/>
                    <a:pt x="47" y="218"/>
                    <a:pt x="46" y="217"/>
                  </a:cubicBezTo>
                  <a:cubicBezTo>
                    <a:pt x="45" y="218"/>
                    <a:pt x="45" y="218"/>
                    <a:pt x="44" y="218"/>
                  </a:cubicBezTo>
                  <a:cubicBezTo>
                    <a:pt x="44" y="218"/>
                    <a:pt x="43" y="218"/>
                    <a:pt x="43" y="219"/>
                  </a:cubicBezTo>
                  <a:cubicBezTo>
                    <a:pt x="42" y="219"/>
                    <a:pt x="42" y="219"/>
                    <a:pt x="42" y="219"/>
                  </a:cubicBezTo>
                  <a:cubicBezTo>
                    <a:pt x="42" y="218"/>
                    <a:pt x="42" y="218"/>
                    <a:pt x="41" y="217"/>
                  </a:cubicBezTo>
                  <a:cubicBezTo>
                    <a:pt x="41" y="217"/>
                    <a:pt x="41" y="216"/>
                    <a:pt x="41" y="216"/>
                  </a:cubicBezTo>
                  <a:cubicBezTo>
                    <a:pt x="41" y="215"/>
                    <a:pt x="41" y="215"/>
                    <a:pt x="40" y="214"/>
                  </a:cubicBezTo>
                  <a:cubicBezTo>
                    <a:pt x="40" y="215"/>
                    <a:pt x="40" y="216"/>
                    <a:pt x="40" y="216"/>
                  </a:cubicBezTo>
                  <a:cubicBezTo>
                    <a:pt x="40" y="217"/>
                    <a:pt x="39" y="218"/>
                    <a:pt x="39" y="219"/>
                  </a:cubicBezTo>
                  <a:cubicBezTo>
                    <a:pt x="36" y="218"/>
                    <a:pt x="35" y="218"/>
                    <a:pt x="33" y="217"/>
                  </a:cubicBezTo>
                  <a:cubicBezTo>
                    <a:pt x="31" y="216"/>
                    <a:pt x="29" y="216"/>
                    <a:pt x="28" y="215"/>
                  </a:cubicBezTo>
                  <a:cubicBezTo>
                    <a:pt x="28" y="214"/>
                    <a:pt x="28" y="214"/>
                    <a:pt x="28" y="213"/>
                  </a:cubicBezTo>
                  <a:cubicBezTo>
                    <a:pt x="28" y="213"/>
                    <a:pt x="28" y="213"/>
                    <a:pt x="29" y="212"/>
                  </a:cubicBezTo>
                  <a:cubicBezTo>
                    <a:pt x="28" y="212"/>
                    <a:pt x="28" y="212"/>
                    <a:pt x="28" y="212"/>
                  </a:cubicBezTo>
                  <a:cubicBezTo>
                    <a:pt x="28" y="212"/>
                    <a:pt x="28" y="213"/>
                    <a:pt x="27" y="213"/>
                  </a:cubicBezTo>
                  <a:cubicBezTo>
                    <a:pt x="27" y="213"/>
                    <a:pt x="27" y="213"/>
                    <a:pt x="27" y="213"/>
                  </a:cubicBezTo>
                  <a:cubicBezTo>
                    <a:pt x="27" y="213"/>
                    <a:pt x="27" y="213"/>
                    <a:pt x="26" y="213"/>
                  </a:cubicBezTo>
                  <a:cubicBezTo>
                    <a:pt x="26" y="213"/>
                    <a:pt x="26" y="212"/>
                    <a:pt x="26" y="211"/>
                  </a:cubicBezTo>
                  <a:cubicBezTo>
                    <a:pt x="25" y="211"/>
                    <a:pt x="25" y="211"/>
                    <a:pt x="25" y="210"/>
                  </a:cubicBezTo>
                  <a:cubicBezTo>
                    <a:pt x="24" y="210"/>
                    <a:pt x="24" y="210"/>
                    <a:pt x="24" y="211"/>
                  </a:cubicBezTo>
                  <a:cubicBezTo>
                    <a:pt x="23" y="211"/>
                    <a:pt x="23" y="212"/>
                    <a:pt x="23" y="212"/>
                  </a:cubicBezTo>
                  <a:cubicBezTo>
                    <a:pt x="17" y="210"/>
                    <a:pt x="13" y="206"/>
                    <a:pt x="10" y="200"/>
                  </a:cubicBezTo>
                  <a:cubicBezTo>
                    <a:pt x="6" y="195"/>
                    <a:pt x="4" y="189"/>
                    <a:pt x="3" y="182"/>
                  </a:cubicBezTo>
                  <a:cubicBezTo>
                    <a:pt x="2" y="175"/>
                    <a:pt x="1" y="167"/>
                    <a:pt x="1" y="159"/>
                  </a:cubicBezTo>
                  <a:cubicBezTo>
                    <a:pt x="1" y="150"/>
                    <a:pt x="1" y="142"/>
                    <a:pt x="1" y="133"/>
                  </a:cubicBezTo>
                  <a:lnTo>
                    <a:pt x="54" y="133"/>
                  </a:lnTo>
                  <a:cubicBezTo>
                    <a:pt x="54" y="136"/>
                    <a:pt x="54" y="139"/>
                    <a:pt x="54" y="143"/>
                  </a:cubicBezTo>
                  <a:cubicBezTo>
                    <a:pt x="54" y="146"/>
                    <a:pt x="54" y="150"/>
                    <a:pt x="54" y="154"/>
                  </a:cubicBezTo>
                  <a:cubicBezTo>
                    <a:pt x="54" y="158"/>
                    <a:pt x="54" y="162"/>
                    <a:pt x="54" y="166"/>
                  </a:cubicBezTo>
                  <a:cubicBezTo>
                    <a:pt x="54" y="170"/>
                    <a:pt x="54" y="173"/>
                    <a:pt x="54" y="176"/>
                  </a:cubicBezTo>
                  <a:cubicBezTo>
                    <a:pt x="54" y="178"/>
                    <a:pt x="54" y="180"/>
                    <a:pt x="54" y="182"/>
                  </a:cubicBezTo>
                  <a:cubicBezTo>
                    <a:pt x="55" y="183"/>
                    <a:pt x="55" y="184"/>
                    <a:pt x="56" y="186"/>
                  </a:cubicBezTo>
                  <a:cubicBezTo>
                    <a:pt x="57" y="187"/>
                    <a:pt x="58" y="188"/>
                    <a:pt x="59" y="188"/>
                  </a:cubicBezTo>
                  <a:cubicBezTo>
                    <a:pt x="60" y="189"/>
                    <a:pt x="62" y="189"/>
                    <a:pt x="64" y="189"/>
                  </a:cubicBezTo>
                  <a:cubicBezTo>
                    <a:pt x="66" y="188"/>
                    <a:pt x="67" y="188"/>
                    <a:pt x="68" y="187"/>
                  </a:cubicBezTo>
                  <a:cubicBezTo>
                    <a:pt x="69" y="186"/>
                    <a:pt x="70" y="184"/>
                    <a:pt x="71" y="183"/>
                  </a:cubicBezTo>
                  <a:cubicBezTo>
                    <a:pt x="72" y="181"/>
                    <a:pt x="72" y="180"/>
                    <a:pt x="72" y="178"/>
                  </a:cubicBezTo>
                  <a:cubicBezTo>
                    <a:pt x="72" y="176"/>
                    <a:pt x="73" y="174"/>
                    <a:pt x="73" y="172"/>
                  </a:cubicBezTo>
                  <a:cubicBezTo>
                    <a:pt x="73" y="167"/>
                    <a:pt x="73" y="161"/>
                    <a:pt x="73" y="155"/>
                  </a:cubicBezTo>
                  <a:cubicBezTo>
                    <a:pt x="73" y="149"/>
                    <a:pt x="73" y="144"/>
                    <a:pt x="73" y="138"/>
                  </a:cubicBezTo>
                  <a:cubicBezTo>
                    <a:pt x="72" y="134"/>
                    <a:pt x="72" y="130"/>
                    <a:pt x="70" y="127"/>
                  </a:cubicBezTo>
                  <a:cubicBezTo>
                    <a:pt x="69" y="124"/>
                    <a:pt x="67" y="122"/>
                    <a:pt x="64" y="121"/>
                  </a:cubicBezTo>
                  <a:cubicBezTo>
                    <a:pt x="62" y="119"/>
                    <a:pt x="58" y="118"/>
                    <a:pt x="54" y="118"/>
                  </a:cubicBezTo>
                  <a:cubicBezTo>
                    <a:pt x="51" y="117"/>
                    <a:pt x="46" y="117"/>
                    <a:pt x="41" y="117"/>
                  </a:cubicBezTo>
                  <a:lnTo>
                    <a:pt x="41" y="87"/>
                  </a:lnTo>
                  <a:lnTo>
                    <a:pt x="46" y="87"/>
                  </a:lnTo>
                  <a:cubicBezTo>
                    <a:pt x="47" y="87"/>
                    <a:pt x="48" y="87"/>
                    <a:pt x="49" y="87"/>
                  </a:cubicBezTo>
                  <a:cubicBezTo>
                    <a:pt x="50" y="87"/>
                    <a:pt x="52" y="87"/>
                    <a:pt x="53" y="86"/>
                  </a:cubicBezTo>
                  <a:cubicBezTo>
                    <a:pt x="54" y="86"/>
                    <a:pt x="56" y="86"/>
                    <a:pt x="57" y="86"/>
                  </a:cubicBezTo>
                  <a:cubicBezTo>
                    <a:pt x="63" y="86"/>
                    <a:pt x="67" y="84"/>
                    <a:pt x="69" y="82"/>
                  </a:cubicBezTo>
                  <a:cubicBezTo>
                    <a:pt x="71" y="79"/>
                    <a:pt x="72" y="75"/>
                    <a:pt x="73" y="70"/>
                  </a:cubicBezTo>
                  <a:cubicBezTo>
                    <a:pt x="73" y="66"/>
                    <a:pt x="73" y="63"/>
                    <a:pt x="73" y="59"/>
                  </a:cubicBezTo>
                  <a:cubicBezTo>
                    <a:pt x="73" y="55"/>
                    <a:pt x="73" y="52"/>
                    <a:pt x="73" y="48"/>
                  </a:cubicBezTo>
                  <a:cubicBezTo>
                    <a:pt x="73" y="45"/>
                    <a:pt x="72" y="42"/>
                    <a:pt x="71" y="39"/>
                  </a:cubicBezTo>
                  <a:cubicBezTo>
                    <a:pt x="70" y="36"/>
                    <a:pt x="69" y="34"/>
                    <a:pt x="67" y="32"/>
                  </a:cubicBezTo>
                  <a:cubicBezTo>
                    <a:pt x="67" y="32"/>
                    <a:pt x="66" y="32"/>
                    <a:pt x="66" y="32"/>
                  </a:cubicBezTo>
                  <a:cubicBezTo>
                    <a:pt x="66" y="33"/>
                    <a:pt x="66" y="33"/>
                    <a:pt x="66" y="33"/>
                  </a:cubicBezTo>
                  <a:cubicBezTo>
                    <a:pt x="66" y="33"/>
                    <a:pt x="65" y="33"/>
                    <a:pt x="65" y="33"/>
                  </a:cubicBezTo>
                  <a:cubicBezTo>
                    <a:pt x="65" y="33"/>
                    <a:pt x="65" y="33"/>
                    <a:pt x="65" y="33"/>
                  </a:cubicBezTo>
                  <a:cubicBezTo>
                    <a:pt x="62" y="33"/>
                    <a:pt x="60" y="34"/>
                    <a:pt x="58" y="35"/>
                  </a:cubicBezTo>
                  <a:cubicBezTo>
                    <a:pt x="57" y="36"/>
                    <a:pt x="56" y="38"/>
                    <a:pt x="55" y="40"/>
                  </a:cubicBezTo>
                  <a:cubicBezTo>
                    <a:pt x="54" y="42"/>
                    <a:pt x="54" y="44"/>
                    <a:pt x="54" y="46"/>
                  </a:cubicBezTo>
                  <a:cubicBezTo>
                    <a:pt x="54" y="49"/>
                    <a:pt x="54" y="52"/>
                    <a:pt x="54" y="54"/>
                  </a:cubicBezTo>
                  <a:cubicBezTo>
                    <a:pt x="54" y="57"/>
                    <a:pt x="54" y="60"/>
                    <a:pt x="54" y="63"/>
                  </a:cubicBezTo>
                  <a:cubicBezTo>
                    <a:pt x="54" y="66"/>
                    <a:pt x="54" y="68"/>
                    <a:pt x="54" y="70"/>
                  </a:cubicBezTo>
                  <a:lnTo>
                    <a:pt x="1" y="70"/>
                  </a:lnTo>
                  <a:cubicBezTo>
                    <a:pt x="1" y="64"/>
                    <a:pt x="0" y="57"/>
                    <a:pt x="1" y="51"/>
                  </a:cubicBezTo>
                  <a:cubicBezTo>
                    <a:pt x="1" y="45"/>
                    <a:pt x="1" y="40"/>
                    <a:pt x="2" y="34"/>
                  </a:cubicBezTo>
                  <a:cubicBezTo>
                    <a:pt x="3" y="29"/>
                    <a:pt x="5" y="24"/>
                    <a:pt x="7" y="20"/>
                  </a:cubicBezTo>
                  <a:cubicBezTo>
                    <a:pt x="9" y="16"/>
                    <a:pt x="12" y="12"/>
                    <a:pt x="16" y="10"/>
                  </a:cubicBezTo>
                  <a:cubicBezTo>
                    <a:pt x="18" y="8"/>
                    <a:pt x="21" y="7"/>
                    <a:pt x="23" y="6"/>
                  </a:cubicBezTo>
                  <a:cubicBezTo>
                    <a:pt x="25" y="5"/>
                    <a:pt x="28" y="4"/>
                    <a:pt x="31" y="5"/>
                  </a:cubicBezTo>
                  <a:cubicBezTo>
                    <a:pt x="32" y="5"/>
                    <a:pt x="32" y="4"/>
                    <a:pt x="32" y="4"/>
                  </a:cubicBezTo>
                  <a:cubicBezTo>
                    <a:pt x="32" y="4"/>
                    <a:pt x="32" y="3"/>
                    <a:pt x="32" y="3"/>
                  </a:cubicBezTo>
                  <a:cubicBezTo>
                    <a:pt x="35" y="2"/>
                    <a:pt x="38" y="2"/>
                    <a:pt x="40" y="2"/>
                  </a:cubicBezTo>
                  <a:cubicBezTo>
                    <a:pt x="42" y="1"/>
                    <a:pt x="45" y="1"/>
                    <a:pt x="47" y="1"/>
                  </a:cubicBezTo>
                  <a:cubicBezTo>
                    <a:pt x="47" y="1"/>
                    <a:pt x="47" y="2"/>
                    <a:pt x="47" y="2"/>
                  </a:cubicBezTo>
                  <a:cubicBezTo>
                    <a:pt x="47" y="2"/>
                    <a:pt x="47" y="2"/>
                    <a:pt x="47" y="2"/>
                  </a:cubicBezTo>
                  <a:cubicBezTo>
                    <a:pt x="46" y="2"/>
                    <a:pt x="46" y="3"/>
                    <a:pt x="46" y="3"/>
                  </a:cubicBezTo>
                  <a:cubicBezTo>
                    <a:pt x="46" y="3"/>
                    <a:pt x="46" y="3"/>
                    <a:pt x="46" y="3"/>
                  </a:cubicBezTo>
                  <a:lnTo>
                    <a:pt x="49" y="3"/>
                  </a:lnTo>
                  <a:cubicBezTo>
                    <a:pt x="49" y="3"/>
                    <a:pt x="50" y="2"/>
                    <a:pt x="49" y="2"/>
                  </a:cubicBezTo>
                  <a:cubicBezTo>
                    <a:pt x="49" y="2"/>
                    <a:pt x="49" y="2"/>
                    <a:pt x="49" y="2"/>
                  </a:cubicBezTo>
                  <a:cubicBezTo>
                    <a:pt x="49" y="2"/>
                    <a:pt x="49" y="2"/>
                    <a:pt x="48" y="2"/>
                  </a:cubicBezTo>
                  <a:cubicBezTo>
                    <a:pt x="48" y="1"/>
                    <a:pt x="48" y="1"/>
                    <a:pt x="48" y="1"/>
                  </a:cubicBezTo>
                  <a:cubicBezTo>
                    <a:pt x="49" y="1"/>
                    <a:pt x="50" y="1"/>
                    <a:pt x="50" y="1"/>
                  </a:cubicBezTo>
                  <a:lnTo>
                    <a:pt x="52" y="1"/>
                  </a:lnTo>
                  <a:cubicBezTo>
                    <a:pt x="53" y="1"/>
                    <a:pt x="53" y="1"/>
                    <a:pt x="54" y="1"/>
                  </a:cubicBezTo>
                  <a:cubicBezTo>
                    <a:pt x="55" y="1"/>
                    <a:pt x="55" y="0"/>
                    <a:pt x="56" y="0"/>
                  </a:cubicBezTo>
                  <a:cubicBezTo>
                    <a:pt x="56" y="1"/>
                    <a:pt x="56" y="1"/>
                    <a:pt x="56" y="1"/>
                  </a:cubicBezTo>
                  <a:cubicBezTo>
                    <a:pt x="56" y="1"/>
                    <a:pt x="56" y="1"/>
                    <a:pt x="55" y="1"/>
                  </a:cubicBezTo>
                  <a:cubicBezTo>
                    <a:pt x="55" y="1"/>
                    <a:pt x="55" y="1"/>
                    <a:pt x="54" y="1"/>
                  </a:cubicBezTo>
                  <a:cubicBezTo>
                    <a:pt x="54" y="2"/>
                    <a:pt x="54" y="2"/>
                    <a:pt x="5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11">
              <a:extLst>
                <a:ext uri="{FF2B5EF4-FFF2-40B4-BE49-F238E27FC236}">
                  <a16:creationId xmlns:a16="http://schemas.microsoft.com/office/drawing/2014/main" id="{86389D20-13CC-44DA-859B-B15981847452}"/>
                </a:ext>
              </a:extLst>
            </p:cNvPr>
            <p:cNvSpPr>
              <a:spLocks noEditPoints="1"/>
            </p:cNvSpPr>
            <p:nvPr/>
          </p:nvSpPr>
          <p:spPr bwMode="auto">
            <a:xfrm>
              <a:off x="6934535" y="4491909"/>
              <a:ext cx="38094" cy="33860"/>
            </a:xfrm>
            <a:custGeom>
              <a:avLst/>
              <a:gdLst>
                <a:gd name="T0" fmla="*/ 3 w 41"/>
                <a:gd name="T1" fmla="*/ 43 h 44"/>
                <a:gd name="T2" fmla="*/ 2 w 41"/>
                <a:gd name="T3" fmla="*/ 41 h 44"/>
                <a:gd name="T4" fmla="*/ 8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7 h 44"/>
                <a:gd name="T28" fmla="*/ 39 w 41"/>
                <a:gd name="T29" fmla="*/ 37 h 44"/>
                <a:gd name="T30" fmla="*/ 39 w 41"/>
                <a:gd name="T31" fmla="*/ 37 h 44"/>
                <a:gd name="T32" fmla="*/ 3 w 41"/>
                <a:gd name="T33" fmla="*/ 38 h 44"/>
                <a:gd name="T34" fmla="*/ 5 w 41"/>
                <a:gd name="T35" fmla="*/ 35 h 44"/>
                <a:gd name="T36" fmla="*/ 2 w 41"/>
                <a:gd name="T37" fmla="*/ 37 h 44"/>
                <a:gd name="T38" fmla="*/ 12 w 41"/>
                <a:gd name="T39" fmla="*/ 10 h 44"/>
                <a:gd name="T40" fmla="*/ 12 w 41"/>
                <a:gd name="T41" fmla="*/ 9 h 44"/>
                <a:gd name="T42" fmla="*/ 21 w 41"/>
                <a:gd name="T43" fmla="*/ 9 h 44"/>
                <a:gd name="T44" fmla="*/ 20 w 41"/>
                <a:gd name="T45" fmla="*/ 9 h 44"/>
                <a:gd name="T46" fmla="*/ 29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1 w 41"/>
                <a:gd name="T87" fmla="*/ 3 h 44"/>
                <a:gd name="T88" fmla="*/ 2 w 41"/>
                <a:gd name="T89" fmla="*/ 1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5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3" y="43"/>
                    <a:pt x="3" y="43"/>
                  </a:cubicBezTo>
                  <a:cubicBezTo>
                    <a:pt x="3" y="44"/>
                    <a:pt x="2" y="44"/>
                    <a:pt x="1" y="43"/>
                  </a:cubicBezTo>
                  <a:cubicBezTo>
                    <a:pt x="1" y="43"/>
                    <a:pt x="0" y="42"/>
                    <a:pt x="1" y="41"/>
                  </a:cubicBezTo>
                  <a:cubicBezTo>
                    <a:pt x="1" y="41"/>
                    <a:pt x="1" y="41"/>
                    <a:pt x="2" y="41"/>
                  </a:cubicBezTo>
                  <a:cubicBezTo>
                    <a:pt x="2" y="41"/>
                    <a:pt x="3" y="41"/>
                    <a:pt x="3" y="41"/>
                  </a:cubicBezTo>
                  <a:close/>
                  <a:moveTo>
                    <a:pt x="7" y="41"/>
                  </a:moveTo>
                  <a:cubicBezTo>
                    <a:pt x="7" y="41"/>
                    <a:pt x="8" y="41"/>
                    <a:pt x="8" y="41"/>
                  </a:cubicBezTo>
                  <a:cubicBezTo>
                    <a:pt x="8" y="41"/>
                    <a:pt x="8" y="42"/>
                    <a:pt x="7" y="42"/>
                  </a:cubicBezTo>
                  <a:cubicBezTo>
                    <a:pt x="7" y="42"/>
                    <a:pt x="7" y="42"/>
                    <a:pt x="7" y="42"/>
                  </a:cubicBezTo>
                  <a:cubicBezTo>
                    <a:pt x="7" y="43"/>
                    <a:pt x="7" y="43"/>
                    <a:pt x="7" y="43"/>
                  </a:cubicBezTo>
                  <a:lnTo>
                    <a:pt x="5" y="43"/>
                  </a:lnTo>
                  <a:cubicBezTo>
                    <a:pt x="5" y="43"/>
                    <a:pt x="5" y="43"/>
                    <a:pt x="6" y="43"/>
                  </a:cubicBezTo>
                  <a:cubicBezTo>
                    <a:pt x="6" y="42"/>
                    <a:pt x="6" y="42"/>
                    <a:pt x="6" y="42"/>
                  </a:cubicBezTo>
                  <a:cubicBezTo>
                    <a:pt x="6" y="42"/>
                    <a:pt x="7" y="42"/>
                    <a:pt x="7" y="42"/>
                  </a:cubicBezTo>
                  <a:cubicBezTo>
                    <a:pt x="7" y="41"/>
                    <a:pt x="7" y="41"/>
                    <a:pt x="7" y="41"/>
                  </a:cubicBezTo>
                  <a:close/>
                  <a:moveTo>
                    <a:pt x="10" y="43"/>
                  </a:moveTo>
                  <a:cubicBezTo>
                    <a:pt x="10" y="43"/>
                    <a:pt x="11" y="43"/>
                    <a:pt x="11" y="43"/>
                  </a:cubicBezTo>
                  <a:cubicBezTo>
                    <a:pt x="12" y="43"/>
                    <a:pt x="12" y="42"/>
                    <a:pt x="12" y="42"/>
                  </a:cubicBezTo>
                  <a:cubicBezTo>
                    <a:pt x="12" y="42"/>
                    <a:pt x="12" y="41"/>
                    <a:pt x="12" y="41"/>
                  </a:cubicBezTo>
                  <a:cubicBezTo>
                    <a:pt x="12" y="41"/>
                    <a:pt x="12" y="40"/>
                    <a:pt x="11" y="40"/>
                  </a:cubicBezTo>
                  <a:cubicBezTo>
                    <a:pt x="11" y="41"/>
                    <a:pt x="11" y="41"/>
                    <a:pt x="10" y="42"/>
                  </a:cubicBezTo>
                  <a:cubicBezTo>
                    <a:pt x="10" y="42"/>
                    <a:pt x="10" y="42"/>
                    <a:pt x="10" y="43"/>
                  </a:cubicBezTo>
                  <a:close/>
                  <a:moveTo>
                    <a:pt x="18" y="41"/>
                  </a:moveTo>
                  <a:cubicBezTo>
                    <a:pt x="19" y="41"/>
                    <a:pt x="20" y="41"/>
                    <a:pt x="20" y="42"/>
                  </a:cubicBezTo>
                  <a:cubicBezTo>
                    <a:pt x="21" y="42"/>
                    <a:pt x="22" y="41"/>
                    <a:pt x="22" y="40"/>
                  </a:cubicBezTo>
                  <a:cubicBezTo>
                    <a:pt x="21" y="41"/>
                    <a:pt x="20" y="41"/>
                    <a:pt x="20" y="40"/>
                  </a:cubicBezTo>
                  <a:cubicBezTo>
                    <a:pt x="19" y="40"/>
                    <a:pt x="19" y="40"/>
                    <a:pt x="18" y="40"/>
                  </a:cubicBezTo>
                  <a:lnTo>
                    <a:pt x="18" y="41"/>
                  </a:lnTo>
                  <a:close/>
                  <a:moveTo>
                    <a:pt x="15" y="39"/>
                  </a:moveTo>
                  <a:cubicBezTo>
                    <a:pt x="15" y="40"/>
                    <a:pt x="14" y="39"/>
                    <a:pt x="14" y="39"/>
                  </a:cubicBezTo>
                  <a:cubicBezTo>
                    <a:pt x="14" y="39"/>
                    <a:pt x="14" y="39"/>
                    <a:pt x="13" y="39"/>
                  </a:cubicBezTo>
                  <a:cubicBezTo>
                    <a:pt x="13" y="39"/>
                    <a:pt x="13" y="40"/>
                    <a:pt x="13" y="40"/>
                  </a:cubicBezTo>
                  <a:cubicBezTo>
                    <a:pt x="13" y="40"/>
                    <a:pt x="14" y="40"/>
                    <a:pt x="14" y="40"/>
                  </a:cubicBezTo>
                  <a:cubicBezTo>
                    <a:pt x="14" y="41"/>
                    <a:pt x="15" y="41"/>
                    <a:pt x="15" y="40"/>
                  </a:cubicBezTo>
                  <a:cubicBezTo>
                    <a:pt x="15" y="40"/>
                    <a:pt x="15" y="40"/>
                    <a:pt x="15" y="39"/>
                  </a:cubicBezTo>
                  <a:close/>
                  <a:moveTo>
                    <a:pt x="9" y="38"/>
                  </a:moveTo>
                  <a:cubicBezTo>
                    <a:pt x="9" y="38"/>
                    <a:pt x="10" y="38"/>
                    <a:pt x="10" y="38"/>
                  </a:cubicBezTo>
                  <a:cubicBezTo>
                    <a:pt x="11" y="38"/>
                    <a:pt x="11" y="38"/>
                    <a:pt x="11" y="38"/>
                  </a:cubicBezTo>
                  <a:cubicBezTo>
                    <a:pt x="11" y="37"/>
                    <a:pt x="11" y="37"/>
                    <a:pt x="11" y="37"/>
                  </a:cubicBezTo>
                  <a:cubicBezTo>
                    <a:pt x="11" y="37"/>
                    <a:pt x="11" y="37"/>
                    <a:pt x="10" y="37"/>
                  </a:cubicBezTo>
                  <a:cubicBezTo>
                    <a:pt x="10" y="37"/>
                    <a:pt x="10" y="37"/>
                    <a:pt x="9" y="37"/>
                  </a:cubicBezTo>
                  <a:cubicBezTo>
                    <a:pt x="9" y="37"/>
                    <a:pt x="9" y="38"/>
                    <a:pt x="9" y="38"/>
                  </a:cubicBezTo>
                  <a:close/>
                  <a:moveTo>
                    <a:pt x="39" y="37"/>
                  </a:moveTo>
                  <a:cubicBezTo>
                    <a:pt x="40" y="37"/>
                    <a:pt x="40" y="37"/>
                    <a:pt x="40" y="36"/>
                  </a:cubicBezTo>
                  <a:cubicBezTo>
                    <a:pt x="39" y="36"/>
                    <a:pt x="39" y="36"/>
                    <a:pt x="38" y="36"/>
                  </a:cubicBezTo>
                  <a:cubicBezTo>
                    <a:pt x="38" y="37"/>
                    <a:pt x="39" y="37"/>
                    <a:pt x="39" y="37"/>
                  </a:cubicBezTo>
                  <a:close/>
                  <a:moveTo>
                    <a:pt x="1" y="38"/>
                  </a:moveTo>
                  <a:cubicBezTo>
                    <a:pt x="2" y="38"/>
                    <a:pt x="2" y="39"/>
                    <a:pt x="3" y="38"/>
                  </a:cubicBezTo>
                  <a:cubicBezTo>
                    <a:pt x="3" y="38"/>
                    <a:pt x="3" y="38"/>
                    <a:pt x="3" y="38"/>
                  </a:cubicBezTo>
                  <a:cubicBezTo>
                    <a:pt x="3" y="37"/>
                    <a:pt x="4" y="37"/>
                    <a:pt x="4" y="36"/>
                  </a:cubicBezTo>
                  <a:cubicBezTo>
                    <a:pt x="4" y="36"/>
                    <a:pt x="5" y="36"/>
                    <a:pt x="5" y="36"/>
                  </a:cubicBezTo>
                  <a:cubicBezTo>
                    <a:pt x="5" y="35"/>
                    <a:pt x="5" y="35"/>
                    <a:pt x="5" y="35"/>
                  </a:cubicBezTo>
                  <a:cubicBezTo>
                    <a:pt x="4" y="35"/>
                    <a:pt x="4" y="35"/>
                    <a:pt x="3" y="35"/>
                  </a:cubicBezTo>
                  <a:cubicBezTo>
                    <a:pt x="3" y="35"/>
                    <a:pt x="3" y="36"/>
                    <a:pt x="3" y="36"/>
                  </a:cubicBezTo>
                  <a:cubicBezTo>
                    <a:pt x="3" y="36"/>
                    <a:pt x="3" y="36"/>
                    <a:pt x="2" y="37"/>
                  </a:cubicBezTo>
                  <a:cubicBezTo>
                    <a:pt x="2" y="37"/>
                    <a:pt x="2" y="37"/>
                    <a:pt x="2" y="37"/>
                  </a:cubicBezTo>
                  <a:cubicBezTo>
                    <a:pt x="2" y="37"/>
                    <a:pt x="1" y="38"/>
                    <a:pt x="1" y="38"/>
                  </a:cubicBezTo>
                  <a:close/>
                  <a:moveTo>
                    <a:pt x="12" y="10"/>
                  </a:moveTo>
                  <a:cubicBezTo>
                    <a:pt x="12" y="10"/>
                    <a:pt x="12" y="10"/>
                    <a:pt x="13" y="10"/>
                  </a:cubicBezTo>
                  <a:cubicBezTo>
                    <a:pt x="14" y="10"/>
                    <a:pt x="14" y="10"/>
                    <a:pt x="14" y="9"/>
                  </a:cubicBezTo>
                  <a:cubicBezTo>
                    <a:pt x="13" y="9"/>
                    <a:pt x="13" y="9"/>
                    <a:pt x="12" y="9"/>
                  </a:cubicBezTo>
                  <a:cubicBezTo>
                    <a:pt x="12" y="10"/>
                    <a:pt x="12" y="10"/>
                    <a:pt x="12" y="10"/>
                  </a:cubicBezTo>
                  <a:close/>
                  <a:moveTo>
                    <a:pt x="20" y="9"/>
                  </a:moveTo>
                  <a:cubicBezTo>
                    <a:pt x="20" y="10"/>
                    <a:pt x="21" y="10"/>
                    <a:pt x="21" y="9"/>
                  </a:cubicBezTo>
                  <a:cubicBezTo>
                    <a:pt x="21" y="9"/>
                    <a:pt x="22" y="9"/>
                    <a:pt x="22" y="8"/>
                  </a:cubicBezTo>
                  <a:cubicBezTo>
                    <a:pt x="21" y="8"/>
                    <a:pt x="21" y="8"/>
                    <a:pt x="21" y="8"/>
                  </a:cubicBezTo>
                  <a:cubicBezTo>
                    <a:pt x="20" y="9"/>
                    <a:pt x="20" y="9"/>
                    <a:pt x="20" y="9"/>
                  </a:cubicBezTo>
                  <a:close/>
                  <a:moveTo>
                    <a:pt x="31" y="10"/>
                  </a:moveTo>
                  <a:cubicBezTo>
                    <a:pt x="31" y="9"/>
                    <a:pt x="31" y="8"/>
                    <a:pt x="31" y="8"/>
                  </a:cubicBezTo>
                  <a:cubicBezTo>
                    <a:pt x="30" y="7"/>
                    <a:pt x="30" y="7"/>
                    <a:pt x="29" y="7"/>
                  </a:cubicBezTo>
                  <a:cubicBezTo>
                    <a:pt x="29" y="9"/>
                    <a:pt x="29" y="10"/>
                    <a:pt x="31" y="10"/>
                  </a:cubicBezTo>
                  <a:close/>
                  <a:moveTo>
                    <a:pt x="19" y="9"/>
                  </a:moveTo>
                  <a:cubicBezTo>
                    <a:pt x="19" y="8"/>
                    <a:pt x="19" y="8"/>
                    <a:pt x="19" y="7"/>
                  </a:cubicBezTo>
                  <a:cubicBezTo>
                    <a:pt x="20" y="7"/>
                    <a:pt x="19" y="6"/>
                    <a:pt x="19" y="6"/>
                  </a:cubicBezTo>
                  <a:cubicBezTo>
                    <a:pt x="19" y="7"/>
                    <a:pt x="19" y="8"/>
                    <a:pt x="19" y="8"/>
                  </a:cubicBezTo>
                  <a:cubicBezTo>
                    <a:pt x="19" y="8"/>
                    <a:pt x="19" y="9"/>
                    <a:pt x="19" y="9"/>
                  </a:cubicBezTo>
                  <a:close/>
                  <a:moveTo>
                    <a:pt x="32" y="7"/>
                  </a:moveTo>
                  <a:cubicBezTo>
                    <a:pt x="32" y="6"/>
                    <a:pt x="32" y="6"/>
                    <a:pt x="31" y="6"/>
                  </a:cubicBezTo>
                  <a:cubicBezTo>
                    <a:pt x="31" y="6"/>
                    <a:pt x="30" y="5"/>
                    <a:pt x="30" y="5"/>
                  </a:cubicBezTo>
                  <a:cubicBezTo>
                    <a:pt x="30" y="6"/>
                    <a:pt x="30" y="7"/>
                    <a:pt x="30" y="7"/>
                  </a:cubicBezTo>
                  <a:cubicBezTo>
                    <a:pt x="31" y="7"/>
                    <a:pt x="31" y="7"/>
                    <a:pt x="32" y="7"/>
                  </a:cubicBezTo>
                  <a:close/>
                  <a:moveTo>
                    <a:pt x="26" y="8"/>
                  </a:moveTo>
                  <a:cubicBezTo>
                    <a:pt x="26" y="8"/>
                    <a:pt x="25" y="8"/>
                    <a:pt x="25" y="8"/>
                  </a:cubicBezTo>
                  <a:cubicBezTo>
                    <a:pt x="25" y="9"/>
                    <a:pt x="25" y="9"/>
                    <a:pt x="25" y="9"/>
                  </a:cubicBezTo>
                  <a:cubicBezTo>
                    <a:pt x="25" y="9"/>
                    <a:pt x="26" y="9"/>
                    <a:pt x="26" y="9"/>
                  </a:cubicBezTo>
                  <a:cubicBezTo>
                    <a:pt x="26" y="9"/>
                    <a:pt x="27" y="9"/>
                    <a:pt x="27" y="8"/>
                  </a:cubicBezTo>
                  <a:cubicBezTo>
                    <a:pt x="27" y="8"/>
                    <a:pt x="27" y="8"/>
                    <a:pt x="28" y="8"/>
                  </a:cubicBezTo>
                  <a:cubicBezTo>
                    <a:pt x="27" y="7"/>
                    <a:pt x="27" y="6"/>
                    <a:pt x="27" y="6"/>
                  </a:cubicBezTo>
                  <a:cubicBezTo>
                    <a:pt x="26" y="5"/>
                    <a:pt x="26" y="5"/>
                    <a:pt x="25" y="4"/>
                  </a:cubicBezTo>
                  <a:cubicBezTo>
                    <a:pt x="25" y="5"/>
                    <a:pt x="25" y="5"/>
                    <a:pt x="25" y="5"/>
                  </a:cubicBezTo>
                  <a:cubicBezTo>
                    <a:pt x="25" y="5"/>
                    <a:pt x="25" y="6"/>
                    <a:pt x="26" y="6"/>
                  </a:cubicBezTo>
                  <a:cubicBezTo>
                    <a:pt x="26" y="6"/>
                    <a:pt x="26" y="6"/>
                    <a:pt x="26" y="7"/>
                  </a:cubicBezTo>
                  <a:cubicBezTo>
                    <a:pt x="26" y="7"/>
                    <a:pt x="26" y="7"/>
                    <a:pt x="26" y="8"/>
                  </a:cubicBezTo>
                  <a:close/>
                  <a:moveTo>
                    <a:pt x="18" y="6"/>
                  </a:moveTo>
                  <a:cubicBezTo>
                    <a:pt x="18" y="6"/>
                    <a:pt x="19" y="6"/>
                    <a:pt x="18" y="5"/>
                  </a:cubicBezTo>
                  <a:cubicBezTo>
                    <a:pt x="18" y="5"/>
                    <a:pt x="18" y="4"/>
                    <a:pt x="17" y="4"/>
                  </a:cubicBezTo>
                  <a:cubicBezTo>
                    <a:pt x="17" y="5"/>
                    <a:pt x="17" y="5"/>
                    <a:pt x="17" y="6"/>
                  </a:cubicBezTo>
                  <a:cubicBezTo>
                    <a:pt x="17" y="6"/>
                    <a:pt x="17" y="6"/>
                    <a:pt x="18" y="6"/>
                  </a:cubicBezTo>
                  <a:close/>
                  <a:moveTo>
                    <a:pt x="6" y="4"/>
                  </a:moveTo>
                  <a:cubicBezTo>
                    <a:pt x="6" y="5"/>
                    <a:pt x="6" y="5"/>
                    <a:pt x="6" y="5"/>
                  </a:cubicBezTo>
                  <a:cubicBezTo>
                    <a:pt x="6" y="6"/>
                    <a:pt x="7" y="6"/>
                    <a:pt x="7" y="6"/>
                  </a:cubicBezTo>
                  <a:cubicBezTo>
                    <a:pt x="7" y="6"/>
                    <a:pt x="7" y="6"/>
                    <a:pt x="8" y="5"/>
                  </a:cubicBezTo>
                  <a:cubicBezTo>
                    <a:pt x="8" y="5"/>
                    <a:pt x="8" y="5"/>
                    <a:pt x="7" y="4"/>
                  </a:cubicBezTo>
                  <a:lnTo>
                    <a:pt x="6" y="4"/>
                  </a:lnTo>
                  <a:close/>
                  <a:moveTo>
                    <a:pt x="35" y="5"/>
                  </a:moveTo>
                  <a:cubicBezTo>
                    <a:pt x="35" y="5"/>
                    <a:pt x="35" y="5"/>
                    <a:pt x="35" y="4"/>
                  </a:cubicBezTo>
                  <a:cubicBezTo>
                    <a:pt x="35" y="4"/>
                    <a:pt x="35" y="4"/>
                    <a:pt x="35" y="4"/>
                  </a:cubicBezTo>
                  <a:cubicBezTo>
                    <a:pt x="34" y="4"/>
                    <a:pt x="34" y="4"/>
                    <a:pt x="34" y="5"/>
                  </a:cubicBezTo>
                  <a:cubicBezTo>
                    <a:pt x="34" y="5"/>
                    <a:pt x="35" y="5"/>
                    <a:pt x="35" y="5"/>
                  </a:cubicBezTo>
                  <a:close/>
                  <a:moveTo>
                    <a:pt x="12" y="1"/>
                  </a:moveTo>
                  <a:cubicBezTo>
                    <a:pt x="12" y="1"/>
                    <a:pt x="12" y="2"/>
                    <a:pt x="12" y="2"/>
                  </a:cubicBezTo>
                  <a:cubicBezTo>
                    <a:pt x="12" y="3"/>
                    <a:pt x="13" y="3"/>
                    <a:pt x="13" y="3"/>
                  </a:cubicBezTo>
                  <a:cubicBezTo>
                    <a:pt x="14" y="3"/>
                    <a:pt x="14" y="3"/>
                    <a:pt x="15" y="2"/>
                  </a:cubicBezTo>
                  <a:cubicBezTo>
                    <a:pt x="15" y="2"/>
                    <a:pt x="15" y="1"/>
                    <a:pt x="15" y="1"/>
                  </a:cubicBezTo>
                  <a:cubicBezTo>
                    <a:pt x="15" y="0"/>
                    <a:pt x="14" y="0"/>
                    <a:pt x="13" y="0"/>
                  </a:cubicBezTo>
                  <a:cubicBezTo>
                    <a:pt x="13" y="0"/>
                    <a:pt x="12" y="0"/>
                    <a:pt x="12" y="1"/>
                  </a:cubicBezTo>
                  <a:close/>
                  <a:moveTo>
                    <a:pt x="6" y="38"/>
                  </a:moveTo>
                  <a:cubicBezTo>
                    <a:pt x="5" y="38"/>
                    <a:pt x="5" y="38"/>
                    <a:pt x="5" y="38"/>
                  </a:cubicBezTo>
                  <a:cubicBezTo>
                    <a:pt x="6" y="39"/>
                    <a:pt x="6" y="39"/>
                    <a:pt x="6" y="39"/>
                  </a:cubicBezTo>
                  <a:cubicBezTo>
                    <a:pt x="6" y="39"/>
                    <a:pt x="7" y="39"/>
                    <a:pt x="7" y="40"/>
                  </a:cubicBezTo>
                  <a:cubicBezTo>
                    <a:pt x="7" y="40"/>
                    <a:pt x="7" y="40"/>
                    <a:pt x="7" y="40"/>
                  </a:cubicBezTo>
                  <a:cubicBezTo>
                    <a:pt x="6" y="40"/>
                    <a:pt x="6" y="40"/>
                    <a:pt x="6" y="40"/>
                  </a:cubicBezTo>
                  <a:cubicBezTo>
                    <a:pt x="5" y="41"/>
                    <a:pt x="5" y="41"/>
                    <a:pt x="5" y="41"/>
                  </a:cubicBezTo>
                  <a:cubicBezTo>
                    <a:pt x="5" y="41"/>
                    <a:pt x="4" y="42"/>
                    <a:pt x="4" y="42"/>
                  </a:cubicBezTo>
                  <a:cubicBezTo>
                    <a:pt x="4" y="42"/>
                    <a:pt x="4" y="42"/>
                    <a:pt x="3" y="42"/>
                  </a:cubicBezTo>
                  <a:cubicBezTo>
                    <a:pt x="3" y="41"/>
                    <a:pt x="3" y="41"/>
                    <a:pt x="4" y="40"/>
                  </a:cubicBezTo>
                  <a:cubicBezTo>
                    <a:pt x="4" y="40"/>
                    <a:pt x="5" y="40"/>
                    <a:pt x="5" y="40"/>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1"/>
                  </a:cubicBezTo>
                  <a:cubicBezTo>
                    <a:pt x="1" y="1"/>
                    <a:pt x="1" y="1"/>
                    <a:pt x="1" y="0"/>
                  </a:cubicBezTo>
                  <a:lnTo>
                    <a:pt x="17" y="0"/>
                  </a:lnTo>
                  <a:cubicBezTo>
                    <a:pt x="17" y="0"/>
                    <a:pt x="17" y="0"/>
                    <a:pt x="17" y="1"/>
                  </a:cubicBezTo>
                  <a:cubicBezTo>
                    <a:pt x="17" y="1"/>
                    <a:pt x="16" y="1"/>
                    <a:pt x="16" y="1"/>
                  </a:cubicBezTo>
                  <a:cubicBezTo>
                    <a:pt x="18" y="1"/>
                    <a:pt x="18" y="2"/>
                    <a:pt x="19" y="1"/>
                  </a:cubicBezTo>
                  <a:cubicBezTo>
                    <a:pt x="20" y="1"/>
                    <a:pt x="20" y="1"/>
                    <a:pt x="21" y="0"/>
                  </a:cubicBezTo>
                  <a:cubicBezTo>
                    <a:pt x="21" y="0"/>
                    <a:pt x="22" y="1"/>
                    <a:pt x="22" y="2"/>
                  </a:cubicBezTo>
                  <a:cubicBezTo>
                    <a:pt x="22" y="3"/>
                    <a:pt x="22" y="4"/>
                    <a:pt x="23" y="5"/>
                  </a:cubicBezTo>
                  <a:cubicBezTo>
                    <a:pt x="24" y="5"/>
                    <a:pt x="24" y="4"/>
                    <a:pt x="24" y="4"/>
                  </a:cubicBezTo>
                  <a:cubicBezTo>
                    <a:pt x="23" y="3"/>
                    <a:pt x="23" y="2"/>
                    <a:pt x="23" y="2"/>
                  </a:cubicBezTo>
                  <a:cubicBezTo>
                    <a:pt x="25" y="0"/>
                    <a:pt x="27" y="0"/>
                    <a:pt x="30" y="0"/>
                  </a:cubicBezTo>
                  <a:cubicBezTo>
                    <a:pt x="30" y="0"/>
                    <a:pt x="30" y="1"/>
                    <a:pt x="30" y="1"/>
                  </a:cubicBezTo>
                  <a:cubicBezTo>
                    <a:pt x="30" y="2"/>
                    <a:pt x="30" y="2"/>
                    <a:pt x="31" y="2"/>
                  </a:cubicBezTo>
                  <a:cubicBezTo>
                    <a:pt x="32" y="2"/>
                    <a:pt x="32" y="2"/>
                    <a:pt x="32" y="1"/>
                  </a:cubicBezTo>
                  <a:cubicBezTo>
                    <a:pt x="32" y="1"/>
                    <a:pt x="32" y="1"/>
                    <a:pt x="32" y="0"/>
                  </a:cubicBezTo>
                  <a:lnTo>
                    <a:pt x="41" y="0"/>
                  </a:lnTo>
                  <a:cubicBezTo>
                    <a:pt x="41" y="2"/>
                    <a:pt x="40" y="3"/>
                    <a:pt x="40" y="3"/>
                  </a:cubicBezTo>
                  <a:cubicBezTo>
                    <a:pt x="40" y="4"/>
                    <a:pt x="40" y="5"/>
                    <a:pt x="41" y="5"/>
                  </a:cubicBezTo>
                  <a:cubicBezTo>
                    <a:pt x="41" y="6"/>
                    <a:pt x="40" y="6"/>
                    <a:pt x="40" y="6"/>
                  </a:cubicBezTo>
                  <a:cubicBezTo>
                    <a:pt x="39" y="6"/>
                    <a:pt x="38" y="5"/>
                    <a:pt x="38" y="5"/>
                  </a:cubicBezTo>
                  <a:cubicBezTo>
                    <a:pt x="37" y="5"/>
                    <a:pt x="37" y="5"/>
                    <a:pt x="37" y="5"/>
                  </a:cubicBezTo>
                  <a:cubicBezTo>
                    <a:pt x="37" y="4"/>
                    <a:pt x="38" y="4"/>
                    <a:pt x="38" y="4"/>
                  </a:cubicBezTo>
                  <a:cubicBezTo>
                    <a:pt x="38" y="4"/>
                    <a:pt x="38" y="4"/>
                    <a:pt x="38" y="3"/>
                  </a:cubicBezTo>
                  <a:cubicBezTo>
                    <a:pt x="38" y="3"/>
                    <a:pt x="38" y="3"/>
                    <a:pt x="38" y="3"/>
                  </a:cubicBezTo>
                  <a:cubicBezTo>
                    <a:pt x="37" y="3"/>
                    <a:pt x="36" y="3"/>
                    <a:pt x="36" y="4"/>
                  </a:cubicBezTo>
                  <a:cubicBezTo>
                    <a:pt x="36" y="5"/>
                    <a:pt x="36" y="6"/>
                    <a:pt x="35" y="7"/>
                  </a:cubicBezTo>
                  <a:cubicBezTo>
                    <a:pt x="36" y="7"/>
                    <a:pt x="36" y="7"/>
                    <a:pt x="36" y="7"/>
                  </a:cubicBezTo>
                  <a:cubicBezTo>
                    <a:pt x="36" y="6"/>
                    <a:pt x="37" y="6"/>
                    <a:pt x="37" y="6"/>
                  </a:cubicBezTo>
                  <a:cubicBezTo>
                    <a:pt x="37" y="6"/>
                    <a:pt x="38" y="7"/>
                    <a:pt x="38" y="7"/>
                  </a:cubicBezTo>
                  <a:cubicBezTo>
                    <a:pt x="38" y="8"/>
                    <a:pt x="38" y="8"/>
                    <a:pt x="39" y="9"/>
                  </a:cubicBezTo>
                  <a:cubicBezTo>
                    <a:pt x="39" y="9"/>
                    <a:pt x="39" y="9"/>
                    <a:pt x="40" y="9"/>
                  </a:cubicBezTo>
                  <a:cubicBezTo>
                    <a:pt x="40" y="9"/>
                    <a:pt x="40" y="8"/>
                    <a:pt x="40" y="8"/>
                  </a:cubicBezTo>
                  <a:cubicBezTo>
                    <a:pt x="40" y="8"/>
                    <a:pt x="40" y="8"/>
                    <a:pt x="40" y="8"/>
                  </a:cubicBezTo>
                  <a:cubicBezTo>
                    <a:pt x="40" y="8"/>
                    <a:pt x="41" y="8"/>
                    <a:pt x="41" y="8"/>
                  </a:cubicBezTo>
                  <a:lnTo>
                    <a:pt x="41" y="38"/>
                  </a:lnTo>
                  <a:cubicBezTo>
                    <a:pt x="40" y="38"/>
                    <a:pt x="40" y="38"/>
                    <a:pt x="40" y="38"/>
                  </a:cubicBezTo>
                  <a:cubicBezTo>
                    <a:pt x="39" y="38"/>
                    <a:pt x="39" y="39"/>
                    <a:pt x="39" y="39"/>
                  </a:cubicBezTo>
                  <a:cubicBezTo>
                    <a:pt x="39" y="40"/>
                    <a:pt x="40" y="41"/>
                    <a:pt x="41" y="40"/>
                  </a:cubicBezTo>
                  <a:cubicBezTo>
                    <a:pt x="40" y="42"/>
                    <a:pt x="40" y="43"/>
                    <a:pt x="40" y="43"/>
                  </a:cubicBezTo>
                  <a:lnTo>
                    <a:pt x="38" y="43"/>
                  </a:lnTo>
                  <a:cubicBezTo>
                    <a:pt x="38" y="43"/>
                    <a:pt x="38" y="43"/>
                    <a:pt x="38" y="43"/>
                  </a:cubicBezTo>
                  <a:cubicBezTo>
                    <a:pt x="38" y="42"/>
                    <a:pt x="38" y="42"/>
                    <a:pt x="38" y="42"/>
                  </a:cubicBezTo>
                  <a:cubicBezTo>
                    <a:pt x="37" y="42"/>
                    <a:pt x="36" y="42"/>
                    <a:pt x="37" y="43"/>
                  </a:cubicBezTo>
                  <a:cubicBezTo>
                    <a:pt x="34" y="44"/>
                    <a:pt x="32" y="44"/>
                    <a:pt x="30" y="43"/>
                  </a:cubicBezTo>
                  <a:cubicBezTo>
                    <a:pt x="28" y="43"/>
                    <a:pt x="26" y="43"/>
                    <a:pt x="24" y="43"/>
                  </a:cubicBezTo>
                  <a:cubicBezTo>
                    <a:pt x="24" y="43"/>
                    <a:pt x="23" y="43"/>
                    <a:pt x="22" y="43"/>
                  </a:cubicBezTo>
                  <a:cubicBezTo>
                    <a:pt x="21" y="43"/>
                    <a:pt x="20" y="43"/>
                    <a:pt x="19" y="43"/>
                  </a:cubicBezTo>
                  <a:cubicBezTo>
                    <a:pt x="18" y="43"/>
                    <a:pt x="17" y="44"/>
                    <a:pt x="16" y="43"/>
                  </a:cubicBezTo>
                  <a:cubicBezTo>
                    <a:pt x="15" y="43"/>
                    <a:pt x="15" y="43"/>
                    <a:pt x="14" y="42"/>
                  </a:cubicBezTo>
                  <a:cubicBezTo>
                    <a:pt x="13" y="43"/>
                    <a:pt x="11" y="44"/>
                    <a:pt x="9" y="43"/>
                  </a:cubicBezTo>
                  <a:cubicBezTo>
                    <a:pt x="9" y="43"/>
                    <a:pt x="9" y="42"/>
                    <a:pt x="9" y="41"/>
                  </a:cubicBezTo>
                  <a:cubicBezTo>
                    <a:pt x="9" y="41"/>
                    <a:pt x="9" y="40"/>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2">
              <a:extLst>
                <a:ext uri="{FF2B5EF4-FFF2-40B4-BE49-F238E27FC236}">
                  <a16:creationId xmlns:a16="http://schemas.microsoft.com/office/drawing/2014/main" id="{D0907454-47E5-4FC9-A991-34C9B0D0ADB7}"/>
                </a:ext>
              </a:extLst>
            </p:cNvPr>
            <p:cNvSpPr>
              <a:spLocks noEditPoints="1"/>
            </p:cNvSpPr>
            <p:nvPr/>
          </p:nvSpPr>
          <p:spPr bwMode="auto">
            <a:xfrm>
              <a:off x="7019186" y="4348002"/>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5 w 131"/>
                <a:gd name="T23" fmla="*/ 207 h 221"/>
                <a:gd name="T24" fmla="*/ 87 w 131"/>
                <a:gd name="T25" fmla="*/ 206 h 221"/>
                <a:gd name="T26" fmla="*/ 68 w 131"/>
                <a:gd name="T27" fmla="*/ 205 h 221"/>
                <a:gd name="T28" fmla="*/ 103 w 131"/>
                <a:gd name="T29" fmla="*/ 205 h 221"/>
                <a:gd name="T30" fmla="*/ 84 w 131"/>
                <a:gd name="T31" fmla="*/ 204 h 221"/>
                <a:gd name="T32" fmla="*/ 99 w 131"/>
                <a:gd name="T33" fmla="*/ 203 h 221"/>
                <a:gd name="T34" fmla="*/ 105 w 131"/>
                <a:gd name="T35" fmla="*/ 200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5 h 221"/>
                <a:gd name="T58" fmla="*/ 27 w 131"/>
                <a:gd name="T59" fmla="*/ 40 h 221"/>
                <a:gd name="T60" fmla="*/ 33 w 131"/>
                <a:gd name="T61" fmla="*/ 31 h 221"/>
                <a:gd name="T62" fmla="*/ 25 w 131"/>
                <a:gd name="T63" fmla="*/ 27 h 221"/>
                <a:gd name="T64" fmla="*/ 63 w 131"/>
                <a:gd name="T65" fmla="*/ 23 h 221"/>
                <a:gd name="T66" fmla="*/ 41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5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6" y="213"/>
                    <a:pt x="45" y="213"/>
                  </a:cubicBezTo>
                  <a:cubicBezTo>
                    <a:pt x="45" y="213"/>
                    <a:pt x="45" y="213"/>
                    <a:pt x="45" y="213"/>
                  </a:cubicBezTo>
                  <a:cubicBezTo>
                    <a:pt x="45" y="213"/>
                    <a:pt x="45" y="213"/>
                    <a:pt x="44" y="213"/>
                  </a:cubicBezTo>
                  <a:cubicBezTo>
                    <a:pt x="44" y="213"/>
                    <a:pt x="44" y="213"/>
                    <a:pt x="45" y="212"/>
                  </a:cubicBezTo>
                  <a:close/>
                  <a:moveTo>
                    <a:pt x="68" y="214"/>
                  </a:moveTo>
                  <a:cubicBezTo>
                    <a:pt x="68" y="213"/>
                    <a:pt x="68" y="213"/>
                    <a:pt x="69" y="212"/>
                  </a:cubicBezTo>
                  <a:cubicBezTo>
                    <a:pt x="70" y="212"/>
                    <a:pt x="70" y="213"/>
                    <a:pt x="70" y="214"/>
                  </a:cubicBezTo>
                  <a:lnTo>
                    <a:pt x="68" y="214"/>
                  </a:lnTo>
                  <a:close/>
                  <a:moveTo>
                    <a:pt x="62" y="214"/>
                  </a:moveTo>
                  <a:cubicBezTo>
                    <a:pt x="62" y="214"/>
                    <a:pt x="62" y="214"/>
                    <a:pt x="62" y="214"/>
                  </a:cubicBezTo>
                  <a:cubicBezTo>
                    <a:pt x="62" y="214"/>
                    <a:pt x="63" y="213"/>
                    <a:pt x="63" y="213"/>
                  </a:cubicBezTo>
                  <a:cubicBezTo>
                    <a:pt x="63" y="214"/>
                    <a:pt x="63" y="214"/>
                    <a:pt x="62" y="214"/>
                  </a:cubicBezTo>
                  <a:cubicBezTo>
                    <a:pt x="62" y="214"/>
                    <a:pt x="62" y="214"/>
                    <a:pt x="62" y="214"/>
                  </a:cubicBezTo>
                  <a:close/>
                  <a:moveTo>
                    <a:pt x="56" y="218"/>
                  </a:moveTo>
                  <a:cubicBezTo>
                    <a:pt x="56" y="219"/>
                    <a:pt x="55" y="219"/>
                    <a:pt x="55" y="220"/>
                  </a:cubicBezTo>
                  <a:cubicBezTo>
                    <a:pt x="54" y="220"/>
                    <a:pt x="54" y="220"/>
                    <a:pt x="53" y="220"/>
                  </a:cubicBezTo>
                  <a:cubicBezTo>
                    <a:pt x="53" y="220"/>
                    <a:pt x="52" y="220"/>
                    <a:pt x="52" y="220"/>
                  </a:cubicBezTo>
                  <a:cubicBezTo>
                    <a:pt x="52" y="220"/>
                    <a:pt x="52" y="220"/>
                    <a:pt x="52" y="221"/>
                  </a:cubicBezTo>
                  <a:cubicBezTo>
                    <a:pt x="51" y="221"/>
                    <a:pt x="51" y="221"/>
                    <a:pt x="50" y="220"/>
                  </a:cubicBezTo>
                  <a:cubicBezTo>
                    <a:pt x="49" y="220"/>
                    <a:pt x="49" y="220"/>
                    <a:pt x="48" y="220"/>
                  </a:cubicBezTo>
                  <a:cubicBezTo>
                    <a:pt x="47" y="220"/>
                    <a:pt x="46" y="220"/>
                    <a:pt x="46" y="220"/>
                  </a:cubicBezTo>
                  <a:cubicBezTo>
                    <a:pt x="45" y="220"/>
                    <a:pt x="45" y="219"/>
                    <a:pt x="45" y="218"/>
                  </a:cubicBezTo>
                  <a:cubicBezTo>
                    <a:pt x="46" y="219"/>
                    <a:pt x="47" y="219"/>
                    <a:pt x="48" y="219"/>
                  </a:cubicBezTo>
                  <a:cubicBezTo>
                    <a:pt x="49" y="219"/>
                    <a:pt x="50" y="219"/>
                    <a:pt x="50" y="220"/>
                  </a:cubicBezTo>
                  <a:cubicBezTo>
                    <a:pt x="51" y="219"/>
                    <a:pt x="52" y="218"/>
                    <a:pt x="53" y="218"/>
                  </a:cubicBezTo>
                  <a:cubicBezTo>
                    <a:pt x="54" y="218"/>
                    <a:pt x="54" y="218"/>
                    <a:pt x="56" y="218"/>
                  </a:cubicBezTo>
                  <a:close/>
                  <a:moveTo>
                    <a:pt x="82" y="220"/>
                  </a:moveTo>
                  <a:cubicBezTo>
                    <a:pt x="82" y="220"/>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1"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9"/>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9"/>
                    <a:pt x="64" y="219"/>
                    <a:pt x="64" y="219"/>
                  </a:cubicBezTo>
                  <a:cubicBezTo>
                    <a:pt x="64" y="220"/>
                    <a:pt x="64" y="220"/>
                    <a:pt x="64" y="220"/>
                  </a:cubicBezTo>
                  <a:close/>
                  <a:moveTo>
                    <a:pt x="79" y="213"/>
                  </a:moveTo>
                  <a:cubicBezTo>
                    <a:pt x="78" y="213"/>
                    <a:pt x="78" y="214"/>
                    <a:pt x="79" y="214"/>
                  </a:cubicBezTo>
                  <a:cubicBezTo>
                    <a:pt x="79" y="214"/>
                    <a:pt x="79" y="214"/>
                    <a:pt x="79" y="215"/>
                  </a:cubicBezTo>
                  <a:cubicBezTo>
                    <a:pt x="79" y="215"/>
                    <a:pt x="80" y="215"/>
                    <a:pt x="80" y="215"/>
                  </a:cubicBezTo>
                  <a:cubicBezTo>
                    <a:pt x="80" y="215"/>
                    <a:pt x="80" y="215"/>
                    <a:pt x="81" y="215"/>
                  </a:cubicBezTo>
                  <a:cubicBezTo>
                    <a:pt x="81" y="216"/>
                    <a:pt x="81" y="216"/>
                    <a:pt x="80" y="217"/>
                  </a:cubicBezTo>
                  <a:cubicBezTo>
                    <a:pt x="80" y="217"/>
                    <a:pt x="80" y="217"/>
                    <a:pt x="81" y="217"/>
                  </a:cubicBezTo>
                  <a:cubicBezTo>
                    <a:pt x="81" y="217"/>
                    <a:pt x="82" y="217"/>
                    <a:pt x="82" y="217"/>
                  </a:cubicBezTo>
                  <a:cubicBezTo>
                    <a:pt x="82" y="216"/>
                    <a:pt x="82" y="216"/>
                    <a:pt x="82" y="216"/>
                  </a:cubicBezTo>
                  <a:cubicBezTo>
                    <a:pt x="82" y="216"/>
                    <a:pt x="82" y="216"/>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7" y="211"/>
                  </a:moveTo>
                  <a:cubicBezTo>
                    <a:pt x="76" y="212"/>
                    <a:pt x="76" y="212"/>
                    <a:pt x="76" y="212"/>
                  </a:cubicBezTo>
                  <a:cubicBezTo>
                    <a:pt x="76" y="212"/>
                    <a:pt x="77" y="212"/>
                    <a:pt x="77" y="211"/>
                  </a:cubicBezTo>
                  <a:cubicBezTo>
                    <a:pt x="77" y="211"/>
                    <a:pt x="77" y="211"/>
                    <a:pt x="77" y="211"/>
                  </a:cubicBezTo>
                  <a:cubicBezTo>
                    <a:pt x="77" y="211"/>
                    <a:pt x="77" y="211"/>
                    <a:pt x="77" y="211"/>
                  </a:cubicBezTo>
                  <a:close/>
                  <a:moveTo>
                    <a:pt x="74" y="211"/>
                  </a:moveTo>
                  <a:cubicBezTo>
                    <a:pt x="74" y="211"/>
                    <a:pt x="74" y="212"/>
                    <a:pt x="74" y="212"/>
                  </a:cubicBezTo>
                  <a:cubicBezTo>
                    <a:pt x="74" y="212"/>
                    <a:pt x="75" y="212"/>
                    <a:pt x="75" y="212"/>
                  </a:cubicBezTo>
                  <a:cubicBezTo>
                    <a:pt x="75" y="212"/>
                    <a:pt x="75" y="212"/>
                    <a:pt x="75" y="211"/>
                  </a:cubicBezTo>
                  <a:cubicBezTo>
                    <a:pt x="75" y="211"/>
                    <a:pt x="75" y="211"/>
                    <a:pt x="75" y="211"/>
                  </a:cubicBezTo>
                  <a:lnTo>
                    <a:pt x="74" y="211"/>
                  </a:lnTo>
                  <a:close/>
                  <a:moveTo>
                    <a:pt x="62" y="211"/>
                  </a:moveTo>
                  <a:cubicBezTo>
                    <a:pt x="62" y="211"/>
                    <a:pt x="62" y="211"/>
                    <a:pt x="62" y="211"/>
                  </a:cubicBezTo>
                  <a:cubicBezTo>
                    <a:pt x="61" y="210"/>
                    <a:pt x="61" y="210"/>
                    <a:pt x="61" y="211"/>
                  </a:cubicBezTo>
                  <a:cubicBezTo>
                    <a:pt x="61" y="211"/>
                    <a:pt x="61" y="211"/>
                    <a:pt x="62" y="211"/>
                  </a:cubicBezTo>
                  <a:cubicBezTo>
                    <a:pt x="62" y="211"/>
                    <a:pt x="62" y="211"/>
                    <a:pt x="62" y="211"/>
                  </a:cubicBezTo>
                  <a:close/>
                  <a:moveTo>
                    <a:pt x="99" y="212"/>
                  </a:moveTo>
                  <a:cubicBezTo>
                    <a:pt x="99" y="212"/>
                    <a:pt x="99" y="211"/>
                    <a:pt x="99" y="211"/>
                  </a:cubicBezTo>
                  <a:cubicBezTo>
                    <a:pt x="98" y="210"/>
                    <a:pt x="98" y="210"/>
                    <a:pt x="97" y="210"/>
                  </a:cubicBezTo>
                  <a:cubicBezTo>
                    <a:pt x="97" y="211"/>
                    <a:pt x="97" y="211"/>
                    <a:pt x="97" y="212"/>
                  </a:cubicBezTo>
                  <a:lnTo>
                    <a:pt x="99" y="212"/>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10"/>
                  </a:cubicBezTo>
                  <a:cubicBezTo>
                    <a:pt x="94" y="210"/>
                    <a:pt x="94" y="210"/>
                    <a:pt x="94" y="210"/>
                  </a:cubicBezTo>
                  <a:cubicBezTo>
                    <a:pt x="95" y="209"/>
                    <a:pt x="95" y="209"/>
                    <a:pt x="94" y="209"/>
                  </a:cubicBezTo>
                  <a:close/>
                  <a:moveTo>
                    <a:pt x="73" y="209"/>
                  </a:moveTo>
                  <a:cubicBezTo>
                    <a:pt x="73" y="209"/>
                    <a:pt x="73" y="209"/>
                    <a:pt x="73" y="209"/>
                  </a:cubicBezTo>
                  <a:cubicBezTo>
                    <a:pt x="73" y="209"/>
                    <a:pt x="72" y="210"/>
                    <a:pt x="72" y="210"/>
                  </a:cubicBezTo>
                  <a:cubicBezTo>
                    <a:pt x="73" y="210"/>
                    <a:pt x="73" y="210"/>
                    <a:pt x="73" y="210"/>
                  </a:cubicBezTo>
                  <a:cubicBezTo>
                    <a:pt x="73" y="210"/>
                    <a:pt x="73" y="210"/>
                    <a:pt x="73" y="209"/>
                  </a:cubicBezTo>
                  <a:close/>
                  <a:moveTo>
                    <a:pt x="37" y="210"/>
                  </a:moveTo>
                  <a:cubicBezTo>
                    <a:pt x="37" y="210"/>
                    <a:pt x="37" y="209"/>
                    <a:pt x="37" y="209"/>
                  </a:cubicBezTo>
                  <a:cubicBezTo>
                    <a:pt x="37" y="209"/>
                    <a:pt x="37" y="209"/>
                    <a:pt x="37" y="210"/>
                  </a:cubicBezTo>
                  <a:cubicBezTo>
                    <a:pt x="37" y="210"/>
                    <a:pt x="37" y="210"/>
                    <a:pt x="37" y="210"/>
                  </a:cubicBezTo>
                  <a:cubicBezTo>
                    <a:pt x="37" y="210"/>
                    <a:pt x="37" y="210"/>
                    <a:pt x="37" y="210"/>
                  </a:cubicBezTo>
                  <a:close/>
                  <a:moveTo>
                    <a:pt x="26" y="209"/>
                  </a:moveTo>
                  <a:cubicBezTo>
                    <a:pt x="26" y="210"/>
                    <a:pt x="26" y="210"/>
                    <a:pt x="26" y="211"/>
                  </a:cubicBezTo>
                  <a:cubicBezTo>
                    <a:pt x="27" y="211"/>
                    <a:pt x="27" y="211"/>
                    <a:pt x="27" y="211"/>
                  </a:cubicBezTo>
                  <a:cubicBezTo>
                    <a:pt x="27" y="210"/>
                    <a:pt x="27" y="210"/>
                    <a:pt x="27" y="210"/>
                  </a:cubicBezTo>
                  <a:cubicBezTo>
                    <a:pt x="27" y="210"/>
                    <a:pt x="27" y="209"/>
                    <a:pt x="26" y="209"/>
                  </a:cubicBezTo>
                  <a:close/>
                  <a:moveTo>
                    <a:pt x="108" y="209"/>
                  </a:moveTo>
                  <a:cubicBezTo>
                    <a:pt x="108" y="209"/>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10"/>
                    <a:pt x="103" y="208"/>
                  </a:cubicBezTo>
                  <a:cubicBezTo>
                    <a:pt x="102" y="208"/>
                    <a:pt x="101" y="208"/>
                    <a:pt x="101" y="209"/>
                  </a:cubicBezTo>
                  <a:cubicBezTo>
                    <a:pt x="100" y="209"/>
                    <a:pt x="100" y="210"/>
                    <a:pt x="100" y="210"/>
                  </a:cubicBezTo>
                  <a:close/>
                  <a:moveTo>
                    <a:pt x="100" y="209"/>
                  </a:moveTo>
                  <a:cubicBezTo>
                    <a:pt x="100" y="209"/>
                    <a:pt x="100" y="209"/>
                    <a:pt x="100" y="208"/>
                  </a:cubicBezTo>
                  <a:cubicBezTo>
                    <a:pt x="100" y="208"/>
                    <a:pt x="100" y="209"/>
                    <a:pt x="100" y="209"/>
                  </a:cubicBezTo>
                  <a:cubicBezTo>
                    <a:pt x="100" y="209"/>
                    <a:pt x="100" y="209"/>
                    <a:pt x="100" y="209"/>
                  </a:cubicBezTo>
                  <a:cubicBezTo>
                    <a:pt x="100" y="209"/>
                    <a:pt x="100" y="209"/>
                    <a:pt x="100" y="209"/>
                  </a:cubicBezTo>
                  <a:close/>
                  <a:moveTo>
                    <a:pt x="76" y="209"/>
                  </a:moveTo>
                  <a:cubicBezTo>
                    <a:pt x="76" y="209"/>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8" y="208"/>
                    <a:pt x="27" y="208"/>
                  </a:cubicBezTo>
                  <a:cubicBezTo>
                    <a:pt x="27" y="208"/>
                    <a:pt x="27" y="209"/>
                    <a:pt x="27" y="209"/>
                  </a:cubicBezTo>
                  <a:cubicBezTo>
                    <a:pt x="27" y="209"/>
                    <a:pt x="28" y="209"/>
                    <a:pt x="28" y="209"/>
                  </a:cubicBezTo>
                  <a:cubicBezTo>
                    <a:pt x="28" y="209"/>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5" y="208"/>
                    <a:pt x="105" y="208"/>
                    <a:pt x="105" y="208"/>
                  </a:cubicBezTo>
                  <a:close/>
                  <a:moveTo>
                    <a:pt x="89" y="209"/>
                  </a:moveTo>
                  <a:cubicBezTo>
                    <a:pt x="90" y="208"/>
                    <a:pt x="90" y="207"/>
                    <a:pt x="89" y="207"/>
                  </a:cubicBezTo>
                  <a:cubicBezTo>
                    <a:pt x="89" y="208"/>
                    <a:pt x="89" y="208"/>
                    <a:pt x="89" y="208"/>
                  </a:cubicBezTo>
                  <a:cubicBezTo>
                    <a:pt x="88" y="208"/>
                    <a:pt x="88" y="208"/>
                    <a:pt x="88" y="209"/>
                  </a:cubicBezTo>
                  <a:lnTo>
                    <a:pt x="89" y="209"/>
                  </a:lnTo>
                  <a:close/>
                  <a:moveTo>
                    <a:pt x="25" y="208"/>
                  </a:moveTo>
                  <a:lnTo>
                    <a:pt x="26" y="208"/>
                  </a:lnTo>
                  <a:lnTo>
                    <a:pt x="26" y="207"/>
                  </a:lnTo>
                  <a:lnTo>
                    <a:pt x="25" y="207"/>
                  </a:lnTo>
                  <a:lnTo>
                    <a:pt x="25" y="208"/>
                  </a:lnTo>
                  <a:close/>
                  <a:moveTo>
                    <a:pt x="78" y="207"/>
                  </a:moveTo>
                  <a:cubicBezTo>
                    <a:pt x="78" y="206"/>
                    <a:pt x="77" y="206"/>
                    <a:pt x="77" y="206"/>
                  </a:cubicBezTo>
                  <a:cubicBezTo>
                    <a:pt x="77" y="206"/>
                    <a:pt x="77" y="206"/>
                    <a:pt x="76" y="207"/>
                  </a:cubicBezTo>
                  <a:cubicBezTo>
                    <a:pt x="77" y="207"/>
                    <a:pt x="77" y="207"/>
                    <a:pt x="78" y="207"/>
                  </a:cubicBezTo>
                  <a:close/>
                  <a:moveTo>
                    <a:pt x="29" y="206"/>
                  </a:moveTo>
                  <a:cubicBezTo>
                    <a:pt x="28" y="206"/>
                    <a:pt x="28" y="206"/>
                    <a:pt x="28" y="207"/>
                  </a:cubicBezTo>
                  <a:cubicBezTo>
                    <a:pt x="28" y="207"/>
                    <a:pt x="29" y="207"/>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6" y="206"/>
                    <a:pt x="105" y="206"/>
                    <a:pt x="105" y="207"/>
                  </a:cubicBezTo>
                  <a:close/>
                  <a:moveTo>
                    <a:pt x="87" y="206"/>
                  </a:moveTo>
                  <a:cubicBezTo>
                    <a:pt x="87" y="205"/>
                    <a:pt x="87" y="205"/>
                    <a:pt x="86" y="205"/>
                  </a:cubicBezTo>
                  <a:cubicBezTo>
                    <a:pt x="86" y="205"/>
                    <a:pt x="86" y="205"/>
                    <a:pt x="86" y="206"/>
                  </a:cubicBezTo>
                  <a:cubicBezTo>
                    <a:pt x="86" y="205"/>
                    <a:pt x="86" y="206"/>
                    <a:pt x="86" y="206"/>
                  </a:cubicBezTo>
                  <a:cubicBezTo>
                    <a:pt x="86" y="206"/>
                    <a:pt x="87" y="206"/>
                    <a:pt x="87" y="206"/>
                  </a:cubicBezTo>
                  <a:close/>
                  <a:moveTo>
                    <a:pt x="74" y="206"/>
                  </a:moveTo>
                  <a:lnTo>
                    <a:pt x="75" y="206"/>
                  </a:lnTo>
                  <a:lnTo>
                    <a:pt x="75" y="205"/>
                  </a:lnTo>
                  <a:lnTo>
                    <a:pt x="74" y="205"/>
                  </a:lnTo>
                  <a:lnTo>
                    <a:pt x="74" y="206"/>
                  </a:lnTo>
                  <a:close/>
                  <a:moveTo>
                    <a:pt x="68" y="209"/>
                  </a:moveTo>
                  <a:cubicBezTo>
                    <a:pt x="69" y="209"/>
                    <a:pt x="69" y="209"/>
                    <a:pt x="69" y="208"/>
                  </a:cubicBezTo>
                  <a:cubicBezTo>
                    <a:pt x="69" y="208"/>
                    <a:pt x="69" y="207"/>
                    <a:pt x="69" y="207"/>
                  </a:cubicBezTo>
                  <a:cubicBezTo>
                    <a:pt x="69" y="206"/>
                    <a:pt x="69" y="206"/>
                    <a:pt x="69" y="206"/>
                  </a:cubicBezTo>
                  <a:cubicBezTo>
                    <a:pt x="69" y="205"/>
                    <a:pt x="68" y="205"/>
                    <a:pt x="68" y="205"/>
                  </a:cubicBezTo>
                  <a:cubicBezTo>
                    <a:pt x="68" y="206"/>
                    <a:pt x="68" y="207"/>
                    <a:pt x="68" y="207"/>
                  </a:cubicBezTo>
                  <a:cubicBezTo>
                    <a:pt x="67" y="208"/>
                    <a:pt x="68" y="209"/>
                    <a:pt x="68" y="209"/>
                  </a:cubicBezTo>
                  <a:close/>
                  <a:moveTo>
                    <a:pt x="63" y="206"/>
                  </a:moveTo>
                  <a:cubicBezTo>
                    <a:pt x="63" y="206"/>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6"/>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5"/>
                    <a:pt x="103" y="205"/>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3" y="204"/>
                    <a:pt x="112" y="204"/>
                  </a:cubicBezTo>
                  <a:cubicBezTo>
                    <a:pt x="112" y="204"/>
                    <a:pt x="112" y="205"/>
                    <a:pt x="112" y="205"/>
                  </a:cubicBezTo>
                  <a:close/>
                  <a:moveTo>
                    <a:pt x="91" y="205"/>
                  </a:moveTo>
                  <a:cubicBezTo>
                    <a:pt x="91" y="205"/>
                    <a:pt x="91" y="205"/>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2"/>
                  </a:moveTo>
                  <a:cubicBezTo>
                    <a:pt x="115" y="201"/>
                    <a:pt x="115" y="201"/>
                    <a:pt x="115" y="202"/>
                  </a:cubicBezTo>
                  <a:cubicBezTo>
                    <a:pt x="114" y="202"/>
                    <a:pt x="114" y="202"/>
                    <a:pt x="114"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5" y="200"/>
                  </a:cubicBezTo>
                  <a:cubicBezTo>
                    <a:pt x="106" y="200"/>
                    <a:pt x="106" y="199"/>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9" y="193"/>
                  </a:cubicBezTo>
                  <a:cubicBezTo>
                    <a:pt x="98" y="194"/>
                    <a:pt x="99" y="194"/>
                    <a:pt x="99" y="195"/>
                  </a:cubicBezTo>
                  <a:cubicBezTo>
                    <a:pt x="99" y="196"/>
                    <a:pt x="99" y="197"/>
                    <a:pt x="98" y="197"/>
                  </a:cubicBezTo>
                  <a:cubicBezTo>
                    <a:pt x="99" y="197"/>
                    <a:pt x="100" y="197"/>
                    <a:pt x="100" y="197"/>
                  </a:cubicBezTo>
                  <a:cubicBezTo>
                    <a:pt x="100" y="197"/>
                    <a:pt x="100" y="197"/>
                    <a:pt x="100" y="198"/>
                  </a:cubicBezTo>
                  <a:cubicBezTo>
                    <a:pt x="101" y="198"/>
                    <a:pt x="101" y="198"/>
                    <a:pt x="101" y="198"/>
                  </a:cubicBezTo>
                  <a:cubicBezTo>
                    <a:pt x="101" y="199"/>
                    <a:pt x="101" y="199"/>
                    <a:pt x="101" y="200"/>
                  </a:cubicBezTo>
                  <a:cubicBezTo>
                    <a:pt x="102" y="200"/>
                    <a:pt x="102" y="200"/>
                    <a:pt x="102" y="199"/>
                  </a:cubicBezTo>
                  <a:cubicBezTo>
                    <a:pt x="102" y="199"/>
                    <a:pt x="103" y="198"/>
                    <a:pt x="103" y="198"/>
                  </a:cubicBezTo>
                  <a:cubicBezTo>
                    <a:pt x="103" y="198"/>
                    <a:pt x="103" y="197"/>
                    <a:pt x="103" y="197"/>
                  </a:cubicBezTo>
                  <a:cubicBezTo>
                    <a:pt x="104" y="197"/>
                    <a:pt x="104" y="196"/>
                    <a:pt x="104" y="195"/>
                  </a:cubicBezTo>
                  <a:cubicBezTo>
                    <a:pt x="104" y="195"/>
                    <a:pt x="103" y="194"/>
                    <a:pt x="102" y="193"/>
                  </a:cubicBezTo>
                  <a:cubicBezTo>
                    <a:pt x="101" y="192"/>
                    <a:pt x="101" y="192"/>
                    <a:pt x="100" y="193"/>
                  </a:cubicBezTo>
                  <a:cubicBezTo>
                    <a:pt x="101" y="193"/>
                    <a:pt x="101" y="194"/>
                    <a:pt x="102" y="194"/>
                  </a:cubicBezTo>
                  <a:cubicBezTo>
                    <a:pt x="102" y="194"/>
                    <a:pt x="103" y="195"/>
                    <a:pt x="103" y="195"/>
                  </a:cubicBezTo>
                  <a:close/>
                  <a:moveTo>
                    <a:pt x="93" y="192"/>
                  </a:moveTo>
                  <a:cubicBezTo>
                    <a:pt x="93" y="192"/>
                    <a:pt x="93" y="192"/>
                    <a:pt x="92" y="192"/>
                  </a:cubicBezTo>
                  <a:cubicBezTo>
                    <a:pt x="92" y="192"/>
                    <a:pt x="92" y="192"/>
                    <a:pt x="92" y="192"/>
                  </a:cubicBezTo>
                  <a:cubicBezTo>
                    <a:pt x="92" y="192"/>
                    <a:pt x="92" y="192"/>
                    <a:pt x="93" y="192"/>
                  </a:cubicBezTo>
                  <a:cubicBezTo>
                    <a:pt x="93" y="192"/>
                    <a:pt x="93" y="192"/>
                    <a:pt x="93" y="192"/>
                  </a:cubicBezTo>
                  <a:close/>
                  <a:moveTo>
                    <a:pt x="111" y="193"/>
                  </a:moveTo>
                  <a:cubicBezTo>
                    <a:pt x="111" y="193"/>
                    <a:pt x="111" y="193"/>
                    <a:pt x="111" y="192"/>
                  </a:cubicBezTo>
                  <a:cubicBezTo>
                    <a:pt x="111" y="192"/>
                    <a:pt x="111" y="192"/>
                    <a:pt x="111" y="192"/>
                  </a:cubicBezTo>
                  <a:cubicBezTo>
                    <a:pt x="111" y="191"/>
                    <a:pt x="111" y="191"/>
                    <a:pt x="110" y="191"/>
                  </a:cubicBezTo>
                  <a:cubicBezTo>
                    <a:pt x="110" y="191"/>
                    <a:pt x="110" y="191"/>
                    <a:pt x="110" y="192"/>
                  </a:cubicBezTo>
                  <a:cubicBezTo>
                    <a:pt x="110" y="192"/>
                    <a:pt x="110" y="192"/>
                    <a:pt x="110" y="192"/>
                  </a:cubicBezTo>
                  <a:cubicBezTo>
                    <a:pt x="110" y="193"/>
                    <a:pt x="111" y="193"/>
                    <a:pt x="111" y="193"/>
                  </a:cubicBezTo>
                  <a:close/>
                  <a:moveTo>
                    <a:pt x="110" y="190"/>
                  </a:moveTo>
                  <a:cubicBezTo>
                    <a:pt x="110" y="190"/>
                    <a:pt x="110" y="190"/>
                    <a:pt x="110" y="190"/>
                  </a:cubicBezTo>
                  <a:cubicBezTo>
                    <a:pt x="110" y="190"/>
                    <a:pt x="110" y="190"/>
                    <a:pt x="110" y="190"/>
                  </a:cubicBezTo>
                  <a:cubicBezTo>
                    <a:pt x="110" y="190"/>
                    <a:pt x="110" y="190"/>
                    <a:pt x="110" y="190"/>
                  </a:cubicBezTo>
                  <a:cubicBezTo>
                    <a:pt x="111" y="190"/>
                    <a:pt x="111" y="190"/>
                    <a:pt x="110" y="190"/>
                  </a:cubicBezTo>
                  <a:close/>
                  <a:moveTo>
                    <a:pt x="113" y="191"/>
                  </a:moveTo>
                  <a:cubicBezTo>
                    <a:pt x="113" y="190"/>
                    <a:pt x="113" y="190"/>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7" y="190"/>
                  </a:cubicBezTo>
                  <a:cubicBezTo>
                    <a:pt x="57" y="190"/>
                    <a:pt x="57" y="190"/>
                    <a:pt x="57" y="190"/>
                  </a:cubicBezTo>
                  <a:cubicBezTo>
                    <a:pt x="57" y="190"/>
                    <a:pt x="57" y="189"/>
                    <a:pt x="57" y="189"/>
                  </a:cubicBezTo>
                  <a:close/>
                  <a:moveTo>
                    <a:pt x="96" y="188"/>
                  </a:moveTo>
                  <a:cubicBezTo>
                    <a:pt x="96" y="188"/>
                    <a:pt x="96" y="188"/>
                    <a:pt x="95" y="188"/>
                  </a:cubicBezTo>
                  <a:cubicBezTo>
                    <a:pt x="95" y="188"/>
                    <a:pt x="95" y="188"/>
                    <a:pt x="95" y="189"/>
                  </a:cubicBezTo>
                  <a:cubicBezTo>
                    <a:pt x="95" y="189"/>
                    <a:pt x="95" y="189"/>
                    <a:pt x="96" y="189"/>
                  </a:cubicBezTo>
                  <a:cubicBezTo>
                    <a:pt x="96" y="189"/>
                    <a:pt x="96" y="188"/>
                    <a:pt x="96" y="188"/>
                  </a:cubicBezTo>
                  <a:close/>
                  <a:moveTo>
                    <a:pt x="53" y="190"/>
                  </a:moveTo>
                  <a:cubicBezTo>
                    <a:pt x="53" y="190"/>
                    <a:pt x="53" y="189"/>
                    <a:pt x="54" y="190"/>
                  </a:cubicBezTo>
                  <a:cubicBezTo>
                    <a:pt x="54" y="190"/>
                    <a:pt x="54" y="190"/>
                    <a:pt x="55" y="190"/>
                  </a:cubicBezTo>
                  <a:cubicBezTo>
                    <a:pt x="55" y="190"/>
                    <a:pt x="55" y="190"/>
                    <a:pt x="55" y="190"/>
                  </a:cubicBezTo>
                  <a:cubicBezTo>
                    <a:pt x="56" y="190"/>
                    <a:pt x="56" y="190"/>
                    <a:pt x="56" y="190"/>
                  </a:cubicBezTo>
                  <a:cubicBezTo>
                    <a:pt x="55" y="190"/>
                    <a:pt x="55" y="189"/>
                    <a:pt x="55" y="188"/>
                  </a:cubicBezTo>
                  <a:cubicBezTo>
                    <a:pt x="54" y="188"/>
                    <a:pt x="54" y="188"/>
                    <a:pt x="53" y="188"/>
                  </a:cubicBezTo>
                  <a:cubicBezTo>
                    <a:pt x="53" y="189"/>
                    <a:pt x="53" y="189"/>
                    <a:pt x="53" y="190"/>
                  </a:cubicBezTo>
                  <a:close/>
                  <a:moveTo>
                    <a:pt x="98" y="188"/>
                  </a:moveTo>
                  <a:cubicBezTo>
                    <a:pt x="98" y="188"/>
                    <a:pt x="99" y="188"/>
                    <a:pt x="99" y="188"/>
                  </a:cubicBezTo>
                  <a:cubicBezTo>
                    <a:pt x="99" y="189"/>
                    <a:pt x="99" y="189"/>
                    <a:pt x="100" y="189"/>
                  </a:cubicBezTo>
                  <a:cubicBezTo>
                    <a:pt x="100" y="188"/>
                    <a:pt x="99" y="187"/>
                    <a:pt x="99" y="187"/>
                  </a:cubicBezTo>
                  <a:cubicBezTo>
                    <a:pt x="99" y="187"/>
                    <a:pt x="99"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9"/>
                    <a:pt x="105" y="188"/>
                    <a:pt x="105" y="188"/>
                  </a:cubicBezTo>
                  <a:cubicBezTo>
                    <a:pt x="105" y="187"/>
                    <a:pt x="105" y="187"/>
                    <a:pt x="105" y="187"/>
                  </a:cubicBezTo>
                  <a:cubicBezTo>
                    <a:pt x="105" y="188"/>
                    <a:pt x="105" y="188"/>
                    <a:pt x="104" y="189"/>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6" y="137"/>
                    <a:pt x="96" y="138"/>
                  </a:cubicBezTo>
                  <a:cubicBezTo>
                    <a:pt x="96" y="138"/>
                    <a:pt x="96" y="138"/>
                    <a:pt x="96" y="138"/>
                  </a:cubicBezTo>
                  <a:cubicBezTo>
                    <a:pt x="96" y="138"/>
                    <a:pt x="96" y="138"/>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9"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8" y="126"/>
                  </a:cubicBezTo>
                  <a:cubicBezTo>
                    <a:pt x="37" y="126"/>
                    <a:pt x="37" y="127"/>
                    <a:pt x="37" y="127"/>
                  </a:cubicBezTo>
                  <a:cubicBezTo>
                    <a:pt x="37" y="127"/>
                    <a:pt x="37" y="128"/>
                    <a:pt x="38" y="128"/>
                  </a:cubicBezTo>
                  <a:close/>
                  <a:moveTo>
                    <a:pt x="113" y="80"/>
                  </a:moveTo>
                  <a:cubicBezTo>
                    <a:pt x="113" y="80"/>
                    <a:pt x="113" y="80"/>
                    <a:pt x="113" y="79"/>
                  </a:cubicBezTo>
                  <a:cubicBezTo>
                    <a:pt x="113" y="78"/>
                    <a:pt x="112" y="78"/>
                    <a:pt x="112" y="78"/>
                  </a:cubicBezTo>
                  <a:cubicBezTo>
                    <a:pt x="112" y="80"/>
                    <a:pt x="112" y="80"/>
                    <a:pt x="113" y="80"/>
                  </a:cubicBezTo>
                  <a:close/>
                  <a:moveTo>
                    <a:pt x="9" y="61"/>
                  </a:moveTo>
                  <a:cubicBezTo>
                    <a:pt x="9" y="61"/>
                    <a:pt x="9" y="60"/>
                    <a:pt x="10" y="60"/>
                  </a:cubicBezTo>
                  <a:cubicBezTo>
                    <a:pt x="10" y="60"/>
                    <a:pt x="10" y="59"/>
                    <a:pt x="10" y="59"/>
                  </a:cubicBezTo>
                  <a:cubicBezTo>
                    <a:pt x="10" y="59"/>
                    <a:pt x="10" y="59"/>
                    <a:pt x="9" y="59"/>
                  </a:cubicBezTo>
                  <a:cubicBezTo>
                    <a:pt x="9" y="59"/>
                    <a:pt x="9" y="59"/>
                    <a:pt x="8" y="59"/>
                  </a:cubicBezTo>
                  <a:cubicBezTo>
                    <a:pt x="8" y="59"/>
                    <a:pt x="8" y="59"/>
                    <a:pt x="8" y="58"/>
                  </a:cubicBezTo>
                  <a:cubicBezTo>
                    <a:pt x="7" y="58"/>
                    <a:pt x="7" y="58"/>
                    <a:pt x="7" y="59"/>
                  </a:cubicBezTo>
                  <a:cubicBezTo>
                    <a:pt x="7" y="59"/>
                    <a:pt x="8" y="59"/>
                    <a:pt x="8" y="60"/>
                  </a:cubicBezTo>
                  <a:cubicBezTo>
                    <a:pt x="8" y="61"/>
                    <a:pt x="9" y="61"/>
                    <a:pt x="9" y="61"/>
                  </a:cubicBezTo>
                  <a:close/>
                  <a:moveTo>
                    <a:pt x="16" y="52"/>
                  </a:moveTo>
                  <a:cubicBezTo>
                    <a:pt x="16" y="52"/>
                    <a:pt x="16" y="51"/>
                    <a:pt x="16" y="52"/>
                  </a:cubicBezTo>
                  <a:cubicBezTo>
                    <a:pt x="15" y="52"/>
                    <a:pt x="15" y="52"/>
                    <a:pt x="15" y="52"/>
                  </a:cubicBezTo>
                  <a:cubicBezTo>
                    <a:pt x="16" y="52"/>
                    <a:pt x="16" y="52"/>
                    <a:pt x="16" y="52"/>
                  </a:cubicBezTo>
                  <a:cubicBezTo>
                    <a:pt x="16" y="52"/>
                    <a:pt x="16" y="52"/>
                    <a:pt x="16" y="52"/>
                  </a:cubicBezTo>
                  <a:close/>
                  <a:moveTo>
                    <a:pt x="102" y="52"/>
                  </a:moveTo>
                  <a:cubicBezTo>
                    <a:pt x="102" y="52"/>
                    <a:pt x="102" y="52"/>
                    <a:pt x="102" y="52"/>
                  </a:cubicBezTo>
                  <a:cubicBezTo>
                    <a:pt x="103" y="52"/>
                    <a:pt x="103" y="52"/>
                    <a:pt x="103" y="51"/>
                  </a:cubicBezTo>
                  <a:cubicBezTo>
                    <a:pt x="103" y="51"/>
                    <a:pt x="103" y="51"/>
                    <a:pt x="102" y="51"/>
                  </a:cubicBezTo>
                  <a:cubicBezTo>
                    <a:pt x="102" y="50"/>
                    <a:pt x="102" y="50"/>
                    <a:pt x="102" y="51"/>
                  </a:cubicBezTo>
                  <a:lnTo>
                    <a:pt x="102" y="52"/>
                  </a:lnTo>
                  <a:close/>
                  <a:moveTo>
                    <a:pt x="17" y="51"/>
                  </a:moveTo>
                  <a:cubicBezTo>
                    <a:pt x="17" y="50"/>
                    <a:pt x="17" y="50"/>
                    <a:pt x="17" y="49"/>
                  </a:cubicBezTo>
                  <a:cubicBezTo>
                    <a:pt x="17" y="49"/>
                    <a:pt x="17" y="49"/>
                    <a:pt x="16" y="49"/>
                  </a:cubicBezTo>
                  <a:cubicBezTo>
                    <a:pt x="16" y="49"/>
                    <a:pt x="16" y="49"/>
                    <a:pt x="16" y="50"/>
                  </a:cubicBezTo>
                  <a:cubicBezTo>
                    <a:pt x="16" y="50"/>
                    <a:pt x="16" y="51"/>
                    <a:pt x="17" y="51"/>
                  </a:cubicBezTo>
                  <a:close/>
                  <a:moveTo>
                    <a:pt x="18" y="44"/>
                  </a:moveTo>
                  <a:cubicBezTo>
                    <a:pt x="18" y="44"/>
                    <a:pt x="17" y="44"/>
                    <a:pt x="17" y="45"/>
                  </a:cubicBezTo>
                  <a:cubicBezTo>
                    <a:pt x="17" y="45"/>
                    <a:pt x="17" y="45"/>
                    <a:pt x="17" y="45"/>
                  </a:cubicBezTo>
                  <a:cubicBezTo>
                    <a:pt x="17" y="45"/>
                    <a:pt x="17" y="45"/>
                    <a:pt x="18"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40"/>
                    <a:pt x="34" y="40"/>
                  </a:cubicBezTo>
                  <a:cubicBezTo>
                    <a:pt x="34" y="40"/>
                    <a:pt x="34" y="40"/>
                    <a:pt x="34" y="39"/>
                  </a:cubicBezTo>
                  <a:close/>
                  <a:moveTo>
                    <a:pt x="27" y="40"/>
                  </a:moveTo>
                  <a:cubicBezTo>
                    <a:pt x="28" y="40"/>
                    <a:pt x="28" y="40"/>
                    <a:pt x="29" y="39"/>
                  </a:cubicBezTo>
                  <a:cubicBezTo>
                    <a:pt x="29" y="39"/>
                    <a:pt x="29" y="38"/>
                    <a:pt x="30" y="37"/>
                  </a:cubicBezTo>
                  <a:cubicBezTo>
                    <a:pt x="29" y="37"/>
                    <a:pt x="29" y="36"/>
                    <a:pt x="29" y="36"/>
                  </a:cubicBezTo>
                  <a:cubicBezTo>
                    <a:pt x="29" y="35"/>
                    <a:pt x="28" y="35"/>
                    <a:pt x="27" y="35"/>
                  </a:cubicBezTo>
                  <a:cubicBezTo>
                    <a:pt x="27" y="35"/>
                    <a:pt x="26" y="36"/>
                    <a:pt x="26" y="37"/>
                  </a:cubicBezTo>
                  <a:cubicBezTo>
                    <a:pt x="26" y="39"/>
                    <a:pt x="26" y="40"/>
                    <a:pt x="27" y="40"/>
                  </a:cubicBezTo>
                  <a:close/>
                  <a:moveTo>
                    <a:pt x="102" y="31"/>
                  </a:moveTo>
                  <a:cubicBezTo>
                    <a:pt x="102" y="31"/>
                    <a:pt x="101" y="31"/>
                    <a:pt x="101" y="31"/>
                  </a:cubicBezTo>
                  <a:cubicBezTo>
                    <a:pt x="101" y="31"/>
                    <a:pt x="101" y="31"/>
                    <a:pt x="101" y="31"/>
                  </a:cubicBezTo>
                  <a:cubicBezTo>
                    <a:pt x="100" y="31"/>
                    <a:pt x="100" y="31"/>
                    <a:pt x="100" y="31"/>
                  </a:cubicBezTo>
                  <a:cubicBezTo>
                    <a:pt x="101" y="31"/>
                    <a:pt x="101" y="32"/>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8"/>
                  </a:cubicBezTo>
                  <a:cubicBezTo>
                    <a:pt x="90" y="28"/>
                    <a:pt x="90" y="28"/>
                    <a:pt x="90" y="28"/>
                  </a:cubicBezTo>
                  <a:cubicBezTo>
                    <a:pt x="90" y="28"/>
                    <a:pt x="90" y="28"/>
                    <a:pt x="90" y="29"/>
                  </a:cubicBezTo>
                  <a:cubicBezTo>
                    <a:pt x="90" y="29"/>
                    <a:pt x="91"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3"/>
                  </a:moveTo>
                  <a:cubicBezTo>
                    <a:pt x="63" y="24"/>
                    <a:pt x="63" y="24"/>
                    <a:pt x="63" y="24"/>
                  </a:cubicBezTo>
                  <a:cubicBezTo>
                    <a:pt x="63" y="24"/>
                    <a:pt x="63" y="24"/>
                    <a:pt x="63" y="24"/>
                  </a:cubicBezTo>
                  <a:cubicBezTo>
                    <a:pt x="63" y="24"/>
                    <a:pt x="64" y="23"/>
                    <a:pt x="64" y="23"/>
                  </a:cubicBezTo>
                  <a:cubicBezTo>
                    <a:pt x="64" y="23"/>
                    <a:pt x="64" y="23"/>
                    <a:pt x="63" y="23"/>
                  </a:cubicBezTo>
                  <a:close/>
                  <a:moveTo>
                    <a:pt x="61" y="23"/>
                  </a:moveTo>
                  <a:cubicBezTo>
                    <a:pt x="61" y="22"/>
                    <a:pt x="60" y="21"/>
                    <a:pt x="60" y="21"/>
                  </a:cubicBezTo>
                  <a:cubicBezTo>
                    <a:pt x="60" y="21"/>
                    <a:pt x="60" y="22"/>
                    <a:pt x="59" y="22"/>
                  </a:cubicBezTo>
                  <a:lnTo>
                    <a:pt x="61" y="23"/>
                  </a:lnTo>
                  <a:close/>
                  <a:moveTo>
                    <a:pt x="35" y="23"/>
                  </a:moveTo>
                  <a:cubicBezTo>
                    <a:pt x="35" y="23"/>
                    <a:pt x="36" y="23"/>
                    <a:pt x="36" y="22"/>
                  </a:cubicBezTo>
                  <a:cubicBezTo>
                    <a:pt x="36" y="22"/>
                    <a:pt x="36" y="22"/>
                    <a:pt x="36" y="22"/>
                  </a:cubicBezTo>
                  <a:cubicBezTo>
                    <a:pt x="36" y="21"/>
                    <a:pt x="36" y="21"/>
                    <a:pt x="36" y="21"/>
                  </a:cubicBezTo>
                  <a:cubicBezTo>
                    <a:pt x="36" y="21"/>
                    <a:pt x="35" y="21"/>
                    <a:pt x="35" y="21"/>
                  </a:cubicBezTo>
                  <a:lnTo>
                    <a:pt x="35" y="23"/>
                  </a:lnTo>
                  <a:close/>
                  <a:moveTo>
                    <a:pt x="41" y="20"/>
                  </a:moveTo>
                  <a:cubicBezTo>
                    <a:pt x="41" y="20"/>
                    <a:pt x="40" y="20"/>
                    <a:pt x="40" y="20"/>
                  </a:cubicBezTo>
                  <a:cubicBezTo>
                    <a:pt x="40" y="20"/>
                    <a:pt x="40" y="20"/>
                    <a:pt x="40" y="20"/>
                  </a:cubicBezTo>
                  <a:cubicBezTo>
                    <a:pt x="40" y="20"/>
                    <a:pt x="40" y="20"/>
                    <a:pt x="41"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5" y="17"/>
                    <a:pt x="65" y="17"/>
                  </a:cubicBezTo>
                  <a:cubicBezTo>
                    <a:pt x="66" y="17"/>
                    <a:pt x="66" y="17"/>
                    <a:pt x="67" y="17"/>
                  </a:cubicBezTo>
                  <a:lnTo>
                    <a:pt x="67" y="16"/>
                  </a:lnTo>
                  <a:cubicBezTo>
                    <a:pt x="67" y="16"/>
                    <a:pt x="67" y="16"/>
                    <a:pt x="67" y="16"/>
                  </a:cubicBezTo>
                  <a:cubicBezTo>
                    <a:pt x="67" y="16"/>
                    <a:pt x="67" y="16"/>
                    <a:pt x="66" y="16"/>
                  </a:cubicBezTo>
                  <a:cubicBezTo>
                    <a:pt x="66" y="16"/>
                    <a:pt x="66" y="16"/>
                    <a:pt x="66" y="15"/>
                  </a:cubicBezTo>
                  <a:cubicBezTo>
                    <a:pt x="66" y="15"/>
                    <a:pt x="66" y="15"/>
                    <a:pt x="66" y="15"/>
                  </a:cubicBezTo>
                  <a:cubicBezTo>
                    <a:pt x="65" y="15"/>
                    <a:pt x="65" y="15"/>
                    <a:pt x="65" y="15"/>
                  </a:cubicBezTo>
                  <a:cubicBezTo>
                    <a:pt x="65" y="15"/>
                    <a:pt x="64" y="16"/>
                    <a:pt x="64" y="16"/>
                  </a:cubicBezTo>
                  <a:cubicBezTo>
                    <a:pt x="64" y="16"/>
                    <a:pt x="63" y="17"/>
                    <a:pt x="63" y="17"/>
                  </a:cubicBezTo>
                  <a:close/>
                  <a:moveTo>
                    <a:pt x="35" y="15"/>
                  </a:moveTo>
                  <a:cubicBezTo>
                    <a:pt x="35" y="15"/>
                    <a:pt x="35" y="15"/>
                    <a:pt x="35" y="15"/>
                  </a:cubicBezTo>
                  <a:cubicBezTo>
                    <a:pt x="35" y="15"/>
                    <a:pt x="34" y="15"/>
                    <a:pt x="34" y="15"/>
                  </a:cubicBezTo>
                  <a:cubicBezTo>
                    <a:pt x="35" y="15"/>
                    <a:pt x="35" y="15"/>
                    <a:pt x="35" y="15"/>
                  </a:cubicBezTo>
                  <a:cubicBezTo>
                    <a:pt x="35" y="15"/>
                    <a:pt x="35" y="15"/>
                    <a:pt x="35" y="15"/>
                  </a:cubicBezTo>
                  <a:close/>
                  <a:moveTo>
                    <a:pt x="44" y="16"/>
                  </a:moveTo>
                  <a:cubicBezTo>
                    <a:pt x="44" y="17"/>
                    <a:pt x="44" y="17"/>
                    <a:pt x="44" y="17"/>
                  </a:cubicBezTo>
                  <a:cubicBezTo>
                    <a:pt x="45" y="17"/>
                    <a:pt x="45" y="16"/>
                    <a:pt x="45" y="16"/>
                  </a:cubicBezTo>
                  <a:cubicBezTo>
                    <a:pt x="46" y="16"/>
                    <a:pt x="46" y="16"/>
                    <a:pt x="46" y="15"/>
                  </a:cubicBezTo>
                  <a:cubicBezTo>
                    <a:pt x="46" y="15"/>
                    <a:pt x="46" y="14"/>
                    <a:pt x="45" y="14"/>
                  </a:cubicBezTo>
                  <a:cubicBezTo>
                    <a:pt x="45" y="15"/>
                    <a:pt x="45" y="15"/>
                    <a:pt x="45" y="15"/>
                  </a:cubicBezTo>
                  <a:cubicBezTo>
                    <a:pt x="45" y="15"/>
                    <a:pt x="45" y="15"/>
                    <a:pt x="44" y="15"/>
                  </a:cubicBezTo>
                  <a:cubicBezTo>
                    <a:pt x="44" y="16"/>
                    <a:pt x="44" y="16"/>
                    <a:pt x="44" y="16"/>
                  </a:cubicBezTo>
                  <a:cubicBezTo>
                    <a:pt x="44" y="16"/>
                    <a:pt x="44" y="16"/>
                    <a:pt x="44" y="16"/>
                  </a:cubicBezTo>
                  <a:close/>
                  <a:moveTo>
                    <a:pt x="109" y="14"/>
                  </a:moveTo>
                  <a:cubicBezTo>
                    <a:pt x="109" y="15"/>
                    <a:pt x="109" y="15"/>
                    <a:pt x="109" y="15"/>
                  </a:cubicBezTo>
                  <a:cubicBezTo>
                    <a:pt x="109" y="15"/>
                    <a:pt x="109" y="15"/>
                    <a:pt x="109" y="15"/>
                  </a:cubicBezTo>
                  <a:cubicBezTo>
                    <a:pt x="110" y="14"/>
                    <a:pt x="110" y="14"/>
                    <a:pt x="110" y="14"/>
                  </a:cubicBezTo>
                  <a:cubicBezTo>
                    <a:pt x="110" y="14"/>
                    <a:pt x="110" y="14"/>
                    <a:pt x="109" y="14"/>
                  </a:cubicBezTo>
                  <a:close/>
                  <a:moveTo>
                    <a:pt x="67" y="15"/>
                  </a:moveTo>
                  <a:cubicBezTo>
                    <a:pt x="68" y="16"/>
                    <a:pt x="68" y="16"/>
                    <a:pt x="68" y="15"/>
                  </a:cubicBezTo>
                  <a:cubicBezTo>
                    <a:pt x="68" y="15"/>
                    <a:pt x="68" y="15"/>
                    <a:pt x="68" y="15"/>
                  </a:cubicBezTo>
                  <a:cubicBezTo>
                    <a:pt x="68" y="14"/>
                    <a:pt x="68" y="14"/>
                    <a:pt x="68" y="14"/>
                  </a:cubicBezTo>
                  <a:cubicBezTo>
                    <a:pt x="68" y="14"/>
                    <a:pt x="68" y="14"/>
                    <a:pt x="67" y="14"/>
                  </a:cubicBezTo>
                  <a:lnTo>
                    <a:pt x="67" y="15"/>
                  </a:lnTo>
                  <a:close/>
                  <a:moveTo>
                    <a:pt x="69" y="14"/>
                  </a:moveTo>
                  <a:cubicBezTo>
                    <a:pt x="69" y="14"/>
                    <a:pt x="70" y="14"/>
                    <a:pt x="70" y="14"/>
                  </a:cubicBezTo>
                  <a:cubicBezTo>
                    <a:pt x="70" y="14"/>
                    <a:pt x="71" y="13"/>
                    <a:pt x="70" y="13"/>
                  </a:cubicBezTo>
                  <a:lnTo>
                    <a:pt x="70" y="13"/>
                  </a:lnTo>
                  <a:cubicBezTo>
                    <a:pt x="70" y="13"/>
                    <a:pt x="69" y="13"/>
                    <a:pt x="69" y="13"/>
                  </a:cubicBezTo>
                  <a:cubicBezTo>
                    <a:pt x="69" y="13"/>
                    <a:pt x="69" y="14"/>
                    <a:pt x="69" y="14"/>
                  </a:cubicBezTo>
                  <a:close/>
                  <a:moveTo>
                    <a:pt x="67" y="13"/>
                  </a:moveTo>
                  <a:cubicBezTo>
                    <a:pt x="67" y="13"/>
                    <a:pt x="67" y="13"/>
                    <a:pt x="66" y="13"/>
                  </a:cubicBezTo>
                  <a:cubicBezTo>
                    <a:pt x="66" y="13"/>
                    <a:pt x="66" y="13"/>
                    <a:pt x="66" y="13"/>
                  </a:cubicBezTo>
                  <a:cubicBezTo>
                    <a:pt x="66" y="13"/>
                    <a:pt x="67"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9"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5" y="13"/>
                  </a:cubicBezTo>
                  <a:cubicBezTo>
                    <a:pt x="65" y="12"/>
                    <a:pt x="65" y="12"/>
                    <a:pt x="65" y="12"/>
                  </a:cubicBezTo>
                  <a:cubicBezTo>
                    <a:pt x="64" y="12"/>
                    <a:pt x="63" y="12"/>
                    <a:pt x="63" y="11"/>
                  </a:cubicBezTo>
                  <a:cubicBezTo>
                    <a:pt x="63" y="11"/>
                    <a:pt x="62" y="11"/>
                    <a:pt x="61" y="12"/>
                  </a:cubicBezTo>
                  <a:cubicBezTo>
                    <a:pt x="61" y="11"/>
                    <a:pt x="61" y="11"/>
                    <a:pt x="60" y="11"/>
                  </a:cubicBezTo>
                  <a:cubicBezTo>
                    <a:pt x="61" y="11"/>
                    <a:pt x="61" y="12"/>
                    <a:pt x="61" y="13"/>
                  </a:cubicBezTo>
                  <a:cubicBezTo>
                    <a:pt x="61" y="13"/>
                    <a:pt x="62" y="14"/>
                    <a:pt x="63" y="14"/>
                  </a:cubicBezTo>
                  <a:close/>
                  <a:moveTo>
                    <a:pt x="67" y="10"/>
                  </a:moveTo>
                  <a:cubicBezTo>
                    <a:pt x="67" y="10"/>
                    <a:pt x="67" y="10"/>
                    <a:pt x="67" y="10"/>
                  </a:cubicBezTo>
                  <a:cubicBezTo>
                    <a:pt x="66" y="10"/>
                    <a:pt x="66" y="10"/>
                    <a:pt x="66" y="11"/>
                  </a:cubicBezTo>
                  <a:cubicBezTo>
                    <a:pt x="66" y="11"/>
                    <a:pt x="67" y="11"/>
                    <a:pt x="67" y="11"/>
                  </a:cubicBezTo>
                  <a:cubicBezTo>
                    <a:pt x="67" y="11"/>
                    <a:pt x="67" y="10"/>
                    <a:pt x="67" y="10"/>
                  </a:cubicBezTo>
                  <a:close/>
                  <a:moveTo>
                    <a:pt x="96" y="11"/>
                  </a:moveTo>
                  <a:cubicBezTo>
                    <a:pt x="97" y="10"/>
                    <a:pt x="97" y="10"/>
                    <a:pt x="97" y="9"/>
                  </a:cubicBezTo>
                  <a:cubicBezTo>
                    <a:pt x="97" y="9"/>
                    <a:pt x="97" y="9"/>
                    <a:pt x="96" y="9"/>
                  </a:cubicBezTo>
                  <a:cubicBezTo>
                    <a:pt x="95" y="9"/>
                    <a:pt x="95" y="10"/>
                    <a:pt x="96" y="11"/>
                  </a:cubicBezTo>
                  <a:close/>
                  <a:moveTo>
                    <a:pt x="77" y="7"/>
                  </a:moveTo>
                  <a:cubicBezTo>
                    <a:pt x="77" y="7"/>
                    <a:pt x="77" y="7"/>
                    <a:pt x="77" y="7"/>
                  </a:cubicBezTo>
                  <a:cubicBezTo>
                    <a:pt x="76" y="7"/>
                    <a:pt x="76" y="7"/>
                    <a:pt x="76" y="8"/>
                  </a:cubicBezTo>
                  <a:cubicBezTo>
                    <a:pt x="77" y="8"/>
                    <a:pt x="77" y="8"/>
                    <a:pt x="77" y="8"/>
                  </a:cubicBezTo>
                  <a:cubicBezTo>
                    <a:pt x="77" y="7"/>
                    <a:pt x="77" y="7"/>
                    <a:pt x="77" y="7"/>
                  </a:cubicBezTo>
                  <a:close/>
                  <a:moveTo>
                    <a:pt x="63" y="6"/>
                  </a:moveTo>
                  <a:cubicBezTo>
                    <a:pt x="63" y="5"/>
                    <a:pt x="62" y="5"/>
                    <a:pt x="62" y="6"/>
                  </a:cubicBezTo>
                  <a:cubicBezTo>
                    <a:pt x="62" y="6"/>
                    <a:pt x="62" y="6"/>
                    <a:pt x="62" y="6"/>
                  </a:cubicBezTo>
                  <a:cubicBezTo>
                    <a:pt x="62" y="6"/>
                    <a:pt x="62" y="6"/>
                    <a:pt x="63" y="6"/>
                  </a:cubicBezTo>
                  <a:cubicBezTo>
                    <a:pt x="63" y="6"/>
                    <a:pt x="63" y="6"/>
                    <a:pt x="63" y="6"/>
                  </a:cubicBezTo>
                  <a:close/>
                  <a:moveTo>
                    <a:pt x="59" y="5"/>
                  </a:moveTo>
                  <a:cubicBezTo>
                    <a:pt x="59" y="4"/>
                    <a:pt x="59" y="4"/>
                    <a:pt x="59" y="5"/>
                  </a:cubicBezTo>
                  <a:cubicBezTo>
                    <a:pt x="58" y="5"/>
                    <a:pt x="58" y="5"/>
                    <a:pt x="59" y="5"/>
                  </a:cubicBezTo>
                  <a:cubicBezTo>
                    <a:pt x="59" y="5"/>
                    <a:pt x="59" y="5"/>
                    <a:pt x="59" y="5"/>
                  </a:cubicBezTo>
                  <a:cubicBezTo>
                    <a:pt x="59" y="5"/>
                    <a:pt x="59" y="5"/>
                    <a:pt x="59" y="5"/>
                  </a:cubicBezTo>
                  <a:close/>
                  <a:moveTo>
                    <a:pt x="41" y="6"/>
                  </a:moveTo>
                  <a:lnTo>
                    <a:pt x="42" y="6"/>
                  </a:lnTo>
                  <a:cubicBezTo>
                    <a:pt x="42" y="6"/>
                    <a:pt x="42" y="6"/>
                    <a:pt x="42" y="5"/>
                  </a:cubicBezTo>
                  <a:cubicBezTo>
                    <a:pt x="42" y="5"/>
                    <a:pt x="42" y="5"/>
                    <a:pt x="42" y="5"/>
                  </a:cubicBezTo>
                  <a:cubicBezTo>
                    <a:pt x="42" y="5"/>
                    <a:pt x="42" y="5"/>
                    <a:pt x="42" y="5"/>
                  </a:cubicBezTo>
                  <a:cubicBezTo>
                    <a:pt x="41" y="5"/>
                    <a:pt x="41" y="4"/>
                    <a:pt x="41" y="5"/>
                  </a:cubicBezTo>
                  <a:lnTo>
                    <a:pt x="41" y="6"/>
                  </a:lnTo>
                  <a:close/>
                  <a:moveTo>
                    <a:pt x="64" y="6"/>
                  </a:moveTo>
                  <a:cubicBezTo>
                    <a:pt x="65" y="6"/>
                    <a:pt x="65" y="6"/>
                    <a:pt x="66" y="5"/>
                  </a:cubicBezTo>
                  <a:cubicBezTo>
                    <a:pt x="66" y="5"/>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6"/>
                    <a:pt x="111" y="97"/>
                  </a:cubicBezTo>
                  <a:cubicBezTo>
                    <a:pt x="111" y="97"/>
                    <a:pt x="111" y="97"/>
                    <a:pt x="110" y="97"/>
                  </a:cubicBezTo>
                  <a:cubicBezTo>
                    <a:pt x="110" y="98"/>
                    <a:pt x="110" y="98"/>
                    <a:pt x="110" y="98"/>
                  </a:cubicBezTo>
                  <a:lnTo>
                    <a:pt x="76" y="98"/>
                  </a:lnTo>
                  <a:cubicBezTo>
                    <a:pt x="76" y="94"/>
                    <a:pt x="76" y="91"/>
                    <a:pt x="76" y="87"/>
                  </a:cubicBezTo>
                  <a:cubicBezTo>
                    <a:pt x="76" y="83"/>
                    <a:pt x="76" y="79"/>
                    <a:pt x="76" y="75"/>
                  </a:cubicBezTo>
                  <a:cubicBezTo>
                    <a:pt x="76" y="71"/>
                    <a:pt x="76" y="66"/>
                    <a:pt x="76" y="62"/>
                  </a:cubicBezTo>
                  <a:cubicBezTo>
                    <a:pt x="76" y="58"/>
                    <a:pt x="76" y="54"/>
                    <a:pt x="76" y="51"/>
                  </a:cubicBezTo>
                  <a:cubicBezTo>
                    <a:pt x="76" y="49"/>
                    <a:pt x="76" y="47"/>
                    <a:pt x="76" y="45"/>
                  </a:cubicBezTo>
                  <a:cubicBezTo>
                    <a:pt x="75" y="43"/>
                    <a:pt x="75" y="42"/>
                    <a:pt x="74" y="40"/>
                  </a:cubicBezTo>
                  <a:cubicBezTo>
                    <a:pt x="73" y="39"/>
                    <a:pt x="72" y="38"/>
                    <a:pt x="71" y="37"/>
                  </a:cubicBezTo>
                  <a:cubicBezTo>
                    <a:pt x="70" y="36"/>
                    <a:pt x="68" y="36"/>
                    <a:pt x="65" y="36"/>
                  </a:cubicBezTo>
                  <a:cubicBezTo>
                    <a:pt x="63" y="36"/>
                    <a:pt x="62" y="37"/>
                    <a:pt x="60" y="38"/>
                  </a:cubicBezTo>
                  <a:cubicBezTo>
                    <a:pt x="59" y="39"/>
                    <a:pt x="58" y="40"/>
                    <a:pt x="58" y="42"/>
                  </a:cubicBezTo>
                  <a:cubicBezTo>
                    <a:pt x="57" y="43"/>
                    <a:pt x="57" y="45"/>
                    <a:pt x="57" y="47"/>
                  </a:cubicBezTo>
                  <a:cubicBezTo>
                    <a:pt x="56" y="49"/>
                    <a:pt x="56" y="51"/>
                    <a:pt x="56" y="53"/>
                  </a:cubicBezTo>
                  <a:cubicBezTo>
                    <a:pt x="56" y="61"/>
                    <a:pt x="56" y="70"/>
                    <a:pt x="56" y="80"/>
                  </a:cubicBezTo>
                  <a:cubicBezTo>
                    <a:pt x="56" y="90"/>
                    <a:pt x="56" y="101"/>
                    <a:pt x="56" y="112"/>
                  </a:cubicBezTo>
                  <a:cubicBezTo>
                    <a:pt x="56" y="123"/>
                    <a:pt x="56" y="133"/>
                    <a:pt x="56" y="143"/>
                  </a:cubicBezTo>
                  <a:cubicBezTo>
                    <a:pt x="55" y="152"/>
                    <a:pt x="56" y="161"/>
                    <a:pt x="56" y="169"/>
                  </a:cubicBezTo>
                  <a:cubicBezTo>
                    <a:pt x="56" y="170"/>
                    <a:pt x="56" y="171"/>
                    <a:pt x="56" y="173"/>
                  </a:cubicBezTo>
                  <a:cubicBezTo>
                    <a:pt x="56" y="174"/>
                    <a:pt x="57" y="175"/>
                    <a:pt x="57" y="176"/>
                  </a:cubicBezTo>
                  <a:cubicBezTo>
                    <a:pt x="57" y="178"/>
                    <a:pt x="57" y="179"/>
                    <a:pt x="57" y="180"/>
                  </a:cubicBezTo>
                  <a:cubicBezTo>
                    <a:pt x="58" y="181"/>
                    <a:pt x="58" y="181"/>
                    <a:pt x="58" y="182"/>
                  </a:cubicBezTo>
                  <a:cubicBezTo>
                    <a:pt x="59" y="183"/>
                    <a:pt x="60" y="185"/>
                    <a:pt x="62" y="185"/>
                  </a:cubicBezTo>
                  <a:cubicBezTo>
                    <a:pt x="64" y="186"/>
                    <a:pt x="65" y="186"/>
                    <a:pt x="67" y="186"/>
                  </a:cubicBezTo>
                  <a:cubicBezTo>
                    <a:pt x="69" y="186"/>
                    <a:pt x="70" y="185"/>
                    <a:pt x="72" y="184"/>
                  </a:cubicBezTo>
                  <a:cubicBezTo>
                    <a:pt x="73" y="183"/>
                    <a:pt x="74" y="182"/>
                    <a:pt x="75" y="181"/>
                  </a:cubicBezTo>
                  <a:cubicBezTo>
                    <a:pt x="75" y="180"/>
                    <a:pt x="75" y="178"/>
                    <a:pt x="75" y="176"/>
                  </a:cubicBezTo>
                  <a:cubicBezTo>
                    <a:pt x="76" y="174"/>
                    <a:pt x="76" y="172"/>
                    <a:pt x="76" y="170"/>
                  </a:cubicBezTo>
                  <a:cubicBezTo>
                    <a:pt x="76" y="167"/>
                    <a:pt x="76" y="164"/>
                    <a:pt x="76" y="161"/>
                  </a:cubicBezTo>
                  <a:cubicBezTo>
                    <a:pt x="76" y="158"/>
                    <a:pt x="76" y="154"/>
                    <a:pt x="76" y="151"/>
                  </a:cubicBezTo>
                  <a:cubicBezTo>
                    <a:pt x="76" y="148"/>
                    <a:pt x="76" y="145"/>
                    <a:pt x="76" y="142"/>
                  </a:cubicBezTo>
                  <a:cubicBezTo>
                    <a:pt x="76" y="139"/>
                    <a:pt x="76" y="135"/>
                    <a:pt x="76" y="133"/>
                  </a:cubicBezTo>
                  <a:lnTo>
                    <a:pt x="131" y="133"/>
                  </a:lnTo>
                  <a:lnTo>
                    <a:pt x="131" y="145"/>
                  </a:lnTo>
                  <a:cubicBezTo>
                    <a:pt x="131" y="149"/>
                    <a:pt x="131" y="153"/>
                    <a:pt x="131" y="157"/>
                  </a:cubicBezTo>
                  <a:cubicBezTo>
                    <a:pt x="131" y="161"/>
                    <a:pt x="131" y="165"/>
                    <a:pt x="130" y="169"/>
                  </a:cubicBezTo>
                  <a:cubicBezTo>
                    <a:pt x="130" y="173"/>
                    <a:pt x="129" y="177"/>
                    <a:pt x="129" y="180"/>
                  </a:cubicBezTo>
                  <a:cubicBezTo>
                    <a:pt x="128" y="183"/>
                    <a:pt x="128" y="185"/>
                    <a:pt x="127" y="187"/>
                  </a:cubicBezTo>
                  <a:cubicBezTo>
                    <a:pt x="126" y="189"/>
                    <a:pt x="125" y="191"/>
                    <a:pt x="124" y="193"/>
                  </a:cubicBezTo>
                  <a:cubicBezTo>
                    <a:pt x="124" y="194"/>
                    <a:pt x="124" y="194"/>
                    <a:pt x="124" y="195"/>
                  </a:cubicBezTo>
                  <a:cubicBezTo>
                    <a:pt x="123" y="195"/>
                    <a:pt x="123" y="195"/>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5" y="204"/>
                  </a:cubicBezTo>
                  <a:cubicBezTo>
                    <a:pt x="114" y="205"/>
                    <a:pt x="114" y="206"/>
                    <a:pt x="113" y="207"/>
                  </a:cubicBezTo>
                  <a:cubicBezTo>
                    <a:pt x="112" y="207"/>
                    <a:pt x="112" y="207"/>
                    <a:pt x="112" y="207"/>
                  </a:cubicBezTo>
                  <a:cubicBezTo>
                    <a:pt x="111" y="206"/>
                    <a:pt x="111" y="206"/>
                    <a:pt x="110" y="206"/>
                  </a:cubicBezTo>
                  <a:cubicBezTo>
                    <a:pt x="110" y="207"/>
                    <a:pt x="110" y="208"/>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1"/>
                  </a:cubicBezTo>
                  <a:cubicBezTo>
                    <a:pt x="104" y="211"/>
                    <a:pt x="104" y="212"/>
                    <a:pt x="105" y="212"/>
                  </a:cubicBezTo>
                  <a:cubicBezTo>
                    <a:pt x="104" y="212"/>
                    <a:pt x="103" y="212"/>
                    <a:pt x="103" y="213"/>
                  </a:cubicBezTo>
                  <a:cubicBezTo>
                    <a:pt x="102" y="213"/>
                    <a:pt x="102" y="214"/>
                    <a:pt x="101" y="214"/>
                  </a:cubicBezTo>
                  <a:cubicBezTo>
                    <a:pt x="100" y="214"/>
                    <a:pt x="100" y="214"/>
                    <a:pt x="100" y="214"/>
                  </a:cubicBezTo>
                  <a:cubicBezTo>
                    <a:pt x="99" y="213"/>
                    <a:pt x="98" y="213"/>
                    <a:pt x="98"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7"/>
                    <a:pt x="95" y="217"/>
                    <a:pt x="95" y="216"/>
                  </a:cubicBezTo>
                  <a:cubicBezTo>
                    <a:pt x="95" y="216"/>
                    <a:pt x="96" y="216"/>
                    <a:pt x="96" y="216"/>
                  </a:cubicBezTo>
                  <a:cubicBezTo>
                    <a:pt x="96" y="215"/>
                    <a:pt x="95" y="214"/>
                    <a:pt x="94" y="214"/>
                  </a:cubicBezTo>
                  <a:cubicBezTo>
                    <a:pt x="94" y="213"/>
                    <a:pt x="94" y="213"/>
                    <a:pt x="94" y="213"/>
                  </a:cubicBezTo>
                  <a:cubicBezTo>
                    <a:pt x="94" y="212"/>
                    <a:pt x="94" y="212"/>
                    <a:pt x="93" y="211"/>
                  </a:cubicBezTo>
                  <a:cubicBezTo>
                    <a:pt x="93" y="212"/>
                    <a:pt x="93" y="212"/>
                    <a:pt x="92" y="212"/>
                  </a:cubicBezTo>
                  <a:cubicBezTo>
                    <a:pt x="91" y="212"/>
                    <a:pt x="90" y="212"/>
                    <a:pt x="89" y="212"/>
                  </a:cubicBezTo>
                  <a:cubicBezTo>
                    <a:pt x="88" y="212"/>
                    <a:pt x="87" y="212"/>
                    <a:pt x="86" y="212"/>
                  </a:cubicBezTo>
                  <a:cubicBezTo>
                    <a:pt x="86" y="212"/>
                    <a:pt x="85" y="213"/>
                    <a:pt x="84" y="213"/>
                  </a:cubicBezTo>
                  <a:cubicBezTo>
                    <a:pt x="85" y="214"/>
                    <a:pt x="86" y="214"/>
                    <a:pt x="87" y="214"/>
                  </a:cubicBezTo>
                  <a:cubicBezTo>
                    <a:pt x="88" y="214"/>
                    <a:pt x="89" y="214"/>
                    <a:pt x="90" y="214"/>
                  </a:cubicBezTo>
                  <a:cubicBezTo>
                    <a:pt x="91" y="214"/>
                    <a:pt x="92" y="213"/>
                    <a:pt x="92" y="214"/>
                  </a:cubicBezTo>
                  <a:cubicBezTo>
                    <a:pt x="93" y="214"/>
                    <a:pt x="93" y="214"/>
                    <a:pt x="93" y="215"/>
                  </a:cubicBezTo>
                  <a:lnTo>
                    <a:pt x="90" y="216"/>
                  </a:lnTo>
                  <a:cubicBezTo>
                    <a:pt x="89" y="216"/>
                    <a:pt x="89" y="216"/>
                    <a:pt x="89" y="217"/>
                  </a:cubicBezTo>
                  <a:cubicBezTo>
                    <a:pt x="89" y="217"/>
                    <a:pt x="88" y="218"/>
                    <a:pt x="87" y="217"/>
                  </a:cubicBezTo>
                  <a:lnTo>
                    <a:pt x="87" y="216"/>
                  </a:lnTo>
                  <a:cubicBezTo>
                    <a:pt x="87" y="216"/>
                    <a:pt x="86" y="217"/>
                    <a:pt x="85" y="217"/>
                  </a:cubicBezTo>
                  <a:cubicBezTo>
                    <a:pt x="84" y="217"/>
                    <a:pt x="84" y="218"/>
                    <a:pt x="84" y="219"/>
                  </a:cubicBezTo>
                  <a:cubicBezTo>
                    <a:pt x="83" y="219"/>
                    <a:pt x="83" y="218"/>
                    <a:pt x="82" y="218"/>
                  </a:cubicBezTo>
                  <a:cubicBezTo>
                    <a:pt x="81" y="218"/>
                    <a:pt x="80" y="218"/>
                    <a:pt x="80" y="218"/>
                  </a:cubicBezTo>
                  <a:cubicBezTo>
                    <a:pt x="79" y="219"/>
                    <a:pt x="79" y="220"/>
                    <a:pt x="78" y="220"/>
                  </a:cubicBezTo>
                  <a:cubicBezTo>
                    <a:pt x="78" y="220"/>
                    <a:pt x="77" y="221"/>
                    <a:pt x="77" y="221"/>
                  </a:cubicBezTo>
                  <a:lnTo>
                    <a:pt x="61" y="221"/>
                  </a:lnTo>
                  <a:cubicBezTo>
                    <a:pt x="60" y="221"/>
                    <a:pt x="59" y="221"/>
                    <a:pt x="59" y="221"/>
                  </a:cubicBezTo>
                  <a:cubicBezTo>
                    <a:pt x="58" y="220"/>
                    <a:pt x="58" y="220"/>
                    <a:pt x="58" y="219"/>
                  </a:cubicBezTo>
                  <a:cubicBezTo>
                    <a:pt x="57" y="219"/>
                    <a:pt x="57" y="219"/>
                    <a:pt x="57" y="219"/>
                  </a:cubicBezTo>
                  <a:cubicBezTo>
                    <a:pt x="57" y="220"/>
                    <a:pt x="57" y="220"/>
                    <a:pt x="57" y="220"/>
                  </a:cubicBezTo>
                  <a:cubicBezTo>
                    <a:pt x="57" y="220"/>
                    <a:pt x="57" y="220"/>
                    <a:pt x="57" y="221"/>
                  </a:cubicBezTo>
                  <a:cubicBezTo>
                    <a:pt x="57" y="221"/>
                    <a:pt x="57" y="221"/>
                    <a:pt x="56" y="221"/>
                  </a:cubicBezTo>
                  <a:cubicBezTo>
                    <a:pt x="55" y="221"/>
                    <a:pt x="55" y="221"/>
                    <a:pt x="55" y="221"/>
                  </a:cubicBezTo>
                  <a:cubicBezTo>
                    <a:pt x="55" y="221"/>
                    <a:pt x="55" y="220"/>
                    <a:pt x="56" y="220"/>
                  </a:cubicBezTo>
                  <a:cubicBezTo>
                    <a:pt x="56" y="220"/>
                    <a:pt x="56" y="220"/>
                    <a:pt x="56" y="219"/>
                  </a:cubicBezTo>
                  <a:cubicBezTo>
                    <a:pt x="56" y="219"/>
                    <a:pt x="56" y="219"/>
                    <a:pt x="57" y="219"/>
                  </a:cubicBezTo>
                  <a:cubicBezTo>
                    <a:pt x="57" y="218"/>
                    <a:pt x="57" y="218"/>
                    <a:pt x="58" y="218"/>
                  </a:cubicBezTo>
                  <a:cubicBezTo>
                    <a:pt x="58" y="217"/>
                    <a:pt x="59" y="217"/>
                    <a:pt x="59" y="216"/>
                  </a:cubicBezTo>
                  <a:cubicBezTo>
                    <a:pt x="60" y="217"/>
                    <a:pt x="60" y="217"/>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0" y="216"/>
                    <a:pt x="71" y="216"/>
                    <a:pt x="72" y="216"/>
                  </a:cubicBezTo>
                  <a:cubicBezTo>
                    <a:pt x="72" y="216"/>
                    <a:pt x="73" y="216"/>
                    <a:pt x="74" y="216"/>
                  </a:cubicBezTo>
                  <a:cubicBezTo>
                    <a:pt x="74" y="216"/>
                    <a:pt x="74" y="216"/>
                    <a:pt x="74" y="216"/>
                  </a:cubicBezTo>
                  <a:cubicBezTo>
                    <a:pt x="75" y="216"/>
                    <a:pt x="75" y="216"/>
                    <a:pt x="76" y="216"/>
                  </a:cubicBezTo>
                  <a:cubicBezTo>
                    <a:pt x="76" y="215"/>
                    <a:pt x="77" y="216"/>
                    <a:pt x="77" y="216"/>
                  </a:cubicBezTo>
                  <a:cubicBezTo>
                    <a:pt x="78" y="216"/>
                    <a:pt x="78" y="216"/>
                    <a:pt x="78" y="215"/>
                  </a:cubicBezTo>
                  <a:cubicBezTo>
                    <a:pt x="78" y="214"/>
                    <a:pt x="78" y="214"/>
                    <a:pt x="78" y="214"/>
                  </a:cubicBezTo>
                  <a:cubicBezTo>
                    <a:pt x="77" y="213"/>
                    <a:pt x="77" y="213"/>
                    <a:pt x="76" y="213"/>
                  </a:cubicBezTo>
                  <a:cubicBezTo>
                    <a:pt x="76" y="213"/>
                    <a:pt x="75" y="214"/>
                    <a:pt x="75" y="214"/>
                  </a:cubicBezTo>
                  <a:cubicBezTo>
                    <a:pt x="74" y="214"/>
                    <a:pt x="74" y="214"/>
                    <a:pt x="74" y="214"/>
                  </a:cubicBezTo>
                  <a:cubicBezTo>
                    <a:pt x="74" y="213"/>
                    <a:pt x="73" y="213"/>
                    <a:pt x="73" y="212"/>
                  </a:cubicBezTo>
                  <a:cubicBezTo>
                    <a:pt x="73" y="212"/>
                    <a:pt x="72" y="211"/>
                    <a:pt x="72" y="211"/>
                  </a:cubicBezTo>
                  <a:cubicBezTo>
                    <a:pt x="72" y="211"/>
                    <a:pt x="71" y="211"/>
                    <a:pt x="71" y="212"/>
                  </a:cubicBezTo>
                  <a:cubicBezTo>
                    <a:pt x="71" y="212"/>
                    <a:pt x="71" y="212"/>
                    <a:pt x="71" y="213"/>
                  </a:cubicBezTo>
                  <a:cubicBezTo>
                    <a:pt x="72" y="213"/>
                    <a:pt x="72" y="213"/>
                    <a:pt x="72" y="214"/>
                  </a:cubicBezTo>
                  <a:cubicBezTo>
                    <a:pt x="72" y="214"/>
                    <a:pt x="72" y="214"/>
                    <a:pt x="71" y="214"/>
                  </a:cubicBezTo>
                  <a:cubicBezTo>
                    <a:pt x="71" y="214"/>
                    <a:pt x="70" y="213"/>
                    <a:pt x="70" y="212"/>
                  </a:cubicBezTo>
                  <a:cubicBezTo>
                    <a:pt x="69" y="211"/>
                    <a:pt x="68" y="211"/>
                    <a:pt x="67" y="211"/>
                  </a:cubicBezTo>
                  <a:cubicBezTo>
                    <a:pt x="67" y="211"/>
                    <a:pt x="66" y="211"/>
                    <a:pt x="66" y="212"/>
                  </a:cubicBezTo>
                  <a:cubicBezTo>
                    <a:pt x="66" y="212"/>
                    <a:pt x="67" y="212"/>
                    <a:pt x="67" y="212"/>
                  </a:cubicBezTo>
                  <a:cubicBezTo>
                    <a:pt x="67" y="213"/>
                    <a:pt x="67" y="213"/>
                    <a:pt x="67" y="213"/>
                  </a:cubicBezTo>
                  <a:cubicBezTo>
                    <a:pt x="67" y="213"/>
                    <a:pt x="66" y="213"/>
                    <a:pt x="66" y="213"/>
                  </a:cubicBezTo>
                  <a:cubicBezTo>
                    <a:pt x="66" y="212"/>
                    <a:pt x="66" y="212"/>
                    <a:pt x="65" y="212"/>
                  </a:cubicBezTo>
                  <a:cubicBezTo>
                    <a:pt x="65" y="212"/>
                    <a:pt x="65" y="212"/>
                    <a:pt x="65" y="212"/>
                  </a:cubicBezTo>
                  <a:cubicBezTo>
                    <a:pt x="64" y="212"/>
                    <a:pt x="64" y="213"/>
                    <a:pt x="63" y="213"/>
                  </a:cubicBezTo>
                  <a:cubicBezTo>
                    <a:pt x="62" y="212"/>
                    <a:pt x="61" y="213"/>
                    <a:pt x="60" y="213"/>
                  </a:cubicBezTo>
                  <a:cubicBezTo>
                    <a:pt x="60" y="212"/>
                    <a:pt x="60" y="212"/>
                    <a:pt x="59" y="212"/>
                  </a:cubicBezTo>
                  <a:cubicBezTo>
                    <a:pt x="59" y="212"/>
                    <a:pt x="58" y="212"/>
                    <a:pt x="59" y="211"/>
                  </a:cubicBezTo>
                  <a:cubicBezTo>
                    <a:pt x="58" y="211"/>
                    <a:pt x="58" y="211"/>
                    <a:pt x="58" y="212"/>
                  </a:cubicBezTo>
                  <a:cubicBezTo>
                    <a:pt x="58" y="212"/>
                    <a:pt x="58" y="212"/>
                    <a:pt x="58" y="213"/>
                  </a:cubicBezTo>
                  <a:cubicBezTo>
                    <a:pt x="58" y="213"/>
                    <a:pt x="58" y="213"/>
                    <a:pt x="58" y="213"/>
                  </a:cubicBezTo>
                  <a:cubicBezTo>
                    <a:pt x="57" y="213"/>
                    <a:pt x="57" y="213"/>
                    <a:pt x="57" y="213"/>
                  </a:cubicBezTo>
                  <a:cubicBezTo>
                    <a:pt x="57" y="213"/>
                    <a:pt x="57" y="213"/>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5"/>
                    <a:pt x="55" y="215"/>
                    <a:pt x="55" y="215"/>
                  </a:cubicBezTo>
                  <a:cubicBezTo>
                    <a:pt x="54" y="215"/>
                    <a:pt x="54" y="215"/>
                    <a:pt x="54" y="214"/>
                  </a:cubicBezTo>
                  <a:cubicBezTo>
                    <a:pt x="54" y="214"/>
                    <a:pt x="53" y="214"/>
                    <a:pt x="53" y="214"/>
                  </a:cubicBezTo>
                  <a:cubicBezTo>
                    <a:pt x="53" y="213"/>
                    <a:pt x="53" y="213"/>
                    <a:pt x="53" y="213"/>
                  </a:cubicBezTo>
                  <a:cubicBezTo>
                    <a:pt x="53" y="213"/>
                    <a:pt x="52" y="213"/>
                    <a:pt x="52" y="214"/>
                  </a:cubicBezTo>
                  <a:cubicBezTo>
                    <a:pt x="52" y="214"/>
                    <a:pt x="52" y="213"/>
                    <a:pt x="52" y="213"/>
                  </a:cubicBezTo>
                  <a:cubicBezTo>
                    <a:pt x="52" y="213"/>
                    <a:pt x="52" y="213"/>
                    <a:pt x="52" y="212"/>
                  </a:cubicBezTo>
                  <a:cubicBezTo>
                    <a:pt x="52" y="212"/>
                    <a:pt x="53" y="212"/>
                    <a:pt x="53" y="212"/>
                  </a:cubicBezTo>
                  <a:cubicBezTo>
                    <a:pt x="53" y="212"/>
                    <a:pt x="53" y="211"/>
                    <a:pt x="53" y="211"/>
                  </a:cubicBezTo>
                  <a:cubicBezTo>
                    <a:pt x="53" y="211"/>
                    <a:pt x="52" y="212"/>
                    <a:pt x="52" y="212"/>
                  </a:cubicBezTo>
                  <a:cubicBezTo>
                    <a:pt x="51" y="212"/>
                    <a:pt x="50" y="212"/>
                    <a:pt x="49" y="212"/>
                  </a:cubicBezTo>
                  <a:cubicBezTo>
                    <a:pt x="49" y="213"/>
                    <a:pt x="48" y="213"/>
                    <a:pt x="48" y="213"/>
                  </a:cubicBezTo>
                  <a:cubicBezTo>
                    <a:pt x="47" y="213"/>
                    <a:pt x="47" y="214"/>
                    <a:pt x="47" y="215"/>
                  </a:cubicBezTo>
                  <a:cubicBezTo>
                    <a:pt x="46" y="215"/>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5" y="211"/>
                    <a:pt x="44" y="211"/>
                    <a:pt x="43" y="211"/>
                  </a:cubicBezTo>
                  <a:cubicBezTo>
                    <a:pt x="43" y="211"/>
                    <a:pt x="43" y="210"/>
                    <a:pt x="42" y="210"/>
                  </a:cubicBezTo>
                  <a:cubicBezTo>
                    <a:pt x="42" y="210"/>
                    <a:pt x="42" y="210"/>
                    <a:pt x="42" y="210"/>
                  </a:cubicBezTo>
                  <a:cubicBezTo>
                    <a:pt x="41" y="210"/>
                    <a:pt x="41" y="210"/>
                    <a:pt x="40" y="210"/>
                  </a:cubicBezTo>
                  <a:cubicBezTo>
                    <a:pt x="40" y="210"/>
                    <a:pt x="40" y="209"/>
                    <a:pt x="40" y="209"/>
                  </a:cubicBezTo>
                  <a:cubicBezTo>
                    <a:pt x="39" y="209"/>
                    <a:pt x="39" y="210"/>
                    <a:pt x="39" y="210"/>
                  </a:cubicBezTo>
                  <a:cubicBezTo>
                    <a:pt x="39" y="210"/>
                    <a:pt x="38" y="211"/>
                    <a:pt x="39" y="211"/>
                  </a:cubicBezTo>
                  <a:cubicBezTo>
                    <a:pt x="39" y="211"/>
                    <a:pt x="39" y="212"/>
                    <a:pt x="39" y="212"/>
                  </a:cubicBezTo>
                  <a:cubicBezTo>
                    <a:pt x="39" y="212"/>
                    <a:pt x="38" y="213"/>
                    <a:pt x="38" y="213"/>
                  </a:cubicBezTo>
                  <a:cubicBezTo>
                    <a:pt x="37" y="212"/>
                    <a:pt x="37" y="212"/>
                    <a:pt x="37" y="211"/>
                  </a:cubicBezTo>
                  <a:cubicBezTo>
                    <a:pt x="36" y="210"/>
                    <a:pt x="36" y="210"/>
                    <a:pt x="35" y="210"/>
                  </a:cubicBezTo>
                  <a:cubicBezTo>
                    <a:pt x="35" y="211"/>
                    <a:pt x="35" y="211"/>
                    <a:pt x="36" y="212"/>
                  </a:cubicBezTo>
                  <a:cubicBezTo>
                    <a:pt x="36" y="212"/>
                    <a:pt x="37" y="212"/>
                    <a:pt x="37" y="213"/>
                  </a:cubicBezTo>
                  <a:cubicBezTo>
                    <a:pt x="36" y="213"/>
                    <a:pt x="35" y="213"/>
                    <a:pt x="35" y="212"/>
                  </a:cubicBezTo>
                  <a:cubicBezTo>
                    <a:pt x="34" y="212"/>
                    <a:pt x="34" y="211"/>
                    <a:pt x="33" y="210"/>
                  </a:cubicBezTo>
                  <a:cubicBezTo>
                    <a:pt x="33" y="211"/>
                    <a:pt x="33" y="211"/>
                    <a:pt x="32" y="211"/>
                  </a:cubicBezTo>
                  <a:cubicBezTo>
                    <a:pt x="32" y="211"/>
                    <a:pt x="32" y="212"/>
                    <a:pt x="32" y="212"/>
                  </a:cubicBezTo>
                  <a:cubicBezTo>
                    <a:pt x="31" y="212"/>
                    <a:pt x="31" y="212"/>
                    <a:pt x="30" y="211"/>
                  </a:cubicBezTo>
                  <a:cubicBezTo>
                    <a:pt x="30" y="210"/>
                    <a:pt x="30" y="210"/>
                    <a:pt x="31" y="209"/>
                  </a:cubicBezTo>
                  <a:cubicBezTo>
                    <a:pt x="30" y="210"/>
                    <a:pt x="29" y="210"/>
                    <a:pt x="29" y="210"/>
                  </a:cubicBezTo>
                  <a:cubicBezTo>
                    <a:pt x="28" y="210"/>
                    <a:pt x="28" y="210"/>
                    <a:pt x="28" y="211"/>
                  </a:cubicBezTo>
                  <a:cubicBezTo>
                    <a:pt x="28" y="211"/>
                    <a:pt x="28" y="211"/>
                    <a:pt x="28" y="211"/>
                  </a:cubicBezTo>
                  <a:cubicBezTo>
                    <a:pt x="28" y="211"/>
                    <a:pt x="28" y="212"/>
                    <a:pt x="28" y="212"/>
                  </a:cubicBezTo>
                  <a:cubicBezTo>
                    <a:pt x="28" y="212"/>
                    <a:pt x="29" y="212"/>
                    <a:pt x="29" y="212"/>
                  </a:cubicBezTo>
                  <a:cubicBezTo>
                    <a:pt x="29" y="213"/>
                    <a:pt x="28" y="213"/>
                    <a:pt x="28" y="213"/>
                  </a:cubicBezTo>
                  <a:cubicBezTo>
                    <a:pt x="27" y="213"/>
                    <a:pt x="26" y="213"/>
                    <a:pt x="26" y="213"/>
                  </a:cubicBezTo>
                  <a:cubicBezTo>
                    <a:pt x="26" y="212"/>
                    <a:pt x="25" y="212"/>
                    <a:pt x="25" y="211"/>
                  </a:cubicBezTo>
                  <a:cubicBezTo>
                    <a:pt x="24" y="211"/>
                    <a:pt x="24" y="211"/>
                    <a:pt x="23" y="211"/>
                  </a:cubicBezTo>
                  <a:cubicBezTo>
                    <a:pt x="22" y="211"/>
                    <a:pt x="22" y="211"/>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2" y="201"/>
                    <a:pt x="11" y="200"/>
                  </a:cubicBezTo>
                  <a:cubicBezTo>
                    <a:pt x="11" y="200"/>
                    <a:pt x="11" y="199"/>
                    <a:pt x="11" y="199"/>
                  </a:cubicBezTo>
                  <a:cubicBezTo>
                    <a:pt x="8" y="195"/>
                    <a:pt x="6" y="191"/>
                    <a:pt x="5" y="186"/>
                  </a:cubicBezTo>
                  <a:cubicBezTo>
                    <a:pt x="3" y="180"/>
                    <a:pt x="2" y="175"/>
                    <a:pt x="2" y="169"/>
                  </a:cubicBezTo>
                  <a:cubicBezTo>
                    <a:pt x="1" y="160"/>
                    <a:pt x="0" y="150"/>
                    <a:pt x="0" y="140"/>
                  </a:cubicBezTo>
                  <a:cubicBezTo>
                    <a:pt x="1" y="130"/>
                    <a:pt x="1" y="120"/>
                    <a:pt x="1" y="109"/>
                  </a:cubicBezTo>
                  <a:cubicBezTo>
                    <a:pt x="1" y="98"/>
                    <a:pt x="1" y="88"/>
                    <a:pt x="0" y="78"/>
                  </a:cubicBezTo>
                  <a:cubicBezTo>
                    <a:pt x="0"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8"/>
                    <a:pt x="35" y="6"/>
                    <a:pt x="42" y="4"/>
                  </a:cubicBezTo>
                  <a:cubicBezTo>
                    <a:pt x="46" y="2"/>
                    <a:pt x="51" y="2"/>
                    <a:pt x="56" y="1"/>
                  </a:cubicBezTo>
                  <a:cubicBezTo>
                    <a:pt x="61" y="0"/>
                    <a:pt x="67" y="0"/>
                    <a:pt x="73" y="0"/>
                  </a:cubicBezTo>
                  <a:cubicBezTo>
                    <a:pt x="79" y="1"/>
                    <a:pt x="86" y="2"/>
                    <a:pt x="92" y="4"/>
                  </a:cubicBezTo>
                  <a:cubicBezTo>
                    <a:pt x="98" y="6"/>
                    <a:pt x="103" y="8"/>
                    <a:pt x="107" y="11"/>
                  </a:cubicBezTo>
                  <a:cubicBezTo>
                    <a:pt x="107" y="11"/>
                    <a:pt x="107" y="11"/>
                    <a:pt x="108" y="11"/>
                  </a:cubicBezTo>
                  <a:cubicBezTo>
                    <a:pt x="108" y="12"/>
                    <a:pt x="108" y="12"/>
                    <a:pt x="108" y="12"/>
                  </a:cubicBezTo>
                  <a:cubicBezTo>
                    <a:pt x="109" y="12"/>
                    <a:pt x="110" y="13"/>
                    <a:pt x="111" y="14"/>
                  </a:cubicBezTo>
                  <a:cubicBezTo>
                    <a:pt x="112" y="14"/>
                    <a:pt x="112" y="14"/>
                    <a:pt x="112" y="14"/>
                  </a:cubicBezTo>
                  <a:cubicBezTo>
                    <a:pt x="112" y="14"/>
                    <a:pt x="112" y="15"/>
                    <a:pt x="112" y="15"/>
                  </a:cubicBezTo>
                  <a:cubicBezTo>
                    <a:pt x="113" y="15"/>
                    <a:pt x="114" y="16"/>
                    <a:pt x="115" y="17"/>
                  </a:cubicBezTo>
                  <a:cubicBezTo>
                    <a:pt x="116" y="18"/>
                    <a:pt x="117" y="19"/>
                    <a:pt x="118" y="19"/>
                  </a:cubicBezTo>
                  <a:cubicBezTo>
                    <a:pt x="122" y="24"/>
                    <a:pt x="125" y="29"/>
                    <a:pt x="127" y="35"/>
                  </a:cubicBezTo>
                  <a:cubicBezTo>
                    <a:pt x="129" y="41"/>
                    <a:pt x="130" y="48"/>
                    <a:pt x="131" y="56"/>
                  </a:cubicBezTo>
                  <a:cubicBezTo>
                    <a:pt x="131" y="63"/>
                    <a:pt x="131" y="69"/>
                    <a:pt x="131" y="76"/>
                  </a:cubicBezTo>
                  <a:cubicBezTo>
                    <a:pt x="131" y="83"/>
                    <a:pt x="131" y="90"/>
                    <a:pt x="131" y="98"/>
                  </a:cubicBezTo>
                  <a:close/>
                  <a:moveTo>
                    <a:pt x="65" y="213"/>
                  </a:moveTo>
                  <a:cubicBezTo>
                    <a:pt x="65" y="214"/>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6" y="219"/>
                    <a:pt x="85" y="220"/>
                    <a:pt x="84" y="220"/>
                  </a:cubicBezTo>
                  <a:cubicBezTo>
                    <a:pt x="84" y="220"/>
                    <a:pt x="84"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13">
              <a:extLst>
                <a:ext uri="{FF2B5EF4-FFF2-40B4-BE49-F238E27FC236}">
                  <a16:creationId xmlns:a16="http://schemas.microsoft.com/office/drawing/2014/main" id="{57D6B2CF-0247-401F-9BCE-3A876B6DE539}"/>
                </a:ext>
              </a:extLst>
            </p:cNvPr>
            <p:cNvSpPr>
              <a:spLocks noEditPoints="1"/>
            </p:cNvSpPr>
            <p:nvPr/>
          </p:nvSpPr>
          <p:spPr bwMode="auto">
            <a:xfrm>
              <a:off x="7146163" y="4348002"/>
              <a:ext cx="105815" cy="182001"/>
            </a:xfrm>
            <a:custGeom>
              <a:avLst/>
              <a:gdLst>
                <a:gd name="T0" fmla="*/ 67 w 128"/>
                <a:gd name="T1" fmla="*/ 1 h 220"/>
                <a:gd name="T2" fmla="*/ 72 w 128"/>
                <a:gd name="T3" fmla="*/ 3 h 220"/>
                <a:gd name="T4" fmla="*/ 56 w 128"/>
                <a:gd name="T5" fmla="*/ 5 h 220"/>
                <a:gd name="T6" fmla="*/ 27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7 w 128"/>
                <a:gd name="T19" fmla="*/ 177 h 220"/>
                <a:gd name="T20" fmla="*/ 24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5 h 220"/>
                <a:gd name="T42" fmla="*/ 10 w 128"/>
                <a:gd name="T43" fmla="*/ 40 h 220"/>
                <a:gd name="T44" fmla="*/ 72 w 128"/>
                <a:gd name="T45" fmla="*/ 44 h 220"/>
                <a:gd name="T46" fmla="*/ 56 w 128"/>
                <a:gd name="T47" fmla="*/ 176 h 220"/>
                <a:gd name="T48" fmla="*/ 12 w 128"/>
                <a:gd name="T49" fmla="*/ 35 h 220"/>
                <a:gd name="T50" fmla="*/ 16 w 128"/>
                <a:gd name="T51" fmla="*/ 36 h 220"/>
                <a:gd name="T52" fmla="*/ 7 w 128"/>
                <a:gd name="T53" fmla="*/ 31 h 220"/>
                <a:gd name="T54" fmla="*/ 23 w 128"/>
                <a:gd name="T55" fmla="*/ 30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2 h 220"/>
                <a:gd name="T68" fmla="*/ 83 w 128"/>
                <a:gd name="T69" fmla="*/ 9 h 220"/>
                <a:gd name="T70" fmla="*/ 81 w 128"/>
                <a:gd name="T71" fmla="*/ 2 h 220"/>
                <a:gd name="T72" fmla="*/ 93 w 128"/>
                <a:gd name="T73" fmla="*/ 5 h 220"/>
                <a:gd name="T74" fmla="*/ 96 w 128"/>
                <a:gd name="T75" fmla="*/ 7 h 220"/>
                <a:gd name="T76" fmla="*/ 92 w 128"/>
                <a:gd name="T77" fmla="*/ 11 h 220"/>
                <a:gd name="T78" fmla="*/ 96 w 128"/>
                <a:gd name="T79" fmla="*/ 11 h 220"/>
                <a:gd name="T80" fmla="*/ 106 w 128"/>
                <a:gd name="T81" fmla="*/ 11 h 220"/>
                <a:gd name="T82" fmla="*/ 128 w 128"/>
                <a:gd name="T83" fmla="*/ 71 h 220"/>
                <a:gd name="T84" fmla="*/ 122 w 128"/>
                <a:gd name="T85" fmla="*/ 188 h 220"/>
                <a:gd name="T86" fmla="*/ 14 w 128"/>
                <a:gd name="T87" fmla="*/ 200 h 220"/>
                <a:gd name="T88" fmla="*/ 5 w 128"/>
                <a:gd name="T89" fmla="*/ 187 h 220"/>
                <a:gd name="T90" fmla="*/ 1 w 128"/>
                <a:gd name="T91" fmla="*/ 119 h 220"/>
                <a:gd name="T92" fmla="*/ 1 w 128"/>
                <a:gd name="T93" fmla="*/ 52 h 220"/>
                <a:gd name="T94" fmla="*/ 11 w 128"/>
                <a:gd name="T95" fmla="*/ 27 h 220"/>
                <a:gd name="T96" fmla="*/ 10 w 128"/>
                <a:gd name="T97" fmla="*/ 27 h 220"/>
                <a:gd name="T98" fmla="*/ 28 w 128"/>
                <a:gd name="T99" fmla="*/ 8 h 220"/>
                <a:gd name="T100" fmla="*/ 29 w 128"/>
                <a:gd name="T101" fmla="*/ 14 h 220"/>
                <a:gd name="T102" fmla="*/ 30 w 128"/>
                <a:gd name="T103" fmla="*/ 22 h 220"/>
                <a:gd name="T104" fmla="*/ 37 w 128"/>
                <a:gd name="T105" fmla="*/ 20 h 220"/>
                <a:gd name="T106" fmla="*/ 43 w 128"/>
                <a:gd name="T107" fmla="*/ 13 h 220"/>
                <a:gd name="T108" fmla="*/ 52 w 128"/>
                <a:gd name="T109" fmla="*/ 10 h 220"/>
                <a:gd name="T110" fmla="*/ 56 w 128"/>
                <a:gd name="T111" fmla="*/ 10 h 220"/>
                <a:gd name="T112" fmla="*/ 59 w 128"/>
                <a:gd name="T113" fmla="*/ 3 h 220"/>
                <a:gd name="T114" fmla="*/ 63 w 128"/>
                <a:gd name="T115" fmla="*/ 4 h 220"/>
                <a:gd name="T116" fmla="*/ 69 w 128"/>
                <a:gd name="T117" fmla="*/ 1 h 220"/>
                <a:gd name="T118" fmla="*/ 77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4"/>
                  </a:cubicBezTo>
                  <a:cubicBezTo>
                    <a:pt x="86" y="4"/>
                    <a:pt x="85" y="3"/>
                    <a:pt x="85" y="3"/>
                  </a:cubicBezTo>
                  <a:cubicBezTo>
                    <a:pt x="85" y="2"/>
                    <a:pt x="85" y="1"/>
                    <a:pt x="84" y="1"/>
                  </a:cubicBezTo>
                  <a:cubicBezTo>
                    <a:pt x="85" y="1"/>
                    <a:pt x="85" y="1"/>
                    <a:pt x="85" y="1"/>
                  </a:cubicBezTo>
                  <a:cubicBezTo>
                    <a:pt x="86" y="1"/>
                    <a:pt x="86" y="1"/>
                    <a:pt x="87" y="1"/>
                  </a:cubicBezTo>
                  <a:close/>
                  <a:moveTo>
                    <a:pt x="67" y="1"/>
                  </a:moveTo>
                  <a:cubicBezTo>
                    <a:pt x="66" y="1"/>
                    <a:pt x="66" y="1"/>
                    <a:pt x="66" y="2"/>
                  </a:cubicBezTo>
                  <a:cubicBezTo>
                    <a:pt x="66" y="2"/>
                    <a:pt x="66" y="2"/>
                    <a:pt x="65" y="2"/>
                  </a:cubicBezTo>
                  <a:cubicBezTo>
                    <a:pt x="65" y="2"/>
                    <a:pt x="65" y="1"/>
                    <a:pt x="66" y="1"/>
                  </a:cubicBezTo>
                  <a:cubicBezTo>
                    <a:pt x="66" y="1"/>
                    <a:pt x="66" y="1"/>
                    <a:pt x="67" y="1"/>
                  </a:cubicBezTo>
                  <a:close/>
                  <a:moveTo>
                    <a:pt x="56" y="2"/>
                  </a:moveTo>
                  <a:cubicBezTo>
                    <a:pt x="57" y="2"/>
                    <a:pt x="57" y="2"/>
                    <a:pt x="56" y="3"/>
                  </a:cubicBezTo>
                  <a:cubicBezTo>
                    <a:pt x="56" y="2"/>
                    <a:pt x="55" y="2"/>
                    <a:pt x="55" y="2"/>
                  </a:cubicBezTo>
                  <a:cubicBezTo>
                    <a:pt x="55" y="2"/>
                    <a:pt x="56" y="2"/>
                    <a:pt x="56" y="2"/>
                  </a:cubicBezTo>
                  <a:close/>
                  <a:moveTo>
                    <a:pt x="53" y="3"/>
                  </a:moveTo>
                  <a:cubicBezTo>
                    <a:pt x="54" y="3"/>
                    <a:pt x="53" y="3"/>
                    <a:pt x="53" y="3"/>
                  </a:cubicBezTo>
                  <a:cubicBezTo>
                    <a:pt x="52" y="3"/>
                    <a:pt x="52" y="3"/>
                    <a:pt x="52" y="3"/>
                  </a:cubicBezTo>
                  <a:cubicBezTo>
                    <a:pt x="53" y="2"/>
                    <a:pt x="53" y="2"/>
                    <a:pt x="53" y="2"/>
                  </a:cubicBezTo>
                  <a:cubicBezTo>
                    <a:pt x="53" y="2"/>
                    <a:pt x="53" y="2"/>
                    <a:pt x="53" y="3"/>
                  </a:cubicBezTo>
                  <a:close/>
                  <a:moveTo>
                    <a:pt x="72" y="3"/>
                  </a:moveTo>
                  <a:cubicBezTo>
                    <a:pt x="72" y="3"/>
                    <a:pt x="73" y="3"/>
                    <a:pt x="72" y="4"/>
                  </a:cubicBezTo>
                  <a:cubicBezTo>
                    <a:pt x="72" y="4"/>
                    <a:pt x="72" y="4"/>
                    <a:pt x="72" y="3"/>
                  </a:cubicBezTo>
                  <a:close/>
                  <a:moveTo>
                    <a:pt x="53" y="4"/>
                  </a:moveTo>
                  <a:cubicBezTo>
                    <a:pt x="54" y="4"/>
                    <a:pt x="54" y="4"/>
                    <a:pt x="54" y="5"/>
                  </a:cubicBezTo>
                  <a:cubicBezTo>
                    <a:pt x="54" y="5"/>
                    <a:pt x="53" y="5"/>
                    <a:pt x="53" y="5"/>
                  </a:cubicBezTo>
                  <a:lnTo>
                    <a:pt x="53" y="4"/>
                  </a:lnTo>
                  <a:close/>
                  <a:moveTo>
                    <a:pt x="56" y="5"/>
                  </a:moveTo>
                  <a:cubicBezTo>
                    <a:pt x="56" y="6"/>
                    <a:pt x="57" y="6"/>
                    <a:pt x="57" y="6"/>
                  </a:cubicBezTo>
                  <a:cubicBezTo>
                    <a:pt x="57" y="6"/>
                    <a:pt x="57" y="6"/>
                    <a:pt x="57" y="6"/>
                  </a:cubicBezTo>
                  <a:cubicBezTo>
                    <a:pt x="56" y="6"/>
                    <a:pt x="56" y="6"/>
                    <a:pt x="55" y="7"/>
                  </a:cubicBezTo>
                  <a:cubicBezTo>
                    <a:pt x="55" y="7"/>
                    <a:pt x="55" y="7"/>
                    <a:pt x="54" y="7"/>
                  </a:cubicBezTo>
                  <a:cubicBezTo>
                    <a:pt x="54" y="7"/>
                    <a:pt x="54" y="6"/>
                    <a:pt x="54" y="6"/>
                  </a:cubicBezTo>
                  <a:cubicBezTo>
                    <a:pt x="54" y="6"/>
                    <a:pt x="54" y="6"/>
                    <a:pt x="55" y="5"/>
                  </a:cubicBezTo>
                  <a:lnTo>
                    <a:pt x="56" y="5"/>
                  </a:lnTo>
                  <a:close/>
                  <a:moveTo>
                    <a:pt x="29" y="6"/>
                  </a:moveTo>
                  <a:cubicBezTo>
                    <a:pt x="29" y="6"/>
                    <a:pt x="29" y="7"/>
                    <a:pt x="29" y="7"/>
                  </a:cubicBezTo>
                  <a:cubicBezTo>
                    <a:pt x="29"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7" y="8"/>
                  </a:cubicBezTo>
                  <a:cubicBezTo>
                    <a:pt x="27" y="8"/>
                    <a:pt x="26" y="8"/>
                    <a:pt x="26" y="8"/>
                  </a:cubicBezTo>
                  <a:cubicBezTo>
                    <a:pt x="26" y="8"/>
                    <a:pt x="26" y="7"/>
                    <a:pt x="27" y="7"/>
                  </a:cubicBezTo>
                  <a:cubicBezTo>
                    <a:pt x="27" y="7"/>
                    <a:pt x="27" y="7"/>
                    <a:pt x="27" y="7"/>
                  </a:cubicBezTo>
                  <a:close/>
                  <a:moveTo>
                    <a:pt x="48" y="10"/>
                  </a:moveTo>
                  <a:cubicBezTo>
                    <a:pt x="48" y="10"/>
                    <a:pt x="48" y="10"/>
                    <a:pt x="47" y="10"/>
                  </a:cubicBezTo>
                  <a:cubicBezTo>
                    <a:pt x="47" y="9"/>
                    <a:pt x="47" y="9"/>
                    <a:pt x="47" y="9"/>
                  </a:cubicBezTo>
                  <a:cubicBezTo>
                    <a:pt x="48" y="8"/>
                    <a:pt x="48" y="9"/>
                    <a:pt x="48" y="10"/>
                  </a:cubicBezTo>
                  <a:close/>
                  <a:moveTo>
                    <a:pt x="45" y="9"/>
                  </a:moveTo>
                  <a:cubicBezTo>
                    <a:pt x="45" y="9"/>
                    <a:pt x="45" y="9"/>
                    <a:pt x="45" y="9"/>
                  </a:cubicBezTo>
                  <a:cubicBezTo>
                    <a:pt x="45" y="9"/>
                    <a:pt x="45" y="10"/>
                    <a:pt x="45" y="10"/>
                  </a:cubicBezTo>
                  <a:cubicBezTo>
                    <a:pt x="45" y="11"/>
                    <a:pt x="44" y="11"/>
                    <a:pt x="44" y="12"/>
                  </a:cubicBezTo>
                  <a:cubicBezTo>
                    <a:pt x="44" y="12"/>
                    <a:pt x="44" y="12"/>
                    <a:pt x="43" y="11"/>
                  </a:cubicBezTo>
                  <a:cubicBezTo>
                    <a:pt x="43" y="11"/>
                    <a:pt x="43" y="11"/>
                    <a:pt x="43" y="11"/>
                  </a:cubicBezTo>
                  <a:cubicBezTo>
                    <a:pt x="43" y="11"/>
                    <a:pt x="43" y="10"/>
                    <a:pt x="43" y="10"/>
                  </a:cubicBezTo>
                  <a:cubicBezTo>
                    <a:pt x="43" y="10"/>
                    <a:pt x="44" y="10"/>
                    <a:pt x="44" y="10"/>
                  </a:cubicBezTo>
                  <a:cubicBezTo>
                    <a:pt x="44" y="10"/>
                    <a:pt x="44" y="10"/>
                    <a:pt x="45" y="9"/>
                  </a:cubicBezTo>
                  <a:cubicBezTo>
                    <a:pt x="45" y="9"/>
                    <a:pt x="45" y="9"/>
                    <a:pt x="45" y="9"/>
                  </a:cubicBezTo>
                  <a:close/>
                  <a:moveTo>
                    <a:pt x="41" y="14"/>
                  </a:moveTo>
                  <a:cubicBezTo>
                    <a:pt x="41" y="13"/>
                    <a:pt x="40" y="13"/>
                    <a:pt x="40"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4" y="16"/>
                  </a:cubicBezTo>
                  <a:cubicBezTo>
                    <a:pt x="33" y="16"/>
                    <a:pt x="33" y="16"/>
                    <a:pt x="32" y="16"/>
                  </a:cubicBezTo>
                  <a:cubicBezTo>
                    <a:pt x="32" y="16"/>
                    <a:pt x="32" y="16"/>
                    <a:pt x="32" y="16"/>
                  </a:cubicBezTo>
                  <a:cubicBezTo>
                    <a:pt x="31" y="16"/>
                    <a:pt x="31" y="15"/>
                    <a:pt x="31" y="15"/>
                  </a:cubicBezTo>
                  <a:cubicBezTo>
                    <a:pt x="32" y="15"/>
                    <a:pt x="32" y="15"/>
                    <a:pt x="33" y="15"/>
                  </a:cubicBezTo>
                  <a:cubicBezTo>
                    <a:pt x="34" y="15"/>
                    <a:pt x="34" y="15"/>
                    <a:pt x="34" y="16"/>
                  </a:cubicBezTo>
                  <a:close/>
                  <a:moveTo>
                    <a:pt x="29" y="18"/>
                  </a:moveTo>
                  <a:cubicBezTo>
                    <a:pt x="29" y="18"/>
                    <a:pt x="28" y="18"/>
                    <a:pt x="28" y="18"/>
                  </a:cubicBezTo>
                  <a:cubicBezTo>
                    <a:pt x="28" y="18"/>
                    <a:pt x="28" y="17"/>
                    <a:pt x="28" y="17"/>
                  </a:cubicBezTo>
                  <a:cubicBezTo>
                    <a:pt x="28" y="17"/>
                    <a:pt x="29" y="17"/>
                    <a:pt x="29" y="18"/>
                  </a:cubicBezTo>
                  <a:close/>
                  <a:moveTo>
                    <a:pt x="37" y="213"/>
                  </a:moveTo>
                  <a:cubicBezTo>
                    <a:pt x="38" y="213"/>
                    <a:pt x="38" y="213"/>
                    <a:pt x="38" y="213"/>
                  </a:cubicBezTo>
                  <a:cubicBezTo>
                    <a:pt x="39" y="212"/>
                    <a:pt x="39" y="212"/>
                    <a:pt x="38" y="211"/>
                  </a:cubicBezTo>
                  <a:cubicBezTo>
                    <a:pt x="38" y="211"/>
                    <a:pt x="37" y="212"/>
                    <a:pt x="37" y="212"/>
                  </a:cubicBezTo>
                  <a:cubicBezTo>
                    <a:pt x="37" y="213"/>
                    <a:pt x="37" y="213"/>
                    <a:pt x="37" y="213"/>
                  </a:cubicBezTo>
                  <a:close/>
                  <a:moveTo>
                    <a:pt x="59" y="199"/>
                  </a:moveTo>
                  <a:cubicBezTo>
                    <a:pt x="59" y="198"/>
                    <a:pt x="59" y="198"/>
                    <a:pt x="59" y="197"/>
                  </a:cubicBezTo>
                  <a:cubicBezTo>
                    <a:pt x="58" y="197"/>
                    <a:pt x="58" y="197"/>
                    <a:pt x="58" y="198"/>
                  </a:cubicBezTo>
                  <a:cubicBezTo>
                    <a:pt x="58" y="198"/>
                    <a:pt x="58" y="199"/>
                    <a:pt x="59" y="199"/>
                  </a:cubicBezTo>
                  <a:close/>
                  <a:moveTo>
                    <a:pt x="33" y="194"/>
                  </a:moveTo>
                  <a:cubicBezTo>
                    <a:pt x="32" y="194"/>
                    <a:pt x="32" y="193"/>
                    <a:pt x="32" y="194"/>
                  </a:cubicBezTo>
                  <a:cubicBezTo>
                    <a:pt x="31" y="195"/>
                    <a:pt x="31" y="195"/>
                    <a:pt x="31" y="196"/>
                  </a:cubicBezTo>
                  <a:cubicBezTo>
                    <a:pt x="32" y="196"/>
                    <a:pt x="32" y="195"/>
                    <a:pt x="32" y="195"/>
                  </a:cubicBezTo>
                  <a:cubicBezTo>
                    <a:pt x="33" y="195"/>
                    <a:pt x="33" y="194"/>
                    <a:pt x="33" y="194"/>
                  </a:cubicBezTo>
                  <a:close/>
                  <a:moveTo>
                    <a:pt x="14" y="188"/>
                  </a:moveTo>
                  <a:cubicBezTo>
                    <a:pt x="14" y="188"/>
                    <a:pt x="14" y="189"/>
                    <a:pt x="14" y="189"/>
                  </a:cubicBezTo>
                  <a:cubicBezTo>
                    <a:pt x="15" y="189"/>
                    <a:pt x="15" y="189"/>
                    <a:pt x="15" y="188"/>
                  </a:cubicBezTo>
                  <a:cubicBezTo>
                    <a:pt x="15" y="188"/>
                    <a:pt x="14" y="187"/>
                    <a:pt x="14" y="188"/>
                  </a:cubicBezTo>
                  <a:close/>
                  <a:moveTo>
                    <a:pt x="83" y="185"/>
                  </a:moveTo>
                  <a:cubicBezTo>
                    <a:pt x="83" y="185"/>
                    <a:pt x="83" y="186"/>
                    <a:pt x="83" y="186"/>
                  </a:cubicBezTo>
                  <a:cubicBezTo>
                    <a:pt x="83" y="186"/>
                    <a:pt x="84" y="187"/>
                    <a:pt x="84" y="187"/>
                  </a:cubicBezTo>
                  <a:cubicBezTo>
                    <a:pt x="84" y="187"/>
                    <a:pt x="85" y="188"/>
                    <a:pt x="85" y="188"/>
                  </a:cubicBezTo>
                  <a:cubicBezTo>
                    <a:pt x="86" y="188"/>
                    <a:pt x="86" y="188"/>
                    <a:pt x="86" y="188"/>
                  </a:cubicBezTo>
                  <a:cubicBezTo>
                    <a:pt x="86" y="187"/>
                    <a:pt x="86" y="186"/>
                    <a:pt x="85" y="186"/>
                  </a:cubicBezTo>
                  <a:cubicBezTo>
                    <a:pt x="85" y="185"/>
                    <a:pt x="84" y="185"/>
                    <a:pt x="83" y="185"/>
                  </a:cubicBezTo>
                  <a:close/>
                  <a:moveTo>
                    <a:pt x="8" y="181"/>
                  </a:moveTo>
                  <a:cubicBezTo>
                    <a:pt x="8" y="181"/>
                    <a:pt x="8" y="181"/>
                    <a:pt x="7" y="181"/>
                  </a:cubicBezTo>
                  <a:cubicBezTo>
                    <a:pt x="7" y="181"/>
                    <a:pt x="7" y="181"/>
                    <a:pt x="7" y="181"/>
                  </a:cubicBezTo>
                  <a:cubicBezTo>
                    <a:pt x="7" y="182"/>
                    <a:pt x="7" y="182"/>
                    <a:pt x="6" y="182"/>
                  </a:cubicBezTo>
                  <a:cubicBezTo>
                    <a:pt x="6" y="183"/>
                    <a:pt x="6" y="183"/>
                    <a:pt x="7" y="183"/>
                  </a:cubicBezTo>
                  <a:cubicBezTo>
                    <a:pt x="7" y="183"/>
                    <a:pt x="7" y="183"/>
                    <a:pt x="8"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9" y="180"/>
                  </a:cubicBezTo>
                  <a:lnTo>
                    <a:pt x="19" y="179"/>
                  </a:lnTo>
                  <a:close/>
                  <a:moveTo>
                    <a:pt x="38" y="173"/>
                  </a:moveTo>
                  <a:cubicBezTo>
                    <a:pt x="38" y="173"/>
                    <a:pt x="38" y="174"/>
                    <a:pt x="37" y="175"/>
                  </a:cubicBezTo>
                  <a:cubicBezTo>
                    <a:pt x="37" y="176"/>
                    <a:pt x="37" y="176"/>
                    <a:pt x="37" y="177"/>
                  </a:cubicBezTo>
                  <a:cubicBezTo>
                    <a:pt x="37" y="178"/>
                    <a:pt x="37" y="178"/>
                    <a:pt x="38" y="178"/>
                  </a:cubicBezTo>
                  <a:cubicBezTo>
                    <a:pt x="39" y="178"/>
                    <a:pt x="39" y="177"/>
                    <a:pt x="40" y="177"/>
                  </a:cubicBezTo>
                  <a:cubicBezTo>
                    <a:pt x="40" y="176"/>
                    <a:pt x="40" y="175"/>
                    <a:pt x="40" y="174"/>
                  </a:cubicBezTo>
                  <a:cubicBezTo>
                    <a:pt x="39" y="173"/>
                    <a:pt x="39" y="173"/>
                    <a:pt x="38" y="173"/>
                  </a:cubicBezTo>
                  <a:close/>
                  <a:moveTo>
                    <a:pt x="73" y="163"/>
                  </a:moveTo>
                  <a:cubicBezTo>
                    <a:pt x="73" y="164"/>
                    <a:pt x="73" y="164"/>
                    <a:pt x="74" y="164"/>
                  </a:cubicBezTo>
                  <a:cubicBezTo>
                    <a:pt x="75" y="164"/>
                    <a:pt x="75" y="164"/>
                    <a:pt x="75" y="163"/>
                  </a:cubicBezTo>
                  <a:cubicBezTo>
                    <a:pt x="75" y="163"/>
                    <a:pt x="75" y="163"/>
                    <a:pt x="74" y="162"/>
                  </a:cubicBezTo>
                  <a:cubicBezTo>
                    <a:pt x="73" y="162"/>
                    <a:pt x="73" y="162"/>
                    <a:pt x="73" y="163"/>
                  </a:cubicBezTo>
                  <a:close/>
                  <a:moveTo>
                    <a:pt x="24" y="152"/>
                  </a:moveTo>
                  <a:cubicBezTo>
                    <a:pt x="24" y="152"/>
                    <a:pt x="24" y="152"/>
                    <a:pt x="24" y="151"/>
                  </a:cubicBezTo>
                  <a:cubicBezTo>
                    <a:pt x="24" y="151"/>
                    <a:pt x="24" y="151"/>
                    <a:pt x="24" y="150"/>
                  </a:cubicBezTo>
                  <a:cubicBezTo>
                    <a:pt x="23" y="150"/>
                    <a:pt x="23" y="151"/>
                    <a:pt x="23" y="151"/>
                  </a:cubicBezTo>
                  <a:cubicBezTo>
                    <a:pt x="23" y="152"/>
                    <a:pt x="23" y="152"/>
                    <a:pt x="24" y="152"/>
                  </a:cubicBezTo>
                  <a:close/>
                  <a:moveTo>
                    <a:pt x="9" y="106"/>
                  </a:moveTo>
                  <a:cubicBezTo>
                    <a:pt x="9" y="106"/>
                    <a:pt x="9" y="106"/>
                    <a:pt x="9" y="106"/>
                  </a:cubicBezTo>
                  <a:cubicBezTo>
                    <a:pt x="9" y="105"/>
                    <a:pt x="9" y="105"/>
                    <a:pt x="9" y="105"/>
                  </a:cubicBezTo>
                  <a:cubicBezTo>
                    <a:pt x="8" y="105"/>
                    <a:pt x="8" y="106"/>
                    <a:pt x="8" y="106"/>
                  </a:cubicBezTo>
                  <a:cubicBezTo>
                    <a:pt x="8" y="106"/>
                    <a:pt x="9" y="107"/>
                    <a:pt x="9" y="106"/>
                  </a:cubicBezTo>
                  <a:close/>
                  <a:moveTo>
                    <a:pt x="115" y="106"/>
                  </a:moveTo>
                  <a:cubicBezTo>
                    <a:pt x="115" y="107"/>
                    <a:pt x="116" y="107"/>
                    <a:pt x="116" y="106"/>
                  </a:cubicBezTo>
                  <a:cubicBezTo>
                    <a:pt x="117" y="106"/>
                    <a:pt x="117" y="105"/>
                    <a:pt x="116" y="105"/>
                  </a:cubicBezTo>
                  <a:cubicBezTo>
                    <a:pt x="116" y="104"/>
                    <a:pt x="115" y="104"/>
                    <a:pt x="115" y="105"/>
                  </a:cubicBezTo>
                  <a:cubicBezTo>
                    <a:pt x="115" y="105"/>
                    <a:pt x="115" y="106"/>
                    <a:pt x="115" y="106"/>
                  </a:cubicBezTo>
                  <a:close/>
                  <a:moveTo>
                    <a:pt x="10" y="104"/>
                  </a:moveTo>
                  <a:cubicBezTo>
                    <a:pt x="10" y="104"/>
                    <a:pt x="10" y="104"/>
                    <a:pt x="10" y="103"/>
                  </a:cubicBezTo>
                  <a:cubicBezTo>
                    <a:pt x="10" y="103"/>
                    <a:pt x="10" y="102"/>
                    <a:pt x="10" y="102"/>
                  </a:cubicBezTo>
                  <a:cubicBezTo>
                    <a:pt x="9" y="102"/>
                    <a:pt x="9" y="102"/>
                    <a:pt x="9" y="103"/>
                  </a:cubicBezTo>
                  <a:cubicBezTo>
                    <a:pt x="9" y="104"/>
                    <a:pt x="9" y="104"/>
                    <a:pt x="10"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4" y="96"/>
                    <a:pt x="24"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2" y="91"/>
                  </a:cubicBezTo>
                  <a:cubicBezTo>
                    <a:pt x="32" y="91"/>
                    <a:pt x="32" y="90"/>
                    <a:pt x="32" y="90"/>
                  </a:cubicBezTo>
                  <a:cubicBezTo>
                    <a:pt x="31" y="90"/>
                    <a:pt x="31" y="90"/>
                    <a:pt x="31" y="90"/>
                  </a:cubicBezTo>
                  <a:close/>
                  <a:moveTo>
                    <a:pt x="23" y="92"/>
                  </a:moveTo>
                  <a:cubicBezTo>
                    <a:pt x="23" y="92"/>
                    <a:pt x="24" y="92"/>
                    <a:pt x="24" y="91"/>
                  </a:cubicBezTo>
                  <a:cubicBezTo>
                    <a:pt x="24" y="91"/>
                    <a:pt x="24" y="91"/>
                    <a:pt x="24" y="90"/>
                  </a:cubicBezTo>
                  <a:cubicBezTo>
                    <a:pt x="25" y="90"/>
                    <a:pt x="25" y="90"/>
                    <a:pt x="25" y="90"/>
                  </a:cubicBezTo>
                  <a:cubicBezTo>
                    <a:pt x="25" y="89"/>
                    <a:pt x="25" y="89"/>
                    <a:pt x="26" y="89"/>
                  </a:cubicBezTo>
                  <a:cubicBezTo>
                    <a:pt x="26" y="88"/>
                    <a:pt x="26" y="87"/>
                    <a:pt x="25" y="86"/>
                  </a:cubicBezTo>
                  <a:cubicBezTo>
                    <a:pt x="25" y="86"/>
                    <a:pt x="24" y="85"/>
                    <a:pt x="23" y="85"/>
                  </a:cubicBezTo>
                  <a:cubicBezTo>
                    <a:pt x="23" y="85"/>
                    <a:pt x="23" y="85"/>
                    <a:pt x="23" y="85"/>
                  </a:cubicBezTo>
                  <a:cubicBezTo>
                    <a:pt x="22" y="85"/>
                    <a:pt x="22" y="86"/>
                    <a:pt x="22" y="86"/>
                  </a:cubicBezTo>
                  <a:cubicBezTo>
                    <a:pt x="22" y="86"/>
                    <a:pt x="22" y="87"/>
                    <a:pt x="22" y="87"/>
                  </a:cubicBezTo>
                  <a:cubicBezTo>
                    <a:pt x="22" y="88"/>
                    <a:pt x="22" y="89"/>
                    <a:pt x="22" y="89"/>
                  </a:cubicBezTo>
                  <a:cubicBezTo>
                    <a:pt x="22" y="90"/>
                    <a:pt x="22" y="91"/>
                    <a:pt x="22" y="91"/>
                  </a:cubicBezTo>
                  <a:cubicBezTo>
                    <a:pt x="22" y="92"/>
                    <a:pt x="23" y="92"/>
                    <a:pt x="23" y="92"/>
                  </a:cubicBezTo>
                  <a:close/>
                  <a:moveTo>
                    <a:pt x="50" y="85"/>
                  </a:moveTo>
                  <a:cubicBezTo>
                    <a:pt x="50" y="84"/>
                    <a:pt x="49" y="83"/>
                    <a:pt x="49" y="83"/>
                  </a:cubicBezTo>
                  <a:cubicBezTo>
                    <a:pt x="48" y="84"/>
                    <a:pt x="48" y="84"/>
                    <a:pt x="49" y="85"/>
                  </a:cubicBezTo>
                  <a:cubicBezTo>
                    <a:pt x="49" y="85"/>
                    <a:pt x="49" y="85"/>
                    <a:pt x="50" y="85"/>
                  </a:cubicBezTo>
                  <a:close/>
                  <a:moveTo>
                    <a:pt x="30" y="81"/>
                  </a:moveTo>
                  <a:cubicBezTo>
                    <a:pt x="30" y="80"/>
                    <a:pt x="31" y="80"/>
                    <a:pt x="31" y="80"/>
                  </a:cubicBezTo>
                  <a:cubicBezTo>
                    <a:pt x="31" y="79"/>
                    <a:pt x="31" y="79"/>
                    <a:pt x="31" y="79"/>
                  </a:cubicBezTo>
                  <a:cubicBezTo>
                    <a:pt x="30" y="79"/>
                    <a:pt x="30" y="79"/>
                    <a:pt x="30" y="79"/>
                  </a:cubicBezTo>
                  <a:cubicBezTo>
                    <a:pt x="30" y="79"/>
                    <a:pt x="30" y="79"/>
                    <a:pt x="30" y="79"/>
                  </a:cubicBezTo>
                  <a:cubicBezTo>
                    <a:pt x="30" y="80"/>
                    <a:pt x="30" y="80"/>
                    <a:pt x="30" y="80"/>
                  </a:cubicBezTo>
                  <a:cubicBezTo>
                    <a:pt x="30" y="80"/>
                    <a:pt x="30" y="81"/>
                    <a:pt x="30" y="81"/>
                  </a:cubicBezTo>
                  <a:close/>
                  <a:moveTo>
                    <a:pt x="20" y="76"/>
                  </a:moveTo>
                  <a:cubicBezTo>
                    <a:pt x="20" y="76"/>
                    <a:pt x="20" y="76"/>
                    <a:pt x="20" y="76"/>
                  </a:cubicBezTo>
                  <a:cubicBezTo>
                    <a:pt x="21" y="76"/>
                    <a:pt x="21"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8" y="73"/>
                    <a:pt x="9" y="74"/>
                  </a:cubicBezTo>
                  <a:cubicBezTo>
                    <a:pt x="9" y="73"/>
                    <a:pt x="9" y="73"/>
                    <a:pt x="9" y="73"/>
                  </a:cubicBezTo>
                  <a:cubicBezTo>
                    <a:pt x="9" y="72"/>
                    <a:pt x="9" y="72"/>
                    <a:pt x="9" y="72"/>
                  </a:cubicBezTo>
                  <a:cubicBezTo>
                    <a:pt x="8" y="72"/>
                    <a:pt x="8" y="72"/>
                    <a:pt x="8" y="72"/>
                  </a:cubicBezTo>
                  <a:cubicBezTo>
                    <a:pt x="7" y="72"/>
                    <a:pt x="7" y="72"/>
                    <a:pt x="7" y="73"/>
                  </a:cubicBezTo>
                  <a:close/>
                  <a:moveTo>
                    <a:pt x="6" y="75"/>
                  </a:moveTo>
                  <a:cubicBezTo>
                    <a:pt x="6" y="74"/>
                    <a:pt x="6" y="74"/>
                    <a:pt x="7" y="73"/>
                  </a:cubicBezTo>
                  <a:cubicBezTo>
                    <a:pt x="7" y="72"/>
                    <a:pt x="6" y="72"/>
                    <a:pt x="6" y="71"/>
                  </a:cubicBezTo>
                  <a:cubicBezTo>
                    <a:pt x="6" y="72"/>
                    <a:pt x="6" y="72"/>
                    <a:pt x="5" y="73"/>
                  </a:cubicBezTo>
                  <a:cubicBezTo>
                    <a:pt x="5" y="74"/>
                    <a:pt x="6" y="75"/>
                    <a:pt x="6" y="75"/>
                  </a:cubicBezTo>
                  <a:close/>
                  <a:moveTo>
                    <a:pt x="22" y="74"/>
                  </a:moveTo>
                  <a:cubicBezTo>
                    <a:pt x="22" y="74"/>
                    <a:pt x="23" y="73"/>
                    <a:pt x="23" y="73"/>
                  </a:cubicBezTo>
                  <a:cubicBezTo>
                    <a:pt x="23" y="73"/>
                    <a:pt x="23" y="72"/>
                    <a:pt x="23" y="72"/>
                  </a:cubicBezTo>
                  <a:cubicBezTo>
                    <a:pt x="22" y="71"/>
                    <a:pt x="22" y="71"/>
                    <a:pt x="22" y="72"/>
                  </a:cubicBezTo>
                  <a:cubicBezTo>
                    <a:pt x="21" y="73"/>
                    <a:pt x="21" y="73"/>
                    <a:pt x="22" y="74"/>
                  </a:cubicBezTo>
                  <a:close/>
                  <a:moveTo>
                    <a:pt x="33" y="68"/>
                  </a:moveTo>
                  <a:cubicBezTo>
                    <a:pt x="33" y="68"/>
                    <a:pt x="33" y="68"/>
                    <a:pt x="33" y="69"/>
                  </a:cubicBezTo>
                  <a:cubicBezTo>
                    <a:pt x="33" y="69"/>
                    <a:pt x="33" y="70"/>
                    <a:pt x="33" y="70"/>
                  </a:cubicBezTo>
                  <a:cubicBezTo>
                    <a:pt x="34" y="69"/>
                    <a:pt x="34" y="69"/>
                    <a:pt x="34" y="69"/>
                  </a:cubicBezTo>
                  <a:cubicBezTo>
                    <a:pt x="34" y="69"/>
                    <a:pt x="34" y="68"/>
                    <a:pt x="34" y="68"/>
                  </a:cubicBezTo>
                  <a:cubicBezTo>
                    <a:pt x="34" y="68"/>
                    <a:pt x="34" y="68"/>
                    <a:pt x="33" y="68"/>
                  </a:cubicBezTo>
                  <a:cubicBezTo>
                    <a:pt x="33" y="67"/>
                    <a:pt x="33" y="68"/>
                    <a:pt x="33" y="68"/>
                  </a:cubicBezTo>
                  <a:close/>
                  <a:moveTo>
                    <a:pt x="53" y="66"/>
                  </a:moveTo>
                  <a:cubicBezTo>
                    <a:pt x="53" y="66"/>
                    <a:pt x="53" y="66"/>
                    <a:pt x="53"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1" y="69"/>
                  </a:cubicBezTo>
                  <a:cubicBezTo>
                    <a:pt x="51" y="70"/>
                    <a:pt x="51" y="70"/>
                    <a:pt x="51" y="70"/>
                  </a:cubicBezTo>
                  <a:cubicBezTo>
                    <a:pt x="51" y="70"/>
                    <a:pt x="52" y="70"/>
                    <a:pt x="52" y="70"/>
                  </a:cubicBezTo>
                  <a:cubicBezTo>
                    <a:pt x="52" y="70"/>
                    <a:pt x="52" y="70"/>
                    <a:pt x="52" y="70"/>
                  </a:cubicBezTo>
                  <a:cubicBezTo>
                    <a:pt x="52" y="71"/>
                    <a:pt x="52" y="71"/>
                    <a:pt x="53" y="71"/>
                  </a:cubicBezTo>
                  <a:cubicBezTo>
                    <a:pt x="53" y="71"/>
                    <a:pt x="53" y="70"/>
                    <a:pt x="53" y="70"/>
                  </a:cubicBezTo>
                  <a:lnTo>
                    <a:pt x="53" y="69"/>
                  </a:lnTo>
                  <a:cubicBezTo>
                    <a:pt x="53" y="69"/>
                    <a:pt x="53" y="68"/>
                    <a:pt x="53" y="68"/>
                  </a:cubicBezTo>
                  <a:cubicBezTo>
                    <a:pt x="53" y="68"/>
                    <a:pt x="54" y="67"/>
                    <a:pt x="54" y="67"/>
                  </a:cubicBezTo>
                  <a:cubicBezTo>
                    <a:pt x="54" y="67"/>
                    <a:pt x="53" y="66"/>
                    <a:pt x="53" y="66"/>
                  </a:cubicBezTo>
                  <a:close/>
                  <a:moveTo>
                    <a:pt x="33" y="61"/>
                  </a:moveTo>
                  <a:cubicBezTo>
                    <a:pt x="33" y="61"/>
                    <a:pt x="33" y="61"/>
                    <a:pt x="33" y="60"/>
                  </a:cubicBezTo>
                  <a:cubicBezTo>
                    <a:pt x="33" y="60"/>
                    <a:pt x="33" y="60"/>
                    <a:pt x="33" y="60"/>
                  </a:cubicBezTo>
                  <a:lnTo>
                    <a:pt x="33" y="60"/>
                  </a:lnTo>
                  <a:cubicBezTo>
                    <a:pt x="32" y="60"/>
                    <a:pt x="32" y="60"/>
                    <a:pt x="32" y="60"/>
                  </a:cubicBezTo>
                  <a:cubicBezTo>
                    <a:pt x="32" y="61"/>
                    <a:pt x="32" y="61"/>
                    <a:pt x="33" y="61"/>
                  </a:cubicBezTo>
                  <a:close/>
                  <a:moveTo>
                    <a:pt x="104" y="65"/>
                  </a:moveTo>
                  <a:cubicBezTo>
                    <a:pt x="104" y="65"/>
                    <a:pt x="105" y="65"/>
                    <a:pt x="105" y="64"/>
                  </a:cubicBezTo>
                  <a:cubicBezTo>
                    <a:pt x="105" y="64"/>
                    <a:pt x="106" y="63"/>
                    <a:pt x="106" y="63"/>
                  </a:cubicBezTo>
                  <a:cubicBezTo>
                    <a:pt x="106" y="62"/>
                    <a:pt x="107" y="61"/>
                    <a:pt x="107" y="61"/>
                  </a:cubicBezTo>
                  <a:cubicBezTo>
                    <a:pt x="107" y="60"/>
                    <a:pt x="107" y="59"/>
                    <a:pt x="107" y="59"/>
                  </a:cubicBezTo>
                  <a:cubicBezTo>
                    <a:pt x="106" y="59"/>
                    <a:pt x="105" y="60"/>
                    <a:pt x="105" y="61"/>
                  </a:cubicBezTo>
                  <a:cubicBezTo>
                    <a:pt x="104" y="63"/>
                    <a:pt x="104" y="64"/>
                    <a:pt x="104" y="65"/>
                  </a:cubicBezTo>
                  <a:close/>
                  <a:moveTo>
                    <a:pt x="8" y="59"/>
                  </a:moveTo>
                  <a:cubicBezTo>
                    <a:pt x="8" y="59"/>
                    <a:pt x="8" y="59"/>
                    <a:pt x="8" y="58"/>
                  </a:cubicBezTo>
                  <a:cubicBezTo>
                    <a:pt x="8" y="57"/>
                    <a:pt x="8" y="57"/>
                    <a:pt x="7" y="57"/>
                  </a:cubicBezTo>
                  <a:cubicBezTo>
                    <a:pt x="7" y="57"/>
                    <a:pt x="7" y="57"/>
                    <a:pt x="7" y="58"/>
                  </a:cubicBezTo>
                  <a:cubicBezTo>
                    <a:pt x="7" y="58"/>
                    <a:pt x="7" y="59"/>
                    <a:pt x="8" y="59"/>
                  </a:cubicBezTo>
                  <a:close/>
                  <a:moveTo>
                    <a:pt x="14" y="45"/>
                  </a:moveTo>
                  <a:cubicBezTo>
                    <a:pt x="14" y="45"/>
                    <a:pt x="15" y="45"/>
                    <a:pt x="15" y="45"/>
                  </a:cubicBezTo>
                  <a:cubicBezTo>
                    <a:pt x="14" y="44"/>
                    <a:pt x="14" y="45"/>
                    <a:pt x="14" y="45"/>
                  </a:cubicBezTo>
                  <a:cubicBezTo>
                    <a:pt x="14" y="45"/>
                    <a:pt x="14" y="45"/>
                    <a:pt x="14" y="45"/>
                  </a:cubicBezTo>
                  <a:close/>
                  <a:moveTo>
                    <a:pt x="13" y="41"/>
                  </a:moveTo>
                  <a:lnTo>
                    <a:pt x="14" y="41"/>
                  </a:lnTo>
                  <a:cubicBezTo>
                    <a:pt x="14" y="41"/>
                    <a:pt x="14" y="40"/>
                    <a:pt x="13" y="40"/>
                  </a:cubicBezTo>
                  <a:lnTo>
                    <a:pt x="13" y="41"/>
                  </a:lnTo>
                  <a:close/>
                  <a:moveTo>
                    <a:pt x="4" y="38"/>
                  </a:moveTo>
                  <a:cubicBezTo>
                    <a:pt x="4" y="38"/>
                    <a:pt x="4" y="38"/>
                    <a:pt x="4" y="38"/>
                  </a:cubicBezTo>
                  <a:cubicBezTo>
                    <a:pt x="4" y="38"/>
                    <a:pt x="4" y="38"/>
                    <a:pt x="4" y="38"/>
                  </a:cubicBezTo>
                  <a:close/>
                  <a:moveTo>
                    <a:pt x="13" y="36"/>
                  </a:moveTo>
                  <a:cubicBezTo>
                    <a:pt x="12" y="37"/>
                    <a:pt x="12" y="38"/>
                    <a:pt x="11" y="38"/>
                  </a:cubicBezTo>
                  <a:cubicBezTo>
                    <a:pt x="11" y="38"/>
                    <a:pt x="10" y="39"/>
                    <a:pt x="10" y="40"/>
                  </a:cubicBezTo>
                  <a:cubicBezTo>
                    <a:pt x="11" y="41"/>
                    <a:pt x="11" y="41"/>
                    <a:pt x="12" y="40"/>
                  </a:cubicBezTo>
                  <a:cubicBezTo>
                    <a:pt x="12" y="40"/>
                    <a:pt x="12" y="40"/>
                    <a:pt x="12" y="39"/>
                  </a:cubicBezTo>
                  <a:cubicBezTo>
                    <a:pt x="12" y="39"/>
                    <a:pt x="12" y="39"/>
                    <a:pt x="12" y="39"/>
                  </a:cubicBezTo>
                  <a:cubicBezTo>
                    <a:pt x="13" y="39"/>
                    <a:pt x="13" y="39"/>
                    <a:pt x="13" y="39"/>
                  </a:cubicBezTo>
                  <a:cubicBezTo>
                    <a:pt x="13" y="39"/>
                    <a:pt x="13" y="39"/>
                    <a:pt x="13" y="39"/>
                  </a:cubicBezTo>
                  <a:cubicBezTo>
                    <a:pt x="14" y="39"/>
                    <a:pt x="14" y="38"/>
                    <a:pt x="14" y="37"/>
                  </a:cubicBezTo>
                  <a:cubicBezTo>
                    <a:pt x="13" y="37"/>
                    <a:pt x="13" y="36"/>
                    <a:pt x="13" y="36"/>
                  </a:cubicBez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2" y="43"/>
                    <a:pt x="71" y="41"/>
                    <a:pt x="71" y="40"/>
                  </a:cubicBezTo>
                  <a:cubicBezTo>
                    <a:pt x="71" y="39"/>
                    <a:pt x="70" y="38"/>
                    <a:pt x="70" y="37"/>
                  </a:cubicBezTo>
                  <a:cubicBezTo>
                    <a:pt x="69" y="36"/>
                    <a:pt x="68" y="35"/>
                    <a:pt x="67" y="35"/>
                  </a:cubicBezTo>
                  <a:cubicBezTo>
                    <a:pt x="66" y="34"/>
                    <a:pt x="65" y="34"/>
                    <a:pt x="64" y="34"/>
                  </a:cubicBezTo>
                  <a:cubicBezTo>
                    <a:pt x="61" y="34"/>
                    <a:pt x="59" y="35"/>
                    <a:pt x="58" y="37"/>
                  </a:cubicBezTo>
                  <a:cubicBezTo>
                    <a:pt x="56" y="39"/>
                    <a:pt x="56" y="42"/>
                    <a:pt x="56" y="45"/>
                  </a:cubicBezTo>
                  <a:cubicBezTo>
                    <a:pt x="55" y="46"/>
                    <a:pt x="55" y="48"/>
                    <a:pt x="55" y="49"/>
                  </a:cubicBezTo>
                  <a:cubicBezTo>
                    <a:pt x="55" y="51"/>
                    <a:pt x="55" y="52"/>
                    <a:pt x="55" y="54"/>
                  </a:cubicBezTo>
                  <a:lnTo>
                    <a:pt x="55" y="145"/>
                  </a:lnTo>
                  <a:cubicBezTo>
                    <a:pt x="55" y="150"/>
                    <a:pt x="55" y="154"/>
                    <a:pt x="55" y="159"/>
                  </a:cubicBezTo>
                  <a:cubicBezTo>
                    <a:pt x="55" y="163"/>
                    <a:pt x="55" y="168"/>
                    <a:pt x="56" y="172"/>
                  </a:cubicBezTo>
                  <a:cubicBezTo>
                    <a:pt x="56" y="174"/>
                    <a:pt x="56" y="175"/>
                    <a:pt x="56" y="176"/>
                  </a:cubicBezTo>
                  <a:cubicBezTo>
                    <a:pt x="56" y="178"/>
                    <a:pt x="56" y="179"/>
                    <a:pt x="57" y="180"/>
                  </a:cubicBezTo>
                  <a:cubicBezTo>
                    <a:pt x="58" y="183"/>
                    <a:pt x="60" y="184"/>
                    <a:pt x="64" y="184"/>
                  </a:cubicBezTo>
                  <a:cubicBezTo>
                    <a:pt x="66" y="183"/>
                    <a:pt x="67" y="183"/>
                    <a:pt x="68" y="182"/>
                  </a:cubicBezTo>
                  <a:cubicBezTo>
                    <a:pt x="69" y="182"/>
                    <a:pt x="70" y="181"/>
                    <a:pt x="70" y="179"/>
                  </a:cubicBezTo>
                  <a:cubicBezTo>
                    <a:pt x="72" y="174"/>
                    <a:pt x="72" y="169"/>
                    <a:pt x="72" y="163"/>
                  </a:cubicBezTo>
                  <a:cubicBezTo>
                    <a:pt x="72" y="157"/>
                    <a:pt x="72" y="151"/>
                    <a:pt x="72" y="144"/>
                  </a:cubicBezTo>
                  <a:lnTo>
                    <a:pt x="72" y="71"/>
                  </a:lnTo>
                  <a:close/>
                  <a:moveTo>
                    <a:pt x="10" y="35"/>
                  </a:moveTo>
                  <a:cubicBezTo>
                    <a:pt x="9" y="35"/>
                    <a:pt x="9" y="36"/>
                    <a:pt x="9" y="36"/>
                  </a:cubicBezTo>
                  <a:cubicBezTo>
                    <a:pt x="9" y="37"/>
                    <a:pt x="9" y="37"/>
                    <a:pt x="10" y="37"/>
                  </a:cubicBezTo>
                  <a:cubicBezTo>
                    <a:pt x="10" y="37"/>
                    <a:pt x="11" y="37"/>
                    <a:pt x="11" y="36"/>
                  </a:cubicBezTo>
                  <a:cubicBezTo>
                    <a:pt x="11" y="35"/>
                    <a:pt x="11" y="35"/>
                    <a:pt x="12" y="35"/>
                  </a:cubicBezTo>
                  <a:cubicBezTo>
                    <a:pt x="12" y="34"/>
                    <a:pt x="11" y="34"/>
                    <a:pt x="11" y="34"/>
                  </a:cubicBezTo>
                  <a:cubicBezTo>
                    <a:pt x="11" y="35"/>
                    <a:pt x="10" y="35"/>
                    <a:pt x="10" y="35"/>
                  </a:cubicBezTo>
                  <a:close/>
                  <a:moveTo>
                    <a:pt x="32" y="33"/>
                  </a:moveTo>
                  <a:cubicBezTo>
                    <a:pt x="32" y="33"/>
                    <a:pt x="32" y="33"/>
                    <a:pt x="32" y="34"/>
                  </a:cubicBezTo>
                  <a:cubicBezTo>
                    <a:pt x="32" y="34"/>
                    <a:pt x="32" y="34"/>
                    <a:pt x="32" y="34"/>
                  </a:cubicBezTo>
                  <a:cubicBezTo>
                    <a:pt x="33" y="33"/>
                    <a:pt x="33" y="33"/>
                    <a:pt x="33" y="33"/>
                  </a:cubicBezTo>
                  <a:cubicBezTo>
                    <a:pt x="33" y="33"/>
                    <a:pt x="33" y="33"/>
                    <a:pt x="32" y="33"/>
                  </a:cubicBezTo>
                  <a:cubicBezTo>
                    <a:pt x="32" y="33"/>
                    <a:pt x="32" y="33"/>
                    <a:pt x="32" y="33"/>
                  </a:cubicBezTo>
                  <a:close/>
                  <a:moveTo>
                    <a:pt x="15" y="33"/>
                  </a:moveTo>
                  <a:cubicBezTo>
                    <a:pt x="15" y="34"/>
                    <a:pt x="15" y="34"/>
                    <a:pt x="15" y="34"/>
                  </a:cubicBezTo>
                  <a:cubicBezTo>
                    <a:pt x="15" y="35"/>
                    <a:pt x="14" y="35"/>
                    <a:pt x="14" y="36"/>
                  </a:cubicBezTo>
                  <a:cubicBezTo>
                    <a:pt x="15" y="36"/>
                    <a:pt x="15" y="36"/>
                    <a:pt x="16" y="36"/>
                  </a:cubicBezTo>
                  <a:cubicBezTo>
                    <a:pt x="16" y="36"/>
                    <a:pt x="16" y="36"/>
                    <a:pt x="16" y="35"/>
                  </a:cubicBezTo>
                  <a:cubicBezTo>
                    <a:pt x="16" y="35"/>
                    <a:pt x="16" y="35"/>
                    <a:pt x="16" y="34"/>
                  </a:cubicBezTo>
                  <a:lnTo>
                    <a:pt x="16" y="33"/>
                  </a:lnTo>
                  <a:cubicBezTo>
                    <a:pt x="16" y="33"/>
                    <a:pt x="16" y="32"/>
                    <a:pt x="15" y="32"/>
                  </a:cubicBezTo>
                  <a:cubicBezTo>
                    <a:pt x="15" y="33"/>
                    <a:pt x="15" y="33"/>
                    <a:pt x="15" y="33"/>
                  </a:cubicBezTo>
                  <a:close/>
                  <a:moveTo>
                    <a:pt x="10" y="33"/>
                  </a:moveTo>
                  <a:cubicBezTo>
                    <a:pt x="10" y="33"/>
                    <a:pt x="10" y="33"/>
                    <a:pt x="10" y="33"/>
                  </a:cubicBezTo>
                  <a:cubicBezTo>
                    <a:pt x="10" y="33"/>
                    <a:pt x="11" y="33"/>
                    <a:pt x="11" y="33"/>
                  </a:cubicBezTo>
                  <a:cubicBezTo>
                    <a:pt x="11" y="32"/>
                    <a:pt x="11" y="32"/>
                    <a:pt x="11" y="32"/>
                  </a:cubicBezTo>
                  <a:cubicBezTo>
                    <a:pt x="11" y="32"/>
                    <a:pt x="11" y="32"/>
                    <a:pt x="10" y="32"/>
                  </a:cubicBezTo>
                  <a:cubicBezTo>
                    <a:pt x="10" y="32"/>
                    <a:pt x="10" y="32"/>
                    <a:pt x="10" y="33"/>
                  </a:cubicBezTo>
                  <a:close/>
                  <a:moveTo>
                    <a:pt x="7" y="31"/>
                  </a:moveTo>
                  <a:cubicBezTo>
                    <a:pt x="7" y="32"/>
                    <a:pt x="7" y="32"/>
                    <a:pt x="8" y="32"/>
                  </a:cubicBezTo>
                  <a:cubicBezTo>
                    <a:pt x="8" y="32"/>
                    <a:pt x="8" y="32"/>
                    <a:pt x="8" y="32"/>
                  </a:cubicBezTo>
                  <a:lnTo>
                    <a:pt x="8" y="31"/>
                  </a:lnTo>
                  <a:cubicBezTo>
                    <a:pt x="8" y="31"/>
                    <a:pt x="8" y="31"/>
                    <a:pt x="8" y="31"/>
                  </a:cubicBezTo>
                  <a:cubicBezTo>
                    <a:pt x="8" y="31"/>
                    <a:pt x="7" y="31"/>
                    <a:pt x="7" y="31"/>
                  </a:cubicBezTo>
                  <a:close/>
                  <a:moveTo>
                    <a:pt x="7" y="31"/>
                  </a:moveTo>
                  <a:cubicBezTo>
                    <a:pt x="7" y="30"/>
                    <a:pt x="7" y="30"/>
                    <a:pt x="7" y="30"/>
                  </a:cubicBezTo>
                  <a:cubicBezTo>
                    <a:pt x="7" y="30"/>
                    <a:pt x="7" y="30"/>
                    <a:pt x="7" y="30"/>
                  </a:cubicBezTo>
                  <a:cubicBezTo>
                    <a:pt x="7" y="30"/>
                    <a:pt x="6" y="30"/>
                    <a:pt x="6" y="30"/>
                  </a:cubicBezTo>
                  <a:cubicBezTo>
                    <a:pt x="6" y="31"/>
                    <a:pt x="6" y="31"/>
                    <a:pt x="7" y="31"/>
                  </a:cubicBezTo>
                  <a:close/>
                  <a:moveTo>
                    <a:pt x="23" y="30"/>
                  </a:moveTo>
                  <a:cubicBezTo>
                    <a:pt x="23" y="30"/>
                    <a:pt x="23" y="30"/>
                    <a:pt x="23" y="30"/>
                  </a:cubicBezTo>
                  <a:cubicBezTo>
                    <a:pt x="24" y="30"/>
                    <a:pt x="24" y="30"/>
                    <a:pt x="24" y="29"/>
                  </a:cubicBezTo>
                  <a:cubicBezTo>
                    <a:pt x="24" y="29"/>
                    <a:pt x="24" y="29"/>
                    <a:pt x="23" y="29"/>
                  </a:cubicBezTo>
                  <a:cubicBezTo>
                    <a:pt x="23" y="29"/>
                    <a:pt x="23" y="29"/>
                    <a:pt x="23" y="29"/>
                  </a:cubicBezTo>
                  <a:lnTo>
                    <a:pt x="23" y="30"/>
                  </a:lnTo>
                  <a:close/>
                  <a:moveTo>
                    <a:pt x="10" y="29"/>
                  </a:moveTo>
                  <a:cubicBezTo>
                    <a:pt x="9" y="30"/>
                    <a:pt x="10" y="30"/>
                    <a:pt x="10" y="30"/>
                  </a:cubicBezTo>
                  <a:cubicBezTo>
                    <a:pt x="11" y="31"/>
                    <a:pt x="11" y="30"/>
                    <a:pt x="12" y="30"/>
                  </a:cubicBezTo>
                  <a:cubicBezTo>
                    <a:pt x="11" y="30"/>
                    <a:pt x="11" y="29"/>
                    <a:pt x="11" y="29"/>
                  </a:cubicBezTo>
                  <a:cubicBezTo>
                    <a:pt x="10" y="29"/>
                    <a:pt x="10" y="29"/>
                    <a:pt x="10" y="29"/>
                  </a:cubicBezTo>
                  <a:close/>
                  <a:moveTo>
                    <a:pt x="14" y="28"/>
                  </a:moveTo>
                  <a:cubicBezTo>
                    <a:pt x="14" y="29"/>
                    <a:pt x="13" y="29"/>
                    <a:pt x="13" y="29"/>
                  </a:cubicBezTo>
                  <a:cubicBezTo>
                    <a:pt x="13" y="29"/>
                    <a:pt x="13" y="29"/>
                    <a:pt x="13" y="29"/>
                  </a:cubicBezTo>
                  <a:cubicBezTo>
                    <a:pt x="13" y="30"/>
                    <a:pt x="13" y="30"/>
                    <a:pt x="13" y="31"/>
                  </a:cubicBezTo>
                  <a:cubicBezTo>
                    <a:pt x="13" y="31"/>
                    <a:pt x="13" y="32"/>
                    <a:pt x="13" y="32"/>
                  </a:cubicBezTo>
                  <a:cubicBezTo>
                    <a:pt x="13" y="32"/>
                    <a:pt x="13" y="32"/>
                    <a:pt x="13" y="32"/>
                  </a:cubicBezTo>
                  <a:cubicBezTo>
                    <a:pt x="13" y="33"/>
                    <a:pt x="13" y="33"/>
                    <a:pt x="13" y="34"/>
                  </a:cubicBezTo>
                  <a:cubicBezTo>
                    <a:pt x="13" y="35"/>
                    <a:pt x="13" y="35"/>
                    <a:pt x="13" y="35"/>
                  </a:cubicBezTo>
                  <a:cubicBezTo>
                    <a:pt x="14" y="34"/>
                    <a:pt x="14" y="34"/>
                    <a:pt x="14" y="33"/>
                  </a:cubicBezTo>
                  <a:cubicBezTo>
                    <a:pt x="14" y="32"/>
                    <a:pt x="14" y="31"/>
                    <a:pt x="14" y="30"/>
                  </a:cubicBezTo>
                  <a:cubicBezTo>
                    <a:pt x="15" y="30"/>
                    <a:pt x="15" y="30"/>
                    <a:pt x="15" y="31"/>
                  </a:cubicBezTo>
                  <a:cubicBezTo>
                    <a:pt x="15" y="31"/>
                    <a:pt x="15" y="31"/>
                    <a:pt x="16" y="32"/>
                  </a:cubicBezTo>
                  <a:cubicBezTo>
                    <a:pt x="16" y="32"/>
                    <a:pt x="16" y="32"/>
                    <a:pt x="17" y="32"/>
                  </a:cubicBezTo>
                  <a:cubicBezTo>
                    <a:pt x="17" y="32"/>
                    <a:pt x="17" y="32"/>
                    <a:pt x="18" y="32"/>
                  </a:cubicBezTo>
                  <a:cubicBezTo>
                    <a:pt x="17" y="31"/>
                    <a:pt x="17" y="31"/>
                    <a:pt x="16" y="30"/>
                  </a:cubicBezTo>
                  <a:cubicBezTo>
                    <a:pt x="15" y="30"/>
                    <a:pt x="14" y="29"/>
                    <a:pt x="14" y="28"/>
                  </a:cubicBezTo>
                  <a:close/>
                  <a:moveTo>
                    <a:pt x="31" y="29"/>
                  </a:moveTo>
                  <a:cubicBezTo>
                    <a:pt x="31" y="29"/>
                    <a:pt x="31" y="29"/>
                    <a:pt x="31" y="29"/>
                  </a:cubicBezTo>
                  <a:cubicBezTo>
                    <a:pt x="31" y="29"/>
                    <a:pt x="32" y="29"/>
                    <a:pt x="32" y="28"/>
                  </a:cubicBezTo>
                  <a:cubicBezTo>
                    <a:pt x="32" y="28"/>
                    <a:pt x="32" y="28"/>
                    <a:pt x="32" y="28"/>
                  </a:cubicBezTo>
                  <a:cubicBezTo>
                    <a:pt x="32" y="28"/>
                    <a:pt x="31" y="28"/>
                    <a:pt x="31" y="28"/>
                  </a:cubicBezTo>
                  <a:cubicBezTo>
                    <a:pt x="31" y="28"/>
                    <a:pt x="31" y="28"/>
                    <a:pt x="31" y="29"/>
                  </a:cubicBezTo>
                  <a:close/>
                  <a:moveTo>
                    <a:pt x="16" y="28"/>
                  </a:moveTo>
                  <a:cubicBezTo>
                    <a:pt x="16" y="27"/>
                    <a:pt x="16" y="27"/>
                    <a:pt x="16" y="27"/>
                  </a:cubicBezTo>
                  <a:cubicBezTo>
                    <a:pt x="16" y="28"/>
                    <a:pt x="16" y="28"/>
                    <a:pt x="16" y="28"/>
                  </a:cubicBezTo>
                  <a:close/>
                  <a:moveTo>
                    <a:pt x="79" y="28"/>
                  </a:moveTo>
                  <a:cubicBezTo>
                    <a:pt x="79" y="28"/>
                    <a:pt x="79" y="28"/>
                    <a:pt x="80" y="28"/>
                  </a:cubicBezTo>
                  <a:cubicBezTo>
                    <a:pt x="80" y="28"/>
                    <a:pt x="80" y="28"/>
                    <a:pt x="80" y="27"/>
                  </a:cubicBezTo>
                  <a:cubicBezTo>
                    <a:pt x="80" y="27"/>
                    <a:pt x="80" y="27"/>
                    <a:pt x="80" y="27"/>
                  </a:cubicBezTo>
                  <a:cubicBezTo>
                    <a:pt x="79" y="27"/>
                    <a:pt x="79" y="27"/>
                    <a:pt x="79" y="28"/>
                  </a:cubicBezTo>
                  <a:close/>
                  <a:moveTo>
                    <a:pt x="33" y="29"/>
                  </a:moveTo>
                  <a:cubicBezTo>
                    <a:pt x="33" y="29"/>
                    <a:pt x="34" y="29"/>
                    <a:pt x="34" y="29"/>
                  </a:cubicBezTo>
                  <a:cubicBezTo>
                    <a:pt x="35" y="29"/>
                    <a:pt x="35" y="29"/>
                    <a:pt x="36" y="29"/>
                  </a:cubicBezTo>
                  <a:cubicBezTo>
                    <a:pt x="36" y="29"/>
                    <a:pt x="36" y="28"/>
                    <a:pt x="36" y="27"/>
                  </a:cubicBezTo>
                  <a:cubicBezTo>
                    <a:pt x="36" y="27"/>
                    <a:pt x="35" y="27"/>
                    <a:pt x="34" y="27"/>
                  </a:cubicBezTo>
                  <a:cubicBezTo>
                    <a:pt x="33" y="28"/>
                    <a:pt x="33" y="28"/>
                    <a:pt x="33" y="29"/>
                  </a:cubicBezTo>
                  <a:close/>
                  <a:moveTo>
                    <a:pt x="18" y="28"/>
                  </a:moveTo>
                  <a:cubicBezTo>
                    <a:pt x="18" y="28"/>
                    <a:pt x="18" y="28"/>
                    <a:pt x="19" y="28"/>
                  </a:cubicBezTo>
                  <a:cubicBezTo>
                    <a:pt x="19" y="28"/>
                    <a:pt x="19" y="28"/>
                    <a:pt x="20" y="27"/>
                  </a:cubicBezTo>
                  <a:cubicBezTo>
                    <a:pt x="20" y="27"/>
                    <a:pt x="19" y="26"/>
                    <a:pt x="18" y="26"/>
                  </a:cubicBezTo>
                  <a:cubicBezTo>
                    <a:pt x="18" y="27"/>
                    <a:pt x="18" y="27"/>
                    <a:pt x="18" y="27"/>
                  </a:cubicBezTo>
                  <a:cubicBezTo>
                    <a:pt x="18" y="27"/>
                    <a:pt x="17" y="27"/>
                    <a:pt x="18" y="28"/>
                  </a:cubicBezTo>
                  <a:close/>
                  <a:moveTo>
                    <a:pt x="46" y="15"/>
                  </a:moveTo>
                  <a:cubicBezTo>
                    <a:pt x="46" y="15"/>
                    <a:pt x="47" y="15"/>
                    <a:pt x="47" y="14"/>
                  </a:cubicBezTo>
                  <a:cubicBezTo>
                    <a:pt x="46" y="14"/>
                    <a:pt x="46" y="14"/>
                    <a:pt x="46" y="14"/>
                  </a:cubicBezTo>
                  <a:cubicBezTo>
                    <a:pt x="45" y="14"/>
                    <a:pt x="45" y="15"/>
                    <a:pt x="46" y="15"/>
                  </a:cubicBezTo>
                  <a:close/>
                  <a:moveTo>
                    <a:pt x="84" y="15"/>
                  </a:moveTo>
                  <a:cubicBezTo>
                    <a:pt x="84" y="15"/>
                    <a:pt x="84" y="15"/>
                    <a:pt x="85" y="15"/>
                  </a:cubicBezTo>
                  <a:cubicBezTo>
                    <a:pt x="85" y="14"/>
                    <a:pt x="85" y="14"/>
                    <a:pt x="84" y="14"/>
                  </a:cubicBezTo>
                  <a:cubicBezTo>
                    <a:pt x="84" y="14"/>
                    <a:pt x="84" y="14"/>
                    <a:pt x="84" y="15"/>
                  </a:cubicBezTo>
                  <a:close/>
                  <a:moveTo>
                    <a:pt x="54" y="13"/>
                  </a:moveTo>
                  <a:cubicBezTo>
                    <a:pt x="54" y="13"/>
                    <a:pt x="54" y="12"/>
                    <a:pt x="54" y="12"/>
                  </a:cubicBezTo>
                  <a:cubicBezTo>
                    <a:pt x="54" y="12"/>
                    <a:pt x="54" y="12"/>
                    <a:pt x="53" y="12"/>
                  </a:cubicBezTo>
                  <a:cubicBezTo>
                    <a:pt x="53" y="12"/>
                    <a:pt x="53" y="12"/>
                    <a:pt x="53" y="12"/>
                  </a:cubicBezTo>
                  <a:cubicBezTo>
                    <a:pt x="53" y="12"/>
                    <a:pt x="53" y="13"/>
                    <a:pt x="53" y="13"/>
                  </a:cubicBezTo>
                  <a:lnTo>
                    <a:pt x="54" y="13"/>
                  </a:lnTo>
                  <a:close/>
                  <a:moveTo>
                    <a:pt x="58" y="11"/>
                  </a:moveTo>
                  <a:cubicBezTo>
                    <a:pt x="58" y="11"/>
                    <a:pt x="58" y="11"/>
                    <a:pt x="57" y="11"/>
                  </a:cubicBezTo>
                  <a:cubicBezTo>
                    <a:pt x="57" y="11"/>
                    <a:pt x="57" y="11"/>
                    <a:pt x="57" y="11"/>
                  </a:cubicBezTo>
                  <a:cubicBezTo>
                    <a:pt x="57" y="12"/>
                    <a:pt x="57" y="12"/>
                    <a:pt x="57" y="13"/>
                  </a:cubicBezTo>
                  <a:cubicBezTo>
                    <a:pt x="57" y="13"/>
                    <a:pt x="57" y="12"/>
                    <a:pt x="57" y="12"/>
                  </a:cubicBezTo>
                  <a:cubicBezTo>
                    <a:pt x="58" y="12"/>
                    <a:pt x="58" y="12"/>
                    <a:pt x="58" y="12"/>
                  </a:cubicBezTo>
                  <a:cubicBezTo>
                    <a:pt x="58" y="12"/>
                    <a:pt x="58" y="12"/>
                    <a:pt x="58" y="12"/>
                  </a:cubicBezTo>
                  <a:cubicBezTo>
                    <a:pt x="58" y="12"/>
                    <a:pt x="58" y="11"/>
                    <a:pt x="58" y="11"/>
                  </a:cubicBezTo>
                  <a:cubicBezTo>
                    <a:pt x="59" y="11"/>
                    <a:pt x="59" y="12"/>
                    <a:pt x="59" y="12"/>
                  </a:cubicBezTo>
                  <a:cubicBezTo>
                    <a:pt x="59" y="13"/>
                    <a:pt x="60" y="13"/>
                    <a:pt x="60" y="13"/>
                  </a:cubicBezTo>
                  <a:cubicBezTo>
                    <a:pt x="61" y="12"/>
                    <a:pt x="61" y="12"/>
                    <a:pt x="61" y="11"/>
                  </a:cubicBezTo>
                  <a:cubicBezTo>
                    <a:pt x="61" y="11"/>
                    <a:pt x="60" y="11"/>
                    <a:pt x="59" y="10"/>
                  </a:cubicBezTo>
                  <a:cubicBezTo>
                    <a:pt x="59" y="10"/>
                    <a:pt x="58" y="10"/>
                    <a:pt x="58" y="11"/>
                  </a:cubicBezTo>
                  <a:close/>
                  <a:moveTo>
                    <a:pt x="83" y="9"/>
                  </a:moveTo>
                  <a:cubicBezTo>
                    <a:pt x="83" y="10"/>
                    <a:pt x="83" y="10"/>
                    <a:pt x="84" y="11"/>
                  </a:cubicBezTo>
                  <a:cubicBezTo>
                    <a:pt x="84" y="10"/>
                    <a:pt x="85" y="10"/>
                    <a:pt x="85" y="10"/>
                  </a:cubicBezTo>
                  <a:cubicBezTo>
                    <a:pt x="86" y="10"/>
                    <a:pt x="86" y="10"/>
                    <a:pt x="86" y="9"/>
                  </a:cubicBezTo>
                  <a:cubicBezTo>
                    <a:pt x="86" y="9"/>
                    <a:pt x="85" y="8"/>
                    <a:pt x="85" y="8"/>
                  </a:cubicBezTo>
                  <a:cubicBezTo>
                    <a:pt x="84" y="8"/>
                    <a:pt x="83" y="9"/>
                    <a:pt x="83" y="9"/>
                  </a:cubicBezTo>
                  <a:close/>
                  <a:moveTo>
                    <a:pt x="77" y="7"/>
                  </a:moveTo>
                  <a:cubicBezTo>
                    <a:pt x="77" y="7"/>
                    <a:pt x="78" y="6"/>
                    <a:pt x="78" y="6"/>
                  </a:cubicBezTo>
                  <a:cubicBezTo>
                    <a:pt x="77" y="5"/>
                    <a:pt x="77" y="5"/>
                    <a:pt x="77" y="4"/>
                  </a:cubicBezTo>
                  <a:lnTo>
                    <a:pt x="77" y="4"/>
                  </a:lnTo>
                  <a:cubicBezTo>
                    <a:pt x="77" y="5"/>
                    <a:pt x="77" y="5"/>
                    <a:pt x="76" y="6"/>
                  </a:cubicBezTo>
                  <a:cubicBezTo>
                    <a:pt x="76" y="7"/>
                    <a:pt x="76" y="7"/>
                    <a:pt x="77" y="7"/>
                  </a:cubicBezTo>
                  <a:close/>
                  <a:moveTo>
                    <a:pt x="80" y="5"/>
                  </a:moveTo>
                  <a:cubicBezTo>
                    <a:pt x="81" y="5"/>
                    <a:pt x="81" y="5"/>
                    <a:pt x="82" y="5"/>
                  </a:cubicBezTo>
                  <a:cubicBezTo>
                    <a:pt x="82" y="5"/>
                    <a:pt x="83" y="4"/>
                    <a:pt x="82" y="3"/>
                  </a:cubicBezTo>
                  <a:cubicBezTo>
                    <a:pt x="82" y="3"/>
                    <a:pt x="81" y="3"/>
                    <a:pt x="81" y="3"/>
                  </a:cubicBezTo>
                  <a:cubicBezTo>
                    <a:pt x="80" y="4"/>
                    <a:pt x="80" y="4"/>
                    <a:pt x="80" y="5"/>
                  </a:cubicBezTo>
                  <a:close/>
                  <a:moveTo>
                    <a:pt x="81" y="2"/>
                  </a:moveTo>
                  <a:cubicBezTo>
                    <a:pt x="81" y="2"/>
                    <a:pt x="81" y="2"/>
                    <a:pt x="81" y="2"/>
                  </a:cubicBezTo>
                  <a:cubicBezTo>
                    <a:pt x="81" y="2"/>
                    <a:pt x="81" y="1"/>
                    <a:pt x="81" y="1"/>
                  </a:cubicBezTo>
                  <a:cubicBezTo>
                    <a:pt x="80" y="2"/>
                    <a:pt x="80" y="2"/>
                    <a:pt x="81" y="2"/>
                  </a:cubicBezTo>
                  <a:close/>
                  <a:moveTo>
                    <a:pt x="85" y="6"/>
                  </a:moveTo>
                  <a:cubicBezTo>
                    <a:pt x="85" y="6"/>
                    <a:pt x="86" y="6"/>
                    <a:pt x="86" y="6"/>
                  </a:cubicBezTo>
                  <a:cubicBezTo>
                    <a:pt x="87" y="6"/>
                    <a:pt x="87" y="6"/>
                    <a:pt x="88" y="5"/>
                  </a:cubicBezTo>
                  <a:cubicBezTo>
                    <a:pt x="88" y="5"/>
                    <a:pt x="89" y="5"/>
                    <a:pt x="89" y="5"/>
                  </a:cubicBezTo>
                  <a:cubicBezTo>
                    <a:pt x="90" y="4"/>
                    <a:pt x="90" y="4"/>
                    <a:pt x="90" y="3"/>
                  </a:cubicBezTo>
                  <a:cubicBezTo>
                    <a:pt x="91" y="3"/>
                    <a:pt x="91" y="3"/>
                    <a:pt x="92" y="4"/>
                  </a:cubicBezTo>
                  <a:cubicBezTo>
                    <a:pt x="92" y="4"/>
                    <a:pt x="92" y="4"/>
                    <a:pt x="91" y="5"/>
                  </a:cubicBezTo>
                  <a:cubicBezTo>
                    <a:pt x="91" y="5"/>
                    <a:pt x="91" y="5"/>
                    <a:pt x="91" y="6"/>
                  </a:cubicBezTo>
                  <a:cubicBezTo>
                    <a:pt x="92" y="6"/>
                    <a:pt x="92" y="6"/>
                    <a:pt x="93" y="5"/>
                  </a:cubicBezTo>
                  <a:cubicBezTo>
                    <a:pt x="93" y="5"/>
                    <a:pt x="93" y="4"/>
                    <a:pt x="94" y="4"/>
                  </a:cubicBezTo>
                  <a:cubicBezTo>
                    <a:pt x="94" y="4"/>
                    <a:pt x="94" y="4"/>
                    <a:pt x="94" y="4"/>
                  </a:cubicBezTo>
                  <a:cubicBezTo>
                    <a:pt x="94" y="5"/>
                    <a:pt x="95" y="5"/>
                    <a:pt x="95" y="5"/>
                  </a:cubicBezTo>
                  <a:cubicBezTo>
                    <a:pt x="96" y="5"/>
                    <a:pt x="97" y="5"/>
                    <a:pt x="97" y="5"/>
                  </a:cubicBezTo>
                  <a:cubicBezTo>
                    <a:pt x="98" y="6"/>
                    <a:pt x="99" y="6"/>
                    <a:pt x="100" y="6"/>
                  </a:cubicBezTo>
                  <a:cubicBezTo>
                    <a:pt x="100" y="7"/>
                    <a:pt x="99" y="7"/>
                    <a:pt x="99" y="7"/>
                  </a:cubicBezTo>
                  <a:cubicBezTo>
                    <a:pt x="99" y="8"/>
                    <a:pt x="99" y="8"/>
                    <a:pt x="99" y="8"/>
                  </a:cubicBezTo>
                  <a:cubicBezTo>
                    <a:pt x="98" y="9"/>
                    <a:pt x="98" y="9"/>
                    <a:pt x="98" y="9"/>
                  </a:cubicBezTo>
                  <a:cubicBezTo>
                    <a:pt x="98" y="10"/>
                    <a:pt x="98" y="10"/>
                    <a:pt x="98" y="10"/>
                  </a:cubicBezTo>
                  <a:cubicBezTo>
                    <a:pt x="97" y="10"/>
                    <a:pt x="97" y="9"/>
                    <a:pt x="97" y="9"/>
                  </a:cubicBezTo>
                  <a:cubicBezTo>
                    <a:pt x="97" y="9"/>
                    <a:pt x="97" y="8"/>
                    <a:pt x="97" y="8"/>
                  </a:cubicBezTo>
                  <a:cubicBezTo>
                    <a:pt x="97" y="7"/>
                    <a:pt x="97" y="7"/>
                    <a:pt x="96" y="7"/>
                  </a:cubicBezTo>
                  <a:cubicBezTo>
                    <a:pt x="96" y="6"/>
                    <a:pt x="96" y="6"/>
                    <a:pt x="95" y="5"/>
                  </a:cubicBezTo>
                  <a:cubicBezTo>
                    <a:pt x="95" y="5"/>
                    <a:pt x="95" y="6"/>
                    <a:pt x="94" y="7"/>
                  </a:cubicBezTo>
                  <a:cubicBezTo>
                    <a:pt x="94" y="7"/>
                    <a:pt x="94" y="8"/>
                    <a:pt x="95" y="9"/>
                  </a:cubicBezTo>
                  <a:cubicBezTo>
                    <a:pt x="94" y="9"/>
                    <a:pt x="94" y="9"/>
                    <a:pt x="93" y="9"/>
                  </a:cubicBezTo>
                  <a:cubicBezTo>
                    <a:pt x="92" y="9"/>
                    <a:pt x="92" y="9"/>
                    <a:pt x="91" y="9"/>
                  </a:cubicBezTo>
                  <a:cubicBezTo>
                    <a:pt x="91" y="9"/>
                    <a:pt x="90" y="9"/>
                    <a:pt x="90" y="10"/>
                  </a:cubicBezTo>
                  <a:cubicBezTo>
                    <a:pt x="90" y="10"/>
                    <a:pt x="89" y="10"/>
                    <a:pt x="89" y="10"/>
                  </a:cubicBezTo>
                  <a:cubicBezTo>
                    <a:pt x="89" y="10"/>
                    <a:pt x="89" y="10"/>
                    <a:pt x="89" y="10"/>
                  </a:cubicBezTo>
                  <a:cubicBezTo>
                    <a:pt x="89" y="10"/>
                    <a:pt x="89" y="11"/>
                    <a:pt x="89" y="11"/>
                  </a:cubicBezTo>
                  <a:cubicBezTo>
                    <a:pt x="90" y="11"/>
                    <a:pt x="90" y="10"/>
                    <a:pt x="90" y="10"/>
                  </a:cubicBezTo>
                  <a:cubicBezTo>
                    <a:pt x="90" y="10"/>
                    <a:pt x="90" y="10"/>
                    <a:pt x="91" y="9"/>
                  </a:cubicBezTo>
                  <a:cubicBezTo>
                    <a:pt x="91" y="10"/>
                    <a:pt x="92" y="11"/>
                    <a:pt x="92" y="11"/>
                  </a:cubicBezTo>
                  <a:cubicBezTo>
                    <a:pt x="93" y="11"/>
                    <a:pt x="93" y="11"/>
                    <a:pt x="93" y="10"/>
                  </a:cubicBezTo>
                  <a:cubicBezTo>
                    <a:pt x="93" y="10"/>
                    <a:pt x="94" y="10"/>
                    <a:pt x="94" y="10"/>
                  </a:cubicBezTo>
                  <a:cubicBezTo>
                    <a:pt x="95" y="10"/>
                    <a:pt x="95" y="10"/>
                    <a:pt x="95" y="11"/>
                  </a:cubicBezTo>
                  <a:cubicBezTo>
                    <a:pt x="95" y="11"/>
                    <a:pt x="95" y="12"/>
                    <a:pt x="95" y="12"/>
                  </a:cubicBezTo>
                  <a:cubicBezTo>
                    <a:pt x="95" y="13"/>
                    <a:pt x="94" y="13"/>
                    <a:pt x="94" y="12"/>
                  </a:cubicBezTo>
                  <a:cubicBezTo>
                    <a:pt x="94" y="12"/>
                    <a:pt x="94" y="12"/>
                    <a:pt x="93" y="13"/>
                  </a:cubicBezTo>
                  <a:cubicBezTo>
                    <a:pt x="93" y="13"/>
                    <a:pt x="93" y="13"/>
                    <a:pt x="93" y="13"/>
                  </a:cubicBezTo>
                  <a:cubicBezTo>
                    <a:pt x="93" y="14"/>
                    <a:pt x="93" y="14"/>
                    <a:pt x="93" y="14"/>
                  </a:cubicBezTo>
                  <a:cubicBezTo>
                    <a:pt x="94" y="14"/>
                    <a:pt x="94" y="14"/>
                    <a:pt x="94" y="13"/>
                  </a:cubicBezTo>
                  <a:cubicBezTo>
                    <a:pt x="95" y="13"/>
                    <a:pt x="95" y="13"/>
                    <a:pt x="96" y="13"/>
                  </a:cubicBezTo>
                  <a:cubicBezTo>
                    <a:pt x="96" y="13"/>
                    <a:pt x="96" y="12"/>
                    <a:pt x="96" y="12"/>
                  </a:cubicBezTo>
                  <a:cubicBezTo>
                    <a:pt x="96" y="11"/>
                    <a:pt x="96" y="11"/>
                    <a:pt x="96" y="11"/>
                  </a:cubicBezTo>
                  <a:cubicBezTo>
                    <a:pt x="97" y="11"/>
                    <a:pt x="97" y="11"/>
                    <a:pt x="98" y="11"/>
                  </a:cubicBezTo>
                  <a:cubicBezTo>
                    <a:pt x="98" y="10"/>
                    <a:pt x="98" y="10"/>
                    <a:pt x="99" y="10"/>
                  </a:cubicBezTo>
                  <a:cubicBezTo>
                    <a:pt x="100" y="11"/>
                    <a:pt x="100" y="11"/>
                    <a:pt x="100" y="12"/>
                  </a:cubicBezTo>
                  <a:cubicBezTo>
                    <a:pt x="100" y="12"/>
                    <a:pt x="101" y="12"/>
                    <a:pt x="101" y="12"/>
                  </a:cubicBezTo>
                  <a:cubicBezTo>
                    <a:pt x="101" y="12"/>
                    <a:pt x="102" y="12"/>
                    <a:pt x="102" y="12"/>
                  </a:cubicBezTo>
                  <a:cubicBezTo>
                    <a:pt x="102" y="12"/>
                    <a:pt x="102" y="11"/>
                    <a:pt x="102" y="11"/>
                  </a:cubicBezTo>
                  <a:cubicBezTo>
                    <a:pt x="103" y="11"/>
                    <a:pt x="103" y="11"/>
                    <a:pt x="103" y="12"/>
                  </a:cubicBezTo>
                  <a:cubicBezTo>
                    <a:pt x="103" y="12"/>
                    <a:pt x="104" y="12"/>
                    <a:pt x="104" y="12"/>
                  </a:cubicBezTo>
                  <a:cubicBezTo>
                    <a:pt x="104" y="11"/>
                    <a:pt x="104" y="10"/>
                    <a:pt x="103" y="10"/>
                  </a:cubicBezTo>
                  <a:cubicBezTo>
                    <a:pt x="103" y="10"/>
                    <a:pt x="103" y="9"/>
                    <a:pt x="102" y="8"/>
                  </a:cubicBezTo>
                  <a:cubicBezTo>
                    <a:pt x="103" y="9"/>
                    <a:pt x="104" y="9"/>
                    <a:pt x="105" y="9"/>
                  </a:cubicBezTo>
                  <a:cubicBezTo>
                    <a:pt x="105" y="10"/>
                    <a:pt x="106" y="10"/>
                    <a:pt x="106" y="11"/>
                  </a:cubicBezTo>
                  <a:cubicBezTo>
                    <a:pt x="107" y="12"/>
                    <a:pt x="107" y="12"/>
                    <a:pt x="107" y="11"/>
                  </a:cubicBezTo>
                  <a:cubicBezTo>
                    <a:pt x="111" y="15"/>
                    <a:pt x="115" y="19"/>
                    <a:pt x="118" y="24"/>
                  </a:cubicBezTo>
                  <a:cubicBezTo>
                    <a:pt x="122" y="28"/>
                    <a:pt x="124" y="34"/>
                    <a:pt x="125" y="40"/>
                  </a:cubicBezTo>
                  <a:cubicBezTo>
                    <a:pt x="126" y="41"/>
                    <a:pt x="126" y="43"/>
                    <a:pt x="126" y="44"/>
                  </a:cubicBezTo>
                  <a:cubicBezTo>
                    <a:pt x="126" y="46"/>
                    <a:pt x="126" y="48"/>
                    <a:pt x="127" y="49"/>
                  </a:cubicBezTo>
                  <a:cubicBezTo>
                    <a:pt x="127" y="50"/>
                    <a:pt x="127" y="51"/>
                    <a:pt x="127" y="52"/>
                  </a:cubicBezTo>
                  <a:cubicBezTo>
                    <a:pt x="127" y="53"/>
                    <a:pt x="127"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8" y="67"/>
                    <a:pt x="128" y="69"/>
                    <a:pt x="128" y="71"/>
                  </a:cubicBezTo>
                  <a:cubicBezTo>
                    <a:pt x="127" y="73"/>
                    <a:pt x="127" y="75"/>
                    <a:pt x="127" y="76"/>
                  </a:cubicBezTo>
                  <a:cubicBezTo>
                    <a:pt x="128" y="82"/>
                    <a:pt x="128" y="87"/>
                    <a:pt x="128" y="92"/>
                  </a:cubicBezTo>
                  <a:cubicBezTo>
                    <a:pt x="128" y="98"/>
                    <a:pt x="127" y="103"/>
                    <a:pt x="127" y="109"/>
                  </a:cubicBezTo>
                  <a:cubicBezTo>
                    <a:pt x="127" y="115"/>
                    <a:pt x="128" y="120"/>
                    <a:pt x="128" y="126"/>
                  </a:cubicBezTo>
                  <a:cubicBezTo>
                    <a:pt x="128" y="131"/>
                    <a:pt x="128"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6" y="177"/>
                    <a:pt x="125" y="180"/>
                    <a:pt x="124" y="183"/>
                  </a:cubicBezTo>
                  <a:cubicBezTo>
                    <a:pt x="123" y="184"/>
                    <a:pt x="123" y="186"/>
                    <a:pt x="122" y="188"/>
                  </a:cubicBezTo>
                  <a:cubicBezTo>
                    <a:pt x="121" y="189"/>
                    <a:pt x="120" y="191"/>
                    <a:pt x="120" y="192"/>
                  </a:cubicBezTo>
                  <a:cubicBezTo>
                    <a:pt x="117" y="197"/>
                    <a:pt x="113" y="201"/>
                    <a:pt x="109" y="205"/>
                  </a:cubicBezTo>
                  <a:cubicBezTo>
                    <a:pt x="105" y="209"/>
                    <a:pt x="100" y="211"/>
                    <a:pt x="95" y="214"/>
                  </a:cubicBezTo>
                  <a:cubicBezTo>
                    <a:pt x="93" y="215"/>
                    <a:pt x="91" y="215"/>
                    <a:pt x="89" y="216"/>
                  </a:cubicBezTo>
                  <a:cubicBezTo>
                    <a:pt x="86" y="217"/>
                    <a:pt x="84" y="217"/>
                    <a:pt x="82" y="218"/>
                  </a:cubicBezTo>
                  <a:cubicBezTo>
                    <a:pt x="82" y="218"/>
                    <a:pt x="81" y="218"/>
                    <a:pt x="81" y="218"/>
                  </a:cubicBezTo>
                  <a:lnTo>
                    <a:pt x="80" y="218"/>
                  </a:lnTo>
                  <a:cubicBezTo>
                    <a:pt x="79" y="219"/>
                    <a:pt x="78" y="219"/>
                    <a:pt x="77" y="219"/>
                  </a:cubicBezTo>
                  <a:cubicBezTo>
                    <a:pt x="72" y="220"/>
                    <a:pt x="66" y="220"/>
                    <a:pt x="61" y="220"/>
                  </a:cubicBezTo>
                  <a:cubicBezTo>
                    <a:pt x="56" y="220"/>
                    <a:pt x="51" y="219"/>
                    <a:pt x="46" y="218"/>
                  </a:cubicBezTo>
                  <a:cubicBezTo>
                    <a:pt x="39" y="216"/>
                    <a:pt x="33" y="214"/>
                    <a:pt x="28" y="211"/>
                  </a:cubicBezTo>
                  <a:cubicBezTo>
                    <a:pt x="22" y="208"/>
                    <a:pt x="17" y="205"/>
                    <a:pt x="14" y="200"/>
                  </a:cubicBezTo>
                  <a:cubicBezTo>
                    <a:pt x="14" y="199"/>
                    <a:pt x="14" y="199"/>
                    <a:pt x="14" y="198"/>
                  </a:cubicBezTo>
                  <a:cubicBezTo>
                    <a:pt x="13" y="198"/>
                    <a:pt x="13" y="198"/>
                    <a:pt x="13" y="198"/>
                  </a:cubicBezTo>
                  <a:cubicBezTo>
                    <a:pt x="13" y="199"/>
                    <a:pt x="13" y="199"/>
                    <a:pt x="12" y="198"/>
                  </a:cubicBezTo>
                  <a:cubicBezTo>
                    <a:pt x="12" y="198"/>
                    <a:pt x="12" y="198"/>
                    <a:pt x="11" y="197"/>
                  </a:cubicBezTo>
                  <a:cubicBezTo>
                    <a:pt x="11" y="197"/>
                    <a:pt x="11" y="196"/>
                    <a:pt x="10" y="196"/>
                  </a:cubicBezTo>
                  <a:cubicBezTo>
                    <a:pt x="10" y="195"/>
                    <a:pt x="9" y="195"/>
                    <a:pt x="9" y="194"/>
                  </a:cubicBezTo>
                  <a:cubicBezTo>
                    <a:pt x="8" y="193"/>
                    <a:pt x="8" y="193"/>
                    <a:pt x="8" y="192"/>
                  </a:cubicBezTo>
                  <a:cubicBezTo>
                    <a:pt x="8" y="192"/>
                    <a:pt x="8" y="192"/>
                    <a:pt x="9" y="192"/>
                  </a:cubicBezTo>
                  <a:cubicBezTo>
                    <a:pt x="9" y="191"/>
                    <a:pt x="9" y="191"/>
                    <a:pt x="9" y="191"/>
                  </a:cubicBezTo>
                  <a:cubicBezTo>
                    <a:pt x="9" y="190"/>
                    <a:pt x="9" y="189"/>
                    <a:pt x="8" y="189"/>
                  </a:cubicBezTo>
                  <a:cubicBezTo>
                    <a:pt x="7" y="188"/>
                    <a:pt x="7" y="188"/>
                    <a:pt x="6" y="187"/>
                  </a:cubicBezTo>
                  <a:cubicBezTo>
                    <a:pt x="6" y="187"/>
                    <a:pt x="6" y="187"/>
                    <a:pt x="5" y="187"/>
                  </a:cubicBezTo>
                  <a:cubicBezTo>
                    <a:pt x="5" y="185"/>
                    <a:pt x="4" y="184"/>
                    <a:pt x="4" y="182"/>
                  </a:cubicBezTo>
                  <a:cubicBezTo>
                    <a:pt x="3" y="180"/>
                    <a:pt x="3" y="178"/>
                    <a:pt x="2" y="177"/>
                  </a:cubicBezTo>
                  <a:cubicBezTo>
                    <a:pt x="2" y="176"/>
                    <a:pt x="2" y="175"/>
                    <a:pt x="2" y="174"/>
                  </a:cubicBezTo>
                  <a:cubicBezTo>
                    <a:pt x="2" y="173"/>
                    <a:pt x="1" y="171"/>
                    <a:pt x="1" y="170"/>
                  </a:cubicBezTo>
                  <a:cubicBezTo>
                    <a:pt x="1"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1" y="118"/>
                    <a:pt x="1" y="118"/>
                    <a:pt x="1" y="118"/>
                  </a:cubicBezTo>
                  <a:cubicBezTo>
                    <a:pt x="1"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2" y="114"/>
                    <a:pt x="1" y="114"/>
                  </a:cubicBezTo>
                  <a:cubicBezTo>
                    <a:pt x="1" y="114"/>
                    <a:pt x="1" y="114"/>
                    <a:pt x="1"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1" y="58"/>
                    <a:pt x="1" y="55"/>
                    <a:pt x="1" y="52"/>
                  </a:cubicBezTo>
                  <a:cubicBezTo>
                    <a:pt x="1" y="50"/>
                    <a:pt x="1" y="47"/>
                    <a:pt x="2" y="44"/>
                  </a:cubicBezTo>
                  <a:lnTo>
                    <a:pt x="2" y="41"/>
                  </a:lnTo>
                  <a:cubicBezTo>
                    <a:pt x="2" y="40"/>
                    <a:pt x="3" y="39"/>
                    <a:pt x="3" y="37"/>
                  </a:cubicBezTo>
                  <a:lnTo>
                    <a:pt x="3" y="36"/>
                  </a:lnTo>
                  <a:cubicBezTo>
                    <a:pt x="4" y="35"/>
                    <a:pt x="4" y="34"/>
                    <a:pt x="4" y="33"/>
                  </a:cubicBezTo>
                  <a:cubicBezTo>
                    <a:pt x="5" y="32"/>
                    <a:pt x="5" y="31"/>
                    <a:pt x="6" y="30"/>
                  </a:cubicBezTo>
                  <a:cubicBezTo>
                    <a:pt x="6" y="30"/>
                    <a:pt x="7" y="29"/>
                    <a:pt x="7" y="29"/>
                  </a:cubicBezTo>
                  <a:cubicBezTo>
                    <a:pt x="7" y="28"/>
                    <a:pt x="7" y="27"/>
                    <a:pt x="8" y="27"/>
                  </a:cubicBezTo>
                  <a:cubicBezTo>
                    <a:pt x="8" y="27"/>
                    <a:pt x="8" y="27"/>
                    <a:pt x="8" y="27"/>
                  </a:cubicBezTo>
                  <a:cubicBezTo>
                    <a:pt x="9" y="28"/>
                    <a:pt x="9" y="28"/>
                    <a:pt x="9" y="28"/>
                  </a:cubicBezTo>
                  <a:cubicBezTo>
                    <a:pt x="10" y="28"/>
                    <a:pt x="10" y="28"/>
                    <a:pt x="10" y="28"/>
                  </a:cubicBezTo>
                  <a:cubicBezTo>
                    <a:pt x="10" y="28"/>
                    <a:pt x="11" y="28"/>
                    <a:pt x="11" y="27"/>
                  </a:cubicBezTo>
                  <a:cubicBezTo>
                    <a:pt x="11" y="27"/>
                    <a:pt x="12" y="27"/>
                    <a:pt x="12" y="27"/>
                  </a:cubicBezTo>
                  <a:cubicBezTo>
                    <a:pt x="13" y="28"/>
                    <a:pt x="13" y="28"/>
                    <a:pt x="13" y="28"/>
                  </a:cubicBezTo>
                  <a:cubicBezTo>
                    <a:pt x="14" y="27"/>
                    <a:pt x="14" y="27"/>
                    <a:pt x="13" y="26"/>
                  </a:cubicBezTo>
                  <a:cubicBezTo>
                    <a:pt x="13" y="26"/>
                    <a:pt x="13" y="26"/>
                    <a:pt x="12" y="26"/>
                  </a:cubicBezTo>
                  <a:cubicBezTo>
                    <a:pt x="12" y="25"/>
                    <a:pt x="13" y="25"/>
                    <a:pt x="13" y="25"/>
                  </a:cubicBezTo>
                  <a:cubicBezTo>
                    <a:pt x="14" y="25"/>
                    <a:pt x="14" y="25"/>
                    <a:pt x="14" y="24"/>
                  </a:cubicBezTo>
                  <a:cubicBezTo>
                    <a:pt x="13" y="24"/>
                    <a:pt x="13" y="24"/>
                    <a:pt x="13" y="24"/>
                  </a:cubicBezTo>
                  <a:cubicBezTo>
                    <a:pt x="13" y="25"/>
                    <a:pt x="13" y="25"/>
                    <a:pt x="13" y="25"/>
                  </a:cubicBezTo>
                  <a:cubicBezTo>
                    <a:pt x="12" y="25"/>
                    <a:pt x="12" y="25"/>
                    <a:pt x="12" y="24"/>
                  </a:cubicBezTo>
                  <a:cubicBezTo>
                    <a:pt x="11" y="24"/>
                    <a:pt x="11" y="24"/>
                    <a:pt x="11" y="24"/>
                  </a:cubicBezTo>
                  <a:cubicBezTo>
                    <a:pt x="10" y="25"/>
                    <a:pt x="11" y="25"/>
                    <a:pt x="11" y="26"/>
                  </a:cubicBezTo>
                  <a:cubicBezTo>
                    <a:pt x="11" y="26"/>
                    <a:pt x="11" y="27"/>
                    <a:pt x="10" y="27"/>
                  </a:cubicBezTo>
                  <a:cubicBezTo>
                    <a:pt x="10" y="27"/>
                    <a:pt x="9" y="27"/>
                    <a:pt x="9" y="27"/>
                  </a:cubicBezTo>
                  <a:cubicBezTo>
                    <a:pt x="9" y="26"/>
                    <a:pt x="8" y="26"/>
                    <a:pt x="8" y="26"/>
                  </a:cubicBezTo>
                  <a:cubicBezTo>
                    <a:pt x="10" y="23"/>
                    <a:pt x="11" y="21"/>
                    <a:pt x="13" y="18"/>
                  </a:cubicBezTo>
                  <a:cubicBezTo>
                    <a:pt x="15" y="16"/>
                    <a:pt x="17" y="14"/>
                    <a:pt x="19" y="12"/>
                  </a:cubicBezTo>
                  <a:cubicBezTo>
                    <a:pt x="20" y="13"/>
                    <a:pt x="21" y="13"/>
                    <a:pt x="22" y="12"/>
                  </a:cubicBezTo>
                  <a:cubicBezTo>
                    <a:pt x="22" y="12"/>
                    <a:pt x="23" y="11"/>
                    <a:pt x="23" y="11"/>
                  </a:cubicBezTo>
                  <a:cubicBezTo>
                    <a:pt x="23" y="11"/>
                    <a:pt x="23" y="10"/>
                    <a:pt x="23" y="10"/>
                  </a:cubicBezTo>
                  <a:cubicBezTo>
                    <a:pt x="23" y="10"/>
                    <a:pt x="23" y="10"/>
                    <a:pt x="23" y="10"/>
                  </a:cubicBezTo>
                  <a:cubicBezTo>
                    <a:pt x="23" y="9"/>
                    <a:pt x="23" y="9"/>
                    <a:pt x="24" y="9"/>
                  </a:cubicBezTo>
                  <a:cubicBezTo>
                    <a:pt x="25" y="8"/>
                    <a:pt x="25" y="8"/>
                    <a:pt x="26" y="8"/>
                  </a:cubicBezTo>
                  <a:cubicBezTo>
                    <a:pt x="26" y="8"/>
                    <a:pt x="26" y="9"/>
                    <a:pt x="26" y="9"/>
                  </a:cubicBezTo>
                  <a:cubicBezTo>
                    <a:pt x="27" y="9"/>
                    <a:pt x="27" y="9"/>
                    <a:pt x="28" y="8"/>
                  </a:cubicBezTo>
                  <a:cubicBezTo>
                    <a:pt x="28" y="8"/>
                    <a:pt x="28" y="8"/>
                    <a:pt x="29" y="7"/>
                  </a:cubicBezTo>
                  <a:cubicBezTo>
                    <a:pt x="30" y="8"/>
                    <a:pt x="30" y="9"/>
                    <a:pt x="29" y="9"/>
                  </a:cubicBezTo>
                  <a:cubicBezTo>
                    <a:pt x="29" y="10"/>
                    <a:pt x="29" y="11"/>
                    <a:pt x="28" y="11"/>
                  </a:cubicBezTo>
                  <a:cubicBezTo>
                    <a:pt x="27" y="11"/>
                    <a:pt x="27" y="11"/>
                    <a:pt x="26" y="11"/>
                  </a:cubicBezTo>
                  <a:cubicBezTo>
                    <a:pt x="25" y="11"/>
                    <a:pt x="25" y="11"/>
                    <a:pt x="24" y="11"/>
                  </a:cubicBezTo>
                  <a:cubicBezTo>
                    <a:pt x="24" y="12"/>
                    <a:pt x="24" y="12"/>
                    <a:pt x="24" y="12"/>
                  </a:cubicBezTo>
                  <a:cubicBezTo>
                    <a:pt x="24" y="13"/>
                    <a:pt x="24" y="13"/>
                    <a:pt x="24" y="13"/>
                  </a:cubicBezTo>
                  <a:cubicBezTo>
                    <a:pt x="25" y="13"/>
                    <a:pt x="25" y="13"/>
                    <a:pt x="26" y="13"/>
                  </a:cubicBezTo>
                  <a:lnTo>
                    <a:pt x="27" y="13"/>
                  </a:lnTo>
                  <a:cubicBezTo>
                    <a:pt x="27" y="13"/>
                    <a:pt x="27" y="13"/>
                    <a:pt x="27" y="13"/>
                  </a:cubicBezTo>
                  <a:cubicBezTo>
                    <a:pt x="27" y="13"/>
                    <a:pt x="28" y="13"/>
                    <a:pt x="28" y="13"/>
                  </a:cubicBezTo>
                  <a:cubicBezTo>
                    <a:pt x="28" y="13"/>
                    <a:pt x="29" y="13"/>
                    <a:pt x="29" y="14"/>
                  </a:cubicBezTo>
                  <a:cubicBezTo>
                    <a:pt x="29" y="14"/>
                    <a:pt x="29" y="15"/>
                    <a:pt x="29" y="15"/>
                  </a:cubicBezTo>
                  <a:cubicBezTo>
                    <a:pt x="29" y="16"/>
                    <a:pt x="29" y="16"/>
                    <a:pt x="29" y="16"/>
                  </a:cubicBezTo>
                  <a:cubicBezTo>
                    <a:pt x="29" y="16"/>
                    <a:pt x="28" y="16"/>
                    <a:pt x="28" y="16"/>
                  </a:cubicBezTo>
                  <a:cubicBezTo>
                    <a:pt x="27" y="16"/>
                    <a:pt x="27" y="17"/>
                    <a:pt x="27" y="17"/>
                  </a:cubicBezTo>
                  <a:cubicBezTo>
                    <a:pt x="26" y="17"/>
                    <a:pt x="26" y="17"/>
                    <a:pt x="26" y="17"/>
                  </a:cubicBezTo>
                  <a:cubicBezTo>
                    <a:pt x="26" y="18"/>
                    <a:pt x="26" y="18"/>
                    <a:pt x="27" y="19"/>
                  </a:cubicBezTo>
                  <a:cubicBezTo>
                    <a:pt x="27" y="18"/>
                    <a:pt x="28" y="18"/>
                    <a:pt x="28" y="19"/>
                  </a:cubicBezTo>
                  <a:cubicBezTo>
                    <a:pt x="29" y="19"/>
                    <a:pt x="29" y="19"/>
                    <a:pt x="30" y="19"/>
                  </a:cubicBezTo>
                  <a:cubicBezTo>
                    <a:pt x="29" y="20"/>
                    <a:pt x="29" y="21"/>
                    <a:pt x="29" y="22"/>
                  </a:cubicBezTo>
                  <a:cubicBezTo>
                    <a:pt x="28" y="22"/>
                    <a:pt x="28" y="23"/>
                    <a:pt x="28" y="24"/>
                  </a:cubicBezTo>
                  <a:cubicBezTo>
                    <a:pt x="28" y="24"/>
                    <a:pt x="29" y="24"/>
                    <a:pt x="29" y="23"/>
                  </a:cubicBezTo>
                  <a:cubicBezTo>
                    <a:pt x="29" y="23"/>
                    <a:pt x="29" y="22"/>
                    <a:pt x="30" y="22"/>
                  </a:cubicBezTo>
                  <a:cubicBezTo>
                    <a:pt x="30" y="22"/>
                    <a:pt x="31" y="22"/>
                    <a:pt x="32" y="21"/>
                  </a:cubicBezTo>
                  <a:cubicBezTo>
                    <a:pt x="33" y="21"/>
                    <a:pt x="34" y="21"/>
                    <a:pt x="35" y="21"/>
                  </a:cubicBezTo>
                  <a:cubicBezTo>
                    <a:pt x="34" y="22"/>
                    <a:pt x="34" y="23"/>
                    <a:pt x="34" y="23"/>
                  </a:cubicBezTo>
                  <a:cubicBezTo>
                    <a:pt x="33" y="23"/>
                    <a:pt x="33" y="23"/>
                    <a:pt x="32" y="23"/>
                  </a:cubicBezTo>
                  <a:cubicBezTo>
                    <a:pt x="32" y="23"/>
                    <a:pt x="31" y="23"/>
                    <a:pt x="31" y="23"/>
                  </a:cubicBezTo>
                  <a:cubicBezTo>
                    <a:pt x="30" y="24"/>
                    <a:pt x="30" y="24"/>
                    <a:pt x="30" y="24"/>
                  </a:cubicBezTo>
                  <a:cubicBezTo>
                    <a:pt x="30" y="24"/>
                    <a:pt x="30" y="25"/>
                    <a:pt x="31" y="25"/>
                  </a:cubicBezTo>
                  <a:cubicBezTo>
                    <a:pt x="32" y="25"/>
                    <a:pt x="33" y="25"/>
                    <a:pt x="33" y="25"/>
                  </a:cubicBezTo>
                  <a:cubicBezTo>
                    <a:pt x="34" y="25"/>
                    <a:pt x="35" y="24"/>
                    <a:pt x="35" y="24"/>
                  </a:cubicBezTo>
                  <a:cubicBezTo>
                    <a:pt x="36" y="24"/>
                    <a:pt x="37" y="23"/>
                    <a:pt x="37" y="23"/>
                  </a:cubicBezTo>
                  <a:cubicBezTo>
                    <a:pt x="38" y="23"/>
                    <a:pt x="38" y="22"/>
                    <a:pt x="38" y="22"/>
                  </a:cubicBezTo>
                  <a:cubicBezTo>
                    <a:pt x="38" y="21"/>
                    <a:pt x="38" y="20"/>
                    <a:pt x="37" y="20"/>
                  </a:cubicBezTo>
                  <a:cubicBezTo>
                    <a:pt x="37" y="20"/>
                    <a:pt x="37" y="19"/>
                    <a:pt x="36" y="19"/>
                  </a:cubicBezTo>
                  <a:cubicBezTo>
                    <a:pt x="36" y="19"/>
                    <a:pt x="35" y="19"/>
                    <a:pt x="34" y="19"/>
                  </a:cubicBezTo>
                  <a:cubicBezTo>
                    <a:pt x="33" y="19"/>
                    <a:pt x="32" y="19"/>
                    <a:pt x="31" y="18"/>
                  </a:cubicBezTo>
                  <a:cubicBezTo>
                    <a:pt x="32" y="18"/>
                    <a:pt x="33" y="17"/>
                    <a:pt x="34" y="18"/>
                  </a:cubicBezTo>
                  <a:cubicBezTo>
                    <a:pt x="35" y="18"/>
                    <a:pt x="36" y="18"/>
                    <a:pt x="37" y="18"/>
                  </a:cubicBezTo>
                  <a:cubicBezTo>
                    <a:pt x="38" y="18"/>
                    <a:pt x="38" y="18"/>
                    <a:pt x="38" y="17"/>
                  </a:cubicBezTo>
                  <a:cubicBezTo>
                    <a:pt x="38" y="17"/>
                    <a:pt x="38" y="17"/>
                    <a:pt x="39" y="17"/>
                  </a:cubicBezTo>
                  <a:cubicBezTo>
                    <a:pt x="39" y="17"/>
                    <a:pt x="39" y="17"/>
                    <a:pt x="39" y="18"/>
                  </a:cubicBezTo>
                  <a:cubicBezTo>
                    <a:pt x="39" y="18"/>
                    <a:pt x="39" y="18"/>
                    <a:pt x="39" y="18"/>
                  </a:cubicBezTo>
                  <a:cubicBezTo>
                    <a:pt x="40" y="18"/>
                    <a:pt x="40" y="18"/>
                    <a:pt x="40" y="17"/>
                  </a:cubicBezTo>
                  <a:cubicBezTo>
                    <a:pt x="40" y="17"/>
                    <a:pt x="40" y="16"/>
                    <a:pt x="40" y="16"/>
                  </a:cubicBezTo>
                  <a:cubicBezTo>
                    <a:pt x="42" y="16"/>
                    <a:pt x="43" y="15"/>
                    <a:pt x="43" y="13"/>
                  </a:cubicBezTo>
                  <a:cubicBezTo>
                    <a:pt x="43" y="13"/>
                    <a:pt x="43" y="13"/>
                    <a:pt x="44" y="13"/>
                  </a:cubicBezTo>
                  <a:cubicBezTo>
                    <a:pt x="44" y="13"/>
                    <a:pt x="44" y="13"/>
                    <a:pt x="45" y="13"/>
                  </a:cubicBezTo>
                  <a:cubicBezTo>
                    <a:pt x="45" y="13"/>
                    <a:pt x="45" y="13"/>
                    <a:pt x="45" y="13"/>
                  </a:cubicBezTo>
                  <a:cubicBezTo>
                    <a:pt x="46" y="13"/>
                    <a:pt x="46" y="13"/>
                    <a:pt x="46" y="13"/>
                  </a:cubicBezTo>
                  <a:cubicBezTo>
                    <a:pt x="46" y="13"/>
                    <a:pt x="47" y="12"/>
                    <a:pt x="47" y="12"/>
                  </a:cubicBezTo>
                  <a:cubicBezTo>
                    <a:pt x="47" y="12"/>
                    <a:pt x="47" y="11"/>
                    <a:pt x="47" y="11"/>
                  </a:cubicBezTo>
                  <a:cubicBezTo>
                    <a:pt x="48" y="11"/>
                    <a:pt x="48" y="11"/>
                    <a:pt x="48" y="12"/>
                  </a:cubicBezTo>
                  <a:cubicBezTo>
                    <a:pt x="49" y="12"/>
                    <a:pt x="49" y="12"/>
                    <a:pt x="49" y="12"/>
                  </a:cubicBezTo>
                  <a:cubicBezTo>
                    <a:pt x="50" y="12"/>
                    <a:pt x="50" y="12"/>
                    <a:pt x="49" y="11"/>
                  </a:cubicBezTo>
                  <a:cubicBezTo>
                    <a:pt x="49" y="11"/>
                    <a:pt x="48" y="11"/>
                    <a:pt x="49" y="10"/>
                  </a:cubicBezTo>
                  <a:cubicBezTo>
                    <a:pt x="49" y="10"/>
                    <a:pt x="50" y="9"/>
                    <a:pt x="50" y="9"/>
                  </a:cubicBezTo>
                  <a:cubicBezTo>
                    <a:pt x="51" y="9"/>
                    <a:pt x="51" y="9"/>
                    <a:pt x="52" y="10"/>
                  </a:cubicBezTo>
                  <a:cubicBezTo>
                    <a:pt x="52" y="9"/>
                    <a:pt x="52" y="9"/>
                    <a:pt x="51" y="9"/>
                  </a:cubicBezTo>
                  <a:cubicBezTo>
                    <a:pt x="51" y="9"/>
                    <a:pt x="51" y="9"/>
                    <a:pt x="51" y="9"/>
                  </a:cubicBezTo>
                  <a:cubicBezTo>
                    <a:pt x="51" y="8"/>
                    <a:pt x="50" y="8"/>
                    <a:pt x="50" y="8"/>
                  </a:cubicBezTo>
                  <a:cubicBezTo>
                    <a:pt x="50" y="8"/>
                    <a:pt x="49" y="7"/>
                    <a:pt x="49" y="7"/>
                  </a:cubicBezTo>
                  <a:cubicBezTo>
                    <a:pt x="50" y="7"/>
                    <a:pt x="50" y="6"/>
                    <a:pt x="51" y="6"/>
                  </a:cubicBezTo>
                  <a:cubicBezTo>
                    <a:pt x="51" y="6"/>
                    <a:pt x="52" y="6"/>
                    <a:pt x="53" y="6"/>
                  </a:cubicBezTo>
                  <a:cubicBezTo>
                    <a:pt x="53" y="7"/>
                    <a:pt x="53" y="7"/>
                    <a:pt x="53" y="7"/>
                  </a:cubicBezTo>
                  <a:cubicBezTo>
                    <a:pt x="52" y="8"/>
                    <a:pt x="52" y="8"/>
                    <a:pt x="52" y="8"/>
                  </a:cubicBezTo>
                  <a:cubicBezTo>
                    <a:pt x="52" y="9"/>
                    <a:pt x="52" y="9"/>
                    <a:pt x="53" y="9"/>
                  </a:cubicBezTo>
                  <a:cubicBezTo>
                    <a:pt x="53" y="8"/>
                    <a:pt x="53" y="8"/>
                    <a:pt x="54" y="8"/>
                  </a:cubicBezTo>
                  <a:cubicBezTo>
                    <a:pt x="54" y="9"/>
                    <a:pt x="54" y="9"/>
                    <a:pt x="54" y="10"/>
                  </a:cubicBezTo>
                  <a:cubicBezTo>
                    <a:pt x="55" y="9"/>
                    <a:pt x="55" y="10"/>
                    <a:pt x="56" y="10"/>
                  </a:cubicBezTo>
                  <a:cubicBezTo>
                    <a:pt x="56" y="10"/>
                    <a:pt x="56" y="11"/>
                    <a:pt x="57" y="11"/>
                  </a:cubicBezTo>
                  <a:cubicBezTo>
                    <a:pt x="57" y="10"/>
                    <a:pt x="57" y="10"/>
                    <a:pt x="58" y="10"/>
                  </a:cubicBezTo>
                  <a:cubicBezTo>
                    <a:pt x="58" y="9"/>
                    <a:pt x="58" y="9"/>
                    <a:pt x="59" y="9"/>
                  </a:cubicBezTo>
                  <a:cubicBezTo>
                    <a:pt x="61" y="9"/>
                    <a:pt x="62" y="9"/>
                    <a:pt x="62" y="7"/>
                  </a:cubicBezTo>
                  <a:cubicBezTo>
                    <a:pt x="62" y="7"/>
                    <a:pt x="62" y="7"/>
                    <a:pt x="61" y="7"/>
                  </a:cubicBezTo>
                  <a:cubicBezTo>
                    <a:pt x="61" y="7"/>
                    <a:pt x="61" y="7"/>
                    <a:pt x="61" y="7"/>
                  </a:cubicBezTo>
                  <a:cubicBezTo>
                    <a:pt x="60" y="7"/>
                    <a:pt x="60" y="6"/>
                    <a:pt x="59" y="6"/>
                  </a:cubicBezTo>
                  <a:cubicBezTo>
                    <a:pt x="59" y="5"/>
                    <a:pt x="58" y="5"/>
                    <a:pt x="58" y="5"/>
                  </a:cubicBezTo>
                  <a:cubicBezTo>
                    <a:pt x="57" y="5"/>
                    <a:pt x="57" y="4"/>
                    <a:pt x="57" y="4"/>
                  </a:cubicBezTo>
                  <a:cubicBezTo>
                    <a:pt x="57" y="4"/>
                    <a:pt x="57" y="4"/>
                    <a:pt x="57" y="4"/>
                  </a:cubicBezTo>
                  <a:cubicBezTo>
                    <a:pt x="57" y="3"/>
                    <a:pt x="58" y="3"/>
                    <a:pt x="58" y="3"/>
                  </a:cubicBezTo>
                  <a:lnTo>
                    <a:pt x="59" y="3"/>
                  </a:lnTo>
                  <a:cubicBezTo>
                    <a:pt x="60" y="4"/>
                    <a:pt x="60" y="4"/>
                    <a:pt x="60" y="4"/>
                  </a:cubicBezTo>
                  <a:cubicBezTo>
                    <a:pt x="60" y="5"/>
                    <a:pt x="60" y="5"/>
                    <a:pt x="61" y="5"/>
                  </a:cubicBezTo>
                  <a:cubicBezTo>
                    <a:pt x="61" y="5"/>
                    <a:pt x="61" y="5"/>
                    <a:pt x="61" y="5"/>
                  </a:cubicBezTo>
                  <a:cubicBezTo>
                    <a:pt x="62" y="4"/>
                    <a:pt x="62" y="4"/>
                    <a:pt x="62" y="4"/>
                  </a:cubicBezTo>
                  <a:cubicBezTo>
                    <a:pt x="62" y="3"/>
                    <a:pt x="61" y="3"/>
                    <a:pt x="61" y="3"/>
                  </a:cubicBezTo>
                  <a:cubicBezTo>
                    <a:pt x="60" y="3"/>
                    <a:pt x="60" y="3"/>
                    <a:pt x="60" y="2"/>
                  </a:cubicBezTo>
                  <a:cubicBezTo>
                    <a:pt x="61" y="2"/>
                    <a:pt x="61" y="2"/>
                    <a:pt x="61" y="2"/>
                  </a:cubicBezTo>
                  <a:cubicBezTo>
                    <a:pt x="62" y="2"/>
                    <a:pt x="62" y="2"/>
                    <a:pt x="63" y="3"/>
                  </a:cubicBezTo>
                  <a:cubicBezTo>
                    <a:pt x="63" y="3"/>
                    <a:pt x="63" y="3"/>
                    <a:pt x="63" y="2"/>
                  </a:cubicBezTo>
                  <a:cubicBezTo>
                    <a:pt x="63" y="2"/>
                    <a:pt x="64" y="2"/>
                    <a:pt x="64" y="3"/>
                  </a:cubicBezTo>
                  <a:cubicBezTo>
                    <a:pt x="64" y="3"/>
                    <a:pt x="64" y="3"/>
                    <a:pt x="64" y="3"/>
                  </a:cubicBezTo>
                  <a:cubicBezTo>
                    <a:pt x="64" y="3"/>
                    <a:pt x="63" y="3"/>
                    <a:pt x="63" y="4"/>
                  </a:cubicBezTo>
                  <a:cubicBezTo>
                    <a:pt x="64" y="4"/>
                    <a:pt x="64" y="5"/>
                    <a:pt x="64" y="5"/>
                  </a:cubicBezTo>
                  <a:cubicBezTo>
                    <a:pt x="63" y="5"/>
                    <a:pt x="63" y="6"/>
                    <a:pt x="63" y="6"/>
                  </a:cubicBezTo>
                  <a:cubicBezTo>
                    <a:pt x="63" y="7"/>
                    <a:pt x="63" y="7"/>
                    <a:pt x="64" y="7"/>
                  </a:cubicBezTo>
                  <a:cubicBezTo>
                    <a:pt x="64" y="7"/>
                    <a:pt x="65" y="7"/>
                    <a:pt x="65" y="6"/>
                  </a:cubicBezTo>
                  <a:cubicBezTo>
                    <a:pt x="66" y="6"/>
                    <a:pt x="66" y="5"/>
                    <a:pt x="66" y="4"/>
                  </a:cubicBezTo>
                  <a:cubicBezTo>
                    <a:pt x="66" y="4"/>
                    <a:pt x="66" y="4"/>
                    <a:pt x="66" y="4"/>
                  </a:cubicBezTo>
                  <a:cubicBezTo>
                    <a:pt x="65" y="4"/>
                    <a:pt x="65" y="4"/>
                    <a:pt x="65" y="3"/>
                  </a:cubicBezTo>
                  <a:cubicBezTo>
                    <a:pt x="66" y="4"/>
                    <a:pt x="66" y="4"/>
                    <a:pt x="67" y="4"/>
                  </a:cubicBezTo>
                  <a:cubicBezTo>
                    <a:pt x="67" y="4"/>
                    <a:pt x="68" y="4"/>
                    <a:pt x="68" y="4"/>
                  </a:cubicBezTo>
                  <a:cubicBezTo>
                    <a:pt x="68" y="4"/>
                    <a:pt x="68" y="3"/>
                    <a:pt x="68" y="3"/>
                  </a:cubicBezTo>
                  <a:cubicBezTo>
                    <a:pt x="68" y="3"/>
                    <a:pt x="68" y="3"/>
                    <a:pt x="68" y="2"/>
                  </a:cubicBezTo>
                  <a:cubicBezTo>
                    <a:pt x="68" y="2"/>
                    <a:pt x="69" y="2"/>
                    <a:pt x="69" y="1"/>
                  </a:cubicBezTo>
                  <a:cubicBezTo>
                    <a:pt x="70" y="1"/>
                    <a:pt x="71" y="2"/>
                    <a:pt x="71" y="2"/>
                  </a:cubicBezTo>
                  <a:cubicBezTo>
                    <a:pt x="70" y="2"/>
                    <a:pt x="70" y="3"/>
                    <a:pt x="69" y="4"/>
                  </a:cubicBezTo>
                  <a:cubicBezTo>
                    <a:pt x="70" y="4"/>
                    <a:pt x="70" y="5"/>
                    <a:pt x="71" y="4"/>
                  </a:cubicBezTo>
                  <a:cubicBezTo>
                    <a:pt x="71" y="5"/>
                    <a:pt x="72" y="5"/>
                    <a:pt x="72" y="5"/>
                  </a:cubicBezTo>
                  <a:cubicBezTo>
                    <a:pt x="72" y="6"/>
                    <a:pt x="72" y="6"/>
                    <a:pt x="72" y="6"/>
                  </a:cubicBezTo>
                  <a:cubicBezTo>
                    <a:pt x="73" y="6"/>
                    <a:pt x="73" y="6"/>
                    <a:pt x="73" y="5"/>
                  </a:cubicBezTo>
                  <a:cubicBezTo>
                    <a:pt x="73" y="5"/>
                    <a:pt x="73" y="5"/>
                    <a:pt x="73" y="4"/>
                  </a:cubicBezTo>
                  <a:cubicBezTo>
                    <a:pt x="74" y="4"/>
                    <a:pt x="74" y="3"/>
                    <a:pt x="74" y="3"/>
                  </a:cubicBezTo>
                  <a:cubicBezTo>
                    <a:pt x="74" y="2"/>
                    <a:pt x="75" y="2"/>
                    <a:pt x="76" y="1"/>
                  </a:cubicBezTo>
                  <a:cubicBezTo>
                    <a:pt x="76" y="1"/>
                    <a:pt x="76" y="2"/>
                    <a:pt x="76" y="2"/>
                  </a:cubicBezTo>
                  <a:cubicBezTo>
                    <a:pt x="76" y="2"/>
                    <a:pt x="76" y="2"/>
                    <a:pt x="76" y="2"/>
                  </a:cubicBezTo>
                  <a:cubicBezTo>
                    <a:pt x="77" y="2"/>
                    <a:pt x="77" y="2"/>
                    <a:pt x="77" y="2"/>
                  </a:cubicBezTo>
                  <a:cubicBezTo>
                    <a:pt x="78" y="2"/>
                    <a:pt x="78" y="1"/>
                    <a:pt x="78" y="1"/>
                  </a:cubicBezTo>
                  <a:cubicBezTo>
                    <a:pt x="79" y="1"/>
                    <a:pt x="79" y="1"/>
                    <a:pt x="80" y="1"/>
                  </a:cubicBezTo>
                  <a:cubicBezTo>
                    <a:pt x="81" y="0"/>
                    <a:pt x="82" y="1"/>
                    <a:pt x="83" y="1"/>
                  </a:cubicBezTo>
                  <a:cubicBezTo>
                    <a:pt x="83" y="1"/>
                    <a:pt x="83" y="1"/>
                    <a:pt x="83" y="2"/>
                  </a:cubicBezTo>
                  <a:cubicBezTo>
                    <a:pt x="84" y="3"/>
                    <a:pt x="84" y="3"/>
                    <a:pt x="84" y="4"/>
                  </a:cubicBezTo>
                  <a:cubicBezTo>
                    <a:pt x="84" y="4"/>
                    <a:pt x="84" y="5"/>
                    <a:pt x="84" y="5"/>
                  </a:cubicBezTo>
                  <a:cubicBezTo>
                    <a:pt x="84" y="5"/>
                    <a:pt x="84" y="6"/>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4">
              <a:extLst>
                <a:ext uri="{FF2B5EF4-FFF2-40B4-BE49-F238E27FC236}">
                  <a16:creationId xmlns:a16="http://schemas.microsoft.com/office/drawing/2014/main" id="{F650CE8B-3493-4972-8D43-64AA0279972D}"/>
                </a:ext>
              </a:extLst>
            </p:cNvPr>
            <p:cNvSpPr>
              <a:spLocks noEditPoints="1"/>
            </p:cNvSpPr>
            <p:nvPr/>
          </p:nvSpPr>
          <p:spPr bwMode="auto">
            <a:xfrm>
              <a:off x="7268906" y="4352236"/>
              <a:ext cx="101581" cy="173536"/>
            </a:xfrm>
            <a:custGeom>
              <a:avLst/>
              <a:gdLst>
                <a:gd name="T0" fmla="*/ 107 w 124"/>
                <a:gd name="T1" fmla="*/ 2 h 212"/>
                <a:gd name="T2" fmla="*/ 30 w 124"/>
                <a:gd name="T3" fmla="*/ 190 h 212"/>
                <a:gd name="T4" fmla="*/ 38 w 124"/>
                <a:gd name="T5" fmla="*/ 188 h 212"/>
                <a:gd name="T6" fmla="*/ 19 w 124"/>
                <a:gd name="T7" fmla="*/ 193 h 212"/>
                <a:gd name="T8" fmla="*/ 13 w 124"/>
                <a:gd name="T9" fmla="*/ 197 h 212"/>
                <a:gd name="T10" fmla="*/ 42 w 124"/>
                <a:gd name="T11" fmla="*/ 201 h 212"/>
                <a:gd name="T12" fmla="*/ 15 w 124"/>
                <a:gd name="T13" fmla="*/ 203 h 212"/>
                <a:gd name="T14" fmla="*/ 16 w 124"/>
                <a:gd name="T15" fmla="*/ 209 h 212"/>
                <a:gd name="T16" fmla="*/ 13 w 124"/>
                <a:gd name="T17" fmla="*/ 209 h 212"/>
                <a:gd name="T18" fmla="*/ 23 w 124"/>
                <a:gd name="T19" fmla="*/ 211 h 212"/>
                <a:gd name="T20" fmla="*/ 118 w 124"/>
                <a:gd name="T21" fmla="*/ 5 h 212"/>
                <a:gd name="T22" fmla="*/ 100 w 124"/>
                <a:gd name="T23" fmla="*/ 212 h 212"/>
                <a:gd name="T24" fmla="*/ 78 w 124"/>
                <a:gd name="T25" fmla="*/ 206 h 212"/>
                <a:gd name="T26" fmla="*/ 47 w 124"/>
                <a:gd name="T27" fmla="*/ 149 h 212"/>
                <a:gd name="T28" fmla="*/ 41 w 124"/>
                <a:gd name="T29" fmla="*/ 195 h 212"/>
                <a:gd name="T30" fmla="*/ 34 w 124"/>
                <a:gd name="T31" fmla="*/ 188 h 212"/>
                <a:gd name="T32" fmla="*/ 13 w 124"/>
                <a:gd name="T33" fmla="*/ 193 h 212"/>
                <a:gd name="T34" fmla="*/ 6 w 124"/>
                <a:gd name="T35" fmla="*/ 202 h 212"/>
                <a:gd name="T36" fmla="*/ 6 w 124"/>
                <a:gd name="T37" fmla="*/ 198 h 212"/>
                <a:gd name="T38" fmla="*/ 1 w 124"/>
                <a:gd name="T39" fmla="*/ 186 h 212"/>
                <a:gd name="T40" fmla="*/ 46 w 124"/>
                <a:gd name="T41" fmla="*/ 0 h 212"/>
                <a:gd name="T42" fmla="*/ 87 w 124"/>
                <a:gd name="T43" fmla="*/ 61 h 212"/>
                <a:gd name="T44" fmla="*/ 95 w 124"/>
                <a:gd name="T45" fmla="*/ 1 h 212"/>
                <a:gd name="T46" fmla="*/ 36 w 124"/>
                <a:gd name="T47" fmla="*/ 1 h 212"/>
                <a:gd name="T48" fmla="*/ 96 w 124"/>
                <a:gd name="T49" fmla="*/ 6 h 212"/>
                <a:gd name="T50" fmla="*/ 120 w 124"/>
                <a:gd name="T51" fmla="*/ 8 h 212"/>
                <a:gd name="T52" fmla="*/ 6 w 124"/>
                <a:gd name="T53" fmla="*/ 11 h 212"/>
                <a:gd name="T54" fmla="*/ 49 w 124"/>
                <a:gd name="T55" fmla="*/ 15 h 212"/>
                <a:gd name="T56" fmla="*/ 95 w 124"/>
                <a:gd name="T57" fmla="*/ 42 h 212"/>
                <a:gd name="T58" fmla="*/ 100 w 124"/>
                <a:gd name="T59" fmla="*/ 49 h 212"/>
                <a:gd name="T60" fmla="*/ 91 w 124"/>
                <a:gd name="T61" fmla="*/ 50 h 212"/>
                <a:gd name="T62" fmla="*/ 90 w 124"/>
                <a:gd name="T63" fmla="*/ 58 h 212"/>
                <a:gd name="T64" fmla="*/ 99 w 124"/>
                <a:gd name="T65" fmla="*/ 68 h 212"/>
                <a:gd name="T66" fmla="*/ 37 w 124"/>
                <a:gd name="T67" fmla="*/ 76 h 212"/>
                <a:gd name="T68" fmla="*/ 39 w 124"/>
                <a:gd name="T69" fmla="*/ 87 h 212"/>
                <a:gd name="T70" fmla="*/ 99 w 124"/>
                <a:gd name="T71" fmla="*/ 98 h 212"/>
                <a:gd name="T72" fmla="*/ 6 w 124"/>
                <a:gd name="T73" fmla="*/ 101 h 212"/>
                <a:gd name="T74" fmla="*/ 102 w 124"/>
                <a:gd name="T75" fmla="*/ 113 h 212"/>
                <a:gd name="T76" fmla="*/ 103 w 124"/>
                <a:gd name="T77" fmla="*/ 126 h 212"/>
                <a:gd name="T78" fmla="*/ 61 w 124"/>
                <a:gd name="T79" fmla="*/ 131 h 212"/>
                <a:gd name="T80" fmla="*/ 66 w 124"/>
                <a:gd name="T81" fmla="*/ 144 h 212"/>
                <a:gd name="T82" fmla="*/ 25 w 124"/>
                <a:gd name="T83" fmla="*/ 153 h 212"/>
                <a:gd name="T84" fmla="*/ 25 w 124"/>
                <a:gd name="T85" fmla="*/ 166 h 212"/>
                <a:gd name="T86" fmla="*/ 1 w 124"/>
                <a:gd name="T87" fmla="*/ 174 h 212"/>
                <a:gd name="T88" fmla="*/ 10 w 124"/>
                <a:gd name="T89" fmla="*/ 180 h 212"/>
                <a:gd name="T90" fmla="*/ 18 w 124"/>
                <a:gd name="T91" fmla="*/ 183 h 212"/>
                <a:gd name="T92" fmla="*/ 6 w 124"/>
                <a:gd name="T93" fmla="*/ 187 h 212"/>
                <a:gd name="T94" fmla="*/ 15 w 124"/>
                <a:gd name="T95" fmla="*/ 189 h 212"/>
                <a:gd name="T96" fmla="*/ 3 w 124"/>
                <a:gd name="T97" fmla="*/ 198 h 212"/>
                <a:gd name="T98" fmla="*/ 117 w 124"/>
                <a:gd name="T99" fmla="*/ 206 h 212"/>
                <a:gd name="T100" fmla="*/ 31 w 124"/>
                <a:gd name="T101" fmla="*/ 205 h 212"/>
                <a:gd name="T102" fmla="*/ 39 w 124"/>
                <a:gd name="T103" fmla="*/ 205 h 212"/>
                <a:gd name="T104" fmla="*/ 32 w 124"/>
                <a:gd name="T105" fmla="*/ 208 h 212"/>
                <a:gd name="T106" fmla="*/ 20 w 124"/>
                <a:gd name="T107" fmla="*/ 203 h 212"/>
                <a:gd name="T108" fmla="*/ 21 w 124"/>
                <a:gd name="T109" fmla="*/ 198 h 212"/>
                <a:gd name="T110" fmla="*/ 28 w 124"/>
                <a:gd name="T111" fmla="*/ 192 h 212"/>
                <a:gd name="T112" fmla="*/ 25 w 124"/>
                <a:gd name="T113" fmla="*/ 194 h 212"/>
                <a:gd name="T114" fmla="*/ 23 w 124"/>
                <a:gd name="T115" fmla="*/ 204 h 212"/>
                <a:gd name="T116" fmla="*/ 23 w 124"/>
                <a:gd name="T117" fmla="*/ 207 h 212"/>
                <a:gd name="T118" fmla="*/ 37 w 124"/>
                <a:gd name="T119" fmla="*/ 202 h 212"/>
                <a:gd name="T120" fmla="*/ 17 w 124"/>
                <a:gd name="T121" fmla="*/ 194 h 212"/>
                <a:gd name="T122" fmla="*/ 39 w 124"/>
                <a:gd name="T123" fmla="*/ 21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2">
                  <a:moveTo>
                    <a:pt x="100" y="1"/>
                  </a:moveTo>
                  <a:cubicBezTo>
                    <a:pt x="100" y="0"/>
                    <a:pt x="100" y="0"/>
                    <a:pt x="99" y="0"/>
                  </a:cubicBezTo>
                  <a:cubicBezTo>
                    <a:pt x="98" y="0"/>
                    <a:pt x="98" y="1"/>
                    <a:pt x="98" y="2"/>
                  </a:cubicBezTo>
                  <a:cubicBezTo>
                    <a:pt x="99" y="2"/>
                    <a:pt x="99" y="2"/>
                    <a:pt x="100" y="2"/>
                  </a:cubicBezTo>
                  <a:cubicBezTo>
                    <a:pt x="100" y="2"/>
                    <a:pt x="100" y="1"/>
                    <a:pt x="100" y="1"/>
                  </a:cubicBezTo>
                  <a:close/>
                  <a:moveTo>
                    <a:pt x="117" y="1"/>
                  </a:moveTo>
                  <a:cubicBezTo>
                    <a:pt x="117" y="0"/>
                    <a:pt x="117" y="0"/>
                    <a:pt x="118" y="0"/>
                  </a:cubicBezTo>
                  <a:cubicBezTo>
                    <a:pt x="119" y="0"/>
                    <a:pt x="120" y="0"/>
                    <a:pt x="120" y="1"/>
                  </a:cubicBezTo>
                  <a:cubicBezTo>
                    <a:pt x="120" y="1"/>
                    <a:pt x="120" y="2"/>
                    <a:pt x="120" y="2"/>
                  </a:cubicBezTo>
                  <a:cubicBezTo>
                    <a:pt x="120" y="2"/>
                    <a:pt x="120" y="3"/>
                    <a:pt x="120" y="3"/>
                  </a:cubicBezTo>
                  <a:cubicBezTo>
                    <a:pt x="119" y="3"/>
                    <a:pt x="119" y="2"/>
                    <a:pt x="118" y="2"/>
                  </a:cubicBezTo>
                  <a:cubicBezTo>
                    <a:pt x="117" y="2"/>
                    <a:pt x="117" y="1"/>
                    <a:pt x="117" y="1"/>
                  </a:cubicBezTo>
                  <a:close/>
                  <a:moveTo>
                    <a:pt x="104" y="1"/>
                  </a:moveTo>
                  <a:cubicBezTo>
                    <a:pt x="104" y="1"/>
                    <a:pt x="104" y="2"/>
                    <a:pt x="104" y="2"/>
                  </a:cubicBezTo>
                  <a:cubicBezTo>
                    <a:pt x="104" y="2"/>
                    <a:pt x="103" y="2"/>
                    <a:pt x="103" y="2"/>
                  </a:cubicBezTo>
                  <a:cubicBezTo>
                    <a:pt x="103" y="2"/>
                    <a:pt x="103" y="2"/>
                    <a:pt x="102" y="2"/>
                  </a:cubicBezTo>
                  <a:cubicBezTo>
                    <a:pt x="102" y="1"/>
                    <a:pt x="102" y="1"/>
                    <a:pt x="101" y="1"/>
                  </a:cubicBezTo>
                  <a:cubicBezTo>
                    <a:pt x="101" y="1"/>
                    <a:pt x="102" y="0"/>
                    <a:pt x="102" y="1"/>
                  </a:cubicBezTo>
                  <a:cubicBezTo>
                    <a:pt x="103" y="1"/>
                    <a:pt x="104" y="1"/>
                    <a:pt x="104" y="1"/>
                  </a:cubicBezTo>
                  <a:close/>
                  <a:moveTo>
                    <a:pt x="114" y="1"/>
                  </a:moveTo>
                  <a:cubicBezTo>
                    <a:pt x="115" y="1"/>
                    <a:pt x="115" y="1"/>
                    <a:pt x="114" y="1"/>
                  </a:cubicBezTo>
                  <a:cubicBezTo>
                    <a:pt x="114" y="1"/>
                    <a:pt x="114" y="1"/>
                    <a:pt x="114" y="1"/>
                  </a:cubicBezTo>
                  <a:cubicBezTo>
                    <a:pt x="114" y="1"/>
                    <a:pt x="114" y="1"/>
                    <a:pt x="114" y="1"/>
                  </a:cubicBezTo>
                  <a:cubicBezTo>
                    <a:pt x="114" y="1"/>
                    <a:pt x="114" y="1"/>
                    <a:pt x="114" y="1"/>
                  </a:cubicBezTo>
                  <a:close/>
                  <a:moveTo>
                    <a:pt x="124" y="3"/>
                  </a:moveTo>
                  <a:cubicBezTo>
                    <a:pt x="123" y="3"/>
                    <a:pt x="122" y="3"/>
                    <a:pt x="122" y="2"/>
                  </a:cubicBezTo>
                  <a:cubicBezTo>
                    <a:pt x="122" y="1"/>
                    <a:pt x="122" y="1"/>
                    <a:pt x="123" y="1"/>
                  </a:cubicBezTo>
                  <a:cubicBezTo>
                    <a:pt x="123" y="0"/>
                    <a:pt x="124" y="1"/>
                    <a:pt x="124" y="1"/>
                  </a:cubicBezTo>
                  <a:cubicBezTo>
                    <a:pt x="123" y="2"/>
                    <a:pt x="123" y="3"/>
                    <a:pt x="124" y="3"/>
                  </a:cubicBezTo>
                  <a:close/>
                  <a:moveTo>
                    <a:pt x="107" y="2"/>
                  </a:moveTo>
                  <a:cubicBezTo>
                    <a:pt x="107" y="2"/>
                    <a:pt x="107" y="2"/>
                    <a:pt x="107" y="2"/>
                  </a:cubicBezTo>
                  <a:cubicBezTo>
                    <a:pt x="107" y="2"/>
                    <a:pt x="107" y="2"/>
                    <a:pt x="107" y="2"/>
                  </a:cubicBezTo>
                  <a:cubicBezTo>
                    <a:pt x="107" y="2"/>
                    <a:pt x="107" y="2"/>
                    <a:pt x="107" y="2"/>
                  </a:cubicBezTo>
                  <a:cubicBezTo>
                    <a:pt x="107" y="2"/>
                    <a:pt x="107" y="2"/>
                    <a:pt x="107" y="2"/>
                  </a:cubicBezTo>
                  <a:close/>
                  <a:moveTo>
                    <a:pt x="112" y="3"/>
                  </a:moveTo>
                  <a:cubicBezTo>
                    <a:pt x="112" y="3"/>
                    <a:pt x="112" y="3"/>
                    <a:pt x="112" y="3"/>
                  </a:cubicBezTo>
                  <a:cubicBezTo>
                    <a:pt x="111" y="3"/>
                    <a:pt x="111" y="3"/>
                    <a:pt x="111" y="3"/>
                  </a:cubicBezTo>
                  <a:cubicBezTo>
                    <a:pt x="111" y="2"/>
                    <a:pt x="112" y="2"/>
                    <a:pt x="112" y="2"/>
                  </a:cubicBezTo>
                  <a:cubicBezTo>
                    <a:pt x="112" y="2"/>
                    <a:pt x="112" y="3"/>
                    <a:pt x="112" y="3"/>
                  </a:cubicBezTo>
                  <a:close/>
                  <a:moveTo>
                    <a:pt x="113" y="3"/>
                  </a:moveTo>
                  <a:cubicBezTo>
                    <a:pt x="113" y="3"/>
                    <a:pt x="113" y="2"/>
                    <a:pt x="114" y="2"/>
                  </a:cubicBezTo>
                  <a:cubicBezTo>
                    <a:pt x="115" y="2"/>
                    <a:pt x="115" y="3"/>
                    <a:pt x="115" y="4"/>
                  </a:cubicBezTo>
                  <a:cubicBezTo>
                    <a:pt x="114" y="4"/>
                    <a:pt x="114" y="4"/>
                    <a:pt x="114" y="4"/>
                  </a:cubicBezTo>
                  <a:cubicBezTo>
                    <a:pt x="113" y="4"/>
                    <a:pt x="113" y="3"/>
                    <a:pt x="113" y="3"/>
                  </a:cubicBezTo>
                  <a:close/>
                  <a:moveTo>
                    <a:pt x="108" y="6"/>
                  </a:moveTo>
                  <a:lnTo>
                    <a:pt x="109" y="6"/>
                  </a:lnTo>
                  <a:lnTo>
                    <a:pt x="109" y="7"/>
                  </a:lnTo>
                  <a:lnTo>
                    <a:pt x="108" y="7"/>
                  </a:lnTo>
                  <a:lnTo>
                    <a:pt x="108" y="6"/>
                  </a:lnTo>
                  <a:close/>
                  <a:moveTo>
                    <a:pt x="32" y="166"/>
                  </a:moveTo>
                  <a:cubicBezTo>
                    <a:pt x="32" y="166"/>
                    <a:pt x="32" y="166"/>
                    <a:pt x="32" y="166"/>
                  </a:cubicBezTo>
                  <a:cubicBezTo>
                    <a:pt x="32" y="166"/>
                    <a:pt x="32" y="166"/>
                    <a:pt x="32" y="166"/>
                  </a:cubicBezTo>
                  <a:cubicBezTo>
                    <a:pt x="31" y="166"/>
                    <a:pt x="31" y="166"/>
                    <a:pt x="32" y="166"/>
                  </a:cubicBezTo>
                  <a:cubicBezTo>
                    <a:pt x="32" y="166"/>
                    <a:pt x="32" y="166"/>
                    <a:pt x="32" y="166"/>
                  </a:cubicBezTo>
                  <a:close/>
                  <a:moveTo>
                    <a:pt x="28" y="187"/>
                  </a:moveTo>
                  <a:cubicBezTo>
                    <a:pt x="28" y="187"/>
                    <a:pt x="28" y="187"/>
                    <a:pt x="28" y="187"/>
                  </a:cubicBezTo>
                  <a:cubicBezTo>
                    <a:pt x="28" y="187"/>
                    <a:pt x="27" y="187"/>
                    <a:pt x="27" y="187"/>
                  </a:cubicBezTo>
                  <a:cubicBezTo>
                    <a:pt x="27" y="187"/>
                    <a:pt x="27" y="187"/>
                    <a:pt x="27" y="187"/>
                  </a:cubicBezTo>
                  <a:cubicBezTo>
                    <a:pt x="28" y="187"/>
                    <a:pt x="28" y="187"/>
                    <a:pt x="28" y="187"/>
                  </a:cubicBezTo>
                  <a:close/>
                  <a:moveTo>
                    <a:pt x="32" y="187"/>
                  </a:moveTo>
                  <a:cubicBezTo>
                    <a:pt x="33" y="186"/>
                    <a:pt x="33" y="187"/>
                    <a:pt x="33" y="187"/>
                  </a:cubicBezTo>
                  <a:cubicBezTo>
                    <a:pt x="33" y="187"/>
                    <a:pt x="33" y="187"/>
                    <a:pt x="33" y="188"/>
                  </a:cubicBezTo>
                  <a:cubicBezTo>
                    <a:pt x="33" y="188"/>
                    <a:pt x="33" y="189"/>
                    <a:pt x="33" y="189"/>
                  </a:cubicBezTo>
                  <a:cubicBezTo>
                    <a:pt x="33" y="189"/>
                    <a:pt x="33" y="190"/>
                    <a:pt x="33" y="190"/>
                  </a:cubicBezTo>
                  <a:cubicBezTo>
                    <a:pt x="33" y="190"/>
                    <a:pt x="32" y="190"/>
                    <a:pt x="31" y="190"/>
                  </a:cubicBezTo>
                  <a:cubicBezTo>
                    <a:pt x="30" y="190"/>
                    <a:pt x="30" y="190"/>
                    <a:pt x="30" y="190"/>
                  </a:cubicBezTo>
                  <a:cubicBezTo>
                    <a:pt x="30" y="190"/>
                    <a:pt x="30" y="189"/>
                    <a:pt x="30" y="189"/>
                  </a:cubicBezTo>
                  <a:cubicBezTo>
                    <a:pt x="30" y="189"/>
                    <a:pt x="30" y="189"/>
                    <a:pt x="30" y="189"/>
                  </a:cubicBezTo>
                  <a:cubicBezTo>
                    <a:pt x="31" y="189"/>
                    <a:pt x="31" y="189"/>
                    <a:pt x="31" y="189"/>
                  </a:cubicBezTo>
                  <a:cubicBezTo>
                    <a:pt x="31" y="190"/>
                    <a:pt x="32" y="189"/>
                    <a:pt x="32" y="189"/>
                  </a:cubicBezTo>
                  <a:lnTo>
                    <a:pt x="32" y="187"/>
                  </a:lnTo>
                  <a:close/>
                  <a:moveTo>
                    <a:pt x="30" y="188"/>
                  </a:moveTo>
                  <a:cubicBezTo>
                    <a:pt x="30" y="188"/>
                    <a:pt x="30" y="188"/>
                    <a:pt x="30" y="188"/>
                  </a:cubicBezTo>
                  <a:cubicBezTo>
                    <a:pt x="30" y="188"/>
                    <a:pt x="29" y="188"/>
                    <a:pt x="29" y="188"/>
                  </a:cubicBezTo>
                  <a:cubicBezTo>
                    <a:pt x="29" y="187"/>
                    <a:pt x="30" y="187"/>
                    <a:pt x="30" y="187"/>
                  </a:cubicBezTo>
                  <a:cubicBezTo>
                    <a:pt x="30" y="187"/>
                    <a:pt x="30" y="187"/>
                    <a:pt x="30" y="188"/>
                  </a:cubicBezTo>
                  <a:close/>
                  <a:moveTo>
                    <a:pt x="26" y="189"/>
                  </a:moveTo>
                  <a:cubicBezTo>
                    <a:pt x="26" y="189"/>
                    <a:pt x="25" y="189"/>
                    <a:pt x="25" y="189"/>
                  </a:cubicBezTo>
                  <a:cubicBezTo>
                    <a:pt x="25" y="188"/>
                    <a:pt x="25" y="188"/>
                    <a:pt x="25" y="188"/>
                  </a:cubicBezTo>
                  <a:cubicBezTo>
                    <a:pt x="26" y="188"/>
                    <a:pt x="26" y="188"/>
                    <a:pt x="27" y="188"/>
                  </a:cubicBezTo>
                  <a:cubicBezTo>
                    <a:pt x="27" y="189"/>
                    <a:pt x="27" y="189"/>
                    <a:pt x="27" y="189"/>
                  </a:cubicBezTo>
                  <a:cubicBezTo>
                    <a:pt x="26" y="189"/>
                    <a:pt x="26" y="189"/>
                    <a:pt x="26" y="189"/>
                  </a:cubicBezTo>
                  <a:close/>
                  <a:moveTo>
                    <a:pt x="31" y="188"/>
                  </a:moveTo>
                  <a:cubicBezTo>
                    <a:pt x="31" y="189"/>
                    <a:pt x="31" y="189"/>
                    <a:pt x="31" y="188"/>
                  </a:cubicBezTo>
                  <a:cubicBezTo>
                    <a:pt x="31" y="188"/>
                    <a:pt x="31" y="188"/>
                    <a:pt x="30" y="188"/>
                  </a:cubicBezTo>
                  <a:cubicBezTo>
                    <a:pt x="30" y="188"/>
                    <a:pt x="31" y="188"/>
                    <a:pt x="31" y="188"/>
                  </a:cubicBezTo>
                  <a:cubicBezTo>
                    <a:pt x="31" y="188"/>
                    <a:pt x="31" y="188"/>
                    <a:pt x="31" y="188"/>
                  </a:cubicBezTo>
                  <a:close/>
                  <a:moveTo>
                    <a:pt x="23" y="188"/>
                  </a:moveTo>
                  <a:cubicBezTo>
                    <a:pt x="23" y="189"/>
                    <a:pt x="23" y="189"/>
                    <a:pt x="22" y="189"/>
                  </a:cubicBezTo>
                  <a:cubicBezTo>
                    <a:pt x="22" y="189"/>
                    <a:pt x="22" y="189"/>
                    <a:pt x="22" y="189"/>
                  </a:cubicBezTo>
                  <a:cubicBezTo>
                    <a:pt x="22" y="188"/>
                    <a:pt x="22" y="188"/>
                    <a:pt x="22" y="188"/>
                  </a:cubicBezTo>
                  <a:cubicBezTo>
                    <a:pt x="22" y="188"/>
                    <a:pt x="23" y="188"/>
                    <a:pt x="23" y="188"/>
                  </a:cubicBezTo>
                  <a:close/>
                  <a:moveTo>
                    <a:pt x="24" y="189"/>
                  </a:moveTo>
                  <a:cubicBezTo>
                    <a:pt x="24" y="189"/>
                    <a:pt x="24" y="189"/>
                    <a:pt x="24" y="189"/>
                  </a:cubicBezTo>
                  <a:cubicBezTo>
                    <a:pt x="24" y="189"/>
                    <a:pt x="24" y="189"/>
                    <a:pt x="24" y="189"/>
                  </a:cubicBezTo>
                  <a:cubicBezTo>
                    <a:pt x="24" y="188"/>
                    <a:pt x="24" y="188"/>
                    <a:pt x="24" y="188"/>
                  </a:cubicBezTo>
                  <a:cubicBezTo>
                    <a:pt x="24" y="188"/>
                    <a:pt x="24" y="189"/>
                    <a:pt x="24" y="189"/>
                  </a:cubicBezTo>
                  <a:close/>
                  <a:moveTo>
                    <a:pt x="38" y="188"/>
                  </a:moveTo>
                  <a:cubicBezTo>
                    <a:pt x="38" y="188"/>
                    <a:pt x="38" y="188"/>
                    <a:pt x="38" y="188"/>
                  </a:cubicBezTo>
                  <a:cubicBezTo>
                    <a:pt x="37" y="188"/>
                    <a:pt x="37" y="189"/>
                    <a:pt x="37" y="188"/>
                  </a:cubicBezTo>
                  <a:cubicBezTo>
                    <a:pt x="37" y="188"/>
                    <a:pt x="37" y="188"/>
                    <a:pt x="37" y="188"/>
                  </a:cubicBezTo>
                  <a:cubicBezTo>
                    <a:pt x="37" y="188"/>
                    <a:pt x="38" y="188"/>
                    <a:pt x="38" y="188"/>
                  </a:cubicBezTo>
                  <a:close/>
                  <a:moveTo>
                    <a:pt x="20" y="192"/>
                  </a:moveTo>
                  <a:cubicBezTo>
                    <a:pt x="20" y="192"/>
                    <a:pt x="20" y="191"/>
                    <a:pt x="20" y="191"/>
                  </a:cubicBezTo>
                  <a:cubicBezTo>
                    <a:pt x="19" y="191"/>
                    <a:pt x="19" y="190"/>
                    <a:pt x="19" y="190"/>
                  </a:cubicBezTo>
                  <a:cubicBezTo>
                    <a:pt x="20" y="190"/>
                    <a:pt x="20" y="190"/>
                    <a:pt x="20" y="191"/>
                  </a:cubicBezTo>
                  <a:cubicBezTo>
                    <a:pt x="21" y="191"/>
                    <a:pt x="21" y="191"/>
                    <a:pt x="22" y="191"/>
                  </a:cubicBezTo>
                  <a:cubicBezTo>
                    <a:pt x="22" y="192"/>
                    <a:pt x="21" y="192"/>
                    <a:pt x="20" y="192"/>
                  </a:cubicBezTo>
                  <a:close/>
                  <a:moveTo>
                    <a:pt x="27" y="190"/>
                  </a:moveTo>
                  <a:cubicBezTo>
                    <a:pt x="27" y="190"/>
                    <a:pt x="27" y="190"/>
                    <a:pt x="27" y="190"/>
                  </a:cubicBezTo>
                  <a:lnTo>
                    <a:pt x="26" y="190"/>
                  </a:lnTo>
                  <a:cubicBezTo>
                    <a:pt x="26" y="190"/>
                    <a:pt x="26" y="190"/>
                    <a:pt x="27" y="190"/>
                  </a:cubicBezTo>
                  <a:cubicBezTo>
                    <a:pt x="27" y="190"/>
                    <a:pt x="27" y="190"/>
                    <a:pt x="27" y="190"/>
                  </a:cubicBezTo>
                  <a:close/>
                  <a:moveTo>
                    <a:pt x="34" y="194"/>
                  </a:moveTo>
                  <a:cubicBezTo>
                    <a:pt x="34" y="194"/>
                    <a:pt x="35" y="194"/>
                    <a:pt x="36" y="193"/>
                  </a:cubicBezTo>
                  <a:cubicBezTo>
                    <a:pt x="36" y="193"/>
                    <a:pt x="36" y="192"/>
                    <a:pt x="36" y="191"/>
                  </a:cubicBezTo>
                  <a:cubicBezTo>
                    <a:pt x="37" y="191"/>
                    <a:pt x="37" y="192"/>
                    <a:pt x="37" y="192"/>
                  </a:cubicBezTo>
                  <a:cubicBezTo>
                    <a:pt x="37" y="193"/>
                    <a:pt x="37" y="193"/>
                    <a:pt x="38" y="193"/>
                  </a:cubicBezTo>
                  <a:cubicBezTo>
                    <a:pt x="37" y="193"/>
                    <a:pt x="37" y="194"/>
                    <a:pt x="37" y="194"/>
                  </a:cubicBezTo>
                  <a:cubicBezTo>
                    <a:pt x="36" y="194"/>
                    <a:pt x="36" y="194"/>
                    <a:pt x="36" y="194"/>
                  </a:cubicBezTo>
                  <a:cubicBezTo>
                    <a:pt x="36" y="194"/>
                    <a:pt x="36" y="194"/>
                    <a:pt x="36" y="194"/>
                  </a:cubicBezTo>
                  <a:cubicBezTo>
                    <a:pt x="37" y="195"/>
                    <a:pt x="37" y="195"/>
                    <a:pt x="38" y="195"/>
                  </a:cubicBezTo>
                  <a:cubicBezTo>
                    <a:pt x="38" y="195"/>
                    <a:pt x="38" y="195"/>
                    <a:pt x="37" y="195"/>
                  </a:cubicBezTo>
                  <a:cubicBezTo>
                    <a:pt x="37" y="195"/>
                    <a:pt x="37" y="195"/>
                    <a:pt x="36" y="195"/>
                  </a:cubicBezTo>
                  <a:cubicBezTo>
                    <a:pt x="36" y="195"/>
                    <a:pt x="36" y="195"/>
                    <a:pt x="35" y="195"/>
                  </a:cubicBezTo>
                  <a:cubicBezTo>
                    <a:pt x="35" y="195"/>
                    <a:pt x="35" y="195"/>
                    <a:pt x="35" y="195"/>
                  </a:cubicBezTo>
                  <a:cubicBezTo>
                    <a:pt x="35" y="195"/>
                    <a:pt x="34" y="195"/>
                    <a:pt x="34" y="196"/>
                  </a:cubicBezTo>
                  <a:cubicBezTo>
                    <a:pt x="34" y="196"/>
                    <a:pt x="34" y="196"/>
                    <a:pt x="33" y="196"/>
                  </a:cubicBezTo>
                  <a:cubicBezTo>
                    <a:pt x="33" y="195"/>
                    <a:pt x="34" y="195"/>
                    <a:pt x="34" y="194"/>
                  </a:cubicBezTo>
                  <a:close/>
                  <a:moveTo>
                    <a:pt x="19" y="193"/>
                  </a:moveTo>
                  <a:cubicBezTo>
                    <a:pt x="19" y="194"/>
                    <a:pt x="19" y="194"/>
                    <a:pt x="19" y="194"/>
                  </a:cubicBezTo>
                  <a:cubicBezTo>
                    <a:pt x="19" y="193"/>
                    <a:pt x="19" y="193"/>
                    <a:pt x="19" y="193"/>
                  </a:cubicBezTo>
                  <a:cubicBezTo>
                    <a:pt x="19" y="192"/>
                    <a:pt x="19" y="192"/>
                    <a:pt x="19" y="192"/>
                  </a:cubicBezTo>
                  <a:cubicBezTo>
                    <a:pt x="19" y="193"/>
                    <a:pt x="19" y="193"/>
                    <a:pt x="19" y="193"/>
                  </a:cubicBezTo>
                  <a:close/>
                  <a:moveTo>
                    <a:pt x="23" y="193"/>
                  </a:moveTo>
                  <a:cubicBezTo>
                    <a:pt x="23" y="193"/>
                    <a:pt x="23" y="193"/>
                    <a:pt x="23" y="193"/>
                  </a:cubicBezTo>
                  <a:cubicBezTo>
                    <a:pt x="23" y="193"/>
                    <a:pt x="23" y="193"/>
                    <a:pt x="23" y="193"/>
                  </a:cubicBezTo>
                  <a:cubicBezTo>
                    <a:pt x="23" y="192"/>
                    <a:pt x="23" y="192"/>
                    <a:pt x="23" y="192"/>
                  </a:cubicBezTo>
                  <a:cubicBezTo>
                    <a:pt x="23" y="193"/>
                    <a:pt x="23" y="193"/>
                    <a:pt x="23" y="193"/>
                  </a:cubicBezTo>
                  <a:close/>
                  <a:moveTo>
                    <a:pt x="16" y="193"/>
                  </a:moveTo>
                  <a:cubicBezTo>
                    <a:pt x="16" y="194"/>
                    <a:pt x="16" y="194"/>
                    <a:pt x="16" y="194"/>
                  </a:cubicBezTo>
                  <a:cubicBezTo>
                    <a:pt x="15" y="194"/>
                    <a:pt x="15" y="194"/>
                    <a:pt x="15" y="194"/>
                  </a:cubicBezTo>
                  <a:cubicBezTo>
                    <a:pt x="15" y="194"/>
                    <a:pt x="15" y="194"/>
                    <a:pt x="15" y="193"/>
                  </a:cubicBezTo>
                  <a:cubicBezTo>
                    <a:pt x="15" y="193"/>
                    <a:pt x="16" y="193"/>
                    <a:pt x="16" y="193"/>
                  </a:cubicBezTo>
                  <a:close/>
                  <a:moveTo>
                    <a:pt x="21" y="193"/>
                  </a:moveTo>
                  <a:cubicBezTo>
                    <a:pt x="21" y="194"/>
                    <a:pt x="21" y="194"/>
                    <a:pt x="21" y="194"/>
                  </a:cubicBezTo>
                  <a:cubicBezTo>
                    <a:pt x="21" y="194"/>
                    <a:pt x="21" y="194"/>
                    <a:pt x="21" y="194"/>
                  </a:cubicBezTo>
                  <a:cubicBezTo>
                    <a:pt x="21" y="194"/>
                    <a:pt x="21" y="194"/>
                    <a:pt x="21" y="193"/>
                  </a:cubicBezTo>
                  <a:cubicBezTo>
                    <a:pt x="21" y="193"/>
                    <a:pt x="21" y="193"/>
                    <a:pt x="21" y="193"/>
                  </a:cubicBezTo>
                  <a:close/>
                  <a:moveTo>
                    <a:pt x="12" y="195"/>
                  </a:moveTo>
                  <a:cubicBezTo>
                    <a:pt x="13" y="195"/>
                    <a:pt x="13" y="195"/>
                    <a:pt x="13" y="195"/>
                  </a:cubicBezTo>
                  <a:cubicBezTo>
                    <a:pt x="12" y="196"/>
                    <a:pt x="12" y="196"/>
                    <a:pt x="12" y="196"/>
                  </a:cubicBezTo>
                  <a:cubicBezTo>
                    <a:pt x="12" y="196"/>
                    <a:pt x="11" y="196"/>
                    <a:pt x="11" y="195"/>
                  </a:cubicBezTo>
                  <a:cubicBezTo>
                    <a:pt x="11" y="195"/>
                    <a:pt x="11" y="195"/>
                    <a:pt x="12" y="195"/>
                  </a:cubicBezTo>
                  <a:close/>
                  <a:moveTo>
                    <a:pt x="30" y="195"/>
                  </a:moveTo>
                  <a:cubicBezTo>
                    <a:pt x="30" y="195"/>
                    <a:pt x="30" y="195"/>
                    <a:pt x="30" y="195"/>
                  </a:cubicBezTo>
                  <a:cubicBezTo>
                    <a:pt x="30" y="195"/>
                    <a:pt x="30" y="195"/>
                    <a:pt x="30" y="195"/>
                  </a:cubicBezTo>
                  <a:cubicBezTo>
                    <a:pt x="29" y="195"/>
                    <a:pt x="29" y="195"/>
                    <a:pt x="30" y="195"/>
                  </a:cubicBezTo>
                  <a:cubicBezTo>
                    <a:pt x="30" y="195"/>
                    <a:pt x="30" y="195"/>
                    <a:pt x="30" y="195"/>
                  </a:cubicBezTo>
                  <a:close/>
                  <a:moveTo>
                    <a:pt x="46" y="195"/>
                  </a:moveTo>
                  <a:cubicBezTo>
                    <a:pt x="47" y="195"/>
                    <a:pt x="47" y="195"/>
                    <a:pt x="46" y="195"/>
                  </a:cubicBezTo>
                  <a:cubicBezTo>
                    <a:pt x="46" y="195"/>
                    <a:pt x="46" y="195"/>
                    <a:pt x="46" y="195"/>
                  </a:cubicBezTo>
                  <a:cubicBezTo>
                    <a:pt x="46" y="195"/>
                    <a:pt x="46" y="195"/>
                    <a:pt x="46" y="195"/>
                  </a:cubicBezTo>
                  <a:cubicBezTo>
                    <a:pt x="46" y="195"/>
                    <a:pt x="46" y="195"/>
                    <a:pt x="46" y="195"/>
                  </a:cubicBezTo>
                  <a:close/>
                  <a:moveTo>
                    <a:pt x="13" y="197"/>
                  </a:moveTo>
                  <a:cubicBezTo>
                    <a:pt x="13" y="197"/>
                    <a:pt x="13" y="196"/>
                    <a:pt x="13" y="196"/>
                  </a:cubicBezTo>
                  <a:cubicBezTo>
                    <a:pt x="13" y="196"/>
                    <a:pt x="13" y="196"/>
                    <a:pt x="13" y="196"/>
                  </a:cubicBezTo>
                  <a:lnTo>
                    <a:pt x="14" y="196"/>
                  </a:lnTo>
                  <a:cubicBezTo>
                    <a:pt x="14" y="196"/>
                    <a:pt x="14" y="197"/>
                    <a:pt x="14" y="197"/>
                  </a:cubicBezTo>
                  <a:cubicBezTo>
                    <a:pt x="14" y="197"/>
                    <a:pt x="13" y="197"/>
                    <a:pt x="13" y="197"/>
                  </a:cubicBezTo>
                  <a:close/>
                  <a:moveTo>
                    <a:pt x="30" y="196"/>
                  </a:moveTo>
                  <a:cubicBezTo>
                    <a:pt x="30" y="197"/>
                    <a:pt x="30" y="197"/>
                    <a:pt x="30" y="197"/>
                  </a:cubicBezTo>
                  <a:cubicBezTo>
                    <a:pt x="30" y="197"/>
                    <a:pt x="30" y="196"/>
                    <a:pt x="30" y="196"/>
                  </a:cubicBezTo>
                  <a:cubicBezTo>
                    <a:pt x="30" y="196"/>
                    <a:pt x="30" y="196"/>
                    <a:pt x="30" y="196"/>
                  </a:cubicBezTo>
                  <a:cubicBezTo>
                    <a:pt x="30" y="196"/>
                    <a:pt x="30" y="196"/>
                    <a:pt x="30" y="196"/>
                  </a:cubicBezTo>
                  <a:close/>
                  <a:moveTo>
                    <a:pt x="29" y="196"/>
                  </a:moveTo>
                  <a:cubicBezTo>
                    <a:pt x="29" y="197"/>
                    <a:pt x="29" y="197"/>
                    <a:pt x="29" y="197"/>
                  </a:cubicBezTo>
                  <a:cubicBezTo>
                    <a:pt x="28" y="197"/>
                    <a:pt x="28" y="197"/>
                    <a:pt x="28" y="197"/>
                  </a:cubicBezTo>
                  <a:cubicBezTo>
                    <a:pt x="28" y="197"/>
                    <a:pt x="28" y="196"/>
                    <a:pt x="28" y="196"/>
                  </a:cubicBezTo>
                  <a:cubicBezTo>
                    <a:pt x="29" y="196"/>
                    <a:pt x="29" y="196"/>
                    <a:pt x="29" y="196"/>
                  </a:cubicBezTo>
                  <a:close/>
                  <a:moveTo>
                    <a:pt x="12" y="199"/>
                  </a:moveTo>
                  <a:cubicBezTo>
                    <a:pt x="12" y="199"/>
                    <a:pt x="12" y="198"/>
                    <a:pt x="12" y="198"/>
                  </a:cubicBezTo>
                  <a:cubicBezTo>
                    <a:pt x="12" y="198"/>
                    <a:pt x="12" y="198"/>
                    <a:pt x="12" y="197"/>
                  </a:cubicBezTo>
                  <a:cubicBezTo>
                    <a:pt x="13" y="198"/>
                    <a:pt x="13" y="198"/>
                    <a:pt x="13" y="198"/>
                  </a:cubicBezTo>
                  <a:cubicBezTo>
                    <a:pt x="12" y="198"/>
                    <a:pt x="12" y="198"/>
                    <a:pt x="12" y="199"/>
                  </a:cubicBezTo>
                  <a:close/>
                  <a:moveTo>
                    <a:pt x="32" y="198"/>
                  </a:moveTo>
                  <a:cubicBezTo>
                    <a:pt x="32" y="198"/>
                    <a:pt x="32" y="198"/>
                    <a:pt x="32" y="198"/>
                  </a:cubicBezTo>
                  <a:cubicBezTo>
                    <a:pt x="32" y="198"/>
                    <a:pt x="32" y="198"/>
                    <a:pt x="32" y="198"/>
                  </a:cubicBezTo>
                  <a:cubicBezTo>
                    <a:pt x="32" y="198"/>
                    <a:pt x="32" y="197"/>
                    <a:pt x="32" y="197"/>
                  </a:cubicBezTo>
                  <a:cubicBezTo>
                    <a:pt x="32" y="198"/>
                    <a:pt x="32" y="198"/>
                    <a:pt x="32" y="198"/>
                  </a:cubicBezTo>
                  <a:close/>
                  <a:moveTo>
                    <a:pt x="41" y="202"/>
                  </a:moveTo>
                  <a:cubicBezTo>
                    <a:pt x="41" y="201"/>
                    <a:pt x="42" y="200"/>
                    <a:pt x="42" y="200"/>
                  </a:cubicBezTo>
                  <a:cubicBezTo>
                    <a:pt x="43" y="199"/>
                    <a:pt x="44" y="199"/>
                    <a:pt x="44" y="198"/>
                  </a:cubicBezTo>
                  <a:cubicBezTo>
                    <a:pt x="45" y="199"/>
                    <a:pt x="45" y="199"/>
                    <a:pt x="45" y="199"/>
                  </a:cubicBezTo>
                  <a:cubicBezTo>
                    <a:pt x="45" y="199"/>
                    <a:pt x="45" y="199"/>
                    <a:pt x="45" y="199"/>
                  </a:cubicBezTo>
                  <a:cubicBezTo>
                    <a:pt x="44" y="200"/>
                    <a:pt x="44" y="200"/>
                    <a:pt x="44" y="200"/>
                  </a:cubicBezTo>
                  <a:cubicBezTo>
                    <a:pt x="44" y="200"/>
                    <a:pt x="43" y="200"/>
                    <a:pt x="43" y="200"/>
                  </a:cubicBezTo>
                  <a:cubicBezTo>
                    <a:pt x="43" y="200"/>
                    <a:pt x="43" y="201"/>
                    <a:pt x="42" y="201"/>
                  </a:cubicBezTo>
                  <a:cubicBezTo>
                    <a:pt x="42" y="202"/>
                    <a:pt x="42" y="202"/>
                    <a:pt x="41" y="202"/>
                  </a:cubicBezTo>
                  <a:close/>
                  <a:moveTo>
                    <a:pt x="45" y="199"/>
                  </a:moveTo>
                  <a:cubicBezTo>
                    <a:pt x="46" y="199"/>
                    <a:pt x="46" y="199"/>
                    <a:pt x="46" y="199"/>
                  </a:cubicBezTo>
                  <a:cubicBezTo>
                    <a:pt x="46" y="199"/>
                    <a:pt x="46" y="199"/>
                    <a:pt x="46" y="199"/>
                  </a:cubicBezTo>
                  <a:cubicBezTo>
                    <a:pt x="46" y="199"/>
                    <a:pt x="46" y="199"/>
                    <a:pt x="46" y="200"/>
                  </a:cubicBezTo>
                  <a:cubicBezTo>
                    <a:pt x="46" y="200"/>
                    <a:pt x="46" y="200"/>
                    <a:pt x="46" y="200"/>
                  </a:cubicBezTo>
                  <a:cubicBezTo>
                    <a:pt x="46" y="200"/>
                    <a:pt x="46" y="200"/>
                    <a:pt x="45" y="200"/>
                  </a:cubicBezTo>
                  <a:lnTo>
                    <a:pt x="45" y="199"/>
                  </a:lnTo>
                  <a:close/>
                  <a:moveTo>
                    <a:pt x="7" y="204"/>
                  </a:moveTo>
                  <a:cubicBezTo>
                    <a:pt x="8" y="203"/>
                    <a:pt x="8" y="201"/>
                    <a:pt x="8" y="200"/>
                  </a:cubicBezTo>
                  <a:cubicBezTo>
                    <a:pt x="9" y="199"/>
                    <a:pt x="9" y="199"/>
                    <a:pt x="9" y="200"/>
                  </a:cubicBezTo>
                  <a:cubicBezTo>
                    <a:pt x="9" y="200"/>
                    <a:pt x="9" y="200"/>
                    <a:pt x="9" y="200"/>
                  </a:cubicBezTo>
                  <a:cubicBezTo>
                    <a:pt x="9" y="200"/>
                    <a:pt x="9" y="201"/>
                    <a:pt x="10" y="201"/>
                  </a:cubicBezTo>
                  <a:cubicBezTo>
                    <a:pt x="10" y="201"/>
                    <a:pt x="10" y="201"/>
                    <a:pt x="10" y="201"/>
                  </a:cubicBezTo>
                  <a:cubicBezTo>
                    <a:pt x="10" y="202"/>
                    <a:pt x="9" y="202"/>
                    <a:pt x="9" y="203"/>
                  </a:cubicBezTo>
                  <a:cubicBezTo>
                    <a:pt x="9" y="203"/>
                    <a:pt x="8" y="203"/>
                    <a:pt x="7" y="204"/>
                  </a:cubicBezTo>
                  <a:close/>
                  <a:moveTo>
                    <a:pt x="12" y="200"/>
                  </a:moveTo>
                  <a:cubicBezTo>
                    <a:pt x="12" y="200"/>
                    <a:pt x="12" y="200"/>
                    <a:pt x="12" y="200"/>
                  </a:cubicBezTo>
                  <a:cubicBezTo>
                    <a:pt x="12" y="201"/>
                    <a:pt x="12" y="201"/>
                    <a:pt x="12" y="200"/>
                  </a:cubicBezTo>
                  <a:cubicBezTo>
                    <a:pt x="11" y="200"/>
                    <a:pt x="11" y="200"/>
                    <a:pt x="12" y="200"/>
                  </a:cubicBezTo>
                  <a:cubicBezTo>
                    <a:pt x="12" y="200"/>
                    <a:pt x="12" y="200"/>
                    <a:pt x="12" y="200"/>
                  </a:cubicBezTo>
                  <a:close/>
                  <a:moveTo>
                    <a:pt x="47" y="201"/>
                  </a:moveTo>
                  <a:cubicBezTo>
                    <a:pt x="47" y="202"/>
                    <a:pt x="47" y="202"/>
                    <a:pt x="47" y="202"/>
                  </a:cubicBezTo>
                  <a:cubicBezTo>
                    <a:pt x="46" y="202"/>
                    <a:pt x="46" y="202"/>
                    <a:pt x="46" y="202"/>
                  </a:cubicBezTo>
                  <a:cubicBezTo>
                    <a:pt x="46" y="202"/>
                    <a:pt x="46" y="202"/>
                    <a:pt x="46" y="202"/>
                  </a:cubicBezTo>
                  <a:cubicBezTo>
                    <a:pt x="47" y="202"/>
                    <a:pt x="47" y="201"/>
                    <a:pt x="47" y="201"/>
                  </a:cubicBezTo>
                  <a:close/>
                  <a:moveTo>
                    <a:pt x="12" y="203"/>
                  </a:moveTo>
                  <a:cubicBezTo>
                    <a:pt x="13" y="203"/>
                    <a:pt x="13" y="203"/>
                    <a:pt x="13" y="204"/>
                  </a:cubicBezTo>
                  <a:cubicBezTo>
                    <a:pt x="13" y="204"/>
                    <a:pt x="13" y="204"/>
                    <a:pt x="13" y="204"/>
                  </a:cubicBezTo>
                  <a:cubicBezTo>
                    <a:pt x="13" y="204"/>
                    <a:pt x="13" y="205"/>
                    <a:pt x="12" y="204"/>
                  </a:cubicBezTo>
                  <a:cubicBezTo>
                    <a:pt x="12" y="204"/>
                    <a:pt x="12" y="204"/>
                    <a:pt x="12" y="203"/>
                  </a:cubicBezTo>
                  <a:close/>
                  <a:moveTo>
                    <a:pt x="15" y="206"/>
                  </a:moveTo>
                  <a:cubicBezTo>
                    <a:pt x="14" y="205"/>
                    <a:pt x="14" y="204"/>
                    <a:pt x="15" y="203"/>
                  </a:cubicBezTo>
                  <a:cubicBezTo>
                    <a:pt x="15" y="204"/>
                    <a:pt x="16" y="204"/>
                    <a:pt x="16" y="204"/>
                  </a:cubicBezTo>
                  <a:cubicBezTo>
                    <a:pt x="16" y="205"/>
                    <a:pt x="16" y="205"/>
                    <a:pt x="15" y="206"/>
                  </a:cubicBezTo>
                  <a:close/>
                  <a:moveTo>
                    <a:pt x="17" y="204"/>
                  </a:moveTo>
                  <a:cubicBezTo>
                    <a:pt x="17" y="204"/>
                    <a:pt x="17" y="204"/>
                    <a:pt x="17" y="204"/>
                  </a:cubicBezTo>
                  <a:cubicBezTo>
                    <a:pt x="17" y="204"/>
                    <a:pt x="18" y="204"/>
                    <a:pt x="18" y="204"/>
                  </a:cubicBezTo>
                  <a:cubicBezTo>
                    <a:pt x="18" y="204"/>
                    <a:pt x="17" y="204"/>
                    <a:pt x="17" y="204"/>
                  </a:cubicBezTo>
                  <a:close/>
                  <a:moveTo>
                    <a:pt x="2" y="204"/>
                  </a:moveTo>
                  <a:cubicBezTo>
                    <a:pt x="2" y="205"/>
                    <a:pt x="2" y="205"/>
                    <a:pt x="2" y="205"/>
                  </a:cubicBezTo>
                  <a:cubicBezTo>
                    <a:pt x="2" y="205"/>
                    <a:pt x="1" y="205"/>
                    <a:pt x="1" y="205"/>
                  </a:cubicBezTo>
                  <a:cubicBezTo>
                    <a:pt x="1" y="205"/>
                    <a:pt x="1" y="205"/>
                    <a:pt x="1" y="204"/>
                  </a:cubicBezTo>
                  <a:cubicBezTo>
                    <a:pt x="2" y="204"/>
                    <a:pt x="2" y="204"/>
                    <a:pt x="2" y="204"/>
                  </a:cubicBezTo>
                  <a:close/>
                  <a:moveTo>
                    <a:pt x="4" y="204"/>
                  </a:moveTo>
                  <a:cubicBezTo>
                    <a:pt x="5" y="205"/>
                    <a:pt x="5" y="205"/>
                    <a:pt x="4" y="205"/>
                  </a:cubicBezTo>
                  <a:cubicBezTo>
                    <a:pt x="4" y="205"/>
                    <a:pt x="4" y="205"/>
                    <a:pt x="4" y="205"/>
                  </a:cubicBezTo>
                  <a:cubicBezTo>
                    <a:pt x="4" y="205"/>
                    <a:pt x="4" y="205"/>
                    <a:pt x="4" y="204"/>
                  </a:cubicBezTo>
                  <a:cubicBezTo>
                    <a:pt x="4" y="204"/>
                    <a:pt x="4" y="204"/>
                    <a:pt x="4" y="204"/>
                  </a:cubicBezTo>
                  <a:close/>
                  <a:moveTo>
                    <a:pt x="14" y="206"/>
                  </a:moveTo>
                  <a:cubicBezTo>
                    <a:pt x="14" y="206"/>
                    <a:pt x="14" y="206"/>
                    <a:pt x="14" y="206"/>
                  </a:cubicBezTo>
                  <a:cubicBezTo>
                    <a:pt x="14" y="206"/>
                    <a:pt x="14" y="206"/>
                    <a:pt x="14" y="206"/>
                  </a:cubicBezTo>
                  <a:cubicBezTo>
                    <a:pt x="14" y="206"/>
                    <a:pt x="14" y="205"/>
                    <a:pt x="14" y="206"/>
                  </a:cubicBezTo>
                  <a:cubicBezTo>
                    <a:pt x="14" y="206"/>
                    <a:pt x="14" y="206"/>
                    <a:pt x="14" y="206"/>
                  </a:cubicBezTo>
                  <a:close/>
                  <a:moveTo>
                    <a:pt x="84" y="207"/>
                  </a:moveTo>
                  <a:cubicBezTo>
                    <a:pt x="85" y="207"/>
                    <a:pt x="85" y="206"/>
                    <a:pt x="86" y="206"/>
                  </a:cubicBezTo>
                  <a:cubicBezTo>
                    <a:pt x="86" y="206"/>
                    <a:pt x="87" y="206"/>
                    <a:pt x="88" y="206"/>
                  </a:cubicBezTo>
                  <a:cubicBezTo>
                    <a:pt x="88" y="207"/>
                    <a:pt x="87" y="207"/>
                    <a:pt x="86" y="207"/>
                  </a:cubicBezTo>
                  <a:cubicBezTo>
                    <a:pt x="86" y="207"/>
                    <a:pt x="85" y="207"/>
                    <a:pt x="84" y="207"/>
                  </a:cubicBezTo>
                  <a:close/>
                  <a:moveTo>
                    <a:pt x="5" y="206"/>
                  </a:moveTo>
                  <a:cubicBezTo>
                    <a:pt x="5" y="206"/>
                    <a:pt x="6" y="206"/>
                    <a:pt x="6" y="206"/>
                  </a:cubicBezTo>
                  <a:cubicBezTo>
                    <a:pt x="6" y="206"/>
                    <a:pt x="7" y="206"/>
                    <a:pt x="7" y="206"/>
                  </a:cubicBezTo>
                  <a:cubicBezTo>
                    <a:pt x="7" y="206"/>
                    <a:pt x="7" y="207"/>
                    <a:pt x="6" y="207"/>
                  </a:cubicBezTo>
                  <a:cubicBezTo>
                    <a:pt x="6" y="207"/>
                    <a:pt x="6" y="207"/>
                    <a:pt x="5" y="206"/>
                  </a:cubicBezTo>
                  <a:close/>
                  <a:moveTo>
                    <a:pt x="15" y="211"/>
                  </a:moveTo>
                  <a:cubicBezTo>
                    <a:pt x="16" y="210"/>
                    <a:pt x="16" y="209"/>
                    <a:pt x="16" y="209"/>
                  </a:cubicBezTo>
                  <a:cubicBezTo>
                    <a:pt x="15" y="208"/>
                    <a:pt x="15" y="207"/>
                    <a:pt x="15" y="206"/>
                  </a:cubicBezTo>
                  <a:cubicBezTo>
                    <a:pt x="16" y="207"/>
                    <a:pt x="17" y="207"/>
                    <a:pt x="17" y="208"/>
                  </a:cubicBezTo>
                  <a:cubicBezTo>
                    <a:pt x="17" y="208"/>
                    <a:pt x="17" y="209"/>
                    <a:pt x="17" y="211"/>
                  </a:cubicBezTo>
                  <a:cubicBezTo>
                    <a:pt x="17" y="211"/>
                    <a:pt x="17" y="211"/>
                    <a:pt x="18" y="211"/>
                  </a:cubicBezTo>
                  <a:cubicBezTo>
                    <a:pt x="18" y="211"/>
                    <a:pt x="18" y="211"/>
                    <a:pt x="18" y="211"/>
                  </a:cubicBezTo>
                  <a:cubicBezTo>
                    <a:pt x="18" y="211"/>
                    <a:pt x="18" y="212"/>
                    <a:pt x="17" y="212"/>
                  </a:cubicBezTo>
                  <a:cubicBezTo>
                    <a:pt x="17" y="212"/>
                    <a:pt x="17" y="212"/>
                    <a:pt x="17" y="211"/>
                  </a:cubicBezTo>
                  <a:cubicBezTo>
                    <a:pt x="16" y="211"/>
                    <a:pt x="16" y="211"/>
                    <a:pt x="16" y="211"/>
                  </a:cubicBezTo>
                  <a:cubicBezTo>
                    <a:pt x="16" y="211"/>
                    <a:pt x="16" y="211"/>
                    <a:pt x="15" y="211"/>
                  </a:cubicBezTo>
                  <a:close/>
                  <a:moveTo>
                    <a:pt x="3" y="208"/>
                  </a:moveTo>
                  <a:cubicBezTo>
                    <a:pt x="3" y="208"/>
                    <a:pt x="3" y="208"/>
                    <a:pt x="3" y="208"/>
                  </a:cubicBezTo>
                  <a:cubicBezTo>
                    <a:pt x="3" y="208"/>
                    <a:pt x="3" y="208"/>
                    <a:pt x="3" y="208"/>
                  </a:cubicBezTo>
                  <a:cubicBezTo>
                    <a:pt x="3" y="207"/>
                    <a:pt x="3" y="207"/>
                    <a:pt x="3" y="207"/>
                  </a:cubicBezTo>
                  <a:cubicBezTo>
                    <a:pt x="3" y="207"/>
                    <a:pt x="3" y="207"/>
                    <a:pt x="3" y="208"/>
                  </a:cubicBezTo>
                  <a:close/>
                  <a:moveTo>
                    <a:pt x="8" y="210"/>
                  </a:moveTo>
                  <a:cubicBezTo>
                    <a:pt x="8" y="209"/>
                    <a:pt x="8" y="209"/>
                    <a:pt x="8" y="208"/>
                  </a:cubicBezTo>
                  <a:cubicBezTo>
                    <a:pt x="8" y="208"/>
                    <a:pt x="8" y="208"/>
                    <a:pt x="8" y="207"/>
                  </a:cubicBezTo>
                  <a:cubicBezTo>
                    <a:pt x="9" y="207"/>
                    <a:pt x="9" y="207"/>
                    <a:pt x="9" y="207"/>
                  </a:cubicBezTo>
                  <a:cubicBezTo>
                    <a:pt x="9" y="208"/>
                    <a:pt x="9" y="208"/>
                    <a:pt x="10" y="208"/>
                  </a:cubicBezTo>
                  <a:cubicBezTo>
                    <a:pt x="10" y="208"/>
                    <a:pt x="10" y="208"/>
                    <a:pt x="9" y="209"/>
                  </a:cubicBezTo>
                  <a:cubicBezTo>
                    <a:pt x="9" y="209"/>
                    <a:pt x="9" y="209"/>
                    <a:pt x="9" y="209"/>
                  </a:cubicBezTo>
                  <a:cubicBezTo>
                    <a:pt x="9" y="209"/>
                    <a:pt x="8" y="209"/>
                    <a:pt x="8" y="209"/>
                  </a:cubicBezTo>
                  <a:cubicBezTo>
                    <a:pt x="8" y="209"/>
                    <a:pt x="9" y="209"/>
                    <a:pt x="9" y="209"/>
                  </a:cubicBezTo>
                  <a:cubicBezTo>
                    <a:pt x="9" y="210"/>
                    <a:pt x="9" y="210"/>
                    <a:pt x="9" y="210"/>
                  </a:cubicBezTo>
                  <a:cubicBezTo>
                    <a:pt x="8" y="210"/>
                    <a:pt x="8" y="210"/>
                    <a:pt x="8" y="210"/>
                  </a:cubicBezTo>
                  <a:cubicBezTo>
                    <a:pt x="7" y="210"/>
                    <a:pt x="7" y="210"/>
                    <a:pt x="7" y="211"/>
                  </a:cubicBezTo>
                  <a:cubicBezTo>
                    <a:pt x="7" y="211"/>
                    <a:pt x="7" y="211"/>
                    <a:pt x="6" y="211"/>
                  </a:cubicBezTo>
                  <a:cubicBezTo>
                    <a:pt x="5" y="211"/>
                    <a:pt x="5" y="211"/>
                    <a:pt x="5" y="210"/>
                  </a:cubicBezTo>
                  <a:lnTo>
                    <a:pt x="8" y="210"/>
                  </a:lnTo>
                  <a:close/>
                  <a:moveTo>
                    <a:pt x="14" y="208"/>
                  </a:moveTo>
                  <a:cubicBezTo>
                    <a:pt x="14" y="209"/>
                    <a:pt x="14" y="209"/>
                    <a:pt x="13" y="209"/>
                  </a:cubicBezTo>
                  <a:cubicBezTo>
                    <a:pt x="13" y="209"/>
                    <a:pt x="13" y="209"/>
                    <a:pt x="13" y="209"/>
                  </a:cubicBezTo>
                  <a:cubicBezTo>
                    <a:pt x="13" y="209"/>
                    <a:pt x="13" y="209"/>
                    <a:pt x="13" y="209"/>
                  </a:cubicBezTo>
                  <a:cubicBezTo>
                    <a:pt x="13" y="209"/>
                    <a:pt x="13" y="208"/>
                    <a:pt x="14" y="208"/>
                  </a:cubicBezTo>
                  <a:close/>
                  <a:moveTo>
                    <a:pt x="86" y="209"/>
                  </a:moveTo>
                  <a:cubicBezTo>
                    <a:pt x="87" y="209"/>
                    <a:pt x="87" y="209"/>
                    <a:pt x="87" y="209"/>
                  </a:cubicBezTo>
                  <a:cubicBezTo>
                    <a:pt x="87" y="209"/>
                    <a:pt x="87" y="209"/>
                    <a:pt x="86" y="209"/>
                  </a:cubicBezTo>
                  <a:cubicBezTo>
                    <a:pt x="86" y="209"/>
                    <a:pt x="86" y="210"/>
                    <a:pt x="86" y="210"/>
                  </a:cubicBezTo>
                  <a:cubicBezTo>
                    <a:pt x="86" y="210"/>
                    <a:pt x="86" y="210"/>
                    <a:pt x="86" y="209"/>
                  </a:cubicBezTo>
                  <a:close/>
                  <a:moveTo>
                    <a:pt x="21" y="212"/>
                  </a:moveTo>
                  <a:cubicBezTo>
                    <a:pt x="21" y="212"/>
                    <a:pt x="21" y="212"/>
                    <a:pt x="21" y="212"/>
                  </a:cubicBezTo>
                  <a:cubicBezTo>
                    <a:pt x="21" y="212"/>
                    <a:pt x="20" y="212"/>
                    <a:pt x="20" y="212"/>
                  </a:cubicBezTo>
                  <a:cubicBezTo>
                    <a:pt x="20" y="211"/>
                    <a:pt x="20" y="211"/>
                    <a:pt x="20" y="211"/>
                  </a:cubicBezTo>
                  <a:cubicBezTo>
                    <a:pt x="20" y="210"/>
                    <a:pt x="20" y="210"/>
                    <a:pt x="20" y="210"/>
                  </a:cubicBezTo>
                  <a:lnTo>
                    <a:pt x="21" y="210"/>
                  </a:lnTo>
                  <a:cubicBezTo>
                    <a:pt x="21" y="210"/>
                    <a:pt x="21" y="210"/>
                    <a:pt x="21" y="211"/>
                  </a:cubicBezTo>
                  <a:cubicBezTo>
                    <a:pt x="20" y="211"/>
                    <a:pt x="21" y="212"/>
                    <a:pt x="21" y="212"/>
                  </a:cubicBezTo>
                  <a:close/>
                  <a:moveTo>
                    <a:pt x="14" y="211"/>
                  </a:moveTo>
                  <a:cubicBezTo>
                    <a:pt x="14" y="211"/>
                    <a:pt x="14" y="211"/>
                    <a:pt x="14" y="211"/>
                  </a:cubicBezTo>
                  <a:cubicBezTo>
                    <a:pt x="14" y="211"/>
                    <a:pt x="14" y="211"/>
                    <a:pt x="14" y="211"/>
                  </a:cubicBezTo>
                  <a:cubicBezTo>
                    <a:pt x="14" y="210"/>
                    <a:pt x="14" y="210"/>
                    <a:pt x="14" y="210"/>
                  </a:cubicBezTo>
                  <a:cubicBezTo>
                    <a:pt x="14" y="210"/>
                    <a:pt x="14" y="210"/>
                    <a:pt x="14" y="211"/>
                  </a:cubicBezTo>
                  <a:close/>
                  <a:moveTo>
                    <a:pt x="33" y="212"/>
                  </a:moveTo>
                  <a:cubicBezTo>
                    <a:pt x="33" y="211"/>
                    <a:pt x="33" y="211"/>
                    <a:pt x="33" y="211"/>
                  </a:cubicBezTo>
                  <a:cubicBezTo>
                    <a:pt x="33" y="210"/>
                    <a:pt x="33" y="210"/>
                    <a:pt x="34" y="210"/>
                  </a:cubicBezTo>
                  <a:cubicBezTo>
                    <a:pt x="34" y="211"/>
                    <a:pt x="34" y="212"/>
                    <a:pt x="33" y="212"/>
                  </a:cubicBezTo>
                  <a:close/>
                  <a:moveTo>
                    <a:pt x="7" y="212"/>
                  </a:moveTo>
                  <a:cubicBezTo>
                    <a:pt x="8" y="211"/>
                    <a:pt x="8" y="211"/>
                    <a:pt x="10" y="211"/>
                  </a:cubicBezTo>
                  <a:cubicBezTo>
                    <a:pt x="11" y="211"/>
                    <a:pt x="12" y="211"/>
                    <a:pt x="13" y="211"/>
                  </a:cubicBezTo>
                  <a:cubicBezTo>
                    <a:pt x="12" y="212"/>
                    <a:pt x="11" y="212"/>
                    <a:pt x="11" y="212"/>
                  </a:cubicBezTo>
                  <a:cubicBezTo>
                    <a:pt x="10" y="212"/>
                    <a:pt x="9" y="212"/>
                    <a:pt x="7" y="212"/>
                  </a:cubicBezTo>
                  <a:close/>
                  <a:moveTo>
                    <a:pt x="23" y="211"/>
                  </a:moveTo>
                  <a:cubicBezTo>
                    <a:pt x="23" y="211"/>
                    <a:pt x="23" y="212"/>
                    <a:pt x="23" y="211"/>
                  </a:cubicBezTo>
                  <a:cubicBezTo>
                    <a:pt x="23" y="211"/>
                    <a:pt x="23" y="211"/>
                    <a:pt x="23" y="211"/>
                  </a:cubicBezTo>
                  <a:cubicBezTo>
                    <a:pt x="23" y="211"/>
                    <a:pt x="23" y="211"/>
                    <a:pt x="23" y="211"/>
                  </a:cubicBezTo>
                  <a:cubicBezTo>
                    <a:pt x="23" y="211"/>
                    <a:pt x="23" y="211"/>
                    <a:pt x="23" y="211"/>
                  </a:cubicBezTo>
                  <a:close/>
                  <a:moveTo>
                    <a:pt x="24" y="211"/>
                  </a:moveTo>
                  <a:cubicBezTo>
                    <a:pt x="25" y="211"/>
                    <a:pt x="25" y="211"/>
                    <a:pt x="24" y="211"/>
                  </a:cubicBezTo>
                  <a:cubicBezTo>
                    <a:pt x="24" y="211"/>
                    <a:pt x="24" y="211"/>
                    <a:pt x="24" y="211"/>
                  </a:cubicBezTo>
                  <a:cubicBezTo>
                    <a:pt x="24" y="211"/>
                    <a:pt x="24" y="211"/>
                    <a:pt x="24" y="211"/>
                  </a:cubicBezTo>
                  <a:cubicBezTo>
                    <a:pt x="24" y="210"/>
                    <a:pt x="24" y="210"/>
                    <a:pt x="24" y="211"/>
                  </a:cubicBezTo>
                  <a:close/>
                  <a:moveTo>
                    <a:pt x="29" y="212"/>
                  </a:moveTo>
                  <a:cubicBezTo>
                    <a:pt x="28" y="211"/>
                    <a:pt x="29" y="211"/>
                    <a:pt x="30" y="211"/>
                  </a:cubicBezTo>
                  <a:cubicBezTo>
                    <a:pt x="30" y="211"/>
                    <a:pt x="31" y="211"/>
                    <a:pt x="30" y="212"/>
                  </a:cubicBezTo>
                  <a:lnTo>
                    <a:pt x="29" y="212"/>
                  </a:lnTo>
                  <a:close/>
                  <a:moveTo>
                    <a:pt x="41" y="212"/>
                  </a:moveTo>
                  <a:cubicBezTo>
                    <a:pt x="41" y="211"/>
                    <a:pt x="41" y="211"/>
                    <a:pt x="42" y="211"/>
                  </a:cubicBezTo>
                  <a:cubicBezTo>
                    <a:pt x="42" y="212"/>
                    <a:pt x="41" y="212"/>
                    <a:pt x="41" y="212"/>
                  </a:cubicBezTo>
                  <a:close/>
                  <a:moveTo>
                    <a:pt x="82" y="212"/>
                  </a:moveTo>
                  <a:cubicBezTo>
                    <a:pt x="82" y="212"/>
                    <a:pt x="82" y="212"/>
                    <a:pt x="82" y="212"/>
                  </a:cubicBezTo>
                  <a:cubicBezTo>
                    <a:pt x="81" y="212"/>
                    <a:pt x="81" y="212"/>
                    <a:pt x="81" y="212"/>
                  </a:cubicBezTo>
                  <a:cubicBezTo>
                    <a:pt x="81" y="212"/>
                    <a:pt x="81" y="212"/>
                    <a:pt x="81" y="212"/>
                  </a:cubicBezTo>
                  <a:cubicBezTo>
                    <a:pt x="81" y="212"/>
                    <a:pt x="82" y="211"/>
                    <a:pt x="82" y="212"/>
                  </a:cubicBezTo>
                  <a:close/>
                  <a:moveTo>
                    <a:pt x="111" y="8"/>
                  </a:moveTo>
                  <a:cubicBezTo>
                    <a:pt x="110" y="9"/>
                    <a:pt x="109" y="9"/>
                    <a:pt x="109" y="9"/>
                  </a:cubicBezTo>
                  <a:cubicBezTo>
                    <a:pt x="109" y="10"/>
                    <a:pt x="108" y="10"/>
                    <a:pt x="108" y="10"/>
                  </a:cubicBezTo>
                  <a:cubicBezTo>
                    <a:pt x="108" y="11"/>
                    <a:pt x="108" y="11"/>
                    <a:pt x="108" y="11"/>
                  </a:cubicBezTo>
                  <a:cubicBezTo>
                    <a:pt x="109" y="11"/>
                    <a:pt x="109" y="11"/>
                    <a:pt x="109" y="11"/>
                  </a:cubicBezTo>
                  <a:cubicBezTo>
                    <a:pt x="109" y="11"/>
                    <a:pt x="110" y="11"/>
                    <a:pt x="110" y="11"/>
                  </a:cubicBezTo>
                  <a:cubicBezTo>
                    <a:pt x="110" y="11"/>
                    <a:pt x="111" y="11"/>
                    <a:pt x="111" y="11"/>
                  </a:cubicBezTo>
                  <a:cubicBezTo>
                    <a:pt x="111" y="11"/>
                    <a:pt x="112" y="10"/>
                    <a:pt x="111" y="9"/>
                  </a:cubicBezTo>
                  <a:cubicBezTo>
                    <a:pt x="111" y="8"/>
                    <a:pt x="111" y="8"/>
                    <a:pt x="111" y="7"/>
                  </a:cubicBezTo>
                  <a:cubicBezTo>
                    <a:pt x="112" y="7"/>
                    <a:pt x="112" y="7"/>
                    <a:pt x="113" y="7"/>
                  </a:cubicBezTo>
                  <a:lnTo>
                    <a:pt x="115" y="7"/>
                  </a:lnTo>
                  <a:cubicBezTo>
                    <a:pt x="115" y="7"/>
                    <a:pt x="115" y="7"/>
                    <a:pt x="116" y="7"/>
                  </a:cubicBezTo>
                  <a:cubicBezTo>
                    <a:pt x="116" y="7"/>
                    <a:pt x="116" y="7"/>
                    <a:pt x="116" y="7"/>
                  </a:cubicBezTo>
                  <a:cubicBezTo>
                    <a:pt x="117" y="7"/>
                    <a:pt x="117" y="6"/>
                    <a:pt x="117" y="6"/>
                  </a:cubicBezTo>
                  <a:cubicBezTo>
                    <a:pt x="117" y="6"/>
                    <a:pt x="117" y="5"/>
                    <a:pt x="117" y="5"/>
                  </a:cubicBezTo>
                  <a:cubicBezTo>
                    <a:pt x="117" y="5"/>
                    <a:pt x="117" y="5"/>
                    <a:pt x="118" y="5"/>
                  </a:cubicBezTo>
                  <a:cubicBezTo>
                    <a:pt x="118" y="5"/>
                    <a:pt x="118" y="5"/>
                    <a:pt x="119" y="5"/>
                  </a:cubicBezTo>
                  <a:cubicBezTo>
                    <a:pt x="119" y="5"/>
                    <a:pt x="119" y="5"/>
                    <a:pt x="119" y="5"/>
                  </a:cubicBezTo>
                  <a:cubicBezTo>
                    <a:pt x="119" y="4"/>
                    <a:pt x="119" y="4"/>
                    <a:pt x="119" y="4"/>
                  </a:cubicBezTo>
                  <a:cubicBezTo>
                    <a:pt x="120" y="4"/>
                    <a:pt x="120" y="4"/>
                    <a:pt x="120" y="4"/>
                  </a:cubicBezTo>
                  <a:cubicBezTo>
                    <a:pt x="121" y="5"/>
                    <a:pt x="121" y="5"/>
                    <a:pt x="121" y="5"/>
                  </a:cubicBezTo>
                  <a:cubicBezTo>
                    <a:pt x="122" y="5"/>
                    <a:pt x="122" y="5"/>
                    <a:pt x="122" y="5"/>
                  </a:cubicBezTo>
                  <a:cubicBezTo>
                    <a:pt x="123" y="5"/>
                    <a:pt x="123" y="5"/>
                    <a:pt x="123" y="4"/>
                  </a:cubicBezTo>
                  <a:cubicBezTo>
                    <a:pt x="124" y="38"/>
                    <a:pt x="124" y="72"/>
                    <a:pt x="124" y="106"/>
                  </a:cubicBezTo>
                  <a:cubicBezTo>
                    <a:pt x="124" y="140"/>
                    <a:pt x="124" y="174"/>
                    <a:pt x="124" y="208"/>
                  </a:cubicBezTo>
                  <a:cubicBezTo>
                    <a:pt x="123" y="207"/>
                    <a:pt x="122" y="208"/>
                    <a:pt x="122" y="208"/>
                  </a:cubicBezTo>
                  <a:cubicBezTo>
                    <a:pt x="122" y="209"/>
                    <a:pt x="121" y="209"/>
                    <a:pt x="121" y="209"/>
                  </a:cubicBezTo>
                  <a:cubicBezTo>
                    <a:pt x="121" y="210"/>
                    <a:pt x="121" y="210"/>
                    <a:pt x="121" y="210"/>
                  </a:cubicBezTo>
                  <a:cubicBezTo>
                    <a:pt x="121" y="210"/>
                    <a:pt x="122" y="210"/>
                    <a:pt x="122" y="210"/>
                  </a:cubicBezTo>
                  <a:cubicBezTo>
                    <a:pt x="123" y="210"/>
                    <a:pt x="123" y="210"/>
                    <a:pt x="123" y="210"/>
                  </a:cubicBezTo>
                  <a:cubicBezTo>
                    <a:pt x="124" y="210"/>
                    <a:pt x="124" y="210"/>
                    <a:pt x="124" y="210"/>
                  </a:cubicBezTo>
                  <a:cubicBezTo>
                    <a:pt x="124" y="211"/>
                    <a:pt x="124" y="211"/>
                    <a:pt x="124" y="211"/>
                  </a:cubicBezTo>
                  <a:cubicBezTo>
                    <a:pt x="124" y="211"/>
                    <a:pt x="124" y="212"/>
                    <a:pt x="124" y="212"/>
                  </a:cubicBezTo>
                  <a:cubicBezTo>
                    <a:pt x="123" y="212"/>
                    <a:pt x="121" y="212"/>
                    <a:pt x="119" y="212"/>
                  </a:cubicBezTo>
                  <a:cubicBezTo>
                    <a:pt x="118" y="212"/>
                    <a:pt x="116" y="212"/>
                    <a:pt x="114" y="212"/>
                  </a:cubicBezTo>
                  <a:cubicBezTo>
                    <a:pt x="113" y="212"/>
                    <a:pt x="111" y="212"/>
                    <a:pt x="109" y="212"/>
                  </a:cubicBezTo>
                  <a:cubicBezTo>
                    <a:pt x="108" y="212"/>
                    <a:pt x="106" y="212"/>
                    <a:pt x="105" y="212"/>
                  </a:cubicBezTo>
                  <a:cubicBezTo>
                    <a:pt x="104" y="212"/>
                    <a:pt x="104" y="212"/>
                    <a:pt x="104" y="212"/>
                  </a:cubicBezTo>
                  <a:cubicBezTo>
                    <a:pt x="104" y="212"/>
                    <a:pt x="104" y="211"/>
                    <a:pt x="104" y="211"/>
                  </a:cubicBezTo>
                  <a:cubicBezTo>
                    <a:pt x="103" y="211"/>
                    <a:pt x="103" y="211"/>
                    <a:pt x="103" y="212"/>
                  </a:cubicBezTo>
                  <a:cubicBezTo>
                    <a:pt x="103" y="212"/>
                    <a:pt x="103" y="212"/>
                    <a:pt x="103" y="212"/>
                  </a:cubicBezTo>
                  <a:cubicBezTo>
                    <a:pt x="102" y="212"/>
                    <a:pt x="102" y="212"/>
                    <a:pt x="102" y="212"/>
                  </a:cubicBezTo>
                  <a:cubicBezTo>
                    <a:pt x="102" y="212"/>
                    <a:pt x="102" y="211"/>
                    <a:pt x="102" y="211"/>
                  </a:cubicBezTo>
                  <a:cubicBezTo>
                    <a:pt x="102" y="211"/>
                    <a:pt x="102" y="211"/>
                    <a:pt x="103" y="210"/>
                  </a:cubicBezTo>
                  <a:cubicBezTo>
                    <a:pt x="103" y="210"/>
                    <a:pt x="103" y="210"/>
                    <a:pt x="102" y="210"/>
                  </a:cubicBezTo>
                  <a:cubicBezTo>
                    <a:pt x="102" y="210"/>
                    <a:pt x="101" y="210"/>
                    <a:pt x="101" y="210"/>
                  </a:cubicBezTo>
                  <a:cubicBezTo>
                    <a:pt x="101" y="210"/>
                    <a:pt x="101" y="210"/>
                    <a:pt x="101" y="211"/>
                  </a:cubicBezTo>
                  <a:cubicBezTo>
                    <a:pt x="101" y="211"/>
                    <a:pt x="101" y="211"/>
                    <a:pt x="101" y="212"/>
                  </a:cubicBezTo>
                  <a:cubicBezTo>
                    <a:pt x="101" y="212"/>
                    <a:pt x="100" y="212"/>
                    <a:pt x="100" y="212"/>
                  </a:cubicBezTo>
                  <a:cubicBezTo>
                    <a:pt x="99" y="212"/>
                    <a:pt x="98" y="212"/>
                    <a:pt x="97" y="212"/>
                  </a:cubicBezTo>
                  <a:cubicBezTo>
                    <a:pt x="97" y="211"/>
                    <a:pt x="96" y="211"/>
                    <a:pt x="95" y="211"/>
                  </a:cubicBezTo>
                  <a:cubicBezTo>
                    <a:pt x="95" y="210"/>
                    <a:pt x="95" y="209"/>
                    <a:pt x="96" y="209"/>
                  </a:cubicBezTo>
                  <a:cubicBezTo>
                    <a:pt x="96" y="209"/>
                    <a:pt x="97" y="208"/>
                    <a:pt x="97" y="208"/>
                  </a:cubicBezTo>
                  <a:cubicBezTo>
                    <a:pt x="97" y="207"/>
                    <a:pt x="96" y="207"/>
                    <a:pt x="96" y="207"/>
                  </a:cubicBezTo>
                  <a:cubicBezTo>
                    <a:pt x="96" y="207"/>
                    <a:pt x="95" y="207"/>
                    <a:pt x="95" y="207"/>
                  </a:cubicBezTo>
                  <a:cubicBezTo>
                    <a:pt x="94" y="207"/>
                    <a:pt x="94" y="207"/>
                    <a:pt x="93" y="207"/>
                  </a:cubicBezTo>
                  <a:cubicBezTo>
                    <a:pt x="93" y="207"/>
                    <a:pt x="93" y="207"/>
                    <a:pt x="92" y="206"/>
                  </a:cubicBezTo>
                  <a:cubicBezTo>
                    <a:pt x="92" y="206"/>
                    <a:pt x="91" y="207"/>
                    <a:pt x="91" y="208"/>
                  </a:cubicBezTo>
                  <a:cubicBezTo>
                    <a:pt x="91" y="208"/>
                    <a:pt x="90" y="209"/>
                    <a:pt x="89" y="209"/>
                  </a:cubicBezTo>
                  <a:cubicBezTo>
                    <a:pt x="89" y="208"/>
                    <a:pt x="89" y="208"/>
                    <a:pt x="90" y="207"/>
                  </a:cubicBezTo>
                  <a:cubicBezTo>
                    <a:pt x="90" y="207"/>
                    <a:pt x="90" y="207"/>
                    <a:pt x="91" y="207"/>
                  </a:cubicBezTo>
                  <a:cubicBezTo>
                    <a:pt x="91" y="206"/>
                    <a:pt x="90" y="206"/>
                    <a:pt x="90" y="206"/>
                  </a:cubicBezTo>
                  <a:cubicBezTo>
                    <a:pt x="89" y="205"/>
                    <a:pt x="89" y="205"/>
                    <a:pt x="88" y="205"/>
                  </a:cubicBezTo>
                  <a:cubicBezTo>
                    <a:pt x="87" y="205"/>
                    <a:pt x="87" y="205"/>
                    <a:pt x="86" y="205"/>
                  </a:cubicBezTo>
                  <a:cubicBezTo>
                    <a:pt x="85" y="205"/>
                    <a:pt x="85" y="204"/>
                    <a:pt x="84" y="204"/>
                  </a:cubicBezTo>
                  <a:cubicBezTo>
                    <a:pt x="84" y="204"/>
                    <a:pt x="84" y="205"/>
                    <a:pt x="84" y="205"/>
                  </a:cubicBezTo>
                  <a:cubicBezTo>
                    <a:pt x="84" y="205"/>
                    <a:pt x="84" y="206"/>
                    <a:pt x="84" y="206"/>
                  </a:cubicBezTo>
                  <a:cubicBezTo>
                    <a:pt x="84" y="206"/>
                    <a:pt x="84" y="207"/>
                    <a:pt x="84" y="207"/>
                  </a:cubicBezTo>
                  <a:cubicBezTo>
                    <a:pt x="84" y="208"/>
                    <a:pt x="84" y="208"/>
                    <a:pt x="84" y="208"/>
                  </a:cubicBezTo>
                  <a:cubicBezTo>
                    <a:pt x="82" y="208"/>
                    <a:pt x="80" y="208"/>
                    <a:pt x="79" y="209"/>
                  </a:cubicBezTo>
                  <a:cubicBezTo>
                    <a:pt x="78" y="210"/>
                    <a:pt x="77" y="211"/>
                    <a:pt x="76" y="212"/>
                  </a:cubicBezTo>
                  <a:cubicBezTo>
                    <a:pt x="75" y="211"/>
                    <a:pt x="75" y="211"/>
                    <a:pt x="74" y="210"/>
                  </a:cubicBezTo>
                  <a:cubicBezTo>
                    <a:pt x="74" y="209"/>
                    <a:pt x="74" y="208"/>
                    <a:pt x="75" y="207"/>
                  </a:cubicBezTo>
                  <a:cubicBezTo>
                    <a:pt x="75" y="207"/>
                    <a:pt x="75" y="207"/>
                    <a:pt x="75" y="207"/>
                  </a:cubicBezTo>
                  <a:cubicBezTo>
                    <a:pt x="76" y="208"/>
                    <a:pt x="76" y="208"/>
                    <a:pt x="75" y="208"/>
                  </a:cubicBezTo>
                  <a:cubicBezTo>
                    <a:pt x="75" y="208"/>
                    <a:pt x="75" y="208"/>
                    <a:pt x="75" y="209"/>
                  </a:cubicBezTo>
                  <a:cubicBezTo>
                    <a:pt x="75" y="209"/>
                    <a:pt x="75" y="209"/>
                    <a:pt x="75" y="210"/>
                  </a:cubicBezTo>
                  <a:cubicBezTo>
                    <a:pt x="76" y="210"/>
                    <a:pt x="76" y="210"/>
                    <a:pt x="76" y="209"/>
                  </a:cubicBezTo>
                  <a:cubicBezTo>
                    <a:pt x="77" y="209"/>
                    <a:pt x="77" y="208"/>
                    <a:pt x="77" y="208"/>
                  </a:cubicBezTo>
                  <a:cubicBezTo>
                    <a:pt x="78" y="208"/>
                    <a:pt x="78" y="207"/>
                    <a:pt x="78" y="207"/>
                  </a:cubicBezTo>
                  <a:cubicBezTo>
                    <a:pt x="78" y="207"/>
                    <a:pt x="79" y="207"/>
                    <a:pt x="80" y="207"/>
                  </a:cubicBezTo>
                  <a:cubicBezTo>
                    <a:pt x="79" y="206"/>
                    <a:pt x="78" y="206"/>
                    <a:pt x="78" y="206"/>
                  </a:cubicBezTo>
                  <a:cubicBezTo>
                    <a:pt x="77" y="206"/>
                    <a:pt x="76" y="206"/>
                    <a:pt x="76" y="206"/>
                  </a:cubicBezTo>
                  <a:cubicBezTo>
                    <a:pt x="75" y="206"/>
                    <a:pt x="75" y="206"/>
                    <a:pt x="75" y="205"/>
                  </a:cubicBezTo>
                  <a:cubicBezTo>
                    <a:pt x="75" y="205"/>
                    <a:pt x="74" y="205"/>
                    <a:pt x="73" y="205"/>
                  </a:cubicBezTo>
                  <a:cubicBezTo>
                    <a:pt x="72" y="201"/>
                    <a:pt x="71" y="197"/>
                    <a:pt x="70" y="194"/>
                  </a:cubicBezTo>
                  <a:cubicBezTo>
                    <a:pt x="69" y="190"/>
                    <a:pt x="68" y="186"/>
                    <a:pt x="66" y="183"/>
                  </a:cubicBezTo>
                  <a:cubicBezTo>
                    <a:pt x="66" y="182"/>
                    <a:pt x="66" y="182"/>
                    <a:pt x="67" y="182"/>
                  </a:cubicBezTo>
                  <a:cubicBezTo>
                    <a:pt x="67" y="182"/>
                    <a:pt x="67" y="182"/>
                    <a:pt x="68" y="181"/>
                  </a:cubicBezTo>
                  <a:cubicBezTo>
                    <a:pt x="68" y="180"/>
                    <a:pt x="68" y="178"/>
                    <a:pt x="67" y="177"/>
                  </a:cubicBezTo>
                  <a:cubicBezTo>
                    <a:pt x="66" y="175"/>
                    <a:pt x="66" y="174"/>
                    <a:pt x="65" y="173"/>
                  </a:cubicBezTo>
                  <a:cubicBezTo>
                    <a:pt x="65" y="172"/>
                    <a:pt x="65" y="172"/>
                    <a:pt x="65" y="171"/>
                  </a:cubicBezTo>
                  <a:cubicBezTo>
                    <a:pt x="65" y="171"/>
                    <a:pt x="66" y="170"/>
                    <a:pt x="66" y="170"/>
                  </a:cubicBezTo>
                  <a:cubicBezTo>
                    <a:pt x="66" y="168"/>
                    <a:pt x="66" y="167"/>
                    <a:pt x="66" y="165"/>
                  </a:cubicBezTo>
                  <a:cubicBezTo>
                    <a:pt x="65" y="164"/>
                    <a:pt x="65" y="162"/>
                    <a:pt x="65" y="160"/>
                  </a:cubicBezTo>
                  <a:cubicBezTo>
                    <a:pt x="65" y="161"/>
                    <a:pt x="64" y="161"/>
                    <a:pt x="64" y="162"/>
                  </a:cubicBezTo>
                  <a:cubicBezTo>
                    <a:pt x="64" y="163"/>
                    <a:pt x="64" y="163"/>
                    <a:pt x="64" y="164"/>
                  </a:cubicBezTo>
                  <a:cubicBezTo>
                    <a:pt x="64" y="165"/>
                    <a:pt x="64" y="165"/>
                    <a:pt x="63" y="166"/>
                  </a:cubicBezTo>
                  <a:cubicBezTo>
                    <a:pt x="63" y="167"/>
                    <a:pt x="63" y="167"/>
                    <a:pt x="62" y="167"/>
                  </a:cubicBezTo>
                  <a:cubicBezTo>
                    <a:pt x="62" y="166"/>
                    <a:pt x="61" y="164"/>
                    <a:pt x="61" y="163"/>
                  </a:cubicBezTo>
                  <a:cubicBezTo>
                    <a:pt x="60" y="162"/>
                    <a:pt x="60" y="160"/>
                    <a:pt x="60" y="159"/>
                  </a:cubicBezTo>
                  <a:cubicBezTo>
                    <a:pt x="60" y="158"/>
                    <a:pt x="59" y="157"/>
                    <a:pt x="59" y="156"/>
                  </a:cubicBezTo>
                  <a:cubicBezTo>
                    <a:pt x="58" y="155"/>
                    <a:pt x="58" y="154"/>
                    <a:pt x="58" y="153"/>
                  </a:cubicBezTo>
                  <a:cubicBezTo>
                    <a:pt x="57" y="151"/>
                    <a:pt x="56" y="149"/>
                    <a:pt x="56" y="147"/>
                  </a:cubicBezTo>
                  <a:cubicBezTo>
                    <a:pt x="55" y="144"/>
                    <a:pt x="54" y="142"/>
                    <a:pt x="54" y="140"/>
                  </a:cubicBezTo>
                  <a:cubicBezTo>
                    <a:pt x="53" y="139"/>
                    <a:pt x="53" y="137"/>
                    <a:pt x="53" y="136"/>
                  </a:cubicBezTo>
                  <a:cubicBezTo>
                    <a:pt x="53" y="135"/>
                    <a:pt x="52" y="134"/>
                    <a:pt x="52" y="133"/>
                  </a:cubicBezTo>
                  <a:cubicBezTo>
                    <a:pt x="52" y="132"/>
                    <a:pt x="52" y="132"/>
                    <a:pt x="51" y="131"/>
                  </a:cubicBezTo>
                  <a:cubicBezTo>
                    <a:pt x="51" y="131"/>
                    <a:pt x="51" y="130"/>
                    <a:pt x="50" y="130"/>
                  </a:cubicBezTo>
                  <a:cubicBezTo>
                    <a:pt x="49" y="126"/>
                    <a:pt x="48" y="122"/>
                    <a:pt x="47" y="118"/>
                  </a:cubicBezTo>
                  <a:cubicBezTo>
                    <a:pt x="47" y="120"/>
                    <a:pt x="47" y="123"/>
                    <a:pt x="47" y="125"/>
                  </a:cubicBezTo>
                  <a:cubicBezTo>
                    <a:pt x="47" y="127"/>
                    <a:pt x="47" y="130"/>
                    <a:pt x="47" y="132"/>
                  </a:cubicBezTo>
                  <a:cubicBezTo>
                    <a:pt x="47" y="135"/>
                    <a:pt x="47" y="137"/>
                    <a:pt x="47" y="140"/>
                  </a:cubicBezTo>
                  <a:cubicBezTo>
                    <a:pt x="47" y="142"/>
                    <a:pt x="47" y="145"/>
                    <a:pt x="47" y="147"/>
                  </a:cubicBezTo>
                  <a:cubicBezTo>
                    <a:pt x="47" y="148"/>
                    <a:pt x="47" y="149"/>
                    <a:pt x="47" y="149"/>
                  </a:cubicBezTo>
                  <a:cubicBezTo>
                    <a:pt x="47" y="149"/>
                    <a:pt x="47" y="150"/>
                    <a:pt x="47" y="151"/>
                  </a:cubicBezTo>
                  <a:cubicBezTo>
                    <a:pt x="47" y="152"/>
                    <a:pt x="47" y="153"/>
                    <a:pt x="47" y="155"/>
                  </a:cubicBezTo>
                  <a:cubicBezTo>
                    <a:pt x="46" y="156"/>
                    <a:pt x="46" y="157"/>
                    <a:pt x="46" y="158"/>
                  </a:cubicBezTo>
                  <a:cubicBezTo>
                    <a:pt x="46" y="159"/>
                    <a:pt x="46" y="159"/>
                    <a:pt x="47" y="160"/>
                  </a:cubicBezTo>
                  <a:cubicBezTo>
                    <a:pt x="47" y="160"/>
                    <a:pt x="47" y="161"/>
                    <a:pt x="47" y="161"/>
                  </a:cubicBezTo>
                  <a:cubicBezTo>
                    <a:pt x="47" y="162"/>
                    <a:pt x="47" y="162"/>
                    <a:pt x="47" y="163"/>
                  </a:cubicBezTo>
                  <a:cubicBezTo>
                    <a:pt x="47" y="163"/>
                    <a:pt x="46" y="164"/>
                    <a:pt x="46" y="164"/>
                  </a:cubicBezTo>
                  <a:cubicBezTo>
                    <a:pt x="46" y="165"/>
                    <a:pt x="47" y="167"/>
                    <a:pt x="47" y="169"/>
                  </a:cubicBezTo>
                  <a:cubicBezTo>
                    <a:pt x="47" y="171"/>
                    <a:pt x="47" y="173"/>
                    <a:pt x="47" y="175"/>
                  </a:cubicBezTo>
                  <a:cubicBezTo>
                    <a:pt x="47" y="177"/>
                    <a:pt x="47" y="180"/>
                    <a:pt x="47" y="182"/>
                  </a:cubicBezTo>
                  <a:cubicBezTo>
                    <a:pt x="47" y="185"/>
                    <a:pt x="47" y="187"/>
                    <a:pt x="47" y="189"/>
                  </a:cubicBezTo>
                  <a:cubicBezTo>
                    <a:pt x="47" y="189"/>
                    <a:pt x="46" y="189"/>
                    <a:pt x="46" y="189"/>
                  </a:cubicBezTo>
                  <a:cubicBezTo>
                    <a:pt x="46" y="189"/>
                    <a:pt x="46" y="189"/>
                    <a:pt x="46" y="190"/>
                  </a:cubicBezTo>
                  <a:cubicBezTo>
                    <a:pt x="46" y="190"/>
                    <a:pt x="45" y="190"/>
                    <a:pt x="45" y="191"/>
                  </a:cubicBezTo>
                  <a:cubicBezTo>
                    <a:pt x="44" y="191"/>
                    <a:pt x="44" y="191"/>
                    <a:pt x="43" y="191"/>
                  </a:cubicBezTo>
                  <a:cubicBezTo>
                    <a:pt x="43" y="192"/>
                    <a:pt x="43" y="192"/>
                    <a:pt x="43" y="193"/>
                  </a:cubicBezTo>
                  <a:cubicBezTo>
                    <a:pt x="43" y="193"/>
                    <a:pt x="44" y="193"/>
                    <a:pt x="44" y="194"/>
                  </a:cubicBezTo>
                  <a:cubicBezTo>
                    <a:pt x="44" y="194"/>
                    <a:pt x="44" y="193"/>
                    <a:pt x="44" y="193"/>
                  </a:cubicBezTo>
                  <a:cubicBezTo>
                    <a:pt x="44" y="193"/>
                    <a:pt x="44" y="193"/>
                    <a:pt x="44" y="193"/>
                  </a:cubicBezTo>
                  <a:cubicBezTo>
                    <a:pt x="44" y="192"/>
                    <a:pt x="44" y="192"/>
                    <a:pt x="44" y="192"/>
                  </a:cubicBezTo>
                  <a:cubicBezTo>
                    <a:pt x="44" y="192"/>
                    <a:pt x="44" y="192"/>
                    <a:pt x="45" y="192"/>
                  </a:cubicBezTo>
                  <a:cubicBezTo>
                    <a:pt x="45" y="193"/>
                    <a:pt x="45" y="194"/>
                    <a:pt x="45" y="194"/>
                  </a:cubicBezTo>
                  <a:cubicBezTo>
                    <a:pt x="45" y="195"/>
                    <a:pt x="44" y="196"/>
                    <a:pt x="44" y="196"/>
                  </a:cubicBezTo>
                  <a:cubicBezTo>
                    <a:pt x="44" y="197"/>
                    <a:pt x="44" y="197"/>
                    <a:pt x="45" y="197"/>
                  </a:cubicBezTo>
                  <a:cubicBezTo>
                    <a:pt x="45" y="197"/>
                    <a:pt x="46" y="197"/>
                    <a:pt x="46" y="197"/>
                  </a:cubicBezTo>
                  <a:cubicBezTo>
                    <a:pt x="46" y="197"/>
                    <a:pt x="46" y="198"/>
                    <a:pt x="45" y="198"/>
                  </a:cubicBezTo>
                  <a:cubicBezTo>
                    <a:pt x="45" y="198"/>
                    <a:pt x="44" y="198"/>
                    <a:pt x="44" y="197"/>
                  </a:cubicBezTo>
                  <a:cubicBezTo>
                    <a:pt x="44" y="197"/>
                    <a:pt x="43" y="197"/>
                    <a:pt x="43" y="196"/>
                  </a:cubicBezTo>
                  <a:cubicBezTo>
                    <a:pt x="42" y="196"/>
                    <a:pt x="42" y="196"/>
                    <a:pt x="42" y="196"/>
                  </a:cubicBezTo>
                  <a:cubicBezTo>
                    <a:pt x="41" y="197"/>
                    <a:pt x="40" y="198"/>
                    <a:pt x="38" y="198"/>
                  </a:cubicBezTo>
                  <a:cubicBezTo>
                    <a:pt x="37" y="198"/>
                    <a:pt x="35" y="198"/>
                    <a:pt x="34" y="197"/>
                  </a:cubicBezTo>
                  <a:cubicBezTo>
                    <a:pt x="35" y="197"/>
                    <a:pt x="36" y="197"/>
                    <a:pt x="38" y="196"/>
                  </a:cubicBezTo>
                  <a:cubicBezTo>
                    <a:pt x="39" y="196"/>
                    <a:pt x="40" y="196"/>
                    <a:pt x="41" y="195"/>
                  </a:cubicBezTo>
                  <a:cubicBezTo>
                    <a:pt x="41" y="195"/>
                    <a:pt x="41" y="194"/>
                    <a:pt x="41" y="194"/>
                  </a:cubicBezTo>
                  <a:cubicBezTo>
                    <a:pt x="41" y="194"/>
                    <a:pt x="41" y="194"/>
                    <a:pt x="40" y="194"/>
                  </a:cubicBezTo>
                  <a:cubicBezTo>
                    <a:pt x="40" y="194"/>
                    <a:pt x="40" y="195"/>
                    <a:pt x="39" y="195"/>
                  </a:cubicBezTo>
                  <a:cubicBezTo>
                    <a:pt x="39" y="195"/>
                    <a:pt x="39" y="195"/>
                    <a:pt x="39" y="195"/>
                  </a:cubicBezTo>
                  <a:cubicBezTo>
                    <a:pt x="38" y="195"/>
                    <a:pt x="38" y="194"/>
                    <a:pt x="39" y="194"/>
                  </a:cubicBezTo>
                  <a:cubicBezTo>
                    <a:pt x="39" y="194"/>
                    <a:pt x="39" y="194"/>
                    <a:pt x="40" y="194"/>
                  </a:cubicBezTo>
                  <a:cubicBezTo>
                    <a:pt x="40" y="194"/>
                    <a:pt x="41" y="194"/>
                    <a:pt x="41" y="194"/>
                  </a:cubicBezTo>
                  <a:cubicBezTo>
                    <a:pt x="41" y="194"/>
                    <a:pt x="42" y="193"/>
                    <a:pt x="42" y="193"/>
                  </a:cubicBezTo>
                  <a:cubicBezTo>
                    <a:pt x="42" y="192"/>
                    <a:pt x="42" y="192"/>
                    <a:pt x="41" y="192"/>
                  </a:cubicBezTo>
                  <a:cubicBezTo>
                    <a:pt x="41" y="192"/>
                    <a:pt x="41" y="192"/>
                    <a:pt x="41" y="193"/>
                  </a:cubicBezTo>
                  <a:cubicBezTo>
                    <a:pt x="41" y="193"/>
                    <a:pt x="41" y="193"/>
                    <a:pt x="40" y="193"/>
                  </a:cubicBezTo>
                  <a:cubicBezTo>
                    <a:pt x="40" y="193"/>
                    <a:pt x="40" y="193"/>
                    <a:pt x="40" y="193"/>
                  </a:cubicBezTo>
                  <a:cubicBezTo>
                    <a:pt x="39" y="193"/>
                    <a:pt x="40" y="192"/>
                    <a:pt x="40" y="192"/>
                  </a:cubicBezTo>
                  <a:cubicBezTo>
                    <a:pt x="40" y="192"/>
                    <a:pt x="40" y="191"/>
                    <a:pt x="40" y="191"/>
                  </a:cubicBezTo>
                  <a:cubicBezTo>
                    <a:pt x="39" y="191"/>
                    <a:pt x="39" y="191"/>
                    <a:pt x="39" y="192"/>
                  </a:cubicBezTo>
                  <a:cubicBezTo>
                    <a:pt x="39" y="192"/>
                    <a:pt x="38" y="192"/>
                    <a:pt x="38" y="192"/>
                  </a:cubicBezTo>
                  <a:cubicBezTo>
                    <a:pt x="37" y="191"/>
                    <a:pt x="37" y="191"/>
                    <a:pt x="38" y="191"/>
                  </a:cubicBezTo>
                  <a:cubicBezTo>
                    <a:pt x="38" y="190"/>
                    <a:pt x="38" y="190"/>
                    <a:pt x="38" y="190"/>
                  </a:cubicBezTo>
                  <a:cubicBezTo>
                    <a:pt x="38" y="189"/>
                    <a:pt x="39" y="189"/>
                    <a:pt x="39" y="189"/>
                  </a:cubicBezTo>
                  <a:cubicBezTo>
                    <a:pt x="39" y="189"/>
                    <a:pt x="39" y="188"/>
                    <a:pt x="40" y="188"/>
                  </a:cubicBezTo>
                  <a:cubicBezTo>
                    <a:pt x="39" y="188"/>
                    <a:pt x="39" y="188"/>
                    <a:pt x="38" y="188"/>
                  </a:cubicBezTo>
                  <a:cubicBezTo>
                    <a:pt x="38" y="187"/>
                    <a:pt x="38" y="187"/>
                    <a:pt x="37" y="187"/>
                  </a:cubicBezTo>
                  <a:cubicBezTo>
                    <a:pt x="37" y="187"/>
                    <a:pt x="37" y="187"/>
                    <a:pt x="36" y="187"/>
                  </a:cubicBezTo>
                  <a:cubicBezTo>
                    <a:pt x="36" y="187"/>
                    <a:pt x="35" y="187"/>
                    <a:pt x="34" y="187"/>
                  </a:cubicBezTo>
                  <a:cubicBezTo>
                    <a:pt x="34" y="188"/>
                    <a:pt x="35" y="188"/>
                    <a:pt x="35" y="188"/>
                  </a:cubicBezTo>
                  <a:cubicBezTo>
                    <a:pt x="35" y="188"/>
                    <a:pt x="35" y="188"/>
                    <a:pt x="35" y="188"/>
                  </a:cubicBezTo>
                  <a:cubicBezTo>
                    <a:pt x="36" y="188"/>
                    <a:pt x="36" y="188"/>
                    <a:pt x="36" y="189"/>
                  </a:cubicBezTo>
                  <a:cubicBezTo>
                    <a:pt x="36" y="189"/>
                    <a:pt x="37" y="189"/>
                    <a:pt x="37" y="189"/>
                  </a:cubicBezTo>
                  <a:cubicBezTo>
                    <a:pt x="36" y="190"/>
                    <a:pt x="36" y="191"/>
                    <a:pt x="35" y="191"/>
                  </a:cubicBezTo>
                  <a:cubicBezTo>
                    <a:pt x="35" y="192"/>
                    <a:pt x="34" y="193"/>
                    <a:pt x="34" y="193"/>
                  </a:cubicBezTo>
                  <a:cubicBezTo>
                    <a:pt x="34" y="192"/>
                    <a:pt x="34" y="191"/>
                    <a:pt x="34" y="191"/>
                  </a:cubicBezTo>
                  <a:cubicBezTo>
                    <a:pt x="34" y="190"/>
                    <a:pt x="34" y="190"/>
                    <a:pt x="35" y="190"/>
                  </a:cubicBezTo>
                  <a:cubicBezTo>
                    <a:pt x="35" y="189"/>
                    <a:pt x="34" y="189"/>
                    <a:pt x="34" y="188"/>
                  </a:cubicBezTo>
                  <a:cubicBezTo>
                    <a:pt x="33" y="188"/>
                    <a:pt x="33" y="187"/>
                    <a:pt x="34" y="185"/>
                  </a:cubicBezTo>
                  <a:cubicBezTo>
                    <a:pt x="33" y="185"/>
                    <a:pt x="33" y="185"/>
                    <a:pt x="33" y="185"/>
                  </a:cubicBezTo>
                  <a:cubicBezTo>
                    <a:pt x="32" y="185"/>
                    <a:pt x="32" y="185"/>
                    <a:pt x="32" y="185"/>
                  </a:cubicBezTo>
                  <a:cubicBezTo>
                    <a:pt x="31" y="185"/>
                    <a:pt x="31" y="184"/>
                    <a:pt x="31" y="184"/>
                  </a:cubicBezTo>
                  <a:cubicBezTo>
                    <a:pt x="30" y="184"/>
                    <a:pt x="30" y="184"/>
                    <a:pt x="30" y="183"/>
                  </a:cubicBezTo>
                  <a:cubicBezTo>
                    <a:pt x="30" y="183"/>
                    <a:pt x="29" y="184"/>
                    <a:pt x="28" y="184"/>
                  </a:cubicBezTo>
                  <a:cubicBezTo>
                    <a:pt x="27" y="185"/>
                    <a:pt x="26" y="185"/>
                    <a:pt x="25" y="184"/>
                  </a:cubicBezTo>
                  <a:cubicBezTo>
                    <a:pt x="24" y="184"/>
                    <a:pt x="24" y="184"/>
                    <a:pt x="24" y="185"/>
                  </a:cubicBezTo>
                  <a:cubicBezTo>
                    <a:pt x="24" y="185"/>
                    <a:pt x="24" y="186"/>
                    <a:pt x="24" y="186"/>
                  </a:cubicBezTo>
                  <a:cubicBezTo>
                    <a:pt x="24" y="186"/>
                    <a:pt x="24" y="187"/>
                    <a:pt x="24" y="187"/>
                  </a:cubicBezTo>
                  <a:cubicBezTo>
                    <a:pt x="24" y="187"/>
                    <a:pt x="24" y="187"/>
                    <a:pt x="23" y="187"/>
                  </a:cubicBezTo>
                  <a:cubicBezTo>
                    <a:pt x="23" y="187"/>
                    <a:pt x="23" y="186"/>
                    <a:pt x="23" y="186"/>
                  </a:cubicBezTo>
                  <a:cubicBezTo>
                    <a:pt x="23" y="186"/>
                    <a:pt x="24" y="186"/>
                    <a:pt x="24" y="185"/>
                  </a:cubicBezTo>
                  <a:cubicBezTo>
                    <a:pt x="24" y="185"/>
                    <a:pt x="23" y="185"/>
                    <a:pt x="23" y="185"/>
                  </a:cubicBezTo>
                  <a:cubicBezTo>
                    <a:pt x="23" y="185"/>
                    <a:pt x="22" y="185"/>
                    <a:pt x="22" y="185"/>
                  </a:cubicBezTo>
                  <a:cubicBezTo>
                    <a:pt x="22" y="186"/>
                    <a:pt x="22" y="186"/>
                    <a:pt x="21" y="186"/>
                  </a:cubicBezTo>
                  <a:cubicBezTo>
                    <a:pt x="21" y="186"/>
                    <a:pt x="21" y="187"/>
                    <a:pt x="21" y="187"/>
                  </a:cubicBezTo>
                  <a:cubicBezTo>
                    <a:pt x="20" y="187"/>
                    <a:pt x="20" y="187"/>
                    <a:pt x="19" y="187"/>
                  </a:cubicBezTo>
                  <a:cubicBezTo>
                    <a:pt x="19" y="187"/>
                    <a:pt x="19" y="187"/>
                    <a:pt x="20" y="188"/>
                  </a:cubicBezTo>
                  <a:lnTo>
                    <a:pt x="17" y="188"/>
                  </a:lnTo>
                  <a:cubicBezTo>
                    <a:pt x="18" y="189"/>
                    <a:pt x="18" y="189"/>
                    <a:pt x="17" y="189"/>
                  </a:cubicBezTo>
                  <a:cubicBezTo>
                    <a:pt x="17" y="190"/>
                    <a:pt x="17" y="190"/>
                    <a:pt x="17" y="190"/>
                  </a:cubicBezTo>
                  <a:cubicBezTo>
                    <a:pt x="17" y="191"/>
                    <a:pt x="17" y="191"/>
                    <a:pt x="17" y="192"/>
                  </a:cubicBezTo>
                  <a:cubicBezTo>
                    <a:pt x="17" y="192"/>
                    <a:pt x="17" y="192"/>
                    <a:pt x="17" y="191"/>
                  </a:cubicBezTo>
                  <a:cubicBezTo>
                    <a:pt x="16" y="191"/>
                    <a:pt x="16" y="191"/>
                    <a:pt x="16" y="191"/>
                  </a:cubicBezTo>
                  <a:cubicBezTo>
                    <a:pt x="16" y="190"/>
                    <a:pt x="16" y="190"/>
                    <a:pt x="16" y="190"/>
                  </a:cubicBezTo>
                  <a:cubicBezTo>
                    <a:pt x="16" y="190"/>
                    <a:pt x="15" y="190"/>
                    <a:pt x="15" y="190"/>
                  </a:cubicBezTo>
                  <a:cubicBezTo>
                    <a:pt x="14" y="190"/>
                    <a:pt x="14" y="191"/>
                    <a:pt x="15" y="191"/>
                  </a:cubicBezTo>
                  <a:cubicBezTo>
                    <a:pt x="15" y="192"/>
                    <a:pt x="16" y="192"/>
                    <a:pt x="16" y="192"/>
                  </a:cubicBezTo>
                  <a:cubicBezTo>
                    <a:pt x="16" y="192"/>
                    <a:pt x="16" y="192"/>
                    <a:pt x="15" y="192"/>
                  </a:cubicBezTo>
                  <a:cubicBezTo>
                    <a:pt x="15" y="192"/>
                    <a:pt x="15" y="193"/>
                    <a:pt x="14" y="193"/>
                  </a:cubicBezTo>
                  <a:cubicBezTo>
                    <a:pt x="14" y="193"/>
                    <a:pt x="14" y="193"/>
                    <a:pt x="14" y="193"/>
                  </a:cubicBezTo>
                  <a:cubicBezTo>
                    <a:pt x="14" y="194"/>
                    <a:pt x="13" y="194"/>
                    <a:pt x="13" y="193"/>
                  </a:cubicBezTo>
                  <a:cubicBezTo>
                    <a:pt x="13" y="193"/>
                    <a:pt x="12" y="193"/>
                    <a:pt x="12" y="193"/>
                  </a:cubicBezTo>
                  <a:cubicBezTo>
                    <a:pt x="12" y="193"/>
                    <a:pt x="12" y="193"/>
                    <a:pt x="12" y="193"/>
                  </a:cubicBezTo>
                  <a:cubicBezTo>
                    <a:pt x="13" y="193"/>
                    <a:pt x="13" y="192"/>
                    <a:pt x="13" y="192"/>
                  </a:cubicBezTo>
                  <a:cubicBezTo>
                    <a:pt x="13" y="192"/>
                    <a:pt x="13" y="192"/>
                    <a:pt x="13" y="192"/>
                  </a:cubicBezTo>
                  <a:cubicBezTo>
                    <a:pt x="13" y="191"/>
                    <a:pt x="13" y="191"/>
                    <a:pt x="12" y="191"/>
                  </a:cubicBezTo>
                  <a:cubicBezTo>
                    <a:pt x="12" y="191"/>
                    <a:pt x="12" y="191"/>
                    <a:pt x="12" y="190"/>
                  </a:cubicBezTo>
                  <a:lnTo>
                    <a:pt x="14" y="190"/>
                  </a:lnTo>
                  <a:cubicBezTo>
                    <a:pt x="13" y="190"/>
                    <a:pt x="13" y="189"/>
                    <a:pt x="13" y="189"/>
                  </a:cubicBezTo>
                  <a:cubicBezTo>
                    <a:pt x="12" y="189"/>
                    <a:pt x="12" y="189"/>
                    <a:pt x="12" y="189"/>
                  </a:cubicBezTo>
                  <a:cubicBezTo>
                    <a:pt x="11" y="189"/>
                    <a:pt x="11" y="189"/>
                    <a:pt x="11" y="189"/>
                  </a:cubicBezTo>
                  <a:cubicBezTo>
                    <a:pt x="11" y="189"/>
                    <a:pt x="11" y="189"/>
                    <a:pt x="11" y="190"/>
                  </a:cubicBezTo>
                  <a:cubicBezTo>
                    <a:pt x="11" y="190"/>
                    <a:pt x="11" y="190"/>
                    <a:pt x="11" y="190"/>
                  </a:cubicBezTo>
                  <a:cubicBezTo>
                    <a:pt x="11" y="190"/>
                    <a:pt x="11" y="190"/>
                    <a:pt x="10" y="190"/>
                  </a:cubicBezTo>
                  <a:cubicBezTo>
                    <a:pt x="10" y="190"/>
                    <a:pt x="10" y="190"/>
                    <a:pt x="10" y="190"/>
                  </a:cubicBezTo>
                  <a:cubicBezTo>
                    <a:pt x="10" y="191"/>
                    <a:pt x="10" y="191"/>
                    <a:pt x="11" y="191"/>
                  </a:cubicBezTo>
                  <a:cubicBezTo>
                    <a:pt x="11" y="191"/>
                    <a:pt x="11" y="191"/>
                    <a:pt x="11" y="191"/>
                  </a:cubicBezTo>
                  <a:cubicBezTo>
                    <a:pt x="12" y="191"/>
                    <a:pt x="12" y="191"/>
                    <a:pt x="12" y="191"/>
                  </a:cubicBezTo>
                  <a:cubicBezTo>
                    <a:pt x="11" y="192"/>
                    <a:pt x="11" y="193"/>
                    <a:pt x="11" y="193"/>
                  </a:cubicBezTo>
                  <a:cubicBezTo>
                    <a:pt x="10" y="194"/>
                    <a:pt x="10" y="195"/>
                    <a:pt x="9" y="194"/>
                  </a:cubicBezTo>
                  <a:cubicBezTo>
                    <a:pt x="9" y="195"/>
                    <a:pt x="9" y="196"/>
                    <a:pt x="9" y="196"/>
                  </a:cubicBezTo>
                  <a:cubicBezTo>
                    <a:pt x="9" y="197"/>
                    <a:pt x="10" y="198"/>
                    <a:pt x="10" y="198"/>
                  </a:cubicBezTo>
                  <a:cubicBezTo>
                    <a:pt x="10" y="198"/>
                    <a:pt x="10" y="198"/>
                    <a:pt x="10" y="198"/>
                  </a:cubicBezTo>
                  <a:cubicBezTo>
                    <a:pt x="9" y="198"/>
                    <a:pt x="9" y="198"/>
                    <a:pt x="9" y="198"/>
                  </a:cubicBezTo>
                  <a:cubicBezTo>
                    <a:pt x="8" y="198"/>
                    <a:pt x="8" y="199"/>
                    <a:pt x="8" y="199"/>
                  </a:cubicBezTo>
                  <a:cubicBezTo>
                    <a:pt x="7" y="200"/>
                    <a:pt x="7" y="200"/>
                    <a:pt x="6" y="201"/>
                  </a:cubicBezTo>
                  <a:cubicBezTo>
                    <a:pt x="6" y="201"/>
                    <a:pt x="6" y="200"/>
                    <a:pt x="6" y="200"/>
                  </a:cubicBezTo>
                  <a:cubicBezTo>
                    <a:pt x="6" y="199"/>
                    <a:pt x="6" y="199"/>
                    <a:pt x="5" y="199"/>
                  </a:cubicBezTo>
                  <a:cubicBezTo>
                    <a:pt x="4" y="199"/>
                    <a:pt x="4" y="199"/>
                    <a:pt x="4" y="200"/>
                  </a:cubicBezTo>
                  <a:cubicBezTo>
                    <a:pt x="4" y="200"/>
                    <a:pt x="4" y="201"/>
                    <a:pt x="4" y="202"/>
                  </a:cubicBezTo>
                  <a:cubicBezTo>
                    <a:pt x="3" y="202"/>
                    <a:pt x="3" y="202"/>
                    <a:pt x="2" y="202"/>
                  </a:cubicBezTo>
                  <a:cubicBezTo>
                    <a:pt x="2" y="202"/>
                    <a:pt x="1" y="202"/>
                    <a:pt x="2" y="203"/>
                  </a:cubicBezTo>
                  <a:cubicBezTo>
                    <a:pt x="2" y="203"/>
                    <a:pt x="3" y="203"/>
                    <a:pt x="4" y="202"/>
                  </a:cubicBezTo>
                  <a:cubicBezTo>
                    <a:pt x="5" y="202"/>
                    <a:pt x="6" y="202"/>
                    <a:pt x="6" y="202"/>
                  </a:cubicBezTo>
                  <a:cubicBezTo>
                    <a:pt x="7" y="202"/>
                    <a:pt x="7" y="202"/>
                    <a:pt x="6" y="203"/>
                  </a:cubicBezTo>
                  <a:cubicBezTo>
                    <a:pt x="6" y="203"/>
                    <a:pt x="5" y="203"/>
                    <a:pt x="5" y="203"/>
                  </a:cubicBezTo>
                  <a:cubicBezTo>
                    <a:pt x="4" y="203"/>
                    <a:pt x="3" y="204"/>
                    <a:pt x="2" y="204"/>
                  </a:cubicBezTo>
                  <a:cubicBezTo>
                    <a:pt x="1" y="204"/>
                    <a:pt x="1" y="203"/>
                    <a:pt x="0" y="203"/>
                  </a:cubicBezTo>
                  <a:cubicBezTo>
                    <a:pt x="0" y="203"/>
                    <a:pt x="1" y="202"/>
                    <a:pt x="0" y="202"/>
                  </a:cubicBezTo>
                  <a:cubicBezTo>
                    <a:pt x="0" y="201"/>
                    <a:pt x="0" y="201"/>
                    <a:pt x="0" y="201"/>
                  </a:cubicBezTo>
                  <a:cubicBezTo>
                    <a:pt x="0" y="200"/>
                    <a:pt x="0" y="200"/>
                    <a:pt x="0" y="200"/>
                  </a:cubicBezTo>
                  <a:cubicBezTo>
                    <a:pt x="0" y="199"/>
                    <a:pt x="1" y="199"/>
                    <a:pt x="1" y="199"/>
                  </a:cubicBezTo>
                  <a:cubicBezTo>
                    <a:pt x="1" y="199"/>
                    <a:pt x="1" y="198"/>
                    <a:pt x="0" y="198"/>
                  </a:cubicBezTo>
                  <a:cubicBezTo>
                    <a:pt x="0" y="197"/>
                    <a:pt x="0" y="197"/>
                    <a:pt x="0" y="196"/>
                  </a:cubicBezTo>
                  <a:cubicBezTo>
                    <a:pt x="0" y="196"/>
                    <a:pt x="0" y="195"/>
                    <a:pt x="0" y="195"/>
                  </a:cubicBezTo>
                  <a:cubicBezTo>
                    <a:pt x="0" y="194"/>
                    <a:pt x="1" y="194"/>
                    <a:pt x="1" y="194"/>
                  </a:cubicBezTo>
                  <a:cubicBezTo>
                    <a:pt x="1" y="193"/>
                    <a:pt x="1" y="192"/>
                    <a:pt x="1" y="192"/>
                  </a:cubicBezTo>
                  <a:cubicBezTo>
                    <a:pt x="0" y="191"/>
                    <a:pt x="0" y="191"/>
                    <a:pt x="1" y="190"/>
                  </a:cubicBezTo>
                  <a:cubicBezTo>
                    <a:pt x="2" y="190"/>
                    <a:pt x="2" y="191"/>
                    <a:pt x="2" y="192"/>
                  </a:cubicBezTo>
                  <a:cubicBezTo>
                    <a:pt x="2" y="191"/>
                    <a:pt x="3" y="191"/>
                    <a:pt x="4" y="192"/>
                  </a:cubicBezTo>
                  <a:cubicBezTo>
                    <a:pt x="3" y="193"/>
                    <a:pt x="3" y="193"/>
                    <a:pt x="3" y="193"/>
                  </a:cubicBezTo>
                  <a:cubicBezTo>
                    <a:pt x="3" y="194"/>
                    <a:pt x="4" y="194"/>
                    <a:pt x="4" y="194"/>
                  </a:cubicBezTo>
                  <a:cubicBezTo>
                    <a:pt x="4" y="195"/>
                    <a:pt x="4" y="195"/>
                    <a:pt x="3" y="195"/>
                  </a:cubicBezTo>
                  <a:lnTo>
                    <a:pt x="3" y="195"/>
                  </a:lnTo>
                  <a:cubicBezTo>
                    <a:pt x="2" y="195"/>
                    <a:pt x="2" y="195"/>
                    <a:pt x="2" y="195"/>
                  </a:cubicBezTo>
                  <a:cubicBezTo>
                    <a:pt x="2" y="195"/>
                    <a:pt x="2" y="196"/>
                    <a:pt x="2" y="196"/>
                  </a:cubicBezTo>
                  <a:cubicBezTo>
                    <a:pt x="2" y="197"/>
                    <a:pt x="2" y="197"/>
                    <a:pt x="3" y="197"/>
                  </a:cubicBezTo>
                  <a:cubicBezTo>
                    <a:pt x="3" y="197"/>
                    <a:pt x="3" y="197"/>
                    <a:pt x="4" y="196"/>
                  </a:cubicBezTo>
                  <a:cubicBezTo>
                    <a:pt x="4" y="196"/>
                    <a:pt x="5" y="196"/>
                    <a:pt x="5" y="196"/>
                  </a:cubicBezTo>
                  <a:cubicBezTo>
                    <a:pt x="6" y="196"/>
                    <a:pt x="6" y="196"/>
                    <a:pt x="6" y="196"/>
                  </a:cubicBezTo>
                  <a:cubicBezTo>
                    <a:pt x="7" y="197"/>
                    <a:pt x="6" y="197"/>
                    <a:pt x="6" y="197"/>
                  </a:cubicBezTo>
                  <a:lnTo>
                    <a:pt x="5" y="197"/>
                  </a:lnTo>
                  <a:cubicBezTo>
                    <a:pt x="5" y="197"/>
                    <a:pt x="5" y="197"/>
                    <a:pt x="4" y="197"/>
                  </a:cubicBezTo>
                  <a:cubicBezTo>
                    <a:pt x="4" y="197"/>
                    <a:pt x="4" y="197"/>
                    <a:pt x="4" y="198"/>
                  </a:cubicBezTo>
                  <a:cubicBezTo>
                    <a:pt x="4" y="198"/>
                    <a:pt x="5" y="198"/>
                    <a:pt x="5" y="198"/>
                  </a:cubicBezTo>
                  <a:cubicBezTo>
                    <a:pt x="5" y="198"/>
                    <a:pt x="5" y="198"/>
                    <a:pt x="5" y="198"/>
                  </a:cubicBezTo>
                  <a:cubicBezTo>
                    <a:pt x="5" y="198"/>
                    <a:pt x="6" y="198"/>
                    <a:pt x="6" y="198"/>
                  </a:cubicBezTo>
                  <a:cubicBezTo>
                    <a:pt x="6" y="197"/>
                    <a:pt x="6" y="197"/>
                    <a:pt x="6" y="197"/>
                  </a:cubicBezTo>
                  <a:cubicBezTo>
                    <a:pt x="6" y="197"/>
                    <a:pt x="7" y="197"/>
                    <a:pt x="7" y="197"/>
                  </a:cubicBezTo>
                  <a:cubicBezTo>
                    <a:pt x="8" y="198"/>
                    <a:pt x="8" y="198"/>
                    <a:pt x="8" y="197"/>
                  </a:cubicBezTo>
                  <a:lnTo>
                    <a:pt x="8" y="194"/>
                  </a:lnTo>
                  <a:cubicBezTo>
                    <a:pt x="7" y="194"/>
                    <a:pt x="6" y="195"/>
                    <a:pt x="7" y="194"/>
                  </a:cubicBezTo>
                  <a:cubicBezTo>
                    <a:pt x="7" y="194"/>
                    <a:pt x="8" y="194"/>
                    <a:pt x="8" y="193"/>
                  </a:cubicBezTo>
                  <a:cubicBezTo>
                    <a:pt x="8" y="193"/>
                    <a:pt x="8" y="193"/>
                    <a:pt x="8" y="193"/>
                  </a:cubicBezTo>
                  <a:cubicBezTo>
                    <a:pt x="8" y="193"/>
                    <a:pt x="8" y="193"/>
                    <a:pt x="7" y="193"/>
                  </a:cubicBezTo>
                  <a:cubicBezTo>
                    <a:pt x="7" y="193"/>
                    <a:pt x="7" y="193"/>
                    <a:pt x="6" y="193"/>
                  </a:cubicBezTo>
                  <a:cubicBezTo>
                    <a:pt x="6" y="193"/>
                    <a:pt x="6" y="193"/>
                    <a:pt x="6" y="193"/>
                  </a:cubicBezTo>
                  <a:cubicBezTo>
                    <a:pt x="5" y="193"/>
                    <a:pt x="5" y="192"/>
                    <a:pt x="5" y="192"/>
                  </a:cubicBezTo>
                  <a:cubicBezTo>
                    <a:pt x="6" y="191"/>
                    <a:pt x="6" y="191"/>
                    <a:pt x="6" y="191"/>
                  </a:cubicBezTo>
                  <a:cubicBezTo>
                    <a:pt x="6" y="190"/>
                    <a:pt x="6" y="190"/>
                    <a:pt x="6" y="190"/>
                  </a:cubicBezTo>
                  <a:cubicBezTo>
                    <a:pt x="7" y="190"/>
                    <a:pt x="6" y="189"/>
                    <a:pt x="6" y="189"/>
                  </a:cubicBezTo>
                  <a:cubicBezTo>
                    <a:pt x="6" y="188"/>
                    <a:pt x="7" y="188"/>
                    <a:pt x="7" y="189"/>
                  </a:cubicBezTo>
                  <a:cubicBezTo>
                    <a:pt x="8" y="189"/>
                    <a:pt x="9" y="190"/>
                    <a:pt x="9" y="190"/>
                  </a:cubicBezTo>
                  <a:cubicBezTo>
                    <a:pt x="9" y="189"/>
                    <a:pt x="9" y="188"/>
                    <a:pt x="9" y="188"/>
                  </a:cubicBezTo>
                  <a:cubicBezTo>
                    <a:pt x="9" y="188"/>
                    <a:pt x="9" y="188"/>
                    <a:pt x="8" y="188"/>
                  </a:cubicBezTo>
                  <a:cubicBezTo>
                    <a:pt x="8" y="188"/>
                    <a:pt x="8" y="188"/>
                    <a:pt x="8" y="188"/>
                  </a:cubicBezTo>
                  <a:cubicBezTo>
                    <a:pt x="8" y="188"/>
                    <a:pt x="8" y="188"/>
                    <a:pt x="8" y="187"/>
                  </a:cubicBezTo>
                  <a:cubicBezTo>
                    <a:pt x="8" y="187"/>
                    <a:pt x="7" y="187"/>
                    <a:pt x="7" y="187"/>
                  </a:cubicBezTo>
                  <a:cubicBezTo>
                    <a:pt x="6" y="188"/>
                    <a:pt x="6" y="188"/>
                    <a:pt x="5" y="189"/>
                  </a:cubicBezTo>
                  <a:cubicBezTo>
                    <a:pt x="5" y="189"/>
                    <a:pt x="4" y="190"/>
                    <a:pt x="4" y="190"/>
                  </a:cubicBezTo>
                  <a:cubicBezTo>
                    <a:pt x="3" y="190"/>
                    <a:pt x="3" y="190"/>
                    <a:pt x="2" y="189"/>
                  </a:cubicBezTo>
                  <a:cubicBezTo>
                    <a:pt x="2" y="189"/>
                    <a:pt x="3" y="188"/>
                    <a:pt x="3" y="189"/>
                  </a:cubicBezTo>
                  <a:cubicBezTo>
                    <a:pt x="4" y="189"/>
                    <a:pt x="4" y="188"/>
                    <a:pt x="4" y="188"/>
                  </a:cubicBezTo>
                  <a:cubicBezTo>
                    <a:pt x="4" y="187"/>
                    <a:pt x="3" y="187"/>
                    <a:pt x="3" y="187"/>
                  </a:cubicBezTo>
                  <a:cubicBezTo>
                    <a:pt x="3" y="187"/>
                    <a:pt x="3" y="187"/>
                    <a:pt x="3" y="187"/>
                  </a:cubicBezTo>
                  <a:cubicBezTo>
                    <a:pt x="3" y="187"/>
                    <a:pt x="2" y="187"/>
                    <a:pt x="2" y="187"/>
                  </a:cubicBezTo>
                  <a:cubicBezTo>
                    <a:pt x="2" y="187"/>
                    <a:pt x="2" y="187"/>
                    <a:pt x="1" y="187"/>
                  </a:cubicBezTo>
                  <a:cubicBezTo>
                    <a:pt x="2" y="187"/>
                    <a:pt x="2" y="187"/>
                    <a:pt x="2" y="187"/>
                  </a:cubicBezTo>
                  <a:cubicBezTo>
                    <a:pt x="2" y="186"/>
                    <a:pt x="2" y="186"/>
                    <a:pt x="2" y="186"/>
                  </a:cubicBezTo>
                  <a:cubicBezTo>
                    <a:pt x="2" y="186"/>
                    <a:pt x="2" y="186"/>
                    <a:pt x="1" y="186"/>
                  </a:cubicBezTo>
                  <a:cubicBezTo>
                    <a:pt x="1" y="186"/>
                    <a:pt x="1" y="186"/>
                    <a:pt x="1" y="186"/>
                  </a:cubicBezTo>
                  <a:cubicBezTo>
                    <a:pt x="1" y="186"/>
                    <a:pt x="1" y="186"/>
                    <a:pt x="1" y="185"/>
                  </a:cubicBezTo>
                  <a:cubicBezTo>
                    <a:pt x="1" y="185"/>
                    <a:pt x="0" y="185"/>
                    <a:pt x="0" y="184"/>
                  </a:cubicBezTo>
                  <a:cubicBezTo>
                    <a:pt x="0" y="184"/>
                    <a:pt x="0" y="184"/>
                    <a:pt x="0" y="183"/>
                  </a:cubicBezTo>
                  <a:cubicBezTo>
                    <a:pt x="0" y="183"/>
                    <a:pt x="0" y="182"/>
                    <a:pt x="0" y="181"/>
                  </a:cubicBezTo>
                  <a:cubicBezTo>
                    <a:pt x="0" y="178"/>
                    <a:pt x="0" y="175"/>
                    <a:pt x="0" y="171"/>
                  </a:cubicBezTo>
                  <a:cubicBezTo>
                    <a:pt x="0" y="168"/>
                    <a:pt x="0" y="164"/>
                    <a:pt x="0" y="160"/>
                  </a:cubicBezTo>
                  <a:cubicBezTo>
                    <a:pt x="0" y="157"/>
                    <a:pt x="0" y="153"/>
                    <a:pt x="0" y="150"/>
                  </a:cubicBezTo>
                  <a:cubicBezTo>
                    <a:pt x="0" y="146"/>
                    <a:pt x="0" y="143"/>
                    <a:pt x="0" y="140"/>
                  </a:cubicBezTo>
                  <a:cubicBezTo>
                    <a:pt x="0" y="128"/>
                    <a:pt x="0" y="117"/>
                    <a:pt x="0" y="105"/>
                  </a:cubicBezTo>
                  <a:cubicBezTo>
                    <a:pt x="0" y="93"/>
                    <a:pt x="0" y="81"/>
                    <a:pt x="0" y="69"/>
                  </a:cubicBezTo>
                  <a:cubicBezTo>
                    <a:pt x="0" y="57"/>
                    <a:pt x="0" y="45"/>
                    <a:pt x="0" y="34"/>
                  </a:cubicBezTo>
                  <a:cubicBezTo>
                    <a:pt x="0" y="22"/>
                    <a:pt x="1" y="11"/>
                    <a:pt x="1" y="0"/>
                  </a:cubicBezTo>
                  <a:cubicBezTo>
                    <a:pt x="3" y="0"/>
                    <a:pt x="5" y="0"/>
                    <a:pt x="7" y="0"/>
                  </a:cubicBezTo>
                  <a:cubicBezTo>
                    <a:pt x="9" y="0"/>
                    <a:pt x="11" y="0"/>
                    <a:pt x="12" y="1"/>
                  </a:cubicBezTo>
                  <a:cubicBezTo>
                    <a:pt x="13" y="1"/>
                    <a:pt x="13" y="1"/>
                    <a:pt x="14" y="1"/>
                  </a:cubicBezTo>
                  <a:cubicBezTo>
                    <a:pt x="14" y="0"/>
                    <a:pt x="15" y="0"/>
                    <a:pt x="15" y="1"/>
                  </a:cubicBezTo>
                  <a:cubicBezTo>
                    <a:pt x="15" y="1"/>
                    <a:pt x="15" y="1"/>
                    <a:pt x="15" y="2"/>
                  </a:cubicBezTo>
                  <a:cubicBezTo>
                    <a:pt x="15" y="2"/>
                    <a:pt x="15" y="3"/>
                    <a:pt x="15" y="3"/>
                  </a:cubicBezTo>
                  <a:cubicBezTo>
                    <a:pt x="16" y="3"/>
                    <a:pt x="16" y="2"/>
                    <a:pt x="16" y="2"/>
                  </a:cubicBezTo>
                  <a:cubicBezTo>
                    <a:pt x="17" y="2"/>
                    <a:pt x="17" y="2"/>
                    <a:pt x="17" y="2"/>
                  </a:cubicBezTo>
                  <a:cubicBezTo>
                    <a:pt x="18" y="2"/>
                    <a:pt x="18" y="2"/>
                    <a:pt x="18" y="2"/>
                  </a:cubicBezTo>
                  <a:cubicBezTo>
                    <a:pt x="19" y="2"/>
                    <a:pt x="19" y="2"/>
                    <a:pt x="19" y="1"/>
                  </a:cubicBezTo>
                  <a:cubicBezTo>
                    <a:pt x="20" y="1"/>
                    <a:pt x="20" y="1"/>
                    <a:pt x="20" y="2"/>
                  </a:cubicBezTo>
                  <a:cubicBezTo>
                    <a:pt x="20" y="2"/>
                    <a:pt x="20" y="3"/>
                    <a:pt x="20" y="3"/>
                  </a:cubicBezTo>
                  <a:cubicBezTo>
                    <a:pt x="20" y="3"/>
                    <a:pt x="21" y="3"/>
                    <a:pt x="21" y="2"/>
                  </a:cubicBezTo>
                  <a:cubicBezTo>
                    <a:pt x="22" y="2"/>
                    <a:pt x="22" y="2"/>
                    <a:pt x="23" y="1"/>
                  </a:cubicBezTo>
                  <a:cubicBezTo>
                    <a:pt x="24" y="1"/>
                    <a:pt x="25" y="1"/>
                    <a:pt x="25" y="1"/>
                  </a:cubicBezTo>
                  <a:cubicBezTo>
                    <a:pt x="26" y="0"/>
                    <a:pt x="27" y="0"/>
                    <a:pt x="27" y="0"/>
                  </a:cubicBezTo>
                  <a:cubicBezTo>
                    <a:pt x="29" y="0"/>
                    <a:pt x="30" y="0"/>
                    <a:pt x="31" y="0"/>
                  </a:cubicBezTo>
                  <a:cubicBezTo>
                    <a:pt x="32" y="1"/>
                    <a:pt x="33" y="1"/>
                    <a:pt x="34" y="1"/>
                  </a:cubicBezTo>
                  <a:cubicBezTo>
                    <a:pt x="36" y="1"/>
                    <a:pt x="38" y="0"/>
                    <a:pt x="40" y="0"/>
                  </a:cubicBezTo>
                  <a:cubicBezTo>
                    <a:pt x="42" y="0"/>
                    <a:pt x="44" y="0"/>
                    <a:pt x="46" y="0"/>
                  </a:cubicBezTo>
                  <a:cubicBezTo>
                    <a:pt x="47" y="1"/>
                    <a:pt x="47" y="2"/>
                    <a:pt x="48" y="3"/>
                  </a:cubicBezTo>
                  <a:cubicBezTo>
                    <a:pt x="48" y="4"/>
                    <a:pt x="48" y="5"/>
                    <a:pt x="47" y="5"/>
                  </a:cubicBezTo>
                  <a:cubicBezTo>
                    <a:pt x="47" y="5"/>
                    <a:pt x="47" y="6"/>
                    <a:pt x="47" y="6"/>
                  </a:cubicBezTo>
                  <a:cubicBezTo>
                    <a:pt x="48" y="6"/>
                    <a:pt x="48" y="6"/>
                    <a:pt x="48" y="6"/>
                  </a:cubicBezTo>
                  <a:cubicBezTo>
                    <a:pt x="49" y="6"/>
                    <a:pt x="49" y="6"/>
                    <a:pt x="49" y="6"/>
                  </a:cubicBezTo>
                  <a:cubicBezTo>
                    <a:pt x="49" y="6"/>
                    <a:pt x="49" y="7"/>
                    <a:pt x="49" y="7"/>
                  </a:cubicBezTo>
                  <a:lnTo>
                    <a:pt x="47" y="7"/>
                  </a:lnTo>
                  <a:cubicBezTo>
                    <a:pt x="48" y="8"/>
                    <a:pt x="48" y="8"/>
                    <a:pt x="49" y="8"/>
                  </a:cubicBezTo>
                  <a:cubicBezTo>
                    <a:pt x="49" y="9"/>
                    <a:pt x="50" y="9"/>
                    <a:pt x="50" y="10"/>
                  </a:cubicBezTo>
                  <a:cubicBezTo>
                    <a:pt x="54" y="23"/>
                    <a:pt x="58" y="36"/>
                    <a:pt x="62" y="49"/>
                  </a:cubicBezTo>
                  <a:cubicBezTo>
                    <a:pt x="67" y="61"/>
                    <a:pt x="71" y="74"/>
                    <a:pt x="75" y="87"/>
                  </a:cubicBezTo>
                  <a:cubicBezTo>
                    <a:pt x="75" y="88"/>
                    <a:pt x="75" y="88"/>
                    <a:pt x="75" y="89"/>
                  </a:cubicBezTo>
                  <a:cubicBezTo>
                    <a:pt x="74" y="89"/>
                    <a:pt x="74" y="90"/>
                    <a:pt x="74" y="90"/>
                  </a:cubicBezTo>
                  <a:cubicBezTo>
                    <a:pt x="73" y="91"/>
                    <a:pt x="74" y="92"/>
                    <a:pt x="74" y="93"/>
                  </a:cubicBezTo>
                  <a:cubicBezTo>
                    <a:pt x="75" y="94"/>
                    <a:pt x="75" y="95"/>
                    <a:pt x="76" y="96"/>
                  </a:cubicBezTo>
                  <a:cubicBezTo>
                    <a:pt x="76" y="96"/>
                    <a:pt x="76" y="96"/>
                    <a:pt x="77" y="96"/>
                  </a:cubicBezTo>
                  <a:cubicBezTo>
                    <a:pt x="77" y="96"/>
                    <a:pt x="77" y="95"/>
                    <a:pt x="77" y="95"/>
                  </a:cubicBezTo>
                  <a:cubicBezTo>
                    <a:pt x="77" y="95"/>
                    <a:pt x="77" y="95"/>
                    <a:pt x="77" y="94"/>
                  </a:cubicBezTo>
                  <a:cubicBezTo>
                    <a:pt x="77" y="94"/>
                    <a:pt x="77" y="94"/>
                    <a:pt x="78" y="94"/>
                  </a:cubicBezTo>
                  <a:cubicBezTo>
                    <a:pt x="77" y="93"/>
                    <a:pt x="77" y="91"/>
                    <a:pt x="78" y="90"/>
                  </a:cubicBezTo>
                  <a:cubicBezTo>
                    <a:pt x="78" y="89"/>
                    <a:pt x="78" y="87"/>
                    <a:pt x="78" y="86"/>
                  </a:cubicBezTo>
                  <a:cubicBezTo>
                    <a:pt x="79" y="85"/>
                    <a:pt x="80" y="84"/>
                    <a:pt x="80" y="82"/>
                  </a:cubicBezTo>
                  <a:cubicBezTo>
                    <a:pt x="81" y="81"/>
                    <a:pt x="81" y="80"/>
                    <a:pt x="81" y="78"/>
                  </a:cubicBezTo>
                  <a:cubicBezTo>
                    <a:pt x="82" y="77"/>
                    <a:pt x="83" y="75"/>
                    <a:pt x="83" y="74"/>
                  </a:cubicBezTo>
                  <a:cubicBezTo>
                    <a:pt x="83" y="73"/>
                    <a:pt x="84" y="72"/>
                    <a:pt x="84" y="72"/>
                  </a:cubicBezTo>
                  <a:cubicBezTo>
                    <a:pt x="84" y="71"/>
                    <a:pt x="84" y="70"/>
                    <a:pt x="84" y="69"/>
                  </a:cubicBezTo>
                  <a:cubicBezTo>
                    <a:pt x="84" y="69"/>
                    <a:pt x="85" y="69"/>
                    <a:pt x="85" y="68"/>
                  </a:cubicBezTo>
                  <a:cubicBezTo>
                    <a:pt x="85" y="68"/>
                    <a:pt x="86" y="68"/>
                    <a:pt x="86" y="67"/>
                  </a:cubicBezTo>
                  <a:cubicBezTo>
                    <a:pt x="86" y="67"/>
                    <a:pt x="86" y="66"/>
                    <a:pt x="86" y="66"/>
                  </a:cubicBezTo>
                  <a:cubicBezTo>
                    <a:pt x="86" y="65"/>
                    <a:pt x="86" y="65"/>
                    <a:pt x="86" y="64"/>
                  </a:cubicBezTo>
                  <a:cubicBezTo>
                    <a:pt x="86" y="64"/>
                    <a:pt x="86" y="64"/>
                    <a:pt x="86" y="64"/>
                  </a:cubicBezTo>
                  <a:cubicBezTo>
                    <a:pt x="87" y="63"/>
                    <a:pt x="87" y="63"/>
                    <a:pt x="87" y="63"/>
                  </a:cubicBezTo>
                  <a:cubicBezTo>
                    <a:pt x="87" y="62"/>
                    <a:pt x="87" y="62"/>
                    <a:pt x="87" y="61"/>
                  </a:cubicBezTo>
                  <a:cubicBezTo>
                    <a:pt x="86" y="61"/>
                    <a:pt x="86" y="60"/>
                    <a:pt x="87" y="60"/>
                  </a:cubicBezTo>
                  <a:cubicBezTo>
                    <a:pt x="87" y="59"/>
                    <a:pt x="88" y="58"/>
                    <a:pt x="88" y="57"/>
                  </a:cubicBezTo>
                  <a:cubicBezTo>
                    <a:pt x="89" y="56"/>
                    <a:pt x="90" y="55"/>
                    <a:pt x="90" y="54"/>
                  </a:cubicBezTo>
                  <a:cubicBezTo>
                    <a:pt x="90" y="54"/>
                    <a:pt x="89" y="54"/>
                    <a:pt x="89" y="54"/>
                  </a:cubicBezTo>
                  <a:cubicBezTo>
                    <a:pt x="89" y="54"/>
                    <a:pt x="88" y="54"/>
                    <a:pt x="88" y="54"/>
                  </a:cubicBezTo>
                  <a:cubicBezTo>
                    <a:pt x="88" y="55"/>
                    <a:pt x="88" y="56"/>
                    <a:pt x="87" y="57"/>
                  </a:cubicBezTo>
                  <a:cubicBezTo>
                    <a:pt x="87" y="58"/>
                    <a:pt x="86" y="59"/>
                    <a:pt x="85" y="60"/>
                  </a:cubicBezTo>
                  <a:cubicBezTo>
                    <a:pt x="86" y="63"/>
                    <a:pt x="85" y="65"/>
                    <a:pt x="83" y="66"/>
                  </a:cubicBezTo>
                  <a:cubicBezTo>
                    <a:pt x="82" y="67"/>
                    <a:pt x="83" y="67"/>
                    <a:pt x="83" y="68"/>
                  </a:cubicBezTo>
                  <a:cubicBezTo>
                    <a:pt x="83" y="68"/>
                    <a:pt x="84" y="68"/>
                    <a:pt x="84" y="68"/>
                  </a:cubicBezTo>
                  <a:cubicBezTo>
                    <a:pt x="84" y="68"/>
                    <a:pt x="83" y="69"/>
                    <a:pt x="83" y="69"/>
                  </a:cubicBezTo>
                  <a:cubicBezTo>
                    <a:pt x="82" y="70"/>
                    <a:pt x="81" y="71"/>
                    <a:pt x="81" y="71"/>
                  </a:cubicBezTo>
                  <a:cubicBezTo>
                    <a:pt x="81" y="72"/>
                    <a:pt x="80" y="73"/>
                    <a:pt x="80" y="75"/>
                  </a:cubicBezTo>
                  <a:cubicBezTo>
                    <a:pt x="80" y="76"/>
                    <a:pt x="80" y="77"/>
                    <a:pt x="79" y="78"/>
                  </a:cubicBezTo>
                  <a:cubicBezTo>
                    <a:pt x="79" y="79"/>
                    <a:pt x="79" y="79"/>
                    <a:pt x="79" y="80"/>
                  </a:cubicBezTo>
                  <a:cubicBezTo>
                    <a:pt x="79" y="80"/>
                    <a:pt x="79" y="80"/>
                    <a:pt x="78" y="80"/>
                  </a:cubicBezTo>
                  <a:cubicBezTo>
                    <a:pt x="78" y="74"/>
                    <a:pt x="78" y="67"/>
                    <a:pt x="78" y="60"/>
                  </a:cubicBezTo>
                  <a:cubicBezTo>
                    <a:pt x="78" y="54"/>
                    <a:pt x="78" y="47"/>
                    <a:pt x="78" y="40"/>
                  </a:cubicBezTo>
                  <a:cubicBezTo>
                    <a:pt x="78" y="33"/>
                    <a:pt x="78" y="26"/>
                    <a:pt x="78" y="20"/>
                  </a:cubicBezTo>
                  <a:cubicBezTo>
                    <a:pt x="78" y="13"/>
                    <a:pt x="78" y="6"/>
                    <a:pt x="78" y="0"/>
                  </a:cubicBezTo>
                  <a:cubicBezTo>
                    <a:pt x="79" y="0"/>
                    <a:pt x="80" y="0"/>
                    <a:pt x="81" y="0"/>
                  </a:cubicBezTo>
                  <a:cubicBezTo>
                    <a:pt x="82" y="0"/>
                    <a:pt x="83" y="0"/>
                    <a:pt x="84" y="0"/>
                  </a:cubicBezTo>
                  <a:cubicBezTo>
                    <a:pt x="85" y="0"/>
                    <a:pt x="85" y="0"/>
                    <a:pt x="86" y="0"/>
                  </a:cubicBezTo>
                  <a:cubicBezTo>
                    <a:pt x="87" y="0"/>
                    <a:pt x="88" y="0"/>
                    <a:pt x="89" y="0"/>
                  </a:cubicBezTo>
                  <a:lnTo>
                    <a:pt x="89" y="0"/>
                  </a:lnTo>
                  <a:cubicBezTo>
                    <a:pt x="89" y="0"/>
                    <a:pt x="89" y="0"/>
                    <a:pt x="89" y="1"/>
                  </a:cubicBezTo>
                  <a:lnTo>
                    <a:pt x="89" y="1"/>
                  </a:lnTo>
                  <a:cubicBezTo>
                    <a:pt x="90" y="1"/>
                    <a:pt x="90" y="1"/>
                    <a:pt x="90" y="1"/>
                  </a:cubicBezTo>
                  <a:cubicBezTo>
                    <a:pt x="91" y="0"/>
                    <a:pt x="91" y="0"/>
                    <a:pt x="91" y="0"/>
                  </a:cubicBezTo>
                  <a:cubicBezTo>
                    <a:pt x="92" y="0"/>
                    <a:pt x="93" y="0"/>
                    <a:pt x="94" y="0"/>
                  </a:cubicBezTo>
                  <a:cubicBezTo>
                    <a:pt x="95" y="0"/>
                    <a:pt x="96" y="0"/>
                    <a:pt x="97" y="0"/>
                  </a:cubicBezTo>
                  <a:cubicBezTo>
                    <a:pt x="97" y="1"/>
                    <a:pt x="97" y="1"/>
                    <a:pt x="97" y="1"/>
                  </a:cubicBezTo>
                  <a:cubicBezTo>
                    <a:pt x="96" y="1"/>
                    <a:pt x="96" y="1"/>
                    <a:pt x="95" y="1"/>
                  </a:cubicBezTo>
                  <a:cubicBezTo>
                    <a:pt x="95" y="1"/>
                    <a:pt x="95" y="2"/>
                    <a:pt x="96" y="2"/>
                  </a:cubicBezTo>
                  <a:cubicBezTo>
                    <a:pt x="96" y="2"/>
                    <a:pt x="96" y="2"/>
                    <a:pt x="96" y="2"/>
                  </a:cubicBezTo>
                  <a:cubicBezTo>
                    <a:pt x="96" y="2"/>
                    <a:pt x="97" y="2"/>
                    <a:pt x="97" y="2"/>
                  </a:cubicBezTo>
                  <a:cubicBezTo>
                    <a:pt x="97" y="3"/>
                    <a:pt x="97" y="3"/>
                    <a:pt x="97" y="3"/>
                  </a:cubicBezTo>
                  <a:cubicBezTo>
                    <a:pt x="97" y="4"/>
                    <a:pt x="98" y="4"/>
                    <a:pt x="99" y="4"/>
                  </a:cubicBezTo>
                  <a:cubicBezTo>
                    <a:pt x="99" y="4"/>
                    <a:pt x="100" y="5"/>
                    <a:pt x="100" y="5"/>
                  </a:cubicBezTo>
                  <a:cubicBezTo>
                    <a:pt x="100" y="6"/>
                    <a:pt x="100" y="6"/>
                    <a:pt x="100" y="6"/>
                  </a:cubicBezTo>
                  <a:cubicBezTo>
                    <a:pt x="100" y="6"/>
                    <a:pt x="99" y="6"/>
                    <a:pt x="99" y="7"/>
                  </a:cubicBezTo>
                  <a:cubicBezTo>
                    <a:pt x="99" y="7"/>
                    <a:pt x="99" y="7"/>
                    <a:pt x="98" y="7"/>
                  </a:cubicBezTo>
                  <a:cubicBezTo>
                    <a:pt x="98" y="7"/>
                    <a:pt x="98" y="7"/>
                    <a:pt x="98" y="8"/>
                  </a:cubicBezTo>
                  <a:cubicBezTo>
                    <a:pt x="99" y="8"/>
                    <a:pt x="99" y="9"/>
                    <a:pt x="99" y="9"/>
                  </a:cubicBezTo>
                  <a:cubicBezTo>
                    <a:pt x="100" y="9"/>
                    <a:pt x="100" y="9"/>
                    <a:pt x="101" y="9"/>
                  </a:cubicBezTo>
                  <a:cubicBezTo>
                    <a:pt x="101" y="8"/>
                    <a:pt x="101" y="9"/>
                    <a:pt x="102" y="9"/>
                  </a:cubicBezTo>
                  <a:cubicBezTo>
                    <a:pt x="102" y="9"/>
                    <a:pt x="102" y="9"/>
                    <a:pt x="103" y="10"/>
                  </a:cubicBezTo>
                  <a:cubicBezTo>
                    <a:pt x="103" y="9"/>
                    <a:pt x="104" y="9"/>
                    <a:pt x="104" y="8"/>
                  </a:cubicBezTo>
                  <a:cubicBezTo>
                    <a:pt x="104" y="7"/>
                    <a:pt x="105" y="7"/>
                    <a:pt x="106" y="7"/>
                  </a:cubicBezTo>
                  <a:cubicBezTo>
                    <a:pt x="106" y="7"/>
                    <a:pt x="106" y="8"/>
                    <a:pt x="105" y="8"/>
                  </a:cubicBezTo>
                  <a:cubicBezTo>
                    <a:pt x="105" y="8"/>
                    <a:pt x="105" y="8"/>
                    <a:pt x="105" y="9"/>
                  </a:cubicBezTo>
                  <a:cubicBezTo>
                    <a:pt x="105" y="9"/>
                    <a:pt x="105" y="9"/>
                    <a:pt x="106" y="10"/>
                  </a:cubicBezTo>
                  <a:cubicBezTo>
                    <a:pt x="106" y="10"/>
                    <a:pt x="106" y="10"/>
                    <a:pt x="107" y="10"/>
                  </a:cubicBezTo>
                  <a:cubicBezTo>
                    <a:pt x="107" y="10"/>
                    <a:pt x="107" y="10"/>
                    <a:pt x="108" y="10"/>
                  </a:cubicBezTo>
                  <a:cubicBezTo>
                    <a:pt x="108" y="9"/>
                    <a:pt x="108" y="9"/>
                    <a:pt x="108" y="9"/>
                  </a:cubicBezTo>
                  <a:cubicBezTo>
                    <a:pt x="108" y="8"/>
                    <a:pt x="109" y="8"/>
                    <a:pt x="109" y="8"/>
                  </a:cubicBezTo>
                  <a:cubicBezTo>
                    <a:pt x="109" y="8"/>
                    <a:pt x="110" y="8"/>
                    <a:pt x="111" y="8"/>
                  </a:cubicBezTo>
                  <a:close/>
                  <a:moveTo>
                    <a:pt x="7" y="198"/>
                  </a:moveTo>
                  <a:lnTo>
                    <a:pt x="6" y="198"/>
                  </a:lnTo>
                  <a:lnTo>
                    <a:pt x="6" y="199"/>
                  </a:lnTo>
                  <a:lnTo>
                    <a:pt x="7" y="199"/>
                  </a:lnTo>
                  <a:lnTo>
                    <a:pt x="7" y="198"/>
                  </a:lnTo>
                  <a:close/>
                  <a:moveTo>
                    <a:pt x="36" y="2"/>
                  </a:moveTo>
                  <a:cubicBezTo>
                    <a:pt x="36" y="2"/>
                    <a:pt x="36" y="2"/>
                    <a:pt x="36" y="2"/>
                  </a:cubicBezTo>
                  <a:cubicBezTo>
                    <a:pt x="36" y="1"/>
                    <a:pt x="36" y="1"/>
                    <a:pt x="36" y="1"/>
                  </a:cubicBezTo>
                  <a:cubicBezTo>
                    <a:pt x="36" y="1"/>
                    <a:pt x="36" y="1"/>
                    <a:pt x="36" y="1"/>
                  </a:cubicBezTo>
                  <a:cubicBezTo>
                    <a:pt x="35" y="1"/>
                    <a:pt x="35" y="1"/>
                    <a:pt x="36" y="2"/>
                  </a:cubicBezTo>
                  <a:close/>
                  <a:moveTo>
                    <a:pt x="3" y="2"/>
                  </a:moveTo>
                  <a:cubicBezTo>
                    <a:pt x="3" y="3"/>
                    <a:pt x="3" y="3"/>
                    <a:pt x="3" y="3"/>
                  </a:cubicBezTo>
                  <a:cubicBezTo>
                    <a:pt x="4" y="3"/>
                    <a:pt x="4" y="2"/>
                    <a:pt x="4" y="2"/>
                  </a:cubicBezTo>
                  <a:cubicBezTo>
                    <a:pt x="4" y="2"/>
                    <a:pt x="4" y="2"/>
                    <a:pt x="3" y="2"/>
                  </a:cubicBezTo>
                  <a:cubicBezTo>
                    <a:pt x="3" y="2"/>
                    <a:pt x="3" y="2"/>
                    <a:pt x="3" y="2"/>
                  </a:cubicBezTo>
                  <a:close/>
                  <a:moveTo>
                    <a:pt x="23" y="3"/>
                  </a:moveTo>
                  <a:cubicBezTo>
                    <a:pt x="23" y="3"/>
                    <a:pt x="23" y="3"/>
                    <a:pt x="24" y="4"/>
                  </a:cubicBezTo>
                  <a:cubicBezTo>
                    <a:pt x="24" y="4"/>
                    <a:pt x="24" y="3"/>
                    <a:pt x="24" y="3"/>
                  </a:cubicBezTo>
                  <a:cubicBezTo>
                    <a:pt x="24" y="3"/>
                    <a:pt x="24" y="3"/>
                    <a:pt x="24" y="3"/>
                  </a:cubicBezTo>
                  <a:cubicBezTo>
                    <a:pt x="24" y="3"/>
                    <a:pt x="24" y="3"/>
                    <a:pt x="23" y="3"/>
                  </a:cubicBezTo>
                  <a:close/>
                  <a:moveTo>
                    <a:pt x="5" y="4"/>
                  </a:moveTo>
                  <a:cubicBezTo>
                    <a:pt x="5" y="4"/>
                    <a:pt x="5" y="4"/>
                    <a:pt x="5" y="4"/>
                  </a:cubicBezTo>
                  <a:cubicBezTo>
                    <a:pt x="5" y="5"/>
                    <a:pt x="5" y="5"/>
                    <a:pt x="5" y="5"/>
                  </a:cubicBezTo>
                  <a:cubicBezTo>
                    <a:pt x="5" y="4"/>
                    <a:pt x="5" y="4"/>
                    <a:pt x="5" y="3"/>
                  </a:cubicBezTo>
                  <a:cubicBezTo>
                    <a:pt x="5" y="3"/>
                    <a:pt x="5" y="3"/>
                    <a:pt x="4" y="3"/>
                  </a:cubicBezTo>
                  <a:lnTo>
                    <a:pt x="5" y="4"/>
                  </a:lnTo>
                  <a:close/>
                  <a:moveTo>
                    <a:pt x="92" y="4"/>
                  </a:moveTo>
                  <a:cubicBezTo>
                    <a:pt x="92" y="4"/>
                    <a:pt x="92" y="5"/>
                    <a:pt x="92" y="5"/>
                  </a:cubicBezTo>
                  <a:cubicBezTo>
                    <a:pt x="92" y="5"/>
                    <a:pt x="92" y="5"/>
                    <a:pt x="92" y="4"/>
                  </a:cubicBezTo>
                  <a:cubicBezTo>
                    <a:pt x="92" y="4"/>
                    <a:pt x="92" y="4"/>
                    <a:pt x="92" y="4"/>
                  </a:cubicBezTo>
                  <a:cubicBezTo>
                    <a:pt x="92" y="4"/>
                    <a:pt x="92" y="4"/>
                    <a:pt x="92" y="4"/>
                  </a:cubicBezTo>
                  <a:close/>
                  <a:moveTo>
                    <a:pt x="94" y="4"/>
                  </a:moveTo>
                  <a:cubicBezTo>
                    <a:pt x="94" y="4"/>
                    <a:pt x="94" y="4"/>
                    <a:pt x="93" y="4"/>
                  </a:cubicBezTo>
                  <a:cubicBezTo>
                    <a:pt x="93" y="4"/>
                    <a:pt x="93" y="5"/>
                    <a:pt x="93" y="5"/>
                  </a:cubicBezTo>
                  <a:cubicBezTo>
                    <a:pt x="93" y="5"/>
                    <a:pt x="93" y="5"/>
                    <a:pt x="93" y="6"/>
                  </a:cubicBezTo>
                  <a:cubicBezTo>
                    <a:pt x="93" y="6"/>
                    <a:pt x="93" y="6"/>
                    <a:pt x="94" y="6"/>
                  </a:cubicBezTo>
                  <a:cubicBezTo>
                    <a:pt x="94" y="6"/>
                    <a:pt x="94" y="5"/>
                    <a:pt x="94" y="5"/>
                  </a:cubicBezTo>
                  <a:cubicBezTo>
                    <a:pt x="94" y="5"/>
                    <a:pt x="95" y="4"/>
                    <a:pt x="94" y="4"/>
                  </a:cubicBezTo>
                  <a:close/>
                  <a:moveTo>
                    <a:pt x="96" y="4"/>
                  </a:moveTo>
                  <a:cubicBezTo>
                    <a:pt x="96" y="4"/>
                    <a:pt x="96" y="5"/>
                    <a:pt x="96" y="5"/>
                  </a:cubicBezTo>
                  <a:cubicBezTo>
                    <a:pt x="96" y="5"/>
                    <a:pt x="95" y="5"/>
                    <a:pt x="95" y="5"/>
                  </a:cubicBezTo>
                  <a:cubicBezTo>
                    <a:pt x="96" y="5"/>
                    <a:pt x="96" y="5"/>
                    <a:pt x="96" y="6"/>
                  </a:cubicBezTo>
                  <a:cubicBezTo>
                    <a:pt x="96" y="6"/>
                    <a:pt x="96" y="6"/>
                    <a:pt x="97" y="6"/>
                  </a:cubicBezTo>
                  <a:cubicBezTo>
                    <a:pt x="97" y="5"/>
                    <a:pt x="97" y="4"/>
                    <a:pt x="96" y="4"/>
                  </a:cubicBezTo>
                  <a:close/>
                  <a:moveTo>
                    <a:pt x="45" y="6"/>
                  </a:moveTo>
                  <a:cubicBezTo>
                    <a:pt x="45" y="6"/>
                    <a:pt x="45" y="6"/>
                    <a:pt x="45" y="6"/>
                  </a:cubicBezTo>
                  <a:cubicBezTo>
                    <a:pt x="46" y="6"/>
                    <a:pt x="46" y="6"/>
                    <a:pt x="46" y="6"/>
                  </a:cubicBezTo>
                  <a:cubicBezTo>
                    <a:pt x="46" y="5"/>
                    <a:pt x="46" y="5"/>
                    <a:pt x="45" y="5"/>
                  </a:cubicBezTo>
                  <a:cubicBezTo>
                    <a:pt x="45" y="5"/>
                    <a:pt x="45" y="5"/>
                    <a:pt x="45" y="6"/>
                  </a:cubicBezTo>
                  <a:close/>
                  <a:moveTo>
                    <a:pt x="5" y="6"/>
                  </a:moveTo>
                  <a:cubicBezTo>
                    <a:pt x="5" y="6"/>
                    <a:pt x="4" y="6"/>
                    <a:pt x="4" y="6"/>
                  </a:cubicBezTo>
                  <a:cubicBezTo>
                    <a:pt x="4" y="6"/>
                    <a:pt x="4" y="6"/>
                    <a:pt x="4" y="6"/>
                  </a:cubicBezTo>
                  <a:cubicBezTo>
                    <a:pt x="4" y="7"/>
                    <a:pt x="4" y="7"/>
                    <a:pt x="4" y="7"/>
                  </a:cubicBezTo>
                  <a:cubicBezTo>
                    <a:pt x="4" y="7"/>
                    <a:pt x="5" y="7"/>
                    <a:pt x="5" y="6"/>
                  </a:cubicBezTo>
                  <a:close/>
                  <a:moveTo>
                    <a:pt x="95" y="6"/>
                  </a:moveTo>
                  <a:cubicBezTo>
                    <a:pt x="95" y="6"/>
                    <a:pt x="95" y="7"/>
                    <a:pt x="95" y="7"/>
                  </a:cubicBezTo>
                  <a:cubicBezTo>
                    <a:pt x="95" y="7"/>
                    <a:pt x="95" y="7"/>
                    <a:pt x="96" y="6"/>
                  </a:cubicBezTo>
                  <a:cubicBezTo>
                    <a:pt x="96" y="6"/>
                    <a:pt x="95" y="6"/>
                    <a:pt x="95" y="6"/>
                  </a:cubicBezTo>
                  <a:cubicBezTo>
                    <a:pt x="95" y="6"/>
                    <a:pt x="95" y="6"/>
                    <a:pt x="95" y="6"/>
                  </a:cubicBezTo>
                  <a:close/>
                  <a:moveTo>
                    <a:pt x="36" y="6"/>
                  </a:moveTo>
                  <a:cubicBezTo>
                    <a:pt x="35" y="8"/>
                    <a:pt x="35" y="9"/>
                    <a:pt x="36" y="10"/>
                  </a:cubicBezTo>
                  <a:cubicBezTo>
                    <a:pt x="36" y="9"/>
                    <a:pt x="37" y="9"/>
                    <a:pt x="39" y="9"/>
                  </a:cubicBezTo>
                  <a:cubicBezTo>
                    <a:pt x="38" y="8"/>
                    <a:pt x="38" y="8"/>
                    <a:pt x="38" y="7"/>
                  </a:cubicBezTo>
                  <a:cubicBezTo>
                    <a:pt x="38" y="6"/>
                    <a:pt x="37" y="6"/>
                    <a:pt x="36" y="6"/>
                  </a:cubicBezTo>
                  <a:close/>
                  <a:moveTo>
                    <a:pt x="120" y="6"/>
                  </a:moveTo>
                  <a:cubicBezTo>
                    <a:pt x="119" y="6"/>
                    <a:pt x="118" y="6"/>
                    <a:pt x="118" y="7"/>
                  </a:cubicBezTo>
                  <a:cubicBezTo>
                    <a:pt x="118" y="8"/>
                    <a:pt x="118" y="8"/>
                    <a:pt x="117" y="8"/>
                  </a:cubicBezTo>
                  <a:cubicBezTo>
                    <a:pt x="117" y="9"/>
                    <a:pt x="116" y="9"/>
                    <a:pt x="116" y="8"/>
                  </a:cubicBezTo>
                  <a:cubicBezTo>
                    <a:pt x="116" y="8"/>
                    <a:pt x="115" y="8"/>
                    <a:pt x="115" y="9"/>
                  </a:cubicBezTo>
                  <a:cubicBezTo>
                    <a:pt x="116" y="9"/>
                    <a:pt x="117" y="9"/>
                    <a:pt x="118" y="9"/>
                  </a:cubicBezTo>
                  <a:cubicBezTo>
                    <a:pt x="118" y="9"/>
                    <a:pt x="119" y="9"/>
                    <a:pt x="120" y="9"/>
                  </a:cubicBezTo>
                  <a:cubicBezTo>
                    <a:pt x="120" y="10"/>
                    <a:pt x="121" y="11"/>
                    <a:pt x="122" y="11"/>
                  </a:cubicBezTo>
                  <a:cubicBezTo>
                    <a:pt x="122" y="10"/>
                    <a:pt x="122" y="10"/>
                    <a:pt x="122" y="9"/>
                  </a:cubicBezTo>
                  <a:cubicBezTo>
                    <a:pt x="122" y="9"/>
                    <a:pt x="122" y="9"/>
                    <a:pt x="122" y="8"/>
                  </a:cubicBezTo>
                  <a:cubicBezTo>
                    <a:pt x="121" y="8"/>
                    <a:pt x="121" y="8"/>
                    <a:pt x="120" y="8"/>
                  </a:cubicBezTo>
                  <a:cubicBezTo>
                    <a:pt x="120" y="8"/>
                    <a:pt x="120" y="7"/>
                    <a:pt x="120" y="6"/>
                  </a:cubicBezTo>
                  <a:close/>
                  <a:moveTo>
                    <a:pt x="79" y="8"/>
                  </a:moveTo>
                  <a:lnTo>
                    <a:pt x="80" y="8"/>
                  </a:lnTo>
                  <a:lnTo>
                    <a:pt x="80" y="7"/>
                  </a:lnTo>
                  <a:lnTo>
                    <a:pt x="79" y="7"/>
                  </a:lnTo>
                  <a:lnTo>
                    <a:pt x="79" y="8"/>
                  </a:lnTo>
                  <a:close/>
                  <a:moveTo>
                    <a:pt x="89" y="8"/>
                  </a:moveTo>
                  <a:cubicBezTo>
                    <a:pt x="89" y="8"/>
                    <a:pt x="90" y="8"/>
                    <a:pt x="90" y="8"/>
                  </a:cubicBezTo>
                  <a:cubicBezTo>
                    <a:pt x="90" y="8"/>
                    <a:pt x="90" y="8"/>
                    <a:pt x="90" y="8"/>
                  </a:cubicBezTo>
                  <a:cubicBezTo>
                    <a:pt x="90" y="8"/>
                    <a:pt x="90" y="8"/>
                    <a:pt x="90" y="8"/>
                  </a:cubicBezTo>
                  <a:cubicBezTo>
                    <a:pt x="90" y="7"/>
                    <a:pt x="90" y="7"/>
                    <a:pt x="89" y="8"/>
                  </a:cubicBezTo>
                  <a:close/>
                  <a:moveTo>
                    <a:pt x="35" y="8"/>
                  </a:moveTo>
                  <a:cubicBezTo>
                    <a:pt x="34" y="8"/>
                    <a:pt x="34" y="8"/>
                    <a:pt x="33" y="8"/>
                  </a:cubicBezTo>
                  <a:cubicBezTo>
                    <a:pt x="33" y="8"/>
                    <a:pt x="33" y="8"/>
                    <a:pt x="33" y="9"/>
                  </a:cubicBezTo>
                  <a:cubicBezTo>
                    <a:pt x="34" y="9"/>
                    <a:pt x="34" y="9"/>
                    <a:pt x="35" y="8"/>
                  </a:cubicBezTo>
                  <a:close/>
                  <a:moveTo>
                    <a:pt x="7" y="10"/>
                  </a:moveTo>
                  <a:cubicBezTo>
                    <a:pt x="7" y="10"/>
                    <a:pt x="7" y="10"/>
                    <a:pt x="7" y="10"/>
                  </a:cubicBezTo>
                  <a:cubicBezTo>
                    <a:pt x="8" y="10"/>
                    <a:pt x="8" y="9"/>
                    <a:pt x="7" y="9"/>
                  </a:cubicBezTo>
                  <a:cubicBezTo>
                    <a:pt x="7" y="9"/>
                    <a:pt x="7" y="9"/>
                    <a:pt x="7" y="9"/>
                  </a:cubicBezTo>
                  <a:cubicBezTo>
                    <a:pt x="7" y="9"/>
                    <a:pt x="7" y="10"/>
                    <a:pt x="7" y="10"/>
                  </a:cubicBezTo>
                  <a:close/>
                  <a:moveTo>
                    <a:pt x="112" y="10"/>
                  </a:moveTo>
                  <a:cubicBezTo>
                    <a:pt x="112" y="10"/>
                    <a:pt x="112" y="10"/>
                    <a:pt x="112" y="10"/>
                  </a:cubicBezTo>
                  <a:cubicBezTo>
                    <a:pt x="112" y="11"/>
                    <a:pt x="113" y="11"/>
                    <a:pt x="113" y="11"/>
                  </a:cubicBezTo>
                  <a:cubicBezTo>
                    <a:pt x="113" y="10"/>
                    <a:pt x="113" y="10"/>
                    <a:pt x="113" y="10"/>
                  </a:cubicBezTo>
                  <a:cubicBezTo>
                    <a:pt x="113" y="9"/>
                    <a:pt x="112" y="9"/>
                    <a:pt x="112" y="9"/>
                  </a:cubicBezTo>
                  <a:lnTo>
                    <a:pt x="112" y="10"/>
                  </a:lnTo>
                  <a:close/>
                  <a:moveTo>
                    <a:pt x="39" y="10"/>
                  </a:moveTo>
                  <a:cubicBezTo>
                    <a:pt x="39" y="10"/>
                    <a:pt x="39" y="10"/>
                    <a:pt x="39" y="10"/>
                  </a:cubicBezTo>
                  <a:cubicBezTo>
                    <a:pt x="39" y="10"/>
                    <a:pt x="39" y="10"/>
                    <a:pt x="39" y="10"/>
                  </a:cubicBezTo>
                  <a:cubicBezTo>
                    <a:pt x="39" y="10"/>
                    <a:pt x="39" y="10"/>
                    <a:pt x="39" y="10"/>
                  </a:cubicBezTo>
                  <a:cubicBezTo>
                    <a:pt x="39" y="10"/>
                    <a:pt x="39" y="10"/>
                    <a:pt x="39" y="10"/>
                  </a:cubicBezTo>
                  <a:close/>
                  <a:moveTo>
                    <a:pt x="6" y="10"/>
                  </a:moveTo>
                  <a:cubicBezTo>
                    <a:pt x="6" y="11"/>
                    <a:pt x="6" y="11"/>
                    <a:pt x="6" y="11"/>
                  </a:cubicBezTo>
                  <a:lnTo>
                    <a:pt x="6" y="12"/>
                  </a:lnTo>
                  <a:cubicBezTo>
                    <a:pt x="6" y="12"/>
                    <a:pt x="6" y="12"/>
                    <a:pt x="6" y="12"/>
                  </a:cubicBezTo>
                  <a:cubicBezTo>
                    <a:pt x="6" y="12"/>
                    <a:pt x="7" y="12"/>
                    <a:pt x="7" y="11"/>
                  </a:cubicBezTo>
                  <a:cubicBezTo>
                    <a:pt x="7" y="11"/>
                    <a:pt x="7" y="11"/>
                    <a:pt x="7" y="11"/>
                  </a:cubicBezTo>
                  <a:cubicBezTo>
                    <a:pt x="7" y="10"/>
                    <a:pt x="6" y="10"/>
                    <a:pt x="6" y="10"/>
                  </a:cubicBezTo>
                  <a:close/>
                  <a:moveTo>
                    <a:pt x="37" y="14"/>
                  </a:moveTo>
                  <a:cubicBezTo>
                    <a:pt x="37" y="14"/>
                    <a:pt x="36" y="14"/>
                    <a:pt x="36" y="13"/>
                  </a:cubicBezTo>
                  <a:cubicBezTo>
                    <a:pt x="36" y="13"/>
                    <a:pt x="36" y="12"/>
                    <a:pt x="35" y="12"/>
                  </a:cubicBezTo>
                  <a:cubicBezTo>
                    <a:pt x="35" y="11"/>
                    <a:pt x="35" y="11"/>
                    <a:pt x="35" y="11"/>
                  </a:cubicBezTo>
                  <a:cubicBezTo>
                    <a:pt x="34" y="10"/>
                    <a:pt x="34" y="11"/>
                    <a:pt x="34" y="11"/>
                  </a:cubicBezTo>
                  <a:cubicBezTo>
                    <a:pt x="34" y="11"/>
                    <a:pt x="34" y="12"/>
                    <a:pt x="35" y="12"/>
                  </a:cubicBezTo>
                  <a:cubicBezTo>
                    <a:pt x="35" y="13"/>
                    <a:pt x="35" y="13"/>
                    <a:pt x="35" y="13"/>
                  </a:cubicBezTo>
                  <a:cubicBezTo>
                    <a:pt x="36" y="14"/>
                    <a:pt x="36" y="14"/>
                    <a:pt x="36" y="14"/>
                  </a:cubicBezTo>
                  <a:cubicBezTo>
                    <a:pt x="36" y="15"/>
                    <a:pt x="37" y="14"/>
                    <a:pt x="37" y="14"/>
                  </a:cubicBezTo>
                  <a:close/>
                  <a:moveTo>
                    <a:pt x="37" y="11"/>
                  </a:moveTo>
                  <a:cubicBezTo>
                    <a:pt x="37" y="11"/>
                    <a:pt x="37" y="11"/>
                    <a:pt x="38" y="11"/>
                  </a:cubicBezTo>
                  <a:cubicBezTo>
                    <a:pt x="38" y="11"/>
                    <a:pt x="38" y="11"/>
                    <a:pt x="38" y="11"/>
                  </a:cubicBezTo>
                  <a:cubicBezTo>
                    <a:pt x="38" y="11"/>
                    <a:pt x="38" y="11"/>
                    <a:pt x="37" y="11"/>
                  </a:cubicBezTo>
                  <a:cubicBezTo>
                    <a:pt x="37" y="11"/>
                    <a:pt x="37" y="11"/>
                    <a:pt x="37" y="11"/>
                  </a:cubicBezTo>
                  <a:close/>
                  <a:moveTo>
                    <a:pt x="47" y="12"/>
                  </a:moveTo>
                  <a:cubicBezTo>
                    <a:pt x="48" y="12"/>
                    <a:pt x="48" y="12"/>
                    <a:pt x="48" y="12"/>
                  </a:cubicBezTo>
                  <a:cubicBezTo>
                    <a:pt x="48" y="12"/>
                    <a:pt x="48" y="12"/>
                    <a:pt x="48" y="12"/>
                  </a:cubicBezTo>
                  <a:cubicBezTo>
                    <a:pt x="48" y="12"/>
                    <a:pt x="48" y="11"/>
                    <a:pt x="48" y="11"/>
                  </a:cubicBezTo>
                  <a:cubicBezTo>
                    <a:pt x="48" y="11"/>
                    <a:pt x="48" y="11"/>
                    <a:pt x="47" y="12"/>
                  </a:cubicBezTo>
                  <a:close/>
                  <a:moveTo>
                    <a:pt x="91" y="11"/>
                  </a:moveTo>
                  <a:cubicBezTo>
                    <a:pt x="90" y="11"/>
                    <a:pt x="89" y="12"/>
                    <a:pt x="89" y="14"/>
                  </a:cubicBezTo>
                  <a:cubicBezTo>
                    <a:pt x="90" y="14"/>
                    <a:pt x="91" y="13"/>
                    <a:pt x="91" y="13"/>
                  </a:cubicBezTo>
                  <a:cubicBezTo>
                    <a:pt x="91" y="12"/>
                    <a:pt x="91" y="12"/>
                    <a:pt x="91" y="11"/>
                  </a:cubicBezTo>
                  <a:close/>
                  <a:moveTo>
                    <a:pt x="93" y="12"/>
                  </a:moveTo>
                  <a:cubicBezTo>
                    <a:pt x="93" y="13"/>
                    <a:pt x="93" y="13"/>
                    <a:pt x="93" y="14"/>
                  </a:cubicBezTo>
                  <a:cubicBezTo>
                    <a:pt x="93" y="14"/>
                    <a:pt x="94" y="14"/>
                    <a:pt x="94" y="14"/>
                  </a:cubicBezTo>
                  <a:cubicBezTo>
                    <a:pt x="94" y="13"/>
                    <a:pt x="94" y="12"/>
                    <a:pt x="93" y="12"/>
                  </a:cubicBezTo>
                  <a:close/>
                  <a:moveTo>
                    <a:pt x="49" y="15"/>
                  </a:moveTo>
                  <a:cubicBezTo>
                    <a:pt x="50" y="15"/>
                    <a:pt x="50" y="15"/>
                    <a:pt x="50" y="15"/>
                  </a:cubicBezTo>
                  <a:cubicBezTo>
                    <a:pt x="50" y="15"/>
                    <a:pt x="50" y="15"/>
                    <a:pt x="50" y="14"/>
                  </a:cubicBezTo>
                  <a:cubicBezTo>
                    <a:pt x="50" y="14"/>
                    <a:pt x="50" y="14"/>
                    <a:pt x="49" y="14"/>
                  </a:cubicBezTo>
                  <a:cubicBezTo>
                    <a:pt x="49" y="15"/>
                    <a:pt x="49" y="15"/>
                    <a:pt x="49" y="15"/>
                  </a:cubicBezTo>
                  <a:close/>
                  <a:moveTo>
                    <a:pt x="44" y="17"/>
                  </a:moveTo>
                  <a:cubicBezTo>
                    <a:pt x="44" y="17"/>
                    <a:pt x="45" y="18"/>
                    <a:pt x="45" y="17"/>
                  </a:cubicBezTo>
                  <a:cubicBezTo>
                    <a:pt x="46" y="17"/>
                    <a:pt x="46" y="17"/>
                    <a:pt x="46" y="16"/>
                  </a:cubicBezTo>
                  <a:cubicBezTo>
                    <a:pt x="45" y="16"/>
                    <a:pt x="45" y="16"/>
                    <a:pt x="45" y="16"/>
                  </a:cubicBezTo>
                  <a:cubicBezTo>
                    <a:pt x="44" y="16"/>
                    <a:pt x="44" y="17"/>
                    <a:pt x="44" y="17"/>
                  </a:cubicBezTo>
                  <a:close/>
                  <a:moveTo>
                    <a:pt x="80" y="19"/>
                  </a:moveTo>
                  <a:cubicBezTo>
                    <a:pt x="80" y="19"/>
                    <a:pt x="80" y="19"/>
                    <a:pt x="80" y="19"/>
                  </a:cubicBezTo>
                  <a:cubicBezTo>
                    <a:pt x="80" y="19"/>
                    <a:pt x="80" y="19"/>
                    <a:pt x="80" y="19"/>
                  </a:cubicBezTo>
                  <a:cubicBezTo>
                    <a:pt x="80" y="19"/>
                    <a:pt x="80" y="19"/>
                    <a:pt x="80" y="19"/>
                  </a:cubicBezTo>
                  <a:cubicBezTo>
                    <a:pt x="80" y="19"/>
                    <a:pt x="80" y="19"/>
                    <a:pt x="80" y="19"/>
                  </a:cubicBezTo>
                  <a:close/>
                  <a:moveTo>
                    <a:pt x="97" y="37"/>
                  </a:moveTo>
                  <a:cubicBezTo>
                    <a:pt x="97" y="37"/>
                    <a:pt x="97" y="38"/>
                    <a:pt x="96" y="39"/>
                  </a:cubicBezTo>
                  <a:cubicBezTo>
                    <a:pt x="96" y="40"/>
                    <a:pt x="96" y="40"/>
                    <a:pt x="95" y="39"/>
                  </a:cubicBezTo>
                  <a:cubicBezTo>
                    <a:pt x="95" y="41"/>
                    <a:pt x="96" y="42"/>
                    <a:pt x="97" y="42"/>
                  </a:cubicBezTo>
                  <a:cubicBezTo>
                    <a:pt x="97" y="42"/>
                    <a:pt x="97" y="41"/>
                    <a:pt x="97" y="41"/>
                  </a:cubicBezTo>
                  <a:cubicBezTo>
                    <a:pt x="97" y="40"/>
                    <a:pt x="97" y="40"/>
                    <a:pt x="98" y="39"/>
                  </a:cubicBezTo>
                  <a:cubicBezTo>
                    <a:pt x="98" y="39"/>
                    <a:pt x="98" y="38"/>
                    <a:pt x="98" y="38"/>
                  </a:cubicBezTo>
                  <a:cubicBezTo>
                    <a:pt x="98" y="37"/>
                    <a:pt x="98" y="37"/>
                    <a:pt x="97" y="37"/>
                  </a:cubicBezTo>
                  <a:close/>
                  <a:moveTo>
                    <a:pt x="103" y="42"/>
                  </a:moveTo>
                  <a:cubicBezTo>
                    <a:pt x="103" y="42"/>
                    <a:pt x="103" y="42"/>
                    <a:pt x="104" y="42"/>
                  </a:cubicBezTo>
                  <a:cubicBezTo>
                    <a:pt x="104" y="42"/>
                    <a:pt x="104" y="41"/>
                    <a:pt x="104" y="41"/>
                  </a:cubicBezTo>
                  <a:cubicBezTo>
                    <a:pt x="104" y="41"/>
                    <a:pt x="103" y="41"/>
                    <a:pt x="103" y="41"/>
                  </a:cubicBezTo>
                  <a:cubicBezTo>
                    <a:pt x="103" y="41"/>
                    <a:pt x="103" y="42"/>
                    <a:pt x="103" y="42"/>
                  </a:cubicBezTo>
                  <a:close/>
                  <a:moveTo>
                    <a:pt x="29" y="42"/>
                  </a:moveTo>
                  <a:cubicBezTo>
                    <a:pt x="29" y="42"/>
                    <a:pt x="29" y="42"/>
                    <a:pt x="30" y="42"/>
                  </a:cubicBezTo>
                  <a:cubicBezTo>
                    <a:pt x="30" y="42"/>
                    <a:pt x="30" y="42"/>
                    <a:pt x="30" y="42"/>
                  </a:cubicBezTo>
                  <a:cubicBezTo>
                    <a:pt x="29" y="42"/>
                    <a:pt x="29" y="42"/>
                    <a:pt x="29" y="42"/>
                  </a:cubicBezTo>
                  <a:cubicBezTo>
                    <a:pt x="29" y="42"/>
                    <a:pt x="29" y="42"/>
                    <a:pt x="29" y="42"/>
                  </a:cubicBezTo>
                  <a:close/>
                  <a:moveTo>
                    <a:pt x="95" y="42"/>
                  </a:moveTo>
                  <a:cubicBezTo>
                    <a:pt x="95" y="42"/>
                    <a:pt x="95" y="42"/>
                    <a:pt x="95" y="43"/>
                  </a:cubicBezTo>
                  <a:cubicBezTo>
                    <a:pt x="94" y="43"/>
                    <a:pt x="94" y="43"/>
                    <a:pt x="94" y="44"/>
                  </a:cubicBezTo>
                  <a:cubicBezTo>
                    <a:pt x="94" y="44"/>
                    <a:pt x="94" y="45"/>
                    <a:pt x="94" y="45"/>
                  </a:cubicBezTo>
                  <a:cubicBezTo>
                    <a:pt x="94" y="46"/>
                    <a:pt x="94" y="46"/>
                    <a:pt x="94" y="46"/>
                  </a:cubicBezTo>
                  <a:cubicBezTo>
                    <a:pt x="95" y="46"/>
                    <a:pt x="95" y="45"/>
                    <a:pt x="95" y="44"/>
                  </a:cubicBezTo>
                  <a:cubicBezTo>
                    <a:pt x="95" y="44"/>
                    <a:pt x="95" y="43"/>
                    <a:pt x="96" y="42"/>
                  </a:cubicBezTo>
                  <a:lnTo>
                    <a:pt x="95" y="42"/>
                  </a:lnTo>
                  <a:close/>
                  <a:moveTo>
                    <a:pt x="89" y="43"/>
                  </a:moveTo>
                  <a:cubicBezTo>
                    <a:pt x="89" y="43"/>
                    <a:pt x="89" y="43"/>
                    <a:pt x="89" y="43"/>
                  </a:cubicBezTo>
                  <a:cubicBezTo>
                    <a:pt x="90" y="43"/>
                    <a:pt x="90" y="43"/>
                    <a:pt x="89" y="42"/>
                  </a:cubicBezTo>
                  <a:cubicBezTo>
                    <a:pt x="89" y="42"/>
                    <a:pt x="89" y="42"/>
                    <a:pt x="89" y="42"/>
                  </a:cubicBezTo>
                  <a:cubicBezTo>
                    <a:pt x="89" y="43"/>
                    <a:pt x="89" y="43"/>
                    <a:pt x="89" y="43"/>
                  </a:cubicBezTo>
                  <a:close/>
                  <a:moveTo>
                    <a:pt x="100" y="43"/>
                  </a:moveTo>
                  <a:cubicBezTo>
                    <a:pt x="100" y="43"/>
                    <a:pt x="100" y="44"/>
                    <a:pt x="100" y="43"/>
                  </a:cubicBezTo>
                  <a:cubicBezTo>
                    <a:pt x="100" y="43"/>
                    <a:pt x="100" y="43"/>
                    <a:pt x="100" y="43"/>
                  </a:cubicBezTo>
                  <a:cubicBezTo>
                    <a:pt x="100" y="43"/>
                    <a:pt x="101" y="43"/>
                    <a:pt x="101" y="43"/>
                  </a:cubicBezTo>
                  <a:cubicBezTo>
                    <a:pt x="101" y="43"/>
                    <a:pt x="101" y="43"/>
                    <a:pt x="100" y="43"/>
                  </a:cubicBezTo>
                  <a:close/>
                  <a:moveTo>
                    <a:pt x="102" y="44"/>
                  </a:moveTo>
                  <a:lnTo>
                    <a:pt x="104" y="44"/>
                  </a:lnTo>
                  <a:cubicBezTo>
                    <a:pt x="104" y="44"/>
                    <a:pt x="103" y="43"/>
                    <a:pt x="102" y="43"/>
                  </a:cubicBezTo>
                  <a:lnTo>
                    <a:pt x="102" y="44"/>
                  </a:lnTo>
                  <a:close/>
                  <a:moveTo>
                    <a:pt x="99" y="44"/>
                  </a:moveTo>
                  <a:cubicBezTo>
                    <a:pt x="99" y="45"/>
                    <a:pt x="98" y="45"/>
                    <a:pt x="99" y="45"/>
                  </a:cubicBezTo>
                  <a:cubicBezTo>
                    <a:pt x="99" y="46"/>
                    <a:pt x="99" y="46"/>
                    <a:pt x="99" y="46"/>
                  </a:cubicBezTo>
                  <a:cubicBezTo>
                    <a:pt x="99" y="46"/>
                    <a:pt x="99" y="46"/>
                    <a:pt x="100" y="45"/>
                  </a:cubicBezTo>
                  <a:cubicBezTo>
                    <a:pt x="100" y="45"/>
                    <a:pt x="99" y="45"/>
                    <a:pt x="99" y="44"/>
                  </a:cubicBezTo>
                  <a:close/>
                  <a:moveTo>
                    <a:pt x="6" y="46"/>
                  </a:moveTo>
                  <a:lnTo>
                    <a:pt x="8" y="46"/>
                  </a:lnTo>
                  <a:cubicBezTo>
                    <a:pt x="8" y="45"/>
                    <a:pt x="7" y="45"/>
                    <a:pt x="6" y="45"/>
                  </a:cubicBezTo>
                  <a:lnTo>
                    <a:pt x="6" y="46"/>
                  </a:lnTo>
                  <a:close/>
                  <a:moveTo>
                    <a:pt x="99" y="47"/>
                  </a:moveTo>
                  <a:cubicBezTo>
                    <a:pt x="100" y="47"/>
                    <a:pt x="100" y="48"/>
                    <a:pt x="100" y="48"/>
                  </a:cubicBezTo>
                  <a:cubicBezTo>
                    <a:pt x="100" y="48"/>
                    <a:pt x="100" y="49"/>
                    <a:pt x="100" y="49"/>
                  </a:cubicBezTo>
                  <a:cubicBezTo>
                    <a:pt x="100" y="50"/>
                    <a:pt x="100" y="50"/>
                    <a:pt x="100" y="51"/>
                  </a:cubicBezTo>
                  <a:cubicBezTo>
                    <a:pt x="100" y="51"/>
                    <a:pt x="100" y="52"/>
                    <a:pt x="100" y="52"/>
                  </a:cubicBezTo>
                  <a:cubicBezTo>
                    <a:pt x="101" y="51"/>
                    <a:pt x="101" y="50"/>
                    <a:pt x="101" y="50"/>
                  </a:cubicBezTo>
                  <a:cubicBezTo>
                    <a:pt x="101" y="49"/>
                    <a:pt x="101" y="48"/>
                    <a:pt x="101" y="47"/>
                  </a:cubicBezTo>
                  <a:cubicBezTo>
                    <a:pt x="101" y="47"/>
                    <a:pt x="100" y="47"/>
                    <a:pt x="100" y="47"/>
                  </a:cubicBezTo>
                  <a:cubicBezTo>
                    <a:pt x="99" y="46"/>
                    <a:pt x="99" y="47"/>
                    <a:pt x="99" y="47"/>
                  </a:cubicBezTo>
                  <a:close/>
                  <a:moveTo>
                    <a:pt x="94" y="49"/>
                  </a:moveTo>
                  <a:cubicBezTo>
                    <a:pt x="94" y="49"/>
                    <a:pt x="94" y="49"/>
                    <a:pt x="94" y="50"/>
                  </a:cubicBezTo>
                  <a:cubicBezTo>
                    <a:pt x="93" y="50"/>
                    <a:pt x="93" y="50"/>
                    <a:pt x="94" y="50"/>
                  </a:cubicBezTo>
                  <a:cubicBezTo>
                    <a:pt x="94" y="50"/>
                    <a:pt x="94" y="50"/>
                    <a:pt x="95" y="49"/>
                  </a:cubicBezTo>
                  <a:cubicBezTo>
                    <a:pt x="95" y="49"/>
                    <a:pt x="95" y="49"/>
                    <a:pt x="94" y="49"/>
                  </a:cubicBezTo>
                  <a:cubicBezTo>
                    <a:pt x="94" y="48"/>
                    <a:pt x="94" y="48"/>
                    <a:pt x="94" y="48"/>
                  </a:cubicBezTo>
                  <a:cubicBezTo>
                    <a:pt x="94" y="48"/>
                    <a:pt x="94" y="48"/>
                    <a:pt x="94" y="49"/>
                  </a:cubicBezTo>
                  <a:close/>
                  <a:moveTo>
                    <a:pt x="81" y="51"/>
                  </a:moveTo>
                  <a:cubicBezTo>
                    <a:pt x="81" y="51"/>
                    <a:pt x="82" y="51"/>
                    <a:pt x="82" y="50"/>
                  </a:cubicBezTo>
                  <a:cubicBezTo>
                    <a:pt x="82" y="50"/>
                    <a:pt x="82" y="49"/>
                    <a:pt x="82" y="49"/>
                  </a:cubicBezTo>
                  <a:lnTo>
                    <a:pt x="81" y="49"/>
                  </a:lnTo>
                  <a:lnTo>
                    <a:pt x="81" y="51"/>
                  </a:lnTo>
                  <a:close/>
                  <a:moveTo>
                    <a:pt x="6" y="50"/>
                  </a:moveTo>
                  <a:cubicBezTo>
                    <a:pt x="6" y="50"/>
                    <a:pt x="6" y="50"/>
                    <a:pt x="6" y="50"/>
                  </a:cubicBezTo>
                  <a:cubicBezTo>
                    <a:pt x="7" y="50"/>
                    <a:pt x="7" y="50"/>
                    <a:pt x="6" y="50"/>
                  </a:cubicBezTo>
                  <a:cubicBezTo>
                    <a:pt x="6" y="50"/>
                    <a:pt x="6" y="50"/>
                    <a:pt x="6" y="50"/>
                  </a:cubicBezTo>
                  <a:cubicBezTo>
                    <a:pt x="6" y="50"/>
                    <a:pt x="6" y="50"/>
                    <a:pt x="6" y="50"/>
                  </a:cubicBezTo>
                  <a:close/>
                  <a:moveTo>
                    <a:pt x="10" y="51"/>
                  </a:moveTo>
                  <a:lnTo>
                    <a:pt x="11" y="51"/>
                  </a:lnTo>
                  <a:lnTo>
                    <a:pt x="11" y="50"/>
                  </a:lnTo>
                  <a:lnTo>
                    <a:pt x="10" y="50"/>
                  </a:lnTo>
                  <a:lnTo>
                    <a:pt x="10" y="51"/>
                  </a:lnTo>
                  <a:close/>
                  <a:moveTo>
                    <a:pt x="91" y="50"/>
                  </a:moveTo>
                  <a:cubicBezTo>
                    <a:pt x="91" y="51"/>
                    <a:pt x="91" y="51"/>
                    <a:pt x="90" y="51"/>
                  </a:cubicBezTo>
                  <a:cubicBezTo>
                    <a:pt x="90" y="51"/>
                    <a:pt x="90" y="52"/>
                    <a:pt x="90" y="53"/>
                  </a:cubicBezTo>
                  <a:cubicBezTo>
                    <a:pt x="90" y="53"/>
                    <a:pt x="91" y="52"/>
                    <a:pt x="91" y="52"/>
                  </a:cubicBezTo>
                  <a:cubicBezTo>
                    <a:pt x="92" y="51"/>
                    <a:pt x="92" y="51"/>
                    <a:pt x="91" y="50"/>
                  </a:cubicBezTo>
                  <a:close/>
                  <a:moveTo>
                    <a:pt x="102" y="53"/>
                  </a:moveTo>
                  <a:cubicBezTo>
                    <a:pt x="102" y="53"/>
                    <a:pt x="102" y="53"/>
                    <a:pt x="103" y="53"/>
                  </a:cubicBezTo>
                  <a:cubicBezTo>
                    <a:pt x="103" y="53"/>
                    <a:pt x="103" y="53"/>
                    <a:pt x="103" y="53"/>
                  </a:cubicBezTo>
                  <a:cubicBezTo>
                    <a:pt x="103" y="53"/>
                    <a:pt x="103" y="53"/>
                    <a:pt x="102" y="53"/>
                  </a:cubicBezTo>
                  <a:cubicBezTo>
                    <a:pt x="102" y="53"/>
                    <a:pt x="102" y="53"/>
                    <a:pt x="102" y="53"/>
                  </a:cubicBezTo>
                  <a:close/>
                  <a:moveTo>
                    <a:pt x="94" y="54"/>
                  </a:moveTo>
                  <a:cubicBezTo>
                    <a:pt x="94" y="54"/>
                    <a:pt x="94" y="54"/>
                    <a:pt x="94" y="54"/>
                  </a:cubicBezTo>
                  <a:cubicBezTo>
                    <a:pt x="94" y="55"/>
                    <a:pt x="94" y="55"/>
                    <a:pt x="95" y="55"/>
                  </a:cubicBezTo>
                  <a:cubicBezTo>
                    <a:pt x="95" y="56"/>
                    <a:pt x="95" y="56"/>
                    <a:pt x="95" y="56"/>
                  </a:cubicBezTo>
                  <a:cubicBezTo>
                    <a:pt x="95" y="57"/>
                    <a:pt x="95" y="57"/>
                    <a:pt x="95" y="57"/>
                  </a:cubicBezTo>
                  <a:cubicBezTo>
                    <a:pt x="96" y="56"/>
                    <a:pt x="96" y="55"/>
                    <a:pt x="95" y="54"/>
                  </a:cubicBezTo>
                  <a:cubicBezTo>
                    <a:pt x="95" y="53"/>
                    <a:pt x="94" y="53"/>
                    <a:pt x="94" y="54"/>
                  </a:cubicBezTo>
                  <a:close/>
                  <a:moveTo>
                    <a:pt x="96" y="55"/>
                  </a:moveTo>
                  <a:cubicBezTo>
                    <a:pt x="97" y="56"/>
                    <a:pt x="98" y="57"/>
                    <a:pt x="97" y="59"/>
                  </a:cubicBezTo>
                  <a:cubicBezTo>
                    <a:pt x="97" y="60"/>
                    <a:pt x="97" y="60"/>
                    <a:pt x="96" y="60"/>
                  </a:cubicBezTo>
                  <a:cubicBezTo>
                    <a:pt x="96" y="61"/>
                    <a:pt x="96" y="61"/>
                    <a:pt x="96" y="62"/>
                  </a:cubicBezTo>
                  <a:cubicBezTo>
                    <a:pt x="97" y="63"/>
                    <a:pt x="97" y="62"/>
                    <a:pt x="98" y="62"/>
                  </a:cubicBezTo>
                  <a:cubicBezTo>
                    <a:pt x="98" y="61"/>
                    <a:pt x="98" y="60"/>
                    <a:pt x="98" y="59"/>
                  </a:cubicBezTo>
                  <a:cubicBezTo>
                    <a:pt x="98" y="57"/>
                    <a:pt x="98" y="57"/>
                    <a:pt x="98" y="56"/>
                  </a:cubicBezTo>
                  <a:cubicBezTo>
                    <a:pt x="97" y="55"/>
                    <a:pt x="97" y="55"/>
                    <a:pt x="96" y="55"/>
                  </a:cubicBezTo>
                  <a:close/>
                  <a:moveTo>
                    <a:pt x="100" y="56"/>
                  </a:moveTo>
                  <a:cubicBezTo>
                    <a:pt x="100" y="56"/>
                    <a:pt x="100" y="57"/>
                    <a:pt x="100" y="57"/>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8"/>
                    <a:pt x="102" y="57"/>
                    <a:pt x="101" y="56"/>
                  </a:cubicBezTo>
                  <a:lnTo>
                    <a:pt x="100" y="56"/>
                  </a:lnTo>
                  <a:close/>
                  <a:moveTo>
                    <a:pt x="95" y="61"/>
                  </a:moveTo>
                  <a:cubicBezTo>
                    <a:pt x="94" y="61"/>
                    <a:pt x="94" y="60"/>
                    <a:pt x="93" y="60"/>
                  </a:cubicBezTo>
                  <a:cubicBezTo>
                    <a:pt x="93" y="60"/>
                    <a:pt x="93" y="59"/>
                    <a:pt x="93" y="59"/>
                  </a:cubicBezTo>
                  <a:cubicBezTo>
                    <a:pt x="92" y="59"/>
                    <a:pt x="92" y="58"/>
                    <a:pt x="92" y="58"/>
                  </a:cubicBezTo>
                  <a:cubicBezTo>
                    <a:pt x="91" y="58"/>
                    <a:pt x="91" y="58"/>
                    <a:pt x="90" y="58"/>
                  </a:cubicBezTo>
                  <a:cubicBezTo>
                    <a:pt x="89" y="58"/>
                    <a:pt x="89" y="59"/>
                    <a:pt x="88" y="60"/>
                  </a:cubicBezTo>
                  <a:cubicBezTo>
                    <a:pt x="88" y="61"/>
                    <a:pt x="88" y="62"/>
                    <a:pt x="88" y="63"/>
                  </a:cubicBezTo>
                  <a:cubicBezTo>
                    <a:pt x="88" y="63"/>
                    <a:pt x="89" y="64"/>
                    <a:pt x="89" y="65"/>
                  </a:cubicBezTo>
                  <a:cubicBezTo>
                    <a:pt x="90" y="66"/>
                    <a:pt x="91" y="66"/>
                    <a:pt x="91" y="66"/>
                  </a:cubicBezTo>
                  <a:cubicBezTo>
                    <a:pt x="92" y="64"/>
                    <a:pt x="91" y="64"/>
                    <a:pt x="91" y="63"/>
                  </a:cubicBezTo>
                  <a:cubicBezTo>
                    <a:pt x="90" y="63"/>
                    <a:pt x="90" y="63"/>
                    <a:pt x="89" y="62"/>
                  </a:cubicBezTo>
                  <a:cubicBezTo>
                    <a:pt x="89" y="61"/>
                    <a:pt x="89" y="60"/>
                    <a:pt x="90" y="60"/>
                  </a:cubicBezTo>
                  <a:cubicBezTo>
                    <a:pt x="90" y="59"/>
                    <a:pt x="91" y="59"/>
                    <a:pt x="91" y="59"/>
                  </a:cubicBezTo>
                  <a:cubicBezTo>
                    <a:pt x="92" y="59"/>
                    <a:pt x="92" y="59"/>
                    <a:pt x="92" y="60"/>
                  </a:cubicBezTo>
                  <a:cubicBezTo>
                    <a:pt x="92" y="61"/>
                    <a:pt x="92" y="61"/>
                    <a:pt x="92" y="62"/>
                  </a:cubicBezTo>
                  <a:cubicBezTo>
                    <a:pt x="92" y="62"/>
                    <a:pt x="92" y="63"/>
                    <a:pt x="92" y="63"/>
                  </a:cubicBezTo>
                  <a:cubicBezTo>
                    <a:pt x="92" y="63"/>
                    <a:pt x="93" y="64"/>
                    <a:pt x="93" y="64"/>
                  </a:cubicBezTo>
                  <a:cubicBezTo>
                    <a:pt x="93" y="63"/>
                    <a:pt x="93" y="62"/>
                    <a:pt x="94" y="62"/>
                  </a:cubicBezTo>
                  <a:cubicBezTo>
                    <a:pt x="94" y="62"/>
                    <a:pt x="95" y="61"/>
                    <a:pt x="95" y="61"/>
                  </a:cubicBezTo>
                  <a:close/>
                  <a:moveTo>
                    <a:pt x="3" y="58"/>
                  </a:moveTo>
                  <a:cubicBezTo>
                    <a:pt x="3" y="58"/>
                    <a:pt x="3" y="59"/>
                    <a:pt x="3" y="59"/>
                  </a:cubicBezTo>
                  <a:cubicBezTo>
                    <a:pt x="3" y="59"/>
                    <a:pt x="3" y="59"/>
                    <a:pt x="3" y="58"/>
                  </a:cubicBezTo>
                  <a:cubicBezTo>
                    <a:pt x="3" y="58"/>
                    <a:pt x="3" y="58"/>
                    <a:pt x="3" y="58"/>
                  </a:cubicBezTo>
                  <a:cubicBezTo>
                    <a:pt x="3" y="58"/>
                    <a:pt x="3" y="58"/>
                    <a:pt x="3" y="58"/>
                  </a:cubicBezTo>
                  <a:close/>
                  <a:moveTo>
                    <a:pt x="95" y="60"/>
                  </a:moveTo>
                  <a:cubicBezTo>
                    <a:pt x="95" y="60"/>
                    <a:pt x="95" y="60"/>
                    <a:pt x="95" y="60"/>
                  </a:cubicBezTo>
                  <a:cubicBezTo>
                    <a:pt x="96" y="60"/>
                    <a:pt x="96" y="60"/>
                    <a:pt x="96" y="60"/>
                  </a:cubicBezTo>
                  <a:cubicBezTo>
                    <a:pt x="96" y="60"/>
                    <a:pt x="95" y="60"/>
                    <a:pt x="95" y="59"/>
                  </a:cubicBezTo>
                  <a:cubicBezTo>
                    <a:pt x="95" y="59"/>
                    <a:pt x="95" y="59"/>
                    <a:pt x="95" y="60"/>
                  </a:cubicBezTo>
                  <a:close/>
                  <a:moveTo>
                    <a:pt x="49" y="62"/>
                  </a:moveTo>
                  <a:cubicBezTo>
                    <a:pt x="50" y="63"/>
                    <a:pt x="50" y="64"/>
                    <a:pt x="52" y="64"/>
                  </a:cubicBezTo>
                  <a:cubicBezTo>
                    <a:pt x="52" y="63"/>
                    <a:pt x="52" y="62"/>
                    <a:pt x="51" y="62"/>
                  </a:cubicBezTo>
                  <a:cubicBezTo>
                    <a:pt x="51" y="62"/>
                    <a:pt x="50" y="62"/>
                    <a:pt x="49" y="62"/>
                  </a:cubicBezTo>
                  <a:close/>
                  <a:moveTo>
                    <a:pt x="100" y="64"/>
                  </a:moveTo>
                  <a:cubicBezTo>
                    <a:pt x="100" y="64"/>
                    <a:pt x="100" y="64"/>
                    <a:pt x="99" y="65"/>
                  </a:cubicBezTo>
                  <a:cubicBezTo>
                    <a:pt x="99" y="65"/>
                    <a:pt x="99" y="65"/>
                    <a:pt x="98" y="65"/>
                  </a:cubicBezTo>
                  <a:cubicBezTo>
                    <a:pt x="99" y="66"/>
                    <a:pt x="100" y="66"/>
                    <a:pt x="100" y="66"/>
                  </a:cubicBezTo>
                  <a:cubicBezTo>
                    <a:pt x="100" y="67"/>
                    <a:pt x="100" y="67"/>
                    <a:pt x="99" y="68"/>
                  </a:cubicBezTo>
                  <a:cubicBezTo>
                    <a:pt x="99" y="68"/>
                    <a:pt x="99" y="69"/>
                    <a:pt x="99" y="69"/>
                  </a:cubicBezTo>
                  <a:cubicBezTo>
                    <a:pt x="99" y="70"/>
                    <a:pt x="99" y="71"/>
                    <a:pt x="100" y="71"/>
                  </a:cubicBezTo>
                  <a:cubicBezTo>
                    <a:pt x="101" y="71"/>
                    <a:pt x="101" y="70"/>
                    <a:pt x="101" y="68"/>
                  </a:cubicBezTo>
                  <a:cubicBezTo>
                    <a:pt x="102" y="68"/>
                    <a:pt x="102" y="68"/>
                    <a:pt x="103" y="68"/>
                  </a:cubicBezTo>
                  <a:cubicBezTo>
                    <a:pt x="103" y="68"/>
                    <a:pt x="103" y="67"/>
                    <a:pt x="103" y="66"/>
                  </a:cubicBezTo>
                  <a:cubicBezTo>
                    <a:pt x="103" y="66"/>
                    <a:pt x="102" y="65"/>
                    <a:pt x="102" y="65"/>
                  </a:cubicBezTo>
                  <a:cubicBezTo>
                    <a:pt x="102" y="64"/>
                    <a:pt x="101" y="64"/>
                    <a:pt x="100" y="64"/>
                  </a:cubicBezTo>
                  <a:close/>
                  <a:moveTo>
                    <a:pt x="103" y="71"/>
                  </a:moveTo>
                  <a:cubicBezTo>
                    <a:pt x="103" y="71"/>
                    <a:pt x="103" y="71"/>
                    <a:pt x="104" y="71"/>
                  </a:cubicBezTo>
                  <a:cubicBezTo>
                    <a:pt x="104" y="71"/>
                    <a:pt x="104" y="71"/>
                    <a:pt x="104" y="70"/>
                  </a:cubicBezTo>
                  <a:cubicBezTo>
                    <a:pt x="104" y="70"/>
                    <a:pt x="103" y="70"/>
                    <a:pt x="103" y="71"/>
                  </a:cubicBezTo>
                  <a:cubicBezTo>
                    <a:pt x="103" y="71"/>
                    <a:pt x="103" y="71"/>
                    <a:pt x="103" y="71"/>
                  </a:cubicBezTo>
                  <a:close/>
                  <a:moveTo>
                    <a:pt x="87" y="72"/>
                  </a:moveTo>
                  <a:cubicBezTo>
                    <a:pt x="87" y="73"/>
                    <a:pt x="87" y="73"/>
                    <a:pt x="87" y="74"/>
                  </a:cubicBezTo>
                  <a:cubicBezTo>
                    <a:pt x="87" y="74"/>
                    <a:pt x="87" y="74"/>
                    <a:pt x="88" y="74"/>
                  </a:cubicBezTo>
                  <a:cubicBezTo>
                    <a:pt x="88" y="73"/>
                    <a:pt x="88" y="73"/>
                    <a:pt x="87" y="72"/>
                  </a:cubicBezTo>
                  <a:close/>
                  <a:moveTo>
                    <a:pt x="17" y="73"/>
                  </a:moveTo>
                  <a:cubicBezTo>
                    <a:pt x="17" y="74"/>
                    <a:pt x="17" y="74"/>
                    <a:pt x="18" y="73"/>
                  </a:cubicBezTo>
                  <a:cubicBezTo>
                    <a:pt x="18" y="73"/>
                    <a:pt x="18" y="73"/>
                    <a:pt x="18" y="73"/>
                  </a:cubicBezTo>
                  <a:cubicBezTo>
                    <a:pt x="18" y="73"/>
                    <a:pt x="17" y="73"/>
                    <a:pt x="17" y="73"/>
                  </a:cubicBezTo>
                  <a:cubicBezTo>
                    <a:pt x="17" y="73"/>
                    <a:pt x="17" y="73"/>
                    <a:pt x="17" y="73"/>
                  </a:cubicBezTo>
                  <a:close/>
                  <a:moveTo>
                    <a:pt x="89" y="75"/>
                  </a:moveTo>
                  <a:cubicBezTo>
                    <a:pt x="89" y="75"/>
                    <a:pt x="89" y="75"/>
                    <a:pt x="90" y="75"/>
                  </a:cubicBezTo>
                  <a:cubicBezTo>
                    <a:pt x="90" y="76"/>
                    <a:pt x="91" y="76"/>
                    <a:pt x="91" y="76"/>
                  </a:cubicBezTo>
                  <a:cubicBezTo>
                    <a:pt x="92" y="76"/>
                    <a:pt x="92" y="75"/>
                    <a:pt x="91" y="75"/>
                  </a:cubicBezTo>
                  <a:cubicBezTo>
                    <a:pt x="91" y="75"/>
                    <a:pt x="91" y="74"/>
                    <a:pt x="91" y="74"/>
                  </a:cubicBezTo>
                  <a:cubicBezTo>
                    <a:pt x="90" y="74"/>
                    <a:pt x="90" y="74"/>
                    <a:pt x="90" y="74"/>
                  </a:cubicBezTo>
                  <a:cubicBezTo>
                    <a:pt x="89" y="74"/>
                    <a:pt x="89" y="74"/>
                    <a:pt x="89" y="75"/>
                  </a:cubicBezTo>
                  <a:close/>
                  <a:moveTo>
                    <a:pt x="37" y="76"/>
                  </a:moveTo>
                  <a:cubicBezTo>
                    <a:pt x="37" y="76"/>
                    <a:pt x="37" y="76"/>
                    <a:pt x="37" y="76"/>
                  </a:cubicBezTo>
                  <a:cubicBezTo>
                    <a:pt x="37" y="77"/>
                    <a:pt x="37" y="77"/>
                    <a:pt x="37" y="78"/>
                  </a:cubicBezTo>
                  <a:cubicBezTo>
                    <a:pt x="38" y="78"/>
                    <a:pt x="38" y="77"/>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3"/>
                  </a:moveTo>
                  <a:cubicBezTo>
                    <a:pt x="29" y="82"/>
                    <a:pt x="28" y="82"/>
                    <a:pt x="28" y="82"/>
                  </a:cubicBezTo>
                  <a:cubicBezTo>
                    <a:pt x="27" y="83"/>
                    <a:pt x="26" y="83"/>
                    <a:pt x="26" y="84"/>
                  </a:cubicBezTo>
                  <a:cubicBezTo>
                    <a:pt x="26" y="84"/>
                    <a:pt x="25" y="85"/>
                    <a:pt x="26" y="86"/>
                  </a:cubicBezTo>
                  <a:cubicBezTo>
                    <a:pt x="26" y="87"/>
                    <a:pt x="26" y="88"/>
                    <a:pt x="27" y="88"/>
                  </a:cubicBezTo>
                  <a:cubicBezTo>
                    <a:pt x="28" y="88"/>
                    <a:pt x="30" y="87"/>
                    <a:pt x="30" y="87"/>
                  </a:cubicBezTo>
                  <a:cubicBezTo>
                    <a:pt x="31" y="86"/>
                    <a:pt x="31" y="85"/>
                    <a:pt x="30" y="85"/>
                  </a:cubicBezTo>
                  <a:cubicBezTo>
                    <a:pt x="30" y="85"/>
                    <a:pt x="30" y="84"/>
                    <a:pt x="30" y="83"/>
                  </a:cubicBezTo>
                  <a:close/>
                  <a:moveTo>
                    <a:pt x="47" y="83"/>
                  </a:moveTo>
                  <a:cubicBezTo>
                    <a:pt x="47" y="85"/>
                    <a:pt x="48" y="85"/>
                    <a:pt x="49" y="85"/>
                  </a:cubicBezTo>
                  <a:cubicBezTo>
                    <a:pt x="49" y="85"/>
                    <a:pt x="49" y="85"/>
                    <a:pt x="49" y="84"/>
                  </a:cubicBezTo>
                  <a:cubicBezTo>
                    <a:pt x="50" y="84"/>
                    <a:pt x="50" y="84"/>
                    <a:pt x="49" y="83"/>
                  </a:cubicBezTo>
                  <a:lnTo>
                    <a:pt x="47" y="83"/>
                  </a:lnTo>
                  <a:close/>
                  <a:moveTo>
                    <a:pt x="93" y="84"/>
                  </a:moveTo>
                  <a:cubicBezTo>
                    <a:pt x="94" y="84"/>
                    <a:pt x="94" y="84"/>
                    <a:pt x="94" y="84"/>
                  </a:cubicBezTo>
                  <a:cubicBezTo>
                    <a:pt x="94" y="84"/>
                    <a:pt x="94" y="83"/>
                    <a:pt x="94" y="83"/>
                  </a:cubicBezTo>
                  <a:cubicBezTo>
                    <a:pt x="94" y="83"/>
                    <a:pt x="94" y="83"/>
                    <a:pt x="94" y="83"/>
                  </a:cubicBezTo>
                  <a:cubicBezTo>
                    <a:pt x="93" y="83"/>
                    <a:pt x="93" y="84"/>
                    <a:pt x="93" y="84"/>
                  </a:cubicBezTo>
                  <a:close/>
                  <a:moveTo>
                    <a:pt x="39" y="85"/>
                  </a:moveTo>
                  <a:cubicBezTo>
                    <a:pt x="38" y="85"/>
                    <a:pt x="38" y="85"/>
                    <a:pt x="38" y="85"/>
                  </a:cubicBezTo>
                  <a:cubicBezTo>
                    <a:pt x="37" y="86"/>
                    <a:pt x="37" y="86"/>
                    <a:pt x="37" y="86"/>
                  </a:cubicBezTo>
                  <a:cubicBezTo>
                    <a:pt x="37" y="86"/>
                    <a:pt x="37" y="87"/>
                    <a:pt x="38" y="87"/>
                  </a:cubicBezTo>
                  <a:cubicBezTo>
                    <a:pt x="38" y="87"/>
                    <a:pt x="38" y="87"/>
                    <a:pt x="39" y="87"/>
                  </a:cubicBezTo>
                  <a:lnTo>
                    <a:pt x="39" y="85"/>
                  </a:lnTo>
                  <a:close/>
                  <a:moveTo>
                    <a:pt x="32" y="87"/>
                  </a:moveTo>
                  <a:cubicBezTo>
                    <a:pt x="32" y="87"/>
                    <a:pt x="32" y="87"/>
                    <a:pt x="32" y="87"/>
                  </a:cubicBezTo>
                  <a:cubicBezTo>
                    <a:pt x="32" y="87"/>
                    <a:pt x="32" y="87"/>
                    <a:pt x="32" y="87"/>
                  </a:cubicBezTo>
                  <a:cubicBezTo>
                    <a:pt x="32" y="87"/>
                    <a:pt x="32" y="86"/>
                    <a:pt x="32" y="86"/>
                  </a:cubicBezTo>
                  <a:cubicBezTo>
                    <a:pt x="32" y="86"/>
                    <a:pt x="32" y="86"/>
                    <a:pt x="32" y="87"/>
                  </a:cubicBezTo>
                  <a:close/>
                  <a:moveTo>
                    <a:pt x="102" y="87"/>
                  </a:moveTo>
                  <a:cubicBezTo>
                    <a:pt x="102" y="87"/>
                    <a:pt x="102" y="87"/>
                    <a:pt x="103" y="87"/>
                  </a:cubicBezTo>
                  <a:cubicBezTo>
                    <a:pt x="103" y="87"/>
                    <a:pt x="103" y="86"/>
                    <a:pt x="103" y="86"/>
                  </a:cubicBezTo>
                  <a:cubicBezTo>
                    <a:pt x="103" y="86"/>
                    <a:pt x="102" y="86"/>
                    <a:pt x="102" y="86"/>
                  </a:cubicBezTo>
                  <a:cubicBezTo>
                    <a:pt x="102" y="86"/>
                    <a:pt x="102" y="87"/>
                    <a:pt x="102" y="87"/>
                  </a:cubicBezTo>
                  <a:close/>
                  <a:moveTo>
                    <a:pt x="54" y="89"/>
                  </a:moveTo>
                  <a:lnTo>
                    <a:pt x="55" y="89"/>
                  </a:lnTo>
                  <a:lnTo>
                    <a:pt x="55" y="88"/>
                  </a:lnTo>
                  <a:lnTo>
                    <a:pt x="54" y="88"/>
                  </a:lnTo>
                  <a:lnTo>
                    <a:pt x="54" y="89"/>
                  </a:lnTo>
                  <a:close/>
                  <a:moveTo>
                    <a:pt x="29" y="93"/>
                  </a:moveTo>
                  <a:cubicBezTo>
                    <a:pt x="29" y="93"/>
                    <a:pt x="29" y="93"/>
                    <a:pt x="30" y="93"/>
                  </a:cubicBezTo>
                  <a:cubicBezTo>
                    <a:pt x="30" y="93"/>
                    <a:pt x="30" y="93"/>
                    <a:pt x="30" y="92"/>
                  </a:cubicBezTo>
                  <a:cubicBezTo>
                    <a:pt x="29" y="92"/>
                    <a:pt x="29" y="92"/>
                    <a:pt x="29" y="92"/>
                  </a:cubicBezTo>
                  <a:cubicBezTo>
                    <a:pt x="29" y="93"/>
                    <a:pt x="29" y="93"/>
                    <a:pt x="29" y="93"/>
                  </a:cubicBezTo>
                  <a:close/>
                  <a:moveTo>
                    <a:pt x="26" y="96"/>
                  </a:moveTo>
                  <a:lnTo>
                    <a:pt x="27" y="96"/>
                  </a:lnTo>
                  <a:cubicBezTo>
                    <a:pt x="27" y="96"/>
                    <a:pt x="27" y="96"/>
                    <a:pt x="27" y="96"/>
                  </a:cubicBezTo>
                  <a:cubicBezTo>
                    <a:pt x="27" y="96"/>
                    <a:pt x="27" y="96"/>
                    <a:pt x="27" y="95"/>
                  </a:cubicBezTo>
                  <a:cubicBezTo>
                    <a:pt x="27" y="95"/>
                    <a:pt x="27" y="95"/>
                    <a:pt x="27" y="95"/>
                  </a:cubicBezTo>
                  <a:cubicBezTo>
                    <a:pt x="27" y="95"/>
                    <a:pt x="26" y="95"/>
                    <a:pt x="26" y="95"/>
                  </a:cubicBezTo>
                  <a:lnTo>
                    <a:pt x="26" y="96"/>
                  </a:lnTo>
                  <a:close/>
                  <a:moveTo>
                    <a:pt x="97" y="95"/>
                  </a:moveTo>
                  <a:cubicBezTo>
                    <a:pt x="97" y="96"/>
                    <a:pt x="97" y="97"/>
                    <a:pt x="97" y="98"/>
                  </a:cubicBezTo>
                  <a:cubicBezTo>
                    <a:pt x="97" y="98"/>
                    <a:pt x="97" y="99"/>
                    <a:pt x="98" y="99"/>
                  </a:cubicBezTo>
                  <a:cubicBezTo>
                    <a:pt x="98" y="99"/>
                    <a:pt x="98" y="98"/>
                    <a:pt x="98" y="98"/>
                  </a:cubicBezTo>
                  <a:cubicBezTo>
                    <a:pt x="99" y="98"/>
                    <a:pt x="99" y="98"/>
                    <a:pt x="99" y="98"/>
                  </a:cubicBezTo>
                  <a:cubicBezTo>
                    <a:pt x="99" y="98"/>
                    <a:pt x="98" y="97"/>
                    <a:pt x="98" y="97"/>
                  </a:cubicBezTo>
                  <a:cubicBezTo>
                    <a:pt x="98" y="96"/>
                    <a:pt x="97" y="96"/>
                    <a:pt x="97" y="95"/>
                  </a:cubicBezTo>
                  <a:close/>
                  <a:moveTo>
                    <a:pt x="72" y="96"/>
                  </a:moveTo>
                  <a:cubicBezTo>
                    <a:pt x="72" y="97"/>
                    <a:pt x="71" y="98"/>
                    <a:pt x="71" y="99"/>
                  </a:cubicBezTo>
                  <a:cubicBezTo>
                    <a:pt x="71" y="99"/>
                    <a:pt x="71" y="101"/>
                    <a:pt x="71" y="103"/>
                  </a:cubicBezTo>
                  <a:cubicBezTo>
                    <a:pt x="71" y="103"/>
                    <a:pt x="70" y="103"/>
                    <a:pt x="70" y="104"/>
                  </a:cubicBezTo>
                  <a:cubicBezTo>
                    <a:pt x="69" y="105"/>
                    <a:pt x="70" y="105"/>
                    <a:pt x="71" y="105"/>
                  </a:cubicBezTo>
                  <a:cubicBezTo>
                    <a:pt x="71" y="105"/>
                    <a:pt x="71" y="104"/>
                    <a:pt x="71" y="103"/>
                  </a:cubicBezTo>
                  <a:cubicBezTo>
                    <a:pt x="71" y="103"/>
                    <a:pt x="72" y="102"/>
                    <a:pt x="72" y="102"/>
                  </a:cubicBezTo>
                  <a:cubicBezTo>
                    <a:pt x="72" y="101"/>
                    <a:pt x="73" y="101"/>
                    <a:pt x="73" y="101"/>
                  </a:cubicBezTo>
                  <a:cubicBezTo>
                    <a:pt x="74" y="101"/>
                    <a:pt x="74" y="101"/>
                    <a:pt x="75" y="101"/>
                  </a:cubicBezTo>
                  <a:cubicBezTo>
                    <a:pt x="74" y="101"/>
                    <a:pt x="74" y="100"/>
                    <a:pt x="74" y="99"/>
                  </a:cubicBezTo>
                  <a:cubicBezTo>
                    <a:pt x="74" y="98"/>
                    <a:pt x="74" y="97"/>
                    <a:pt x="74" y="96"/>
                  </a:cubicBezTo>
                  <a:lnTo>
                    <a:pt x="72" y="96"/>
                  </a:lnTo>
                  <a:close/>
                  <a:moveTo>
                    <a:pt x="88" y="99"/>
                  </a:moveTo>
                  <a:cubicBezTo>
                    <a:pt x="88" y="98"/>
                    <a:pt x="88" y="98"/>
                    <a:pt x="87" y="97"/>
                  </a:cubicBezTo>
                  <a:cubicBezTo>
                    <a:pt x="86" y="97"/>
                    <a:pt x="86" y="97"/>
                    <a:pt x="85" y="98"/>
                  </a:cubicBezTo>
                  <a:cubicBezTo>
                    <a:pt x="85" y="99"/>
                    <a:pt x="85" y="99"/>
                    <a:pt x="86" y="99"/>
                  </a:cubicBezTo>
                  <a:cubicBezTo>
                    <a:pt x="86" y="99"/>
                    <a:pt x="87" y="99"/>
                    <a:pt x="88" y="99"/>
                  </a:cubicBezTo>
                  <a:close/>
                  <a:moveTo>
                    <a:pt x="100" y="99"/>
                  </a:moveTo>
                  <a:cubicBezTo>
                    <a:pt x="100" y="100"/>
                    <a:pt x="100" y="100"/>
                    <a:pt x="101" y="99"/>
                  </a:cubicBezTo>
                  <a:cubicBezTo>
                    <a:pt x="101" y="99"/>
                    <a:pt x="101" y="99"/>
                    <a:pt x="101" y="99"/>
                  </a:cubicBezTo>
                  <a:cubicBezTo>
                    <a:pt x="100" y="99"/>
                    <a:pt x="100" y="99"/>
                    <a:pt x="100" y="99"/>
                  </a:cubicBezTo>
                  <a:cubicBezTo>
                    <a:pt x="100" y="99"/>
                    <a:pt x="100" y="99"/>
                    <a:pt x="100" y="99"/>
                  </a:cubicBezTo>
                  <a:close/>
                  <a:moveTo>
                    <a:pt x="2" y="101"/>
                  </a:moveTo>
                  <a:lnTo>
                    <a:pt x="3" y="101"/>
                  </a:lnTo>
                  <a:lnTo>
                    <a:pt x="3" y="100"/>
                  </a:lnTo>
                  <a:lnTo>
                    <a:pt x="2" y="100"/>
                  </a:lnTo>
                  <a:lnTo>
                    <a:pt x="2" y="101"/>
                  </a:lnTo>
                  <a:close/>
                  <a:moveTo>
                    <a:pt x="6" y="102"/>
                  </a:moveTo>
                  <a:lnTo>
                    <a:pt x="8" y="102"/>
                  </a:lnTo>
                  <a:lnTo>
                    <a:pt x="8" y="101"/>
                  </a:lnTo>
                  <a:lnTo>
                    <a:pt x="6" y="101"/>
                  </a:lnTo>
                  <a:lnTo>
                    <a:pt x="6" y="102"/>
                  </a:lnTo>
                  <a:close/>
                  <a:moveTo>
                    <a:pt x="96" y="104"/>
                  </a:moveTo>
                  <a:cubicBezTo>
                    <a:pt x="97" y="104"/>
                    <a:pt x="97" y="104"/>
                    <a:pt x="97" y="104"/>
                  </a:cubicBezTo>
                  <a:lnTo>
                    <a:pt x="98" y="104"/>
                  </a:lnTo>
                  <a:cubicBezTo>
                    <a:pt x="98" y="104"/>
                    <a:pt x="98" y="104"/>
                    <a:pt x="98" y="103"/>
                  </a:cubicBezTo>
                  <a:cubicBezTo>
                    <a:pt x="98" y="103"/>
                    <a:pt x="98" y="103"/>
                    <a:pt x="98" y="103"/>
                  </a:cubicBezTo>
                  <a:cubicBezTo>
                    <a:pt x="97" y="103"/>
                    <a:pt x="97" y="103"/>
                    <a:pt x="97" y="103"/>
                  </a:cubicBezTo>
                  <a:cubicBezTo>
                    <a:pt x="97" y="103"/>
                    <a:pt x="96" y="103"/>
                    <a:pt x="96" y="104"/>
                  </a:cubicBezTo>
                  <a:close/>
                  <a:moveTo>
                    <a:pt x="100" y="107"/>
                  </a:moveTo>
                  <a:lnTo>
                    <a:pt x="100" y="107"/>
                  </a:lnTo>
                  <a:lnTo>
                    <a:pt x="100" y="106"/>
                  </a:lnTo>
                  <a:lnTo>
                    <a:pt x="100" y="106"/>
                  </a:lnTo>
                  <a:lnTo>
                    <a:pt x="100" y="107"/>
                  </a:lnTo>
                  <a:close/>
                  <a:moveTo>
                    <a:pt x="1" y="108"/>
                  </a:moveTo>
                  <a:lnTo>
                    <a:pt x="2" y="108"/>
                  </a:lnTo>
                  <a:lnTo>
                    <a:pt x="2" y="107"/>
                  </a:lnTo>
                  <a:lnTo>
                    <a:pt x="1" y="107"/>
                  </a:lnTo>
                  <a:lnTo>
                    <a:pt x="1" y="108"/>
                  </a:lnTo>
                  <a:close/>
                  <a:moveTo>
                    <a:pt x="69" y="108"/>
                  </a:moveTo>
                  <a:cubicBezTo>
                    <a:pt x="69" y="108"/>
                    <a:pt x="69" y="108"/>
                    <a:pt x="69" y="108"/>
                  </a:cubicBezTo>
                  <a:cubicBezTo>
                    <a:pt x="70" y="109"/>
                    <a:pt x="70" y="109"/>
                    <a:pt x="70" y="110"/>
                  </a:cubicBezTo>
                  <a:cubicBezTo>
                    <a:pt x="70" y="110"/>
                    <a:pt x="70" y="111"/>
                    <a:pt x="70" y="112"/>
                  </a:cubicBezTo>
                  <a:cubicBezTo>
                    <a:pt x="70" y="113"/>
                    <a:pt x="70" y="113"/>
                    <a:pt x="71" y="113"/>
                  </a:cubicBezTo>
                  <a:cubicBezTo>
                    <a:pt x="71" y="112"/>
                    <a:pt x="71" y="111"/>
                    <a:pt x="71" y="110"/>
                  </a:cubicBezTo>
                  <a:cubicBezTo>
                    <a:pt x="71" y="109"/>
                    <a:pt x="70" y="108"/>
                    <a:pt x="69" y="108"/>
                  </a:cubicBezTo>
                  <a:close/>
                  <a:moveTo>
                    <a:pt x="54" y="111"/>
                  </a:moveTo>
                  <a:cubicBezTo>
                    <a:pt x="53" y="111"/>
                    <a:pt x="53" y="112"/>
                    <a:pt x="54" y="113"/>
                  </a:cubicBezTo>
                  <a:cubicBezTo>
                    <a:pt x="54" y="112"/>
                    <a:pt x="55" y="112"/>
                    <a:pt x="54" y="112"/>
                  </a:cubicBezTo>
                  <a:cubicBezTo>
                    <a:pt x="54" y="111"/>
                    <a:pt x="54" y="111"/>
                    <a:pt x="54" y="111"/>
                  </a:cubicBezTo>
                  <a:close/>
                  <a:moveTo>
                    <a:pt x="102" y="113"/>
                  </a:moveTo>
                  <a:cubicBezTo>
                    <a:pt x="102" y="113"/>
                    <a:pt x="102" y="114"/>
                    <a:pt x="102" y="114"/>
                  </a:cubicBezTo>
                  <a:cubicBezTo>
                    <a:pt x="103" y="114"/>
                    <a:pt x="103" y="115"/>
                    <a:pt x="104" y="115"/>
                  </a:cubicBezTo>
                  <a:cubicBezTo>
                    <a:pt x="104" y="113"/>
                    <a:pt x="103" y="113"/>
                    <a:pt x="102" y="113"/>
                  </a:cubicBezTo>
                  <a:close/>
                  <a:moveTo>
                    <a:pt x="68" y="119"/>
                  </a:moveTo>
                  <a:cubicBezTo>
                    <a:pt x="67" y="120"/>
                    <a:pt x="67" y="120"/>
                    <a:pt x="67" y="120"/>
                  </a:cubicBezTo>
                  <a:cubicBezTo>
                    <a:pt x="67" y="121"/>
                    <a:pt x="67" y="121"/>
                    <a:pt x="68" y="121"/>
                  </a:cubicBezTo>
                  <a:cubicBezTo>
                    <a:pt x="68" y="120"/>
                    <a:pt x="68" y="119"/>
                    <a:pt x="68" y="119"/>
                  </a:cubicBezTo>
                  <a:close/>
                  <a:moveTo>
                    <a:pt x="65" y="120"/>
                  </a:moveTo>
                  <a:cubicBezTo>
                    <a:pt x="65" y="120"/>
                    <a:pt x="64" y="120"/>
                    <a:pt x="64" y="121"/>
                  </a:cubicBezTo>
                  <a:cubicBezTo>
                    <a:pt x="64" y="121"/>
                    <a:pt x="64" y="122"/>
                    <a:pt x="64" y="122"/>
                  </a:cubicBezTo>
                  <a:cubicBezTo>
                    <a:pt x="64" y="121"/>
                    <a:pt x="65" y="121"/>
                    <a:pt x="65" y="121"/>
                  </a:cubicBezTo>
                  <a:cubicBezTo>
                    <a:pt x="65" y="121"/>
                    <a:pt x="66" y="121"/>
                    <a:pt x="65" y="120"/>
                  </a:cubicBezTo>
                  <a:close/>
                  <a:moveTo>
                    <a:pt x="33" y="122"/>
                  </a:moveTo>
                  <a:cubicBezTo>
                    <a:pt x="33" y="122"/>
                    <a:pt x="33" y="122"/>
                    <a:pt x="33" y="123"/>
                  </a:cubicBezTo>
                  <a:cubicBezTo>
                    <a:pt x="33" y="123"/>
                    <a:pt x="33" y="123"/>
                    <a:pt x="34" y="123"/>
                  </a:cubicBezTo>
                  <a:cubicBezTo>
                    <a:pt x="34" y="122"/>
                    <a:pt x="33" y="122"/>
                    <a:pt x="33" y="122"/>
                  </a:cubicBezTo>
                  <a:cubicBezTo>
                    <a:pt x="33" y="121"/>
                    <a:pt x="33" y="121"/>
                    <a:pt x="33" y="121"/>
                  </a:cubicBezTo>
                  <a:lnTo>
                    <a:pt x="33" y="122"/>
                  </a:lnTo>
                  <a:close/>
                  <a:moveTo>
                    <a:pt x="63" y="122"/>
                  </a:moveTo>
                  <a:cubicBezTo>
                    <a:pt x="63" y="123"/>
                    <a:pt x="63" y="123"/>
                    <a:pt x="63" y="124"/>
                  </a:cubicBezTo>
                  <a:cubicBezTo>
                    <a:pt x="63" y="124"/>
                    <a:pt x="62" y="125"/>
                    <a:pt x="62" y="126"/>
                  </a:cubicBezTo>
                  <a:cubicBezTo>
                    <a:pt x="62" y="126"/>
                    <a:pt x="62" y="127"/>
                    <a:pt x="62" y="127"/>
                  </a:cubicBezTo>
                  <a:cubicBezTo>
                    <a:pt x="62" y="128"/>
                    <a:pt x="62" y="128"/>
                    <a:pt x="62" y="129"/>
                  </a:cubicBezTo>
                  <a:cubicBezTo>
                    <a:pt x="62" y="128"/>
                    <a:pt x="63" y="128"/>
                    <a:pt x="63" y="127"/>
                  </a:cubicBezTo>
                  <a:cubicBezTo>
                    <a:pt x="63" y="127"/>
                    <a:pt x="63" y="126"/>
                    <a:pt x="64" y="126"/>
                  </a:cubicBezTo>
                  <a:cubicBezTo>
                    <a:pt x="64" y="125"/>
                    <a:pt x="64" y="125"/>
                    <a:pt x="64" y="124"/>
                  </a:cubicBezTo>
                  <a:cubicBezTo>
                    <a:pt x="64" y="123"/>
                    <a:pt x="64" y="123"/>
                    <a:pt x="63" y="122"/>
                  </a:cubicBezTo>
                  <a:close/>
                  <a:moveTo>
                    <a:pt x="51" y="126"/>
                  </a:moveTo>
                  <a:cubicBezTo>
                    <a:pt x="51" y="126"/>
                    <a:pt x="51" y="126"/>
                    <a:pt x="51" y="126"/>
                  </a:cubicBezTo>
                  <a:cubicBezTo>
                    <a:pt x="51" y="126"/>
                    <a:pt x="51" y="126"/>
                    <a:pt x="52" y="126"/>
                  </a:cubicBezTo>
                  <a:cubicBezTo>
                    <a:pt x="52" y="126"/>
                    <a:pt x="51" y="126"/>
                    <a:pt x="51" y="126"/>
                  </a:cubicBezTo>
                  <a:cubicBezTo>
                    <a:pt x="51" y="126"/>
                    <a:pt x="51" y="126"/>
                    <a:pt x="51" y="126"/>
                  </a:cubicBezTo>
                  <a:close/>
                  <a:moveTo>
                    <a:pt x="103" y="126"/>
                  </a:moveTo>
                  <a:cubicBezTo>
                    <a:pt x="103" y="126"/>
                    <a:pt x="103" y="126"/>
                    <a:pt x="104" y="126"/>
                  </a:cubicBezTo>
                  <a:cubicBezTo>
                    <a:pt x="104" y="126"/>
                    <a:pt x="104" y="126"/>
                    <a:pt x="104" y="126"/>
                  </a:cubicBezTo>
                  <a:cubicBezTo>
                    <a:pt x="104" y="125"/>
                    <a:pt x="103" y="125"/>
                    <a:pt x="103" y="126"/>
                  </a:cubicBezTo>
                  <a:cubicBezTo>
                    <a:pt x="103" y="126"/>
                    <a:pt x="103" y="126"/>
                    <a:pt x="103" y="126"/>
                  </a:cubicBezTo>
                  <a:close/>
                  <a:moveTo>
                    <a:pt x="43" y="127"/>
                  </a:moveTo>
                  <a:cubicBezTo>
                    <a:pt x="43" y="128"/>
                    <a:pt x="43" y="128"/>
                    <a:pt x="43" y="128"/>
                  </a:cubicBezTo>
                  <a:cubicBezTo>
                    <a:pt x="43" y="128"/>
                    <a:pt x="43" y="128"/>
                    <a:pt x="44" y="128"/>
                  </a:cubicBezTo>
                  <a:cubicBezTo>
                    <a:pt x="44" y="128"/>
                    <a:pt x="44" y="127"/>
                    <a:pt x="44" y="127"/>
                  </a:cubicBezTo>
                  <a:cubicBezTo>
                    <a:pt x="44" y="127"/>
                    <a:pt x="44" y="127"/>
                    <a:pt x="43" y="127"/>
                  </a:cubicBezTo>
                  <a:close/>
                  <a:moveTo>
                    <a:pt x="2" y="127"/>
                  </a:moveTo>
                  <a:cubicBezTo>
                    <a:pt x="1" y="128"/>
                    <a:pt x="1" y="128"/>
                    <a:pt x="1" y="129"/>
                  </a:cubicBezTo>
                  <a:cubicBezTo>
                    <a:pt x="1" y="130"/>
                    <a:pt x="2" y="130"/>
                    <a:pt x="3" y="130"/>
                  </a:cubicBezTo>
                  <a:cubicBezTo>
                    <a:pt x="3" y="128"/>
                    <a:pt x="2" y="128"/>
                    <a:pt x="2" y="127"/>
                  </a:cubicBezTo>
                  <a:close/>
                  <a:moveTo>
                    <a:pt x="29" y="129"/>
                  </a:moveTo>
                  <a:cubicBezTo>
                    <a:pt x="27" y="129"/>
                    <a:pt x="26" y="129"/>
                    <a:pt x="25" y="129"/>
                  </a:cubicBezTo>
                  <a:cubicBezTo>
                    <a:pt x="24" y="130"/>
                    <a:pt x="24" y="131"/>
                    <a:pt x="24" y="132"/>
                  </a:cubicBezTo>
                  <a:cubicBezTo>
                    <a:pt x="23" y="133"/>
                    <a:pt x="23" y="134"/>
                    <a:pt x="24" y="135"/>
                  </a:cubicBezTo>
                  <a:cubicBezTo>
                    <a:pt x="24" y="136"/>
                    <a:pt x="25" y="136"/>
                    <a:pt x="26" y="137"/>
                  </a:cubicBezTo>
                  <a:cubicBezTo>
                    <a:pt x="27" y="137"/>
                    <a:pt x="28" y="136"/>
                    <a:pt x="29" y="136"/>
                  </a:cubicBezTo>
                  <a:cubicBezTo>
                    <a:pt x="29" y="135"/>
                    <a:pt x="30" y="135"/>
                    <a:pt x="30" y="134"/>
                  </a:cubicBezTo>
                  <a:cubicBezTo>
                    <a:pt x="30" y="133"/>
                    <a:pt x="30" y="132"/>
                    <a:pt x="30" y="131"/>
                  </a:cubicBezTo>
                  <a:cubicBezTo>
                    <a:pt x="30" y="131"/>
                    <a:pt x="30" y="130"/>
                    <a:pt x="29" y="129"/>
                  </a:cubicBezTo>
                  <a:close/>
                  <a:moveTo>
                    <a:pt x="60" y="133"/>
                  </a:moveTo>
                  <a:cubicBezTo>
                    <a:pt x="61" y="134"/>
                    <a:pt x="61" y="134"/>
                    <a:pt x="61" y="134"/>
                  </a:cubicBezTo>
                  <a:cubicBezTo>
                    <a:pt x="61" y="135"/>
                    <a:pt x="61" y="135"/>
                    <a:pt x="62" y="136"/>
                  </a:cubicBezTo>
                  <a:cubicBezTo>
                    <a:pt x="62" y="136"/>
                    <a:pt x="61" y="136"/>
                    <a:pt x="61" y="137"/>
                  </a:cubicBezTo>
                  <a:cubicBezTo>
                    <a:pt x="61" y="138"/>
                    <a:pt x="61" y="138"/>
                    <a:pt x="61" y="138"/>
                  </a:cubicBezTo>
                  <a:cubicBezTo>
                    <a:pt x="61" y="138"/>
                    <a:pt x="61" y="137"/>
                    <a:pt x="61" y="137"/>
                  </a:cubicBezTo>
                  <a:cubicBezTo>
                    <a:pt x="62" y="137"/>
                    <a:pt x="62" y="137"/>
                    <a:pt x="62" y="137"/>
                  </a:cubicBezTo>
                  <a:cubicBezTo>
                    <a:pt x="62" y="136"/>
                    <a:pt x="62" y="136"/>
                    <a:pt x="63" y="136"/>
                  </a:cubicBezTo>
                  <a:cubicBezTo>
                    <a:pt x="63" y="136"/>
                    <a:pt x="63" y="136"/>
                    <a:pt x="63" y="135"/>
                  </a:cubicBezTo>
                  <a:cubicBezTo>
                    <a:pt x="62" y="135"/>
                    <a:pt x="62" y="134"/>
                    <a:pt x="62" y="134"/>
                  </a:cubicBezTo>
                  <a:cubicBezTo>
                    <a:pt x="62" y="133"/>
                    <a:pt x="62" y="133"/>
                    <a:pt x="62" y="132"/>
                  </a:cubicBezTo>
                  <a:cubicBezTo>
                    <a:pt x="62" y="132"/>
                    <a:pt x="62" y="131"/>
                    <a:pt x="62" y="131"/>
                  </a:cubicBezTo>
                  <a:cubicBezTo>
                    <a:pt x="62" y="130"/>
                    <a:pt x="62" y="130"/>
                    <a:pt x="61" y="129"/>
                  </a:cubicBezTo>
                  <a:cubicBezTo>
                    <a:pt x="61" y="130"/>
                    <a:pt x="61" y="131"/>
                    <a:pt x="61" y="131"/>
                  </a:cubicBezTo>
                  <a:cubicBezTo>
                    <a:pt x="61" y="132"/>
                    <a:pt x="60" y="132"/>
                    <a:pt x="60" y="133"/>
                  </a:cubicBezTo>
                  <a:close/>
                  <a:moveTo>
                    <a:pt x="99" y="131"/>
                  </a:moveTo>
                  <a:cubicBezTo>
                    <a:pt x="99" y="131"/>
                    <a:pt x="99" y="131"/>
                    <a:pt x="100" y="131"/>
                  </a:cubicBezTo>
                  <a:cubicBezTo>
                    <a:pt x="100" y="131"/>
                    <a:pt x="100" y="131"/>
                    <a:pt x="100" y="131"/>
                  </a:cubicBezTo>
                  <a:cubicBezTo>
                    <a:pt x="100" y="131"/>
                    <a:pt x="100" y="131"/>
                    <a:pt x="99" y="131"/>
                  </a:cubicBezTo>
                  <a:cubicBezTo>
                    <a:pt x="99" y="131"/>
                    <a:pt x="99" y="131"/>
                    <a:pt x="99" y="131"/>
                  </a:cubicBezTo>
                  <a:close/>
                  <a:moveTo>
                    <a:pt x="66" y="133"/>
                  </a:moveTo>
                  <a:cubicBezTo>
                    <a:pt x="66" y="133"/>
                    <a:pt x="66" y="133"/>
                    <a:pt x="66" y="133"/>
                  </a:cubicBezTo>
                  <a:cubicBezTo>
                    <a:pt x="67" y="132"/>
                    <a:pt x="67" y="132"/>
                    <a:pt x="66" y="132"/>
                  </a:cubicBezTo>
                  <a:cubicBezTo>
                    <a:pt x="66" y="132"/>
                    <a:pt x="66" y="132"/>
                    <a:pt x="66" y="132"/>
                  </a:cubicBezTo>
                  <a:cubicBezTo>
                    <a:pt x="66" y="132"/>
                    <a:pt x="66" y="132"/>
                    <a:pt x="66" y="133"/>
                  </a:cubicBezTo>
                  <a:close/>
                  <a:moveTo>
                    <a:pt x="45" y="139"/>
                  </a:moveTo>
                  <a:cubicBezTo>
                    <a:pt x="45" y="139"/>
                    <a:pt x="45" y="139"/>
                    <a:pt x="45" y="139"/>
                  </a:cubicBezTo>
                  <a:cubicBezTo>
                    <a:pt x="45" y="139"/>
                    <a:pt x="46" y="139"/>
                    <a:pt x="45" y="139"/>
                  </a:cubicBezTo>
                  <a:cubicBezTo>
                    <a:pt x="45" y="139"/>
                    <a:pt x="45" y="139"/>
                    <a:pt x="45" y="139"/>
                  </a:cubicBezTo>
                  <a:cubicBezTo>
                    <a:pt x="45" y="139"/>
                    <a:pt x="45" y="139"/>
                    <a:pt x="45" y="139"/>
                  </a:cubicBezTo>
                  <a:close/>
                  <a:moveTo>
                    <a:pt x="6" y="142"/>
                  </a:moveTo>
                  <a:cubicBezTo>
                    <a:pt x="6" y="142"/>
                    <a:pt x="6" y="142"/>
                    <a:pt x="6" y="142"/>
                  </a:cubicBezTo>
                  <a:cubicBezTo>
                    <a:pt x="6" y="142"/>
                    <a:pt x="6" y="142"/>
                    <a:pt x="6" y="142"/>
                  </a:cubicBezTo>
                  <a:cubicBezTo>
                    <a:pt x="6" y="142"/>
                    <a:pt x="6" y="141"/>
                    <a:pt x="6" y="141"/>
                  </a:cubicBezTo>
                  <a:cubicBezTo>
                    <a:pt x="6" y="141"/>
                    <a:pt x="6" y="142"/>
                    <a:pt x="6" y="142"/>
                  </a:cubicBezTo>
                  <a:close/>
                  <a:moveTo>
                    <a:pt x="38" y="142"/>
                  </a:moveTo>
                  <a:cubicBezTo>
                    <a:pt x="38" y="143"/>
                    <a:pt x="38" y="143"/>
                    <a:pt x="38" y="143"/>
                  </a:cubicBezTo>
                  <a:cubicBezTo>
                    <a:pt x="38" y="143"/>
                    <a:pt x="38" y="143"/>
                    <a:pt x="38" y="142"/>
                  </a:cubicBezTo>
                  <a:cubicBezTo>
                    <a:pt x="38" y="142"/>
                    <a:pt x="38" y="142"/>
                    <a:pt x="38" y="142"/>
                  </a:cubicBezTo>
                  <a:cubicBezTo>
                    <a:pt x="38" y="142"/>
                    <a:pt x="38" y="142"/>
                    <a:pt x="38" y="142"/>
                  </a:cubicBezTo>
                  <a:close/>
                  <a:moveTo>
                    <a:pt x="4" y="144"/>
                  </a:moveTo>
                  <a:cubicBezTo>
                    <a:pt x="5" y="144"/>
                    <a:pt x="5" y="144"/>
                    <a:pt x="5" y="144"/>
                  </a:cubicBezTo>
                  <a:cubicBezTo>
                    <a:pt x="5" y="144"/>
                    <a:pt x="5" y="144"/>
                    <a:pt x="5" y="144"/>
                  </a:cubicBezTo>
                  <a:cubicBezTo>
                    <a:pt x="5" y="144"/>
                    <a:pt x="5" y="144"/>
                    <a:pt x="5" y="144"/>
                  </a:cubicBezTo>
                  <a:cubicBezTo>
                    <a:pt x="4" y="144"/>
                    <a:pt x="4" y="144"/>
                    <a:pt x="4" y="144"/>
                  </a:cubicBezTo>
                  <a:close/>
                  <a:moveTo>
                    <a:pt x="65" y="144"/>
                  </a:moveTo>
                  <a:cubicBezTo>
                    <a:pt x="65" y="144"/>
                    <a:pt x="66" y="144"/>
                    <a:pt x="66" y="144"/>
                  </a:cubicBezTo>
                  <a:cubicBezTo>
                    <a:pt x="66" y="144"/>
                    <a:pt x="66" y="144"/>
                    <a:pt x="66" y="144"/>
                  </a:cubicBezTo>
                  <a:cubicBezTo>
                    <a:pt x="66" y="144"/>
                    <a:pt x="66" y="144"/>
                    <a:pt x="65" y="144"/>
                  </a:cubicBezTo>
                  <a:cubicBezTo>
                    <a:pt x="65" y="144"/>
                    <a:pt x="65" y="144"/>
                    <a:pt x="65" y="144"/>
                  </a:cubicBezTo>
                  <a:close/>
                  <a:moveTo>
                    <a:pt x="19" y="147"/>
                  </a:moveTo>
                  <a:cubicBezTo>
                    <a:pt x="19" y="147"/>
                    <a:pt x="19" y="147"/>
                    <a:pt x="20" y="147"/>
                  </a:cubicBezTo>
                  <a:cubicBezTo>
                    <a:pt x="20" y="147"/>
                    <a:pt x="20" y="147"/>
                    <a:pt x="20" y="147"/>
                  </a:cubicBezTo>
                  <a:cubicBezTo>
                    <a:pt x="20" y="147"/>
                    <a:pt x="20" y="147"/>
                    <a:pt x="20" y="147"/>
                  </a:cubicBezTo>
                  <a:cubicBezTo>
                    <a:pt x="20" y="146"/>
                    <a:pt x="19" y="147"/>
                    <a:pt x="19" y="147"/>
                  </a:cubicBezTo>
                  <a:close/>
                  <a:moveTo>
                    <a:pt x="62" y="147"/>
                  </a:moveTo>
                  <a:cubicBezTo>
                    <a:pt x="61" y="148"/>
                    <a:pt x="61" y="148"/>
                    <a:pt x="61" y="149"/>
                  </a:cubicBezTo>
                  <a:cubicBezTo>
                    <a:pt x="61" y="149"/>
                    <a:pt x="62" y="149"/>
                    <a:pt x="62" y="149"/>
                  </a:cubicBezTo>
                  <a:cubicBezTo>
                    <a:pt x="63" y="149"/>
                    <a:pt x="63" y="149"/>
                    <a:pt x="63" y="148"/>
                  </a:cubicBezTo>
                  <a:cubicBezTo>
                    <a:pt x="63" y="148"/>
                    <a:pt x="62" y="148"/>
                    <a:pt x="62" y="147"/>
                  </a:cubicBezTo>
                  <a:close/>
                  <a:moveTo>
                    <a:pt x="58" y="151"/>
                  </a:moveTo>
                  <a:cubicBezTo>
                    <a:pt x="58" y="151"/>
                    <a:pt x="58" y="151"/>
                    <a:pt x="58" y="151"/>
                  </a:cubicBezTo>
                  <a:cubicBezTo>
                    <a:pt x="59" y="151"/>
                    <a:pt x="59" y="151"/>
                    <a:pt x="59" y="151"/>
                  </a:cubicBezTo>
                  <a:cubicBezTo>
                    <a:pt x="58" y="151"/>
                    <a:pt x="58" y="151"/>
                    <a:pt x="58" y="151"/>
                  </a:cubicBezTo>
                  <a:cubicBezTo>
                    <a:pt x="58" y="151"/>
                    <a:pt x="58" y="151"/>
                    <a:pt x="58" y="151"/>
                  </a:cubicBezTo>
                  <a:close/>
                  <a:moveTo>
                    <a:pt x="32" y="152"/>
                  </a:moveTo>
                  <a:cubicBezTo>
                    <a:pt x="32" y="152"/>
                    <a:pt x="32" y="152"/>
                    <a:pt x="33" y="152"/>
                  </a:cubicBezTo>
                  <a:cubicBezTo>
                    <a:pt x="33" y="151"/>
                    <a:pt x="32" y="151"/>
                    <a:pt x="32" y="151"/>
                  </a:cubicBezTo>
                  <a:cubicBezTo>
                    <a:pt x="32" y="151"/>
                    <a:pt x="32" y="151"/>
                    <a:pt x="32" y="152"/>
                  </a:cubicBezTo>
                  <a:close/>
                  <a:moveTo>
                    <a:pt x="21" y="152"/>
                  </a:moveTo>
                  <a:cubicBezTo>
                    <a:pt x="21" y="153"/>
                    <a:pt x="21" y="154"/>
                    <a:pt x="21" y="155"/>
                  </a:cubicBezTo>
                  <a:cubicBezTo>
                    <a:pt x="21" y="156"/>
                    <a:pt x="22" y="156"/>
                    <a:pt x="23" y="156"/>
                  </a:cubicBezTo>
                  <a:cubicBezTo>
                    <a:pt x="23" y="156"/>
                    <a:pt x="23" y="155"/>
                    <a:pt x="23" y="155"/>
                  </a:cubicBezTo>
                  <a:cubicBezTo>
                    <a:pt x="23" y="154"/>
                    <a:pt x="23" y="154"/>
                    <a:pt x="23" y="154"/>
                  </a:cubicBezTo>
                  <a:cubicBezTo>
                    <a:pt x="23" y="153"/>
                    <a:pt x="23" y="153"/>
                    <a:pt x="23" y="153"/>
                  </a:cubicBezTo>
                  <a:cubicBezTo>
                    <a:pt x="22" y="152"/>
                    <a:pt x="22" y="152"/>
                    <a:pt x="21" y="152"/>
                  </a:cubicBezTo>
                  <a:close/>
                  <a:moveTo>
                    <a:pt x="25" y="154"/>
                  </a:moveTo>
                  <a:cubicBezTo>
                    <a:pt x="25" y="154"/>
                    <a:pt x="25" y="154"/>
                    <a:pt x="25" y="154"/>
                  </a:cubicBezTo>
                  <a:cubicBezTo>
                    <a:pt x="25" y="155"/>
                    <a:pt x="25" y="154"/>
                    <a:pt x="25" y="154"/>
                  </a:cubicBezTo>
                  <a:cubicBezTo>
                    <a:pt x="25" y="154"/>
                    <a:pt x="25" y="154"/>
                    <a:pt x="25" y="153"/>
                  </a:cubicBezTo>
                  <a:cubicBezTo>
                    <a:pt x="25" y="153"/>
                    <a:pt x="25" y="153"/>
                    <a:pt x="25" y="154"/>
                  </a:cubicBezTo>
                  <a:close/>
                  <a:moveTo>
                    <a:pt x="18" y="154"/>
                  </a:moveTo>
                  <a:cubicBezTo>
                    <a:pt x="17" y="154"/>
                    <a:pt x="17" y="155"/>
                    <a:pt x="18" y="155"/>
                  </a:cubicBezTo>
                  <a:cubicBezTo>
                    <a:pt x="18" y="156"/>
                    <a:pt x="18" y="156"/>
                    <a:pt x="18" y="157"/>
                  </a:cubicBezTo>
                  <a:cubicBezTo>
                    <a:pt x="18" y="157"/>
                    <a:pt x="18" y="158"/>
                    <a:pt x="18" y="158"/>
                  </a:cubicBezTo>
                  <a:cubicBezTo>
                    <a:pt x="18" y="158"/>
                    <a:pt x="18" y="159"/>
                    <a:pt x="17" y="159"/>
                  </a:cubicBezTo>
                  <a:cubicBezTo>
                    <a:pt x="18" y="159"/>
                    <a:pt x="19" y="159"/>
                    <a:pt x="19" y="158"/>
                  </a:cubicBezTo>
                  <a:cubicBezTo>
                    <a:pt x="19" y="157"/>
                    <a:pt x="19" y="156"/>
                    <a:pt x="19" y="155"/>
                  </a:cubicBezTo>
                  <a:cubicBezTo>
                    <a:pt x="19" y="155"/>
                    <a:pt x="19" y="154"/>
                    <a:pt x="19" y="154"/>
                  </a:cubicBezTo>
                  <a:cubicBezTo>
                    <a:pt x="19" y="154"/>
                    <a:pt x="18" y="154"/>
                    <a:pt x="18" y="154"/>
                  </a:cubicBezTo>
                  <a:close/>
                  <a:moveTo>
                    <a:pt x="38" y="157"/>
                  </a:moveTo>
                  <a:cubicBezTo>
                    <a:pt x="38" y="157"/>
                    <a:pt x="38" y="157"/>
                    <a:pt x="38" y="157"/>
                  </a:cubicBezTo>
                  <a:cubicBezTo>
                    <a:pt x="38" y="157"/>
                    <a:pt x="38" y="157"/>
                    <a:pt x="38" y="157"/>
                  </a:cubicBezTo>
                  <a:cubicBezTo>
                    <a:pt x="38" y="156"/>
                    <a:pt x="38" y="156"/>
                    <a:pt x="38" y="157"/>
                  </a:cubicBezTo>
                  <a:cubicBezTo>
                    <a:pt x="38" y="157"/>
                    <a:pt x="38" y="157"/>
                    <a:pt x="38" y="157"/>
                  </a:cubicBezTo>
                  <a:close/>
                  <a:moveTo>
                    <a:pt x="31" y="162"/>
                  </a:moveTo>
                  <a:cubicBezTo>
                    <a:pt x="31" y="162"/>
                    <a:pt x="31" y="162"/>
                    <a:pt x="31" y="162"/>
                  </a:cubicBezTo>
                  <a:cubicBezTo>
                    <a:pt x="32" y="162"/>
                    <a:pt x="32" y="162"/>
                    <a:pt x="32" y="162"/>
                  </a:cubicBezTo>
                  <a:cubicBezTo>
                    <a:pt x="31" y="162"/>
                    <a:pt x="31" y="162"/>
                    <a:pt x="31" y="162"/>
                  </a:cubicBezTo>
                  <a:cubicBezTo>
                    <a:pt x="31" y="162"/>
                    <a:pt x="31" y="162"/>
                    <a:pt x="31" y="162"/>
                  </a:cubicBezTo>
                  <a:close/>
                  <a:moveTo>
                    <a:pt x="29" y="167"/>
                  </a:moveTo>
                  <a:lnTo>
                    <a:pt x="29" y="168"/>
                  </a:lnTo>
                  <a:cubicBezTo>
                    <a:pt x="29" y="168"/>
                    <a:pt x="30" y="168"/>
                    <a:pt x="30" y="168"/>
                  </a:cubicBezTo>
                  <a:cubicBezTo>
                    <a:pt x="31" y="168"/>
                    <a:pt x="31" y="168"/>
                    <a:pt x="31" y="167"/>
                  </a:cubicBezTo>
                  <a:lnTo>
                    <a:pt x="29" y="167"/>
                  </a:lnTo>
                  <a:close/>
                  <a:moveTo>
                    <a:pt x="32" y="163"/>
                  </a:moveTo>
                  <a:cubicBezTo>
                    <a:pt x="31" y="164"/>
                    <a:pt x="31" y="165"/>
                    <a:pt x="30" y="166"/>
                  </a:cubicBezTo>
                  <a:cubicBezTo>
                    <a:pt x="30" y="166"/>
                    <a:pt x="31" y="167"/>
                    <a:pt x="32" y="168"/>
                  </a:cubicBezTo>
                  <a:cubicBezTo>
                    <a:pt x="33" y="168"/>
                    <a:pt x="34" y="167"/>
                    <a:pt x="35" y="166"/>
                  </a:cubicBezTo>
                  <a:cubicBezTo>
                    <a:pt x="34" y="165"/>
                    <a:pt x="34" y="164"/>
                    <a:pt x="34" y="164"/>
                  </a:cubicBezTo>
                  <a:cubicBezTo>
                    <a:pt x="33" y="163"/>
                    <a:pt x="33" y="163"/>
                    <a:pt x="32" y="163"/>
                  </a:cubicBezTo>
                  <a:close/>
                  <a:moveTo>
                    <a:pt x="26" y="164"/>
                  </a:moveTo>
                  <a:cubicBezTo>
                    <a:pt x="26" y="164"/>
                    <a:pt x="25" y="165"/>
                    <a:pt x="25" y="166"/>
                  </a:cubicBezTo>
                  <a:cubicBezTo>
                    <a:pt x="25" y="167"/>
                    <a:pt x="26" y="167"/>
                    <a:pt x="26" y="167"/>
                  </a:cubicBezTo>
                  <a:cubicBezTo>
                    <a:pt x="27" y="167"/>
                    <a:pt x="27" y="166"/>
                    <a:pt x="27" y="166"/>
                  </a:cubicBezTo>
                  <a:cubicBezTo>
                    <a:pt x="28" y="166"/>
                    <a:pt x="28" y="165"/>
                    <a:pt x="27" y="164"/>
                  </a:cubicBezTo>
                  <a:lnTo>
                    <a:pt x="26" y="164"/>
                  </a:lnTo>
                  <a:close/>
                  <a:moveTo>
                    <a:pt x="35" y="164"/>
                  </a:moveTo>
                  <a:cubicBezTo>
                    <a:pt x="36" y="164"/>
                    <a:pt x="36" y="165"/>
                    <a:pt x="36" y="165"/>
                  </a:cubicBezTo>
                  <a:lnTo>
                    <a:pt x="37" y="165"/>
                  </a:lnTo>
                  <a:cubicBezTo>
                    <a:pt x="37" y="165"/>
                    <a:pt x="37" y="164"/>
                    <a:pt x="37" y="164"/>
                  </a:cubicBezTo>
                  <a:cubicBezTo>
                    <a:pt x="37" y="164"/>
                    <a:pt x="36" y="164"/>
                    <a:pt x="36" y="164"/>
                  </a:cubicBezTo>
                  <a:cubicBezTo>
                    <a:pt x="36" y="164"/>
                    <a:pt x="36" y="164"/>
                    <a:pt x="35" y="164"/>
                  </a:cubicBezTo>
                  <a:cubicBezTo>
                    <a:pt x="35" y="164"/>
                    <a:pt x="35" y="164"/>
                    <a:pt x="35" y="164"/>
                  </a:cubicBezTo>
                  <a:close/>
                  <a:moveTo>
                    <a:pt x="16" y="169"/>
                  </a:moveTo>
                  <a:lnTo>
                    <a:pt x="17" y="169"/>
                  </a:lnTo>
                  <a:lnTo>
                    <a:pt x="17" y="169"/>
                  </a:lnTo>
                  <a:lnTo>
                    <a:pt x="16" y="169"/>
                  </a:lnTo>
                  <a:close/>
                  <a:moveTo>
                    <a:pt x="27" y="171"/>
                  </a:moveTo>
                  <a:cubicBezTo>
                    <a:pt x="27" y="171"/>
                    <a:pt x="27" y="171"/>
                    <a:pt x="27" y="171"/>
                  </a:cubicBezTo>
                  <a:cubicBezTo>
                    <a:pt x="28" y="171"/>
                    <a:pt x="28" y="170"/>
                    <a:pt x="27" y="170"/>
                  </a:cubicBezTo>
                  <a:cubicBezTo>
                    <a:pt x="27" y="170"/>
                    <a:pt x="27" y="170"/>
                    <a:pt x="27" y="170"/>
                  </a:cubicBezTo>
                  <a:cubicBezTo>
                    <a:pt x="27" y="171"/>
                    <a:pt x="27" y="171"/>
                    <a:pt x="27" y="171"/>
                  </a:cubicBezTo>
                  <a:close/>
                  <a:moveTo>
                    <a:pt x="3" y="171"/>
                  </a:moveTo>
                  <a:cubicBezTo>
                    <a:pt x="3" y="172"/>
                    <a:pt x="3" y="172"/>
                    <a:pt x="3" y="172"/>
                  </a:cubicBezTo>
                  <a:cubicBezTo>
                    <a:pt x="3" y="172"/>
                    <a:pt x="3" y="172"/>
                    <a:pt x="3" y="171"/>
                  </a:cubicBezTo>
                  <a:cubicBezTo>
                    <a:pt x="3" y="171"/>
                    <a:pt x="3" y="171"/>
                    <a:pt x="3" y="171"/>
                  </a:cubicBezTo>
                  <a:cubicBezTo>
                    <a:pt x="3" y="171"/>
                    <a:pt x="3" y="171"/>
                    <a:pt x="3" y="171"/>
                  </a:cubicBezTo>
                  <a:close/>
                  <a:moveTo>
                    <a:pt x="42" y="172"/>
                  </a:moveTo>
                  <a:cubicBezTo>
                    <a:pt x="42" y="172"/>
                    <a:pt x="42" y="172"/>
                    <a:pt x="42" y="172"/>
                  </a:cubicBezTo>
                  <a:cubicBezTo>
                    <a:pt x="43" y="172"/>
                    <a:pt x="43" y="172"/>
                    <a:pt x="43" y="172"/>
                  </a:cubicBezTo>
                  <a:cubicBezTo>
                    <a:pt x="43" y="172"/>
                    <a:pt x="42" y="172"/>
                    <a:pt x="42" y="172"/>
                  </a:cubicBezTo>
                  <a:cubicBezTo>
                    <a:pt x="42" y="172"/>
                    <a:pt x="42" y="172"/>
                    <a:pt x="42" y="172"/>
                  </a:cubicBezTo>
                  <a:close/>
                  <a:moveTo>
                    <a:pt x="2" y="172"/>
                  </a:moveTo>
                  <a:cubicBezTo>
                    <a:pt x="2" y="172"/>
                    <a:pt x="1" y="173"/>
                    <a:pt x="1" y="173"/>
                  </a:cubicBezTo>
                  <a:cubicBezTo>
                    <a:pt x="1" y="174"/>
                    <a:pt x="1" y="174"/>
                    <a:pt x="1" y="174"/>
                  </a:cubicBezTo>
                  <a:cubicBezTo>
                    <a:pt x="2" y="174"/>
                    <a:pt x="2" y="174"/>
                    <a:pt x="2" y="173"/>
                  </a:cubicBezTo>
                  <a:cubicBezTo>
                    <a:pt x="2" y="173"/>
                    <a:pt x="2" y="173"/>
                    <a:pt x="2" y="172"/>
                  </a:cubicBezTo>
                  <a:close/>
                  <a:moveTo>
                    <a:pt x="121" y="174"/>
                  </a:moveTo>
                  <a:cubicBezTo>
                    <a:pt x="120" y="175"/>
                    <a:pt x="120" y="175"/>
                    <a:pt x="120" y="176"/>
                  </a:cubicBezTo>
                  <a:cubicBezTo>
                    <a:pt x="119" y="176"/>
                    <a:pt x="119" y="177"/>
                    <a:pt x="119" y="178"/>
                  </a:cubicBezTo>
                  <a:cubicBezTo>
                    <a:pt x="119" y="178"/>
                    <a:pt x="120" y="178"/>
                    <a:pt x="120" y="177"/>
                  </a:cubicBezTo>
                  <a:cubicBezTo>
                    <a:pt x="120" y="177"/>
                    <a:pt x="121" y="177"/>
                    <a:pt x="121" y="176"/>
                  </a:cubicBezTo>
                  <a:cubicBezTo>
                    <a:pt x="121" y="176"/>
                    <a:pt x="121" y="175"/>
                    <a:pt x="121" y="175"/>
                  </a:cubicBezTo>
                  <a:cubicBezTo>
                    <a:pt x="121" y="174"/>
                    <a:pt x="121" y="174"/>
                    <a:pt x="121" y="174"/>
                  </a:cubicBezTo>
                  <a:close/>
                  <a:moveTo>
                    <a:pt x="22" y="180"/>
                  </a:moveTo>
                  <a:cubicBezTo>
                    <a:pt x="24" y="179"/>
                    <a:pt x="24" y="180"/>
                    <a:pt x="24" y="182"/>
                  </a:cubicBezTo>
                  <a:cubicBezTo>
                    <a:pt x="24" y="181"/>
                    <a:pt x="25" y="181"/>
                    <a:pt x="26" y="181"/>
                  </a:cubicBezTo>
                  <a:cubicBezTo>
                    <a:pt x="26" y="181"/>
                    <a:pt x="27" y="181"/>
                    <a:pt x="28" y="181"/>
                  </a:cubicBezTo>
                  <a:cubicBezTo>
                    <a:pt x="28" y="181"/>
                    <a:pt x="29" y="181"/>
                    <a:pt x="29" y="181"/>
                  </a:cubicBezTo>
                  <a:cubicBezTo>
                    <a:pt x="30" y="180"/>
                    <a:pt x="30" y="180"/>
                    <a:pt x="29" y="180"/>
                  </a:cubicBezTo>
                  <a:cubicBezTo>
                    <a:pt x="29" y="180"/>
                    <a:pt x="29" y="180"/>
                    <a:pt x="28" y="180"/>
                  </a:cubicBezTo>
                  <a:cubicBezTo>
                    <a:pt x="28" y="180"/>
                    <a:pt x="28" y="180"/>
                    <a:pt x="27" y="180"/>
                  </a:cubicBezTo>
                  <a:cubicBezTo>
                    <a:pt x="27" y="180"/>
                    <a:pt x="27" y="180"/>
                    <a:pt x="26" y="180"/>
                  </a:cubicBezTo>
                  <a:cubicBezTo>
                    <a:pt x="26" y="180"/>
                    <a:pt x="26" y="180"/>
                    <a:pt x="25" y="180"/>
                  </a:cubicBezTo>
                  <a:cubicBezTo>
                    <a:pt x="25" y="180"/>
                    <a:pt x="24" y="179"/>
                    <a:pt x="24" y="178"/>
                  </a:cubicBezTo>
                  <a:cubicBezTo>
                    <a:pt x="24" y="177"/>
                    <a:pt x="23" y="177"/>
                    <a:pt x="22" y="177"/>
                  </a:cubicBezTo>
                  <a:lnTo>
                    <a:pt x="22" y="180"/>
                  </a:lnTo>
                  <a:close/>
                  <a:moveTo>
                    <a:pt x="72" y="180"/>
                  </a:moveTo>
                  <a:cubicBezTo>
                    <a:pt x="72" y="180"/>
                    <a:pt x="72" y="180"/>
                    <a:pt x="72" y="179"/>
                  </a:cubicBezTo>
                  <a:cubicBezTo>
                    <a:pt x="73" y="179"/>
                    <a:pt x="73" y="179"/>
                    <a:pt x="72" y="179"/>
                  </a:cubicBezTo>
                  <a:cubicBezTo>
                    <a:pt x="72" y="179"/>
                    <a:pt x="72" y="179"/>
                    <a:pt x="72" y="179"/>
                  </a:cubicBezTo>
                  <a:cubicBezTo>
                    <a:pt x="72" y="179"/>
                    <a:pt x="72" y="179"/>
                    <a:pt x="72" y="180"/>
                  </a:cubicBezTo>
                  <a:close/>
                  <a:moveTo>
                    <a:pt x="14" y="180"/>
                  </a:moveTo>
                  <a:cubicBezTo>
                    <a:pt x="14" y="180"/>
                    <a:pt x="14" y="180"/>
                    <a:pt x="15" y="180"/>
                  </a:cubicBezTo>
                  <a:cubicBezTo>
                    <a:pt x="15" y="180"/>
                    <a:pt x="15" y="180"/>
                    <a:pt x="15" y="180"/>
                  </a:cubicBezTo>
                  <a:cubicBezTo>
                    <a:pt x="15" y="179"/>
                    <a:pt x="15" y="179"/>
                    <a:pt x="14" y="180"/>
                  </a:cubicBezTo>
                  <a:cubicBezTo>
                    <a:pt x="14" y="180"/>
                    <a:pt x="14" y="180"/>
                    <a:pt x="14" y="180"/>
                  </a:cubicBezTo>
                  <a:close/>
                  <a:moveTo>
                    <a:pt x="10" y="180"/>
                  </a:moveTo>
                  <a:cubicBezTo>
                    <a:pt x="10" y="181"/>
                    <a:pt x="10" y="181"/>
                    <a:pt x="10" y="181"/>
                  </a:cubicBezTo>
                  <a:cubicBezTo>
                    <a:pt x="9" y="181"/>
                    <a:pt x="9" y="181"/>
                    <a:pt x="9" y="181"/>
                  </a:cubicBezTo>
                  <a:cubicBezTo>
                    <a:pt x="9" y="181"/>
                    <a:pt x="8" y="181"/>
                    <a:pt x="8" y="181"/>
                  </a:cubicBezTo>
                  <a:cubicBezTo>
                    <a:pt x="8" y="181"/>
                    <a:pt x="8" y="182"/>
                    <a:pt x="8" y="182"/>
                  </a:cubicBezTo>
                  <a:cubicBezTo>
                    <a:pt x="8" y="182"/>
                    <a:pt x="9" y="182"/>
                    <a:pt x="9" y="182"/>
                  </a:cubicBezTo>
                  <a:cubicBezTo>
                    <a:pt x="10" y="182"/>
                    <a:pt x="10" y="182"/>
                    <a:pt x="10" y="181"/>
                  </a:cubicBezTo>
                  <a:cubicBezTo>
                    <a:pt x="10" y="181"/>
                    <a:pt x="10" y="181"/>
                    <a:pt x="10" y="181"/>
                  </a:cubicBezTo>
                  <a:cubicBezTo>
                    <a:pt x="10" y="180"/>
                    <a:pt x="10" y="180"/>
                    <a:pt x="10" y="180"/>
                  </a:cubicBezTo>
                  <a:close/>
                  <a:moveTo>
                    <a:pt x="21" y="181"/>
                  </a:moveTo>
                  <a:lnTo>
                    <a:pt x="22" y="181"/>
                  </a:lnTo>
                  <a:lnTo>
                    <a:pt x="22" y="181"/>
                  </a:lnTo>
                  <a:lnTo>
                    <a:pt x="21" y="181"/>
                  </a:lnTo>
                  <a:close/>
                  <a:moveTo>
                    <a:pt x="68" y="182"/>
                  </a:moveTo>
                  <a:cubicBezTo>
                    <a:pt x="68" y="182"/>
                    <a:pt x="68" y="182"/>
                    <a:pt x="69" y="182"/>
                  </a:cubicBezTo>
                  <a:cubicBezTo>
                    <a:pt x="69" y="182"/>
                    <a:pt x="69" y="182"/>
                    <a:pt x="69" y="182"/>
                  </a:cubicBezTo>
                  <a:cubicBezTo>
                    <a:pt x="69" y="182"/>
                    <a:pt x="69" y="182"/>
                    <a:pt x="69" y="182"/>
                  </a:cubicBezTo>
                  <a:cubicBezTo>
                    <a:pt x="69" y="181"/>
                    <a:pt x="69" y="181"/>
                    <a:pt x="68" y="182"/>
                  </a:cubicBezTo>
                  <a:close/>
                  <a:moveTo>
                    <a:pt x="22" y="182"/>
                  </a:moveTo>
                  <a:cubicBezTo>
                    <a:pt x="22" y="183"/>
                    <a:pt x="23" y="184"/>
                    <a:pt x="24" y="184"/>
                  </a:cubicBezTo>
                  <a:cubicBezTo>
                    <a:pt x="24" y="183"/>
                    <a:pt x="23" y="182"/>
                    <a:pt x="22" y="182"/>
                  </a:cubicBezTo>
                  <a:close/>
                  <a:moveTo>
                    <a:pt x="74" y="182"/>
                  </a:moveTo>
                  <a:cubicBezTo>
                    <a:pt x="74" y="183"/>
                    <a:pt x="74" y="183"/>
                    <a:pt x="74" y="183"/>
                  </a:cubicBezTo>
                  <a:cubicBezTo>
                    <a:pt x="75" y="184"/>
                    <a:pt x="75" y="184"/>
                    <a:pt x="76" y="183"/>
                  </a:cubicBezTo>
                  <a:cubicBezTo>
                    <a:pt x="75" y="183"/>
                    <a:pt x="75" y="183"/>
                    <a:pt x="75" y="183"/>
                  </a:cubicBezTo>
                  <a:cubicBezTo>
                    <a:pt x="75" y="182"/>
                    <a:pt x="74" y="182"/>
                    <a:pt x="74" y="182"/>
                  </a:cubicBezTo>
                  <a:close/>
                  <a:moveTo>
                    <a:pt x="14" y="183"/>
                  </a:moveTo>
                  <a:cubicBezTo>
                    <a:pt x="14" y="183"/>
                    <a:pt x="14" y="184"/>
                    <a:pt x="14" y="184"/>
                  </a:cubicBezTo>
                  <a:lnTo>
                    <a:pt x="15" y="184"/>
                  </a:lnTo>
                  <a:cubicBezTo>
                    <a:pt x="15" y="184"/>
                    <a:pt x="15" y="184"/>
                    <a:pt x="16" y="184"/>
                  </a:cubicBezTo>
                  <a:cubicBezTo>
                    <a:pt x="16" y="183"/>
                    <a:pt x="16" y="183"/>
                    <a:pt x="16" y="183"/>
                  </a:cubicBezTo>
                  <a:cubicBezTo>
                    <a:pt x="16" y="183"/>
                    <a:pt x="15" y="183"/>
                    <a:pt x="15" y="182"/>
                  </a:cubicBezTo>
                  <a:cubicBezTo>
                    <a:pt x="14" y="182"/>
                    <a:pt x="14" y="182"/>
                    <a:pt x="14" y="183"/>
                  </a:cubicBezTo>
                  <a:close/>
                  <a:moveTo>
                    <a:pt x="18" y="183"/>
                  </a:moveTo>
                  <a:cubicBezTo>
                    <a:pt x="18" y="184"/>
                    <a:pt x="19" y="184"/>
                    <a:pt x="19" y="183"/>
                  </a:cubicBezTo>
                  <a:cubicBezTo>
                    <a:pt x="19" y="183"/>
                    <a:pt x="19" y="183"/>
                    <a:pt x="19" y="183"/>
                  </a:cubicBezTo>
                  <a:cubicBezTo>
                    <a:pt x="19" y="183"/>
                    <a:pt x="18" y="183"/>
                    <a:pt x="18" y="183"/>
                  </a:cubicBezTo>
                  <a:close/>
                  <a:moveTo>
                    <a:pt x="68" y="184"/>
                  </a:moveTo>
                  <a:cubicBezTo>
                    <a:pt x="68" y="184"/>
                    <a:pt x="68" y="184"/>
                    <a:pt x="68" y="184"/>
                  </a:cubicBezTo>
                  <a:cubicBezTo>
                    <a:pt x="68" y="184"/>
                    <a:pt x="68" y="184"/>
                    <a:pt x="68" y="184"/>
                  </a:cubicBezTo>
                  <a:cubicBezTo>
                    <a:pt x="68" y="183"/>
                    <a:pt x="68" y="183"/>
                    <a:pt x="68" y="183"/>
                  </a:cubicBezTo>
                  <a:cubicBezTo>
                    <a:pt x="68" y="183"/>
                    <a:pt x="68" y="183"/>
                    <a:pt x="68" y="184"/>
                  </a:cubicBezTo>
                  <a:close/>
                  <a:moveTo>
                    <a:pt x="72" y="184"/>
                  </a:moveTo>
                  <a:cubicBezTo>
                    <a:pt x="72" y="183"/>
                    <a:pt x="71" y="183"/>
                    <a:pt x="71" y="183"/>
                  </a:cubicBezTo>
                  <a:cubicBezTo>
                    <a:pt x="70" y="184"/>
                    <a:pt x="70" y="185"/>
                    <a:pt x="69" y="185"/>
                  </a:cubicBezTo>
                  <a:cubicBezTo>
                    <a:pt x="70" y="185"/>
                    <a:pt x="70" y="185"/>
                    <a:pt x="70" y="185"/>
                  </a:cubicBezTo>
                  <a:cubicBezTo>
                    <a:pt x="71" y="185"/>
                    <a:pt x="71" y="184"/>
                    <a:pt x="71" y="184"/>
                  </a:cubicBezTo>
                  <a:cubicBezTo>
                    <a:pt x="71" y="185"/>
                    <a:pt x="71" y="185"/>
                    <a:pt x="72" y="185"/>
                  </a:cubicBezTo>
                  <a:cubicBezTo>
                    <a:pt x="72" y="184"/>
                    <a:pt x="73" y="184"/>
                    <a:pt x="72" y="184"/>
                  </a:cubicBezTo>
                  <a:close/>
                  <a:moveTo>
                    <a:pt x="2" y="185"/>
                  </a:moveTo>
                  <a:cubicBezTo>
                    <a:pt x="2" y="185"/>
                    <a:pt x="2" y="185"/>
                    <a:pt x="3" y="185"/>
                  </a:cubicBezTo>
                  <a:cubicBezTo>
                    <a:pt x="3" y="185"/>
                    <a:pt x="3" y="185"/>
                    <a:pt x="3" y="185"/>
                  </a:cubicBezTo>
                  <a:cubicBezTo>
                    <a:pt x="3" y="185"/>
                    <a:pt x="3" y="185"/>
                    <a:pt x="2" y="185"/>
                  </a:cubicBezTo>
                  <a:cubicBezTo>
                    <a:pt x="2" y="185"/>
                    <a:pt x="2" y="185"/>
                    <a:pt x="2" y="185"/>
                  </a:cubicBezTo>
                  <a:close/>
                  <a:moveTo>
                    <a:pt x="19" y="185"/>
                  </a:moveTo>
                  <a:cubicBezTo>
                    <a:pt x="19" y="185"/>
                    <a:pt x="19" y="185"/>
                    <a:pt x="20" y="186"/>
                  </a:cubicBezTo>
                  <a:cubicBezTo>
                    <a:pt x="20" y="186"/>
                    <a:pt x="20" y="185"/>
                    <a:pt x="20" y="185"/>
                  </a:cubicBezTo>
                  <a:cubicBezTo>
                    <a:pt x="20" y="185"/>
                    <a:pt x="20" y="185"/>
                    <a:pt x="20" y="185"/>
                  </a:cubicBezTo>
                  <a:cubicBezTo>
                    <a:pt x="20" y="185"/>
                    <a:pt x="19" y="185"/>
                    <a:pt x="19" y="185"/>
                  </a:cubicBezTo>
                  <a:close/>
                  <a:moveTo>
                    <a:pt x="74" y="186"/>
                  </a:moveTo>
                  <a:cubicBezTo>
                    <a:pt x="74" y="186"/>
                    <a:pt x="74" y="186"/>
                    <a:pt x="74" y="186"/>
                  </a:cubicBezTo>
                  <a:cubicBezTo>
                    <a:pt x="74" y="186"/>
                    <a:pt x="74" y="186"/>
                    <a:pt x="74" y="186"/>
                  </a:cubicBezTo>
                  <a:cubicBezTo>
                    <a:pt x="74" y="185"/>
                    <a:pt x="74" y="185"/>
                    <a:pt x="74" y="185"/>
                  </a:cubicBezTo>
                  <a:cubicBezTo>
                    <a:pt x="74" y="185"/>
                    <a:pt x="74" y="185"/>
                    <a:pt x="74" y="186"/>
                  </a:cubicBezTo>
                  <a:close/>
                  <a:moveTo>
                    <a:pt x="4" y="187"/>
                  </a:moveTo>
                  <a:cubicBezTo>
                    <a:pt x="4" y="187"/>
                    <a:pt x="5" y="187"/>
                    <a:pt x="5" y="187"/>
                  </a:cubicBezTo>
                  <a:cubicBezTo>
                    <a:pt x="6" y="188"/>
                    <a:pt x="6" y="187"/>
                    <a:pt x="6" y="187"/>
                  </a:cubicBezTo>
                  <a:cubicBezTo>
                    <a:pt x="6" y="187"/>
                    <a:pt x="6" y="186"/>
                    <a:pt x="5" y="186"/>
                  </a:cubicBezTo>
                  <a:cubicBezTo>
                    <a:pt x="4" y="186"/>
                    <a:pt x="4" y="186"/>
                    <a:pt x="4" y="187"/>
                  </a:cubicBezTo>
                  <a:close/>
                  <a:moveTo>
                    <a:pt x="35" y="187"/>
                  </a:moveTo>
                  <a:cubicBezTo>
                    <a:pt x="35" y="187"/>
                    <a:pt x="35" y="187"/>
                    <a:pt x="35" y="187"/>
                  </a:cubicBezTo>
                  <a:cubicBezTo>
                    <a:pt x="36" y="187"/>
                    <a:pt x="36" y="186"/>
                    <a:pt x="36" y="186"/>
                  </a:cubicBezTo>
                  <a:cubicBezTo>
                    <a:pt x="35" y="186"/>
                    <a:pt x="35" y="186"/>
                    <a:pt x="35" y="186"/>
                  </a:cubicBezTo>
                  <a:cubicBezTo>
                    <a:pt x="35" y="186"/>
                    <a:pt x="35" y="187"/>
                    <a:pt x="35" y="187"/>
                  </a:cubicBezTo>
                  <a:close/>
                  <a:moveTo>
                    <a:pt x="12" y="187"/>
                  </a:moveTo>
                  <a:cubicBezTo>
                    <a:pt x="12" y="187"/>
                    <a:pt x="12" y="187"/>
                    <a:pt x="12" y="187"/>
                  </a:cubicBezTo>
                  <a:cubicBezTo>
                    <a:pt x="12" y="187"/>
                    <a:pt x="12" y="187"/>
                    <a:pt x="12" y="187"/>
                  </a:cubicBezTo>
                  <a:cubicBezTo>
                    <a:pt x="12" y="187"/>
                    <a:pt x="12" y="187"/>
                    <a:pt x="12" y="187"/>
                  </a:cubicBezTo>
                  <a:cubicBezTo>
                    <a:pt x="11" y="187"/>
                    <a:pt x="11" y="187"/>
                    <a:pt x="12" y="187"/>
                  </a:cubicBezTo>
                  <a:close/>
                  <a:moveTo>
                    <a:pt x="40" y="188"/>
                  </a:moveTo>
                  <a:lnTo>
                    <a:pt x="41" y="188"/>
                  </a:lnTo>
                  <a:lnTo>
                    <a:pt x="41" y="187"/>
                  </a:lnTo>
                  <a:lnTo>
                    <a:pt x="40" y="187"/>
                  </a:lnTo>
                  <a:lnTo>
                    <a:pt x="40" y="188"/>
                  </a:lnTo>
                  <a:close/>
                  <a:moveTo>
                    <a:pt x="15" y="188"/>
                  </a:moveTo>
                  <a:cubicBezTo>
                    <a:pt x="15" y="188"/>
                    <a:pt x="15" y="188"/>
                    <a:pt x="16" y="188"/>
                  </a:cubicBezTo>
                  <a:cubicBezTo>
                    <a:pt x="16" y="188"/>
                    <a:pt x="16" y="188"/>
                    <a:pt x="16" y="188"/>
                  </a:cubicBezTo>
                  <a:cubicBezTo>
                    <a:pt x="16" y="188"/>
                    <a:pt x="15" y="188"/>
                    <a:pt x="15" y="188"/>
                  </a:cubicBezTo>
                  <a:cubicBezTo>
                    <a:pt x="15" y="188"/>
                    <a:pt x="15" y="188"/>
                    <a:pt x="15" y="188"/>
                  </a:cubicBezTo>
                  <a:close/>
                  <a:moveTo>
                    <a:pt x="46" y="188"/>
                  </a:moveTo>
                  <a:cubicBezTo>
                    <a:pt x="45" y="188"/>
                    <a:pt x="45" y="188"/>
                    <a:pt x="44" y="189"/>
                  </a:cubicBezTo>
                  <a:cubicBezTo>
                    <a:pt x="44" y="189"/>
                    <a:pt x="44" y="189"/>
                    <a:pt x="43" y="190"/>
                  </a:cubicBezTo>
                  <a:cubicBezTo>
                    <a:pt x="43" y="190"/>
                    <a:pt x="43" y="190"/>
                    <a:pt x="42" y="190"/>
                  </a:cubicBezTo>
                  <a:cubicBezTo>
                    <a:pt x="42" y="190"/>
                    <a:pt x="42" y="190"/>
                    <a:pt x="42" y="191"/>
                  </a:cubicBezTo>
                  <a:cubicBezTo>
                    <a:pt x="43" y="191"/>
                    <a:pt x="44" y="190"/>
                    <a:pt x="44" y="190"/>
                  </a:cubicBezTo>
                  <a:cubicBezTo>
                    <a:pt x="45" y="189"/>
                    <a:pt x="45" y="189"/>
                    <a:pt x="46" y="188"/>
                  </a:cubicBezTo>
                  <a:close/>
                  <a:moveTo>
                    <a:pt x="15" y="190"/>
                  </a:moveTo>
                  <a:lnTo>
                    <a:pt x="16" y="190"/>
                  </a:lnTo>
                  <a:lnTo>
                    <a:pt x="16" y="189"/>
                  </a:lnTo>
                  <a:lnTo>
                    <a:pt x="15" y="189"/>
                  </a:lnTo>
                  <a:lnTo>
                    <a:pt x="15" y="190"/>
                  </a:lnTo>
                  <a:close/>
                  <a:moveTo>
                    <a:pt x="7" y="191"/>
                  </a:moveTo>
                  <a:lnTo>
                    <a:pt x="8" y="191"/>
                  </a:lnTo>
                  <a:lnTo>
                    <a:pt x="8" y="190"/>
                  </a:lnTo>
                  <a:lnTo>
                    <a:pt x="7" y="190"/>
                  </a:lnTo>
                  <a:lnTo>
                    <a:pt x="7" y="191"/>
                  </a:lnTo>
                  <a:close/>
                  <a:moveTo>
                    <a:pt x="10" y="192"/>
                  </a:moveTo>
                  <a:cubicBezTo>
                    <a:pt x="10" y="192"/>
                    <a:pt x="10" y="192"/>
                    <a:pt x="10" y="192"/>
                  </a:cubicBezTo>
                  <a:cubicBezTo>
                    <a:pt x="10" y="192"/>
                    <a:pt x="10" y="192"/>
                    <a:pt x="10" y="192"/>
                  </a:cubicBezTo>
                  <a:cubicBezTo>
                    <a:pt x="10" y="192"/>
                    <a:pt x="10" y="192"/>
                    <a:pt x="10" y="192"/>
                  </a:cubicBezTo>
                  <a:cubicBezTo>
                    <a:pt x="9" y="192"/>
                    <a:pt x="9" y="192"/>
                    <a:pt x="10" y="192"/>
                  </a:cubicBezTo>
                  <a:close/>
                  <a:moveTo>
                    <a:pt x="2" y="194"/>
                  </a:moveTo>
                  <a:cubicBezTo>
                    <a:pt x="2" y="194"/>
                    <a:pt x="2" y="194"/>
                    <a:pt x="2" y="194"/>
                  </a:cubicBezTo>
                  <a:cubicBezTo>
                    <a:pt x="3" y="194"/>
                    <a:pt x="3" y="194"/>
                    <a:pt x="2" y="193"/>
                  </a:cubicBezTo>
                  <a:cubicBezTo>
                    <a:pt x="2" y="193"/>
                    <a:pt x="2" y="193"/>
                    <a:pt x="2" y="193"/>
                  </a:cubicBezTo>
                  <a:cubicBezTo>
                    <a:pt x="2" y="194"/>
                    <a:pt x="2" y="194"/>
                    <a:pt x="2" y="194"/>
                  </a:cubicBezTo>
                  <a:close/>
                  <a:moveTo>
                    <a:pt x="9" y="194"/>
                  </a:moveTo>
                  <a:cubicBezTo>
                    <a:pt x="9" y="194"/>
                    <a:pt x="9" y="194"/>
                    <a:pt x="10" y="194"/>
                  </a:cubicBezTo>
                  <a:cubicBezTo>
                    <a:pt x="10" y="194"/>
                    <a:pt x="10" y="194"/>
                    <a:pt x="10" y="193"/>
                  </a:cubicBezTo>
                  <a:cubicBezTo>
                    <a:pt x="10" y="193"/>
                    <a:pt x="9" y="193"/>
                    <a:pt x="9" y="193"/>
                  </a:cubicBezTo>
                  <a:cubicBezTo>
                    <a:pt x="9" y="194"/>
                    <a:pt x="9" y="194"/>
                    <a:pt x="9" y="194"/>
                  </a:cubicBezTo>
                  <a:close/>
                  <a:moveTo>
                    <a:pt x="115" y="198"/>
                  </a:moveTo>
                  <a:lnTo>
                    <a:pt x="116" y="197"/>
                  </a:lnTo>
                  <a:lnTo>
                    <a:pt x="116" y="196"/>
                  </a:lnTo>
                  <a:lnTo>
                    <a:pt x="115" y="196"/>
                  </a:lnTo>
                  <a:lnTo>
                    <a:pt x="115" y="198"/>
                  </a:lnTo>
                  <a:close/>
                  <a:moveTo>
                    <a:pt x="122" y="198"/>
                  </a:moveTo>
                  <a:cubicBezTo>
                    <a:pt x="122" y="198"/>
                    <a:pt x="122" y="198"/>
                    <a:pt x="122" y="198"/>
                  </a:cubicBezTo>
                  <a:cubicBezTo>
                    <a:pt x="122" y="198"/>
                    <a:pt x="123" y="198"/>
                    <a:pt x="123" y="197"/>
                  </a:cubicBezTo>
                  <a:cubicBezTo>
                    <a:pt x="122" y="198"/>
                    <a:pt x="122" y="198"/>
                    <a:pt x="122" y="198"/>
                  </a:cubicBezTo>
                  <a:cubicBezTo>
                    <a:pt x="122" y="198"/>
                    <a:pt x="122" y="198"/>
                    <a:pt x="122" y="198"/>
                  </a:cubicBezTo>
                  <a:close/>
                  <a:moveTo>
                    <a:pt x="4" y="198"/>
                  </a:moveTo>
                  <a:cubicBezTo>
                    <a:pt x="3" y="198"/>
                    <a:pt x="3" y="198"/>
                    <a:pt x="3" y="198"/>
                  </a:cubicBezTo>
                  <a:cubicBezTo>
                    <a:pt x="2" y="198"/>
                    <a:pt x="2" y="199"/>
                    <a:pt x="2" y="199"/>
                  </a:cubicBezTo>
                  <a:cubicBezTo>
                    <a:pt x="3" y="199"/>
                    <a:pt x="4" y="199"/>
                    <a:pt x="4" y="198"/>
                  </a:cubicBezTo>
                  <a:close/>
                  <a:moveTo>
                    <a:pt x="2" y="200"/>
                  </a:moveTo>
                  <a:cubicBezTo>
                    <a:pt x="2" y="201"/>
                    <a:pt x="2" y="201"/>
                    <a:pt x="2" y="200"/>
                  </a:cubicBezTo>
                  <a:cubicBezTo>
                    <a:pt x="3" y="200"/>
                    <a:pt x="3" y="200"/>
                    <a:pt x="2" y="200"/>
                  </a:cubicBezTo>
                  <a:cubicBezTo>
                    <a:pt x="2" y="200"/>
                    <a:pt x="2" y="200"/>
                    <a:pt x="2" y="200"/>
                  </a:cubicBezTo>
                  <a:cubicBezTo>
                    <a:pt x="2" y="200"/>
                    <a:pt x="2" y="200"/>
                    <a:pt x="2" y="200"/>
                  </a:cubicBezTo>
                  <a:close/>
                  <a:moveTo>
                    <a:pt x="101" y="202"/>
                  </a:moveTo>
                  <a:cubicBezTo>
                    <a:pt x="101" y="202"/>
                    <a:pt x="101" y="203"/>
                    <a:pt x="101" y="203"/>
                  </a:cubicBezTo>
                  <a:cubicBezTo>
                    <a:pt x="102" y="203"/>
                    <a:pt x="102" y="203"/>
                    <a:pt x="103" y="204"/>
                  </a:cubicBezTo>
                  <a:cubicBezTo>
                    <a:pt x="103" y="202"/>
                    <a:pt x="102" y="202"/>
                    <a:pt x="101" y="202"/>
                  </a:cubicBezTo>
                  <a:close/>
                  <a:moveTo>
                    <a:pt x="105" y="202"/>
                  </a:moveTo>
                  <a:cubicBezTo>
                    <a:pt x="105" y="203"/>
                    <a:pt x="104" y="203"/>
                    <a:pt x="104" y="203"/>
                  </a:cubicBezTo>
                  <a:cubicBezTo>
                    <a:pt x="104" y="203"/>
                    <a:pt x="104" y="204"/>
                    <a:pt x="104" y="204"/>
                  </a:cubicBezTo>
                  <a:lnTo>
                    <a:pt x="105" y="204"/>
                  </a:lnTo>
                  <a:lnTo>
                    <a:pt x="105" y="202"/>
                  </a:lnTo>
                  <a:lnTo>
                    <a:pt x="105" y="202"/>
                  </a:lnTo>
                  <a:close/>
                  <a:moveTo>
                    <a:pt x="119" y="204"/>
                  </a:moveTo>
                  <a:cubicBezTo>
                    <a:pt x="119" y="205"/>
                    <a:pt x="119" y="205"/>
                    <a:pt x="119" y="206"/>
                  </a:cubicBezTo>
                  <a:cubicBezTo>
                    <a:pt x="120" y="206"/>
                    <a:pt x="120" y="206"/>
                    <a:pt x="121" y="206"/>
                  </a:cubicBezTo>
                  <a:cubicBezTo>
                    <a:pt x="121" y="206"/>
                    <a:pt x="121" y="205"/>
                    <a:pt x="121" y="205"/>
                  </a:cubicBezTo>
                  <a:cubicBezTo>
                    <a:pt x="121" y="205"/>
                    <a:pt x="121" y="205"/>
                    <a:pt x="120" y="205"/>
                  </a:cubicBezTo>
                  <a:cubicBezTo>
                    <a:pt x="120" y="204"/>
                    <a:pt x="120" y="204"/>
                    <a:pt x="119" y="204"/>
                  </a:cubicBezTo>
                  <a:cubicBezTo>
                    <a:pt x="119" y="204"/>
                    <a:pt x="119" y="204"/>
                    <a:pt x="119" y="204"/>
                  </a:cubicBezTo>
                  <a:close/>
                  <a:moveTo>
                    <a:pt x="82" y="206"/>
                  </a:moveTo>
                  <a:lnTo>
                    <a:pt x="83" y="206"/>
                  </a:lnTo>
                  <a:lnTo>
                    <a:pt x="83" y="205"/>
                  </a:lnTo>
                  <a:lnTo>
                    <a:pt x="82" y="205"/>
                  </a:lnTo>
                  <a:lnTo>
                    <a:pt x="82" y="206"/>
                  </a:lnTo>
                  <a:close/>
                  <a:moveTo>
                    <a:pt x="117" y="207"/>
                  </a:moveTo>
                  <a:lnTo>
                    <a:pt x="118" y="207"/>
                  </a:lnTo>
                  <a:lnTo>
                    <a:pt x="118" y="206"/>
                  </a:lnTo>
                  <a:lnTo>
                    <a:pt x="117" y="206"/>
                  </a:lnTo>
                  <a:lnTo>
                    <a:pt x="117" y="207"/>
                  </a:lnTo>
                  <a:close/>
                  <a:moveTo>
                    <a:pt x="115" y="208"/>
                  </a:moveTo>
                  <a:cubicBezTo>
                    <a:pt x="115" y="208"/>
                    <a:pt x="116" y="208"/>
                    <a:pt x="116" y="208"/>
                  </a:cubicBezTo>
                  <a:cubicBezTo>
                    <a:pt x="116" y="208"/>
                    <a:pt x="116" y="208"/>
                    <a:pt x="116" y="208"/>
                  </a:cubicBezTo>
                  <a:cubicBezTo>
                    <a:pt x="116" y="207"/>
                    <a:pt x="116" y="207"/>
                    <a:pt x="116" y="207"/>
                  </a:cubicBezTo>
                  <a:cubicBezTo>
                    <a:pt x="116" y="207"/>
                    <a:pt x="116" y="207"/>
                    <a:pt x="115" y="208"/>
                  </a:cubicBezTo>
                  <a:close/>
                  <a:moveTo>
                    <a:pt x="100" y="210"/>
                  </a:moveTo>
                  <a:cubicBezTo>
                    <a:pt x="100" y="210"/>
                    <a:pt x="100" y="210"/>
                    <a:pt x="100" y="210"/>
                  </a:cubicBezTo>
                  <a:cubicBezTo>
                    <a:pt x="100" y="209"/>
                    <a:pt x="100" y="209"/>
                    <a:pt x="100" y="209"/>
                  </a:cubicBezTo>
                  <a:cubicBezTo>
                    <a:pt x="100" y="209"/>
                    <a:pt x="100" y="209"/>
                    <a:pt x="100" y="209"/>
                  </a:cubicBezTo>
                  <a:cubicBezTo>
                    <a:pt x="99" y="209"/>
                    <a:pt x="99" y="209"/>
                    <a:pt x="100" y="210"/>
                  </a:cubicBezTo>
                  <a:close/>
                  <a:moveTo>
                    <a:pt x="98" y="209"/>
                  </a:moveTo>
                  <a:cubicBezTo>
                    <a:pt x="98" y="211"/>
                    <a:pt x="98" y="211"/>
                    <a:pt x="100" y="211"/>
                  </a:cubicBezTo>
                  <a:cubicBezTo>
                    <a:pt x="100" y="210"/>
                    <a:pt x="100" y="210"/>
                    <a:pt x="99" y="210"/>
                  </a:cubicBezTo>
                  <a:cubicBezTo>
                    <a:pt x="99" y="210"/>
                    <a:pt x="98" y="210"/>
                    <a:pt x="98" y="209"/>
                  </a:cubicBezTo>
                  <a:close/>
                  <a:moveTo>
                    <a:pt x="118" y="211"/>
                  </a:moveTo>
                  <a:cubicBezTo>
                    <a:pt x="119" y="211"/>
                    <a:pt x="119" y="211"/>
                    <a:pt x="119" y="211"/>
                  </a:cubicBezTo>
                  <a:cubicBezTo>
                    <a:pt x="119" y="211"/>
                    <a:pt x="119" y="211"/>
                    <a:pt x="118" y="211"/>
                  </a:cubicBezTo>
                  <a:cubicBezTo>
                    <a:pt x="118" y="211"/>
                    <a:pt x="118" y="211"/>
                    <a:pt x="118" y="211"/>
                  </a:cubicBezTo>
                  <a:close/>
                  <a:moveTo>
                    <a:pt x="110" y="3"/>
                  </a:moveTo>
                  <a:cubicBezTo>
                    <a:pt x="110" y="3"/>
                    <a:pt x="110" y="3"/>
                    <a:pt x="110" y="3"/>
                  </a:cubicBezTo>
                  <a:cubicBezTo>
                    <a:pt x="110" y="3"/>
                    <a:pt x="110" y="3"/>
                    <a:pt x="109" y="3"/>
                  </a:cubicBezTo>
                  <a:cubicBezTo>
                    <a:pt x="109" y="3"/>
                    <a:pt x="109" y="3"/>
                    <a:pt x="109" y="2"/>
                  </a:cubicBezTo>
                  <a:cubicBezTo>
                    <a:pt x="109" y="2"/>
                    <a:pt x="109" y="2"/>
                    <a:pt x="109" y="2"/>
                  </a:cubicBezTo>
                  <a:cubicBezTo>
                    <a:pt x="109" y="2"/>
                    <a:pt x="110" y="2"/>
                    <a:pt x="110" y="2"/>
                  </a:cubicBezTo>
                  <a:cubicBezTo>
                    <a:pt x="110" y="3"/>
                    <a:pt x="110" y="3"/>
                    <a:pt x="110" y="3"/>
                  </a:cubicBezTo>
                  <a:close/>
                  <a:moveTo>
                    <a:pt x="32" y="202"/>
                  </a:moveTo>
                  <a:cubicBezTo>
                    <a:pt x="32" y="202"/>
                    <a:pt x="31" y="202"/>
                    <a:pt x="31" y="202"/>
                  </a:cubicBezTo>
                  <a:cubicBezTo>
                    <a:pt x="30" y="201"/>
                    <a:pt x="30" y="201"/>
                    <a:pt x="30" y="202"/>
                  </a:cubicBezTo>
                  <a:cubicBezTo>
                    <a:pt x="29" y="202"/>
                    <a:pt x="29" y="203"/>
                    <a:pt x="30" y="203"/>
                  </a:cubicBezTo>
                  <a:cubicBezTo>
                    <a:pt x="30" y="203"/>
                    <a:pt x="30" y="204"/>
                    <a:pt x="30" y="205"/>
                  </a:cubicBezTo>
                  <a:lnTo>
                    <a:pt x="31" y="205"/>
                  </a:lnTo>
                  <a:cubicBezTo>
                    <a:pt x="31" y="205"/>
                    <a:pt x="31" y="205"/>
                    <a:pt x="31" y="205"/>
                  </a:cubicBezTo>
                  <a:cubicBezTo>
                    <a:pt x="31" y="204"/>
                    <a:pt x="31" y="204"/>
                    <a:pt x="31" y="204"/>
                  </a:cubicBezTo>
                  <a:cubicBezTo>
                    <a:pt x="31" y="204"/>
                    <a:pt x="31" y="203"/>
                    <a:pt x="31" y="203"/>
                  </a:cubicBezTo>
                  <a:cubicBezTo>
                    <a:pt x="31" y="203"/>
                    <a:pt x="31" y="203"/>
                    <a:pt x="31" y="202"/>
                  </a:cubicBezTo>
                  <a:cubicBezTo>
                    <a:pt x="32" y="203"/>
                    <a:pt x="32" y="203"/>
                    <a:pt x="32" y="203"/>
                  </a:cubicBezTo>
                  <a:cubicBezTo>
                    <a:pt x="32" y="204"/>
                    <a:pt x="32" y="204"/>
                    <a:pt x="33" y="205"/>
                  </a:cubicBezTo>
                  <a:cubicBezTo>
                    <a:pt x="33" y="205"/>
                    <a:pt x="33" y="204"/>
                    <a:pt x="33" y="204"/>
                  </a:cubicBezTo>
                  <a:cubicBezTo>
                    <a:pt x="33" y="204"/>
                    <a:pt x="33" y="204"/>
                    <a:pt x="33" y="203"/>
                  </a:cubicBezTo>
                  <a:cubicBezTo>
                    <a:pt x="33" y="203"/>
                    <a:pt x="33" y="203"/>
                    <a:pt x="33" y="203"/>
                  </a:cubicBezTo>
                  <a:cubicBezTo>
                    <a:pt x="33" y="203"/>
                    <a:pt x="34" y="203"/>
                    <a:pt x="34" y="204"/>
                  </a:cubicBezTo>
                  <a:cubicBezTo>
                    <a:pt x="34" y="203"/>
                    <a:pt x="33" y="202"/>
                    <a:pt x="33" y="202"/>
                  </a:cubicBezTo>
                  <a:cubicBezTo>
                    <a:pt x="33" y="201"/>
                    <a:pt x="33" y="201"/>
                    <a:pt x="32" y="200"/>
                  </a:cubicBezTo>
                  <a:cubicBezTo>
                    <a:pt x="32" y="200"/>
                    <a:pt x="32" y="199"/>
                    <a:pt x="33" y="199"/>
                  </a:cubicBezTo>
                  <a:cubicBezTo>
                    <a:pt x="33" y="199"/>
                    <a:pt x="33" y="199"/>
                    <a:pt x="33" y="198"/>
                  </a:cubicBezTo>
                  <a:cubicBezTo>
                    <a:pt x="34" y="198"/>
                    <a:pt x="34" y="198"/>
                    <a:pt x="34" y="199"/>
                  </a:cubicBezTo>
                  <a:cubicBezTo>
                    <a:pt x="34" y="199"/>
                    <a:pt x="35" y="199"/>
                    <a:pt x="35" y="199"/>
                  </a:cubicBezTo>
                  <a:cubicBezTo>
                    <a:pt x="35" y="199"/>
                    <a:pt x="35" y="199"/>
                    <a:pt x="36" y="199"/>
                  </a:cubicBezTo>
                  <a:cubicBezTo>
                    <a:pt x="36" y="199"/>
                    <a:pt x="36" y="199"/>
                    <a:pt x="36" y="199"/>
                  </a:cubicBezTo>
                  <a:cubicBezTo>
                    <a:pt x="36" y="199"/>
                    <a:pt x="36" y="198"/>
                    <a:pt x="36" y="198"/>
                  </a:cubicBezTo>
                  <a:cubicBezTo>
                    <a:pt x="36" y="198"/>
                    <a:pt x="37" y="198"/>
                    <a:pt x="37" y="199"/>
                  </a:cubicBezTo>
                  <a:cubicBezTo>
                    <a:pt x="37" y="199"/>
                    <a:pt x="38" y="199"/>
                    <a:pt x="38" y="199"/>
                  </a:cubicBezTo>
                  <a:cubicBezTo>
                    <a:pt x="38" y="199"/>
                    <a:pt x="38" y="199"/>
                    <a:pt x="38" y="200"/>
                  </a:cubicBezTo>
                  <a:cubicBezTo>
                    <a:pt x="37" y="200"/>
                    <a:pt x="36" y="200"/>
                    <a:pt x="36" y="200"/>
                  </a:cubicBezTo>
                  <a:cubicBezTo>
                    <a:pt x="35" y="200"/>
                    <a:pt x="34" y="200"/>
                    <a:pt x="33" y="200"/>
                  </a:cubicBezTo>
                  <a:cubicBezTo>
                    <a:pt x="34" y="201"/>
                    <a:pt x="34" y="201"/>
                    <a:pt x="35" y="202"/>
                  </a:cubicBezTo>
                  <a:cubicBezTo>
                    <a:pt x="36" y="203"/>
                    <a:pt x="37" y="204"/>
                    <a:pt x="37" y="205"/>
                  </a:cubicBezTo>
                  <a:cubicBezTo>
                    <a:pt x="37" y="205"/>
                    <a:pt x="38" y="204"/>
                    <a:pt x="38" y="204"/>
                  </a:cubicBezTo>
                  <a:cubicBezTo>
                    <a:pt x="38" y="204"/>
                    <a:pt x="38" y="205"/>
                    <a:pt x="38" y="205"/>
                  </a:cubicBezTo>
                  <a:cubicBezTo>
                    <a:pt x="39" y="206"/>
                    <a:pt x="39" y="207"/>
                    <a:pt x="39" y="207"/>
                  </a:cubicBezTo>
                  <a:cubicBezTo>
                    <a:pt x="39" y="207"/>
                    <a:pt x="40" y="207"/>
                    <a:pt x="40" y="207"/>
                  </a:cubicBezTo>
                  <a:cubicBezTo>
                    <a:pt x="40" y="207"/>
                    <a:pt x="40" y="207"/>
                    <a:pt x="40" y="207"/>
                  </a:cubicBezTo>
                  <a:cubicBezTo>
                    <a:pt x="40" y="206"/>
                    <a:pt x="40" y="205"/>
                    <a:pt x="39" y="205"/>
                  </a:cubicBezTo>
                  <a:cubicBezTo>
                    <a:pt x="39" y="205"/>
                    <a:pt x="39" y="205"/>
                    <a:pt x="39" y="205"/>
                  </a:cubicBezTo>
                  <a:cubicBezTo>
                    <a:pt x="39" y="205"/>
                    <a:pt x="39" y="205"/>
                    <a:pt x="39" y="205"/>
                  </a:cubicBezTo>
                  <a:cubicBezTo>
                    <a:pt x="40" y="205"/>
                    <a:pt x="40" y="205"/>
                    <a:pt x="40" y="205"/>
                  </a:cubicBezTo>
                  <a:cubicBezTo>
                    <a:pt x="40" y="205"/>
                    <a:pt x="41" y="205"/>
                    <a:pt x="41" y="206"/>
                  </a:cubicBezTo>
                  <a:cubicBezTo>
                    <a:pt x="42" y="205"/>
                    <a:pt x="44" y="205"/>
                    <a:pt x="45" y="206"/>
                  </a:cubicBezTo>
                  <a:cubicBezTo>
                    <a:pt x="45" y="205"/>
                    <a:pt x="45" y="205"/>
                    <a:pt x="45" y="204"/>
                  </a:cubicBezTo>
                  <a:cubicBezTo>
                    <a:pt x="45" y="204"/>
                    <a:pt x="45" y="204"/>
                    <a:pt x="45" y="204"/>
                  </a:cubicBezTo>
                  <a:cubicBezTo>
                    <a:pt x="45" y="204"/>
                    <a:pt x="44" y="203"/>
                    <a:pt x="44" y="203"/>
                  </a:cubicBezTo>
                  <a:cubicBezTo>
                    <a:pt x="44" y="203"/>
                    <a:pt x="44" y="203"/>
                    <a:pt x="44" y="202"/>
                  </a:cubicBezTo>
                  <a:cubicBezTo>
                    <a:pt x="45" y="202"/>
                    <a:pt x="46" y="203"/>
                    <a:pt x="46" y="204"/>
                  </a:cubicBezTo>
                  <a:cubicBezTo>
                    <a:pt x="46" y="204"/>
                    <a:pt x="47" y="205"/>
                    <a:pt x="47" y="206"/>
                  </a:cubicBezTo>
                  <a:cubicBezTo>
                    <a:pt x="47" y="207"/>
                    <a:pt x="46" y="208"/>
                    <a:pt x="46" y="209"/>
                  </a:cubicBezTo>
                  <a:cubicBezTo>
                    <a:pt x="46" y="210"/>
                    <a:pt x="47" y="211"/>
                    <a:pt x="47" y="212"/>
                  </a:cubicBezTo>
                  <a:cubicBezTo>
                    <a:pt x="47" y="212"/>
                    <a:pt x="46" y="212"/>
                    <a:pt x="46" y="212"/>
                  </a:cubicBezTo>
                  <a:cubicBezTo>
                    <a:pt x="46" y="212"/>
                    <a:pt x="46" y="212"/>
                    <a:pt x="45" y="212"/>
                  </a:cubicBezTo>
                  <a:cubicBezTo>
                    <a:pt x="45" y="212"/>
                    <a:pt x="45" y="212"/>
                    <a:pt x="44" y="212"/>
                  </a:cubicBezTo>
                  <a:cubicBezTo>
                    <a:pt x="44" y="212"/>
                    <a:pt x="44" y="212"/>
                    <a:pt x="44" y="212"/>
                  </a:cubicBezTo>
                  <a:cubicBezTo>
                    <a:pt x="43" y="212"/>
                    <a:pt x="43" y="211"/>
                    <a:pt x="43" y="211"/>
                  </a:cubicBezTo>
                  <a:cubicBezTo>
                    <a:pt x="43" y="210"/>
                    <a:pt x="43" y="210"/>
                    <a:pt x="43" y="210"/>
                  </a:cubicBezTo>
                  <a:cubicBezTo>
                    <a:pt x="43" y="210"/>
                    <a:pt x="43" y="210"/>
                    <a:pt x="42" y="210"/>
                  </a:cubicBezTo>
                  <a:cubicBezTo>
                    <a:pt x="42" y="210"/>
                    <a:pt x="42" y="210"/>
                    <a:pt x="42" y="210"/>
                  </a:cubicBezTo>
                  <a:cubicBezTo>
                    <a:pt x="42" y="210"/>
                    <a:pt x="42" y="210"/>
                    <a:pt x="42" y="210"/>
                  </a:cubicBezTo>
                  <a:cubicBezTo>
                    <a:pt x="42" y="209"/>
                    <a:pt x="42" y="209"/>
                    <a:pt x="42" y="208"/>
                  </a:cubicBezTo>
                  <a:cubicBezTo>
                    <a:pt x="42" y="208"/>
                    <a:pt x="43" y="208"/>
                    <a:pt x="43" y="208"/>
                  </a:cubicBezTo>
                  <a:cubicBezTo>
                    <a:pt x="43" y="208"/>
                    <a:pt x="42" y="208"/>
                    <a:pt x="42" y="208"/>
                  </a:cubicBezTo>
                  <a:cubicBezTo>
                    <a:pt x="41" y="208"/>
                    <a:pt x="41" y="208"/>
                    <a:pt x="40" y="208"/>
                  </a:cubicBezTo>
                  <a:cubicBezTo>
                    <a:pt x="40" y="208"/>
                    <a:pt x="39" y="208"/>
                    <a:pt x="38" y="208"/>
                  </a:cubicBezTo>
                  <a:cubicBezTo>
                    <a:pt x="38" y="208"/>
                    <a:pt x="37" y="208"/>
                    <a:pt x="36" y="207"/>
                  </a:cubicBezTo>
                  <a:cubicBezTo>
                    <a:pt x="36" y="208"/>
                    <a:pt x="36" y="208"/>
                    <a:pt x="37" y="208"/>
                  </a:cubicBezTo>
                  <a:cubicBezTo>
                    <a:pt x="37" y="208"/>
                    <a:pt x="37" y="208"/>
                    <a:pt x="37" y="208"/>
                  </a:cubicBezTo>
                  <a:cubicBezTo>
                    <a:pt x="37" y="208"/>
                    <a:pt x="38" y="208"/>
                    <a:pt x="38" y="209"/>
                  </a:cubicBezTo>
                  <a:cubicBezTo>
                    <a:pt x="38" y="209"/>
                    <a:pt x="38" y="209"/>
                    <a:pt x="38" y="209"/>
                  </a:cubicBezTo>
                  <a:cubicBezTo>
                    <a:pt x="37" y="209"/>
                    <a:pt x="36" y="209"/>
                    <a:pt x="35" y="209"/>
                  </a:cubicBezTo>
                  <a:cubicBezTo>
                    <a:pt x="34" y="209"/>
                    <a:pt x="33" y="209"/>
                    <a:pt x="32" y="208"/>
                  </a:cubicBezTo>
                  <a:cubicBezTo>
                    <a:pt x="32" y="208"/>
                    <a:pt x="32" y="208"/>
                    <a:pt x="32" y="208"/>
                  </a:cubicBezTo>
                  <a:cubicBezTo>
                    <a:pt x="32" y="208"/>
                    <a:pt x="32" y="208"/>
                    <a:pt x="32" y="207"/>
                  </a:cubicBezTo>
                  <a:cubicBezTo>
                    <a:pt x="32" y="207"/>
                    <a:pt x="31" y="207"/>
                    <a:pt x="31" y="207"/>
                  </a:cubicBezTo>
                  <a:cubicBezTo>
                    <a:pt x="30" y="207"/>
                    <a:pt x="30" y="207"/>
                    <a:pt x="30" y="206"/>
                  </a:cubicBezTo>
                  <a:cubicBezTo>
                    <a:pt x="30" y="206"/>
                    <a:pt x="29" y="207"/>
                    <a:pt x="28" y="206"/>
                  </a:cubicBezTo>
                  <a:cubicBezTo>
                    <a:pt x="28" y="206"/>
                    <a:pt x="27" y="206"/>
                    <a:pt x="27" y="206"/>
                  </a:cubicBezTo>
                  <a:cubicBezTo>
                    <a:pt x="26" y="205"/>
                    <a:pt x="26" y="205"/>
                    <a:pt x="26" y="204"/>
                  </a:cubicBezTo>
                  <a:cubicBezTo>
                    <a:pt x="25" y="204"/>
                    <a:pt x="25" y="203"/>
                    <a:pt x="25" y="203"/>
                  </a:cubicBezTo>
                  <a:cubicBezTo>
                    <a:pt x="24" y="203"/>
                    <a:pt x="24" y="203"/>
                    <a:pt x="24" y="203"/>
                  </a:cubicBezTo>
                  <a:cubicBezTo>
                    <a:pt x="24" y="203"/>
                    <a:pt x="24" y="204"/>
                    <a:pt x="24" y="204"/>
                  </a:cubicBezTo>
                  <a:cubicBezTo>
                    <a:pt x="24" y="204"/>
                    <a:pt x="24" y="205"/>
                    <a:pt x="24" y="205"/>
                  </a:cubicBezTo>
                  <a:cubicBezTo>
                    <a:pt x="25" y="206"/>
                    <a:pt x="25" y="206"/>
                    <a:pt x="25" y="206"/>
                  </a:cubicBezTo>
                  <a:cubicBezTo>
                    <a:pt x="25" y="206"/>
                    <a:pt x="26" y="206"/>
                    <a:pt x="26" y="206"/>
                  </a:cubicBezTo>
                  <a:cubicBezTo>
                    <a:pt x="27" y="207"/>
                    <a:pt x="27" y="207"/>
                    <a:pt x="28" y="207"/>
                  </a:cubicBezTo>
                  <a:cubicBezTo>
                    <a:pt x="28" y="208"/>
                    <a:pt x="28" y="208"/>
                    <a:pt x="27" y="208"/>
                  </a:cubicBezTo>
                  <a:cubicBezTo>
                    <a:pt x="27" y="208"/>
                    <a:pt x="26" y="208"/>
                    <a:pt x="26" y="208"/>
                  </a:cubicBezTo>
                  <a:cubicBezTo>
                    <a:pt x="25" y="208"/>
                    <a:pt x="25" y="208"/>
                    <a:pt x="25" y="208"/>
                  </a:cubicBezTo>
                  <a:cubicBezTo>
                    <a:pt x="24" y="208"/>
                    <a:pt x="24" y="208"/>
                    <a:pt x="24" y="209"/>
                  </a:cubicBezTo>
                  <a:cubicBezTo>
                    <a:pt x="23" y="209"/>
                    <a:pt x="22" y="208"/>
                    <a:pt x="21" y="207"/>
                  </a:cubicBezTo>
                  <a:cubicBezTo>
                    <a:pt x="21" y="208"/>
                    <a:pt x="20" y="208"/>
                    <a:pt x="20" y="209"/>
                  </a:cubicBezTo>
                  <a:cubicBezTo>
                    <a:pt x="20" y="209"/>
                    <a:pt x="19" y="209"/>
                    <a:pt x="18" y="208"/>
                  </a:cubicBezTo>
                  <a:cubicBezTo>
                    <a:pt x="18" y="207"/>
                    <a:pt x="18" y="207"/>
                    <a:pt x="19" y="207"/>
                  </a:cubicBezTo>
                  <a:cubicBezTo>
                    <a:pt x="19" y="207"/>
                    <a:pt x="19" y="206"/>
                    <a:pt x="19" y="206"/>
                  </a:cubicBezTo>
                  <a:cubicBezTo>
                    <a:pt x="19" y="206"/>
                    <a:pt x="19" y="206"/>
                    <a:pt x="19" y="206"/>
                  </a:cubicBezTo>
                  <a:cubicBezTo>
                    <a:pt x="18" y="206"/>
                    <a:pt x="18" y="206"/>
                    <a:pt x="18" y="206"/>
                  </a:cubicBezTo>
                  <a:cubicBezTo>
                    <a:pt x="18" y="206"/>
                    <a:pt x="17" y="206"/>
                    <a:pt x="17" y="206"/>
                  </a:cubicBezTo>
                  <a:cubicBezTo>
                    <a:pt x="17" y="206"/>
                    <a:pt x="17" y="206"/>
                    <a:pt x="17" y="205"/>
                  </a:cubicBezTo>
                  <a:cubicBezTo>
                    <a:pt x="17" y="205"/>
                    <a:pt x="17" y="205"/>
                    <a:pt x="17" y="205"/>
                  </a:cubicBezTo>
                  <a:cubicBezTo>
                    <a:pt x="17" y="205"/>
                    <a:pt x="18" y="206"/>
                    <a:pt x="18" y="206"/>
                  </a:cubicBezTo>
                  <a:cubicBezTo>
                    <a:pt x="18" y="206"/>
                    <a:pt x="18" y="205"/>
                    <a:pt x="19" y="205"/>
                  </a:cubicBezTo>
                  <a:cubicBezTo>
                    <a:pt x="19" y="205"/>
                    <a:pt x="19" y="205"/>
                    <a:pt x="19" y="205"/>
                  </a:cubicBezTo>
                  <a:cubicBezTo>
                    <a:pt x="19" y="204"/>
                    <a:pt x="19" y="204"/>
                    <a:pt x="19" y="204"/>
                  </a:cubicBezTo>
                  <a:cubicBezTo>
                    <a:pt x="19" y="203"/>
                    <a:pt x="19" y="203"/>
                    <a:pt x="19" y="203"/>
                  </a:cubicBezTo>
                  <a:cubicBezTo>
                    <a:pt x="19" y="203"/>
                    <a:pt x="20" y="203"/>
                    <a:pt x="20" y="203"/>
                  </a:cubicBezTo>
                  <a:cubicBezTo>
                    <a:pt x="20" y="203"/>
                    <a:pt x="20" y="203"/>
                    <a:pt x="21" y="203"/>
                  </a:cubicBezTo>
                  <a:cubicBezTo>
                    <a:pt x="21" y="203"/>
                    <a:pt x="21" y="203"/>
                    <a:pt x="21" y="202"/>
                  </a:cubicBezTo>
                  <a:cubicBezTo>
                    <a:pt x="21" y="202"/>
                    <a:pt x="21" y="202"/>
                    <a:pt x="21" y="202"/>
                  </a:cubicBezTo>
                  <a:cubicBezTo>
                    <a:pt x="22" y="202"/>
                    <a:pt x="23" y="202"/>
                    <a:pt x="23" y="201"/>
                  </a:cubicBezTo>
                  <a:cubicBezTo>
                    <a:pt x="24" y="201"/>
                    <a:pt x="24" y="200"/>
                    <a:pt x="25" y="201"/>
                  </a:cubicBezTo>
                  <a:cubicBezTo>
                    <a:pt x="25" y="200"/>
                    <a:pt x="25" y="200"/>
                    <a:pt x="24" y="200"/>
                  </a:cubicBezTo>
                  <a:cubicBezTo>
                    <a:pt x="23" y="200"/>
                    <a:pt x="23" y="200"/>
                    <a:pt x="22" y="200"/>
                  </a:cubicBezTo>
                  <a:cubicBezTo>
                    <a:pt x="22" y="200"/>
                    <a:pt x="21" y="200"/>
                    <a:pt x="21" y="200"/>
                  </a:cubicBezTo>
                  <a:cubicBezTo>
                    <a:pt x="20" y="200"/>
                    <a:pt x="20" y="200"/>
                    <a:pt x="20" y="199"/>
                  </a:cubicBezTo>
                  <a:cubicBezTo>
                    <a:pt x="19" y="200"/>
                    <a:pt x="19" y="201"/>
                    <a:pt x="19" y="202"/>
                  </a:cubicBezTo>
                  <a:lnTo>
                    <a:pt x="17" y="202"/>
                  </a:lnTo>
                  <a:cubicBezTo>
                    <a:pt x="17" y="202"/>
                    <a:pt x="17" y="202"/>
                    <a:pt x="17" y="202"/>
                  </a:cubicBezTo>
                  <a:cubicBezTo>
                    <a:pt x="18" y="202"/>
                    <a:pt x="18" y="201"/>
                    <a:pt x="18" y="201"/>
                  </a:cubicBezTo>
                  <a:cubicBezTo>
                    <a:pt x="17" y="201"/>
                    <a:pt x="17" y="201"/>
                    <a:pt x="17" y="201"/>
                  </a:cubicBezTo>
                  <a:cubicBezTo>
                    <a:pt x="17" y="201"/>
                    <a:pt x="16" y="202"/>
                    <a:pt x="16" y="202"/>
                  </a:cubicBezTo>
                  <a:cubicBezTo>
                    <a:pt x="16" y="202"/>
                    <a:pt x="16" y="203"/>
                    <a:pt x="16" y="203"/>
                  </a:cubicBezTo>
                  <a:cubicBezTo>
                    <a:pt x="15" y="203"/>
                    <a:pt x="15" y="203"/>
                    <a:pt x="15" y="203"/>
                  </a:cubicBezTo>
                  <a:cubicBezTo>
                    <a:pt x="15" y="202"/>
                    <a:pt x="15" y="202"/>
                    <a:pt x="15" y="202"/>
                  </a:cubicBezTo>
                  <a:cubicBezTo>
                    <a:pt x="15" y="202"/>
                    <a:pt x="15" y="202"/>
                    <a:pt x="15" y="202"/>
                  </a:cubicBezTo>
                  <a:cubicBezTo>
                    <a:pt x="16" y="202"/>
                    <a:pt x="16" y="202"/>
                    <a:pt x="16" y="202"/>
                  </a:cubicBezTo>
                  <a:cubicBezTo>
                    <a:pt x="16" y="202"/>
                    <a:pt x="16" y="201"/>
                    <a:pt x="16" y="201"/>
                  </a:cubicBezTo>
                  <a:cubicBezTo>
                    <a:pt x="16" y="201"/>
                    <a:pt x="16" y="200"/>
                    <a:pt x="15" y="201"/>
                  </a:cubicBezTo>
                  <a:cubicBezTo>
                    <a:pt x="15" y="201"/>
                    <a:pt x="15" y="200"/>
                    <a:pt x="15" y="200"/>
                  </a:cubicBezTo>
                  <a:cubicBezTo>
                    <a:pt x="15" y="199"/>
                    <a:pt x="15" y="199"/>
                    <a:pt x="15" y="199"/>
                  </a:cubicBezTo>
                  <a:cubicBezTo>
                    <a:pt x="15" y="199"/>
                    <a:pt x="15" y="199"/>
                    <a:pt x="16" y="199"/>
                  </a:cubicBezTo>
                  <a:cubicBezTo>
                    <a:pt x="16" y="199"/>
                    <a:pt x="16" y="199"/>
                    <a:pt x="16" y="199"/>
                  </a:cubicBezTo>
                  <a:cubicBezTo>
                    <a:pt x="16" y="198"/>
                    <a:pt x="15" y="198"/>
                    <a:pt x="15" y="198"/>
                  </a:cubicBezTo>
                  <a:cubicBezTo>
                    <a:pt x="15" y="198"/>
                    <a:pt x="15" y="198"/>
                    <a:pt x="15" y="198"/>
                  </a:cubicBezTo>
                  <a:cubicBezTo>
                    <a:pt x="15" y="198"/>
                    <a:pt x="15" y="198"/>
                    <a:pt x="15" y="197"/>
                  </a:cubicBezTo>
                  <a:cubicBezTo>
                    <a:pt x="15" y="198"/>
                    <a:pt x="15" y="198"/>
                    <a:pt x="16" y="198"/>
                  </a:cubicBezTo>
                  <a:cubicBezTo>
                    <a:pt x="17" y="198"/>
                    <a:pt x="17" y="198"/>
                    <a:pt x="18" y="198"/>
                  </a:cubicBezTo>
                  <a:cubicBezTo>
                    <a:pt x="18" y="198"/>
                    <a:pt x="19" y="198"/>
                    <a:pt x="20" y="198"/>
                  </a:cubicBezTo>
                  <a:cubicBezTo>
                    <a:pt x="20" y="198"/>
                    <a:pt x="21" y="198"/>
                    <a:pt x="21" y="198"/>
                  </a:cubicBezTo>
                  <a:cubicBezTo>
                    <a:pt x="21" y="198"/>
                    <a:pt x="21" y="197"/>
                    <a:pt x="21" y="197"/>
                  </a:cubicBezTo>
                  <a:cubicBezTo>
                    <a:pt x="21" y="197"/>
                    <a:pt x="20" y="198"/>
                    <a:pt x="20" y="198"/>
                  </a:cubicBezTo>
                  <a:cubicBezTo>
                    <a:pt x="20" y="198"/>
                    <a:pt x="20" y="198"/>
                    <a:pt x="20" y="198"/>
                  </a:cubicBezTo>
                  <a:cubicBezTo>
                    <a:pt x="20" y="198"/>
                    <a:pt x="20" y="197"/>
                    <a:pt x="20" y="197"/>
                  </a:cubicBezTo>
                  <a:cubicBezTo>
                    <a:pt x="21" y="197"/>
                    <a:pt x="22" y="197"/>
                    <a:pt x="22" y="197"/>
                  </a:cubicBezTo>
                  <a:cubicBezTo>
                    <a:pt x="23" y="197"/>
                    <a:pt x="23" y="197"/>
                    <a:pt x="23" y="198"/>
                  </a:cubicBezTo>
                  <a:cubicBezTo>
                    <a:pt x="24" y="198"/>
                    <a:pt x="24" y="198"/>
                    <a:pt x="24" y="197"/>
                  </a:cubicBezTo>
                  <a:cubicBezTo>
                    <a:pt x="24" y="196"/>
                    <a:pt x="24" y="196"/>
                    <a:pt x="24" y="195"/>
                  </a:cubicBezTo>
                  <a:cubicBezTo>
                    <a:pt x="24" y="195"/>
                    <a:pt x="23" y="196"/>
                    <a:pt x="23" y="196"/>
                  </a:cubicBezTo>
                  <a:lnTo>
                    <a:pt x="23" y="197"/>
                  </a:lnTo>
                  <a:cubicBezTo>
                    <a:pt x="23" y="197"/>
                    <a:pt x="23" y="197"/>
                    <a:pt x="23" y="196"/>
                  </a:cubicBezTo>
                  <a:cubicBezTo>
                    <a:pt x="23" y="196"/>
                    <a:pt x="23" y="196"/>
                    <a:pt x="23" y="195"/>
                  </a:cubicBezTo>
                  <a:cubicBezTo>
                    <a:pt x="22" y="195"/>
                    <a:pt x="22" y="195"/>
                    <a:pt x="22" y="195"/>
                  </a:cubicBezTo>
                  <a:cubicBezTo>
                    <a:pt x="21" y="196"/>
                    <a:pt x="21" y="196"/>
                    <a:pt x="21" y="196"/>
                  </a:cubicBezTo>
                  <a:cubicBezTo>
                    <a:pt x="21" y="196"/>
                    <a:pt x="20" y="196"/>
                    <a:pt x="20" y="196"/>
                  </a:cubicBezTo>
                  <a:cubicBezTo>
                    <a:pt x="20" y="196"/>
                    <a:pt x="20" y="195"/>
                    <a:pt x="20" y="195"/>
                  </a:cubicBezTo>
                  <a:cubicBezTo>
                    <a:pt x="20" y="195"/>
                    <a:pt x="20" y="195"/>
                    <a:pt x="21" y="195"/>
                  </a:cubicBezTo>
                  <a:cubicBezTo>
                    <a:pt x="21" y="195"/>
                    <a:pt x="21" y="195"/>
                    <a:pt x="21" y="195"/>
                  </a:cubicBezTo>
                  <a:cubicBezTo>
                    <a:pt x="22" y="195"/>
                    <a:pt x="22" y="195"/>
                    <a:pt x="22" y="194"/>
                  </a:cubicBezTo>
                  <a:cubicBezTo>
                    <a:pt x="22" y="194"/>
                    <a:pt x="23" y="194"/>
                    <a:pt x="23" y="194"/>
                  </a:cubicBezTo>
                  <a:cubicBezTo>
                    <a:pt x="23" y="194"/>
                    <a:pt x="23" y="194"/>
                    <a:pt x="23" y="194"/>
                  </a:cubicBezTo>
                  <a:cubicBezTo>
                    <a:pt x="23" y="194"/>
                    <a:pt x="23" y="194"/>
                    <a:pt x="23" y="194"/>
                  </a:cubicBezTo>
                  <a:cubicBezTo>
                    <a:pt x="24" y="194"/>
                    <a:pt x="24" y="194"/>
                    <a:pt x="25" y="193"/>
                  </a:cubicBezTo>
                  <a:cubicBezTo>
                    <a:pt x="25" y="193"/>
                    <a:pt x="25" y="193"/>
                    <a:pt x="25" y="192"/>
                  </a:cubicBezTo>
                  <a:cubicBezTo>
                    <a:pt x="25" y="192"/>
                    <a:pt x="25" y="192"/>
                    <a:pt x="25" y="192"/>
                  </a:cubicBezTo>
                  <a:cubicBezTo>
                    <a:pt x="25" y="192"/>
                    <a:pt x="25" y="191"/>
                    <a:pt x="24" y="191"/>
                  </a:cubicBezTo>
                  <a:cubicBezTo>
                    <a:pt x="24" y="191"/>
                    <a:pt x="24" y="191"/>
                    <a:pt x="24" y="191"/>
                  </a:cubicBezTo>
                  <a:cubicBezTo>
                    <a:pt x="24" y="191"/>
                    <a:pt x="24" y="191"/>
                    <a:pt x="24" y="190"/>
                  </a:cubicBezTo>
                  <a:cubicBezTo>
                    <a:pt x="24" y="191"/>
                    <a:pt x="25" y="191"/>
                    <a:pt x="25" y="191"/>
                  </a:cubicBezTo>
                  <a:cubicBezTo>
                    <a:pt x="26" y="191"/>
                    <a:pt x="26" y="191"/>
                    <a:pt x="27" y="191"/>
                  </a:cubicBezTo>
                  <a:cubicBezTo>
                    <a:pt x="27" y="191"/>
                    <a:pt x="27" y="191"/>
                    <a:pt x="27" y="192"/>
                  </a:cubicBezTo>
                  <a:cubicBezTo>
                    <a:pt x="27" y="192"/>
                    <a:pt x="27" y="192"/>
                    <a:pt x="27" y="193"/>
                  </a:cubicBezTo>
                  <a:cubicBezTo>
                    <a:pt x="28" y="193"/>
                    <a:pt x="28" y="192"/>
                    <a:pt x="28" y="192"/>
                  </a:cubicBezTo>
                  <a:cubicBezTo>
                    <a:pt x="28" y="191"/>
                    <a:pt x="28" y="191"/>
                    <a:pt x="28" y="191"/>
                  </a:cubicBezTo>
                  <a:cubicBezTo>
                    <a:pt x="28" y="191"/>
                    <a:pt x="29" y="191"/>
                    <a:pt x="29" y="192"/>
                  </a:cubicBezTo>
                  <a:cubicBezTo>
                    <a:pt x="29" y="193"/>
                    <a:pt x="29" y="193"/>
                    <a:pt x="30" y="193"/>
                  </a:cubicBezTo>
                  <a:cubicBezTo>
                    <a:pt x="30" y="194"/>
                    <a:pt x="30" y="194"/>
                    <a:pt x="29" y="194"/>
                  </a:cubicBezTo>
                  <a:cubicBezTo>
                    <a:pt x="28" y="194"/>
                    <a:pt x="28" y="194"/>
                    <a:pt x="27" y="194"/>
                  </a:cubicBezTo>
                  <a:cubicBezTo>
                    <a:pt x="28" y="194"/>
                    <a:pt x="28" y="195"/>
                    <a:pt x="28" y="195"/>
                  </a:cubicBezTo>
                  <a:cubicBezTo>
                    <a:pt x="29" y="195"/>
                    <a:pt x="29" y="195"/>
                    <a:pt x="28" y="196"/>
                  </a:cubicBezTo>
                  <a:cubicBezTo>
                    <a:pt x="28" y="196"/>
                    <a:pt x="28" y="195"/>
                    <a:pt x="27" y="195"/>
                  </a:cubicBezTo>
                  <a:cubicBezTo>
                    <a:pt x="27" y="195"/>
                    <a:pt x="27" y="195"/>
                    <a:pt x="26" y="195"/>
                  </a:cubicBezTo>
                  <a:cubicBezTo>
                    <a:pt x="27" y="195"/>
                    <a:pt x="27" y="196"/>
                    <a:pt x="27" y="196"/>
                  </a:cubicBezTo>
                  <a:cubicBezTo>
                    <a:pt x="26" y="197"/>
                    <a:pt x="26" y="197"/>
                    <a:pt x="24" y="197"/>
                  </a:cubicBezTo>
                  <a:cubicBezTo>
                    <a:pt x="25" y="198"/>
                    <a:pt x="26" y="198"/>
                    <a:pt x="27" y="198"/>
                  </a:cubicBezTo>
                  <a:cubicBezTo>
                    <a:pt x="28" y="198"/>
                    <a:pt x="29" y="198"/>
                    <a:pt x="30" y="197"/>
                  </a:cubicBezTo>
                  <a:cubicBezTo>
                    <a:pt x="30" y="198"/>
                    <a:pt x="30" y="198"/>
                    <a:pt x="30" y="198"/>
                  </a:cubicBezTo>
                  <a:cubicBezTo>
                    <a:pt x="29" y="198"/>
                    <a:pt x="29" y="198"/>
                    <a:pt x="28" y="198"/>
                  </a:cubicBezTo>
                  <a:cubicBezTo>
                    <a:pt x="27" y="198"/>
                    <a:pt x="26" y="198"/>
                    <a:pt x="26" y="198"/>
                  </a:cubicBezTo>
                  <a:cubicBezTo>
                    <a:pt x="25" y="198"/>
                    <a:pt x="24" y="198"/>
                    <a:pt x="24" y="198"/>
                  </a:cubicBezTo>
                  <a:cubicBezTo>
                    <a:pt x="24" y="199"/>
                    <a:pt x="25" y="199"/>
                    <a:pt x="25" y="199"/>
                  </a:cubicBezTo>
                  <a:cubicBezTo>
                    <a:pt x="26" y="199"/>
                    <a:pt x="26" y="199"/>
                    <a:pt x="27" y="199"/>
                  </a:cubicBezTo>
                  <a:cubicBezTo>
                    <a:pt x="27" y="199"/>
                    <a:pt x="28" y="199"/>
                    <a:pt x="28" y="199"/>
                  </a:cubicBezTo>
                  <a:cubicBezTo>
                    <a:pt x="29" y="199"/>
                    <a:pt x="29" y="199"/>
                    <a:pt x="30" y="199"/>
                  </a:cubicBezTo>
                  <a:cubicBezTo>
                    <a:pt x="29" y="200"/>
                    <a:pt x="29" y="200"/>
                    <a:pt x="29" y="200"/>
                  </a:cubicBezTo>
                  <a:cubicBezTo>
                    <a:pt x="28" y="200"/>
                    <a:pt x="28" y="200"/>
                    <a:pt x="28" y="200"/>
                  </a:cubicBezTo>
                  <a:cubicBezTo>
                    <a:pt x="28" y="200"/>
                    <a:pt x="29" y="200"/>
                    <a:pt x="30" y="201"/>
                  </a:cubicBezTo>
                  <a:cubicBezTo>
                    <a:pt x="30" y="201"/>
                    <a:pt x="31" y="201"/>
                    <a:pt x="32" y="201"/>
                  </a:cubicBezTo>
                  <a:lnTo>
                    <a:pt x="32" y="202"/>
                  </a:lnTo>
                  <a:close/>
                  <a:moveTo>
                    <a:pt x="26" y="192"/>
                  </a:moveTo>
                  <a:cubicBezTo>
                    <a:pt x="26" y="193"/>
                    <a:pt x="26" y="193"/>
                    <a:pt x="26" y="194"/>
                  </a:cubicBezTo>
                  <a:cubicBezTo>
                    <a:pt x="27" y="194"/>
                    <a:pt x="27" y="194"/>
                    <a:pt x="27" y="193"/>
                  </a:cubicBezTo>
                  <a:cubicBezTo>
                    <a:pt x="27" y="193"/>
                    <a:pt x="26" y="193"/>
                    <a:pt x="26" y="193"/>
                  </a:cubicBezTo>
                  <a:cubicBezTo>
                    <a:pt x="26" y="192"/>
                    <a:pt x="26" y="192"/>
                    <a:pt x="26" y="192"/>
                  </a:cubicBezTo>
                  <a:close/>
                  <a:moveTo>
                    <a:pt x="25" y="194"/>
                  </a:moveTo>
                  <a:cubicBezTo>
                    <a:pt x="25" y="194"/>
                    <a:pt x="25" y="194"/>
                    <a:pt x="25" y="194"/>
                  </a:cubicBezTo>
                  <a:cubicBezTo>
                    <a:pt x="26" y="194"/>
                    <a:pt x="26" y="194"/>
                    <a:pt x="25" y="194"/>
                  </a:cubicBezTo>
                  <a:cubicBezTo>
                    <a:pt x="25" y="194"/>
                    <a:pt x="25" y="194"/>
                    <a:pt x="25" y="194"/>
                  </a:cubicBezTo>
                  <a:cubicBezTo>
                    <a:pt x="25" y="194"/>
                    <a:pt x="25" y="194"/>
                    <a:pt x="25" y="194"/>
                  </a:cubicBezTo>
                  <a:close/>
                  <a:moveTo>
                    <a:pt x="24" y="196"/>
                  </a:moveTo>
                  <a:cubicBezTo>
                    <a:pt x="25" y="196"/>
                    <a:pt x="25" y="196"/>
                    <a:pt x="25" y="196"/>
                  </a:cubicBezTo>
                  <a:cubicBezTo>
                    <a:pt x="25" y="196"/>
                    <a:pt x="25" y="196"/>
                    <a:pt x="25" y="195"/>
                  </a:cubicBezTo>
                  <a:cubicBezTo>
                    <a:pt x="25" y="195"/>
                    <a:pt x="25" y="195"/>
                    <a:pt x="25" y="195"/>
                  </a:cubicBezTo>
                  <a:cubicBezTo>
                    <a:pt x="25" y="195"/>
                    <a:pt x="24" y="196"/>
                    <a:pt x="24" y="196"/>
                  </a:cubicBezTo>
                  <a:close/>
                  <a:moveTo>
                    <a:pt x="22" y="199"/>
                  </a:moveTo>
                  <a:cubicBezTo>
                    <a:pt x="22" y="199"/>
                    <a:pt x="23" y="199"/>
                    <a:pt x="23" y="199"/>
                  </a:cubicBezTo>
                  <a:cubicBezTo>
                    <a:pt x="23" y="199"/>
                    <a:pt x="23" y="198"/>
                    <a:pt x="23" y="198"/>
                  </a:cubicBezTo>
                  <a:cubicBezTo>
                    <a:pt x="23" y="198"/>
                    <a:pt x="22" y="198"/>
                    <a:pt x="22" y="199"/>
                  </a:cubicBezTo>
                  <a:close/>
                  <a:moveTo>
                    <a:pt x="16" y="199"/>
                  </a:moveTo>
                  <a:cubicBezTo>
                    <a:pt x="16" y="199"/>
                    <a:pt x="16" y="199"/>
                    <a:pt x="16" y="200"/>
                  </a:cubicBezTo>
                  <a:cubicBezTo>
                    <a:pt x="16" y="200"/>
                    <a:pt x="16" y="200"/>
                    <a:pt x="17" y="200"/>
                  </a:cubicBezTo>
                  <a:cubicBezTo>
                    <a:pt x="17" y="200"/>
                    <a:pt x="17" y="200"/>
                    <a:pt x="17" y="200"/>
                  </a:cubicBezTo>
                  <a:cubicBezTo>
                    <a:pt x="18" y="200"/>
                    <a:pt x="18" y="199"/>
                    <a:pt x="18" y="199"/>
                  </a:cubicBezTo>
                  <a:cubicBezTo>
                    <a:pt x="17" y="199"/>
                    <a:pt x="17" y="199"/>
                    <a:pt x="17" y="199"/>
                  </a:cubicBezTo>
                  <a:cubicBezTo>
                    <a:pt x="17" y="199"/>
                    <a:pt x="17" y="199"/>
                    <a:pt x="16" y="199"/>
                  </a:cubicBezTo>
                  <a:close/>
                  <a:moveTo>
                    <a:pt x="26" y="201"/>
                  </a:moveTo>
                  <a:cubicBezTo>
                    <a:pt x="26" y="201"/>
                    <a:pt x="26" y="201"/>
                    <a:pt x="26" y="201"/>
                  </a:cubicBezTo>
                  <a:cubicBezTo>
                    <a:pt x="27" y="201"/>
                    <a:pt x="27" y="201"/>
                    <a:pt x="27" y="201"/>
                  </a:cubicBezTo>
                  <a:cubicBezTo>
                    <a:pt x="27" y="201"/>
                    <a:pt x="27" y="200"/>
                    <a:pt x="27" y="200"/>
                  </a:cubicBezTo>
                  <a:cubicBezTo>
                    <a:pt x="27" y="200"/>
                    <a:pt x="27" y="200"/>
                    <a:pt x="27" y="200"/>
                  </a:cubicBezTo>
                  <a:cubicBezTo>
                    <a:pt x="26" y="200"/>
                    <a:pt x="26" y="200"/>
                    <a:pt x="26" y="201"/>
                  </a:cubicBezTo>
                  <a:close/>
                  <a:moveTo>
                    <a:pt x="27" y="202"/>
                  </a:moveTo>
                  <a:cubicBezTo>
                    <a:pt x="27" y="202"/>
                    <a:pt x="26" y="203"/>
                    <a:pt x="27" y="203"/>
                  </a:cubicBezTo>
                  <a:cubicBezTo>
                    <a:pt x="27" y="203"/>
                    <a:pt x="27" y="203"/>
                    <a:pt x="27" y="203"/>
                  </a:cubicBezTo>
                  <a:cubicBezTo>
                    <a:pt x="27" y="203"/>
                    <a:pt x="27" y="203"/>
                    <a:pt x="27" y="203"/>
                  </a:cubicBezTo>
                  <a:cubicBezTo>
                    <a:pt x="28" y="203"/>
                    <a:pt x="27" y="202"/>
                    <a:pt x="27" y="202"/>
                  </a:cubicBezTo>
                  <a:close/>
                  <a:moveTo>
                    <a:pt x="23" y="204"/>
                  </a:moveTo>
                  <a:cubicBezTo>
                    <a:pt x="23" y="204"/>
                    <a:pt x="23" y="204"/>
                    <a:pt x="23" y="204"/>
                  </a:cubicBezTo>
                  <a:cubicBezTo>
                    <a:pt x="23" y="204"/>
                    <a:pt x="23" y="204"/>
                    <a:pt x="23" y="204"/>
                  </a:cubicBezTo>
                  <a:cubicBezTo>
                    <a:pt x="23" y="204"/>
                    <a:pt x="23" y="204"/>
                    <a:pt x="23" y="204"/>
                  </a:cubicBezTo>
                  <a:cubicBezTo>
                    <a:pt x="23" y="204"/>
                    <a:pt x="23" y="204"/>
                    <a:pt x="23" y="204"/>
                  </a:cubicBezTo>
                  <a:close/>
                  <a:moveTo>
                    <a:pt x="28" y="204"/>
                  </a:moveTo>
                  <a:cubicBezTo>
                    <a:pt x="28" y="204"/>
                    <a:pt x="28" y="204"/>
                    <a:pt x="28" y="204"/>
                  </a:cubicBezTo>
                  <a:cubicBezTo>
                    <a:pt x="29" y="204"/>
                    <a:pt x="29" y="204"/>
                    <a:pt x="29" y="203"/>
                  </a:cubicBezTo>
                  <a:cubicBezTo>
                    <a:pt x="28" y="203"/>
                    <a:pt x="28" y="203"/>
                    <a:pt x="28" y="204"/>
                  </a:cubicBezTo>
                  <a:cubicBezTo>
                    <a:pt x="28" y="204"/>
                    <a:pt x="28" y="204"/>
                    <a:pt x="28" y="204"/>
                  </a:cubicBezTo>
                  <a:close/>
                  <a:moveTo>
                    <a:pt x="20" y="204"/>
                  </a:moveTo>
                  <a:cubicBezTo>
                    <a:pt x="20" y="204"/>
                    <a:pt x="20" y="205"/>
                    <a:pt x="20" y="206"/>
                  </a:cubicBezTo>
                  <a:cubicBezTo>
                    <a:pt x="20" y="206"/>
                    <a:pt x="20" y="207"/>
                    <a:pt x="20" y="206"/>
                  </a:cubicBezTo>
                  <a:cubicBezTo>
                    <a:pt x="20" y="206"/>
                    <a:pt x="20" y="206"/>
                    <a:pt x="21" y="206"/>
                  </a:cubicBezTo>
                  <a:cubicBezTo>
                    <a:pt x="21" y="206"/>
                    <a:pt x="21" y="206"/>
                    <a:pt x="21" y="206"/>
                  </a:cubicBezTo>
                  <a:cubicBezTo>
                    <a:pt x="22" y="205"/>
                    <a:pt x="22" y="205"/>
                    <a:pt x="22" y="204"/>
                  </a:cubicBezTo>
                  <a:cubicBezTo>
                    <a:pt x="21" y="204"/>
                    <a:pt x="20" y="204"/>
                    <a:pt x="20" y="204"/>
                  </a:cubicBezTo>
                  <a:close/>
                  <a:moveTo>
                    <a:pt x="36" y="205"/>
                  </a:moveTo>
                  <a:cubicBezTo>
                    <a:pt x="36" y="205"/>
                    <a:pt x="36" y="205"/>
                    <a:pt x="36" y="206"/>
                  </a:cubicBezTo>
                  <a:cubicBezTo>
                    <a:pt x="36" y="207"/>
                    <a:pt x="37" y="207"/>
                    <a:pt x="37" y="207"/>
                  </a:cubicBezTo>
                  <a:cubicBezTo>
                    <a:pt x="37" y="206"/>
                    <a:pt x="37" y="206"/>
                    <a:pt x="37" y="206"/>
                  </a:cubicBezTo>
                  <a:cubicBezTo>
                    <a:pt x="37" y="205"/>
                    <a:pt x="37" y="205"/>
                    <a:pt x="37" y="205"/>
                  </a:cubicBezTo>
                  <a:cubicBezTo>
                    <a:pt x="37" y="205"/>
                    <a:pt x="36" y="205"/>
                    <a:pt x="36" y="205"/>
                  </a:cubicBezTo>
                  <a:cubicBezTo>
                    <a:pt x="36" y="205"/>
                    <a:pt x="36" y="205"/>
                    <a:pt x="36" y="205"/>
                  </a:cubicBezTo>
                  <a:close/>
                  <a:moveTo>
                    <a:pt x="29" y="206"/>
                  </a:moveTo>
                  <a:cubicBezTo>
                    <a:pt x="29" y="206"/>
                    <a:pt x="29" y="206"/>
                    <a:pt x="30" y="206"/>
                  </a:cubicBezTo>
                  <a:cubicBezTo>
                    <a:pt x="30" y="205"/>
                    <a:pt x="30" y="205"/>
                    <a:pt x="30" y="205"/>
                  </a:cubicBezTo>
                  <a:cubicBezTo>
                    <a:pt x="29" y="205"/>
                    <a:pt x="29" y="205"/>
                    <a:pt x="29" y="205"/>
                  </a:cubicBezTo>
                  <a:cubicBezTo>
                    <a:pt x="29" y="205"/>
                    <a:pt x="29" y="205"/>
                    <a:pt x="29" y="206"/>
                  </a:cubicBezTo>
                  <a:close/>
                  <a:moveTo>
                    <a:pt x="34" y="205"/>
                  </a:moveTo>
                  <a:cubicBezTo>
                    <a:pt x="34" y="206"/>
                    <a:pt x="34" y="206"/>
                    <a:pt x="34" y="206"/>
                  </a:cubicBezTo>
                  <a:cubicBezTo>
                    <a:pt x="34" y="207"/>
                    <a:pt x="34" y="207"/>
                    <a:pt x="34" y="207"/>
                  </a:cubicBezTo>
                  <a:cubicBezTo>
                    <a:pt x="35" y="207"/>
                    <a:pt x="35" y="206"/>
                    <a:pt x="35" y="206"/>
                  </a:cubicBezTo>
                  <a:cubicBezTo>
                    <a:pt x="35" y="205"/>
                    <a:pt x="34" y="205"/>
                    <a:pt x="34" y="205"/>
                  </a:cubicBezTo>
                  <a:close/>
                  <a:moveTo>
                    <a:pt x="22" y="207"/>
                  </a:moveTo>
                  <a:cubicBezTo>
                    <a:pt x="22" y="207"/>
                    <a:pt x="23" y="207"/>
                    <a:pt x="23" y="207"/>
                  </a:cubicBezTo>
                  <a:cubicBezTo>
                    <a:pt x="23" y="207"/>
                    <a:pt x="23" y="207"/>
                    <a:pt x="23" y="206"/>
                  </a:cubicBezTo>
                  <a:cubicBezTo>
                    <a:pt x="23" y="206"/>
                    <a:pt x="23" y="206"/>
                    <a:pt x="22" y="207"/>
                  </a:cubicBezTo>
                  <a:cubicBezTo>
                    <a:pt x="22" y="207"/>
                    <a:pt x="22" y="207"/>
                    <a:pt x="22" y="207"/>
                  </a:cubicBezTo>
                  <a:close/>
                  <a:moveTo>
                    <a:pt x="32" y="207"/>
                  </a:moveTo>
                  <a:cubicBezTo>
                    <a:pt x="32" y="207"/>
                    <a:pt x="32" y="207"/>
                    <a:pt x="33" y="207"/>
                  </a:cubicBezTo>
                  <a:cubicBezTo>
                    <a:pt x="33" y="207"/>
                    <a:pt x="33" y="207"/>
                    <a:pt x="33" y="206"/>
                  </a:cubicBezTo>
                  <a:cubicBezTo>
                    <a:pt x="33" y="207"/>
                    <a:pt x="33" y="207"/>
                    <a:pt x="32" y="207"/>
                  </a:cubicBezTo>
                  <a:cubicBezTo>
                    <a:pt x="32" y="207"/>
                    <a:pt x="32" y="207"/>
                    <a:pt x="32" y="207"/>
                  </a:cubicBezTo>
                  <a:close/>
                  <a:moveTo>
                    <a:pt x="43" y="207"/>
                  </a:moveTo>
                  <a:cubicBezTo>
                    <a:pt x="44" y="207"/>
                    <a:pt x="44" y="207"/>
                    <a:pt x="44" y="207"/>
                  </a:cubicBezTo>
                  <a:cubicBezTo>
                    <a:pt x="44" y="207"/>
                    <a:pt x="44" y="207"/>
                    <a:pt x="45" y="207"/>
                  </a:cubicBezTo>
                  <a:cubicBezTo>
                    <a:pt x="45" y="207"/>
                    <a:pt x="45" y="207"/>
                    <a:pt x="45" y="207"/>
                  </a:cubicBezTo>
                  <a:cubicBezTo>
                    <a:pt x="45" y="207"/>
                    <a:pt x="45" y="207"/>
                    <a:pt x="44" y="207"/>
                  </a:cubicBezTo>
                  <a:cubicBezTo>
                    <a:pt x="44" y="207"/>
                    <a:pt x="44" y="207"/>
                    <a:pt x="43" y="207"/>
                  </a:cubicBezTo>
                  <a:cubicBezTo>
                    <a:pt x="43" y="207"/>
                    <a:pt x="43" y="207"/>
                    <a:pt x="43" y="207"/>
                  </a:cubicBezTo>
                  <a:close/>
                  <a:moveTo>
                    <a:pt x="44" y="208"/>
                  </a:moveTo>
                  <a:cubicBezTo>
                    <a:pt x="45" y="208"/>
                    <a:pt x="45" y="209"/>
                    <a:pt x="45" y="209"/>
                  </a:cubicBezTo>
                  <a:cubicBezTo>
                    <a:pt x="45" y="209"/>
                    <a:pt x="45" y="209"/>
                    <a:pt x="45" y="209"/>
                  </a:cubicBezTo>
                  <a:cubicBezTo>
                    <a:pt x="45" y="209"/>
                    <a:pt x="45" y="209"/>
                    <a:pt x="46" y="209"/>
                  </a:cubicBezTo>
                  <a:cubicBezTo>
                    <a:pt x="46" y="209"/>
                    <a:pt x="46" y="208"/>
                    <a:pt x="46" y="208"/>
                  </a:cubicBezTo>
                  <a:cubicBezTo>
                    <a:pt x="45" y="208"/>
                    <a:pt x="45" y="208"/>
                    <a:pt x="45" y="208"/>
                  </a:cubicBezTo>
                  <a:cubicBezTo>
                    <a:pt x="44" y="208"/>
                    <a:pt x="44" y="208"/>
                    <a:pt x="44" y="208"/>
                  </a:cubicBezTo>
                  <a:close/>
                  <a:moveTo>
                    <a:pt x="44" y="211"/>
                  </a:moveTo>
                  <a:cubicBezTo>
                    <a:pt x="44" y="211"/>
                    <a:pt x="45" y="211"/>
                    <a:pt x="45" y="211"/>
                  </a:cubicBezTo>
                  <a:cubicBezTo>
                    <a:pt x="45" y="210"/>
                    <a:pt x="45" y="210"/>
                    <a:pt x="45" y="210"/>
                  </a:cubicBezTo>
                  <a:cubicBezTo>
                    <a:pt x="45" y="210"/>
                    <a:pt x="45" y="210"/>
                    <a:pt x="44" y="210"/>
                  </a:cubicBezTo>
                  <a:cubicBezTo>
                    <a:pt x="44" y="210"/>
                    <a:pt x="44" y="210"/>
                    <a:pt x="44" y="211"/>
                  </a:cubicBezTo>
                  <a:close/>
                  <a:moveTo>
                    <a:pt x="44" y="202"/>
                  </a:moveTo>
                  <a:cubicBezTo>
                    <a:pt x="44" y="203"/>
                    <a:pt x="43" y="203"/>
                    <a:pt x="42" y="203"/>
                  </a:cubicBezTo>
                  <a:cubicBezTo>
                    <a:pt x="42" y="204"/>
                    <a:pt x="41" y="204"/>
                    <a:pt x="41" y="205"/>
                  </a:cubicBezTo>
                  <a:cubicBezTo>
                    <a:pt x="41" y="204"/>
                    <a:pt x="40" y="204"/>
                    <a:pt x="39" y="203"/>
                  </a:cubicBezTo>
                  <a:cubicBezTo>
                    <a:pt x="38" y="203"/>
                    <a:pt x="37" y="203"/>
                    <a:pt x="36" y="202"/>
                  </a:cubicBezTo>
                  <a:cubicBezTo>
                    <a:pt x="36" y="202"/>
                    <a:pt x="36" y="202"/>
                    <a:pt x="37" y="202"/>
                  </a:cubicBezTo>
                  <a:cubicBezTo>
                    <a:pt x="37" y="202"/>
                    <a:pt x="37" y="202"/>
                    <a:pt x="38" y="202"/>
                  </a:cubicBezTo>
                  <a:cubicBezTo>
                    <a:pt x="38" y="201"/>
                    <a:pt x="38" y="201"/>
                    <a:pt x="38" y="201"/>
                  </a:cubicBezTo>
                  <a:cubicBezTo>
                    <a:pt x="38" y="200"/>
                    <a:pt x="38" y="200"/>
                    <a:pt x="38" y="200"/>
                  </a:cubicBezTo>
                  <a:cubicBezTo>
                    <a:pt x="38" y="200"/>
                    <a:pt x="39" y="199"/>
                    <a:pt x="40" y="199"/>
                  </a:cubicBezTo>
                  <a:cubicBezTo>
                    <a:pt x="41" y="199"/>
                    <a:pt x="41" y="198"/>
                    <a:pt x="41" y="197"/>
                  </a:cubicBezTo>
                  <a:cubicBezTo>
                    <a:pt x="42" y="198"/>
                    <a:pt x="42" y="198"/>
                    <a:pt x="42" y="198"/>
                  </a:cubicBezTo>
                  <a:cubicBezTo>
                    <a:pt x="42" y="198"/>
                    <a:pt x="42" y="198"/>
                    <a:pt x="42" y="198"/>
                  </a:cubicBezTo>
                  <a:cubicBezTo>
                    <a:pt x="41" y="199"/>
                    <a:pt x="41" y="199"/>
                    <a:pt x="41" y="200"/>
                  </a:cubicBezTo>
                  <a:cubicBezTo>
                    <a:pt x="40" y="200"/>
                    <a:pt x="40" y="201"/>
                    <a:pt x="39" y="201"/>
                  </a:cubicBezTo>
                  <a:cubicBezTo>
                    <a:pt x="39" y="202"/>
                    <a:pt x="39" y="202"/>
                    <a:pt x="40" y="202"/>
                  </a:cubicBezTo>
                  <a:cubicBezTo>
                    <a:pt x="40" y="202"/>
                    <a:pt x="40" y="202"/>
                    <a:pt x="40" y="203"/>
                  </a:cubicBezTo>
                  <a:cubicBezTo>
                    <a:pt x="41" y="203"/>
                    <a:pt x="42" y="203"/>
                    <a:pt x="42" y="203"/>
                  </a:cubicBezTo>
                  <a:cubicBezTo>
                    <a:pt x="43" y="202"/>
                    <a:pt x="43" y="202"/>
                    <a:pt x="44" y="201"/>
                  </a:cubicBezTo>
                  <a:cubicBezTo>
                    <a:pt x="44" y="201"/>
                    <a:pt x="44" y="201"/>
                    <a:pt x="44" y="202"/>
                  </a:cubicBezTo>
                  <a:cubicBezTo>
                    <a:pt x="44" y="202"/>
                    <a:pt x="44" y="202"/>
                    <a:pt x="44" y="202"/>
                  </a:cubicBezTo>
                  <a:close/>
                  <a:moveTo>
                    <a:pt x="32" y="194"/>
                  </a:moveTo>
                  <a:cubicBezTo>
                    <a:pt x="32" y="193"/>
                    <a:pt x="32" y="193"/>
                    <a:pt x="32" y="192"/>
                  </a:cubicBezTo>
                  <a:cubicBezTo>
                    <a:pt x="32" y="191"/>
                    <a:pt x="32" y="191"/>
                    <a:pt x="33" y="191"/>
                  </a:cubicBezTo>
                  <a:cubicBezTo>
                    <a:pt x="33" y="191"/>
                    <a:pt x="33" y="192"/>
                    <a:pt x="33" y="193"/>
                  </a:cubicBezTo>
                  <a:cubicBezTo>
                    <a:pt x="33" y="193"/>
                    <a:pt x="33" y="194"/>
                    <a:pt x="33" y="194"/>
                  </a:cubicBezTo>
                  <a:cubicBezTo>
                    <a:pt x="33" y="194"/>
                    <a:pt x="33" y="194"/>
                    <a:pt x="33" y="194"/>
                  </a:cubicBezTo>
                  <a:cubicBezTo>
                    <a:pt x="32" y="194"/>
                    <a:pt x="32" y="194"/>
                    <a:pt x="32" y="194"/>
                  </a:cubicBezTo>
                  <a:cubicBezTo>
                    <a:pt x="32" y="194"/>
                    <a:pt x="32" y="194"/>
                    <a:pt x="32" y="194"/>
                  </a:cubicBezTo>
                  <a:cubicBezTo>
                    <a:pt x="32" y="195"/>
                    <a:pt x="33" y="195"/>
                    <a:pt x="33" y="195"/>
                  </a:cubicBezTo>
                  <a:cubicBezTo>
                    <a:pt x="33" y="195"/>
                    <a:pt x="32" y="195"/>
                    <a:pt x="32" y="195"/>
                  </a:cubicBezTo>
                  <a:cubicBezTo>
                    <a:pt x="31" y="195"/>
                    <a:pt x="31" y="196"/>
                    <a:pt x="32" y="196"/>
                  </a:cubicBezTo>
                  <a:cubicBezTo>
                    <a:pt x="31" y="196"/>
                    <a:pt x="31" y="196"/>
                    <a:pt x="31" y="195"/>
                  </a:cubicBezTo>
                  <a:cubicBezTo>
                    <a:pt x="31" y="194"/>
                    <a:pt x="31" y="194"/>
                    <a:pt x="31" y="194"/>
                  </a:cubicBezTo>
                  <a:lnTo>
                    <a:pt x="32" y="194"/>
                  </a:lnTo>
                  <a:lnTo>
                    <a:pt x="32" y="194"/>
                  </a:lnTo>
                  <a:close/>
                  <a:moveTo>
                    <a:pt x="17" y="198"/>
                  </a:moveTo>
                  <a:cubicBezTo>
                    <a:pt x="18" y="197"/>
                    <a:pt x="19" y="196"/>
                    <a:pt x="18" y="195"/>
                  </a:cubicBezTo>
                  <a:cubicBezTo>
                    <a:pt x="18" y="195"/>
                    <a:pt x="17" y="194"/>
                    <a:pt x="17" y="194"/>
                  </a:cubicBezTo>
                  <a:cubicBezTo>
                    <a:pt x="17" y="193"/>
                    <a:pt x="17" y="193"/>
                    <a:pt x="17" y="193"/>
                  </a:cubicBezTo>
                  <a:cubicBezTo>
                    <a:pt x="18" y="193"/>
                    <a:pt x="18" y="193"/>
                    <a:pt x="18" y="194"/>
                  </a:cubicBezTo>
                  <a:cubicBezTo>
                    <a:pt x="18" y="194"/>
                    <a:pt x="18" y="194"/>
                    <a:pt x="19" y="195"/>
                  </a:cubicBezTo>
                  <a:cubicBezTo>
                    <a:pt x="19" y="195"/>
                    <a:pt x="19" y="195"/>
                    <a:pt x="19" y="195"/>
                  </a:cubicBezTo>
                  <a:lnTo>
                    <a:pt x="19" y="197"/>
                  </a:lnTo>
                  <a:lnTo>
                    <a:pt x="17" y="198"/>
                  </a:lnTo>
                  <a:close/>
                  <a:moveTo>
                    <a:pt x="16" y="198"/>
                  </a:moveTo>
                  <a:cubicBezTo>
                    <a:pt x="16" y="198"/>
                    <a:pt x="15" y="197"/>
                    <a:pt x="15" y="197"/>
                  </a:cubicBezTo>
                  <a:cubicBezTo>
                    <a:pt x="15" y="197"/>
                    <a:pt x="16" y="197"/>
                    <a:pt x="16" y="196"/>
                  </a:cubicBezTo>
                  <a:cubicBezTo>
                    <a:pt x="16" y="196"/>
                    <a:pt x="16" y="196"/>
                    <a:pt x="16" y="196"/>
                  </a:cubicBezTo>
                  <a:cubicBezTo>
                    <a:pt x="16" y="196"/>
                    <a:pt x="16" y="196"/>
                    <a:pt x="15" y="196"/>
                  </a:cubicBezTo>
                  <a:cubicBezTo>
                    <a:pt x="15" y="196"/>
                    <a:pt x="15" y="195"/>
                    <a:pt x="15" y="195"/>
                  </a:cubicBezTo>
                  <a:cubicBezTo>
                    <a:pt x="15" y="195"/>
                    <a:pt x="15" y="195"/>
                    <a:pt x="15" y="195"/>
                  </a:cubicBezTo>
                  <a:cubicBezTo>
                    <a:pt x="16" y="195"/>
                    <a:pt x="16" y="195"/>
                    <a:pt x="16" y="195"/>
                  </a:cubicBezTo>
                  <a:cubicBezTo>
                    <a:pt x="17" y="195"/>
                    <a:pt x="17" y="195"/>
                    <a:pt x="17" y="195"/>
                  </a:cubicBezTo>
                  <a:cubicBezTo>
                    <a:pt x="17" y="196"/>
                    <a:pt x="17" y="196"/>
                    <a:pt x="17" y="196"/>
                  </a:cubicBezTo>
                  <a:cubicBezTo>
                    <a:pt x="17" y="196"/>
                    <a:pt x="17" y="197"/>
                    <a:pt x="17" y="197"/>
                  </a:cubicBezTo>
                  <a:cubicBezTo>
                    <a:pt x="16" y="197"/>
                    <a:pt x="16" y="197"/>
                    <a:pt x="16" y="197"/>
                  </a:cubicBezTo>
                  <a:cubicBezTo>
                    <a:pt x="16" y="197"/>
                    <a:pt x="16" y="197"/>
                    <a:pt x="16" y="198"/>
                  </a:cubicBezTo>
                  <a:close/>
                  <a:moveTo>
                    <a:pt x="11" y="206"/>
                  </a:moveTo>
                  <a:cubicBezTo>
                    <a:pt x="11" y="205"/>
                    <a:pt x="10" y="205"/>
                    <a:pt x="10" y="205"/>
                  </a:cubicBezTo>
                  <a:cubicBezTo>
                    <a:pt x="10" y="204"/>
                    <a:pt x="9" y="204"/>
                    <a:pt x="9" y="204"/>
                  </a:cubicBezTo>
                  <a:cubicBezTo>
                    <a:pt x="9" y="203"/>
                    <a:pt x="9" y="203"/>
                    <a:pt x="10" y="203"/>
                  </a:cubicBezTo>
                  <a:cubicBezTo>
                    <a:pt x="10" y="203"/>
                    <a:pt x="11" y="203"/>
                    <a:pt x="11" y="203"/>
                  </a:cubicBezTo>
                  <a:cubicBezTo>
                    <a:pt x="11" y="204"/>
                    <a:pt x="11" y="205"/>
                    <a:pt x="11" y="205"/>
                  </a:cubicBezTo>
                  <a:cubicBezTo>
                    <a:pt x="11" y="206"/>
                    <a:pt x="11" y="206"/>
                    <a:pt x="11" y="207"/>
                  </a:cubicBezTo>
                  <a:cubicBezTo>
                    <a:pt x="10" y="207"/>
                    <a:pt x="10" y="207"/>
                    <a:pt x="11" y="207"/>
                  </a:cubicBezTo>
                  <a:cubicBezTo>
                    <a:pt x="11" y="206"/>
                    <a:pt x="11" y="206"/>
                    <a:pt x="11" y="206"/>
                  </a:cubicBezTo>
                  <a:close/>
                  <a:moveTo>
                    <a:pt x="35" y="210"/>
                  </a:moveTo>
                  <a:cubicBezTo>
                    <a:pt x="36" y="210"/>
                    <a:pt x="37" y="210"/>
                    <a:pt x="38" y="210"/>
                  </a:cubicBezTo>
                  <a:cubicBezTo>
                    <a:pt x="39" y="209"/>
                    <a:pt x="40" y="210"/>
                    <a:pt x="41" y="210"/>
                  </a:cubicBezTo>
                  <a:cubicBezTo>
                    <a:pt x="41" y="211"/>
                    <a:pt x="40" y="211"/>
                    <a:pt x="40" y="211"/>
                  </a:cubicBezTo>
                  <a:cubicBezTo>
                    <a:pt x="40" y="211"/>
                    <a:pt x="39" y="211"/>
                    <a:pt x="39" y="210"/>
                  </a:cubicBezTo>
                  <a:cubicBezTo>
                    <a:pt x="39" y="210"/>
                    <a:pt x="38" y="210"/>
                    <a:pt x="38" y="211"/>
                  </a:cubicBezTo>
                  <a:cubicBezTo>
                    <a:pt x="38" y="211"/>
                    <a:pt x="38" y="211"/>
                    <a:pt x="37" y="211"/>
                  </a:cubicBezTo>
                  <a:cubicBezTo>
                    <a:pt x="37" y="212"/>
                    <a:pt x="37" y="212"/>
                    <a:pt x="38" y="212"/>
                  </a:cubicBezTo>
                  <a:cubicBezTo>
                    <a:pt x="38" y="212"/>
                    <a:pt x="39" y="212"/>
                    <a:pt x="39" y="212"/>
                  </a:cubicBezTo>
                  <a:cubicBezTo>
                    <a:pt x="39" y="212"/>
                    <a:pt x="39" y="212"/>
                    <a:pt x="39" y="212"/>
                  </a:cubicBezTo>
                  <a:cubicBezTo>
                    <a:pt x="39" y="212"/>
                    <a:pt x="39" y="212"/>
                    <a:pt x="38" y="212"/>
                  </a:cubicBezTo>
                  <a:cubicBezTo>
                    <a:pt x="38" y="212"/>
                    <a:pt x="37" y="212"/>
                    <a:pt x="37" y="212"/>
                  </a:cubicBezTo>
                  <a:cubicBezTo>
                    <a:pt x="36" y="212"/>
                    <a:pt x="36" y="212"/>
                    <a:pt x="36" y="212"/>
                  </a:cubicBezTo>
                  <a:cubicBezTo>
                    <a:pt x="36" y="212"/>
                    <a:pt x="36" y="211"/>
                    <a:pt x="35"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5">
              <a:extLst>
                <a:ext uri="{FF2B5EF4-FFF2-40B4-BE49-F238E27FC236}">
                  <a16:creationId xmlns:a16="http://schemas.microsoft.com/office/drawing/2014/main" id="{77BAFBC6-D2B4-44F8-B82E-D6297BCCD4CF}"/>
                </a:ext>
              </a:extLst>
            </p:cNvPr>
            <p:cNvSpPr>
              <a:spLocks noEditPoints="1"/>
            </p:cNvSpPr>
            <p:nvPr/>
          </p:nvSpPr>
          <p:spPr bwMode="auto">
            <a:xfrm>
              <a:off x="7378952" y="4348002"/>
              <a:ext cx="101581" cy="177767"/>
            </a:xfrm>
            <a:custGeom>
              <a:avLst/>
              <a:gdLst>
                <a:gd name="T0" fmla="*/ 38 w 120"/>
                <a:gd name="T1" fmla="*/ 139 h 213"/>
                <a:gd name="T2" fmla="*/ 33 w 120"/>
                <a:gd name="T3" fmla="*/ 144 h 213"/>
                <a:gd name="T4" fmla="*/ 44 w 120"/>
                <a:gd name="T5" fmla="*/ 167 h 213"/>
                <a:gd name="T6" fmla="*/ 76 w 120"/>
                <a:gd name="T7" fmla="*/ 209 h 213"/>
                <a:gd name="T8" fmla="*/ 60 w 120"/>
                <a:gd name="T9" fmla="*/ 208 h 213"/>
                <a:gd name="T10" fmla="*/ 68 w 120"/>
                <a:gd name="T11" fmla="*/ 203 h 213"/>
                <a:gd name="T12" fmla="*/ 72 w 120"/>
                <a:gd name="T13" fmla="*/ 199 h 213"/>
                <a:gd name="T14" fmla="*/ 55 w 120"/>
                <a:gd name="T15" fmla="*/ 170 h 213"/>
                <a:gd name="T16" fmla="*/ 62 w 120"/>
                <a:gd name="T17" fmla="*/ 166 h 213"/>
                <a:gd name="T18" fmla="*/ 66 w 120"/>
                <a:gd name="T19" fmla="*/ 163 h 213"/>
                <a:gd name="T20" fmla="*/ 53 w 120"/>
                <a:gd name="T21" fmla="*/ 161 h 213"/>
                <a:gd name="T22" fmla="*/ 59 w 120"/>
                <a:gd name="T23" fmla="*/ 164 h 213"/>
                <a:gd name="T24" fmla="*/ 36 w 120"/>
                <a:gd name="T25" fmla="*/ 159 h 213"/>
                <a:gd name="T26" fmla="*/ 66 w 120"/>
                <a:gd name="T27" fmla="*/ 160 h 213"/>
                <a:gd name="T28" fmla="*/ 65 w 120"/>
                <a:gd name="T29" fmla="*/ 151 h 213"/>
                <a:gd name="T30" fmla="*/ 42 w 120"/>
                <a:gd name="T31" fmla="*/ 139 h 213"/>
                <a:gd name="T32" fmla="*/ 64 w 120"/>
                <a:gd name="T33" fmla="*/ 135 h 213"/>
                <a:gd name="T34" fmla="*/ 58 w 120"/>
                <a:gd name="T35" fmla="*/ 135 h 213"/>
                <a:gd name="T36" fmla="*/ 63 w 120"/>
                <a:gd name="T37" fmla="*/ 131 h 213"/>
                <a:gd name="T38" fmla="*/ 66 w 120"/>
                <a:gd name="T39" fmla="*/ 127 h 213"/>
                <a:gd name="T40" fmla="*/ 58 w 120"/>
                <a:gd name="T41" fmla="*/ 125 h 213"/>
                <a:gd name="T42" fmla="*/ 47 w 120"/>
                <a:gd name="T43" fmla="*/ 124 h 213"/>
                <a:gd name="T44" fmla="*/ 69 w 120"/>
                <a:gd name="T45" fmla="*/ 122 h 213"/>
                <a:gd name="T46" fmla="*/ 48 w 120"/>
                <a:gd name="T47" fmla="*/ 119 h 213"/>
                <a:gd name="T48" fmla="*/ 47 w 120"/>
                <a:gd name="T49" fmla="*/ 117 h 213"/>
                <a:gd name="T50" fmla="*/ 45 w 120"/>
                <a:gd name="T51" fmla="*/ 114 h 213"/>
                <a:gd name="T52" fmla="*/ 64 w 120"/>
                <a:gd name="T53" fmla="*/ 106 h 213"/>
                <a:gd name="T54" fmla="*/ 36 w 120"/>
                <a:gd name="T55" fmla="*/ 105 h 213"/>
                <a:gd name="T56" fmla="*/ 76 w 120"/>
                <a:gd name="T57" fmla="*/ 107 h 213"/>
                <a:gd name="T58" fmla="*/ 54 w 120"/>
                <a:gd name="T59" fmla="*/ 101 h 213"/>
                <a:gd name="T60" fmla="*/ 84 w 120"/>
                <a:gd name="T61" fmla="*/ 97 h 213"/>
                <a:gd name="T62" fmla="*/ 62 w 120"/>
                <a:gd name="T63" fmla="*/ 91 h 213"/>
                <a:gd name="T64" fmla="*/ 58 w 120"/>
                <a:gd name="T65" fmla="*/ 85 h 213"/>
                <a:gd name="T66" fmla="*/ 43 w 120"/>
                <a:gd name="T67" fmla="*/ 89 h 213"/>
                <a:gd name="T68" fmla="*/ 36 w 120"/>
                <a:gd name="T69" fmla="*/ 79 h 213"/>
                <a:gd name="T70" fmla="*/ 44 w 120"/>
                <a:gd name="T71" fmla="*/ 77 h 213"/>
                <a:gd name="T72" fmla="*/ 52 w 120"/>
                <a:gd name="T73" fmla="*/ 66 h 213"/>
                <a:gd name="T74" fmla="*/ 59 w 120"/>
                <a:gd name="T75" fmla="*/ 65 h 213"/>
                <a:gd name="T76" fmla="*/ 34 w 120"/>
                <a:gd name="T77" fmla="*/ 61 h 213"/>
                <a:gd name="T78" fmla="*/ 86 w 120"/>
                <a:gd name="T79" fmla="*/ 37 h 213"/>
                <a:gd name="T80" fmla="*/ 67 w 120"/>
                <a:gd name="T81" fmla="*/ 23 h 213"/>
                <a:gd name="T82" fmla="*/ 88 w 120"/>
                <a:gd name="T83" fmla="*/ 6 h 213"/>
                <a:gd name="T84" fmla="*/ 102 w 120"/>
                <a:gd name="T85" fmla="*/ 5 h 213"/>
                <a:gd name="T86" fmla="*/ 67 w 120"/>
                <a:gd name="T87" fmla="*/ 3 h 213"/>
                <a:gd name="T88" fmla="*/ 54 w 120"/>
                <a:gd name="T89" fmla="*/ 2 h 213"/>
                <a:gd name="T90" fmla="*/ 116 w 120"/>
                <a:gd name="T91" fmla="*/ 1 h 213"/>
                <a:gd name="T92" fmla="*/ 71 w 120"/>
                <a:gd name="T93" fmla="*/ 2 h 213"/>
                <a:gd name="T94" fmla="*/ 43 w 120"/>
                <a:gd name="T95" fmla="*/ 152 h 213"/>
                <a:gd name="T96" fmla="*/ 54 w 120"/>
                <a:gd name="T97" fmla="*/ 159 h 213"/>
                <a:gd name="T98" fmla="*/ 57 w 120"/>
                <a:gd name="T99" fmla="*/ 150 h 213"/>
                <a:gd name="T100" fmla="*/ 50 w 120"/>
                <a:gd name="T101" fmla="*/ 143 h 213"/>
                <a:gd name="T102" fmla="*/ 43 w 120"/>
                <a:gd name="T103" fmla="*/ 146 h 213"/>
                <a:gd name="T104" fmla="*/ 40 w 120"/>
                <a:gd name="T105" fmla="*/ 145 h 213"/>
                <a:gd name="T106" fmla="*/ 45 w 120"/>
                <a:gd name="T107" fmla="*/ 128 h 213"/>
                <a:gd name="T108" fmla="*/ 32 w 120"/>
                <a:gd name="T109" fmla="*/ 127 h 213"/>
                <a:gd name="T110" fmla="*/ 37 w 120"/>
                <a:gd name="T111" fmla="*/ 87 h 213"/>
                <a:gd name="T112" fmla="*/ 32 w 120"/>
                <a:gd name="T113" fmla="*/ 82 h 213"/>
                <a:gd name="T114" fmla="*/ 40 w 120"/>
                <a:gd name="T115" fmla="*/ 1 h 213"/>
                <a:gd name="T116" fmla="*/ 85 w 120"/>
                <a:gd name="T117" fmla="*/ 5 h 213"/>
                <a:gd name="T118" fmla="*/ 120 w 120"/>
                <a:gd name="T119" fmla="*/ 7 h 213"/>
                <a:gd name="T120" fmla="*/ 39 w 120"/>
                <a:gd name="T121" fmla="*/ 211 h 213"/>
                <a:gd name="T122" fmla="*/ 39 w 120"/>
                <a:gd name="T123" fmla="*/ 157 h 213"/>
                <a:gd name="T124" fmla="*/ 50 w 120"/>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5"/>
                  </a:moveTo>
                  <a:cubicBezTo>
                    <a:pt x="43" y="85"/>
                    <a:pt x="42" y="85"/>
                    <a:pt x="42" y="85"/>
                  </a:cubicBezTo>
                  <a:lnTo>
                    <a:pt x="42" y="85"/>
                  </a:lnTo>
                  <a:cubicBezTo>
                    <a:pt x="42" y="85"/>
                    <a:pt x="42" y="85"/>
                    <a:pt x="43" y="85"/>
                  </a:cubicBezTo>
                  <a:close/>
                  <a:moveTo>
                    <a:pt x="42" y="135"/>
                  </a:moveTo>
                  <a:cubicBezTo>
                    <a:pt x="41" y="136"/>
                    <a:pt x="41" y="136"/>
                    <a:pt x="40" y="135"/>
                  </a:cubicBezTo>
                  <a:cubicBezTo>
                    <a:pt x="40" y="135"/>
                    <a:pt x="40" y="134"/>
                    <a:pt x="40" y="134"/>
                  </a:cubicBezTo>
                  <a:cubicBezTo>
                    <a:pt x="40" y="134"/>
                    <a:pt x="41" y="134"/>
                    <a:pt x="41" y="134"/>
                  </a:cubicBezTo>
                  <a:cubicBezTo>
                    <a:pt x="41" y="134"/>
                    <a:pt x="41" y="134"/>
                    <a:pt x="42" y="134"/>
                  </a:cubicBezTo>
                  <a:cubicBezTo>
                    <a:pt x="42" y="135"/>
                    <a:pt x="42" y="135"/>
                    <a:pt x="42" y="135"/>
                  </a:cubicBezTo>
                  <a:close/>
                  <a:moveTo>
                    <a:pt x="36" y="135"/>
                  </a:moveTo>
                  <a:cubicBezTo>
                    <a:pt x="35" y="136"/>
                    <a:pt x="35" y="136"/>
                    <a:pt x="34" y="136"/>
                  </a:cubicBezTo>
                  <a:cubicBezTo>
                    <a:pt x="34" y="135"/>
                    <a:pt x="34" y="135"/>
                    <a:pt x="34" y="135"/>
                  </a:cubicBezTo>
                  <a:cubicBezTo>
                    <a:pt x="35" y="135"/>
                    <a:pt x="35" y="135"/>
                    <a:pt x="36" y="135"/>
                  </a:cubicBezTo>
                  <a:close/>
                  <a:moveTo>
                    <a:pt x="39" y="136"/>
                  </a:moveTo>
                  <a:cubicBezTo>
                    <a:pt x="39" y="136"/>
                    <a:pt x="39" y="137"/>
                    <a:pt x="39" y="137"/>
                  </a:cubicBezTo>
                  <a:cubicBezTo>
                    <a:pt x="38" y="137"/>
                    <a:pt x="38" y="137"/>
                    <a:pt x="38" y="137"/>
                  </a:cubicBezTo>
                  <a:cubicBezTo>
                    <a:pt x="38" y="137"/>
                    <a:pt x="38" y="137"/>
                    <a:pt x="38" y="137"/>
                  </a:cubicBezTo>
                  <a:cubicBezTo>
                    <a:pt x="38" y="137"/>
                    <a:pt x="38" y="137"/>
                    <a:pt x="38" y="137"/>
                  </a:cubicBezTo>
                  <a:cubicBezTo>
                    <a:pt x="37" y="137"/>
                    <a:pt x="37" y="137"/>
                    <a:pt x="37" y="136"/>
                  </a:cubicBezTo>
                  <a:cubicBezTo>
                    <a:pt x="38" y="136"/>
                    <a:pt x="38" y="136"/>
                    <a:pt x="39" y="136"/>
                  </a:cubicBezTo>
                  <a:close/>
                  <a:moveTo>
                    <a:pt x="34" y="137"/>
                  </a:moveTo>
                  <a:cubicBezTo>
                    <a:pt x="34" y="137"/>
                    <a:pt x="35" y="137"/>
                    <a:pt x="36" y="137"/>
                  </a:cubicBezTo>
                  <a:cubicBezTo>
                    <a:pt x="36" y="137"/>
                    <a:pt x="37" y="137"/>
                    <a:pt x="37" y="137"/>
                  </a:cubicBezTo>
                  <a:cubicBezTo>
                    <a:pt x="37" y="137"/>
                    <a:pt x="38" y="138"/>
                    <a:pt x="38" y="138"/>
                  </a:cubicBezTo>
                  <a:cubicBezTo>
                    <a:pt x="38" y="138"/>
                    <a:pt x="38" y="139"/>
                    <a:pt x="38" y="139"/>
                  </a:cubicBezTo>
                  <a:cubicBezTo>
                    <a:pt x="39" y="139"/>
                    <a:pt x="39" y="139"/>
                    <a:pt x="39" y="140"/>
                  </a:cubicBezTo>
                  <a:cubicBezTo>
                    <a:pt x="39" y="140"/>
                    <a:pt x="39" y="140"/>
                    <a:pt x="38" y="140"/>
                  </a:cubicBezTo>
                  <a:cubicBezTo>
                    <a:pt x="38" y="140"/>
                    <a:pt x="38" y="140"/>
                    <a:pt x="37" y="140"/>
                  </a:cubicBezTo>
                  <a:cubicBezTo>
                    <a:pt x="37" y="140"/>
                    <a:pt x="37" y="140"/>
                    <a:pt x="37" y="139"/>
                  </a:cubicBezTo>
                  <a:cubicBezTo>
                    <a:pt x="36" y="139"/>
                    <a:pt x="36" y="139"/>
                    <a:pt x="36" y="139"/>
                  </a:cubicBezTo>
                  <a:cubicBezTo>
                    <a:pt x="36" y="139"/>
                    <a:pt x="35" y="139"/>
                    <a:pt x="35" y="139"/>
                  </a:cubicBezTo>
                  <a:cubicBezTo>
                    <a:pt x="35" y="140"/>
                    <a:pt x="35" y="140"/>
                    <a:pt x="35" y="140"/>
                  </a:cubicBezTo>
                  <a:cubicBezTo>
                    <a:pt x="36" y="141"/>
                    <a:pt x="36" y="141"/>
                    <a:pt x="36" y="142"/>
                  </a:cubicBezTo>
                  <a:cubicBezTo>
                    <a:pt x="36" y="142"/>
                    <a:pt x="36" y="141"/>
                    <a:pt x="36" y="141"/>
                  </a:cubicBezTo>
                  <a:cubicBezTo>
                    <a:pt x="36" y="141"/>
                    <a:pt x="36" y="141"/>
                    <a:pt x="36" y="141"/>
                  </a:cubicBezTo>
                  <a:cubicBezTo>
                    <a:pt x="37" y="141"/>
                    <a:pt x="37" y="142"/>
                    <a:pt x="37" y="142"/>
                  </a:cubicBezTo>
                  <a:cubicBezTo>
                    <a:pt x="37" y="143"/>
                    <a:pt x="36" y="143"/>
                    <a:pt x="36" y="144"/>
                  </a:cubicBezTo>
                  <a:cubicBezTo>
                    <a:pt x="36" y="144"/>
                    <a:pt x="36" y="144"/>
                    <a:pt x="35" y="144"/>
                  </a:cubicBezTo>
                  <a:cubicBezTo>
                    <a:pt x="35" y="144"/>
                    <a:pt x="34" y="144"/>
                    <a:pt x="34" y="143"/>
                  </a:cubicBezTo>
                  <a:cubicBezTo>
                    <a:pt x="33" y="143"/>
                    <a:pt x="33" y="143"/>
                    <a:pt x="33" y="144"/>
                  </a:cubicBezTo>
                  <a:cubicBezTo>
                    <a:pt x="33" y="144"/>
                    <a:pt x="32" y="143"/>
                    <a:pt x="32" y="142"/>
                  </a:cubicBezTo>
                  <a:cubicBezTo>
                    <a:pt x="32" y="142"/>
                    <a:pt x="33" y="141"/>
                    <a:pt x="33" y="141"/>
                  </a:cubicBezTo>
                  <a:cubicBezTo>
                    <a:pt x="33" y="141"/>
                    <a:pt x="33" y="141"/>
                    <a:pt x="33" y="140"/>
                  </a:cubicBezTo>
                  <a:cubicBezTo>
                    <a:pt x="32" y="140"/>
                    <a:pt x="32" y="140"/>
                    <a:pt x="32" y="139"/>
                  </a:cubicBezTo>
                  <a:cubicBezTo>
                    <a:pt x="33" y="140"/>
                    <a:pt x="34" y="139"/>
                    <a:pt x="34" y="139"/>
                  </a:cubicBezTo>
                  <a:cubicBezTo>
                    <a:pt x="34" y="138"/>
                    <a:pt x="34" y="138"/>
                    <a:pt x="34" y="137"/>
                  </a:cubicBezTo>
                  <a:close/>
                  <a:moveTo>
                    <a:pt x="33" y="144"/>
                  </a:moveTo>
                  <a:cubicBezTo>
                    <a:pt x="33" y="145"/>
                    <a:pt x="34" y="145"/>
                    <a:pt x="34" y="146"/>
                  </a:cubicBezTo>
                  <a:cubicBezTo>
                    <a:pt x="34" y="147"/>
                    <a:pt x="33" y="147"/>
                    <a:pt x="33" y="147"/>
                  </a:cubicBezTo>
                  <a:cubicBezTo>
                    <a:pt x="33" y="147"/>
                    <a:pt x="32" y="146"/>
                    <a:pt x="32" y="146"/>
                  </a:cubicBezTo>
                  <a:cubicBezTo>
                    <a:pt x="33" y="145"/>
                    <a:pt x="33" y="145"/>
                    <a:pt x="33" y="144"/>
                  </a:cubicBezTo>
                  <a:close/>
                  <a:moveTo>
                    <a:pt x="54" y="156"/>
                  </a:moveTo>
                  <a:cubicBezTo>
                    <a:pt x="54" y="157"/>
                    <a:pt x="54" y="157"/>
                    <a:pt x="54" y="158"/>
                  </a:cubicBezTo>
                  <a:cubicBezTo>
                    <a:pt x="54" y="158"/>
                    <a:pt x="54" y="158"/>
                    <a:pt x="53" y="158"/>
                  </a:cubicBezTo>
                  <a:cubicBezTo>
                    <a:pt x="53" y="158"/>
                    <a:pt x="53" y="158"/>
                    <a:pt x="53" y="157"/>
                  </a:cubicBezTo>
                  <a:cubicBezTo>
                    <a:pt x="53" y="156"/>
                    <a:pt x="53" y="156"/>
                    <a:pt x="54" y="156"/>
                  </a:cubicBezTo>
                  <a:close/>
                  <a:moveTo>
                    <a:pt x="33" y="158"/>
                  </a:moveTo>
                  <a:cubicBezTo>
                    <a:pt x="33" y="158"/>
                    <a:pt x="33" y="158"/>
                    <a:pt x="33" y="159"/>
                  </a:cubicBezTo>
                  <a:cubicBezTo>
                    <a:pt x="33" y="159"/>
                    <a:pt x="33" y="159"/>
                    <a:pt x="34" y="159"/>
                  </a:cubicBezTo>
                  <a:cubicBezTo>
                    <a:pt x="34" y="159"/>
                    <a:pt x="35" y="159"/>
                    <a:pt x="35" y="160"/>
                  </a:cubicBezTo>
                  <a:cubicBezTo>
                    <a:pt x="35" y="160"/>
                    <a:pt x="35" y="160"/>
                    <a:pt x="36" y="160"/>
                  </a:cubicBezTo>
                  <a:cubicBezTo>
                    <a:pt x="35" y="162"/>
                    <a:pt x="35" y="162"/>
                    <a:pt x="34" y="162"/>
                  </a:cubicBezTo>
                  <a:cubicBezTo>
                    <a:pt x="34" y="161"/>
                    <a:pt x="33" y="160"/>
                    <a:pt x="33" y="160"/>
                  </a:cubicBezTo>
                  <a:cubicBezTo>
                    <a:pt x="32" y="160"/>
                    <a:pt x="32" y="159"/>
                    <a:pt x="32" y="159"/>
                  </a:cubicBezTo>
                  <a:cubicBezTo>
                    <a:pt x="32" y="158"/>
                    <a:pt x="33" y="158"/>
                    <a:pt x="33" y="158"/>
                  </a:cubicBezTo>
                  <a:close/>
                  <a:moveTo>
                    <a:pt x="52" y="161"/>
                  </a:moveTo>
                  <a:cubicBezTo>
                    <a:pt x="51" y="161"/>
                    <a:pt x="50" y="161"/>
                    <a:pt x="50" y="161"/>
                  </a:cubicBezTo>
                  <a:cubicBezTo>
                    <a:pt x="49" y="162"/>
                    <a:pt x="48" y="162"/>
                    <a:pt x="48" y="161"/>
                  </a:cubicBezTo>
                  <a:cubicBezTo>
                    <a:pt x="47" y="161"/>
                    <a:pt x="48" y="161"/>
                    <a:pt x="48" y="161"/>
                  </a:cubicBezTo>
                  <a:cubicBezTo>
                    <a:pt x="48" y="160"/>
                    <a:pt x="48" y="160"/>
                    <a:pt x="49" y="160"/>
                  </a:cubicBezTo>
                  <a:cubicBezTo>
                    <a:pt x="49" y="160"/>
                    <a:pt x="49" y="161"/>
                    <a:pt x="50" y="160"/>
                  </a:cubicBezTo>
                  <a:cubicBezTo>
                    <a:pt x="50" y="160"/>
                    <a:pt x="50" y="160"/>
                    <a:pt x="51" y="160"/>
                  </a:cubicBezTo>
                  <a:cubicBezTo>
                    <a:pt x="51" y="160"/>
                    <a:pt x="51" y="160"/>
                    <a:pt x="51" y="160"/>
                  </a:cubicBezTo>
                  <a:cubicBezTo>
                    <a:pt x="52" y="160"/>
                    <a:pt x="52" y="160"/>
                    <a:pt x="52" y="161"/>
                  </a:cubicBezTo>
                  <a:close/>
                  <a:moveTo>
                    <a:pt x="44" y="165"/>
                  </a:moveTo>
                  <a:cubicBezTo>
                    <a:pt x="45" y="165"/>
                    <a:pt x="45" y="165"/>
                    <a:pt x="45" y="166"/>
                  </a:cubicBezTo>
                  <a:cubicBezTo>
                    <a:pt x="45" y="167"/>
                    <a:pt x="44" y="167"/>
                    <a:pt x="44" y="167"/>
                  </a:cubicBezTo>
                  <a:cubicBezTo>
                    <a:pt x="43" y="167"/>
                    <a:pt x="43" y="167"/>
                    <a:pt x="42" y="166"/>
                  </a:cubicBezTo>
                  <a:cubicBezTo>
                    <a:pt x="43" y="165"/>
                    <a:pt x="44" y="165"/>
                    <a:pt x="44" y="165"/>
                  </a:cubicBezTo>
                  <a:close/>
                  <a:moveTo>
                    <a:pt x="62" y="212"/>
                  </a:moveTo>
                  <a:cubicBezTo>
                    <a:pt x="62" y="212"/>
                    <a:pt x="62" y="213"/>
                    <a:pt x="63" y="213"/>
                  </a:cubicBezTo>
                  <a:cubicBezTo>
                    <a:pt x="64" y="213"/>
                    <a:pt x="64" y="213"/>
                    <a:pt x="64" y="212"/>
                  </a:cubicBezTo>
                  <a:cubicBezTo>
                    <a:pt x="63" y="211"/>
                    <a:pt x="63" y="211"/>
                    <a:pt x="62" y="212"/>
                  </a:cubicBezTo>
                  <a:close/>
                  <a:moveTo>
                    <a:pt x="57" y="212"/>
                  </a:moveTo>
                  <a:cubicBezTo>
                    <a:pt x="57" y="212"/>
                    <a:pt x="58" y="212"/>
                    <a:pt x="58" y="212"/>
                  </a:cubicBezTo>
                  <a:cubicBezTo>
                    <a:pt x="58" y="212"/>
                    <a:pt x="58" y="212"/>
                    <a:pt x="58" y="212"/>
                  </a:cubicBezTo>
                  <a:cubicBezTo>
                    <a:pt x="58" y="212"/>
                    <a:pt x="58" y="212"/>
                    <a:pt x="58" y="212"/>
                  </a:cubicBezTo>
                  <a:cubicBezTo>
                    <a:pt x="57" y="212"/>
                    <a:pt x="57" y="212"/>
                    <a:pt x="57" y="212"/>
                  </a:cubicBezTo>
                  <a:close/>
                  <a:moveTo>
                    <a:pt x="41" y="212"/>
                  </a:moveTo>
                  <a:cubicBezTo>
                    <a:pt x="41" y="212"/>
                    <a:pt x="41" y="212"/>
                    <a:pt x="41" y="211"/>
                  </a:cubicBezTo>
                  <a:lnTo>
                    <a:pt x="41" y="211"/>
                  </a:lnTo>
                  <a:cubicBezTo>
                    <a:pt x="41" y="211"/>
                    <a:pt x="41" y="211"/>
                    <a:pt x="41" y="212"/>
                  </a:cubicBezTo>
                  <a:close/>
                  <a:moveTo>
                    <a:pt x="55" y="210"/>
                  </a:moveTo>
                  <a:cubicBezTo>
                    <a:pt x="55" y="211"/>
                    <a:pt x="55" y="211"/>
                    <a:pt x="56" y="211"/>
                  </a:cubicBezTo>
                  <a:cubicBezTo>
                    <a:pt x="56" y="211"/>
                    <a:pt x="56" y="210"/>
                    <a:pt x="56" y="210"/>
                  </a:cubicBezTo>
                  <a:cubicBezTo>
                    <a:pt x="56" y="210"/>
                    <a:pt x="56" y="210"/>
                    <a:pt x="56" y="210"/>
                  </a:cubicBezTo>
                  <a:cubicBezTo>
                    <a:pt x="55" y="210"/>
                    <a:pt x="55" y="210"/>
                    <a:pt x="55" y="210"/>
                  </a:cubicBezTo>
                  <a:close/>
                  <a:moveTo>
                    <a:pt x="75" y="209"/>
                  </a:moveTo>
                  <a:cubicBezTo>
                    <a:pt x="75" y="210"/>
                    <a:pt x="75" y="211"/>
                    <a:pt x="76" y="211"/>
                  </a:cubicBezTo>
                  <a:cubicBezTo>
                    <a:pt x="76" y="211"/>
                    <a:pt x="77" y="211"/>
                    <a:pt x="77" y="210"/>
                  </a:cubicBezTo>
                  <a:cubicBezTo>
                    <a:pt x="77" y="210"/>
                    <a:pt x="77" y="210"/>
                    <a:pt x="77" y="210"/>
                  </a:cubicBezTo>
                  <a:cubicBezTo>
                    <a:pt x="77" y="210"/>
                    <a:pt x="77" y="209"/>
                    <a:pt x="77" y="209"/>
                  </a:cubicBezTo>
                  <a:cubicBezTo>
                    <a:pt x="77" y="209"/>
                    <a:pt x="76" y="209"/>
                    <a:pt x="76" y="209"/>
                  </a:cubicBezTo>
                  <a:cubicBezTo>
                    <a:pt x="76" y="209"/>
                    <a:pt x="75" y="209"/>
                    <a:pt x="75" y="209"/>
                  </a:cubicBezTo>
                  <a:close/>
                  <a:moveTo>
                    <a:pt x="63" y="210"/>
                  </a:moveTo>
                  <a:cubicBezTo>
                    <a:pt x="63" y="210"/>
                    <a:pt x="64" y="210"/>
                    <a:pt x="64" y="210"/>
                  </a:cubicBezTo>
                  <a:cubicBezTo>
                    <a:pt x="64" y="210"/>
                    <a:pt x="64" y="210"/>
                    <a:pt x="64" y="209"/>
                  </a:cubicBezTo>
                  <a:cubicBezTo>
                    <a:pt x="64" y="209"/>
                    <a:pt x="64" y="209"/>
                    <a:pt x="63" y="209"/>
                  </a:cubicBezTo>
                  <a:lnTo>
                    <a:pt x="63" y="210"/>
                  </a:lnTo>
                  <a:close/>
                  <a:moveTo>
                    <a:pt x="69" y="208"/>
                  </a:moveTo>
                  <a:cubicBezTo>
                    <a:pt x="69" y="208"/>
                    <a:pt x="69" y="209"/>
                    <a:pt x="68" y="209"/>
                  </a:cubicBezTo>
                  <a:cubicBezTo>
                    <a:pt x="68" y="209"/>
                    <a:pt x="68" y="209"/>
                    <a:pt x="68" y="209"/>
                  </a:cubicBezTo>
                  <a:cubicBezTo>
                    <a:pt x="67" y="210"/>
                    <a:pt x="67" y="210"/>
                    <a:pt x="67" y="210"/>
                  </a:cubicBezTo>
                  <a:cubicBezTo>
                    <a:pt x="66" y="210"/>
                    <a:pt x="66" y="210"/>
                    <a:pt x="66" y="210"/>
                  </a:cubicBezTo>
                  <a:cubicBezTo>
                    <a:pt x="66" y="211"/>
                    <a:pt x="66" y="211"/>
                    <a:pt x="67" y="211"/>
                  </a:cubicBezTo>
                  <a:cubicBezTo>
                    <a:pt x="67" y="211"/>
                    <a:pt x="68" y="211"/>
                    <a:pt x="68" y="211"/>
                  </a:cubicBezTo>
                  <a:cubicBezTo>
                    <a:pt x="69" y="211"/>
                    <a:pt x="69" y="211"/>
                    <a:pt x="70" y="211"/>
                  </a:cubicBezTo>
                  <a:cubicBezTo>
                    <a:pt x="70" y="211"/>
                    <a:pt x="71" y="211"/>
                    <a:pt x="71" y="211"/>
                  </a:cubicBezTo>
                  <a:cubicBezTo>
                    <a:pt x="72" y="211"/>
                    <a:pt x="72" y="211"/>
                    <a:pt x="72" y="212"/>
                  </a:cubicBezTo>
                  <a:cubicBezTo>
                    <a:pt x="72" y="212"/>
                    <a:pt x="72" y="213"/>
                    <a:pt x="72" y="213"/>
                  </a:cubicBezTo>
                  <a:cubicBezTo>
                    <a:pt x="73" y="213"/>
                    <a:pt x="73" y="212"/>
                    <a:pt x="73" y="211"/>
                  </a:cubicBezTo>
                  <a:cubicBezTo>
                    <a:pt x="73" y="211"/>
                    <a:pt x="73" y="211"/>
                    <a:pt x="72" y="211"/>
                  </a:cubicBezTo>
                  <a:cubicBezTo>
                    <a:pt x="72" y="211"/>
                    <a:pt x="72" y="211"/>
                    <a:pt x="72" y="211"/>
                  </a:cubicBezTo>
                  <a:cubicBezTo>
                    <a:pt x="71" y="210"/>
                    <a:pt x="71" y="210"/>
                    <a:pt x="72" y="210"/>
                  </a:cubicBezTo>
                  <a:cubicBezTo>
                    <a:pt x="72" y="210"/>
                    <a:pt x="72" y="210"/>
                    <a:pt x="72" y="209"/>
                  </a:cubicBezTo>
                  <a:cubicBezTo>
                    <a:pt x="71" y="208"/>
                    <a:pt x="70" y="208"/>
                    <a:pt x="69" y="208"/>
                  </a:cubicBezTo>
                  <a:close/>
                  <a:moveTo>
                    <a:pt x="58" y="209"/>
                  </a:moveTo>
                  <a:cubicBezTo>
                    <a:pt x="58" y="210"/>
                    <a:pt x="59" y="210"/>
                    <a:pt x="59" y="209"/>
                  </a:cubicBezTo>
                  <a:cubicBezTo>
                    <a:pt x="60" y="209"/>
                    <a:pt x="60" y="209"/>
                    <a:pt x="60" y="208"/>
                  </a:cubicBezTo>
                  <a:cubicBezTo>
                    <a:pt x="60" y="208"/>
                    <a:pt x="59" y="208"/>
                    <a:pt x="58" y="208"/>
                  </a:cubicBezTo>
                  <a:cubicBezTo>
                    <a:pt x="58" y="208"/>
                    <a:pt x="58" y="209"/>
                    <a:pt x="58" y="209"/>
                  </a:cubicBezTo>
                  <a:close/>
                  <a:moveTo>
                    <a:pt x="42" y="209"/>
                  </a:moveTo>
                  <a:cubicBezTo>
                    <a:pt x="43" y="209"/>
                    <a:pt x="43" y="209"/>
                    <a:pt x="43" y="210"/>
                  </a:cubicBezTo>
                  <a:cubicBezTo>
                    <a:pt x="44" y="210"/>
                    <a:pt x="44" y="210"/>
                    <a:pt x="45" y="210"/>
                  </a:cubicBezTo>
                  <a:cubicBezTo>
                    <a:pt x="45" y="209"/>
                    <a:pt x="44" y="209"/>
                    <a:pt x="44" y="208"/>
                  </a:cubicBezTo>
                  <a:cubicBezTo>
                    <a:pt x="43" y="208"/>
                    <a:pt x="43" y="208"/>
                    <a:pt x="42" y="209"/>
                  </a:cubicBezTo>
                  <a:close/>
                  <a:moveTo>
                    <a:pt x="67" y="204"/>
                  </a:moveTo>
                  <a:cubicBezTo>
                    <a:pt x="66" y="204"/>
                    <a:pt x="65" y="204"/>
                    <a:pt x="65" y="204"/>
                  </a:cubicBezTo>
                  <a:cubicBezTo>
                    <a:pt x="64" y="204"/>
                    <a:pt x="64" y="204"/>
                    <a:pt x="63" y="204"/>
                  </a:cubicBezTo>
                  <a:cubicBezTo>
                    <a:pt x="63" y="204"/>
                    <a:pt x="63" y="204"/>
                    <a:pt x="63" y="205"/>
                  </a:cubicBezTo>
                  <a:cubicBezTo>
                    <a:pt x="63" y="205"/>
                    <a:pt x="62" y="206"/>
                    <a:pt x="62" y="206"/>
                  </a:cubicBezTo>
                  <a:cubicBezTo>
                    <a:pt x="62" y="206"/>
                    <a:pt x="61" y="206"/>
                    <a:pt x="61" y="206"/>
                  </a:cubicBezTo>
                  <a:cubicBezTo>
                    <a:pt x="61" y="207"/>
                    <a:pt x="60" y="207"/>
                    <a:pt x="60" y="207"/>
                  </a:cubicBezTo>
                  <a:cubicBezTo>
                    <a:pt x="61" y="208"/>
                    <a:pt x="61" y="208"/>
                    <a:pt x="61" y="208"/>
                  </a:cubicBezTo>
                  <a:cubicBezTo>
                    <a:pt x="62" y="208"/>
                    <a:pt x="62" y="208"/>
                    <a:pt x="63" y="208"/>
                  </a:cubicBezTo>
                  <a:cubicBezTo>
                    <a:pt x="63" y="208"/>
                    <a:pt x="63" y="208"/>
                    <a:pt x="63" y="207"/>
                  </a:cubicBezTo>
                  <a:cubicBezTo>
                    <a:pt x="62" y="207"/>
                    <a:pt x="62" y="206"/>
                    <a:pt x="62" y="206"/>
                  </a:cubicBezTo>
                  <a:cubicBezTo>
                    <a:pt x="63" y="206"/>
                    <a:pt x="63" y="206"/>
                    <a:pt x="64" y="206"/>
                  </a:cubicBezTo>
                  <a:cubicBezTo>
                    <a:pt x="64" y="206"/>
                    <a:pt x="64" y="206"/>
                    <a:pt x="64" y="206"/>
                  </a:cubicBezTo>
                  <a:cubicBezTo>
                    <a:pt x="64" y="207"/>
                    <a:pt x="64" y="207"/>
                    <a:pt x="65" y="207"/>
                  </a:cubicBezTo>
                  <a:cubicBezTo>
                    <a:pt x="65" y="207"/>
                    <a:pt x="66" y="207"/>
                    <a:pt x="67" y="207"/>
                  </a:cubicBezTo>
                  <a:cubicBezTo>
                    <a:pt x="67" y="206"/>
                    <a:pt x="68" y="206"/>
                    <a:pt x="68" y="205"/>
                  </a:cubicBezTo>
                  <a:cubicBezTo>
                    <a:pt x="68" y="206"/>
                    <a:pt x="69" y="206"/>
                    <a:pt x="69" y="205"/>
                  </a:cubicBezTo>
                  <a:cubicBezTo>
                    <a:pt x="69" y="205"/>
                    <a:pt x="69" y="205"/>
                    <a:pt x="69" y="204"/>
                  </a:cubicBezTo>
                  <a:cubicBezTo>
                    <a:pt x="68" y="204"/>
                    <a:pt x="68" y="204"/>
                    <a:pt x="68" y="203"/>
                  </a:cubicBezTo>
                  <a:cubicBezTo>
                    <a:pt x="68" y="203"/>
                    <a:pt x="67" y="204"/>
                    <a:pt x="67" y="204"/>
                  </a:cubicBezTo>
                  <a:cubicBezTo>
                    <a:pt x="67" y="204"/>
                    <a:pt x="67" y="204"/>
                    <a:pt x="67" y="204"/>
                  </a:cubicBezTo>
                  <a:close/>
                  <a:moveTo>
                    <a:pt x="42" y="203"/>
                  </a:moveTo>
                  <a:cubicBezTo>
                    <a:pt x="42" y="203"/>
                    <a:pt x="41" y="203"/>
                    <a:pt x="41" y="203"/>
                  </a:cubicBezTo>
                  <a:cubicBezTo>
                    <a:pt x="41" y="203"/>
                    <a:pt x="41" y="204"/>
                    <a:pt x="41" y="204"/>
                  </a:cubicBezTo>
                  <a:cubicBezTo>
                    <a:pt x="42" y="205"/>
                    <a:pt x="43" y="205"/>
                    <a:pt x="43" y="204"/>
                  </a:cubicBezTo>
                  <a:cubicBezTo>
                    <a:pt x="44" y="204"/>
                    <a:pt x="45" y="203"/>
                    <a:pt x="45" y="202"/>
                  </a:cubicBezTo>
                  <a:cubicBezTo>
                    <a:pt x="44" y="202"/>
                    <a:pt x="44" y="202"/>
                    <a:pt x="43" y="202"/>
                  </a:cubicBezTo>
                  <a:cubicBezTo>
                    <a:pt x="43" y="202"/>
                    <a:pt x="42" y="203"/>
                    <a:pt x="42" y="203"/>
                  </a:cubicBezTo>
                  <a:close/>
                  <a:moveTo>
                    <a:pt x="86" y="202"/>
                  </a:moveTo>
                  <a:cubicBezTo>
                    <a:pt x="86" y="201"/>
                    <a:pt x="86" y="201"/>
                    <a:pt x="85" y="201"/>
                  </a:cubicBezTo>
                  <a:lnTo>
                    <a:pt x="85" y="202"/>
                  </a:lnTo>
                  <a:lnTo>
                    <a:pt x="86" y="202"/>
                  </a:lnTo>
                  <a:close/>
                  <a:moveTo>
                    <a:pt x="58" y="201"/>
                  </a:moveTo>
                  <a:cubicBezTo>
                    <a:pt x="58" y="201"/>
                    <a:pt x="58" y="201"/>
                    <a:pt x="58" y="201"/>
                  </a:cubicBezTo>
                  <a:cubicBezTo>
                    <a:pt x="58" y="201"/>
                    <a:pt x="58" y="201"/>
                    <a:pt x="58" y="201"/>
                  </a:cubicBezTo>
                  <a:cubicBezTo>
                    <a:pt x="58" y="200"/>
                    <a:pt x="58" y="200"/>
                    <a:pt x="58" y="201"/>
                  </a:cubicBezTo>
                  <a:cubicBezTo>
                    <a:pt x="57" y="201"/>
                    <a:pt x="57" y="201"/>
                    <a:pt x="58" y="201"/>
                  </a:cubicBezTo>
                  <a:close/>
                  <a:moveTo>
                    <a:pt x="37" y="201"/>
                  </a:moveTo>
                  <a:cubicBezTo>
                    <a:pt x="37" y="201"/>
                    <a:pt x="37" y="201"/>
                    <a:pt x="37" y="202"/>
                  </a:cubicBezTo>
                  <a:cubicBezTo>
                    <a:pt x="37" y="202"/>
                    <a:pt x="37" y="202"/>
                    <a:pt x="38" y="203"/>
                  </a:cubicBezTo>
                  <a:cubicBezTo>
                    <a:pt x="38" y="203"/>
                    <a:pt x="38" y="203"/>
                    <a:pt x="39" y="203"/>
                  </a:cubicBezTo>
                  <a:cubicBezTo>
                    <a:pt x="39" y="204"/>
                    <a:pt x="40" y="203"/>
                    <a:pt x="40" y="203"/>
                  </a:cubicBezTo>
                  <a:cubicBezTo>
                    <a:pt x="40" y="202"/>
                    <a:pt x="39" y="202"/>
                    <a:pt x="39" y="201"/>
                  </a:cubicBezTo>
                  <a:cubicBezTo>
                    <a:pt x="38" y="201"/>
                    <a:pt x="38" y="201"/>
                    <a:pt x="37" y="201"/>
                  </a:cubicBezTo>
                  <a:close/>
                  <a:moveTo>
                    <a:pt x="72" y="199"/>
                  </a:moveTo>
                  <a:cubicBezTo>
                    <a:pt x="72" y="199"/>
                    <a:pt x="72" y="199"/>
                    <a:pt x="73" y="199"/>
                  </a:cubicBezTo>
                  <a:cubicBezTo>
                    <a:pt x="73" y="200"/>
                    <a:pt x="73" y="200"/>
                    <a:pt x="74" y="199"/>
                  </a:cubicBezTo>
                  <a:cubicBezTo>
                    <a:pt x="74" y="199"/>
                    <a:pt x="74" y="199"/>
                    <a:pt x="74" y="198"/>
                  </a:cubicBezTo>
                  <a:cubicBezTo>
                    <a:pt x="74" y="198"/>
                    <a:pt x="74" y="198"/>
                    <a:pt x="74" y="198"/>
                  </a:cubicBezTo>
                  <a:cubicBezTo>
                    <a:pt x="74" y="198"/>
                    <a:pt x="73" y="198"/>
                    <a:pt x="73" y="198"/>
                  </a:cubicBezTo>
                  <a:cubicBezTo>
                    <a:pt x="72" y="198"/>
                    <a:pt x="72" y="198"/>
                    <a:pt x="72" y="199"/>
                  </a:cubicBezTo>
                  <a:close/>
                  <a:moveTo>
                    <a:pt x="67" y="197"/>
                  </a:moveTo>
                  <a:cubicBezTo>
                    <a:pt x="68" y="197"/>
                    <a:pt x="68" y="197"/>
                    <a:pt x="69" y="197"/>
                  </a:cubicBezTo>
                  <a:cubicBezTo>
                    <a:pt x="69" y="197"/>
                    <a:pt x="70" y="196"/>
                    <a:pt x="70" y="196"/>
                  </a:cubicBezTo>
                  <a:cubicBezTo>
                    <a:pt x="69" y="196"/>
                    <a:pt x="69" y="195"/>
                    <a:pt x="68" y="196"/>
                  </a:cubicBezTo>
                  <a:cubicBezTo>
                    <a:pt x="68" y="196"/>
                    <a:pt x="67" y="197"/>
                    <a:pt x="67" y="197"/>
                  </a:cubicBezTo>
                  <a:close/>
                  <a:moveTo>
                    <a:pt x="57" y="195"/>
                  </a:moveTo>
                  <a:cubicBezTo>
                    <a:pt x="57" y="196"/>
                    <a:pt x="57" y="196"/>
                    <a:pt x="58" y="196"/>
                  </a:cubicBezTo>
                  <a:cubicBezTo>
                    <a:pt x="59" y="196"/>
                    <a:pt x="59" y="196"/>
                    <a:pt x="59" y="196"/>
                  </a:cubicBezTo>
                  <a:cubicBezTo>
                    <a:pt x="59" y="195"/>
                    <a:pt x="59" y="195"/>
                    <a:pt x="59" y="195"/>
                  </a:cubicBezTo>
                  <a:cubicBezTo>
                    <a:pt x="59" y="195"/>
                    <a:pt x="59" y="195"/>
                    <a:pt x="58" y="195"/>
                  </a:cubicBezTo>
                  <a:cubicBezTo>
                    <a:pt x="58" y="195"/>
                    <a:pt x="58" y="195"/>
                    <a:pt x="57" y="195"/>
                  </a:cubicBezTo>
                  <a:close/>
                  <a:moveTo>
                    <a:pt x="70" y="184"/>
                  </a:moveTo>
                  <a:cubicBezTo>
                    <a:pt x="70" y="185"/>
                    <a:pt x="70" y="185"/>
                    <a:pt x="70" y="185"/>
                  </a:cubicBezTo>
                  <a:cubicBezTo>
                    <a:pt x="70" y="185"/>
                    <a:pt x="70" y="184"/>
                    <a:pt x="70" y="184"/>
                  </a:cubicBezTo>
                  <a:cubicBezTo>
                    <a:pt x="70" y="184"/>
                    <a:pt x="70" y="184"/>
                    <a:pt x="70" y="184"/>
                  </a:cubicBezTo>
                  <a:close/>
                  <a:moveTo>
                    <a:pt x="55" y="171"/>
                  </a:moveTo>
                  <a:cubicBezTo>
                    <a:pt x="55" y="171"/>
                    <a:pt x="56" y="171"/>
                    <a:pt x="57" y="171"/>
                  </a:cubicBezTo>
                  <a:cubicBezTo>
                    <a:pt x="57" y="171"/>
                    <a:pt x="57" y="171"/>
                    <a:pt x="57" y="170"/>
                  </a:cubicBezTo>
                  <a:cubicBezTo>
                    <a:pt x="56" y="170"/>
                    <a:pt x="56" y="170"/>
                    <a:pt x="56" y="170"/>
                  </a:cubicBezTo>
                  <a:cubicBezTo>
                    <a:pt x="56" y="170"/>
                    <a:pt x="55" y="170"/>
                    <a:pt x="55" y="170"/>
                  </a:cubicBezTo>
                  <a:cubicBezTo>
                    <a:pt x="55" y="170"/>
                    <a:pt x="55" y="171"/>
                    <a:pt x="55" y="171"/>
                  </a:cubicBezTo>
                  <a:close/>
                  <a:moveTo>
                    <a:pt x="67" y="168"/>
                  </a:moveTo>
                  <a:cubicBezTo>
                    <a:pt x="67" y="168"/>
                    <a:pt x="67" y="168"/>
                    <a:pt x="66" y="168"/>
                  </a:cubicBezTo>
                  <a:cubicBezTo>
                    <a:pt x="66" y="168"/>
                    <a:pt x="66" y="169"/>
                    <a:pt x="66" y="169"/>
                  </a:cubicBezTo>
                  <a:cubicBezTo>
                    <a:pt x="67" y="169"/>
                    <a:pt x="67" y="169"/>
                    <a:pt x="67" y="168"/>
                  </a:cubicBezTo>
                  <a:close/>
                  <a:moveTo>
                    <a:pt x="56" y="168"/>
                  </a:moveTo>
                  <a:cubicBezTo>
                    <a:pt x="57" y="169"/>
                    <a:pt x="57" y="169"/>
                    <a:pt x="57" y="169"/>
                  </a:cubicBezTo>
                  <a:cubicBezTo>
                    <a:pt x="58" y="168"/>
                    <a:pt x="58" y="168"/>
                    <a:pt x="58" y="168"/>
                  </a:cubicBezTo>
                  <a:cubicBezTo>
                    <a:pt x="58" y="168"/>
                    <a:pt x="57" y="168"/>
                    <a:pt x="57" y="168"/>
                  </a:cubicBezTo>
                  <a:cubicBezTo>
                    <a:pt x="57" y="168"/>
                    <a:pt x="57" y="168"/>
                    <a:pt x="56" y="168"/>
                  </a:cubicBezTo>
                  <a:close/>
                  <a:moveTo>
                    <a:pt x="62" y="168"/>
                  </a:moveTo>
                  <a:cubicBezTo>
                    <a:pt x="62" y="168"/>
                    <a:pt x="62" y="169"/>
                    <a:pt x="63" y="169"/>
                  </a:cubicBezTo>
                  <a:cubicBezTo>
                    <a:pt x="64" y="169"/>
                    <a:pt x="64" y="168"/>
                    <a:pt x="64" y="168"/>
                  </a:cubicBezTo>
                  <a:cubicBezTo>
                    <a:pt x="64" y="168"/>
                    <a:pt x="64" y="168"/>
                    <a:pt x="64" y="168"/>
                  </a:cubicBezTo>
                  <a:cubicBezTo>
                    <a:pt x="63" y="167"/>
                    <a:pt x="63" y="167"/>
                    <a:pt x="63" y="167"/>
                  </a:cubicBezTo>
                  <a:cubicBezTo>
                    <a:pt x="62" y="167"/>
                    <a:pt x="62" y="167"/>
                    <a:pt x="62" y="167"/>
                  </a:cubicBezTo>
                  <a:cubicBezTo>
                    <a:pt x="62" y="168"/>
                    <a:pt x="62" y="168"/>
                    <a:pt x="62" y="168"/>
                  </a:cubicBezTo>
                  <a:close/>
                  <a:moveTo>
                    <a:pt x="81" y="167"/>
                  </a:moveTo>
                  <a:cubicBezTo>
                    <a:pt x="81" y="167"/>
                    <a:pt x="81" y="167"/>
                    <a:pt x="81" y="167"/>
                  </a:cubicBezTo>
                  <a:cubicBezTo>
                    <a:pt x="82" y="167"/>
                    <a:pt x="82" y="167"/>
                    <a:pt x="82" y="167"/>
                  </a:cubicBezTo>
                  <a:cubicBezTo>
                    <a:pt x="82" y="167"/>
                    <a:pt x="82" y="166"/>
                    <a:pt x="82" y="166"/>
                  </a:cubicBezTo>
                  <a:cubicBezTo>
                    <a:pt x="81" y="166"/>
                    <a:pt x="81" y="166"/>
                    <a:pt x="81" y="167"/>
                  </a:cubicBezTo>
                  <a:close/>
                  <a:moveTo>
                    <a:pt x="61" y="165"/>
                  </a:moveTo>
                  <a:cubicBezTo>
                    <a:pt x="61" y="166"/>
                    <a:pt x="61" y="166"/>
                    <a:pt x="61" y="166"/>
                  </a:cubicBezTo>
                  <a:cubicBezTo>
                    <a:pt x="61" y="167"/>
                    <a:pt x="62" y="167"/>
                    <a:pt x="62" y="167"/>
                  </a:cubicBezTo>
                  <a:cubicBezTo>
                    <a:pt x="62" y="166"/>
                    <a:pt x="62" y="166"/>
                    <a:pt x="62" y="166"/>
                  </a:cubicBezTo>
                  <a:cubicBezTo>
                    <a:pt x="62" y="166"/>
                    <a:pt x="61" y="165"/>
                    <a:pt x="61" y="165"/>
                  </a:cubicBezTo>
                  <a:cubicBezTo>
                    <a:pt x="61" y="165"/>
                    <a:pt x="61" y="165"/>
                    <a:pt x="61" y="165"/>
                  </a:cubicBezTo>
                  <a:cubicBezTo>
                    <a:pt x="61" y="165"/>
                    <a:pt x="61" y="165"/>
                    <a:pt x="61" y="165"/>
                  </a:cubicBezTo>
                  <a:close/>
                  <a:moveTo>
                    <a:pt x="79" y="165"/>
                  </a:moveTo>
                  <a:cubicBezTo>
                    <a:pt x="79" y="165"/>
                    <a:pt x="79" y="165"/>
                    <a:pt x="79" y="166"/>
                  </a:cubicBezTo>
                  <a:cubicBezTo>
                    <a:pt x="79" y="166"/>
                    <a:pt x="79" y="166"/>
                    <a:pt x="80" y="165"/>
                  </a:cubicBezTo>
                  <a:cubicBezTo>
                    <a:pt x="80" y="165"/>
                    <a:pt x="79" y="165"/>
                    <a:pt x="79" y="165"/>
                  </a:cubicBezTo>
                  <a:close/>
                  <a:moveTo>
                    <a:pt x="49" y="165"/>
                  </a:moveTo>
                  <a:cubicBezTo>
                    <a:pt x="50" y="165"/>
                    <a:pt x="50" y="165"/>
                    <a:pt x="50" y="165"/>
                  </a:cubicBezTo>
                  <a:cubicBezTo>
                    <a:pt x="50" y="165"/>
                    <a:pt x="51" y="165"/>
                    <a:pt x="51" y="165"/>
                  </a:cubicBezTo>
                  <a:cubicBezTo>
                    <a:pt x="51" y="165"/>
                    <a:pt x="50" y="164"/>
                    <a:pt x="50" y="165"/>
                  </a:cubicBezTo>
                  <a:cubicBezTo>
                    <a:pt x="50" y="165"/>
                    <a:pt x="49" y="165"/>
                    <a:pt x="49" y="165"/>
                  </a:cubicBezTo>
                  <a:close/>
                  <a:moveTo>
                    <a:pt x="52" y="164"/>
                  </a:moveTo>
                  <a:cubicBezTo>
                    <a:pt x="52" y="165"/>
                    <a:pt x="52" y="165"/>
                    <a:pt x="52" y="165"/>
                  </a:cubicBezTo>
                  <a:cubicBezTo>
                    <a:pt x="53" y="165"/>
                    <a:pt x="53" y="164"/>
                    <a:pt x="53" y="164"/>
                  </a:cubicBezTo>
                  <a:cubicBezTo>
                    <a:pt x="53" y="164"/>
                    <a:pt x="52" y="164"/>
                    <a:pt x="52" y="164"/>
                  </a:cubicBezTo>
                  <a:cubicBezTo>
                    <a:pt x="52" y="164"/>
                    <a:pt x="52" y="164"/>
                    <a:pt x="52" y="164"/>
                  </a:cubicBezTo>
                  <a:close/>
                  <a:moveTo>
                    <a:pt x="45" y="166"/>
                  </a:moveTo>
                  <a:cubicBezTo>
                    <a:pt x="45" y="166"/>
                    <a:pt x="45" y="165"/>
                    <a:pt x="45" y="165"/>
                  </a:cubicBezTo>
                  <a:cubicBezTo>
                    <a:pt x="45" y="164"/>
                    <a:pt x="44" y="164"/>
                    <a:pt x="44" y="163"/>
                  </a:cubicBezTo>
                  <a:cubicBezTo>
                    <a:pt x="44" y="164"/>
                    <a:pt x="44" y="164"/>
                    <a:pt x="44" y="165"/>
                  </a:cubicBezTo>
                  <a:cubicBezTo>
                    <a:pt x="44" y="166"/>
                    <a:pt x="44" y="166"/>
                    <a:pt x="45" y="166"/>
                  </a:cubicBezTo>
                  <a:close/>
                  <a:moveTo>
                    <a:pt x="65" y="165"/>
                  </a:moveTo>
                  <a:cubicBezTo>
                    <a:pt x="66" y="165"/>
                    <a:pt x="66" y="165"/>
                    <a:pt x="66" y="165"/>
                  </a:cubicBezTo>
                  <a:cubicBezTo>
                    <a:pt x="67" y="165"/>
                    <a:pt x="67" y="164"/>
                    <a:pt x="67" y="164"/>
                  </a:cubicBezTo>
                  <a:cubicBezTo>
                    <a:pt x="67" y="164"/>
                    <a:pt x="66" y="163"/>
                    <a:pt x="66" y="163"/>
                  </a:cubicBezTo>
                  <a:cubicBezTo>
                    <a:pt x="65" y="163"/>
                    <a:pt x="65" y="164"/>
                    <a:pt x="65" y="165"/>
                  </a:cubicBezTo>
                  <a:close/>
                  <a:moveTo>
                    <a:pt x="62" y="165"/>
                  </a:moveTo>
                  <a:cubicBezTo>
                    <a:pt x="62" y="165"/>
                    <a:pt x="63" y="165"/>
                    <a:pt x="63" y="165"/>
                  </a:cubicBezTo>
                  <a:cubicBezTo>
                    <a:pt x="63" y="164"/>
                    <a:pt x="63" y="164"/>
                    <a:pt x="63" y="164"/>
                  </a:cubicBezTo>
                  <a:cubicBezTo>
                    <a:pt x="64" y="163"/>
                    <a:pt x="64" y="163"/>
                    <a:pt x="64" y="163"/>
                  </a:cubicBezTo>
                  <a:cubicBezTo>
                    <a:pt x="63" y="163"/>
                    <a:pt x="63" y="163"/>
                    <a:pt x="63" y="162"/>
                  </a:cubicBezTo>
                  <a:cubicBezTo>
                    <a:pt x="63" y="162"/>
                    <a:pt x="63" y="162"/>
                    <a:pt x="63" y="162"/>
                  </a:cubicBezTo>
                  <a:cubicBezTo>
                    <a:pt x="62" y="162"/>
                    <a:pt x="62" y="162"/>
                    <a:pt x="62" y="163"/>
                  </a:cubicBezTo>
                  <a:cubicBezTo>
                    <a:pt x="61" y="164"/>
                    <a:pt x="62" y="165"/>
                    <a:pt x="62" y="165"/>
                  </a:cubicBezTo>
                  <a:close/>
                  <a:moveTo>
                    <a:pt x="68" y="163"/>
                  </a:moveTo>
                  <a:cubicBezTo>
                    <a:pt x="68" y="163"/>
                    <a:pt x="69" y="163"/>
                    <a:pt x="69" y="163"/>
                  </a:cubicBezTo>
                  <a:cubicBezTo>
                    <a:pt x="70" y="163"/>
                    <a:pt x="70" y="163"/>
                    <a:pt x="70" y="162"/>
                  </a:cubicBezTo>
                  <a:cubicBezTo>
                    <a:pt x="70" y="161"/>
                    <a:pt x="69" y="161"/>
                    <a:pt x="69" y="162"/>
                  </a:cubicBezTo>
                  <a:cubicBezTo>
                    <a:pt x="68" y="162"/>
                    <a:pt x="68" y="162"/>
                    <a:pt x="68" y="163"/>
                  </a:cubicBezTo>
                  <a:close/>
                  <a:moveTo>
                    <a:pt x="53" y="161"/>
                  </a:moveTo>
                  <a:cubicBezTo>
                    <a:pt x="53" y="162"/>
                    <a:pt x="53" y="162"/>
                    <a:pt x="54" y="162"/>
                  </a:cubicBezTo>
                  <a:cubicBezTo>
                    <a:pt x="54" y="162"/>
                    <a:pt x="54" y="162"/>
                    <a:pt x="55" y="163"/>
                  </a:cubicBezTo>
                  <a:cubicBezTo>
                    <a:pt x="55" y="163"/>
                    <a:pt x="55" y="163"/>
                    <a:pt x="55" y="163"/>
                  </a:cubicBezTo>
                  <a:cubicBezTo>
                    <a:pt x="55" y="163"/>
                    <a:pt x="55" y="163"/>
                    <a:pt x="55" y="164"/>
                  </a:cubicBezTo>
                  <a:cubicBezTo>
                    <a:pt x="56" y="164"/>
                    <a:pt x="56" y="164"/>
                    <a:pt x="57" y="163"/>
                  </a:cubicBezTo>
                  <a:cubicBezTo>
                    <a:pt x="57" y="163"/>
                    <a:pt x="57" y="163"/>
                    <a:pt x="57" y="163"/>
                  </a:cubicBezTo>
                  <a:cubicBezTo>
                    <a:pt x="57" y="163"/>
                    <a:pt x="57" y="163"/>
                    <a:pt x="57" y="163"/>
                  </a:cubicBezTo>
                  <a:cubicBezTo>
                    <a:pt x="56" y="163"/>
                    <a:pt x="56" y="162"/>
                    <a:pt x="56" y="162"/>
                  </a:cubicBezTo>
                  <a:cubicBezTo>
                    <a:pt x="56" y="162"/>
                    <a:pt x="55" y="162"/>
                    <a:pt x="55" y="162"/>
                  </a:cubicBezTo>
                  <a:cubicBezTo>
                    <a:pt x="55" y="161"/>
                    <a:pt x="54" y="161"/>
                    <a:pt x="54" y="161"/>
                  </a:cubicBezTo>
                  <a:cubicBezTo>
                    <a:pt x="54" y="161"/>
                    <a:pt x="53" y="161"/>
                    <a:pt x="53" y="161"/>
                  </a:cubicBezTo>
                  <a:close/>
                  <a:moveTo>
                    <a:pt x="46" y="161"/>
                  </a:moveTo>
                  <a:cubicBezTo>
                    <a:pt x="46" y="161"/>
                    <a:pt x="45" y="161"/>
                    <a:pt x="45" y="162"/>
                  </a:cubicBezTo>
                  <a:cubicBezTo>
                    <a:pt x="45" y="162"/>
                    <a:pt x="45" y="162"/>
                    <a:pt x="44" y="163"/>
                  </a:cubicBezTo>
                  <a:cubicBezTo>
                    <a:pt x="45" y="163"/>
                    <a:pt x="45" y="163"/>
                    <a:pt x="45" y="163"/>
                  </a:cubicBezTo>
                  <a:cubicBezTo>
                    <a:pt x="45" y="163"/>
                    <a:pt x="46" y="163"/>
                    <a:pt x="46" y="163"/>
                  </a:cubicBezTo>
                  <a:cubicBezTo>
                    <a:pt x="46" y="164"/>
                    <a:pt x="46" y="164"/>
                    <a:pt x="46" y="164"/>
                  </a:cubicBezTo>
                  <a:cubicBezTo>
                    <a:pt x="46" y="165"/>
                    <a:pt x="46" y="165"/>
                    <a:pt x="47" y="166"/>
                  </a:cubicBezTo>
                  <a:cubicBezTo>
                    <a:pt x="47" y="166"/>
                    <a:pt x="47" y="166"/>
                    <a:pt x="47" y="167"/>
                  </a:cubicBezTo>
                  <a:cubicBezTo>
                    <a:pt x="47" y="167"/>
                    <a:pt x="47" y="168"/>
                    <a:pt x="46" y="168"/>
                  </a:cubicBezTo>
                  <a:cubicBezTo>
                    <a:pt x="46" y="168"/>
                    <a:pt x="46" y="168"/>
                    <a:pt x="46" y="168"/>
                  </a:cubicBezTo>
                  <a:cubicBezTo>
                    <a:pt x="46" y="169"/>
                    <a:pt x="46" y="169"/>
                    <a:pt x="46" y="169"/>
                  </a:cubicBezTo>
                  <a:cubicBezTo>
                    <a:pt x="47" y="169"/>
                    <a:pt x="47" y="169"/>
                    <a:pt x="47" y="169"/>
                  </a:cubicBezTo>
                  <a:cubicBezTo>
                    <a:pt x="47" y="168"/>
                    <a:pt x="48" y="168"/>
                    <a:pt x="49" y="167"/>
                  </a:cubicBezTo>
                  <a:cubicBezTo>
                    <a:pt x="49" y="168"/>
                    <a:pt x="49" y="168"/>
                    <a:pt x="49" y="168"/>
                  </a:cubicBezTo>
                  <a:cubicBezTo>
                    <a:pt x="49" y="168"/>
                    <a:pt x="49" y="169"/>
                    <a:pt x="49" y="169"/>
                  </a:cubicBezTo>
                  <a:cubicBezTo>
                    <a:pt x="50" y="169"/>
                    <a:pt x="50" y="169"/>
                    <a:pt x="51" y="169"/>
                  </a:cubicBezTo>
                  <a:cubicBezTo>
                    <a:pt x="51" y="169"/>
                    <a:pt x="51" y="168"/>
                    <a:pt x="52" y="168"/>
                  </a:cubicBezTo>
                  <a:cubicBezTo>
                    <a:pt x="52" y="168"/>
                    <a:pt x="52" y="168"/>
                    <a:pt x="52" y="168"/>
                  </a:cubicBezTo>
                  <a:cubicBezTo>
                    <a:pt x="52" y="169"/>
                    <a:pt x="52" y="169"/>
                    <a:pt x="53" y="168"/>
                  </a:cubicBezTo>
                  <a:cubicBezTo>
                    <a:pt x="53" y="168"/>
                    <a:pt x="53" y="168"/>
                    <a:pt x="53" y="168"/>
                  </a:cubicBezTo>
                  <a:cubicBezTo>
                    <a:pt x="53" y="168"/>
                    <a:pt x="53" y="168"/>
                    <a:pt x="53" y="168"/>
                  </a:cubicBezTo>
                  <a:cubicBezTo>
                    <a:pt x="54" y="168"/>
                    <a:pt x="55" y="168"/>
                    <a:pt x="55" y="167"/>
                  </a:cubicBezTo>
                  <a:cubicBezTo>
                    <a:pt x="56" y="166"/>
                    <a:pt x="56" y="166"/>
                    <a:pt x="57" y="166"/>
                  </a:cubicBezTo>
                  <a:cubicBezTo>
                    <a:pt x="57" y="166"/>
                    <a:pt x="58" y="165"/>
                    <a:pt x="58" y="165"/>
                  </a:cubicBezTo>
                  <a:cubicBezTo>
                    <a:pt x="58" y="165"/>
                    <a:pt x="58" y="165"/>
                    <a:pt x="59" y="165"/>
                  </a:cubicBezTo>
                  <a:cubicBezTo>
                    <a:pt x="59" y="165"/>
                    <a:pt x="59" y="164"/>
                    <a:pt x="59" y="164"/>
                  </a:cubicBezTo>
                  <a:cubicBezTo>
                    <a:pt x="59" y="164"/>
                    <a:pt x="59" y="163"/>
                    <a:pt x="58" y="163"/>
                  </a:cubicBezTo>
                  <a:cubicBezTo>
                    <a:pt x="58" y="163"/>
                    <a:pt x="58" y="163"/>
                    <a:pt x="57" y="164"/>
                  </a:cubicBezTo>
                  <a:cubicBezTo>
                    <a:pt x="57" y="164"/>
                    <a:pt x="57" y="165"/>
                    <a:pt x="57" y="165"/>
                  </a:cubicBezTo>
                  <a:cubicBezTo>
                    <a:pt x="57" y="165"/>
                    <a:pt x="56" y="165"/>
                    <a:pt x="56" y="166"/>
                  </a:cubicBezTo>
                  <a:cubicBezTo>
                    <a:pt x="55" y="165"/>
                    <a:pt x="54" y="166"/>
                    <a:pt x="54" y="166"/>
                  </a:cubicBezTo>
                  <a:cubicBezTo>
                    <a:pt x="53" y="167"/>
                    <a:pt x="53" y="167"/>
                    <a:pt x="52" y="167"/>
                  </a:cubicBezTo>
                  <a:cubicBezTo>
                    <a:pt x="51" y="167"/>
                    <a:pt x="51" y="167"/>
                    <a:pt x="50" y="167"/>
                  </a:cubicBezTo>
                  <a:cubicBezTo>
                    <a:pt x="50" y="166"/>
                    <a:pt x="49" y="166"/>
                    <a:pt x="49" y="166"/>
                  </a:cubicBezTo>
                  <a:cubicBezTo>
                    <a:pt x="49" y="166"/>
                    <a:pt x="49" y="166"/>
                    <a:pt x="49" y="166"/>
                  </a:cubicBezTo>
                  <a:cubicBezTo>
                    <a:pt x="49" y="166"/>
                    <a:pt x="49" y="165"/>
                    <a:pt x="49" y="165"/>
                  </a:cubicBezTo>
                  <a:cubicBezTo>
                    <a:pt x="48" y="165"/>
                    <a:pt x="48" y="165"/>
                    <a:pt x="47" y="164"/>
                  </a:cubicBezTo>
                  <a:cubicBezTo>
                    <a:pt x="47" y="164"/>
                    <a:pt x="47" y="164"/>
                    <a:pt x="46" y="163"/>
                  </a:cubicBezTo>
                  <a:cubicBezTo>
                    <a:pt x="47" y="163"/>
                    <a:pt x="47" y="163"/>
                    <a:pt x="47" y="162"/>
                  </a:cubicBezTo>
                  <a:cubicBezTo>
                    <a:pt x="47" y="162"/>
                    <a:pt x="47" y="161"/>
                    <a:pt x="47" y="161"/>
                  </a:cubicBezTo>
                  <a:cubicBezTo>
                    <a:pt x="46" y="161"/>
                    <a:pt x="46" y="161"/>
                    <a:pt x="46" y="161"/>
                  </a:cubicBezTo>
                  <a:close/>
                  <a:moveTo>
                    <a:pt x="60" y="161"/>
                  </a:moveTo>
                  <a:lnTo>
                    <a:pt x="61" y="161"/>
                  </a:lnTo>
                  <a:cubicBezTo>
                    <a:pt x="61" y="161"/>
                    <a:pt x="61" y="160"/>
                    <a:pt x="61" y="160"/>
                  </a:cubicBezTo>
                  <a:cubicBezTo>
                    <a:pt x="61" y="161"/>
                    <a:pt x="60" y="161"/>
                    <a:pt x="60" y="161"/>
                  </a:cubicBezTo>
                  <a:cubicBezTo>
                    <a:pt x="60" y="161"/>
                    <a:pt x="60" y="161"/>
                    <a:pt x="60" y="161"/>
                  </a:cubicBezTo>
                  <a:close/>
                  <a:moveTo>
                    <a:pt x="67" y="161"/>
                  </a:moveTo>
                  <a:cubicBezTo>
                    <a:pt x="68" y="161"/>
                    <a:pt x="68" y="161"/>
                    <a:pt x="68" y="161"/>
                  </a:cubicBezTo>
                  <a:lnTo>
                    <a:pt x="69" y="161"/>
                  </a:lnTo>
                  <a:cubicBezTo>
                    <a:pt x="69" y="160"/>
                    <a:pt x="69" y="160"/>
                    <a:pt x="68" y="160"/>
                  </a:cubicBezTo>
                  <a:cubicBezTo>
                    <a:pt x="68" y="160"/>
                    <a:pt x="67" y="160"/>
                    <a:pt x="67" y="161"/>
                  </a:cubicBezTo>
                  <a:close/>
                  <a:moveTo>
                    <a:pt x="36" y="159"/>
                  </a:moveTo>
                  <a:cubicBezTo>
                    <a:pt x="36" y="159"/>
                    <a:pt x="36" y="160"/>
                    <a:pt x="36" y="160"/>
                  </a:cubicBezTo>
                  <a:cubicBezTo>
                    <a:pt x="37" y="160"/>
                    <a:pt x="37" y="160"/>
                    <a:pt x="37" y="160"/>
                  </a:cubicBezTo>
                  <a:cubicBezTo>
                    <a:pt x="37" y="160"/>
                    <a:pt x="37" y="160"/>
                    <a:pt x="37" y="160"/>
                  </a:cubicBezTo>
                  <a:cubicBezTo>
                    <a:pt x="37" y="160"/>
                    <a:pt x="38" y="159"/>
                    <a:pt x="38" y="159"/>
                  </a:cubicBezTo>
                  <a:cubicBezTo>
                    <a:pt x="37" y="159"/>
                    <a:pt x="37" y="159"/>
                    <a:pt x="36" y="159"/>
                  </a:cubicBezTo>
                  <a:close/>
                  <a:moveTo>
                    <a:pt x="52" y="159"/>
                  </a:moveTo>
                  <a:cubicBezTo>
                    <a:pt x="52" y="158"/>
                    <a:pt x="52" y="158"/>
                    <a:pt x="51" y="158"/>
                  </a:cubicBezTo>
                  <a:cubicBezTo>
                    <a:pt x="51" y="158"/>
                    <a:pt x="51" y="158"/>
                    <a:pt x="51" y="159"/>
                  </a:cubicBezTo>
                  <a:cubicBezTo>
                    <a:pt x="51" y="159"/>
                    <a:pt x="51" y="159"/>
                    <a:pt x="51" y="160"/>
                  </a:cubicBezTo>
                  <a:cubicBezTo>
                    <a:pt x="51" y="160"/>
                    <a:pt x="51" y="160"/>
                    <a:pt x="51" y="160"/>
                  </a:cubicBezTo>
                  <a:cubicBezTo>
                    <a:pt x="52" y="160"/>
                    <a:pt x="52" y="160"/>
                    <a:pt x="52" y="159"/>
                  </a:cubicBezTo>
                  <a:close/>
                  <a:moveTo>
                    <a:pt x="78" y="158"/>
                  </a:moveTo>
                  <a:cubicBezTo>
                    <a:pt x="79" y="158"/>
                    <a:pt x="79" y="158"/>
                    <a:pt x="79" y="157"/>
                  </a:cubicBezTo>
                  <a:cubicBezTo>
                    <a:pt x="78" y="157"/>
                    <a:pt x="78" y="157"/>
                    <a:pt x="78" y="157"/>
                  </a:cubicBezTo>
                  <a:lnTo>
                    <a:pt x="78" y="158"/>
                  </a:lnTo>
                  <a:close/>
                  <a:moveTo>
                    <a:pt x="65" y="157"/>
                  </a:moveTo>
                  <a:cubicBezTo>
                    <a:pt x="65" y="158"/>
                    <a:pt x="66" y="158"/>
                    <a:pt x="66" y="158"/>
                  </a:cubicBezTo>
                  <a:cubicBezTo>
                    <a:pt x="66" y="158"/>
                    <a:pt x="67" y="157"/>
                    <a:pt x="67" y="157"/>
                  </a:cubicBezTo>
                  <a:cubicBezTo>
                    <a:pt x="67" y="157"/>
                    <a:pt x="66" y="157"/>
                    <a:pt x="66" y="157"/>
                  </a:cubicBezTo>
                  <a:cubicBezTo>
                    <a:pt x="65" y="157"/>
                    <a:pt x="65" y="157"/>
                    <a:pt x="65" y="157"/>
                  </a:cubicBezTo>
                  <a:close/>
                  <a:moveTo>
                    <a:pt x="66" y="154"/>
                  </a:moveTo>
                  <a:cubicBezTo>
                    <a:pt x="66" y="154"/>
                    <a:pt x="67" y="155"/>
                    <a:pt x="67" y="154"/>
                  </a:cubicBezTo>
                  <a:cubicBezTo>
                    <a:pt x="67" y="154"/>
                    <a:pt x="67" y="154"/>
                    <a:pt x="67" y="154"/>
                  </a:cubicBezTo>
                  <a:cubicBezTo>
                    <a:pt x="67" y="154"/>
                    <a:pt x="66" y="154"/>
                    <a:pt x="66" y="154"/>
                  </a:cubicBezTo>
                  <a:lnTo>
                    <a:pt x="66" y="154"/>
                  </a:lnTo>
                  <a:close/>
                  <a:moveTo>
                    <a:pt x="66" y="160"/>
                  </a:moveTo>
                  <a:cubicBezTo>
                    <a:pt x="65" y="159"/>
                    <a:pt x="65" y="159"/>
                    <a:pt x="64" y="158"/>
                  </a:cubicBezTo>
                  <a:cubicBezTo>
                    <a:pt x="63" y="158"/>
                    <a:pt x="63" y="158"/>
                    <a:pt x="63" y="157"/>
                  </a:cubicBezTo>
                  <a:cubicBezTo>
                    <a:pt x="63" y="156"/>
                    <a:pt x="63" y="156"/>
                    <a:pt x="64" y="156"/>
                  </a:cubicBezTo>
                  <a:cubicBezTo>
                    <a:pt x="64" y="155"/>
                    <a:pt x="64" y="155"/>
                    <a:pt x="64" y="154"/>
                  </a:cubicBezTo>
                  <a:cubicBezTo>
                    <a:pt x="63" y="154"/>
                    <a:pt x="63" y="154"/>
                    <a:pt x="62" y="154"/>
                  </a:cubicBezTo>
                  <a:cubicBezTo>
                    <a:pt x="62" y="154"/>
                    <a:pt x="61" y="154"/>
                    <a:pt x="60" y="154"/>
                  </a:cubicBezTo>
                  <a:cubicBezTo>
                    <a:pt x="60" y="154"/>
                    <a:pt x="61" y="155"/>
                    <a:pt x="61" y="155"/>
                  </a:cubicBezTo>
                  <a:cubicBezTo>
                    <a:pt x="61" y="155"/>
                    <a:pt x="62" y="155"/>
                    <a:pt x="62" y="156"/>
                  </a:cubicBezTo>
                  <a:cubicBezTo>
                    <a:pt x="61" y="156"/>
                    <a:pt x="61" y="156"/>
                    <a:pt x="61" y="156"/>
                  </a:cubicBezTo>
                  <a:cubicBezTo>
                    <a:pt x="61" y="156"/>
                    <a:pt x="60" y="157"/>
                    <a:pt x="60" y="157"/>
                  </a:cubicBezTo>
                  <a:cubicBezTo>
                    <a:pt x="60" y="157"/>
                    <a:pt x="61" y="158"/>
                    <a:pt x="61" y="158"/>
                  </a:cubicBezTo>
                  <a:cubicBezTo>
                    <a:pt x="61" y="158"/>
                    <a:pt x="62" y="158"/>
                    <a:pt x="62" y="159"/>
                  </a:cubicBezTo>
                  <a:cubicBezTo>
                    <a:pt x="61" y="159"/>
                    <a:pt x="61" y="160"/>
                    <a:pt x="61" y="160"/>
                  </a:cubicBezTo>
                  <a:cubicBezTo>
                    <a:pt x="62" y="161"/>
                    <a:pt x="62" y="161"/>
                    <a:pt x="63" y="160"/>
                  </a:cubicBezTo>
                  <a:cubicBezTo>
                    <a:pt x="63" y="160"/>
                    <a:pt x="63" y="159"/>
                    <a:pt x="64" y="159"/>
                  </a:cubicBezTo>
                  <a:cubicBezTo>
                    <a:pt x="64" y="159"/>
                    <a:pt x="65" y="160"/>
                    <a:pt x="65" y="160"/>
                  </a:cubicBezTo>
                  <a:cubicBezTo>
                    <a:pt x="65" y="160"/>
                    <a:pt x="65" y="160"/>
                    <a:pt x="66" y="160"/>
                  </a:cubicBezTo>
                  <a:cubicBezTo>
                    <a:pt x="66" y="160"/>
                    <a:pt x="66" y="160"/>
                    <a:pt x="66" y="160"/>
                  </a:cubicBezTo>
                  <a:close/>
                  <a:moveTo>
                    <a:pt x="61" y="153"/>
                  </a:moveTo>
                  <a:cubicBezTo>
                    <a:pt x="61" y="153"/>
                    <a:pt x="62" y="153"/>
                    <a:pt x="62" y="153"/>
                  </a:cubicBezTo>
                  <a:cubicBezTo>
                    <a:pt x="63" y="153"/>
                    <a:pt x="64" y="153"/>
                    <a:pt x="64" y="153"/>
                  </a:cubicBezTo>
                  <a:cubicBezTo>
                    <a:pt x="64" y="152"/>
                    <a:pt x="63" y="152"/>
                    <a:pt x="62" y="152"/>
                  </a:cubicBezTo>
                  <a:cubicBezTo>
                    <a:pt x="62" y="152"/>
                    <a:pt x="61" y="152"/>
                    <a:pt x="61" y="153"/>
                  </a:cubicBezTo>
                  <a:close/>
                  <a:moveTo>
                    <a:pt x="65" y="152"/>
                  </a:moveTo>
                  <a:cubicBezTo>
                    <a:pt x="65" y="152"/>
                    <a:pt x="66" y="152"/>
                    <a:pt x="66" y="151"/>
                  </a:cubicBezTo>
                  <a:cubicBezTo>
                    <a:pt x="65" y="151"/>
                    <a:pt x="65" y="151"/>
                    <a:pt x="65" y="151"/>
                  </a:cubicBezTo>
                  <a:cubicBezTo>
                    <a:pt x="65" y="151"/>
                    <a:pt x="64" y="151"/>
                    <a:pt x="64" y="151"/>
                  </a:cubicBezTo>
                  <a:lnTo>
                    <a:pt x="65" y="152"/>
                  </a:lnTo>
                  <a:close/>
                  <a:moveTo>
                    <a:pt x="73" y="145"/>
                  </a:moveTo>
                  <a:cubicBezTo>
                    <a:pt x="74" y="145"/>
                    <a:pt x="74" y="145"/>
                    <a:pt x="75" y="145"/>
                  </a:cubicBezTo>
                  <a:cubicBezTo>
                    <a:pt x="75" y="144"/>
                    <a:pt x="75" y="144"/>
                    <a:pt x="74" y="143"/>
                  </a:cubicBezTo>
                  <a:cubicBezTo>
                    <a:pt x="74" y="143"/>
                    <a:pt x="73" y="143"/>
                    <a:pt x="73" y="144"/>
                  </a:cubicBezTo>
                  <a:cubicBezTo>
                    <a:pt x="73" y="144"/>
                    <a:pt x="72" y="144"/>
                    <a:pt x="73" y="145"/>
                  </a:cubicBezTo>
                  <a:close/>
                  <a:moveTo>
                    <a:pt x="68" y="144"/>
                  </a:moveTo>
                  <a:cubicBezTo>
                    <a:pt x="68" y="144"/>
                    <a:pt x="68" y="144"/>
                    <a:pt x="68" y="144"/>
                  </a:cubicBezTo>
                  <a:cubicBezTo>
                    <a:pt x="68" y="143"/>
                    <a:pt x="68" y="143"/>
                    <a:pt x="68" y="143"/>
                  </a:cubicBezTo>
                  <a:cubicBezTo>
                    <a:pt x="67" y="143"/>
                    <a:pt x="67" y="143"/>
                    <a:pt x="67" y="143"/>
                  </a:cubicBezTo>
                  <a:cubicBezTo>
                    <a:pt x="66" y="144"/>
                    <a:pt x="67" y="144"/>
                    <a:pt x="68" y="144"/>
                  </a:cubicBezTo>
                  <a:close/>
                  <a:moveTo>
                    <a:pt x="72" y="141"/>
                  </a:moveTo>
                  <a:cubicBezTo>
                    <a:pt x="72" y="141"/>
                    <a:pt x="71" y="141"/>
                    <a:pt x="71" y="141"/>
                  </a:cubicBezTo>
                  <a:cubicBezTo>
                    <a:pt x="71" y="141"/>
                    <a:pt x="71" y="141"/>
                    <a:pt x="70" y="141"/>
                  </a:cubicBezTo>
                  <a:cubicBezTo>
                    <a:pt x="70" y="142"/>
                    <a:pt x="70" y="142"/>
                    <a:pt x="70" y="142"/>
                  </a:cubicBezTo>
                  <a:cubicBezTo>
                    <a:pt x="70" y="143"/>
                    <a:pt x="70" y="143"/>
                    <a:pt x="71" y="143"/>
                  </a:cubicBezTo>
                  <a:cubicBezTo>
                    <a:pt x="72" y="143"/>
                    <a:pt x="72" y="142"/>
                    <a:pt x="72" y="141"/>
                  </a:cubicBezTo>
                  <a:close/>
                  <a:moveTo>
                    <a:pt x="72" y="140"/>
                  </a:moveTo>
                  <a:cubicBezTo>
                    <a:pt x="72" y="140"/>
                    <a:pt x="72" y="141"/>
                    <a:pt x="73" y="140"/>
                  </a:cubicBezTo>
                  <a:cubicBezTo>
                    <a:pt x="74" y="140"/>
                    <a:pt x="74" y="140"/>
                    <a:pt x="74" y="139"/>
                  </a:cubicBezTo>
                  <a:cubicBezTo>
                    <a:pt x="74" y="139"/>
                    <a:pt x="73" y="139"/>
                    <a:pt x="73" y="139"/>
                  </a:cubicBezTo>
                  <a:cubicBezTo>
                    <a:pt x="72" y="139"/>
                    <a:pt x="72" y="140"/>
                    <a:pt x="72" y="140"/>
                  </a:cubicBezTo>
                  <a:close/>
                  <a:moveTo>
                    <a:pt x="44" y="140"/>
                  </a:moveTo>
                  <a:cubicBezTo>
                    <a:pt x="44" y="140"/>
                    <a:pt x="44" y="139"/>
                    <a:pt x="44" y="139"/>
                  </a:cubicBezTo>
                  <a:cubicBezTo>
                    <a:pt x="43" y="139"/>
                    <a:pt x="43" y="139"/>
                    <a:pt x="42" y="139"/>
                  </a:cubicBezTo>
                  <a:cubicBezTo>
                    <a:pt x="42" y="139"/>
                    <a:pt x="43" y="140"/>
                    <a:pt x="43" y="140"/>
                  </a:cubicBezTo>
                  <a:cubicBezTo>
                    <a:pt x="43" y="140"/>
                    <a:pt x="44" y="140"/>
                    <a:pt x="44" y="140"/>
                  </a:cubicBezTo>
                  <a:close/>
                  <a:moveTo>
                    <a:pt x="68" y="142"/>
                  </a:moveTo>
                  <a:cubicBezTo>
                    <a:pt x="68" y="141"/>
                    <a:pt x="68" y="141"/>
                    <a:pt x="68" y="140"/>
                  </a:cubicBezTo>
                  <a:cubicBezTo>
                    <a:pt x="69" y="140"/>
                    <a:pt x="69" y="140"/>
                    <a:pt x="69" y="139"/>
                  </a:cubicBezTo>
                  <a:cubicBezTo>
                    <a:pt x="69" y="139"/>
                    <a:pt x="68" y="139"/>
                    <a:pt x="68" y="139"/>
                  </a:cubicBezTo>
                  <a:cubicBezTo>
                    <a:pt x="68" y="139"/>
                    <a:pt x="67" y="139"/>
                    <a:pt x="67" y="140"/>
                  </a:cubicBezTo>
                  <a:cubicBezTo>
                    <a:pt x="67" y="140"/>
                    <a:pt x="67" y="140"/>
                    <a:pt x="67" y="141"/>
                  </a:cubicBezTo>
                  <a:cubicBezTo>
                    <a:pt x="67" y="141"/>
                    <a:pt x="67" y="141"/>
                    <a:pt x="68" y="142"/>
                  </a:cubicBezTo>
                  <a:close/>
                  <a:moveTo>
                    <a:pt x="54" y="139"/>
                  </a:moveTo>
                  <a:cubicBezTo>
                    <a:pt x="54" y="140"/>
                    <a:pt x="54" y="140"/>
                    <a:pt x="55" y="141"/>
                  </a:cubicBezTo>
                  <a:cubicBezTo>
                    <a:pt x="55" y="141"/>
                    <a:pt x="55" y="142"/>
                    <a:pt x="56" y="142"/>
                  </a:cubicBezTo>
                  <a:cubicBezTo>
                    <a:pt x="56" y="142"/>
                    <a:pt x="56" y="142"/>
                    <a:pt x="56" y="142"/>
                  </a:cubicBezTo>
                  <a:cubicBezTo>
                    <a:pt x="56" y="141"/>
                    <a:pt x="56" y="141"/>
                    <a:pt x="57" y="141"/>
                  </a:cubicBezTo>
                  <a:cubicBezTo>
                    <a:pt x="57" y="141"/>
                    <a:pt x="57" y="141"/>
                    <a:pt x="57" y="141"/>
                  </a:cubicBezTo>
                  <a:cubicBezTo>
                    <a:pt x="58" y="141"/>
                    <a:pt x="58" y="141"/>
                    <a:pt x="58" y="140"/>
                  </a:cubicBezTo>
                  <a:cubicBezTo>
                    <a:pt x="58" y="140"/>
                    <a:pt x="58" y="140"/>
                    <a:pt x="58" y="140"/>
                  </a:cubicBezTo>
                  <a:cubicBezTo>
                    <a:pt x="58" y="140"/>
                    <a:pt x="58" y="139"/>
                    <a:pt x="58" y="139"/>
                  </a:cubicBezTo>
                  <a:cubicBezTo>
                    <a:pt x="58" y="139"/>
                    <a:pt x="57" y="139"/>
                    <a:pt x="56" y="138"/>
                  </a:cubicBezTo>
                  <a:cubicBezTo>
                    <a:pt x="55" y="138"/>
                    <a:pt x="54" y="139"/>
                    <a:pt x="54" y="139"/>
                  </a:cubicBezTo>
                  <a:close/>
                  <a:moveTo>
                    <a:pt x="60" y="140"/>
                  </a:moveTo>
                  <a:cubicBezTo>
                    <a:pt x="61" y="140"/>
                    <a:pt x="61" y="140"/>
                    <a:pt x="61" y="139"/>
                  </a:cubicBezTo>
                  <a:cubicBezTo>
                    <a:pt x="62" y="139"/>
                    <a:pt x="62" y="139"/>
                    <a:pt x="62" y="138"/>
                  </a:cubicBezTo>
                  <a:cubicBezTo>
                    <a:pt x="62" y="138"/>
                    <a:pt x="61" y="138"/>
                    <a:pt x="61" y="138"/>
                  </a:cubicBezTo>
                  <a:cubicBezTo>
                    <a:pt x="61" y="139"/>
                    <a:pt x="60" y="139"/>
                    <a:pt x="60" y="140"/>
                  </a:cubicBezTo>
                  <a:close/>
                  <a:moveTo>
                    <a:pt x="64" y="135"/>
                  </a:moveTo>
                  <a:cubicBezTo>
                    <a:pt x="64" y="136"/>
                    <a:pt x="64" y="137"/>
                    <a:pt x="65" y="137"/>
                  </a:cubicBezTo>
                  <a:cubicBezTo>
                    <a:pt x="66" y="137"/>
                    <a:pt x="66" y="138"/>
                    <a:pt x="66" y="138"/>
                  </a:cubicBezTo>
                  <a:cubicBezTo>
                    <a:pt x="66" y="138"/>
                    <a:pt x="66" y="137"/>
                    <a:pt x="66" y="137"/>
                  </a:cubicBezTo>
                  <a:cubicBezTo>
                    <a:pt x="66" y="137"/>
                    <a:pt x="66" y="136"/>
                    <a:pt x="66" y="136"/>
                  </a:cubicBezTo>
                  <a:cubicBezTo>
                    <a:pt x="66" y="136"/>
                    <a:pt x="66" y="136"/>
                    <a:pt x="65" y="135"/>
                  </a:cubicBezTo>
                  <a:cubicBezTo>
                    <a:pt x="65" y="135"/>
                    <a:pt x="64" y="135"/>
                    <a:pt x="64" y="135"/>
                  </a:cubicBezTo>
                  <a:close/>
                  <a:moveTo>
                    <a:pt x="67" y="136"/>
                  </a:moveTo>
                  <a:cubicBezTo>
                    <a:pt x="67" y="136"/>
                    <a:pt x="68" y="137"/>
                    <a:pt x="68" y="137"/>
                  </a:cubicBezTo>
                  <a:cubicBezTo>
                    <a:pt x="69" y="137"/>
                    <a:pt x="69" y="137"/>
                    <a:pt x="70" y="137"/>
                  </a:cubicBezTo>
                  <a:cubicBezTo>
                    <a:pt x="70" y="137"/>
                    <a:pt x="70" y="137"/>
                    <a:pt x="70" y="136"/>
                  </a:cubicBezTo>
                  <a:cubicBezTo>
                    <a:pt x="70" y="136"/>
                    <a:pt x="70" y="135"/>
                    <a:pt x="70" y="135"/>
                  </a:cubicBezTo>
                  <a:cubicBezTo>
                    <a:pt x="70" y="135"/>
                    <a:pt x="69" y="135"/>
                    <a:pt x="69" y="135"/>
                  </a:cubicBezTo>
                  <a:cubicBezTo>
                    <a:pt x="68" y="135"/>
                    <a:pt x="68" y="135"/>
                    <a:pt x="67" y="136"/>
                  </a:cubicBezTo>
                  <a:close/>
                  <a:moveTo>
                    <a:pt x="50" y="136"/>
                  </a:moveTo>
                  <a:cubicBezTo>
                    <a:pt x="51" y="137"/>
                    <a:pt x="51" y="137"/>
                    <a:pt x="51" y="137"/>
                  </a:cubicBezTo>
                  <a:cubicBezTo>
                    <a:pt x="52" y="136"/>
                    <a:pt x="52" y="136"/>
                    <a:pt x="52" y="136"/>
                  </a:cubicBezTo>
                  <a:cubicBezTo>
                    <a:pt x="52" y="136"/>
                    <a:pt x="52" y="135"/>
                    <a:pt x="52" y="135"/>
                  </a:cubicBezTo>
                  <a:cubicBezTo>
                    <a:pt x="52" y="135"/>
                    <a:pt x="51" y="135"/>
                    <a:pt x="51" y="135"/>
                  </a:cubicBezTo>
                  <a:cubicBezTo>
                    <a:pt x="51" y="135"/>
                    <a:pt x="51" y="135"/>
                    <a:pt x="51" y="136"/>
                  </a:cubicBezTo>
                  <a:cubicBezTo>
                    <a:pt x="50" y="136"/>
                    <a:pt x="50" y="136"/>
                    <a:pt x="50" y="136"/>
                  </a:cubicBezTo>
                  <a:close/>
                  <a:moveTo>
                    <a:pt x="62" y="134"/>
                  </a:moveTo>
                  <a:cubicBezTo>
                    <a:pt x="62" y="134"/>
                    <a:pt x="63" y="134"/>
                    <a:pt x="63" y="133"/>
                  </a:cubicBezTo>
                  <a:cubicBezTo>
                    <a:pt x="62" y="133"/>
                    <a:pt x="62" y="134"/>
                    <a:pt x="62" y="134"/>
                  </a:cubicBezTo>
                  <a:close/>
                  <a:moveTo>
                    <a:pt x="58" y="133"/>
                  </a:moveTo>
                  <a:cubicBezTo>
                    <a:pt x="58" y="134"/>
                    <a:pt x="58" y="134"/>
                    <a:pt x="58" y="134"/>
                  </a:cubicBezTo>
                  <a:cubicBezTo>
                    <a:pt x="58" y="135"/>
                    <a:pt x="58" y="135"/>
                    <a:pt x="58" y="135"/>
                  </a:cubicBezTo>
                  <a:cubicBezTo>
                    <a:pt x="57" y="136"/>
                    <a:pt x="57" y="136"/>
                    <a:pt x="57" y="136"/>
                  </a:cubicBezTo>
                  <a:cubicBezTo>
                    <a:pt x="56" y="136"/>
                    <a:pt x="56" y="136"/>
                    <a:pt x="56" y="136"/>
                  </a:cubicBezTo>
                  <a:cubicBezTo>
                    <a:pt x="56" y="137"/>
                    <a:pt x="56" y="137"/>
                    <a:pt x="57" y="137"/>
                  </a:cubicBezTo>
                  <a:cubicBezTo>
                    <a:pt x="58" y="137"/>
                    <a:pt x="58" y="136"/>
                    <a:pt x="59" y="136"/>
                  </a:cubicBezTo>
                  <a:cubicBezTo>
                    <a:pt x="59" y="135"/>
                    <a:pt x="59" y="134"/>
                    <a:pt x="59" y="134"/>
                  </a:cubicBezTo>
                  <a:cubicBezTo>
                    <a:pt x="59" y="133"/>
                    <a:pt x="59" y="133"/>
                    <a:pt x="59" y="133"/>
                  </a:cubicBezTo>
                  <a:cubicBezTo>
                    <a:pt x="59" y="133"/>
                    <a:pt x="58" y="133"/>
                    <a:pt x="58" y="133"/>
                  </a:cubicBezTo>
                  <a:close/>
                  <a:moveTo>
                    <a:pt x="56" y="134"/>
                  </a:moveTo>
                  <a:cubicBezTo>
                    <a:pt x="56" y="133"/>
                    <a:pt x="56" y="133"/>
                    <a:pt x="55" y="133"/>
                  </a:cubicBezTo>
                  <a:cubicBezTo>
                    <a:pt x="55" y="133"/>
                    <a:pt x="55" y="133"/>
                    <a:pt x="54" y="133"/>
                  </a:cubicBezTo>
                  <a:cubicBezTo>
                    <a:pt x="54" y="133"/>
                    <a:pt x="54" y="133"/>
                    <a:pt x="53" y="133"/>
                  </a:cubicBezTo>
                  <a:cubicBezTo>
                    <a:pt x="53" y="133"/>
                    <a:pt x="53" y="134"/>
                    <a:pt x="53" y="134"/>
                  </a:cubicBezTo>
                  <a:cubicBezTo>
                    <a:pt x="54" y="134"/>
                    <a:pt x="54" y="134"/>
                    <a:pt x="55" y="134"/>
                  </a:cubicBezTo>
                  <a:cubicBezTo>
                    <a:pt x="55" y="134"/>
                    <a:pt x="56" y="134"/>
                    <a:pt x="56" y="134"/>
                  </a:cubicBezTo>
                  <a:close/>
                  <a:moveTo>
                    <a:pt x="46" y="132"/>
                  </a:moveTo>
                  <a:cubicBezTo>
                    <a:pt x="46" y="132"/>
                    <a:pt x="46" y="132"/>
                    <a:pt x="46" y="132"/>
                  </a:cubicBezTo>
                  <a:cubicBezTo>
                    <a:pt x="46" y="132"/>
                    <a:pt x="46" y="131"/>
                    <a:pt x="45" y="131"/>
                  </a:cubicBezTo>
                  <a:cubicBezTo>
                    <a:pt x="45" y="131"/>
                    <a:pt x="45" y="132"/>
                    <a:pt x="45" y="132"/>
                  </a:cubicBezTo>
                  <a:cubicBezTo>
                    <a:pt x="45" y="132"/>
                    <a:pt x="45" y="132"/>
                    <a:pt x="46" y="132"/>
                  </a:cubicBezTo>
                  <a:close/>
                  <a:moveTo>
                    <a:pt x="63" y="131"/>
                  </a:moveTo>
                  <a:cubicBezTo>
                    <a:pt x="63" y="131"/>
                    <a:pt x="63" y="131"/>
                    <a:pt x="62" y="130"/>
                  </a:cubicBezTo>
                  <a:cubicBezTo>
                    <a:pt x="62" y="130"/>
                    <a:pt x="62" y="130"/>
                    <a:pt x="61" y="130"/>
                  </a:cubicBezTo>
                  <a:cubicBezTo>
                    <a:pt x="61" y="130"/>
                    <a:pt x="61" y="131"/>
                    <a:pt x="60" y="131"/>
                  </a:cubicBezTo>
                  <a:cubicBezTo>
                    <a:pt x="60" y="131"/>
                    <a:pt x="60" y="132"/>
                    <a:pt x="60" y="132"/>
                  </a:cubicBezTo>
                  <a:cubicBezTo>
                    <a:pt x="61" y="132"/>
                    <a:pt x="61" y="132"/>
                    <a:pt x="62" y="132"/>
                  </a:cubicBezTo>
                  <a:cubicBezTo>
                    <a:pt x="62" y="132"/>
                    <a:pt x="63" y="132"/>
                    <a:pt x="63" y="131"/>
                  </a:cubicBezTo>
                  <a:close/>
                  <a:moveTo>
                    <a:pt x="53" y="131"/>
                  </a:moveTo>
                  <a:cubicBezTo>
                    <a:pt x="54" y="131"/>
                    <a:pt x="54" y="131"/>
                    <a:pt x="55" y="131"/>
                  </a:cubicBezTo>
                  <a:cubicBezTo>
                    <a:pt x="55" y="131"/>
                    <a:pt x="55" y="130"/>
                    <a:pt x="55" y="130"/>
                  </a:cubicBezTo>
                  <a:cubicBezTo>
                    <a:pt x="54" y="130"/>
                    <a:pt x="54" y="130"/>
                    <a:pt x="53" y="131"/>
                  </a:cubicBezTo>
                  <a:close/>
                  <a:moveTo>
                    <a:pt x="79" y="131"/>
                  </a:moveTo>
                  <a:cubicBezTo>
                    <a:pt x="79" y="132"/>
                    <a:pt x="80" y="132"/>
                    <a:pt x="80" y="132"/>
                  </a:cubicBezTo>
                  <a:cubicBezTo>
                    <a:pt x="81" y="132"/>
                    <a:pt x="81" y="131"/>
                    <a:pt x="81" y="131"/>
                  </a:cubicBezTo>
                  <a:cubicBezTo>
                    <a:pt x="81" y="130"/>
                    <a:pt x="81" y="130"/>
                    <a:pt x="80" y="130"/>
                  </a:cubicBezTo>
                  <a:cubicBezTo>
                    <a:pt x="80" y="130"/>
                    <a:pt x="80" y="130"/>
                    <a:pt x="79" y="130"/>
                  </a:cubicBezTo>
                  <a:cubicBezTo>
                    <a:pt x="79" y="130"/>
                    <a:pt x="79" y="131"/>
                    <a:pt x="79" y="131"/>
                  </a:cubicBezTo>
                  <a:close/>
                  <a:moveTo>
                    <a:pt x="49" y="129"/>
                  </a:moveTo>
                  <a:cubicBezTo>
                    <a:pt x="50" y="129"/>
                    <a:pt x="50" y="129"/>
                    <a:pt x="50" y="129"/>
                  </a:cubicBezTo>
                  <a:cubicBezTo>
                    <a:pt x="50" y="129"/>
                    <a:pt x="50" y="129"/>
                    <a:pt x="50" y="129"/>
                  </a:cubicBezTo>
                  <a:cubicBezTo>
                    <a:pt x="50" y="129"/>
                    <a:pt x="50" y="129"/>
                    <a:pt x="50" y="129"/>
                  </a:cubicBezTo>
                  <a:cubicBezTo>
                    <a:pt x="49" y="129"/>
                    <a:pt x="49" y="129"/>
                    <a:pt x="49" y="129"/>
                  </a:cubicBezTo>
                  <a:close/>
                  <a:moveTo>
                    <a:pt x="45" y="130"/>
                  </a:moveTo>
                  <a:cubicBezTo>
                    <a:pt x="46" y="130"/>
                    <a:pt x="46" y="129"/>
                    <a:pt x="46" y="129"/>
                  </a:cubicBezTo>
                  <a:cubicBezTo>
                    <a:pt x="46" y="128"/>
                    <a:pt x="46" y="128"/>
                    <a:pt x="46" y="129"/>
                  </a:cubicBezTo>
                  <a:cubicBezTo>
                    <a:pt x="45" y="129"/>
                    <a:pt x="45" y="129"/>
                    <a:pt x="45" y="130"/>
                  </a:cubicBezTo>
                  <a:close/>
                  <a:moveTo>
                    <a:pt x="66" y="127"/>
                  </a:moveTo>
                  <a:cubicBezTo>
                    <a:pt x="66" y="127"/>
                    <a:pt x="66" y="128"/>
                    <a:pt x="66" y="128"/>
                  </a:cubicBezTo>
                  <a:cubicBezTo>
                    <a:pt x="66" y="128"/>
                    <a:pt x="66" y="129"/>
                    <a:pt x="66" y="129"/>
                  </a:cubicBezTo>
                  <a:cubicBezTo>
                    <a:pt x="66" y="129"/>
                    <a:pt x="67" y="129"/>
                    <a:pt x="67" y="129"/>
                  </a:cubicBezTo>
                  <a:cubicBezTo>
                    <a:pt x="67" y="129"/>
                    <a:pt x="67" y="129"/>
                    <a:pt x="67" y="128"/>
                  </a:cubicBezTo>
                  <a:cubicBezTo>
                    <a:pt x="67" y="128"/>
                    <a:pt x="67" y="128"/>
                    <a:pt x="67" y="128"/>
                  </a:cubicBezTo>
                  <a:cubicBezTo>
                    <a:pt x="67" y="127"/>
                    <a:pt x="67" y="127"/>
                    <a:pt x="66" y="127"/>
                  </a:cubicBezTo>
                  <a:close/>
                  <a:moveTo>
                    <a:pt x="62" y="128"/>
                  </a:moveTo>
                  <a:cubicBezTo>
                    <a:pt x="63" y="129"/>
                    <a:pt x="63" y="129"/>
                    <a:pt x="63" y="129"/>
                  </a:cubicBezTo>
                  <a:cubicBezTo>
                    <a:pt x="64" y="128"/>
                    <a:pt x="64" y="128"/>
                    <a:pt x="63" y="127"/>
                  </a:cubicBezTo>
                  <a:cubicBezTo>
                    <a:pt x="63" y="127"/>
                    <a:pt x="62" y="128"/>
                    <a:pt x="62" y="128"/>
                  </a:cubicBezTo>
                  <a:close/>
                  <a:moveTo>
                    <a:pt x="58" y="128"/>
                  </a:moveTo>
                  <a:cubicBezTo>
                    <a:pt x="59" y="129"/>
                    <a:pt x="59" y="129"/>
                    <a:pt x="59" y="128"/>
                  </a:cubicBezTo>
                  <a:cubicBezTo>
                    <a:pt x="59" y="128"/>
                    <a:pt x="59" y="128"/>
                    <a:pt x="59" y="127"/>
                  </a:cubicBezTo>
                  <a:cubicBezTo>
                    <a:pt x="59" y="127"/>
                    <a:pt x="59" y="127"/>
                    <a:pt x="58" y="127"/>
                  </a:cubicBezTo>
                  <a:cubicBezTo>
                    <a:pt x="58" y="127"/>
                    <a:pt x="58" y="127"/>
                    <a:pt x="58" y="127"/>
                  </a:cubicBezTo>
                  <a:cubicBezTo>
                    <a:pt x="58" y="128"/>
                    <a:pt x="58" y="128"/>
                    <a:pt x="58" y="128"/>
                  </a:cubicBezTo>
                  <a:close/>
                  <a:moveTo>
                    <a:pt x="47" y="127"/>
                  </a:moveTo>
                  <a:cubicBezTo>
                    <a:pt x="47" y="127"/>
                    <a:pt x="48" y="127"/>
                    <a:pt x="49" y="127"/>
                  </a:cubicBezTo>
                  <a:cubicBezTo>
                    <a:pt x="49" y="127"/>
                    <a:pt x="50" y="127"/>
                    <a:pt x="49" y="126"/>
                  </a:cubicBezTo>
                  <a:cubicBezTo>
                    <a:pt x="49" y="126"/>
                    <a:pt x="48" y="126"/>
                    <a:pt x="48" y="126"/>
                  </a:cubicBezTo>
                  <a:cubicBezTo>
                    <a:pt x="48" y="126"/>
                    <a:pt x="47" y="126"/>
                    <a:pt x="47" y="126"/>
                  </a:cubicBezTo>
                  <a:lnTo>
                    <a:pt x="47" y="127"/>
                  </a:lnTo>
                  <a:close/>
                  <a:moveTo>
                    <a:pt x="33" y="126"/>
                  </a:moveTo>
                  <a:cubicBezTo>
                    <a:pt x="33" y="126"/>
                    <a:pt x="33" y="126"/>
                    <a:pt x="33" y="126"/>
                  </a:cubicBezTo>
                  <a:cubicBezTo>
                    <a:pt x="34" y="125"/>
                    <a:pt x="34" y="125"/>
                    <a:pt x="33" y="125"/>
                  </a:cubicBezTo>
                  <a:cubicBezTo>
                    <a:pt x="33" y="125"/>
                    <a:pt x="33" y="125"/>
                    <a:pt x="33" y="126"/>
                  </a:cubicBezTo>
                  <a:close/>
                  <a:moveTo>
                    <a:pt x="62" y="125"/>
                  </a:moveTo>
                  <a:cubicBezTo>
                    <a:pt x="62" y="126"/>
                    <a:pt x="62" y="126"/>
                    <a:pt x="63" y="126"/>
                  </a:cubicBezTo>
                  <a:cubicBezTo>
                    <a:pt x="63" y="126"/>
                    <a:pt x="64" y="125"/>
                    <a:pt x="64" y="125"/>
                  </a:cubicBezTo>
                  <a:cubicBezTo>
                    <a:pt x="63" y="125"/>
                    <a:pt x="62" y="125"/>
                    <a:pt x="62" y="125"/>
                  </a:cubicBezTo>
                  <a:close/>
                  <a:moveTo>
                    <a:pt x="57" y="126"/>
                  </a:moveTo>
                  <a:cubicBezTo>
                    <a:pt x="57" y="126"/>
                    <a:pt x="58" y="125"/>
                    <a:pt x="58" y="125"/>
                  </a:cubicBezTo>
                  <a:cubicBezTo>
                    <a:pt x="57" y="124"/>
                    <a:pt x="57" y="124"/>
                    <a:pt x="57" y="124"/>
                  </a:cubicBezTo>
                  <a:cubicBezTo>
                    <a:pt x="56" y="125"/>
                    <a:pt x="56" y="125"/>
                    <a:pt x="57" y="126"/>
                  </a:cubicBezTo>
                  <a:close/>
                  <a:moveTo>
                    <a:pt x="40" y="125"/>
                  </a:moveTo>
                  <a:cubicBezTo>
                    <a:pt x="41" y="125"/>
                    <a:pt x="40" y="124"/>
                    <a:pt x="40" y="124"/>
                  </a:cubicBezTo>
                  <a:cubicBezTo>
                    <a:pt x="39" y="125"/>
                    <a:pt x="39" y="125"/>
                    <a:pt x="38" y="125"/>
                  </a:cubicBezTo>
                  <a:cubicBezTo>
                    <a:pt x="38" y="126"/>
                    <a:pt x="38" y="126"/>
                    <a:pt x="38" y="126"/>
                  </a:cubicBezTo>
                  <a:cubicBezTo>
                    <a:pt x="39" y="127"/>
                    <a:pt x="39" y="127"/>
                    <a:pt x="39" y="127"/>
                  </a:cubicBezTo>
                  <a:cubicBezTo>
                    <a:pt x="39" y="128"/>
                    <a:pt x="39" y="128"/>
                    <a:pt x="40" y="127"/>
                  </a:cubicBezTo>
                  <a:cubicBezTo>
                    <a:pt x="40" y="127"/>
                    <a:pt x="40" y="127"/>
                    <a:pt x="40" y="127"/>
                  </a:cubicBezTo>
                  <a:cubicBezTo>
                    <a:pt x="39" y="127"/>
                    <a:pt x="39" y="127"/>
                    <a:pt x="39" y="126"/>
                  </a:cubicBezTo>
                  <a:cubicBezTo>
                    <a:pt x="40" y="126"/>
                    <a:pt x="40" y="126"/>
                    <a:pt x="40" y="126"/>
                  </a:cubicBezTo>
                  <a:cubicBezTo>
                    <a:pt x="40" y="126"/>
                    <a:pt x="40" y="126"/>
                    <a:pt x="40" y="125"/>
                  </a:cubicBezTo>
                  <a:close/>
                  <a:moveTo>
                    <a:pt x="64" y="125"/>
                  </a:moveTo>
                  <a:cubicBezTo>
                    <a:pt x="64" y="125"/>
                    <a:pt x="65" y="125"/>
                    <a:pt x="66" y="125"/>
                  </a:cubicBezTo>
                  <a:cubicBezTo>
                    <a:pt x="66" y="125"/>
                    <a:pt x="67" y="125"/>
                    <a:pt x="67" y="124"/>
                  </a:cubicBezTo>
                  <a:cubicBezTo>
                    <a:pt x="67" y="124"/>
                    <a:pt x="66" y="124"/>
                    <a:pt x="65" y="124"/>
                  </a:cubicBezTo>
                  <a:cubicBezTo>
                    <a:pt x="64" y="124"/>
                    <a:pt x="64" y="124"/>
                    <a:pt x="64" y="125"/>
                  </a:cubicBezTo>
                  <a:close/>
                  <a:moveTo>
                    <a:pt x="73" y="124"/>
                  </a:moveTo>
                  <a:cubicBezTo>
                    <a:pt x="73" y="124"/>
                    <a:pt x="73" y="124"/>
                    <a:pt x="73" y="124"/>
                  </a:cubicBezTo>
                  <a:cubicBezTo>
                    <a:pt x="73" y="125"/>
                    <a:pt x="73" y="125"/>
                    <a:pt x="74" y="124"/>
                  </a:cubicBezTo>
                  <a:cubicBezTo>
                    <a:pt x="74" y="124"/>
                    <a:pt x="74" y="124"/>
                    <a:pt x="73" y="124"/>
                  </a:cubicBezTo>
                  <a:cubicBezTo>
                    <a:pt x="73" y="123"/>
                    <a:pt x="73" y="123"/>
                    <a:pt x="73" y="124"/>
                  </a:cubicBezTo>
                  <a:close/>
                  <a:moveTo>
                    <a:pt x="45" y="123"/>
                  </a:moveTo>
                  <a:cubicBezTo>
                    <a:pt x="45" y="123"/>
                    <a:pt x="46" y="124"/>
                    <a:pt x="46" y="125"/>
                  </a:cubicBezTo>
                  <a:cubicBezTo>
                    <a:pt x="46" y="125"/>
                    <a:pt x="47" y="125"/>
                    <a:pt x="47" y="125"/>
                  </a:cubicBezTo>
                  <a:cubicBezTo>
                    <a:pt x="47" y="124"/>
                    <a:pt x="47" y="124"/>
                    <a:pt x="47" y="124"/>
                  </a:cubicBezTo>
                  <a:cubicBezTo>
                    <a:pt x="47" y="123"/>
                    <a:pt x="47" y="123"/>
                    <a:pt x="47" y="122"/>
                  </a:cubicBezTo>
                  <a:cubicBezTo>
                    <a:pt x="46" y="122"/>
                    <a:pt x="46" y="122"/>
                    <a:pt x="45" y="123"/>
                  </a:cubicBezTo>
                  <a:close/>
                  <a:moveTo>
                    <a:pt x="59" y="123"/>
                  </a:moveTo>
                  <a:cubicBezTo>
                    <a:pt x="59" y="123"/>
                    <a:pt x="59" y="123"/>
                    <a:pt x="60" y="123"/>
                  </a:cubicBezTo>
                  <a:cubicBezTo>
                    <a:pt x="60" y="123"/>
                    <a:pt x="61" y="123"/>
                    <a:pt x="61" y="123"/>
                  </a:cubicBezTo>
                  <a:cubicBezTo>
                    <a:pt x="61" y="123"/>
                    <a:pt x="61" y="122"/>
                    <a:pt x="60" y="122"/>
                  </a:cubicBezTo>
                  <a:cubicBezTo>
                    <a:pt x="59" y="122"/>
                    <a:pt x="59" y="123"/>
                    <a:pt x="59" y="123"/>
                  </a:cubicBezTo>
                  <a:close/>
                  <a:moveTo>
                    <a:pt x="51" y="122"/>
                  </a:moveTo>
                  <a:cubicBezTo>
                    <a:pt x="51" y="122"/>
                    <a:pt x="51" y="122"/>
                    <a:pt x="50" y="122"/>
                  </a:cubicBezTo>
                  <a:cubicBezTo>
                    <a:pt x="50" y="122"/>
                    <a:pt x="50" y="122"/>
                    <a:pt x="50" y="123"/>
                  </a:cubicBezTo>
                  <a:cubicBezTo>
                    <a:pt x="50" y="123"/>
                    <a:pt x="50" y="123"/>
                    <a:pt x="50" y="123"/>
                  </a:cubicBezTo>
                  <a:cubicBezTo>
                    <a:pt x="51" y="123"/>
                    <a:pt x="51" y="123"/>
                    <a:pt x="51" y="123"/>
                  </a:cubicBezTo>
                  <a:cubicBezTo>
                    <a:pt x="51" y="124"/>
                    <a:pt x="51" y="124"/>
                    <a:pt x="51" y="125"/>
                  </a:cubicBezTo>
                  <a:cubicBezTo>
                    <a:pt x="51" y="125"/>
                    <a:pt x="51" y="125"/>
                    <a:pt x="50" y="125"/>
                  </a:cubicBezTo>
                  <a:cubicBezTo>
                    <a:pt x="50" y="125"/>
                    <a:pt x="50" y="125"/>
                    <a:pt x="49" y="126"/>
                  </a:cubicBezTo>
                  <a:cubicBezTo>
                    <a:pt x="50" y="126"/>
                    <a:pt x="50" y="126"/>
                    <a:pt x="51" y="126"/>
                  </a:cubicBezTo>
                  <a:cubicBezTo>
                    <a:pt x="51" y="126"/>
                    <a:pt x="52" y="126"/>
                    <a:pt x="52" y="126"/>
                  </a:cubicBezTo>
                  <a:cubicBezTo>
                    <a:pt x="52" y="125"/>
                    <a:pt x="52" y="125"/>
                    <a:pt x="53" y="124"/>
                  </a:cubicBezTo>
                  <a:cubicBezTo>
                    <a:pt x="54" y="124"/>
                    <a:pt x="54" y="124"/>
                    <a:pt x="55" y="124"/>
                  </a:cubicBezTo>
                  <a:cubicBezTo>
                    <a:pt x="55" y="124"/>
                    <a:pt x="56" y="124"/>
                    <a:pt x="56" y="124"/>
                  </a:cubicBezTo>
                  <a:cubicBezTo>
                    <a:pt x="56" y="123"/>
                    <a:pt x="55" y="123"/>
                    <a:pt x="55" y="122"/>
                  </a:cubicBezTo>
                  <a:cubicBezTo>
                    <a:pt x="55" y="122"/>
                    <a:pt x="54" y="122"/>
                    <a:pt x="54" y="121"/>
                  </a:cubicBezTo>
                  <a:cubicBezTo>
                    <a:pt x="53" y="121"/>
                    <a:pt x="53" y="121"/>
                    <a:pt x="53" y="121"/>
                  </a:cubicBezTo>
                  <a:cubicBezTo>
                    <a:pt x="52" y="121"/>
                    <a:pt x="52" y="121"/>
                    <a:pt x="51" y="122"/>
                  </a:cubicBezTo>
                  <a:close/>
                  <a:moveTo>
                    <a:pt x="68" y="121"/>
                  </a:moveTo>
                  <a:cubicBezTo>
                    <a:pt x="68" y="122"/>
                    <a:pt x="68" y="122"/>
                    <a:pt x="69" y="122"/>
                  </a:cubicBezTo>
                  <a:cubicBezTo>
                    <a:pt x="69" y="122"/>
                    <a:pt x="69" y="122"/>
                    <a:pt x="69" y="121"/>
                  </a:cubicBezTo>
                  <a:cubicBezTo>
                    <a:pt x="68" y="121"/>
                    <a:pt x="68" y="121"/>
                    <a:pt x="68" y="121"/>
                  </a:cubicBezTo>
                  <a:close/>
                  <a:moveTo>
                    <a:pt x="85" y="123"/>
                  </a:moveTo>
                  <a:cubicBezTo>
                    <a:pt x="85" y="123"/>
                    <a:pt x="85" y="123"/>
                    <a:pt x="86" y="123"/>
                  </a:cubicBezTo>
                  <a:cubicBezTo>
                    <a:pt x="86" y="123"/>
                    <a:pt x="86" y="122"/>
                    <a:pt x="86" y="122"/>
                  </a:cubicBezTo>
                  <a:cubicBezTo>
                    <a:pt x="86" y="122"/>
                    <a:pt x="85" y="121"/>
                    <a:pt x="85" y="121"/>
                  </a:cubicBezTo>
                  <a:cubicBezTo>
                    <a:pt x="85" y="121"/>
                    <a:pt x="84" y="121"/>
                    <a:pt x="84" y="121"/>
                  </a:cubicBezTo>
                  <a:cubicBezTo>
                    <a:pt x="83" y="121"/>
                    <a:pt x="83" y="122"/>
                    <a:pt x="83" y="122"/>
                  </a:cubicBezTo>
                  <a:cubicBezTo>
                    <a:pt x="84" y="123"/>
                    <a:pt x="84" y="123"/>
                    <a:pt x="85" y="123"/>
                  </a:cubicBezTo>
                  <a:close/>
                  <a:moveTo>
                    <a:pt x="68" y="119"/>
                  </a:moveTo>
                  <a:cubicBezTo>
                    <a:pt x="68" y="119"/>
                    <a:pt x="68" y="119"/>
                    <a:pt x="69" y="119"/>
                  </a:cubicBezTo>
                  <a:cubicBezTo>
                    <a:pt x="69" y="119"/>
                    <a:pt x="68" y="119"/>
                    <a:pt x="68" y="119"/>
                  </a:cubicBezTo>
                  <a:cubicBezTo>
                    <a:pt x="68" y="119"/>
                    <a:pt x="68" y="119"/>
                    <a:pt x="68" y="119"/>
                  </a:cubicBezTo>
                  <a:close/>
                  <a:moveTo>
                    <a:pt x="67" y="119"/>
                  </a:moveTo>
                  <a:cubicBezTo>
                    <a:pt x="67" y="119"/>
                    <a:pt x="67" y="118"/>
                    <a:pt x="67" y="118"/>
                  </a:cubicBezTo>
                  <a:cubicBezTo>
                    <a:pt x="66" y="118"/>
                    <a:pt x="66" y="119"/>
                    <a:pt x="67" y="119"/>
                  </a:cubicBezTo>
                  <a:cubicBezTo>
                    <a:pt x="67" y="119"/>
                    <a:pt x="67" y="119"/>
                    <a:pt x="67" y="119"/>
                  </a:cubicBezTo>
                  <a:close/>
                  <a:moveTo>
                    <a:pt x="41" y="119"/>
                  </a:moveTo>
                  <a:cubicBezTo>
                    <a:pt x="41" y="119"/>
                    <a:pt x="42" y="119"/>
                    <a:pt x="42" y="119"/>
                  </a:cubicBezTo>
                  <a:cubicBezTo>
                    <a:pt x="43" y="119"/>
                    <a:pt x="43" y="119"/>
                    <a:pt x="43" y="119"/>
                  </a:cubicBezTo>
                  <a:cubicBezTo>
                    <a:pt x="43" y="118"/>
                    <a:pt x="43" y="118"/>
                    <a:pt x="42" y="118"/>
                  </a:cubicBezTo>
                  <a:cubicBezTo>
                    <a:pt x="42" y="118"/>
                    <a:pt x="41" y="119"/>
                    <a:pt x="41" y="119"/>
                  </a:cubicBezTo>
                  <a:close/>
                  <a:moveTo>
                    <a:pt x="51" y="119"/>
                  </a:moveTo>
                  <a:cubicBezTo>
                    <a:pt x="50" y="120"/>
                    <a:pt x="50" y="120"/>
                    <a:pt x="50" y="119"/>
                  </a:cubicBezTo>
                  <a:cubicBezTo>
                    <a:pt x="49" y="119"/>
                    <a:pt x="49" y="119"/>
                    <a:pt x="49" y="119"/>
                  </a:cubicBezTo>
                  <a:cubicBezTo>
                    <a:pt x="48" y="119"/>
                    <a:pt x="48" y="119"/>
                    <a:pt x="48" y="119"/>
                  </a:cubicBezTo>
                  <a:cubicBezTo>
                    <a:pt x="48" y="119"/>
                    <a:pt x="47" y="119"/>
                    <a:pt x="47" y="119"/>
                  </a:cubicBezTo>
                  <a:cubicBezTo>
                    <a:pt x="47" y="120"/>
                    <a:pt x="47" y="120"/>
                    <a:pt x="48" y="120"/>
                  </a:cubicBezTo>
                  <a:cubicBezTo>
                    <a:pt x="48" y="120"/>
                    <a:pt x="48" y="120"/>
                    <a:pt x="48" y="120"/>
                  </a:cubicBezTo>
                  <a:cubicBezTo>
                    <a:pt x="48" y="121"/>
                    <a:pt x="48" y="121"/>
                    <a:pt x="48" y="122"/>
                  </a:cubicBezTo>
                  <a:cubicBezTo>
                    <a:pt x="49" y="122"/>
                    <a:pt x="49" y="122"/>
                    <a:pt x="50" y="122"/>
                  </a:cubicBezTo>
                  <a:cubicBezTo>
                    <a:pt x="50" y="121"/>
                    <a:pt x="50" y="121"/>
                    <a:pt x="51" y="121"/>
                  </a:cubicBezTo>
                  <a:cubicBezTo>
                    <a:pt x="51" y="121"/>
                    <a:pt x="52" y="120"/>
                    <a:pt x="52" y="120"/>
                  </a:cubicBezTo>
                  <a:cubicBezTo>
                    <a:pt x="52" y="120"/>
                    <a:pt x="53" y="119"/>
                    <a:pt x="53" y="119"/>
                  </a:cubicBezTo>
                  <a:cubicBezTo>
                    <a:pt x="53" y="119"/>
                    <a:pt x="53" y="118"/>
                    <a:pt x="52" y="118"/>
                  </a:cubicBezTo>
                  <a:lnTo>
                    <a:pt x="51" y="119"/>
                  </a:lnTo>
                  <a:close/>
                  <a:moveTo>
                    <a:pt x="60" y="119"/>
                  </a:moveTo>
                  <a:cubicBezTo>
                    <a:pt x="61" y="119"/>
                    <a:pt x="61" y="119"/>
                    <a:pt x="61" y="119"/>
                  </a:cubicBezTo>
                  <a:cubicBezTo>
                    <a:pt x="62" y="119"/>
                    <a:pt x="62" y="119"/>
                    <a:pt x="63" y="118"/>
                  </a:cubicBezTo>
                  <a:cubicBezTo>
                    <a:pt x="63" y="118"/>
                    <a:pt x="62" y="118"/>
                    <a:pt x="62" y="117"/>
                  </a:cubicBezTo>
                  <a:cubicBezTo>
                    <a:pt x="62" y="117"/>
                    <a:pt x="61" y="117"/>
                    <a:pt x="61" y="117"/>
                  </a:cubicBezTo>
                  <a:cubicBezTo>
                    <a:pt x="61" y="117"/>
                    <a:pt x="60" y="118"/>
                    <a:pt x="60" y="118"/>
                  </a:cubicBezTo>
                  <a:cubicBezTo>
                    <a:pt x="60" y="118"/>
                    <a:pt x="60" y="118"/>
                    <a:pt x="60" y="119"/>
                  </a:cubicBezTo>
                  <a:close/>
                  <a:moveTo>
                    <a:pt x="71" y="118"/>
                  </a:moveTo>
                  <a:cubicBezTo>
                    <a:pt x="72" y="118"/>
                    <a:pt x="72" y="118"/>
                    <a:pt x="72" y="118"/>
                  </a:cubicBezTo>
                  <a:cubicBezTo>
                    <a:pt x="72" y="118"/>
                    <a:pt x="73" y="118"/>
                    <a:pt x="73" y="118"/>
                  </a:cubicBezTo>
                  <a:cubicBezTo>
                    <a:pt x="73" y="118"/>
                    <a:pt x="73" y="117"/>
                    <a:pt x="72" y="117"/>
                  </a:cubicBezTo>
                  <a:cubicBezTo>
                    <a:pt x="72" y="117"/>
                    <a:pt x="71" y="117"/>
                    <a:pt x="71" y="118"/>
                  </a:cubicBezTo>
                  <a:close/>
                  <a:moveTo>
                    <a:pt x="47" y="114"/>
                  </a:moveTo>
                  <a:cubicBezTo>
                    <a:pt x="47" y="115"/>
                    <a:pt x="47" y="116"/>
                    <a:pt x="46" y="116"/>
                  </a:cubicBezTo>
                  <a:cubicBezTo>
                    <a:pt x="46" y="117"/>
                    <a:pt x="46" y="117"/>
                    <a:pt x="46" y="118"/>
                  </a:cubicBezTo>
                  <a:cubicBezTo>
                    <a:pt x="46" y="118"/>
                    <a:pt x="47" y="118"/>
                    <a:pt x="47" y="117"/>
                  </a:cubicBezTo>
                  <a:cubicBezTo>
                    <a:pt x="48" y="117"/>
                    <a:pt x="48" y="117"/>
                    <a:pt x="49" y="117"/>
                  </a:cubicBezTo>
                  <a:cubicBezTo>
                    <a:pt x="50" y="117"/>
                    <a:pt x="50" y="116"/>
                    <a:pt x="50" y="116"/>
                  </a:cubicBezTo>
                  <a:cubicBezTo>
                    <a:pt x="50" y="116"/>
                    <a:pt x="50" y="115"/>
                    <a:pt x="50" y="115"/>
                  </a:cubicBezTo>
                  <a:cubicBezTo>
                    <a:pt x="49" y="115"/>
                    <a:pt x="49" y="115"/>
                    <a:pt x="49" y="114"/>
                  </a:cubicBezTo>
                  <a:cubicBezTo>
                    <a:pt x="48" y="114"/>
                    <a:pt x="48" y="114"/>
                    <a:pt x="47" y="114"/>
                  </a:cubicBezTo>
                  <a:close/>
                  <a:moveTo>
                    <a:pt x="62" y="114"/>
                  </a:moveTo>
                  <a:cubicBezTo>
                    <a:pt x="62" y="114"/>
                    <a:pt x="61" y="114"/>
                    <a:pt x="61" y="114"/>
                  </a:cubicBezTo>
                  <a:cubicBezTo>
                    <a:pt x="61" y="114"/>
                    <a:pt x="60" y="114"/>
                    <a:pt x="60" y="114"/>
                  </a:cubicBezTo>
                  <a:cubicBezTo>
                    <a:pt x="60" y="114"/>
                    <a:pt x="61" y="114"/>
                    <a:pt x="61" y="115"/>
                  </a:cubicBezTo>
                  <a:cubicBezTo>
                    <a:pt x="61" y="115"/>
                    <a:pt x="61" y="115"/>
                    <a:pt x="61" y="115"/>
                  </a:cubicBezTo>
                  <a:cubicBezTo>
                    <a:pt x="61" y="115"/>
                    <a:pt x="61" y="115"/>
                    <a:pt x="61" y="116"/>
                  </a:cubicBezTo>
                  <a:cubicBezTo>
                    <a:pt x="62" y="115"/>
                    <a:pt x="62" y="115"/>
                    <a:pt x="62" y="114"/>
                  </a:cubicBezTo>
                  <a:close/>
                  <a:moveTo>
                    <a:pt x="53" y="114"/>
                  </a:moveTo>
                  <a:cubicBezTo>
                    <a:pt x="53" y="114"/>
                    <a:pt x="53" y="114"/>
                    <a:pt x="54" y="114"/>
                  </a:cubicBezTo>
                  <a:cubicBezTo>
                    <a:pt x="54" y="114"/>
                    <a:pt x="54" y="114"/>
                    <a:pt x="54" y="114"/>
                  </a:cubicBezTo>
                  <a:cubicBezTo>
                    <a:pt x="54" y="113"/>
                    <a:pt x="54" y="113"/>
                    <a:pt x="54" y="113"/>
                  </a:cubicBezTo>
                  <a:cubicBezTo>
                    <a:pt x="53" y="113"/>
                    <a:pt x="53" y="113"/>
                    <a:pt x="53" y="114"/>
                  </a:cubicBezTo>
                  <a:close/>
                  <a:moveTo>
                    <a:pt x="50" y="113"/>
                  </a:moveTo>
                  <a:cubicBezTo>
                    <a:pt x="50" y="113"/>
                    <a:pt x="50" y="114"/>
                    <a:pt x="51" y="114"/>
                  </a:cubicBezTo>
                  <a:cubicBezTo>
                    <a:pt x="51" y="113"/>
                    <a:pt x="51" y="113"/>
                    <a:pt x="51" y="113"/>
                  </a:cubicBezTo>
                  <a:cubicBezTo>
                    <a:pt x="50" y="113"/>
                    <a:pt x="50" y="113"/>
                    <a:pt x="50" y="113"/>
                  </a:cubicBezTo>
                  <a:close/>
                  <a:moveTo>
                    <a:pt x="46" y="114"/>
                  </a:moveTo>
                  <a:cubicBezTo>
                    <a:pt x="46" y="113"/>
                    <a:pt x="46" y="112"/>
                    <a:pt x="45" y="111"/>
                  </a:cubicBezTo>
                  <a:cubicBezTo>
                    <a:pt x="45" y="111"/>
                    <a:pt x="44" y="111"/>
                    <a:pt x="44" y="112"/>
                  </a:cubicBezTo>
                  <a:cubicBezTo>
                    <a:pt x="44" y="112"/>
                    <a:pt x="44" y="112"/>
                    <a:pt x="44" y="113"/>
                  </a:cubicBezTo>
                  <a:cubicBezTo>
                    <a:pt x="44" y="113"/>
                    <a:pt x="44" y="113"/>
                    <a:pt x="45" y="114"/>
                  </a:cubicBezTo>
                  <a:cubicBezTo>
                    <a:pt x="45" y="114"/>
                    <a:pt x="45" y="114"/>
                    <a:pt x="46" y="114"/>
                  </a:cubicBezTo>
                  <a:close/>
                  <a:moveTo>
                    <a:pt x="49" y="109"/>
                  </a:moveTo>
                  <a:cubicBezTo>
                    <a:pt x="48" y="110"/>
                    <a:pt x="49" y="110"/>
                    <a:pt x="49" y="111"/>
                  </a:cubicBezTo>
                  <a:cubicBezTo>
                    <a:pt x="50" y="111"/>
                    <a:pt x="50" y="111"/>
                    <a:pt x="51" y="111"/>
                  </a:cubicBezTo>
                  <a:cubicBezTo>
                    <a:pt x="51" y="111"/>
                    <a:pt x="52" y="112"/>
                    <a:pt x="52" y="112"/>
                  </a:cubicBezTo>
                  <a:cubicBezTo>
                    <a:pt x="52" y="112"/>
                    <a:pt x="53" y="112"/>
                    <a:pt x="54" y="112"/>
                  </a:cubicBezTo>
                  <a:cubicBezTo>
                    <a:pt x="54" y="112"/>
                    <a:pt x="54" y="111"/>
                    <a:pt x="54" y="110"/>
                  </a:cubicBezTo>
                  <a:cubicBezTo>
                    <a:pt x="54" y="110"/>
                    <a:pt x="53" y="109"/>
                    <a:pt x="53" y="109"/>
                  </a:cubicBezTo>
                  <a:cubicBezTo>
                    <a:pt x="52" y="109"/>
                    <a:pt x="52" y="109"/>
                    <a:pt x="51" y="109"/>
                  </a:cubicBezTo>
                  <a:cubicBezTo>
                    <a:pt x="50" y="109"/>
                    <a:pt x="49" y="109"/>
                    <a:pt x="49" y="109"/>
                  </a:cubicBezTo>
                  <a:close/>
                  <a:moveTo>
                    <a:pt x="44" y="109"/>
                  </a:moveTo>
                  <a:cubicBezTo>
                    <a:pt x="45" y="109"/>
                    <a:pt x="45" y="109"/>
                    <a:pt x="45" y="109"/>
                  </a:cubicBezTo>
                  <a:cubicBezTo>
                    <a:pt x="46" y="109"/>
                    <a:pt x="46" y="109"/>
                    <a:pt x="45" y="108"/>
                  </a:cubicBezTo>
                  <a:cubicBezTo>
                    <a:pt x="45" y="108"/>
                    <a:pt x="45" y="108"/>
                    <a:pt x="45" y="108"/>
                  </a:cubicBezTo>
                  <a:cubicBezTo>
                    <a:pt x="45" y="108"/>
                    <a:pt x="45" y="108"/>
                    <a:pt x="45" y="108"/>
                  </a:cubicBezTo>
                  <a:lnTo>
                    <a:pt x="44" y="109"/>
                  </a:lnTo>
                  <a:close/>
                  <a:moveTo>
                    <a:pt x="59" y="107"/>
                  </a:moveTo>
                  <a:cubicBezTo>
                    <a:pt x="59" y="108"/>
                    <a:pt x="59" y="108"/>
                    <a:pt x="60" y="109"/>
                  </a:cubicBezTo>
                  <a:cubicBezTo>
                    <a:pt x="61" y="109"/>
                    <a:pt x="61" y="108"/>
                    <a:pt x="61" y="107"/>
                  </a:cubicBezTo>
                  <a:cubicBezTo>
                    <a:pt x="61" y="107"/>
                    <a:pt x="60" y="107"/>
                    <a:pt x="59" y="107"/>
                  </a:cubicBezTo>
                  <a:close/>
                  <a:moveTo>
                    <a:pt x="63" y="108"/>
                  </a:moveTo>
                  <a:cubicBezTo>
                    <a:pt x="63" y="108"/>
                    <a:pt x="64" y="108"/>
                    <a:pt x="64" y="108"/>
                  </a:cubicBezTo>
                  <a:cubicBezTo>
                    <a:pt x="65" y="109"/>
                    <a:pt x="65" y="108"/>
                    <a:pt x="65" y="108"/>
                  </a:cubicBezTo>
                  <a:cubicBezTo>
                    <a:pt x="66" y="107"/>
                    <a:pt x="65" y="107"/>
                    <a:pt x="65" y="107"/>
                  </a:cubicBezTo>
                  <a:cubicBezTo>
                    <a:pt x="65" y="106"/>
                    <a:pt x="65" y="106"/>
                    <a:pt x="64" y="106"/>
                  </a:cubicBezTo>
                  <a:cubicBezTo>
                    <a:pt x="64" y="106"/>
                    <a:pt x="64" y="106"/>
                    <a:pt x="64" y="106"/>
                  </a:cubicBezTo>
                  <a:cubicBezTo>
                    <a:pt x="63" y="107"/>
                    <a:pt x="63" y="107"/>
                    <a:pt x="63" y="108"/>
                  </a:cubicBezTo>
                  <a:close/>
                  <a:moveTo>
                    <a:pt x="47" y="107"/>
                  </a:moveTo>
                  <a:cubicBezTo>
                    <a:pt x="47" y="107"/>
                    <a:pt x="48" y="106"/>
                    <a:pt x="48" y="106"/>
                  </a:cubicBezTo>
                  <a:cubicBezTo>
                    <a:pt x="48" y="106"/>
                    <a:pt x="47" y="106"/>
                    <a:pt x="47" y="106"/>
                  </a:cubicBezTo>
                  <a:cubicBezTo>
                    <a:pt x="47" y="106"/>
                    <a:pt x="47" y="106"/>
                    <a:pt x="47" y="107"/>
                  </a:cubicBezTo>
                  <a:close/>
                  <a:moveTo>
                    <a:pt x="56" y="106"/>
                  </a:moveTo>
                  <a:cubicBezTo>
                    <a:pt x="56" y="107"/>
                    <a:pt x="56" y="107"/>
                    <a:pt x="57" y="107"/>
                  </a:cubicBezTo>
                  <a:cubicBezTo>
                    <a:pt x="57" y="107"/>
                    <a:pt x="58" y="107"/>
                    <a:pt x="58" y="107"/>
                  </a:cubicBezTo>
                  <a:cubicBezTo>
                    <a:pt x="58" y="106"/>
                    <a:pt x="58" y="106"/>
                    <a:pt x="57" y="106"/>
                  </a:cubicBezTo>
                  <a:cubicBezTo>
                    <a:pt x="57" y="106"/>
                    <a:pt x="56" y="106"/>
                    <a:pt x="56" y="106"/>
                  </a:cubicBezTo>
                  <a:cubicBezTo>
                    <a:pt x="56" y="106"/>
                    <a:pt x="56" y="106"/>
                    <a:pt x="56" y="106"/>
                  </a:cubicBezTo>
                  <a:cubicBezTo>
                    <a:pt x="56" y="106"/>
                    <a:pt x="56" y="106"/>
                    <a:pt x="56" y="106"/>
                  </a:cubicBezTo>
                  <a:close/>
                  <a:moveTo>
                    <a:pt x="69" y="107"/>
                  </a:moveTo>
                  <a:cubicBezTo>
                    <a:pt x="69" y="106"/>
                    <a:pt x="69" y="106"/>
                    <a:pt x="69" y="106"/>
                  </a:cubicBezTo>
                  <a:cubicBezTo>
                    <a:pt x="68" y="105"/>
                    <a:pt x="68" y="106"/>
                    <a:pt x="68" y="106"/>
                  </a:cubicBezTo>
                  <a:cubicBezTo>
                    <a:pt x="68" y="107"/>
                    <a:pt x="68" y="107"/>
                    <a:pt x="69" y="107"/>
                  </a:cubicBezTo>
                  <a:close/>
                  <a:moveTo>
                    <a:pt x="53" y="105"/>
                  </a:moveTo>
                  <a:lnTo>
                    <a:pt x="54" y="105"/>
                  </a:lnTo>
                  <a:cubicBezTo>
                    <a:pt x="54" y="105"/>
                    <a:pt x="54" y="105"/>
                    <a:pt x="54" y="105"/>
                  </a:cubicBezTo>
                  <a:cubicBezTo>
                    <a:pt x="54" y="104"/>
                    <a:pt x="54" y="104"/>
                    <a:pt x="53" y="104"/>
                  </a:cubicBezTo>
                  <a:cubicBezTo>
                    <a:pt x="53" y="104"/>
                    <a:pt x="53" y="105"/>
                    <a:pt x="53" y="105"/>
                  </a:cubicBezTo>
                  <a:close/>
                  <a:moveTo>
                    <a:pt x="36" y="105"/>
                  </a:moveTo>
                  <a:cubicBezTo>
                    <a:pt x="37" y="105"/>
                    <a:pt x="37" y="104"/>
                    <a:pt x="37" y="104"/>
                  </a:cubicBezTo>
                  <a:cubicBezTo>
                    <a:pt x="37" y="103"/>
                    <a:pt x="36" y="103"/>
                    <a:pt x="36" y="103"/>
                  </a:cubicBezTo>
                  <a:cubicBezTo>
                    <a:pt x="36" y="104"/>
                    <a:pt x="36" y="104"/>
                    <a:pt x="36" y="104"/>
                  </a:cubicBezTo>
                  <a:cubicBezTo>
                    <a:pt x="36" y="105"/>
                    <a:pt x="36" y="105"/>
                    <a:pt x="36" y="105"/>
                  </a:cubicBezTo>
                  <a:close/>
                  <a:moveTo>
                    <a:pt x="53" y="104"/>
                  </a:moveTo>
                  <a:cubicBezTo>
                    <a:pt x="53" y="103"/>
                    <a:pt x="53" y="103"/>
                    <a:pt x="53" y="103"/>
                  </a:cubicBezTo>
                  <a:cubicBezTo>
                    <a:pt x="53" y="103"/>
                    <a:pt x="53" y="103"/>
                    <a:pt x="53" y="102"/>
                  </a:cubicBezTo>
                  <a:cubicBezTo>
                    <a:pt x="53" y="102"/>
                    <a:pt x="52" y="102"/>
                    <a:pt x="52" y="102"/>
                  </a:cubicBezTo>
                  <a:cubicBezTo>
                    <a:pt x="52" y="102"/>
                    <a:pt x="52" y="103"/>
                    <a:pt x="52" y="103"/>
                  </a:cubicBezTo>
                  <a:cubicBezTo>
                    <a:pt x="52" y="103"/>
                    <a:pt x="52" y="103"/>
                    <a:pt x="52" y="103"/>
                  </a:cubicBezTo>
                  <a:cubicBezTo>
                    <a:pt x="52" y="104"/>
                    <a:pt x="52" y="104"/>
                    <a:pt x="53" y="104"/>
                  </a:cubicBezTo>
                  <a:close/>
                  <a:moveTo>
                    <a:pt x="60" y="103"/>
                  </a:moveTo>
                  <a:cubicBezTo>
                    <a:pt x="60" y="103"/>
                    <a:pt x="61" y="103"/>
                    <a:pt x="61" y="103"/>
                  </a:cubicBezTo>
                  <a:cubicBezTo>
                    <a:pt x="61" y="103"/>
                    <a:pt x="62" y="103"/>
                    <a:pt x="62" y="103"/>
                  </a:cubicBezTo>
                  <a:cubicBezTo>
                    <a:pt x="62" y="103"/>
                    <a:pt x="62" y="102"/>
                    <a:pt x="62" y="102"/>
                  </a:cubicBezTo>
                  <a:cubicBezTo>
                    <a:pt x="61" y="102"/>
                    <a:pt x="61" y="102"/>
                    <a:pt x="61" y="102"/>
                  </a:cubicBezTo>
                  <a:cubicBezTo>
                    <a:pt x="60" y="102"/>
                    <a:pt x="60" y="102"/>
                    <a:pt x="60" y="103"/>
                  </a:cubicBezTo>
                  <a:close/>
                  <a:moveTo>
                    <a:pt x="57" y="102"/>
                  </a:moveTo>
                  <a:cubicBezTo>
                    <a:pt x="57" y="102"/>
                    <a:pt x="57" y="102"/>
                    <a:pt x="57" y="102"/>
                  </a:cubicBezTo>
                  <a:cubicBezTo>
                    <a:pt x="57" y="102"/>
                    <a:pt x="57" y="102"/>
                    <a:pt x="57" y="101"/>
                  </a:cubicBezTo>
                  <a:lnTo>
                    <a:pt x="57" y="101"/>
                  </a:lnTo>
                  <a:cubicBezTo>
                    <a:pt x="57" y="102"/>
                    <a:pt x="57" y="102"/>
                    <a:pt x="57" y="102"/>
                  </a:cubicBezTo>
                  <a:close/>
                  <a:moveTo>
                    <a:pt x="81" y="104"/>
                  </a:moveTo>
                  <a:cubicBezTo>
                    <a:pt x="81" y="103"/>
                    <a:pt x="81" y="102"/>
                    <a:pt x="80" y="101"/>
                  </a:cubicBezTo>
                  <a:cubicBezTo>
                    <a:pt x="78" y="101"/>
                    <a:pt x="77" y="101"/>
                    <a:pt x="76" y="101"/>
                  </a:cubicBezTo>
                  <a:cubicBezTo>
                    <a:pt x="76" y="101"/>
                    <a:pt x="75" y="101"/>
                    <a:pt x="75" y="102"/>
                  </a:cubicBezTo>
                  <a:cubicBezTo>
                    <a:pt x="74" y="102"/>
                    <a:pt x="74" y="103"/>
                    <a:pt x="74" y="103"/>
                  </a:cubicBezTo>
                  <a:cubicBezTo>
                    <a:pt x="73" y="104"/>
                    <a:pt x="73" y="105"/>
                    <a:pt x="74" y="105"/>
                  </a:cubicBezTo>
                  <a:cubicBezTo>
                    <a:pt x="74" y="106"/>
                    <a:pt x="74" y="106"/>
                    <a:pt x="75" y="107"/>
                  </a:cubicBezTo>
                  <a:cubicBezTo>
                    <a:pt x="75" y="107"/>
                    <a:pt x="76" y="107"/>
                    <a:pt x="76" y="107"/>
                  </a:cubicBezTo>
                  <a:cubicBezTo>
                    <a:pt x="77" y="107"/>
                    <a:pt x="78" y="108"/>
                    <a:pt x="78" y="108"/>
                  </a:cubicBezTo>
                  <a:cubicBezTo>
                    <a:pt x="79" y="107"/>
                    <a:pt x="79" y="107"/>
                    <a:pt x="80" y="106"/>
                  </a:cubicBezTo>
                  <a:cubicBezTo>
                    <a:pt x="81" y="106"/>
                    <a:pt x="81" y="105"/>
                    <a:pt x="81" y="104"/>
                  </a:cubicBezTo>
                  <a:close/>
                  <a:moveTo>
                    <a:pt x="44" y="101"/>
                  </a:moveTo>
                  <a:cubicBezTo>
                    <a:pt x="44" y="101"/>
                    <a:pt x="44" y="102"/>
                    <a:pt x="43" y="103"/>
                  </a:cubicBezTo>
                  <a:cubicBezTo>
                    <a:pt x="43" y="103"/>
                    <a:pt x="43" y="104"/>
                    <a:pt x="43" y="105"/>
                  </a:cubicBezTo>
                  <a:cubicBezTo>
                    <a:pt x="43" y="105"/>
                    <a:pt x="43" y="105"/>
                    <a:pt x="43" y="105"/>
                  </a:cubicBezTo>
                  <a:cubicBezTo>
                    <a:pt x="43" y="105"/>
                    <a:pt x="43" y="106"/>
                    <a:pt x="43" y="106"/>
                  </a:cubicBezTo>
                  <a:cubicBezTo>
                    <a:pt x="42" y="106"/>
                    <a:pt x="42" y="106"/>
                    <a:pt x="42" y="105"/>
                  </a:cubicBezTo>
                  <a:cubicBezTo>
                    <a:pt x="42" y="105"/>
                    <a:pt x="42" y="105"/>
                    <a:pt x="42" y="105"/>
                  </a:cubicBezTo>
                  <a:cubicBezTo>
                    <a:pt x="41" y="105"/>
                    <a:pt x="41" y="106"/>
                    <a:pt x="41" y="106"/>
                  </a:cubicBezTo>
                  <a:cubicBezTo>
                    <a:pt x="41" y="107"/>
                    <a:pt x="41" y="107"/>
                    <a:pt x="42" y="107"/>
                  </a:cubicBezTo>
                  <a:cubicBezTo>
                    <a:pt x="42" y="107"/>
                    <a:pt x="43" y="107"/>
                    <a:pt x="43" y="107"/>
                  </a:cubicBezTo>
                  <a:cubicBezTo>
                    <a:pt x="44" y="107"/>
                    <a:pt x="45" y="107"/>
                    <a:pt x="45" y="107"/>
                  </a:cubicBezTo>
                  <a:cubicBezTo>
                    <a:pt x="45" y="106"/>
                    <a:pt x="45" y="105"/>
                    <a:pt x="45" y="105"/>
                  </a:cubicBezTo>
                  <a:cubicBezTo>
                    <a:pt x="45" y="104"/>
                    <a:pt x="45" y="103"/>
                    <a:pt x="45" y="103"/>
                  </a:cubicBezTo>
                  <a:cubicBezTo>
                    <a:pt x="46" y="103"/>
                    <a:pt x="46" y="103"/>
                    <a:pt x="46" y="103"/>
                  </a:cubicBezTo>
                  <a:cubicBezTo>
                    <a:pt x="46" y="104"/>
                    <a:pt x="46" y="104"/>
                    <a:pt x="46" y="104"/>
                  </a:cubicBezTo>
                  <a:cubicBezTo>
                    <a:pt x="46" y="104"/>
                    <a:pt x="46" y="104"/>
                    <a:pt x="47" y="104"/>
                  </a:cubicBezTo>
                  <a:cubicBezTo>
                    <a:pt x="47" y="104"/>
                    <a:pt x="47" y="104"/>
                    <a:pt x="47" y="104"/>
                  </a:cubicBezTo>
                  <a:cubicBezTo>
                    <a:pt x="47" y="103"/>
                    <a:pt x="47" y="103"/>
                    <a:pt x="46" y="103"/>
                  </a:cubicBezTo>
                  <a:cubicBezTo>
                    <a:pt x="46" y="102"/>
                    <a:pt x="46" y="102"/>
                    <a:pt x="46" y="101"/>
                  </a:cubicBezTo>
                  <a:cubicBezTo>
                    <a:pt x="45" y="101"/>
                    <a:pt x="45" y="101"/>
                    <a:pt x="44" y="101"/>
                  </a:cubicBezTo>
                  <a:close/>
                  <a:moveTo>
                    <a:pt x="54" y="102"/>
                  </a:moveTo>
                  <a:cubicBezTo>
                    <a:pt x="54" y="102"/>
                    <a:pt x="54" y="102"/>
                    <a:pt x="55" y="101"/>
                  </a:cubicBezTo>
                  <a:cubicBezTo>
                    <a:pt x="55" y="101"/>
                    <a:pt x="54" y="100"/>
                    <a:pt x="54" y="101"/>
                  </a:cubicBezTo>
                  <a:cubicBezTo>
                    <a:pt x="53" y="101"/>
                    <a:pt x="53" y="101"/>
                    <a:pt x="54" y="102"/>
                  </a:cubicBezTo>
                  <a:close/>
                  <a:moveTo>
                    <a:pt x="42" y="98"/>
                  </a:moveTo>
                  <a:cubicBezTo>
                    <a:pt x="42" y="98"/>
                    <a:pt x="42" y="98"/>
                    <a:pt x="43" y="98"/>
                  </a:cubicBezTo>
                  <a:cubicBezTo>
                    <a:pt x="43" y="98"/>
                    <a:pt x="43" y="98"/>
                    <a:pt x="43" y="97"/>
                  </a:cubicBezTo>
                  <a:cubicBezTo>
                    <a:pt x="43" y="97"/>
                    <a:pt x="42" y="97"/>
                    <a:pt x="42" y="97"/>
                  </a:cubicBezTo>
                  <a:cubicBezTo>
                    <a:pt x="42" y="98"/>
                    <a:pt x="42" y="98"/>
                    <a:pt x="42" y="98"/>
                  </a:cubicBezTo>
                  <a:close/>
                  <a:moveTo>
                    <a:pt x="38" y="98"/>
                  </a:moveTo>
                  <a:cubicBezTo>
                    <a:pt x="38" y="99"/>
                    <a:pt x="39" y="99"/>
                    <a:pt x="40" y="98"/>
                  </a:cubicBezTo>
                  <a:cubicBezTo>
                    <a:pt x="41" y="98"/>
                    <a:pt x="41" y="97"/>
                    <a:pt x="40" y="97"/>
                  </a:cubicBezTo>
                  <a:cubicBezTo>
                    <a:pt x="39" y="97"/>
                    <a:pt x="39" y="97"/>
                    <a:pt x="39" y="97"/>
                  </a:cubicBezTo>
                  <a:cubicBezTo>
                    <a:pt x="38" y="98"/>
                    <a:pt x="38" y="98"/>
                    <a:pt x="38" y="98"/>
                  </a:cubicBezTo>
                  <a:close/>
                  <a:moveTo>
                    <a:pt x="53" y="97"/>
                  </a:moveTo>
                  <a:cubicBezTo>
                    <a:pt x="52" y="97"/>
                    <a:pt x="52" y="97"/>
                    <a:pt x="52" y="96"/>
                  </a:cubicBezTo>
                  <a:cubicBezTo>
                    <a:pt x="51" y="96"/>
                    <a:pt x="51" y="96"/>
                    <a:pt x="51" y="97"/>
                  </a:cubicBezTo>
                  <a:cubicBezTo>
                    <a:pt x="51" y="97"/>
                    <a:pt x="51" y="97"/>
                    <a:pt x="51" y="97"/>
                  </a:cubicBezTo>
                  <a:cubicBezTo>
                    <a:pt x="52" y="98"/>
                    <a:pt x="52" y="98"/>
                    <a:pt x="52" y="98"/>
                  </a:cubicBezTo>
                  <a:cubicBezTo>
                    <a:pt x="53" y="98"/>
                    <a:pt x="53" y="98"/>
                    <a:pt x="53" y="97"/>
                  </a:cubicBezTo>
                  <a:cubicBezTo>
                    <a:pt x="53" y="97"/>
                    <a:pt x="53" y="97"/>
                    <a:pt x="53" y="97"/>
                  </a:cubicBezTo>
                  <a:cubicBezTo>
                    <a:pt x="53" y="97"/>
                    <a:pt x="54" y="97"/>
                    <a:pt x="54" y="97"/>
                  </a:cubicBezTo>
                  <a:cubicBezTo>
                    <a:pt x="54" y="97"/>
                    <a:pt x="54" y="97"/>
                    <a:pt x="54" y="97"/>
                  </a:cubicBezTo>
                  <a:cubicBezTo>
                    <a:pt x="54" y="97"/>
                    <a:pt x="54" y="97"/>
                    <a:pt x="54" y="96"/>
                  </a:cubicBezTo>
                  <a:cubicBezTo>
                    <a:pt x="54" y="96"/>
                    <a:pt x="53" y="96"/>
                    <a:pt x="53" y="96"/>
                  </a:cubicBezTo>
                  <a:cubicBezTo>
                    <a:pt x="53" y="96"/>
                    <a:pt x="53" y="97"/>
                    <a:pt x="53" y="97"/>
                  </a:cubicBezTo>
                  <a:close/>
                  <a:moveTo>
                    <a:pt x="82" y="97"/>
                  </a:moveTo>
                  <a:cubicBezTo>
                    <a:pt x="82" y="97"/>
                    <a:pt x="82" y="97"/>
                    <a:pt x="83" y="97"/>
                  </a:cubicBezTo>
                  <a:cubicBezTo>
                    <a:pt x="83" y="97"/>
                    <a:pt x="84" y="97"/>
                    <a:pt x="84" y="97"/>
                  </a:cubicBezTo>
                  <a:cubicBezTo>
                    <a:pt x="84" y="97"/>
                    <a:pt x="84" y="97"/>
                    <a:pt x="84" y="97"/>
                  </a:cubicBezTo>
                  <a:cubicBezTo>
                    <a:pt x="84" y="96"/>
                    <a:pt x="84" y="96"/>
                    <a:pt x="84" y="96"/>
                  </a:cubicBezTo>
                  <a:cubicBezTo>
                    <a:pt x="84" y="96"/>
                    <a:pt x="83" y="96"/>
                    <a:pt x="83" y="96"/>
                  </a:cubicBezTo>
                  <a:cubicBezTo>
                    <a:pt x="82" y="96"/>
                    <a:pt x="82" y="96"/>
                    <a:pt x="82" y="97"/>
                  </a:cubicBezTo>
                  <a:close/>
                  <a:moveTo>
                    <a:pt x="60" y="94"/>
                  </a:moveTo>
                  <a:cubicBezTo>
                    <a:pt x="60" y="94"/>
                    <a:pt x="61" y="94"/>
                    <a:pt x="61" y="94"/>
                  </a:cubicBezTo>
                  <a:cubicBezTo>
                    <a:pt x="61" y="94"/>
                    <a:pt x="61" y="94"/>
                    <a:pt x="61" y="94"/>
                  </a:cubicBezTo>
                  <a:cubicBezTo>
                    <a:pt x="61" y="94"/>
                    <a:pt x="60" y="94"/>
                    <a:pt x="60" y="94"/>
                  </a:cubicBezTo>
                  <a:cubicBezTo>
                    <a:pt x="60" y="94"/>
                    <a:pt x="60" y="94"/>
                    <a:pt x="60" y="94"/>
                  </a:cubicBezTo>
                  <a:close/>
                  <a:moveTo>
                    <a:pt x="57" y="93"/>
                  </a:moveTo>
                  <a:cubicBezTo>
                    <a:pt x="57" y="93"/>
                    <a:pt x="57" y="93"/>
                    <a:pt x="57" y="93"/>
                  </a:cubicBezTo>
                  <a:cubicBezTo>
                    <a:pt x="58" y="93"/>
                    <a:pt x="58" y="93"/>
                    <a:pt x="58" y="93"/>
                  </a:cubicBezTo>
                  <a:cubicBezTo>
                    <a:pt x="57" y="93"/>
                    <a:pt x="57" y="93"/>
                    <a:pt x="57" y="93"/>
                  </a:cubicBezTo>
                  <a:close/>
                  <a:moveTo>
                    <a:pt x="47" y="92"/>
                  </a:moveTo>
                  <a:cubicBezTo>
                    <a:pt x="47" y="92"/>
                    <a:pt x="47" y="92"/>
                    <a:pt x="48" y="92"/>
                  </a:cubicBezTo>
                  <a:cubicBezTo>
                    <a:pt x="48" y="92"/>
                    <a:pt x="48" y="92"/>
                    <a:pt x="48" y="92"/>
                  </a:cubicBezTo>
                  <a:cubicBezTo>
                    <a:pt x="48" y="92"/>
                    <a:pt x="48" y="92"/>
                    <a:pt x="48" y="92"/>
                  </a:cubicBezTo>
                  <a:cubicBezTo>
                    <a:pt x="48" y="92"/>
                    <a:pt x="47" y="92"/>
                    <a:pt x="47" y="92"/>
                  </a:cubicBezTo>
                  <a:close/>
                  <a:moveTo>
                    <a:pt x="53" y="91"/>
                  </a:moveTo>
                  <a:cubicBezTo>
                    <a:pt x="53" y="92"/>
                    <a:pt x="53" y="92"/>
                    <a:pt x="53" y="92"/>
                  </a:cubicBezTo>
                  <a:cubicBezTo>
                    <a:pt x="53" y="93"/>
                    <a:pt x="53" y="93"/>
                    <a:pt x="53" y="94"/>
                  </a:cubicBezTo>
                  <a:lnTo>
                    <a:pt x="55" y="94"/>
                  </a:lnTo>
                  <a:cubicBezTo>
                    <a:pt x="56" y="94"/>
                    <a:pt x="56" y="93"/>
                    <a:pt x="57" y="93"/>
                  </a:cubicBezTo>
                  <a:cubicBezTo>
                    <a:pt x="56" y="93"/>
                    <a:pt x="56" y="92"/>
                    <a:pt x="55" y="92"/>
                  </a:cubicBezTo>
                  <a:cubicBezTo>
                    <a:pt x="55" y="91"/>
                    <a:pt x="54" y="91"/>
                    <a:pt x="53" y="91"/>
                  </a:cubicBezTo>
                  <a:close/>
                  <a:moveTo>
                    <a:pt x="62" y="91"/>
                  </a:moveTo>
                  <a:cubicBezTo>
                    <a:pt x="63" y="92"/>
                    <a:pt x="63" y="92"/>
                    <a:pt x="64" y="93"/>
                  </a:cubicBezTo>
                  <a:cubicBezTo>
                    <a:pt x="64" y="93"/>
                    <a:pt x="65" y="93"/>
                    <a:pt x="65" y="92"/>
                  </a:cubicBezTo>
                  <a:cubicBezTo>
                    <a:pt x="65" y="92"/>
                    <a:pt x="65" y="92"/>
                    <a:pt x="65" y="91"/>
                  </a:cubicBezTo>
                  <a:cubicBezTo>
                    <a:pt x="64" y="91"/>
                    <a:pt x="64" y="91"/>
                    <a:pt x="64" y="91"/>
                  </a:cubicBezTo>
                  <a:cubicBezTo>
                    <a:pt x="63" y="90"/>
                    <a:pt x="63" y="91"/>
                    <a:pt x="62" y="91"/>
                  </a:cubicBezTo>
                  <a:close/>
                  <a:moveTo>
                    <a:pt x="40" y="91"/>
                  </a:moveTo>
                  <a:cubicBezTo>
                    <a:pt x="40" y="91"/>
                    <a:pt x="40" y="90"/>
                    <a:pt x="40" y="90"/>
                  </a:cubicBezTo>
                  <a:cubicBezTo>
                    <a:pt x="40" y="90"/>
                    <a:pt x="40" y="90"/>
                    <a:pt x="40" y="90"/>
                  </a:cubicBezTo>
                  <a:cubicBezTo>
                    <a:pt x="40" y="90"/>
                    <a:pt x="40" y="90"/>
                    <a:pt x="40" y="91"/>
                  </a:cubicBezTo>
                  <a:close/>
                  <a:moveTo>
                    <a:pt x="87" y="88"/>
                  </a:moveTo>
                  <a:cubicBezTo>
                    <a:pt x="87" y="87"/>
                    <a:pt x="86" y="87"/>
                    <a:pt x="85" y="87"/>
                  </a:cubicBezTo>
                  <a:cubicBezTo>
                    <a:pt x="85" y="87"/>
                    <a:pt x="84" y="88"/>
                    <a:pt x="85" y="88"/>
                  </a:cubicBezTo>
                  <a:cubicBezTo>
                    <a:pt x="85" y="88"/>
                    <a:pt x="86" y="88"/>
                    <a:pt x="86" y="88"/>
                  </a:cubicBezTo>
                  <a:cubicBezTo>
                    <a:pt x="87" y="88"/>
                    <a:pt x="87" y="88"/>
                    <a:pt x="87" y="88"/>
                  </a:cubicBezTo>
                  <a:close/>
                  <a:moveTo>
                    <a:pt x="52" y="85"/>
                  </a:moveTo>
                  <a:cubicBezTo>
                    <a:pt x="52" y="85"/>
                    <a:pt x="52" y="85"/>
                    <a:pt x="52" y="85"/>
                  </a:cubicBezTo>
                  <a:cubicBezTo>
                    <a:pt x="53" y="85"/>
                    <a:pt x="53" y="86"/>
                    <a:pt x="53" y="86"/>
                  </a:cubicBezTo>
                  <a:cubicBezTo>
                    <a:pt x="53" y="86"/>
                    <a:pt x="54" y="86"/>
                    <a:pt x="54" y="86"/>
                  </a:cubicBezTo>
                  <a:cubicBezTo>
                    <a:pt x="54" y="85"/>
                    <a:pt x="53" y="85"/>
                    <a:pt x="53" y="85"/>
                  </a:cubicBezTo>
                  <a:cubicBezTo>
                    <a:pt x="53" y="84"/>
                    <a:pt x="52" y="84"/>
                    <a:pt x="52" y="85"/>
                  </a:cubicBezTo>
                  <a:close/>
                  <a:moveTo>
                    <a:pt x="58" y="85"/>
                  </a:moveTo>
                  <a:cubicBezTo>
                    <a:pt x="58" y="85"/>
                    <a:pt x="58" y="85"/>
                    <a:pt x="58" y="85"/>
                  </a:cubicBezTo>
                  <a:cubicBezTo>
                    <a:pt x="58" y="85"/>
                    <a:pt x="59" y="85"/>
                    <a:pt x="59" y="85"/>
                  </a:cubicBezTo>
                  <a:cubicBezTo>
                    <a:pt x="59" y="85"/>
                    <a:pt x="59" y="85"/>
                    <a:pt x="59" y="85"/>
                  </a:cubicBezTo>
                  <a:cubicBezTo>
                    <a:pt x="59" y="85"/>
                    <a:pt x="59" y="84"/>
                    <a:pt x="59" y="84"/>
                  </a:cubicBezTo>
                  <a:cubicBezTo>
                    <a:pt x="58" y="84"/>
                    <a:pt x="58" y="84"/>
                    <a:pt x="58" y="85"/>
                  </a:cubicBezTo>
                  <a:close/>
                  <a:moveTo>
                    <a:pt x="49" y="84"/>
                  </a:moveTo>
                  <a:cubicBezTo>
                    <a:pt x="48" y="84"/>
                    <a:pt x="48" y="84"/>
                    <a:pt x="47" y="84"/>
                  </a:cubicBezTo>
                  <a:cubicBezTo>
                    <a:pt x="47" y="85"/>
                    <a:pt x="47" y="85"/>
                    <a:pt x="47" y="85"/>
                  </a:cubicBezTo>
                  <a:cubicBezTo>
                    <a:pt x="47" y="85"/>
                    <a:pt x="47" y="85"/>
                    <a:pt x="46" y="85"/>
                  </a:cubicBezTo>
                  <a:cubicBezTo>
                    <a:pt x="46" y="86"/>
                    <a:pt x="46" y="86"/>
                    <a:pt x="46" y="86"/>
                  </a:cubicBezTo>
                  <a:cubicBezTo>
                    <a:pt x="46" y="86"/>
                    <a:pt x="46" y="86"/>
                    <a:pt x="46" y="87"/>
                  </a:cubicBezTo>
                  <a:lnTo>
                    <a:pt x="47" y="87"/>
                  </a:lnTo>
                  <a:cubicBezTo>
                    <a:pt x="47" y="86"/>
                    <a:pt x="48" y="86"/>
                    <a:pt x="48" y="85"/>
                  </a:cubicBezTo>
                  <a:cubicBezTo>
                    <a:pt x="48" y="85"/>
                    <a:pt x="48" y="84"/>
                    <a:pt x="49" y="84"/>
                  </a:cubicBezTo>
                  <a:cubicBezTo>
                    <a:pt x="49" y="84"/>
                    <a:pt x="49" y="84"/>
                    <a:pt x="50" y="84"/>
                  </a:cubicBezTo>
                  <a:cubicBezTo>
                    <a:pt x="50" y="84"/>
                    <a:pt x="50" y="84"/>
                    <a:pt x="50" y="84"/>
                  </a:cubicBezTo>
                  <a:cubicBezTo>
                    <a:pt x="49" y="84"/>
                    <a:pt x="49" y="84"/>
                    <a:pt x="49" y="84"/>
                  </a:cubicBezTo>
                  <a:close/>
                  <a:moveTo>
                    <a:pt x="64" y="83"/>
                  </a:moveTo>
                  <a:cubicBezTo>
                    <a:pt x="65" y="83"/>
                    <a:pt x="65" y="84"/>
                    <a:pt x="66" y="84"/>
                  </a:cubicBezTo>
                  <a:cubicBezTo>
                    <a:pt x="66" y="84"/>
                    <a:pt x="66" y="84"/>
                    <a:pt x="66" y="83"/>
                  </a:cubicBezTo>
                  <a:cubicBezTo>
                    <a:pt x="66" y="83"/>
                    <a:pt x="66" y="83"/>
                    <a:pt x="65" y="83"/>
                  </a:cubicBezTo>
                  <a:cubicBezTo>
                    <a:pt x="65" y="83"/>
                    <a:pt x="64" y="83"/>
                    <a:pt x="64" y="83"/>
                  </a:cubicBezTo>
                  <a:close/>
                  <a:moveTo>
                    <a:pt x="43" y="82"/>
                  </a:moveTo>
                  <a:cubicBezTo>
                    <a:pt x="43" y="82"/>
                    <a:pt x="43" y="82"/>
                    <a:pt x="44" y="83"/>
                  </a:cubicBezTo>
                  <a:cubicBezTo>
                    <a:pt x="44" y="83"/>
                    <a:pt x="44" y="83"/>
                    <a:pt x="44" y="83"/>
                  </a:cubicBezTo>
                  <a:cubicBezTo>
                    <a:pt x="44" y="83"/>
                    <a:pt x="43" y="83"/>
                    <a:pt x="43" y="83"/>
                  </a:cubicBezTo>
                  <a:cubicBezTo>
                    <a:pt x="42" y="83"/>
                    <a:pt x="42" y="83"/>
                    <a:pt x="42" y="83"/>
                  </a:cubicBezTo>
                  <a:cubicBezTo>
                    <a:pt x="42" y="84"/>
                    <a:pt x="41" y="84"/>
                    <a:pt x="41" y="85"/>
                  </a:cubicBezTo>
                  <a:cubicBezTo>
                    <a:pt x="41" y="86"/>
                    <a:pt x="42" y="86"/>
                    <a:pt x="43" y="86"/>
                  </a:cubicBezTo>
                  <a:cubicBezTo>
                    <a:pt x="43" y="87"/>
                    <a:pt x="44" y="87"/>
                    <a:pt x="44" y="88"/>
                  </a:cubicBezTo>
                  <a:cubicBezTo>
                    <a:pt x="44" y="89"/>
                    <a:pt x="43" y="89"/>
                    <a:pt x="43" y="89"/>
                  </a:cubicBezTo>
                  <a:cubicBezTo>
                    <a:pt x="42" y="89"/>
                    <a:pt x="42" y="89"/>
                    <a:pt x="42" y="89"/>
                  </a:cubicBezTo>
                  <a:cubicBezTo>
                    <a:pt x="42" y="90"/>
                    <a:pt x="42" y="90"/>
                    <a:pt x="43" y="90"/>
                  </a:cubicBezTo>
                  <a:cubicBezTo>
                    <a:pt x="43" y="91"/>
                    <a:pt x="44" y="91"/>
                    <a:pt x="45" y="91"/>
                  </a:cubicBezTo>
                  <a:cubicBezTo>
                    <a:pt x="45" y="91"/>
                    <a:pt x="46" y="91"/>
                    <a:pt x="46" y="91"/>
                  </a:cubicBezTo>
                  <a:cubicBezTo>
                    <a:pt x="47" y="91"/>
                    <a:pt x="47" y="90"/>
                    <a:pt x="47" y="90"/>
                  </a:cubicBezTo>
                  <a:cubicBezTo>
                    <a:pt x="47" y="90"/>
                    <a:pt x="48" y="90"/>
                    <a:pt x="48" y="90"/>
                  </a:cubicBezTo>
                  <a:cubicBezTo>
                    <a:pt x="48" y="90"/>
                    <a:pt x="48" y="89"/>
                    <a:pt x="49" y="89"/>
                  </a:cubicBezTo>
                  <a:cubicBezTo>
                    <a:pt x="48" y="89"/>
                    <a:pt x="48" y="89"/>
                    <a:pt x="47" y="89"/>
                  </a:cubicBezTo>
                  <a:cubicBezTo>
                    <a:pt x="47" y="89"/>
                    <a:pt x="47" y="90"/>
                    <a:pt x="46" y="90"/>
                  </a:cubicBezTo>
                  <a:cubicBezTo>
                    <a:pt x="46" y="90"/>
                    <a:pt x="45" y="89"/>
                    <a:pt x="45" y="88"/>
                  </a:cubicBezTo>
                  <a:cubicBezTo>
                    <a:pt x="45" y="88"/>
                    <a:pt x="45" y="88"/>
                    <a:pt x="46" y="88"/>
                  </a:cubicBezTo>
                  <a:cubicBezTo>
                    <a:pt x="46" y="88"/>
                    <a:pt x="46" y="88"/>
                    <a:pt x="46" y="87"/>
                  </a:cubicBezTo>
                  <a:cubicBezTo>
                    <a:pt x="46" y="87"/>
                    <a:pt x="46" y="87"/>
                    <a:pt x="46" y="87"/>
                  </a:cubicBezTo>
                  <a:cubicBezTo>
                    <a:pt x="46" y="87"/>
                    <a:pt x="45" y="87"/>
                    <a:pt x="45" y="87"/>
                  </a:cubicBezTo>
                  <a:cubicBezTo>
                    <a:pt x="45" y="86"/>
                    <a:pt x="45" y="86"/>
                    <a:pt x="44" y="86"/>
                  </a:cubicBezTo>
                  <a:cubicBezTo>
                    <a:pt x="44" y="86"/>
                    <a:pt x="44" y="85"/>
                    <a:pt x="44" y="85"/>
                  </a:cubicBezTo>
                  <a:cubicBezTo>
                    <a:pt x="44" y="85"/>
                    <a:pt x="44" y="84"/>
                    <a:pt x="45" y="84"/>
                  </a:cubicBezTo>
                  <a:cubicBezTo>
                    <a:pt x="45" y="84"/>
                    <a:pt x="45" y="84"/>
                    <a:pt x="45" y="84"/>
                  </a:cubicBezTo>
                  <a:cubicBezTo>
                    <a:pt x="46" y="83"/>
                    <a:pt x="46" y="83"/>
                    <a:pt x="46" y="83"/>
                  </a:cubicBezTo>
                  <a:cubicBezTo>
                    <a:pt x="46" y="82"/>
                    <a:pt x="46" y="82"/>
                    <a:pt x="47" y="82"/>
                  </a:cubicBezTo>
                  <a:cubicBezTo>
                    <a:pt x="46" y="82"/>
                    <a:pt x="45" y="82"/>
                    <a:pt x="45" y="82"/>
                  </a:cubicBezTo>
                  <a:cubicBezTo>
                    <a:pt x="44" y="82"/>
                    <a:pt x="44" y="82"/>
                    <a:pt x="43" y="82"/>
                  </a:cubicBezTo>
                  <a:close/>
                  <a:moveTo>
                    <a:pt x="36" y="79"/>
                  </a:moveTo>
                  <a:cubicBezTo>
                    <a:pt x="36" y="79"/>
                    <a:pt x="36" y="79"/>
                    <a:pt x="36" y="78"/>
                  </a:cubicBezTo>
                  <a:cubicBezTo>
                    <a:pt x="36" y="78"/>
                    <a:pt x="36" y="78"/>
                    <a:pt x="36" y="78"/>
                  </a:cubicBezTo>
                  <a:cubicBezTo>
                    <a:pt x="36" y="78"/>
                    <a:pt x="36" y="78"/>
                    <a:pt x="36" y="79"/>
                  </a:cubicBezTo>
                  <a:cubicBezTo>
                    <a:pt x="36" y="79"/>
                    <a:pt x="36" y="79"/>
                    <a:pt x="36" y="79"/>
                  </a:cubicBezTo>
                  <a:close/>
                  <a:moveTo>
                    <a:pt x="54" y="77"/>
                  </a:moveTo>
                  <a:cubicBezTo>
                    <a:pt x="53" y="77"/>
                    <a:pt x="52" y="77"/>
                    <a:pt x="52" y="78"/>
                  </a:cubicBezTo>
                  <a:cubicBezTo>
                    <a:pt x="52" y="78"/>
                    <a:pt x="51" y="79"/>
                    <a:pt x="51" y="79"/>
                  </a:cubicBezTo>
                  <a:cubicBezTo>
                    <a:pt x="52" y="79"/>
                    <a:pt x="53" y="79"/>
                    <a:pt x="53" y="79"/>
                  </a:cubicBezTo>
                  <a:cubicBezTo>
                    <a:pt x="54" y="79"/>
                    <a:pt x="54" y="79"/>
                    <a:pt x="54" y="78"/>
                  </a:cubicBezTo>
                  <a:cubicBezTo>
                    <a:pt x="54" y="78"/>
                    <a:pt x="54" y="77"/>
                    <a:pt x="54" y="77"/>
                  </a:cubicBezTo>
                  <a:cubicBezTo>
                    <a:pt x="54" y="77"/>
                    <a:pt x="54" y="77"/>
                    <a:pt x="54" y="77"/>
                  </a:cubicBezTo>
                  <a:close/>
                  <a:moveTo>
                    <a:pt x="58" y="76"/>
                  </a:moveTo>
                  <a:cubicBezTo>
                    <a:pt x="58" y="77"/>
                    <a:pt x="57" y="77"/>
                    <a:pt x="57" y="78"/>
                  </a:cubicBezTo>
                  <a:cubicBezTo>
                    <a:pt x="57" y="78"/>
                    <a:pt x="57" y="79"/>
                    <a:pt x="56" y="79"/>
                  </a:cubicBezTo>
                  <a:cubicBezTo>
                    <a:pt x="56" y="80"/>
                    <a:pt x="56" y="80"/>
                    <a:pt x="57" y="80"/>
                  </a:cubicBezTo>
                  <a:cubicBezTo>
                    <a:pt x="57" y="80"/>
                    <a:pt x="57" y="79"/>
                    <a:pt x="58" y="79"/>
                  </a:cubicBezTo>
                  <a:cubicBezTo>
                    <a:pt x="58" y="79"/>
                    <a:pt x="58" y="79"/>
                    <a:pt x="58" y="78"/>
                  </a:cubicBezTo>
                  <a:cubicBezTo>
                    <a:pt x="58" y="78"/>
                    <a:pt x="59" y="78"/>
                    <a:pt x="59" y="78"/>
                  </a:cubicBezTo>
                  <a:cubicBezTo>
                    <a:pt x="60" y="78"/>
                    <a:pt x="60" y="77"/>
                    <a:pt x="60" y="77"/>
                  </a:cubicBezTo>
                  <a:cubicBezTo>
                    <a:pt x="60" y="76"/>
                    <a:pt x="60" y="76"/>
                    <a:pt x="59" y="76"/>
                  </a:cubicBezTo>
                  <a:cubicBezTo>
                    <a:pt x="59" y="76"/>
                    <a:pt x="58" y="76"/>
                    <a:pt x="58" y="76"/>
                  </a:cubicBezTo>
                  <a:close/>
                  <a:moveTo>
                    <a:pt x="36" y="76"/>
                  </a:moveTo>
                  <a:cubicBezTo>
                    <a:pt x="36" y="77"/>
                    <a:pt x="36" y="77"/>
                    <a:pt x="36" y="76"/>
                  </a:cubicBezTo>
                  <a:lnTo>
                    <a:pt x="36" y="76"/>
                  </a:lnTo>
                  <a:close/>
                  <a:moveTo>
                    <a:pt x="44" y="77"/>
                  </a:moveTo>
                  <a:cubicBezTo>
                    <a:pt x="44" y="77"/>
                    <a:pt x="45" y="77"/>
                    <a:pt x="45" y="77"/>
                  </a:cubicBezTo>
                  <a:cubicBezTo>
                    <a:pt x="45" y="76"/>
                    <a:pt x="45" y="76"/>
                    <a:pt x="45" y="75"/>
                  </a:cubicBezTo>
                  <a:cubicBezTo>
                    <a:pt x="44" y="76"/>
                    <a:pt x="44" y="76"/>
                    <a:pt x="44" y="76"/>
                  </a:cubicBezTo>
                  <a:cubicBezTo>
                    <a:pt x="44" y="76"/>
                    <a:pt x="44" y="76"/>
                    <a:pt x="44" y="77"/>
                  </a:cubicBezTo>
                  <a:close/>
                  <a:moveTo>
                    <a:pt x="40" y="72"/>
                  </a:moveTo>
                  <a:cubicBezTo>
                    <a:pt x="40" y="73"/>
                    <a:pt x="40" y="73"/>
                    <a:pt x="40" y="73"/>
                  </a:cubicBezTo>
                  <a:cubicBezTo>
                    <a:pt x="41" y="74"/>
                    <a:pt x="41" y="74"/>
                    <a:pt x="42" y="73"/>
                  </a:cubicBezTo>
                  <a:cubicBezTo>
                    <a:pt x="41" y="73"/>
                    <a:pt x="41" y="72"/>
                    <a:pt x="40" y="72"/>
                  </a:cubicBezTo>
                  <a:close/>
                  <a:moveTo>
                    <a:pt x="40" y="70"/>
                  </a:moveTo>
                  <a:cubicBezTo>
                    <a:pt x="41" y="70"/>
                    <a:pt x="41" y="70"/>
                    <a:pt x="41" y="70"/>
                  </a:cubicBezTo>
                  <a:cubicBezTo>
                    <a:pt x="41" y="70"/>
                    <a:pt x="41" y="70"/>
                    <a:pt x="40" y="69"/>
                  </a:cubicBezTo>
                  <a:cubicBezTo>
                    <a:pt x="40" y="69"/>
                    <a:pt x="40" y="69"/>
                    <a:pt x="40" y="69"/>
                  </a:cubicBezTo>
                  <a:cubicBezTo>
                    <a:pt x="40" y="69"/>
                    <a:pt x="40" y="70"/>
                    <a:pt x="40" y="70"/>
                  </a:cubicBezTo>
                  <a:close/>
                  <a:moveTo>
                    <a:pt x="51" y="70"/>
                  </a:moveTo>
                  <a:cubicBezTo>
                    <a:pt x="52" y="70"/>
                    <a:pt x="52" y="70"/>
                    <a:pt x="52" y="70"/>
                  </a:cubicBezTo>
                  <a:cubicBezTo>
                    <a:pt x="52" y="70"/>
                    <a:pt x="52" y="70"/>
                    <a:pt x="52" y="69"/>
                  </a:cubicBezTo>
                  <a:cubicBezTo>
                    <a:pt x="52" y="69"/>
                    <a:pt x="52" y="68"/>
                    <a:pt x="52" y="68"/>
                  </a:cubicBezTo>
                  <a:cubicBezTo>
                    <a:pt x="52" y="69"/>
                    <a:pt x="52" y="69"/>
                    <a:pt x="52" y="69"/>
                  </a:cubicBezTo>
                  <a:cubicBezTo>
                    <a:pt x="51" y="69"/>
                    <a:pt x="51" y="69"/>
                    <a:pt x="51" y="70"/>
                  </a:cubicBezTo>
                  <a:close/>
                  <a:moveTo>
                    <a:pt x="55" y="69"/>
                  </a:moveTo>
                  <a:cubicBezTo>
                    <a:pt x="55" y="69"/>
                    <a:pt x="55" y="69"/>
                    <a:pt x="56" y="69"/>
                  </a:cubicBezTo>
                  <a:cubicBezTo>
                    <a:pt x="56" y="69"/>
                    <a:pt x="56" y="68"/>
                    <a:pt x="57" y="68"/>
                  </a:cubicBezTo>
                  <a:cubicBezTo>
                    <a:pt x="57" y="68"/>
                    <a:pt x="57" y="68"/>
                    <a:pt x="57" y="67"/>
                  </a:cubicBezTo>
                  <a:cubicBezTo>
                    <a:pt x="57" y="67"/>
                    <a:pt x="56" y="67"/>
                    <a:pt x="56" y="68"/>
                  </a:cubicBezTo>
                  <a:cubicBezTo>
                    <a:pt x="56" y="68"/>
                    <a:pt x="55" y="68"/>
                    <a:pt x="55" y="68"/>
                  </a:cubicBezTo>
                  <a:lnTo>
                    <a:pt x="55" y="69"/>
                  </a:lnTo>
                  <a:close/>
                  <a:moveTo>
                    <a:pt x="51" y="66"/>
                  </a:moveTo>
                  <a:lnTo>
                    <a:pt x="51" y="67"/>
                  </a:lnTo>
                  <a:cubicBezTo>
                    <a:pt x="51" y="67"/>
                    <a:pt x="51" y="67"/>
                    <a:pt x="52" y="67"/>
                  </a:cubicBezTo>
                  <a:cubicBezTo>
                    <a:pt x="52" y="67"/>
                    <a:pt x="52" y="67"/>
                    <a:pt x="52" y="66"/>
                  </a:cubicBezTo>
                  <a:cubicBezTo>
                    <a:pt x="52" y="66"/>
                    <a:pt x="51" y="66"/>
                    <a:pt x="51" y="66"/>
                  </a:cubicBezTo>
                  <a:cubicBezTo>
                    <a:pt x="51" y="67"/>
                    <a:pt x="51" y="67"/>
                    <a:pt x="51" y="66"/>
                  </a:cubicBezTo>
                  <a:close/>
                  <a:moveTo>
                    <a:pt x="48" y="66"/>
                  </a:moveTo>
                  <a:cubicBezTo>
                    <a:pt x="48" y="66"/>
                    <a:pt x="47" y="67"/>
                    <a:pt x="47" y="67"/>
                  </a:cubicBezTo>
                  <a:cubicBezTo>
                    <a:pt x="47" y="68"/>
                    <a:pt x="47" y="69"/>
                    <a:pt x="48" y="69"/>
                  </a:cubicBezTo>
                  <a:cubicBezTo>
                    <a:pt x="48" y="69"/>
                    <a:pt x="47" y="69"/>
                    <a:pt x="47" y="70"/>
                  </a:cubicBezTo>
                  <a:cubicBezTo>
                    <a:pt x="48" y="70"/>
                    <a:pt x="48" y="70"/>
                    <a:pt x="49" y="70"/>
                  </a:cubicBezTo>
                  <a:cubicBezTo>
                    <a:pt x="49" y="70"/>
                    <a:pt x="49" y="70"/>
                    <a:pt x="49" y="70"/>
                  </a:cubicBezTo>
                  <a:cubicBezTo>
                    <a:pt x="49" y="69"/>
                    <a:pt x="49" y="69"/>
                    <a:pt x="49" y="69"/>
                  </a:cubicBezTo>
                  <a:cubicBezTo>
                    <a:pt x="49" y="69"/>
                    <a:pt x="49" y="69"/>
                    <a:pt x="49" y="69"/>
                  </a:cubicBezTo>
                  <a:cubicBezTo>
                    <a:pt x="49" y="69"/>
                    <a:pt x="49" y="68"/>
                    <a:pt x="50" y="68"/>
                  </a:cubicBezTo>
                  <a:cubicBezTo>
                    <a:pt x="50" y="68"/>
                    <a:pt x="50" y="68"/>
                    <a:pt x="50" y="67"/>
                  </a:cubicBezTo>
                  <a:cubicBezTo>
                    <a:pt x="50" y="67"/>
                    <a:pt x="50" y="67"/>
                    <a:pt x="49" y="67"/>
                  </a:cubicBezTo>
                  <a:cubicBezTo>
                    <a:pt x="49" y="66"/>
                    <a:pt x="49" y="66"/>
                    <a:pt x="48" y="66"/>
                  </a:cubicBezTo>
                  <a:close/>
                  <a:moveTo>
                    <a:pt x="44" y="67"/>
                  </a:moveTo>
                  <a:cubicBezTo>
                    <a:pt x="44" y="67"/>
                    <a:pt x="44" y="67"/>
                    <a:pt x="44" y="67"/>
                  </a:cubicBezTo>
                  <a:cubicBezTo>
                    <a:pt x="44" y="68"/>
                    <a:pt x="45" y="68"/>
                    <a:pt x="45" y="68"/>
                  </a:cubicBezTo>
                  <a:cubicBezTo>
                    <a:pt x="45" y="67"/>
                    <a:pt x="45" y="67"/>
                    <a:pt x="45" y="66"/>
                  </a:cubicBezTo>
                  <a:cubicBezTo>
                    <a:pt x="45" y="66"/>
                    <a:pt x="45" y="66"/>
                    <a:pt x="45" y="66"/>
                  </a:cubicBezTo>
                  <a:cubicBezTo>
                    <a:pt x="44" y="66"/>
                    <a:pt x="44" y="66"/>
                    <a:pt x="44" y="67"/>
                  </a:cubicBezTo>
                  <a:close/>
                  <a:moveTo>
                    <a:pt x="39" y="66"/>
                  </a:moveTo>
                  <a:cubicBezTo>
                    <a:pt x="39" y="66"/>
                    <a:pt x="39" y="67"/>
                    <a:pt x="40" y="67"/>
                  </a:cubicBezTo>
                  <a:cubicBezTo>
                    <a:pt x="40" y="66"/>
                    <a:pt x="40" y="66"/>
                    <a:pt x="40" y="66"/>
                  </a:cubicBezTo>
                  <a:cubicBezTo>
                    <a:pt x="40" y="66"/>
                    <a:pt x="40" y="66"/>
                    <a:pt x="40" y="66"/>
                  </a:cubicBezTo>
                  <a:cubicBezTo>
                    <a:pt x="40" y="66"/>
                    <a:pt x="39" y="66"/>
                    <a:pt x="39" y="66"/>
                  </a:cubicBezTo>
                  <a:close/>
                  <a:moveTo>
                    <a:pt x="59" y="65"/>
                  </a:moveTo>
                  <a:cubicBezTo>
                    <a:pt x="59" y="65"/>
                    <a:pt x="59" y="65"/>
                    <a:pt x="59" y="65"/>
                  </a:cubicBezTo>
                  <a:cubicBezTo>
                    <a:pt x="59" y="65"/>
                    <a:pt x="59" y="65"/>
                    <a:pt x="59" y="65"/>
                  </a:cubicBezTo>
                  <a:cubicBezTo>
                    <a:pt x="59" y="65"/>
                    <a:pt x="58" y="65"/>
                    <a:pt x="59" y="65"/>
                  </a:cubicBezTo>
                  <a:close/>
                  <a:moveTo>
                    <a:pt x="48" y="64"/>
                  </a:moveTo>
                  <a:cubicBezTo>
                    <a:pt x="48" y="65"/>
                    <a:pt x="48" y="65"/>
                    <a:pt x="48" y="65"/>
                  </a:cubicBezTo>
                  <a:cubicBezTo>
                    <a:pt x="48" y="65"/>
                    <a:pt x="48" y="65"/>
                    <a:pt x="48" y="65"/>
                  </a:cubicBezTo>
                  <a:cubicBezTo>
                    <a:pt x="49" y="66"/>
                    <a:pt x="49" y="66"/>
                    <a:pt x="50" y="65"/>
                  </a:cubicBezTo>
                  <a:cubicBezTo>
                    <a:pt x="50" y="65"/>
                    <a:pt x="50" y="65"/>
                    <a:pt x="50" y="65"/>
                  </a:cubicBezTo>
                  <a:cubicBezTo>
                    <a:pt x="50" y="65"/>
                    <a:pt x="50" y="64"/>
                    <a:pt x="50" y="64"/>
                  </a:cubicBezTo>
                  <a:cubicBezTo>
                    <a:pt x="49" y="64"/>
                    <a:pt x="49" y="64"/>
                    <a:pt x="49" y="64"/>
                  </a:cubicBezTo>
                  <a:cubicBezTo>
                    <a:pt x="48" y="64"/>
                    <a:pt x="48" y="64"/>
                    <a:pt x="48" y="64"/>
                  </a:cubicBezTo>
                  <a:close/>
                  <a:moveTo>
                    <a:pt x="35" y="63"/>
                  </a:moveTo>
                  <a:cubicBezTo>
                    <a:pt x="35" y="62"/>
                    <a:pt x="35" y="62"/>
                    <a:pt x="34" y="62"/>
                  </a:cubicBezTo>
                  <a:cubicBezTo>
                    <a:pt x="34" y="63"/>
                    <a:pt x="35" y="63"/>
                    <a:pt x="35" y="63"/>
                  </a:cubicBezTo>
                  <a:close/>
                  <a:moveTo>
                    <a:pt x="59" y="62"/>
                  </a:moveTo>
                  <a:cubicBezTo>
                    <a:pt x="59" y="63"/>
                    <a:pt x="59" y="63"/>
                    <a:pt x="59" y="64"/>
                  </a:cubicBezTo>
                  <a:cubicBezTo>
                    <a:pt x="59" y="64"/>
                    <a:pt x="60" y="64"/>
                    <a:pt x="60" y="64"/>
                  </a:cubicBezTo>
                  <a:cubicBezTo>
                    <a:pt x="60" y="64"/>
                    <a:pt x="61" y="64"/>
                    <a:pt x="61" y="64"/>
                  </a:cubicBezTo>
                  <a:cubicBezTo>
                    <a:pt x="61" y="63"/>
                    <a:pt x="61" y="63"/>
                    <a:pt x="61" y="62"/>
                  </a:cubicBezTo>
                  <a:cubicBezTo>
                    <a:pt x="61" y="62"/>
                    <a:pt x="62" y="62"/>
                    <a:pt x="62" y="62"/>
                  </a:cubicBezTo>
                  <a:cubicBezTo>
                    <a:pt x="62" y="62"/>
                    <a:pt x="62" y="62"/>
                    <a:pt x="62" y="61"/>
                  </a:cubicBezTo>
                  <a:cubicBezTo>
                    <a:pt x="62" y="61"/>
                    <a:pt x="61" y="61"/>
                    <a:pt x="60" y="61"/>
                  </a:cubicBezTo>
                  <a:cubicBezTo>
                    <a:pt x="59" y="62"/>
                    <a:pt x="59" y="62"/>
                    <a:pt x="59" y="62"/>
                  </a:cubicBezTo>
                  <a:close/>
                  <a:moveTo>
                    <a:pt x="33" y="61"/>
                  </a:moveTo>
                  <a:cubicBezTo>
                    <a:pt x="33" y="61"/>
                    <a:pt x="33" y="62"/>
                    <a:pt x="34" y="61"/>
                  </a:cubicBezTo>
                  <a:lnTo>
                    <a:pt x="34" y="61"/>
                  </a:lnTo>
                  <a:cubicBezTo>
                    <a:pt x="34" y="60"/>
                    <a:pt x="34" y="60"/>
                    <a:pt x="33" y="60"/>
                  </a:cubicBezTo>
                  <a:cubicBezTo>
                    <a:pt x="33" y="60"/>
                    <a:pt x="33" y="60"/>
                    <a:pt x="33" y="60"/>
                  </a:cubicBezTo>
                  <a:cubicBezTo>
                    <a:pt x="33" y="60"/>
                    <a:pt x="33" y="61"/>
                    <a:pt x="33" y="61"/>
                  </a:cubicBezTo>
                  <a:close/>
                  <a:moveTo>
                    <a:pt x="42" y="58"/>
                  </a:moveTo>
                  <a:cubicBezTo>
                    <a:pt x="42" y="58"/>
                    <a:pt x="42" y="58"/>
                    <a:pt x="42" y="58"/>
                  </a:cubicBezTo>
                  <a:cubicBezTo>
                    <a:pt x="43" y="58"/>
                    <a:pt x="43" y="58"/>
                    <a:pt x="43" y="58"/>
                  </a:cubicBezTo>
                  <a:cubicBezTo>
                    <a:pt x="43" y="58"/>
                    <a:pt x="43" y="57"/>
                    <a:pt x="42" y="57"/>
                  </a:cubicBezTo>
                  <a:cubicBezTo>
                    <a:pt x="42" y="57"/>
                    <a:pt x="42" y="57"/>
                    <a:pt x="42" y="58"/>
                  </a:cubicBezTo>
                  <a:close/>
                  <a:moveTo>
                    <a:pt x="62" y="49"/>
                  </a:moveTo>
                  <a:cubicBezTo>
                    <a:pt x="62" y="49"/>
                    <a:pt x="62" y="50"/>
                    <a:pt x="62" y="50"/>
                  </a:cubicBezTo>
                  <a:cubicBezTo>
                    <a:pt x="63" y="50"/>
                    <a:pt x="63" y="50"/>
                    <a:pt x="63" y="50"/>
                  </a:cubicBezTo>
                  <a:cubicBezTo>
                    <a:pt x="63" y="49"/>
                    <a:pt x="63" y="49"/>
                    <a:pt x="62" y="49"/>
                  </a:cubicBezTo>
                  <a:close/>
                  <a:moveTo>
                    <a:pt x="18" y="40"/>
                  </a:moveTo>
                  <a:cubicBezTo>
                    <a:pt x="17" y="40"/>
                    <a:pt x="17" y="40"/>
                    <a:pt x="17" y="40"/>
                  </a:cubicBezTo>
                  <a:cubicBezTo>
                    <a:pt x="17" y="40"/>
                    <a:pt x="17" y="40"/>
                    <a:pt x="17" y="41"/>
                  </a:cubicBezTo>
                  <a:cubicBezTo>
                    <a:pt x="17" y="41"/>
                    <a:pt x="17" y="41"/>
                    <a:pt x="17" y="41"/>
                  </a:cubicBezTo>
                  <a:cubicBezTo>
                    <a:pt x="18" y="41"/>
                    <a:pt x="18" y="40"/>
                    <a:pt x="18" y="40"/>
                  </a:cubicBezTo>
                  <a:close/>
                  <a:moveTo>
                    <a:pt x="78" y="37"/>
                  </a:moveTo>
                  <a:cubicBezTo>
                    <a:pt x="78" y="37"/>
                    <a:pt x="78" y="36"/>
                    <a:pt x="78" y="36"/>
                  </a:cubicBezTo>
                  <a:cubicBezTo>
                    <a:pt x="78" y="36"/>
                    <a:pt x="77" y="36"/>
                    <a:pt x="77" y="36"/>
                  </a:cubicBezTo>
                  <a:cubicBezTo>
                    <a:pt x="77" y="36"/>
                    <a:pt x="76" y="36"/>
                    <a:pt x="76" y="36"/>
                  </a:cubicBezTo>
                  <a:cubicBezTo>
                    <a:pt x="76" y="36"/>
                    <a:pt x="76" y="37"/>
                    <a:pt x="76" y="37"/>
                  </a:cubicBezTo>
                  <a:cubicBezTo>
                    <a:pt x="76" y="38"/>
                    <a:pt x="76" y="38"/>
                    <a:pt x="77" y="38"/>
                  </a:cubicBezTo>
                  <a:cubicBezTo>
                    <a:pt x="78" y="38"/>
                    <a:pt x="78" y="37"/>
                    <a:pt x="78" y="37"/>
                  </a:cubicBezTo>
                  <a:close/>
                  <a:moveTo>
                    <a:pt x="85" y="36"/>
                  </a:moveTo>
                  <a:cubicBezTo>
                    <a:pt x="86" y="37"/>
                    <a:pt x="86" y="37"/>
                    <a:pt x="86" y="37"/>
                  </a:cubicBezTo>
                  <a:cubicBezTo>
                    <a:pt x="87" y="37"/>
                    <a:pt x="87" y="37"/>
                    <a:pt x="87" y="37"/>
                  </a:cubicBezTo>
                  <a:cubicBezTo>
                    <a:pt x="87" y="36"/>
                    <a:pt x="87" y="36"/>
                    <a:pt x="87" y="35"/>
                  </a:cubicBezTo>
                  <a:cubicBezTo>
                    <a:pt x="86" y="35"/>
                    <a:pt x="86" y="35"/>
                    <a:pt x="85" y="35"/>
                  </a:cubicBezTo>
                  <a:cubicBezTo>
                    <a:pt x="85" y="36"/>
                    <a:pt x="85" y="36"/>
                    <a:pt x="85" y="36"/>
                  </a:cubicBezTo>
                  <a:close/>
                  <a:moveTo>
                    <a:pt x="95" y="35"/>
                  </a:moveTo>
                  <a:cubicBezTo>
                    <a:pt x="96" y="35"/>
                    <a:pt x="96" y="34"/>
                    <a:pt x="96" y="34"/>
                  </a:cubicBezTo>
                  <a:cubicBezTo>
                    <a:pt x="96" y="34"/>
                    <a:pt x="96" y="34"/>
                    <a:pt x="95" y="34"/>
                  </a:cubicBezTo>
                  <a:cubicBezTo>
                    <a:pt x="95" y="34"/>
                    <a:pt x="95" y="34"/>
                    <a:pt x="95" y="35"/>
                  </a:cubicBezTo>
                  <a:close/>
                  <a:moveTo>
                    <a:pt x="53" y="35"/>
                  </a:moveTo>
                  <a:cubicBezTo>
                    <a:pt x="53" y="35"/>
                    <a:pt x="53" y="35"/>
                    <a:pt x="53" y="35"/>
                  </a:cubicBezTo>
                  <a:cubicBezTo>
                    <a:pt x="53" y="35"/>
                    <a:pt x="53" y="35"/>
                    <a:pt x="53" y="35"/>
                  </a:cubicBezTo>
                  <a:cubicBezTo>
                    <a:pt x="53" y="35"/>
                    <a:pt x="54" y="35"/>
                    <a:pt x="54" y="34"/>
                  </a:cubicBezTo>
                  <a:cubicBezTo>
                    <a:pt x="54" y="34"/>
                    <a:pt x="54" y="34"/>
                    <a:pt x="54" y="33"/>
                  </a:cubicBezTo>
                  <a:cubicBezTo>
                    <a:pt x="53" y="33"/>
                    <a:pt x="53" y="33"/>
                    <a:pt x="53" y="33"/>
                  </a:cubicBezTo>
                  <a:cubicBezTo>
                    <a:pt x="52" y="34"/>
                    <a:pt x="52" y="34"/>
                    <a:pt x="53" y="35"/>
                  </a:cubicBezTo>
                  <a:close/>
                  <a:moveTo>
                    <a:pt x="28" y="31"/>
                  </a:moveTo>
                  <a:cubicBezTo>
                    <a:pt x="27" y="31"/>
                    <a:pt x="27" y="32"/>
                    <a:pt x="27" y="32"/>
                  </a:cubicBezTo>
                  <a:cubicBezTo>
                    <a:pt x="28" y="33"/>
                    <a:pt x="29" y="33"/>
                    <a:pt x="30" y="33"/>
                  </a:cubicBezTo>
                  <a:cubicBezTo>
                    <a:pt x="30" y="33"/>
                    <a:pt x="30" y="33"/>
                    <a:pt x="29" y="32"/>
                  </a:cubicBezTo>
                  <a:cubicBezTo>
                    <a:pt x="29" y="32"/>
                    <a:pt x="28" y="31"/>
                    <a:pt x="28" y="31"/>
                  </a:cubicBezTo>
                  <a:close/>
                  <a:moveTo>
                    <a:pt x="64" y="31"/>
                  </a:moveTo>
                  <a:cubicBezTo>
                    <a:pt x="64" y="32"/>
                    <a:pt x="65" y="33"/>
                    <a:pt x="66" y="33"/>
                  </a:cubicBezTo>
                  <a:cubicBezTo>
                    <a:pt x="66" y="33"/>
                    <a:pt x="66" y="32"/>
                    <a:pt x="66" y="31"/>
                  </a:cubicBezTo>
                  <a:cubicBezTo>
                    <a:pt x="66" y="31"/>
                    <a:pt x="66" y="31"/>
                    <a:pt x="65" y="31"/>
                  </a:cubicBezTo>
                  <a:cubicBezTo>
                    <a:pt x="65" y="31"/>
                    <a:pt x="65" y="31"/>
                    <a:pt x="64" y="31"/>
                  </a:cubicBezTo>
                  <a:close/>
                  <a:moveTo>
                    <a:pt x="67" y="23"/>
                  </a:moveTo>
                  <a:cubicBezTo>
                    <a:pt x="67" y="23"/>
                    <a:pt x="68" y="22"/>
                    <a:pt x="67" y="22"/>
                  </a:cubicBezTo>
                  <a:cubicBezTo>
                    <a:pt x="67" y="21"/>
                    <a:pt x="66" y="21"/>
                    <a:pt x="66" y="21"/>
                  </a:cubicBezTo>
                  <a:cubicBezTo>
                    <a:pt x="66" y="22"/>
                    <a:pt x="66" y="22"/>
                    <a:pt x="66" y="22"/>
                  </a:cubicBezTo>
                  <a:cubicBezTo>
                    <a:pt x="66" y="23"/>
                    <a:pt x="66" y="23"/>
                    <a:pt x="67" y="23"/>
                  </a:cubicBezTo>
                  <a:close/>
                  <a:moveTo>
                    <a:pt x="111" y="9"/>
                  </a:moveTo>
                  <a:cubicBezTo>
                    <a:pt x="111" y="8"/>
                    <a:pt x="112" y="8"/>
                    <a:pt x="111" y="8"/>
                  </a:cubicBezTo>
                  <a:cubicBezTo>
                    <a:pt x="111" y="8"/>
                    <a:pt x="111" y="8"/>
                    <a:pt x="111" y="8"/>
                  </a:cubicBezTo>
                  <a:cubicBezTo>
                    <a:pt x="111" y="7"/>
                    <a:pt x="111" y="8"/>
                    <a:pt x="111" y="8"/>
                  </a:cubicBezTo>
                  <a:cubicBezTo>
                    <a:pt x="111" y="9"/>
                    <a:pt x="111" y="9"/>
                    <a:pt x="111" y="9"/>
                  </a:cubicBezTo>
                  <a:close/>
                  <a:moveTo>
                    <a:pt x="113" y="8"/>
                  </a:moveTo>
                  <a:cubicBezTo>
                    <a:pt x="114" y="8"/>
                    <a:pt x="114" y="8"/>
                    <a:pt x="114" y="7"/>
                  </a:cubicBezTo>
                  <a:cubicBezTo>
                    <a:pt x="113" y="7"/>
                    <a:pt x="113" y="7"/>
                    <a:pt x="113" y="8"/>
                  </a:cubicBezTo>
                  <a:close/>
                  <a:moveTo>
                    <a:pt x="57" y="6"/>
                  </a:moveTo>
                  <a:cubicBezTo>
                    <a:pt x="57" y="6"/>
                    <a:pt x="57" y="6"/>
                    <a:pt x="57" y="6"/>
                  </a:cubicBezTo>
                  <a:cubicBezTo>
                    <a:pt x="57" y="6"/>
                    <a:pt x="57" y="6"/>
                    <a:pt x="57" y="6"/>
                  </a:cubicBezTo>
                  <a:cubicBezTo>
                    <a:pt x="57" y="6"/>
                    <a:pt x="57" y="6"/>
                    <a:pt x="57" y="6"/>
                  </a:cubicBezTo>
                  <a:lnTo>
                    <a:pt x="57" y="6"/>
                  </a:lnTo>
                  <a:close/>
                  <a:moveTo>
                    <a:pt x="77" y="6"/>
                  </a:moveTo>
                  <a:cubicBezTo>
                    <a:pt x="78" y="6"/>
                    <a:pt x="78" y="6"/>
                    <a:pt x="78" y="6"/>
                  </a:cubicBezTo>
                  <a:cubicBezTo>
                    <a:pt x="78" y="6"/>
                    <a:pt x="78" y="6"/>
                    <a:pt x="78" y="6"/>
                  </a:cubicBezTo>
                  <a:cubicBezTo>
                    <a:pt x="78" y="6"/>
                    <a:pt x="78" y="6"/>
                    <a:pt x="78" y="6"/>
                  </a:cubicBezTo>
                  <a:lnTo>
                    <a:pt x="77" y="6"/>
                  </a:lnTo>
                  <a:cubicBezTo>
                    <a:pt x="77" y="6"/>
                    <a:pt x="77" y="6"/>
                    <a:pt x="77" y="6"/>
                  </a:cubicBezTo>
                  <a:close/>
                  <a:moveTo>
                    <a:pt x="87" y="5"/>
                  </a:moveTo>
                  <a:cubicBezTo>
                    <a:pt x="87" y="6"/>
                    <a:pt x="87" y="6"/>
                    <a:pt x="87" y="6"/>
                  </a:cubicBezTo>
                  <a:cubicBezTo>
                    <a:pt x="88" y="6"/>
                    <a:pt x="88" y="6"/>
                    <a:pt x="88" y="6"/>
                  </a:cubicBezTo>
                  <a:cubicBezTo>
                    <a:pt x="88" y="6"/>
                    <a:pt x="88" y="6"/>
                    <a:pt x="88" y="6"/>
                  </a:cubicBezTo>
                  <a:cubicBezTo>
                    <a:pt x="88" y="6"/>
                    <a:pt x="88" y="5"/>
                    <a:pt x="88" y="5"/>
                  </a:cubicBezTo>
                  <a:lnTo>
                    <a:pt x="87" y="5"/>
                  </a:lnTo>
                  <a:close/>
                  <a:moveTo>
                    <a:pt x="39" y="6"/>
                  </a:moveTo>
                  <a:cubicBezTo>
                    <a:pt x="39" y="6"/>
                    <a:pt x="39" y="6"/>
                    <a:pt x="39" y="6"/>
                  </a:cubicBezTo>
                  <a:cubicBezTo>
                    <a:pt x="39" y="5"/>
                    <a:pt x="39" y="5"/>
                    <a:pt x="39" y="5"/>
                  </a:cubicBezTo>
                  <a:cubicBezTo>
                    <a:pt x="38" y="5"/>
                    <a:pt x="38" y="6"/>
                    <a:pt x="39" y="6"/>
                  </a:cubicBezTo>
                  <a:cubicBezTo>
                    <a:pt x="39" y="6"/>
                    <a:pt x="39" y="6"/>
                    <a:pt x="39" y="6"/>
                  </a:cubicBezTo>
                  <a:close/>
                  <a:moveTo>
                    <a:pt x="55" y="6"/>
                  </a:moveTo>
                  <a:cubicBezTo>
                    <a:pt x="55" y="5"/>
                    <a:pt x="55" y="5"/>
                    <a:pt x="54" y="5"/>
                  </a:cubicBezTo>
                  <a:cubicBezTo>
                    <a:pt x="54" y="5"/>
                    <a:pt x="53" y="5"/>
                    <a:pt x="53" y="6"/>
                  </a:cubicBezTo>
                  <a:cubicBezTo>
                    <a:pt x="53" y="6"/>
                    <a:pt x="54" y="7"/>
                    <a:pt x="54" y="7"/>
                  </a:cubicBezTo>
                  <a:cubicBezTo>
                    <a:pt x="55" y="7"/>
                    <a:pt x="55" y="6"/>
                    <a:pt x="55" y="6"/>
                  </a:cubicBezTo>
                  <a:close/>
                  <a:moveTo>
                    <a:pt x="98" y="6"/>
                  </a:moveTo>
                  <a:cubicBezTo>
                    <a:pt x="98" y="7"/>
                    <a:pt x="98" y="7"/>
                    <a:pt x="99" y="7"/>
                  </a:cubicBezTo>
                  <a:cubicBezTo>
                    <a:pt x="99" y="7"/>
                    <a:pt x="99" y="6"/>
                    <a:pt x="99" y="6"/>
                  </a:cubicBezTo>
                  <a:cubicBezTo>
                    <a:pt x="99" y="5"/>
                    <a:pt x="99" y="5"/>
                    <a:pt x="98" y="5"/>
                  </a:cubicBezTo>
                  <a:cubicBezTo>
                    <a:pt x="98" y="5"/>
                    <a:pt x="98" y="5"/>
                    <a:pt x="98" y="6"/>
                  </a:cubicBezTo>
                  <a:close/>
                  <a:moveTo>
                    <a:pt x="109" y="4"/>
                  </a:moveTo>
                  <a:cubicBezTo>
                    <a:pt x="109" y="4"/>
                    <a:pt x="109" y="4"/>
                    <a:pt x="109" y="5"/>
                  </a:cubicBezTo>
                  <a:cubicBezTo>
                    <a:pt x="108" y="5"/>
                    <a:pt x="108" y="6"/>
                    <a:pt x="109" y="6"/>
                  </a:cubicBezTo>
                  <a:cubicBezTo>
                    <a:pt x="109" y="7"/>
                    <a:pt x="109" y="7"/>
                    <a:pt x="110" y="7"/>
                  </a:cubicBezTo>
                  <a:cubicBezTo>
                    <a:pt x="110" y="6"/>
                    <a:pt x="110" y="6"/>
                    <a:pt x="110" y="6"/>
                  </a:cubicBezTo>
                  <a:cubicBezTo>
                    <a:pt x="111" y="5"/>
                    <a:pt x="111" y="5"/>
                    <a:pt x="110" y="5"/>
                  </a:cubicBezTo>
                  <a:cubicBezTo>
                    <a:pt x="110" y="4"/>
                    <a:pt x="110" y="4"/>
                    <a:pt x="109" y="4"/>
                  </a:cubicBezTo>
                  <a:close/>
                  <a:moveTo>
                    <a:pt x="102" y="5"/>
                  </a:moveTo>
                  <a:cubicBezTo>
                    <a:pt x="102" y="4"/>
                    <a:pt x="102" y="4"/>
                    <a:pt x="101" y="4"/>
                  </a:cubicBezTo>
                  <a:cubicBezTo>
                    <a:pt x="100" y="5"/>
                    <a:pt x="100" y="5"/>
                    <a:pt x="100" y="6"/>
                  </a:cubicBezTo>
                  <a:cubicBezTo>
                    <a:pt x="100" y="7"/>
                    <a:pt x="101" y="7"/>
                    <a:pt x="101" y="6"/>
                  </a:cubicBezTo>
                  <a:cubicBezTo>
                    <a:pt x="102" y="6"/>
                    <a:pt x="102" y="5"/>
                    <a:pt x="102" y="5"/>
                  </a:cubicBezTo>
                  <a:close/>
                  <a:moveTo>
                    <a:pt x="81" y="5"/>
                  </a:moveTo>
                  <a:cubicBezTo>
                    <a:pt x="81" y="5"/>
                    <a:pt x="82" y="5"/>
                    <a:pt x="82" y="5"/>
                  </a:cubicBezTo>
                  <a:cubicBezTo>
                    <a:pt x="81" y="5"/>
                    <a:pt x="81" y="5"/>
                    <a:pt x="81" y="5"/>
                  </a:cubicBezTo>
                  <a:cubicBezTo>
                    <a:pt x="81" y="5"/>
                    <a:pt x="81" y="5"/>
                    <a:pt x="81" y="5"/>
                  </a:cubicBezTo>
                  <a:cubicBezTo>
                    <a:pt x="81" y="5"/>
                    <a:pt x="81" y="5"/>
                    <a:pt x="81" y="5"/>
                  </a:cubicBezTo>
                  <a:close/>
                  <a:moveTo>
                    <a:pt x="41" y="5"/>
                  </a:moveTo>
                  <a:cubicBezTo>
                    <a:pt x="41" y="6"/>
                    <a:pt x="41" y="6"/>
                    <a:pt x="41" y="6"/>
                  </a:cubicBezTo>
                  <a:cubicBezTo>
                    <a:pt x="41" y="6"/>
                    <a:pt x="41" y="6"/>
                    <a:pt x="41" y="6"/>
                  </a:cubicBezTo>
                  <a:cubicBezTo>
                    <a:pt x="42" y="6"/>
                    <a:pt x="42" y="6"/>
                    <a:pt x="43" y="6"/>
                  </a:cubicBezTo>
                  <a:cubicBezTo>
                    <a:pt x="43" y="6"/>
                    <a:pt x="43" y="5"/>
                    <a:pt x="43" y="5"/>
                  </a:cubicBezTo>
                  <a:cubicBezTo>
                    <a:pt x="43" y="5"/>
                    <a:pt x="43" y="4"/>
                    <a:pt x="43" y="4"/>
                  </a:cubicBezTo>
                  <a:cubicBezTo>
                    <a:pt x="43" y="4"/>
                    <a:pt x="43" y="5"/>
                    <a:pt x="42" y="5"/>
                  </a:cubicBezTo>
                  <a:cubicBezTo>
                    <a:pt x="42" y="5"/>
                    <a:pt x="41" y="5"/>
                    <a:pt x="41" y="5"/>
                  </a:cubicBezTo>
                  <a:close/>
                  <a:moveTo>
                    <a:pt x="87" y="5"/>
                  </a:moveTo>
                  <a:cubicBezTo>
                    <a:pt x="87" y="4"/>
                    <a:pt x="87" y="4"/>
                    <a:pt x="87" y="4"/>
                  </a:cubicBezTo>
                  <a:cubicBezTo>
                    <a:pt x="87" y="4"/>
                    <a:pt x="86" y="4"/>
                    <a:pt x="86" y="3"/>
                  </a:cubicBezTo>
                  <a:cubicBezTo>
                    <a:pt x="86" y="4"/>
                    <a:pt x="86" y="4"/>
                    <a:pt x="86" y="4"/>
                  </a:cubicBezTo>
                  <a:cubicBezTo>
                    <a:pt x="86" y="4"/>
                    <a:pt x="86" y="4"/>
                    <a:pt x="86" y="4"/>
                  </a:cubicBezTo>
                  <a:lnTo>
                    <a:pt x="87" y="5"/>
                  </a:lnTo>
                  <a:close/>
                  <a:moveTo>
                    <a:pt x="67" y="5"/>
                  </a:moveTo>
                  <a:cubicBezTo>
                    <a:pt x="67" y="5"/>
                    <a:pt x="67" y="4"/>
                    <a:pt x="67" y="4"/>
                  </a:cubicBezTo>
                  <a:cubicBezTo>
                    <a:pt x="67" y="4"/>
                    <a:pt x="67" y="4"/>
                    <a:pt x="67" y="3"/>
                  </a:cubicBezTo>
                  <a:lnTo>
                    <a:pt x="67" y="3"/>
                  </a:lnTo>
                  <a:lnTo>
                    <a:pt x="67" y="3"/>
                  </a:lnTo>
                  <a:cubicBezTo>
                    <a:pt x="66" y="4"/>
                    <a:pt x="66" y="4"/>
                    <a:pt x="66" y="4"/>
                  </a:cubicBezTo>
                  <a:cubicBezTo>
                    <a:pt x="66" y="5"/>
                    <a:pt x="66" y="5"/>
                    <a:pt x="67" y="5"/>
                  </a:cubicBezTo>
                  <a:close/>
                  <a:moveTo>
                    <a:pt x="107" y="4"/>
                  </a:moveTo>
                  <a:cubicBezTo>
                    <a:pt x="107" y="4"/>
                    <a:pt x="107" y="4"/>
                    <a:pt x="107" y="3"/>
                  </a:cubicBezTo>
                  <a:cubicBezTo>
                    <a:pt x="107" y="3"/>
                    <a:pt x="106" y="3"/>
                    <a:pt x="106" y="3"/>
                  </a:cubicBezTo>
                  <a:cubicBezTo>
                    <a:pt x="106" y="3"/>
                    <a:pt x="105" y="3"/>
                    <a:pt x="105" y="3"/>
                  </a:cubicBezTo>
                  <a:cubicBezTo>
                    <a:pt x="105" y="4"/>
                    <a:pt x="105" y="4"/>
                    <a:pt x="105" y="5"/>
                  </a:cubicBezTo>
                  <a:cubicBezTo>
                    <a:pt x="105" y="5"/>
                    <a:pt x="106" y="5"/>
                    <a:pt x="106" y="5"/>
                  </a:cubicBezTo>
                  <a:cubicBezTo>
                    <a:pt x="107" y="5"/>
                    <a:pt x="107" y="5"/>
                    <a:pt x="107" y="4"/>
                  </a:cubicBezTo>
                  <a:close/>
                  <a:moveTo>
                    <a:pt x="113" y="3"/>
                  </a:moveTo>
                  <a:cubicBezTo>
                    <a:pt x="112" y="4"/>
                    <a:pt x="113" y="4"/>
                    <a:pt x="113" y="4"/>
                  </a:cubicBezTo>
                  <a:cubicBezTo>
                    <a:pt x="114" y="4"/>
                    <a:pt x="114" y="4"/>
                    <a:pt x="114" y="3"/>
                  </a:cubicBezTo>
                  <a:cubicBezTo>
                    <a:pt x="114" y="2"/>
                    <a:pt x="113" y="2"/>
                    <a:pt x="113" y="3"/>
                  </a:cubicBezTo>
                  <a:close/>
                  <a:moveTo>
                    <a:pt x="97" y="3"/>
                  </a:moveTo>
                  <a:lnTo>
                    <a:pt x="98" y="3"/>
                  </a:lnTo>
                  <a:lnTo>
                    <a:pt x="98" y="3"/>
                  </a:lnTo>
                  <a:cubicBezTo>
                    <a:pt x="98" y="2"/>
                    <a:pt x="98" y="2"/>
                    <a:pt x="98" y="2"/>
                  </a:cubicBezTo>
                  <a:cubicBezTo>
                    <a:pt x="98" y="2"/>
                    <a:pt x="97" y="2"/>
                    <a:pt x="97" y="3"/>
                  </a:cubicBezTo>
                  <a:close/>
                  <a:moveTo>
                    <a:pt x="67" y="3"/>
                  </a:moveTo>
                  <a:cubicBezTo>
                    <a:pt x="67" y="3"/>
                    <a:pt x="68" y="2"/>
                    <a:pt x="68" y="2"/>
                  </a:cubicBezTo>
                  <a:cubicBezTo>
                    <a:pt x="67" y="2"/>
                    <a:pt x="67" y="2"/>
                    <a:pt x="67" y="2"/>
                  </a:cubicBezTo>
                  <a:cubicBezTo>
                    <a:pt x="67" y="2"/>
                    <a:pt x="67" y="2"/>
                    <a:pt x="67" y="2"/>
                  </a:cubicBezTo>
                  <a:lnTo>
                    <a:pt x="67" y="3"/>
                  </a:lnTo>
                  <a:close/>
                  <a:moveTo>
                    <a:pt x="54" y="2"/>
                  </a:moveTo>
                  <a:cubicBezTo>
                    <a:pt x="54" y="3"/>
                    <a:pt x="55" y="3"/>
                    <a:pt x="55" y="3"/>
                  </a:cubicBezTo>
                  <a:cubicBezTo>
                    <a:pt x="56" y="3"/>
                    <a:pt x="56" y="3"/>
                    <a:pt x="55" y="2"/>
                  </a:cubicBezTo>
                  <a:cubicBezTo>
                    <a:pt x="55" y="2"/>
                    <a:pt x="55" y="2"/>
                    <a:pt x="54" y="2"/>
                  </a:cubicBezTo>
                  <a:close/>
                  <a:moveTo>
                    <a:pt x="101" y="2"/>
                  </a:moveTo>
                  <a:cubicBezTo>
                    <a:pt x="101" y="3"/>
                    <a:pt x="101" y="3"/>
                    <a:pt x="102" y="3"/>
                  </a:cubicBezTo>
                  <a:cubicBezTo>
                    <a:pt x="102" y="3"/>
                    <a:pt x="103" y="3"/>
                    <a:pt x="103" y="2"/>
                  </a:cubicBezTo>
                  <a:cubicBezTo>
                    <a:pt x="103" y="2"/>
                    <a:pt x="102" y="2"/>
                    <a:pt x="102" y="2"/>
                  </a:cubicBezTo>
                  <a:cubicBezTo>
                    <a:pt x="101" y="2"/>
                    <a:pt x="101" y="2"/>
                    <a:pt x="101" y="2"/>
                  </a:cubicBezTo>
                  <a:close/>
                  <a:moveTo>
                    <a:pt x="57" y="2"/>
                  </a:moveTo>
                  <a:cubicBezTo>
                    <a:pt x="57" y="3"/>
                    <a:pt x="57" y="3"/>
                    <a:pt x="57" y="3"/>
                  </a:cubicBezTo>
                  <a:cubicBezTo>
                    <a:pt x="58" y="4"/>
                    <a:pt x="58" y="4"/>
                    <a:pt x="59" y="4"/>
                  </a:cubicBezTo>
                  <a:cubicBezTo>
                    <a:pt x="59" y="4"/>
                    <a:pt x="59" y="3"/>
                    <a:pt x="59" y="3"/>
                  </a:cubicBezTo>
                  <a:cubicBezTo>
                    <a:pt x="59" y="3"/>
                    <a:pt x="59" y="2"/>
                    <a:pt x="59" y="2"/>
                  </a:cubicBezTo>
                  <a:cubicBezTo>
                    <a:pt x="58" y="2"/>
                    <a:pt x="58" y="2"/>
                    <a:pt x="58" y="2"/>
                  </a:cubicBezTo>
                  <a:cubicBezTo>
                    <a:pt x="57" y="2"/>
                    <a:pt x="57" y="2"/>
                    <a:pt x="57" y="2"/>
                  </a:cubicBezTo>
                  <a:close/>
                  <a:moveTo>
                    <a:pt x="115" y="2"/>
                  </a:moveTo>
                  <a:cubicBezTo>
                    <a:pt x="115" y="3"/>
                    <a:pt x="115" y="3"/>
                    <a:pt x="115" y="4"/>
                  </a:cubicBezTo>
                  <a:cubicBezTo>
                    <a:pt x="116" y="4"/>
                    <a:pt x="116" y="4"/>
                    <a:pt x="116" y="5"/>
                  </a:cubicBezTo>
                  <a:cubicBezTo>
                    <a:pt x="116" y="5"/>
                    <a:pt x="116" y="5"/>
                    <a:pt x="116" y="5"/>
                  </a:cubicBezTo>
                  <a:cubicBezTo>
                    <a:pt x="116" y="6"/>
                    <a:pt x="116" y="6"/>
                    <a:pt x="116" y="6"/>
                  </a:cubicBezTo>
                  <a:cubicBezTo>
                    <a:pt x="116" y="7"/>
                    <a:pt x="116" y="7"/>
                    <a:pt x="117" y="7"/>
                  </a:cubicBezTo>
                  <a:cubicBezTo>
                    <a:pt x="118" y="7"/>
                    <a:pt x="118" y="7"/>
                    <a:pt x="119" y="6"/>
                  </a:cubicBezTo>
                  <a:cubicBezTo>
                    <a:pt x="119" y="6"/>
                    <a:pt x="119" y="5"/>
                    <a:pt x="119" y="5"/>
                  </a:cubicBezTo>
                  <a:cubicBezTo>
                    <a:pt x="118" y="5"/>
                    <a:pt x="118" y="4"/>
                    <a:pt x="118" y="4"/>
                  </a:cubicBezTo>
                  <a:cubicBezTo>
                    <a:pt x="117" y="4"/>
                    <a:pt x="117" y="3"/>
                    <a:pt x="117" y="3"/>
                  </a:cubicBezTo>
                  <a:cubicBezTo>
                    <a:pt x="117" y="2"/>
                    <a:pt x="116" y="2"/>
                    <a:pt x="116" y="1"/>
                  </a:cubicBezTo>
                  <a:cubicBezTo>
                    <a:pt x="115" y="2"/>
                    <a:pt x="115" y="2"/>
                    <a:pt x="115" y="2"/>
                  </a:cubicBezTo>
                  <a:close/>
                  <a:moveTo>
                    <a:pt x="53" y="4"/>
                  </a:moveTo>
                  <a:cubicBezTo>
                    <a:pt x="53" y="3"/>
                    <a:pt x="54" y="3"/>
                    <a:pt x="54" y="3"/>
                  </a:cubicBezTo>
                  <a:cubicBezTo>
                    <a:pt x="54" y="2"/>
                    <a:pt x="54" y="2"/>
                    <a:pt x="54" y="2"/>
                  </a:cubicBezTo>
                  <a:cubicBezTo>
                    <a:pt x="54" y="1"/>
                    <a:pt x="54" y="1"/>
                    <a:pt x="54" y="1"/>
                  </a:cubicBezTo>
                  <a:cubicBezTo>
                    <a:pt x="53" y="1"/>
                    <a:pt x="53" y="1"/>
                    <a:pt x="52" y="1"/>
                  </a:cubicBezTo>
                  <a:cubicBezTo>
                    <a:pt x="52" y="1"/>
                    <a:pt x="52" y="2"/>
                    <a:pt x="51" y="2"/>
                  </a:cubicBezTo>
                  <a:cubicBezTo>
                    <a:pt x="51" y="3"/>
                    <a:pt x="51" y="3"/>
                    <a:pt x="50" y="3"/>
                  </a:cubicBezTo>
                  <a:cubicBezTo>
                    <a:pt x="50" y="3"/>
                    <a:pt x="50" y="2"/>
                    <a:pt x="50" y="2"/>
                  </a:cubicBezTo>
                  <a:cubicBezTo>
                    <a:pt x="50" y="2"/>
                    <a:pt x="50" y="1"/>
                    <a:pt x="49" y="1"/>
                  </a:cubicBezTo>
                  <a:cubicBezTo>
                    <a:pt x="49" y="1"/>
                    <a:pt x="48" y="2"/>
                    <a:pt x="47" y="2"/>
                  </a:cubicBezTo>
                  <a:cubicBezTo>
                    <a:pt x="46" y="2"/>
                    <a:pt x="45" y="2"/>
                    <a:pt x="45" y="3"/>
                  </a:cubicBezTo>
                  <a:cubicBezTo>
                    <a:pt x="46" y="3"/>
                    <a:pt x="46" y="3"/>
                    <a:pt x="46" y="4"/>
                  </a:cubicBezTo>
                  <a:cubicBezTo>
                    <a:pt x="46" y="5"/>
                    <a:pt x="47" y="5"/>
                    <a:pt x="47" y="6"/>
                  </a:cubicBezTo>
                  <a:cubicBezTo>
                    <a:pt x="48" y="6"/>
                    <a:pt x="48" y="5"/>
                    <a:pt x="48" y="5"/>
                  </a:cubicBezTo>
                  <a:cubicBezTo>
                    <a:pt x="48" y="5"/>
                    <a:pt x="49" y="5"/>
                    <a:pt x="49" y="5"/>
                  </a:cubicBezTo>
                  <a:cubicBezTo>
                    <a:pt x="50" y="5"/>
                    <a:pt x="50" y="4"/>
                    <a:pt x="50" y="4"/>
                  </a:cubicBezTo>
                  <a:cubicBezTo>
                    <a:pt x="50" y="4"/>
                    <a:pt x="50" y="4"/>
                    <a:pt x="51" y="4"/>
                  </a:cubicBezTo>
                  <a:cubicBezTo>
                    <a:pt x="51" y="4"/>
                    <a:pt x="52" y="4"/>
                    <a:pt x="53" y="4"/>
                  </a:cubicBezTo>
                  <a:close/>
                  <a:moveTo>
                    <a:pt x="27" y="2"/>
                  </a:moveTo>
                  <a:cubicBezTo>
                    <a:pt x="27" y="3"/>
                    <a:pt x="27" y="3"/>
                    <a:pt x="28" y="3"/>
                  </a:cubicBezTo>
                  <a:cubicBezTo>
                    <a:pt x="28" y="3"/>
                    <a:pt x="28" y="3"/>
                    <a:pt x="29" y="3"/>
                  </a:cubicBezTo>
                  <a:cubicBezTo>
                    <a:pt x="29" y="2"/>
                    <a:pt x="29" y="2"/>
                    <a:pt x="29" y="1"/>
                  </a:cubicBezTo>
                  <a:cubicBezTo>
                    <a:pt x="29" y="1"/>
                    <a:pt x="28" y="1"/>
                    <a:pt x="28" y="1"/>
                  </a:cubicBezTo>
                  <a:cubicBezTo>
                    <a:pt x="27" y="2"/>
                    <a:pt x="27" y="2"/>
                    <a:pt x="27" y="2"/>
                  </a:cubicBezTo>
                  <a:close/>
                  <a:moveTo>
                    <a:pt x="71" y="2"/>
                  </a:moveTo>
                  <a:cubicBezTo>
                    <a:pt x="71" y="3"/>
                    <a:pt x="71" y="3"/>
                    <a:pt x="71" y="3"/>
                  </a:cubicBezTo>
                  <a:cubicBezTo>
                    <a:pt x="72" y="4"/>
                    <a:pt x="72" y="4"/>
                    <a:pt x="72" y="4"/>
                  </a:cubicBezTo>
                  <a:cubicBezTo>
                    <a:pt x="73" y="4"/>
                    <a:pt x="74" y="4"/>
                    <a:pt x="74" y="3"/>
                  </a:cubicBezTo>
                  <a:cubicBezTo>
                    <a:pt x="75" y="3"/>
                    <a:pt x="75" y="2"/>
                    <a:pt x="74" y="1"/>
                  </a:cubicBezTo>
                  <a:cubicBezTo>
                    <a:pt x="73" y="1"/>
                    <a:pt x="72" y="1"/>
                    <a:pt x="72" y="1"/>
                  </a:cubicBezTo>
                  <a:cubicBezTo>
                    <a:pt x="71" y="1"/>
                    <a:pt x="70" y="1"/>
                    <a:pt x="71" y="2"/>
                  </a:cubicBezTo>
                  <a:close/>
                  <a:moveTo>
                    <a:pt x="51" y="163"/>
                  </a:moveTo>
                  <a:cubicBezTo>
                    <a:pt x="52" y="163"/>
                    <a:pt x="52" y="163"/>
                    <a:pt x="52" y="163"/>
                  </a:cubicBezTo>
                  <a:cubicBezTo>
                    <a:pt x="52" y="162"/>
                    <a:pt x="52" y="162"/>
                    <a:pt x="51" y="162"/>
                  </a:cubicBezTo>
                  <a:cubicBezTo>
                    <a:pt x="51" y="162"/>
                    <a:pt x="51" y="162"/>
                    <a:pt x="51" y="162"/>
                  </a:cubicBezTo>
                  <a:cubicBezTo>
                    <a:pt x="51" y="162"/>
                    <a:pt x="51" y="161"/>
                    <a:pt x="50" y="161"/>
                  </a:cubicBezTo>
                  <a:cubicBezTo>
                    <a:pt x="50" y="161"/>
                    <a:pt x="50" y="161"/>
                    <a:pt x="49" y="161"/>
                  </a:cubicBezTo>
                  <a:cubicBezTo>
                    <a:pt x="49" y="160"/>
                    <a:pt x="49" y="159"/>
                    <a:pt x="49" y="159"/>
                  </a:cubicBezTo>
                  <a:cubicBezTo>
                    <a:pt x="49" y="158"/>
                    <a:pt x="48" y="157"/>
                    <a:pt x="47" y="158"/>
                  </a:cubicBezTo>
                  <a:lnTo>
                    <a:pt x="46" y="156"/>
                  </a:lnTo>
                  <a:cubicBezTo>
                    <a:pt x="46" y="156"/>
                    <a:pt x="46" y="156"/>
                    <a:pt x="46" y="156"/>
                  </a:cubicBezTo>
                  <a:cubicBezTo>
                    <a:pt x="45" y="156"/>
                    <a:pt x="45" y="156"/>
                    <a:pt x="45" y="156"/>
                  </a:cubicBezTo>
                  <a:cubicBezTo>
                    <a:pt x="44" y="156"/>
                    <a:pt x="44" y="155"/>
                    <a:pt x="44" y="155"/>
                  </a:cubicBezTo>
                  <a:cubicBezTo>
                    <a:pt x="44" y="154"/>
                    <a:pt x="43" y="154"/>
                    <a:pt x="43" y="154"/>
                  </a:cubicBezTo>
                  <a:cubicBezTo>
                    <a:pt x="43" y="154"/>
                    <a:pt x="42" y="154"/>
                    <a:pt x="42" y="154"/>
                  </a:cubicBezTo>
                  <a:cubicBezTo>
                    <a:pt x="42" y="154"/>
                    <a:pt x="42" y="154"/>
                    <a:pt x="41" y="154"/>
                  </a:cubicBezTo>
                  <a:cubicBezTo>
                    <a:pt x="41" y="154"/>
                    <a:pt x="41" y="154"/>
                    <a:pt x="41" y="154"/>
                  </a:cubicBezTo>
                  <a:cubicBezTo>
                    <a:pt x="41" y="154"/>
                    <a:pt x="42" y="154"/>
                    <a:pt x="41" y="154"/>
                  </a:cubicBezTo>
                  <a:cubicBezTo>
                    <a:pt x="41" y="153"/>
                    <a:pt x="41" y="153"/>
                    <a:pt x="41" y="153"/>
                  </a:cubicBezTo>
                  <a:cubicBezTo>
                    <a:pt x="41" y="153"/>
                    <a:pt x="41" y="152"/>
                    <a:pt x="41" y="152"/>
                  </a:cubicBezTo>
                  <a:cubicBezTo>
                    <a:pt x="41" y="151"/>
                    <a:pt x="42" y="151"/>
                    <a:pt x="43" y="152"/>
                  </a:cubicBezTo>
                  <a:cubicBezTo>
                    <a:pt x="43" y="152"/>
                    <a:pt x="43" y="152"/>
                    <a:pt x="43" y="153"/>
                  </a:cubicBezTo>
                  <a:cubicBezTo>
                    <a:pt x="43" y="153"/>
                    <a:pt x="43" y="153"/>
                    <a:pt x="43" y="154"/>
                  </a:cubicBezTo>
                  <a:cubicBezTo>
                    <a:pt x="44" y="154"/>
                    <a:pt x="44" y="154"/>
                    <a:pt x="44" y="154"/>
                  </a:cubicBezTo>
                  <a:cubicBezTo>
                    <a:pt x="45" y="154"/>
                    <a:pt x="45" y="154"/>
                    <a:pt x="45" y="154"/>
                  </a:cubicBezTo>
                  <a:cubicBezTo>
                    <a:pt x="45" y="154"/>
                    <a:pt x="46" y="154"/>
                    <a:pt x="46" y="154"/>
                  </a:cubicBezTo>
                  <a:cubicBezTo>
                    <a:pt x="46" y="154"/>
                    <a:pt x="46" y="154"/>
                    <a:pt x="46" y="154"/>
                  </a:cubicBezTo>
                  <a:cubicBezTo>
                    <a:pt x="46" y="154"/>
                    <a:pt x="46" y="154"/>
                    <a:pt x="47" y="155"/>
                  </a:cubicBezTo>
                  <a:cubicBezTo>
                    <a:pt x="47" y="155"/>
                    <a:pt x="47" y="155"/>
                    <a:pt x="47" y="156"/>
                  </a:cubicBezTo>
                  <a:cubicBezTo>
                    <a:pt x="47" y="156"/>
                    <a:pt x="48" y="156"/>
                    <a:pt x="48" y="156"/>
                  </a:cubicBezTo>
                  <a:cubicBezTo>
                    <a:pt x="48" y="156"/>
                    <a:pt x="48" y="156"/>
                    <a:pt x="49" y="157"/>
                  </a:cubicBezTo>
                  <a:cubicBezTo>
                    <a:pt x="49" y="157"/>
                    <a:pt x="49" y="157"/>
                    <a:pt x="49" y="157"/>
                  </a:cubicBezTo>
                  <a:cubicBezTo>
                    <a:pt x="50" y="158"/>
                    <a:pt x="50" y="158"/>
                    <a:pt x="51" y="158"/>
                  </a:cubicBezTo>
                  <a:cubicBezTo>
                    <a:pt x="51" y="157"/>
                    <a:pt x="51" y="156"/>
                    <a:pt x="50" y="156"/>
                  </a:cubicBezTo>
                  <a:cubicBezTo>
                    <a:pt x="50" y="155"/>
                    <a:pt x="49" y="155"/>
                    <a:pt x="49" y="154"/>
                  </a:cubicBezTo>
                  <a:cubicBezTo>
                    <a:pt x="50" y="154"/>
                    <a:pt x="50" y="154"/>
                    <a:pt x="50" y="154"/>
                  </a:cubicBezTo>
                  <a:cubicBezTo>
                    <a:pt x="51" y="154"/>
                    <a:pt x="51" y="155"/>
                    <a:pt x="51" y="155"/>
                  </a:cubicBezTo>
                  <a:cubicBezTo>
                    <a:pt x="52" y="154"/>
                    <a:pt x="53" y="154"/>
                    <a:pt x="53" y="155"/>
                  </a:cubicBezTo>
                  <a:cubicBezTo>
                    <a:pt x="53" y="155"/>
                    <a:pt x="53" y="156"/>
                    <a:pt x="53" y="156"/>
                  </a:cubicBezTo>
                  <a:cubicBezTo>
                    <a:pt x="52" y="156"/>
                    <a:pt x="52" y="156"/>
                    <a:pt x="52" y="156"/>
                  </a:cubicBezTo>
                  <a:cubicBezTo>
                    <a:pt x="52" y="156"/>
                    <a:pt x="52" y="157"/>
                    <a:pt x="52" y="157"/>
                  </a:cubicBezTo>
                  <a:cubicBezTo>
                    <a:pt x="52" y="157"/>
                    <a:pt x="53" y="157"/>
                    <a:pt x="53" y="158"/>
                  </a:cubicBezTo>
                  <a:cubicBezTo>
                    <a:pt x="53" y="158"/>
                    <a:pt x="53" y="158"/>
                    <a:pt x="53" y="158"/>
                  </a:cubicBezTo>
                  <a:cubicBezTo>
                    <a:pt x="53" y="158"/>
                    <a:pt x="53" y="159"/>
                    <a:pt x="53" y="159"/>
                  </a:cubicBezTo>
                  <a:cubicBezTo>
                    <a:pt x="53" y="159"/>
                    <a:pt x="53" y="159"/>
                    <a:pt x="53" y="159"/>
                  </a:cubicBezTo>
                  <a:cubicBezTo>
                    <a:pt x="53" y="160"/>
                    <a:pt x="54" y="160"/>
                    <a:pt x="54" y="160"/>
                  </a:cubicBezTo>
                  <a:cubicBezTo>
                    <a:pt x="54" y="160"/>
                    <a:pt x="54" y="160"/>
                    <a:pt x="54" y="159"/>
                  </a:cubicBezTo>
                  <a:cubicBezTo>
                    <a:pt x="54" y="159"/>
                    <a:pt x="55" y="159"/>
                    <a:pt x="55" y="159"/>
                  </a:cubicBezTo>
                  <a:cubicBezTo>
                    <a:pt x="55" y="159"/>
                    <a:pt x="54" y="159"/>
                    <a:pt x="54" y="159"/>
                  </a:cubicBezTo>
                  <a:cubicBezTo>
                    <a:pt x="53" y="159"/>
                    <a:pt x="53" y="158"/>
                    <a:pt x="53" y="158"/>
                  </a:cubicBezTo>
                  <a:cubicBezTo>
                    <a:pt x="53" y="157"/>
                    <a:pt x="53" y="157"/>
                    <a:pt x="54" y="157"/>
                  </a:cubicBezTo>
                  <a:cubicBezTo>
                    <a:pt x="54" y="157"/>
                    <a:pt x="55" y="157"/>
                    <a:pt x="55" y="157"/>
                  </a:cubicBezTo>
                  <a:cubicBezTo>
                    <a:pt x="55" y="157"/>
                    <a:pt x="55" y="157"/>
                    <a:pt x="55" y="157"/>
                  </a:cubicBezTo>
                  <a:cubicBezTo>
                    <a:pt x="56" y="157"/>
                    <a:pt x="56" y="158"/>
                    <a:pt x="55" y="158"/>
                  </a:cubicBezTo>
                  <a:cubicBezTo>
                    <a:pt x="55" y="158"/>
                    <a:pt x="55" y="158"/>
                    <a:pt x="55" y="158"/>
                  </a:cubicBezTo>
                  <a:cubicBezTo>
                    <a:pt x="56" y="159"/>
                    <a:pt x="56" y="159"/>
                    <a:pt x="56" y="158"/>
                  </a:cubicBezTo>
                  <a:cubicBezTo>
                    <a:pt x="56" y="158"/>
                    <a:pt x="57" y="158"/>
                    <a:pt x="57" y="158"/>
                  </a:cubicBezTo>
                  <a:cubicBezTo>
                    <a:pt x="58" y="158"/>
                    <a:pt x="58" y="158"/>
                    <a:pt x="58" y="159"/>
                  </a:cubicBezTo>
                  <a:cubicBezTo>
                    <a:pt x="58" y="159"/>
                    <a:pt x="58" y="159"/>
                    <a:pt x="59" y="159"/>
                  </a:cubicBezTo>
                  <a:cubicBezTo>
                    <a:pt x="59" y="159"/>
                    <a:pt x="59" y="159"/>
                    <a:pt x="59" y="158"/>
                  </a:cubicBezTo>
                  <a:cubicBezTo>
                    <a:pt x="59" y="157"/>
                    <a:pt x="59" y="157"/>
                    <a:pt x="59" y="156"/>
                  </a:cubicBezTo>
                  <a:cubicBezTo>
                    <a:pt x="59" y="156"/>
                    <a:pt x="59" y="156"/>
                    <a:pt x="58" y="157"/>
                  </a:cubicBezTo>
                  <a:cubicBezTo>
                    <a:pt x="58" y="157"/>
                    <a:pt x="58" y="157"/>
                    <a:pt x="58" y="157"/>
                  </a:cubicBezTo>
                  <a:cubicBezTo>
                    <a:pt x="57" y="157"/>
                    <a:pt x="56" y="157"/>
                    <a:pt x="56" y="157"/>
                  </a:cubicBezTo>
                  <a:cubicBezTo>
                    <a:pt x="56" y="156"/>
                    <a:pt x="57" y="156"/>
                    <a:pt x="57" y="156"/>
                  </a:cubicBezTo>
                  <a:cubicBezTo>
                    <a:pt x="57" y="156"/>
                    <a:pt x="58" y="156"/>
                    <a:pt x="58" y="156"/>
                  </a:cubicBezTo>
                  <a:cubicBezTo>
                    <a:pt x="58" y="155"/>
                    <a:pt x="58" y="155"/>
                    <a:pt x="58" y="155"/>
                  </a:cubicBezTo>
                  <a:cubicBezTo>
                    <a:pt x="58" y="155"/>
                    <a:pt x="58" y="155"/>
                    <a:pt x="58" y="155"/>
                  </a:cubicBezTo>
                  <a:lnTo>
                    <a:pt x="59" y="154"/>
                  </a:lnTo>
                  <a:cubicBezTo>
                    <a:pt x="59" y="153"/>
                    <a:pt x="59" y="151"/>
                    <a:pt x="59" y="150"/>
                  </a:cubicBezTo>
                  <a:cubicBezTo>
                    <a:pt x="59" y="149"/>
                    <a:pt x="58" y="149"/>
                    <a:pt x="57" y="149"/>
                  </a:cubicBezTo>
                  <a:cubicBezTo>
                    <a:pt x="57" y="149"/>
                    <a:pt x="57" y="149"/>
                    <a:pt x="57" y="149"/>
                  </a:cubicBezTo>
                  <a:cubicBezTo>
                    <a:pt x="57" y="149"/>
                    <a:pt x="57" y="150"/>
                    <a:pt x="57" y="150"/>
                  </a:cubicBezTo>
                  <a:cubicBezTo>
                    <a:pt x="56" y="150"/>
                    <a:pt x="56" y="150"/>
                    <a:pt x="56" y="150"/>
                  </a:cubicBezTo>
                  <a:cubicBezTo>
                    <a:pt x="56" y="149"/>
                    <a:pt x="57" y="149"/>
                    <a:pt x="57" y="148"/>
                  </a:cubicBezTo>
                  <a:cubicBezTo>
                    <a:pt x="57" y="148"/>
                    <a:pt x="58" y="147"/>
                    <a:pt x="57" y="146"/>
                  </a:cubicBezTo>
                  <a:cubicBezTo>
                    <a:pt x="57" y="146"/>
                    <a:pt x="57" y="146"/>
                    <a:pt x="57" y="145"/>
                  </a:cubicBezTo>
                  <a:cubicBezTo>
                    <a:pt x="57" y="145"/>
                    <a:pt x="57" y="145"/>
                    <a:pt x="57" y="145"/>
                  </a:cubicBezTo>
                  <a:cubicBezTo>
                    <a:pt x="57" y="145"/>
                    <a:pt x="57" y="144"/>
                    <a:pt x="57" y="144"/>
                  </a:cubicBezTo>
                  <a:cubicBezTo>
                    <a:pt x="57" y="144"/>
                    <a:pt x="56" y="144"/>
                    <a:pt x="56" y="144"/>
                  </a:cubicBezTo>
                  <a:cubicBezTo>
                    <a:pt x="56" y="143"/>
                    <a:pt x="56" y="143"/>
                    <a:pt x="56" y="143"/>
                  </a:cubicBezTo>
                  <a:lnTo>
                    <a:pt x="55" y="143"/>
                  </a:lnTo>
                  <a:cubicBezTo>
                    <a:pt x="54" y="143"/>
                    <a:pt x="54" y="143"/>
                    <a:pt x="53" y="142"/>
                  </a:cubicBezTo>
                  <a:cubicBezTo>
                    <a:pt x="53" y="142"/>
                    <a:pt x="52" y="142"/>
                    <a:pt x="52" y="143"/>
                  </a:cubicBezTo>
                  <a:cubicBezTo>
                    <a:pt x="52" y="143"/>
                    <a:pt x="53" y="143"/>
                    <a:pt x="53" y="143"/>
                  </a:cubicBezTo>
                  <a:cubicBezTo>
                    <a:pt x="54" y="143"/>
                    <a:pt x="54" y="143"/>
                    <a:pt x="55" y="143"/>
                  </a:cubicBezTo>
                  <a:cubicBezTo>
                    <a:pt x="54" y="144"/>
                    <a:pt x="54" y="145"/>
                    <a:pt x="54" y="145"/>
                  </a:cubicBezTo>
                  <a:cubicBezTo>
                    <a:pt x="54" y="146"/>
                    <a:pt x="53" y="146"/>
                    <a:pt x="52" y="146"/>
                  </a:cubicBezTo>
                  <a:cubicBezTo>
                    <a:pt x="52" y="147"/>
                    <a:pt x="52" y="148"/>
                    <a:pt x="51" y="148"/>
                  </a:cubicBezTo>
                  <a:cubicBezTo>
                    <a:pt x="51" y="148"/>
                    <a:pt x="50" y="148"/>
                    <a:pt x="50" y="147"/>
                  </a:cubicBezTo>
                  <a:cubicBezTo>
                    <a:pt x="50" y="146"/>
                    <a:pt x="50" y="146"/>
                    <a:pt x="51" y="146"/>
                  </a:cubicBezTo>
                  <a:cubicBezTo>
                    <a:pt x="51" y="146"/>
                    <a:pt x="52" y="146"/>
                    <a:pt x="52" y="145"/>
                  </a:cubicBezTo>
                  <a:cubicBezTo>
                    <a:pt x="52" y="145"/>
                    <a:pt x="52" y="145"/>
                    <a:pt x="52" y="145"/>
                  </a:cubicBezTo>
                  <a:cubicBezTo>
                    <a:pt x="52" y="144"/>
                    <a:pt x="52" y="144"/>
                    <a:pt x="51" y="144"/>
                  </a:cubicBezTo>
                  <a:cubicBezTo>
                    <a:pt x="51" y="143"/>
                    <a:pt x="52" y="143"/>
                    <a:pt x="52" y="143"/>
                  </a:cubicBezTo>
                  <a:cubicBezTo>
                    <a:pt x="52" y="143"/>
                    <a:pt x="52" y="143"/>
                    <a:pt x="52" y="143"/>
                  </a:cubicBezTo>
                  <a:lnTo>
                    <a:pt x="52" y="142"/>
                  </a:lnTo>
                  <a:cubicBezTo>
                    <a:pt x="51" y="142"/>
                    <a:pt x="51" y="142"/>
                    <a:pt x="51" y="143"/>
                  </a:cubicBezTo>
                  <a:cubicBezTo>
                    <a:pt x="51" y="143"/>
                    <a:pt x="51" y="143"/>
                    <a:pt x="50" y="143"/>
                  </a:cubicBezTo>
                  <a:cubicBezTo>
                    <a:pt x="50" y="143"/>
                    <a:pt x="49" y="143"/>
                    <a:pt x="49" y="142"/>
                  </a:cubicBezTo>
                  <a:cubicBezTo>
                    <a:pt x="49" y="142"/>
                    <a:pt x="50" y="141"/>
                    <a:pt x="50" y="141"/>
                  </a:cubicBezTo>
                  <a:cubicBezTo>
                    <a:pt x="50" y="141"/>
                    <a:pt x="50" y="141"/>
                    <a:pt x="50" y="141"/>
                  </a:cubicBezTo>
                  <a:cubicBezTo>
                    <a:pt x="51" y="141"/>
                    <a:pt x="51" y="141"/>
                    <a:pt x="51" y="141"/>
                  </a:cubicBezTo>
                  <a:cubicBezTo>
                    <a:pt x="51" y="140"/>
                    <a:pt x="51" y="140"/>
                    <a:pt x="51" y="140"/>
                  </a:cubicBezTo>
                  <a:cubicBezTo>
                    <a:pt x="51" y="140"/>
                    <a:pt x="52" y="140"/>
                    <a:pt x="52" y="140"/>
                  </a:cubicBezTo>
                  <a:cubicBezTo>
                    <a:pt x="52" y="140"/>
                    <a:pt x="52" y="140"/>
                    <a:pt x="52" y="140"/>
                  </a:cubicBezTo>
                  <a:cubicBezTo>
                    <a:pt x="53" y="140"/>
                    <a:pt x="53" y="139"/>
                    <a:pt x="53" y="138"/>
                  </a:cubicBezTo>
                  <a:cubicBezTo>
                    <a:pt x="52" y="138"/>
                    <a:pt x="52" y="138"/>
                    <a:pt x="51" y="138"/>
                  </a:cubicBezTo>
                  <a:cubicBezTo>
                    <a:pt x="51" y="139"/>
                    <a:pt x="51" y="139"/>
                    <a:pt x="50" y="139"/>
                  </a:cubicBezTo>
                  <a:cubicBezTo>
                    <a:pt x="50" y="139"/>
                    <a:pt x="50" y="139"/>
                    <a:pt x="49" y="139"/>
                  </a:cubicBezTo>
                  <a:cubicBezTo>
                    <a:pt x="49" y="138"/>
                    <a:pt x="49" y="138"/>
                    <a:pt x="49" y="138"/>
                  </a:cubicBezTo>
                  <a:cubicBezTo>
                    <a:pt x="49" y="138"/>
                    <a:pt x="49" y="138"/>
                    <a:pt x="48" y="138"/>
                  </a:cubicBezTo>
                  <a:cubicBezTo>
                    <a:pt x="47" y="138"/>
                    <a:pt x="47" y="138"/>
                    <a:pt x="46" y="138"/>
                  </a:cubicBezTo>
                  <a:cubicBezTo>
                    <a:pt x="47" y="138"/>
                    <a:pt x="47" y="139"/>
                    <a:pt x="48" y="139"/>
                  </a:cubicBezTo>
                  <a:cubicBezTo>
                    <a:pt x="49" y="140"/>
                    <a:pt x="49" y="140"/>
                    <a:pt x="49" y="141"/>
                  </a:cubicBezTo>
                  <a:cubicBezTo>
                    <a:pt x="49" y="141"/>
                    <a:pt x="48" y="142"/>
                    <a:pt x="48" y="142"/>
                  </a:cubicBezTo>
                  <a:cubicBezTo>
                    <a:pt x="47" y="143"/>
                    <a:pt x="47" y="143"/>
                    <a:pt x="46" y="143"/>
                  </a:cubicBezTo>
                  <a:cubicBezTo>
                    <a:pt x="46" y="143"/>
                    <a:pt x="46" y="143"/>
                    <a:pt x="46" y="143"/>
                  </a:cubicBezTo>
                  <a:cubicBezTo>
                    <a:pt x="46" y="142"/>
                    <a:pt x="45" y="142"/>
                    <a:pt x="45" y="142"/>
                  </a:cubicBezTo>
                  <a:cubicBezTo>
                    <a:pt x="44" y="142"/>
                    <a:pt x="44" y="143"/>
                    <a:pt x="43" y="143"/>
                  </a:cubicBezTo>
                  <a:cubicBezTo>
                    <a:pt x="44" y="143"/>
                    <a:pt x="44" y="144"/>
                    <a:pt x="44" y="144"/>
                  </a:cubicBezTo>
                  <a:cubicBezTo>
                    <a:pt x="44" y="144"/>
                    <a:pt x="44" y="144"/>
                    <a:pt x="45" y="144"/>
                  </a:cubicBezTo>
                  <a:cubicBezTo>
                    <a:pt x="45" y="144"/>
                    <a:pt x="45" y="145"/>
                    <a:pt x="45" y="145"/>
                  </a:cubicBezTo>
                  <a:cubicBezTo>
                    <a:pt x="44" y="145"/>
                    <a:pt x="44" y="146"/>
                    <a:pt x="44" y="146"/>
                  </a:cubicBezTo>
                  <a:cubicBezTo>
                    <a:pt x="44" y="146"/>
                    <a:pt x="44" y="146"/>
                    <a:pt x="43" y="146"/>
                  </a:cubicBezTo>
                  <a:cubicBezTo>
                    <a:pt x="43" y="146"/>
                    <a:pt x="43" y="146"/>
                    <a:pt x="42" y="146"/>
                  </a:cubicBezTo>
                  <a:cubicBezTo>
                    <a:pt x="42" y="147"/>
                    <a:pt x="42" y="147"/>
                    <a:pt x="42" y="147"/>
                  </a:cubicBezTo>
                  <a:cubicBezTo>
                    <a:pt x="43" y="148"/>
                    <a:pt x="43" y="148"/>
                    <a:pt x="44" y="148"/>
                  </a:cubicBezTo>
                  <a:cubicBezTo>
                    <a:pt x="44" y="148"/>
                    <a:pt x="44" y="148"/>
                    <a:pt x="45" y="149"/>
                  </a:cubicBezTo>
                  <a:cubicBezTo>
                    <a:pt x="45" y="149"/>
                    <a:pt x="45" y="149"/>
                    <a:pt x="46" y="149"/>
                  </a:cubicBezTo>
                  <a:cubicBezTo>
                    <a:pt x="46" y="149"/>
                    <a:pt x="46" y="150"/>
                    <a:pt x="46" y="150"/>
                  </a:cubicBezTo>
                  <a:cubicBezTo>
                    <a:pt x="46" y="150"/>
                    <a:pt x="46" y="150"/>
                    <a:pt x="46" y="150"/>
                  </a:cubicBezTo>
                  <a:cubicBezTo>
                    <a:pt x="47" y="150"/>
                    <a:pt x="47" y="151"/>
                    <a:pt x="47" y="151"/>
                  </a:cubicBezTo>
                  <a:cubicBezTo>
                    <a:pt x="47" y="151"/>
                    <a:pt x="47" y="151"/>
                    <a:pt x="46" y="152"/>
                  </a:cubicBezTo>
                  <a:cubicBezTo>
                    <a:pt x="46" y="152"/>
                    <a:pt x="46" y="152"/>
                    <a:pt x="46" y="152"/>
                  </a:cubicBezTo>
                  <a:cubicBezTo>
                    <a:pt x="45" y="152"/>
                    <a:pt x="45" y="152"/>
                    <a:pt x="45" y="151"/>
                  </a:cubicBezTo>
                  <a:cubicBezTo>
                    <a:pt x="45" y="151"/>
                    <a:pt x="44" y="151"/>
                    <a:pt x="44" y="150"/>
                  </a:cubicBezTo>
                  <a:cubicBezTo>
                    <a:pt x="44" y="150"/>
                    <a:pt x="43" y="150"/>
                    <a:pt x="43" y="150"/>
                  </a:cubicBezTo>
                  <a:cubicBezTo>
                    <a:pt x="43" y="150"/>
                    <a:pt x="43" y="150"/>
                    <a:pt x="43" y="150"/>
                  </a:cubicBezTo>
                  <a:cubicBezTo>
                    <a:pt x="42" y="149"/>
                    <a:pt x="42" y="149"/>
                    <a:pt x="42" y="148"/>
                  </a:cubicBezTo>
                  <a:cubicBezTo>
                    <a:pt x="42" y="148"/>
                    <a:pt x="42" y="148"/>
                    <a:pt x="41" y="148"/>
                  </a:cubicBezTo>
                  <a:cubicBezTo>
                    <a:pt x="41" y="147"/>
                    <a:pt x="41" y="146"/>
                    <a:pt x="41" y="146"/>
                  </a:cubicBezTo>
                  <a:cubicBezTo>
                    <a:pt x="41" y="146"/>
                    <a:pt x="40" y="146"/>
                    <a:pt x="40" y="146"/>
                  </a:cubicBezTo>
                  <a:cubicBezTo>
                    <a:pt x="40" y="147"/>
                    <a:pt x="40" y="147"/>
                    <a:pt x="40" y="147"/>
                  </a:cubicBezTo>
                  <a:cubicBezTo>
                    <a:pt x="39" y="147"/>
                    <a:pt x="39" y="148"/>
                    <a:pt x="39" y="148"/>
                  </a:cubicBezTo>
                  <a:cubicBezTo>
                    <a:pt x="39" y="148"/>
                    <a:pt x="39" y="148"/>
                    <a:pt x="38" y="148"/>
                  </a:cubicBezTo>
                  <a:cubicBezTo>
                    <a:pt x="38" y="148"/>
                    <a:pt x="38" y="148"/>
                    <a:pt x="38" y="148"/>
                  </a:cubicBezTo>
                  <a:cubicBezTo>
                    <a:pt x="37" y="147"/>
                    <a:pt x="37" y="147"/>
                    <a:pt x="38" y="147"/>
                  </a:cubicBezTo>
                  <a:cubicBezTo>
                    <a:pt x="38" y="146"/>
                    <a:pt x="38" y="146"/>
                    <a:pt x="38" y="146"/>
                  </a:cubicBezTo>
                  <a:lnTo>
                    <a:pt x="40" y="146"/>
                  </a:lnTo>
                  <a:cubicBezTo>
                    <a:pt x="40" y="146"/>
                    <a:pt x="40" y="145"/>
                    <a:pt x="40" y="145"/>
                  </a:cubicBezTo>
                  <a:cubicBezTo>
                    <a:pt x="40" y="144"/>
                    <a:pt x="40" y="144"/>
                    <a:pt x="40" y="144"/>
                  </a:cubicBezTo>
                  <a:cubicBezTo>
                    <a:pt x="41" y="144"/>
                    <a:pt x="41" y="144"/>
                    <a:pt x="41" y="145"/>
                  </a:cubicBezTo>
                  <a:cubicBezTo>
                    <a:pt x="41" y="145"/>
                    <a:pt x="41" y="146"/>
                    <a:pt x="41" y="146"/>
                  </a:cubicBezTo>
                  <a:cubicBezTo>
                    <a:pt x="42" y="146"/>
                    <a:pt x="42" y="146"/>
                    <a:pt x="42" y="145"/>
                  </a:cubicBezTo>
                  <a:cubicBezTo>
                    <a:pt x="42" y="145"/>
                    <a:pt x="42" y="144"/>
                    <a:pt x="42" y="144"/>
                  </a:cubicBezTo>
                  <a:cubicBezTo>
                    <a:pt x="42" y="144"/>
                    <a:pt x="41" y="143"/>
                    <a:pt x="41" y="143"/>
                  </a:cubicBezTo>
                  <a:cubicBezTo>
                    <a:pt x="41" y="143"/>
                    <a:pt x="41" y="142"/>
                    <a:pt x="41" y="142"/>
                  </a:cubicBezTo>
                  <a:cubicBezTo>
                    <a:pt x="41" y="141"/>
                    <a:pt x="40" y="141"/>
                    <a:pt x="40" y="140"/>
                  </a:cubicBezTo>
                  <a:cubicBezTo>
                    <a:pt x="40" y="140"/>
                    <a:pt x="40" y="139"/>
                    <a:pt x="40" y="138"/>
                  </a:cubicBezTo>
                  <a:cubicBezTo>
                    <a:pt x="41" y="138"/>
                    <a:pt x="41" y="138"/>
                    <a:pt x="41" y="138"/>
                  </a:cubicBezTo>
                  <a:cubicBezTo>
                    <a:pt x="41" y="138"/>
                    <a:pt x="41" y="139"/>
                    <a:pt x="41" y="138"/>
                  </a:cubicBezTo>
                  <a:cubicBezTo>
                    <a:pt x="42" y="138"/>
                    <a:pt x="42" y="138"/>
                    <a:pt x="42" y="138"/>
                  </a:cubicBezTo>
                  <a:cubicBezTo>
                    <a:pt x="42" y="138"/>
                    <a:pt x="42" y="138"/>
                    <a:pt x="43" y="138"/>
                  </a:cubicBezTo>
                  <a:cubicBezTo>
                    <a:pt x="43" y="137"/>
                    <a:pt x="44" y="138"/>
                    <a:pt x="44" y="138"/>
                  </a:cubicBezTo>
                  <a:cubicBezTo>
                    <a:pt x="44" y="138"/>
                    <a:pt x="45" y="138"/>
                    <a:pt x="45" y="138"/>
                  </a:cubicBezTo>
                  <a:cubicBezTo>
                    <a:pt x="45" y="137"/>
                    <a:pt x="45" y="137"/>
                    <a:pt x="45" y="136"/>
                  </a:cubicBezTo>
                  <a:cubicBezTo>
                    <a:pt x="45" y="136"/>
                    <a:pt x="45" y="136"/>
                    <a:pt x="45" y="135"/>
                  </a:cubicBezTo>
                  <a:cubicBezTo>
                    <a:pt x="45" y="135"/>
                    <a:pt x="45" y="135"/>
                    <a:pt x="46" y="135"/>
                  </a:cubicBezTo>
                  <a:cubicBezTo>
                    <a:pt x="46" y="135"/>
                    <a:pt x="47" y="135"/>
                    <a:pt x="47" y="135"/>
                  </a:cubicBezTo>
                  <a:cubicBezTo>
                    <a:pt x="46" y="134"/>
                    <a:pt x="46" y="134"/>
                    <a:pt x="45" y="133"/>
                  </a:cubicBezTo>
                  <a:lnTo>
                    <a:pt x="45" y="132"/>
                  </a:lnTo>
                  <a:cubicBezTo>
                    <a:pt x="45" y="131"/>
                    <a:pt x="45" y="131"/>
                    <a:pt x="45" y="130"/>
                  </a:cubicBezTo>
                  <a:cubicBezTo>
                    <a:pt x="45" y="130"/>
                    <a:pt x="45" y="130"/>
                    <a:pt x="44" y="130"/>
                  </a:cubicBezTo>
                  <a:cubicBezTo>
                    <a:pt x="44" y="130"/>
                    <a:pt x="44" y="130"/>
                    <a:pt x="44" y="130"/>
                  </a:cubicBezTo>
                  <a:cubicBezTo>
                    <a:pt x="44" y="129"/>
                    <a:pt x="44" y="129"/>
                    <a:pt x="45" y="129"/>
                  </a:cubicBezTo>
                  <a:cubicBezTo>
                    <a:pt x="45" y="129"/>
                    <a:pt x="45" y="129"/>
                    <a:pt x="45" y="128"/>
                  </a:cubicBezTo>
                  <a:cubicBezTo>
                    <a:pt x="46" y="128"/>
                    <a:pt x="45" y="127"/>
                    <a:pt x="45" y="127"/>
                  </a:cubicBezTo>
                  <a:cubicBezTo>
                    <a:pt x="45" y="126"/>
                    <a:pt x="44" y="126"/>
                    <a:pt x="44" y="126"/>
                  </a:cubicBezTo>
                  <a:cubicBezTo>
                    <a:pt x="43" y="126"/>
                    <a:pt x="43" y="126"/>
                    <a:pt x="43" y="126"/>
                  </a:cubicBezTo>
                  <a:cubicBezTo>
                    <a:pt x="43" y="127"/>
                    <a:pt x="42" y="127"/>
                    <a:pt x="42" y="127"/>
                  </a:cubicBezTo>
                  <a:cubicBezTo>
                    <a:pt x="42" y="127"/>
                    <a:pt x="42" y="127"/>
                    <a:pt x="41" y="127"/>
                  </a:cubicBezTo>
                  <a:cubicBezTo>
                    <a:pt x="41" y="128"/>
                    <a:pt x="41" y="128"/>
                    <a:pt x="41" y="128"/>
                  </a:cubicBezTo>
                  <a:cubicBezTo>
                    <a:pt x="41" y="128"/>
                    <a:pt x="41" y="129"/>
                    <a:pt x="41" y="129"/>
                  </a:cubicBezTo>
                  <a:cubicBezTo>
                    <a:pt x="41" y="130"/>
                    <a:pt x="41" y="130"/>
                    <a:pt x="41" y="130"/>
                  </a:cubicBezTo>
                  <a:cubicBezTo>
                    <a:pt x="41" y="131"/>
                    <a:pt x="41" y="131"/>
                    <a:pt x="40" y="131"/>
                  </a:cubicBezTo>
                  <a:cubicBezTo>
                    <a:pt x="40" y="132"/>
                    <a:pt x="40" y="132"/>
                    <a:pt x="39" y="132"/>
                  </a:cubicBezTo>
                  <a:cubicBezTo>
                    <a:pt x="39" y="131"/>
                    <a:pt x="39" y="130"/>
                    <a:pt x="38" y="130"/>
                  </a:cubicBezTo>
                  <a:cubicBezTo>
                    <a:pt x="37" y="129"/>
                    <a:pt x="37" y="129"/>
                    <a:pt x="36" y="128"/>
                  </a:cubicBezTo>
                  <a:cubicBezTo>
                    <a:pt x="36" y="128"/>
                    <a:pt x="35" y="128"/>
                    <a:pt x="35" y="129"/>
                  </a:cubicBezTo>
                  <a:cubicBezTo>
                    <a:pt x="35" y="129"/>
                    <a:pt x="35" y="129"/>
                    <a:pt x="35" y="130"/>
                  </a:cubicBezTo>
                  <a:lnTo>
                    <a:pt x="35" y="131"/>
                  </a:lnTo>
                  <a:cubicBezTo>
                    <a:pt x="35" y="131"/>
                    <a:pt x="35" y="131"/>
                    <a:pt x="35" y="132"/>
                  </a:cubicBezTo>
                  <a:cubicBezTo>
                    <a:pt x="35" y="132"/>
                    <a:pt x="35" y="132"/>
                    <a:pt x="35" y="133"/>
                  </a:cubicBezTo>
                  <a:cubicBezTo>
                    <a:pt x="35" y="133"/>
                    <a:pt x="34" y="134"/>
                    <a:pt x="34" y="134"/>
                  </a:cubicBezTo>
                  <a:cubicBezTo>
                    <a:pt x="34" y="134"/>
                    <a:pt x="34" y="133"/>
                    <a:pt x="34" y="133"/>
                  </a:cubicBezTo>
                  <a:cubicBezTo>
                    <a:pt x="34" y="132"/>
                    <a:pt x="34" y="132"/>
                    <a:pt x="34" y="132"/>
                  </a:cubicBezTo>
                  <a:cubicBezTo>
                    <a:pt x="34" y="131"/>
                    <a:pt x="34" y="131"/>
                    <a:pt x="33" y="131"/>
                  </a:cubicBezTo>
                  <a:cubicBezTo>
                    <a:pt x="33" y="131"/>
                    <a:pt x="33" y="131"/>
                    <a:pt x="33" y="131"/>
                  </a:cubicBezTo>
                  <a:cubicBezTo>
                    <a:pt x="33" y="130"/>
                    <a:pt x="33" y="130"/>
                    <a:pt x="33" y="130"/>
                  </a:cubicBezTo>
                  <a:cubicBezTo>
                    <a:pt x="34" y="130"/>
                    <a:pt x="34" y="130"/>
                    <a:pt x="34" y="130"/>
                  </a:cubicBezTo>
                  <a:cubicBezTo>
                    <a:pt x="34" y="129"/>
                    <a:pt x="34" y="128"/>
                    <a:pt x="34" y="128"/>
                  </a:cubicBezTo>
                  <a:cubicBezTo>
                    <a:pt x="34" y="127"/>
                    <a:pt x="33" y="127"/>
                    <a:pt x="32" y="127"/>
                  </a:cubicBezTo>
                  <a:cubicBezTo>
                    <a:pt x="32" y="127"/>
                    <a:pt x="32" y="126"/>
                    <a:pt x="32" y="126"/>
                  </a:cubicBezTo>
                  <a:cubicBezTo>
                    <a:pt x="33" y="125"/>
                    <a:pt x="33" y="125"/>
                    <a:pt x="33" y="125"/>
                  </a:cubicBezTo>
                  <a:cubicBezTo>
                    <a:pt x="33" y="124"/>
                    <a:pt x="33" y="124"/>
                    <a:pt x="32" y="124"/>
                  </a:cubicBezTo>
                  <a:cubicBezTo>
                    <a:pt x="32" y="123"/>
                    <a:pt x="32" y="123"/>
                    <a:pt x="33" y="123"/>
                  </a:cubicBezTo>
                  <a:lnTo>
                    <a:pt x="32" y="122"/>
                  </a:lnTo>
                  <a:cubicBezTo>
                    <a:pt x="32" y="120"/>
                    <a:pt x="32" y="119"/>
                    <a:pt x="32" y="117"/>
                  </a:cubicBezTo>
                  <a:cubicBezTo>
                    <a:pt x="32" y="116"/>
                    <a:pt x="32" y="114"/>
                    <a:pt x="32" y="112"/>
                  </a:cubicBezTo>
                  <a:lnTo>
                    <a:pt x="32" y="103"/>
                  </a:lnTo>
                  <a:cubicBezTo>
                    <a:pt x="32" y="103"/>
                    <a:pt x="33" y="103"/>
                    <a:pt x="33" y="103"/>
                  </a:cubicBezTo>
                  <a:cubicBezTo>
                    <a:pt x="33" y="103"/>
                    <a:pt x="33" y="103"/>
                    <a:pt x="33" y="102"/>
                  </a:cubicBezTo>
                  <a:cubicBezTo>
                    <a:pt x="33" y="102"/>
                    <a:pt x="33" y="102"/>
                    <a:pt x="33" y="102"/>
                  </a:cubicBezTo>
                  <a:cubicBezTo>
                    <a:pt x="33" y="102"/>
                    <a:pt x="33" y="102"/>
                    <a:pt x="32" y="101"/>
                  </a:cubicBezTo>
                  <a:lnTo>
                    <a:pt x="32" y="92"/>
                  </a:lnTo>
                  <a:lnTo>
                    <a:pt x="32" y="83"/>
                  </a:lnTo>
                  <a:cubicBezTo>
                    <a:pt x="33" y="83"/>
                    <a:pt x="34" y="82"/>
                    <a:pt x="35" y="82"/>
                  </a:cubicBezTo>
                  <a:cubicBezTo>
                    <a:pt x="35" y="83"/>
                    <a:pt x="35" y="83"/>
                    <a:pt x="35" y="83"/>
                  </a:cubicBezTo>
                  <a:cubicBezTo>
                    <a:pt x="35" y="83"/>
                    <a:pt x="35" y="83"/>
                    <a:pt x="35" y="83"/>
                  </a:cubicBezTo>
                  <a:cubicBezTo>
                    <a:pt x="35" y="84"/>
                    <a:pt x="35" y="84"/>
                    <a:pt x="35" y="84"/>
                  </a:cubicBezTo>
                  <a:cubicBezTo>
                    <a:pt x="35" y="84"/>
                    <a:pt x="34" y="84"/>
                    <a:pt x="34" y="84"/>
                  </a:cubicBezTo>
                  <a:cubicBezTo>
                    <a:pt x="34" y="84"/>
                    <a:pt x="33" y="85"/>
                    <a:pt x="33" y="85"/>
                  </a:cubicBezTo>
                  <a:cubicBezTo>
                    <a:pt x="33" y="85"/>
                    <a:pt x="33" y="85"/>
                    <a:pt x="33" y="86"/>
                  </a:cubicBezTo>
                  <a:cubicBezTo>
                    <a:pt x="33" y="86"/>
                    <a:pt x="33" y="87"/>
                    <a:pt x="34" y="87"/>
                  </a:cubicBezTo>
                  <a:cubicBezTo>
                    <a:pt x="34" y="87"/>
                    <a:pt x="35" y="87"/>
                    <a:pt x="35" y="87"/>
                  </a:cubicBezTo>
                  <a:cubicBezTo>
                    <a:pt x="35" y="88"/>
                    <a:pt x="36" y="88"/>
                    <a:pt x="36" y="88"/>
                  </a:cubicBezTo>
                  <a:cubicBezTo>
                    <a:pt x="37" y="89"/>
                    <a:pt x="37" y="88"/>
                    <a:pt x="38" y="88"/>
                  </a:cubicBezTo>
                  <a:cubicBezTo>
                    <a:pt x="38" y="87"/>
                    <a:pt x="37" y="87"/>
                    <a:pt x="37" y="87"/>
                  </a:cubicBezTo>
                  <a:cubicBezTo>
                    <a:pt x="36" y="87"/>
                    <a:pt x="36" y="87"/>
                    <a:pt x="36" y="87"/>
                  </a:cubicBezTo>
                  <a:cubicBezTo>
                    <a:pt x="36" y="87"/>
                    <a:pt x="36" y="87"/>
                    <a:pt x="36" y="86"/>
                  </a:cubicBezTo>
                  <a:cubicBezTo>
                    <a:pt x="36" y="86"/>
                    <a:pt x="35" y="86"/>
                    <a:pt x="35" y="86"/>
                  </a:cubicBezTo>
                  <a:cubicBezTo>
                    <a:pt x="35" y="86"/>
                    <a:pt x="35" y="86"/>
                    <a:pt x="35" y="86"/>
                  </a:cubicBezTo>
                  <a:cubicBezTo>
                    <a:pt x="35" y="85"/>
                    <a:pt x="35" y="85"/>
                    <a:pt x="35" y="85"/>
                  </a:cubicBezTo>
                  <a:cubicBezTo>
                    <a:pt x="36" y="85"/>
                    <a:pt x="36" y="84"/>
                    <a:pt x="37" y="83"/>
                  </a:cubicBezTo>
                  <a:cubicBezTo>
                    <a:pt x="37" y="83"/>
                    <a:pt x="38" y="83"/>
                    <a:pt x="38" y="83"/>
                  </a:cubicBezTo>
                  <a:cubicBezTo>
                    <a:pt x="39" y="83"/>
                    <a:pt x="39" y="83"/>
                    <a:pt x="39" y="83"/>
                  </a:cubicBezTo>
                  <a:cubicBezTo>
                    <a:pt x="39" y="82"/>
                    <a:pt x="39" y="82"/>
                    <a:pt x="39" y="82"/>
                  </a:cubicBezTo>
                  <a:cubicBezTo>
                    <a:pt x="39" y="82"/>
                    <a:pt x="39" y="82"/>
                    <a:pt x="39" y="82"/>
                  </a:cubicBezTo>
                  <a:cubicBezTo>
                    <a:pt x="39" y="81"/>
                    <a:pt x="39" y="81"/>
                    <a:pt x="39" y="81"/>
                  </a:cubicBezTo>
                  <a:cubicBezTo>
                    <a:pt x="39" y="80"/>
                    <a:pt x="40" y="80"/>
                    <a:pt x="40" y="80"/>
                  </a:cubicBezTo>
                  <a:cubicBezTo>
                    <a:pt x="40" y="80"/>
                    <a:pt x="41" y="80"/>
                    <a:pt x="41" y="81"/>
                  </a:cubicBezTo>
                  <a:cubicBezTo>
                    <a:pt x="41" y="80"/>
                    <a:pt x="41" y="81"/>
                    <a:pt x="42" y="81"/>
                  </a:cubicBezTo>
                  <a:cubicBezTo>
                    <a:pt x="42" y="81"/>
                    <a:pt x="42" y="81"/>
                    <a:pt x="42" y="81"/>
                  </a:cubicBezTo>
                  <a:cubicBezTo>
                    <a:pt x="43" y="81"/>
                    <a:pt x="43" y="81"/>
                    <a:pt x="43" y="81"/>
                  </a:cubicBezTo>
                  <a:cubicBezTo>
                    <a:pt x="43" y="81"/>
                    <a:pt x="43" y="81"/>
                    <a:pt x="44" y="81"/>
                  </a:cubicBezTo>
                  <a:cubicBezTo>
                    <a:pt x="43" y="80"/>
                    <a:pt x="43" y="79"/>
                    <a:pt x="42" y="79"/>
                  </a:cubicBezTo>
                  <a:cubicBezTo>
                    <a:pt x="42" y="79"/>
                    <a:pt x="41" y="79"/>
                    <a:pt x="40" y="79"/>
                  </a:cubicBezTo>
                  <a:cubicBezTo>
                    <a:pt x="40" y="79"/>
                    <a:pt x="40" y="78"/>
                    <a:pt x="40" y="78"/>
                  </a:cubicBezTo>
                  <a:cubicBezTo>
                    <a:pt x="40" y="78"/>
                    <a:pt x="40" y="78"/>
                    <a:pt x="40" y="78"/>
                  </a:cubicBezTo>
                  <a:cubicBezTo>
                    <a:pt x="39" y="78"/>
                    <a:pt x="39" y="79"/>
                    <a:pt x="38" y="79"/>
                  </a:cubicBezTo>
                  <a:cubicBezTo>
                    <a:pt x="37" y="80"/>
                    <a:pt x="37" y="80"/>
                    <a:pt x="36" y="80"/>
                  </a:cubicBezTo>
                  <a:cubicBezTo>
                    <a:pt x="35" y="80"/>
                    <a:pt x="35" y="80"/>
                    <a:pt x="35" y="81"/>
                  </a:cubicBezTo>
                  <a:cubicBezTo>
                    <a:pt x="35" y="81"/>
                    <a:pt x="34" y="82"/>
                    <a:pt x="34" y="82"/>
                  </a:cubicBezTo>
                  <a:cubicBezTo>
                    <a:pt x="33" y="82"/>
                    <a:pt x="33" y="82"/>
                    <a:pt x="32" y="82"/>
                  </a:cubicBezTo>
                  <a:cubicBezTo>
                    <a:pt x="32" y="75"/>
                    <a:pt x="32" y="69"/>
                    <a:pt x="32" y="62"/>
                  </a:cubicBezTo>
                  <a:cubicBezTo>
                    <a:pt x="32" y="56"/>
                    <a:pt x="32" y="50"/>
                    <a:pt x="32" y="43"/>
                  </a:cubicBezTo>
                  <a:cubicBezTo>
                    <a:pt x="28" y="43"/>
                    <a:pt x="24" y="43"/>
                    <a:pt x="20" y="43"/>
                  </a:cubicBezTo>
                  <a:cubicBezTo>
                    <a:pt x="16" y="44"/>
                    <a:pt x="12" y="43"/>
                    <a:pt x="8" y="43"/>
                  </a:cubicBezTo>
                  <a:cubicBezTo>
                    <a:pt x="7" y="43"/>
                    <a:pt x="7" y="43"/>
                    <a:pt x="7" y="43"/>
                  </a:cubicBezTo>
                  <a:cubicBezTo>
                    <a:pt x="7" y="43"/>
                    <a:pt x="7" y="42"/>
                    <a:pt x="7" y="42"/>
                  </a:cubicBezTo>
                  <a:cubicBezTo>
                    <a:pt x="6" y="42"/>
                    <a:pt x="6" y="42"/>
                    <a:pt x="6" y="42"/>
                  </a:cubicBezTo>
                  <a:cubicBezTo>
                    <a:pt x="5" y="43"/>
                    <a:pt x="5" y="43"/>
                    <a:pt x="4" y="43"/>
                  </a:cubicBezTo>
                  <a:cubicBezTo>
                    <a:pt x="3" y="44"/>
                    <a:pt x="2" y="43"/>
                    <a:pt x="0" y="43"/>
                  </a:cubicBezTo>
                  <a:cubicBezTo>
                    <a:pt x="0" y="43"/>
                    <a:pt x="0" y="42"/>
                    <a:pt x="0" y="42"/>
                  </a:cubicBezTo>
                  <a:cubicBezTo>
                    <a:pt x="0" y="42"/>
                    <a:pt x="0" y="42"/>
                    <a:pt x="0" y="42"/>
                  </a:cubicBezTo>
                  <a:cubicBezTo>
                    <a:pt x="1" y="42"/>
                    <a:pt x="1" y="41"/>
                    <a:pt x="0" y="42"/>
                  </a:cubicBezTo>
                  <a:cubicBezTo>
                    <a:pt x="0" y="42"/>
                    <a:pt x="0" y="42"/>
                    <a:pt x="0" y="41"/>
                  </a:cubicBezTo>
                  <a:cubicBezTo>
                    <a:pt x="0" y="41"/>
                    <a:pt x="0" y="41"/>
                    <a:pt x="0" y="40"/>
                  </a:cubicBezTo>
                  <a:cubicBezTo>
                    <a:pt x="0" y="39"/>
                    <a:pt x="0" y="38"/>
                    <a:pt x="0" y="38"/>
                  </a:cubicBezTo>
                  <a:cubicBezTo>
                    <a:pt x="0" y="37"/>
                    <a:pt x="0" y="36"/>
                    <a:pt x="0" y="35"/>
                  </a:cubicBezTo>
                  <a:cubicBezTo>
                    <a:pt x="0" y="35"/>
                    <a:pt x="0" y="34"/>
                    <a:pt x="0" y="34"/>
                  </a:cubicBezTo>
                  <a:cubicBezTo>
                    <a:pt x="0" y="33"/>
                    <a:pt x="0" y="33"/>
                    <a:pt x="1" y="33"/>
                  </a:cubicBezTo>
                  <a:cubicBezTo>
                    <a:pt x="1" y="33"/>
                    <a:pt x="1" y="33"/>
                    <a:pt x="1" y="33"/>
                  </a:cubicBezTo>
                  <a:cubicBezTo>
                    <a:pt x="2" y="33"/>
                    <a:pt x="2" y="33"/>
                    <a:pt x="2" y="32"/>
                  </a:cubicBezTo>
                  <a:cubicBezTo>
                    <a:pt x="2" y="32"/>
                    <a:pt x="3" y="32"/>
                    <a:pt x="2" y="32"/>
                  </a:cubicBezTo>
                  <a:cubicBezTo>
                    <a:pt x="2" y="31"/>
                    <a:pt x="2" y="31"/>
                    <a:pt x="1" y="31"/>
                  </a:cubicBezTo>
                  <a:cubicBezTo>
                    <a:pt x="1" y="31"/>
                    <a:pt x="0" y="31"/>
                    <a:pt x="0" y="31"/>
                  </a:cubicBezTo>
                  <a:lnTo>
                    <a:pt x="0" y="1"/>
                  </a:lnTo>
                  <a:cubicBezTo>
                    <a:pt x="13" y="1"/>
                    <a:pt x="27" y="1"/>
                    <a:pt x="40" y="1"/>
                  </a:cubicBezTo>
                  <a:cubicBezTo>
                    <a:pt x="40" y="1"/>
                    <a:pt x="40" y="1"/>
                    <a:pt x="40" y="1"/>
                  </a:cubicBezTo>
                  <a:cubicBezTo>
                    <a:pt x="40" y="2"/>
                    <a:pt x="41" y="2"/>
                    <a:pt x="41" y="2"/>
                  </a:cubicBezTo>
                  <a:cubicBezTo>
                    <a:pt x="41" y="2"/>
                    <a:pt x="41" y="3"/>
                    <a:pt x="41" y="3"/>
                  </a:cubicBezTo>
                  <a:cubicBezTo>
                    <a:pt x="42" y="3"/>
                    <a:pt x="42" y="3"/>
                    <a:pt x="42" y="2"/>
                  </a:cubicBezTo>
                  <a:cubicBezTo>
                    <a:pt x="42" y="2"/>
                    <a:pt x="42" y="2"/>
                    <a:pt x="42" y="2"/>
                  </a:cubicBezTo>
                  <a:cubicBezTo>
                    <a:pt x="42" y="1"/>
                    <a:pt x="41" y="1"/>
                    <a:pt x="42" y="1"/>
                  </a:cubicBezTo>
                  <a:cubicBezTo>
                    <a:pt x="47" y="1"/>
                    <a:pt x="53" y="1"/>
                    <a:pt x="59" y="1"/>
                  </a:cubicBezTo>
                  <a:cubicBezTo>
                    <a:pt x="65" y="1"/>
                    <a:pt x="71" y="1"/>
                    <a:pt x="77" y="1"/>
                  </a:cubicBezTo>
                  <a:cubicBezTo>
                    <a:pt x="77" y="1"/>
                    <a:pt x="77" y="1"/>
                    <a:pt x="77" y="1"/>
                  </a:cubicBezTo>
                  <a:cubicBezTo>
                    <a:pt x="77" y="1"/>
                    <a:pt x="77" y="1"/>
                    <a:pt x="77" y="2"/>
                  </a:cubicBezTo>
                  <a:cubicBezTo>
                    <a:pt x="77" y="2"/>
                    <a:pt x="77" y="3"/>
                    <a:pt x="78" y="3"/>
                  </a:cubicBezTo>
                  <a:cubicBezTo>
                    <a:pt x="79" y="3"/>
                    <a:pt x="79" y="2"/>
                    <a:pt x="79" y="2"/>
                  </a:cubicBezTo>
                  <a:cubicBezTo>
                    <a:pt x="80" y="2"/>
                    <a:pt x="80" y="2"/>
                    <a:pt x="81" y="2"/>
                  </a:cubicBezTo>
                  <a:cubicBezTo>
                    <a:pt x="81" y="2"/>
                    <a:pt x="81" y="2"/>
                    <a:pt x="81" y="1"/>
                  </a:cubicBezTo>
                  <a:cubicBezTo>
                    <a:pt x="81" y="1"/>
                    <a:pt x="81" y="1"/>
                    <a:pt x="81" y="1"/>
                  </a:cubicBezTo>
                  <a:lnTo>
                    <a:pt x="82" y="1"/>
                  </a:lnTo>
                  <a:cubicBezTo>
                    <a:pt x="82" y="1"/>
                    <a:pt x="83" y="1"/>
                    <a:pt x="83" y="1"/>
                  </a:cubicBezTo>
                  <a:cubicBezTo>
                    <a:pt x="83" y="1"/>
                    <a:pt x="83" y="1"/>
                    <a:pt x="83" y="2"/>
                  </a:cubicBezTo>
                  <a:cubicBezTo>
                    <a:pt x="82" y="2"/>
                    <a:pt x="82" y="2"/>
                    <a:pt x="82" y="2"/>
                  </a:cubicBezTo>
                  <a:cubicBezTo>
                    <a:pt x="82" y="2"/>
                    <a:pt x="82" y="3"/>
                    <a:pt x="83" y="3"/>
                  </a:cubicBezTo>
                  <a:cubicBezTo>
                    <a:pt x="83" y="3"/>
                    <a:pt x="83" y="3"/>
                    <a:pt x="83" y="3"/>
                  </a:cubicBezTo>
                  <a:cubicBezTo>
                    <a:pt x="83" y="4"/>
                    <a:pt x="83" y="4"/>
                    <a:pt x="83" y="4"/>
                  </a:cubicBezTo>
                  <a:cubicBezTo>
                    <a:pt x="84" y="5"/>
                    <a:pt x="84" y="5"/>
                    <a:pt x="84" y="5"/>
                  </a:cubicBezTo>
                  <a:cubicBezTo>
                    <a:pt x="84" y="6"/>
                    <a:pt x="84" y="6"/>
                    <a:pt x="84" y="6"/>
                  </a:cubicBezTo>
                  <a:cubicBezTo>
                    <a:pt x="84" y="7"/>
                    <a:pt x="84" y="7"/>
                    <a:pt x="85" y="7"/>
                  </a:cubicBezTo>
                  <a:cubicBezTo>
                    <a:pt x="85" y="7"/>
                    <a:pt x="85" y="7"/>
                    <a:pt x="85" y="6"/>
                  </a:cubicBezTo>
                  <a:cubicBezTo>
                    <a:pt x="85" y="6"/>
                    <a:pt x="85" y="6"/>
                    <a:pt x="85" y="5"/>
                  </a:cubicBezTo>
                  <a:cubicBezTo>
                    <a:pt x="85" y="5"/>
                    <a:pt x="85" y="4"/>
                    <a:pt x="85" y="4"/>
                  </a:cubicBezTo>
                  <a:cubicBezTo>
                    <a:pt x="85" y="3"/>
                    <a:pt x="85" y="3"/>
                    <a:pt x="85" y="3"/>
                  </a:cubicBezTo>
                  <a:cubicBezTo>
                    <a:pt x="85" y="2"/>
                    <a:pt x="86" y="2"/>
                    <a:pt x="86" y="2"/>
                  </a:cubicBezTo>
                  <a:cubicBezTo>
                    <a:pt x="86" y="1"/>
                    <a:pt x="87" y="1"/>
                    <a:pt x="87" y="1"/>
                  </a:cubicBezTo>
                  <a:cubicBezTo>
                    <a:pt x="88" y="1"/>
                    <a:pt x="89" y="1"/>
                    <a:pt x="90" y="1"/>
                  </a:cubicBezTo>
                  <a:cubicBezTo>
                    <a:pt x="91" y="0"/>
                    <a:pt x="92" y="1"/>
                    <a:pt x="93" y="1"/>
                  </a:cubicBezTo>
                  <a:cubicBezTo>
                    <a:pt x="93" y="1"/>
                    <a:pt x="93" y="2"/>
                    <a:pt x="93" y="2"/>
                  </a:cubicBezTo>
                  <a:cubicBezTo>
                    <a:pt x="93" y="3"/>
                    <a:pt x="93" y="3"/>
                    <a:pt x="94" y="3"/>
                  </a:cubicBezTo>
                  <a:cubicBezTo>
                    <a:pt x="94" y="3"/>
                    <a:pt x="95" y="3"/>
                    <a:pt x="95" y="2"/>
                  </a:cubicBezTo>
                  <a:cubicBezTo>
                    <a:pt x="95" y="2"/>
                    <a:pt x="95" y="2"/>
                    <a:pt x="95" y="1"/>
                  </a:cubicBezTo>
                  <a:cubicBezTo>
                    <a:pt x="96" y="1"/>
                    <a:pt x="97" y="1"/>
                    <a:pt x="99" y="1"/>
                  </a:cubicBezTo>
                  <a:cubicBezTo>
                    <a:pt x="101" y="1"/>
                    <a:pt x="102" y="1"/>
                    <a:pt x="103" y="1"/>
                  </a:cubicBezTo>
                  <a:cubicBezTo>
                    <a:pt x="104" y="1"/>
                    <a:pt x="104" y="1"/>
                    <a:pt x="104" y="2"/>
                  </a:cubicBezTo>
                  <a:cubicBezTo>
                    <a:pt x="104" y="2"/>
                    <a:pt x="104" y="2"/>
                    <a:pt x="104" y="2"/>
                  </a:cubicBezTo>
                  <a:cubicBezTo>
                    <a:pt x="105" y="2"/>
                    <a:pt x="105" y="2"/>
                    <a:pt x="105" y="1"/>
                  </a:cubicBezTo>
                  <a:cubicBezTo>
                    <a:pt x="104" y="1"/>
                    <a:pt x="104" y="1"/>
                    <a:pt x="104" y="1"/>
                  </a:cubicBezTo>
                  <a:cubicBezTo>
                    <a:pt x="105" y="1"/>
                    <a:pt x="106" y="0"/>
                    <a:pt x="107" y="1"/>
                  </a:cubicBezTo>
                  <a:cubicBezTo>
                    <a:pt x="108" y="1"/>
                    <a:pt x="109" y="1"/>
                    <a:pt x="110" y="1"/>
                  </a:cubicBezTo>
                  <a:cubicBezTo>
                    <a:pt x="110" y="1"/>
                    <a:pt x="110" y="2"/>
                    <a:pt x="111" y="2"/>
                  </a:cubicBezTo>
                  <a:cubicBezTo>
                    <a:pt x="112" y="2"/>
                    <a:pt x="112" y="2"/>
                    <a:pt x="112" y="1"/>
                  </a:cubicBezTo>
                  <a:cubicBezTo>
                    <a:pt x="114" y="1"/>
                    <a:pt x="115" y="1"/>
                    <a:pt x="116" y="1"/>
                  </a:cubicBezTo>
                  <a:cubicBezTo>
                    <a:pt x="118" y="1"/>
                    <a:pt x="119" y="1"/>
                    <a:pt x="120" y="1"/>
                  </a:cubicBezTo>
                  <a:cubicBezTo>
                    <a:pt x="120" y="2"/>
                    <a:pt x="120" y="3"/>
                    <a:pt x="120" y="3"/>
                  </a:cubicBezTo>
                  <a:cubicBezTo>
                    <a:pt x="120" y="4"/>
                    <a:pt x="120" y="5"/>
                    <a:pt x="120" y="6"/>
                  </a:cubicBezTo>
                  <a:cubicBezTo>
                    <a:pt x="120" y="6"/>
                    <a:pt x="120" y="6"/>
                    <a:pt x="120" y="6"/>
                  </a:cubicBezTo>
                  <a:cubicBezTo>
                    <a:pt x="120" y="7"/>
                    <a:pt x="120" y="7"/>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7" y="58"/>
                    <a:pt x="87" y="72"/>
                    <a:pt x="87" y="87"/>
                  </a:cubicBezTo>
                  <a:cubicBezTo>
                    <a:pt x="88" y="101"/>
                    <a:pt x="88" y="115"/>
                    <a:pt x="87" y="130"/>
                  </a:cubicBezTo>
                  <a:cubicBezTo>
                    <a:pt x="87" y="130"/>
                    <a:pt x="87" y="130"/>
                    <a:pt x="87" y="130"/>
                  </a:cubicBezTo>
                  <a:cubicBezTo>
                    <a:pt x="87" y="130"/>
                    <a:pt x="87" y="130"/>
                    <a:pt x="86" y="130"/>
                  </a:cubicBezTo>
                  <a:cubicBezTo>
                    <a:pt x="86" y="130"/>
                    <a:pt x="85" y="131"/>
                    <a:pt x="85" y="131"/>
                  </a:cubicBezTo>
                  <a:cubicBezTo>
                    <a:pt x="86" y="131"/>
                    <a:pt x="86" y="131"/>
                    <a:pt x="86" y="131"/>
                  </a:cubicBezTo>
                  <a:cubicBezTo>
                    <a:pt x="87" y="131"/>
                    <a:pt x="87" y="131"/>
                    <a:pt x="87" y="131"/>
                  </a:cubicBezTo>
                  <a:cubicBezTo>
                    <a:pt x="88" y="134"/>
                    <a:pt x="88" y="136"/>
                    <a:pt x="87" y="139"/>
                  </a:cubicBezTo>
                  <a:cubicBezTo>
                    <a:pt x="87" y="142"/>
                    <a:pt x="87" y="145"/>
                    <a:pt x="87" y="147"/>
                  </a:cubicBezTo>
                  <a:cubicBezTo>
                    <a:pt x="88" y="150"/>
                    <a:pt x="88" y="153"/>
                    <a:pt x="88" y="156"/>
                  </a:cubicBezTo>
                  <a:cubicBezTo>
                    <a:pt x="87" y="158"/>
                    <a:pt x="87" y="161"/>
                    <a:pt x="87" y="164"/>
                  </a:cubicBezTo>
                  <a:lnTo>
                    <a:pt x="88" y="213"/>
                  </a:lnTo>
                  <a:cubicBezTo>
                    <a:pt x="80" y="213"/>
                    <a:pt x="72" y="213"/>
                    <a:pt x="65" y="213"/>
                  </a:cubicBezTo>
                  <a:cubicBezTo>
                    <a:pt x="58" y="213"/>
                    <a:pt x="50" y="213"/>
                    <a:pt x="42" y="213"/>
                  </a:cubicBezTo>
                  <a:cubicBezTo>
                    <a:pt x="42" y="213"/>
                    <a:pt x="41" y="213"/>
                    <a:pt x="41" y="213"/>
                  </a:cubicBezTo>
                  <a:cubicBezTo>
                    <a:pt x="41" y="212"/>
                    <a:pt x="41" y="212"/>
                    <a:pt x="41" y="212"/>
                  </a:cubicBezTo>
                  <a:cubicBezTo>
                    <a:pt x="41" y="212"/>
                    <a:pt x="41" y="212"/>
                    <a:pt x="40" y="213"/>
                  </a:cubicBezTo>
                  <a:cubicBezTo>
                    <a:pt x="40" y="213"/>
                    <a:pt x="40" y="213"/>
                    <a:pt x="40" y="213"/>
                  </a:cubicBezTo>
                  <a:cubicBezTo>
                    <a:pt x="40" y="213"/>
                    <a:pt x="39" y="212"/>
                    <a:pt x="39" y="211"/>
                  </a:cubicBezTo>
                  <a:cubicBezTo>
                    <a:pt x="39" y="211"/>
                    <a:pt x="38" y="210"/>
                    <a:pt x="38" y="211"/>
                  </a:cubicBezTo>
                  <a:cubicBezTo>
                    <a:pt x="37" y="211"/>
                    <a:pt x="37" y="211"/>
                    <a:pt x="37" y="212"/>
                  </a:cubicBezTo>
                  <a:cubicBezTo>
                    <a:pt x="37" y="212"/>
                    <a:pt x="37" y="213"/>
                    <a:pt x="36" y="213"/>
                  </a:cubicBezTo>
                  <a:cubicBezTo>
                    <a:pt x="36" y="213"/>
                    <a:pt x="36" y="213"/>
                    <a:pt x="36" y="213"/>
                  </a:cubicBezTo>
                  <a:cubicBezTo>
                    <a:pt x="35" y="213"/>
                    <a:pt x="35" y="213"/>
                    <a:pt x="35" y="213"/>
                  </a:cubicBezTo>
                  <a:cubicBezTo>
                    <a:pt x="35" y="213"/>
                    <a:pt x="35" y="213"/>
                    <a:pt x="35" y="212"/>
                  </a:cubicBezTo>
                  <a:lnTo>
                    <a:pt x="35" y="212"/>
                  </a:lnTo>
                  <a:cubicBezTo>
                    <a:pt x="35" y="212"/>
                    <a:pt x="35" y="212"/>
                    <a:pt x="36" y="211"/>
                  </a:cubicBezTo>
                  <a:cubicBezTo>
                    <a:pt x="36" y="211"/>
                    <a:pt x="36" y="211"/>
                    <a:pt x="36" y="210"/>
                  </a:cubicBezTo>
                  <a:cubicBezTo>
                    <a:pt x="35" y="210"/>
                    <a:pt x="35" y="210"/>
                    <a:pt x="34" y="210"/>
                  </a:cubicBezTo>
                  <a:cubicBezTo>
                    <a:pt x="34" y="210"/>
                    <a:pt x="34" y="211"/>
                    <a:pt x="34" y="211"/>
                  </a:cubicBezTo>
                  <a:cubicBezTo>
                    <a:pt x="34" y="211"/>
                    <a:pt x="34" y="211"/>
                    <a:pt x="34" y="211"/>
                  </a:cubicBezTo>
                  <a:cubicBezTo>
                    <a:pt x="34" y="211"/>
                    <a:pt x="34" y="211"/>
                    <a:pt x="33" y="211"/>
                  </a:cubicBezTo>
                  <a:cubicBezTo>
                    <a:pt x="33" y="211"/>
                    <a:pt x="33" y="211"/>
                    <a:pt x="32" y="211"/>
                  </a:cubicBezTo>
                  <a:cubicBezTo>
                    <a:pt x="32" y="202"/>
                    <a:pt x="32" y="192"/>
                    <a:pt x="32" y="183"/>
                  </a:cubicBezTo>
                  <a:cubicBezTo>
                    <a:pt x="32" y="173"/>
                    <a:pt x="32" y="164"/>
                    <a:pt x="32" y="155"/>
                  </a:cubicBezTo>
                  <a:cubicBezTo>
                    <a:pt x="33" y="155"/>
                    <a:pt x="33" y="155"/>
                    <a:pt x="34" y="155"/>
                  </a:cubicBezTo>
                  <a:cubicBezTo>
                    <a:pt x="34" y="155"/>
                    <a:pt x="35" y="155"/>
                    <a:pt x="35" y="155"/>
                  </a:cubicBezTo>
                  <a:cubicBezTo>
                    <a:pt x="35" y="155"/>
                    <a:pt x="35" y="155"/>
                    <a:pt x="35" y="156"/>
                  </a:cubicBezTo>
                  <a:cubicBezTo>
                    <a:pt x="36" y="156"/>
                    <a:pt x="36" y="156"/>
                    <a:pt x="36" y="157"/>
                  </a:cubicBezTo>
                  <a:cubicBezTo>
                    <a:pt x="36" y="157"/>
                    <a:pt x="37" y="157"/>
                    <a:pt x="37" y="157"/>
                  </a:cubicBezTo>
                  <a:cubicBezTo>
                    <a:pt x="37" y="157"/>
                    <a:pt x="37" y="158"/>
                    <a:pt x="38" y="158"/>
                  </a:cubicBezTo>
                  <a:cubicBezTo>
                    <a:pt x="38" y="158"/>
                    <a:pt x="38" y="158"/>
                    <a:pt x="38" y="158"/>
                  </a:cubicBezTo>
                  <a:cubicBezTo>
                    <a:pt x="38" y="159"/>
                    <a:pt x="39" y="159"/>
                    <a:pt x="39" y="159"/>
                  </a:cubicBezTo>
                  <a:cubicBezTo>
                    <a:pt x="39" y="159"/>
                    <a:pt x="40" y="158"/>
                    <a:pt x="40" y="158"/>
                  </a:cubicBezTo>
                  <a:cubicBezTo>
                    <a:pt x="40" y="158"/>
                    <a:pt x="40" y="158"/>
                    <a:pt x="39" y="157"/>
                  </a:cubicBezTo>
                  <a:cubicBezTo>
                    <a:pt x="39" y="157"/>
                    <a:pt x="39" y="156"/>
                    <a:pt x="38" y="156"/>
                  </a:cubicBezTo>
                  <a:cubicBezTo>
                    <a:pt x="37" y="156"/>
                    <a:pt x="37" y="155"/>
                    <a:pt x="37" y="154"/>
                  </a:cubicBezTo>
                  <a:cubicBezTo>
                    <a:pt x="37" y="154"/>
                    <a:pt x="37" y="154"/>
                    <a:pt x="37" y="154"/>
                  </a:cubicBezTo>
                  <a:cubicBezTo>
                    <a:pt x="38" y="153"/>
                    <a:pt x="38" y="153"/>
                    <a:pt x="37" y="152"/>
                  </a:cubicBezTo>
                  <a:cubicBezTo>
                    <a:pt x="38" y="152"/>
                    <a:pt x="38" y="151"/>
                    <a:pt x="38" y="151"/>
                  </a:cubicBezTo>
                  <a:cubicBezTo>
                    <a:pt x="39" y="150"/>
                    <a:pt x="39" y="150"/>
                    <a:pt x="40" y="150"/>
                  </a:cubicBezTo>
                  <a:cubicBezTo>
                    <a:pt x="40" y="151"/>
                    <a:pt x="40" y="151"/>
                    <a:pt x="40" y="151"/>
                  </a:cubicBezTo>
                  <a:cubicBezTo>
                    <a:pt x="39" y="151"/>
                    <a:pt x="39" y="151"/>
                    <a:pt x="39" y="152"/>
                  </a:cubicBezTo>
                  <a:cubicBezTo>
                    <a:pt x="39" y="152"/>
                    <a:pt x="39" y="153"/>
                    <a:pt x="39" y="153"/>
                  </a:cubicBezTo>
                  <a:cubicBezTo>
                    <a:pt x="39" y="154"/>
                    <a:pt x="39" y="154"/>
                    <a:pt x="38" y="154"/>
                  </a:cubicBezTo>
                  <a:cubicBezTo>
                    <a:pt x="39" y="155"/>
                    <a:pt x="39" y="155"/>
                    <a:pt x="40" y="156"/>
                  </a:cubicBezTo>
                  <a:cubicBezTo>
                    <a:pt x="40" y="156"/>
                    <a:pt x="41" y="156"/>
                    <a:pt x="42" y="156"/>
                  </a:cubicBezTo>
                  <a:cubicBezTo>
                    <a:pt x="42" y="157"/>
                    <a:pt x="42" y="157"/>
                    <a:pt x="42" y="157"/>
                  </a:cubicBezTo>
                  <a:cubicBezTo>
                    <a:pt x="41" y="157"/>
                    <a:pt x="41" y="158"/>
                    <a:pt x="41" y="158"/>
                  </a:cubicBezTo>
                  <a:cubicBezTo>
                    <a:pt x="41" y="158"/>
                    <a:pt x="42" y="158"/>
                    <a:pt x="42" y="158"/>
                  </a:cubicBezTo>
                  <a:cubicBezTo>
                    <a:pt x="42" y="159"/>
                    <a:pt x="43" y="159"/>
                    <a:pt x="43" y="160"/>
                  </a:cubicBezTo>
                  <a:cubicBezTo>
                    <a:pt x="43" y="160"/>
                    <a:pt x="43" y="160"/>
                    <a:pt x="42" y="160"/>
                  </a:cubicBezTo>
                  <a:cubicBezTo>
                    <a:pt x="42" y="160"/>
                    <a:pt x="42" y="160"/>
                    <a:pt x="42" y="160"/>
                  </a:cubicBezTo>
                  <a:cubicBezTo>
                    <a:pt x="42" y="161"/>
                    <a:pt x="43" y="161"/>
                    <a:pt x="43" y="161"/>
                  </a:cubicBezTo>
                  <a:cubicBezTo>
                    <a:pt x="44" y="161"/>
                    <a:pt x="44" y="161"/>
                    <a:pt x="45" y="161"/>
                  </a:cubicBezTo>
                  <a:cubicBezTo>
                    <a:pt x="45" y="160"/>
                    <a:pt x="45" y="160"/>
                    <a:pt x="46" y="160"/>
                  </a:cubicBezTo>
                  <a:cubicBezTo>
                    <a:pt x="46" y="160"/>
                    <a:pt x="46" y="160"/>
                    <a:pt x="47" y="160"/>
                  </a:cubicBezTo>
                  <a:cubicBezTo>
                    <a:pt x="47" y="160"/>
                    <a:pt x="47" y="160"/>
                    <a:pt x="47" y="160"/>
                  </a:cubicBezTo>
                  <a:cubicBezTo>
                    <a:pt x="47" y="160"/>
                    <a:pt x="47" y="160"/>
                    <a:pt x="47" y="160"/>
                  </a:cubicBezTo>
                  <a:cubicBezTo>
                    <a:pt x="48" y="161"/>
                    <a:pt x="48" y="161"/>
                    <a:pt x="49" y="161"/>
                  </a:cubicBezTo>
                  <a:cubicBezTo>
                    <a:pt x="49" y="161"/>
                    <a:pt x="49" y="161"/>
                    <a:pt x="50" y="162"/>
                  </a:cubicBezTo>
                  <a:cubicBezTo>
                    <a:pt x="50" y="162"/>
                    <a:pt x="51" y="162"/>
                    <a:pt x="51" y="162"/>
                  </a:cubicBezTo>
                  <a:cubicBezTo>
                    <a:pt x="51" y="163"/>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6">
              <a:extLst>
                <a:ext uri="{FF2B5EF4-FFF2-40B4-BE49-F238E27FC236}">
                  <a16:creationId xmlns:a16="http://schemas.microsoft.com/office/drawing/2014/main" id="{C8D9C0CE-4DC8-462A-82BC-633DA2D4B627}"/>
                </a:ext>
              </a:extLst>
            </p:cNvPr>
            <p:cNvSpPr>
              <a:spLocks noEditPoints="1"/>
            </p:cNvSpPr>
            <p:nvPr/>
          </p:nvSpPr>
          <p:spPr bwMode="auto">
            <a:xfrm>
              <a:off x="7488999" y="4352236"/>
              <a:ext cx="101581" cy="173536"/>
            </a:xfrm>
            <a:custGeom>
              <a:avLst/>
              <a:gdLst>
                <a:gd name="T0" fmla="*/ 31 w 123"/>
                <a:gd name="T1" fmla="*/ 209 h 213"/>
                <a:gd name="T2" fmla="*/ 48 w 123"/>
                <a:gd name="T3" fmla="*/ 207 h 213"/>
                <a:gd name="T4" fmla="*/ 32 w 123"/>
                <a:gd name="T5" fmla="*/ 204 h 213"/>
                <a:gd name="T6" fmla="*/ 49 w 123"/>
                <a:gd name="T7" fmla="*/ 205 h 213"/>
                <a:gd name="T8" fmla="*/ 45 w 123"/>
                <a:gd name="T9" fmla="*/ 205 h 213"/>
                <a:gd name="T10" fmla="*/ 19 w 123"/>
                <a:gd name="T11" fmla="*/ 202 h 213"/>
                <a:gd name="T12" fmla="*/ 32 w 123"/>
                <a:gd name="T13" fmla="*/ 198 h 213"/>
                <a:gd name="T14" fmla="*/ 21 w 123"/>
                <a:gd name="T15" fmla="*/ 196 h 213"/>
                <a:gd name="T16" fmla="*/ 5 w 123"/>
                <a:gd name="T17" fmla="*/ 190 h 213"/>
                <a:gd name="T18" fmla="*/ 29 w 123"/>
                <a:gd name="T19" fmla="*/ 194 h 213"/>
                <a:gd name="T20" fmla="*/ 18 w 123"/>
                <a:gd name="T21" fmla="*/ 189 h 213"/>
                <a:gd name="T22" fmla="*/ 41 w 123"/>
                <a:gd name="T23" fmla="*/ 190 h 213"/>
                <a:gd name="T24" fmla="*/ 35 w 123"/>
                <a:gd name="T25" fmla="*/ 193 h 213"/>
                <a:gd name="T26" fmla="*/ 46 w 123"/>
                <a:gd name="T27" fmla="*/ 200 h 213"/>
                <a:gd name="T28" fmla="*/ 6 w 123"/>
                <a:gd name="T29" fmla="*/ 187 h 213"/>
                <a:gd name="T30" fmla="*/ 32 w 123"/>
                <a:gd name="T31" fmla="*/ 187 h 213"/>
                <a:gd name="T32" fmla="*/ 15 w 123"/>
                <a:gd name="T33" fmla="*/ 176 h 213"/>
                <a:gd name="T34" fmla="*/ 11 w 123"/>
                <a:gd name="T35" fmla="*/ 176 h 213"/>
                <a:gd name="T36" fmla="*/ 9 w 123"/>
                <a:gd name="T37" fmla="*/ 161 h 213"/>
                <a:gd name="T38" fmla="*/ 5 w 123"/>
                <a:gd name="T39" fmla="*/ 175 h 213"/>
                <a:gd name="T40" fmla="*/ 7 w 123"/>
                <a:gd name="T41" fmla="*/ 172 h 213"/>
                <a:gd name="T42" fmla="*/ 20 w 123"/>
                <a:gd name="T43" fmla="*/ 150 h 213"/>
                <a:gd name="T44" fmla="*/ 15 w 123"/>
                <a:gd name="T45" fmla="*/ 153 h 213"/>
                <a:gd name="T46" fmla="*/ 39 w 123"/>
                <a:gd name="T47" fmla="*/ 141 h 213"/>
                <a:gd name="T48" fmla="*/ 49 w 123"/>
                <a:gd name="T49" fmla="*/ 140 h 213"/>
                <a:gd name="T50" fmla="*/ 39 w 123"/>
                <a:gd name="T51" fmla="*/ 134 h 213"/>
                <a:gd name="T52" fmla="*/ 17 w 123"/>
                <a:gd name="T53" fmla="*/ 142 h 213"/>
                <a:gd name="T54" fmla="*/ 51 w 123"/>
                <a:gd name="T55" fmla="*/ 131 h 213"/>
                <a:gd name="T56" fmla="*/ 37 w 123"/>
                <a:gd name="T57" fmla="*/ 113 h 213"/>
                <a:gd name="T58" fmla="*/ 40 w 123"/>
                <a:gd name="T59" fmla="*/ 103 h 213"/>
                <a:gd name="T60" fmla="*/ 7 w 123"/>
                <a:gd name="T61" fmla="*/ 91 h 213"/>
                <a:gd name="T62" fmla="*/ 49 w 123"/>
                <a:gd name="T63" fmla="*/ 89 h 213"/>
                <a:gd name="T64" fmla="*/ 37 w 123"/>
                <a:gd name="T65" fmla="*/ 82 h 213"/>
                <a:gd name="T66" fmla="*/ 28 w 123"/>
                <a:gd name="T67" fmla="*/ 106 h 213"/>
                <a:gd name="T68" fmla="*/ 21 w 123"/>
                <a:gd name="T69" fmla="*/ 122 h 213"/>
                <a:gd name="T70" fmla="*/ 29 w 123"/>
                <a:gd name="T71" fmla="*/ 115 h 213"/>
                <a:gd name="T72" fmla="*/ 36 w 123"/>
                <a:gd name="T73" fmla="*/ 93 h 213"/>
                <a:gd name="T74" fmla="*/ 47 w 123"/>
                <a:gd name="T75" fmla="*/ 81 h 213"/>
                <a:gd name="T76" fmla="*/ 44 w 123"/>
                <a:gd name="T77" fmla="*/ 75 h 213"/>
                <a:gd name="T78" fmla="*/ 32 w 123"/>
                <a:gd name="T79" fmla="*/ 73 h 213"/>
                <a:gd name="T80" fmla="*/ 18 w 123"/>
                <a:gd name="T81" fmla="*/ 70 h 213"/>
                <a:gd name="T82" fmla="*/ 22 w 123"/>
                <a:gd name="T83" fmla="*/ 68 h 213"/>
                <a:gd name="T84" fmla="*/ 47 w 123"/>
                <a:gd name="T85" fmla="*/ 62 h 213"/>
                <a:gd name="T86" fmla="*/ 54 w 123"/>
                <a:gd name="T87" fmla="*/ 51 h 213"/>
                <a:gd name="T88" fmla="*/ 72 w 123"/>
                <a:gd name="T89" fmla="*/ 49 h 213"/>
                <a:gd name="T90" fmla="*/ 52 w 123"/>
                <a:gd name="T91" fmla="*/ 70 h 213"/>
                <a:gd name="T92" fmla="*/ 54 w 123"/>
                <a:gd name="T93" fmla="*/ 86 h 213"/>
                <a:gd name="T94" fmla="*/ 57 w 123"/>
                <a:gd name="T95" fmla="*/ 91 h 213"/>
                <a:gd name="T96" fmla="*/ 104 w 123"/>
                <a:gd name="T97" fmla="*/ 25 h 213"/>
                <a:gd name="T98" fmla="*/ 98 w 123"/>
                <a:gd name="T99" fmla="*/ 22 h 213"/>
                <a:gd name="T100" fmla="*/ 95 w 123"/>
                <a:gd name="T101" fmla="*/ 22 h 213"/>
                <a:gd name="T102" fmla="*/ 47 w 123"/>
                <a:gd name="T103" fmla="*/ 83 h 213"/>
                <a:gd name="T104" fmla="*/ 42 w 123"/>
                <a:gd name="T105" fmla="*/ 89 h 213"/>
                <a:gd name="T106" fmla="*/ 16 w 123"/>
                <a:gd name="T107" fmla="*/ 1 h 213"/>
                <a:gd name="T108" fmla="*/ 34 w 123"/>
                <a:gd name="T109" fmla="*/ 4 h 213"/>
                <a:gd name="T110" fmla="*/ 42 w 123"/>
                <a:gd name="T111" fmla="*/ 1 h 213"/>
                <a:gd name="T112" fmla="*/ 112 w 123"/>
                <a:gd name="T113" fmla="*/ 14 h 213"/>
                <a:gd name="T114" fmla="*/ 123 w 123"/>
                <a:gd name="T115" fmla="*/ 129 h 213"/>
                <a:gd name="T116" fmla="*/ 55 w 123"/>
                <a:gd name="T117" fmla="*/ 212 h 213"/>
                <a:gd name="T118" fmla="*/ 37 w 123"/>
                <a:gd name="T119" fmla="*/ 209 h 213"/>
                <a:gd name="T120" fmla="*/ 26 w 123"/>
                <a:gd name="T121" fmla="*/ 212 h 213"/>
                <a:gd name="T122" fmla="*/ 19 w 123"/>
                <a:gd name="T123" fmla="*/ 210 h 213"/>
                <a:gd name="T124" fmla="*/ 1 w 123"/>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13">
                  <a:moveTo>
                    <a:pt x="53" y="211"/>
                  </a:moveTo>
                  <a:cubicBezTo>
                    <a:pt x="53" y="210"/>
                    <a:pt x="53" y="210"/>
                    <a:pt x="52" y="209"/>
                  </a:cubicBezTo>
                  <a:cubicBezTo>
                    <a:pt x="52" y="210"/>
                    <a:pt x="52" y="210"/>
                    <a:pt x="52" y="210"/>
                  </a:cubicBezTo>
                  <a:cubicBezTo>
                    <a:pt x="52" y="211"/>
                    <a:pt x="53" y="211"/>
                    <a:pt x="53" y="211"/>
                  </a:cubicBezTo>
                  <a:close/>
                  <a:moveTo>
                    <a:pt x="45" y="209"/>
                  </a:moveTo>
                  <a:cubicBezTo>
                    <a:pt x="46" y="209"/>
                    <a:pt x="46" y="209"/>
                    <a:pt x="47" y="209"/>
                  </a:cubicBezTo>
                  <a:cubicBezTo>
                    <a:pt x="47" y="210"/>
                    <a:pt x="47" y="209"/>
                    <a:pt x="48" y="209"/>
                  </a:cubicBezTo>
                  <a:cubicBezTo>
                    <a:pt x="47" y="208"/>
                    <a:pt x="47" y="208"/>
                    <a:pt x="47" y="209"/>
                  </a:cubicBezTo>
                  <a:cubicBezTo>
                    <a:pt x="46" y="209"/>
                    <a:pt x="46" y="209"/>
                    <a:pt x="45" y="209"/>
                  </a:cubicBezTo>
                  <a:close/>
                  <a:moveTo>
                    <a:pt x="4" y="209"/>
                  </a:moveTo>
                  <a:cubicBezTo>
                    <a:pt x="4" y="208"/>
                    <a:pt x="4" y="208"/>
                    <a:pt x="3" y="208"/>
                  </a:cubicBezTo>
                  <a:cubicBezTo>
                    <a:pt x="3" y="209"/>
                    <a:pt x="3" y="209"/>
                    <a:pt x="2" y="209"/>
                  </a:cubicBezTo>
                  <a:cubicBezTo>
                    <a:pt x="3" y="209"/>
                    <a:pt x="3" y="210"/>
                    <a:pt x="3" y="210"/>
                  </a:cubicBezTo>
                  <a:cubicBezTo>
                    <a:pt x="2" y="211"/>
                    <a:pt x="3" y="211"/>
                    <a:pt x="3" y="211"/>
                  </a:cubicBezTo>
                  <a:cubicBezTo>
                    <a:pt x="3" y="211"/>
                    <a:pt x="4" y="211"/>
                    <a:pt x="4" y="210"/>
                  </a:cubicBezTo>
                  <a:cubicBezTo>
                    <a:pt x="4" y="210"/>
                    <a:pt x="4" y="209"/>
                    <a:pt x="4" y="209"/>
                  </a:cubicBezTo>
                  <a:close/>
                  <a:moveTo>
                    <a:pt x="31" y="209"/>
                  </a:moveTo>
                  <a:cubicBezTo>
                    <a:pt x="31" y="209"/>
                    <a:pt x="30" y="209"/>
                    <a:pt x="29" y="208"/>
                  </a:cubicBezTo>
                  <a:cubicBezTo>
                    <a:pt x="29" y="208"/>
                    <a:pt x="28" y="208"/>
                    <a:pt x="28" y="208"/>
                  </a:cubicBezTo>
                  <a:cubicBezTo>
                    <a:pt x="28" y="208"/>
                    <a:pt x="28" y="209"/>
                    <a:pt x="28" y="209"/>
                  </a:cubicBezTo>
                  <a:cubicBezTo>
                    <a:pt x="28" y="209"/>
                    <a:pt x="28" y="209"/>
                    <a:pt x="28" y="210"/>
                  </a:cubicBezTo>
                  <a:cubicBezTo>
                    <a:pt x="29" y="210"/>
                    <a:pt x="29" y="210"/>
                    <a:pt x="30" y="210"/>
                  </a:cubicBezTo>
                  <a:cubicBezTo>
                    <a:pt x="30" y="210"/>
                    <a:pt x="31" y="209"/>
                    <a:pt x="31" y="209"/>
                  </a:cubicBezTo>
                  <a:close/>
                  <a:moveTo>
                    <a:pt x="42" y="206"/>
                  </a:moveTo>
                  <a:cubicBezTo>
                    <a:pt x="42" y="206"/>
                    <a:pt x="42" y="206"/>
                    <a:pt x="42" y="206"/>
                  </a:cubicBezTo>
                  <a:cubicBezTo>
                    <a:pt x="43" y="206"/>
                    <a:pt x="43" y="206"/>
                    <a:pt x="43" y="206"/>
                  </a:cubicBezTo>
                  <a:cubicBezTo>
                    <a:pt x="43" y="206"/>
                    <a:pt x="42"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7"/>
                  </a:cubicBezTo>
                  <a:cubicBezTo>
                    <a:pt x="48" y="207"/>
                    <a:pt x="48"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4"/>
                    <a:pt x="38" y="204"/>
                  </a:cubicBezTo>
                  <a:cubicBezTo>
                    <a:pt x="38" y="204"/>
                    <a:pt x="38" y="204"/>
                    <a:pt x="38" y="204"/>
                  </a:cubicBezTo>
                  <a:cubicBezTo>
                    <a:pt x="38" y="204"/>
                    <a:pt x="38" y="204"/>
                    <a:pt x="38" y="204"/>
                  </a:cubicBezTo>
                  <a:cubicBezTo>
                    <a:pt x="38" y="204"/>
                    <a:pt x="38" y="205"/>
                    <a:pt x="38" y="205"/>
                  </a:cubicBezTo>
                  <a:close/>
                  <a:moveTo>
                    <a:pt x="31" y="204"/>
                  </a:moveTo>
                  <a:cubicBezTo>
                    <a:pt x="31" y="205"/>
                    <a:pt x="32" y="205"/>
                    <a:pt x="32" y="205"/>
                  </a:cubicBezTo>
                  <a:cubicBezTo>
                    <a:pt x="32" y="205"/>
                    <a:pt x="32" y="205"/>
                    <a:pt x="33" y="206"/>
                  </a:cubicBezTo>
                  <a:cubicBezTo>
                    <a:pt x="33" y="206"/>
                    <a:pt x="33" y="205"/>
                    <a:pt x="33" y="205"/>
                  </a:cubicBezTo>
                  <a:cubicBezTo>
                    <a:pt x="33" y="205"/>
                    <a:pt x="33" y="205"/>
                    <a:pt x="33" y="204"/>
                  </a:cubicBezTo>
                  <a:cubicBezTo>
                    <a:pt x="33" y="204"/>
                    <a:pt x="32" y="204"/>
                    <a:pt x="32" y="204"/>
                  </a:cubicBezTo>
                  <a:cubicBezTo>
                    <a:pt x="31" y="204"/>
                    <a:pt x="31" y="204"/>
                    <a:pt x="31" y="204"/>
                  </a:cubicBezTo>
                  <a:close/>
                  <a:moveTo>
                    <a:pt x="34" y="204"/>
                  </a:moveTo>
                  <a:cubicBezTo>
                    <a:pt x="34" y="205"/>
                    <a:pt x="35" y="205"/>
                    <a:pt x="35" y="205"/>
                  </a:cubicBezTo>
                  <a:cubicBezTo>
                    <a:pt x="35" y="205"/>
                    <a:pt x="35" y="204"/>
                    <a:pt x="35" y="204"/>
                  </a:cubicBezTo>
                  <a:cubicBezTo>
                    <a:pt x="35" y="204"/>
                    <a:pt x="35" y="204"/>
                    <a:pt x="35" y="204"/>
                  </a:cubicBezTo>
                  <a:cubicBezTo>
                    <a:pt x="34" y="203"/>
                    <a:pt x="34" y="203"/>
                    <a:pt x="34" y="204"/>
                  </a:cubicBezTo>
                  <a:cubicBezTo>
                    <a:pt x="34" y="204"/>
                    <a:pt x="34" y="204"/>
                    <a:pt x="34" y="204"/>
                  </a:cubicBezTo>
                  <a:close/>
                  <a:moveTo>
                    <a:pt x="40" y="204"/>
                  </a:moveTo>
                  <a:cubicBezTo>
                    <a:pt x="41" y="204"/>
                    <a:pt x="41" y="204"/>
                    <a:pt x="41" y="203"/>
                  </a:cubicBezTo>
                  <a:cubicBezTo>
                    <a:pt x="41" y="203"/>
                    <a:pt x="40" y="203"/>
                    <a:pt x="40" y="203"/>
                  </a:cubicBezTo>
                  <a:cubicBezTo>
                    <a:pt x="40" y="203"/>
                    <a:pt x="40" y="204"/>
                    <a:pt x="40" y="204"/>
                  </a:cubicBezTo>
                  <a:close/>
                  <a:moveTo>
                    <a:pt x="49" y="205"/>
                  </a:moveTo>
                  <a:cubicBezTo>
                    <a:pt x="49" y="205"/>
                    <a:pt x="50" y="205"/>
                    <a:pt x="50" y="205"/>
                  </a:cubicBezTo>
                  <a:cubicBezTo>
                    <a:pt x="50" y="205"/>
                    <a:pt x="51" y="205"/>
                    <a:pt x="51" y="205"/>
                  </a:cubicBezTo>
                  <a:cubicBezTo>
                    <a:pt x="51" y="204"/>
                    <a:pt x="51" y="204"/>
                    <a:pt x="51" y="204"/>
                  </a:cubicBezTo>
                  <a:cubicBezTo>
                    <a:pt x="51" y="203"/>
                    <a:pt x="51" y="203"/>
                    <a:pt x="51" y="203"/>
                  </a:cubicBezTo>
                  <a:cubicBezTo>
                    <a:pt x="50" y="203"/>
                    <a:pt x="49" y="204"/>
                    <a:pt x="49" y="205"/>
                  </a:cubicBezTo>
                  <a:close/>
                  <a:moveTo>
                    <a:pt x="22" y="202"/>
                  </a:moveTo>
                  <a:cubicBezTo>
                    <a:pt x="22" y="202"/>
                    <a:pt x="22" y="202"/>
                    <a:pt x="22" y="202"/>
                  </a:cubicBezTo>
                  <a:cubicBezTo>
                    <a:pt x="23" y="203"/>
                    <a:pt x="23" y="203"/>
                    <a:pt x="24" y="203"/>
                  </a:cubicBezTo>
                  <a:cubicBezTo>
                    <a:pt x="25" y="203"/>
                    <a:pt x="25" y="203"/>
                    <a:pt x="25" y="204"/>
                  </a:cubicBezTo>
                  <a:cubicBezTo>
                    <a:pt x="25" y="204"/>
                    <a:pt x="26" y="205"/>
                    <a:pt x="26" y="205"/>
                  </a:cubicBezTo>
                  <a:cubicBezTo>
                    <a:pt x="26" y="204"/>
                    <a:pt x="26" y="204"/>
                    <a:pt x="26" y="204"/>
                  </a:cubicBezTo>
                  <a:cubicBezTo>
                    <a:pt x="26" y="203"/>
                    <a:pt x="26" y="203"/>
                    <a:pt x="26" y="203"/>
                  </a:cubicBezTo>
                  <a:lnTo>
                    <a:pt x="22" y="202"/>
                  </a:lnTo>
                  <a:close/>
                  <a:moveTo>
                    <a:pt x="45" y="202"/>
                  </a:moveTo>
                  <a:cubicBezTo>
                    <a:pt x="45" y="202"/>
                    <a:pt x="44" y="202"/>
                    <a:pt x="43" y="202"/>
                  </a:cubicBezTo>
                  <a:cubicBezTo>
                    <a:pt x="43" y="202"/>
                    <a:pt x="43" y="202"/>
                    <a:pt x="43" y="203"/>
                  </a:cubicBezTo>
                  <a:cubicBezTo>
                    <a:pt x="43" y="203"/>
                    <a:pt x="43" y="204"/>
                    <a:pt x="43" y="204"/>
                  </a:cubicBezTo>
                  <a:cubicBezTo>
                    <a:pt x="43" y="204"/>
                    <a:pt x="43" y="204"/>
                    <a:pt x="43" y="204"/>
                  </a:cubicBezTo>
                  <a:cubicBezTo>
                    <a:pt x="43" y="204"/>
                    <a:pt x="43" y="204"/>
                    <a:pt x="44" y="204"/>
                  </a:cubicBezTo>
                  <a:cubicBezTo>
                    <a:pt x="44" y="205"/>
                    <a:pt x="44" y="205"/>
                    <a:pt x="44" y="205"/>
                  </a:cubicBezTo>
                  <a:cubicBezTo>
                    <a:pt x="44" y="205"/>
                    <a:pt x="44" y="205"/>
                    <a:pt x="44" y="205"/>
                  </a:cubicBezTo>
                  <a:cubicBezTo>
                    <a:pt x="45" y="205"/>
                    <a:pt x="45" y="205"/>
                    <a:pt x="45" y="205"/>
                  </a:cubicBezTo>
                  <a:cubicBezTo>
                    <a:pt x="45" y="205"/>
                    <a:pt x="45" y="205"/>
                    <a:pt x="45" y="204"/>
                  </a:cubicBezTo>
                  <a:cubicBezTo>
                    <a:pt x="44" y="204"/>
                    <a:pt x="44" y="204"/>
                    <a:pt x="44" y="204"/>
                  </a:cubicBezTo>
                  <a:cubicBezTo>
                    <a:pt x="44" y="204"/>
                    <a:pt x="44" y="204"/>
                    <a:pt x="44" y="204"/>
                  </a:cubicBezTo>
                  <a:cubicBezTo>
                    <a:pt x="44" y="203"/>
                    <a:pt x="44" y="203"/>
                    <a:pt x="45" y="203"/>
                  </a:cubicBezTo>
                  <a:cubicBezTo>
                    <a:pt x="45" y="203"/>
                    <a:pt x="45" y="202"/>
                    <a:pt x="45" y="202"/>
                  </a:cubicBezTo>
                  <a:close/>
                  <a:moveTo>
                    <a:pt x="39" y="202"/>
                  </a:moveTo>
                  <a:cubicBezTo>
                    <a:pt x="40" y="202"/>
                    <a:pt x="40" y="202"/>
                    <a:pt x="40" y="202"/>
                  </a:cubicBezTo>
                  <a:cubicBezTo>
                    <a:pt x="40" y="202"/>
                    <a:pt x="40" y="202"/>
                    <a:pt x="40" y="201"/>
                  </a:cubicBezTo>
                  <a:cubicBezTo>
                    <a:pt x="40" y="201"/>
                    <a:pt x="39" y="201"/>
                    <a:pt x="39" y="202"/>
                  </a:cubicBezTo>
                  <a:cubicBezTo>
                    <a:pt x="39" y="202"/>
                    <a:pt x="39" y="202"/>
                    <a:pt x="39" y="202"/>
                  </a:cubicBezTo>
                  <a:close/>
                  <a:moveTo>
                    <a:pt x="18" y="200"/>
                  </a:moveTo>
                  <a:cubicBezTo>
                    <a:pt x="17" y="199"/>
                    <a:pt x="16" y="199"/>
                    <a:pt x="15" y="199"/>
                  </a:cubicBezTo>
                  <a:cubicBezTo>
                    <a:pt x="15" y="200"/>
                    <a:pt x="14" y="200"/>
                    <a:pt x="14" y="200"/>
                  </a:cubicBezTo>
                  <a:cubicBezTo>
                    <a:pt x="13" y="201"/>
                    <a:pt x="13" y="202"/>
                    <a:pt x="14" y="203"/>
                  </a:cubicBezTo>
                  <a:cubicBezTo>
                    <a:pt x="14" y="204"/>
                    <a:pt x="15" y="205"/>
                    <a:pt x="16" y="205"/>
                  </a:cubicBezTo>
                  <a:cubicBezTo>
                    <a:pt x="17" y="205"/>
                    <a:pt x="18" y="205"/>
                    <a:pt x="18" y="204"/>
                  </a:cubicBezTo>
                  <a:cubicBezTo>
                    <a:pt x="18" y="203"/>
                    <a:pt x="19" y="203"/>
                    <a:pt x="19" y="202"/>
                  </a:cubicBezTo>
                  <a:cubicBezTo>
                    <a:pt x="19" y="202"/>
                    <a:pt x="19" y="201"/>
                    <a:pt x="19" y="201"/>
                  </a:cubicBezTo>
                  <a:cubicBezTo>
                    <a:pt x="18" y="200"/>
                    <a:pt x="18" y="200"/>
                    <a:pt x="18" y="200"/>
                  </a:cubicBezTo>
                  <a:close/>
                  <a:moveTo>
                    <a:pt x="49" y="199"/>
                  </a:moveTo>
                  <a:cubicBezTo>
                    <a:pt x="49" y="199"/>
                    <a:pt x="49" y="199"/>
                    <a:pt x="50" y="199"/>
                  </a:cubicBezTo>
                  <a:cubicBezTo>
                    <a:pt x="50" y="199"/>
                    <a:pt x="50" y="199"/>
                    <a:pt x="50" y="198"/>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8"/>
                    <a:pt x="30" y="199"/>
                    <a:pt x="30" y="199"/>
                  </a:cubicBezTo>
                  <a:cubicBezTo>
                    <a:pt x="30" y="200"/>
                    <a:pt x="31" y="200"/>
                    <a:pt x="31" y="199"/>
                  </a:cubicBezTo>
                  <a:cubicBezTo>
                    <a:pt x="31" y="199"/>
                    <a:pt x="32" y="199"/>
                    <a:pt x="32" y="198"/>
                  </a:cubicBezTo>
                  <a:cubicBezTo>
                    <a:pt x="32" y="198"/>
                    <a:pt x="32" y="198"/>
                    <a:pt x="31" y="197"/>
                  </a:cubicBezTo>
                  <a:cubicBezTo>
                    <a:pt x="31" y="197"/>
                    <a:pt x="31" y="197"/>
                    <a:pt x="30" y="197"/>
                  </a:cubicBezTo>
                  <a:close/>
                  <a:moveTo>
                    <a:pt x="34" y="196"/>
                  </a:moveTo>
                  <a:cubicBezTo>
                    <a:pt x="34" y="196"/>
                    <a:pt x="35" y="196"/>
                    <a:pt x="35" y="195"/>
                  </a:cubicBezTo>
                  <a:cubicBezTo>
                    <a:pt x="35" y="195"/>
                    <a:pt x="34" y="195"/>
                    <a:pt x="34" y="195"/>
                  </a:cubicBezTo>
                  <a:cubicBezTo>
                    <a:pt x="34" y="195"/>
                    <a:pt x="34" y="195"/>
                    <a:pt x="34" y="196"/>
                  </a:cubicBezTo>
                  <a:close/>
                  <a:moveTo>
                    <a:pt x="7" y="197"/>
                  </a:moveTo>
                  <a:cubicBezTo>
                    <a:pt x="7" y="197"/>
                    <a:pt x="7" y="197"/>
                    <a:pt x="7" y="197"/>
                  </a:cubicBezTo>
                  <a:cubicBezTo>
                    <a:pt x="7" y="196"/>
                    <a:pt x="8" y="196"/>
                    <a:pt x="8" y="196"/>
                  </a:cubicBezTo>
                  <a:cubicBezTo>
                    <a:pt x="7" y="195"/>
                    <a:pt x="7" y="195"/>
                    <a:pt x="7" y="195"/>
                  </a:cubicBezTo>
                  <a:cubicBezTo>
                    <a:pt x="7" y="195"/>
                    <a:pt x="7" y="195"/>
                    <a:pt x="6" y="195"/>
                  </a:cubicBezTo>
                  <a:cubicBezTo>
                    <a:pt x="5" y="195"/>
                    <a:pt x="5" y="195"/>
                    <a:pt x="5" y="196"/>
                  </a:cubicBezTo>
                  <a:cubicBezTo>
                    <a:pt x="6" y="197"/>
                    <a:pt x="6" y="197"/>
                    <a:pt x="7" y="197"/>
                  </a:cubicBezTo>
                  <a:close/>
                  <a:moveTo>
                    <a:pt x="21" y="196"/>
                  </a:moveTo>
                  <a:cubicBezTo>
                    <a:pt x="22" y="196"/>
                    <a:pt x="23" y="196"/>
                    <a:pt x="23" y="195"/>
                  </a:cubicBezTo>
                  <a:cubicBezTo>
                    <a:pt x="23" y="195"/>
                    <a:pt x="24" y="194"/>
                    <a:pt x="24" y="194"/>
                  </a:cubicBezTo>
                  <a:cubicBezTo>
                    <a:pt x="22" y="194"/>
                    <a:pt x="21" y="194"/>
                    <a:pt x="21" y="196"/>
                  </a:cubicBezTo>
                  <a:close/>
                  <a:moveTo>
                    <a:pt x="14" y="192"/>
                  </a:moveTo>
                  <a:cubicBezTo>
                    <a:pt x="15" y="192"/>
                    <a:pt x="15" y="192"/>
                    <a:pt x="15" y="191"/>
                  </a:cubicBezTo>
                  <a:cubicBezTo>
                    <a:pt x="15" y="191"/>
                    <a:pt x="14" y="191"/>
                    <a:pt x="14" y="191"/>
                  </a:cubicBezTo>
                  <a:cubicBezTo>
                    <a:pt x="14" y="192"/>
                    <a:pt x="14" y="192"/>
                    <a:pt x="14" y="192"/>
                  </a:cubicBezTo>
                  <a:close/>
                  <a:moveTo>
                    <a:pt x="84" y="190"/>
                  </a:moveTo>
                  <a:cubicBezTo>
                    <a:pt x="84" y="190"/>
                    <a:pt x="84" y="190"/>
                    <a:pt x="84" y="190"/>
                  </a:cubicBezTo>
                  <a:cubicBezTo>
                    <a:pt x="83" y="190"/>
                    <a:pt x="83" y="190"/>
                    <a:pt x="83" y="190"/>
                  </a:cubicBezTo>
                  <a:cubicBezTo>
                    <a:pt x="82" y="190"/>
                    <a:pt x="82" y="191"/>
                    <a:pt x="82" y="191"/>
                  </a:cubicBezTo>
                  <a:cubicBezTo>
                    <a:pt x="82" y="192"/>
                    <a:pt x="82" y="192"/>
                    <a:pt x="82" y="193"/>
                  </a:cubicBezTo>
                  <a:cubicBezTo>
                    <a:pt x="83" y="193"/>
                    <a:pt x="83" y="193"/>
                    <a:pt x="84" y="192"/>
                  </a:cubicBezTo>
                  <a:cubicBezTo>
                    <a:pt x="84" y="191"/>
                    <a:pt x="85" y="191"/>
                    <a:pt x="84" y="190"/>
                  </a:cubicBezTo>
                  <a:close/>
                  <a:moveTo>
                    <a:pt x="10" y="191"/>
                  </a:moveTo>
                  <a:cubicBezTo>
                    <a:pt x="11" y="191"/>
                    <a:pt x="11" y="191"/>
                    <a:pt x="12" y="191"/>
                  </a:cubicBezTo>
                  <a:cubicBezTo>
                    <a:pt x="12" y="190"/>
                    <a:pt x="12" y="190"/>
                    <a:pt x="11" y="190"/>
                  </a:cubicBezTo>
                  <a:cubicBezTo>
                    <a:pt x="10" y="190"/>
                    <a:pt x="10" y="190"/>
                    <a:pt x="10" y="191"/>
                  </a:cubicBezTo>
                  <a:close/>
                  <a:moveTo>
                    <a:pt x="4" y="189"/>
                  </a:moveTo>
                  <a:cubicBezTo>
                    <a:pt x="4" y="190"/>
                    <a:pt x="4" y="190"/>
                    <a:pt x="5" y="190"/>
                  </a:cubicBezTo>
                  <a:cubicBezTo>
                    <a:pt x="5" y="190"/>
                    <a:pt x="5" y="189"/>
                    <a:pt x="5" y="189"/>
                  </a:cubicBezTo>
                  <a:cubicBezTo>
                    <a:pt x="4" y="189"/>
                    <a:pt x="4" y="189"/>
                    <a:pt x="4" y="189"/>
                  </a:cubicBezTo>
                  <a:close/>
                  <a:moveTo>
                    <a:pt x="80" y="191"/>
                  </a:moveTo>
                  <a:cubicBezTo>
                    <a:pt x="81" y="191"/>
                    <a:pt x="81" y="190"/>
                    <a:pt x="80" y="190"/>
                  </a:cubicBezTo>
                  <a:cubicBezTo>
                    <a:pt x="80" y="189"/>
                    <a:pt x="79" y="189"/>
                    <a:pt x="78" y="189"/>
                  </a:cubicBezTo>
                  <a:cubicBezTo>
                    <a:pt x="78" y="189"/>
                    <a:pt x="78" y="190"/>
                    <a:pt x="79" y="191"/>
                  </a:cubicBezTo>
                  <a:cubicBezTo>
                    <a:pt x="79" y="191"/>
                    <a:pt x="79" y="191"/>
                    <a:pt x="80" y="191"/>
                  </a:cubicBezTo>
                  <a:close/>
                  <a:moveTo>
                    <a:pt x="32" y="190"/>
                  </a:moveTo>
                  <a:cubicBezTo>
                    <a:pt x="32" y="190"/>
                    <a:pt x="32" y="190"/>
                    <a:pt x="32" y="191"/>
                  </a:cubicBezTo>
                  <a:cubicBezTo>
                    <a:pt x="32" y="191"/>
                    <a:pt x="32" y="191"/>
                    <a:pt x="32" y="191"/>
                  </a:cubicBezTo>
                  <a:cubicBezTo>
                    <a:pt x="32" y="191"/>
                    <a:pt x="31" y="191"/>
                    <a:pt x="31" y="190"/>
                  </a:cubicBezTo>
                  <a:cubicBezTo>
                    <a:pt x="31" y="190"/>
                    <a:pt x="31" y="190"/>
                    <a:pt x="31" y="189"/>
                  </a:cubicBezTo>
                  <a:cubicBezTo>
                    <a:pt x="30" y="189"/>
                    <a:pt x="30" y="190"/>
                    <a:pt x="29" y="190"/>
                  </a:cubicBezTo>
                  <a:cubicBezTo>
                    <a:pt x="29" y="191"/>
                    <a:pt x="29" y="191"/>
                    <a:pt x="29" y="192"/>
                  </a:cubicBezTo>
                  <a:cubicBezTo>
                    <a:pt x="28" y="192"/>
                    <a:pt x="28" y="192"/>
                    <a:pt x="28" y="192"/>
                  </a:cubicBezTo>
                  <a:cubicBezTo>
                    <a:pt x="27" y="192"/>
                    <a:pt x="27" y="192"/>
                    <a:pt x="27" y="192"/>
                  </a:cubicBezTo>
                  <a:cubicBezTo>
                    <a:pt x="27" y="193"/>
                    <a:pt x="28" y="193"/>
                    <a:pt x="29" y="194"/>
                  </a:cubicBezTo>
                  <a:cubicBezTo>
                    <a:pt x="29" y="194"/>
                    <a:pt x="30" y="195"/>
                    <a:pt x="30" y="196"/>
                  </a:cubicBezTo>
                  <a:cubicBezTo>
                    <a:pt x="30" y="196"/>
                    <a:pt x="31" y="196"/>
                    <a:pt x="31" y="196"/>
                  </a:cubicBezTo>
                  <a:cubicBezTo>
                    <a:pt x="31" y="195"/>
                    <a:pt x="31" y="195"/>
                    <a:pt x="32" y="195"/>
                  </a:cubicBezTo>
                  <a:cubicBezTo>
                    <a:pt x="32" y="195"/>
                    <a:pt x="32" y="195"/>
                    <a:pt x="32" y="195"/>
                  </a:cubicBezTo>
                  <a:cubicBezTo>
                    <a:pt x="32" y="194"/>
                    <a:pt x="33" y="194"/>
                    <a:pt x="33" y="194"/>
                  </a:cubicBezTo>
                  <a:cubicBezTo>
                    <a:pt x="33" y="194"/>
                    <a:pt x="34" y="193"/>
                    <a:pt x="34" y="192"/>
                  </a:cubicBezTo>
                  <a:cubicBezTo>
                    <a:pt x="34" y="192"/>
                    <a:pt x="35" y="191"/>
                    <a:pt x="35" y="190"/>
                  </a:cubicBezTo>
                  <a:cubicBezTo>
                    <a:pt x="35" y="190"/>
                    <a:pt x="36" y="190"/>
                    <a:pt x="36" y="191"/>
                  </a:cubicBezTo>
                  <a:cubicBezTo>
                    <a:pt x="36" y="191"/>
                    <a:pt x="36" y="191"/>
                    <a:pt x="36" y="191"/>
                  </a:cubicBezTo>
                  <a:cubicBezTo>
                    <a:pt x="36" y="190"/>
                    <a:pt x="36" y="190"/>
                    <a:pt x="36" y="190"/>
                  </a:cubicBezTo>
                  <a:cubicBezTo>
                    <a:pt x="36" y="190"/>
                    <a:pt x="36" y="190"/>
                    <a:pt x="36" y="189"/>
                  </a:cubicBezTo>
                  <a:cubicBezTo>
                    <a:pt x="35" y="189"/>
                    <a:pt x="34" y="189"/>
                    <a:pt x="34" y="189"/>
                  </a:cubicBezTo>
                  <a:cubicBezTo>
                    <a:pt x="33" y="188"/>
                    <a:pt x="33" y="189"/>
                    <a:pt x="32" y="190"/>
                  </a:cubicBezTo>
                  <a:close/>
                  <a:moveTo>
                    <a:pt x="18" y="190"/>
                  </a:moveTo>
                  <a:cubicBezTo>
                    <a:pt x="18" y="190"/>
                    <a:pt x="19" y="189"/>
                    <a:pt x="19" y="189"/>
                  </a:cubicBezTo>
                  <a:cubicBezTo>
                    <a:pt x="19" y="189"/>
                    <a:pt x="19" y="189"/>
                    <a:pt x="18" y="188"/>
                  </a:cubicBezTo>
                  <a:cubicBezTo>
                    <a:pt x="18" y="188"/>
                    <a:pt x="18" y="189"/>
                    <a:pt x="18" y="189"/>
                  </a:cubicBezTo>
                  <a:cubicBezTo>
                    <a:pt x="18" y="189"/>
                    <a:pt x="18" y="189"/>
                    <a:pt x="18" y="190"/>
                  </a:cubicBezTo>
                  <a:close/>
                  <a:moveTo>
                    <a:pt x="8" y="188"/>
                  </a:moveTo>
                  <a:cubicBezTo>
                    <a:pt x="8" y="189"/>
                    <a:pt x="8" y="189"/>
                    <a:pt x="8" y="189"/>
                  </a:cubicBezTo>
                  <a:cubicBezTo>
                    <a:pt x="9" y="189"/>
                    <a:pt x="9" y="189"/>
                    <a:pt x="9" y="189"/>
                  </a:cubicBezTo>
                  <a:cubicBezTo>
                    <a:pt x="9" y="189"/>
                    <a:pt x="9" y="188"/>
                    <a:pt x="9" y="188"/>
                  </a:cubicBezTo>
                  <a:cubicBezTo>
                    <a:pt x="8" y="188"/>
                    <a:pt x="8" y="188"/>
                    <a:pt x="8" y="188"/>
                  </a:cubicBezTo>
                  <a:close/>
                  <a:moveTo>
                    <a:pt x="28" y="189"/>
                  </a:moveTo>
                  <a:cubicBezTo>
                    <a:pt x="29" y="189"/>
                    <a:pt x="29" y="189"/>
                    <a:pt x="29" y="188"/>
                  </a:cubicBezTo>
                  <a:cubicBezTo>
                    <a:pt x="29" y="188"/>
                    <a:pt x="28" y="188"/>
                    <a:pt x="28" y="188"/>
                  </a:cubicBezTo>
                  <a:cubicBezTo>
                    <a:pt x="28" y="188"/>
                    <a:pt x="28" y="188"/>
                    <a:pt x="28" y="189"/>
                  </a:cubicBezTo>
                  <a:cubicBezTo>
                    <a:pt x="28" y="189"/>
                    <a:pt x="28" y="189"/>
                    <a:pt x="28" y="189"/>
                  </a:cubicBezTo>
                  <a:close/>
                  <a:moveTo>
                    <a:pt x="43" y="189"/>
                  </a:moveTo>
                  <a:cubicBezTo>
                    <a:pt x="42" y="189"/>
                    <a:pt x="42" y="189"/>
                    <a:pt x="42" y="189"/>
                  </a:cubicBezTo>
                  <a:cubicBezTo>
                    <a:pt x="41" y="189"/>
                    <a:pt x="41" y="188"/>
                    <a:pt x="41" y="188"/>
                  </a:cubicBezTo>
                  <a:cubicBezTo>
                    <a:pt x="40" y="188"/>
                    <a:pt x="40" y="188"/>
                    <a:pt x="40" y="189"/>
                  </a:cubicBezTo>
                  <a:cubicBezTo>
                    <a:pt x="40" y="189"/>
                    <a:pt x="40" y="190"/>
                    <a:pt x="40" y="190"/>
                  </a:cubicBezTo>
                  <a:cubicBezTo>
                    <a:pt x="41" y="190"/>
                    <a:pt x="41" y="190"/>
                    <a:pt x="41" y="190"/>
                  </a:cubicBezTo>
                  <a:cubicBezTo>
                    <a:pt x="41"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6" y="188"/>
                    <a:pt x="36" y="189"/>
                    <a:pt x="37" y="189"/>
                  </a:cubicBezTo>
                  <a:cubicBezTo>
                    <a:pt x="37" y="189"/>
                    <a:pt x="37" y="189"/>
                    <a:pt x="37" y="189"/>
                  </a:cubicBezTo>
                  <a:cubicBezTo>
                    <a:pt x="37" y="190"/>
                    <a:pt x="38" y="190"/>
                    <a:pt x="38" y="190"/>
                  </a:cubicBezTo>
                  <a:cubicBezTo>
                    <a:pt x="38" y="190"/>
                    <a:pt x="38" y="190"/>
                    <a:pt x="38" y="190"/>
                  </a:cubicBezTo>
                  <a:cubicBezTo>
                    <a:pt x="38" y="190"/>
                    <a:pt x="38" y="190"/>
                    <a:pt x="38" y="190"/>
                  </a:cubicBezTo>
                  <a:cubicBezTo>
                    <a:pt x="38" y="190"/>
                    <a:pt x="38" y="191"/>
                    <a:pt x="39" y="191"/>
                  </a:cubicBezTo>
                  <a:cubicBezTo>
                    <a:pt x="39" y="191"/>
                    <a:pt x="39" y="191"/>
                    <a:pt x="38" y="192"/>
                  </a:cubicBezTo>
                  <a:cubicBezTo>
                    <a:pt x="38" y="192"/>
                    <a:pt x="38" y="192"/>
                    <a:pt x="37" y="192"/>
                  </a:cubicBezTo>
                  <a:cubicBezTo>
                    <a:pt x="37" y="192"/>
                    <a:pt x="37" y="192"/>
                    <a:pt x="37" y="192"/>
                  </a:cubicBezTo>
                  <a:cubicBezTo>
                    <a:pt x="37" y="192"/>
                    <a:pt x="37" y="192"/>
                    <a:pt x="37" y="191"/>
                  </a:cubicBezTo>
                  <a:cubicBezTo>
                    <a:pt x="36" y="192"/>
                    <a:pt x="36" y="192"/>
                    <a:pt x="35" y="192"/>
                  </a:cubicBezTo>
                  <a:cubicBezTo>
                    <a:pt x="35" y="192"/>
                    <a:pt x="35" y="193"/>
                    <a:pt x="35" y="193"/>
                  </a:cubicBezTo>
                  <a:cubicBezTo>
                    <a:pt x="36" y="193"/>
                    <a:pt x="37" y="193"/>
                    <a:pt x="37" y="194"/>
                  </a:cubicBezTo>
                  <a:cubicBezTo>
                    <a:pt x="38" y="194"/>
                    <a:pt x="38" y="195"/>
                    <a:pt x="38" y="195"/>
                  </a:cubicBezTo>
                  <a:cubicBezTo>
                    <a:pt x="38" y="195"/>
                    <a:pt x="38" y="196"/>
                    <a:pt x="37" y="196"/>
                  </a:cubicBezTo>
                  <a:cubicBezTo>
                    <a:pt x="37" y="197"/>
                    <a:pt x="37" y="197"/>
                    <a:pt x="37" y="198"/>
                  </a:cubicBezTo>
                  <a:cubicBezTo>
                    <a:pt x="37" y="198"/>
                    <a:pt x="37" y="199"/>
                    <a:pt x="37" y="199"/>
                  </a:cubicBezTo>
                  <a:cubicBezTo>
                    <a:pt x="37" y="200"/>
                    <a:pt x="38" y="200"/>
                    <a:pt x="38" y="200"/>
                  </a:cubicBezTo>
                  <a:cubicBezTo>
                    <a:pt x="39" y="200"/>
                    <a:pt x="39" y="199"/>
                    <a:pt x="40" y="199"/>
                  </a:cubicBezTo>
                  <a:cubicBezTo>
                    <a:pt x="40" y="198"/>
                    <a:pt x="40" y="198"/>
                    <a:pt x="41" y="198"/>
                  </a:cubicBezTo>
                  <a:cubicBezTo>
                    <a:pt x="42" y="199"/>
                    <a:pt x="42" y="199"/>
                    <a:pt x="42" y="200"/>
                  </a:cubicBezTo>
                  <a:cubicBezTo>
                    <a:pt x="42" y="200"/>
                    <a:pt x="42" y="200"/>
                    <a:pt x="42" y="201"/>
                  </a:cubicBezTo>
                  <a:cubicBezTo>
                    <a:pt x="43" y="200"/>
                    <a:pt x="43" y="200"/>
                    <a:pt x="43" y="200"/>
                  </a:cubicBezTo>
                  <a:cubicBezTo>
                    <a:pt x="44" y="200"/>
                    <a:pt x="44" y="199"/>
                    <a:pt x="44" y="199"/>
                  </a:cubicBezTo>
                  <a:cubicBezTo>
                    <a:pt x="44" y="199"/>
                    <a:pt x="45" y="199"/>
                    <a:pt x="45" y="199"/>
                  </a:cubicBezTo>
                  <a:cubicBezTo>
                    <a:pt x="45" y="199"/>
                    <a:pt x="45" y="200"/>
                    <a:pt x="45" y="200"/>
                  </a:cubicBezTo>
                  <a:cubicBezTo>
                    <a:pt x="45" y="200"/>
                    <a:pt x="45" y="200"/>
                    <a:pt x="45" y="201"/>
                  </a:cubicBezTo>
                  <a:cubicBezTo>
                    <a:pt x="45" y="201"/>
                    <a:pt x="46" y="201"/>
                    <a:pt x="46" y="201"/>
                  </a:cubicBezTo>
                  <a:cubicBezTo>
                    <a:pt x="46" y="201"/>
                    <a:pt x="46" y="200"/>
                    <a:pt x="46" y="200"/>
                  </a:cubicBezTo>
                  <a:cubicBezTo>
                    <a:pt x="46" y="200"/>
                    <a:pt x="46" y="200"/>
                    <a:pt x="46" y="199"/>
                  </a:cubicBezTo>
                  <a:cubicBezTo>
                    <a:pt x="46" y="199"/>
                    <a:pt x="47" y="199"/>
                    <a:pt x="47" y="198"/>
                  </a:cubicBezTo>
                  <a:cubicBezTo>
                    <a:pt x="48" y="198"/>
                    <a:pt x="48" y="198"/>
                    <a:pt x="48" y="197"/>
                  </a:cubicBezTo>
                  <a:cubicBezTo>
                    <a:pt x="47" y="197"/>
                    <a:pt x="46" y="197"/>
                    <a:pt x="45" y="196"/>
                  </a:cubicBezTo>
                  <a:cubicBezTo>
                    <a:pt x="44" y="196"/>
                    <a:pt x="44" y="195"/>
                    <a:pt x="43" y="195"/>
                  </a:cubicBezTo>
                  <a:cubicBezTo>
                    <a:pt x="43" y="194"/>
                    <a:pt x="44" y="194"/>
                    <a:pt x="44" y="193"/>
                  </a:cubicBezTo>
                  <a:cubicBezTo>
                    <a:pt x="45" y="193"/>
                    <a:pt x="45" y="192"/>
                    <a:pt x="45" y="191"/>
                  </a:cubicBezTo>
                  <a:cubicBezTo>
                    <a:pt x="44" y="191"/>
                    <a:pt x="44" y="191"/>
                    <a:pt x="44" y="192"/>
                  </a:cubicBezTo>
                  <a:cubicBezTo>
                    <a:pt x="44" y="192"/>
                    <a:pt x="44" y="192"/>
                    <a:pt x="43" y="192"/>
                  </a:cubicBezTo>
                  <a:cubicBezTo>
                    <a:pt x="43" y="191"/>
                    <a:pt x="43" y="191"/>
                    <a:pt x="43" y="191"/>
                  </a:cubicBezTo>
                  <a:cubicBezTo>
                    <a:pt x="44" y="191"/>
                    <a:pt x="44" y="191"/>
                    <a:pt x="44" y="191"/>
                  </a:cubicBezTo>
                  <a:cubicBezTo>
                    <a:pt x="44" y="190"/>
                    <a:pt x="43" y="190"/>
                    <a:pt x="43" y="190"/>
                  </a:cubicBezTo>
                  <a:cubicBezTo>
                    <a:pt x="43" y="190"/>
                    <a:pt x="43" y="190"/>
                    <a:pt x="43" y="189"/>
                  </a:cubicBezTo>
                  <a:cubicBezTo>
                    <a:pt x="44" y="189"/>
                    <a:pt x="44" y="189"/>
                    <a:pt x="44" y="188"/>
                  </a:cubicBezTo>
                  <a:cubicBezTo>
                    <a:pt x="43" y="187"/>
                    <a:pt x="43" y="188"/>
                    <a:pt x="43" y="188"/>
                  </a:cubicBezTo>
                  <a:cubicBezTo>
                    <a:pt x="43" y="188"/>
                    <a:pt x="43" y="189"/>
                    <a:pt x="43" y="189"/>
                  </a:cubicBezTo>
                  <a:close/>
                  <a:moveTo>
                    <a:pt x="6" y="187"/>
                  </a:moveTo>
                  <a:cubicBezTo>
                    <a:pt x="6" y="187"/>
                    <a:pt x="6" y="187"/>
                    <a:pt x="6" y="187"/>
                  </a:cubicBezTo>
                  <a:cubicBezTo>
                    <a:pt x="6" y="187"/>
                    <a:pt x="6" y="187"/>
                    <a:pt x="6" y="187"/>
                  </a:cubicBezTo>
                  <a:close/>
                  <a:moveTo>
                    <a:pt x="44" y="185"/>
                  </a:moveTo>
                  <a:cubicBezTo>
                    <a:pt x="44" y="185"/>
                    <a:pt x="44" y="185"/>
                    <a:pt x="44" y="185"/>
                  </a:cubicBezTo>
                  <a:cubicBezTo>
                    <a:pt x="44" y="185"/>
                    <a:pt x="44" y="184"/>
                    <a:pt x="44" y="184"/>
                  </a:cubicBezTo>
                  <a:cubicBezTo>
                    <a:pt x="44" y="185"/>
                    <a:pt x="44" y="185"/>
                    <a:pt x="44" y="185"/>
                  </a:cubicBezTo>
                  <a:close/>
                  <a:moveTo>
                    <a:pt x="30" y="184"/>
                  </a:moveTo>
                  <a:cubicBezTo>
                    <a:pt x="30" y="184"/>
                    <a:pt x="30" y="185"/>
                    <a:pt x="29" y="185"/>
                  </a:cubicBezTo>
                  <a:cubicBezTo>
                    <a:pt x="29" y="186"/>
                    <a:pt x="28" y="187"/>
                    <a:pt x="28" y="188"/>
                  </a:cubicBezTo>
                  <a:cubicBezTo>
                    <a:pt x="29" y="187"/>
                    <a:pt x="29" y="187"/>
                    <a:pt x="29" y="187"/>
                  </a:cubicBezTo>
                  <a:cubicBezTo>
                    <a:pt x="30" y="187"/>
                    <a:pt x="30" y="188"/>
                    <a:pt x="30" y="188"/>
                  </a:cubicBezTo>
                  <a:cubicBezTo>
                    <a:pt x="30" y="188"/>
                    <a:pt x="30" y="189"/>
                    <a:pt x="31" y="189"/>
                  </a:cubicBezTo>
                  <a:cubicBezTo>
                    <a:pt x="31" y="189"/>
                    <a:pt x="31" y="189"/>
                    <a:pt x="31" y="189"/>
                  </a:cubicBezTo>
                  <a:cubicBezTo>
                    <a:pt x="31" y="189"/>
                    <a:pt x="31" y="189"/>
                    <a:pt x="32" y="189"/>
                  </a:cubicBezTo>
                  <a:cubicBezTo>
                    <a:pt x="32" y="189"/>
                    <a:pt x="32" y="188"/>
                    <a:pt x="32" y="188"/>
                  </a:cubicBezTo>
                  <a:cubicBezTo>
                    <a:pt x="32" y="188"/>
                    <a:pt x="32" y="187"/>
                    <a:pt x="32" y="187"/>
                  </a:cubicBezTo>
                  <a:cubicBezTo>
                    <a:pt x="32" y="187"/>
                    <a:pt x="32" y="187"/>
                    <a:pt x="32" y="187"/>
                  </a:cubicBezTo>
                  <a:cubicBezTo>
                    <a:pt x="32" y="186"/>
                    <a:pt x="32" y="186"/>
                    <a:pt x="32" y="186"/>
                  </a:cubicBezTo>
                  <a:cubicBezTo>
                    <a:pt x="32" y="186"/>
                    <a:pt x="32" y="186"/>
                    <a:pt x="31" y="186"/>
                  </a:cubicBezTo>
                  <a:cubicBezTo>
                    <a:pt x="31" y="186"/>
                    <a:pt x="31" y="186"/>
                    <a:pt x="30" y="186"/>
                  </a:cubicBezTo>
                  <a:cubicBezTo>
                    <a:pt x="30" y="186"/>
                    <a:pt x="30" y="185"/>
                    <a:pt x="31" y="185"/>
                  </a:cubicBezTo>
                  <a:cubicBezTo>
                    <a:pt x="31" y="185"/>
                    <a:pt x="31" y="184"/>
                    <a:pt x="31" y="184"/>
                  </a:cubicBezTo>
                  <a:cubicBezTo>
                    <a:pt x="31" y="184"/>
                    <a:pt x="31" y="184"/>
                    <a:pt x="31" y="183"/>
                  </a:cubicBezTo>
                  <a:cubicBezTo>
                    <a:pt x="30" y="183"/>
                    <a:pt x="30" y="183"/>
                    <a:pt x="30" y="184"/>
                  </a:cubicBezTo>
                  <a:close/>
                  <a:moveTo>
                    <a:pt x="19" y="177"/>
                  </a:moveTo>
                  <a:cubicBezTo>
                    <a:pt x="19" y="177"/>
                    <a:pt x="19" y="177"/>
                    <a:pt x="20" y="177"/>
                  </a:cubicBezTo>
                  <a:cubicBezTo>
                    <a:pt x="20" y="178"/>
                    <a:pt x="20" y="178"/>
                    <a:pt x="21" y="178"/>
                  </a:cubicBezTo>
                  <a:cubicBezTo>
                    <a:pt x="21" y="177"/>
                    <a:pt x="21" y="177"/>
                    <a:pt x="20" y="177"/>
                  </a:cubicBezTo>
                  <a:cubicBezTo>
                    <a:pt x="20" y="176"/>
                    <a:pt x="19" y="176"/>
                    <a:pt x="19" y="177"/>
                  </a:cubicBezTo>
                  <a:lnTo>
                    <a:pt x="19" y="177"/>
                  </a:lnTo>
                  <a:close/>
                  <a:moveTo>
                    <a:pt x="39" y="177"/>
                  </a:moveTo>
                  <a:cubicBezTo>
                    <a:pt x="39" y="176"/>
                    <a:pt x="39" y="176"/>
                    <a:pt x="39" y="176"/>
                  </a:cubicBezTo>
                  <a:cubicBezTo>
                    <a:pt x="39" y="177"/>
                    <a:pt x="39" y="177"/>
                    <a:pt x="39" y="177"/>
                  </a:cubicBezTo>
                  <a:close/>
                  <a:moveTo>
                    <a:pt x="15" y="176"/>
                  </a:moveTo>
                  <a:cubicBezTo>
                    <a:pt x="15" y="177"/>
                    <a:pt x="16" y="177"/>
                    <a:pt x="16" y="177"/>
                  </a:cubicBezTo>
                  <a:cubicBezTo>
                    <a:pt x="17" y="177"/>
                    <a:pt x="17" y="177"/>
                    <a:pt x="16" y="176"/>
                  </a:cubicBezTo>
                  <a:cubicBezTo>
                    <a:pt x="16" y="176"/>
                    <a:pt x="15" y="176"/>
                    <a:pt x="15" y="176"/>
                  </a:cubicBezTo>
                  <a:close/>
                  <a:moveTo>
                    <a:pt x="22" y="177"/>
                  </a:moveTo>
                  <a:cubicBezTo>
                    <a:pt x="22" y="177"/>
                    <a:pt x="22" y="177"/>
                    <a:pt x="23" y="177"/>
                  </a:cubicBezTo>
                  <a:cubicBezTo>
                    <a:pt x="22" y="176"/>
                    <a:pt x="22" y="176"/>
                    <a:pt x="22" y="176"/>
                  </a:cubicBezTo>
                  <a:cubicBezTo>
                    <a:pt x="22" y="176"/>
                    <a:pt x="22" y="176"/>
                    <a:pt x="21" y="176"/>
                  </a:cubicBezTo>
                  <a:cubicBezTo>
                    <a:pt x="21" y="176"/>
                    <a:pt x="21" y="176"/>
                    <a:pt x="21" y="177"/>
                  </a:cubicBezTo>
                  <a:cubicBezTo>
                    <a:pt x="21" y="177"/>
                    <a:pt x="22" y="177"/>
                    <a:pt x="22" y="177"/>
                  </a:cubicBezTo>
                  <a:close/>
                  <a:moveTo>
                    <a:pt x="36" y="176"/>
                  </a:moveTo>
                  <a:cubicBezTo>
                    <a:pt x="36" y="176"/>
                    <a:pt x="36" y="176"/>
                    <a:pt x="36" y="176"/>
                  </a:cubicBezTo>
                  <a:cubicBezTo>
                    <a:pt x="36" y="176"/>
                    <a:pt x="37" y="176"/>
                    <a:pt x="36" y="176"/>
                  </a:cubicBezTo>
                  <a:cubicBezTo>
                    <a:pt x="36" y="176"/>
                    <a:pt x="36" y="175"/>
                    <a:pt x="36" y="176"/>
                  </a:cubicBezTo>
                  <a:cubicBezTo>
                    <a:pt x="36" y="176"/>
                    <a:pt x="36" y="176"/>
                    <a:pt x="36" y="176"/>
                  </a:cubicBezTo>
                  <a:close/>
                  <a:moveTo>
                    <a:pt x="10" y="177"/>
                  </a:moveTo>
                  <a:cubicBezTo>
                    <a:pt x="10" y="177"/>
                    <a:pt x="10" y="177"/>
                    <a:pt x="11" y="177"/>
                  </a:cubicBezTo>
                  <a:cubicBezTo>
                    <a:pt x="11" y="177"/>
                    <a:pt x="11" y="176"/>
                    <a:pt x="11" y="176"/>
                  </a:cubicBezTo>
                  <a:cubicBezTo>
                    <a:pt x="12" y="176"/>
                    <a:pt x="12" y="176"/>
                    <a:pt x="12" y="175"/>
                  </a:cubicBezTo>
                  <a:cubicBezTo>
                    <a:pt x="12" y="175"/>
                    <a:pt x="12" y="175"/>
                    <a:pt x="12" y="175"/>
                  </a:cubicBezTo>
                  <a:cubicBezTo>
                    <a:pt x="11" y="175"/>
                    <a:pt x="11" y="175"/>
                    <a:pt x="11" y="175"/>
                  </a:cubicBezTo>
                  <a:cubicBezTo>
                    <a:pt x="11" y="176"/>
                    <a:pt x="11" y="176"/>
                    <a:pt x="10" y="177"/>
                  </a:cubicBezTo>
                  <a:close/>
                  <a:moveTo>
                    <a:pt x="26" y="175"/>
                  </a:moveTo>
                  <a:cubicBezTo>
                    <a:pt x="26" y="175"/>
                    <a:pt x="27" y="175"/>
                    <a:pt x="27" y="175"/>
                  </a:cubicBezTo>
                  <a:cubicBezTo>
                    <a:pt x="27" y="174"/>
                    <a:pt x="26" y="174"/>
                    <a:pt x="26" y="174"/>
                  </a:cubicBezTo>
                  <a:cubicBezTo>
                    <a:pt x="26" y="175"/>
                    <a:pt x="26" y="175"/>
                    <a:pt x="26" y="175"/>
                  </a:cubicBezTo>
                  <a:close/>
                  <a:moveTo>
                    <a:pt x="7" y="170"/>
                  </a:moveTo>
                  <a:cubicBezTo>
                    <a:pt x="8" y="169"/>
                    <a:pt x="8" y="169"/>
                    <a:pt x="8" y="168"/>
                  </a:cubicBezTo>
                  <a:cubicBezTo>
                    <a:pt x="9" y="168"/>
                    <a:pt x="9" y="168"/>
                    <a:pt x="9" y="167"/>
                  </a:cubicBezTo>
                  <a:cubicBezTo>
                    <a:pt x="9" y="167"/>
                    <a:pt x="9" y="166"/>
                    <a:pt x="9" y="165"/>
                  </a:cubicBezTo>
                  <a:cubicBezTo>
                    <a:pt x="9" y="165"/>
                    <a:pt x="8"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8" y="161"/>
                    <a:pt x="9" y="162"/>
                  </a:cubicBezTo>
                  <a:cubicBezTo>
                    <a:pt x="9" y="162"/>
                    <a:pt x="8" y="162"/>
                    <a:pt x="8" y="163"/>
                  </a:cubicBezTo>
                  <a:cubicBezTo>
                    <a:pt x="8" y="163"/>
                    <a:pt x="8" y="163"/>
                    <a:pt x="8" y="163"/>
                  </a:cubicBezTo>
                  <a:cubicBezTo>
                    <a:pt x="8" y="163"/>
                    <a:pt x="8" y="163"/>
                    <a:pt x="8" y="164"/>
                  </a:cubicBezTo>
                  <a:cubicBezTo>
                    <a:pt x="8" y="164"/>
                    <a:pt x="7" y="164"/>
                    <a:pt x="7" y="165"/>
                  </a:cubicBezTo>
                  <a:cubicBezTo>
                    <a:pt x="7" y="165"/>
                    <a:pt x="7" y="165"/>
                    <a:pt x="7" y="165"/>
                  </a:cubicBezTo>
                  <a:cubicBezTo>
                    <a:pt x="7" y="166"/>
                    <a:pt x="6" y="166"/>
                    <a:pt x="6" y="165"/>
                  </a:cubicBezTo>
                  <a:cubicBezTo>
                    <a:pt x="6" y="166"/>
                    <a:pt x="6" y="166"/>
                    <a:pt x="6" y="166"/>
                  </a:cubicBezTo>
                  <a:cubicBezTo>
                    <a:pt x="6" y="167"/>
                    <a:pt x="7" y="167"/>
                    <a:pt x="7" y="167"/>
                  </a:cubicBezTo>
                  <a:cubicBezTo>
                    <a:pt x="7" y="168"/>
                    <a:pt x="6" y="168"/>
                    <a:pt x="6" y="168"/>
                  </a:cubicBezTo>
                  <a:cubicBezTo>
                    <a:pt x="6" y="168"/>
                    <a:pt x="6" y="169"/>
                    <a:pt x="6" y="169"/>
                  </a:cubicBezTo>
                  <a:cubicBezTo>
                    <a:pt x="6" y="169"/>
                    <a:pt x="6" y="169"/>
                    <a:pt x="6" y="170"/>
                  </a:cubicBezTo>
                  <a:cubicBezTo>
                    <a:pt x="6" y="170"/>
                    <a:pt x="6" y="170"/>
                    <a:pt x="6" y="170"/>
                  </a:cubicBezTo>
                  <a:cubicBezTo>
                    <a:pt x="6" y="171"/>
                    <a:pt x="6" y="171"/>
                    <a:pt x="5" y="171"/>
                  </a:cubicBezTo>
                  <a:cubicBezTo>
                    <a:pt x="5" y="171"/>
                    <a:pt x="5" y="171"/>
                    <a:pt x="5" y="172"/>
                  </a:cubicBezTo>
                  <a:cubicBezTo>
                    <a:pt x="5" y="172"/>
                    <a:pt x="5" y="173"/>
                    <a:pt x="5" y="173"/>
                  </a:cubicBezTo>
                  <a:cubicBezTo>
                    <a:pt x="5" y="174"/>
                    <a:pt x="5" y="174"/>
                    <a:pt x="5" y="175"/>
                  </a:cubicBezTo>
                  <a:cubicBezTo>
                    <a:pt x="4" y="175"/>
                    <a:pt x="4" y="176"/>
                    <a:pt x="4" y="176"/>
                  </a:cubicBezTo>
                  <a:cubicBezTo>
                    <a:pt x="4" y="176"/>
                    <a:pt x="4" y="176"/>
                    <a:pt x="3" y="177"/>
                  </a:cubicBezTo>
                  <a:cubicBezTo>
                    <a:pt x="4" y="177"/>
                    <a:pt x="5" y="177"/>
                    <a:pt x="5" y="178"/>
                  </a:cubicBezTo>
                  <a:cubicBezTo>
                    <a:pt x="5" y="179"/>
                    <a:pt x="5" y="179"/>
                    <a:pt x="6" y="180"/>
                  </a:cubicBezTo>
                  <a:cubicBezTo>
                    <a:pt x="6" y="180"/>
                    <a:pt x="5" y="180"/>
                    <a:pt x="5" y="180"/>
                  </a:cubicBezTo>
                  <a:cubicBezTo>
                    <a:pt x="5" y="181"/>
                    <a:pt x="5" y="181"/>
                    <a:pt x="5" y="182"/>
                  </a:cubicBezTo>
                  <a:cubicBezTo>
                    <a:pt x="5" y="182"/>
                    <a:pt x="5" y="182"/>
                    <a:pt x="5" y="183"/>
                  </a:cubicBezTo>
                  <a:cubicBezTo>
                    <a:pt x="5" y="183"/>
                    <a:pt x="5" y="183"/>
                    <a:pt x="5" y="183"/>
                  </a:cubicBezTo>
                  <a:cubicBezTo>
                    <a:pt x="6" y="183"/>
                    <a:pt x="6" y="183"/>
                    <a:pt x="6" y="183"/>
                  </a:cubicBezTo>
                  <a:cubicBezTo>
                    <a:pt x="6" y="182"/>
                    <a:pt x="6" y="182"/>
                    <a:pt x="6" y="181"/>
                  </a:cubicBezTo>
                  <a:cubicBezTo>
                    <a:pt x="6" y="181"/>
                    <a:pt x="7" y="181"/>
                    <a:pt x="7" y="180"/>
                  </a:cubicBezTo>
                  <a:cubicBezTo>
                    <a:pt x="8" y="180"/>
                    <a:pt x="8" y="180"/>
                    <a:pt x="8" y="180"/>
                  </a:cubicBezTo>
                  <a:cubicBezTo>
                    <a:pt x="8" y="179"/>
                    <a:pt x="7" y="179"/>
                    <a:pt x="7" y="178"/>
                  </a:cubicBezTo>
                  <a:cubicBezTo>
                    <a:pt x="7" y="178"/>
                    <a:pt x="6" y="178"/>
                    <a:pt x="6" y="177"/>
                  </a:cubicBezTo>
                  <a:cubicBezTo>
                    <a:pt x="6" y="177"/>
                    <a:pt x="6" y="176"/>
                    <a:pt x="6" y="175"/>
                  </a:cubicBezTo>
                  <a:cubicBezTo>
                    <a:pt x="6" y="175"/>
                    <a:pt x="7" y="174"/>
                    <a:pt x="7" y="174"/>
                  </a:cubicBezTo>
                  <a:cubicBezTo>
                    <a:pt x="6" y="173"/>
                    <a:pt x="6" y="172"/>
                    <a:pt x="7" y="172"/>
                  </a:cubicBezTo>
                  <a:cubicBezTo>
                    <a:pt x="7" y="171"/>
                    <a:pt x="7" y="171"/>
                    <a:pt x="7" y="171"/>
                  </a:cubicBezTo>
                  <a:lnTo>
                    <a:pt x="7" y="170"/>
                  </a:lnTo>
                  <a:close/>
                  <a:moveTo>
                    <a:pt x="13" y="161"/>
                  </a:moveTo>
                  <a:cubicBezTo>
                    <a:pt x="13" y="162"/>
                    <a:pt x="13" y="162"/>
                    <a:pt x="14" y="162"/>
                  </a:cubicBezTo>
                  <a:cubicBezTo>
                    <a:pt x="14" y="161"/>
                    <a:pt x="15" y="161"/>
                    <a:pt x="14" y="160"/>
                  </a:cubicBezTo>
                  <a:cubicBezTo>
                    <a:pt x="14" y="159"/>
                    <a:pt x="14" y="159"/>
                    <a:pt x="14" y="159"/>
                  </a:cubicBezTo>
                  <a:cubicBezTo>
                    <a:pt x="13" y="159"/>
                    <a:pt x="13" y="159"/>
                    <a:pt x="13" y="160"/>
                  </a:cubicBezTo>
                  <a:cubicBezTo>
                    <a:pt x="13" y="160"/>
                    <a:pt x="13" y="161"/>
                    <a:pt x="13" y="161"/>
                  </a:cubicBezTo>
                  <a:close/>
                  <a:moveTo>
                    <a:pt x="95" y="158"/>
                  </a:moveTo>
                  <a:cubicBezTo>
                    <a:pt x="94" y="157"/>
                    <a:pt x="94" y="157"/>
                    <a:pt x="94" y="157"/>
                  </a:cubicBezTo>
                  <a:cubicBezTo>
                    <a:pt x="93" y="158"/>
                    <a:pt x="93" y="158"/>
                    <a:pt x="93" y="158"/>
                  </a:cubicBezTo>
                  <a:cubicBezTo>
                    <a:pt x="93" y="158"/>
                    <a:pt x="94" y="158"/>
                    <a:pt x="94" y="158"/>
                  </a:cubicBezTo>
                  <a:cubicBezTo>
                    <a:pt x="95" y="158"/>
                    <a:pt x="95" y="158"/>
                    <a:pt x="95" y="158"/>
                  </a:cubicBezTo>
                  <a:close/>
                  <a:moveTo>
                    <a:pt x="20" y="151"/>
                  </a:moveTo>
                  <a:cubicBezTo>
                    <a:pt x="20" y="151"/>
                    <a:pt x="20" y="151"/>
                    <a:pt x="20" y="151"/>
                  </a:cubicBezTo>
                  <a:cubicBezTo>
                    <a:pt x="20" y="151"/>
                    <a:pt x="20" y="151"/>
                    <a:pt x="20" y="151"/>
                  </a:cubicBezTo>
                  <a:cubicBezTo>
                    <a:pt x="20" y="151"/>
                    <a:pt x="20" y="150"/>
                    <a:pt x="20" y="150"/>
                  </a:cubicBezTo>
                  <a:cubicBezTo>
                    <a:pt x="20" y="151"/>
                    <a:pt x="20" y="151"/>
                    <a:pt x="20" y="151"/>
                  </a:cubicBezTo>
                  <a:cubicBezTo>
                    <a:pt x="20" y="151"/>
                    <a:pt x="20" y="151"/>
                    <a:pt x="20" y="151"/>
                  </a:cubicBezTo>
                  <a:close/>
                  <a:moveTo>
                    <a:pt x="19" y="149"/>
                  </a:moveTo>
                  <a:cubicBezTo>
                    <a:pt x="19" y="150"/>
                    <a:pt x="20" y="150"/>
                    <a:pt x="20" y="150"/>
                  </a:cubicBezTo>
                  <a:cubicBezTo>
                    <a:pt x="20" y="150"/>
                    <a:pt x="20" y="149"/>
                    <a:pt x="20" y="149"/>
                  </a:cubicBezTo>
                  <a:cubicBezTo>
                    <a:pt x="20" y="149"/>
                    <a:pt x="20" y="149"/>
                    <a:pt x="20" y="149"/>
                  </a:cubicBezTo>
                  <a:lnTo>
                    <a:pt x="20" y="149"/>
                  </a:lnTo>
                  <a:cubicBezTo>
                    <a:pt x="20" y="149"/>
                    <a:pt x="19" y="149"/>
                    <a:pt x="19" y="149"/>
                  </a:cubicBezTo>
                  <a:close/>
                  <a:moveTo>
                    <a:pt x="16" y="145"/>
                  </a:moveTo>
                  <a:cubicBezTo>
                    <a:pt x="16" y="145"/>
                    <a:pt x="16" y="145"/>
                    <a:pt x="15" y="145"/>
                  </a:cubicBezTo>
                  <a:cubicBezTo>
                    <a:pt x="15"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5" y="152"/>
                    <a:pt x="15" y="153"/>
                    <a:pt x="15" y="153"/>
                  </a:cubicBezTo>
                  <a:cubicBezTo>
                    <a:pt x="16" y="153"/>
                    <a:pt x="16" y="153"/>
                    <a:pt x="17" y="152"/>
                  </a:cubicBezTo>
                  <a:cubicBezTo>
                    <a:pt x="17" y="152"/>
                    <a:pt x="17" y="151"/>
                    <a:pt x="18" y="151"/>
                  </a:cubicBezTo>
                  <a:cubicBezTo>
                    <a:pt x="17" y="150"/>
                    <a:pt x="17" y="149"/>
                    <a:pt x="17" y="148"/>
                  </a:cubicBezTo>
                  <a:cubicBezTo>
                    <a:pt x="17" y="146"/>
                    <a:pt x="17" y="145"/>
                    <a:pt x="16" y="145"/>
                  </a:cubicBezTo>
                  <a:close/>
                  <a:moveTo>
                    <a:pt x="18" y="144"/>
                  </a:moveTo>
                  <a:cubicBezTo>
                    <a:pt x="18" y="144"/>
                    <a:pt x="19" y="144"/>
                    <a:pt x="19" y="144"/>
                  </a:cubicBezTo>
                  <a:cubicBezTo>
                    <a:pt x="19" y="144"/>
                    <a:pt x="19" y="144"/>
                    <a:pt x="19" y="143"/>
                  </a:cubicBezTo>
                  <a:cubicBezTo>
                    <a:pt x="18" y="143"/>
                    <a:pt x="18" y="143"/>
                    <a:pt x="18" y="144"/>
                  </a:cubicBezTo>
                  <a:cubicBezTo>
                    <a:pt x="18" y="144"/>
                    <a:pt x="18" y="144"/>
                    <a:pt x="18" y="144"/>
                  </a:cubicBezTo>
                  <a:close/>
                  <a:moveTo>
                    <a:pt x="55" y="142"/>
                  </a:moveTo>
                  <a:cubicBezTo>
                    <a:pt x="54" y="142"/>
                    <a:pt x="54" y="142"/>
                    <a:pt x="54" y="142"/>
                  </a:cubicBezTo>
                  <a:cubicBezTo>
                    <a:pt x="53" y="142"/>
                    <a:pt x="53" y="142"/>
                    <a:pt x="52" y="141"/>
                  </a:cubicBezTo>
                  <a:cubicBezTo>
                    <a:pt x="52" y="142"/>
                    <a:pt x="52" y="142"/>
                    <a:pt x="52" y="143"/>
                  </a:cubicBezTo>
                  <a:cubicBezTo>
                    <a:pt x="53" y="143"/>
                    <a:pt x="53" y="144"/>
                    <a:pt x="53" y="144"/>
                  </a:cubicBezTo>
                  <a:cubicBezTo>
                    <a:pt x="54" y="144"/>
                    <a:pt x="54" y="144"/>
                    <a:pt x="54" y="144"/>
                  </a:cubicBezTo>
                  <a:cubicBezTo>
                    <a:pt x="55" y="144"/>
                    <a:pt x="55" y="143"/>
                    <a:pt x="55" y="142"/>
                  </a:cubicBezTo>
                  <a:close/>
                  <a:moveTo>
                    <a:pt x="39" y="141"/>
                  </a:moveTo>
                  <a:cubicBezTo>
                    <a:pt x="40" y="141"/>
                    <a:pt x="40" y="141"/>
                    <a:pt x="40" y="141"/>
                  </a:cubicBezTo>
                  <a:cubicBezTo>
                    <a:pt x="39" y="141"/>
                    <a:pt x="39" y="141"/>
                    <a:pt x="39" y="141"/>
                  </a:cubicBezTo>
                  <a:close/>
                  <a:moveTo>
                    <a:pt x="24" y="144"/>
                  </a:moveTo>
                  <a:cubicBezTo>
                    <a:pt x="24" y="144"/>
                    <a:pt x="24" y="144"/>
                    <a:pt x="24" y="144"/>
                  </a:cubicBezTo>
                  <a:cubicBezTo>
                    <a:pt x="25" y="144"/>
                    <a:pt x="25" y="143"/>
                    <a:pt x="25" y="142"/>
                  </a:cubicBezTo>
                  <a:cubicBezTo>
                    <a:pt x="25" y="142"/>
                    <a:pt x="25" y="141"/>
                    <a:pt x="25" y="141"/>
                  </a:cubicBezTo>
                  <a:cubicBezTo>
                    <a:pt x="25" y="141"/>
                    <a:pt x="24" y="140"/>
                    <a:pt x="24" y="141"/>
                  </a:cubicBezTo>
                  <a:cubicBezTo>
                    <a:pt x="24" y="141"/>
                    <a:pt x="24" y="141"/>
                    <a:pt x="24" y="141"/>
                  </a:cubicBezTo>
                  <a:cubicBezTo>
                    <a:pt x="24" y="142"/>
                    <a:pt x="24" y="142"/>
                    <a:pt x="24" y="143"/>
                  </a:cubicBezTo>
                  <a:cubicBezTo>
                    <a:pt x="24" y="143"/>
                    <a:pt x="24" y="143"/>
                    <a:pt x="24" y="144"/>
                  </a:cubicBezTo>
                  <a:close/>
                  <a:moveTo>
                    <a:pt x="27" y="139"/>
                  </a:moveTo>
                  <a:cubicBezTo>
                    <a:pt x="28" y="139"/>
                    <a:pt x="28" y="139"/>
                    <a:pt x="28" y="139"/>
                  </a:cubicBezTo>
                  <a:cubicBezTo>
                    <a:pt x="28" y="139"/>
                    <a:pt x="28" y="138"/>
                    <a:pt x="28" y="138"/>
                  </a:cubicBezTo>
                  <a:cubicBezTo>
                    <a:pt x="27" y="138"/>
                    <a:pt x="27" y="138"/>
                    <a:pt x="27" y="139"/>
                  </a:cubicBezTo>
                  <a:close/>
                  <a:moveTo>
                    <a:pt x="49" y="139"/>
                  </a:moveTo>
                  <a:cubicBezTo>
                    <a:pt x="49" y="139"/>
                    <a:pt x="49" y="139"/>
                    <a:pt x="49" y="139"/>
                  </a:cubicBezTo>
                  <a:cubicBezTo>
                    <a:pt x="49" y="140"/>
                    <a:pt x="48" y="140"/>
                    <a:pt x="49" y="140"/>
                  </a:cubicBezTo>
                  <a:cubicBezTo>
                    <a:pt x="49" y="140"/>
                    <a:pt x="49" y="140"/>
                    <a:pt x="50" y="141"/>
                  </a:cubicBezTo>
                  <a:cubicBezTo>
                    <a:pt x="50" y="141"/>
                    <a:pt x="51" y="141"/>
                    <a:pt x="52" y="141"/>
                  </a:cubicBezTo>
                  <a:cubicBezTo>
                    <a:pt x="52" y="140"/>
                    <a:pt x="52" y="140"/>
                    <a:pt x="52" y="140"/>
                  </a:cubicBezTo>
                  <a:cubicBezTo>
                    <a:pt x="52" y="139"/>
                    <a:pt x="52" y="139"/>
                    <a:pt x="52" y="138"/>
                  </a:cubicBezTo>
                  <a:cubicBezTo>
                    <a:pt x="52" y="138"/>
                    <a:pt x="51" y="138"/>
                    <a:pt x="51" y="139"/>
                  </a:cubicBezTo>
                  <a:cubicBezTo>
                    <a:pt x="50" y="139"/>
                    <a:pt x="50" y="139"/>
                    <a:pt x="49" y="139"/>
                  </a:cubicBezTo>
                  <a:close/>
                  <a:moveTo>
                    <a:pt x="42" y="133"/>
                  </a:moveTo>
                  <a:cubicBezTo>
                    <a:pt x="42" y="133"/>
                    <a:pt x="42" y="134"/>
                    <a:pt x="42" y="134"/>
                  </a:cubicBezTo>
                  <a:cubicBezTo>
                    <a:pt x="42" y="133"/>
                    <a:pt x="43" y="133"/>
                    <a:pt x="43" y="133"/>
                  </a:cubicBezTo>
                  <a:cubicBezTo>
                    <a:pt x="43" y="133"/>
                    <a:pt x="43" y="133"/>
                    <a:pt x="43" y="133"/>
                  </a:cubicBezTo>
                  <a:cubicBezTo>
                    <a:pt x="42" y="133"/>
                    <a:pt x="42" y="133"/>
                    <a:pt x="42" y="133"/>
                  </a:cubicBezTo>
                  <a:cubicBezTo>
                    <a:pt x="42" y="133"/>
                    <a:pt x="42" y="133"/>
                    <a:pt x="42" y="133"/>
                  </a:cubicBezTo>
                  <a:cubicBezTo>
                    <a:pt x="42" y="133"/>
                    <a:pt x="42" y="133"/>
                    <a:pt x="42" y="133"/>
                  </a:cubicBezTo>
                  <a:close/>
                  <a:moveTo>
                    <a:pt x="35" y="134"/>
                  </a:moveTo>
                  <a:cubicBezTo>
                    <a:pt x="35" y="134"/>
                    <a:pt x="36" y="134"/>
                    <a:pt x="36" y="135"/>
                  </a:cubicBezTo>
                  <a:cubicBezTo>
                    <a:pt x="37" y="135"/>
                    <a:pt x="37" y="135"/>
                    <a:pt x="38" y="135"/>
                  </a:cubicBezTo>
                  <a:cubicBezTo>
                    <a:pt x="38" y="135"/>
                    <a:pt x="39" y="135"/>
                    <a:pt x="39" y="134"/>
                  </a:cubicBezTo>
                  <a:cubicBezTo>
                    <a:pt x="39" y="133"/>
                    <a:pt x="38" y="133"/>
                    <a:pt x="38" y="132"/>
                  </a:cubicBezTo>
                  <a:cubicBezTo>
                    <a:pt x="37" y="132"/>
                    <a:pt x="36" y="132"/>
                    <a:pt x="35" y="132"/>
                  </a:cubicBezTo>
                  <a:cubicBezTo>
                    <a:pt x="35" y="132"/>
                    <a:pt x="35" y="133"/>
                    <a:pt x="35" y="134"/>
                  </a:cubicBezTo>
                  <a:close/>
                  <a:moveTo>
                    <a:pt x="22" y="133"/>
                  </a:moveTo>
                  <a:cubicBezTo>
                    <a:pt x="22" y="133"/>
                    <a:pt x="22" y="132"/>
                    <a:pt x="22" y="132"/>
                  </a:cubicBezTo>
                  <a:cubicBezTo>
                    <a:pt x="22" y="132"/>
                    <a:pt x="22" y="132"/>
                    <a:pt x="22" y="131"/>
                  </a:cubicBezTo>
                  <a:cubicBezTo>
                    <a:pt x="22" y="131"/>
                    <a:pt x="22" y="131"/>
                    <a:pt x="22" y="130"/>
                  </a:cubicBezTo>
                  <a:cubicBezTo>
                    <a:pt x="21" y="130"/>
                    <a:pt x="21" y="130"/>
                    <a:pt x="20" y="130"/>
                  </a:cubicBezTo>
                  <a:cubicBezTo>
                    <a:pt x="20" y="130"/>
                    <a:pt x="20" y="130"/>
                    <a:pt x="19" y="131"/>
                  </a:cubicBezTo>
                  <a:cubicBezTo>
                    <a:pt x="18" y="132"/>
                    <a:pt x="18" y="133"/>
                    <a:pt x="18" y="133"/>
                  </a:cubicBezTo>
                  <a:cubicBezTo>
                    <a:pt x="18" y="134"/>
                    <a:pt x="18" y="134"/>
                    <a:pt x="18" y="134"/>
                  </a:cubicBezTo>
                  <a:cubicBezTo>
                    <a:pt x="18" y="135"/>
                    <a:pt x="18" y="135"/>
                    <a:pt x="18" y="135"/>
                  </a:cubicBezTo>
                  <a:cubicBezTo>
                    <a:pt x="18" y="136"/>
                    <a:pt x="18" y="136"/>
                    <a:pt x="18" y="136"/>
                  </a:cubicBezTo>
                  <a:cubicBezTo>
                    <a:pt x="17" y="137"/>
                    <a:pt x="17" y="137"/>
                    <a:pt x="18" y="138"/>
                  </a:cubicBezTo>
                  <a:cubicBezTo>
                    <a:pt x="17" y="138"/>
                    <a:pt x="17" y="139"/>
                    <a:pt x="17" y="139"/>
                  </a:cubicBezTo>
                  <a:cubicBezTo>
                    <a:pt x="17" y="139"/>
                    <a:pt x="16" y="140"/>
                    <a:pt x="16" y="140"/>
                  </a:cubicBezTo>
                  <a:cubicBezTo>
                    <a:pt x="16" y="141"/>
                    <a:pt x="16" y="142"/>
                    <a:pt x="17" y="142"/>
                  </a:cubicBezTo>
                  <a:cubicBezTo>
                    <a:pt x="17" y="141"/>
                    <a:pt x="18" y="141"/>
                    <a:pt x="18" y="140"/>
                  </a:cubicBezTo>
                  <a:cubicBezTo>
                    <a:pt x="18" y="139"/>
                    <a:pt x="19" y="139"/>
                    <a:pt x="19" y="138"/>
                  </a:cubicBezTo>
                  <a:cubicBezTo>
                    <a:pt x="19" y="137"/>
                    <a:pt x="19" y="136"/>
                    <a:pt x="20" y="136"/>
                  </a:cubicBezTo>
                  <a:cubicBezTo>
                    <a:pt x="21" y="136"/>
                    <a:pt x="21" y="137"/>
                    <a:pt x="21" y="137"/>
                  </a:cubicBezTo>
                  <a:cubicBezTo>
                    <a:pt x="22" y="138"/>
                    <a:pt x="22" y="138"/>
                    <a:pt x="23" y="137"/>
                  </a:cubicBezTo>
                  <a:cubicBezTo>
                    <a:pt x="22" y="137"/>
                    <a:pt x="22" y="136"/>
                    <a:pt x="22" y="135"/>
                  </a:cubicBezTo>
                  <a:cubicBezTo>
                    <a:pt x="22" y="134"/>
                    <a:pt x="22" y="134"/>
                    <a:pt x="22" y="133"/>
                  </a:cubicBezTo>
                  <a:close/>
                  <a:moveTo>
                    <a:pt x="50" y="129"/>
                  </a:moveTo>
                  <a:cubicBezTo>
                    <a:pt x="50" y="129"/>
                    <a:pt x="50" y="130"/>
                    <a:pt x="50" y="132"/>
                  </a:cubicBezTo>
                  <a:cubicBezTo>
                    <a:pt x="50" y="133"/>
                    <a:pt x="50" y="134"/>
                    <a:pt x="51" y="134"/>
                  </a:cubicBezTo>
                  <a:cubicBezTo>
                    <a:pt x="51" y="134"/>
                    <a:pt x="51" y="134"/>
                    <a:pt x="52" y="134"/>
                  </a:cubicBezTo>
                  <a:cubicBezTo>
                    <a:pt x="52" y="134"/>
                    <a:pt x="53" y="134"/>
                    <a:pt x="53" y="134"/>
                  </a:cubicBezTo>
                  <a:cubicBezTo>
                    <a:pt x="53" y="135"/>
                    <a:pt x="54" y="135"/>
                    <a:pt x="54" y="135"/>
                  </a:cubicBezTo>
                  <a:cubicBezTo>
                    <a:pt x="54" y="135"/>
                    <a:pt x="54" y="135"/>
                    <a:pt x="55" y="134"/>
                  </a:cubicBezTo>
                  <a:cubicBezTo>
                    <a:pt x="55" y="134"/>
                    <a:pt x="54" y="134"/>
                    <a:pt x="53" y="134"/>
                  </a:cubicBezTo>
                  <a:cubicBezTo>
                    <a:pt x="53" y="134"/>
                    <a:pt x="53" y="133"/>
                    <a:pt x="53" y="133"/>
                  </a:cubicBezTo>
                  <a:cubicBezTo>
                    <a:pt x="52" y="133"/>
                    <a:pt x="52" y="132"/>
                    <a:pt x="51" y="131"/>
                  </a:cubicBezTo>
                  <a:cubicBezTo>
                    <a:pt x="51" y="130"/>
                    <a:pt x="51" y="129"/>
                    <a:pt x="51" y="129"/>
                  </a:cubicBezTo>
                  <a:lnTo>
                    <a:pt x="50" y="129"/>
                  </a:lnTo>
                  <a:close/>
                  <a:moveTo>
                    <a:pt x="42" y="128"/>
                  </a:moveTo>
                  <a:cubicBezTo>
                    <a:pt x="43" y="128"/>
                    <a:pt x="43" y="127"/>
                    <a:pt x="43" y="127"/>
                  </a:cubicBezTo>
                  <a:cubicBezTo>
                    <a:pt x="43" y="127"/>
                    <a:pt x="43" y="127"/>
                    <a:pt x="43" y="127"/>
                  </a:cubicBezTo>
                  <a:lnTo>
                    <a:pt x="42" y="127"/>
                  </a:lnTo>
                  <a:cubicBezTo>
                    <a:pt x="42" y="127"/>
                    <a:pt x="42" y="127"/>
                    <a:pt x="42" y="128"/>
                  </a:cubicBezTo>
                  <a:close/>
                  <a:moveTo>
                    <a:pt x="37" y="125"/>
                  </a:moveTo>
                  <a:cubicBezTo>
                    <a:pt x="38" y="125"/>
                    <a:pt x="38" y="125"/>
                    <a:pt x="38" y="124"/>
                  </a:cubicBezTo>
                  <a:cubicBezTo>
                    <a:pt x="38" y="124"/>
                    <a:pt x="38" y="124"/>
                    <a:pt x="38" y="124"/>
                  </a:cubicBezTo>
                  <a:cubicBezTo>
                    <a:pt x="38" y="124"/>
                    <a:pt x="38" y="124"/>
                    <a:pt x="38" y="124"/>
                  </a:cubicBezTo>
                  <a:cubicBezTo>
                    <a:pt x="38" y="124"/>
                    <a:pt x="37" y="124"/>
                    <a:pt x="37" y="125"/>
                  </a:cubicBezTo>
                  <a:close/>
                  <a:moveTo>
                    <a:pt x="46" y="116"/>
                  </a:moveTo>
                  <a:cubicBezTo>
                    <a:pt x="46" y="116"/>
                    <a:pt x="46" y="115"/>
                    <a:pt x="46" y="114"/>
                  </a:cubicBezTo>
                  <a:cubicBezTo>
                    <a:pt x="46" y="114"/>
                    <a:pt x="45" y="114"/>
                    <a:pt x="45" y="115"/>
                  </a:cubicBezTo>
                  <a:cubicBezTo>
                    <a:pt x="45" y="115"/>
                    <a:pt x="45" y="116"/>
                    <a:pt x="46" y="116"/>
                  </a:cubicBezTo>
                  <a:close/>
                  <a:moveTo>
                    <a:pt x="37" y="113"/>
                  </a:moveTo>
                  <a:cubicBezTo>
                    <a:pt x="37" y="112"/>
                    <a:pt x="36" y="112"/>
                    <a:pt x="36" y="112"/>
                  </a:cubicBezTo>
                  <a:cubicBezTo>
                    <a:pt x="35" y="113"/>
                    <a:pt x="35" y="113"/>
                    <a:pt x="35" y="113"/>
                  </a:cubicBezTo>
                  <a:cubicBezTo>
                    <a:pt x="35" y="113"/>
                    <a:pt x="35" y="114"/>
                    <a:pt x="36" y="114"/>
                  </a:cubicBezTo>
                  <a:cubicBezTo>
                    <a:pt x="36" y="114"/>
                    <a:pt x="36" y="114"/>
                    <a:pt x="37" y="114"/>
                  </a:cubicBezTo>
                  <a:cubicBezTo>
                    <a:pt x="37" y="114"/>
                    <a:pt x="37" y="114"/>
                    <a:pt x="37" y="113"/>
                  </a:cubicBezTo>
                  <a:close/>
                  <a:moveTo>
                    <a:pt x="51" y="111"/>
                  </a:moveTo>
                  <a:cubicBezTo>
                    <a:pt x="51" y="111"/>
                    <a:pt x="51" y="111"/>
                    <a:pt x="51" y="110"/>
                  </a:cubicBezTo>
                  <a:cubicBezTo>
                    <a:pt x="51" y="110"/>
                    <a:pt x="50" y="111"/>
                    <a:pt x="51" y="111"/>
                  </a:cubicBezTo>
                  <a:close/>
                  <a:moveTo>
                    <a:pt x="40" y="103"/>
                  </a:moveTo>
                  <a:cubicBezTo>
                    <a:pt x="40" y="103"/>
                    <a:pt x="40" y="104"/>
                    <a:pt x="40" y="104"/>
                  </a:cubicBezTo>
                  <a:cubicBezTo>
                    <a:pt x="40" y="105"/>
                    <a:pt x="40" y="105"/>
                    <a:pt x="41" y="105"/>
                  </a:cubicBezTo>
                  <a:cubicBezTo>
                    <a:pt x="41" y="105"/>
                    <a:pt x="41" y="105"/>
                    <a:pt x="41" y="105"/>
                  </a:cubicBezTo>
                  <a:cubicBezTo>
                    <a:pt x="41" y="105"/>
                    <a:pt x="42" y="105"/>
                    <a:pt x="42" y="105"/>
                  </a:cubicBezTo>
                  <a:cubicBezTo>
                    <a:pt x="42" y="105"/>
                    <a:pt x="42" y="105"/>
                    <a:pt x="42" y="105"/>
                  </a:cubicBezTo>
                  <a:cubicBezTo>
                    <a:pt x="42" y="106"/>
                    <a:pt x="42" y="106"/>
                    <a:pt x="43" y="106"/>
                  </a:cubicBezTo>
                  <a:cubicBezTo>
                    <a:pt x="43" y="106"/>
                    <a:pt x="43" y="105"/>
                    <a:pt x="43" y="105"/>
                  </a:cubicBezTo>
                  <a:cubicBezTo>
                    <a:pt x="43" y="103"/>
                    <a:pt x="42" y="102"/>
                    <a:pt x="40" y="103"/>
                  </a:cubicBezTo>
                  <a:close/>
                  <a:moveTo>
                    <a:pt x="37" y="104"/>
                  </a:moveTo>
                  <a:cubicBezTo>
                    <a:pt x="38" y="104"/>
                    <a:pt x="38" y="103"/>
                    <a:pt x="38" y="103"/>
                  </a:cubicBezTo>
                  <a:cubicBezTo>
                    <a:pt x="38" y="103"/>
                    <a:pt x="39" y="103"/>
                    <a:pt x="39" y="103"/>
                  </a:cubicBezTo>
                  <a:cubicBezTo>
                    <a:pt x="39" y="103"/>
                    <a:pt x="39" y="102"/>
                    <a:pt x="39" y="102"/>
                  </a:cubicBezTo>
                  <a:cubicBezTo>
                    <a:pt x="39" y="101"/>
                    <a:pt x="38" y="101"/>
                    <a:pt x="38" y="102"/>
                  </a:cubicBezTo>
                  <a:cubicBezTo>
                    <a:pt x="37" y="102"/>
                    <a:pt x="37" y="103"/>
                    <a:pt x="37" y="104"/>
                  </a:cubicBezTo>
                  <a:close/>
                  <a:moveTo>
                    <a:pt x="40" y="100"/>
                  </a:moveTo>
                  <a:cubicBezTo>
                    <a:pt x="40" y="100"/>
                    <a:pt x="39" y="100"/>
                    <a:pt x="39" y="101"/>
                  </a:cubicBezTo>
                  <a:cubicBezTo>
                    <a:pt x="39" y="101"/>
                    <a:pt x="39" y="101"/>
                    <a:pt x="39" y="101"/>
                  </a:cubicBezTo>
                  <a:cubicBezTo>
                    <a:pt x="40" y="101"/>
                    <a:pt x="40" y="101"/>
                    <a:pt x="40" y="101"/>
                  </a:cubicBezTo>
                  <a:cubicBezTo>
                    <a:pt x="40" y="100"/>
                    <a:pt x="40" y="100"/>
                    <a:pt x="40" y="100"/>
                  </a:cubicBezTo>
                  <a:close/>
                  <a:moveTo>
                    <a:pt x="58" y="100"/>
                  </a:moveTo>
                  <a:cubicBezTo>
                    <a:pt x="58" y="99"/>
                    <a:pt x="58" y="99"/>
                    <a:pt x="58" y="99"/>
                  </a:cubicBezTo>
                  <a:cubicBezTo>
                    <a:pt x="58" y="98"/>
                    <a:pt x="58" y="98"/>
                    <a:pt x="58" y="98"/>
                  </a:cubicBezTo>
                  <a:cubicBezTo>
                    <a:pt x="58" y="98"/>
                    <a:pt x="57" y="98"/>
                    <a:pt x="57" y="99"/>
                  </a:cubicBezTo>
                  <a:cubicBezTo>
                    <a:pt x="57" y="99"/>
                    <a:pt x="58" y="99"/>
                    <a:pt x="58" y="100"/>
                  </a:cubicBezTo>
                  <a:close/>
                  <a:moveTo>
                    <a:pt x="7" y="91"/>
                  </a:moveTo>
                  <a:cubicBezTo>
                    <a:pt x="8" y="91"/>
                    <a:pt x="8" y="90"/>
                    <a:pt x="8" y="90"/>
                  </a:cubicBezTo>
                  <a:cubicBezTo>
                    <a:pt x="8" y="89"/>
                    <a:pt x="7" y="89"/>
                    <a:pt x="7" y="90"/>
                  </a:cubicBezTo>
                  <a:cubicBezTo>
                    <a:pt x="7" y="90"/>
                    <a:pt x="7" y="91"/>
                    <a:pt x="7" y="91"/>
                  </a:cubicBezTo>
                  <a:close/>
                  <a:moveTo>
                    <a:pt x="92" y="90"/>
                  </a:moveTo>
                  <a:cubicBezTo>
                    <a:pt x="93" y="91"/>
                    <a:pt x="93" y="91"/>
                    <a:pt x="94" y="90"/>
                  </a:cubicBezTo>
                  <a:cubicBezTo>
                    <a:pt x="94" y="90"/>
                    <a:pt x="94" y="90"/>
                    <a:pt x="94" y="90"/>
                  </a:cubicBezTo>
                  <a:cubicBezTo>
                    <a:pt x="94" y="90"/>
                    <a:pt x="94" y="89"/>
                    <a:pt x="94" y="89"/>
                  </a:cubicBezTo>
                  <a:cubicBezTo>
                    <a:pt x="93" y="89"/>
                    <a:pt x="93" y="89"/>
                    <a:pt x="93" y="89"/>
                  </a:cubicBezTo>
                  <a:cubicBezTo>
                    <a:pt x="92" y="89"/>
                    <a:pt x="92" y="89"/>
                    <a:pt x="92" y="89"/>
                  </a:cubicBezTo>
                  <a:cubicBezTo>
                    <a:pt x="92" y="90"/>
                    <a:pt x="92" y="90"/>
                    <a:pt x="92" y="90"/>
                  </a:cubicBezTo>
                  <a:close/>
                  <a:moveTo>
                    <a:pt x="49" y="79"/>
                  </a:moveTo>
                  <a:cubicBezTo>
                    <a:pt x="49" y="80"/>
                    <a:pt x="50" y="81"/>
                    <a:pt x="50" y="82"/>
                  </a:cubicBezTo>
                  <a:cubicBezTo>
                    <a:pt x="51" y="83"/>
                    <a:pt x="51" y="83"/>
                    <a:pt x="50" y="84"/>
                  </a:cubicBezTo>
                  <a:cubicBezTo>
                    <a:pt x="50" y="85"/>
                    <a:pt x="49" y="86"/>
                    <a:pt x="49" y="86"/>
                  </a:cubicBezTo>
                  <a:cubicBezTo>
                    <a:pt x="48" y="87"/>
                    <a:pt x="48" y="87"/>
                    <a:pt x="48" y="87"/>
                  </a:cubicBezTo>
                  <a:cubicBezTo>
                    <a:pt x="48" y="88"/>
                    <a:pt x="48" y="88"/>
                    <a:pt x="48" y="89"/>
                  </a:cubicBezTo>
                  <a:cubicBezTo>
                    <a:pt x="48" y="89"/>
                    <a:pt x="49" y="89"/>
                    <a:pt x="49" y="89"/>
                  </a:cubicBezTo>
                  <a:cubicBezTo>
                    <a:pt x="49" y="89"/>
                    <a:pt x="50" y="89"/>
                    <a:pt x="51" y="88"/>
                  </a:cubicBezTo>
                  <a:cubicBezTo>
                    <a:pt x="51" y="87"/>
                    <a:pt x="52" y="87"/>
                    <a:pt x="52" y="86"/>
                  </a:cubicBezTo>
                  <a:cubicBezTo>
                    <a:pt x="52" y="86"/>
                    <a:pt x="52" y="85"/>
                    <a:pt x="52" y="84"/>
                  </a:cubicBezTo>
                  <a:cubicBezTo>
                    <a:pt x="52" y="84"/>
                    <a:pt x="52" y="83"/>
                    <a:pt x="52" y="83"/>
                  </a:cubicBezTo>
                  <a:cubicBezTo>
                    <a:pt x="51" y="82"/>
                    <a:pt x="51" y="81"/>
                    <a:pt x="51" y="81"/>
                  </a:cubicBezTo>
                  <a:cubicBezTo>
                    <a:pt x="51" y="80"/>
                    <a:pt x="51" y="79"/>
                    <a:pt x="51" y="79"/>
                  </a:cubicBezTo>
                  <a:cubicBezTo>
                    <a:pt x="51" y="79"/>
                    <a:pt x="50" y="78"/>
                    <a:pt x="50" y="78"/>
                  </a:cubicBezTo>
                  <a:cubicBezTo>
                    <a:pt x="50" y="78"/>
                    <a:pt x="49" y="78"/>
                    <a:pt x="49" y="79"/>
                  </a:cubicBezTo>
                  <a:close/>
                  <a:moveTo>
                    <a:pt x="39" y="78"/>
                  </a:moveTo>
                  <a:cubicBezTo>
                    <a:pt x="39" y="78"/>
                    <a:pt x="39" y="78"/>
                    <a:pt x="39" y="77"/>
                  </a:cubicBezTo>
                  <a:cubicBezTo>
                    <a:pt x="39" y="77"/>
                    <a:pt x="38" y="77"/>
                    <a:pt x="38" y="77"/>
                  </a:cubicBezTo>
                  <a:cubicBezTo>
                    <a:pt x="38" y="77"/>
                    <a:pt x="38" y="78"/>
                    <a:pt x="38" y="78"/>
                  </a:cubicBezTo>
                  <a:cubicBezTo>
                    <a:pt x="38" y="78"/>
                    <a:pt x="38" y="78"/>
                    <a:pt x="38" y="79"/>
                  </a:cubicBezTo>
                  <a:cubicBezTo>
                    <a:pt x="38" y="79"/>
                    <a:pt x="38" y="79"/>
                    <a:pt x="38" y="80"/>
                  </a:cubicBezTo>
                  <a:cubicBezTo>
                    <a:pt x="38" y="80"/>
                    <a:pt x="38" y="80"/>
                    <a:pt x="38" y="80"/>
                  </a:cubicBezTo>
                  <a:cubicBezTo>
                    <a:pt x="38" y="81"/>
                    <a:pt x="38" y="81"/>
                    <a:pt x="38" y="81"/>
                  </a:cubicBezTo>
                  <a:cubicBezTo>
                    <a:pt x="37" y="81"/>
                    <a:pt x="37" y="81"/>
                    <a:pt x="37" y="82"/>
                  </a:cubicBezTo>
                  <a:cubicBezTo>
                    <a:pt x="37" y="82"/>
                    <a:pt x="37" y="82"/>
                    <a:pt x="37" y="82"/>
                  </a:cubicBezTo>
                  <a:cubicBezTo>
                    <a:pt x="37" y="83"/>
                    <a:pt x="37" y="83"/>
                    <a:pt x="37" y="83"/>
                  </a:cubicBezTo>
                  <a:cubicBezTo>
                    <a:pt x="36" y="83"/>
                    <a:pt x="36" y="84"/>
                    <a:pt x="36" y="84"/>
                  </a:cubicBezTo>
                  <a:cubicBezTo>
                    <a:pt x="36" y="84"/>
                    <a:pt x="36" y="84"/>
                    <a:pt x="35" y="85"/>
                  </a:cubicBezTo>
                  <a:cubicBezTo>
                    <a:pt x="35" y="86"/>
                    <a:pt x="35" y="87"/>
                    <a:pt x="35" y="88"/>
                  </a:cubicBezTo>
                  <a:cubicBezTo>
                    <a:pt x="35" y="89"/>
                    <a:pt x="35" y="90"/>
                    <a:pt x="34" y="91"/>
                  </a:cubicBezTo>
                  <a:cubicBezTo>
                    <a:pt x="34" y="92"/>
                    <a:pt x="33" y="92"/>
                    <a:pt x="33" y="93"/>
                  </a:cubicBezTo>
                  <a:cubicBezTo>
                    <a:pt x="32" y="93"/>
                    <a:pt x="32" y="94"/>
                    <a:pt x="32" y="94"/>
                  </a:cubicBezTo>
                  <a:cubicBezTo>
                    <a:pt x="32" y="95"/>
                    <a:pt x="32" y="95"/>
                    <a:pt x="32" y="95"/>
                  </a:cubicBezTo>
                  <a:cubicBezTo>
                    <a:pt x="33" y="95"/>
                    <a:pt x="33" y="96"/>
                    <a:pt x="33" y="96"/>
                  </a:cubicBezTo>
                  <a:cubicBezTo>
                    <a:pt x="32" y="96"/>
                    <a:pt x="32" y="96"/>
                    <a:pt x="32" y="97"/>
                  </a:cubicBezTo>
                  <a:cubicBezTo>
                    <a:pt x="32" y="97"/>
                    <a:pt x="31" y="98"/>
                    <a:pt x="31" y="98"/>
                  </a:cubicBezTo>
                  <a:cubicBezTo>
                    <a:pt x="31" y="99"/>
                    <a:pt x="31" y="99"/>
                    <a:pt x="30" y="99"/>
                  </a:cubicBezTo>
                  <a:cubicBezTo>
                    <a:pt x="30" y="99"/>
                    <a:pt x="30" y="100"/>
                    <a:pt x="30" y="100"/>
                  </a:cubicBezTo>
                  <a:cubicBezTo>
                    <a:pt x="30" y="101"/>
                    <a:pt x="29" y="101"/>
                    <a:pt x="29" y="102"/>
                  </a:cubicBezTo>
                  <a:cubicBezTo>
                    <a:pt x="29" y="103"/>
                    <a:pt x="29" y="104"/>
                    <a:pt x="29" y="105"/>
                  </a:cubicBezTo>
                  <a:cubicBezTo>
                    <a:pt x="29" y="105"/>
                    <a:pt x="28" y="106"/>
                    <a:pt x="28" y="106"/>
                  </a:cubicBezTo>
                  <a:cubicBezTo>
                    <a:pt x="28" y="107"/>
                    <a:pt x="28" y="107"/>
                    <a:pt x="28" y="108"/>
                  </a:cubicBezTo>
                  <a:cubicBezTo>
                    <a:pt x="27" y="108"/>
                    <a:pt x="27" y="108"/>
                    <a:pt x="27" y="108"/>
                  </a:cubicBezTo>
                  <a:cubicBezTo>
                    <a:pt x="27" y="108"/>
                    <a:pt x="27" y="108"/>
                    <a:pt x="27" y="109"/>
                  </a:cubicBezTo>
                  <a:cubicBezTo>
                    <a:pt x="27" y="109"/>
                    <a:pt x="27" y="109"/>
                    <a:pt x="27" y="109"/>
                  </a:cubicBezTo>
                  <a:cubicBezTo>
                    <a:pt x="27" y="109"/>
                    <a:pt x="27" y="110"/>
                    <a:pt x="27" y="110"/>
                  </a:cubicBezTo>
                  <a:cubicBezTo>
                    <a:pt x="27" y="110"/>
                    <a:pt x="27" y="110"/>
                    <a:pt x="26" y="110"/>
                  </a:cubicBezTo>
                  <a:cubicBezTo>
                    <a:pt x="26" y="110"/>
                    <a:pt x="26" y="110"/>
                    <a:pt x="26" y="111"/>
                  </a:cubicBezTo>
                  <a:cubicBezTo>
                    <a:pt x="25" y="112"/>
                    <a:pt x="25" y="113"/>
                    <a:pt x="25" y="114"/>
                  </a:cubicBezTo>
                  <a:cubicBezTo>
                    <a:pt x="25" y="115"/>
                    <a:pt x="25" y="115"/>
                    <a:pt x="25" y="115"/>
                  </a:cubicBezTo>
                  <a:cubicBezTo>
                    <a:pt x="24" y="116"/>
                    <a:pt x="24" y="116"/>
                    <a:pt x="24" y="116"/>
                  </a:cubicBezTo>
                  <a:cubicBezTo>
                    <a:pt x="24" y="116"/>
                    <a:pt x="24" y="117"/>
                    <a:pt x="24" y="117"/>
                  </a:cubicBezTo>
                  <a:cubicBezTo>
                    <a:pt x="24" y="117"/>
                    <a:pt x="24" y="117"/>
                    <a:pt x="24" y="118"/>
                  </a:cubicBezTo>
                  <a:cubicBezTo>
                    <a:pt x="24" y="118"/>
                    <a:pt x="24" y="118"/>
                    <a:pt x="23" y="118"/>
                  </a:cubicBezTo>
                  <a:cubicBezTo>
                    <a:pt x="23" y="119"/>
                    <a:pt x="23" y="119"/>
                    <a:pt x="23" y="119"/>
                  </a:cubicBezTo>
                  <a:cubicBezTo>
                    <a:pt x="23" y="120"/>
                    <a:pt x="22" y="120"/>
                    <a:pt x="22" y="121"/>
                  </a:cubicBezTo>
                  <a:cubicBezTo>
                    <a:pt x="22" y="121"/>
                    <a:pt x="22" y="121"/>
                    <a:pt x="22" y="122"/>
                  </a:cubicBezTo>
                  <a:cubicBezTo>
                    <a:pt x="22" y="122"/>
                    <a:pt x="21" y="122"/>
                    <a:pt x="21" y="122"/>
                  </a:cubicBezTo>
                  <a:cubicBezTo>
                    <a:pt x="21" y="123"/>
                    <a:pt x="21" y="123"/>
                    <a:pt x="21" y="123"/>
                  </a:cubicBezTo>
                  <a:cubicBezTo>
                    <a:pt x="21" y="125"/>
                    <a:pt x="21" y="126"/>
                    <a:pt x="21" y="127"/>
                  </a:cubicBezTo>
                  <a:cubicBezTo>
                    <a:pt x="21" y="127"/>
                    <a:pt x="22" y="128"/>
                    <a:pt x="22" y="129"/>
                  </a:cubicBezTo>
                  <a:cubicBezTo>
                    <a:pt x="22" y="129"/>
                    <a:pt x="23" y="130"/>
                    <a:pt x="23" y="130"/>
                  </a:cubicBezTo>
                  <a:cubicBezTo>
                    <a:pt x="23" y="131"/>
                    <a:pt x="23" y="131"/>
                    <a:pt x="24" y="131"/>
                  </a:cubicBezTo>
                  <a:cubicBezTo>
                    <a:pt x="24" y="131"/>
                    <a:pt x="25" y="131"/>
                    <a:pt x="25" y="130"/>
                  </a:cubicBezTo>
                  <a:cubicBezTo>
                    <a:pt x="25" y="130"/>
                    <a:pt x="25" y="130"/>
                    <a:pt x="25" y="129"/>
                  </a:cubicBezTo>
                  <a:cubicBezTo>
                    <a:pt x="25" y="129"/>
                    <a:pt x="25" y="128"/>
                    <a:pt x="25" y="128"/>
                  </a:cubicBezTo>
                  <a:cubicBezTo>
                    <a:pt x="25" y="127"/>
                    <a:pt x="25" y="127"/>
                    <a:pt x="25" y="126"/>
                  </a:cubicBezTo>
                  <a:cubicBezTo>
                    <a:pt x="25" y="126"/>
                    <a:pt x="25" y="126"/>
                    <a:pt x="26" y="125"/>
                  </a:cubicBezTo>
                  <a:cubicBezTo>
                    <a:pt x="26" y="125"/>
                    <a:pt x="26" y="125"/>
                    <a:pt x="26" y="124"/>
                  </a:cubicBezTo>
                  <a:cubicBezTo>
                    <a:pt x="26" y="124"/>
                    <a:pt x="26" y="124"/>
                    <a:pt x="26" y="124"/>
                  </a:cubicBezTo>
                  <a:cubicBezTo>
                    <a:pt x="26" y="124"/>
                    <a:pt x="26" y="123"/>
                    <a:pt x="26" y="123"/>
                  </a:cubicBezTo>
                  <a:cubicBezTo>
                    <a:pt x="26" y="122"/>
                    <a:pt x="26" y="121"/>
                    <a:pt x="27" y="121"/>
                  </a:cubicBezTo>
                  <a:cubicBezTo>
                    <a:pt x="27" y="120"/>
                    <a:pt x="27" y="119"/>
                    <a:pt x="27" y="118"/>
                  </a:cubicBezTo>
                  <a:cubicBezTo>
                    <a:pt x="27" y="117"/>
                    <a:pt x="28" y="117"/>
                    <a:pt x="28" y="117"/>
                  </a:cubicBezTo>
                  <a:cubicBezTo>
                    <a:pt x="29" y="116"/>
                    <a:pt x="29" y="116"/>
                    <a:pt x="29" y="115"/>
                  </a:cubicBezTo>
                  <a:cubicBezTo>
                    <a:pt x="29" y="115"/>
                    <a:pt x="29" y="114"/>
                    <a:pt x="29" y="114"/>
                  </a:cubicBezTo>
                  <a:cubicBezTo>
                    <a:pt x="29" y="113"/>
                    <a:pt x="30" y="113"/>
                    <a:pt x="30" y="113"/>
                  </a:cubicBezTo>
                  <a:cubicBezTo>
                    <a:pt x="30" y="112"/>
                    <a:pt x="30" y="112"/>
                    <a:pt x="30" y="112"/>
                  </a:cubicBezTo>
                  <a:cubicBezTo>
                    <a:pt x="30" y="112"/>
                    <a:pt x="31" y="112"/>
                    <a:pt x="31" y="111"/>
                  </a:cubicBezTo>
                  <a:cubicBezTo>
                    <a:pt x="31" y="111"/>
                    <a:pt x="31" y="110"/>
                    <a:pt x="31" y="110"/>
                  </a:cubicBezTo>
                  <a:cubicBezTo>
                    <a:pt x="31" y="109"/>
                    <a:pt x="31" y="108"/>
                    <a:pt x="31" y="108"/>
                  </a:cubicBezTo>
                  <a:cubicBezTo>
                    <a:pt x="31" y="107"/>
                    <a:pt x="31" y="107"/>
                    <a:pt x="32" y="106"/>
                  </a:cubicBezTo>
                  <a:cubicBezTo>
                    <a:pt x="32" y="105"/>
                    <a:pt x="32" y="105"/>
                    <a:pt x="33" y="104"/>
                  </a:cubicBezTo>
                  <a:cubicBezTo>
                    <a:pt x="33" y="103"/>
                    <a:pt x="33" y="103"/>
                    <a:pt x="33" y="102"/>
                  </a:cubicBezTo>
                  <a:cubicBezTo>
                    <a:pt x="33" y="102"/>
                    <a:pt x="33" y="101"/>
                    <a:pt x="34" y="101"/>
                  </a:cubicBezTo>
                  <a:cubicBezTo>
                    <a:pt x="34" y="101"/>
                    <a:pt x="34" y="100"/>
                    <a:pt x="34" y="100"/>
                  </a:cubicBezTo>
                  <a:cubicBezTo>
                    <a:pt x="34" y="100"/>
                    <a:pt x="34" y="100"/>
                    <a:pt x="34" y="100"/>
                  </a:cubicBezTo>
                  <a:cubicBezTo>
                    <a:pt x="34" y="99"/>
                    <a:pt x="34" y="99"/>
                    <a:pt x="34" y="99"/>
                  </a:cubicBezTo>
                  <a:cubicBezTo>
                    <a:pt x="34" y="98"/>
                    <a:pt x="34" y="98"/>
                    <a:pt x="34" y="98"/>
                  </a:cubicBezTo>
                  <a:cubicBezTo>
                    <a:pt x="35" y="97"/>
                    <a:pt x="35" y="97"/>
                    <a:pt x="35" y="96"/>
                  </a:cubicBezTo>
                  <a:cubicBezTo>
                    <a:pt x="36" y="95"/>
                    <a:pt x="36" y="95"/>
                    <a:pt x="36" y="94"/>
                  </a:cubicBezTo>
                  <a:cubicBezTo>
                    <a:pt x="36" y="94"/>
                    <a:pt x="36" y="93"/>
                    <a:pt x="36" y="93"/>
                  </a:cubicBezTo>
                  <a:cubicBezTo>
                    <a:pt x="36" y="93"/>
                    <a:pt x="36" y="93"/>
                    <a:pt x="36" y="92"/>
                  </a:cubicBezTo>
                  <a:cubicBezTo>
                    <a:pt x="36" y="92"/>
                    <a:pt x="36" y="91"/>
                    <a:pt x="37" y="91"/>
                  </a:cubicBezTo>
                  <a:cubicBezTo>
                    <a:pt x="37" y="90"/>
                    <a:pt x="37" y="90"/>
                    <a:pt x="37" y="89"/>
                  </a:cubicBezTo>
                  <a:cubicBezTo>
                    <a:pt x="38" y="89"/>
                    <a:pt x="38" y="88"/>
                    <a:pt x="37" y="87"/>
                  </a:cubicBezTo>
                  <a:cubicBezTo>
                    <a:pt x="37" y="87"/>
                    <a:pt x="37" y="86"/>
                    <a:pt x="37" y="86"/>
                  </a:cubicBezTo>
                  <a:cubicBezTo>
                    <a:pt x="38" y="85"/>
                    <a:pt x="38" y="84"/>
                    <a:pt x="39" y="83"/>
                  </a:cubicBezTo>
                  <a:cubicBezTo>
                    <a:pt x="39" y="82"/>
                    <a:pt x="40" y="82"/>
                    <a:pt x="40" y="81"/>
                  </a:cubicBezTo>
                  <a:cubicBezTo>
                    <a:pt x="40" y="80"/>
                    <a:pt x="40" y="80"/>
                    <a:pt x="40" y="80"/>
                  </a:cubicBezTo>
                  <a:cubicBezTo>
                    <a:pt x="40" y="80"/>
                    <a:pt x="40" y="80"/>
                    <a:pt x="40" y="80"/>
                  </a:cubicBezTo>
                  <a:cubicBezTo>
                    <a:pt x="41" y="79"/>
                    <a:pt x="41" y="79"/>
                    <a:pt x="41" y="79"/>
                  </a:cubicBezTo>
                  <a:cubicBezTo>
                    <a:pt x="41" y="78"/>
                    <a:pt x="41" y="78"/>
                    <a:pt x="41" y="77"/>
                  </a:cubicBezTo>
                  <a:cubicBezTo>
                    <a:pt x="41" y="77"/>
                    <a:pt x="41" y="77"/>
                    <a:pt x="40" y="77"/>
                  </a:cubicBezTo>
                  <a:cubicBezTo>
                    <a:pt x="40" y="77"/>
                    <a:pt x="40" y="78"/>
                    <a:pt x="39" y="78"/>
                  </a:cubicBezTo>
                  <a:close/>
                  <a:moveTo>
                    <a:pt x="46" y="77"/>
                  </a:moveTo>
                  <a:cubicBezTo>
                    <a:pt x="46" y="77"/>
                    <a:pt x="46" y="78"/>
                    <a:pt x="46" y="78"/>
                  </a:cubicBezTo>
                  <a:cubicBezTo>
                    <a:pt x="46" y="78"/>
                    <a:pt x="47" y="78"/>
                    <a:pt x="47" y="78"/>
                  </a:cubicBezTo>
                  <a:cubicBezTo>
                    <a:pt x="47" y="79"/>
                    <a:pt x="47" y="80"/>
                    <a:pt x="47" y="81"/>
                  </a:cubicBezTo>
                  <a:cubicBezTo>
                    <a:pt x="47" y="82"/>
                    <a:pt x="48" y="82"/>
                    <a:pt x="48" y="81"/>
                  </a:cubicBezTo>
                  <a:cubicBezTo>
                    <a:pt x="48" y="81"/>
                    <a:pt x="48" y="80"/>
                    <a:pt x="48" y="79"/>
                  </a:cubicBezTo>
                  <a:cubicBezTo>
                    <a:pt x="48" y="78"/>
                    <a:pt x="48" y="77"/>
                    <a:pt x="47" y="77"/>
                  </a:cubicBezTo>
                  <a:lnTo>
                    <a:pt x="47" y="77"/>
                  </a:lnTo>
                  <a:cubicBezTo>
                    <a:pt x="46" y="77"/>
                    <a:pt x="46" y="77"/>
                    <a:pt x="46" y="77"/>
                  </a:cubicBezTo>
                  <a:close/>
                  <a:moveTo>
                    <a:pt x="25" y="77"/>
                  </a:moveTo>
                  <a:cubicBezTo>
                    <a:pt x="25" y="76"/>
                    <a:pt x="25" y="75"/>
                    <a:pt x="24" y="75"/>
                  </a:cubicBezTo>
                  <a:cubicBezTo>
                    <a:pt x="23" y="76"/>
                    <a:pt x="23" y="76"/>
                    <a:pt x="22" y="76"/>
                  </a:cubicBezTo>
                  <a:cubicBezTo>
                    <a:pt x="22" y="77"/>
                    <a:pt x="22" y="77"/>
                    <a:pt x="23" y="77"/>
                  </a:cubicBezTo>
                  <a:cubicBezTo>
                    <a:pt x="23" y="77"/>
                    <a:pt x="23" y="77"/>
                    <a:pt x="24" y="77"/>
                  </a:cubicBezTo>
                  <a:cubicBezTo>
                    <a:pt x="24" y="78"/>
                    <a:pt x="24" y="78"/>
                    <a:pt x="24" y="78"/>
                  </a:cubicBezTo>
                  <a:cubicBezTo>
                    <a:pt x="23" y="78"/>
                    <a:pt x="24" y="78"/>
                    <a:pt x="24" y="78"/>
                  </a:cubicBezTo>
                  <a:cubicBezTo>
                    <a:pt x="24" y="78"/>
                    <a:pt x="24" y="77"/>
                    <a:pt x="25" y="77"/>
                  </a:cubicBezTo>
                  <a:close/>
                  <a:moveTo>
                    <a:pt x="41" y="74"/>
                  </a:moveTo>
                  <a:cubicBezTo>
                    <a:pt x="41" y="75"/>
                    <a:pt x="41" y="76"/>
                    <a:pt x="41" y="77"/>
                  </a:cubicBezTo>
                  <a:cubicBezTo>
                    <a:pt x="42" y="77"/>
                    <a:pt x="42" y="76"/>
                    <a:pt x="42" y="76"/>
                  </a:cubicBezTo>
                  <a:cubicBezTo>
                    <a:pt x="43" y="75"/>
                    <a:pt x="43" y="75"/>
                    <a:pt x="44" y="75"/>
                  </a:cubicBezTo>
                  <a:cubicBezTo>
                    <a:pt x="44" y="74"/>
                    <a:pt x="44" y="74"/>
                    <a:pt x="43" y="74"/>
                  </a:cubicBezTo>
                  <a:cubicBezTo>
                    <a:pt x="42" y="74"/>
                    <a:pt x="42" y="74"/>
                    <a:pt x="41" y="74"/>
                  </a:cubicBezTo>
                  <a:close/>
                  <a:moveTo>
                    <a:pt x="20" y="72"/>
                  </a:moveTo>
                  <a:cubicBezTo>
                    <a:pt x="19" y="72"/>
                    <a:pt x="19" y="73"/>
                    <a:pt x="19" y="74"/>
                  </a:cubicBezTo>
                  <a:cubicBezTo>
                    <a:pt x="19" y="75"/>
                    <a:pt x="19" y="75"/>
                    <a:pt x="19" y="75"/>
                  </a:cubicBezTo>
                  <a:cubicBezTo>
                    <a:pt x="19" y="74"/>
                    <a:pt x="20" y="74"/>
                    <a:pt x="21" y="74"/>
                  </a:cubicBezTo>
                  <a:cubicBezTo>
                    <a:pt x="21" y="74"/>
                    <a:pt x="22" y="74"/>
                    <a:pt x="22" y="75"/>
                  </a:cubicBezTo>
                  <a:cubicBezTo>
                    <a:pt x="22" y="75"/>
                    <a:pt x="22" y="75"/>
                    <a:pt x="22" y="75"/>
                  </a:cubicBezTo>
                  <a:cubicBezTo>
                    <a:pt x="23" y="75"/>
                    <a:pt x="23" y="75"/>
                    <a:pt x="23" y="74"/>
                  </a:cubicBezTo>
                  <a:cubicBezTo>
                    <a:pt x="22" y="74"/>
                    <a:pt x="22" y="74"/>
                    <a:pt x="22" y="74"/>
                  </a:cubicBezTo>
                  <a:cubicBezTo>
                    <a:pt x="22" y="74"/>
                    <a:pt x="21" y="74"/>
                    <a:pt x="21" y="73"/>
                  </a:cubicBezTo>
                  <a:cubicBezTo>
                    <a:pt x="21" y="73"/>
                    <a:pt x="20" y="72"/>
                    <a:pt x="20" y="72"/>
                  </a:cubicBezTo>
                  <a:close/>
                  <a:moveTo>
                    <a:pt x="12" y="72"/>
                  </a:moveTo>
                  <a:cubicBezTo>
                    <a:pt x="12" y="71"/>
                    <a:pt x="12" y="71"/>
                    <a:pt x="12" y="72"/>
                  </a:cubicBezTo>
                  <a:cubicBezTo>
                    <a:pt x="12" y="72"/>
                    <a:pt x="12" y="72"/>
                    <a:pt x="12" y="72"/>
                  </a:cubicBezTo>
                  <a:cubicBezTo>
                    <a:pt x="12" y="72"/>
                    <a:pt x="12" y="72"/>
                    <a:pt x="12" y="72"/>
                  </a:cubicBezTo>
                  <a:close/>
                  <a:moveTo>
                    <a:pt x="32" y="73"/>
                  </a:moveTo>
                  <a:cubicBezTo>
                    <a:pt x="32" y="72"/>
                    <a:pt x="32" y="72"/>
                    <a:pt x="32" y="72"/>
                  </a:cubicBezTo>
                  <a:cubicBezTo>
                    <a:pt x="31" y="72"/>
                    <a:pt x="31" y="72"/>
                    <a:pt x="31" y="72"/>
                  </a:cubicBezTo>
                  <a:cubicBezTo>
                    <a:pt x="30" y="71"/>
                    <a:pt x="30" y="72"/>
                    <a:pt x="30" y="72"/>
                  </a:cubicBezTo>
                  <a:cubicBezTo>
                    <a:pt x="29" y="72"/>
                    <a:pt x="29" y="73"/>
                    <a:pt x="29" y="73"/>
                  </a:cubicBezTo>
                  <a:cubicBezTo>
                    <a:pt x="29" y="73"/>
                    <a:pt x="29" y="74"/>
                    <a:pt x="29" y="74"/>
                  </a:cubicBezTo>
                  <a:cubicBezTo>
                    <a:pt x="30" y="75"/>
                    <a:pt x="30" y="75"/>
                    <a:pt x="30" y="75"/>
                  </a:cubicBezTo>
                  <a:cubicBezTo>
                    <a:pt x="30" y="75"/>
                    <a:pt x="31" y="74"/>
                    <a:pt x="31" y="74"/>
                  </a:cubicBezTo>
                  <a:cubicBezTo>
                    <a:pt x="32" y="73"/>
                    <a:pt x="32" y="73"/>
                    <a:pt x="32" y="73"/>
                  </a:cubicBezTo>
                  <a:close/>
                  <a:moveTo>
                    <a:pt x="46" y="73"/>
                  </a:moveTo>
                  <a:cubicBezTo>
                    <a:pt x="46" y="73"/>
                    <a:pt x="47" y="73"/>
                    <a:pt x="47" y="72"/>
                  </a:cubicBezTo>
                  <a:cubicBezTo>
                    <a:pt x="47" y="71"/>
                    <a:pt x="47" y="70"/>
                    <a:pt x="46" y="70"/>
                  </a:cubicBezTo>
                  <a:cubicBezTo>
                    <a:pt x="46" y="71"/>
                    <a:pt x="46" y="71"/>
                    <a:pt x="46" y="72"/>
                  </a:cubicBezTo>
                  <a:cubicBezTo>
                    <a:pt x="45" y="72"/>
                    <a:pt x="45" y="73"/>
                    <a:pt x="46" y="73"/>
                  </a:cubicBezTo>
                  <a:close/>
                  <a:moveTo>
                    <a:pt x="18" y="70"/>
                  </a:moveTo>
                  <a:cubicBezTo>
                    <a:pt x="18" y="69"/>
                    <a:pt x="18" y="69"/>
                    <a:pt x="18" y="69"/>
                  </a:cubicBezTo>
                  <a:cubicBezTo>
                    <a:pt x="18" y="69"/>
                    <a:pt x="18" y="69"/>
                    <a:pt x="17" y="69"/>
                  </a:cubicBezTo>
                  <a:cubicBezTo>
                    <a:pt x="17" y="69"/>
                    <a:pt x="17" y="69"/>
                    <a:pt x="18" y="70"/>
                  </a:cubicBezTo>
                  <a:close/>
                  <a:moveTo>
                    <a:pt x="22" y="68"/>
                  </a:moveTo>
                  <a:cubicBezTo>
                    <a:pt x="22" y="68"/>
                    <a:pt x="21" y="68"/>
                    <a:pt x="21" y="69"/>
                  </a:cubicBezTo>
                  <a:cubicBezTo>
                    <a:pt x="21" y="69"/>
                    <a:pt x="21" y="69"/>
                    <a:pt x="20" y="69"/>
                  </a:cubicBezTo>
                  <a:cubicBezTo>
                    <a:pt x="20" y="69"/>
                    <a:pt x="20" y="69"/>
                    <a:pt x="19" y="69"/>
                  </a:cubicBezTo>
                  <a:cubicBezTo>
                    <a:pt x="19" y="70"/>
                    <a:pt x="19" y="70"/>
                    <a:pt x="19" y="70"/>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4" y="71"/>
                  </a:cubicBezTo>
                  <a:cubicBezTo>
                    <a:pt x="25" y="71"/>
                    <a:pt x="25" y="71"/>
                    <a:pt x="25" y="70"/>
                  </a:cubicBezTo>
                  <a:cubicBezTo>
                    <a:pt x="24" y="70"/>
                    <a:pt x="24" y="70"/>
                    <a:pt x="24" y="70"/>
                  </a:cubicBezTo>
                  <a:cubicBezTo>
                    <a:pt x="24" y="69"/>
                    <a:pt x="24" y="69"/>
                    <a:pt x="23" y="69"/>
                  </a:cubicBezTo>
                  <a:cubicBezTo>
                    <a:pt x="24" y="68"/>
                    <a:pt x="24" y="68"/>
                    <a:pt x="23" y="67"/>
                  </a:cubicBezTo>
                  <a:cubicBezTo>
                    <a:pt x="23" y="67"/>
                    <a:pt x="23" y="67"/>
                    <a:pt x="23" y="66"/>
                  </a:cubicBezTo>
                  <a:cubicBezTo>
                    <a:pt x="23" y="66"/>
                    <a:pt x="22" y="66"/>
                    <a:pt x="22" y="66"/>
                  </a:cubicBezTo>
                  <a:cubicBezTo>
                    <a:pt x="22" y="67"/>
                    <a:pt x="22" y="67"/>
                    <a:pt x="22" y="68"/>
                  </a:cubicBezTo>
                  <a:close/>
                  <a:moveTo>
                    <a:pt x="53" y="64"/>
                  </a:moveTo>
                  <a:cubicBezTo>
                    <a:pt x="53" y="65"/>
                    <a:pt x="53" y="65"/>
                    <a:pt x="53" y="65"/>
                  </a:cubicBezTo>
                  <a:cubicBezTo>
                    <a:pt x="54" y="65"/>
                    <a:pt x="54" y="65"/>
                    <a:pt x="54" y="65"/>
                  </a:cubicBezTo>
                  <a:cubicBezTo>
                    <a:pt x="55" y="64"/>
                    <a:pt x="55" y="64"/>
                    <a:pt x="55" y="64"/>
                  </a:cubicBezTo>
                  <a:cubicBezTo>
                    <a:pt x="54" y="63"/>
                    <a:pt x="54" y="63"/>
                    <a:pt x="54" y="63"/>
                  </a:cubicBezTo>
                  <a:cubicBezTo>
                    <a:pt x="54" y="63"/>
                    <a:pt x="53" y="63"/>
                    <a:pt x="53" y="63"/>
                  </a:cubicBezTo>
                  <a:cubicBezTo>
                    <a:pt x="53" y="64"/>
                    <a:pt x="53" y="64"/>
                    <a:pt x="53" y="64"/>
                  </a:cubicBezTo>
                  <a:close/>
                  <a:moveTo>
                    <a:pt x="40" y="63"/>
                  </a:moveTo>
                  <a:cubicBezTo>
                    <a:pt x="40" y="63"/>
                    <a:pt x="40" y="64"/>
                    <a:pt x="40" y="64"/>
                  </a:cubicBezTo>
                  <a:cubicBezTo>
                    <a:pt x="40" y="65"/>
                    <a:pt x="40" y="65"/>
                    <a:pt x="41" y="65"/>
                  </a:cubicBezTo>
                  <a:cubicBezTo>
                    <a:pt x="41" y="64"/>
                    <a:pt x="41" y="64"/>
                    <a:pt x="41" y="64"/>
                  </a:cubicBezTo>
                  <a:cubicBezTo>
                    <a:pt x="41" y="63"/>
                    <a:pt x="40" y="63"/>
                    <a:pt x="40" y="63"/>
                  </a:cubicBezTo>
                  <a:close/>
                  <a:moveTo>
                    <a:pt x="49" y="59"/>
                  </a:moveTo>
                  <a:cubicBezTo>
                    <a:pt x="48" y="59"/>
                    <a:pt x="48" y="59"/>
                    <a:pt x="48" y="59"/>
                  </a:cubicBezTo>
                  <a:cubicBezTo>
                    <a:pt x="48" y="59"/>
                    <a:pt x="48" y="58"/>
                    <a:pt x="48" y="58"/>
                  </a:cubicBezTo>
                  <a:cubicBezTo>
                    <a:pt x="47" y="59"/>
                    <a:pt x="47" y="59"/>
                    <a:pt x="47" y="60"/>
                  </a:cubicBezTo>
                  <a:cubicBezTo>
                    <a:pt x="47" y="60"/>
                    <a:pt x="47" y="61"/>
                    <a:pt x="47" y="62"/>
                  </a:cubicBezTo>
                  <a:cubicBezTo>
                    <a:pt x="47" y="62"/>
                    <a:pt x="47" y="62"/>
                    <a:pt x="47" y="62"/>
                  </a:cubicBezTo>
                  <a:cubicBezTo>
                    <a:pt x="48" y="62"/>
                    <a:pt x="48" y="62"/>
                    <a:pt x="48" y="62"/>
                  </a:cubicBezTo>
                  <a:cubicBezTo>
                    <a:pt x="48" y="62"/>
                    <a:pt x="48" y="62"/>
                    <a:pt x="47" y="62"/>
                  </a:cubicBezTo>
                  <a:cubicBezTo>
                    <a:pt x="47" y="62"/>
                    <a:pt x="47" y="63"/>
                    <a:pt x="47" y="63"/>
                  </a:cubicBezTo>
                  <a:cubicBezTo>
                    <a:pt x="47" y="64"/>
                    <a:pt x="47" y="65"/>
                    <a:pt x="46" y="66"/>
                  </a:cubicBezTo>
                  <a:cubicBezTo>
                    <a:pt x="46" y="67"/>
                    <a:pt x="46" y="68"/>
                    <a:pt x="46" y="69"/>
                  </a:cubicBezTo>
                  <a:cubicBezTo>
                    <a:pt x="47" y="69"/>
                    <a:pt x="47" y="69"/>
                    <a:pt x="47" y="68"/>
                  </a:cubicBezTo>
                  <a:cubicBezTo>
                    <a:pt x="47" y="67"/>
                    <a:pt x="47" y="66"/>
                    <a:pt x="48" y="65"/>
                  </a:cubicBezTo>
                  <a:cubicBezTo>
                    <a:pt x="48" y="64"/>
                    <a:pt x="48" y="64"/>
                    <a:pt x="49" y="63"/>
                  </a:cubicBezTo>
                  <a:cubicBezTo>
                    <a:pt x="49" y="63"/>
                    <a:pt x="50" y="63"/>
                    <a:pt x="51" y="63"/>
                  </a:cubicBezTo>
                  <a:cubicBezTo>
                    <a:pt x="51" y="63"/>
                    <a:pt x="51" y="62"/>
                    <a:pt x="51" y="62"/>
                  </a:cubicBezTo>
                  <a:cubicBezTo>
                    <a:pt x="50" y="62"/>
                    <a:pt x="50" y="62"/>
                    <a:pt x="50" y="61"/>
                  </a:cubicBezTo>
                  <a:cubicBezTo>
                    <a:pt x="51" y="61"/>
                    <a:pt x="51" y="60"/>
                    <a:pt x="51" y="59"/>
                  </a:cubicBezTo>
                  <a:cubicBezTo>
                    <a:pt x="51" y="58"/>
                    <a:pt x="51" y="57"/>
                    <a:pt x="51" y="56"/>
                  </a:cubicBezTo>
                  <a:cubicBezTo>
                    <a:pt x="50" y="57"/>
                    <a:pt x="50" y="57"/>
                    <a:pt x="50" y="58"/>
                  </a:cubicBezTo>
                  <a:cubicBezTo>
                    <a:pt x="50" y="59"/>
                    <a:pt x="49" y="59"/>
                    <a:pt x="49" y="59"/>
                  </a:cubicBezTo>
                  <a:close/>
                  <a:moveTo>
                    <a:pt x="54" y="51"/>
                  </a:moveTo>
                  <a:cubicBezTo>
                    <a:pt x="54" y="50"/>
                    <a:pt x="53" y="50"/>
                    <a:pt x="53" y="50"/>
                  </a:cubicBezTo>
                  <a:cubicBezTo>
                    <a:pt x="53" y="50"/>
                    <a:pt x="53" y="50"/>
                    <a:pt x="53" y="51"/>
                  </a:cubicBezTo>
                  <a:cubicBezTo>
                    <a:pt x="53" y="51"/>
                    <a:pt x="53" y="51"/>
                    <a:pt x="53" y="52"/>
                  </a:cubicBezTo>
                  <a:cubicBezTo>
                    <a:pt x="53" y="52"/>
                    <a:pt x="53" y="52"/>
                    <a:pt x="53" y="52"/>
                  </a:cubicBezTo>
                  <a:cubicBezTo>
                    <a:pt x="53" y="53"/>
                    <a:pt x="53" y="53"/>
                    <a:pt x="53" y="53"/>
                  </a:cubicBezTo>
                  <a:cubicBezTo>
                    <a:pt x="53" y="54"/>
                    <a:pt x="53" y="54"/>
                    <a:pt x="53" y="54"/>
                  </a:cubicBezTo>
                  <a:cubicBezTo>
                    <a:pt x="53" y="54"/>
                    <a:pt x="54" y="54"/>
                    <a:pt x="54" y="53"/>
                  </a:cubicBezTo>
                  <a:cubicBezTo>
                    <a:pt x="55" y="52"/>
                    <a:pt x="55" y="51"/>
                    <a:pt x="54" y="51"/>
                  </a:cubicBezTo>
                  <a:close/>
                  <a:moveTo>
                    <a:pt x="65" y="83"/>
                  </a:moveTo>
                  <a:cubicBezTo>
                    <a:pt x="65" y="82"/>
                    <a:pt x="66" y="82"/>
                    <a:pt x="67" y="82"/>
                  </a:cubicBezTo>
                  <a:cubicBezTo>
                    <a:pt x="67" y="82"/>
                    <a:pt x="68" y="81"/>
                    <a:pt x="69" y="81"/>
                  </a:cubicBezTo>
                  <a:cubicBezTo>
                    <a:pt x="70" y="80"/>
                    <a:pt x="71" y="79"/>
                    <a:pt x="71" y="77"/>
                  </a:cubicBezTo>
                  <a:cubicBezTo>
                    <a:pt x="71" y="75"/>
                    <a:pt x="72" y="73"/>
                    <a:pt x="72" y="72"/>
                  </a:cubicBezTo>
                  <a:cubicBezTo>
                    <a:pt x="72" y="70"/>
                    <a:pt x="72" y="68"/>
                    <a:pt x="72" y="67"/>
                  </a:cubicBezTo>
                  <a:cubicBezTo>
                    <a:pt x="72" y="65"/>
                    <a:pt x="72" y="63"/>
                    <a:pt x="72" y="61"/>
                  </a:cubicBezTo>
                  <a:cubicBezTo>
                    <a:pt x="72" y="59"/>
                    <a:pt x="72" y="57"/>
                    <a:pt x="72" y="55"/>
                  </a:cubicBezTo>
                  <a:cubicBezTo>
                    <a:pt x="72" y="53"/>
                    <a:pt x="72" y="51"/>
                    <a:pt x="72" y="49"/>
                  </a:cubicBezTo>
                  <a:cubicBezTo>
                    <a:pt x="72" y="48"/>
                    <a:pt x="72" y="47"/>
                    <a:pt x="72" y="46"/>
                  </a:cubicBezTo>
                  <a:cubicBezTo>
                    <a:pt x="72" y="45"/>
                    <a:pt x="71" y="44"/>
                    <a:pt x="71" y="43"/>
                  </a:cubicBezTo>
                  <a:lnTo>
                    <a:pt x="71" y="43"/>
                  </a:lnTo>
                  <a:cubicBezTo>
                    <a:pt x="70" y="40"/>
                    <a:pt x="68" y="38"/>
                    <a:pt x="65" y="37"/>
                  </a:cubicBezTo>
                  <a:cubicBezTo>
                    <a:pt x="62" y="37"/>
                    <a:pt x="59" y="36"/>
                    <a:pt x="56" y="36"/>
                  </a:cubicBezTo>
                  <a:cubicBezTo>
                    <a:pt x="56" y="36"/>
                    <a:pt x="56" y="36"/>
                    <a:pt x="56" y="36"/>
                  </a:cubicBezTo>
                  <a:cubicBezTo>
                    <a:pt x="56" y="36"/>
                    <a:pt x="55" y="36"/>
                    <a:pt x="55" y="36"/>
                  </a:cubicBezTo>
                  <a:cubicBezTo>
                    <a:pt x="55" y="36"/>
                    <a:pt x="55" y="36"/>
                    <a:pt x="55" y="36"/>
                  </a:cubicBezTo>
                  <a:cubicBezTo>
                    <a:pt x="55" y="42"/>
                    <a:pt x="55" y="47"/>
                    <a:pt x="55" y="53"/>
                  </a:cubicBezTo>
                  <a:cubicBezTo>
                    <a:pt x="55" y="59"/>
                    <a:pt x="55" y="64"/>
                    <a:pt x="55" y="69"/>
                  </a:cubicBezTo>
                  <a:cubicBezTo>
                    <a:pt x="54" y="69"/>
                    <a:pt x="54" y="68"/>
                    <a:pt x="54" y="68"/>
                  </a:cubicBezTo>
                  <a:cubicBezTo>
                    <a:pt x="54" y="67"/>
                    <a:pt x="53" y="67"/>
                    <a:pt x="53" y="66"/>
                  </a:cubicBezTo>
                  <a:cubicBezTo>
                    <a:pt x="52" y="66"/>
                    <a:pt x="51" y="67"/>
                    <a:pt x="52" y="67"/>
                  </a:cubicBezTo>
                  <a:cubicBezTo>
                    <a:pt x="52" y="68"/>
                    <a:pt x="52" y="68"/>
                    <a:pt x="52" y="68"/>
                  </a:cubicBezTo>
                  <a:cubicBezTo>
                    <a:pt x="53" y="68"/>
                    <a:pt x="53" y="68"/>
                    <a:pt x="53" y="68"/>
                  </a:cubicBezTo>
                  <a:cubicBezTo>
                    <a:pt x="53" y="69"/>
                    <a:pt x="53" y="69"/>
                    <a:pt x="53" y="69"/>
                  </a:cubicBezTo>
                  <a:cubicBezTo>
                    <a:pt x="52" y="69"/>
                    <a:pt x="52" y="70"/>
                    <a:pt x="52" y="70"/>
                  </a:cubicBezTo>
                  <a:cubicBezTo>
                    <a:pt x="53" y="70"/>
                    <a:pt x="53" y="71"/>
                    <a:pt x="54" y="71"/>
                  </a:cubicBezTo>
                  <a:cubicBezTo>
                    <a:pt x="54" y="71"/>
                    <a:pt x="55" y="71"/>
                    <a:pt x="55" y="71"/>
                  </a:cubicBezTo>
                  <a:cubicBezTo>
                    <a:pt x="55" y="72"/>
                    <a:pt x="55" y="72"/>
                    <a:pt x="54" y="73"/>
                  </a:cubicBezTo>
                  <a:cubicBezTo>
                    <a:pt x="54" y="73"/>
                    <a:pt x="54" y="73"/>
                    <a:pt x="53" y="74"/>
                  </a:cubicBezTo>
                  <a:cubicBezTo>
                    <a:pt x="53" y="75"/>
                    <a:pt x="53" y="76"/>
                    <a:pt x="54" y="76"/>
                  </a:cubicBezTo>
                  <a:cubicBezTo>
                    <a:pt x="55" y="76"/>
                    <a:pt x="55" y="76"/>
                    <a:pt x="55" y="75"/>
                  </a:cubicBezTo>
                  <a:cubicBezTo>
                    <a:pt x="55" y="74"/>
                    <a:pt x="55" y="74"/>
                    <a:pt x="55" y="73"/>
                  </a:cubicBezTo>
                  <a:cubicBezTo>
                    <a:pt x="55" y="74"/>
                    <a:pt x="55" y="75"/>
                    <a:pt x="55" y="76"/>
                  </a:cubicBezTo>
                  <a:cubicBezTo>
                    <a:pt x="55" y="78"/>
                    <a:pt x="55" y="79"/>
                    <a:pt x="55" y="80"/>
                  </a:cubicBezTo>
                  <a:cubicBezTo>
                    <a:pt x="55" y="80"/>
                    <a:pt x="55" y="80"/>
                    <a:pt x="54" y="80"/>
                  </a:cubicBezTo>
                  <a:cubicBezTo>
                    <a:pt x="54" y="80"/>
                    <a:pt x="54" y="80"/>
                    <a:pt x="53" y="80"/>
                  </a:cubicBezTo>
                  <a:cubicBezTo>
                    <a:pt x="53" y="80"/>
                    <a:pt x="53" y="81"/>
                    <a:pt x="53" y="82"/>
                  </a:cubicBezTo>
                  <a:cubicBezTo>
                    <a:pt x="54" y="82"/>
                    <a:pt x="54" y="83"/>
                    <a:pt x="54" y="83"/>
                  </a:cubicBezTo>
                  <a:cubicBezTo>
                    <a:pt x="54" y="84"/>
                    <a:pt x="54" y="84"/>
                    <a:pt x="54" y="84"/>
                  </a:cubicBezTo>
                  <a:cubicBezTo>
                    <a:pt x="54" y="84"/>
                    <a:pt x="53" y="85"/>
                    <a:pt x="53" y="85"/>
                  </a:cubicBezTo>
                  <a:cubicBezTo>
                    <a:pt x="53" y="85"/>
                    <a:pt x="53" y="86"/>
                    <a:pt x="54" y="86"/>
                  </a:cubicBezTo>
                  <a:cubicBezTo>
                    <a:pt x="54" y="86"/>
                    <a:pt x="54" y="86"/>
                    <a:pt x="54" y="86"/>
                  </a:cubicBezTo>
                  <a:cubicBezTo>
                    <a:pt x="54" y="87"/>
                    <a:pt x="54" y="87"/>
                    <a:pt x="54" y="88"/>
                  </a:cubicBezTo>
                  <a:cubicBezTo>
                    <a:pt x="54" y="88"/>
                    <a:pt x="54" y="88"/>
                    <a:pt x="55" y="88"/>
                  </a:cubicBezTo>
                  <a:cubicBezTo>
                    <a:pt x="55" y="88"/>
                    <a:pt x="55" y="88"/>
                    <a:pt x="55" y="88"/>
                  </a:cubicBezTo>
                  <a:cubicBezTo>
                    <a:pt x="56" y="87"/>
                    <a:pt x="56" y="87"/>
                    <a:pt x="56" y="88"/>
                  </a:cubicBezTo>
                  <a:lnTo>
                    <a:pt x="55" y="90"/>
                  </a:lnTo>
                  <a:cubicBezTo>
                    <a:pt x="54" y="90"/>
                    <a:pt x="54" y="90"/>
                    <a:pt x="53" y="91"/>
                  </a:cubicBezTo>
                  <a:cubicBezTo>
                    <a:pt x="53" y="91"/>
                    <a:pt x="52" y="92"/>
                    <a:pt x="52" y="92"/>
                  </a:cubicBezTo>
                  <a:cubicBezTo>
                    <a:pt x="52" y="92"/>
                    <a:pt x="52" y="93"/>
                    <a:pt x="53" y="93"/>
                  </a:cubicBezTo>
                  <a:cubicBezTo>
                    <a:pt x="53" y="92"/>
                    <a:pt x="54" y="93"/>
                    <a:pt x="54" y="93"/>
                  </a:cubicBezTo>
                  <a:cubicBezTo>
                    <a:pt x="54" y="94"/>
                    <a:pt x="54" y="94"/>
                    <a:pt x="53" y="94"/>
                  </a:cubicBezTo>
                  <a:cubicBezTo>
                    <a:pt x="53" y="94"/>
                    <a:pt x="53" y="94"/>
                    <a:pt x="52" y="95"/>
                  </a:cubicBezTo>
                  <a:cubicBezTo>
                    <a:pt x="52" y="95"/>
                    <a:pt x="52" y="96"/>
                    <a:pt x="52" y="97"/>
                  </a:cubicBezTo>
                  <a:cubicBezTo>
                    <a:pt x="53" y="98"/>
                    <a:pt x="53" y="99"/>
                    <a:pt x="53" y="99"/>
                  </a:cubicBezTo>
                  <a:cubicBezTo>
                    <a:pt x="55" y="99"/>
                    <a:pt x="56" y="97"/>
                    <a:pt x="56" y="95"/>
                  </a:cubicBezTo>
                  <a:cubicBezTo>
                    <a:pt x="57" y="95"/>
                    <a:pt x="58" y="95"/>
                    <a:pt x="58" y="95"/>
                  </a:cubicBezTo>
                  <a:cubicBezTo>
                    <a:pt x="58" y="94"/>
                    <a:pt x="58" y="93"/>
                    <a:pt x="58" y="93"/>
                  </a:cubicBezTo>
                  <a:cubicBezTo>
                    <a:pt x="57" y="93"/>
                    <a:pt x="57" y="92"/>
                    <a:pt x="57" y="91"/>
                  </a:cubicBezTo>
                  <a:cubicBezTo>
                    <a:pt x="57" y="91"/>
                    <a:pt x="58" y="91"/>
                    <a:pt x="58" y="91"/>
                  </a:cubicBezTo>
                  <a:cubicBezTo>
                    <a:pt x="58" y="91"/>
                    <a:pt x="58" y="90"/>
                    <a:pt x="58" y="89"/>
                  </a:cubicBezTo>
                  <a:cubicBezTo>
                    <a:pt x="58" y="89"/>
                    <a:pt x="58" y="90"/>
                    <a:pt x="57" y="90"/>
                  </a:cubicBezTo>
                  <a:cubicBezTo>
                    <a:pt x="57" y="90"/>
                    <a:pt x="57" y="91"/>
                    <a:pt x="57" y="91"/>
                  </a:cubicBezTo>
                  <a:cubicBezTo>
                    <a:pt x="56" y="91"/>
                    <a:pt x="56" y="90"/>
                    <a:pt x="56" y="90"/>
                  </a:cubicBezTo>
                  <a:cubicBezTo>
                    <a:pt x="57" y="90"/>
                    <a:pt x="57" y="90"/>
                    <a:pt x="57" y="89"/>
                  </a:cubicBezTo>
                  <a:cubicBezTo>
                    <a:pt x="57" y="88"/>
                    <a:pt x="57" y="88"/>
                    <a:pt x="58" y="88"/>
                  </a:cubicBezTo>
                  <a:cubicBezTo>
                    <a:pt x="57" y="87"/>
                    <a:pt x="57" y="87"/>
                    <a:pt x="57" y="86"/>
                  </a:cubicBezTo>
                  <a:cubicBezTo>
                    <a:pt x="57" y="85"/>
                    <a:pt x="57" y="84"/>
                    <a:pt x="57" y="84"/>
                  </a:cubicBezTo>
                  <a:cubicBezTo>
                    <a:pt x="59" y="83"/>
                    <a:pt x="60" y="83"/>
                    <a:pt x="61" y="83"/>
                  </a:cubicBezTo>
                  <a:cubicBezTo>
                    <a:pt x="62" y="83"/>
                    <a:pt x="63" y="83"/>
                    <a:pt x="65" y="83"/>
                  </a:cubicBezTo>
                  <a:close/>
                  <a:moveTo>
                    <a:pt x="104" y="25"/>
                  </a:moveTo>
                  <a:cubicBezTo>
                    <a:pt x="104" y="25"/>
                    <a:pt x="104" y="24"/>
                    <a:pt x="104" y="24"/>
                  </a:cubicBezTo>
                  <a:cubicBezTo>
                    <a:pt x="104" y="24"/>
                    <a:pt x="104" y="24"/>
                    <a:pt x="103" y="24"/>
                  </a:cubicBezTo>
                  <a:cubicBezTo>
                    <a:pt x="103" y="24"/>
                    <a:pt x="103" y="24"/>
                    <a:pt x="103" y="24"/>
                  </a:cubicBezTo>
                  <a:cubicBezTo>
                    <a:pt x="103" y="24"/>
                    <a:pt x="103" y="24"/>
                    <a:pt x="103" y="24"/>
                  </a:cubicBezTo>
                  <a:cubicBezTo>
                    <a:pt x="103" y="25"/>
                    <a:pt x="103" y="25"/>
                    <a:pt x="104" y="25"/>
                  </a:cubicBezTo>
                  <a:close/>
                  <a:moveTo>
                    <a:pt x="95" y="25"/>
                  </a:moveTo>
                  <a:cubicBezTo>
                    <a:pt x="95" y="25"/>
                    <a:pt x="96" y="25"/>
                    <a:pt x="97" y="25"/>
                  </a:cubicBezTo>
                  <a:cubicBezTo>
                    <a:pt x="97" y="25"/>
                    <a:pt x="98" y="25"/>
                    <a:pt x="98" y="25"/>
                  </a:cubicBezTo>
                  <a:cubicBezTo>
                    <a:pt x="98" y="25"/>
                    <a:pt x="98" y="24"/>
                    <a:pt x="97" y="24"/>
                  </a:cubicBezTo>
                  <a:cubicBezTo>
                    <a:pt x="97" y="24"/>
                    <a:pt x="97" y="23"/>
                    <a:pt x="97" y="23"/>
                  </a:cubicBezTo>
                  <a:cubicBezTo>
                    <a:pt x="96" y="23"/>
                    <a:pt x="96" y="23"/>
                    <a:pt x="95" y="23"/>
                  </a:cubicBezTo>
                  <a:cubicBezTo>
                    <a:pt x="95" y="23"/>
                    <a:pt x="94" y="24"/>
                    <a:pt x="95" y="25"/>
                  </a:cubicBezTo>
                  <a:close/>
                  <a:moveTo>
                    <a:pt x="103" y="23"/>
                  </a:moveTo>
                  <a:cubicBezTo>
                    <a:pt x="102" y="23"/>
                    <a:pt x="102" y="23"/>
                    <a:pt x="102" y="22"/>
                  </a:cubicBezTo>
                  <a:cubicBezTo>
                    <a:pt x="102" y="22"/>
                    <a:pt x="101" y="21"/>
                    <a:pt x="101" y="21"/>
                  </a:cubicBezTo>
                  <a:cubicBezTo>
                    <a:pt x="101" y="21"/>
                    <a:pt x="100" y="21"/>
                    <a:pt x="100" y="22"/>
                  </a:cubicBezTo>
                  <a:cubicBezTo>
                    <a:pt x="100" y="22"/>
                    <a:pt x="100" y="22"/>
                    <a:pt x="100" y="23"/>
                  </a:cubicBezTo>
                  <a:cubicBezTo>
                    <a:pt x="101" y="23"/>
                    <a:pt x="101" y="23"/>
                    <a:pt x="101" y="23"/>
                  </a:cubicBezTo>
                  <a:cubicBezTo>
                    <a:pt x="102" y="23"/>
                    <a:pt x="102" y="23"/>
                    <a:pt x="103" y="23"/>
                  </a:cubicBezTo>
                  <a:close/>
                  <a:moveTo>
                    <a:pt x="97" y="20"/>
                  </a:moveTo>
                  <a:cubicBezTo>
                    <a:pt x="97" y="20"/>
                    <a:pt x="97" y="21"/>
                    <a:pt x="97" y="21"/>
                  </a:cubicBezTo>
                  <a:cubicBezTo>
                    <a:pt x="97" y="22"/>
                    <a:pt x="98" y="22"/>
                    <a:pt x="98" y="22"/>
                  </a:cubicBezTo>
                  <a:cubicBezTo>
                    <a:pt x="98" y="22"/>
                    <a:pt x="98" y="21"/>
                    <a:pt x="98" y="21"/>
                  </a:cubicBezTo>
                  <a:cubicBezTo>
                    <a:pt x="97" y="20"/>
                    <a:pt x="97" y="20"/>
                    <a:pt x="97" y="20"/>
                  </a:cubicBezTo>
                  <a:close/>
                  <a:moveTo>
                    <a:pt x="90" y="21"/>
                  </a:moveTo>
                  <a:cubicBezTo>
                    <a:pt x="90" y="20"/>
                    <a:pt x="90" y="20"/>
                    <a:pt x="89" y="20"/>
                  </a:cubicBezTo>
                  <a:cubicBezTo>
                    <a:pt x="88" y="20"/>
                    <a:pt x="88" y="20"/>
                    <a:pt x="88" y="21"/>
                  </a:cubicBezTo>
                  <a:cubicBezTo>
                    <a:pt x="88" y="21"/>
                    <a:pt x="88" y="21"/>
                    <a:pt x="89" y="21"/>
                  </a:cubicBezTo>
                  <a:cubicBezTo>
                    <a:pt x="90" y="22"/>
                    <a:pt x="90" y="21"/>
                    <a:pt x="90" y="21"/>
                  </a:cubicBezTo>
                  <a:close/>
                  <a:moveTo>
                    <a:pt x="93" y="19"/>
                  </a:moveTo>
                  <a:cubicBezTo>
                    <a:pt x="93" y="19"/>
                    <a:pt x="93" y="19"/>
                    <a:pt x="93" y="19"/>
                  </a:cubicBezTo>
                  <a:cubicBezTo>
                    <a:pt x="92" y="18"/>
                    <a:pt x="92" y="18"/>
                    <a:pt x="92" y="18"/>
                  </a:cubicBezTo>
                  <a:cubicBezTo>
                    <a:pt x="92" y="18"/>
                    <a:pt x="92" y="18"/>
                    <a:pt x="91" y="17"/>
                  </a:cubicBezTo>
                  <a:cubicBezTo>
                    <a:pt x="91" y="17"/>
                    <a:pt x="91" y="17"/>
                    <a:pt x="91" y="18"/>
                  </a:cubicBezTo>
                  <a:cubicBezTo>
                    <a:pt x="91" y="18"/>
                    <a:pt x="91" y="18"/>
                    <a:pt x="91" y="18"/>
                  </a:cubicBezTo>
                  <a:cubicBezTo>
                    <a:pt x="91" y="19"/>
                    <a:pt x="92" y="19"/>
                    <a:pt x="92" y="19"/>
                  </a:cubicBezTo>
                  <a:cubicBezTo>
                    <a:pt x="92" y="20"/>
                    <a:pt x="92" y="20"/>
                    <a:pt x="92" y="20"/>
                  </a:cubicBezTo>
                  <a:cubicBezTo>
                    <a:pt x="92" y="21"/>
                    <a:pt x="92" y="21"/>
                    <a:pt x="93" y="21"/>
                  </a:cubicBezTo>
                  <a:cubicBezTo>
                    <a:pt x="94" y="21"/>
                    <a:pt x="94" y="21"/>
                    <a:pt x="95" y="22"/>
                  </a:cubicBezTo>
                  <a:cubicBezTo>
                    <a:pt x="95" y="22"/>
                    <a:pt x="95" y="22"/>
                    <a:pt x="95" y="21"/>
                  </a:cubicBezTo>
                  <a:cubicBezTo>
                    <a:pt x="95" y="21"/>
                    <a:pt x="95" y="21"/>
                    <a:pt x="95" y="20"/>
                  </a:cubicBezTo>
                  <a:cubicBezTo>
                    <a:pt x="95" y="20"/>
                    <a:pt x="95" y="20"/>
                    <a:pt x="94" y="19"/>
                  </a:cubicBezTo>
                  <a:cubicBezTo>
                    <a:pt x="94" y="19"/>
                    <a:pt x="94" y="19"/>
                    <a:pt x="93" y="19"/>
                  </a:cubicBezTo>
                  <a:close/>
                  <a:moveTo>
                    <a:pt x="43" y="3"/>
                  </a:moveTo>
                  <a:cubicBezTo>
                    <a:pt x="43" y="3"/>
                    <a:pt x="44" y="3"/>
                    <a:pt x="44" y="3"/>
                  </a:cubicBezTo>
                  <a:cubicBezTo>
                    <a:pt x="44" y="3"/>
                    <a:pt x="45" y="3"/>
                    <a:pt x="45" y="3"/>
                  </a:cubicBezTo>
                  <a:cubicBezTo>
                    <a:pt x="45" y="2"/>
                    <a:pt x="45" y="2"/>
                    <a:pt x="45" y="1"/>
                  </a:cubicBezTo>
                  <a:cubicBezTo>
                    <a:pt x="45" y="1"/>
                    <a:pt x="44" y="1"/>
                    <a:pt x="44" y="1"/>
                  </a:cubicBezTo>
                  <a:cubicBezTo>
                    <a:pt x="44" y="1"/>
                    <a:pt x="44" y="1"/>
                    <a:pt x="43" y="1"/>
                  </a:cubicBezTo>
                  <a:cubicBezTo>
                    <a:pt x="43" y="1"/>
                    <a:pt x="43" y="2"/>
                    <a:pt x="43" y="3"/>
                  </a:cubicBezTo>
                  <a:close/>
                  <a:moveTo>
                    <a:pt x="45" y="90"/>
                  </a:moveTo>
                  <a:cubicBezTo>
                    <a:pt x="45" y="88"/>
                    <a:pt x="46" y="87"/>
                    <a:pt x="48" y="86"/>
                  </a:cubicBezTo>
                  <a:cubicBezTo>
                    <a:pt x="48" y="86"/>
                    <a:pt x="48" y="86"/>
                    <a:pt x="48" y="86"/>
                  </a:cubicBezTo>
                  <a:cubicBezTo>
                    <a:pt x="48" y="85"/>
                    <a:pt x="48" y="85"/>
                    <a:pt x="48" y="85"/>
                  </a:cubicBezTo>
                  <a:cubicBezTo>
                    <a:pt x="49" y="84"/>
                    <a:pt x="49" y="84"/>
                    <a:pt x="48" y="84"/>
                  </a:cubicBezTo>
                  <a:cubicBezTo>
                    <a:pt x="48" y="83"/>
                    <a:pt x="48" y="83"/>
                    <a:pt x="47" y="83"/>
                  </a:cubicBezTo>
                  <a:cubicBezTo>
                    <a:pt x="47" y="84"/>
                    <a:pt x="47" y="84"/>
                    <a:pt x="47" y="85"/>
                  </a:cubicBezTo>
                  <a:cubicBezTo>
                    <a:pt x="47" y="85"/>
                    <a:pt x="47" y="85"/>
                    <a:pt x="46" y="85"/>
                  </a:cubicBezTo>
                  <a:cubicBezTo>
                    <a:pt x="46" y="85"/>
                    <a:pt x="46" y="85"/>
                    <a:pt x="45" y="84"/>
                  </a:cubicBezTo>
                  <a:cubicBezTo>
                    <a:pt x="45" y="84"/>
                    <a:pt x="45" y="83"/>
                    <a:pt x="44" y="83"/>
                  </a:cubicBezTo>
                  <a:cubicBezTo>
                    <a:pt x="44" y="83"/>
                    <a:pt x="44" y="82"/>
                    <a:pt x="43" y="82"/>
                  </a:cubicBezTo>
                  <a:cubicBezTo>
                    <a:pt x="43" y="82"/>
                    <a:pt x="42" y="82"/>
                    <a:pt x="42" y="82"/>
                  </a:cubicBezTo>
                  <a:cubicBezTo>
                    <a:pt x="41" y="82"/>
                    <a:pt x="41" y="82"/>
                    <a:pt x="41" y="82"/>
                  </a:cubicBezTo>
                  <a:cubicBezTo>
                    <a:pt x="40" y="82"/>
                    <a:pt x="40" y="83"/>
                    <a:pt x="40" y="83"/>
                  </a:cubicBezTo>
                  <a:cubicBezTo>
                    <a:pt x="39" y="83"/>
                    <a:pt x="39" y="84"/>
                    <a:pt x="39" y="84"/>
                  </a:cubicBezTo>
                  <a:cubicBezTo>
                    <a:pt x="39" y="85"/>
                    <a:pt x="39" y="86"/>
                    <a:pt x="39" y="86"/>
                  </a:cubicBezTo>
                  <a:cubicBezTo>
                    <a:pt x="39" y="87"/>
                    <a:pt x="39" y="87"/>
                    <a:pt x="39" y="88"/>
                  </a:cubicBezTo>
                  <a:cubicBezTo>
                    <a:pt x="39" y="89"/>
                    <a:pt x="39" y="89"/>
                    <a:pt x="39" y="90"/>
                  </a:cubicBezTo>
                  <a:cubicBezTo>
                    <a:pt x="40" y="90"/>
                    <a:pt x="40" y="91"/>
                    <a:pt x="41" y="92"/>
                  </a:cubicBezTo>
                  <a:cubicBezTo>
                    <a:pt x="41" y="92"/>
                    <a:pt x="42" y="93"/>
                    <a:pt x="42" y="93"/>
                  </a:cubicBezTo>
                  <a:cubicBezTo>
                    <a:pt x="43" y="92"/>
                    <a:pt x="43" y="92"/>
                    <a:pt x="43" y="91"/>
                  </a:cubicBezTo>
                  <a:cubicBezTo>
                    <a:pt x="43" y="91"/>
                    <a:pt x="43" y="90"/>
                    <a:pt x="43" y="90"/>
                  </a:cubicBezTo>
                  <a:cubicBezTo>
                    <a:pt x="43" y="90"/>
                    <a:pt x="43" y="89"/>
                    <a:pt x="42" y="89"/>
                  </a:cubicBezTo>
                  <a:cubicBezTo>
                    <a:pt x="42" y="89"/>
                    <a:pt x="42" y="89"/>
                    <a:pt x="42" y="88"/>
                  </a:cubicBezTo>
                  <a:cubicBezTo>
                    <a:pt x="41" y="88"/>
                    <a:pt x="41" y="88"/>
                    <a:pt x="40" y="87"/>
                  </a:cubicBezTo>
                  <a:cubicBezTo>
                    <a:pt x="40" y="87"/>
                    <a:pt x="40" y="86"/>
                    <a:pt x="40" y="86"/>
                  </a:cubicBezTo>
                  <a:cubicBezTo>
                    <a:pt x="41" y="85"/>
                    <a:pt x="41" y="84"/>
                    <a:pt x="41" y="84"/>
                  </a:cubicBezTo>
                  <a:cubicBezTo>
                    <a:pt x="42" y="83"/>
                    <a:pt x="42" y="83"/>
                    <a:pt x="42" y="83"/>
                  </a:cubicBezTo>
                  <a:cubicBezTo>
                    <a:pt x="43" y="84"/>
                    <a:pt x="43" y="85"/>
                    <a:pt x="43" y="86"/>
                  </a:cubicBezTo>
                  <a:cubicBezTo>
                    <a:pt x="43" y="88"/>
                    <a:pt x="43" y="89"/>
                    <a:pt x="43" y="90"/>
                  </a:cubicBezTo>
                  <a:cubicBezTo>
                    <a:pt x="44" y="90"/>
                    <a:pt x="44" y="90"/>
                    <a:pt x="44" y="90"/>
                  </a:cubicBezTo>
                  <a:cubicBezTo>
                    <a:pt x="45" y="90"/>
                    <a:pt x="45" y="90"/>
                    <a:pt x="45" y="90"/>
                  </a:cubicBezTo>
                  <a:close/>
                  <a:moveTo>
                    <a:pt x="0"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3" y="0"/>
                    <a:pt x="14" y="0"/>
                    <a:pt x="15" y="0"/>
                  </a:cubicBezTo>
                  <a:cubicBezTo>
                    <a:pt x="15" y="0"/>
                    <a:pt x="15" y="0"/>
                    <a:pt x="16" y="1"/>
                  </a:cubicBezTo>
                  <a:cubicBezTo>
                    <a:pt x="16" y="1"/>
                    <a:pt x="16" y="1"/>
                    <a:pt x="16" y="1"/>
                  </a:cubicBezTo>
                  <a:cubicBezTo>
                    <a:pt x="16" y="1"/>
                    <a:pt x="17" y="1"/>
                    <a:pt x="17" y="1"/>
                  </a:cubicBezTo>
                  <a:cubicBezTo>
                    <a:pt x="17" y="0"/>
                    <a:pt x="17" y="0"/>
                    <a:pt x="18" y="0"/>
                  </a:cubicBezTo>
                  <a:cubicBezTo>
                    <a:pt x="18" y="0"/>
                    <a:pt x="19" y="0"/>
                    <a:pt x="20" y="0"/>
                  </a:cubicBezTo>
                  <a:cubicBezTo>
                    <a:pt x="21" y="0"/>
                    <a:pt x="21" y="1"/>
                    <a:pt x="22" y="1"/>
                  </a:cubicBezTo>
                  <a:cubicBezTo>
                    <a:pt x="22" y="1"/>
                    <a:pt x="23" y="1"/>
                    <a:pt x="23" y="0"/>
                  </a:cubicBezTo>
                  <a:cubicBezTo>
                    <a:pt x="23" y="0"/>
                    <a:pt x="23" y="0"/>
                    <a:pt x="24" y="0"/>
                  </a:cubicBezTo>
                  <a:cubicBezTo>
                    <a:pt x="24" y="0"/>
                    <a:pt x="25" y="0"/>
                    <a:pt x="25" y="0"/>
                  </a:cubicBezTo>
                  <a:cubicBezTo>
                    <a:pt x="25" y="0"/>
                    <a:pt x="26" y="0"/>
                    <a:pt x="26" y="0"/>
                  </a:cubicBezTo>
                  <a:cubicBezTo>
                    <a:pt x="27" y="0"/>
                    <a:pt x="27" y="0"/>
                    <a:pt x="28" y="0"/>
                  </a:cubicBezTo>
                  <a:cubicBezTo>
                    <a:pt x="28" y="0"/>
                    <a:pt x="29" y="0"/>
                    <a:pt x="29" y="0"/>
                  </a:cubicBezTo>
                  <a:cubicBezTo>
                    <a:pt x="29" y="0"/>
                    <a:pt x="30" y="0"/>
                    <a:pt x="30" y="1"/>
                  </a:cubicBezTo>
                  <a:cubicBezTo>
                    <a:pt x="30" y="1"/>
                    <a:pt x="30" y="2"/>
                    <a:pt x="30" y="2"/>
                  </a:cubicBezTo>
                  <a:cubicBezTo>
                    <a:pt x="30" y="3"/>
                    <a:pt x="30" y="3"/>
                    <a:pt x="30" y="3"/>
                  </a:cubicBezTo>
                  <a:cubicBezTo>
                    <a:pt x="30" y="4"/>
                    <a:pt x="30" y="4"/>
                    <a:pt x="31" y="4"/>
                  </a:cubicBezTo>
                  <a:cubicBezTo>
                    <a:pt x="31" y="4"/>
                    <a:pt x="32" y="4"/>
                    <a:pt x="33" y="4"/>
                  </a:cubicBezTo>
                  <a:cubicBezTo>
                    <a:pt x="33" y="4"/>
                    <a:pt x="34" y="4"/>
                    <a:pt x="34" y="4"/>
                  </a:cubicBezTo>
                  <a:cubicBezTo>
                    <a:pt x="34" y="3"/>
                    <a:pt x="34" y="2"/>
                    <a:pt x="34" y="2"/>
                  </a:cubicBezTo>
                  <a:cubicBezTo>
                    <a:pt x="33" y="2"/>
                    <a:pt x="33" y="2"/>
                    <a:pt x="33" y="1"/>
                  </a:cubicBezTo>
                  <a:cubicBezTo>
                    <a:pt x="33" y="1"/>
                    <a:pt x="33" y="0"/>
                    <a:pt x="34" y="0"/>
                  </a:cubicBezTo>
                  <a:cubicBezTo>
                    <a:pt x="35" y="0"/>
                    <a:pt x="36" y="0"/>
                    <a:pt x="36" y="1"/>
                  </a:cubicBezTo>
                  <a:cubicBezTo>
                    <a:pt x="36" y="1"/>
                    <a:pt x="36" y="2"/>
                    <a:pt x="36" y="2"/>
                  </a:cubicBezTo>
                  <a:cubicBezTo>
                    <a:pt x="35" y="2"/>
                    <a:pt x="35" y="3"/>
                    <a:pt x="36" y="3"/>
                  </a:cubicBezTo>
                  <a:cubicBezTo>
                    <a:pt x="36" y="4"/>
                    <a:pt x="37" y="4"/>
                    <a:pt x="37" y="3"/>
                  </a:cubicBezTo>
                  <a:cubicBezTo>
                    <a:pt x="38" y="3"/>
                    <a:pt x="38" y="3"/>
                    <a:pt x="38" y="2"/>
                  </a:cubicBezTo>
                  <a:cubicBezTo>
                    <a:pt x="38" y="2"/>
                    <a:pt x="38" y="1"/>
                    <a:pt x="38" y="1"/>
                  </a:cubicBezTo>
                  <a:cubicBezTo>
                    <a:pt x="37" y="1"/>
                    <a:pt x="37" y="1"/>
                    <a:pt x="37" y="0"/>
                  </a:cubicBezTo>
                  <a:cubicBezTo>
                    <a:pt x="37" y="0"/>
                    <a:pt x="37" y="0"/>
                    <a:pt x="38" y="0"/>
                  </a:cubicBezTo>
                  <a:cubicBezTo>
                    <a:pt x="38" y="1"/>
                    <a:pt x="38" y="1"/>
                    <a:pt x="39" y="1"/>
                  </a:cubicBezTo>
                  <a:cubicBezTo>
                    <a:pt x="39" y="0"/>
                    <a:pt x="39" y="0"/>
                    <a:pt x="39" y="0"/>
                  </a:cubicBezTo>
                  <a:cubicBezTo>
                    <a:pt x="40" y="0"/>
                    <a:pt x="40" y="0"/>
                    <a:pt x="41" y="0"/>
                  </a:cubicBezTo>
                  <a:cubicBezTo>
                    <a:pt x="41" y="0"/>
                    <a:pt x="41" y="0"/>
                    <a:pt x="41" y="1"/>
                  </a:cubicBezTo>
                  <a:cubicBezTo>
                    <a:pt x="41" y="2"/>
                    <a:pt x="41" y="2"/>
                    <a:pt x="41" y="2"/>
                  </a:cubicBezTo>
                  <a:cubicBezTo>
                    <a:pt x="42" y="2"/>
                    <a:pt x="42" y="2"/>
                    <a:pt x="42" y="1"/>
                  </a:cubicBezTo>
                  <a:cubicBezTo>
                    <a:pt x="42" y="1"/>
                    <a:pt x="42" y="0"/>
                    <a:pt x="42" y="0"/>
                  </a:cubicBezTo>
                  <a:lnTo>
                    <a:pt x="45" y="0"/>
                  </a:lnTo>
                  <a:cubicBezTo>
                    <a:pt x="46" y="0"/>
                    <a:pt x="46" y="1"/>
                    <a:pt x="46" y="2"/>
                  </a:cubicBezTo>
                  <a:cubicBezTo>
                    <a:pt x="46" y="2"/>
                    <a:pt x="46" y="3"/>
                    <a:pt x="47" y="3"/>
                  </a:cubicBezTo>
                  <a:cubicBezTo>
                    <a:pt x="48" y="3"/>
                    <a:pt x="48" y="2"/>
                    <a:pt x="48" y="2"/>
                  </a:cubicBezTo>
                  <a:cubicBezTo>
                    <a:pt x="48" y="1"/>
                    <a:pt x="48" y="0"/>
                    <a:pt x="48" y="0"/>
                  </a:cubicBezTo>
                  <a:cubicBezTo>
                    <a:pt x="48" y="0"/>
                    <a:pt x="48" y="0"/>
                    <a:pt x="48" y="0"/>
                  </a:cubicBezTo>
                  <a:cubicBezTo>
                    <a:pt x="49" y="0"/>
                    <a:pt x="49" y="0"/>
                    <a:pt x="49" y="0"/>
                  </a:cubicBezTo>
                  <a:cubicBezTo>
                    <a:pt x="49" y="0"/>
                    <a:pt x="49" y="1"/>
                    <a:pt x="49" y="1"/>
                  </a:cubicBezTo>
                  <a:cubicBezTo>
                    <a:pt x="49" y="2"/>
                    <a:pt x="49" y="3"/>
                    <a:pt x="49" y="3"/>
                  </a:cubicBezTo>
                  <a:cubicBezTo>
                    <a:pt x="50" y="3"/>
                    <a:pt x="50" y="3"/>
                    <a:pt x="51" y="2"/>
                  </a:cubicBezTo>
                  <a:cubicBezTo>
                    <a:pt x="52" y="2"/>
                    <a:pt x="52" y="2"/>
                    <a:pt x="53" y="2"/>
                  </a:cubicBezTo>
                  <a:cubicBezTo>
                    <a:pt x="53" y="1"/>
                    <a:pt x="53" y="1"/>
                    <a:pt x="53" y="0"/>
                  </a:cubicBezTo>
                  <a:cubicBezTo>
                    <a:pt x="53" y="0"/>
                    <a:pt x="53" y="0"/>
                    <a:pt x="53" y="0"/>
                  </a:cubicBezTo>
                  <a:cubicBezTo>
                    <a:pt x="59" y="0"/>
                    <a:pt x="65" y="0"/>
                    <a:pt x="71" y="0"/>
                  </a:cubicBezTo>
                  <a:cubicBezTo>
                    <a:pt x="77" y="0"/>
                    <a:pt x="83" y="1"/>
                    <a:pt x="89" y="2"/>
                  </a:cubicBezTo>
                  <a:cubicBezTo>
                    <a:pt x="98" y="3"/>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3"/>
                    <a:pt x="119" y="87"/>
                  </a:cubicBezTo>
                  <a:cubicBezTo>
                    <a:pt x="118" y="91"/>
                    <a:pt x="115" y="94"/>
                    <a:pt x="112" y="96"/>
                  </a:cubicBezTo>
                  <a:cubicBezTo>
                    <a:pt x="109" y="98"/>
                    <a:pt x="105" y="99"/>
                    <a:pt x="101" y="101"/>
                  </a:cubicBezTo>
                  <a:cubicBezTo>
                    <a:pt x="99" y="101"/>
                    <a:pt x="98" y="101"/>
                    <a:pt x="97" y="101"/>
                  </a:cubicBezTo>
                  <a:cubicBezTo>
                    <a:pt x="96" y="101"/>
                    <a:pt x="95" y="101"/>
                    <a:pt x="94" y="102"/>
                  </a:cubicBezTo>
                  <a:cubicBezTo>
                    <a:pt x="94" y="102"/>
                    <a:pt x="95" y="102"/>
                    <a:pt x="96" y="102"/>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19" y="119"/>
                    <a:pt x="120" y="120"/>
                    <a:pt x="121" y="122"/>
                  </a:cubicBezTo>
                  <a:cubicBezTo>
                    <a:pt x="122" y="124"/>
                    <a:pt x="123" y="127"/>
                    <a:pt x="123" y="129"/>
                  </a:cubicBezTo>
                  <a:cubicBezTo>
                    <a:pt x="123" y="130"/>
                    <a:pt x="123" y="132"/>
                    <a:pt x="123" y="133"/>
                  </a:cubicBezTo>
                  <a:cubicBezTo>
                    <a:pt x="123" y="134"/>
                    <a:pt x="123" y="135"/>
                    <a:pt x="123" y="136"/>
                  </a:cubicBezTo>
                  <a:cubicBezTo>
                    <a:pt x="123" y="138"/>
                    <a:pt x="123" y="139"/>
                    <a:pt x="123" y="141"/>
                  </a:cubicBezTo>
                  <a:cubicBezTo>
                    <a:pt x="123" y="142"/>
                    <a:pt x="123" y="144"/>
                    <a:pt x="123" y="146"/>
                  </a:cubicBezTo>
                  <a:cubicBezTo>
                    <a:pt x="123" y="156"/>
                    <a:pt x="123" y="168"/>
                    <a:pt x="123" y="179"/>
                  </a:cubicBezTo>
                  <a:cubicBezTo>
                    <a:pt x="123" y="191"/>
                    <a:pt x="123" y="202"/>
                    <a:pt x="123" y="212"/>
                  </a:cubicBezTo>
                  <a:lnTo>
                    <a:pt x="104" y="212"/>
                  </a:lnTo>
                  <a:lnTo>
                    <a:pt x="72" y="212"/>
                  </a:lnTo>
                  <a:lnTo>
                    <a:pt x="72" y="172"/>
                  </a:lnTo>
                  <a:cubicBezTo>
                    <a:pt x="72" y="165"/>
                    <a:pt x="72" y="158"/>
                    <a:pt x="72" y="151"/>
                  </a:cubicBezTo>
                  <a:cubicBezTo>
                    <a:pt x="73" y="144"/>
                    <a:pt x="72" y="138"/>
                    <a:pt x="72" y="131"/>
                  </a:cubicBezTo>
                  <a:cubicBezTo>
                    <a:pt x="72" y="129"/>
                    <a:pt x="71" y="127"/>
                    <a:pt x="71" y="124"/>
                  </a:cubicBezTo>
                  <a:cubicBezTo>
                    <a:pt x="71" y="122"/>
                    <a:pt x="70" y="120"/>
                    <a:pt x="68" y="119"/>
                  </a:cubicBezTo>
                  <a:cubicBezTo>
                    <a:pt x="67" y="118"/>
                    <a:pt x="65" y="117"/>
                    <a:pt x="63" y="117"/>
                  </a:cubicBezTo>
                  <a:cubicBezTo>
                    <a:pt x="60" y="117"/>
                    <a:pt x="58" y="117"/>
                    <a:pt x="56" y="117"/>
                  </a:cubicBezTo>
                  <a:cubicBezTo>
                    <a:pt x="55" y="132"/>
                    <a:pt x="55" y="148"/>
                    <a:pt x="55" y="164"/>
                  </a:cubicBezTo>
                  <a:cubicBezTo>
                    <a:pt x="55" y="180"/>
                    <a:pt x="55" y="196"/>
                    <a:pt x="55" y="212"/>
                  </a:cubicBezTo>
                  <a:cubicBezTo>
                    <a:pt x="55" y="212"/>
                    <a:pt x="54" y="212"/>
                    <a:pt x="53" y="212"/>
                  </a:cubicBezTo>
                  <a:cubicBezTo>
                    <a:pt x="52" y="212"/>
                    <a:pt x="52" y="212"/>
                    <a:pt x="51" y="212"/>
                  </a:cubicBezTo>
                  <a:cubicBezTo>
                    <a:pt x="49" y="212"/>
                    <a:pt x="47" y="212"/>
                    <a:pt x="45" y="212"/>
                  </a:cubicBezTo>
                  <a:cubicBezTo>
                    <a:pt x="43" y="213"/>
                    <a:pt x="42" y="213"/>
                    <a:pt x="40" y="212"/>
                  </a:cubicBezTo>
                  <a:cubicBezTo>
                    <a:pt x="40" y="212"/>
                    <a:pt x="39" y="212"/>
                    <a:pt x="39" y="212"/>
                  </a:cubicBezTo>
                  <a:cubicBezTo>
                    <a:pt x="39" y="212"/>
                    <a:pt x="38" y="212"/>
                    <a:pt x="38" y="212"/>
                  </a:cubicBezTo>
                  <a:cubicBezTo>
                    <a:pt x="38" y="212"/>
                    <a:pt x="38" y="212"/>
                    <a:pt x="37" y="212"/>
                  </a:cubicBezTo>
                  <a:cubicBezTo>
                    <a:pt x="37" y="212"/>
                    <a:pt x="37" y="212"/>
                    <a:pt x="36" y="211"/>
                  </a:cubicBezTo>
                  <a:cubicBezTo>
                    <a:pt x="35" y="211"/>
                    <a:pt x="35" y="210"/>
                    <a:pt x="35" y="210"/>
                  </a:cubicBezTo>
                  <a:cubicBezTo>
                    <a:pt x="35" y="210"/>
                    <a:pt x="35" y="210"/>
                    <a:pt x="35" y="210"/>
                  </a:cubicBezTo>
                  <a:cubicBezTo>
                    <a:pt x="36" y="209"/>
                    <a:pt x="36" y="209"/>
                    <a:pt x="36" y="209"/>
                  </a:cubicBezTo>
                  <a:cubicBezTo>
                    <a:pt x="37" y="210"/>
                    <a:pt x="37" y="210"/>
                    <a:pt x="37" y="210"/>
                  </a:cubicBezTo>
                  <a:cubicBezTo>
                    <a:pt x="37" y="210"/>
                    <a:pt x="38" y="210"/>
                    <a:pt x="38" y="210"/>
                  </a:cubicBezTo>
                  <a:lnTo>
                    <a:pt x="38" y="210"/>
                  </a:lnTo>
                  <a:cubicBezTo>
                    <a:pt x="38" y="210"/>
                    <a:pt x="39" y="210"/>
                    <a:pt x="39" y="210"/>
                  </a:cubicBezTo>
                  <a:cubicBezTo>
                    <a:pt x="39" y="209"/>
                    <a:pt x="38" y="209"/>
                    <a:pt x="38" y="209"/>
                  </a:cubicBezTo>
                  <a:cubicBezTo>
                    <a:pt x="38" y="209"/>
                    <a:pt x="38" y="209"/>
                    <a:pt x="37" y="209"/>
                  </a:cubicBezTo>
                  <a:cubicBezTo>
                    <a:pt x="37" y="208"/>
                    <a:pt x="37" y="208"/>
                    <a:pt x="37" y="207"/>
                  </a:cubicBezTo>
                  <a:cubicBezTo>
                    <a:pt x="37" y="206"/>
                    <a:pt x="36" y="206"/>
                    <a:pt x="36" y="206"/>
                  </a:cubicBezTo>
                  <a:cubicBezTo>
                    <a:pt x="35" y="206"/>
                    <a:pt x="35" y="207"/>
                    <a:pt x="36" y="207"/>
                  </a:cubicBezTo>
                  <a:cubicBezTo>
                    <a:pt x="36" y="207"/>
                    <a:pt x="36" y="207"/>
                    <a:pt x="36" y="208"/>
                  </a:cubicBezTo>
                  <a:cubicBezTo>
                    <a:pt x="35" y="208"/>
                    <a:pt x="34" y="208"/>
                    <a:pt x="34" y="208"/>
                  </a:cubicBezTo>
                  <a:cubicBezTo>
                    <a:pt x="33" y="207"/>
                    <a:pt x="33" y="207"/>
                    <a:pt x="32" y="208"/>
                  </a:cubicBezTo>
                  <a:cubicBezTo>
                    <a:pt x="32" y="208"/>
                    <a:pt x="32" y="208"/>
                    <a:pt x="32" y="208"/>
                  </a:cubicBezTo>
                  <a:cubicBezTo>
                    <a:pt x="32" y="209"/>
                    <a:pt x="32" y="209"/>
                    <a:pt x="32" y="209"/>
                  </a:cubicBezTo>
                  <a:cubicBezTo>
                    <a:pt x="32" y="209"/>
                    <a:pt x="32" y="210"/>
                    <a:pt x="31" y="210"/>
                  </a:cubicBezTo>
                  <a:cubicBezTo>
                    <a:pt x="31" y="210"/>
                    <a:pt x="31" y="210"/>
                    <a:pt x="31" y="211"/>
                  </a:cubicBezTo>
                  <a:cubicBezTo>
                    <a:pt x="31" y="212"/>
                    <a:pt x="31" y="212"/>
                    <a:pt x="32" y="211"/>
                  </a:cubicBezTo>
                  <a:cubicBezTo>
                    <a:pt x="33" y="211"/>
                    <a:pt x="33" y="211"/>
                    <a:pt x="33" y="211"/>
                  </a:cubicBezTo>
                  <a:cubicBezTo>
                    <a:pt x="33" y="211"/>
                    <a:pt x="33" y="210"/>
                    <a:pt x="33" y="210"/>
                  </a:cubicBezTo>
                  <a:cubicBezTo>
                    <a:pt x="33" y="211"/>
                    <a:pt x="33" y="211"/>
                    <a:pt x="33" y="211"/>
                  </a:cubicBezTo>
                  <a:cubicBezTo>
                    <a:pt x="33" y="212"/>
                    <a:pt x="33" y="212"/>
                    <a:pt x="33" y="212"/>
                  </a:cubicBezTo>
                  <a:cubicBezTo>
                    <a:pt x="32" y="212"/>
                    <a:pt x="31" y="212"/>
                    <a:pt x="30" y="212"/>
                  </a:cubicBezTo>
                  <a:cubicBezTo>
                    <a:pt x="28" y="212"/>
                    <a:pt x="27" y="212"/>
                    <a:pt x="26" y="212"/>
                  </a:cubicBezTo>
                  <a:cubicBezTo>
                    <a:pt x="26" y="212"/>
                    <a:pt x="26" y="212"/>
                    <a:pt x="26" y="211"/>
                  </a:cubicBezTo>
                  <a:cubicBezTo>
                    <a:pt x="27" y="211"/>
                    <a:pt x="27" y="211"/>
                    <a:pt x="26" y="211"/>
                  </a:cubicBezTo>
                  <a:cubicBezTo>
                    <a:pt x="26" y="210"/>
                    <a:pt x="26" y="210"/>
                    <a:pt x="26" y="210"/>
                  </a:cubicBezTo>
                  <a:cubicBezTo>
                    <a:pt x="26" y="209"/>
                    <a:pt x="25" y="209"/>
                    <a:pt x="25" y="209"/>
                  </a:cubicBezTo>
                  <a:cubicBezTo>
                    <a:pt x="25" y="208"/>
                    <a:pt x="25" y="208"/>
                    <a:pt x="25" y="207"/>
                  </a:cubicBezTo>
                  <a:cubicBezTo>
                    <a:pt x="25" y="207"/>
                    <a:pt x="25" y="206"/>
                    <a:pt x="24" y="206"/>
                  </a:cubicBezTo>
                  <a:cubicBezTo>
                    <a:pt x="24" y="206"/>
                    <a:pt x="24" y="207"/>
                    <a:pt x="24" y="207"/>
                  </a:cubicBezTo>
                  <a:cubicBezTo>
                    <a:pt x="24" y="208"/>
                    <a:pt x="23" y="208"/>
                    <a:pt x="23" y="208"/>
                  </a:cubicBezTo>
                  <a:cubicBezTo>
                    <a:pt x="23" y="208"/>
                    <a:pt x="22" y="208"/>
                    <a:pt x="21" y="208"/>
                  </a:cubicBezTo>
                  <a:cubicBezTo>
                    <a:pt x="21" y="208"/>
                    <a:pt x="20" y="209"/>
                    <a:pt x="20" y="209"/>
                  </a:cubicBezTo>
                  <a:cubicBezTo>
                    <a:pt x="21" y="210"/>
                    <a:pt x="21" y="210"/>
                    <a:pt x="21" y="209"/>
                  </a:cubicBezTo>
                  <a:cubicBezTo>
                    <a:pt x="22" y="209"/>
                    <a:pt x="22" y="209"/>
                    <a:pt x="22" y="209"/>
                  </a:cubicBezTo>
                  <a:cubicBezTo>
                    <a:pt x="22" y="210"/>
                    <a:pt x="22" y="210"/>
                    <a:pt x="22" y="211"/>
                  </a:cubicBezTo>
                  <a:cubicBezTo>
                    <a:pt x="22" y="211"/>
                    <a:pt x="22" y="212"/>
                    <a:pt x="22" y="212"/>
                  </a:cubicBezTo>
                  <a:cubicBezTo>
                    <a:pt x="21" y="212"/>
                    <a:pt x="20" y="212"/>
                    <a:pt x="20" y="212"/>
                  </a:cubicBezTo>
                  <a:cubicBezTo>
                    <a:pt x="20" y="211"/>
                    <a:pt x="20" y="211"/>
                    <a:pt x="20" y="211"/>
                  </a:cubicBezTo>
                  <a:cubicBezTo>
                    <a:pt x="20" y="210"/>
                    <a:pt x="19" y="210"/>
                    <a:pt x="19" y="210"/>
                  </a:cubicBezTo>
                  <a:cubicBezTo>
                    <a:pt x="19" y="210"/>
                    <a:pt x="18" y="210"/>
                    <a:pt x="18" y="210"/>
                  </a:cubicBezTo>
                  <a:cubicBezTo>
                    <a:pt x="18" y="210"/>
                    <a:pt x="18" y="211"/>
                    <a:pt x="18" y="211"/>
                  </a:cubicBezTo>
                  <a:cubicBezTo>
                    <a:pt x="18" y="211"/>
                    <a:pt x="18" y="211"/>
                    <a:pt x="19" y="212"/>
                  </a:cubicBezTo>
                  <a:cubicBezTo>
                    <a:pt x="19" y="212"/>
                    <a:pt x="19" y="212"/>
                    <a:pt x="19" y="212"/>
                  </a:cubicBezTo>
                  <a:cubicBezTo>
                    <a:pt x="18" y="212"/>
                    <a:pt x="17" y="212"/>
                    <a:pt x="15" y="212"/>
                  </a:cubicBezTo>
                  <a:cubicBezTo>
                    <a:pt x="14" y="212"/>
                    <a:pt x="13" y="212"/>
                    <a:pt x="11" y="212"/>
                  </a:cubicBezTo>
                  <a:cubicBezTo>
                    <a:pt x="11" y="212"/>
                    <a:pt x="12" y="212"/>
                    <a:pt x="12" y="211"/>
                  </a:cubicBezTo>
                  <a:cubicBezTo>
                    <a:pt x="12" y="210"/>
                    <a:pt x="12" y="210"/>
                    <a:pt x="11" y="210"/>
                  </a:cubicBezTo>
                  <a:cubicBezTo>
                    <a:pt x="11" y="210"/>
                    <a:pt x="11" y="210"/>
                    <a:pt x="10" y="210"/>
                  </a:cubicBezTo>
                  <a:cubicBezTo>
                    <a:pt x="10" y="210"/>
                    <a:pt x="10" y="211"/>
                    <a:pt x="10" y="211"/>
                  </a:cubicBezTo>
                  <a:cubicBezTo>
                    <a:pt x="9" y="211"/>
                    <a:pt x="9" y="211"/>
                    <a:pt x="9" y="211"/>
                  </a:cubicBezTo>
                  <a:cubicBezTo>
                    <a:pt x="9" y="211"/>
                    <a:pt x="9" y="211"/>
                    <a:pt x="8" y="211"/>
                  </a:cubicBezTo>
                  <a:cubicBezTo>
                    <a:pt x="8" y="211"/>
                    <a:pt x="9" y="211"/>
                    <a:pt x="9" y="211"/>
                  </a:cubicBezTo>
                  <a:cubicBezTo>
                    <a:pt x="9" y="211"/>
                    <a:pt x="9" y="212"/>
                    <a:pt x="9" y="212"/>
                  </a:cubicBezTo>
                  <a:cubicBezTo>
                    <a:pt x="8" y="212"/>
                    <a:pt x="7" y="212"/>
                    <a:pt x="6" y="212"/>
                  </a:cubicBezTo>
                  <a:cubicBezTo>
                    <a:pt x="4" y="212"/>
                    <a:pt x="3" y="212"/>
                    <a:pt x="2" y="212"/>
                  </a:cubicBezTo>
                  <a:cubicBezTo>
                    <a:pt x="2" y="212"/>
                    <a:pt x="1" y="212"/>
                    <a:pt x="1" y="212"/>
                  </a:cubicBezTo>
                  <a:cubicBezTo>
                    <a:pt x="1" y="212"/>
                    <a:pt x="1" y="212"/>
                    <a:pt x="0" y="212"/>
                  </a:cubicBezTo>
                  <a:cubicBezTo>
                    <a:pt x="0" y="200"/>
                    <a:pt x="0" y="187"/>
                    <a:pt x="0" y="174"/>
                  </a:cubicBezTo>
                  <a:cubicBezTo>
                    <a:pt x="0" y="174"/>
                    <a:pt x="1" y="174"/>
                    <a:pt x="1" y="174"/>
                  </a:cubicBezTo>
                  <a:cubicBezTo>
                    <a:pt x="1" y="174"/>
                    <a:pt x="2" y="174"/>
                    <a:pt x="2" y="174"/>
                  </a:cubicBezTo>
                  <a:cubicBezTo>
                    <a:pt x="2" y="173"/>
                    <a:pt x="1" y="173"/>
                    <a:pt x="1" y="173"/>
                  </a:cubicBezTo>
                  <a:cubicBezTo>
                    <a:pt x="1" y="174"/>
                    <a:pt x="1" y="174"/>
                    <a:pt x="0" y="174"/>
                  </a:cubicBezTo>
                  <a:cubicBezTo>
                    <a:pt x="0" y="145"/>
                    <a:pt x="0" y="116"/>
                    <a:pt x="0" y="87"/>
                  </a:cubicBezTo>
                  <a:cubicBezTo>
                    <a:pt x="0" y="58"/>
                    <a:pt x="0" y="29"/>
                    <a:pt x="0" y="0"/>
                  </a:cubicBezTo>
                  <a:cubicBezTo>
                    <a:pt x="0" y="0"/>
                    <a:pt x="0" y="0"/>
                    <a:pt x="0"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7">
              <a:extLst>
                <a:ext uri="{FF2B5EF4-FFF2-40B4-BE49-F238E27FC236}">
                  <a16:creationId xmlns:a16="http://schemas.microsoft.com/office/drawing/2014/main" id="{3012F3D7-6878-4F19-8A06-ED52AB42CE2C}"/>
                </a:ext>
              </a:extLst>
            </p:cNvPr>
            <p:cNvSpPr>
              <a:spLocks noEditPoints="1"/>
            </p:cNvSpPr>
            <p:nvPr/>
          </p:nvSpPr>
          <p:spPr bwMode="auto">
            <a:xfrm>
              <a:off x="7611744" y="4348002"/>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5 h 220"/>
                <a:gd name="T42" fmla="*/ 10 w 128"/>
                <a:gd name="T43" fmla="*/ 40 h 220"/>
                <a:gd name="T44" fmla="*/ 72 w 128"/>
                <a:gd name="T45" fmla="*/ 49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8 h 220"/>
                <a:gd name="T62" fmla="*/ 18 w 128"/>
                <a:gd name="T63" fmla="*/ 28 h 220"/>
                <a:gd name="T64" fmla="*/ 83 w 128"/>
                <a:gd name="T65" fmla="*/ 15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0 w 128"/>
                <a:gd name="T91" fmla="*/ 118 h 220"/>
                <a:gd name="T92" fmla="*/ 0 w 128"/>
                <a:gd name="T93" fmla="*/ 61 h 220"/>
                <a:gd name="T94" fmla="*/ 10 w 128"/>
                <a:gd name="T95" fmla="*/ 28 h 220"/>
                <a:gd name="T96" fmla="*/ 10 w 128"/>
                <a:gd name="T97" fmla="*/ 26 h 220"/>
                <a:gd name="T98" fmla="*/ 26 w 128"/>
                <a:gd name="T99" fmla="*/ 9 h 220"/>
                <a:gd name="T100" fmla="*/ 28 w 128"/>
                <a:gd name="T101" fmla="*/ 13 h 220"/>
                <a:gd name="T102" fmla="*/ 29 w 128"/>
                <a:gd name="T103" fmla="*/ 23 h 220"/>
                <a:gd name="T104" fmla="*/ 38 w 128"/>
                <a:gd name="T105" fmla="*/ 22 h 220"/>
                <a:gd name="T106" fmla="*/ 40 w 128"/>
                <a:gd name="T107" fmla="*/ 16 h 220"/>
                <a:gd name="T108" fmla="*/ 50 w 128"/>
                <a:gd name="T109" fmla="*/ 9 h 220"/>
                <a:gd name="T110" fmla="*/ 54 w 128"/>
                <a:gd name="T111" fmla="*/ 10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4"/>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2"/>
                    <a:pt x="65" y="1"/>
                    <a:pt x="65" y="1"/>
                  </a:cubicBezTo>
                  <a:cubicBezTo>
                    <a:pt x="66" y="1"/>
                    <a:pt x="66" y="1"/>
                    <a:pt x="66" y="1"/>
                  </a:cubicBezTo>
                  <a:close/>
                  <a:moveTo>
                    <a:pt x="56" y="2"/>
                  </a:moveTo>
                  <a:cubicBezTo>
                    <a:pt x="57" y="2"/>
                    <a:pt x="56" y="2"/>
                    <a:pt x="56" y="3"/>
                  </a:cubicBezTo>
                  <a:cubicBezTo>
                    <a:pt x="55" y="2"/>
                    <a:pt x="55" y="2"/>
                    <a:pt x="55" y="2"/>
                  </a:cubicBezTo>
                  <a:cubicBezTo>
                    <a:pt x="55" y="2"/>
                    <a:pt x="56" y="2"/>
                    <a:pt x="56" y="2"/>
                  </a:cubicBezTo>
                  <a:close/>
                  <a:moveTo>
                    <a:pt x="53" y="3"/>
                  </a:moveTo>
                  <a:cubicBezTo>
                    <a:pt x="53" y="3"/>
                    <a:pt x="53" y="3"/>
                    <a:pt x="53" y="3"/>
                  </a:cubicBezTo>
                  <a:cubicBezTo>
                    <a:pt x="52" y="3"/>
                    <a:pt x="52" y="3"/>
                    <a:pt x="52" y="3"/>
                  </a:cubicBezTo>
                  <a:cubicBezTo>
                    <a:pt x="52" y="2"/>
                    <a:pt x="53" y="2"/>
                    <a:pt x="53" y="2"/>
                  </a:cubicBezTo>
                  <a:cubicBezTo>
                    <a:pt x="53" y="2"/>
                    <a:pt x="53" y="2"/>
                    <a:pt x="53" y="3"/>
                  </a:cubicBezTo>
                  <a:close/>
                  <a:moveTo>
                    <a:pt x="72" y="3"/>
                  </a:moveTo>
                  <a:cubicBezTo>
                    <a:pt x="72" y="3"/>
                    <a:pt x="72" y="3"/>
                    <a:pt x="72" y="4"/>
                  </a:cubicBezTo>
                  <a:cubicBezTo>
                    <a:pt x="72" y="4"/>
                    <a:pt x="72" y="4"/>
                    <a:pt x="72" y="3"/>
                  </a:cubicBezTo>
                  <a:close/>
                  <a:moveTo>
                    <a:pt x="53" y="4"/>
                  </a:moveTo>
                  <a:cubicBezTo>
                    <a:pt x="54" y="4"/>
                    <a:pt x="54" y="4"/>
                    <a:pt x="54" y="5"/>
                  </a:cubicBezTo>
                  <a:cubicBezTo>
                    <a:pt x="53" y="5"/>
                    <a:pt x="53" y="5"/>
                    <a:pt x="53" y="5"/>
                  </a:cubicBezTo>
                  <a:lnTo>
                    <a:pt x="53" y="4"/>
                  </a:lnTo>
                  <a:close/>
                  <a:moveTo>
                    <a:pt x="56" y="5"/>
                  </a:moveTo>
                  <a:cubicBezTo>
                    <a:pt x="56" y="6"/>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7"/>
                    <a:pt x="29" y="7"/>
                  </a:cubicBezTo>
                  <a:cubicBezTo>
                    <a:pt x="28"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8"/>
                    <a:pt x="26" y="7"/>
                    <a:pt x="26" y="7"/>
                  </a:cubicBezTo>
                  <a:cubicBezTo>
                    <a:pt x="27" y="7"/>
                    <a:pt x="27" y="7"/>
                    <a:pt x="27" y="7"/>
                  </a:cubicBezTo>
                  <a:close/>
                  <a:moveTo>
                    <a:pt x="48" y="10"/>
                  </a:moveTo>
                  <a:cubicBezTo>
                    <a:pt x="48" y="10"/>
                    <a:pt x="47" y="10"/>
                    <a:pt x="47" y="10"/>
                  </a:cubicBezTo>
                  <a:cubicBezTo>
                    <a:pt x="47" y="9"/>
                    <a:pt x="47" y="9"/>
                    <a:pt x="47" y="9"/>
                  </a:cubicBezTo>
                  <a:cubicBezTo>
                    <a:pt x="47" y="8"/>
                    <a:pt x="48" y="9"/>
                    <a:pt x="48" y="10"/>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10"/>
                    <a:pt x="44" y="9"/>
                  </a:cubicBezTo>
                  <a:cubicBezTo>
                    <a:pt x="44" y="9"/>
                    <a:pt x="45" y="9"/>
                    <a:pt x="45" y="9"/>
                  </a:cubicBezTo>
                  <a:close/>
                  <a:moveTo>
                    <a:pt x="41" y="14"/>
                  </a:moveTo>
                  <a:cubicBezTo>
                    <a:pt x="41" y="13"/>
                    <a:pt x="40" y="13"/>
                    <a:pt x="39"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6"/>
                  </a:cubicBezTo>
                  <a:close/>
                  <a:moveTo>
                    <a:pt x="28" y="18"/>
                  </a:moveTo>
                  <a:cubicBezTo>
                    <a:pt x="28" y="18"/>
                    <a:pt x="28" y="18"/>
                    <a:pt x="28" y="18"/>
                  </a:cubicBezTo>
                  <a:cubicBezTo>
                    <a:pt x="28" y="18"/>
                    <a:pt x="28" y="17"/>
                    <a:pt x="28" y="17"/>
                  </a:cubicBezTo>
                  <a:cubicBezTo>
                    <a:pt x="28" y="17"/>
                    <a:pt x="28" y="17"/>
                    <a:pt x="28" y="18"/>
                  </a:cubicBezTo>
                  <a:close/>
                  <a:moveTo>
                    <a:pt x="37" y="213"/>
                  </a:moveTo>
                  <a:cubicBezTo>
                    <a:pt x="38" y="213"/>
                    <a:pt x="38" y="213"/>
                    <a:pt x="38" y="213"/>
                  </a:cubicBezTo>
                  <a:cubicBezTo>
                    <a:pt x="38" y="212"/>
                    <a:pt x="38" y="212"/>
                    <a:pt x="38" y="211"/>
                  </a:cubicBezTo>
                  <a:cubicBezTo>
                    <a:pt x="37" y="211"/>
                    <a:pt x="37" y="212"/>
                    <a:pt x="37" y="212"/>
                  </a:cubicBezTo>
                  <a:cubicBezTo>
                    <a:pt x="36" y="213"/>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4"/>
                    <a:pt x="32" y="193"/>
                    <a:pt x="31" y="194"/>
                  </a:cubicBezTo>
                  <a:cubicBezTo>
                    <a:pt x="31" y="195"/>
                    <a:pt x="31" y="195"/>
                    <a:pt x="31" y="196"/>
                  </a:cubicBezTo>
                  <a:cubicBezTo>
                    <a:pt x="31" y="196"/>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8"/>
                    <a:pt x="14" y="187"/>
                    <a:pt x="14" y="188"/>
                  </a:cubicBezTo>
                  <a:close/>
                  <a:moveTo>
                    <a:pt x="83" y="185"/>
                  </a:moveTo>
                  <a:cubicBezTo>
                    <a:pt x="83" y="185"/>
                    <a:pt x="83" y="186"/>
                    <a:pt x="83" y="186"/>
                  </a:cubicBezTo>
                  <a:cubicBezTo>
                    <a:pt x="83" y="186"/>
                    <a:pt x="83" y="187"/>
                    <a:pt x="84" y="187"/>
                  </a:cubicBezTo>
                  <a:cubicBezTo>
                    <a:pt x="84" y="187"/>
                    <a:pt x="84" y="188"/>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3"/>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8" y="180"/>
                  </a:cubicBezTo>
                  <a:lnTo>
                    <a:pt x="19" y="179"/>
                  </a:lnTo>
                  <a:close/>
                  <a:moveTo>
                    <a:pt x="38" y="173"/>
                  </a:moveTo>
                  <a:cubicBezTo>
                    <a:pt x="38" y="173"/>
                    <a:pt x="37" y="174"/>
                    <a:pt x="37" y="175"/>
                  </a:cubicBezTo>
                  <a:cubicBezTo>
                    <a:pt x="37" y="176"/>
                    <a:pt x="36" y="176"/>
                    <a:pt x="36" y="177"/>
                  </a:cubicBezTo>
                  <a:cubicBezTo>
                    <a:pt x="37" y="178"/>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4"/>
                    <a:pt x="75" y="163"/>
                  </a:cubicBezTo>
                  <a:cubicBezTo>
                    <a:pt x="75" y="163"/>
                    <a:pt x="74" y="163"/>
                    <a:pt x="74" y="162"/>
                  </a:cubicBezTo>
                  <a:cubicBezTo>
                    <a:pt x="73" y="162"/>
                    <a:pt x="73" y="162"/>
                    <a:pt x="73" y="163"/>
                  </a:cubicBezTo>
                  <a:close/>
                  <a:moveTo>
                    <a:pt x="23" y="152"/>
                  </a:moveTo>
                  <a:cubicBezTo>
                    <a:pt x="24" y="152"/>
                    <a:pt x="24" y="152"/>
                    <a:pt x="24" y="151"/>
                  </a:cubicBezTo>
                  <a:cubicBezTo>
                    <a:pt x="24" y="151"/>
                    <a:pt x="24" y="151"/>
                    <a:pt x="23" y="150"/>
                  </a:cubicBezTo>
                  <a:cubicBezTo>
                    <a:pt x="23" y="150"/>
                    <a:pt x="23" y="151"/>
                    <a:pt x="23" y="151"/>
                  </a:cubicBezTo>
                  <a:cubicBezTo>
                    <a:pt x="23" y="152"/>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7"/>
                    <a:pt x="9" y="106"/>
                  </a:cubicBezTo>
                  <a:close/>
                  <a:moveTo>
                    <a:pt x="115" y="106"/>
                  </a:moveTo>
                  <a:cubicBezTo>
                    <a:pt x="115" y="107"/>
                    <a:pt x="116" y="107"/>
                    <a:pt x="116" y="106"/>
                  </a:cubicBezTo>
                  <a:cubicBezTo>
                    <a:pt x="116" y="106"/>
                    <a:pt x="116" y="105"/>
                    <a:pt x="116" y="105"/>
                  </a:cubicBezTo>
                  <a:cubicBezTo>
                    <a:pt x="116" y="104"/>
                    <a:pt x="115" y="104"/>
                    <a:pt x="115" y="105"/>
                  </a:cubicBezTo>
                  <a:cubicBezTo>
                    <a:pt x="114" y="105"/>
                    <a:pt x="114" y="106"/>
                    <a:pt x="115" y="106"/>
                  </a:cubicBezTo>
                  <a:close/>
                  <a:moveTo>
                    <a:pt x="9" y="104"/>
                  </a:moveTo>
                  <a:cubicBezTo>
                    <a:pt x="10" y="104"/>
                    <a:pt x="10" y="104"/>
                    <a:pt x="10" y="103"/>
                  </a:cubicBezTo>
                  <a:cubicBezTo>
                    <a:pt x="10" y="103"/>
                    <a:pt x="10" y="102"/>
                    <a:pt x="10" y="102"/>
                  </a:cubicBezTo>
                  <a:cubicBezTo>
                    <a:pt x="9" y="102"/>
                    <a:pt x="8" y="102"/>
                    <a:pt x="8" y="103"/>
                  </a:cubicBezTo>
                  <a:cubicBezTo>
                    <a:pt x="8" y="104"/>
                    <a:pt x="9" y="104"/>
                    <a:pt x="9"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3" y="96"/>
                    <a:pt x="23"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2"/>
                    <a:pt x="24" y="91"/>
                  </a:cubicBezTo>
                  <a:cubicBezTo>
                    <a:pt x="24" y="91"/>
                    <a:pt x="24" y="91"/>
                    <a:pt x="24" y="90"/>
                  </a:cubicBezTo>
                  <a:cubicBezTo>
                    <a:pt x="24" y="90"/>
                    <a:pt x="25" y="90"/>
                    <a:pt x="25" y="90"/>
                  </a:cubicBezTo>
                  <a:cubicBezTo>
                    <a:pt x="25" y="89"/>
                    <a:pt x="25" y="89"/>
                    <a:pt x="25" y="89"/>
                  </a:cubicBezTo>
                  <a:cubicBezTo>
                    <a:pt x="26" y="88"/>
                    <a:pt x="26" y="87"/>
                    <a:pt x="25" y="86"/>
                  </a:cubicBezTo>
                  <a:cubicBezTo>
                    <a:pt x="24" y="86"/>
                    <a:pt x="24" y="85"/>
                    <a:pt x="23" y="85"/>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5"/>
                  </a:cubicBezTo>
                  <a:cubicBezTo>
                    <a:pt x="49" y="85"/>
                    <a:pt x="49" y="85"/>
                    <a:pt x="49" y="85"/>
                  </a:cubicBezTo>
                  <a:close/>
                  <a:moveTo>
                    <a:pt x="30" y="81"/>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1"/>
                    <a:pt x="30" y="81"/>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3"/>
                  </a:cubicBezTo>
                  <a:close/>
                  <a:moveTo>
                    <a:pt x="6" y="75"/>
                  </a:moveTo>
                  <a:cubicBezTo>
                    <a:pt x="6" y="74"/>
                    <a:pt x="6" y="74"/>
                    <a:pt x="6" y="73"/>
                  </a:cubicBezTo>
                  <a:cubicBezTo>
                    <a:pt x="6" y="72"/>
                    <a:pt x="6" y="72"/>
                    <a:pt x="6" y="71"/>
                  </a:cubicBezTo>
                  <a:cubicBezTo>
                    <a:pt x="5" y="72"/>
                    <a:pt x="5" y="72"/>
                    <a:pt x="5" y="73"/>
                  </a:cubicBezTo>
                  <a:cubicBezTo>
                    <a:pt x="5" y="74"/>
                    <a:pt x="5" y="75"/>
                    <a:pt x="6" y="75"/>
                  </a:cubicBezTo>
                  <a:close/>
                  <a:moveTo>
                    <a:pt x="22" y="74"/>
                  </a:moveTo>
                  <a:cubicBezTo>
                    <a:pt x="22" y="74"/>
                    <a:pt x="22" y="73"/>
                    <a:pt x="22" y="73"/>
                  </a:cubicBezTo>
                  <a:cubicBezTo>
                    <a:pt x="23" y="73"/>
                    <a:pt x="23" y="72"/>
                    <a:pt x="23" y="72"/>
                  </a:cubicBezTo>
                  <a:cubicBezTo>
                    <a:pt x="22" y="71"/>
                    <a:pt x="22" y="71"/>
                    <a:pt x="21" y="72"/>
                  </a:cubicBezTo>
                  <a:cubicBezTo>
                    <a:pt x="21" y="73"/>
                    <a:pt x="21" y="73"/>
                    <a:pt x="22" y="74"/>
                  </a:cubicBezTo>
                  <a:close/>
                  <a:moveTo>
                    <a:pt x="33" y="68"/>
                  </a:moveTo>
                  <a:cubicBezTo>
                    <a:pt x="32" y="68"/>
                    <a:pt x="32" y="68"/>
                    <a:pt x="32" y="69"/>
                  </a:cubicBezTo>
                  <a:cubicBezTo>
                    <a:pt x="33" y="69"/>
                    <a:pt x="33" y="70"/>
                    <a:pt x="33" y="70"/>
                  </a:cubicBezTo>
                  <a:cubicBezTo>
                    <a:pt x="33" y="69"/>
                    <a:pt x="34" y="69"/>
                    <a:pt x="34" y="69"/>
                  </a:cubicBezTo>
                  <a:cubicBezTo>
                    <a:pt x="34" y="69"/>
                    <a:pt x="34" y="68"/>
                    <a:pt x="34" y="68"/>
                  </a:cubicBezTo>
                  <a:cubicBezTo>
                    <a:pt x="34" y="68"/>
                    <a:pt x="33" y="68"/>
                    <a:pt x="33" y="68"/>
                  </a:cubicBezTo>
                  <a:cubicBezTo>
                    <a:pt x="33" y="67"/>
                    <a:pt x="33" y="68"/>
                    <a:pt x="33" y="68"/>
                  </a:cubicBezTo>
                  <a:close/>
                  <a:moveTo>
                    <a:pt x="52" y="66"/>
                  </a:moveTo>
                  <a:cubicBezTo>
                    <a:pt x="52" y="66"/>
                    <a:pt x="52" y="66"/>
                    <a:pt x="52"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0" y="69"/>
                  </a:cubicBezTo>
                  <a:cubicBezTo>
                    <a:pt x="50" y="70"/>
                    <a:pt x="51" y="70"/>
                    <a:pt x="51" y="70"/>
                  </a:cubicBezTo>
                  <a:cubicBezTo>
                    <a:pt x="51" y="70"/>
                    <a:pt x="51" y="70"/>
                    <a:pt x="52" y="70"/>
                  </a:cubicBezTo>
                  <a:cubicBezTo>
                    <a:pt x="52" y="70"/>
                    <a:pt x="52" y="70"/>
                    <a:pt x="52" y="70"/>
                  </a:cubicBezTo>
                  <a:cubicBezTo>
                    <a:pt x="52" y="71"/>
                    <a:pt x="52" y="71"/>
                    <a:pt x="52" y="71"/>
                  </a:cubicBezTo>
                  <a:cubicBezTo>
                    <a:pt x="53" y="71"/>
                    <a:pt x="53" y="70"/>
                    <a:pt x="53" y="70"/>
                  </a:cubicBezTo>
                  <a:lnTo>
                    <a:pt x="53" y="69"/>
                  </a:lnTo>
                  <a:cubicBezTo>
                    <a:pt x="53" y="69"/>
                    <a:pt x="53" y="68"/>
                    <a:pt x="53" y="68"/>
                  </a:cubicBezTo>
                  <a:cubicBezTo>
                    <a:pt x="53" y="68"/>
                    <a:pt x="53" y="67"/>
                    <a:pt x="54" y="67"/>
                  </a:cubicBezTo>
                  <a:cubicBezTo>
                    <a:pt x="54" y="67"/>
                    <a:pt x="53" y="66"/>
                    <a:pt x="52" y="66"/>
                  </a:cubicBezTo>
                  <a:close/>
                  <a:moveTo>
                    <a:pt x="32" y="61"/>
                  </a:moveTo>
                  <a:cubicBezTo>
                    <a:pt x="33" y="61"/>
                    <a:pt x="33" y="61"/>
                    <a:pt x="33" y="60"/>
                  </a:cubicBezTo>
                  <a:cubicBezTo>
                    <a:pt x="33" y="60"/>
                    <a:pt x="33" y="60"/>
                    <a:pt x="33" y="60"/>
                  </a:cubicBezTo>
                  <a:lnTo>
                    <a:pt x="32" y="60"/>
                  </a:lnTo>
                  <a:cubicBezTo>
                    <a:pt x="32" y="60"/>
                    <a:pt x="32" y="60"/>
                    <a:pt x="32" y="60"/>
                  </a:cubicBezTo>
                  <a:cubicBezTo>
                    <a:pt x="32" y="61"/>
                    <a:pt x="32" y="61"/>
                    <a:pt x="32" y="61"/>
                  </a:cubicBezTo>
                  <a:close/>
                  <a:moveTo>
                    <a:pt x="104" y="65"/>
                  </a:moveTo>
                  <a:cubicBezTo>
                    <a:pt x="104" y="65"/>
                    <a:pt x="105" y="65"/>
                    <a:pt x="105" y="64"/>
                  </a:cubicBezTo>
                  <a:cubicBezTo>
                    <a:pt x="105" y="64"/>
                    <a:pt x="106" y="63"/>
                    <a:pt x="106" y="63"/>
                  </a:cubicBezTo>
                  <a:cubicBezTo>
                    <a:pt x="106" y="62"/>
                    <a:pt x="106" y="61"/>
                    <a:pt x="106" y="61"/>
                  </a:cubicBezTo>
                  <a:cubicBezTo>
                    <a:pt x="107" y="60"/>
                    <a:pt x="107" y="59"/>
                    <a:pt x="106" y="59"/>
                  </a:cubicBezTo>
                  <a:cubicBezTo>
                    <a:pt x="105" y="59"/>
                    <a:pt x="105" y="60"/>
                    <a:pt x="104" y="61"/>
                  </a:cubicBezTo>
                  <a:cubicBezTo>
                    <a:pt x="104" y="63"/>
                    <a:pt x="104" y="64"/>
                    <a:pt x="104" y="65"/>
                  </a:cubicBezTo>
                  <a:close/>
                  <a:moveTo>
                    <a:pt x="7" y="59"/>
                  </a:moveTo>
                  <a:cubicBezTo>
                    <a:pt x="8" y="59"/>
                    <a:pt x="8" y="59"/>
                    <a:pt x="8" y="58"/>
                  </a:cubicBezTo>
                  <a:cubicBezTo>
                    <a:pt x="8" y="57"/>
                    <a:pt x="8" y="57"/>
                    <a:pt x="7" y="57"/>
                  </a:cubicBezTo>
                  <a:cubicBezTo>
                    <a:pt x="7" y="57"/>
                    <a:pt x="7" y="57"/>
                    <a:pt x="7" y="58"/>
                  </a:cubicBezTo>
                  <a:cubicBezTo>
                    <a:pt x="7" y="58"/>
                    <a:pt x="7" y="59"/>
                    <a:pt x="7" y="59"/>
                  </a:cubicBezTo>
                  <a:close/>
                  <a:moveTo>
                    <a:pt x="14" y="45"/>
                  </a:moveTo>
                  <a:cubicBezTo>
                    <a:pt x="14" y="45"/>
                    <a:pt x="14" y="45"/>
                    <a:pt x="14" y="45"/>
                  </a:cubicBezTo>
                  <a:cubicBezTo>
                    <a:pt x="14" y="44"/>
                    <a:pt x="14" y="45"/>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8"/>
                    <a:pt x="4" y="38"/>
                    <a:pt x="4" y="38"/>
                  </a:cubicBezTo>
                  <a:cubicBezTo>
                    <a:pt x="4" y="38"/>
                    <a:pt x="4" y="38"/>
                    <a:pt x="4" y="38"/>
                  </a:cubicBezTo>
                  <a:close/>
                  <a:moveTo>
                    <a:pt x="12" y="36"/>
                  </a:moveTo>
                  <a:cubicBezTo>
                    <a:pt x="12" y="37"/>
                    <a:pt x="12" y="38"/>
                    <a:pt x="11" y="38"/>
                  </a:cubicBezTo>
                  <a:cubicBezTo>
                    <a:pt x="10" y="38"/>
                    <a:pt x="10" y="39"/>
                    <a:pt x="10" y="40"/>
                  </a:cubicBezTo>
                  <a:cubicBezTo>
                    <a:pt x="10" y="41"/>
                    <a:pt x="11" y="41"/>
                    <a:pt x="12" y="40"/>
                  </a:cubicBezTo>
                  <a:cubicBezTo>
                    <a:pt x="12" y="40"/>
                    <a:pt x="12" y="40"/>
                    <a:pt x="12" y="39"/>
                  </a:cubicBezTo>
                  <a:cubicBezTo>
                    <a:pt x="12" y="39"/>
                    <a:pt x="12" y="39"/>
                    <a:pt x="12" y="39"/>
                  </a:cubicBezTo>
                  <a:cubicBezTo>
                    <a:pt x="12" y="39"/>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50"/>
                    <a:pt x="55" y="154"/>
                    <a:pt x="55" y="159"/>
                  </a:cubicBezTo>
                  <a:cubicBezTo>
                    <a:pt x="55" y="163"/>
                    <a:pt x="55" y="168"/>
                    <a:pt x="55" y="172"/>
                  </a:cubicBezTo>
                  <a:cubicBezTo>
                    <a:pt x="56" y="174"/>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7"/>
                    <a:pt x="9" y="37"/>
                    <a:pt x="9" y="37"/>
                  </a:cubicBezTo>
                  <a:cubicBezTo>
                    <a:pt x="10" y="37"/>
                    <a:pt x="11" y="37"/>
                    <a:pt x="11" y="36"/>
                  </a:cubicBezTo>
                  <a:cubicBezTo>
                    <a:pt x="11" y="35"/>
                    <a:pt x="11" y="35"/>
                    <a:pt x="12" y="35"/>
                  </a:cubicBezTo>
                  <a:cubicBezTo>
                    <a:pt x="11" y="34"/>
                    <a:pt x="11" y="34"/>
                    <a:pt x="11" y="34"/>
                  </a:cubicBezTo>
                  <a:cubicBezTo>
                    <a:pt x="10" y="35"/>
                    <a:pt x="10" y="35"/>
                    <a:pt x="9" y="35"/>
                  </a:cubicBezTo>
                  <a:close/>
                  <a:moveTo>
                    <a:pt x="31" y="33"/>
                  </a:moveTo>
                  <a:cubicBezTo>
                    <a:pt x="31" y="33"/>
                    <a:pt x="32" y="33"/>
                    <a:pt x="32" y="34"/>
                  </a:cubicBezTo>
                  <a:cubicBezTo>
                    <a:pt x="32" y="34"/>
                    <a:pt x="32" y="34"/>
                    <a:pt x="32" y="34"/>
                  </a:cubicBezTo>
                  <a:cubicBezTo>
                    <a:pt x="33" y="33"/>
                    <a:pt x="33" y="33"/>
                    <a:pt x="33" y="33"/>
                  </a:cubicBezTo>
                  <a:cubicBezTo>
                    <a:pt x="32" y="33"/>
                    <a:pt x="32" y="33"/>
                    <a:pt x="32" y="33"/>
                  </a:cubicBezTo>
                  <a:cubicBezTo>
                    <a:pt x="32" y="33"/>
                    <a:pt x="31" y="33"/>
                    <a:pt x="31" y="33"/>
                  </a:cubicBezTo>
                  <a:close/>
                  <a:moveTo>
                    <a:pt x="14" y="33"/>
                  </a:moveTo>
                  <a:cubicBezTo>
                    <a:pt x="15" y="34"/>
                    <a:pt x="15" y="34"/>
                    <a:pt x="14" y="34"/>
                  </a:cubicBezTo>
                  <a:cubicBezTo>
                    <a:pt x="14" y="35"/>
                    <a:pt x="14" y="35"/>
                    <a:pt x="14" y="36"/>
                  </a:cubicBezTo>
                  <a:cubicBezTo>
                    <a:pt x="15" y="36"/>
                    <a:pt x="15" y="36"/>
                    <a:pt x="15" y="36"/>
                  </a:cubicBezTo>
                  <a:cubicBezTo>
                    <a:pt x="16" y="36"/>
                    <a:pt x="16" y="36"/>
                    <a:pt x="16" y="35"/>
                  </a:cubicBezTo>
                  <a:cubicBezTo>
                    <a:pt x="16" y="35"/>
                    <a:pt x="16" y="35"/>
                    <a:pt x="16" y="34"/>
                  </a:cubicBezTo>
                  <a:lnTo>
                    <a:pt x="16" y="33"/>
                  </a:lnTo>
                  <a:cubicBezTo>
                    <a:pt x="16" y="33"/>
                    <a:pt x="16" y="32"/>
                    <a:pt x="15" y="32"/>
                  </a:cubicBezTo>
                  <a:cubicBezTo>
                    <a:pt x="15" y="33"/>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2"/>
                    <a:pt x="7" y="32"/>
                    <a:pt x="7" y="32"/>
                  </a:cubicBezTo>
                  <a:cubicBezTo>
                    <a:pt x="7" y="32"/>
                    <a:pt x="8" y="32"/>
                    <a:pt x="8" y="32"/>
                  </a:cubicBezTo>
                  <a:lnTo>
                    <a:pt x="8" y="31"/>
                  </a:lnTo>
                  <a:cubicBezTo>
                    <a:pt x="8" y="31"/>
                    <a:pt x="7" y="31"/>
                    <a:pt x="7" y="31"/>
                  </a:cubicBezTo>
                  <a:cubicBezTo>
                    <a:pt x="7" y="31"/>
                    <a:pt x="7" y="31"/>
                    <a:pt x="7" y="31"/>
                  </a:cubicBezTo>
                  <a:close/>
                  <a:moveTo>
                    <a:pt x="7" y="31"/>
                  </a:moveTo>
                  <a:cubicBezTo>
                    <a:pt x="7" y="30"/>
                    <a:pt x="7" y="30"/>
                    <a:pt x="7" y="30"/>
                  </a:cubicBezTo>
                  <a:cubicBezTo>
                    <a:pt x="7" y="30"/>
                    <a:pt x="7" y="30"/>
                    <a:pt x="6" y="30"/>
                  </a:cubicBezTo>
                  <a:cubicBezTo>
                    <a:pt x="6" y="30"/>
                    <a:pt x="6" y="30"/>
                    <a:pt x="6" y="30"/>
                  </a:cubicBezTo>
                  <a:cubicBezTo>
                    <a:pt x="6" y="31"/>
                    <a:pt x="6" y="31"/>
                    <a:pt x="7" y="31"/>
                  </a:cubicBezTo>
                  <a:close/>
                  <a:moveTo>
                    <a:pt x="22" y="30"/>
                  </a:moveTo>
                  <a:cubicBezTo>
                    <a:pt x="22" y="30"/>
                    <a:pt x="23" y="30"/>
                    <a:pt x="23" y="30"/>
                  </a:cubicBezTo>
                  <a:cubicBezTo>
                    <a:pt x="24" y="30"/>
                    <a:pt x="24" y="30"/>
                    <a:pt x="24" y="29"/>
                  </a:cubicBezTo>
                  <a:cubicBezTo>
                    <a:pt x="24" y="29"/>
                    <a:pt x="23" y="29"/>
                    <a:pt x="23" y="29"/>
                  </a:cubicBezTo>
                  <a:cubicBezTo>
                    <a:pt x="23" y="29"/>
                    <a:pt x="22" y="29"/>
                    <a:pt x="22" y="29"/>
                  </a:cubicBezTo>
                  <a:lnTo>
                    <a:pt x="22" y="30"/>
                  </a:lnTo>
                  <a:close/>
                  <a:moveTo>
                    <a:pt x="9" y="29"/>
                  </a:moveTo>
                  <a:cubicBezTo>
                    <a:pt x="9" y="30"/>
                    <a:pt x="9" y="30"/>
                    <a:pt x="10" y="30"/>
                  </a:cubicBezTo>
                  <a:cubicBezTo>
                    <a:pt x="11" y="31"/>
                    <a:pt x="11" y="30"/>
                    <a:pt x="11" y="30"/>
                  </a:cubicBezTo>
                  <a:cubicBezTo>
                    <a:pt x="11" y="30"/>
                    <a:pt x="11" y="29"/>
                    <a:pt x="10" y="29"/>
                  </a:cubicBezTo>
                  <a:cubicBezTo>
                    <a:pt x="10" y="29"/>
                    <a:pt x="10" y="29"/>
                    <a:pt x="9" y="29"/>
                  </a:cubicBezTo>
                  <a:close/>
                  <a:moveTo>
                    <a:pt x="14" y="28"/>
                  </a:moveTo>
                  <a:cubicBezTo>
                    <a:pt x="13" y="29"/>
                    <a:pt x="13" y="29"/>
                    <a:pt x="13" y="29"/>
                  </a:cubicBezTo>
                  <a:cubicBezTo>
                    <a:pt x="13" y="29"/>
                    <a:pt x="12" y="29"/>
                    <a:pt x="12" y="29"/>
                  </a:cubicBezTo>
                  <a:cubicBezTo>
                    <a:pt x="13" y="30"/>
                    <a:pt x="13" y="30"/>
                    <a:pt x="12" y="31"/>
                  </a:cubicBezTo>
                  <a:cubicBezTo>
                    <a:pt x="12" y="31"/>
                    <a:pt x="13" y="32"/>
                    <a:pt x="13" y="32"/>
                  </a:cubicBezTo>
                  <a:cubicBezTo>
                    <a:pt x="13" y="32"/>
                    <a:pt x="13" y="32"/>
                    <a:pt x="13" y="32"/>
                  </a:cubicBezTo>
                  <a:cubicBezTo>
                    <a:pt x="13" y="33"/>
                    <a:pt x="13" y="33"/>
                    <a:pt x="13" y="34"/>
                  </a:cubicBezTo>
                  <a:cubicBezTo>
                    <a:pt x="13" y="35"/>
                    <a:pt x="13" y="35"/>
                    <a:pt x="13" y="35"/>
                  </a:cubicBezTo>
                  <a:cubicBezTo>
                    <a:pt x="13" y="34"/>
                    <a:pt x="14" y="34"/>
                    <a:pt x="14" y="33"/>
                  </a:cubicBezTo>
                  <a:cubicBezTo>
                    <a:pt x="14" y="32"/>
                    <a:pt x="14" y="31"/>
                    <a:pt x="14" y="30"/>
                  </a:cubicBezTo>
                  <a:cubicBezTo>
                    <a:pt x="14" y="30"/>
                    <a:pt x="15" y="30"/>
                    <a:pt x="15" y="31"/>
                  </a:cubicBezTo>
                  <a:cubicBezTo>
                    <a:pt x="15" y="31"/>
                    <a:pt x="15" y="31"/>
                    <a:pt x="15" y="32"/>
                  </a:cubicBezTo>
                  <a:cubicBezTo>
                    <a:pt x="16" y="32"/>
                    <a:pt x="16" y="32"/>
                    <a:pt x="16" y="32"/>
                  </a:cubicBezTo>
                  <a:cubicBezTo>
                    <a:pt x="17" y="32"/>
                    <a:pt x="17" y="32"/>
                    <a:pt x="17" y="32"/>
                  </a:cubicBezTo>
                  <a:cubicBezTo>
                    <a:pt x="17" y="31"/>
                    <a:pt x="16" y="31"/>
                    <a:pt x="16" y="30"/>
                  </a:cubicBezTo>
                  <a:cubicBezTo>
                    <a:pt x="15" y="30"/>
                    <a:pt x="14" y="29"/>
                    <a:pt x="14" y="28"/>
                  </a:cubicBezTo>
                  <a:close/>
                  <a:moveTo>
                    <a:pt x="30" y="29"/>
                  </a:moveTo>
                  <a:cubicBezTo>
                    <a:pt x="30" y="29"/>
                    <a:pt x="31" y="29"/>
                    <a:pt x="31" y="29"/>
                  </a:cubicBezTo>
                  <a:cubicBezTo>
                    <a:pt x="31" y="29"/>
                    <a:pt x="31" y="29"/>
                    <a:pt x="31" y="28"/>
                  </a:cubicBezTo>
                  <a:cubicBezTo>
                    <a:pt x="31" y="28"/>
                    <a:pt x="32" y="28"/>
                    <a:pt x="32" y="28"/>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8"/>
                  </a:moveTo>
                  <a:cubicBezTo>
                    <a:pt x="79" y="28"/>
                    <a:pt x="79" y="28"/>
                    <a:pt x="79" y="28"/>
                  </a:cubicBezTo>
                  <a:cubicBezTo>
                    <a:pt x="80" y="28"/>
                    <a:pt x="80" y="28"/>
                    <a:pt x="80" y="27"/>
                  </a:cubicBezTo>
                  <a:cubicBezTo>
                    <a:pt x="80" y="27"/>
                    <a:pt x="80" y="27"/>
                    <a:pt x="79" y="27"/>
                  </a:cubicBezTo>
                  <a:cubicBezTo>
                    <a:pt x="79" y="27"/>
                    <a:pt x="79" y="27"/>
                    <a:pt x="79" y="28"/>
                  </a:cubicBezTo>
                  <a:close/>
                  <a:moveTo>
                    <a:pt x="33" y="29"/>
                  </a:moveTo>
                  <a:cubicBezTo>
                    <a:pt x="33" y="29"/>
                    <a:pt x="33" y="29"/>
                    <a:pt x="34" y="29"/>
                  </a:cubicBezTo>
                  <a:cubicBezTo>
                    <a:pt x="35" y="29"/>
                    <a:pt x="35" y="29"/>
                    <a:pt x="36" y="29"/>
                  </a:cubicBezTo>
                  <a:cubicBezTo>
                    <a:pt x="36" y="29"/>
                    <a:pt x="36" y="28"/>
                    <a:pt x="36" y="27"/>
                  </a:cubicBezTo>
                  <a:cubicBezTo>
                    <a:pt x="35" y="27"/>
                    <a:pt x="35" y="27"/>
                    <a:pt x="34" y="27"/>
                  </a:cubicBezTo>
                  <a:cubicBezTo>
                    <a:pt x="33" y="28"/>
                    <a:pt x="33" y="28"/>
                    <a:pt x="33" y="29"/>
                  </a:cubicBezTo>
                  <a:close/>
                  <a:moveTo>
                    <a:pt x="17" y="28"/>
                  </a:moveTo>
                  <a:cubicBezTo>
                    <a:pt x="18" y="28"/>
                    <a:pt x="18" y="28"/>
                    <a:pt x="18" y="28"/>
                  </a:cubicBezTo>
                  <a:cubicBezTo>
                    <a:pt x="19" y="28"/>
                    <a:pt x="19" y="28"/>
                    <a:pt x="19" y="27"/>
                  </a:cubicBezTo>
                  <a:cubicBezTo>
                    <a:pt x="19" y="27"/>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5"/>
                  </a:moveTo>
                  <a:cubicBezTo>
                    <a:pt x="84" y="15"/>
                    <a:pt x="84" y="15"/>
                    <a:pt x="84" y="15"/>
                  </a:cubicBezTo>
                  <a:cubicBezTo>
                    <a:pt x="84" y="14"/>
                    <a:pt x="84" y="14"/>
                    <a:pt x="84" y="14"/>
                  </a:cubicBezTo>
                  <a:cubicBezTo>
                    <a:pt x="83" y="14"/>
                    <a:pt x="83" y="14"/>
                    <a:pt x="83" y="15"/>
                  </a:cubicBezTo>
                  <a:close/>
                  <a:moveTo>
                    <a:pt x="54" y="13"/>
                  </a:moveTo>
                  <a:cubicBezTo>
                    <a:pt x="54" y="13"/>
                    <a:pt x="54" y="12"/>
                    <a:pt x="54" y="12"/>
                  </a:cubicBezTo>
                  <a:cubicBezTo>
                    <a:pt x="54" y="12"/>
                    <a:pt x="54" y="12"/>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3"/>
                  </a:cubicBezTo>
                  <a:cubicBezTo>
                    <a:pt x="57" y="13"/>
                    <a:pt x="57" y="12"/>
                    <a:pt x="57" y="12"/>
                  </a:cubicBezTo>
                  <a:cubicBezTo>
                    <a:pt x="57" y="12"/>
                    <a:pt x="57" y="12"/>
                    <a:pt x="58" y="12"/>
                  </a:cubicBezTo>
                  <a:cubicBezTo>
                    <a:pt x="58" y="12"/>
                    <a:pt x="58" y="12"/>
                    <a:pt x="58" y="12"/>
                  </a:cubicBezTo>
                  <a:cubicBezTo>
                    <a:pt x="58" y="12"/>
                    <a:pt x="58" y="11"/>
                    <a:pt x="58" y="11"/>
                  </a:cubicBezTo>
                  <a:cubicBezTo>
                    <a:pt x="59" y="11"/>
                    <a:pt x="59" y="12"/>
                    <a:pt x="59" y="12"/>
                  </a:cubicBezTo>
                  <a:cubicBezTo>
                    <a:pt x="59" y="13"/>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1"/>
                  </a:cubicBezTo>
                  <a:cubicBezTo>
                    <a:pt x="84" y="10"/>
                    <a:pt x="84" y="10"/>
                    <a:pt x="85" y="10"/>
                  </a:cubicBezTo>
                  <a:cubicBezTo>
                    <a:pt x="86" y="10"/>
                    <a:pt x="86" y="10"/>
                    <a:pt x="86" y="9"/>
                  </a:cubicBezTo>
                  <a:cubicBezTo>
                    <a:pt x="86" y="9"/>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5"/>
                    <a:pt x="82" y="4"/>
                    <a:pt x="82" y="3"/>
                  </a:cubicBezTo>
                  <a:cubicBezTo>
                    <a:pt x="81" y="3"/>
                    <a:pt x="81" y="3"/>
                    <a:pt x="81" y="3"/>
                  </a:cubicBezTo>
                  <a:cubicBezTo>
                    <a:pt x="80" y="4"/>
                    <a:pt x="80" y="4"/>
                    <a:pt x="80" y="5"/>
                  </a:cubicBezTo>
                  <a:close/>
                  <a:moveTo>
                    <a:pt x="80" y="2"/>
                  </a:moveTo>
                  <a:cubicBezTo>
                    <a:pt x="81" y="2"/>
                    <a:pt x="81" y="2"/>
                    <a:pt x="81" y="2"/>
                  </a:cubicBezTo>
                  <a:cubicBezTo>
                    <a:pt x="81" y="2"/>
                    <a:pt x="81" y="1"/>
                    <a:pt x="80" y="1"/>
                  </a:cubicBezTo>
                  <a:cubicBezTo>
                    <a:pt x="80" y="2"/>
                    <a:pt x="80" y="2"/>
                    <a:pt x="80" y="2"/>
                  </a:cubicBezTo>
                  <a:close/>
                  <a:moveTo>
                    <a:pt x="84" y="6"/>
                  </a:moveTo>
                  <a:cubicBezTo>
                    <a:pt x="85" y="6"/>
                    <a:pt x="85" y="6"/>
                    <a:pt x="86" y="6"/>
                  </a:cubicBezTo>
                  <a:cubicBezTo>
                    <a:pt x="87" y="6"/>
                    <a:pt x="87" y="6"/>
                    <a:pt x="88" y="5"/>
                  </a:cubicBezTo>
                  <a:cubicBezTo>
                    <a:pt x="88" y="5"/>
                    <a:pt x="89" y="5"/>
                    <a:pt x="89" y="5"/>
                  </a:cubicBezTo>
                  <a:cubicBezTo>
                    <a:pt x="89" y="4"/>
                    <a:pt x="90" y="4"/>
                    <a:pt x="90" y="3"/>
                  </a:cubicBezTo>
                  <a:cubicBezTo>
                    <a:pt x="90" y="3"/>
                    <a:pt x="91" y="3"/>
                    <a:pt x="91" y="4"/>
                  </a:cubicBezTo>
                  <a:cubicBezTo>
                    <a:pt x="91" y="4"/>
                    <a:pt x="91" y="4"/>
                    <a:pt x="91" y="5"/>
                  </a:cubicBezTo>
                  <a:cubicBezTo>
                    <a:pt x="91" y="5"/>
                    <a:pt x="91" y="5"/>
                    <a:pt x="91" y="6"/>
                  </a:cubicBezTo>
                  <a:cubicBezTo>
                    <a:pt x="92" y="6"/>
                    <a:pt x="92" y="6"/>
                    <a:pt x="92" y="5"/>
                  </a:cubicBezTo>
                  <a:cubicBezTo>
                    <a:pt x="93" y="5"/>
                    <a:pt x="93" y="4"/>
                    <a:pt x="93" y="4"/>
                  </a:cubicBezTo>
                  <a:cubicBezTo>
                    <a:pt x="94" y="4"/>
                    <a:pt x="94" y="4"/>
                    <a:pt x="94" y="4"/>
                  </a:cubicBezTo>
                  <a:cubicBezTo>
                    <a:pt x="94" y="5"/>
                    <a:pt x="94" y="5"/>
                    <a:pt x="95" y="5"/>
                  </a:cubicBezTo>
                  <a:cubicBezTo>
                    <a:pt x="96" y="5"/>
                    <a:pt x="96" y="5"/>
                    <a:pt x="97" y="5"/>
                  </a:cubicBezTo>
                  <a:cubicBezTo>
                    <a:pt x="98" y="6"/>
                    <a:pt x="99" y="6"/>
                    <a:pt x="99" y="6"/>
                  </a:cubicBezTo>
                  <a:cubicBezTo>
                    <a:pt x="99" y="7"/>
                    <a:pt x="99" y="7"/>
                    <a:pt x="99" y="7"/>
                  </a:cubicBezTo>
                  <a:cubicBezTo>
                    <a:pt x="99" y="8"/>
                    <a:pt x="99" y="8"/>
                    <a:pt x="98" y="8"/>
                  </a:cubicBezTo>
                  <a:cubicBezTo>
                    <a:pt x="98" y="9"/>
                    <a:pt x="98" y="9"/>
                    <a:pt x="98" y="9"/>
                  </a:cubicBezTo>
                  <a:cubicBezTo>
                    <a:pt x="98" y="10"/>
                    <a:pt x="98" y="10"/>
                    <a:pt x="97" y="10"/>
                  </a:cubicBezTo>
                  <a:cubicBezTo>
                    <a:pt x="97" y="10"/>
                    <a:pt x="97" y="9"/>
                    <a:pt x="97" y="9"/>
                  </a:cubicBezTo>
                  <a:cubicBezTo>
                    <a:pt x="97" y="9"/>
                    <a:pt x="97" y="8"/>
                    <a:pt x="97" y="8"/>
                  </a:cubicBezTo>
                  <a:cubicBezTo>
                    <a:pt x="96" y="7"/>
                    <a:pt x="96" y="7"/>
                    <a:pt x="96" y="7"/>
                  </a:cubicBezTo>
                  <a:cubicBezTo>
                    <a:pt x="96" y="6"/>
                    <a:pt x="95" y="6"/>
                    <a:pt x="95" y="5"/>
                  </a:cubicBezTo>
                  <a:cubicBezTo>
                    <a:pt x="95" y="5"/>
                    <a:pt x="94" y="6"/>
                    <a:pt x="94" y="7"/>
                  </a:cubicBezTo>
                  <a:cubicBezTo>
                    <a:pt x="94" y="7"/>
                    <a:pt x="94" y="8"/>
                    <a:pt x="94" y="9"/>
                  </a:cubicBezTo>
                  <a:cubicBezTo>
                    <a:pt x="94" y="9"/>
                    <a:pt x="93" y="9"/>
                    <a:pt x="93" y="9"/>
                  </a:cubicBezTo>
                  <a:cubicBezTo>
                    <a:pt x="92" y="9"/>
                    <a:pt x="92" y="9"/>
                    <a:pt x="91" y="9"/>
                  </a:cubicBezTo>
                  <a:cubicBezTo>
                    <a:pt x="91" y="9"/>
                    <a:pt x="90" y="9"/>
                    <a:pt x="90" y="10"/>
                  </a:cubicBezTo>
                  <a:cubicBezTo>
                    <a:pt x="89" y="10"/>
                    <a:pt x="89" y="10"/>
                    <a:pt x="89" y="10"/>
                  </a:cubicBezTo>
                  <a:cubicBezTo>
                    <a:pt x="89" y="10"/>
                    <a:pt x="89" y="10"/>
                    <a:pt x="89" y="10"/>
                  </a:cubicBezTo>
                  <a:cubicBezTo>
                    <a:pt x="89" y="10"/>
                    <a:pt x="89" y="11"/>
                    <a:pt x="89" y="11"/>
                  </a:cubicBezTo>
                  <a:cubicBezTo>
                    <a:pt x="90" y="11"/>
                    <a:pt x="90" y="10"/>
                    <a:pt x="90" y="10"/>
                  </a:cubicBezTo>
                  <a:cubicBezTo>
                    <a:pt x="90" y="10"/>
                    <a:pt x="90" y="10"/>
                    <a:pt x="90" y="9"/>
                  </a:cubicBezTo>
                  <a:cubicBezTo>
                    <a:pt x="91" y="10"/>
                    <a:pt x="91" y="11"/>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3"/>
                    <a:pt x="94" y="13"/>
                    <a:pt x="94" y="12"/>
                  </a:cubicBezTo>
                  <a:cubicBezTo>
                    <a:pt x="94" y="12"/>
                    <a:pt x="93" y="12"/>
                    <a:pt x="93" y="13"/>
                  </a:cubicBezTo>
                  <a:cubicBezTo>
                    <a:pt x="93" y="13"/>
                    <a:pt x="93" y="13"/>
                    <a:pt x="93" y="13"/>
                  </a:cubicBezTo>
                  <a:cubicBezTo>
                    <a:pt x="93" y="14"/>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1"/>
                    <a:pt x="100" y="11"/>
                    <a:pt x="100" y="12"/>
                  </a:cubicBezTo>
                  <a:cubicBezTo>
                    <a:pt x="100" y="12"/>
                    <a:pt x="100" y="12"/>
                    <a:pt x="101" y="12"/>
                  </a:cubicBezTo>
                  <a:cubicBezTo>
                    <a:pt x="101" y="12"/>
                    <a:pt x="101" y="12"/>
                    <a:pt x="101" y="12"/>
                  </a:cubicBezTo>
                  <a:cubicBezTo>
                    <a:pt x="102" y="12"/>
                    <a:pt x="102" y="11"/>
                    <a:pt x="102" y="11"/>
                  </a:cubicBezTo>
                  <a:cubicBezTo>
                    <a:pt x="102" y="11"/>
                    <a:pt x="103" y="11"/>
                    <a:pt x="103" y="12"/>
                  </a:cubicBezTo>
                  <a:cubicBezTo>
                    <a:pt x="103" y="12"/>
                    <a:pt x="103" y="12"/>
                    <a:pt x="104" y="12"/>
                  </a:cubicBezTo>
                  <a:cubicBezTo>
                    <a:pt x="104" y="11"/>
                    <a:pt x="104" y="10"/>
                    <a:pt x="103" y="10"/>
                  </a:cubicBezTo>
                  <a:cubicBezTo>
                    <a:pt x="103" y="10"/>
                    <a:pt x="102" y="9"/>
                    <a:pt x="102" y="8"/>
                  </a:cubicBezTo>
                  <a:cubicBezTo>
                    <a:pt x="103" y="9"/>
                    <a:pt x="104" y="9"/>
                    <a:pt x="104" y="9"/>
                  </a:cubicBezTo>
                  <a:cubicBezTo>
                    <a:pt x="105" y="10"/>
                    <a:pt x="106" y="10"/>
                    <a:pt x="106" y="11"/>
                  </a:cubicBezTo>
                  <a:cubicBezTo>
                    <a:pt x="106" y="12"/>
                    <a:pt x="107" y="12"/>
                    <a:pt x="107" y="11"/>
                  </a:cubicBezTo>
                  <a:cubicBezTo>
                    <a:pt x="111" y="15"/>
                    <a:pt x="115" y="19"/>
                    <a:pt x="118" y="24"/>
                  </a:cubicBezTo>
                  <a:cubicBezTo>
                    <a:pt x="121" y="28"/>
                    <a:pt x="124" y="34"/>
                    <a:pt x="125" y="40"/>
                  </a:cubicBezTo>
                  <a:cubicBezTo>
                    <a:pt x="125" y="41"/>
                    <a:pt x="126" y="43"/>
                    <a:pt x="126" y="44"/>
                  </a:cubicBezTo>
                  <a:cubicBezTo>
                    <a:pt x="126" y="46"/>
                    <a:pt x="126" y="48"/>
                    <a:pt x="126" y="49"/>
                  </a:cubicBezTo>
                  <a:cubicBezTo>
                    <a:pt x="126" y="50"/>
                    <a:pt x="126" y="51"/>
                    <a:pt x="126" y="52"/>
                  </a:cubicBezTo>
                  <a:cubicBezTo>
                    <a:pt x="126" y="53"/>
                    <a:pt x="126"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5"/>
                    <a:pt x="127" y="76"/>
                  </a:cubicBezTo>
                  <a:cubicBezTo>
                    <a:pt x="127" y="82"/>
                    <a:pt x="128" y="87"/>
                    <a:pt x="127" y="92"/>
                  </a:cubicBezTo>
                  <a:cubicBezTo>
                    <a:pt x="127" y="98"/>
                    <a:pt x="127" y="103"/>
                    <a:pt x="127" y="109"/>
                  </a:cubicBezTo>
                  <a:cubicBezTo>
                    <a:pt x="127" y="115"/>
                    <a:pt x="127" y="120"/>
                    <a:pt x="127" y="126"/>
                  </a:cubicBezTo>
                  <a:cubicBezTo>
                    <a:pt x="128" y="131"/>
                    <a:pt x="127"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5" y="177"/>
                    <a:pt x="125" y="180"/>
                    <a:pt x="124" y="183"/>
                  </a:cubicBezTo>
                  <a:cubicBezTo>
                    <a:pt x="123" y="184"/>
                    <a:pt x="122" y="186"/>
                    <a:pt x="122" y="188"/>
                  </a:cubicBezTo>
                  <a:cubicBezTo>
                    <a:pt x="121" y="189"/>
                    <a:pt x="120" y="191"/>
                    <a:pt x="119" y="192"/>
                  </a:cubicBezTo>
                  <a:cubicBezTo>
                    <a:pt x="117" y="197"/>
                    <a:pt x="113" y="201"/>
                    <a:pt x="109" y="205"/>
                  </a:cubicBezTo>
                  <a:cubicBezTo>
                    <a:pt x="105" y="209"/>
                    <a:pt x="100" y="211"/>
                    <a:pt x="94" y="214"/>
                  </a:cubicBezTo>
                  <a:cubicBezTo>
                    <a:pt x="92" y="215"/>
                    <a:pt x="90" y="215"/>
                    <a:pt x="88" y="216"/>
                  </a:cubicBezTo>
                  <a:cubicBezTo>
                    <a:pt x="86" y="217"/>
                    <a:pt x="84" y="217"/>
                    <a:pt x="82" y="218"/>
                  </a:cubicBezTo>
                  <a:cubicBezTo>
                    <a:pt x="81" y="218"/>
                    <a:pt x="81" y="218"/>
                    <a:pt x="81" y="218"/>
                  </a:cubicBezTo>
                  <a:lnTo>
                    <a:pt x="80" y="218"/>
                  </a:lnTo>
                  <a:cubicBezTo>
                    <a:pt x="79" y="219"/>
                    <a:pt x="78" y="219"/>
                    <a:pt x="77" y="219"/>
                  </a:cubicBezTo>
                  <a:cubicBezTo>
                    <a:pt x="71" y="220"/>
                    <a:pt x="66" y="220"/>
                    <a:pt x="61" y="220"/>
                  </a:cubicBezTo>
                  <a:cubicBezTo>
                    <a:pt x="55" y="220"/>
                    <a:pt x="51" y="219"/>
                    <a:pt x="46" y="218"/>
                  </a:cubicBezTo>
                  <a:cubicBezTo>
                    <a:pt x="39" y="216"/>
                    <a:pt x="33" y="214"/>
                    <a:pt x="27" y="211"/>
                  </a:cubicBezTo>
                  <a:cubicBezTo>
                    <a:pt x="22" y="208"/>
                    <a:pt x="17" y="205"/>
                    <a:pt x="13" y="200"/>
                  </a:cubicBezTo>
                  <a:cubicBezTo>
                    <a:pt x="13" y="199"/>
                    <a:pt x="13" y="199"/>
                    <a:pt x="13" y="198"/>
                  </a:cubicBezTo>
                  <a:cubicBezTo>
                    <a:pt x="13" y="198"/>
                    <a:pt x="13" y="198"/>
                    <a:pt x="13" y="198"/>
                  </a:cubicBezTo>
                  <a:cubicBezTo>
                    <a:pt x="13" y="199"/>
                    <a:pt x="12" y="199"/>
                    <a:pt x="12" y="198"/>
                  </a:cubicBezTo>
                  <a:cubicBezTo>
                    <a:pt x="12" y="198"/>
                    <a:pt x="11" y="198"/>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4"/>
                  </a:cubicBezTo>
                  <a:cubicBezTo>
                    <a:pt x="1" y="173"/>
                    <a:pt x="1" y="171"/>
                    <a:pt x="1" y="170"/>
                  </a:cubicBezTo>
                  <a:cubicBezTo>
                    <a:pt x="0"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0" y="118"/>
                    <a:pt x="0" y="118"/>
                    <a:pt x="0" y="118"/>
                  </a:cubicBezTo>
                  <a:cubicBezTo>
                    <a:pt x="0"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0" y="58"/>
                    <a:pt x="0" y="55"/>
                    <a:pt x="1" y="52"/>
                  </a:cubicBezTo>
                  <a:cubicBezTo>
                    <a:pt x="1" y="50"/>
                    <a:pt x="1" y="47"/>
                    <a:pt x="1" y="44"/>
                  </a:cubicBezTo>
                  <a:lnTo>
                    <a:pt x="2" y="41"/>
                  </a:lnTo>
                  <a:cubicBezTo>
                    <a:pt x="2" y="40"/>
                    <a:pt x="2" y="39"/>
                    <a:pt x="3" y="37"/>
                  </a:cubicBezTo>
                  <a:lnTo>
                    <a:pt x="3" y="36"/>
                  </a:lnTo>
                  <a:cubicBezTo>
                    <a:pt x="3" y="35"/>
                    <a:pt x="4" y="34"/>
                    <a:pt x="4" y="33"/>
                  </a:cubicBezTo>
                  <a:cubicBezTo>
                    <a:pt x="5" y="32"/>
                    <a:pt x="5" y="31"/>
                    <a:pt x="5" y="30"/>
                  </a:cubicBezTo>
                  <a:cubicBezTo>
                    <a:pt x="6" y="30"/>
                    <a:pt x="6" y="29"/>
                    <a:pt x="6" y="29"/>
                  </a:cubicBezTo>
                  <a:cubicBezTo>
                    <a:pt x="7" y="28"/>
                    <a:pt x="7" y="27"/>
                    <a:pt x="7" y="27"/>
                  </a:cubicBezTo>
                  <a:cubicBezTo>
                    <a:pt x="8" y="27"/>
                    <a:pt x="8" y="27"/>
                    <a:pt x="8" y="27"/>
                  </a:cubicBezTo>
                  <a:cubicBezTo>
                    <a:pt x="8" y="28"/>
                    <a:pt x="9" y="28"/>
                    <a:pt x="9" y="28"/>
                  </a:cubicBezTo>
                  <a:cubicBezTo>
                    <a:pt x="9" y="28"/>
                    <a:pt x="10" y="28"/>
                    <a:pt x="10" y="28"/>
                  </a:cubicBezTo>
                  <a:cubicBezTo>
                    <a:pt x="10" y="28"/>
                    <a:pt x="10" y="28"/>
                    <a:pt x="10" y="27"/>
                  </a:cubicBezTo>
                  <a:cubicBezTo>
                    <a:pt x="11" y="27"/>
                    <a:pt x="12" y="27"/>
                    <a:pt x="12" y="27"/>
                  </a:cubicBezTo>
                  <a:cubicBezTo>
                    <a:pt x="12" y="28"/>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5"/>
                    <a:pt x="13" y="25"/>
                    <a:pt x="12" y="25"/>
                  </a:cubicBezTo>
                  <a:cubicBezTo>
                    <a:pt x="12" y="25"/>
                    <a:pt x="12" y="25"/>
                    <a:pt x="11" y="24"/>
                  </a:cubicBezTo>
                  <a:cubicBezTo>
                    <a:pt x="11" y="24"/>
                    <a:pt x="11" y="24"/>
                    <a:pt x="10" y="24"/>
                  </a:cubicBezTo>
                  <a:cubicBezTo>
                    <a:pt x="10" y="25"/>
                    <a:pt x="10" y="25"/>
                    <a:pt x="10"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1"/>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8"/>
                    <a:pt x="29" y="7"/>
                  </a:cubicBezTo>
                  <a:cubicBezTo>
                    <a:pt x="29" y="8"/>
                    <a:pt x="29" y="9"/>
                    <a:pt x="29" y="9"/>
                  </a:cubicBezTo>
                  <a:cubicBezTo>
                    <a:pt x="29" y="10"/>
                    <a:pt x="28" y="11"/>
                    <a:pt x="28" y="11"/>
                  </a:cubicBezTo>
                  <a:cubicBezTo>
                    <a:pt x="27" y="11"/>
                    <a:pt x="26" y="11"/>
                    <a:pt x="26" y="11"/>
                  </a:cubicBezTo>
                  <a:cubicBezTo>
                    <a:pt x="25" y="11"/>
                    <a:pt x="24" y="11"/>
                    <a:pt x="24" y="11"/>
                  </a:cubicBezTo>
                  <a:cubicBezTo>
                    <a:pt x="24" y="12"/>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9"/>
                  </a:cubicBezTo>
                  <a:cubicBezTo>
                    <a:pt x="29" y="19"/>
                    <a:pt x="29" y="19"/>
                    <a:pt x="29" y="19"/>
                  </a:cubicBezTo>
                  <a:cubicBezTo>
                    <a:pt x="29" y="20"/>
                    <a:pt x="29" y="21"/>
                    <a:pt x="28" y="22"/>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3"/>
                    <a:pt x="33" y="23"/>
                  </a:cubicBezTo>
                  <a:cubicBezTo>
                    <a:pt x="33" y="23"/>
                    <a:pt x="32" y="23"/>
                    <a:pt x="32" y="23"/>
                  </a:cubicBezTo>
                  <a:cubicBezTo>
                    <a:pt x="31" y="23"/>
                    <a:pt x="31" y="23"/>
                    <a:pt x="31" y="23"/>
                  </a:cubicBezTo>
                  <a:cubicBezTo>
                    <a:pt x="30" y="24"/>
                    <a:pt x="30" y="24"/>
                    <a:pt x="30" y="24"/>
                  </a:cubicBezTo>
                  <a:cubicBezTo>
                    <a:pt x="30" y="24"/>
                    <a:pt x="30" y="25"/>
                    <a:pt x="31" y="25"/>
                  </a:cubicBezTo>
                  <a:cubicBezTo>
                    <a:pt x="32" y="25"/>
                    <a:pt x="32" y="25"/>
                    <a:pt x="33" y="25"/>
                  </a:cubicBezTo>
                  <a:cubicBezTo>
                    <a:pt x="34" y="25"/>
                    <a:pt x="34" y="24"/>
                    <a:pt x="35" y="24"/>
                  </a:cubicBezTo>
                  <a:cubicBezTo>
                    <a:pt x="36" y="24"/>
                    <a:pt x="37" y="23"/>
                    <a:pt x="37" y="23"/>
                  </a:cubicBezTo>
                  <a:cubicBezTo>
                    <a:pt x="38" y="23"/>
                    <a:pt x="38" y="22"/>
                    <a:pt x="38" y="22"/>
                  </a:cubicBezTo>
                  <a:cubicBezTo>
                    <a:pt x="38" y="21"/>
                    <a:pt x="38" y="20"/>
                    <a:pt x="37" y="20"/>
                  </a:cubicBezTo>
                  <a:cubicBezTo>
                    <a:pt x="37" y="20"/>
                    <a:pt x="36" y="19"/>
                    <a:pt x="36" y="19"/>
                  </a:cubicBezTo>
                  <a:cubicBezTo>
                    <a:pt x="35" y="19"/>
                    <a:pt x="34"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8" y="17"/>
                    <a:pt x="39" y="17"/>
                    <a:pt x="39" y="18"/>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5" y="13"/>
                    <a:pt x="46" y="13"/>
                  </a:cubicBezTo>
                  <a:cubicBezTo>
                    <a:pt x="46" y="13"/>
                    <a:pt x="46" y="12"/>
                    <a:pt x="46" y="12"/>
                  </a:cubicBezTo>
                  <a:cubicBezTo>
                    <a:pt x="46" y="12"/>
                    <a:pt x="47" y="11"/>
                    <a:pt x="47" y="11"/>
                  </a:cubicBezTo>
                  <a:cubicBezTo>
                    <a:pt x="48" y="11"/>
                    <a:pt x="48" y="11"/>
                    <a:pt x="48" y="12"/>
                  </a:cubicBezTo>
                  <a:cubicBezTo>
                    <a:pt x="48" y="12"/>
                    <a:pt x="48" y="12"/>
                    <a:pt x="49" y="12"/>
                  </a:cubicBezTo>
                  <a:cubicBezTo>
                    <a:pt x="49" y="12"/>
                    <a:pt x="49" y="12"/>
                    <a:pt x="49" y="11"/>
                  </a:cubicBezTo>
                  <a:cubicBezTo>
                    <a:pt x="48" y="11"/>
                    <a:pt x="48" y="11"/>
                    <a:pt x="48" y="10"/>
                  </a:cubicBezTo>
                  <a:cubicBezTo>
                    <a:pt x="49" y="10"/>
                    <a:pt x="50" y="9"/>
                    <a:pt x="50" y="9"/>
                  </a:cubicBezTo>
                  <a:cubicBezTo>
                    <a:pt x="51" y="9"/>
                    <a:pt x="51" y="9"/>
                    <a:pt x="52" y="10"/>
                  </a:cubicBezTo>
                  <a:cubicBezTo>
                    <a:pt x="52" y="9"/>
                    <a:pt x="51" y="9"/>
                    <a:pt x="51" y="9"/>
                  </a:cubicBezTo>
                  <a:cubicBezTo>
                    <a:pt x="51" y="9"/>
                    <a:pt x="50" y="9"/>
                    <a:pt x="50" y="9"/>
                  </a:cubicBezTo>
                  <a:cubicBezTo>
                    <a:pt x="50" y="8"/>
                    <a:pt x="50" y="8"/>
                    <a:pt x="50" y="8"/>
                  </a:cubicBezTo>
                  <a:cubicBezTo>
                    <a:pt x="49" y="8"/>
                    <a:pt x="49" y="7"/>
                    <a:pt x="49" y="7"/>
                  </a:cubicBezTo>
                  <a:cubicBezTo>
                    <a:pt x="49" y="7"/>
                    <a:pt x="50" y="6"/>
                    <a:pt x="50" y="6"/>
                  </a:cubicBezTo>
                  <a:cubicBezTo>
                    <a:pt x="51" y="6"/>
                    <a:pt x="52" y="6"/>
                    <a:pt x="53" y="6"/>
                  </a:cubicBezTo>
                  <a:cubicBezTo>
                    <a:pt x="53" y="7"/>
                    <a:pt x="53" y="7"/>
                    <a:pt x="52" y="7"/>
                  </a:cubicBezTo>
                  <a:cubicBezTo>
                    <a:pt x="52" y="8"/>
                    <a:pt x="52" y="8"/>
                    <a:pt x="52" y="8"/>
                  </a:cubicBezTo>
                  <a:cubicBezTo>
                    <a:pt x="52" y="9"/>
                    <a:pt x="52" y="9"/>
                    <a:pt x="53" y="9"/>
                  </a:cubicBezTo>
                  <a:cubicBezTo>
                    <a:pt x="53" y="8"/>
                    <a:pt x="53" y="8"/>
                    <a:pt x="53" y="8"/>
                  </a:cubicBezTo>
                  <a:cubicBezTo>
                    <a:pt x="53" y="9"/>
                    <a:pt x="54" y="9"/>
                    <a:pt x="54" y="10"/>
                  </a:cubicBezTo>
                  <a:cubicBezTo>
                    <a:pt x="55" y="9"/>
                    <a:pt x="55" y="10"/>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7"/>
                    <a:pt x="61" y="7"/>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4"/>
                  </a:cubicBezTo>
                  <a:cubicBezTo>
                    <a:pt x="57" y="3"/>
                    <a:pt x="57" y="3"/>
                    <a:pt x="58" y="3"/>
                  </a:cubicBezTo>
                  <a:lnTo>
                    <a:pt x="59" y="3"/>
                  </a:lnTo>
                  <a:cubicBezTo>
                    <a:pt x="59" y="4"/>
                    <a:pt x="59" y="4"/>
                    <a:pt x="60" y="4"/>
                  </a:cubicBezTo>
                  <a:cubicBezTo>
                    <a:pt x="60" y="5"/>
                    <a:pt x="60" y="5"/>
                    <a:pt x="60" y="5"/>
                  </a:cubicBezTo>
                  <a:cubicBezTo>
                    <a:pt x="61" y="5"/>
                    <a:pt x="61" y="5"/>
                    <a:pt x="61" y="5"/>
                  </a:cubicBezTo>
                  <a:cubicBezTo>
                    <a:pt x="61" y="4"/>
                    <a:pt x="61" y="4"/>
                    <a:pt x="62" y="4"/>
                  </a:cubicBezTo>
                  <a:cubicBezTo>
                    <a:pt x="61" y="3"/>
                    <a:pt x="61" y="3"/>
                    <a:pt x="61" y="3"/>
                  </a:cubicBezTo>
                  <a:cubicBezTo>
                    <a:pt x="60" y="3"/>
                    <a:pt x="60" y="3"/>
                    <a:pt x="60" y="2"/>
                  </a:cubicBezTo>
                  <a:cubicBezTo>
                    <a:pt x="60" y="2"/>
                    <a:pt x="61" y="2"/>
                    <a:pt x="61" y="2"/>
                  </a:cubicBezTo>
                  <a:cubicBezTo>
                    <a:pt x="61" y="2"/>
                    <a:pt x="62" y="2"/>
                    <a:pt x="62" y="3"/>
                  </a:cubicBezTo>
                  <a:cubicBezTo>
                    <a:pt x="63" y="3"/>
                    <a:pt x="63" y="3"/>
                    <a:pt x="63" y="2"/>
                  </a:cubicBezTo>
                  <a:cubicBezTo>
                    <a:pt x="63" y="2"/>
                    <a:pt x="63" y="2"/>
                    <a:pt x="64" y="3"/>
                  </a:cubicBezTo>
                  <a:cubicBezTo>
                    <a:pt x="64" y="3"/>
                    <a:pt x="64" y="3"/>
                    <a:pt x="64" y="3"/>
                  </a:cubicBezTo>
                  <a:cubicBezTo>
                    <a:pt x="63" y="3"/>
                    <a:pt x="63" y="3"/>
                    <a:pt x="63" y="4"/>
                  </a:cubicBezTo>
                  <a:cubicBezTo>
                    <a:pt x="63" y="4"/>
                    <a:pt x="64" y="5"/>
                    <a:pt x="63" y="5"/>
                  </a:cubicBezTo>
                  <a:cubicBezTo>
                    <a:pt x="63" y="5"/>
                    <a:pt x="63" y="6"/>
                    <a:pt x="62" y="6"/>
                  </a:cubicBezTo>
                  <a:cubicBezTo>
                    <a:pt x="63" y="7"/>
                    <a:pt x="63" y="7"/>
                    <a:pt x="63" y="7"/>
                  </a:cubicBezTo>
                  <a:cubicBezTo>
                    <a:pt x="64" y="7"/>
                    <a:pt x="64" y="7"/>
                    <a:pt x="65" y="6"/>
                  </a:cubicBezTo>
                  <a:cubicBezTo>
                    <a:pt x="66" y="6"/>
                    <a:pt x="66" y="5"/>
                    <a:pt x="66" y="4"/>
                  </a:cubicBezTo>
                  <a:cubicBezTo>
                    <a:pt x="66" y="4"/>
                    <a:pt x="66" y="4"/>
                    <a:pt x="65" y="4"/>
                  </a:cubicBezTo>
                  <a:cubicBezTo>
                    <a:pt x="65" y="4"/>
                    <a:pt x="65" y="4"/>
                    <a:pt x="65" y="3"/>
                  </a:cubicBezTo>
                  <a:cubicBezTo>
                    <a:pt x="65" y="4"/>
                    <a:pt x="66" y="4"/>
                    <a:pt x="66" y="4"/>
                  </a:cubicBezTo>
                  <a:cubicBezTo>
                    <a:pt x="67" y="4"/>
                    <a:pt x="67" y="4"/>
                    <a:pt x="68" y="4"/>
                  </a:cubicBezTo>
                  <a:cubicBezTo>
                    <a:pt x="68" y="4"/>
                    <a:pt x="68" y="3"/>
                    <a:pt x="68" y="3"/>
                  </a:cubicBezTo>
                  <a:cubicBezTo>
                    <a:pt x="68" y="3"/>
                    <a:pt x="68" y="3"/>
                    <a:pt x="68" y="2"/>
                  </a:cubicBezTo>
                  <a:cubicBezTo>
                    <a:pt x="68" y="2"/>
                    <a:pt x="68" y="2"/>
                    <a:pt x="69" y="1"/>
                  </a:cubicBezTo>
                  <a:cubicBezTo>
                    <a:pt x="70" y="1"/>
                    <a:pt x="71" y="2"/>
                    <a:pt x="71" y="2"/>
                  </a:cubicBezTo>
                  <a:cubicBezTo>
                    <a:pt x="70" y="2"/>
                    <a:pt x="69" y="3"/>
                    <a:pt x="69" y="4"/>
                  </a:cubicBezTo>
                  <a:cubicBezTo>
                    <a:pt x="69" y="4"/>
                    <a:pt x="70" y="5"/>
                    <a:pt x="71" y="4"/>
                  </a:cubicBezTo>
                  <a:cubicBezTo>
                    <a:pt x="71" y="5"/>
                    <a:pt x="71" y="5"/>
                    <a:pt x="71" y="5"/>
                  </a:cubicBezTo>
                  <a:cubicBezTo>
                    <a:pt x="71" y="6"/>
                    <a:pt x="72" y="6"/>
                    <a:pt x="72" y="6"/>
                  </a:cubicBezTo>
                  <a:cubicBezTo>
                    <a:pt x="72" y="6"/>
                    <a:pt x="73" y="6"/>
                    <a:pt x="73" y="5"/>
                  </a:cubicBezTo>
                  <a:cubicBezTo>
                    <a:pt x="72" y="5"/>
                    <a:pt x="73" y="5"/>
                    <a:pt x="73" y="4"/>
                  </a:cubicBezTo>
                  <a:cubicBezTo>
                    <a:pt x="73" y="4"/>
                    <a:pt x="74" y="3"/>
                    <a:pt x="74" y="3"/>
                  </a:cubicBezTo>
                  <a:cubicBezTo>
                    <a:pt x="74" y="2"/>
                    <a:pt x="75" y="2"/>
                    <a:pt x="75" y="1"/>
                  </a:cubicBezTo>
                  <a:cubicBezTo>
                    <a:pt x="76" y="1"/>
                    <a:pt x="76" y="2"/>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1"/>
                    <a:pt x="82" y="1"/>
                  </a:cubicBezTo>
                  <a:cubicBezTo>
                    <a:pt x="82" y="1"/>
                    <a:pt x="83" y="1"/>
                    <a:pt x="83" y="2"/>
                  </a:cubicBezTo>
                  <a:cubicBezTo>
                    <a:pt x="84" y="3"/>
                    <a:pt x="84" y="3"/>
                    <a:pt x="84" y="4"/>
                  </a:cubicBezTo>
                  <a:cubicBezTo>
                    <a:pt x="84" y="4"/>
                    <a:pt x="84" y="5"/>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8">
              <a:extLst>
                <a:ext uri="{FF2B5EF4-FFF2-40B4-BE49-F238E27FC236}">
                  <a16:creationId xmlns:a16="http://schemas.microsoft.com/office/drawing/2014/main" id="{47DD058E-1AA0-43E7-BAF8-BE6EF083E88F}"/>
                </a:ext>
              </a:extLst>
            </p:cNvPr>
            <p:cNvSpPr>
              <a:spLocks noEditPoints="1"/>
            </p:cNvSpPr>
            <p:nvPr/>
          </p:nvSpPr>
          <p:spPr bwMode="auto">
            <a:xfrm>
              <a:off x="7730256" y="4348002"/>
              <a:ext cx="76186" cy="177767"/>
            </a:xfrm>
            <a:custGeom>
              <a:avLst/>
              <a:gdLst>
                <a:gd name="T0" fmla="*/ 27 w 91"/>
                <a:gd name="T1" fmla="*/ 3 h 214"/>
                <a:gd name="T2" fmla="*/ 2 w 91"/>
                <a:gd name="T3" fmla="*/ 4 h 214"/>
                <a:gd name="T4" fmla="*/ 31 w 91"/>
                <a:gd name="T5" fmla="*/ 3 h 214"/>
                <a:gd name="T6" fmla="*/ 54 w 91"/>
                <a:gd name="T7" fmla="*/ 4 h 214"/>
                <a:gd name="T8" fmla="*/ 54 w 91"/>
                <a:gd name="T9" fmla="*/ 4 h 214"/>
                <a:gd name="T10" fmla="*/ 13 w 91"/>
                <a:gd name="T11" fmla="*/ 7 h 214"/>
                <a:gd name="T12" fmla="*/ 24 w 91"/>
                <a:gd name="T13" fmla="*/ 6 h 214"/>
                <a:gd name="T14" fmla="*/ 49 w 91"/>
                <a:gd name="T15" fmla="*/ 8 h 214"/>
                <a:gd name="T16" fmla="*/ 66 w 91"/>
                <a:gd name="T17" fmla="*/ 211 h 214"/>
                <a:gd name="T18" fmla="*/ 35 w 91"/>
                <a:gd name="T19" fmla="*/ 209 h 214"/>
                <a:gd name="T20" fmla="*/ 67 w 91"/>
                <a:gd name="T21" fmla="*/ 207 h 214"/>
                <a:gd name="T22" fmla="*/ 77 w 91"/>
                <a:gd name="T23" fmla="*/ 205 h 214"/>
                <a:gd name="T24" fmla="*/ 46 w 91"/>
                <a:gd name="T25" fmla="*/ 203 h 214"/>
                <a:gd name="T26" fmla="*/ 68 w 91"/>
                <a:gd name="T27" fmla="*/ 198 h 214"/>
                <a:gd name="T28" fmla="*/ 36 w 91"/>
                <a:gd name="T29" fmla="*/ 192 h 214"/>
                <a:gd name="T30" fmla="*/ 44 w 91"/>
                <a:gd name="T31" fmla="*/ 186 h 214"/>
                <a:gd name="T32" fmla="*/ 12 w 91"/>
                <a:gd name="T33" fmla="*/ 182 h 214"/>
                <a:gd name="T34" fmla="*/ 40 w 91"/>
                <a:gd name="T35" fmla="*/ 177 h 214"/>
                <a:gd name="T36" fmla="*/ 42 w 91"/>
                <a:gd name="T37" fmla="*/ 173 h 214"/>
                <a:gd name="T38" fmla="*/ 49 w 91"/>
                <a:gd name="T39" fmla="*/ 166 h 214"/>
                <a:gd name="T40" fmla="*/ 18 w 91"/>
                <a:gd name="T41" fmla="*/ 153 h 214"/>
                <a:gd name="T42" fmla="*/ 12 w 91"/>
                <a:gd name="T43" fmla="*/ 126 h 214"/>
                <a:gd name="T44" fmla="*/ 2 w 91"/>
                <a:gd name="T45" fmla="*/ 100 h 214"/>
                <a:gd name="T46" fmla="*/ 45 w 91"/>
                <a:gd name="T47" fmla="*/ 42 h 214"/>
                <a:gd name="T48" fmla="*/ 43 w 91"/>
                <a:gd name="T49" fmla="*/ 38 h 214"/>
                <a:gd name="T50" fmla="*/ 41 w 91"/>
                <a:gd name="T51" fmla="*/ 35 h 214"/>
                <a:gd name="T52" fmla="*/ 45 w 91"/>
                <a:gd name="T53" fmla="*/ 31 h 214"/>
                <a:gd name="T54" fmla="*/ 34 w 91"/>
                <a:gd name="T55" fmla="*/ 31 h 214"/>
                <a:gd name="T56" fmla="*/ 38 w 91"/>
                <a:gd name="T57" fmla="*/ 28 h 214"/>
                <a:gd name="T58" fmla="*/ 25 w 91"/>
                <a:gd name="T59" fmla="*/ 29 h 214"/>
                <a:gd name="T60" fmla="*/ 45 w 91"/>
                <a:gd name="T61" fmla="*/ 28 h 214"/>
                <a:gd name="T62" fmla="*/ 35 w 91"/>
                <a:gd name="T63" fmla="*/ 27 h 214"/>
                <a:gd name="T64" fmla="*/ 28 w 91"/>
                <a:gd name="T65" fmla="*/ 24 h 214"/>
                <a:gd name="T66" fmla="*/ 42 w 91"/>
                <a:gd name="T67" fmla="*/ 22 h 214"/>
                <a:gd name="T68" fmla="*/ 43 w 91"/>
                <a:gd name="T69" fmla="*/ 26 h 214"/>
                <a:gd name="T70" fmla="*/ 38 w 91"/>
                <a:gd name="T71" fmla="*/ 20 h 214"/>
                <a:gd name="T72" fmla="*/ 14 w 91"/>
                <a:gd name="T73" fmla="*/ 19 h 214"/>
                <a:gd name="T74" fmla="*/ 19 w 91"/>
                <a:gd name="T75" fmla="*/ 20 h 214"/>
                <a:gd name="T76" fmla="*/ 32 w 91"/>
                <a:gd name="T77" fmla="*/ 19 h 214"/>
                <a:gd name="T78" fmla="*/ 43 w 91"/>
                <a:gd name="T79" fmla="*/ 12 h 214"/>
                <a:gd name="T80" fmla="*/ 42 w 91"/>
                <a:gd name="T81" fmla="*/ 12 h 214"/>
                <a:gd name="T82" fmla="*/ 13 w 91"/>
                <a:gd name="T83" fmla="*/ 15 h 214"/>
                <a:gd name="T84" fmla="*/ 27 w 91"/>
                <a:gd name="T85" fmla="*/ 12 h 214"/>
                <a:gd name="T86" fmla="*/ 22 w 91"/>
                <a:gd name="T87" fmla="*/ 2 h 214"/>
                <a:gd name="T88" fmla="*/ 26 w 91"/>
                <a:gd name="T89" fmla="*/ 8 h 214"/>
                <a:gd name="T90" fmla="*/ 36 w 91"/>
                <a:gd name="T91" fmla="*/ 9 h 214"/>
                <a:gd name="T92" fmla="*/ 43 w 91"/>
                <a:gd name="T93" fmla="*/ 8 h 214"/>
                <a:gd name="T94" fmla="*/ 54 w 91"/>
                <a:gd name="T95" fmla="*/ 8 h 214"/>
                <a:gd name="T96" fmla="*/ 56 w 91"/>
                <a:gd name="T97" fmla="*/ 22 h 214"/>
                <a:gd name="T98" fmla="*/ 90 w 91"/>
                <a:gd name="T99" fmla="*/ 213 h 214"/>
                <a:gd name="T100" fmla="*/ 87 w 91"/>
                <a:gd name="T101" fmla="*/ 210 h 214"/>
                <a:gd name="T102" fmla="*/ 79 w 91"/>
                <a:gd name="T103" fmla="*/ 211 h 214"/>
                <a:gd name="T104" fmla="*/ 76 w 91"/>
                <a:gd name="T105" fmla="*/ 213 h 214"/>
                <a:gd name="T106" fmla="*/ 68 w 91"/>
                <a:gd name="T107" fmla="*/ 213 h 214"/>
                <a:gd name="T108" fmla="*/ 1 w 91"/>
                <a:gd name="T109" fmla="*/ 199 h 214"/>
                <a:gd name="T110" fmla="*/ 1 w 91"/>
                <a:gd name="T111" fmla="*/ 26 h 214"/>
                <a:gd name="T112" fmla="*/ 4 w 91"/>
                <a:gd name="T113" fmla="*/ 16 h 214"/>
                <a:gd name="T114" fmla="*/ 6 w 91"/>
                <a:gd name="T115" fmla="*/ 11 h 214"/>
                <a:gd name="T116" fmla="*/ 14 w 91"/>
                <a:gd name="T117" fmla="*/ 8 h 214"/>
                <a:gd name="T118" fmla="*/ 19 w 91"/>
                <a:gd name="T119"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4">
                  <a:moveTo>
                    <a:pt x="42" y="2"/>
                  </a:moveTo>
                  <a:cubicBezTo>
                    <a:pt x="42" y="2"/>
                    <a:pt x="41" y="2"/>
                    <a:pt x="41" y="2"/>
                  </a:cubicBezTo>
                  <a:cubicBezTo>
                    <a:pt x="40" y="2"/>
                    <a:pt x="40" y="2"/>
                    <a:pt x="39" y="2"/>
                  </a:cubicBezTo>
                  <a:cubicBezTo>
                    <a:pt x="39" y="2"/>
                    <a:pt x="39" y="2"/>
                    <a:pt x="39" y="2"/>
                  </a:cubicBezTo>
                  <a:cubicBezTo>
                    <a:pt x="39" y="2"/>
                    <a:pt x="39" y="2"/>
                    <a:pt x="39" y="1"/>
                  </a:cubicBezTo>
                  <a:cubicBezTo>
                    <a:pt x="40" y="1"/>
                    <a:pt x="40" y="1"/>
                    <a:pt x="41" y="1"/>
                  </a:cubicBezTo>
                  <a:cubicBezTo>
                    <a:pt x="41" y="1"/>
                    <a:pt x="42" y="1"/>
                    <a:pt x="42" y="2"/>
                  </a:cubicBezTo>
                  <a:close/>
                  <a:moveTo>
                    <a:pt x="27" y="3"/>
                  </a:moveTo>
                  <a:cubicBezTo>
                    <a:pt x="27" y="4"/>
                    <a:pt x="26" y="4"/>
                    <a:pt x="25" y="3"/>
                  </a:cubicBezTo>
                  <a:cubicBezTo>
                    <a:pt x="24" y="3"/>
                    <a:pt x="24" y="3"/>
                    <a:pt x="24" y="2"/>
                  </a:cubicBezTo>
                  <a:cubicBezTo>
                    <a:pt x="24" y="2"/>
                    <a:pt x="24" y="2"/>
                    <a:pt x="24" y="2"/>
                  </a:cubicBezTo>
                  <a:cubicBezTo>
                    <a:pt x="24" y="2"/>
                    <a:pt x="25" y="2"/>
                    <a:pt x="25" y="2"/>
                  </a:cubicBezTo>
                  <a:cubicBezTo>
                    <a:pt x="25" y="1"/>
                    <a:pt x="26" y="1"/>
                    <a:pt x="26" y="2"/>
                  </a:cubicBezTo>
                  <a:cubicBezTo>
                    <a:pt x="27" y="2"/>
                    <a:pt x="27" y="3"/>
                    <a:pt x="27" y="3"/>
                  </a:cubicBezTo>
                  <a:close/>
                  <a:moveTo>
                    <a:pt x="31" y="1"/>
                  </a:moveTo>
                  <a:cubicBezTo>
                    <a:pt x="31" y="2"/>
                    <a:pt x="31" y="2"/>
                    <a:pt x="31" y="2"/>
                  </a:cubicBezTo>
                  <a:cubicBezTo>
                    <a:pt x="31" y="2"/>
                    <a:pt x="30" y="2"/>
                    <a:pt x="30" y="2"/>
                  </a:cubicBezTo>
                  <a:lnTo>
                    <a:pt x="30" y="1"/>
                  </a:lnTo>
                  <a:cubicBezTo>
                    <a:pt x="30" y="1"/>
                    <a:pt x="30" y="1"/>
                    <a:pt x="31" y="1"/>
                  </a:cubicBezTo>
                  <a:cubicBezTo>
                    <a:pt x="31" y="1"/>
                    <a:pt x="31" y="1"/>
                    <a:pt x="31" y="1"/>
                  </a:cubicBezTo>
                  <a:close/>
                  <a:moveTo>
                    <a:pt x="36" y="1"/>
                  </a:moveTo>
                  <a:cubicBezTo>
                    <a:pt x="36" y="2"/>
                    <a:pt x="36" y="2"/>
                    <a:pt x="36" y="2"/>
                  </a:cubicBezTo>
                  <a:cubicBezTo>
                    <a:pt x="36" y="2"/>
                    <a:pt x="36" y="2"/>
                    <a:pt x="35" y="2"/>
                  </a:cubicBezTo>
                  <a:cubicBezTo>
                    <a:pt x="35" y="1"/>
                    <a:pt x="35" y="1"/>
                    <a:pt x="36" y="1"/>
                  </a:cubicBezTo>
                  <a:cubicBezTo>
                    <a:pt x="36" y="1"/>
                    <a:pt x="36" y="1"/>
                    <a:pt x="36" y="1"/>
                  </a:cubicBezTo>
                  <a:close/>
                  <a:moveTo>
                    <a:pt x="2" y="2"/>
                  </a:moveTo>
                  <a:cubicBezTo>
                    <a:pt x="2" y="2"/>
                    <a:pt x="2" y="3"/>
                    <a:pt x="2" y="3"/>
                  </a:cubicBezTo>
                  <a:cubicBezTo>
                    <a:pt x="2" y="4"/>
                    <a:pt x="2" y="4"/>
                    <a:pt x="2" y="4"/>
                  </a:cubicBezTo>
                  <a:cubicBezTo>
                    <a:pt x="1" y="4"/>
                    <a:pt x="1" y="4"/>
                    <a:pt x="1" y="4"/>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5"/>
                  </a:cubicBezTo>
                  <a:cubicBezTo>
                    <a:pt x="29" y="4"/>
                    <a:pt x="29" y="4"/>
                    <a:pt x="28" y="4"/>
                  </a:cubicBezTo>
                  <a:cubicBezTo>
                    <a:pt x="28" y="4"/>
                    <a:pt x="28" y="3"/>
                    <a:pt x="28" y="3"/>
                  </a:cubicBezTo>
                  <a:cubicBezTo>
                    <a:pt x="28" y="2"/>
                    <a:pt x="28" y="2"/>
                    <a:pt x="29" y="2"/>
                  </a:cubicBezTo>
                  <a:cubicBezTo>
                    <a:pt x="29" y="2"/>
                    <a:pt x="29" y="2"/>
                    <a:pt x="29" y="2"/>
                  </a:cubicBezTo>
                  <a:cubicBezTo>
                    <a:pt x="29" y="3"/>
                    <a:pt x="29" y="3"/>
                    <a:pt x="30" y="3"/>
                  </a:cubicBezTo>
                  <a:cubicBezTo>
                    <a:pt x="30" y="3"/>
                    <a:pt x="30" y="3"/>
                    <a:pt x="31" y="3"/>
                  </a:cubicBezTo>
                  <a:cubicBezTo>
                    <a:pt x="31" y="3"/>
                    <a:pt x="31" y="3"/>
                    <a:pt x="31" y="3"/>
                  </a:cubicBezTo>
                  <a:close/>
                  <a:moveTo>
                    <a:pt x="15" y="3"/>
                  </a:moveTo>
                  <a:cubicBezTo>
                    <a:pt x="15" y="4"/>
                    <a:pt x="15" y="4"/>
                    <a:pt x="15" y="4"/>
                  </a:cubicBezTo>
                  <a:cubicBezTo>
                    <a:pt x="15" y="4"/>
                    <a:pt x="16" y="5"/>
                    <a:pt x="16" y="5"/>
                  </a:cubicBezTo>
                  <a:cubicBezTo>
                    <a:pt x="17" y="5"/>
                    <a:pt x="17" y="5"/>
                    <a:pt x="17" y="5"/>
                  </a:cubicBezTo>
                  <a:cubicBezTo>
                    <a:pt x="18" y="6"/>
                    <a:pt x="17" y="6"/>
                    <a:pt x="17" y="6"/>
                  </a:cubicBezTo>
                  <a:cubicBezTo>
                    <a:pt x="16" y="6"/>
                    <a:pt x="16" y="6"/>
                    <a:pt x="16" y="6"/>
                  </a:cubicBezTo>
                  <a:cubicBezTo>
                    <a:pt x="16" y="6"/>
                    <a:pt x="16" y="5"/>
                    <a:pt x="15" y="5"/>
                  </a:cubicBezTo>
                  <a:cubicBezTo>
                    <a:pt x="15" y="5"/>
                    <a:pt x="15" y="5"/>
                    <a:pt x="15" y="5"/>
                  </a:cubicBezTo>
                  <a:cubicBezTo>
                    <a:pt x="15" y="5"/>
                    <a:pt x="15" y="5"/>
                    <a:pt x="15" y="5"/>
                  </a:cubicBezTo>
                  <a:cubicBezTo>
                    <a:pt x="13" y="5"/>
                    <a:pt x="13" y="4"/>
                    <a:pt x="13" y="3"/>
                  </a:cubicBezTo>
                  <a:cubicBezTo>
                    <a:pt x="13" y="3"/>
                    <a:pt x="14" y="3"/>
                    <a:pt x="14" y="3"/>
                  </a:cubicBezTo>
                  <a:cubicBezTo>
                    <a:pt x="14" y="3"/>
                    <a:pt x="15" y="3"/>
                    <a:pt x="15" y="3"/>
                  </a:cubicBezTo>
                  <a:close/>
                  <a:moveTo>
                    <a:pt x="54" y="4"/>
                  </a:moveTo>
                  <a:cubicBezTo>
                    <a:pt x="53" y="5"/>
                    <a:pt x="53" y="5"/>
                    <a:pt x="53" y="5"/>
                  </a:cubicBezTo>
                  <a:cubicBezTo>
                    <a:pt x="52" y="5"/>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5"/>
                    <a:pt x="47" y="5"/>
                  </a:cubicBezTo>
                  <a:cubicBezTo>
                    <a:pt x="46" y="5"/>
                    <a:pt x="46" y="5"/>
                    <a:pt x="46" y="4"/>
                  </a:cubicBezTo>
                  <a:cubicBezTo>
                    <a:pt x="46" y="4"/>
                    <a:pt x="46" y="4"/>
                    <a:pt x="47" y="4"/>
                  </a:cubicBezTo>
                  <a:close/>
                  <a:moveTo>
                    <a:pt x="14" y="5"/>
                  </a:moveTo>
                  <a:cubicBezTo>
                    <a:pt x="14" y="6"/>
                    <a:pt x="14" y="6"/>
                    <a:pt x="14" y="7"/>
                  </a:cubicBezTo>
                  <a:cubicBezTo>
                    <a:pt x="14" y="7"/>
                    <a:pt x="14" y="7"/>
                    <a:pt x="14" y="8"/>
                  </a:cubicBezTo>
                  <a:cubicBezTo>
                    <a:pt x="13" y="7"/>
                    <a:pt x="13" y="7"/>
                    <a:pt x="13" y="7"/>
                  </a:cubicBezTo>
                  <a:cubicBezTo>
                    <a:pt x="12" y="7"/>
                    <a:pt x="12" y="7"/>
                    <a:pt x="12" y="7"/>
                  </a:cubicBezTo>
                  <a:cubicBezTo>
                    <a:pt x="12" y="6"/>
                    <a:pt x="12" y="6"/>
                    <a:pt x="12" y="6"/>
                  </a:cubicBezTo>
                  <a:cubicBezTo>
                    <a:pt x="13" y="6"/>
                    <a:pt x="13" y="5"/>
                    <a:pt x="14" y="5"/>
                  </a:cubicBezTo>
                  <a:close/>
                  <a:moveTo>
                    <a:pt x="8" y="6"/>
                  </a:moveTo>
                  <a:cubicBezTo>
                    <a:pt x="8" y="5"/>
                    <a:pt x="9" y="5"/>
                    <a:pt x="9" y="5"/>
                  </a:cubicBezTo>
                  <a:cubicBezTo>
                    <a:pt x="9" y="6"/>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7"/>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7"/>
                    <a:pt x="38" y="6"/>
                  </a:cubicBezTo>
                  <a:close/>
                  <a:moveTo>
                    <a:pt x="37" y="7"/>
                  </a:moveTo>
                  <a:cubicBezTo>
                    <a:pt x="37" y="8"/>
                    <a:pt x="37" y="8"/>
                    <a:pt x="37" y="8"/>
                  </a:cubicBezTo>
                  <a:cubicBezTo>
                    <a:pt x="37" y="8"/>
                    <a:pt x="36" y="8"/>
                    <a:pt x="36" y="9"/>
                  </a:cubicBezTo>
                  <a:cubicBezTo>
                    <a:pt x="36" y="9"/>
                    <a:pt x="36" y="8"/>
                    <a:pt x="36" y="8"/>
                  </a:cubicBezTo>
                  <a:cubicBezTo>
                    <a:pt x="36" y="7"/>
                    <a:pt x="36" y="7"/>
                    <a:pt x="36" y="7"/>
                  </a:cubicBezTo>
                  <a:cubicBezTo>
                    <a:pt x="36" y="7"/>
                    <a:pt x="37" y="7"/>
                    <a:pt x="37" y="7"/>
                  </a:cubicBezTo>
                  <a:close/>
                  <a:moveTo>
                    <a:pt x="49" y="7"/>
                  </a:moveTo>
                  <a:cubicBezTo>
                    <a:pt x="49" y="8"/>
                    <a:pt x="49" y="8"/>
                    <a:pt x="49" y="8"/>
                  </a:cubicBezTo>
                  <a:cubicBezTo>
                    <a:pt x="48" y="7"/>
                    <a:pt x="49" y="7"/>
                    <a:pt x="49" y="7"/>
                  </a:cubicBezTo>
                  <a:close/>
                  <a:moveTo>
                    <a:pt x="22" y="213"/>
                  </a:moveTo>
                  <a:cubicBezTo>
                    <a:pt x="22" y="213"/>
                    <a:pt x="23" y="213"/>
                    <a:pt x="23" y="212"/>
                  </a:cubicBezTo>
                  <a:cubicBezTo>
                    <a:pt x="23" y="212"/>
                    <a:pt x="23" y="212"/>
                    <a:pt x="23" y="211"/>
                  </a:cubicBezTo>
                  <a:cubicBezTo>
                    <a:pt x="22" y="211"/>
                    <a:pt x="22" y="211"/>
                    <a:pt x="22" y="212"/>
                  </a:cubicBezTo>
                  <a:cubicBezTo>
                    <a:pt x="22" y="212"/>
                    <a:pt x="22" y="212"/>
                    <a:pt x="22" y="213"/>
                  </a:cubicBezTo>
                  <a:close/>
                  <a:moveTo>
                    <a:pt x="61" y="210"/>
                  </a:moveTo>
                  <a:cubicBezTo>
                    <a:pt x="61" y="210"/>
                    <a:pt x="61" y="210"/>
                    <a:pt x="61"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9"/>
                    <a:pt x="68" y="208"/>
                    <a:pt x="68" y="208"/>
                  </a:cubicBezTo>
                  <a:cubicBezTo>
                    <a:pt x="68" y="208"/>
                    <a:pt x="68" y="208"/>
                    <a:pt x="68" y="208"/>
                  </a:cubicBezTo>
                  <a:cubicBezTo>
                    <a:pt x="68" y="209"/>
                    <a:pt x="68" y="209"/>
                    <a:pt x="68" y="209"/>
                  </a:cubicBezTo>
                  <a:close/>
                  <a:moveTo>
                    <a:pt x="74" y="209"/>
                  </a:moveTo>
                  <a:cubicBezTo>
                    <a:pt x="74" y="209"/>
                    <a:pt x="74" y="209"/>
                    <a:pt x="75" y="209"/>
                  </a:cubicBezTo>
                  <a:cubicBezTo>
                    <a:pt x="75" y="209"/>
                    <a:pt x="75" y="209"/>
                    <a:pt x="75" y="209"/>
                  </a:cubicBezTo>
                  <a:cubicBezTo>
                    <a:pt x="75" y="209"/>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9"/>
                    <a:pt x="33" y="209"/>
                    <a:pt x="33" y="209"/>
                  </a:cubicBezTo>
                  <a:cubicBezTo>
                    <a:pt x="32" y="209"/>
                    <a:pt x="32" y="209"/>
                    <a:pt x="32" y="210"/>
                  </a:cubicBezTo>
                  <a:cubicBezTo>
                    <a:pt x="32" y="211"/>
                    <a:pt x="33" y="211"/>
                    <a:pt x="34" y="212"/>
                  </a:cubicBezTo>
                  <a:cubicBezTo>
                    <a:pt x="34" y="211"/>
                    <a:pt x="34" y="211"/>
                    <a:pt x="35" y="211"/>
                  </a:cubicBezTo>
                  <a:cubicBezTo>
                    <a:pt x="35" y="211"/>
                    <a:pt x="36" y="210"/>
                    <a:pt x="37" y="210"/>
                  </a:cubicBezTo>
                  <a:cubicBezTo>
                    <a:pt x="37" y="210"/>
                    <a:pt x="38" y="210"/>
                    <a:pt x="38" y="209"/>
                  </a:cubicBezTo>
                  <a:cubicBezTo>
                    <a:pt x="38" y="209"/>
                    <a:pt x="38" y="209"/>
                    <a:pt x="38" y="209"/>
                  </a:cubicBezTo>
                  <a:cubicBezTo>
                    <a:pt x="38" y="209"/>
                    <a:pt x="39" y="208"/>
                    <a:pt x="39" y="208"/>
                  </a:cubicBezTo>
                  <a:cubicBezTo>
                    <a:pt x="39" y="208"/>
                    <a:pt x="39" y="208"/>
                    <a:pt x="39" y="208"/>
                  </a:cubicBezTo>
                  <a:cubicBezTo>
                    <a:pt x="40" y="207"/>
                    <a:pt x="40" y="207"/>
                    <a:pt x="40" y="207"/>
                  </a:cubicBezTo>
                  <a:cubicBezTo>
                    <a:pt x="39" y="207"/>
                    <a:pt x="38" y="207"/>
                    <a:pt x="37" y="207"/>
                  </a:cubicBezTo>
                  <a:close/>
                  <a:moveTo>
                    <a:pt x="67" y="206"/>
                  </a:moveTo>
                  <a:cubicBezTo>
                    <a:pt x="67" y="206"/>
                    <a:pt x="67" y="207"/>
                    <a:pt x="67" y="207"/>
                  </a:cubicBezTo>
                  <a:cubicBezTo>
                    <a:pt x="67" y="206"/>
                    <a:pt x="67"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lose/>
                  <a:moveTo>
                    <a:pt x="47" y="206"/>
                  </a:moveTo>
                  <a:cubicBezTo>
                    <a:pt x="47" y="206"/>
                    <a:pt x="47" y="207"/>
                    <a:pt x="48" y="207"/>
                  </a:cubicBezTo>
                  <a:cubicBezTo>
                    <a:pt x="48" y="206"/>
                    <a:pt x="48" y="206"/>
                    <a:pt x="48" y="206"/>
                  </a:cubicBezTo>
                  <a:cubicBezTo>
                    <a:pt x="48" y="206"/>
                    <a:pt x="48" y="206"/>
                    <a:pt x="47" y="206"/>
                  </a:cubicBezTo>
                  <a:cubicBezTo>
                    <a:pt x="47" y="206"/>
                    <a:pt x="47" y="206"/>
                    <a:pt x="47" y="206"/>
                  </a:cubicBezTo>
                  <a:close/>
                  <a:moveTo>
                    <a:pt x="76" y="206"/>
                  </a:moveTo>
                  <a:cubicBezTo>
                    <a:pt x="76" y="206"/>
                    <a:pt x="77" y="206"/>
                    <a:pt x="77" y="206"/>
                  </a:cubicBezTo>
                  <a:cubicBezTo>
                    <a:pt x="78" y="206"/>
                    <a:pt x="78" y="206"/>
                    <a:pt x="78" y="205"/>
                  </a:cubicBezTo>
                  <a:cubicBezTo>
                    <a:pt x="78" y="205"/>
                    <a:pt x="77" y="205"/>
                    <a:pt x="77" y="205"/>
                  </a:cubicBezTo>
                  <a:cubicBezTo>
                    <a:pt x="76" y="205"/>
                    <a:pt x="76" y="205"/>
                    <a:pt x="76" y="206"/>
                  </a:cubicBezTo>
                  <a:close/>
                  <a:moveTo>
                    <a:pt x="58" y="207"/>
                  </a:moveTo>
                  <a:cubicBezTo>
                    <a:pt x="59" y="207"/>
                    <a:pt x="59" y="207"/>
                    <a:pt x="59" y="206"/>
                  </a:cubicBezTo>
                  <a:cubicBezTo>
                    <a:pt x="59" y="206"/>
                    <a:pt x="59" y="206"/>
                    <a:pt x="59" y="205"/>
                  </a:cubicBezTo>
                  <a:cubicBezTo>
                    <a:pt x="59" y="205"/>
                    <a:pt x="59" y="205"/>
                    <a:pt x="58" y="206"/>
                  </a:cubicBezTo>
                  <a:cubicBezTo>
                    <a:pt x="58" y="206"/>
                    <a:pt x="58" y="207"/>
                    <a:pt x="58" y="207"/>
                  </a:cubicBezTo>
                  <a:close/>
                  <a:moveTo>
                    <a:pt x="23" y="207"/>
                  </a:moveTo>
                  <a:cubicBezTo>
                    <a:pt x="23" y="207"/>
                    <a:pt x="23" y="207"/>
                    <a:pt x="23" y="206"/>
                  </a:cubicBezTo>
                  <a:cubicBezTo>
                    <a:pt x="24" y="206"/>
                    <a:pt x="23" y="205"/>
                    <a:pt x="23" y="205"/>
                  </a:cubicBezTo>
                  <a:cubicBezTo>
                    <a:pt x="22" y="205"/>
                    <a:pt x="22" y="205"/>
                    <a:pt x="22" y="206"/>
                  </a:cubicBezTo>
                  <a:cubicBezTo>
                    <a:pt x="22" y="207"/>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1"/>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9"/>
                    <a:pt x="18" y="198"/>
                    <a:pt x="18" y="198"/>
                  </a:cubicBezTo>
                  <a:cubicBezTo>
                    <a:pt x="18" y="198"/>
                    <a:pt x="17" y="198"/>
                    <a:pt x="17" y="199"/>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9"/>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2"/>
                  </a:cubicBezTo>
                  <a:cubicBezTo>
                    <a:pt x="37" y="191"/>
                    <a:pt x="36" y="191"/>
                    <a:pt x="36" y="191"/>
                  </a:cubicBezTo>
                  <a:cubicBezTo>
                    <a:pt x="36" y="192"/>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90"/>
                  </a:cubicBezTo>
                  <a:cubicBezTo>
                    <a:pt x="34" y="190"/>
                    <a:pt x="34" y="190"/>
                    <a:pt x="35" y="190"/>
                  </a:cubicBezTo>
                  <a:close/>
                  <a:moveTo>
                    <a:pt x="44" y="186"/>
                  </a:moveTo>
                  <a:cubicBezTo>
                    <a:pt x="44" y="186"/>
                    <a:pt x="44" y="186"/>
                    <a:pt x="44" y="186"/>
                  </a:cubicBezTo>
                  <a:cubicBezTo>
                    <a:pt x="44" y="186"/>
                    <a:pt x="44" y="186"/>
                    <a:pt x="44" y="186"/>
                  </a:cubicBezTo>
                  <a:cubicBezTo>
                    <a:pt x="45" y="186"/>
                    <a:pt x="45" y="186"/>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5"/>
                    <a:pt x="15" y="185"/>
                  </a:cubicBezTo>
                  <a:cubicBezTo>
                    <a:pt x="15" y="186"/>
                    <a:pt x="15" y="186"/>
                    <a:pt x="15" y="186"/>
                  </a:cubicBezTo>
                  <a:close/>
                  <a:moveTo>
                    <a:pt x="87" y="184"/>
                  </a:moveTo>
                  <a:cubicBezTo>
                    <a:pt x="86" y="184"/>
                    <a:pt x="86" y="184"/>
                    <a:pt x="86" y="184"/>
                  </a:cubicBezTo>
                  <a:cubicBezTo>
                    <a:pt x="86" y="185"/>
                    <a:pt x="86" y="185"/>
                    <a:pt x="87" y="185"/>
                  </a:cubicBezTo>
                  <a:cubicBezTo>
                    <a:pt x="87" y="185"/>
                    <a:pt x="87" y="185"/>
                    <a:pt x="87" y="184"/>
                  </a:cubicBezTo>
                  <a:cubicBezTo>
                    <a:pt x="87" y="184"/>
                    <a:pt x="87" y="184"/>
                    <a:pt x="87" y="184"/>
                  </a:cubicBezTo>
                  <a:close/>
                  <a:moveTo>
                    <a:pt x="13" y="182"/>
                  </a:moveTo>
                  <a:cubicBezTo>
                    <a:pt x="13" y="182"/>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2"/>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80"/>
                    <a:pt x="40" y="179"/>
                    <a:pt x="40" y="179"/>
                  </a:cubicBezTo>
                  <a:cubicBezTo>
                    <a:pt x="40" y="178"/>
                    <a:pt x="40" y="178"/>
                    <a:pt x="40" y="177"/>
                  </a:cubicBezTo>
                  <a:cubicBezTo>
                    <a:pt x="40" y="177"/>
                    <a:pt x="40" y="176"/>
                    <a:pt x="39" y="176"/>
                  </a:cubicBezTo>
                  <a:cubicBezTo>
                    <a:pt x="39" y="176"/>
                    <a:pt x="39" y="176"/>
                    <a:pt x="38" y="176"/>
                  </a:cubicBezTo>
                  <a:cubicBezTo>
                    <a:pt x="38" y="175"/>
                    <a:pt x="38" y="175"/>
                    <a:pt x="38" y="175"/>
                  </a:cubicBezTo>
                  <a:cubicBezTo>
                    <a:pt x="38" y="174"/>
                    <a:pt x="37" y="174"/>
                    <a:pt x="37" y="174"/>
                  </a:cubicBezTo>
                  <a:cubicBezTo>
                    <a:pt x="37" y="175"/>
                    <a:pt x="36" y="175"/>
                    <a:pt x="36" y="176"/>
                  </a:cubicBezTo>
                  <a:cubicBezTo>
                    <a:pt x="36" y="176"/>
                    <a:pt x="36" y="177"/>
                    <a:pt x="36" y="178"/>
                  </a:cubicBezTo>
                  <a:cubicBezTo>
                    <a:pt x="36" y="179"/>
                    <a:pt x="36" y="180"/>
                    <a:pt x="36" y="180"/>
                  </a:cubicBezTo>
                  <a:cubicBezTo>
                    <a:pt x="37" y="181"/>
                    <a:pt x="37" y="181"/>
                    <a:pt x="38" y="181"/>
                  </a:cubicBezTo>
                  <a:close/>
                  <a:moveTo>
                    <a:pt x="43" y="173"/>
                  </a:moveTo>
                  <a:cubicBezTo>
                    <a:pt x="43" y="172"/>
                    <a:pt x="43" y="172"/>
                    <a:pt x="43" y="172"/>
                  </a:cubicBezTo>
                  <a:cubicBezTo>
                    <a:pt x="42" y="172"/>
                    <a:pt x="42" y="171"/>
                    <a:pt x="41" y="172"/>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1"/>
                  </a:moveTo>
                  <a:cubicBezTo>
                    <a:pt x="38" y="170"/>
                    <a:pt x="39" y="170"/>
                    <a:pt x="39" y="170"/>
                  </a:cubicBezTo>
                  <a:cubicBezTo>
                    <a:pt x="39" y="169"/>
                    <a:pt x="39" y="169"/>
                    <a:pt x="39" y="169"/>
                  </a:cubicBezTo>
                  <a:cubicBezTo>
                    <a:pt x="38" y="169"/>
                    <a:pt x="38" y="169"/>
                    <a:pt x="38" y="169"/>
                  </a:cubicBezTo>
                  <a:cubicBezTo>
                    <a:pt x="38" y="170"/>
                    <a:pt x="38" y="170"/>
                    <a:pt x="38" y="171"/>
                  </a:cubicBezTo>
                  <a:close/>
                  <a:moveTo>
                    <a:pt x="26" y="170"/>
                  </a:moveTo>
                  <a:cubicBezTo>
                    <a:pt x="26" y="170"/>
                    <a:pt x="26" y="170"/>
                    <a:pt x="26" y="169"/>
                  </a:cubicBezTo>
                  <a:cubicBezTo>
                    <a:pt x="26" y="169"/>
                    <a:pt x="26" y="169"/>
                    <a:pt x="25" y="169"/>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2"/>
                  </a:moveTo>
                  <a:cubicBezTo>
                    <a:pt x="24" y="161"/>
                    <a:pt x="24" y="161"/>
                    <a:pt x="24" y="161"/>
                  </a:cubicBezTo>
                  <a:cubicBezTo>
                    <a:pt x="24" y="161"/>
                    <a:pt x="23" y="161"/>
                    <a:pt x="23" y="161"/>
                  </a:cubicBezTo>
                  <a:cubicBezTo>
                    <a:pt x="23" y="161"/>
                    <a:pt x="23" y="161"/>
                    <a:pt x="23" y="162"/>
                  </a:cubicBezTo>
                  <a:lnTo>
                    <a:pt x="24" y="162"/>
                  </a:lnTo>
                  <a:close/>
                  <a:moveTo>
                    <a:pt x="18" y="153"/>
                  </a:moveTo>
                  <a:cubicBezTo>
                    <a:pt x="18" y="153"/>
                    <a:pt x="18" y="153"/>
                    <a:pt x="18" y="153"/>
                  </a:cubicBezTo>
                  <a:cubicBezTo>
                    <a:pt x="18" y="153"/>
                    <a:pt x="18" y="153"/>
                    <a:pt x="18" y="152"/>
                  </a:cubicBezTo>
                  <a:lnTo>
                    <a:pt x="18" y="152"/>
                  </a:lnTo>
                  <a:cubicBezTo>
                    <a:pt x="18" y="152"/>
                    <a:pt x="18" y="153"/>
                    <a:pt x="18" y="153"/>
                  </a:cubicBezTo>
                  <a:cubicBezTo>
                    <a:pt x="18" y="153"/>
                    <a:pt x="18" y="153"/>
                    <a:pt x="18" y="153"/>
                  </a:cubicBezTo>
                  <a:close/>
                  <a:moveTo>
                    <a:pt x="54" y="142"/>
                  </a:moveTo>
                  <a:cubicBezTo>
                    <a:pt x="55" y="141"/>
                    <a:pt x="55" y="141"/>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1" y="126"/>
                    <a:pt x="11" y="126"/>
                    <a:pt x="11" y="126"/>
                  </a:cubicBezTo>
                  <a:cubicBezTo>
                    <a:pt x="12" y="127"/>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5"/>
                    <a:pt x="13" y="124"/>
                    <a:pt x="13" y="124"/>
                  </a:cubicBezTo>
                  <a:cubicBezTo>
                    <a:pt x="13" y="123"/>
                    <a:pt x="13" y="123"/>
                    <a:pt x="13" y="123"/>
                  </a:cubicBezTo>
                  <a:cubicBezTo>
                    <a:pt x="13" y="122"/>
                    <a:pt x="12" y="122"/>
                    <a:pt x="12" y="122"/>
                  </a:cubicBezTo>
                  <a:close/>
                  <a:moveTo>
                    <a:pt x="2" y="100"/>
                  </a:moveTo>
                  <a:lnTo>
                    <a:pt x="2" y="99"/>
                  </a:lnTo>
                  <a:lnTo>
                    <a:pt x="2" y="99"/>
                  </a:lnTo>
                  <a:cubicBezTo>
                    <a:pt x="2" y="100"/>
                    <a:pt x="2" y="100"/>
                    <a:pt x="2" y="100"/>
                  </a:cubicBezTo>
                  <a:cubicBezTo>
                    <a:pt x="2" y="100"/>
                    <a:pt x="2" y="100"/>
                    <a:pt x="2" y="100"/>
                  </a:cubicBezTo>
                  <a:lnTo>
                    <a:pt x="2" y="100"/>
                  </a:lnTo>
                  <a:close/>
                  <a:moveTo>
                    <a:pt x="38" y="68"/>
                  </a:moveTo>
                  <a:cubicBezTo>
                    <a:pt x="38" y="68"/>
                    <a:pt x="39" y="69"/>
                    <a:pt x="40" y="69"/>
                  </a:cubicBezTo>
                  <a:cubicBezTo>
                    <a:pt x="40" y="68"/>
                    <a:pt x="40" y="68"/>
                    <a:pt x="40" y="68"/>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70"/>
                    <a:pt x="37" y="70"/>
                  </a:cubicBezTo>
                  <a:close/>
                  <a:moveTo>
                    <a:pt x="45" y="42"/>
                  </a:moveTo>
                  <a:cubicBezTo>
                    <a:pt x="45" y="42"/>
                    <a:pt x="45" y="42"/>
                    <a:pt x="45" y="42"/>
                  </a:cubicBezTo>
                  <a:cubicBezTo>
                    <a:pt x="45" y="42"/>
                    <a:pt x="45" y="42"/>
                    <a:pt x="45" y="42"/>
                  </a:cubicBezTo>
                  <a:close/>
                  <a:moveTo>
                    <a:pt x="44" y="39"/>
                  </a:moveTo>
                  <a:cubicBezTo>
                    <a:pt x="45" y="39"/>
                    <a:pt x="45" y="38"/>
                    <a:pt x="45" y="38"/>
                  </a:cubicBezTo>
                  <a:cubicBezTo>
                    <a:pt x="44" y="38"/>
                    <a:pt x="44" y="38"/>
                    <a:pt x="44" y="38"/>
                  </a:cubicBezTo>
                  <a:cubicBezTo>
                    <a:pt x="44" y="39"/>
                    <a:pt x="44" y="39"/>
                    <a:pt x="44" y="39"/>
                  </a:cubicBezTo>
                  <a:close/>
                  <a:moveTo>
                    <a:pt x="35" y="35"/>
                  </a:moveTo>
                  <a:cubicBezTo>
                    <a:pt x="35" y="35"/>
                    <a:pt x="35" y="35"/>
                    <a:pt x="36" y="35"/>
                  </a:cubicBezTo>
                  <a:cubicBezTo>
                    <a:pt x="36" y="35"/>
                    <a:pt x="36" y="35"/>
                    <a:pt x="35" y="35"/>
                  </a:cubicBezTo>
                  <a:close/>
                  <a:moveTo>
                    <a:pt x="44" y="34"/>
                  </a:moveTo>
                  <a:cubicBezTo>
                    <a:pt x="44" y="34"/>
                    <a:pt x="43" y="35"/>
                    <a:pt x="43" y="35"/>
                  </a:cubicBezTo>
                  <a:cubicBezTo>
                    <a:pt x="43" y="35"/>
                    <a:pt x="43" y="35"/>
                    <a:pt x="42" y="36"/>
                  </a:cubicBezTo>
                  <a:cubicBezTo>
                    <a:pt x="42" y="36"/>
                    <a:pt x="42" y="36"/>
                    <a:pt x="42" y="37"/>
                  </a:cubicBezTo>
                  <a:cubicBezTo>
                    <a:pt x="41" y="37"/>
                    <a:pt x="41" y="37"/>
                    <a:pt x="41" y="38"/>
                  </a:cubicBezTo>
                  <a:cubicBezTo>
                    <a:pt x="42" y="38"/>
                    <a:pt x="42" y="38"/>
                    <a:pt x="43" y="38"/>
                  </a:cubicBezTo>
                  <a:cubicBezTo>
                    <a:pt x="43" y="38"/>
                    <a:pt x="43" y="37"/>
                    <a:pt x="43" y="37"/>
                  </a:cubicBezTo>
                  <a:cubicBezTo>
                    <a:pt x="43" y="37"/>
                    <a:pt x="43" y="36"/>
                    <a:pt x="43" y="36"/>
                  </a:cubicBezTo>
                  <a:cubicBezTo>
                    <a:pt x="44" y="36"/>
                    <a:pt x="44" y="36"/>
                    <a:pt x="44" y="36"/>
                  </a:cubicBezTo>
                  <a:cubicBezTo>
                    <a:pt x="44" y="37"/>
                    <a:pt x="44" y="37"/>
                    <a:pt x="44" y="37"/>
                  </a:cubicBezTo>
                  <a:cubicBezTo>
                    <a:pt x="44" y="36"/>
                    <a:pt x="44" y="36"/>
                    <a:pt x="44" y="35"/>
                  </a:cubicBezTo>
                  <a:cubicBezTo>
                    <a:pt x="44" y="34"/>
                    <a:pt x="44" y="34"/>
                    <a:pt x="44" y="34"/>
                  </a:cubicBezTo>
                  <a:lnTo>
                    <a:pt x="44" y="34"/>
                  </a:lnTo>
                  <a:close/>
                  <a:moveTo>
                    <a:pt x="43" y="32"/>
                  </a:moveTo>
                  <a:cubicBezTo>
                    <a:pt x="43" y="32"/>
                    <a:pt x="43" y="32"/>
                    <a:pt x="42" y="32"/>
                  </a:cubicBezTo>
                  <a:cubicBezTo>
                    <a:pt x="42" y="32"/>
                    <a:pt x="42" y="32"/>
                    <a:pt x="42" y="32"/>
                  </a:cubicBezTo>
                  <a:cubicBezTo>
                    <a:pt x="41" y="33"/>
                    <a:pt x="41" y="33"/>
                    <a:pt x="41" y="33"/>
                  </a:cubicBezTo>
                  <a:cubicBezTo>
                    <a:pt x="41" y="33"/>
                    <a:pt x="41" y="34"/>
                    <a:pt x="41" y="34"/>
                  </a:cubicBezTo>
                  <a:cubicBezTo>
                    <a:pt x="41" y="34"/>
                    <a:pt x="41" y="35"/>
                    <a:pt x="41" y="35"/>
                  </a:cubicBezTo>
                  <a:cubicBezTo>
                    <a:pt x="41" y="35"/>
                    <a:pt x="41" y="35"/>
                    <a:pt x="41" y="35"/>
                  </a:cubicBezTo>
                  <a:cubicBezTo>
                    <a:pt x="41" y="35"/>
                    <a:pt x="41" y="35"/>
                    <a:pt x="42" y="35"/>
                  </a:cubicBezTo>
                  <a:cubicBezTo>
                    <a:pt x="42" y="34"/>
                    <a:pt x="42" y="34"/>
                    <a:pt x="42" y="34"/>
                  </a:cubicBezTo>
                  <a:cubicBezTo>
                    <a:pt x="43" y="33"/>
                    <a:pt x="43" y="33"/>
                    <a:pt x="43" y="32"/>
                  </a:cubicBezTo>
                  <a:close/>
                  <a:moveTo>
                    <a:pt x="16" y="32"/>
                  </a:moveTo>
                  <a:cubicBezTo>
                    <a:pt x="16" y="33"/>
                    <a:pt x="16" y="33"/>
                    <a:pt x="17" y="33"/>
                  </a:cubicBezTo>
                  <a:cubicBezTo>
                    <a:pt x="17" y="33"/>
                    <a:pt x="17" y="32"/>
                    <a:pt x="17" y="32"/>
                  </a:cubicBezTo>
                  <a:cubicBezTo>
                    <a:pt x="17" y="31"/>
                    <a:pt x="16" y="31"/>
                    <a:pt x="16" y="32"/>
                  </a:cubicBezTo>
                  <a:close/>
                  <a:moveTo>
                    <a:pt x="45" y="31"/>
                  </a:moveTo>
                  <a:lnTo>
                    <a:pt x="45" y="32"/>
                  </a:lnTo>
                  <a:cubicBezTo>
                    <a:pt x="45" y="33"/>
                    <a:pt x="45" y="33"/>
                    <a:pt x="45" y="33"/>
                  </a:cubicBezTo>
                  <a:cubicBezTo>
                    <a:pt x="46" y="34"/>
                    <a:pt x="46" y="34"/>
                    <a:pt x="47" y="34"/>
                  </a:cubicBezTo>
                  <a:cubicBezTo>
                    <a:pt x="47" y="33"/>
                    <a:pt x="47" y="33"/>
                    <a:pt x="47" y="32"/>
                  </a:cubicBezTo>
                  <a:cubicBezTo>
                    <a:pt x="47" y="32"/>
                    <a:pt x="47" y="31"/>
                    <a:pt x="47" y="31"/>
                  </a:cubicBezTo>
                  <a:cubicBezTo>
                    <a:pt x="46" y="30"/>
                    <a:pt x="46" y="30"/>
                    <a:pt x="45" y="31"/>
                  </a:cubicBezTo>
                  <a:close/>
                  <a:moveTo>
                    <a:pt x="41" y="31"/>
                  </a:moveTo>
                  <a:cubicBezTo>
                    <a:pt x="41" y="31"/>
                    <a:pt x="41" y="31"/>
                    <a:pt x="42" y="31"/>
                  </a:cubicBezTo>
                  <a:cubicBezTo>
                    <a:pt x="42" y="31"/>
                    <a:pt x="42" y="31"/>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3"/>
                  </a:cubicBezTo>
                  <a:cubicBezTo>
                    <a:pt x="33" y="33"/>
                    <a:pt x="33" y="32"/>
                    <a:pt x="33" y="31"/>
                  </a:cubicBezTo>
                  <a:cubicBezTo>
                    <a:pt x="33" y="31"/>
                    <a:pt x="34" y="31"/>
                    <a:pt x="34" y="31"/>
                  </a:cubicBezTo>
                  <a:cubicBezTo>
                    <a:pt x="34" y="30"/>
                    <a:pt x="34" y="30"/>
                    <a:pt x="34" y="30"/>
                  </a:cubicBezTo>
                  <a:cubicBezTo>
                    <a:pt x="34" y="30"/>
                    <a:pt x="34" y="29"/>
                    <a:pt x="34" y="29"/>
                  </a:cubicBezTo>
                  <a:cubicBezTo>
                    <a:pt x="34" y="29"/>
                    <a:pt x="33" y="29"/>
                    <a:pt x="33" y="29"/>
                  </a:cubicBezTo>
                  <a:cubicBezTo>
                    <a:pt x="33" y="29"/>
                    <a:pt x="32" y="30"/>
                    <a:pt x="32" y="30"/>
                  </a:cubicBezTo>
                  <a:cubicBezTo>
                    <a:pt x="32" y="30"/>
                    <a:pt x="31" y="30"/>
                    <a:pt x="31" y="30"/>
                  </a:cubicBezTo>
                  <a:close/>
                  <a:moveTo>
                    <a:pt x="8" y="30"/>
                  </a:moveTo>
                  <a:cubicBezTo>
                    <a:pt x="8" y="29"/>
                    <a:pt x="8" y="29"/>
                    <a:pt x="8" y="29"/>
                  </a:cubicBezTo>
                  <a:cubicBezTo>
                    <a:pt x="8" y="30"/>
                    <a:pt x="8" y="29"/>
                    <a:pt x="8" y="29"/>
                  </a:cubicBezTo>
                  <a:cubicBezTo>
                    <a:pt x="8" y="29"/>
                    <a:pt x="8" y="29"/>
                    <a:pt x="8" y="29"/>
                  </a:cubicBezTo>
                  <a:cubicBezTo>
                    <a:pt x="8" y="29"/>
                    <a:pt x="8" y="29"/>
                    <a:pt x="8" y="29"/>
                  </a:cubicBezTo>
                  <a:cubicBezTo>
                    <a:pt x="7" y="29"/>
                    <a:pt x="7" y="29"/>
                    <a:pt x="7" y="29"/>
                  </a:cubicBezTo>
                  <a:cubicBezTo>
                    <a:pt x="7" y="30"/>
                    <a:pt x="8" y="30"/>
                    <a:pt x="8" y="30"/>
                  </a:cubicBezTo>
                  <a:close/>
                  <a:moveTo>
                    <a:pt x="38" y="28"/>
                  </a:moveTo>
                  <a:cubicBezTo>
                    <a:pt x="38" y="28"/>
                    <a:pt x="38" y="28"/>
                    <a:pt x="38" y="28"/>
                  </a:cubicBezTo>
                  <a:lnTo>
                    <a:pt x="38" y="28"/>
                  </a:lnTo>
                  <a:cubicBezTo>
                    <a:pt x="37"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9"/>
                    <a:pt x="25" y="29"/>
                  </a:cubicBezTo>
                  <a:cubicBezTo>
                    <a:pt x="25" y="29"/>
                    <a:pt x="25" y="28"/>
                    <a:pt x="26" y="28"/>
                  </a:cubicBezTo>
                  <a:cubicBezTo>
                    <a:pt x="26" y="28"/>
                    <a:pt x="26" y="28"/>
                    <a:pt x="26" y="27"/>
                  </a:cubicBezTo>
                  <a:close/>
                  <a:moveTo>
                    <a:pt x="45" y="27"/>
                  </a:moveTo>
                  <a:cubicBezTo>
                    <a:pt x="44" y="27"/>
                    <a:pt x="44" y="27"/>
                    <a:pt x="44" y="27"/>
                  </a:cubicBezTo>
                  <a:cubicBezTo>
                    <a:pt x="44" y="27"/>
                    <a:pt x="44" y="28"/>
                    <a:pt x="44" y="28"/>
                  </a:cubicBezTo>
                  <a:cubicBezTo>
                    <a:pt x="44" y="28"/>
                    <a:pt x="44" y="28"/>
                    <a:pt x="44" y="28"/>
                  </a:cubicBezTo>
                  <a:cubicBezTo>
                    <a:pt x="44" y="28"/>
                    <a:pt x="44" y="29"/>
                    <a:pt x="44" y="29"/>
                  </a:cubicBezTo>
                  <a:cubicBezTo>
                    <a:pt x="44" y="29"/>
                    <a:pt x="44" y="29"/>
                    <a:pt x="44" y="29"/>
                  </a:cubicBezTo>
                  <a:cubicBezTo>
                    <a:pt x="44" y="29"/>
                    <a:pt x="44" y="30"/>
                    <a:pt x="44" y="30"/>
                  </a:cubicBezTo>
                  <a:cubicBezTo>
                    <a:pt x="44" y="30"/>
                    <a:pt x="44" y="30"/>
                    <a:pt x="44" y="30"/>
                  </a:cubicBezTo>
                  <a:cubicBezTo>
                    <a:pt x="44" y="30"/>
                    <a:pt x="44" y="31"/>
                    <a:pt x="44" y="32"/>
                  </a:cubicBezTo>
                  <a:cubicBezTo>
                    <a:pt x="44" y="32"/>
                    <a:pt x="44" y="33"/>
                    <a:pt x="44" y="33"/>
                  </a:cubicBezTo>
                  <a:cubicBezTo>
                    <a:pt x="45" y="32"/>
                    <a:pt x="45" y="31"/>
                    <a:pt x="45" y="30"/>
                  </a:cubicBezTo>
                  <a:cubicBezTo>
                    <a:pt x="45" y="30"/>
                    <a:pt x="45" y="29"/>
                    <a:pt x="45" y="28"/>
                  </a:cubicBezTo>
                  <a:cubicBezTo>
                    <a:pt x="45" y="28"/>
                    <a:pt x="46" y="28"/>
                    <a:pt x="46" y="29"/>
                  </a:cubicBezTo>
                  <a:cubicBezTo>
                    <a:pt x="46" y="29"/>
                    <a:pt x="46" y="29"/>
                    <a:pt x="47" y="29"/>
                  </a:cubicBezTo>
                  <a:cubicBezTo>
                    <a:pt x="47" y="30"/>
                    <a:pt x="47" y="30"/>
                    <a:pt x="47" y="30"/>
                  </a:cubicBezTo>
                  <a:cubicBezTo>
                    <a:pt x="48" y="30"/>
                    <a:pt x="48" y="30"/>
                    <a:pt x="48" y="30"/>
                  </a:cubicBezTo>
                  <a:cubicBezTo>
                    <a:pt x="48" y="29"/>
                    <a:pt x="48" y="29"/>
                    <a:pt x="47" y="28"/>
                  </a:cubicBezTo>
                  <a:cubicBezTo>
                    <a:pt x="46" y="28"/>
                    <a:pt x="46" y="27"/>
                    <a:pt x="45" y="27"/>
                  </a:cubicBezTo>
                  <a:close/>
                  <a:moveTo>
                    <a:pt x="47" y="26"/>
                  </a:moveTo>
                  <a:cubicBezTo>
                    <a:pt x="47" y="26"/>
                    <a:pt x="47" y="26"/>
                    <a:pt x="47" y="26"/>
                  </a:cubicBezTo>
                  <a:cubicBezTo>
                    <a:pt x="47" y="26"/>
                    <a:pt x="47" y="26"/>
                    <a:pt x="47" y="26"/>
                  </a:cubicBezTo>
                  <a:cubicBezTo>
                    <a:pt x="47" y="26"/>
                    <a:pt x="47" y="26"/>
                    <a:pt x="47" y="26"/>
                  </a:cubicBezTo>
                  <a:cubicBezTo>
                    <a:pt x="47" y="26"/>
                    <a:pt x="47" y="26"/>
                    <a:pt x="47" y="26"/>
                  </a:cubicBezTo>
                  <a:close/>
                  <a:moveTo>
                    <a:pt x="36" y="26"/>
                  </a:moveTo>
                  <a:lnTo>
                    <a:pt x="35" y="26"/>
                  </a:lnTo>
                  <a:cubicBezTo>
                    <a:pt x="35" y="26"/>
                    <a:pt x="35" y="26"/>
                    <a:pt x="35" y="27"/>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6"/>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9"/>
                    <a:pt x="30" y="29"/>
                    <a:pt x="30" y="29"/>
                  </a:cubicBezTo>
                  <a:cubicBezTo>
                    <a:pt x="30" y="28"/>
                    <a:pt x="30" y="27"/>
                    <a:pt x="30" y="27"/>
                  </a:cubicBezTo>
                  <a:cubicBezTo>
                    <a:pt x="29" y="27"/>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4"/>
                    <a:pt x="42" y="24"/>
                    <a:pt x="42" y="24"/>
                  </a:cubicBezTo>
                  <a:cubicBezTo>
                    <a:pt x="42" y="24"/>
                    <a:pt x="42" y="24"/>
                    <a:pt x="42" y="24"/>
                  </a:cubicBezTo>
                  <a:cubicBezTo>
                    <a:pt x="42" y="25"/>
                    <a:pt x="42" y="25"/>
                    <a:pt x="42" y="25"/>
                  </a:cubicBezTo>
                  <a:cubicBezTo>
                    <a:pt x="41" y="25"/>
                    <a:pt x="41" y="25"/>
                    <a:pt x="41" y="25"/>
                  </a:cubicBezTo>
                  <a:cubicBezTo>
                    <a:pt x="41" y="25"/>
                    <a:pt x="40" y="25"/>
                    <a:pt x="40" y="25"/>
                  </a:cubicBezTo>
                  <a:cubicBezTo>
                    <a:pt x="40" y="25"/>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6"/>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3"/>
                    <a:pt x="44" y="23"/>
                    <a:pt x="44" y="23"/>
                  </a:cubicBezTo>
                  <a:cubicBezTo>
                    <a:pt x="44" y="23"/>
                    <a:pt x="44" y="23"/>
                    <a:pt x="44" y="23"/>
                  </a:cubicBezTo>
                  <a:close/>
                  <a:moveTo>
                    <a:pt x="11" y="22"/>
                  </a:moveTo>
                  <a:cubicBezTo>
                    <a:pt x="11" y="23"/>
                    <a:pt x="11" y="23"/>
                    <a:pt x="12" y="23"/>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0" y="20"/>
                    <a:pt x="40" y="20"/>
                  </a:cubicBezTo>
                  <a:cubicBezTo>
                    <a:pt x="40" y="19"/>
                    <a:pt x="39" y="19"/>
                    <a:pt x="39" y="19"/>
                  </a:cubicBezTo>
                  <a:cubicBezTo>
                    <a:pt x="38" y="19"/>
                    <a:pt x="38" y="20"/>
                    <a:pt x="38" y="20"/>
                  </a:cubicBezTo>
                  <a:cubicBezTo>
                    <a:pt x="37" y="20"/>
                    <a:pt x="37" y="20"/>
                    <a:pt x="38" y="20"/>
                  </a:cubicBezTo>
                  <a:close/>
                  <a:moveTo>
                    <a:pt x="9" y="19"/>
                  </a:moveTo>
                  <a:cubicBezTo>
                    <a:pt x="9" y="19"/>
                    <a:pt x="8" y="19"/>
                    <a:pt x="8" y="19"/>
                  </a:cubicBezTo>
                  <a:cubicBezTo>
                    <a:pt x="7" y="19"/>
                    <a:pt x="7" y="19"/>
                    <a:pt x="7" y="20"/>
                  </a:cubicBezTo>
                  <a:cubicBezTo>
                    <a:pt x="7" y="20"/>
                    <a:pt x="7" y="20"/>
                    <a:pt x="7" y="20"/>
                  </a:cubicBezTo>
                  <a:cubicBezTo>
                    <a:pt x="8" y="20"/>
                    <a:pt x="9" y="20"/>
                    <a:pt x="10" y="21"/>
                  </a:cubicBezTo>
                  <a:cubicBezTo>
                    <a:pt x="11" y="21"/>
                    <a:pt x="12" y="21"/>
                    <a:pt x="13" y="21"/>
                  </a:cubicBezTo>
                  <a:cubicBezTo>
                    <a:pt x="14" y="21"/>
                    <a:pt x="14" y="21"/>
                    <a:pt x="14" y="20"/>
                  </a:cubicBezTo>
                  <a:cubicBezTo>
                    <a:pt x="14" y="20"/>
                    <a:pt x="14" y="20"/>
                    <a:pt x="14" y="19"/>
                  </a:cubicBezTo>
                  <a:cubicBezTo>
                    <a:pt x="13" y="19"/>
                    <a:pt x="12" y="19"/>
                    <a:pt x="11" y="19"/>
                  </a:cubicBezTo>
                  <a:cubicBezTo>
                    <a:pt x="11" y="19"/>
                    <a:pt x="10" y="19"/>
                    <a:pt x="9" y="19"/>
                  </a:cubicBezTo>
                  <a:close/>
                  <a:moveTo>
                    <a:pt x="31" y="18"/>
                  </a:moveTo>
                  <a:cubicBezTo>
                    <a:pt x="30" y="18"/>
                    <a:pt x="30" y="18"/>
                    <a:pt x="30" y="19"/>
                  </a:cubicBezTo>
                  <a:cubicBezTo>
                    <a:pt x="29" y="19"/>
                    <a:pt x="29" y="19"/>
                    <a:pt x="28" y="19"/>
                  </a:cubicBezTo>
                  <a:cubicBezTo>
                    <a:pt x="28" y="19"/>
                    <a:pt x="28" y="19"/>
                    <a:pt x="27" y="19"/>
                  </a:cubicBezTo>
                  <a:cubicBezTo>
                    <a:pt x="27" y="18"/>
                    <a:pt x="27" y="18"/>
                    <a:pt x="27" y="18"/>
                  </a:cubicBezTo>
                  <a:cubicBezTo>
                    <a:pt x="26" y="18"/>
                    <a:pt x="26" y="19"/>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1"/>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1"/>
                    <a:pt x="31" y="21"/>
                  </a:cubicBezTo>
                  <a:cubicBezTo>
                    <a:pt x="31" y="21"/>
                    <a:pt x="32" y="21"/>
                    <a:pt x="32" y="21"/>
                  </a:cubicBezTo>
                  <a:cubicBezTo>
                    <a:pt x="33" y="21"/>
                    <a:pt x="33" y="20"/>
                    <a:pt x="33" y="20"/>
                  </a:cubicBezTo>
                  <a:cubicBezTo>
                    <a:pt x="33" y="20"/>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7"/>
                  </a:cubicBezTo>
                  <a:cubicBezTo>
                    <a:pt x="31" y="17"/>
                    <a:pt x="32" y="17"/>
                    <a:pt x="32" y="17"/>
                  </a:cubicBezTo>
                  <a:cubicBezTo>
                    <a:pt x="33" y="17"/>
                    <a:pt x="33" y="16"/>
                    <a:pt x="33" y="16"/>
                  </a:cubicBezTo>
                  <a:cubicBezTo>
                    <a:pt x="34" y="16"/>
                    <a:pt x="34" y="15"/>
                    <a:pt x="33" y="15"/>
                  </a:cubicBezTo>
                  <a:close/>
                  <a:moveTo>
                    <a:pt x="35" y="14"/>
                  </a:moveTo>
                  <a:cubicBezTo>
                    <a:pt x="35" y="14"/>
                    <a:pt x="35" y="14"/>
                    <a:pt x="35" y="14"/>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0" y="14"/>
                  </a:cubicBezTo>
                  <a:cubicBezTo>
                    <a:pt x="40" y="14"/>
                    <a:pt x="40" y="14"/>
                    <a:pt x="40" y="15"/>
                  </a:cubicBezTo>
                  <a:cubicBezTo>
                    <a:pt x="40" y="15"/>
                    <a:pt x="41" y="15"/>
                    <a:pt x="41" y="15"/>
                  </a:cubicBezTo>
                  <a:cubicBezTo>
                    <a:pt x="42" y="15"/>
                    <a:pt x="42" y="15"/>
                    <a:pt x="42" y="15"/>
                  </a:cubicBezTo>
                  <a:cubicBezTo>
                    <a:pt x="42" y="14"/>
                    <a:pt x="42" y="14"/>
                    <a:pt x="42" y="14"/>
                  </a:cubicBezTo>
                  <a:cubicBezTo>
                    <a:pt x="41"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2"/>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4"/>
                    <a:pt x="12" y="14"/>
                    <a:pt x="11" y="14"/>
                  </a:cubicBezTo>
                  <a:cubicBezTo>
                    <a:pt x="11" y="14"/>
                    <a:pt x="10" y="14"/>
                    <a:pt x="10" y="15"/>
                  </a:cubicBezTo>
                  <a:cubicBezTo>
                    <a:pt x="10" y="15"/>
                    <a:pt x="11" y="15"/>
                    <a:pt x="11" y="15"/>
                  </a:cubicBezTo>
                  <a:cubicBezTo>
                    <a:pt x="12" y="15"/>
                    <a:pt x="13" y="15"/>
                    <a:pt x="13" y="15"/>
                  </a:cubicBezTo>
                  <a:cubicBezTo>
                    <a:pt x="13" y="14"/>
                    <a:pt x="13" y="14"/>
                    <a:pt x="13" y="14"/>
                  </a:cubicBezTo>
                  <a:cubicBezTo>
                    <a:pt x="13" y="14"/>
                    <a:pt x="13" y="14"/>
                    <a:pt x="14" y="14"/>
                  </a:cubicBezTo>
                  <a:cubicBezTo>
                    <a:pt x="14" y="14"/>
                    <a:pt x="15" y="14"/>
                    <a:pt x="15" y="13"/>
                  </a:cubicBezTo>
                  <a:cubicBezTo>
                    <a:pt x="15" y="12"/>
                    <a:pt x="16" y="12"/>
                    <a:pt x="16" y="12"/>
                  </a:cubicBezTo>
                  <a:cubicBezTo>
                    <a:pt x="16" y="11"/>
                    <a:pt x="16" y="11"/>
                    <a:pt x="16" y="11"/>
                  </a:cubicBezTo>
                  <a:cubicBezTo>
                    <a:pt x="15" y="12"/>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2"/>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2"/>
                  </a:cubicBezTo>
                  <a:close/>
                  <a:moveTo>
                    <a:pt x="34" y="10"/>
                  </a:moveTo>
                  <a:cubicBezTo>
                    <a:pt x="34" y="10"/>
                    <a:pt x="34" y="10"/>
                    <a:pt x="34" y="9"/>
                  </a:cubicBezTo>
                  <a:cubicBezTo>
                    <a:pt x="34" y="9"/>
                    <a:pt x="34" y="9"/>
                    <a:pt x="34" y="10"/>
                  </a:cubicBezTo>
                  <a:close/>
                  <a:moveTo>
                    <a:pt x="27" y="10"/>
                  </a:moveTo>
                  <a:cubicBezTo>
                    <a:pt x="28" y="10"/>
                    <a:pt x="28" y="10"/>
                    <a:pt x="28" y="9"/>
                  </a:cubicBezTo>
                  <a:cubicBezTo>
                    <a:pt x="28" y="9"/>
                    <a:pt x="28" y="9"/>
                    <a:pt x="28" y="9"/>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5"/>
                  </a:cubicBezTo>
                  <a:cubicBezTo>
                    <a:pt x="22" y="5"/>
                    <a:pt x="22" y="5"/>
                    <a:pt x="22" y="5"/>
                  </a:cubicBezTo>
                  <a:cubicBezTo>
                    <a:pt x="23" y="5"/>
                    <a:pt x="23" y="6"/>
                    <a:pt x="23" y="6"/>
                  </a:cubicBezTo>
                  <a:cubicBezTo>
                    <a:pt x="23" y="6"/>
                    <a:pt x="23" y="6"/>
                    <a:pt x="23" y="6"/>
                  </a:cubicBezTo>
                  <a:cubicBezTo>
                    <a:pt x="23" y="6"/>
                    <a:pt x="24" y="6"/>
                    <a:pt x="24" y="6"/>
                  </a:cubicBezTo>
                  <a:cubicBezTo>
                    <a:pt x="24" y="6"/>
                    <a:pt x="23" y="6"/>
                    <a:pt x="23" y="6"/>
                  </a:cubicBezTo>
                  <a:cubicBezTo>
                    <a:pt x="23" y="6"/>
                    <a:pt x="23" y="7"/>
                    <a:pt x="23" y="7"/>
                  </a:cubicBezTo>
                  <a:cubicBezTo>
                    <a:pt x="23" y="8"/>
                    <a:pt x="23" y="8"/>
                    <a:pt x="23" y="8"/>
                  </a:cubicBezTo>
                  <a:cubicBezTo>
                    <a:pt x="24" y="8"/>
                    <a:pt x="24" y="8"/>
                    <a:pt x="24" y="8"/>
                  </a:cubicBezTo>
                  <a:cubicBezTo>
                    <a:pt x="24" y="8"/>
                    <a:pt x="24" y="7"/>
                    <a:pt x="25" y="7"/>
                  </a:cubicBezTo>
                  <a:cubicBezTo>
                    <a:pt x="25" y="7"/>
                    <a:pt x="25" y="8"/>
                    <a:pt x="25" y="8"/>
                  </a:cubicBezTo>
                  <a:cubicBezTo>
                    <a:pt x="25" y="8"/>
                    <a:pt x="26" y="8"/>
                    <a:pt x="26" y="8"/>
                  </a:cubicBezTo>
                  <a:cubicBezTo>
                    <a:pt x="26" y="8"/>
                    <a:pt x="26" y="8"/>
                    <a:pt x="27" y="8"/>
                  </a:cubicBezTo>
                  <a:cubicBezTo>
                    <a:pt x="27" y="8"/>
                    <a:pt x="27" y="8"/>
                    <a:pt x="27" y="8"/>
                  </a:cubicBezTo>
                  <a:cubicBezTo>
                    <a:pt x="28" y="8"/>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1" y="9"/>
                  </a:cubicBezTo>
                  <a:cubicBezTo>
                    <a:pt x="32" y="10"/>
                    <a:pt x="32" y="10"/>
                    <a:pt x="32" y="10"/>
                  </a:cubicBezTo>
                  <a:cubicBezTo>
                    <a:pt x="32" y="10"/>
                    <a:pt x="33" y="10"/>
                    <a:pt x="33" y="9"/>
                  </a:cubicBezTo>
                  <a:cubicBezTo>
                    <a:pt x="33" y="9"/>
                    <a:pt x="33" y="8"/>
                    <a:pt x="34" y="8"/>
                  </a:cubicBezTo>
                  <a:cubicBezTo>
                    <a:pt x="34" y="8"/>
                    <a:pt x="35" y="8"/>
                    <a:pt x="35" y="9"/>
                  </a:cubicBezTo>
                  <a:cubicBezTo>
                    <a:pt x="35" y="9"/>
                    <a:pt x="35" y="9"/>
                    <a:pt x="36" y="9"/>
                  </a:cubicBezTo>
                  <a:cubicBezTo>
                    <a:pt x="36" y="10"/>
                    <a:pt x="36" y="10"/>
                    <a:pt x="35" y="10"/>
                  </a:cubicBezTo>
                  <a:cubicBezTo>
                    <a:pt x="35" y="11"/>
                    <a:pt x="35" y="11"/>
                    <a:pt x="35" y="12"/>
                  </a:cubicBezTo>
                  <a:cubicBezTo>
                    <a:pt x="35" y="12"/>
                    <a:pt x="35" y="12"/>
                    <a:pt x="36" y="12"/>
                  </a:cubicBezTo>
                  <a:cubicBezTo>
                    <a:pt x="36" y="12"/>
                    <a:pt x="37" y="11"/>
                    <a:pt x="36" y="11"/>
                  </a:cubicBezTo>
                  <a:cubicBezTo>
                    <a:pt x="36" y="11"/>
                    <a:pt x="36" y="10"/>
                    <a:pt x="36" y="10"/>
                  </a:cubicBezTo>
                  <a:cubicBezTo>
                    <a:pt x="36" y="10"/>
                    <a:pt x="36" y="9"/>
                    <a:pt x="37" y="9"/>
                  </a:cubicBezTo>
                  <a:cubicBezTo>
                    <a:pt x="37" y="10"/>
                    <a:pt x="37" y="10"/>
                    <a:pt x="37" y="9"/>
                  </a:cubicBezTo>
                  <a:lnTo>
                    <a:pt x="38" y="8"/>
                  </a:lnTo>
                  <a:cubicBezTo>
                    <a:pt x="39" y="8"/>
                    <a:pt x="39" y="8"/>
                    <a:pt x="40" y="8"/>
                  </a:cubicBezTo>
                  <a:cubicBezTo>
                    <a:pt x="40" y="7"/>
                    <a:pt x="40" y="7"/>
                    <a:pt x="41" y="7"/>
                  </a:cubicBezTo>
                  <a:cubicBezTo>
                    <a:pt x="41" y="8"/>
                    <a:pt x="42" y="9"/>
                    <a:pt x="43" y="10"/>
                  </a:cubicBezTo>
                  <a:cubicBezTo>
                    <a:pt x="44" y="10"/>
                    <a:pt x="44" y="10"/>
                    <a:pt x="44" y="9"/>
                  </a:cubicBezTo>
                  <a:cubicBezTo>
                    <a:pt x="44" y="9"/>
                    <a:pt x="43" y="8"/>
                    <a:pt x="42" y="8"/>
                  </a:cubicBezTo>
                  <a:cubicBezTo>
                    <a:pt x="43" y="8"/>
                    <a:pt x="43" y="8"/>
                    <a:pt x="43" y="8"/>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2"/>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9"/>
                  </a:cubicBezTo>
                  <a:cubicBezTo>
                    <a:pt x="53" y="8"/>
                    <a:pt x="53" y="8"/>
                    <a:pt x="54" y="8"/>
                  </a:cubicBezTo>
                  <a:cubicBezTo>
                    <a:pt x="54" y="8"/>
                    <a:pt x="54" y="8"/>
                    <a:pt x="55" y="8"/>
                  </a:cubicBezTo>
                  <a:cubicBezTo>
                    <a:pt x="55" y="7"/>
                    <a:pt x="55" y="7"/>
                    <a:pt x="55" y="6"/>
                  </a:cubicBezTo>
                  <a:cubicBezTo>
                    <a:pt x="55" y="6"/>
                    <a:pt x="56" y="6"/>
                    <a:pt x="56" y="6"/>
                  </a:cubicBezTo>
                  <a:cubicBezTo>
                    <a:pt x="56" y="7"/>
                    <a:pt x="56" y="7"/>
                    <a:pt x="56" y="8"/>
                  </a:cubicBezTo>
                  <a:cubicBezTo>
                    <a:pt x="56" y="8"/>
                    <a:pt x="56" y="8"/>
                    <a:pt x="56" y="9"/>
                  </a:cubicBezTo>
                  <a:cubicBezTo>
                    <a:pt x="56" y="9"/>
                    <a:pt x="56" y="10"/>
                    <a:pt x="56" y="10"/>
                  </a:cubicBezTo>
                  <a:cubicBezTo>
                    <a:pt x="56" y="10"/>
                    <a:pt x="56" y="11"/>
                    <a:pt x="55" y="11"/>
                  </a:cubicBezTo>
                  <a:cubicBezTo>
                    <a:pt x="55" y="11"/>
                    <a:pt x="54" y="11"/>
                    <a:pt x="54" y="11"/>
                  </a:cubicBezTo>
                  <a:cubicBezTo>
                    <a:pt x="54" y="12"/>
                    <a:pt x="54" y="12"/>
                    <a:pt x="55" y="12"/>
                  </a:cubicBezTo>
                  <a:cubicBezTo>
                    <a:pt x="55" y="12"/>
                    <a:pt x="56" y="12"/>
                    <a:pt x="56" y="12"/>
                  </a:cubicBezTo>
                  <a:lnTo>
                    <a:pt x="56" y="15"/>
                  </a:lnTo>
                  <a:cubicBezTo>
                    <a:pt x="56" y="15"/>
                    <a:pt x="56" y="16"/>
                    <a:pt x="56" y="16"/>
                  </a:cubicBezTo>
                  <a:cubicBezTo>
                    <a:pt x="56" y="17"/>
                    <a:pt x="56" y="18"/>
                    <a:pt x="56" y="19"/>
                  </a:cubicBezTo>
                  <a:lnTo>
                    <a:pt x="56" y="22"/>
                  </a:lnTo>
                  <a:cubicBezTo>
                    <a:pt x="56" y="47"/>
                    <a:pt x="56" y="72"/>
                    <a:pt x="56" y="97"/>
                  </a:cubicBezTo>
                  <a:cubicBezTo>
                    <a:pt x="56" y="121"/>
                    <a:pt x="56" y="146"/>
                    <a:pt x="56" y="171"/>
                  </a:cubicBezTo>
                  <a:cubicBezTo>
                    <a:pt x="61"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4"/>
                    <a:pt x="84" y="213"/>
                    <a:pt x="84" y="213"/>
                  </a:cubicBezTo>
                  <a:cubicBezTo>
                    <a:pt x="84" y="213"/>
                    <a:pt x="85" y="212"/>
                    <a:pt x="85" y="213"/>
                  </a:cubicBezTo>
                  <a:cubicBezTo>
                    <a:pt x="86" y="213"/>
                    <a:pt x="87" y="213"/>
                    <a:pt x="87" y="213"/>
                  </a:cubicBezTo>
                  <a:cubicBezTo>
                    <a:pt x="88" y="213"/>
                    <a:pt x="88" y="212"/>
                    <a:pt x="88" y="212"/>
                  </a:cubicBezTo>
                  <a:cubicBezTo>
                    <a:pt x="88" y="212"/>
                    <a:pt x="88" y="212"/>
                    <a:pt x="88" y="212"/>
                  </a:cubicBezTo>
                  <a:cubicBezTo>
                    <a:pt x="88" y="212"/>
                    <a:pt x="89" y="211"/>
                    <a:pt x="89" y="211"/>
                  </a:cubicBezTo>
                  <a:cubicBezTo>
                    <a:pt x="89" y="211"/>
                    <a:pt x="89" y="211"/>
                    <a:pt x="89" y="211"/>
                  </a:cubicBezTo>
                  <a:cubicBezTo>
                    <a:pt x="88" y="210"/>
                    <a:pt x="88" y="211"/>
                    <a:pt x="88" y="211"/>
                  </a:cubicBezTo>
                  <a:cubicBezTo>
                    <a:pt x="88" y="211"/>
                    <a:pt x="88" y="211"/>
                    <a:pt x="88" y="212"/>
                  </a:cubicBezTo>
                  <a:cubicBezTo>
                    <a:pt x="87" y="211"/>
                    <a:pt x="87" y="211"/>
                    <a:pt x="87" y="211"/>
                  </a:cubicBezTo>
                  <a:cubicBezTo>
                    <a:pt x="87" y="211"/>
                    <a:pt x="87" y="211"/>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9"/>
                    <a:pt x="85" y="208"/>
                    <a:pt x="85" y="208"/>
                  </a:cubicBezTo>
                  <a:cubicBezTo>
                    <a:pt x="85" y="208"/>
                    <a:pt x="85" y="208"/>
                    <a:pt x="85" y="208"/>
                  </a:cubicBezTo>
                  <a:cubicBezTo>
                    <a:pt x="85" y="208"/>
                    <a:pt x="84" y="208"/>
                    <a:pt x="84" y="208"/>
                  </a:cubicBezTo>
                  <a:cubicBezTo>
                    <a:pt x="84" y="209"/>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10"/>
                    <a:pt x="80" y="209"/>
                    <a:pt x="80" y="209"/>
                  </a:cubicBezTo>
                  <a:cubicBezTo>
                    <a:pt x="80" y="209"/>
                    <a:pt x="79" y="208"/>
                    <a:pt x="79" y="208"/>
                  </a:cubicBezTo>
                  <a:cubicBezTo>
                    <a:pt x="79" y="209"/>
                    <a:pt x="79" y="208"/>
                    <a:pt x="79" y="208"/>
                  </a:cubicBezTo>
                  <a:cubicBezTo>
                    <a:pt x="78" y="208"/>
                    <a:pt x="78" y="208"/>
                    <a:pt x="78" y="208"/>
                  </a:cubicBezTo>
                  <a:cubicBezTo>
                    <a:pt x="78" y="208"/>
                    <a:pt x="78" y="208"/>
                    <a:pt x="78" y="208"/>
                  </a:cubicBezTo>
                  <a:cubicBezTo>
                    <a:pt x="77" y="208"/>
                    <a:pt x="77" y="208"/>
                    <a:pt x="77" y="208"/>
                  </a:cubicBezTo>
                  <a:cubicBezTo>
                    <a:pt x="77" y="209"/>
                    <a:pt x="77" y="209"/>
                    <a:pt x="77" y="210"/>
                  </a:cubicBezTo>
                  <a:cubicBezTo>
                    <a:pt x="76" y="210"/>
                    <a:pt x="76" y="210"/>
                    <a:pt x="76" y="210"/>
                  </a:cubicBezTo>
                  <a:cubicBezTo>
                    <a:pt x="75" y="210"/>
                    <a:pt x="75" y="210"/>
                    <a:pt x="75" y="210"/>
                  </a:cubicBezTo>
                  <a:cubicBezTo>
                    <a:pt x="75" y="210"/>
                    <a:pt x="75" y="211"/>
                    <a:pt x="75" y="211"/>
                  </a:cubicBezTo>
                  <a:cubicBezTo>
                    <a:pt x="75" y="211"/>
                    <a:pt x="75" y="211"/>
                    <a:pt x="75" y="212"/>
                  </a:cubicBezTo>
                  <a:cubicBezTo>
                    <a:pt x="75" y="212"/>
                    <a:pt x="76" y="212"/>
                    <a:pt x="76" y="212"/>
                  </a:cubicBezTo>
                  <a:cubicBezTo>
                    <a:pt x="76" y="212"/>
                    <a:pt x="76" y="213"/>
                    <a:pt x="76" y="213"/>
                  </a:cubicBezTo>
                  <a:cubicBezTo>
                    <a:pt x="75" y="213"/>
                    <a:pt x="75" y="214"/>
                    <a:pt x="74" y="213"/>
                  </a:cubicBezTo>
                  <a:cubicBezTo>
                    <a:pt x="73" y="213"/>
                    <a:pt x="72" y="213"/>
                    <a:pt x="71" y="213"/>
                  </a:cubicBezTo>
                  <a:cubicBezTo>
                    <a:pt x="71" y="213"/>
                    <a:pt x="71" y="213"/>
                    <a:pt x="72" y="213"/>
                  </a:cubicBezTo>
                  <a:cubicBezTo>
                    <a:pt x="72" y="212"/>
                    <a:pt x="72" y="212"/>
                    <a:pt x="72" y="212"/>
                  </a:cubicBezTo>
                  <a:cubicBezTo>
                    <a:pt x="73" y="212"/>
                    <a:pt x="73" y="212"/>
                    <a:pt x="73" y="212"/>
                  </a:cubicBezTo>
                  <a:cubicBezTo>
                    <a:pt x="73" y="211"/>
                    <a:pt x="73" y="211"/>
                    <a:pt x="73" y="211"/>
                  </a:cubicBezTo>
                  <a:cubicBezTo>
                    <a:pt x="73" y="210"/>
                    <a:pt x="73" y="210"/>
                    <a:pt x="72" y="210"/>
                  </a:cubicBezTo>
                  <a:cubicBezTo>
                    <a:pt x="72" y="210"/>
                    <a:pt x="72" y="210"/>
                    <a:pt x="71" y="211"/>
                  </a:cubicBezTo>
                  <a:cubicBezTo>
                    <a:pt x="71" y="211"/>
                    <a:pt x="71" y="211"/>
                    <a:pt x="71" y="212"/>
                  </a:cubicBezTo>
                  <a:cubicBezTo>
                    <a:pt x="71" y="212"/>
                    <a:pt x="71" y="212"/>
                    <a:pt x="70" y="213"/>
                  </a:cubicBezTo>
                  <a:cubicBezTo>
                    <a:pt x="70" y="213"/>
                    <a:pt x="70" y="213"/>
                    <a:pt x="70" y="213"/>
                  </a:cubicBezTo>
                  <a:cubicBezTo>
                    <a:pt x="69" y="213"/>
                    <a:pt x="69" y="213"/>
                    <a:pt x="69" y="213"/>
                  </a:cubicBezTo>
                  <a:cubicBezTo>
                    <a:pt x="69" y="214"/>
                    <a:pt x="68" y="214"/>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4"/>
                    <a:pt x="64" y="214"/>
                    <a:pt x="63" y="213"/>
                  </a:cubicBezTo>
                  <a:cubicBezTo>
                    <a:pt x="63" y="213"/>
                    <a:pt x="63" y="213"/>
                    <a:pt x="63" y="213"/>
                  </a:cubicBezTo>
                  <a:cubicBezTo>
                    <a:pt x="63" y="212"/>
                    <a:pt x="63" y="212"/>
                    <a:pt x="63" y="212"/>
                  </a:cubicBezTo>
                  <a:lnTo>
                    <a:pt x="62" y="212"/>
                  </a:lnTo>
                  <a:cubicBezTo>
                    <a:pt x="61" y="212"/>
                    <a:pt x="61" y="212"/>
                    <a:pt x="62" y="213"/>
                  </a:cubicBezTo>
                  <a:cubicBezTo>
                    <a:pt x="62" y="213"/>
                    <a:pt x="62" y="213"/>
                    <a:pt x="62" y="213"/>
                  </a:cubicBezTo>
                  <a:cubicBezTo>
                    <a:pt x="52" y="214"/>
                    <a:pt x="41" y="214"/>
                    <a:pt x="31" y="214"/>
                  </a:cubicBezTo>
                  <a:cubicBezTo>
                    <a:pt x="21" y="214"/>
                    <a:pt x="11" y="214"/>
                    <a:pt x="1" y="213"/>
                  </a:cubicBezTo>
                  <a:cubicBezTo>
                    <a:pt x="0" y="211"/>
                    <a:pt x="0" y="208"/>
                    <a:pt x="0" y="206"/>
                  </a:cubicBezTo>
                  <a:cubicBezTo>
                    <a:pt x="0" y="203"/>
                    <a:pt x="0" y="200"/>
                    <a:pt x="1" y="198"/>
                  </a:cubicBezTo>
                  <a:cubicBezTo>
                    <a:pt x="1" y="198"/>
                    <a:pt x="1" y="198"/>
                    <a:pt x="1" y="199"/>
                  </a:cubicBezTo>
                  <a:cubicBezTo>
                    <a:pt x="1" y="199"/>
                    <a:pt x="1" y="200"/>
                    <a:pt x="1" y="200"/>
                  </a:cubicBezTo>
                  <a:cubicBezTo>
                    <a:pt x="2" y="199"/>
                    <a:pt x="2" y="199"/>
                    <a:pt x="2" y="199"/>
                  </a:cubicBezTo>
                  <a:cubicBezTo>
                    <a:pt x="2" y="198"/>
                    <a:pt x="2" y="198"/>
                    <a:pt x="3" y="197"/>
                  </a:cubicBezTo>
                  <a:cubicBezTo>
                    <a:pt x="3" y="197"/>
                    <a:pt x="2" y="197"/>
                    <a:pt x="2" y="197"/>
                  </a:cubicBezTo>
                  <a:cubicBezTo>
                    <a:pt x="2" y="196"/>
                    <a:pt x="2" y="196"/>
                    <a:pt x="2" y="196"/>
                  </a:cubicBezTo>
                  <a:cubicBezTo>
                    <a:pt x="2" y="195"/>
                    <a:pt x="2" y="195"/>
                    <a:pt x="2" y="195"/>
                  </a:cubicBezTo>
                  <a:cubicBezTo>
                    <a:pt x="2" y="195"/>
                    <a:pt x="3" y="195"/>
                    <a:pt x="3" y="194"/>
                  </a:cubicBezTo>
                  <a:cubicBezTo>
                    <a:pt x="2" y="194"/>
                    <a:pt x="2" y="194"/>
                    <a:pt x="2" y="194"/>
                  </a:cubicBezTo>
                  <a:cubicBezTo>
                    <a:pt x="1" y="193"/>
                    <a:pt x="1" y="193"/>
                    <a:pt x="1" y="193"/>
                  </a:cubicBezTo>
                  <a:cubicBezTo>
                    <a:pt x="1" y="190"/>
                    <a:pt x="0" y="186"/>
                    <a:pt x="0" y="183"/>
                  </a:cubicBezTo>
                  <a:cubicBezTo>
                    <a:pt x="1" y="179"/>
                    <a:pt x="1" y="176"/>
                    <a:pt x="1" y="172"/>
                  </a:cubicBezTo>
                  <a:lnTo>
                    <a:pt x="1" y="31"/>
                  </a:lnTo>
                  <a:cubicBezTo>
                    <a:pt x="1" y="30"/>
                    <a:pt x="0" y="29"/>
                    <a:pt x="0" y="28"/>
                  </a:cubicBezTo>
                  <a:cubicBezTo>
                    <a:pt x="0" y="27"/>
                    <a:pt x="0" y="26"/>
                    <a:pt x="1" y="26"/>
                  </a:cubicBezTo>
                  <a:cubicBezTo>
                    <a:pt x="1" y="25"/>
                    <a:pt x="1" y="25"/>
                    <a:pt x="1" y="25"/>
                  </a:cubicBezTo>
                  <a:cubicBezTo>
                    <a:pt x="1" y="25"/>
                    <a:pt x="1" y="25"/>
                    <a:pt x="1" y="24"/>
                  </a:cubicBezTo>
                  <a:cubicBezTo>
                    <a:pt x="1" y="24"/>
                    <a:pt x="1" y="23"/>
                    <a:pt x="1" y="23"/>
                  </a:cubicBezTo>
                  <a:cubicBezTo>
                    <a:pt x="1" y="23"/>
                    <a:pt x="1" y="23"/>
                    <a:pt x="1" y="22"/>
                  </a:cubicBezTo>
                  <a:cubicBezTo>
                    <a:pt x="1" y="21"/>
                    <a:pt x="1" y="20"/>
                    <a:pt x="0" y="18"/>
                  </a:cubicBezTo>
                  <a:cubicBezTo>
                    <a:pt x="0" y="17"/>
                    <a:pt x="0" y="16"/>
                    <a:pt x="1" y="15"/>
                  </a:cubicBezTo>
                  <a:cubicBezTo>
                    <a:pt x="1" y="15"/>
                    <a:pt x="1" y="15"/>
                    <a:pt x="1" y="16"/>
                  </a:cubicBezTo>
                  <a:cubicBezTo>
                    <a:pt x="1" y="16"/>
                    <a:pt x="1" y="16"/>
                    <a:pt x="1" y="16"/>
                  </a:cubicBezTo>
                  <a:cubicBezTo>
                    <a:pt x="1" y="17"/>
                    <a:pt x="1" y="17"/>
                    <a:pt x="1" y="17"/>
                  </a:cubicBezTo>
                  <a:cubicBezTo>
                    <a:pt x="1" y="17"/>
                    <a:pt x="1" y="18"/>
                    <a:pt x="2" y="18"/>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7"/>
                  </a:cubicBezTo>
                  <a:cubicBezTo>
                    <a:pt x="5" y="16"/>
                    <a:pt x="5" y="16"/>
                    <a:pt x="4"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10"/>
                  </a:cubicBezTo>
                  <a:cubicBezTo>
                    <a:pt x="2" y="10"/>
                    <a:pt x="2" y="9"/>
                    <a:pt x="2" y="9"/>
                  </a:cubicBezTo>
                  <a:cubicBezTo>
                    <a:pt x="2" y="9"/>
                    <a:pt x="2" y="8"/>
                    <a:pt x="2" y="8"/>
                  </a:cubicBezTo>
                  <a:cubicBezTo>
                    <a:pt x="3" y="8"/>
                    <a:pt x="3" y="8"/>
                    <a:pt x="4" y="9"/>
                  </a:cubicBezTo>
                  <a:lnTo>
                    <a:pt x="4" y="11"/>
                  </a:lnTo>
                  <a:cubicBezTo>
                    <a:pt x="4" y="11"/>
                    <a:pt x="4" y="12"/>
                    <a:pt x="5" y="12"/>
                  </a:cubicBezTo>
                  <a:cubicBezTo>
                    <a:pt x="5" y="12"/>
                    <a:pt x="5" y="12"/>
                    <a:pt x="6" y="11"/>
                  </a:cubicBezTo>
                  <a:cubicBezTo>
                    <a:pt x="6" y="11"/>
                    <a:pt x="7" y="11"/>
                    <a:pt x="7" y="10"/>
                  </a:cubicBezTo>
                  <a:cubicBezTo>
                    <a:pt x="7" y="10"/>
                    <a:pt x="7" y="10"/>
                    <a:pt x="6" y="10"/>
                  </a:cubicBezTo>
                  <a:cubicBezTo>
                    <a:pt x="6" y="10"/>
                    <a:pt x="5" y="10"/>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8"/>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10"/>
                    <a:pt x="13" y="10"/>
                  </a:cubicBezTo>
                  <a:cubicBezTo>
                    <a:pt x="12" y="10"/>
                    <a:pt x="12" y="11"/>
                    <a:pt x="12" y="11"/>
                  </a:cubicBezTo>
                  <a:cubicBezTo>
                    <a:pt x="12" y="11"/>
                    <a:pt x="12" y="12"/>
                    <a:pt x="12" y="12"/>
                  </a:cubicBezTo>
                  <a:cubicBezTo>
                    <a:pt x="12" y="12"/>
                    <a:pt x="13" y="12"/>
                    <a:pt x="13" y="11"/>
                  </a:cubicBezTo>
                  <a:cubicBezTo>
                    <a:pt x="14" y="11"/>
                    <a:pt x="14" y="11"/>
                    <a:pt x="14" y="11"/>
                  </a:cubicBezTo>
                  <a:cubicBezTo>
                    <a:pt x="14" y="11"/>
                    <a:pt x="15" y="11"/>
                    <a:pt x="15" y="11"/>
                  </a:cubicBezTo>
                  <a:cubicBezTo>
                    <a:pt x="15" y="11"/>
                    <a:pt x="15" y="11"/>
                    <a:pt x="15" y="10"/>
                  </a:cubicBezTo>
                  <a:cubicBezTo>
                    <a:pt x="15" y="10"/>
                    <a:pt x="15" y="9"/>
                    <a:pt x="16" y="9"/>
                  </a:cubicBezTo>
                  <a:cubicBezTo>
                    <a:pt x="16" y="8"/>
                    <a:pt x="16" y="8"/>
                    <a:pt x="16" y="8"/>
                  </a:cubicBezTo>
                  <a:cubicBezTo>
                    <a:pt x="17" y="8"/>
                    <a:pt x="17" y="8"/>
                    <a:pt x="18" y="7"/>
                  </a:cubicBezTo>
                  <a:cubicBezTo>
                    <a:pt x="18" y="7"/>
                    <a:pt x="18" y="7"/>
                    <a:pt x="18" y="6"/>
                  </a:cubicBezTo>
                  <a:cubicBezTo>
                    <a:pt x="19" y="6"/>
                    <a:pt x="20" y="6"/>
                    <a:pt x="20" y="5"/>
                  </a:cubicBezTo>
                  <a:cubicBezTo>
                    <a:pt x="20" y="5"/>
                    <a:pt x="20" y="4"/>
                    <a:pt x="19" y="3"/>
                  </a:cubicBezTo>
                  <a:cubicBezTo>
                    <a:pt x="19" y="3"/>
                    <a:pt x="19" y="3"/>
                    <a:pt x="19" y="3"/>
                  </a:cubicBezTo>
                  <a:cubicBezTo>
                    <a:pt x="18" y="3"/>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9">
              <a:extLst>
                <a:ext uri="{FF2B5EF4-FFF2-40B4-BE49-F238E27FC236}">
                  <a16:creationId xmlns:a16="http://schemas.microsoft.com/office/drawing/2014/main" id="{75FA3EE3-4B0D-40BE-9AC1-C5091F6E3141}"/>
                </a:ext>
              </a:extLst>
            </p:cNvPr>
            <p:cNvSpPr>
              <a:spLocks noEditPoints="1"/>
            </p:cNvSpPr>
            <p:nvPr/>
          </p:nvSpPr>
          <p:spPr bwMode="auto">
            <a:xfrm>
              <a:off x="6824489" y="4572329"/>
              <a:ext cx="105815" cy="177767"/>
            </a:xfrm>
            <a:custGeom>
              <a:avLst/>
              <a:gdLst>
                <a:gd name="T0" fmla="*/ 67 w 128"/>
                <a:gd name="T1" fmla="*/ 0 h 219"/>
                <a:gd name="T2" fmla="*/ 72 w 128"/>
                <a:gd name="T3" fmla="*/ 2 h 219"/>
                <a:gd name="T4" fmla="*/ 57 w 128"/>
                <a:gd name="T5" fmla="*/ 5 h 219"/>
                <a:gd name="T6" fmla="*/ 27 w 128"/>
                <a:gd name="T7" fmla="*/ 6 h 219"/>
                <a:gd name="T8" fmla="*/ 43 w 128"/>
                <a:gd name="T9" fmla="*/ 9 h 219"/>
                <a:gd name="T10" fmla="*/ 33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6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1 w 128"/>
                <a:gd name="T43" fmla="*/ 40 h 219"/>
                <a:gd name="T44" fmla="*/ 72 w 128"/>
                <a:gd name="T45" fmla="*/ 43 h 219"/>
                <a:gd name="T46" fmla="*/ 56 w 128"/>
                <a:gd name="T47" fmla="*/ 175 h 219"/>
                <a:gd name="T48" fmla="*/ 12 w 128"/>
                <a:gd name="T49" fmla="*/ 34 h 219"/>
                <a:gd name="T50" fmla="*/ 16 w 128"/>
                <a:gd name="T51" fmla="*/ 35 h 219"/>
                <a:gd name="T52" fmla="*/ 7 w 128"/>
                <a:gd name="T53" fmla="*/ 30 h 219"/>
                <a:gd name="T54" fmla="*/ 24 w 128"/>
                <a:gd name="T55" fmla="*/ 29 h 219"/>
                <a:gd name="T56" fmla="*/ 13 w 128"/>
                <a:gd name="T57" fmla="*/ 28 h 219"/>
                <a:gd name="T58" fmla="*/ 16 w 128"/>
                <a:gd name="T59" fmla="*/ 29 h 219"/>
                <a:gd name="T60" fmla="*/ 80 w 128"/>
                <a:gd name="T61" fmla="*/ 27 h 219"/>
                <a:gd name="T62" fmla="*/ 20 w 128"/>
                <a:gd name="T63" fmla="*/ 26 h 219"/>
                <a:gd name="T64" fmla="*/ 54 w 128"/>
                <a:gd name="T65" fmla="*/ 12 h 219"/>
                <a:gd name="T66" fmla="*/ 58 w 128"/>
                <a:gd name="T67" fmla="*/ 11 h 219"/>
                <a:gd name="T68" fmla="*/ 83 w 128"/>
                <a:gd name="T69" fmla="*/ 8 h 219"/>
                <a:gd name="T70" fmla="*/ 81 w 128"/>
                <a:gd name="T71" fmla="*/ 1 h 219"/>
                <a:gd name="T72" fmla="*/ 93 w 128"/>
                <a:gd name="T73" fmla="*/ 4 h 219"/>
                <a:gd name="T74" fmla="*/ 96 w 128"/>
                <a:gd name="T75" fmla="*/ 6 h 219"/>
                <a:gd name="T76" fmla="*/ 92 w 128"/>
                <a:gd name="T77" fmla="*/ 10 h 219"/>
                <a:gd name="T78" fmla="*/ 96 w 128"/>
                <a:gd name="T79" fmla="*/ 10 h 219"/>
                <a:gd name="T80" fmla="*/ 106 w 128"/>
                <a:gd name="T81" fmla="*/ 10 h 219"/>
                <a:gd name="T82" fmla="*/ 128 w 128"/>
                <a:gd name="T83" fmla="*/ 70 h 219"/>
                <a:gd name="T84" fmla="*/ 122 w 128"/>
                <a:gd name="T85" fmla="*/ 187 h 219"/>
                <a:gd name="T86" fmla="*/ 14 w 128"/>
                <a:gd name="T87" fmla="*/ 199 h 219"/>
                <a:gd name="T88" fmla="*/ 6 w 128"/>
                <a:gd name="T89" fmla="*/ 186 h 219"/>
                <a:gd name="T90" fmla="*/ 1 w 128"/>
                <a:gd name="T91" fmla="*/ 118 h 219"/>
                <a:gd name="T92" fmla="*/ 1 w 128"/>
                <a:gd name="T93" fmla="*/ 52 h 219"/>
                <a:gd name="T94" fmla="*/ 11 w 128"/>
                <a:gd name="T95" fmla="*/ 26 h 219"/>
                <a:gd name="T96" fmla="*/ 11 w 128"/>
                <a:gd name="T97" fmla="*/ 26 h 219"/>
                <a:gd name="T98" fmla="*/ 28 w 128"/>
                <a:gd name="T99" fmla="*/ 8 h 219"/>
                <a:gd name="T100" fmla="*/ 29 w 128"/>
                <a:gd name="T101" fmla="*/ 13 h 219"/>
                <a:gd name="T102" fmla="*/ 30 w 128"/>
                <a:gd name="T103" fmla="*/ 21 h 219"/>
                <a:gd name="T104" fmla="*/ 37 w 128"/>
                <a:gd name="T105" fmla="*/ 19 h 219"/>
                <a:gd name="T106" fmla="*/ 43 w 128"/>
                <a:gd name="T107" fmla="*/ 13 h 219"/>
                <a:gd name="T108" fmla="*/ 52 w 128"/>
                <a:gd name="T109" fmla="*/ 9 h 219"/>
                <a:gd name="T110" fmla="*/ 56 w 128"/>
                <a:gd name="T111" fmla="*/ 9 h 219"/>
                <a:gd name="T112" fmla="*/ 59 w 128"/>
                <a:gd name="T113" fmla="*/ 2 h 219"/>
                <a:gd name="T114" fmla="*/ 63 w 128"/>
                <a:gd name="T115" fmla="*/ 3 h 219"/>
                <a:gd name="T116" fmla="*/ 70 w 128"/>
                <a:gd name="T117" fmla="*/ 1 h 219"/>
                <a:gd name="T118" fmla="*/ 78 w 128"/>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5" y="0"/>
                    <a:pt x="85" y="0"/>
                  </a:cubicBezTo>
                  <a:cubicBezTo>
                    <a:pt x="85" y="0"/>
                    <a:pt x="85" y="0"/>
                    <a:pt x="86" y="0"/>
                  </a:cubicBezTo>
                  <a:cubicBezTo>
                    <a:pt x="86" y="0"/>
                    <a:pt x="86" y="0"/>
                    <a:pt x="87" y="0"/>
                  </a:cubicBezTo>
                  <a:close/>
                  <a:moveTo>
                    <a:pt x="67" y="0"/>
                  </a:moveTo>
                  <a:cubicBezTo>
                    <a:pt x="67" y="0"/>
                    <a:pt x="66" y="1"/>
                    <a:pt x="66" y="1"/>
                  </a:cubicBezTo>
                  <a:cubicBezTo>
                    <a:pt x="66" y="1"/>
                    <a:pt x="66" y="1"/>
                    <a:pt x="65" y="1"/>
                  </a:cubicBezTo>
                  <a:cubicBezTo>
                    <a:pt x="65" y="1"/>
                    <a:pt x="65" y="0"/>
                    <a:pt x="66" y="0"/>
                  </a:cubicBezTo>
                  <a:cubicBezTo>
                    <a:pt x="66" y="0"/>
                    <a:pt x="66" y="0"/>
                    <a:pt x="67" y="0"/>
                  </a:cubicBezTo>
                  <a:close/>
                  <a:moveTo>
                    <a:pt x="57" y="1"/>
                  </a:moveTo>
                  <a:cubicBezTo>
                    <a:pt x="57" y="1"/>
                    <a:pt x="57" y="2"/>
                    <a:pt x="56" y="2"/>
                  </a:cubicBezTo>
                  <a:cubicBezTo>
                    <a:pt x="56" y="1"/>
                    <a:pt x="55" y="1"/>
                    <a:pt x="55" y="1"/>
                  </a:cubicBezTo>
                  <a:cubicBezTo>
                    <a:pt x="56" y="1"/>
                    <a:pt x="56" y="1"/>
                    <a:pt x="57" y="1"/>
                  </a:cubicBezTo>
                  <a:close/>
                  <a:moveTo>
                    <a:pt x="54" y="2"/>
                  </a:moveTo>
                  <a:cubicBezTo>
                    <a:pt x="54" y="2"/>
                    <a:pt x="54" y="2"/>
                    <a:pt x="53" y="2"/>
                  </a:cubicBezTo>
                  <a:cubicBezTo>
                    <a:pt x="53" y="2"/>
                    <a:pt x="52" y="2"/>
                    <a:pt x="53" y="2"/>
                  </a:cubicBezTo>
                  <a:cubicBezTo>
                    <a:pt x="53" y="1"/>
                    <a:pt x="53" y="1"/>
                    <a:pt x="53" y="1"/>
                  </a:cubicBezTo>
                  <a:cubicBezTo>
                    <a:pt x="53" y="2"/>
                    <a:pt x="53" y="2"/>
                    <a:pt x="54" y="2"/>
                  </a:cubicBezTo>
                  <a:close/>
                  <a:moveTo>
                    <a:pt x="72" y="2"/>
                  </a:moveTo>
                  <a:cubicBezTo>
                    <a:pt x="73" y="2"/>
                    <a:pt x="73" y="2"/>
                    <a:pt x="73" y="3"/>
                  </a:cubicBezTo>
                  <a:cubicBezTo>
                    <a:pt x="72" y="3"/>
                    <a:pt x="72" y="3"/>
                    <a:pt x="72" y="2"/>
                  </a:cubicBezTo>
                  <a:close/>
                  <a:moveTo>
                    <a:pt x="54" y="3"/>
                  </a:moveTo>
                  <a:cubicBezTo>
                    <a:pt x="54" y="3"/>
                    <a:pt x="54" y="3"/>
                    <a:pt x="54" y="4"/>
                  </a:cubicBezTo>
                  <a:cubicBezTo>
                    <a:pt x="54" y="5"/>
                    <a:pt x="54" y="5"/>
                    <a:pt x="53" y="4"/>
                  </a:cubicBezTo>
                  <a:lnTo>
                    <a:pt x="54" y="3"/>
                  </a:lnTo>
                  <a:close/>
                  <a:moveTo>
                    <a:pt x="57" y="5"/>
                  </a:moveTo>
                  <a:cubicBezTo>
                    <a:pt x="57" y="5"/>
                    <a:pt x="57" y="5"/>
                    <a:pt x="57" y="5"/>
                  </a:cubicBezTo>
                  <a:cubicBezTo>
                    <a:pt x="57" y="5"/>
                    <a:pt x="57" y="5"/>
                    <a:pt x="57" y="5"/>
                  </a:cubicBezTo>
                  <a:cubicBezTo>
                    <a:pt x="56" y="5"/>
                    <a:pt x="56" y="6"/>
                    <a:pt x="55" y="6"/>
                  </a:cubicBezTo>
                  <a:cubicBezTo>
                    <a:pt x="55" y="6"/>
                    <a:pt x="55" y="6"/>
                    <a:pt x="54" y="6"/>
                  </a:cubicBezTo>
                  <a:cubicBezTo>
                    <a:pt x="54" y="6"/>
                    <a:pt x="54" y="6"/>
                    <a:pt x="54" y="5"/>
                  </a:cubicBezTo>
                  <a:cubicBezTo>
                    <a:pt x="55" y="5"/>
                    <a:pt x="55" y="5"/>
                    <a:pt x="55" y="5"/>
                  </a:cubicBezTo>
                  <a:lnTo>
                    <a:pt x="57" y="5"/>
                  </a:lnTo>
                  <a:close/>
                  <a:moveTo>
                    <a:pt x="29" y="5"/>
                  </a:moveTo>
                  <a:cubicBezTo>
                    <a:pt x="29" y="5"/>
                    <a:pt x="29" y="6"/>
                    <a:pt x="29" y="6"/>
                  </a:cubicBezTo>
                  <a:cubicBezTo>
                    <a:pt x="29" y="5"/>
                    <a:pt x="29" y="5"/>
                    <a:pt x="29" y="5"/>
                  </a:cubicBezTo>
                  <a:close/>
                  <a:moveTo>
                    <a:pt x="57" y="6"/>
                  </a:moveTo>
                  <a:cubicBezTo>
                    <a:pt x="58" y="6"/>
                    <a:pt x="58" y="6"/>
                    <a:pt x="58" y="6"/>
                  </a:cubicBezTo>
                  <a:cubicBezTo>
                    <a:pt x="58" y="6"/>
                    <a:pt x="57" y="6"/>
                    <a:pt x="57" y="6"/>
                  </a:cubicBezTo>
                  <a:close/>
                  <a:moveTo>
                    <a:pt x="27" y="6"/>
                  </a:moveTo>
                  <a:cubicBezTo>
                    <a:pt x="27" y="6"/>
                    <a:pt x="27" y="6"/>
                    <a:pt x="27" y="6"/>
                  </a:cubicBezTo>
                  <a:cubicBezTo>
                    <a:pt x="27" y="6"/>
                    <a:pt x="27" y="7"/>
                    <a:pt x="27" y="7"/>
                  </a:cubicBezTo>
                  <a:cubicBezTo>
                    <a:pt x="27" y="7"/>
                    <a:pt x="27" y="7"/>
                    <a:pt x="27" y="7"/>
                  </a:cubicBezTo>
                  <a:cubicBezTo>
                    <a:pt x="27" y="7"/>
                    <a:pt x="27" y="7"/>
                    <a:pt x="26" y="7"/>
                  </a:cubicBezTo>
                  <a:cubicBezTo>
                    <a:pt x="26" y="7"/>
                    <a:pt x="27"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5" y="10"/>
                    <a:pt x="44" y="11"/>
                  </a:cubicBezTo>
                  <a:cubicBezTo>
                    <a:pt x="44" y="11"/>
                    <a:pt x="44" y="11"/>
                    <a:pt x="43" y="11"/>
                  </a:cubicBezTo>
                  <a:cubicBezTo>
                    <a:pt x="43" y="10"/>
                    <a:pt x="43" y="10"/>
                    <a:pt x="43" y="10"/>
                  </a:cubicBezTo>
                  <a:cubicBezTo>
                    <a:pt x="43" y="10"/>
                    <a:pt x="43" y="10"/>
                    <a:pt x="43" y="9"/>
                  </a:cubicBezTo>
                  <a:cubicBezTo>
                    <a:pt x="44" y="9"/>
                    <a:pt x="44" y="9"/>
                    <a:pt x="44" y="9"/>
                  </a:cubicBezTo>
                  <a:cubicBezTo>
                    <a:pt x="44" y="9"/>
                    <a:pt x="45" y="9"/>
                    <a:pt x="45" y="8"/>
                  </a:cubicBezTo>
                  <a:cubicBezTo>
                    <a:pt x="45" y="8"/>
                    <a:pt x="45" y="8"/>
                    <a:pt x="45" y="8"/>
                  </a:cubicBezTo>
                  <a:close/>
                  <a:moveTo>
                    <a:pt x="42" y="13"/>
                  </a:moveTo>
                  <a:cubicBezTo>
                    <a:pt x="41" y="13"/>
                    <a:pt x="40" y="12"/>
                    <a:pt x="40" y="12"/>
                  </a:cubicBezTo>
                  <a:cubicBezTo>
                    <a:pt x="39" y="12"/>
                    <a:pt x="39" y="11"/>
                    <a:pt x="39" y="11"/>
                  </a:cubicBezTo>
                  <a:cubicBezTo>
                    <a:pt x="40" y="11"/>
                    <a:pt x="40" y="11"/>
                    <a:pt x="41" y="10"/>
                  </a:cubicBezTo>
                  <a:cubicBezTo>
                    <a:pt x="42" y="10"/>
                    <a:pt x="42" y="10"/>
                    <a:pt x="42" y="11"/>
                  </a:cubicBezTo>
                  <a:cubicBezTo>
                    <a:pt x="43" y="12"/>
                    <a:pt x="42" y="12"/>
                    <a:pt x="42" y="13"/>
                  </a:cubicBezTo>
                  <a:close/>
                  <a:moveTo>
                    <a:pt x="35" y="15"/>
                  </a:moveTo>
                  <a:cubicBezTo>
                    <a:pt x="34" y="15"/>
                    <a:pt x="34" y="15"/>
                    <a:pt x="34" y="15"/>
                  </a:cubicBezTo>
                  <a:cubicBezTo>
                    <a:pt x="33" y="15"/>
                    <a:pt x="33" y="15"/>
                    <a:pt x="33" y="15"/>
                  </a:cubicBezTo>
                  <a:cubicBezTo>
                    <a:pt x="32" y="15"/>
                    <a:pt x="32" y="15"/>
                    <a:pt x="32" y="15"/>
                  </a:cubicBezTo>
                  <a:cubicBezTo>
                    <a:pt x="31" y="15"/>
                    <a:pt x="31" y="15"/>
                    <a:pt x="31" y="14"/>
                  </a:cubicBezTo>
                  <a:cubicBezTo>
                    <a:pt x="32" y="14"/>
                    <a:pt x="33" y="14"/>
                    <a:pt x="33" y="14"/>
                  </a:cubicBezTo>
                  <a:cubicBezTo>
                    <a:pt x="34" y="14"/>
                    <a:pt x="34" y="14"/>
                    <a:pt x="35" y="15"/>
                  </a:cubicBezTo>
                  <a:close/>
                  <a:moveTo>
                    <a:pt x="29" y="17"/>
                  </a:moveTo>
                  <a:cubicBezTo>
                    <a:pt x="29" y="17"/>
                    <a:pt x="29" y="17"/>
                    <a:pt x="28" y="17"/>
                  </a:cubicBezTo>
                  <a:cubicBezTo>
                    <a:pt x="28" y="17"/>
                    <a:pt x="28" y="17"/>
                    <a:pt x="28" y="17"/>
                  </a:cubicBezTo>
                  <a:cubicBezTo>
                    <a:pt x="28" y="16"/>
                    <a:pt x="29" y="17"/>
                    <a:pt x="29" y="17"/>
                  </a:cubicBezTo>
                  <a:close/>
                  <a:moveTo>
                    <a:pt x="37" y="212"/>
                  </a:moveTo>
                  <a:cubicBezTo>
                    <a:pt x="38" y="213"/>
                    <a:pt x="38" y="212"/>
                    <a:pt x="39" y="212"/>
                  </a:cubicBezTo>
                  <a:cubicBezTo>
                    <a:pt x="39" y="211"/>
                    <a:pt x="39" y="211"/>
                    <a:pt x="38" y="210"/>
                  </a:cubicBezTo>
                  <a:cubicBezTo>
                    <a:pt x="38" y="210"/>
                    <a:pt x="37" y="211"/>
                    <a:pt x="37" y="211"/>
                  </a:cubicBezTo>
                  <a:cubicBezTo>
                    <a:pt x="37" y="212"/>
                    <a:pt x="37" y="212"/>
                    <a:pt x="37" y="212"/>
                  </a:cubicBezTo>
                  <a:close/>
                  <a:moveTo>
                    <a:pt x="59" y="198"/>
                  </a:moveTo>
                  <a:cubicBezTo>
                    <a:pt x="59" y="197"/>
                    <a:pt x="59" y="197"/>
                    <a:pt x="59" y="196"/>
                  </a:cubicBezTo>
                  <a:cubicBezTo>
                    <a:pt x="58" y="196"/>
                    <a:pt x="58" y="196"/>
                    <a:pt x="58" y="197"/>
                  </a:cubicBezTo>
                  <a:cubicBezTo>
                    <a:pt x="58" y="198"/>
                    <a:pt x="58" y="198"/>
                    <a:pt x="59" y="198"/>
                  </a:cubicBezTo>
                  <a:close/>
                  <a:moveTo>
                    <a:pt x="33" y="193"/>
                  </a:moveTo>
                  <a:cubicBezTo>
                    <a:pt x="33"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5" y="187"/>
                    <a:pt x="14" y="187"/>
                    <a:pt x="14" y="187"/>
                  </a:cubicBezTo>
                  <a:close/>
                  <a:moveTo>
                    <a:pt x="83" y="184"/>
                  </a:moveTo>
                  <a:cubicBezTo>
                    <a:pt x="83" y="184"/>
                    <a:pt x="83" y="185"/>
                    <a:pt x="83" y="185"/>
                  </a:cubicBezTo>
                  <a:cubicBezTo>
                    <a:pt x="84" y="186"/>
                    <a:pt x="84" y="186"/>
                    <a:pt x="84" y="186"/>
                  </a:cubicBezTo>
                  <a:cubicBezTo>
                    <a:pt x="84" y="186"/>
                    <a:pt x="85" y="187"/>
                    <a:pt x="85" y="187"/>
                  </a:cubicBezTo>
                  <a:cubicBezTo>
                    <a:pt x="86" y="187"/>
                    <a:pt x="86" y="187"/>
                    <a:pt x="86" y="187"/>
                  </a:cubicBezTo>
                  <a:cubicBezTo>
                    <a:pt x="86" y="186"/>
                    <a:pt x="86" y="185"/>
                    <a:pt x="85" y="185"/>
                  </a:cubicBezTo>
                  <a:cubicBezTo>
                    <a:pt x="85" y="185"/>
                    <a:pt x="84" y="184"/>
                    <a:pt x="83" y="184"/>
                  </a:cubicBezTo>
                  <a:close/>
                  <a:moveTo>
                    <a:pt x="8" y="181"/>
                  </a:moveTo>
                  <a:cubicBezTo>
                    <a:pt x="8" y="180"/>
                    <a:pt x="8" y="180"/>
                    <a:pt x="8" y="180"/>
                  </a:cubicBezTo>
                  <a:cubicBezTo>
                    <a:pt x="7" y="180"/>
                    <a:pt x="7" y="180"/>
                    <a:pt x="7" y="181"/>
                  </a:cubicBezTo>
                  <a:cubicBezTo>
                    <a:pt x="7" y="181"/>
                    <a:pt x="7" y="181"/>
                    <a:pt x="7" y="181"/>
                  </a:cubicBezTo>
                  <a:cubicBezTo>
                    <a:pt x="7" y="182"/>
                    <a:pt x="7" y="182"/>
                    <a:pt x="7" y="182"/>
                  </a:cubicBezTo>
                  <a:cubicBezTo>
                    <a:pt x="7" y="182"/>
                    <a:pt x="8"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9"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40"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5" y="162"/>
                    <a:pt x="74" y="162"/>
                  </a:cubicBezTo>
                  <a:cubicBezTo>
                    <a:pt x="74"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4" y="151"/>
                    <a:pt x="24" y="151"/>
                  </a:cubicBezTo>
                  <a:close/>
                  <a:moveTo>
                    <a:pt x="9" y="105"/>
                  </a:moveTo>
                  <a:cubicBezTo>
                    <a:pt x="9" y="105"/>
                    <a:pt x="9" y="105"/>
                    <a:pt x="9" y="105"/>
                  </a:cubicBezTo>
                  <a:cubicBezTo>
                    <a:pt x="9" y="105"/>
                    <a:pt x="9" y="104"/>
                    <a:pt x="9" y="104"/>
                  </a:cubicBezTo>
                  <a:cubicBezTo>
                    <a:pt x="9" y="105"/>
                    <a:pt x="8" y="105"/>
                    <a:pt x="8" y="105"/>
                  </a:cubicBezTo>
                  <a:cubicBezTo>
                    <a:pt x="8" y="106"/>
                    <a:pt x="9" y="106"/>
                    <a:pt x="9" y="105"/>
                  </a:cubicBezTo>
                  <a:close/>
                  <a:moveTo>
                    <a:pt x="115" y="105"/>
                  </a:moveTo>
                  <a:cubicBezTo>
                    <a:pt x="116" y="106"/>
                    <a:pt x="116" y="106"/>
                    <a:pt x="117" y="105"/>
                  </a:cubicBezTo>
                  <a:cubicBezTo>
                    <a:pt x="117" y="105"/>
                    <a:pt x="117" y="104"/>
                    <a:pt x="116" y="104"/>
                  </a:cubicBezTo>
                  <a:cubicBezTo>
                    <a:pt x="116" y="103"/>
                    <a:pt x="116" y="103"/>
                    <a:pt x="115" y="104"/>
                  </a:cubicBezTo>
                  <a:cubicBezTo>
                    <a:pt x="115" y="104"/>
                    <a:pt x="115" y="105"/>
                    <a:pt x="115" y="105"/>
                  </a:cubicBezTo>
                  <a:close/>
                  <a:moveTo>
                    <a:pt x="10" y="103"/>
                  </a:moveTo>
                  <a:cubicBezTo>
                    <a:pt x="10" y="103"/>
                    <a:pt x="10" y="103"/>
                    <a:pt x="11" y="102"/>
                  </a:cubicBezTo>
                  <a:cubicBezTo>
                    <a:pt x="11" y="102"/>
                    <a:pt x="10" y="101"/>
                    <a:pt x="10" y="101"/>
                  </a:cubicBezTo>
                  <a:cubicBezTo>
                    <a:pt x="9" y="101"/>
                    <a:pt x="9" y="101"/>
                    <a:pt x="9" y="102"/>
                  </a:cubicBezTo>
                  <a:cubicBezTo>
                    <a:pt x="9" y="103"/>
                    <a:pt x="9" y="103"/>
                    <a:pt x="10" y="103"/>
                  </a:cubicBezTo>
                  <a:close/>
                  <a:moveTo>
                    <a:pt x="11" y="97"/>
                  </a:moveTo>
                  <a:cubicBezTo>
                    <a:pt x="11" y="96"/>
                    <a:pt x="11" y="96"/>
                    <a:pt x="11" y="96"/>
                  </a:cubicBezTo>
                  <a:cubicBezTo>
                    <a:pt x="11" y="95"/>
                    <a:pt x="11" y="95"/>
                    <a:pt x="10" y="96"/>
                  </a:cubicBezTo>
                  <a:cubicBezTo>
                    <a:pt x="10" y="96"/>
                    <a:pt x="11" y="97"/>
                    <a:pt x="11" y="97"/>
                  </a:cubicBezTo>
                  <a:close/>
                  <a:moveTo>
                    <a:pt x="24" y="95"/>
                  </a:moveTo>
                  <a:cubicBezTo>
                    <a:pt x="24" y="95"/>
                    <a:pt x="24" y="96"/>
                    <a:pt x="24" y="96"/>
                  </a:cubicBezTo>
                  <a:cubicBezTo>
                    <a:pt x="24" y="97"/>
                    <a:pt x="24" y="97"/>
                    <a:pt x="25" y="97"/>
                  </a:cubicBezTo>
                  <a:cubicBezTo>
                    <a:pt x="25" y="97"/>
                    <a:pt x="25" y="96"/>
                    <a:pt x="25" y="96"/>
                  </a:cubicBezTo>
                  <a:cubicBezTo>
                    <a:pt x="25" y="95"/>
                    <a:pt x="25" y="95"/>
                    <a:pt x="24" y="95"/>
                  </a:cubicBezTo>
                  <a:close/>
                  <a:moveTo>
                    <a:pt x="31" y="89"/>
                  </a:moveTo>
                  <a:cubicBezTo>
                    <a:pt x="31" y="90"/>
                    <a:pt x="31" y="90"/>
                    <a:pt x="32" y="90"/>
                  </a:cubicBezTo>
                  <a:cubicBezTo>
                    <a:pt x="32" y="90"/>
                    <a:pt x="32" y="90"/>
                    <a:pt x="32" y="89"/>
                  </a:cubicBezTo>
                  <a:cubicBezTo>
                    <a:pt x="32" y="89"/>
                    <a:pt x="31" y="89"/>
                    <a:pt x="31" y="89"/>
                  </a:cubicBezTo>
                  <a:close/>
                  <a:moveTo>
                    <a:pt x="23" y="91"/>
                  </a:moveTo>
                  <a:cubicBezTo>
                    <a:pt x="24" y="91"/>
                    <a:pt x="24" y="91"/>
                    <a:pt x="24" y="90"/>
                  </a:cubicBezTo>
                  <a:cubicBezTo>
                    <a:pt x="24" y="90"/>
                    <a:pt x="24" y="90"/>
                    <a:pt x="25" y="89"/>
                  </a:cubicBezTo>
                  <a:cubicBezTo>
                    <a:pt x="25" y="89"/>
                    <a:pt x="25" y="89"/>
                    <a:pt x="25" y="89"/>
                  </a:cubicBezTo>
                  <a:cubicBezTo>
                    <a:pt x="25" y="89"/>
                    <a:pt x="26" y="88"/>
                    <a:pt x="26" y="88"/>
                  </a:cubicBezTo>
                  <a:cubicBezTo>
                    <a:pt x="26" y="87"/>
                    <a:pt x="26" y="86"/>
                    <a:pt x="26" y="86"/>
                  </a:cubicBezTo>
                  <a:cubicBezTo>
                    <a:pt x="25" y="85"/>
                    <a:pt x="24" y="84"/>
                    <a:pt x="24" y="84"/>
                  </a:cubicBezTo>
                  <a:cubicBezTo>
                    <a:pt x="23" y="84"/>
                    <a:pt x="23" y="84"/>
                    <a:pt x="23" y="84"/>
                  </a:cubicBezTo>
                  <a:cubicBezTo>
                    <a:pt x="23" y="85"/>
                    <a:pt x="22" y="85"/>
                    <a:pt x="22" y="85"/>
                  </a:cubicBezTo>
                  <a:cubicBezTo>
                    <a:pt x="22" y="85"/>
                    <a:pt x="22" y="86"/>
                    <a:pt x="22" y="87"/>
                  </a:cubicBezTo>
                  <a:cubicBezTo>
                    <a:pt x="22" y="87"/>
                    <a:pt x="22" y="88"/>
                    <a:pt x="22" y="89"/>
                  </a:cubicBezTo>
                  <a:cubicBezTo>
                    <a:pt x="22" y="89"/>
                    <a:pt x="22" y="90"/>
                    <a:pt x="22" y="90"/>
                  </a:cubicBezTo>
                  <a:cubicBezTo>
                    <a:pt x="23" y="91"/>
                    <a:pt x="23" y="91"/>
                    <a:pt x="23" y="91"/>
                  </a:cubicBezTo>
                  <a:close/>
                  <a:moveTo>
                    <a:pt x="50" y="84"/>
                  </a:moveTo>
                  <a:cubicBezTo>
                    <a:pt x="50" y="83"/>
                    <a:pt x="50" y="82"/>
                    <a:pt x="49" y="82"/>
                  </a:cubicBezTo>
                  <a:cubicBezTo>
                    <a:pt x="49" y="83"/>
                    <a:pt x="49" y="83"/>
                    <a:pt x="49" y="84"/>
                  </a:cubicBezTo>
                  <a:cubicBezTo>
                    <a:pt x="49" y="84"/>
                    <a:pt x="49" y="84"/>
                    <a:pt x="50" y="84"/>
                  </a:cubicBezTo>
                  <a:close/>
                  <a:moveTo>
                    <a:pt x="30" y="80"/>
                  </a:moveTo>
                  <a:cubicBezTo>
                    <a:pt x="31" y="80"/>
                    <a:pt x="31" y="79"/>
                    <a:pt x="31" y="79"/>
                  </a:cubicBezTo>
                  <a:cubicBezTo>
                    <a:pt x="31" y="79"/>
                    <a:pt x="31" y="78"/>
                    <a:pt x="31" y="78"/>
                  </a:cubicBezTo>
                  <a:cubicBezTo>
                    <a:pt x="31"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1" y="75"/>
                  </a:cubicBezTo>
                  <a:cubicBezTo>
                    <a:pt x="21"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7" y="73"/>
                    <a:pt x="7" y="72"/>
                  </a:cubicBezTo>
                  <a:cubicBezTo>
                    <a:pt x="7" y="71"/>
                    <a:pt x="7" y="71"/>
                    <a:pt x="6" y="71"/>
                  </a:cubicBezTo>
                  <a:cubicBezTo>
                    <a:pt x="6" y="71"/>
                    <a:pt x="6" y="72"/>
                    <a:pt x="6" y="72"/>
                  </a:cubicBezTo>
                  <a:cubicBezTo>
                    <a:pt x="6" y="73"/>
                    <a:pt x="6" y="74"/>
                    <a:pt x="6" y="74"/>
                  </a:cubicBezTo>
                  <a:close/>
                  <a:moveTo>
                    <a:pt x="22" y="73"/>
                  </a:moveTo>
                  <a:cubicBezTo>
                    <a:pt x="23"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4" y="69"/>
                  </a:cubicBezTo>
                  <a:cubicBezTo>
                    <a:pt x="34" y="69"/>
                    <a:pt x="34" y="68"/>
                    <a:pt x="34" y="68"/>
                  </a:cubicBezTo>
                  <a:cubicBezTo>
                    <a:pt x="34" y="68"/>
                    <a:pt x="34" y="67"/>
                    <a:pt x="34" y="67"/>
                  </a:cubicBezTo>
                  <a:cubicBezTo>
                    <a:pt x="34" y="67"/>
                    <a:pt x="34" y="67"/>
                    <a:pt x="34" y="67"/>
                  </a:cubicBezTo>
                  <a:cubicBezTo>
                    <a:pt x="33" y="67"/>
                    <a:pt x="33" y="67"/>
                    <a:pt x="33" y="67"/>
                  </a:cubicBezTo>
                  <a:close/>
                  <a:moveTo>
                    <a:pt x="53" y="65"/>
                  </a:moveTo>
                  <a:cubicBezTo>
                    <a:pt x="53" y="65"/>
                    <a:pt x="53" y="65"/>
                    <a:pt x="53" y="65"/>
                  </a:cubicBezTo>
                  <a:cubicBezTo>
                    <a:pt x="53" y="65"/>
                    <a:pt x="53" y="65"/>
                    <a:pt x="53" y="66"/>
                  </a:cubicBezTo>
                  <a:cubicBezTo>
                    <a:pt x="52" y="66"/>
                    <a:pt x="52" y="66"/>
                    <a:pt x="52" y="66"/>
                  </a:cubicBezTo>
                  <a:cubicBezTo>
                    <a:pt x="53" y="66"/>
                    <a:pt x="53" y="66"/>
                    <a:pt x="52" y="66"/>
                  </a:cubicBezTo>
                  <a:cubicBezTo>
                    <a:pt x="52" y="67"/>
                    <a:pt x="52" y="67"/>
                    <a:pt x="52"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4" y="67"/>
                    <a:pt x="54" y="66"/>
                  </a:cubicBezTo>
                  <a:cubicBezTo>
                    <a:pt x="54" y="66"/>
                    <a:pt x="54" y="65"/>
                    <a:pt x="53" y="65"/>
                  </a:cubicBezTo>
                  <a:close/>
                  <a:moveTo>
                    <a:pt x="33" y="60"/>
                  </a:moveTo>
                  <a:cubicBezTo>
                    <a:pt x="33" y="60"/>
                    <a:pt x="33" y="60"/>
                    <a:pt x="33" y="59"/>
                  </a:cubicBezTo>
                  <a:cubicBezTo>
                    <a:pt x="33" y="59"/>
                    <a:pt x="33" y="59"/>
                    <a:pt x="33" y="59"/>
                  </a:cubicBezTo>
                  <a:lnTo>
                    <a:pt x="33" y="59"/>
                  </a:lnTo>
                  <a:cubicBezTo>
                    <a:pt x="32" y="59"/>
                    <a:pt x="32" y="59"/>
                    <a:pt x="32" y="59"/>
                  </a:cubicBezTo>
                  <a:cubicBezTo>
                    <a:pt x="32" y="60"/>
                    <a:pt x="32" y="60"/>
                    <a:pt x="33" y="60"/>
                  </a:cubicBezTo>
                  <a:close/>
                  <a:moveTo>
                    <a:pt x="104" y="64"/>
                  </a:moveTo>
                  <a:cubicBezTo>
                    <a:pt x="105" y="64"/>
                    <a:pt x="105" y="64"/>
                    <a:pt x="105" y="63"/>
                  </a:cubicBezTo>
                  <a:cubicBezTo>
                    <a:pt x="106" y="63"/>
                    <a:pt x="106" y="62"/>
                    <a:pt x="106" y="62"/>
                  </a:cubicBezTo>
                  <a:cubicBezTo>
                    <a:pt x="106" y="61"/>
                    <a:pt x="107" y="60"/>
                    <a:pt x="107" y="60"/>
                  </a:cubicBezTo>
                  <a:cubicBezTo>
                    <a:pt x="107" y="59"/>
                    <a:pt x="107" y="59"/>
                    <a:pt x="107" y="58"/>
                  </a:cubicBezTo>
                  <a:cubicBezTo>
                    <a:pt x="106" y="58"/>
                    <a:pt x="105" y="59"/>
                    <a:pt x="105" y="60"/>
                  </a:cubicBezTo>
                  <a:cubicBezTo>
                    <a:pt x="105" y="62"/>
                    <a:pt x="104" y="63"/>
                    <a:pt x="104" y="64"/>
                  </a:cubicBezTo>
                  <a:close/>
                  <a:moveTo>
                    <a:pt x="8" y="58"/>
                  </a:moveTo>
                  <a:cubicBezTo>
                    <a:pt x="8" y="58"/>
                    <a:pt x="9" y="58"/>
                    <a:pt x="9" y="57"/>
                  </a:cubicBezTo>
                  <a:cubicBezTo>
                    <a:pt x="9" y="56"/>
                    <a:pt x="8" y="56"/>
                    <a:pt x="8" y="56"/>
                  </a:cubicBezTo>
                  <a:cubicBezTo>
                    <a:pt x="7" y="56"/>
                    <a:pt x="7" y="56"/>
                    <a:pt x="7" y="57"/>
                  </a:cubicBezTo>
                  <a:cubicBezTo>
                    <a:pt x="7" y="58"/>
                    <a:pt x="7" y="58"/>
                    <a:pt x="8" y="58"/>
                  </a:cubicBezTo>
                  <a:close/>
                  <a:moveTo>
                    <a:pt x="14" y="44"/>
                  </a:moveTo>
                  <a:cubicBezTo>
                    <a:pt x="15" y="44"/>
                    <a:pt x="15" y="44"/>
                    <a:pt x="15" y="44"/>
                  </a:cubicBezTo>
                  <a:cubicBezTo>
                    <a:pt x="15" y="44"/>
                    <a:pt x="14" y="44"/>
                    <a:pt x="14" y="44"/>
                  </a:cubicBezTo>
                  <a:cubicBezTo>
                    <a:pt x="14" y="44"/>
                    <a:pt x="14" y="44"/>
                    <a:pt x="14" y="44"/>
                  </a:cubicBezTo>
                  <a:close/>
                  <a:moveTo>
                    <a:pt x="13" y="40"/>
                  </a:moveTo>
                  <a:lnTo>
                    <a:pt x="14" y="40"/>
                  </a:lnTo>
                  <a:cubicBezTo>
                    <a:pt x="14" y="40"/>
                    <a:pt x="14" y="40"/>
                    <a:pt x="14" y="40"/>
                  </a:cubicBezTo>
                  <a:lnTo>
                    <a:pt x="13" y="40"/>
                  </a:lnTo>
                  <a:close/>
                  <a:moveTo>
                    <a:pt x="4" y="37"/>
                  </a:moveTo>
                  <a:cubicBezTo>
                    <a:pt x="5" y="37"/>
                    <a:pt x="4" y="37"/>
                    <a:pt x="4" y="37"/>
                  </a:cubicBezTo>
                  <a:cubicBezTo>
                    <a:pt x="4" y="37"/>
                    <a:pt x="4" y="37"/>
                    <a:pt x="4" y="37"/>
                  </a:cubicBezTo>
                  <a:close/>
                  <a:moveTo>
                    <a:pt x="13" y="35"/>
                  </a:moveTo>
                  <a:cubicBezTo>
                    <a:pt x="12" y="36"/>
                    <a:pt x="12" y="37"/>
                    <a:pt x="11" y="37"/>
                  </a:cubicBezTo>
                  <a:cubicBezTo>
                    <a:pt x="11" y="37"/>
                    <a:pt x="11" y="38"/>
                    <a:pt x="11" y="40"/>
                  </a:cubicBezTo>
                  <a:cubicBezTo>
                    <a:pt x="11" y="40"/>
                    <a:pt x="11" y="40"/>
                    <a:pt x="12" y="40"/>
                  </a:cubicBezTo>
                  <a:cubicBezTo>
                    <a:pt x="12" y="39"/>
                    <a:pt x="12" y="39"/>
                    <a:pt x="12" y="39"/>
                  </a:cubicBezTo>
                  <a:cubicBezTo>
                    <a:pt x="12" y="38"/>
                    <a:pt x="12" y="38"/>
                    <a:pt x="13" y="38"/>
                  </a:cubicBezTo>
                  <a:cubicBezTo>
                    <a:pt x="13" y="38"/>
                    <a:pt x="13" y="38"/>
                    <a:pt x="13" y="38"/>
                  </a:cubicBezTo>
                  <a:cubicBezTo>
                    <a:pt x="13" y="38"/>
                    <a:pt x="13" y="38"/>
                    <a:pt x="14" y="38"/>
                  </a:cubicBezTo>
                  <a:cubicBezTo>
                    <a:pt x="14" y="38"/>
                    <a:pt x="14" y="37"/>
                    <a:pt x="14" y="37"/>
                  </a:cubicBezTo>
                  <a:cubicBezTo>
                    <a:pt x="14" y="36"/>
                    <a:pt x="13" y="35"/>
                    <a:pt x="13" y="35"/>
                  </a:cubicBezTo>
                  <a:close/>
                  <a:moveTo>
                    <a:pt x="72" y="70"/>
                  </a:moveTo>
                  <a:cubicBezTo>
                    <a:pt x="72" y="67"/>
                    <a:pt x="72" y="64"/>
                    <a:pt x="73" y="61"/>
                  </a:cubicBezTo>
                  <a:cubicBezTo>
                    <a:pt x="73" y="58"/>
                    <a:pt x="73" y="55"/>
                    <a:pt x="72" y="52"/>
                  </a:cubicBezTo>
                  <a:cubicBezTo>
                    <a:pt x="72" y="51"/>
                    <a:pt x="72" y="49"/>
                    <a:pt x="72" y="48"/>
                  </a:cubicBezTo>
                  <a:cubicBezTo>
                    <a:pt x="72" y="46"/>
                    <a:pt x="72" y="45"/>
                    <a:pt x="72" y="43"/>
                  </a:cubicBezTo>
                  <a:cubicBezTo>
                    <a:pt x="72" y="42"/>
                    <a:pt x="72" y="40"/>
                    <a:pt x="71" y="39"/>
                  </a:cubicBezTo>
                  <a:cubicBezTo>
                    <a:pt x="71" y="38"/>
                    <a:pt x="71" y="37"/>
                    <a:pt x="70" y="36"/>
                  </a:cubicBezTo>
                  <a:cubicBezTo>
                    <a:pt x="69" y="35"/>
                    <a:pt x="69" y="35"/>
                    <a:pt x="68" y="34"/>
                  </a:cubicBezTo>
                  <a:cubicBezTo>
                    <a:pt x="66" y="33"/>
                    <a:pt x="65" y="33"/>
                    <a:pt x="64" y="33"/>
                  </a:cubicBezTo>
                  <a:cubicBezTo>
                    <a:pt x="61" y="33"/>
                    <a:pt x="59" y="34"/>
                    <a:pt x="58" y="36"/>
                  </a:cubicBezTo>
                  <a:cubicBezTo>
                    <a:pt x="57" y="38"/>
                    <a:pt x="56" y="41"/>
                    <a:pt x="56" y="44"/>
                  </a:cubicBezTo>
                  <a:cubicBezTo>
                    <a:pt x="56" y="46"/>
                    <a:pt x="56"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7" y="178"/>
                    <a:pt x="57" y="179"/>
                  </a:cubicBezTo>
                  <a:cubicBezTo>
                    <a:pt x="58" y="182"/>
                    <a:pt x="61" y="183"/>
                    <a:pt x="64" y="183"/>
                  </a:cubicBezTo>
                  <a:cubicBezTo>
                    <a:pt x="66" y="183"/>
                    <a:pt x="67" y="182"/>
                    <a:pt x="68" y="181"/>
                  </a:cubicBezTo>
                  <a:cubicBezTo>
                    <a:pt x="69" y="181"/>
                    <a:pt x="70" y="180"/>
                    <a:pt x="71" y="179"/>
                  </a:cubicBezTo>
                  <a:cubicBezTo>
                    <a:pt x="72" y="174"/>
                    <a:pt x="72" y="168"/>
                    <a:pt x="72" y="162"/>
                  </a:cubicBezTo>
                  <a:cubicBezTo>
                    <a:pt x="72" y="156"/>
                    <a:pt x="72" y="150"/>
                    <a:pt x="72" y="144"/>
                  </a:cubicBezTo>
                  <a:lnTo>
                    <a:pt x="72" y="70"/>
                  </a:lnTo>
                  <a:close/>
                  <a:moveTo>
                    <a:pt x="10" y="34"/>
                  </a:moveTo>
                  <a:cubicBezTo>
                    <a:pt x="10" y="34"/>
                    <a:pt x="10" y="35"/>
                    <a:pt x="10" y="35"/>
                  </a:cubicBezTo>
                  <a:cubicBezTo>
                    <a:pt x="10" y="36"/>
                    <a:pt x="10" y="36"/>
                    <a:pt x="10" y="36"/>
                  </a:cubicBezTo>
                  <a:cubicBezTo>
                    <a:pt x="10" y="36"/>
                    <a:pt x="11" y="36"/>
                    <a:pt x="11" y="35"/>
                  </a:cubicBezTo>
                  <a:cubicBezTo>
                    <a:pt x="11" y="35"/>
                    <a:pt x="12"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3"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5" y="34"/>
                    <a:pt x="15" y="34"/>
                    <a:pt x="15" y="35"/>
                  </a:cubicBezTo>
                  <a:cubicBezTo>
                    <a:pt x="15" y="35"/>
                    <a:pt x="16" y="36"/>
                    <a:pt x="16" y="35"/>
                  </a:cubicBezTo>
                  <a:cubicBezTo>
                    <a:pt x="16" y="35"/>
                    <a:pt x="16" y="35"/>
                    <a:pt x="16" y="35"/>
                  </a:cubicBezTo>
                  <a:cubicBezTo>
                    <a:pt x="16" y="34"/>
                    <a:pt x="16" y="34"/>
                    <a:pt x="16" y="33"/>
                  </a:cubicBezTo>
                  <a:lnTo>
                    <a:pt x="16" y="32"/>
                  </a:lnTo>
                  <a:cubicBezTo>
                    <a:pt x="16" y="32"/>
                    <a:pt x="16" y="32"/>
                    <a:pt x="16" y="32"/>
                  </a:cubicBezTo>
                  <a:cubicBezTo>
                    <a:pt x="15" y="32"/>
                    <a:pt x="15" y="32"/>
                    <a:pt x="15" y="32"/>
                  </a:cubicBezTo>
                  <a:close/>
                  <a:moveTo>
                    <a:pt x="10" y="32"/>
                  </a:moveTo>
                  <a:cubicBezTo>
                    <a:pt x="10" y="32"/>
                    <a:pt x="10" y="32"/>
                    <a:pt x="10" y="32"/>
                  </a:cubicBezTo>
                  <a:cubicBezTo>
                    <a:pt x="11"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8" y="31"/>
                    <a:pt x="8" y="31"/>
                  </a:cubicBezTo>
                  <a:cubicBezTo>
                    <a:pt x="8" y="31"/>
                    <a:pt x="8" y="31"/>
                    <a:pt x="8" y="31"/>
                  </a:cubicBezTo>
                  <a:lnTo>
                    <a:pt x="8" y="30"/>
                  </a:lnTo>
                  <a:cubicBezTo>
                    <a:pt x="8" y="30"/>
                    <a:pt x="8" y="30"/>
                    <a:pt x="8" y="30"/>
                  </a:cubicBezTo>
                  <a:cubicBezTo>
                    <a:pt x="8" y="30"/>
                    <a:pt x="8" y="30"/>
                    <a:pt x="7" y="30"/>
                  </a:cubicBezTo>
                  <a:close/>
                  <a:moveTo>
                    <a:pt x="7" y="30"/>
                  </a:moveTo>
                  <a:cubicBezTo>
                    <a:pt x="7" y="29"/>
                    <a:pt x="7" y="29"/>
                    <a:pt x="7" y="29"/>
                  </a:cubicBezTo>
                  <a:cubicBezTo>
                    <a:pt x="7" y="29"/>
                    <a:pt x="7" y="29"/>
                    <a:pt x="7" y="29"/>
                  </a:cubicBezTo>
                  <a:cubicBezTo>
                    <a:pt x="7" y="29"/>
                    <a:pt x="7" y="29"/>
                    <a:pt x="7" y="29"/>
                  </a:cubicBezTo>
                  <a:cubicBezTo>
                    <a:pt x="7" y="30"/>
                    <a:pt x="7" y="30"/>
                    <a:pt x="7" y="30"/>
                  </a:cubicBezTo>
                  <a:close/>
                  <a:moveTo>
                    <a:pt x="23" y="29"/>
                  </a:moveTo>
                  <a:cubicBezTo>
                    <a:pt x="23" y="29"/>
                    <a:pt x="23" y="29"/>
                    <a:pt x="24" y="29"/>
                  </a:cubicBezTo>
                  <a:cubicBezTo>
                    <a:pt x="24" y="29"/>
                    <a:pt x="24" y="29"/>
                    <a:pt x="24" y="28"/>
                  </a:cubicBezTo>
                  <a:cubicBezTo>
                    <a:pt x="24" y="28"/>
                    <a:pt x="24" y="28"/>
                    <a:pt x="23" y="28"/>
                  </a:cubicBezTo>
                  <a:cubicBezTo>
                    <a:pt x="23" y="28"/>
                    <a:pt x="23" y="28"/>
                    <a:pt x="23" y="28"/>
                  </a:cubicBezTo>
                  <a:lnTo>
                    <a:pt x="23" y="29"/>
                  </a:lnTo>
                  <a:close/>
                  <a:moveTo>
                    <a:pt x="10" y="28"/>
                  </a:moveTo>
                  <a:cubicBezTo>
                    <a:pt x="10" y="29"/>
                    <a:pt x="10" y="29"/>
                    <a:pt x="10" y="29"/>
                  </a:cubicBezTo>
                  <a:cubicBezTo>
                    <a:pt x="11" y="30"/>
                    <a:pt x="11" y="30"/>
                    <a:pt x="12" y="29"/>
                  </a:cubicBezTo>
                  <a:cubicBezTo>
                    <a:pt x="11" y="29"/>
                    <a:pt x="11" y="29"/>
                    <a:pt x="11" y="28"/>
                  </a:cubicBezTo>
                  <a:cubicBezTo>
                    <a:pt x="11" y="28"/>
                    <a:pt x="10" y="28"/>
                    <a:pt x="10" y="28"/>
                  </a:cubicBezTo>
                  <a:close/>
                  <a:moveTo>
                    <a:pt x="14" y="27"/>
                  </a:moveTo>
                  <a:cubicBezTo>
                    <a:pt x="14" y="28"/>
                    <a:pt x="14"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4" y="34"/>
                  </a:cubicBezTo>
                  <a:cubicBezTo>
                    <a:pt x="14" y="34"/>
                    <a:pt x="14" y="33"/>
                    <a:pt x="14" y="32"/>
                  </a:cubicBezTo>
                  <a:cubicBezTo>
                    <a:pt x="14" y="31"/>
                    <a:pt x="14" y="30"/>
                    <a:pt x="14" y="29"/>
                  </a:cubicBezTo>
                  <a:cubicBezTo>
                    <a:pt x="15" y="29"/>
                    <a:pt x="15" y="30"/>
                    <a:pt x="15" y="30"/>
                  </a:cubicBezTo>
                  <a:cubicBezTo>
                    <a:pt x="15" y="30"/>
                    <a:pt x="16" y="30"/>
                    <a:pt x="16" y="31"/>
                  </a:cubicBezTo>
                  <a:cubicBezTo>
                    <a:pt x="16" y="31"/>
                    <a:pt x="16" y="31"/>
                    <a:pt x="17" y="31"/>
                  </a:cubicBezTo>
                  <a:cubicBezTo>
                    <a:pt x="17" y="32"/>
                    <a:pt x="17" y="32"/>
                    <a:pt x="18" y="31"/>
                  </a:cubicBezTo>
                  <a:cubicBezTo>
                    <a:pt x="17" y="30"/>
                    <a:pt x="17" y="30"/>
                    <a:pt x="16" y="29"/>
                  </a:cubicBezTo>
                  <a:cubicBezTo>
                    <a:pt x="15" y="29"/>
                    <a:pt x="15" y="28"/>
                    <a:pt x="14" y="27"/>
                  </a:cubicBezTo>
                  <a:close/>
                  <a:moveTo>
                    <a:pt x="31" y="28"/>
                  </a:moveTo>
                  <a:cubicBezTo>
                    <a:pt x="31" y="28"/>
                    <a:pt x="31" y="28"/>
                    <a:pt x="32" y="28"/>
                  </a:cubicBezTo>
                  <a:cubicBezTo>
                    <a:pt x="32" y="28"/>
                    <a:pt x="32" y="28"/>
                    <a:pt x="32" y="27"/>
                  </a:cubicBezTo>
                  <a:cubicBezTo>
                    <a:pt x="32" y="27"/>
                    <a:pt x="32" y="27"/>
                    <a:pt x="32" y="27"/>
                  </a:cubicBezTo>
                  <a:cubicBezTo>
                    <a:pt x="32" y="27"/>
                    <a:pt x="31" y="27"/>
                    <a:pt x="31" y="27"/>
                  </a:cubicBezTo>
                  <a:cubicBezTo>
                    <a:pt x="31" y="27"/>
                    <a:pt x="31" y="27"/>
                    <a:pt x="31" y="28"/>
                  </a:cubicBezTo>
                  <a:close/>
                  <a:moveTo>
                    <a:pt x="17" y="27"/>
                  </a:moveTo>
                  <a:cubicBezTo>
                    <a:pt x="17" y="27"/>
                    <a:pt x="16" y="26"/>
                    <a:pt x="16" y="26"/>
                  </a:cubicBezTo>
                  <a:cubicBezTo>
                    <a:pt x="16" y="27"/>
                    <a:pt x="16" y="27"/>
                    <a:pt x="17" y="27"/>
                  </a:cubicBezTo>
                  <a:close/>
                  <a:moveTo>
                    <a:pt x="79" y="27"/>
                  </a:moveTo>
                  <a:cubicBezTo>
                    <a:pt x="79" y="27"/>
                    <a:pt x="79" y="27"/>
                    <a:pt x="80" y="27"/>
                  </a:cubicBezTo>
                  <a:cubicBezTo>
                    <a:pt x="80" y="27"/>
                    <a:pt x="81" y="27"/>
                    <a:pt x="81" y="27"/>
                  </a:cubicBezTo>
                  <a:cubicBezTo>
                    <a:pt x="80" y="26"/>
                    <a:pt x="80" y="26"/>
                    <a:pt x="80" y="26"/>
                  </a:cubicBezTo>
                  <a:cubicBezTo>
                    <a:pt x="79" y="26"/>
                    <a:pt x="79" y="26"/>
                    <a:pt x="79" y="27"/>
                  </a:cubicBezTo>
                  <a:close/>
                  <a:moveTo>
                    <a:pt x="33" y="28"/>
                  </a:moveTo>
                  <a:cubicBezTo>
                    <a:pt x="33" y="28"/>
                    <a:pt x="34" y="28"/>
                    <a:pt x="34" y="28"/>
                  </a:cubicBezTo>
                  <a:cubicBezTo>
                    <a:pt x="35" y="28"/>
                    <a:pt x="36" y="28"/>
                    <a:pt x="36" y="28"/>
                  </a:cubicBezTo>
                  <a:cubicBezTo>
                    <a:pt x="36" y="28"/>
                    <a:pt x="36" y="27"/>
                    <a:pt x="36" y="26"/>
                  </a:cubicBezTo>
                  <a:cubicBezTo>
                    <a:pt x="36" y="26"/>
                    <a:pt x="35" y="26"/>
                    <a:pt x="34" y="26"/>
                  </a:cubicBezTo>
                  <a:cubicBezTo>
                    <a:pt x="33" y="27"/>
                    <a:pt x="33" y="27"/>
                    <a:pt x="33" y="28"/>
                  </a:cubicBezTo>
                  <a:close/>
                  <a:moveTo>
                    <a:pt x="18" y="27"/>
                  </a:moveTo>
                  <a:cubicBezTo>
                    <a:pt x="18" y="27"/>
                    <a:pt x="19" y="27"/>
                    <a:pt x="19" y="27"/>
                  </a:cubicBezTo>
                  <a:cubicBezTo>
                    <a:pt x="19" y="27"/>
                    <a:pt x="20" y="27"/>
                    <a:pt x="20" y="26"/>
                  </a:cubicBezTo>
                  <a:cubicBezTo>
                    <a:pt x="20" y="26"/>
                    <a:pt x="19" y="25"/>
                    <a:pt x="18" y="25"/>
                  </a:cubicBezTo>
                  <a:cubicBezTo>
                    <a:pt x="19" y="26"/>
                    <a:pt x="18" y="26"/>
                    <a:pt x="18" y="26"/>
                  </a:cubicBezTo>
                  <a:cubicBezTo>
                    <a:pt x="18" y="26"/>
                    <a:pt x="18" y="26"/>
                    <a:pt x="18" y="27"/>
                  </a:cubicBezTo>
                  <a:close/>
                  <a:moveTo>
                    <a:pt x="46" y="14"/>
                  </a:moveTo>
                  <a:cubicBezTo>
                    <a:pt x="46" y="14"/>
                    <a:pt x="47" y="14"/>
                    <a:pt x="47" y="13"/>
                  </a:cubicBezTo>
                  <a:cubicBezTo>
                    <a:pt x="46" y="13"/>
                    <a:pt x="46" y="13"/>
                    <a:pt x="46" y="13"/>
                  </a:cubicBezTo>
                  <a:cubicBezTo>
                    <a:pt x="46" y="14"/>
                    <a:pt x="46" y="14"/>
                    <a:pt x="46" y="14"/>
                  </a:cubicBezTo>
                  <a:close/>
                  <a:moveTo>
                    <a:pt x="84" y="14"/>
                  </a:moveTo>
                  <a:cubicBezTo>
                    <a:pt x="84" y="14"/>
                    <a:pt x="84" y="14"/>
                    <a:pt x="85" y="14"/>
                  </a:cubicBezTo>
                  <a:cubicBezTo>
                    <a:pt x="85" y="13"/>
                    <a:pt x="85" y="13"/>
                    <a:pt x="84" y="13"/>
                  </a:cubicBezTo>
                  <a:cubicBezTo>
                    <a:pt x="84" y="13"/>
                    <a:pt x="84" y="13"/>
                    <a:pt x="84" y="14"/>
                  </a:cubicBezTo>
                  <a:close/>
                  <a:moveTo>
                    <a:pt x="54" y="12"/>
                  </a:moveTo>
                  <a:cubicBezTo>
                    <a:pt x="54" y="12"/>
                    <a:pt x="55" y="11"/>
                    <a:pt x="54" y="11"/>
                  </a:cubicBezTo>
                  <a:cubicBezTo>
                    <a:pt x="54" y="11"/>
                    <a:pt x="54" y="11"/>
                    <a:pt x="54" y="11"/>
                  </a:cubicBezTo>
                  <a:cubicBezTo>
                    <a:pt x="53" y="11"/>
                    <a:pt x="53" y="11"/>
                    <a:pt x="53" y="11"/>
                  </a:cubicBezTo>
                  <a:cubicBezTo>
                    <a:pt x="53" y="12"/>
                    <a:pt x="53" y="12"/>
                    <a:pt x="53" y="12"/>
                  </a:cubicBezTo>
                  <a:lnTo>
                    <a:pt x="54" y="12"/>
                  </a:lnTo>
                  <a:close/>
                  <a:moveTo>
                    <a:pt x="58" y="10"/>
                  </a:moveTo>
                  <a:cubicBezTo>
                    <a:pt x="58" y="10"/>
                    <a:pt x="58" y="10"/>
                    <a:pt x="58" y="10"/>
                  </a:cubicBezTo>
                  <a:cubicBezTo>
                    <a:pt x="57" y="10"/>
                    <a:pt x="57" y="10"/>
                    <a:pt x="57" y="10"/>
                  </a:cubicBezTo>
                  <a:cubicBezTo>
                    <a:pt x="57" y="11"/>
                    <a:pt x="57" y="11"/>
                    <a:pt x="57" y="12"/>
                  </a:cubicBezTo>
                  <a:cubicBezTo>
                    <a:pt x="57" y="12"/>
                    <a:pt x="58" y="12"/>
                    <a:pt x="58" y="12"/>
                  </a:cubicBezTo>
                  <a:cubicBezTo>
                    <a:pt x="58" y="11"/>
                    <a:pt x="58" y="11"/>
                    <a:pt x="58" y="11"/>
                  </a:cubicBezTo>
                  <a:cubicBezTo>
                    <a:pt x="58" y="11"/>
                    <a:pt x="58" y="11"/>
                    <a:pt x="58" y="11"/>
                  </a:cubicBezTo>
                  <a:cubicBezTo>
                    <a:pt x="58" y="11"/>
                    <a:pt x="58" y="11"/>
                    <a:pt x="59" y="11"/>
                  </a:cubicBezTo>
                  <a:cubicBezTo>
                    <a:pt x="59" y="11"/>
                    <a:pt x="59" y="11"/>
                    <a:pt x="59" y="11"/>
                  </a:cubicBezTo>
                  <a:cubicBezTo>
                    <a:pt x="60" y="12"/>
                    <a:pt x="60" y="12"/>
                    <a:pt x="60" y="12"/>
                  </a:cubicBezTo>
                  <a:cubicBezTo>
                    <a:pt x="61" y="11"/>
                    <a:pt x="61" y="11"/>
                    <a:pt x="61" y="11"/>
                  </a:cubicBezTo>
                  <a:cubicBezTo>
                    <a:pt x="61" y="10"/>
                    <a:pt x="60" y="10"/>
                    <a:pt x="60"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8" y="6"/>
                    <a:pt x="78" y="6"/>
                    <a:pt x="78" y="5"/>
                  </a:cubicBezTo>
                  <a:cubicBezTo>
                    <a:pt x="78" y="4"/>
                    <a:pt x="77" y="4"/>
                    <a:pt x="77" y="4"/>
                  </a:cubicBezTo>
                  <a:lnTo>
                    <a:pt x="77" y="4"/>
                  </a:lnTo>
                  <a:cubicBezTo>
                    <a:pt x="77" y="4"/>
                    <a:pt x="77" y="5"/>
                    <a:pt x="77" y="5"/>
                  </a:cubicBezTo>
                  <a:cubicBezTo>
                    <a:pt x="76" y="6"/>
                    <a:pt x="77" y="6"/>
                    <a:pt x="77" y="6"/>
                  </a:cubicBezTo>
                  <a:close/>
                  <a:moveTo>
                    <a:pt x="81" y="4"/>
                  </a:moveTo>
                  <a:cubicBezTo>
                    <a:pt x="81" y="4"/>
                    <a:pt x="82" y="4"/>
                    <a:pt x="82" y="4"/>
                  </a:cubicBezTo>
                  <a:cubicBezTo>
                    <a:pt x="83" y="4"/>
                    <a:pt x="83" y="3"/>
                    <a:pt x="82" y="2"/>
                  </a:cubicBezTo>
                  <a:cubicBezTo>
                    <a:pt x="82" y="2"/>
                    <a:pt x="81" y="2"/>
                    <a:pt x="81" y="2"/>
                  </a:cubicBezTo>
                  <a:cubicBezTo>
                    <a:pt x="81" y="3"/>
                    <a:pt x="80" y="3"/>
                    <a:pt x="81" y="4"/>
                  </a:cubicBezTo>
                  <a:close/>
                  <a:moveTo>
                    <a:pt x="81" y="1"/>
                  </a:moveTo>
                  <a:cubicBezTo>
                    <a:pt x="81" y="1"/>
                    <a:pt x="81" y="1"/>
                    <a:pt x="81" y="1"/>
                  </a:cubicBezTo>
                  <a:cubicBezTo>
                    <a:pt x="81" y="1"/>
                    <a:pt x="81" y="1"/>
                    <a:pt x="81" y="1"/>
                  </a:cubicBezTo>
                  <a:cubicBezTo>
                    <a:pt x="81" y="1"/>
                    <a:pt x="81" y="1"/>
                    <a:pt x="81" y="1"/>
                  </a:cubicBezTo>
                  <a:close/>
                  <a:moveTo>
                    <a:pt x="85" y="5"/>
                  </a:moveTo>
                  <a:cubicBezTo>
                    <a:pt x="85" y="5"/>
                    <a:pt x="86" y="5"/>
                    <a:pt x="86" y="5"/>
                  </a:cubicBezTo>
                  <a:cubicBezTo>
                    <a:pt x="87" y="5"/>
                    <a:pt x="88" y="5"/>
                    <a:pt x="88" y="5"/>
                  </a:cubicBezTo>
                  <a:cubicBezTo>
                    <a:pt x="89" y="4"/>
                    <a:pt x="89" y="4"/>
                    <a:pt x="89" y="4"/>
                  </a:cubicBezTo>
                  <a:cubicBezTo>
                    <a:pt x="90" y="3"/>
                    <a:pt x="90" y="3"/>
                    <a:pt x="90" y="2"/>
                  </a:cubicBezTo>
                  <a:cubicBezTo>
                    <a:pt x="91" y="2"/>
                    <a:pt x="91" y="2"/>
                    <a:pt x="92" y="3"/>
                  </a:cubicBezTo>
                  <a:cubicBezTo>
                    <a:pt x="92" y="3"/>
                    <a:pt x="92" y="3"/>
                    <a:pt x="91" y="4"/>
                  </a:cubicBezTo>
                  <a:cubicBezTo>
                    <a:pt x="91" y="4"/>
                    <a:pt x="91" y="4"/>
                    <a:pt x="91" y="5"/>
                  </a:cubicBezTo>
                  <a:cubicBezTo>
                    <a:pt x="92" y="5"/>
                    <a:pt x="92" y="5"/>
                    <a:pt x="93" y="4"/>
                  </a:cubicBezTo>
                  <a:cubicBezTo>
                    <a:pt x="93" y="4"/>
                    <a:pt x="93" y="3"/>
                    <a:pt x="94" y="3"/>
                  </a:cubicBezTo>
                  <a:cubicBezTo>
                    <a:pt x="94" y="3"/>
                    <a:pt x="94" y="3"/>
                    <a:pt x="94" y="3"/>
                  </a:cubicBezTo>
                  <a:cubicBezTo>
                    <a:pt x="95" y="4"/>
                    <a:pt x="95" y="4"/>
                    <a:pt x="95" y="4"/>
                  </a:cubicBezTo>
                  <a:cubicBezTo>
                    <a:pt x="96" y="4"/>
                    <a:pt x="97" y="4"/>
                    <a:pt x="98" y="4"/>
                  </a:cubicBezTo>
                  <a:cubicBezTo>
                    <a:pt x="98" y="5"/>
                    <a:pt x="99" y="5"/>
                    <a:pt x="100" y="6"/>
                  </a:cubicBezTo>
                  <a:cubicBezTo>
                    <a:pt x="100" y="6"/>
                    <a:pt x="100" y="6"/>
                    <a:pt x="99" y="6"/>
                  </a:cubicBezTo>
                  <a:cubicBezTo>
                    <a:pt x="99" y="7"/>
                    <a:pt x="99" y="7"/>
                    <a:pt x="99" y="7"/>
                  </a:cubicBezTo>
                  <a:cubicBezTo>
                    <a:pt x="99" y="8"/>
                    <a:pt x="98" y="8"/>
                    <a:pt x="98" y="9"/>
                  </a:cubicBezTo>
                  <a:cubicBezTo>
                    <a:pt x="98" y="9"/>
                    <a:pt x="98" y="9"/>
                    <a:pt x="98" y="9"/>
                  </a:cubicBezTo>
                  <a:cubicBezTo>
                    <a:pt x="97" y="9"/>
                    <a:pt x="97" y="8"/>
                    <a:pt x="97" y="8"/>
                  </a:cubicBezTo>
                  <a:cubicBezTo>
                    <a:pt x="97" y="8"/>
                    <a:pt x="97" y="7"/>
                    <a:pt x="97" y="7"/>
                  </a:cubicBezTo>
                  <a:cubicBezTo>
                    <a:pt x="97" y="6"/>
                    <a:pt x="97" y="6"/>
                    <a:pt x="96" y="6"/>
                  </a:cubicBezTo>
                  <a:cubicBezTo>
                    <a:pt x="96" y="5"/>
                    <a:pt x="96" y="5"/>
                    <a:pt x="96" y="4"/>
                  </a:cubicBezTo>
                  <a:cubicBezTo>
                    <a:pt x="95" y="5"/>
                    <a:pt x="95" y="5"/>
                    <a:pt x="95" y="6"/>
                  </a:cubicBezTo>
                  <a:cubicBezTo>
                    <a:pt x="95" y="6"/>
                    <a:pt x="95" y="7"/>
                    <a:pt x="95" y="8"/>
                  </a:cubicBezTo>
                  <a:cubicBezTo>
                    <a:pt x="94" y="8"/>
                    <a:pt x="94" y="8"/>
                    <a:pt x="93" y="8"/>
                  </a:cubicBezTo>
                  <a:cubicBezTo>
                    <a:pt x="93" y="8"/>
                    <a:pt x="92" y="8"/>
                    <a:pt x="91" y="8"/>
                  </a:cubicBezTo>
                  <a:cubicBezTo>
                    <a:pt x="91" y="8"/>
                    <a:pt x="91" y="9"/>
                    <a:pt x="90" y="9"/>
                  </a:cubicBezTo>
                  <a:cubicBezTo>
                    <a:pt x="90" y="9"/>
                    <a:pt x="89" y="9"/>
                    <a:pt x="89" y="9"/>
                  </a:cubicBezTo>
                  <a:cubicBezTo>
                    <a:pt x="89" y="9"/>
                    <a:pt x="89" y="9"/>
                    <a:pt x="89" y="9"/>
                  </a:cubicBezTo>
                  <a:cubicBezTo>
                    <a:pt x="89" y="10"/>
                    <a:pt x="89" y="10"/>
                    <a:pt x="90" y="10"/>
                  </a:cubicBezTo>
                  <a:cubicBezTo>
                    <a:pt x="90" y="10"/>
                    <a:pt x="90" y="10"/>
                    <a:pt x="90" y="9"/>
                  </a:cubicBezTo>
                  <a:cubicBezTo>
                    <a:pt x="90" y="9"/>
                    <a:pt x="91" y="9"/>
                    <a:pt x="91" y="9"/>
                  </a:cubicBezTo>
                  <a:cubicBezTo>
                    <a:pt x="91" y="9"/>
                    <a:pt x="92" y="10"/>
                    <a:pt x="92" y="10"/>
                  </a:cubicBezTo>
                  <a:cubicBezTo>
                    <a:pt x="93" y="10"/>
                    <a:pt x="93" y="10"/>
                    <a:pt x="93" y="9"/>
                  </a:cubicBezTo>
                  <a:cubicBezTo>
                    <a:pt x="94" y="9"/>
                    <a:pt x="94" y="9"/>
                    <a:pt x="95" y="9"/>
                  </a:cubicBezTo>
                  <a:cubicBezTo>
                    <a:pt x="95" y="9"/>
                    <a:pt x="95" y="9"/>
                    <a:pt x="95" y="10"/>
                  </a:cubicBezTo>
                  <a:cubicBezTo>
                    <a:pt x="96" y="11"/>
                    <a:pt x="95" y="11"/>
                    <a:pt x="95" y="11"/>
                  </a:cubicBezTo>
                  <a:cubicBezTo>
                    <a:pt x="95" y="12"/>
                    <a:pt x="95" y="12"/>
                    <a:pt x="94" y="12"/>
                  </a:cubicBezTo>
                  <a:cubicBezTo>
                    <a:pt x="94" y="11"/>
                    <a:pt x="94" y="12"/>
                    <a:pt x="94" y="12"/>
                  </a:cubicBezTo>
                  <a:cubicBezTo>
                    <a:pt x="94" y="12"/>
                    <a:pt x="94" y="12"/>
                    <a:pt x="94" y="12"/>
                  </a:cubicBezTo>
                  <a:cubicBezTo>
                    <a:pt x="94" y="13"/>
                    <a:pt x="94" y="13"/>
                    <a:pt x="94" y="13"/>
                  </a:cubicBezTo>
                  <a:cubicBezTo>
                    <a:pt x="94" y="13"/>
                    <a:pt x="94" y="13"/>
                    <a:pt x="95" y="12"/>
                  </a:cubicBezTo>
                  <a:cubicBezTo>
                    <a:pt x="95" y="12"/>
                    <a:pt x="95" y="12"/>
                    <a:pt x="96" y="12"/>
                  </a:cubicBezTo>
                  <a:cubicBezTo>
                    <a:pt x="96" y="12"/>
                    <a:pt x="96" y="11"/>
                    <a:pt x="96" y="11"/>
                  </a:cubicBezTo>
                  <a:cubicBezTo>
                    <a:pt x="96" y="11"/>
                    <a:pt x="96" y="10"/>
                    <a:pt x="96" y="10"/>
                  </a:cubicBezTo>
                  <a:cubicBezTo>
                    <a:pt x="97" y="10"/>
                    <a:pt x="98" y="10"/>
                    <a:pt x="98" y="10"/>
                  </a:cubicBezTo>
                  <a:cubicBezTo>
                    <a:pt x="98" y="10"/>
                    <a:pt x="98" y="9"/>
                    <a:pt x="99" y="9"/>
                  </a:cubicBezTo>
                  <a:cubicBezTo>
                    <a:pt x="100" y="10"/>
                    <a:pt x="100" y="10"/>
                    <a:pt x="100" y="11"/>
                  </a:cubicBezTo>
                  <a:cubicBezTo>
                    <a:pt x="100" y="11"/>
                    <a:pt x="101" y="12"/>
                    <a:pt x="101" y="12"/>
                  </a:cubicBezTo>
                  <a:cubicBezTo>
                    <a:pt x="102" y="12"/>
                    <a:pt x="102" y="11"/>
                    <a:pt x="102" y="11"/>
                  </a:cubicBezTo>
                  <a:cubicBezTo>
                    <a:pt x="102" y="11"/>
                    <a:pt x="102" y="11"/>
                    <a:pt x="103" y="10"/>
                  </a:cubicBezTo>
                  <a:cubicBezTo>
                    <a:pt x="103" y="10"/>
                    <a:pt x="103" y="11"/>
                    <a:pt x="103" y="11"/>
                  </a:cubicBezTo>
                  <a:cubicBezTo>
                    <a:pt x="104" y="11"/>
                    <a:pt x="104" y="11"/>
                    <a:pt x="104" y="11"/>
                  </a:cubicBezTo>
                  <a:cubicBezTo>
                    <a:pt x="104" y="10"/>
                    <a:pt x="104" y="9"/>
                    <a:pt x="104" y="9"/>
                  </a:cubicBezTo>
                  <a:cubicBezTo>
                    <a:pt x="103" y="9"/>
                    <a:pt x="103" y="8"/>
                    <a:pt x="103" y="7"/>
                  </a:cubicBezTo>
                  <a:cubicBezTo>
                    <a:pt x="103" y="8"/>
                    <a:pt x="104" y="8"/>
                    <a:pt x="105" y="9"/>
                  </a:cubicBezTo>
                  <a:cubicBezTo>
                    <a:pt x="105" y="9"/>
                    <a:pt x="106" y="10"/>
                    <a:pt x="106" y="10"/>
                  </a:cubicBezTo>
                  <a:cubicBezTo>
                    <a:pt x="107" y="11"/>
                    <a:pt x="107" y="11"/>
                    <a:pt x="108" y="11"/>
                  </a:cubicBezTo>
                  <a:cubicBezTo>
                    <a:pt x="112" y="14"/>
                    <a:pt x="115" y="18"/>
                    <a:pt x="119" y="23"/>
                  </a:cubicBezTo>
                  <a:cubicBezTo>
                    <a:pt x="122" y="28"/>
                    <a:pt x="124" y="33"/>
                    <a:pt x="125" y="39"/>
                  </a:cubicBezTo>
                  <a:cubicBezTo>
                    <a:pt x="126" y="40"/>
                    <a:pt x="126" y="42"/>
                    <a:pt x="126" y="44"/>
                  </a:cubicBezTo>
                  <a:cubicBezTo>
                    <a:pt x="126" y="45"/>
                    <a:pt x="127"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8" y="65"/>
                  </a:cubicBezTo>
                  <a:cubicBezTo>
                    <a:pt x="128" y="66"/>
                    <a:pt x="128" y="68"/>
                    <a:pt x="128" y="70"/>
                  </a:cubicBezTo>
                  <a:cubicBezTo>
                    <a:pt x="128" y="72"/>
                    <a:pt x="128" y="74"/>
                    <a:pt x="128" y="75"/>
                  </a:cubicBezTo>
                  <a:cubicBezTo>
                    <a:pt x="128" y="81"/>
                    <a:pt x="128" y="86"/>
                    <a:pt x="128" y="91"/>
                  </a:cubicBezTo>
                  <a:cubicBezTo>
                    <a:pt x="128" y="97"/>
                    <a:pt x="128" y="102"/>
                    <a:pt x="128" y="108"/>
                  </a:cubicBezTo>
                  <a:cubicBezTo>
                    <a:pt x="128" y="114"/>
                    <a:pt x="128" y="120"/>
                    <a:pt x="128" y="125"/>
                  </a:cubicBezTo>
                  <a:cubicBezTo>
                    <a:pt x="128" y="131"/>
                    <a:pt x="128" y="136"/>
                    <a:pt x="128" y="141"/>
                  </a:cubicBezTo>
                  <a:cubicBezTo>
                    <a:pt x="128" y="143"/>
                    <a:pt x="128" y="145"/>
                    <a:pt x="128" y="147"/>
                  </a:cubicBezTo>
                  <a:cubicBezTo>
                    <a:pt x="128" y="149"/>
                    <a:pt x="128" y="151"/>
                    <a:pt x="127" y="152"/>
                  </a:cubicBezTo>
                  <a:cubicBezTo>
                    <a:pt x="127" y="154"/>
                    <a:pt x="127" y="155"/>
                    <a:pt x="127" y="157"/>
                  </a:cubicBezTo>
                  <a:cubicBezTo>
                    <a:pt x="127" y="159"/>
                    <a:pt x="127" y="160"/>
                    <a:pt x="127" y="162"/>
                  </a:cubicBezTo>
                  <a:cubicBezTo>
                    <a:pt x="127" y="165"/>
                    <a:pt x="126" y="169"/>
                    <a:pt x="126" y="172"/>
                  </a:cubicBezTo>
                  <a:cubicBezTo>
                    <a:pt x="126" y="176"/>
                    <a:pt x="125" y="179"/>
                    <a:pt x="124" y="182"/>
                  </a:cubicBezTo>
                  <a:cubicBezTo>
                    <a:pt x="124" y="183"/>
                    <a:pt x="123" y="185"/>
                    <a:pt x="122" y="187"/>
                  </a:cubicBezTo>
                  <a:cubicBezTo>
                    <a:pt x="121" y="188"/>
                    <a:pt x="121" y="190"/>
                    <a:pt x="120" y="191"/>
                  </a:cubicBezTo>
                  <a:cubicBezTo>
                    <a:pt x="117" y="196"/>
                    <a:pt x="114" y="200"/>
                    <a:pt x="109" y="204"/>
                  </a:cubicBezTo>
                  <a:cubicBezTo>
                    <a:pt x="105" y="208"/>
                    <a:pt x="100" y="211"/>
                    <a:pt x="95" y="213"/>
                  </a:cubicBezTo>
                  <a:cubicBezTo>
                    <a:pt x="93" y="214"/>
                    <a:pt x="91" y="215"/>
                    <a:pt x="89" y="215"/>
                  </a:cubicBezTo>
                  <a:cubicBezTo>
                    <a:pt x="87" y="216"/>
                    <a:pt x="84" y="216"/>
                    <a:pt x="82" y="217"/>
                  </a:cubicBezTo>
                  <a:cubicBezTo>
                    <a:pt x="82" y="217"/>
                    <a:pt x="81" y="217"/>
                    <a:pt x="81" y="217"/>
                  </a:cubicBezTo>
                  <a:lnTo>
                    <a:pt x="80" y="217"/>
                  </a:lnTo>
                  <a:cubicBezTo>
                    <a:pt x="79" y="218"/>
                    <a:pt x="78" y="218"/>
                    <a:pt x="77" y="218"/>
                  </a:cubicBezTo>
                  <a:cubicBezTo>
                    <a:pt x="72" y="219"/>
                    <a:pt x="67" y="219"/>
                    <a:pt x="61" y="219"/>
                  </a:cubicBezTo>
                  <a:cubicBezTo>
                    <a:pt x="56" y="219"/>
                    <a:pt x="51" y="218"/>
                    <a:pt x="46" y="217"/>
                  </a:cubicBezTo>
                  <a:cubicBezTo>
                    <a:pt x="39" y="216"/>
                    <a:pt x="33" y="213"/>
                    <a:pt x="28" y="210"/>
                  </a:cubicBezTo>
                  <a:cubicBezTo>
                    <a:pt x="22" y="207"/>
                    <a:pt x="18" y="204"/>
                    <a:pt x="14" y="199"/>
                  </a:cubicBezTo>
                  <a:cubicBezTo>
                    <a:pt x="14" y="198"/>
                    <a:pt x="14" y="198"/>
                    <a:pt x="14" y="197"/>
                  </a:cubicBezTo>
                  <a:cubicBezTo>
                    <a:pt x="13" y="197"/>
                    <a:pt x="13" y="197"/>
                    <a:pt x="13" y="197"/>
                  </a:cubicBezTo>
                  <a:cubicBezTo>
                    <a:pt x="13" y="198"/>
                    <a:pt x="13" y="198"/>
                    <a:pt x="12" y="198"/>
                  </a:cubicBezTo>
                  <a:cubicBezTo>
                    <a:pt x="12" y="197"/>
                    <a:pt x="12" y="197"/>
                    <a:pt x="11" y="196"/>
                  </a:cubicBezTo>
                  <a:cubicBezTo>
                    <a:pt x="11" y="196"/>
                    <a:pt x="11" y="195"/>
                    <a:pt x="10" y="195"/>
                  </a:cubicBezTo>
                  <a:cubicBezTo>
                    <a:pt x="10" y="194"/>
                    <a:pt x="10" y="194"/>
                    <a:pt x="9" y="193"/>
                  </a:cubicBezTo>
                  <a:cubicBezTo>
                    <a:pt x="9" y="193"/>
                    <a:pt x="8" y="192"/>
                    <a:pt x="8" y="192"/>
                  </a:cubicBezTo>
                  <a:cubicBezTo>
                    <a:pt x="8" y="191"/>
                    <a:pt x="8" y="191"/>
                    <a:pt x="9" y="191"/>
                  </a:cubicBezTo>
                  <a:cubicBezTo>
                    <a:pt x="9" y="191"/>
                    <a:pt x="9" y="190"/>
                    <a:pt x="9" y="190"/>
                  </a:cubicBezTo>
                  <a:cubicBezTo>
                    <a:pt x="9" y="189"/>
                    <a:pt x="9" y="188"/>
                    <a:pt x="8" y="188"/>
                  </a:cubicBezTo>
                  <a:cubicBezTo>
                    <a:pt x="7" y="188"/>
                    <a:pt x="7" y="187"/>
                    <a:pt x="6" y="186"/>
                  </a:cubicBezTo>
                  <a:cubicBezTo>
                    <a:pt x="6" y="186"/>
                    <a:pt x="6" y="186"/>
                    <a:pt x="6" y="186"/>
                  </a:cubicBezTo>
                  <a:cubicBezTo>
                    <a:pt x="5" y="184"/>
                    <a:pt x="4" y="183"/>
                    <a:pt x="4" y="181"/>
                  </a:cubicBezTo>
                  <a:cubicBezTo>
                    <a:pt x="3" y="179"/>
                    <a:pt x="3" y="178"/>
                    <a:pt x="2" y="176"/>
                  </a:cubicBezTo>
                  <a:cubicBezTo>
                    <a:pt x="2" y="175"/>
                    <a:pt x="2" y="174"/>
                    <a:pt x="2" y="173"/>
                  </a:cubicBezTo>
                  <a:cubicBezTo>
                    <a:pt x="2" y="172"/>
                    <a:pt x="2" y="171"/>
                    <a:pt x="1" y="169"/>
                  </a:cubicBezTo>
                  <a:cubicBezTo>
                    <a:pt x="1" y="166"/>
                    <a:pt x="0" y="163"/>
                    <a:pt x="1" y="159"/>
                  </a:cubicBezTo>
                  <a:cubicBezTo>
                    <a:pt x="1" y="156"/>
                    <a:pt x="0" y="152"/>
                    <a:pt x="0" y="148"/>
                  </a:cubicBezTo>
                  <a:cubicBezTo>
                    <a:pt x="0" y="144"/>
                    <a:pt x="0" y="139"/>
                    <a:pt x="0" y="134"/>
                  </a:cubicBezTo>
                  <a:cubicBezTo>
                    <a:pt x="0" y="129"/>
                    <a:pt x="0" y="125"/>
                    <a:pt x="0" y="120"/>
                  </a:cubicBezTo>
                  <a:cubicBezTo>
                    <a:pt x="0" y="119"/>
                    <a:pt x="0" y="119"/>
                    <a:pt x="0" y="118"/>
                  </a:cubicBezTo>
                  <a:cubicBezTo>
                    <a:pt x="0" y="118"/>
                    <a:pt x="0" y="118"/>
                    <a:pt x="1" y="117"/>
                  </a:cubicBezTo>
                  <a:cubicBezTo>
                    <a:pt x="1" y="117"/>
                    <a:pt x="1" y="117"/>
                    <a:pt x="1" y="117"/>
                  </a:cubicBezTo>
                  <a:cubicBezTo>
                    <a:pt x="1" y="118"/>
                    <a:pt x="1" y="118"/>
                    <a:pt x="1" y="118"/>
                  </a:cubicBezTo>
                  <a:cubicBezTo>
                    <a:pt x="1" y="117"/>
                    <a:pt x="1" y="117"/>
                    <a:pt x="1" y="117"/>
                  </a:cubicBezTo>
                  <a:cubicBezTo>
                    <a:pt x="1" y="116"/>
                    <a:pt x="1" y="116"/>
                    <a:pt x="2" y="115"/>
                  </a:cubicBezTo>
                  <a:cubicBezTo>
                    <a:pt x="2" y="115"/>
                    <a:pt x="2" y="115"/>
                    <a:pt x="2" y="114"/>
                  </a:cubicBezTo>
                  <a:cubicBezTo>
                    <a:pt x="2" y="114"/>
                    <a:pt x="2" y="114"/>
                    <a:pt x="2" y="114"/>
                  </a:cubicBezTo>
                  <a:cubicBezTo>
                    <a:pt x="2" y="113"/>
                    <a:pt x="2" y="113"/>
                    <a:pt x="2"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1" y="61"/>
                  </a:lnTo>
                  <a:cubicBezTo>
                    <a:pt x="1" y="57"/>
                    <a:pt x="1" y="54"/>
                    <a:pt x="1" y="52"/>
                  </a:cubicBezTo>
                  <a:cubicBezTo>
                    <a:pt x="1" y="49"/>
                    <a:pt x="1" y="46"/>
                    <a:pt x="2" y="43"/>
                  </a:cubicBezTo>
                  <a:lnTo>
                    <a:pt x="2" y="41"/>
                  </a:lnTo>
                  <a:cubicBezTo>
                    <a:pt x="2" y="39"/>
                    <a:pt x="3" y="38"/>
                    <a:pt x="3" y="36"/>
                  </a:cubicBezTo>
                  <a:lnTo>
                    <a:pt x="3" y="35"/>
                  </a:lnTo>
                  <a:cubicBezTo>
                    <a:pt x="4" y="34"/>
                    <a:pt x="4" y="33"/>
                    <a:pt x="5"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10" y="27"/>
                    <a:pt x="10" y="27"/>
                    <a:pt x="10" y="27"/>
                  </a:cubicBezTo>
                  <a:cubicBezTo>
                    <a:pt x="10" y="27"/>
                    <a:pt x="11" y="27"/>
                    <a:pt x="11" y="26"/>
                  </a:cubicBezTo>
                  <a:cubicBezTo>
                    <a:pt x="11" y="26"/>
                    <a:pt x="12" y="26"/>
                    <a:pt x="12" y="26"/>
                  </a:cubicBezTo>
                  <a:cubicBezTo>
                    <a:pt x="13" y="27"/>
                    <a:pt x="13" y="27"/>
                    <a:pt x="14" y="27"/>
                  </a:cubicBezTo>
                  <a:cubicBezTo>
                    <a:pt x="14" y="26"/>
                    <a:pt x="14" y="26"/>
                    <a:pt x="14" y="26"/>
                  </a:cubicBezTo>
                  <a:cubicBezTo>
                    <a:pt x="13" y="25"/>
                    <a:pt x="13" y="25"/>
                    <a:pt x="12" y="25"/>
                  </a:cubicBezTo>
                  <a:cubicBezTo>
                    <a:pt x="12" y="24"/>
                    <a:pt x="13" y="24"/>
                    <a:pt x="13" y="24"/>
                  </a:cubicBezTo>
                  <a:cubicBezTo>
                    <a:pt x="14" y="24"/>
                    <a:pt x="14" y="24"/>
                    <a:pt x="14" y="23"/>
                  </a:cubicBezTo>
                  <a:cubicBezTo>
                    <a:pt x="14" y="23"/>
                    <a:pt x="13" y="23"/>
                    <a:pt x="13" y="24"/>
                  </a:cubicBezTo>
                  <a:cubicBezTo>
                    <a:pt x="13" y="24"/>
                    <a:pt x="13" y="24"/>
                    <a:pt x="13" y="24"/>
                  </a:cubicBezTo>
                  <a:cubicBezTo>
                    <a:pt x="12" y="24"/>
                    <a:pt x="12" y="24"/>
                    <a:pt x="12" y="23"/>
                  </a:cubicBezTo>
                  <a:cubicBezTo>
                    <a:pt x="11" y="23"/>
                    <a:pt x="11" y="23"/>
                    <a:pt x="11" y="23"/>
                  </a:cubicBezTo>
                  <a:cubicBezTo>
                    <a:pt x="11" y="24"/>
                    <a:pt x="11" y="24"/>
                    <a:pt x="11" y="25"/>
                  </a:cubicBezTo>
                  <a:cubicBezTo>
                    <a:pt x="11" y="25"/>
                    <a:pt x="11" y="26"/>
                    <a:pt x="11" y="26"/>
                  </a:cubicBezTo>
                  <a:cubicBezTo>
                    <a:pt x="10" y="26"/>
                    <a:pt x="9" y="26"/>
                    <a:pt x="9" y="26"/>
                  </a:cubicBezTo>
                  <a:cubicBezTo>
                    <a:pt x="9" y="25"/>
                    <a:pt x="9" y="25"/>
                    <a:pt x="8" y="25"/>
                  </a:cubicBezTo>
                  <a:cubicBezTo>
                    <a:pt x="10" y="22"/>
                    <a:pt x="11" y="20"/>
                    <a:pt x="13" y="18"/>
                  </a:cubicBezTo>
                  <a:cubicBezTo>
                    <a:pt x="15" y="15"/>
                    <a:pt x="17" y="13"/>
                    <a:pt x="19" y="11"/>
                  </a:cubicBezTo>
                  <a:cubicBezTo>
                    <a:pt x="20" y="12"/>
                    <a:pt x="21" y="12"/>
                    <a:pt x="22" y="11"/>
                  </a:cubicBezTo>
                  <a:cubicBezTo>
                    <a:pt x="22" y="11"/>
                    <a:pt x="23" y="11"/>
                    <a:pt x="23" y="10"/>
                  </a:cubicBezTo>
                  <a:cubicBezTo>
                    <a:pt x="23" y="10"/>
                    <a:pt x="23" y="10"/>
                    <a:pt x="23" y="10"/>
                  </a:cubicBezTo>
                  <a:cubicBezTo>
                    <a:pt x="23" y="10"/>
                    <a:pt x="23" y="9"/>
                    <a:pt x="23" y="9"/>
                  </a:cubicBezTo>
                  <a:cubicBezTo>
                    <a:pt x="23" y="9"/>
                    <a:pt x="23" y="8"/>
                    <a:pt x="24" y="8"/>
                  </a:cubicBezTo>
                  <a:cubicBezTo>
                    <a:pt x="25" y="8"/>
                    <a:pt x="25" y="7"/>
                    <a:pt x="26" y="7"/>
                  </a:cubicBezTo>
                  <a:cubicBezTo>
                    <a:pt x="26" y="7"/>
                    <a:pt x="26" y="8"/>
                    <a:pt x="26" y="8"/>
                  </a:cubicBezTo>
                  <a:cubicBezTo>
                    <a:pt x="27" y="8"/>
                    <a:pt x="28" y="8"/>
                    <a:pt x="28" y="8"/>
                  </a:cubicBezTo>
                  <a:cubicBezTo>
                    <a:pt x="28" y="7"/>
                    <a:pt x="28" y="7"/>
                    <a:pt x="29" y="7"/>
                  </a:cubicBezTo>
                  <a:cubicBezTo>
                    <a:pt x="30"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8" y="12"/>
                    <a:pt x="28" y="12"/>
                    <a:pt x="28" y="12"/>
                  </a:cubicBezTo>
                  <a:cubicBezTo>
                    <a:pt x="28" y="12"/>
                    <a:pt x="29" y="12"/>
                    <a:pt x="29" y="13"/>
                  </a:cubicBezTo>
                  <a:cubicBezTo>
                    <a:pt x="29" y="14"/>
                    <a:pt x="30" y="14"/>
                    <a:pt x="30" y="14"/>
                  </a:cubicBezTo>
                  <a:cubicBezTo>
                    <a:pt x="29" y="15"/>
                    <a:pt x="29" y="15"/>
                    <a:pt x="29" y="15"/>
                  </a:cubicBezTo>
                  <a:cubicBezTo>
                    <a:pt x="29" y="15"/>
                    <a:pt x="28" y="15"/>
                    <a:pt x="28" y="15"/>
                  </a:cubicBezTo>
                  <a:cubicBezTo>
                    <a:pt x="28" y="16"/>
                    <a:pt x="27" y="16"/>
                    <a:pt x="27" y="16"/>
                  </a:cubicBezTo>
                  <a:cubicBezTo>
                    <a:pt x="27" y="16"/>
                    <a:pt x="26" y="16"/>
                    <a:pt x="26" y="17"/>
                  </a:cubicBezTo>
                  <a:cubicBezTo>
                    <a:pt x="26" y="17"/>
                    <a:pt x="26" y="18"/>
                    <a:pt x="27" y="18"/>
                  </a:cubicBezTo>
                  <a:cubicBezTo>
                    <a:pt x="28" y="17"/>
                    <a:pt x="28" y="17"/>
                    <a:pt x="29" y="18"/>
                  </a:cubicBezTo>
                  <a:cubicBezTo>
                    <a:pt x="29" y="18"/>
                    <a:pt x="29" y="18"/>
                    <a:pt x="30" y="18"/>
                  </a:cubicBezTo>
                  <a:cubicBezTo>
                    <a:pt x="29" y="19"/>
                    <a:pt x="29" y="20"/>
                    <a:pt x="29" y="21"/>
                  </a:cubicBezTo>
                  <a:cubicBezTo>
                    <a:pt x="29" y="22"/>
                    <a:pt x="28" y="22"/>
                    <a:pt x="28" y="23"/>
                  </a:cubicBezTo>
                  <a:cubicBezTo>
                    <a:pt x="28" y="23"/>
                    <a:pt x="29" y="23"/>
                    <a:pt x="29" y="23"/>
                  </a:cubicBezTo>
                  <a:cubicBezTo>
                    <a:pt x="29" y="22"/>
                    <a:pt x="30" y="22"/>
                    <a:pt x="30" y="21"/>
                  </a:cubicBezTo>
                  <a:cubicBezTo>
                    <a:pt x="30" y="21"/>
                    <a:pt x="31" y="21"/>
                    <a:pt x="32" y="20"/>
                  </a:cubicBezTo>
                  <a:cubicBezTo>
                    <a:pt x="33" y="20"/>
                    <a:pt x="34" y="20"/>
                    <a:pt x="35" y="21"/>
                  </a:cubicBezTo>
                  <a:cubicBezTo>
                    <a:pt x="34" y="21"/>
                    <a:pt x="34" y="22"/>
                    <a:pt x="34" y="22"/>
                  </a:cubicBezTo>
                  <a:cubicBezTo>
                    <a:pt x="33" y="22"/>
                    <a:pt x="33" y="22"/>
                    <a:pt x="32" y="22"/>
                  </a:cubicBezTo>
                  <a:cubicBezTo>
                    <a:pt x="32" y="22"/>
                    <a:pt x="31" y="22"/>
                    <a:pt x="31" y="23"/>
                  </a:cubicBezTo>
                  <a:cubicBezTo>
                    <a:pt x="30" y="23"/>
                    <a:pt x="30" y="23"/>
                    <a:pt x="30" y="23"/>
                  </a:cubicBezTo>
                  <a:cubicBezTo>
                    <a:pt x="30" y="23"/>
                    <a:pt x="30" y="24"/>
                    <a:pt x="31" y="24"/>
                  </a:cubicBezTo>
                  <a:cubicBezTo>
                    <a:pt x="32" y="24"/>
                    <a:pt x="33" y="24"/>
                    <a:pt x="34" y="24"/>
                  </a:cubicBezTo>
                  <a:cubicBezTo>
                    <a:pt x="34" y="24"/>
                    <a:pt x="35" y="23"/>
                    <a:pt x="36" y="23"/>
                  </a:cubicBezTo>
                  <a:cubicBezTo>
                    <a:pt x="36" y="23"/>
                    <a:pt x="37" y="23"/>
                    <a:pt x="38"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3" y="15"/>
                    <a:pt x="43" y="14"/>
                    <a:pt x="43" y="13"/>
                  </a:cubicBezTo>
                  <a:cubicBezTo>
                    <a:pt x="43" y="13"/>
                    <a:pt x="44" y="13"/>
                    <a:pt x="44" y="12"/>
                  </a:cubicBezTo>
                  <a:cubicBezTo>
                    <a:pt x="44" y="12"/>
                    <a:pt x="45" y="12"/>
                    <a:pt x="45" y="12"/>
                  </a:cubicBezTo>
                  <a:cubicBezTo>
                    <a:pt x="45" y="12"/>
                    <a:pt x="45" y="12"/>
                    <a:pt x="45" y="12"/>
                  </a:cubicBezTo>
                  <a:cubicBezTo>
                    <a:pt x="46" y="12"/>
                    <a:pt x="46" y="12"/>
                    <a:pt x="46" y="12"/>
                  </a:cubicBezTo>
                  <a:cubicBezTo>
                    <a:pt x="47" y="12"/>
                    <a:pt x="47" y="12"/>
                    <a:pt x="47" y="11"/>
                  </a:cubicBezTo>
                  <a:cubicBezTo>
                    <a:pt x="47" y="11"/>
                    <a:pt x="47" y="11"/>
                    <a:pt x="47" y="10"/>
                  </a:cubicBezTo>
                  <a:cubicBezTo>
                    <a:pt x="48" y="10"/>
                    <a:pt x="48" y="10"/>
                    <a:pt x="49" y="11"/>
                  </a:cubicBezTo>
                  <a:cubicBezTo>
                    <a:pt x="49" y="11"/>
                    <a:pt x="49" y="11"/>
                    <a:pt x="49" y="12"/>
                  </a:cubicBezTo>
                  <a:cubicBezTo>
                    <a:pt x="50" y="11"/>
                    <a:pt x="50" y="11"/>
                    <a:pt x="49" y="10"/>
                  </a:cubicBezTo>
                  <a:cubicBezTo>
                    <a:pt x="49" y="10"/>
                    <a:pt x="49" y="10"/>
                    <a:pt x="49" y="9"/>
                  </a:cubicBezTo>
                  <a:cubicBezTo>
                    <a:pt x="49" y="9"/>
                    <a:pt x="50" y="8"/>
                    <a:pt x="50" y="8"/>
                  </a:cubicBezTo>
                  <a:cubicBezTo>
                    <a:pt x="51" y="8"/>
                    <a:pt x="51" y="8"/>
                    <a:pt x="52" y="9"/>
                  </a:cubicBezTo>
                  <a:cubicBezTo>
                    <a:pt x="52" y="8"/>
                    <a:pt x="52" y="8"/>
                    <a:pt x="51" y="8"/>
                  </a:cubicBezTo>
                  <a:cubicBezTo>
                    <a:pt x="51" y="8"/>
                    <a:pt x="51" y="8"/>
                    <a:pt x="51" y="8"/>
                  </a:cubicBezTo>
                  <a:cubicBezTo>
                    <a:pt x="51" y="8"/>
                    <a:pt x="50" y="7"/>
                    <a:pt x="50" y="7"/>
                  </a:cubicBezTo>
                  <a:cubicBezTo>
                    <a:pt x="50" y="7"/>
                    <a:pt x="50" y="7"/>
                    <a:pt x="50" y="6"/>
                  </a:cubicBezTo>
                  <a:cubicBezTo>
                    <a:pt x="50" y="6"/>
                    <a:pt x="50" y="5"/>
                    <a:pt x="51" y="5"/>
                  </a:cubicBezTo>
                  <a:cubicBezTo>
                    <a:pt x="52" y="5"/>
                    <a:pt x="52" y="5"/>
                    <a:pt x="53" y="5"/>
                  </a:cubicBezTo>
                  <a:cubicBezTo>
                    <a:pt x="53" y="6"/>
                    <a:pt x="53" y="6"/>
                    <a:pt x="53" y="6"/>
                  </a:cubicBezTo>
                  <a:cubicBezTo>
                    <a:pt x="52" y="7"/>
                    <a:pt x="52" y="7"/>
                    <a:pt x="52" y="8"/>
                  </a:cubicBezTo>
                  <a:cubicBezTo>
                    <a:pt x="52" y="8"/>
                    <a:pt x="53" y="8"/>
                    <a:pt x="53" y="8"/>
                  </a:cubicBezTo>
                  <a:cubicBezTo>
                    <a:pt x="53" y="8"/>
                    <a:pt x="54" y="7"/>
                    <a:pt x="54" y="7"/>
                  </a:cubicBezTo>
                  <a:cubicBezTo>
                    <a:pt x="54" y="8"/>
                    <a:pt x="54" y="8"/>
                    <a:pt x="54" y="9"/>
                  </a:cubicBezTo>
                  <a:cubicBezTo>
                    <a:pt x="55" y="9"/>
                    <a:pt x="56" y="9"/>
                    <a:pt x="56" y="9"/>
                  </a:cubicBezTo>
                  <a:cubicBezTo>
                    <a:pt x="56" y="9"/>
                    <a:pt x="56" y="10"/>
                    <a:pt x="57" y="10"/>
                  </a:cubicBezTo>
                  <a:cubicBezTo>
                    <a:pt x="57" y="10"/>
                    <a:pt x="58"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8" y="4"/>
                  </a:cubicBezTo>
                  <a:cubicBezTo>
                    <a:pt x="58" y="4"/>
                    <a:pt x="58" y="4"/>
                    <a:pt x="57" y="3"/>
                  </a:cubicBezTo>
                  <a:cubicBezTo>
                    <a:pt x="57" y="3"/>
                    <a:pt x="57" y="3"/>
                    <a:pt x="57" y="3"/>
                  </a:cubicBezTo>
                  <a:cubicBezTo>
                    <a:pt x="58" y="3"/>
                    <a:pt x="58" y="2"/>
                    <a:pt x="58" y="2"/>
                  </a:cubicBezTo>
                  <a:lnTo>
                    <a:pt x="59" y="2"/>
                  </a:lnTo>
                  <a:cubicBezTo>
                    <a:pt x="60" y="3"/>
                    <a:pt x="60" y="3"/>
                    <a:pt x="60" y="3"/>
                  </a:cubicBezTo>
                  <a:cubicBezTo>
                    <a:pt x="60" y="4"/>
                    <a:pt x="60" y="4"/>
                    <a:pt x="61" y="4"/>
                  </a:cubicBezTo>
                  <a:cubicBezTo>
                    <a:pt x="61" y="4"/>
                    <a:pt x="61" y="4"/>
                    <a:pt x="62" y="4"/>
                  </a:cubicBezTo>
                  <a:cubicBezTo>
                    <a:pt x="62" y="3"/>
                    <a:pt x="62" y="3"/>
                    <a:pt x="62" y="3"/>
                  </a:cubicBezTo>
                  <a:cubicBezTo>
                    <a:pt x="62" y="2"/>
                    <a:pt x="62" y="2"/>
                    <a:pt x="61" y="2"/>
                  </a:cubicBezTo>
                  <a:cubicBezTo>
                    <a:pt x="61" y="2"/>
                    <a:pt x="60" y="2"/>
                    <a:pt x="60" y="1"/>
                  </a:cubicBezTo>
                  <a:cubicBezTo>
                    <a:pt x="61" y="1"/>
                    <a:pt x="61" y="1"/>
                    <a:pt x="61" y="1"/>
                  </a:cubicBezTo>
                  <a:cubicBezTo>
                    <a:pt x="62" y="1"/>
                    <a:pt x="62" y="2"/>
                    <a:pt x="63" y="2"/>
                  </a:cubicBezTo>
                  <a:cubicBezTo>
                    <a:pt x="63" y="2"/>
                    <a:pt x="63" y="2"/>
                    <a:pt x="63" y="2"/>
                  </a:cubicBezTo>
                  <a:cubicBezTo>
                    <a:pt x="64" y="1"/>
                    <a:pt x="64" y="1"/>
                    <a:pt x="64" y="2"/>
                  </a:cubicBezTo>
                  <a:cubicBezTo>
                    <a:pt x="64" y="2"/>
                    <a:pt x="64" y="2"/>
                    <a:pt x="64" y="2"/>
                  </a:cubicBezTo>
                  <a:cubicBezTo>
                    <a:pt x="64" y="2"/>
                    <a:pt x="64" y="3"/>
                    <a:pt x="63" y="3"/>
                  </a:cubicBezTo>
                  <a:cubicBezTo>
                    <a:pt x="64" y="3"/>
                    <a:pt x="64" y="4"/>
                    <a:pt x="64" y="4"/>
                  </a:cubicBezTo>
                  <a:cubicBezTo>
                    <a:pt x="64"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6" y="3"/>
                    <a:pt x="65" y="3"/>
                    <a:pt x="65" y="2"/>
                  </a:cubicBezTo>
                  <a:cubicBezTo>
                    <a:pt x="66" y="3"/>
                    <a:pt x="66" y="3"/>
                    <a:pt x="67" y="3"/>
                  </a:cubicBezTo>
                  <a:cubicBezTo>
                    <a:pt x="67" y="3"/>
                    <a:pt x="68" y="3"/>
                    <a:pt x="68" y="3"/>
                  </a:cubicBezTo>
                  <a:cubicBezTo>
                    <a:pt x="68" y="3"/>
                    <a:pt x="68" y="2"/>
                    <a:pt x="68" y="2"/>
                  </a:cubicBezTo>
                  <a:cubicBezTo>
                    <a:pt x="68" y="2"/>
                    <a:pt x="68" y="2"/>
                    <a:pt x="68" y="1"/>
                  </a:cubicBezTo>
                  <a:cubicBezTo>
                    <a:pt x="68" y="1"/>
                    <a:pt x="69" y="1"/>
                    <a:pt x="70" y="1"/>
                  </a:cubicBezTo>
                  <a:cubicBezTo>
                    <a:pt x="70" y="0"/>
                    <a:pt x="71" y="1"/>
                    <a:pt x="71" y="1"/>
                  </a:cubicBezTo>
                  <a:cubicBezTo>
                    <a:pt x="70" y="1"/>
                    <a:pt x="70" y="2"/>
                    <a:pt x="69" y="3"/>
                  </a:cubicBezTo>
                  <a:cubicBezTo>
                    <a:pt x="70"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6" y="1"/>
                  </a:cubicBezTo>
                  <a:cubicBezTo>
                    <a:pt x="76" y="1"/>
                    <a:pt x="76" y="1"/>
                    <a:pt x="76" y="1"/>
                  </a:cubicBezTo>
                  <a:cubicBezTo>
                    <a:pt x="76" y="1"/>
                    <a:pt x="76" y="1"/>
                    <a:pt x="76" y="1"/>
                  </a:cubicBezTo>
                  <a:cubicBezTo>
                    <a:pt x="77" y="2"/>
                    <a:pt x="77" y="1"/>
                    <a:pt x="78" y="1"/>
                  </a:cubicBezTo>
                  <a:cubicBezTo>
                    <a:pt x="78" y="1"/>
                    <a:pt x="78" y="0"/>
                    <a:pt x="78" y="0"/>
                  </a:cubicBezTo>
                  <a:cubicBezTo>
                    <a:pt x="79" y="0"/>
                    <a:pt x="79" y="0"/>
                    <a:pt x="80" y="0"/>
                  </a:cubicBezTo>
                  <a:cubicBezTo>
                    <a:pt x="81" y="0"/>
                    <a:pt x="82" y="0"/>
                    <a:pt x="83" y="0"/>
                  </a:cubicBezTo>
                  <a:cubicBezTo>
                    <a:pt x="83" y="0"/>
                    <a:pt x="83" y="1"/>
                    <a:pt x="84" y="1"/>
                  </a:cubicBezTo>
                  <a:cubicBezTo>
                    <a:pt x="84" y="2"/>
                    <a:pt x="84" y="3"/>
                    <a:pt x="84" y="3"/>
                  </a:cubicBezTo>
                  <a:cubicBezTo>
                    <a:pt x="84" y="3"/>
                    <a:pt x="84" y="4"/>
                    <a:pt x="84" y="4"/>
                  </a:cubicBezTo>
                  <a:cubicBezTo>
                    <a:pt x="84" y="4"/>
                    <a:pt x="84" y="5"/>
                    <a:pt x="85"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20">
              <a:extLst>
                <a:ext uri="{FF2B5EF4-FFF2-40B4-BE49-F238E27FC236}">
                  <a16:creationId xmlns:a16="http://schemas.microsoft.com/office/drawing/2014/main" id="{43A4964A-3659-4741-A90B-5A5080D1F340}"/>
                </a:ext>
              </a:extLst>
            </p:cNvPr>
            <p:cNvSpPr>
              <a:spLocks noEditPoints="1"/>
            </p:cNvSpPr>
            <p:nvPr/>
          </p:nvSpPr>
          <p:spPr bwMode="auto">
            <a:xfrm>
              <a:off x="6947231" y="4572329"/>
              <a:ext cx="76186" cy="177767"/>
            </a:xfrm>
            <a:custGeom>
              <a:avLst/>
              <a:gdLst>
                <a:gd name="T0" fmla="*/ 13 w 94"/>
                <a:gd name="T1" fmla="*/ 212 h 214"/>
                <a:gd name="T2" fmla="*/ 44 w 94"/>
                <a:gd name="T3" fmla="*/ 211 h 214"/>
                <a:gd name="T4" fmla="*/ 25 w 94"/>
                <a:gd name="T5" fmla="*/ 212 h 214"/>
                <a:gd name="T6" fmla="*/ 17 w 94"/>
                <a:gd name="T7" fmla="*/ 212 h 214"/>
                <a:gd name="T8" fmla="*/ 42 w 94"/>
                <a:gd name="T9" fmla="*/ 211 h 214"/>
                <a:gd name="T10" fmla="*/ 17 w 94"/>
                <a:gd name="T11" fmla="*/ 210 h 214"/>
                <a:gd name="T12" fmla="*/ 15 w 94"/>
                <a:gd name="T13" fmla="*/ 210 h 214"/>
                <a:gd name="T14" fmla="*/ 11 w 94"/>
                <a:gd name="T15" fmla="*/ 210 h 214"/>
                <a:gd name="T16" fmla="*/ 8 w 94"/>
                <a:gd name="T17" fmla="*/ 211 h 214"/>
                <a:gd name="T18" fmla="*/ 28 w 94"/>
                <a:gd name="T19" fmla="*/ 209 h 214"/>
                <a:gd name="T20" fmla="*/ 14 w 94"/>
                <a:gd name="T21" fmla="*/ 208 h 214"/>
                <a:gd name="T22" fmla="*/ 3 w 94"/>
                <a:gd name="T23" fmla="*/ 208 h 214"/>
                <a:gd name="T24" fmla="*/ 36 w 94"/>
                <a:gd name="T25" fmla="*/ 208 h 214"/>
                <a:gd name="T26" fmla="*/ 36 w 94"/>
                <a:gd name="T27" fmla="*/ 206 h 214"/>
                <a:gd name="T28" fmla="*/ 43 w 94"/>
                <a:gd name="T29" fmla="*/ 149 h 214"/>
                <a:gd name="T30" fmla="*/ 23 w 94"/>
                <a:gd name="T31" fmla="*/ 130 h 214"/>
                <a:gd name="T32" fmla="*/ 42 w 94"/>
                <a:gd name="T33" fmla="*/ 124 h 214"/>
                <a:gd name="T34" fmla="*/ 60 w 94"/>
                <a:gd name="T35" fmla="*/ 106 h 214"/>
                <a:gd name="T36" fmla="*/ 6 w 94"/>
                <a:gd name="T37" fmla="*/ 99 h 214"/>
                <a:gd name="T38" fmla="*/ 6 w 94"/>
                <a:gd name="T39" fmla="*/ 97 h 214"/>
                <a:gd name="T40" fmla="*/ 15 w 94"/>
                <a:gd name="T41" fmla="*/ 95 h 214"/>
                <a:gd name="T42" fmla="*/ 37 w 94"/>
                <a:gd name="T43" fmla="*/ 90 h 214"/>
                <a:gd name="T44" fmla="*/ 29 w 94"/>
                <a:gd name="T45" fmla="*/ 89 h 214"/>
                <a:gd name="T46" fmla="*/ 13 w 94"/>
                <a:gd name="T47" fmla="*/ 88 h 214"/>
                <a:gd name="T48" fmla="*/ 13 w 94"/>
                <a:gd name="T49" fmla="*/ 85 h 214"/>
                <a:gd name="T50" fmla="*/ 20 w 94"/>
                <a:gd name="T51" fmla="*/ 83 h 214"/>
                <a:gd name="T52" fmla="*/ 6 w 94"/>
                <a:gd name="T53" fmla="*/ 78 h 214"/>
                <a:gd name="T54" fmla="*/ 29 w 94"/>
                <a:gd name="T55" fmla="*/ 63 h 214"/>
                <a:gd name="T56" fmla="*/ 27 w 94"/>
                <a:gd name="T57" fmla="*/ 58 h 214"/>
                <a:gd name="T58" fmla="*/ 2 w 94"/>
                <a:gd name="T59" fmla="*/ 58 h 214"/>
                <a:gd name="T60" fmla="*/ 29 w 94"/>
                <a:gd name="T61" fmla="*/ 51 h 214"/>
                <a:gd name="T62" fmla="*/ 30 w 94"/>
                <a:gd name="T63" fmla="*/ 35 h 214"/>
                <a:gd name="T64" fmla="*/ 60 w 94"/>
                <a:gd name="T65" fmla="*/ 21 h 214"/>
                <a:gd name="T66" fmla="*/ 66 w 94"/>
                <a:gd name="T67" fmla="*/ 7 h 214"/>
                <a:gd name="T68" fmla="*/ 76 w 94"/>
                <a:gd name="T69" fmla="*/ 5 h 214"/>
                <a:gd name="T70" fmla="*/ 80 w 94"/>
                <a:gd name="T71" fmla="*/ 5 h 214"/>
                <a:gd name="T72" fmla="*/ 84 w 94"/>
                <a:gd name="T73" fmla="*/ 4 h 214"/>
                <a:gd name="T74" fmla="*/ 81 w 94"/>
                <a:gd name="T75" fmla="*/ 4 h 214"/>
                <a:gd name="T76" fmla="*/ 72 w 94"/>
                <a:gd name="T77" fmla="*/ 4 h 214"/>
                <a:gd name="T78" fmla="*/ 26 w 94"/>
                <a:gd name="T79" fmla="*/ 4 h 214"/>
                <a:gd name="T80" fmla="*/ 24 w 94"/>
                <a:gd name="T81" fmla="*/ 3 h 214"/>
                <a:gd name="T82" fmla="*/ 61 w 94"/>
                <a:gd name="T83" fmla="*/ 2 h 214"/>
                <a:gd name="T84" fmla="*/ 59 w 94"/>
                <a:gd name="T85" fmla="*/ 3 h 214"/>
                <a:gd name="T86" fmla="*/ 5 w 94"/>
                <a:gd name="T87" fmla="*/ 212 h 214"/>
                <a:gd name="T88" fmla="*/ 29 w 94"/>
                <a:gd name="T89" fmla="*/ 1 h 214"/>
                <a:gd name="T90" fmla="*/ 44 w 94"/>
                <a:gd name="T91" fmla="*/ 1 h 214"/>
                <a:gd name="T92" fmla="*/ 48 w 94"/>
                <a:gd name="T93" fmla="*/ 2 h 214"/>
                <a:gd name="T94" fmla="*/ 56 w 94"/>
                <a:gd name="T95" fmla="*/ 2 h 214"/>
                <a:gd name="T96" fmla="*/ 71 w 94"/>
                <a:gd name="T97" fmla="*/ 4 h 214"/>
                <a:gd name="T98" fmla="*/ 77 w 94"/>
                <a:gd name="T99" fmla="*/ 2 h 214"/>
                <a:gd name="T100" fmla="*/ 93 w 94"/>
                <a:gd name="T101" fmla="*/ 3 h 214"/>
                <a:gd name="T102" fmla="*/ 56 w 94"/>
                <a:gd name="T103" fmla="*/ 63 h 214"/>
                <a:gd name="T104" fmla="*/ 35 w 94"/>
                <a:gd name="T105" fmla="*/ 213 h 214"/>
                <a:gd name="T106" fmla="*/ 22 w 94"/>
                <a:gd name="T107" fmla="*/ 213 h 214"/>
                <a:gd name="T108" fmla="*/ 8 w 94"/>
                <a:gd name="T109" fmla="*/ 213 h 214"/>
                <a:gd name="T110" fmla="*/ 3 w 94"/>
                <a:gd name="T111" fmla="*/ 209 h 214"/>
                <a:gd name="T112" fmla="*/ 0 w 94"/>
                <a:gd name="T113" fmla="*/ 103 h 214"/>
                <a:gd name="T114" fmla="*/ 4 w 94"/>
                <a:gd name="T115" fmla="*/ 3 h 214"/>
                <a:gd name="T116" fmla="*/ 10 w 94"/>
                <a:gd name="T117" fmla="*/ 4 h 214"/>
                <a:gd name="T118" fmla="*/ 16 w 94"/>
                <a:gd name="T119" fmla="*/ 3 h 214"/>
                <a:gd name="T120" fmla="*/ 25 w 94"/>
                <a:gd name="T121"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214">
                  <a:moveTo>
                    <a:pt x="24" y="212"/>
                  </a:moveTo>
                  <a:cubicBezTo>
                    <a:pt x="24" y="212"/>
                    <a:pt x="23" y="212"/>
                    <a:pt x="23" y="212"/>
                  </a:cubicBezTo>
                  <a:cubicBezTo>
                    <a:pt x="23" y="213"/>
                    <a:pt x="23" y="213"/>
                    <a:pt x="23" y="213"/>
                  </a:cubicBezTo>
                  <a:cubicBezTo>
                    <a:pt x="23" y="213"/>
                    <a:pt x="24" y="213"/>
                    <a:pt x="24" y="213"/>
                  </a:cubicBezTo>
                  <a:cubicBezTo>
                    <a:pt x="24" y="213"/>
                    <a:pt x="24" y="213"/>
                    <a:pt x="24" y="212"/>
                  </a:cubicBezTo>
                  <a:close/>
                  <a:moveTo>
                    <a:pt x="13" y="212"/>
                  </a:moveTo>
                  <a:cubicBezTo>
                    <a:pt x="13" y="212"/>
                    <a:pt x="13" y="212"/>
                    <a:pt x="13" y="212"/>
                  </a:cubicBezTo>
                  <a:cubicBezTo>
                    <a:pt x="12" y="213"/>
                    <a:pt x="12" y="213"/>
                    <a:pt x="12" y="213"/>
                  </a:cubicBezTo>
                  <a:cubicBezTo>
                    <a:pt x="12" y="213"/>
                    <a:pt x="13" y="213"/>
                    <a:pt x="13" y="213"/>
                  </a:cubicBezTo>
                  <a:cubicBezTo>
                    <a:pt x="13" y="213"/>
                    <a:pt x="13" y="213"/>
                    <a:pt x="13" y="212"/>
                  </a:cubicBezTo>
                  <a:close/>
                  <a:moveTo>
                    <a:pt x="39" y="212"/>
                  </a:moveTo>
                  <a:cubicBezTo>
                    <a:pt x="39" y="212"/>
                    <a:pt x="39" y="212"/>
                    <a:pt x="39" y="212"/>
                  </a:cubicBezTo>
                  <a:cubicBezTo>
                    <a:pt x="39" y="212"/>
                    <a:pt x="39" y="212"/>
                    <a:pt x="39" y="212"/>
                  </a:cubicBezTo>
                  <a:cubicBezTo>
                    <a:pt x="39" y="212"/>
                    <a:pt x="39" y="212"/>
                    <a:pt x="39" y="212"/>
                  </a:cubicBezTo>
                  <a:cubicBezTo>
                    <a:pt x="39" y="212"/>
                    <a:pt x="39" y="212"/>
                    <a:pt x="39" y="212"/>
                  </a:cubicBezTo>
                  <a:close/>
                  <a:moveTo>
                    <a:pt x="1" y="213"/>
                  </a:moveTo>
                  <a:cubicBezTo>
                    <a:pt x="1" y="213"/>
                    <a:pt x="2" y="213"/>
                    <a:pt x="2" y="212"/>
                  </a:cubicBezTo>
                  <a:cubicBezTo>
                    <a:pt x="2" y="212"/>
                    <a:pt x="2" y="212"/>
                    <a:pt x="1" y="212"/>
                  </a:cubicBezTo>
                  <a:cubicBezTo>
                    <a:pt x="1" y="212"/>
                    <a:pt x="1" y="212"/>
                    <a:pt x="1" y="213"/>
                  </a:cubicBezTo>
                  <a:close/>
                  <a:moveTo>
                    <a:pt x="44" y="211"/>
                  </a:moveTo>
                  <a:cubicBezTo>
                    <a:pt x="44" y="211"/>
                    <a:pt x="44" y="211"/>
                    <a:pt x="44" y="211"/>
                  </a:cubicBezTo>
                  <a:cubicBezTo>
                    <a:pt x="44" y="211"/>
                    <a:pt x="44" y="211"/>
                    <a:pt x="44" y="211"/>
                  </a:cubicBezTo>
                  <a:cubicBezTo>
                    <a:pt x="44" y="211"/>
                    <a:pt x="44" y="211"/>
                    <a:pt x="44" y="211"/>
                  </a:cubicBezTo>
                  <a:cubicBezTo>
                    <a:pt x="45" y="211"/>
                    <a:pt x="45" y="211"/>
                    <a:pt x="44" y="211"/>
                  </a:cubicBezTo>
                  <a:close/>
                  <a:moveTo>
                    <a:pt x="31" y="211"/>
                  </a:moveTo>
                  <a:cubicBezTo>
                    <a:pt x="31" y="211"/>
                    <a:pt x="31" y="211"/>
                    <a:pt x="30" y="211"/>
                  </a:cubicBezTo>
                  <a:cubicBezTo>
                    <a:pt x="30" y="211"/>
                    <a:pt x="30" y="211"/>
                    <a:pt x="29" y="211"/>
                  </a:cubicBezTo>
                  <a:cubicBezTo>
                    <a:pt x="29" y="212"/>
                    <a:pt x="30" y="212"/>
                    <a:pt x="30" y="212"/>
                  </a:cubicBezTo>
                  <a:cubicBezTo>
                    <a:pt x="31" y="212"/>
                    <a:pt x="31" y="212"/>
                    <a:pt x="31" y="211"/>
                  </a:cubicBezTo>
                  <a:close/>
                  <a:moveTo>
                    <a:pt x="25" y="212"/>
                  </a:moveTo>
                  <a:cubicBezTo>
                    <a:pt x="26" y="212"/>
                    <a:pt x="26" y="211"/>
                    <a:pt x="25" y="211"/>
                  </a:cubicBezTo>
                  <a:cubicBezTo>
                    <a:pt x="24" y="211"/>
                    <a:pt x="24" y="211"/>
                    <a:pt x="24" y="212"/>
                  </a:cubicBezTo>
                  <a:cubicBezTo>
                    <a:pt x="24" y="212"/>
                    <a:pt x="25" y="212"/>
                    <a:pt x="24" y="212"/>
                  </a:cubicBezTo>
                  <a:lnTo>
                    <a:pt x="25" y="212"/>
                  </a:lnTo>
                  <a:close/>
                  <a:moveTo>
                    <a:pt x="34" y="211"/>
                  </a:moveTo>
                  <a:cubicBezTo>
                    <a:pt x="34" y="211"/>
                    <a:pt x="34" y="211"/>
                    <a:pt x="34" y="211"/>
                  </a:cubicBezTo>
                  <a:cubicBezTo>
                    <a:pt x="34" y="211"/>
                    <a:pt x="34" y="211"/>
                    <a:pt x="34" y="211"/>
                  </a:cubicBezTo>
                  <a:cubicBezTo>
                    <a:pt x="34" y="211"/>
                    <a:pt x="34" y="211"/>
                    <a:pt x="34" y="211"/>
                  </a:cubicBezTo>
                  <a:close/>
                  <a:moveTo>
                    <a:pt x="17" y="211"/>
                  </a:moveTo>
                  <a:cubicBezTo>
                    <a:pt x="17" y="211"/>
                    <a:pt x="17" y="211"/>
                    <a:pt x="17" y="212"/>
                  </a:cubicBezTo>
                  <a:cubicBezTo>
                    <a:pt x="17" y="212"/>
                    <a:pt x="17" y="212"/>
                    <a:pt x="18" y="212"/>
                  </a:cubicBezTo>
                  <a:cubicBezTo>
                    <a:pt x="18" y="212"/>
                    <a:pt x="18" y="211"/>
                    <a:pt x="18" y="211"/>
                  </a:cubicBezTo>
                  <a:cubicBezTo>
                    <a:pt x="18" y="211"/>
                    <a:pt x="18" y="211"/>
                    <a:pt x="17" y="211"/>
                  </a:cubicBezTo>
                  <a:close/>
                  <a:moveTo>
                    <a:pt x="48" y="211"/>
                  </a:moveTo>
                  <a:lnTo>
                    <a:pt x="49" y="211"/>
                  </a:lnTo>
                  <a:cubicBezTo>
                    <a:pt x="49" y="210"/>
                    <a:pt x="49" y="210"/>
                    <a:pt x="48" y="210"/>
                  </a:cubicBezTo>
                  <a:lnTo>
                    <a:pt x="48" y="211"/>
                  </a:lnTo>
                  <a:close/>
                  <a:moveTo>
                    <a:pt x="42" y="210"/>
                  </a:moveTo>
                  <a:cubicBezTo>
                    <a:pt x="42" y="210"/>
                    <a:pt x="42" y="210"/>
                    <a:pt x="42" y="210"/>
                  </a:cubicBezTo>
                  <a:cubicBezTo>
                    <a:pt x="42" y="210"/>
                    <a:pt x="42" y="210"/>
                    <a:pt x="42" y="211"/>
                  </a:cubicBezTo>
                  <a:cubicBezTo>
                    <a:pt x="42" y="211"/>
                    <a:pt x="42" y="211"/>
                    <a:pt x="42" y="211"/>
                  </a:cubicBezTo>
                  <a:cubicBezTo>
                    <a:pt x="43" y="210"/>
                    <a:pt x="43" y="210"/>
                    <a:pt x="42" y="210"/>
                  </a:cubicBezTo>
                  <a:close/>
                  <a:moveTo>
                    <a:pt x="37" y="212"/>
                  </a:moveTo>
                  <a:cubicBezTo>
                    <a:pt x="38" y="212"/>
                    <a:pt x="39" y="212"/>
                    <a:pt x="38" y="210"/>
                  </a:cubicBezTo>
                  <a:cubicBezTo>
                    <a:pt x="38" y="210"/>
                    <a:pt x="37" y="210"/>
                    <a:pt x="37" y="211"/>
                  </a:cubicBezTo>
                  <a:cubicBezTo>
                    <a:pt x="37" y="212"/>
                    <a:pt x="37" y="212"/>
                    <a:pt x="37" y="212"/>
                  </a:cubicBezTo>
                  <a:close/>
                  <a:moveTo>
                    <a:pt x="16" y="209"/>
                  </a:moveTo>
                  <a:cubicBezTo>
                    <a:pt x="16" y="210"/>
                    <a:pt x="16" y="210"/>
                    <a:pt x="16" y="210"/>
                  </a:cubicBezTo>
                  <a:cubicBezTo>
                    <a:pt x="16" y="210"/>
                    <a:pt x="16" y="210"/>
                    <a:pt x="16" y="210"/>
                  </a:cubicBezTo>
                  <a:cubicBezTo>
                    <a:pt x="17" y="210"/>
                    <a:pt x="17" y="210"/>
                    <a:pt x="17" y="210"/>
                  </a:cubicBezTo>
                  <a:cubicBezTo>
                    <a:pt x="17" y="210"/>
                    <a:pt x="17" y="210"/>
                    <a:pt x="16" y="209"/>
                  </a:cubicBezTo>
                  <a:close/>
                  <a:moveTo>
                    <a:pt x="22" y="209"/>
                  </a:moveTo>
                  <a:cubicBezTo>
                    <a:pt x="22" y="209"/>
                    <a:pt x="22" y="209"/>
                    <a:pt x="22" y="209"/>
                  </a:cubicBezTo>
                  <a:cubicBezTo>
                    <a:pt x="22" y="209"/>
                    <a:pt x="22" y="209"/>
                    <a:pt x="22" y="209"/>
                  </a:cubicBezTo>
                  <a:cubicBezTo>
                    <a:pt x="22" y="209"/>
                    <a:pt x="22" y="209"/>
                    <a:pt x="22" y="209"/>
                  </a:cubicBezTo>
                  <a:cubicBezTo>
                    <a:pt x="23" y="209"/>
                    <a:pt x="23" y="209"/>
                    <a:pt x="22" y="209"/>
                  </a:cubicBezTo>
                  <a:close/>
                  <a:moveTo>
                    <a:pt x="15" y="210"/>
                  </a:moveTo>
                  <a:cubicBezTo>
                    <a:pt x="15" y="210"/>
                    <a:pt x="16" y="210"/>
                    <a:pt x="15" y="209"/>
                  </a:cubicBezTo>
                  <a:cubicBezTo>
                    <a:pt x="15" y="209"/>
                    <a:pt x="15" y="209"/>
                    <a:pt x="15" y="209"/>
                  </a:cubicBezTo>
                  <a:cubicBezTo>
                    <a:pt x="14" y="210"/>
                    <a:pt x="15" y="210"/>
                    <a:pt x="15" y="210"/>
                  </a:cubicBezTo>
                  <a:close/>
                  <a:moveTo>
                    <a:pt x="13" y="209"/>
                  </a:moveTo>
                  <a:cubicBezTo>
                    <a:pt x="13" y="209"/>
                    <a:pt x="13" y="209"/>
                    <a:pt x="13" y="209"/>
                  </a:cubicBezTo>
                  <a:cubicBezTo>
                    <a:pt x="13" y="209"/>
                    <a:pt x="13" y="209"/>
                    <a:pt x="13" y="209"/>
                  </a:cubicBezTo>
                  <a:cubicBezTo>
                    <a:pt x="13" y="209"/>
                    <a:pt x="13" y="209"/>
                    <a:pt x="13" y="209"/>
                  </a:cubicBezTo>
                  <a:cubicBezTo>
                    <a:pt x="13" y="209"/>
                    <a:pt x="13" y="209"/>
                    <a:pt x="13" y="209"/>
                  </a:cubicBezTo>
                  <a:close/>
                  <a:moveTo>
                    <a:pt x="10" y="210"/>
                  </a:moveTo>
                  <a:cubicBezTo>
                    <a:pt x="11" y="211"/>
                    <a:pt x="11" y="211"/>
                    <a:pt x="11" y="211"/>
                  </a:cubicBezTo>
                  <a:cubicBezTo>
                    <a:pt x="11" y="211"/>
                    <a:pt x="12" y="212"/>
                    <a:pt x="12" y="212"/>
                  </a:cubicBezTo>
                  <a:cubicBezTo>
                    <a:pt x="12" y="211"/>
                    <a:pt x="12" y="211"/>
                    <a:pt x="12" y="211"/>
                  </a:cubicBezTo>
                  <a:cubicBezTo>
                    <a:pt x="11" y="211"/>
                    <a:pt x="11" y="211"/>
                    <a:pt x="11" y="210"/>
                  </a:cubicBezTo>
                  <a:cubicBezTo>
                    <a:pt x="12" y="210"/>
                    <a:pt x="12" y="210"/>
                    <a:pt x="12" y="209"/>
                  </a:cubicBezTo>
                  <a:cubicBezTo>
                    <a:pt x="11" y="209"/>
                    <a:pt x="10" y="210"/>
                    <a:pt x="10" y="210"/>
                  </a:cubicBezTo>
                  <a:close/>
                  <a:moveTo>
                    <a:pt x="9" y="211"/>
                  </a:moveTo>
                  <a:cubicBezTo>
                    <a:pt x="10" y="210"/>
                    <a:pt x="10" y="210"/>
                    <a:pt x="10" y="209"/>
                  </a:cubicBezTo>
                  <a:cubicBezTo>
                    <a:pt x="9" y="209"/>
                    <a:pt x="9" y="209"/>
                    <a:pt x="8" y="209"/>
                  </a:cubicBezTo>
                  <a:cubicBezTo>
                    <a:pt x="8" y="210"/>
                    <a:pt x="9" y="211"/>
                    <a:pt x="9" y="211"/>
                  </a:cubicBezTo>
                  <a:close/>
                  <a:moveTo>
                    <a:pt x="9" y="211"/>
                  </a:moveTo>
                  <a:cubicBezTo>
                    <a:pt x="9" y="211"/>
                    <a:pt x="9" y="211"/>
                    <a:pt x="9" y="211"/>
                  </a:cubicBezTo>
                  <a:cubicBezTo>
                    <a:pt x="9" y="210"/>
                    <a:pt x="9" y="210"/>
                    <a:pt x="9" y="210"/>
                  </a:cubicBezTo>
                  <a:cubicBezTo>
                    <a:pt x="8" y="210"/>
                    <a:pt x="8" y="210"/>
                    <a:pt x="8" y="211"/>
                  </a:cubicBezTo>
                  <a:cubicBezTo>
                    <a:pt x="8" y="211"/>
                    <a:pt x="8" y="211"/>
                    <a:pt x="9" y="211"/>
                  </a:cubicBezTo>
                  <a:close/>
                  <a:moveTo>
                    <a:pt x="30" y="209"/>
                  </a:moveTo>
                  <a:lnTo>
                    <a:pt x="29" y="209"/>
                  </a:lnTo>
                  <a:cubicBezTo>
                    <a:pt x="29" y="210"/>
                    <a:pt x="29" y="210"/>
                    <a:pt x="30" y="210"/>
                  </a:cubicBezTo>
                  <a:lnTo>
                    <a:pt x="30" y="209"/>
                  </a:lnTo>
                  <a:close/>
                  <a:moveTo>
                    <a:pt x="28" y="209"/>
                  </a:moveTo>
                  <a:cubicBezTo>
                    <a:pt x="28" y="209"/>
                    <a:pt x="28" y="209"/>
                    <a:pt x="28" y="209"/>
                  </a:cubicBezTo>
                  <a:cubicBezTo>
                    <a:pt x="28" y="209"/>
                    <a:pt x="27" y="209"/>
                    <a:pt x="27" y="209"/>
                  </a:cubicBezTo>
                  <a:cubicBezTo>
                    <a:pt x="28" y="209"/>
                    <a:pt x="28" y="209"/>
                    <a:pt x="28" y="209"/>
                  </a:cubicBezTo>
                  <a:cubicBezTo>
                    <a:pt x="28" y="209"/>
                    <a:pt x="28" y="209"/>
                    <a:pt x="28" y="209"/>
                  </a:cubicBezTo>
                  <a:close/>
                  <a:moveTo>
                    <a:pt x="20" y="210"/>
                  </a:moveTo>
                  <a:cubicBezTo>
                    <a:pt x="21" y="210"/>
                    <a:pt x="21" y="210"/>
                    <a:pt x="21" y="209"/>
                  </a:cubicBezTo>
                  <a:cubicBezTo>
                    <a:pt x="21" y="209"/>
                    <a:pt x="21" y="209"/>
                    <a:pt x="20" y="209"/>
                  </a:cubicBezTo>
                  <a:cubicBezTo>
                    <a:pt x="20" y="209"/>
                    <a:pt x="20" y="209"/>
                    <a:pt x="20" y="210"/>
                  </a:cubicBezTo>
                  <a:close/>
                  <a:moveTo>
                    <a:pt x="51" y="208"/>
                  </a:moveTo>
                  <a:cubicBezTo>
                    <a:pt x="51" y="208"/>
                    <a:pt x="51" y="208"/>
                    <a:pt x="50" y="208"/>
                  </a:cubicBezTo>
                  <a:cubicBezTo>
                    <a:pt x="50" y="208"/>
                    <a:pt x="50" y="209"/>
                    <a:pt x="50" y="209"/>
                  </a:cubicBezTo>
                  <a:cubicBezTo>
                    <a:pt x="50" y="209"/>
                    <a:pt x="51" y="209"/>
                    <a:pt x="51" y="209"/>
                  </a:cubicBezTo>
                  <a:cubicBezTo>
                    <a:pt x="51" y="208"/>
                    <a:pt x="51" y="208"/>
                    <a:pt x="51" y="208"/>
                  </a:cubicBezTo>
                  <a:close/>
                  <a:moveTo>
                    <a:pt x="14" y="208"/>
                  </a:moveTo>
                  <a:cubicBezTo>
                    <a:pt x="14" y="208"/>
                    <a:pt x="13" y="208"/>
                    <a:pt x="13" y="208"/>
                  </a:cubicBezTo>
                  <a:cubicBezTo>
                    <a:pt x="13" y="208"/>
                    <a:pt x="13" y="208"/>
                    <a:pt x="13" y="208"/>
                  </a:cubicBezTo>
                  <a:cubicBezTo>
                    <a:pt x="13" y="208"/>
                    <a:pt x="14" y="208"/>
                    <a:pt x="14" y="208"/>
                  </a:cubicBezTo>
                  <a:cubicBezTo>
                    <a:pt x="14" y="208"/>
                    <a:pt x="14" y="208"/>
                    <a:pt x="14" y="208"/>
                  </a:cubicBezTo>
                  <a:close/>
                  <a:moveTo>
                    <a:pt x="11" y="208"/>
                  </a:moveTo>
                  <a:cubicBezTo>
                    <a:pt x="11" y="208"/>
                    <a:pt x="11" y="209"/>
                    <a:pt x="11" y="208"/>
                  </a:cubicBezTo>
                  <a:cubicBezTo>
                    <a:pt x="11" y="208"/>
                    <a:pt x="11" y="208"/>
                    <a:pt x="11" y="208"/>
                  </a:cubicBezTo>
                  <a:cubicBezTo>
                    <a:pt x="11" y="208"/>
                    <a:pt x="12" y="208"/>
                    <a:pt x="12" y="208"/>
                  </a:cubicBezTo>
                  <a:cubicBezTo>
                    <a:pt x="12" y="208"/>
                    <a:pt x="12" y="208"/>
                    <a:pt x="11" y="208"/>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36" y="208"/>
                  </a:moveTo>
                  <a:cubicBezTo>
                    <a:pt x="37" y="208"/>
                    <a:pt x="37" y="208"/>
                    <a:pt x="37" y="207"/>
                  </a:cubicBezTo>
                  <a:cubicBezTo>
                    <a:pt x="38" y="207"/>
                    <a:pt x="37" y="207"/>
                    <a:pt x="37" y="206"/>
                  </a:cubicBezTo>
                  <a:cubicBezTo>
                    <a:pt x="37" y="207"/>
                    <a:pt x="37" y="207"/>
                    <a:pt x="37" y="207"/>
                  </a:cubicBezTo>
                  <a:cubicBezTo>
                    <a:pt x="37" y="207"/>
                    <a:pt x="36" y="208"/>
                    <a:pt x="36" y="208"/>
                  </a:cubicBezTo>
                  <a:cubicBezTo>
                    <a:pt x="36" y="208"/>
                    <a:pt x="36" y="208"/>
                    <a:pt x="36" y="208"/>
                  </a:cubicBezTo>
                  <a:cubicBezTo>
                    <a:pt x="36" y="208"/>
                    <a:pt x="36" y="208"/>
                    <a:pt x="36" y="208"/>
                  </a:cubicBezTo>
                  <a:close/>
                  <a:moveTo>
                    <a:pt x="34" y="207"/>
                  </a:moveTo>
                  <a:cubicBezTo>
                    <a:pt x="34" y="207"/>
                    <a:pt x="34" y="207"/>
                    <a:pt x="34" y="207"/>
                  </a:cubicBezTo>
                  <a:cubicBezTo>
                    <a:pt x="34" y="207"/>
                    <a:pt x="34" y="207"/>
                    <a:pt x="35" y="207"/>
                  </a:cubicBezTo>
                  <a:cubicBezTo>
                    <a:pt x="35" y="207"/>
                    <a:pt x="35" y="207"/>
                    <a:pt x="35" y="207"/>
                  </a:cubicBezTo>
                  <a:cubicBezTo>
                    <a:pt x="35" y="206"/>
                    <a:pt x="35" y="207"/>
                    <a:pt x="34" y="207"/>
                  </a:cubicBezTo>
                  <a:close/>
                  <a:moveTo>
                    <a:pt x="36" y="206"/>
                  </a:moveTo>
                  <a:cubicBezTo>
                    <a:pt x="36" y="206"/>
                    <a:pt x="36" y="206"/>
                    <a:pt x="36" y="206"/>
                  </a:cubicBezTo>
                  <a:cubicBezTo>
                    <a:pt x="35" y="206"/>
                    <a:pt x="35" y="206"/>
                    <a:pt x="35" y="206"/>
                  </a:cubicBezTo>
                  <a:cubicBezTo>
                    <a:pt x="35" y="207"/>
                    <a:pt x="36" y="207"/>
                    <a:pt x="36" y="206"/>
                  </a:cubicBezTo>
                  <a:close/>
                  <a:moveTo>
                    <a:pt x="42" y="197"/>
                  </a:moveTo>
                  <a:cubicBezTo>
                    <a:pt x="42" y="197"/>
                    <a:pt x="41" y="197"/>
                    <a:pt x="41" y="197"/>
                  </a:cubicBezTo>
                  <a:cubicBezTo>
                    <a:pt x="41" y="197"/>
                    <a:pt x="41" y="197"/>
                    <a:pt x="41" y="197"/>
                  </a:cubicBezTo>
                  <a:cubicBezTo>
                    <a:pt x="41" y="197"/>
                    <a:pt x="41" y="197"/>
                    <a:pt x="41" y="198"/>
                  </a:cubicBezTo>
                  <a:cubicBezTo>
                    <a:pt x="41" y="198"/>
                    <a:pt x="41" y="198"/>
                    <a:pt x="42" y="197"/>
                  </a:cubicBezTo>
                  <a:close/>
                  <a:moveTo>
                    <a:pt x="44" y="150"/>
                  </a:moveTo>
                  <a:cubicBezTo>
                    <a:pt x="44" y="150"/>
                    <a:pt x="44" y="150"/>
                    <a:pt x="44" y="150"/>
                  </a:cubicBezTo>
                  <a:cubicBezTo>
                    <a:pt x="44" y="150"/>
                    <a:pt x="44" y="149"/>
                    <a:pt x="44" y="149"/>
                  </a:cubicBezTo>
                  <a:cubicBezTo>
                    <a:pt x="44" y="149"/>
                    <a:pt x="44" y="149"/>
                    <a:pt x="44" y="149"/>
                  </a:cubicBezTo>
                  <a:cubicBezTo>
                    <a:pt x="44" y="149"/>
                    <a:pt x="43" y="149"/>
                    <a:pt x="43" y="149"/>
                  </a:cubicBezTo>
                  <a:cubicBezTo>
                    <a:pt x="43" y="150"/>
                    <a:pt x="43" y="150"/>
                    <a:pt x="44" y="150"/>
                  </a:cubicBezTo>
                  <a:cubicBezTo>
                    <a:pt x="44" y="150"/>
                    <a:pt x="44" y="150"/>
                    <a:pt x="44" y="150"/>
                  </a:cubicBezTo>
                  <a:close/>
                  <a:moveTo>
                    <a:pt x="37" y="142"/>
                  </a:moveTo>
                  <a:cubicBezTo>
                    <a:pt x="36" y="142"/>
                    <a:pt x="36" y="142"/>
                    <a:pt x="36" y="142"/>
                  </a:cubicBezTo>
                  <a:cubicBezTo>
                    <a:pt x="36" y="142"/>
                    <a:pt x="36" y="142"/>
                    <a:pt x="36" y="142"/>
                  </a:cubicBezTo>
                  <a:cubicBezTo>
                    <a:pt x="35" y="142"/>
                    <a:pt x="35" y="143"/>
                    <a:pt x="36" y="143"/>
                  </a:cubicBezTo>
                  <a:cubicBezTo>
                    <a:pt x="36" y="143"/>
                    <a:pt x="36" y="143"/>
                    <a:pt x="37" y="142"/>
                  </a:cubicBezTo>
                  <a:close/>
                  <a:moveTo>
                    <a:pt x="21" y="130"/>
                  </a:moveTo>
                  <a:cubicBezTo>
                    <a:pt x="22" y="131"/>
                    <a:pt x="22" y="131"/>
                    <a:pt x="22" y="131"/>
                  </a:cubicBezTo>
                  <a:cubicBezTo>
                    <a:pt x="22" y="130"/>
                    <a:pt x="23" y="130"/>
                    <a:pt x="23" y="130"/>
                  </a:cubicBezTo>
                  <a:cubicBezTo>
                    <a:pt x="23" y="130"/>
                    <a:pt x="23" y="129"/>
                    <a:pt x="23" y="129"/>
                  </a:cubicBezTo>
                  <a:cubicBezTo>
                    <a:pt x="23" y="129"/>
                    <a:pt x="22" y="128"/>
                    <a:pt x="22" y="128"/>
                  </a:cubicBezTo>
                  <a:cubicBezTo>
                    <a:pt x="22" y="129"/>
                    <a:pt x="22" y="129"/>
                    <a:pt x="22" y="129"/>
                  </a:cubicBezTo>
                  <a:cubicBezTo>
                    <a:pt x="21" y="129"/>
                    <a:pt x="21" y="130"/>
                    <a:pt x="21" y="130"/>
                  </a:cubicBezTo>
                  <a:close/>
                  <a:moveTo>
                    <a:pt x="42" y="124"/>
                  </a:moveTo>
                  <a:cubicBezTo>
                    <a:pt x="42" y="124"/>
                    <a:pt x="42" y="124"/>
                    <a:pt x="42" y="124"/>
                  </a:cubicBezTo>
                  <a:cubicBezTo>
                    <a:pt x="42" y="124"/>
                    <a:pt x="42" y="124"/>
                    <a:pt x="41" y="124"/>
                  </a:cubicBezTo>
                  <a:cubicBezTo>
                    <a:pt x="41" y="124"/>
                    <a:pt x="41" y="124"/>
                    <a:pt x="41" y="124"/>
                  </a:cubicBezTo>
                  <a:cubicBezTo>
                    <a:pt x="41" y="124"/>
                    <a:pt x="41" y="124"/>
                    <a:pt x="42" y="124"/>
                  </a:cubicBezTo>
                  <a:cubicBezTo>
                    <a:pt x="42" y="125"/>
                    <a:pt x="42" y="125"/>
                    <a:pt x="42" y="124"/>
                  </a:cubicBezTo>
                  <a:cubicBezTo>
                    <a:pt x="42" y="124"/>
                    <a:pt x="42" y="124"/>
                    <a:pt x="42" y="124"/>
                  </a:cubicBezTo>
                  <a:close/>
                  <a:moveTo>
                    <a:pt x="55" y="115"/>
                  </a:moveTo>
                  <a:cubicBezTo>
                    <a:pt x="55" y="115"/>
                    <a:pt x="55" y="115"/>
                    <a:pt x="55" y="115"/>
                  </a:cubicBezTo>
                  <a:cubicBezTo>
                    <a:pt x="54" y="115"/>
                    <a:pt x="54" y="116"/>
                    <a:pt x="54" y="116"/>
                  </a:cubicBezTo>
                  <a:cubicBezTo>
                    <a:pt x="55" y="116"/>
                    <a:pt x="55" y="116"/>
                    <a:pt x="55" y="116"/>
                  </a:cubicBezTo>
                  <a:cubicBezTo>
                    <a:pt x="55" y="116"/>
                    <a:pt x="55" y="115"/>
                    <a:pt x="55" y="115"/>
                  </a:cubicBezTo>
                  <a:close/>
                  <a:moveTo>
                    <a:pt x="60" y="106"/>
                  </a:moveTo>
                  <a:cubicBezTo>
                    <a:pt x="61" y="106"/>
                    <a:pt x="61" y="106"/>
                    <a:pt x="61" y="105"/>
                  </a:cubicBezTo>
                  <a:cubicBezTo>
                    <a:pt x="61" y="105"/>
                    <a:pt x="61" y="105"/>
                    <a:pt x="60" y="105"/>
                  </a:cubicBezTo>
                  <a:cubicBezTo>
                    <a:pt x="60" y="105"/>
                    <a:pt x="60" y="105"/>
                    <a:pt x="60" y="106"/>
                  </a:cubicBezTo>
                  <a:close/>
                  <a:moveTo>
                    <a:pt x="59" y="105"/>
                  </a:moveTo>
                  <a:cubicBezTo>
                    <a:pt x="59" y="105"/>
                    <a:pt x="59" y="105"/>
                    <a:pt x="58" y="104"/>
                  </a:cubicBezTo>
                  <a:cubicBezTo>
                    <a:pt x="58" y="104"/>
                    <a:pt x="58" y="104"/>
                    <a:pt x="57" y="104"/>
                  </a:cubicBezTo>
                  <a:cubicBezTo>
                    <a:pt x="57" y="105"/>
                    <a:pt x="58" y="105"/>
                    <a:pt x="58" y="105"/>
                  </a:cubicBezTo>
                  <a:cubicBezTo>
                    <a:pt x="59" y="106"/>
                    <a:pt x="59" y="105"/>
                    <a:pt x="59" y="105"/>
                  </a:cubicBezTo>
                  <a:close/>
                  <a:moveTo>
                    <a:pt x="6" y="99"/>
                  </a:moveTo>
                  <a:cubicBezTo>
                    <a:pt x="6" y="99"/>
                    <a:pt x="6" y="99"/>
                    <a:pt x="6" y="99"/>
                  </a:cubicBezTo>
                  <a:cubicBezTo>
                    <a:pt x="6" y="99"/>
                    <a:pt x="6" y="99"/>
                    <a:pt x="6" y="99"/>
                  </a:cubicBezTo>
                  <a:cubicBezTo>
                    <a:pt x="6" y="99"/>
                    <a:pt x="6" y="99"/>
                    <a:pt x="6" y="99"/>
                  </a:cubicBezTo>
                  <a:cubicBezTo>
                    <a:pt x="6" y="99"/>
                    <a:pt x="6" y="99"/>
                    <a:pt x="6" y="99"/>
                  </a:cubicBezTo>
                  <a:close/>
                  <a:moveTo>
                    <a:pt x="64" y="99"/>
                  </a:moveTo>
                  <a:lnTo>
                    <a:pt x="65" y="99"/>
                  </a:lnTo>
                  <a:lnTo>
                    <a:pt x="65" y="98"/>
                  </a:lnTo>
                  <a:lnTo>
                    <a:pt x="64" y="98"/>
                  </a:lnTo>
                  <a:lnTo>
                    <a:pt x="64" y="99"/>
                  </a:lnTo>
                  <a:close/>
                  <a:moveTo>
                    <a:pt x="6" y="97"/>
                  </a:moveTo>
                  <a:cubicBezTo>
                    <a:pt x="6" y="98"/>
                    <a:pt x="6" y="98"/>
                    <a:pt x="6" y="98"/>
                  </a:cubicBezTo>
                  <a:cubicBezTo>
                    <a:pt x="7" y="98"/>
                    <a:pt x="7" y="98"/>
                    <a:pt x="7" y="98"/>
                  </a:cubicBezTo>
                  <a:cubicBezTo>
                    <a:pt x="7" y="98"/>
                    <a:pt x="7" y="98"/>
                    <a:pt x="7" y="97"/>
                  </a:cubicBezTo>
                  <a:cubicBezTo>
                    <a:pt x="7" y="97"/>
                    <a:pt x="7" y="97"/>
                    <a:pt x="6" y="97"/>
                  </a:cubicBezTo>
                  <a:close/>
                  <a:moveTo>
                    <a:pt x="7" y="95"/>
                  </a:moveTo>
                  <a:cubicBezTo>
                    <a:pt x="7" y="95"/>
                    <a:pt x="7" y="95"/>
                    <a:pt x="7" y="95"/>
                  </a:cubicBezTo>
                  <a:cubicBezTo>
                    <a:pt x="7" y="95"/>
                    <a:pt x="7" y="95"/>
                    <a:pt x="7" y="95"/>
                  </a:cubicBezTo>
                  <a:cubicBezTo>
                    <a:pt x="7" y="95"/>
                    <a:pt x="7" y="95"/>
                    <a:pt x="7" y="95"/>
                  </a:cubicBezTo>
                  <a:cubicBezTo>
                    <a:pt x="8" y="95"/>
                    <a:pt x="8" y="95"/>
                    <a:pt x="7" y="95"/>
                  </a:cubicBezTo>
                  <a:close/>
                  <a:moveTo>
                    <a:pt x="15" y="95"/>
                  </a:moveTo>
                  <a:cubicBezTo>
                    <a:pt x="15" y="95"/>
                    <a:pt x="15" y="95"/>
                    <a:pt x="15" y="95"/>
                  </a:cubicBezTo>
                  <a:cubicBezTo>
                    <a:pt x="14" y="95"/>
                    <a:pt x="14" y="95"/>
                    <a:pt x="14" y="95"/>
                  </a:cubicBezTo>
                  <a:cubicBezTo>
                    <a:pt x="14" y="95"/>
                    <a:pt x="15" y="95"/>
                    <a:pt x="15" y="95"/>
                  </a:cubicBezTo>
                  <a:cubicBezTo>
                    <a:pt x="15" y="95"/>
                    <a:pt x="15" y="95"/>
                    <a:pt x="15" y="95"/>
                  </a:cubicBezTo>
                  <a:close/>
                  <a:moveTo>
                    <a:pt x="19" y="92"/>
                  </a:moveTo>
                  <a:cubicBezTo>
                    <a:pt x="19" y="92"/>
                    <a:pt x="19" y="92"/>
                    <a:pt x="19" y="92"/>
                  </a:cubicBezTo>
                  <a:cubicBezTo>
                    <a:pt x="19" y="92"/>
                    <a:pt x="18" y="92"/>
                    <a:pt x="18" y="93"/>
                  </a:cubicBezTo>
                  <a:cubicBezTo>
                    <a:pt x="19" y="92"/>
                    <a:pt x="19" y="92"/>
                    <a:pt x="19" y="92"/>
                  </a:cubicBezTo>
                  <a:close/>
                  <a:moveTo>
                    <a:pt x="67" y="90"/>
                  </a:moveTo>
                  <a:cubicBezTo>
                    <a:pt x="66" y="90"/>
                    <a:pt x="66" y="90"/>
                    <a:pt x="66" y="91"/>
                  </a:cubicBezTo>
                  <a:cubicBezTo>
                    <a:pt x="66" y="91"/>
                    <a:pt x="66" y="91"/>
                    <a:pt x="66" y="91"/>
                  </a:cubicBezTo>
                  <a:cubicBezTo>
                    <a:pt x="66" y="91"/>
                    <a:pt x="67" y="90"/>
                    <a:pt x="67" y="90"/>
                  </a:cubicBezTo>
                  <a:close/>
                  <a:moveTo>
                    <a:pt x="37" y="89"/>
                  </a:moveTo>
                  <a:cubicBezTo>
                    <a:pt x="37" y="89"/>
                    <a:pt x="37" y="89"/>
                    <a:pt x="37" y="90"/>
                  </a:cubicBezTo>
                  <a:cubicBezTo>
                    <a:pt x="37" y="90"/>
                    <a:pt x="37" y="90"/>
                    <a:pt x="37" y="90"/>
                  </a:cubicBezTo>
                  <a:cubicBezTo>
                    <a:pt x="37" y="90"/>
                    <a:pt x="37" y="90"/>
                    <a:pt x="37" y="90"/>
                  </a:cubicBezTo>
                  <a:cubicBezTo>
                    <a:pt x="38" y="90"/>
                    <a:pt x="38" y="90"/>
                    <a:pt x="37" y="89"/>
                  </a:cubicBezTo>
                  <a:close/>
                  <a:moveTo>
                    <a:pt x="13" y="90"/>
                  </a:moveTo>
                  <a:cubicBezTo>
                    <a:pt x="13" y="91"/>
                    <a:pt x="13" y="91"/>
                    <a:pt x="13" y="92"/>
                  </a:cubicBezTo>
                  <a:cubicBezTo>
                    <a:pt x="13" y="92"/>
                    <a:pt x="13" y="92"/>
                    <a:pt x="14" y="93"/>
                  </a:cubicBezTo>
                  <a:cubicBezTo>
                    <a:pt x="15" y="93"/>
                    <a:pt x="16" y="92"/>
                    <a:pt x="16" y="91"/>
                  </a:cubicBezTo>
                  <a:cubicBezTo>
                    <a:pt x="15" y="91"/>
                    <a:pt x="15" y="90"/>
                    <a:pt x="15" y="90"/>
                  </a:cubicBezTo>
                  <a:cubicBezTo>
                    <a:pt x="14" y="90"/>
                    <a:pt x="14" y="90"/>
                    <a:pt x="13" y="90"/>
                  </a:cubicBezTo>
                  <a:close/>
                  <a:moveTo>
                    <a:pt x="29" y="89"/>
                  </a:moveTo>
                  <a:cubicBezTo>
                    <a:pt x="28" y="90"/>
                    <a:pt x="28" y="90"/>
                    <a:pt x="28" y="89"/>
                  </a:cubicBezTo>
                  <a:cubicBezTo>
                    <a:pt x="28" y="89"/>
                    <a:pt x="28" y="89"/>
                    <a:pt x="28" y="89"/>
                  </a:cubicBezTo>
                  <a:cubicBezTo>
                    <a:pt x="28" y="90"/>
                    <a:pt x="28" y="90"/>
                    <a:pt x="28" y="90"/>
                  </a:cubicBezTo>
                  <a:cubicBezTo>
                    <a:pt x="28" y="90"/>
                    <a:pt x="29" y="90"/>
                    <a:pt x="29" y="89"/>
                  </a:cubicBezTo>
                  <a:close/>
                  <a:moveTo>
                    <a:pt x="17" y="88"/>
                  </a:moveTo>
                  <a:lnTo>
                    <a:pt x="18" y="88"/>
                  </a:lnTo>
                  <a:lnTo>
                    <a:pt x="18" y="87"/>
                  </a:lnTo>
                  <a:lnTo>
                    <a:pt x="17" y="87"/>
                  </a:lnTo>
                  <a:lnTo>
                    <a:pt x="17" y="88"/>
                  </a:lnTo>
                  <a:close/>
                  <a:moveTo>
                    <a:pt x="13" y="88"/>
                  </a:moveTo>
                  <a:cubicBezTo>
                    <a:pt x="14" y="88"/>
                    <a:pt x="14" y="87"/>
                    <a:pt x="14" y="87"/>
                  </a:cubicBezTo>
                  <a:cubicBezTo>
                    <a:pt x="14" y="86"/>
                    <a:pt x="13" y="86"/>
                    <a:pt x="13" y="86"/>
                  </a:cubicBezTo>
                  <a:cubicBezTo>
                    <a:pt x="13" y="86"/>
                    <a:pt x="12" y="87"/>
                    <a:pt x="12" y="87"/>
                  </a:cubicBezTo>
                  <a:cubicBezTo>
                    <a:pt x="12" y="88"/>
                    <a:pt x="13" y="88"/>
                    <a:pt x="13" y="88"/>
                  </a:cubicBezTo>
                  <a:close/>
                  <a:moveTo>
                    <a:pt x="13" y="85"/>
                  </a:moveTo>
                  <a:cubicBezTo>
                    <a:pt x="12" y="85"/>
                    <a:pt x="12" y="86"/>
                    <a:pt x="12" y="86"/>
                  </a:cubicBezTo>
                  <a:cubicBezTo>
                    <a:pt x="12" y="86"/>
                    <a:pt x="12" y="86"/>
                    <a:pt x="12" y="86"/>
                  </a:cubicBezTo>
                  <a:cubicBezTo>
                    <a:pt x="13" y="86"/>
                    <a:pt x="13" y="86"/>
                    <a:pt x="13" y="85"/>
                  </a:cubicBezTo>
                  <a:close/>
                  <a:moveTo>
                    <a:pt x="13" y="84"/>
                  </a:moveTo>
                  <a:cubicBezTo>
                    <a:pt x="13" y="84"/>
                    <a:pt x="13" y="84"/>
                    <a:pt x="13" y="85"/>
                  </a:cubicBezTo>
                  <a:cubicBezTo>
                    <a:pt x="13" y="85"/>
                    <a:pt x="13" y="85"/>
                    <a:pt x="14" y="85"/>
                  </a:cubicBezTo>
                  <a:cubicBezTo>
                    <a:pt x="14" y="85"/>
                    <a:pt x="14" y="84"/>
                    <a:pt x="14" y="84"/>
                  </a:cubicBezTo>
                  <a:cubicBezTo>
                    <a:pt x="14" y="84"/>
                    <a:pt x="14" y="84"/>
                    <a:pt x="14" y="84"/>
                  </a:cubicBezTo>
                  <a:cubicBezTo>
                    <a:pt x="14" y="84"/>
                    <a:pt x="14" y="84"/>
                    <a:pt x="14" y="84"/>
                  </a:cubicBezTo>
                  <a:cubicBezTo>
                    <a:pt x="14" y="84"/>
                    <a:pt x="13" y="84"/>
                    <a:pt x="13" y="84"/>
                  </a:cubicBezTo>
                  <a:cubicBezTo>
                    <a:pt x="13" y="84"/>
                    <a:pt x="13" y="84"/>
                    <a:pt x="13" y="84"/>
                  </a:cubicBezTo>
                  <a:cubicBezTo>
                    <a:pt x="13" y="84"/>
                    <a:pt x="13" y="84"/>
                    <a:pt x="13" y="84"/>
                  </a:cubicBezTo>
                  <a:close/>
                  <a:moveTo>
                    <a:pt x="19" y="83"/>
                  </a:moveTo>
                  <a:cubicBezTo>
                    <a:pt x="19" y="83"/>
                    <a:pt x="19" y="83"/>
                    <a:pt x="19" y="83"/>
                  </a:cubicBezTo>
                  <a:cubicBezTo>
                    <a:pt x="19" y="83"/>
                    <a:pt x="20" y="83"/>
                    <a:pt x="20" y="83"/>
                  </a:cubicBezTo>
                  <a:cubicBezTo>
                    <a:pt x="20" y="82"/>
                    <a:pt x="20" y="82"/>
                    <a:pt x="20" y="82"/>
                  </a:cubicBezTo>
                  <a:cubicBezTo>
                    <a:pt x="20" y="82"/>
                    <a:pt x="20" y="82"/>
                    <a:pt x="19" y="83"/>
                  </a:cubicBezTo>
                  <a:close/>
                  <a:moveTo>
                    <a:pt x="19" y="79"/>
                  </a:moveTo>
                  <a:cubicBezTo>
                    <a:pt x="19" y="79"/>
                    <a:pt x="19" y="79"/>
                    <a:pt x="19" y="79"/>
                  </a:cubicBezTo>
                  <a:cubicBezTo>
                    <a:pt x="19" y="79"/>
                    <a:pt x="19" y="79"/>
                    <a:pt x="19" y="79"/>
                  </a:cubicBezTo>
                  <a:cubicBezTo>
                    <a:pt x="19" y="79"/>
                    <a:pt x="19" y="79"/>
                    <a:pt x="19" y="79"/>
                  </a:cubicBezTo>
                  <a:cubicBezTo>
                    <a:pt x="20" y="79"/>
                    <a:pt x="20" y="79"/>
                    <a:pt x="19" y="79"/>
                  </a:cubicBezTo>
                  <a:close/>
                  <a:moveTo>
                    <a:pt x="5" y="78"/>
                  </a:moveTo>
                  <a:cubicBezTo>
                    <a:pt x="5" y="78"/>
                    <a:pt x="5" y="78"/>
                    <a:pt x="5" y="78"/>
                  </a:cubicBezTo>
                  <a:cubicBezTo>
                    <a:pt x="5" y="78"/>
                    <a:pt x="5" y="78"/>
                    <a:pt x="6" y="78"/>
                  </a:cubicBezTo>
                  <a:cubicBezTo>
                    <a:pt x="6" y="78"/>
                    <a:pt x="6" y="78"/>
                    <a:pt x="6" y="78"/>
                  </a:cubicBezTo>
                  <a:cubicBezTo>
                    <a:pt x="6" y="78"/>
                    <a:pt x="6" y="78"/>
                    <a:pt x="5" y="78"/>
                  </a:cubicBezTo>
                  <a:close/>
                  <a:moveTo>
                    <a:pt x="11" y="73"/>
                  </a:moveTo>
                  <a:cubicBezTo>
                    <a:pt x="11" y="73"/>
                    <a:pt x="11" y="73"/>
                    <a:pt x="11" y="73"/>
                  </a:cubicBezTo>
                  <a:cubicBezTo>
                    <a:pt x="11" y="73"/>
                    <a:pt x="10" y="74"/>
                    <a:pt x="10" y="74"/>
                  </a:cubicBezTo>
                  <a:cubicBezTo>
                    <a:pt x="11" y="74"/>
                    <a:pt x="11" y="74"/>
                    <a:pt x="11" y="74"/>
                  </a:cubicBezTo>
                  <a:cubicBezTo>
                    <a:pt x="11" y="74"/>
                    <a:pt x="11" y="73"/>
                    <a:pt x="11" y="73"/>
                  </a:cubicBezTo>
                  <a:close/>
                  <a:moveTo>
                    <a:pt x="31" y="65"/>
                  </a:moveTo>
                  <a:cubicBezTo>
                    <a:pt x="32" y="64"/>
                    <a:pt x="32" y="63"/>
                    <a:pt x="31" y="63"/>
                  </a:cubicBezTo>
                  <a:lnTo>
                    <a:pt x="29" y="63"/>
                  </a:lnTo>
                  <a:cubicBezTo>
                    <a:pt x="29" y="63"/>
                    <a:pt x="29" y="63"/>
                    <a:pt x="29" y="64"/>
                  </a:cubicBezTo>
                  <a:cubicBezTo>
                    <a:pt x="29" y="64"/>
                    <a:pt x="29" y="64"/>
                    <a:pt x="29" y="65"/>
                  </a:cubicBezTo>
                  <a:cubicBezTo>
                    <a:pt x="29" y="65"/>
                    <a:pt x="29" y="65"/>
                    <a:pt x="30" y="65"/>
                  </a:cubicBezTo>
                  <a:cubicBezTo>
                    <a:pt x="30" y="66"/>
                    <a:pt x="31" y="66"/>
                    <a:pt x="31" y="65"/>
                  </a:cubicBezTo>
                  <a:close/>
                  <a:moveTo>
                    <a:pt x="29" y="61"/>
                  </a:moveTo>
                  <a:cubicBezTo>
                    <a:pt x="28" y="61"/>
                    <a:pt x="28" y="61"/>
                    <a:pt x="28" y="61"/>
                  </a:cubicBezTo>
                  <a:cubicBezTo>
                    <a:pt x="28" y="61"/>
                    <a:pt x="28" y="61"/>
                    <a:pt x="28" y="61"/>
                  </a:cubicBezTo>
                  <a:cubicBezTo>
                    <a:pt x="29" y="61"/>
                    <a:pt x="29" y="61"/>
                    <a:pt x="29" y="61"/>
                  </a:cubicBezTo>
                  <a:close/>
                  <a:moveTo>
                    <a:pt x="27" y="59"/>
                  </a:moveTo>
                  <a:cubicBezTo>
                    <a:pt x="27" y="58"/>
                    <a:pt x="27" y="58"/>
                    <a:pt x="27" y="58"/>
                  </a:cubicBezTo>
                  <a:cubicBezTo>
                    <a:pt x="26" y="58"/>
                    <a:pt x="26" y="58"/>
                    <a:pt x="26" y="58"/>
                  </a:cubicBezTo>
                  <a:cubicBezTo>
                    <a:pt x="26" y="59"/>
                    <a:pt x="27" y="59"/>
                    <a:pt x="27" y="59"/>
                  </a:cubicBezTo>
                  <a:close/>
                  <a:moveTo>
                    <a:pt x="30" y="58"/>
                  </a:moveTo>
                  <a:cubicBezTo>
                    <a:pt x="31" y="59"/>
                    <a:pt x="31" y="59"/>
                    <a:pt x="31" y="58"/>
                  </a:cubicBezTo>
                  <a:cubicBezTo>
                    <a:pt x="31" y="58"/>
                    <a:pt x="31" y="58"/>
                    <a:pt x="31" y="58"/>
                  </a:cubicBezTo>
                  <a:cubicBezTo>
                    <a:pt x="31" y="58"/>
                    <a:pt x="31" y="57"/>
                    <a:pt x="31" y="57"/>
                  </a:cubicBezTo>
                  <a:cubicBezTo>
                    <a:pt x="31" y="57"/>
                    <a:pt x="31" y="57"/>
                    <a:pt x="30" y="57"/>
                  </a:cubicBezTo>
                  <a:lnTo>
                    <a:pt x="30" y="58"/>
                  </a:lnTo>
                  <a:close/>
                  <a:moveTo>
                    <a:pt x="2" y="59"/>
                  </a:moveTo>
                  <a:cubicBezTo>
                    <a:pt x="2" y="59"/>
                    <a:pt x="2" y="59"/>
                    <a:pt x="2" y="58"/>
                  </a:cubicBezTo>
                  <a:cubicBezTo>
                    <a:pt x="2" y="58"/>
                    <a:pt x="2" y="58"/>
                    <a:pt x="3" y="57"/>
                  </a:cubicBezTo>
                  <a:cubicBezTo>
                    <a:pt x="3" y="57"/>
                    <a:pt x="3" y="57"/>
                    <a:pt x="3" y="56"/>
                  </a:cubicBezTo>
                  <a:cubicBezTo>
                    <a:pt x="3" y="56"/>
                    <a:pt x="2" y="56"/>
                    <a:pt x="2" y="56"/>
                  </a:cubicBezTo>
                  <a:cubicBezTo>
                    <a:pt x="2" y="56"/>
                    <a:pt x="2" y="57"/>
                    <a:pt x="2" y="58"/>
                  </a:cubicBezTo>
                  <a:cubicBezTo>
                    <a:pt x="1" y="58"/>
                    <a:pt x="1" y="59"/>
                    <a:pt x="2" y="59"/>
                  </a:cubicBezTo>
                  <a:close/>
                  <a:moveTo>
                    <a:pt x="29" y="52"/>
                  </a:moveTo>
                  <a:cubicBezTo>
                    <a:pt x="30" y="52"/>
                    <a:pt x="30" y="52"/>
                    <a:pt x="30" y="52"/>
                  </a:cubicBezTo>
                  <a:cubicBezTo>
                    <a:pt x="30" y="52"/>
                    <a:pt x="30" y="52"/>
                    <a:pt x="30" y="51"/>
                  </a:cubicBezTo>
                  <a:cubicBezTo>
                    <a:pt x="30" y="51"/>
                    <a:pt x="30" y="51"/>
                    <a:pt x="30" y="51"/>
                  </a:cubicBezTo>
                  <a:cubicBezTo>
                    <a:pt x="30" y="51"/>
                    <a:pt x="29" y="51"/>
                    <a:pt x="29" y="51"/>
                  </a:cubicBezTo>
                  <a:lnTo>
                    <a:pt x="29" y="52"/>
                  </a:lnTo>
                  <a:close/>
                  <a:moveTo>
                    <a:pt x="31" y="48"/>
                  </a:moveTo>
                  <a:lnTo>
                    <a:pt x="32" y="48"/>
                  </a:lnTo>
                  <a:lnTo>
                    <a:pt x="32" y="48"/>
                  </a:lnTo>
                  <a:lnTo>
                    <a:pt x="31" y="48"/>
                  </a:lnTo>
                  <a:close/>
                  <a:moveTo>
                    <a:pt x="30" y="35"/>
                  </a:moveTo>
                  <a:cubicBezTo>
                    <a:pt x="30" y="35"/>
                    <a:pt x="30" y="35"/>
                    <a:pt x="29" y="35"/>
                  </a:cubicBezTo>
                  <a:cubicBezTo>
                    <a:pt x="29" y="35"/>
                    <a:pt x="29" y="35"/>
                    <a:pt x="29" y="35"/>
                  </a:cubicBezTo>
                  <a:cubicBezTo>
                    <a:pt x="29" y="35"/>
                    <a:pt x="29" y="35"/>
                    <a:pt x="29" y="35"/>
                  </a:cubicBezTo>
                  <a:cubicBezTo>
                    <a:pt x="30" y="35"/>
                    <a:pt x="30" y="35"/>
                    <a:pt x="30" y="35"/>
                  </a:cubicBezTo>
                  <a:close/>
                  <a:moveTo>
                    <a:pt x="55" y="32"/>
                  </a:moveTo>
                  <a:cubicBezTo>
                    <a:pt x="55" y="32"/>
                    <a:pt x="55" y="32"/>
                    <a:pt x="55" y="32"/>
                  </a:cubicBezTo>
                  <a:cubicBezTo>
                    <a:pt x="55" y="32"/>
                    <a:pt x="55" y="32"/>
                    <a:pt x="54" y="32"/>
                  </a:cubicBezTo>
                  <a:cubicBezTo>
                    <a:pt x="54" y="32"/>
                    <a:pt x="55" y="32"/>
                    <a:pt x="55" y="32"/>
                  </a:cubicBezTo>
                  <a:cubicBezTo>
                    <a:pt x="55" y="32"/>
                    <a:pt x="55" y="32"/>
                    <a:pt x="55" y="32"/>
                  </a:cubicBezTo>
                  <a:close/>
                  <a:moveTo>
                    <a:pt x="59" y="22"/>
                  </a:moveTo>
                  <a:cubicBezTo>
                    <a:pt x="60" y="22"/>
                    <a:pt x="60" y="23"/>
                    <a:pt x="60" y="22"/>
                  </a:cubicBezTo>
                  <a:cubicBezTo>
                    <a:pt x="60" y="22"/>
                    <a:pt x="61" y="22"/>
                    <a:pt x="61" y="22"/>
                  </a:cubicBezTo>
                  <a:cubicBezTo>
                    <a:pt x="61" y="22"/>
                    <a:pt x="61" y="22"/>
                    <a:pt x="61" y="21"/>
                  </a:cubicBezTo>
                  <a:cubicBezTo>
                    <a:pt x="61" y="21"/>
                    <a:pt x="61" y="21"/>
                    <a:pt x="60" y="21"/>
                  </a:cubicBezTo>
                  <a:cubicBezTo>
                    <a:pt x="60" y="21"/>
                    <a:pt x="60" y="22"/>
                    <a:pt x="60" y="22"/>
                  </a:cubicBezTo>
                  <a:cubicBezTo>
                    <a:pt x="60" y="22"/>
                    <a:pt x="60" y="22"/>
                    <a:pt x="59" y="22"/>
                  </a:cubicBezTo>
                  <a:close/>
                  <a:moveTo>
                    <a:pt x="59" y="21"/>
                  </a:moveTo>
                  <a:cubicBezTo>
                    <a:pt x="59" y="21"/>
                    <a:pt x="58" y="21"/>
                    <a:pt x="58" y="21"/>
                  </a:cubicBezTo>
                  <a:cubicBezTo>
                    <a:pt x="58" y="20"/>
                    <a:pt x="58" y="20"/>
                    <a:pt x="57" y="21"/>
                  </a:cubicBezTo>
                  <a:cubicBezTo>
                    <a:pt x="57" y="21"/>
                    <a:pt x="57" y="22"/>
                    <a:pt x="58" y="22"/>
                  </a:cubicBezTo>
                  <a:cubicBezTo>
                    <a:pt x="59" y="22"/>
                    <a:pt x="59" y="22"/>
                    <a:pt x="59" y="21"/>
                  </a:cubicBezTo>
                  <a:close/>
                  <a:moveTo>
                    <a:pt x="67" y="7"/>
                  </a:moveTo>
                  <a:cubicBezTo>
                    <a:pt x="66" y="7"/>
                    <a:pt x="66" y="7"/>
                    <a:pt x="66" y="7"/>
                  </a:cubicBezTo>
                  <a:cubicBezTo>
                    <a:pt x="66" y="7"/>
                    <a:pt x="66" y="7"/>
                    <a:pt x="66" y="7"/>
                  </a:cubicBezTo>
                  <a:cubicBezTo>
                    <a:pt x="66" y="7"/>
                    <a:pt x="66" y="7"/>
                    <a:pt x="66" y="7"/>
                  </a:cubicBezTo>
                  <a:cubicBezTo>
                    <a:pt x="66" y="7"/>
                    <a:pt x="66" y="7"/>
                    <a:pt x="67" y="7"/>
                  </a:cubicBezTo>
                  <a:close/>
                  <a:moveTo>
                    <a:pt x="75" y="6"/>
                  </a:moveTo>
                  <a:cubicBezTo>
                    <a:pt x="75" y="6"/>
                    <a:pt x="75" y="6"/>
                    <a:pt x="75" y="6"/>
                  </a:cubicBezTo>
                  <a:cubicBezTo>
                    <a:pt x="75" y="6"/>
                    <a:pt x="75" y="6"/>
                    <a:pt x="75" y="6"/>
                  </a:cubicBezTo>
                  <a:cubicBezTo>
                    <a:pt x="75" y="6"/>
                    <a:pt x="75" y="6"/>
                    <a:pt x="75" y="6"/>
                  </a:cubicBezTo>
                  <a:cubicBezTo>
                    <a:pt x="75" y="6"/>
                    <a:pt x="75" y="6"/>
                    <a:pt x="75" y="6"/>
                  </a:cubicBezTo>
                  <a:close/>
                  <a:moveTo>
                    <a:pt x="78" y="6"/>
                  </a:moveTo>
                  <a:cubicBezTo>
                    <a:pt x="77" y="6"/>
                    <a:pt x="77" y="6"/>
                    <a:pt x="77" y="5"/>
                  </a:cubicBezTo>
                  <a:cubicBezTo>
                    <a:pt x="77" y="5"/>
                    <a:pt x="77" y="5"/>
                    <a:pt x="76" y="5"/>
                  </a:cubicBezTo>
                  <a:cubicBezTo>
                    <a:pt x="76" y="6"/>
                    <a:pt x="76" y="6"/>
                    <a:pt x="77" y="6"/>
                  </a:cubicBezTo>
                  <a:cubicBezTo>
                    <a:pt x="77" y="7"/>
                    <a:pt x="78" y="7"/>
                    <a:pt x="78" y="6"/>
                  </a:cubicBezTo>
                  <a:close/>
                  <a:moveTo>
                    <a:pt x="72" y="5"/>
                  </a:moveTo>
                  <a:cubicBezTo>
                    <a:pt x="72" y="6"/>
                    <a:pt x="72" y="6"/>
                    <a:pt x="72" y="7"/>
                  </a:cubicBezTo>
                  <a:cubicBezTo>
                    <a:pt x="72" y="7"/>
                    <a:pt x="72" y="7"/>
                    <a:pt x="73" y="6"/>
                  </a:cubicBezTo>
                  <a:cubicBezTo>
                    <a:pt x="73" y="6"/>
                    <a:pt x="73" y="6"/>
                    <a:pt x="73" y="6"/>
                  </a:cubicBezTo>
                  <a:cubicBezTo>
                    <a:pt x="74" y="5"/>
                    <a:pt x="74" y="5"/>
                    <a:pt x="73" y="5"/>
                  </a:cubicBezTo>
                  <a:cubicBezTo>
                    <a:pt x="73" y="5"/>
                    <a:pt x="73" y="5"/>
                    <a:pt x="73" y="5"/>
                  </a:cubicBezTo>
                  <a:cubicBezTo>
                    <a:pt x="72" y="5"/>
                    <a:pt x="72" y="5"/>
                    <a:pt x="72" y="5"/>
                  </a:cubicBezTo>
                  <a:close/>
                  <a:moveTo>
                    <a:pt x="80" y="5"/>
                  </a:moveTo>
                  <a:cubicBezTo>
                    <a:pt x="80" y="5"/>
                    <a:pt x="79" y="5"/>
                    <a:pt x="79" y="4"/>
                  </a:cubicBezTo>
                  <a:cubicBezTo>
                    <a:pt x="79" y="4"/>
                    <a:pt x="79" y="4"/>
                    <a:pt x="79" y="4"/>
                  </a:cubicBezTo>
                  <a:cubicBezTo>
                    <a:pt x="78" y="5"/>
                    <a:pt x="78" y="5"/>
                    <a:pt x="79" y="5"/>
                  </a:cubicBezTo>
                  <a:cubicBezTo>
                    <a:pt x="80" y="5"/>
                    <a:pt x="80" y="5"/>
                    <a:pt x="80" y="5"/>
                  </a:cubicBezTo>
                  <a:close/>
                  <a:moveTo>
                    <a:pt x="57" y="4"/>
                  </a:moveTo>
                  <a:cubicBezTo>
                    <a:pt x="58" y="5"/>
                    <a:pt x="58" y="4"/>
                    <a:pt x="59" y="4"/>
                  </a:cubicBezTo>
                  <a:cubicBezTo>
                    <a:pt x="58" y="4"/>
                    <a:pt x="58" y="4"/>
                    <a:pt x="57" y="4"/>
                  </a:cubicBezTo>
                  <a:close/>
                  <a:moveTo>
                    <a:pt x="85" y="3"/>
                  </a:moveTo>
                  <a:lnTo>
                    <a:pt x="85" y="3"/>
                  </a:lnTo>
                  <a:cubicBezTo>
                    <a:pt x="84" y="3"/>
                    <a:pt x="84" y="4"/>
                    <a:pt x="84" y="4"/>
                  </a:cubicBezTo>
                  <a:lnTo>
                    <a:pt x="85" y="4"/>
                  </a:lnTo>
                  <a:cubicBezTo>
                    <a:pt x="85" y="4"/>
                    <a:pt x="85" y="4"/>
                    <a:pt x="85" y="3"/>
                  </a:cubicBezTo>
                  <a:close/>
                  <a:moveTo>
                    <a:pt x="84" y="3"/>
                  </a:moveTo>
                  <a:cubicBezTo>
                    <a:pt x="84" y="3"/>
                    <a:pt x="83" y="3"/>
                    <a:pt x="83" y="3"/>
                  </a:cubicBezTo>
                  <a:cubicBezTo>
                    <a:pt x="83" y="3"/>
                    <a:pt x="83" y="4"/>
                    <a:pt x="83" y="4"/>
                  </a:cubicBezTo>
                  <a:cubicBezTo>
                    <a:pt x="83" y="4"/>
                    <a:pt x="83" y="4"/>
                    <a:pt x="84" y="4"/>
                  </a:cubicBezTo>
                  <a:cubicBezTo>
                    <a:pt x="84" y="4"/>
                    <a:pt x="84" y="4"/>
                    <a:pt x="84" y="3"/>
                  </a:cubicBezTo>
                  <a:close/>
                  <a:moveTo>
                    <a:pt x="82" y="3"/>
                  </a:moveTo>
                  <a:cubicBezTo>
                    <a:pt x="81" y="3"/>
                    <a:pt x="81" y="3"/>
                    <a:pt x="81" y="3"/>
                  </a:cubicBezTo>
                  <a:cubicBezTo>
                    <a:pt x="81" y="3"/>
                    <a:pt x="81" y="4"/>
                    <a:pt x="81" y="4"/>
                  </a:cubicBezTo>
                  <a:cubicBezTo>
                    <a:pt x="81" y="4"/>
                    <a:pt x="81" y="4"/>
                    <a:pt x="82" y="4"/>
                  </a:cubicBezTo>
                  <a:cubicBezTo>
                    <a:pt x="82" y="4"/>
                    <a:pt x="82" y="4"/>
                    <a:pt x="82" y="3"/>
                  </a:cubicBezTo>
                  <a:close/>
                  <a:moveTo>
                    <a:pt x="74" y="3"/>
                  </a:moveTo>
                  <a:cubicBezTo>
                    <a:pt x="74" y="3"/>
                    <a:pt x="74" y="4"/>
                    <a:pt x="73" y="4"/>
                  </a:cubicBezTo>
                  <a:cubicBezTo>
                    <a:pt x="73" y="4"/>
                    <a:pt x="73" y="4"/>
                    <a:pt x="73" y="4"/>
                  </a:cubicBezTo>
                  <a:cubicBezTo>
                    <a:pt x="73" y="4"/>
                    <a:pt x="74" y="4"/>
                    <a:pt x="74" y="4"/>
                  </a:cubicBezTo>
                  <a:cubicBezTo>
                    <a:pt x="74" y="4"/>
                    <a:pt x="74" y="4"/>
                    <a:pt x="74" y="3"/>
                  </a:cubicBezTo>
                  <a:close/>
                  <a:moveTo>
                    <a:pt x="72" y="3"/>
                  </a:moveTo>
                  <a:cubicBezTo>
                    <a:pt x="72" y="4"/>
                    <a:pt x="72" y="4"/>
                    <a:pt x="72" y="4"/>
                  </a:cubicBezTo>
                  <a:cubicBezTo>
                    <a:pt x="72" y="4"/>
                    <a:pt x="72" y="4"/>
                    <a:pt x="72" y="4"/>
                  </a:cubicBezTo>
                  <a:cubicBezTo>
                    <a:pt x="72" y="4"/>
                    <a:pt x="72" y="4"/>
                    <a:pt x="72" y="4"/>
                  </a:cubicBezTo>
                  <a:cubicBezTo>
                    <a:pt x="72" y="4"/>
                    <a:pt x="72" y="4"/>
                    <a:pt x="72" y="3"/>
                  </a:cubicBezTo>
                  <a:close/>
                  <a:moveTo>
                    <a:pt x="65" y="3"/>
                  </a:moveTo>
                  <a:cubicBezTo>
                    <a:pt x="65" y="3"/>
                    <a:pt x="65" y="4"/>
                    <a:pt x="65" y="4"/>
                  </a:cubicBezTo>
                  <a:cubicBezTo>
                    <a:pt x="65" y="4"/>
                    <a:pt x="64" y="4"/>
                    <a:pt x="64" y="4"/>
                  </a:cubicBezTo>
                  <a:cubicBezTo>
                    <a:pt x="65" y="4"/>
                    <a:pt x="65" y="4"/>
                    <a:pt x="65" y="4"/>
                  </a:cubicBezTo>
                  <a:cubicBezTo>
                    <a:pt x="65" y="4"/>
                    <a:pt x="65" y="4"/>
                    <a:pt x="65" y="3"/>
                  </a:cubicBezTo>
                  <a:close/>
                  <a:moveTo>
                    <a:pt x="27" y="3"/>
                  </a:moveTo>
                  <a:cubicBezTo>
                    <a:pt x="26" y="3"/>
                    <a:pt x="26" y="4"/>
                    <a:pt x="26" y="4"/>
                  </a:cubicBezTo>
                  <a:cubicBezTo>
                    <a:pt x="26" y="4"/>
                    <a:pt x="26" y="4"/>
                    <a:pt x="26" y="4"/>
                  </a:cubicBezTo>
                  <a:cubicBezTo>
                    <a:pt x="26" y="4"/>
                    <a:pt x="26" y="4"/>
                    <a:pt x="26" y="4"/>
                  </a:cubicBezTo>
                  <a:cubicBezTo>
                    <a:pt x="26" y="4"/>
                    <a:pt x="27" y="4"/>
                    <a:pt x="27" y="3"/>
                  </a:cubicBezTo>
                  <a:close/>
                  <a:moveTo>
                    <a:pt x="90" y="4"/>
                  </a:moveTo>
                  <a:cubicBezTo>
                    <a:pt x="89" y="4"/>
                    <a:pt x="89" y="4"/>
                    <a:pt x="89" y="3"/>
                  </a:cubicBezTo>
                  <a:cubicBezTo>
                    <a:pt x="89" y="3"/>
                    <a:pt x="89" y="3"/>
                    <a:pt x="88" y="3"/>
                  </a:cubicBezTo>
                  <a:lnTo>
                    <a:pt x="88" y="5"/>
                  </a:lnTo>
                  <a:cubicBezTo>
                    <a:pt x="89" y="5"/>
                    <a:pt x="90" y="5"/>
                    <a:pt x="90" y="4"/>
                  </a:cubicBezTo>
                  <a:cubicBezTo>
                    <a:pt x="91" y="3"/>
                    <a:pt x="91" y="3"/>
                    <a:pt x="90" y="3"/>
                  </a:cubicBezTo>
                  <a:cubicBezTo>
                    <a:pt x="90" y="3"/>
                    <a:pt x="90" y="4"/>
                    <a:pt x="90" y="4"/>
                  </a:cubicBezTo>
                  <a:close/>
                  <a:moveTo>
                    <a:pt x="24" y="3"/>
                  </a:moveTo>
                  <a:cubicBezTo>
                    <a:pt x="24" y="2"/>
                    <a:pt x="23" y="2"/>
                    <a:pt x="23" y="3"/>
                  </a:cubicBezTo>
                  <a:cubicBezTo>
                    <a:pt x="23" y="3"/>
                    <a:pt x="23" y="3"/>
                    <a:pt x="23" y="3"/>
                  </a:cubicBezTo>
                  <a:cubicBezTo>
                    <a:pt x="23" y="3"/>
                    <a:pt x="24" y="3"/>
                    <a:pt x="24" y="3"/>
                  </a:cubicBezTo>
                  <a:cubicBezTo>
                    <a:pt x="24" y="3"/>
                    <a:pt x="24" y="3"/>
                    <a:pt x="24" y="3"/>
                  </a:cubicBezTo>
                  <a:close/>
                  <a:moveTo>
                    <a:pt x="63" y="3"/>
                  </a:moveTo>
                  <a:cubicBezTo>
                    <a:pt x="62" y="2"/>
                    <a:pt x="62" y="2"/>
                    <a:pt x="62" y="2"/>
                  </a:cubicBezTo>
                  <a:cubicBezTo>
                    <a:pt x="62" y="2"/>
                    <a:pt x="62" y="3"/>
                    <a:pt x="62" y="3"/>
                  </a:cubicBezTo>
                  <a:cubicBezTo>
                    <a:pt x="62" y="3"/>
                    <a:pt x="62" y="3"/>
                    <a:pt x="62" y="3"/>
                  </a:cubicBezTo>
                  <a:cubicBezTo>
                    <a:pt x="62" y="4"/>
                    <a:pt x="61" y="4"/>
                    <a:pt x="61" y="4"/>
                  </a:cubicBezTo>
                  <a:lnTo>
                    <a:pt x="61" y="2"/>
                  </a:lnTo>
                  <a:cubicBezTo>
                    <a:pt x="60" y="2"/>
                    <a:pt x="60" y="2"/>
                    <a:pt x="60" y="4"/>
                  </a:cubicBezTo>
                  <a:cubicBezTo>
                    <a:pt x="61" y="4"/>
                    <a:pt x="61" y="4"/>
                    <a:pt x="62" y="4"/>
                  </a:cubicBezTo>
                  <a:cubicBezTo>
                    <a:pt x="62" y="4"/>
                    <a:pt x="63" y="3"/>
                    <a:pt x="63" y="3"/>
                  </a:cubicBezTo>
                  <a:close/>
                  <a:moveTo>
                    <a:pt x="66" y="2"/>
                  </a:moveTo>
                  <a:cubicBezTo>
                    <a:pt x="66" y="2"/>
                    <a:pt x="66" y="2"/>
                    <a:pt x="66" y="2"/>
                  </a:cubicBezTo>
                  <a:cubicBezTo>
                    <a:pt x="66" y="2"/>
                    <a:pt x="66" y="2"/>
                    <a:pt x="66" y="2"/>
                  </a:cubicBezTo>
                  <a:cubicBezTo>
                    <a:pt x="66" y="2"/>
                    <a:pt x="66" y="2"/>
                    <a:pt x="66" y="2"/>
                  </a:cubicBezTo>
                  <a:cubicBezTo>
                    <a:pt x="66" y="2"/>
                    <a:pt x="66" y="2"/>
                    <a:pt x="66" y="2"/>
                  </a:cubicBezTo>
                  <a:close/>
                  <a:moveTo>
                    <a:pt x="60" y="2"/>
                  </a:moveTo>
                  <a:cubicBezTo>
                    <a:pt x="59" y="2"/>
                    <a:pt x="59" y="2"/>
                    <a:pt x="59" y="3"/>
                  </a:cubicBezTo>
                  <a:cubicBezTo>
                    <a:pt x="59" y="3"/>
                    <a:pt x="60" y="3"/>
                    <a:pt x="60" y="2"/>
                  </a:cubicBezTo>
                  <a:close/>
                  <a:moveTo>
                    <a:pt x="19" y="2"/>
                  </a:moveTo>
                  <a:cubicBezTo>
                    <a:pt x="19" y="2"/>
                    <a:pt x="19" y="2"/>
                    <a:pt x="19" y="2"/>
                  </a:cubicBezTo>
                  <a:cubicBezTo>
                    <a:pt x="19" y="2"/>
                    <a:pt x="19" y="2"/>
                    <a:pt x="19" y="2"/>
                  </a:cubicBezTo>
                  <a:cubicBezTo>
                    <a:pt x="19" y="2"/>
                    <a:pt x="19" y="2"/>
                    <a:pt x="19" y="2"/>
                  </a:cubicBezTo>
                  <a:cubicBezTo>
                    <a:pt x="20" y="2"/>
                    <a:pt x="20" y="2"/>
                    <a:pt x="19" y="2"/>
                  </a:cubicBezTo>
                  <a:close/>
                  <a:moveTo>
                    <a:pt x="6" y="212"/>
                  </a:moveTo>
                  <a:cubicBezTo>
                    <a:pt x="6" y="212"/>
                    <a:pt x="6" y="212"/>
                    <a:pt x="6" y="212"/>
                  </a:cubicBezTo>
                  <a:cubicBezTo>
                    <a:pt x="6" y="211"/>
                    <a:pt x="6" y="211"/>
                    <a:pt x="5" y="211"/>
                  </a:cubicBezTo>
                  <a:lnTo>
                    <a:pt x="5" y="212"/>
                  </a:lnTo>
                  <a:cubicBezTo>
                    <a:pt x="5" y="212"/>
                    <a:pt x="6" y="212"/>
                    <a:pt x="6" y="212"/>
                  </a:cubicBezTo>
                  <a:close/>
                  <a:moveTo>
                    <a:pt x="28" y="3"/>
                  </a:moveTo>
                  <a:cubicBezTo>
                    <a:pt x="28" y="2"/>
                    <a:pt x="28" y="2"/>
                    <a:pt x="28" y="2"/>
                  </a:cubicBezTo>
                  <a:cubicBezTo>
                    <a:pt x="27" y="2"/>
                    <a:pt x="27" y="2"/>
                    <a:pt x="26" y="2"/>
                  </a:cubicBezTo>
                  <a:cubicBezTo>
                    <a:pt x="25" y="2"/>
                    <a:pt x="25" y="2"/>
                    <a:pt x="25" y="2"/>
                  </a:cubicBezTo>
                  <a:cubicBezTo>
                    <a:pt x="24" y="2"/>
                    <a:pt x="24" y="1"/>
                    <a:pt x="24" y="1"/>
                  </a:cubicBezTo>
                  <a:cubicBezTo>
                    <a:pt x="24" y="1"/>
                    <a:pt x="24" y="1"/>
                    <a:pt x="25" y="1"/>
                  </a:cubicBezTo>
                  <a:cubicBezTo>
                    <a:pt x="25" y="1"/>
                    <a:pt x="25" y="1"/>
                    <a:pt x="25" y="1"/>
                  </a:cubicBezTo>
                  <a:cubicBezTo>
                    <a:pt x="26" y="1"/>
                    <a:pt x="27" y="1"/>
                    <a:pt x="27" y="1"/>
                  </a:cubicBezTo>
                  <a:cubicBezTo>
                    <a:pt x="28" y="1"/>
                    <a:pt x="28" y="1"/>
                    <a:pt x="29" y="1"/>
                  </a:cubicBezTo>
                  <a:cubicBezTo>
                    <a:pt x="30" y="1"/>
                    <a:pt x="30" y="1"/>
                    <a:pt x="31" y="1"/>
                  </a:cubicBezTo>
                  <a:cubicBezTo>
                    <a:pt x="31" y="1"/>
                    <a:pt x="32" y="1"/>
                    <a:pt x="32" y="1"/>
                  </a:cubicBezTo>
                  <a:cubicBezTo>
                    <a:pt x="33" y="1"/>
                    <a:pt x="33" y="1"/>
                    <a:pt x="34" y="1"/>
                  </a:cubicBezTo>
                  <a:cubicBezTo>
                    <a:pt x="34" y="1"/>
                    <a:pt x="34" y="1"/>
                    <a:pt x="35" y="1"/>
                  </a:cubicBezTo>
                  <a:cubicBezTo>
                    <a:pt x="36" y="1"/>
                    <a:pt x="37" y="1"/>
                    <a:pt x="39" y="1"/>
                  </a:cubicBezTo>
                  <a:cubicBezTo>
                    <a:pt x="40" y="0"/>
                    <a:pt x="41" y="1"/>
                    <a:pt x="42" y="2"/>
                  </a:cubicBezTo>
                  <a:cubicBezTo>
                    <a:pt x="42" y="2"/>
                    <a:pt x="43" y="2"/>
                    <a:pt x="43" y="2"/>
                  </a:cubicBezTo>
                  <a:cubicBezTo>
                    <a:pt x="43" y="2"/>
                    <a:pt x="43" y="2"/>
                    <a:pt x="43" y="1"/>
                  </a:cubicBezTo>
                  <a:cubicBezTo>
                    <a:pt x="43" y="1"/>
                    <a:pt x="43" y="1"/>
                    <a:pt x="43" y="1"/>
                  </a:cubicBezTo>
                  <a:cubicBezTo>
                    <a:pt x="43" y="1"/>
                    <a:pt x="43" y="1"/>
                    <a:pt x="44" y="1"/>
                  </a:cubicBezTo>
                  <a:cubicBezTo>
                    <a:pt x="44" y="1"/>
                    <a:pt x="45" y="1"/>
                    <a:pt x="45" y="1"/>
                  </a:cubicBezTo>
                  <a:cubicBezTo>
                    <a:pt x="45" y="1"/>
                    <a:pt x="45" y="1"/>
                    <a:pt x="46" y="1"/>
                  </a:cubicBezTo>
                  <a:cubicBezTo>
                    <a:pt x="46" y="1"/>
                    <a:pt x="45" y="2"/>
                    <a:pt x="45" y="2"/>
                  </a:cubicBezTo>
                  <a:cubicBezTo>
                    <a:pt x="45" y="2"/>
                    <a:pt x="45" y="2"/>
                    <a:pt x="44" y="2"/>
                  </a:cubicBezTo>
                  <a:cubicBezTo>
                    <a:pt x="45" y="2"/>
                    <a:pt x="45" y="3"/>
                    <a:pt x="45" y="2"/>
                  </a:cubicBezTo>
                  <a:cubicBezTo>
                    <a:pt x="46" y="2"/>
                    <a:pt x="46" y="2"/>
                    <a:pt x="46" y="2"/>
                  </a:cubicBezTo>
                  <a:cubicBezTo>
                    <a:pt x="47" y="2"/>
                    <a:pt x="47" y="1"/>
                    <a:pt x="47" y="1"/>
                  </a:cubicBezTo>
                  <a:cubicBezTo>
                    <a:pt x="48" y="1"/>
                    <a:pt x="48" y="1"/>
                    <a:pt x="49" y="1"/>
                  </a:cubicBezTo>
                  <a:cubicBezTo>
                    <a:pt x="48" y="2"/>
                    <a:pt x="48" y="2"/>
                    <a:pt x="47" y="2"/>
                  </a:cubicBezTo>
                  <a:cubicBezTo>
                    <a:pt x="47" y="2"/>
                    <a:pt x="48" y="2"/>
                    <a:pt x="48" y="2"/>
                  </a:cubicBezTo>
                  <a:cubicBezTo>
                    <a:pt x="48" y="2"/>
                    <a:pt x="49" y="2"/>
                    <a:pt x="49" y="2"/>
                  </a:cubicBezTo>
                  <a:cubicBezTo>
                    <a:pt x="49" y="3"/>
                    <a:pt x="49" y="3"/>
                    <a:pt x="50" y="3"/>
                  </a:cubicBezTo>
                  <a:cubicBezTo>
                    <a:pt x="50" y="3"/>
                    <a:pt x="50" y="3"/>
                    <a:pt x="49" y="4"/>
                  </a:cubicBezTo>
                  <a:cubicBezTo>
                    <a:pt x="50" y="4"/>
                    <a:pt x="51" y="3"/>
                    <a:pt x="52" y="4"/>
                  </a:cubicBezTo>
                  <a:cubicBezTo>
                    <a:pt x="52" y="4"/>
                    <a:pt x="52" y="4"/>
                    <a:pt x="52" y="3"/>
                  </a:cubicBezTo>
                  <a:cubicBezTo>
                    <a:pt x="53" y="4"/>
                    <a:pt x="54" y="4"/>
                    <a:pt x="55" y="4"/>
                  </a:cubicBezTo>
                  <a:cubicBezTo>
                    <a:pt x="55" y="4"/>
                    <a:pt x="56" y="4"/>
                    <a:pt x="57" y="4"/>
                  </a:cubicBezTo>
                  <a:cubicBezTo>
                    <a:pt x="57" y="4"/>
                    <a:pt x="57" y="4"/>
                    <a:pt x="57" y="3"/>
                  </a:cubicBezTo>
                  <a:cubicBezTo>
                    <a:pt x="56" y="3"/>
                    <a:pt x="56" y="3"/>
                    <a:pt x="56" y="3"/>
                  </a:cubicBezTo>
                  <a:cubicBezTo>
                    <a:pt x="56" y="3"/>
                    <a:pt x="56" y="3"/>
                    <a:pt x="56" y="2"/>
                  </a:cubicBezTo>
                  <a:cubicBezTo>
                    <a:pt x="56" y="2"/>
                    <a:pt x="56" y="2"/>
                    <a:pt x="57" y="2"/>
                  </a:cubicBezTo>
                  <a:cubicBezTo>
                    <a:pt x="56" y="2"/>
                    <a:pt x="55" y="2"/>
                    <a:pt x="55" y="1"/>
                  </a:cubicBezTo>
                  <a:cubicBezTo>
                    <a:pt x="55" y="0"/>
                    <a:pt x="56" y="0"/>
                    <a:pt x="57" y="1"/>
                  </a:cubicBezTo>
                  <a:cubicBezTo>
                    <a:pt x="57" y="2"/>
                    <a:pt x="58" y="2"/>
                    <a:pt x="58" y="3"/>
                  </a:cubicBezTo>
                  <a:cubicBezTo>
                    <a:pt x="58" y="2"/>
                    <a:pt x="58" y="2"/>
                    <a:pt x="58" y="2"/>
                  </a:cubicBezTo>
                  <a:cubicBezTo>
                    <a:pt x="58" y="2"/>
                    <a:pt x="58" y="1"/>
                    <a:pt x="58" y="1"/>
                  </a:cubicBezTo>
                  <a:lnTo>
                    <a:pt x="69" y="1"/>
                  </a:lnTo>
                  <a:cubicBezTo>
                    <a:pt x="70" y="2"/>
                    <a:pt x="70" y="2"/>
                    <a:pt x="70" y="3"/>
                  </a:cubicBezTo>
                  <a:cubicBezTo>
                    <a:pt x="70" y="3"/>
                    <a:pt x="70" y="4"/>
                    <a:pt x="70" y="5"/>
                  </a:cubicBezTo>
                  <a:cubicBezTo>
                    <a:pt x="71" y="4"/>
                    <a:pt x="71" y="4"/>
                    <a:pt x="71" y="4"/>
                  </a:cubicBezTo>
                  <a:cubicBezTo>
                    <a:pt x="71" y="3"/>
                    <a:pt x="71" y="3"/>
                    <a:pt x="71" y="3"/>
                  </a:cubicBezTo>
                  <a:cubicBezTo>
                    <a:pt x="71" y="2"/>
                    <a:pt x="71" y="2"/>
                    <a:pt x="71" y="2"/>
                  </a:cubicBezTo>
                  <a:cubicBezTo>
                    <a:pt x="71" y="1"/>
                    <a:pt x="71" y="1"/>
                    <a:pt x="72" y="1"/>
                  </a:cubicBezTo>
                  <a:cubicBezTo>
                    <a:pt x="73" y="1"/>
                    <a:pt x="74" y="1"/>
                    <a:pt x="74" y="2"/>
                  </a:cubicBezTo>
                  <a:cubicBezTo>
                    <a:pt x="74" y="2"/>
                    <a:pt x="75" y="3"/>
                    <a:pt x="74" y="4"/>
                  </a:cubicBezTo>
                  <a:cubicBezTo>
                    <a:pt x="75" y="4"/>
                    <a:pt x="75" y="4"/>
                    <a:pt x="76" y="3"/>
                  </a:cubicBezTo>
                  <a:cubicBezTo>
                    <a:pt x="75" y="3"/>
                    <a:pt x="75" y="3"/>
                    <a:pt x="75" y="2"/>
                  </a:cubicBezTo>
                  <a:cubicBezTo>
                    <a:pt x="76" y="2"/>
                    <a:pt x="76" y="2"/>
                    <a:pt x="76" y="3"/>
                  </a:cubicBezTo>
                  <a:cubicBezTo>
                    <a:pt x="76" y="3"/>
                    <a:pt x="76" y="3"/>
                    <a:pt x="77" y="3"/>
                  </a:cubicBezTo>
                  <a:cubicBezTo>
                    <a:pt x="77" y="3"/>
                    <a:pt x="77" y="2"/>
                    <a:pt x="77" y="2"/>
                  </a:cubicBezTo>
                  <a:cubicBezTo>
                    <a:pt x="77" y="2"/>
                    <a:pt x="77" y="2"/>
                    <a:pt x="77" y="2"/>
                  </a:cubicBezTo>
                  <a:cubicBezTo>
                    <a:pt x="77" y="2"/>
                    <a:pt x="77" y="2"/>
                    <a:pt x="77" y="2"/>
                  </a:cubicBezTo>
                  <a:cubicBezTo>
                    <a:pt x="77" y="1"/>
                    <a:pt x="77" y="1"/>
                    <a:pt x="77" y="1"/>
                  </a:cubicBezTo>
                  <a:cubicBezTo>
                    <a:pt x="79" y="1"/>
                    <a:pt x="81" y="1"/>
                    <a:pt x="83" y="1"/>
                  </a:cubicBezTo>
                  <a:cubicBezTo>
                    <a:pt x="85" y="1"/>
                    <a:pt x="87" y="1"/>
                    <a:pt x="88" y="1"/>
                  </a:cubicBezTo>
                  <a:cubicBezTo>
                    <a:pt x="89" y="1"/>
                    <a:pt x="89" y="1"/>
                    <a:pt x="89" y="2"/>
                  </a:cubicBezTo>
                  <a:cubicBezTo>
                    <a:pt x="89" y="2"/>
                    <a:pt x="90" y="2"/>
                    <a:pt x="90" y="2"/>
                  </a:cubicBezTo>
                  <a:cubicBezTo>
                    <a:pt x="90" y="2"/>
                    <a:pt x="91" y="2"/>
                    <a:pt x="91" y="2"/>
                  </a:cubicBezTo>
                  <a:cubicBezTo>
                    <a:pt x="91" y="2"/>
                    <a:pt x="91" y="3"/>
                    <a:pt x="91" y="3"/>
                  </a:cubicBezTo>
                  <a:cubicBezTo>
                    <a:pt x="92" y="3"/>
                    <a:pt x="92" y="3"/>
                    <a:pt x="93" y="3"/>
                  </a:cubicBezTo>
                  <a:cubicBezTo>
                    <a:pt x="92" y="3"/>
                    <a:pt x="92" y="3"/>
                    <a:pt x="92" y="3"/>
                  </a:cubicBezTo>
                  <a:cubicBezTo>
                    <a:pt x="92" y="3"/>
                    <a:pt x="92" y="4"/>
                    <a:pt x="92" y="4"/>
                  </a:cubicBezTo>
                  <a:cubicBezTo>
                    <a:pt x="92" y="4"/>
                    <a:pt x="92" y="4"/>
                    <a:pt x="92" y="4"/>
                  </a:cubicBezTo>
                  <a:cubicBezTo>
                    <a:pt x="93" y="5"/>
                    <a:pt x="93" y="5"/>
                    <a:pt x="93" y="5"/>
                  </a:cubicBezTo>
                  <a:cubicBezTo>
                    <a:pt x="93" y="5"/>
                    <a:pt x="93" y="5"/>
                    <a:pt x="93" y="4"/>
                  </a:cubicBezTo>
                  <a:cubicBezTo>
                    <a:pt x="93" y="3"/>
                    <a:pt x="93" y="2"/>
                    <a:pt x="94" y="2"/>
                  </a:cubicBezTo>
                  <a:cubicBezTo>
                    <a:pt x="94" y="8"/>
                    <a:pt x="94" y="15"/>
                    <a:pt x="94" y="22"/>
                  </a:cubicBezTo>
                  <a:cubicBezTo>
                    <a:pt x="94" y="29"/>
                    <a:pt x="94" y="36"/>
                    <a:pt x="94" y="43"/>
                  </a:cubicBezTo>
                  <a:lnTo>
                    <a:pt x="56" y="43"/>
                  </a:lnTo>
                  <a:cubicBezTo>
                    <a:pt x="56" y="49"/>
                    <a:pt x="56" y="56"/>
                    <a:pt x="56" y="63"/>
                  </a:cubicBezTo>
                  <a:cubicBezTo>
                    <a:pt x="56" y="70"/>
                    <a:pt x="56" y="76"/>
                    <a:pt x="56" y="83"/>
                  </a:cubicBezTo>
                  <a:lnTo>
                    <a:pt x="90" y="83"/>
                  </a:lnTo>
                  <a:lnTo>
                    <a:pt x="90" y="124"/>
                  </a:lnTo>
                  <a:lnTo>
                    <a:pt x="56" y="124"/>
                  </a:lnTo>
                  <a:lnTo>
                    <a:pt x="56" y="212"/>
                  </a:lnTo>
                  <a:lnTo>
                    <a:pt x="52" y="212"/>
                  </a:lnTo>
                  <a:cubicBezTo>
                    <a:pt x="51" y="212"/>
                    <a:pt x="51" y="212"/>
                    <a:pt x="50" y="213"/>
                  </a:cubicBezTo>
                  <a:cubicBezTo>
                    <a:pt x="50" y="213"/>
                    <a:pt x="50" y="213"/>
                    <a:pt x="49" y="213"/>
                  </a:cubicBezTo>
                  <a:lnTo>
                    <a:pt x="36" y="213"/>
                  </a:lnTo>
                  <a:cubicBezTo>
                    <a:pt x="36" y="213"/>
                    <a:pt x="35" y="213"/>
                    <a:pt x="35" y="213"/>
                  </a:cubicBezTo>
                  <a:cubicBezTo>
                    <a:pt x="35" y="212"/>
                    <a:pt x="35" y="212"/>
                    <a:pt x="35" y="212"/>
                  </a:cubicBezTo>
                  <a:cubicBezTo>
                    <a:pt x="33" y="212"/>
                    <a:pt x="33" y="212"/>
                    <a:pt x="32" y="212"/>
                  </a:cubicBezTo>
                  <a:cubicBezTo>
                    <a:pt x="32" y="213"/>
                    <a:pt x="31" y="213"/>
                    <a:pt x="30" y="213"/>
                  </a:cubicBezTo>
                  <a:cubicBezTo>
                    <a:pt x="30" y="213"/>
                    <a:pt x="30" y="213"/>
                    <a:pt x="29" y="213"/>
                  </a:cubicBezTo>
                  <a:cubicBezTo>
                    <a:pt x="29" y="213"/>
                    <a:pt x="29" y="213"/>
                    <a:pt x="28" y="212"/>
                  </a:cubicBezTo>
                  <a:cubicBezTo>
                    <a:pt x="28" y="212"/>
                    <a:pt x="28" y="213"/>
                    <a:pt x="28" y="213"/>
                  </a:cubicBezTo>
                  <a:lnTo>
                    <a:pt x="28" y="214"/>
                  </a:lnTo>
                  <a:cubicBezTo>
                    <a:pt x="27" y="213"/>
                    <a:pt x="27" y="213"/>
                    <a:pt x="26" y="213"/>
                  </a:cubicBezTo>
                  <a:cubicBezTo>
                    <a:pt x="25" y="213"/>
                    <a:pt x="25" y="213"/>
                    <a:pt x="24" y="213"/>
                  </a:cubicBezTo>
                  <a:cubicBezTo>
                    <a:pt x="23" y="213"/>
                    <a:pt x="23" y="213"/>
                    <a:pt x="22" y="213"/>
                  </a:cubicBezTo>
                  <a:cubicBezTo>
                    <a:pt x="21" y="213"/>
                    <a:pt x="21" y="213"/>
                    <a:pt x="20" y="212"/>
                  </a:cubicBezTo>
                  <a:cubicBezTo>
                    <a:pt x="20" y="213"/>
                    <a:pt x="19" y="213"/>
                    <a:pt x="18" y="213"/>
                  </a:cubicBezTo>
                  <a:cubicBezTo>
                    <a:pt x="18" y="213"/>
                    <a:pt x="16" y="213"/>
                    <a:pt x="15" y="213"/>
                  </a:cubicBezTo>
                  <a:cubicBezTo>
                    <a:pt x="15" y="213"/>
                    <a:pt x="14" y="213"/>
                    <a:pt x="14" y="213"/>
                  </a:cubicBezTo>
                  <a:cubicBezTo>
                    <a:pt x="14" y="213"/>
                    <a:pt x="14" y="213"/>
                    <a:pt x="14" y="213"/>
                  </a:cubicBezTo>
                  <a:lnTo>
                    <a:pt x="14" y="212"/>
                  </a:lnTo>
                  <a:cubicBezTo>
                    <a:pt x="14" y="212"/>
                    <a:pt x="14" y="211"/>
                    <a:pt x="14" y="211"/>
                  </a:cubicBezTo>
                  <a:cubicBezTo>
                    <a:pt x="13" y="212"/>
                    <a:pt x="13" y="212"/>
                    <a:pt x="13" y="213"/>
                  </a:cubicBezTo>
                  <a:cubicBezTo>
                    <a:pt x="13" y="213"/>
                    <a:pt x="13" y="213"/>
                    <a:pt x="12" y="214"/>
                  </a:cubicBezTo>
                  <a:cubicBezTo>
                    <a:pt x="11" y="213"/>
                    <a:pt x="10" y="213"/>
                    <a:pt x="8" y="213"/>
                  </a:cubicBezTo>
                  <a:cubicBezTo>
                    <a:pt x="6" y="213"/>
                    <a:pt x="5" y="213"/>
                    <a:pt x="4" y="213"/>
                  </a:cubicBezTo>
                  <a:cubicBezTo>
                    <a:pt x="4" y="213"/>
                    <a:pt x="4" y="212"/>
                    <a:pt x="5" y="212"/>
                  </a:cubicBezTo>
                  <a:cubicBezTo>
                    <a:pt x="5" y="212"/>
                    <a:pt x="5" y="211"/>
                    <a:pt x="6" y="211"/>
                  </a:cubicBezTo>
                  <a:cubicBezTo>
                    <a:pt x="6" y="210"/>
                    <a:pt x="5" y="210"/>
                    <a:pt x="5" y="210"/>
                  </a:cubicBezTo>
                  <a:cubicBezTo>
                    <a:pt x="5" y="210"/>
                    <a:pt x="5" y="210"/>
                    <a:pt x="5" y="211"/>
                  </a:cubicBezTo>
                  <a:cubicBezTo>
                    <a:pt x="5" y="211"/>
                    <a:pt x="5" y="211"/>
                    <a:pt x="4" y="211"/>
                  </a:cubicBezTo>
                  <a:cubicBezTo>
                    <a:pt x="4" y="211"/>
                    <a:pt x="4" y="211"/>
                    <a:pt x="4" y="211"/>
                  </a:cubicBezTo>
                  <a:cubicBezTo>
                    <a:pt x="4" y="211"/>
                    <a:pt x="4" y="210"/>
                    <a:pt x="3" y="210"/>
                  </a:cubicBezTo>
                  <a:cubicBezTo>
                    <a:pt x="3" y="210"/>
                    <a:pt x="3" y="210"/>
                    <a:pt x="3" y="210"/>
                  </a:cubicBezTo>
                  <a:cubicBezTo>
                    <a:pt x="3" y="209"/>
                    <a:pt x="3" y="209"/>
                    <a:pt x="3" y="209"/>
                  </a:cubicBezTo>
                  <a:cubicBezTo>
                    <a:pt x="2" y="209"/>
                    <a:pt x="2" y="210"/>
                    <a:pt x="2" y="210"/>
                  </a:cubicBezTo>
                  <a:cubicBezTo>
                    <a:pt x="1" y="210"/>
                    <a:pt x="1" y="211"/>
                    <a:pt x="2" y="211"/>
                  </a:cubicBezTo>
                  <a:cubicBezTo>
                    <a:pt x="2" y="211"/>
                    <a:pt x="2" y="211"/>
                    <a:pt x="3" y="211"/>
                  </a:cubicBezTo>
                  <a:cubicBezTo>
                    <a:pt x="3" y="211"/>
                    <a:pt x="3" y="211"/>
                    <a:pt x="4" y="211"/>
                  </a:cubicBezTo>
                  <a:cubicBezTo>
                    <a:pt x="4" y="211"/>
                    <a:pt x="4" y="211"/>
                    <a:pt x="4" y="212"/>
                  </a:cubicBezTo>
                  <a:cubicBezTo>
                    <a:pt x="4" y="213"/>
                    <a:pt x="2" y="214"/>
                    <a:pt x="1" y="214"/>
                  </a:cubicBezTo>
                  <a:cubicBezTo>
                    <a:pt x="1" y="205"/>
                    <a:pt x="0" y="197"/>
                    <a:pt x="0" y="188"/>
                  </a:cubicBezTo>
                  <a:cubicBezTo>
                    <a:pt x="0" y="178"/>
                    <a:pt x="0" y="169"/>
                    <a:pt x="0" y="159"/>
                  </a:cubicBezTo>
                  <a:cubicBezTo>
                    <a:pt x="0" y="150"/>
                    <a:pt x="0" y="140"/>
                    <a:pt x="0" y="131"/>
                  </a:cubicBezTo>
                  <a:cubicBezTo>
                    <a:pt x="1" y="121"/>
                    <a:pt x="0" y="112"/>
                    <a:pt x="0" y="103"/>
                  </a:cubicBezTo>
                  <a:cubicBezTo>
                    <a:pt x="1" y="103"/>
                    <a:pt x="1" y="103"/>
                    <a:pt x="1" y="104"/>
                  </a:cubicBezTo>
                  <a:cubicBezTo>
                    <a:pt x="1" y="104"/>
                    <a:pt x="2" y="104"/>
                    <a:pt x="2" y="104"/>
                  </a:cubicBezTo>
                  <a:cubicBezTo>
                    <a:pt x="2" y="104"/>
                    <a:pt x="2" y="104"/>
                    <a:pt x="2" y="104"/>
                  </a:cubicBezTo>
                  <a:cubicBezTo>
                    <a:pt x="2" y="103"/>
                    <a:pt x="2" y="103"/>
                    <a:pt x="2" y="103"/>
                  </a:cubicBezTo>
                  <a:cubicBezTo>
                    <a:pt x="2" y="103"/>
                    <a:pt x="2" y="102"/>
                    <a:pt x="2" y="103"/>
                  </a:cubicBezTo>
                  <a:cubicBezTo>
                    <a:pt x="1" y="103"/>
                    <a:pt x="1" y="103"/>
                    <a:pt x="0" y="102"/>
                  </a:cubicBezTo>
                  <a:cubicBezTo>
                    <a:pt x="1" y="86"/>
                    <a:pt x="1" y="69"/>
                    <a:pt x="0" y="52"/>
                  </a:cubicBezTo>
                  <a:cubicBezTo>
                    <a:pt x="0" y="35"/>
                    <a:pt x="0" y="19"/>
                    <a:pt x="1" y="3"/>
                  </a:cubicBezTo>
                  <a:cubicBezTo>
                    <a:pt x="2" y="3"/>
                    <a:pt x="2" y="3"/>
                    <a:pt x="2" y="3"/>
                  </a:cubicBezTo>
                  <a:cubicBezTo>
                    <a:pt x="2" y="3"/>
                    <a:pt x="3" y="3"/>
                    <a:pt x="4" y="3"/>
                  </a:cubicBezTo>
                  <a:cubicBezTo>
                    <a:pt x="4" y="3"/>
                    <a:pt x="4" y="2"/>
                    <a:pt x="4" y="2"/>
                  </a:cubicBezTo>
                  <a:cubicBezTo>
                    <a:pt x="4" y="2"/>
                    <a:pt x="4" y="2"/>
                    <a:pt x="3" y="2"/>
                  </a:cubicBezTo>
                  <a:cubicBezTo>
                    <a:pt x="4" y="1"/>
                    <a:pt x="5" y="1"/>
                    <a:pt x="5" y="2"/>
                  </a:cubicBezTo>
                  <a:cubicBezTo>
                    <a:pt x="5" y="3"/>
                    <a:pt x="5" y="3"/>
                    <a:pt x="4" y="4"/>
                  </a:cubicBezTo>
                  <a:cubicBezTo>
                    <a:pt x="5" y="4"/>
                    <a:pt x="5" y="4"/>
                    <a:pt x="5" y="4"/>
                  </a:cubicBezTo>
                  <a:cubicBezTo>
                    <a:pt x="5" y="3"/>
                    <a:pt x="5" y="3"/>
                    <a:pt x="5" y="3"/>
                  </a:cubicBezTo>
                  <a:cubicBezTo>
                    <a:pt x="6" y="3"/>
                    <a:pt x="6" y="3"/>
                    <a:pt x="7" y="4"/>
                  </a:cubicBezTo>
                  <a:cubicBezTo>
                    <a:pt x="7" y="5"/>
                    <a:pt x="7" y="4"/>
                    <a:pt x="7" y="3"/>
                  </a:cubicBezTo>
                  <a:cubicBezTo>
                    <a:pt x="8" y="3"/>
                    <a:pt x="8" y="3"/>
                    <a:pt x="9" y="4"/>
                  </a:cubicBezTo>
                  <a:cubicBezTo>
                    <a:pt x="9" y="4"/>
                    <a:pt x="9" y="4"/>
                    <a:pt x="10" y="4"/>
                  </a:cubicBezTo>
                  <a:cubicBezTo>
                    <a:pt x="10" y="4"/>
                    <a:pt x="11" y="4"/>
                    <a:pt x="11" y="4"/>
                  </a:cubicBezTo>
                  <a:cubicBezTo>
                    <a:pt x="11" y="4"/>
                    <a:pt x="11" y="4"/>
                    <a:pt x="11" y="3"/>
                  </a:cubicBezTo>
                  <a:cubicBezTo>
                    <a:pt x="12" y="3"/>
                    <a:pt x="12" y="3"/>
                    <a:pt x="12" y="4"/>
                  </a:cubicBezTo>
                  <a:cubicBezTo>
                    <a:pt x="12" y="4"/>
                    <a:pt x="12" y="4"/>
                    <a:pt x="13" y="4"/>
                  </a:cubicBezTo>
                  <a:cubicBezTo>
                    <a:pt x="13" y="5"/>
                    <a:pt x="13" y="4"/>
                    <a:pt x="14" y="4"/>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6" y="3"/>
                  </a:cubicBezTo>
                  <a:cubicBezTo>
                    <a:pt x="16" y="3"/>
                    <a:pt x="17" y="3"/>
                    <a:pt x="16" y="2"/>
                  </a:cubicBezTo>
                  <a:cubicBezTo>
                    <a:pt x="16" y="2"/>
                    <a:pt x="16" y="2"/>
                    <a:pt x="16" y="1"/>
                  </a:cubicBezTo>
                  <a:cubicBezTo>
                    <a:pt x="17" y="1"/>
                    <a:pt x="18" y="1"/>
                    <a:pt x="19" y="1"/>
                  </a:cubicBezTo>
                  <a:cubicBezTo>
                    <a:pt x="20" y="1"/>
                    <a:pt x="21" y="1"/>
                    <a:pt x="22" y="1"/>
                  </a:cubicBezTo>
                  <a:cubicBezTo>
                    <a:pt x="22" y="1"/>
                    <a:pt x="22" y="1"/>
                    <a:pt x="21" y="2"/>
                  </a:cubicBezTo>
                  <a:cubicBezTo>
                    <a:pt x="21" y="2"/>
                    <a:pt x="21" y="2"/>
                    <a:pt x="21" y="2"/>
                  </a:cubicBezTo>
                  <a:cubicBezTo>
                    <a:pt x="22" y="2"/>
                    <a:pt x="22" y="2"/>
                    <a:pt x="23" y="2"/>
                  </a:cubicBezTo>
                  <a:cubicBezTo>
                    <a:pt x="23" y="1"/>
                    <a:pt x="24" y="1"/>
                    <a:pt x="24" y="2"/>
                  </a:cubicBezTo>
                  <a:cubicBezTo>
                    <a:pt x="25" y="2"/>
                    <a:pt x="25" y="2"/>
                    <a:pt x="26" y="2"/>
                  </a:cubicBezTo>
                  <a:cubicBezTo>
                    <a:pt x="26" y="2"/>
                    <a:pt x="26" y="2"/>
                    <a:pt x="25" y="3"/>
                  </a:cubicBezTo>
                  <a:cubicBezTo>
                    <a:pt x="26" y="2"/>
                    <a:pt x="27" y="2"/>
                    <a:pt x="28" y="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21">
              <a:extLst>
                <a:ext uri="{FF2B5EF4-FFF2-40B4-BE49-F238E27FC236}">
                  <a16:creationId xmlns:a16="http://schemas.microsoft.com/office/drawing/2014/main" id="{7386D494-83DB-4255-A4B9-1DA9AA85BA65}"/>
                </a:ext>
              </a:extLst>
            </p:cNvPr>
            <p:cNvSpPr>
              <a:spLocks noEditPoints="1"/>
            </p:cNvSpPr>
            <p:nvPr/>
          </p:nvSpPr>
          <p:spPr bwMode="auto">
            <a:xfrm>
              <a:off x="7065743" y="4572329"/>
              <a:ext cx="182001" cy="177767"/>
            </a:xfrm>
            <a:custGeom>
              <a:avLst/>
              <a:gdLst>
                <a:gd name="T0" fmla="*/ 80 w 219"/>
                <a:gd name="T1" fmla="*/ 3 h 213"/>
                <a:gd name="T2" fmla="*/ 183 w 219"/>
                <a:gd name="T3" fmla="*/ 9 h 213"/>
                <a:gd name="T4" fmla="*/ 79 w 219"/>
                <a:gd name="T5" fmla="*/ 26 h 213"/>
                <a:gd name="T6" fmla="*/ 98 w 219"/>
                <a:gd name="T7" fmla="*/ 5 h 213"/>
                <a:gd name="T8" fmla="*/ 137 w 219"/>
                <a:gd name="T9" fmla="*/ 2 h 213"/>
                <a:gd name="T10" fmla="*/ 165 w 219"/>
                <a:gd name="T11" fmla="*/ 6 h 213"/>
                <a:gd name="T12" fmla="*/ 206 w 219"/>
                <a:gd name="T13" fmla="*/ 2 h 213"/>
                <a:gd name="T14" fmla="*/ 187 w 219"/>
                <a:gd name="T15" fmla="*/ 7 h 213"/>
                <a:gd name="T16" fmla="*/ 195 w 219"/>
                <a:gd name="T17" fmla="*/ 10 h 213"/>
                <a:gd name="T18" fmla="*/ 213 w 219"/>
                <a:gd name="T19" fmla="*/ 12 h 213"/>
                <a:gd name="T20" fmla="*/ 160 w 219"/>
                <a:gd name="T21" fmla="*/ 212 h 213"/>
                <a:gd name="T22" fmla="*/ 108 w 219"/>
                <a:gd name="T23" fmla="*/ 105 h 213"/>
                <a:gd name="T24" fmla="*/ 34 w 219"/>
                <a:gd name="T25" fmla="*/ 206 h 213"/>
                <a:gd name="T26" fmla="*/ 7 w 219"/>
                <a:gd name="T27" fmla="*/ 29 h 213"/>
                <a:gd name="T28" fmla="*/ 31 w 219"/>
                <a:gd name="T29" fmla="*/ 2 h 213"/>
                <a:gd name="T30" fmla="*/ 44 w 219"/>
                <a:gd name="T31" fmla="*/ 2 h 213"/>
                <a:gd name="T32" fmla="*/ 51 w 219"/>
                <a:gd name="T33" fmla="*/ 11 h 213"/>
                <a:gd name="T34" fmla="*/ 66 w 219"/>
                <a:gd name="T35" fmla="*/ 132 h 213"/>
                <a:gd name="T36" fmla="*/ 84 w 219"/>
                <a:gd name="T37" fmla="*/ 12 h 213"/>
                <a:gd name="T38" fmla="*/ 89 w 219"/>
                <a:gd name="T39" fmla="*/ 18 h 213"/>
                <a:gd name="T40" fmla="*/ 49 w 219"/>
                <a:gd name="T41" fmla="*/ 17 h 213"/>
                <a:gd name="T42" fmla="*/ 210 w 219"/>
                <a:gd name="T43" fmla="*/ 3 h 213"/>
                <a:gd name="T44" fmla="*/ 135 w 219"/>
                <a:gd name="T45" fmla="*/ 4 h 213"/>
                <a:gd name="T46" fmla="*/ 128 w 219"/>
                <a:gd name="T47" fmla="*/ 5 h 213"/>
                <a:gd name="T48" fmla="*/ 39 w 219"/>
                <a:gd name="T49" fmla="*/ 7 h 213"/>
                <a:gd name="T50" fmla="*/ 166 w 219"/>
                <a:gd name="T51" fmla="*/ 10 h 213"/>
                <a:gd name="T52" fmla="*/ 116 w 219"/>
                <a:gd name="T53" fmla="*/ 9 h 213"/>
                <a:gd name="T54" fmla="*/ 133 w 219"/>
                <a:gd name="T55" fmla="*/ 11 h 213"/>
                <a:gd name="T56" fmla="*/ 196 w 219"/>
                <a:gd name="T57" fmla="*/ 12 h 213"/>
                <a:gd name="T58" fmla="*/ 52 w 219"/>
                <a:gd name="T59" fmla="*/ 14 h 213"/>
                <a:gd name="T60" fmla="*/ 13 w 219"/>
                <a:gd name="T61" fmla="*/ 15 h 213"/>
                <a:gd name="T62" fmla="*/ 90 w 219"/>
                <a:gd name="T63" fmla="*/ 21 h 213"/>
                <a:gd name="T64" fmla="*/ 107 w 219"/>
                <a:gd name="T65" fmla="*/ 22 h 213"/>
                <a:gd name="T66" fmla="*/ 15 w 219"/>
                <a:gd name="T67" fmla="*/ 16 h 213"/>
                <a:gd name="T68" fmla="*/ 34 w 219"/>
                <a:gd name="T69" fmla="*/ 16 h 213"/>
                <a:gd name="T70" fmla="*/ 124 w 219"/>
                <a:gd name="T71" fmla="*/ 17 h 213"/>
                <a:gd name="T72" fmla="*/ 138 w 219"/>
                <a:gd name="T73" fmla="*/ 18 h 213"/>
                <a:gd name="T74" fmla="*/ 126 w 219"/>
                <a:gd name="T75" fmla="*/ 18 h 213"/>
                <a:gd name="T76" fmla="*/ 126 w 219"/>
                <a:gd name="T77" fmla="*/ 20 h 213"/>
                <a:gd name="T78" fmla="*/ 36 w 219"/>
                <a:gd name="T79" fmla="*/ 24 h 213"/>
                <a:gd name="T80" fmla="*/ 81 w 219"/>
                <a:gd name="T81" fmla="*/ 22 h 213"/>
                <a:gd name="T82" fmla="*/ 45 w 219"/>
                <a:gd name="T83" fmla="*/ 21 h 213"/>
                <a:gd name="T84" fmla="*/ 83 w 219"/>
                <a:gd name="T85" fmla="*/ 23 h 213"/>
                <a:gd name="T86" fmla="*/ 24 w 219"/>
                <a:gd name="T87" fmla="*/ 24 h 213"/>
                <a:gd name="T88" fmla="*/ 84 w 219"/>
                <a:gd name="T89" fmla="*/ 26 h 213"/>
                <a:gd name="T90" fmla="*/ 89 w 219"/>
                <a:gd name="T91" fmla="*/ 31 h 213"/>
                <a:gd name="T92" fmla="*/ 92 w 219"/>
                <a:gd name="T93" fmla="*/ 31 h 213"/>
                <a:gd name="T94" fmla="*/ 37 w 219"/>
                <a:gd name="T95" fmla="*/ 38 h 213"/>
                <a:gd name="T96" fmla="*/ 45 w 219"/>
                <a:gd name="T97" fmla="*/ 35 h 213"/>
                <a:gd name="T98" fmla="*/ 110 w 219"/>
                <a:gd name="T99" fmla="*/ 41 h 213"/>
                <a:gd name="T100" fmla="*/ 113 w 219"/>
                <a:gd name="T101" fmla="*/ 46 h 213"/>
                <a:gd name="T102" fmla="*/ 102 w 219"/>
                <a:gd name="T103" fmla="*/ 50 h 213"/>
                <a:gd name="T104" fmla="*/ 110 w 219"/>
                <a:gd name="T105" fmla="*/ 58 h 213"/>
                <a:gd name="T106" fmla="*/ 97 w 219"/>
                <a:gd name="T107" fmla="*/ 76 h 213"/>
                <a:gd name="T108" fmla="*/ 57 w 219"/>
                <a:gd name="T109" fmla="*/ 120 h 213"/>
                <a:gd name="T110" fmla="*/ 189 w 219"/>
                <a:gd name="T111" fmla="*/ 155 h 213"/>
                <a:gd name="T112" fmla="*/ 42 w 219"/>
                <a:gd name="T113" fmla="*/ 203 h 213"/>
                <a:gd name="T114" fmla="*/ 54 w 219"/>
                <a:gd name="T115" fmla="*/ 204 h 213"/>
                <a:gd name="T116" fmla="*/ 162 w 219"/>
                <a:gd name="T117" fmla="*/ 206 h 213"/>
                <a:gd name="T118" fmla="*/ 135 w 219"/>
                <a:gd name="T119" fmla="*/ 207 h 213"/>
                <a:gd name="T120" fmla="*/ 59 w 219"/>
                <a:gd name="T121" fmla="*/ 208 h 213"/>
                <a:gd name="T122" fmla="*/ 181 w 219"/>
                <a:gd name="T123" fmla="*/ 210 h 213"/>
                <a:gd name="T124" fmla="*/ 26 w 219"/>
                <a:gd name="T125"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13">
                  <a:moveTo>
                    <a:pt x="0" y="2"/>
                  </a:moveTo>
                  <a:cubicBezTo>
                    <a:pt x="1" y="2"/>
                    <a:pt x="2" y="1"/>
                    <a:pt x="3" y="0"/>
                  </a:cubicBezTo>
                  <a:cubicBezTo>
                    <a:pt x="2" y="0"/>
                    <a:pt x="2" y="0"/>
                    <a:pt x="1" y="0"/>
                  </a:cubicBezTo>
                  <a:cubicBezTo>
                    <a:pt x="1" y="0"/>
                    <a:pt x="1" y="0"/>
                    <a:pt x="0" y="0"/>
                  </a:cubicBezTo>
                  <a:lnTo>
                    <a:pt x="0" y="2"/>
                  </a:lnTo>
                  <a:close/>
                  <a:moveTo>
                    <a:pt x="22" y="1"/>
                  </a:moveTo>
                  <a:cubicBezTo>
                    <a:pt x="22" y="1"/>
                    <a:pt x="22" y="0"/>
                    <a:pt x="22" y="0"/>
                  </a:cubicBezTo>
                  <a:cubicBezTo>
                    <a:pt x="22" y="0"/>
                    <a:pt x="22" y="0"/>
                    <a:pt x="22" y="0"/>
                  </a:cubicBezTo>
                  <a:lnTo>
                    <a:pt x="23" y="0"/>
                  </a:lnTo>
                  <a:cubicBezTo>
                    <a:pt x="23" y="0"/>
                    <a:pt x="23" y="1"/>
                    <a:pt x="23" y="1"/>
                  </a:cubicBezTo>
                  <a:cubicBezTo>
                    <a:pt x="22" y="1"/>
                    <a:pt x="22" y="1"/>
                    <a:pt x="22" y="1"/>
                  </a:cubicBezTo>
                  <a:close/>
                  <a:moveTo>
                    <a:pt x="34" y="0"/>
                  </a:moveTo>
                  <a:lnTo>
                    <a:pt x="35" y="0"/>
                  </a:lnTo>
                  <a:lnTo>
                    <a:pt x="35" y="1"/>
                  </a:lnTo>
                  <a:lnTo>
                    <a:pt x="34" y="1"/>
                  </a:lnTo>
                  <a:lnTo>
                    <a:pt x="34" y="0"/>
                  </a:lnTo>
                  <a:close/>
                  <a:moveTo>
                    <a:pt x="34" y="2"/>
                  </a:moveTo>
                  <a:cubicBezTo>
                    <a:pt x="34" y="2"/>
                    <a:pt x="34" y="2"/>
                    <a:pt x="34" y="2"/>
                  </a:cubicBezTo>
                  <a:cubicBezTo>
                    <a:pt x="34" y="2"/>
                    <a:pt x="34" y="2"/>
                    <a:pt x="33" y="2"/>
                  </a:cubicBezTo>
                  <a:cubicBezTo>
                    <a:pt x="33" y="2"/>
                    <a:pt x="33" y="2"/>
                    <a:pt x="34" y="2"/>
                  </a:cubicBezTo>
                  <a:cubicBezTo>
                    <a:pt x="34" y="2"/>
                    <a:pt x="34" y="2"/>
                    <a:pt x="34" y="2"/>
                  </a:cubicBezTo>
                  <a:close/>
                  <a:moveTo>
                    <a:pt x="91" y="3"/>
                  </a:moveTo>
                  <a:cubicBezTo>
                    <a:pt x="91" y="3"/>
                    <a:pt x="91" y="2"/>
                    <a:pt x="91" y="2"/>
                  </a:cubicBezTo>
                  <a:cubicBezTo>
                    <a:pt x="91" y="2"/>
                    <a:pt x="91" y="2"/>
                    <a:pt x="92" y="2"/>
                  </a:cubicBezTo>
                  <a:cubicBezTo>
                    <a:pt x="92" y="2"/>
                    <a:pt x="92" y="3"/>
                    <a:pt x="92" y="3"/>
                  </a:cubicBezTo>
                  <a:cubicBezTo>
                    <a:pt x="92" y="4"/>
                    <a:pt x="92" y="5"/>
                    <a:pt x="92" y="5"/>
                  </a:cubicBezTo>
                  <a:cubicBezTo>
                    <a:pt x="92" y="6"/>
                    <a:pt x="92" y="6"/>
                    <a:pt x="91" y="6"/>
                  </a:cubicBezTo>
                  <a:cubicBezTo>
                    <a:pt x="91" y="6"/>
                    <a:pt x="90" y="6"/>
                    <a:pt x="90" y="5"/>
                  </a:cubicBezTo>
                  <a:cubicBezTo>
                    <a:pt x="90" y="5"/>
                    <a:pt x="89" y="4"/>
                    <a:pt x="90" y="3"/>
                  </a:cubicBezTo>
                  <a:cubicBezTo>
                    <a:pt x="90" y="3"/>
                    <a:pt x="90" y="3"/>
                    <a:pt x="91" y="3"/>
                  </a:cubicBezTo>
                  <a:cubicBezTo>
                    <a:pt x="91" y="3"/>
                    <a:pt x="91" y="3"/>
                    <a:pt x="91" y="3"/>
                  </a:cubicBezTo>
                  <a:close/>
                  <a:moveTo>
                    <a:pt x="192" y="2"/>
                  </a:moveTo>
                  <a:cubicBezTo>
                    <a:pt x="192" y="2"/>
                    <a:pt x="192" y="2"/>
                    <a:pt x="191" y="2"/>
                  </a:cubicBezTo>
                  <a:cubicBezTo>
                    <a:pt x="191" y="2"/>
                    <a:pt x="191" y="2"/>
                    <a:pt x="191" y="2"/>
                  </a:cubicBezTo>
                  <a:cubicBezTo>
                    <a:pt x="191" y="2"/>
                    <a:pt x="191" y="2"/>
                    <a:pt x="191" y="2"/>
                  </a:cubicBezTo>
                  <a:cubicBezTo>
                    <a:pt x="191" y="2"/>
                    <a:pt x="192" y="2"/>
                    <a:pt x="192" y="2"/>
                  </a:cubicBezTo>
                  <a:close/>
                  <a:moveTo>
                    <a:pt x="80" y="3"/>
                  </a:moveTo>
                  <a:lnTo>
                    <a:pt x="81" y="3"/>
                  </a:lnTo>
                  <a:lnTo>
                    <a:pt x="82" y="4"/>
                  </a:lnTo>
                  <a:lnTo>
                    <a:pt x="80" y="4"/>
                  </a:lnTo>
                  <a:lnTo>
                    <a:pt x="80" y="3"/>
                  </a:lnTo>
                  <a:close/>
                  <a:moveTo>
                    <a:pt x="217" y="4"/>
                  </a:moveTo>
                  <a:cubicBezTo>
                    <a:pt x="217" y="4"/>
                    <a:pt x="217" y="4"/>
                    <a:pt x="217" y="3"/>
                  </a:cubicBezTo>
                  <a:cubicBezTo>
                    <a:pt x="217" y="3"/>
                    <a:pt x="217" y="3"/>
                    <a:pt x="218" y="3"/>
                  </a:cubicBezTo>
                  <a:cubicBezTo>
                    <a:pt x="218" y="3"/>
                    <a:pt x="219" y="3"/>
                    <a:pt x="219" y="3"/>
                  </a:cubicBezTo>
                  <a:cubicBezTo>
                    <a:pt x="219" y="3"/>
                    <a:pt x="219" y="4"/>
                    <a:pt x="219" y="4"/>
                  </a:cubicBezTo>
                  <a:cubicBezTo>
                    <a:pt x="219" y="4"/>
                    <a:pt x="218" y="4"/>
                    <a:pt x="218" y="4"/>
                  </a:cubicBezTo>
                  <a:lnTo>
                    <a:pt x="217" y="4"/>
                  </a:lnTo>
                  <a:close/>
                  <a:moveTo>
                    <a:pt x="85" y="4"/>
                  </a:moveTo>
                  <a:cubicBezTo>
                    <a:pt x="85" y="5"/>
                    <a:pt x="85" y="5"/>
                    <a:pt x="85" y="5"/>
                  </a:cubicBezTo>
                  <a:cubicBezTo>
                    <a:pt x="84" y="5"/>
                    <a:pt x="84" y="5"/>
                    <a:pt x="84" y="5"/>
                  </a:cubicBezTo>
                  <a:cubicBezTo>
                    <a:pt x="84" y="5"/>
                    <a:pt x="84" y="4"/>
                    <a:pt x="84" y="4"/>
                  </a:cubicBezTo>
                  <a:cubicBezTo>
                    <a:pt x="84" y="4"/>
                    <a:pt x="85" y="4"/>
                    <a:pt x="85" y="4"/>
                  </a:cubicBezTo>
                  <a:close/>
                  <a:moveTo>
                    <a:pt x="101" y="4"/>
                  </a:moveTo>
                  <a:cubicBezTo>
                    <a:pt x="101" y="5"/>
                    <a:pt x="101" y="5"/>
                    <a:pt x="101" y="5"/>
                  </a:cubicBezTo>
                  <a:cubicBezTo>
                    <a:pt x="100" y="5"/>
                    <a:pt x="100" y="5"/>
                    <a:pt x="100" y="5"/>
                  </a:cubicBezTo>
                  <a:cubicBezTo>
                    <a:pt x="100" y="5"/>
                    <a:pt x="100" y="5"/>
                    <a:pt x="100" y="5"/>
                  </a:cubicBezTo>
                  <a:cubicBezTo>
                    <a:pt x="101" y="5"/>
                    <a:pt x="101" y="5"/>
                    <a:pt x="101" y="5"/>
                  </a:cubicBezTo>
                  <a:lnTo>
                    <a:pt x="101" y="4"/>
                  </a:lnTo>
                  <a:close/>
                  <a:moveTo>
                    <a:pt x="80" y="7"/>
                  </a:moveTo>
                  <a:cubicBezTo>
                    <a:pt x="80" y="7"/>
                    <a:pt x="80" y="6"/>
                    <a:pt x="80" y="6"/>
                  </a:cubicBezTo>
                  <a:cubicBezTo>
                    <a:pt x="80" y="6"/>
                    <a:pt x="80" y="6"/>
                    <a:pt x="80" y="6"/>
                  </a:cubicBezTo>
                  <a:cubicBezTo>
                    <a:pt x="80" y="6"/>
                    <a:pt x="81" y="6"/>
                    <a:pt x="81" y="6"/>
                  </a:cubicBezTo>
                  <a:cubicBezTo>
                    <a:pt x="81" y="6"/>
                    <a:pt x="81" y="6"/>
                    <a:pt x="81" y="6"/>
                  </a:cubicBezTo>
                  <a:cubicBezTo>
                    <a:pt x="82" y="6"/>
                    <a:pt x="82" y="7"/>
                    <a:pt x="81" y="7"/>
                  </a:cubicBezTo>
                  <a:lnTo>
                    <a:pt x="80" y="7"/>
                  </a:lnTo>
                  <a:close/>
                  <a:moveTo>
                    <a:pt x="54" y="9"/>
                  </a:moveTo>
                  <a:cubicBezTo>
                    <a:pt x="53" y="9"/>
                    <a:pt x="52" y="8"/>
                    <a:pt x="52" y="7"/>
                  </a:cubicBezTo>
                  <a:cubicBezTo>
                    <a:pt x="53" y="7"/>
                    <a:pt x="53" y="7"/>
                    <a:pt x="54" y="7"/>
                  </a:cubicBezTo>
                  <a:cubicBezTo>
                    <a:pt x="54" y="7"/>
                    <a:pt x="55" y="8"/>
                    <a:pt x="54" y="9"/>
                  </a:cubicBezTo>
                  <a:close/>
                  <a:moveTo>
                    <a:pt x="184" y="11"/>
                  </a:moveTo>
                  <a:cubicBezTo>
                    <a:pt x="183" y="11"/>
                    <a:pt x="183" y="11"/>
                    <a:pt x="183" y="10"/>
                  </a:cubicBezTo>
                  <a:cubicBezTo>
                    <a:pt x="183" y="10"/>
                    <a:pt x="182" y="9"/>
                    <a:pt x="182" y="9"/>
                  </a:cubicBezTo>
                  <a:cubicBezTo>
                    <a:pt x="182" y="9"/>
                    <a:pt x="183" y="9"/>
                    <a:pt x="183" y="9"/>
                  </a:cubicBezTo>
                  <a:cubicBezTo>
                    <a:pt x="184" y="9"/>
                    <a:pt x="184" y="10"/>
                    <a:pt x="184" y="11"/>
                  </a:cubicBezTo>
                  <a:close/>
                  <a:moveTo>
                    <a:pt x="186" y="9"/>
                  </a:moveTo>
                  <a:cubicBezTo>
                    <a:pt x="186" y="9"/>
                    <a:pt x="186" y="9"/>
                    <a:pt x="186" y="10"/>
                  </a:cubicBezTo>
                  <a:cubicBezTo>
                    <a:pt x="185" y="10"/>
                    <a:pt x="185" y="10"/>
                    <a:pt x="185" y="9"/>
                  </a:cubicBezTo>
                  <a:cubicBezTo>
                    <a:pt x="185" y="9"/>
                    <a:pt x="185" y="9"/>
                    <a:pt x="185" y="9"/>
                  </a:cubicBezTo>
                  <a:cubicBezTo>
                    <a:pt x="185" y="9"/>
                    <a:pt x="186" y="9"/>
                    <a:pt x="186" y="9"/>
                  </a:cubicBezTo>
                  <a:close/>
                  <a:moveTo>
                    <a:pt x="208" y="12"/>
                  </a:moveTo>
                  <a:cubicBezTo>
                    <a:pt x="208" y="12"/>
                    <a:pt x="208" y="12"/>
                    <a:pt x="208" y="12"/>
                  </a:cubicBezTo>
                  <a:cubicBezTo>
                    <a:pt x="208" y="12"/>
                    <a:pt x="208" y="12"/>
                    <a:pt x="208" y="12"/>
                  </a:cubicBezTo>
                  <a:cubicBezTo>
                    <a:pt x="208" y="12"/>
                    <a:pt x="208" y="12"/>
                    <a:pt x="208" y="12"/>
                  </a:cubicBezTo>
                  <a:cubicBezTo>
                    <a:pt x="208" y="12"/>
                    <a:pt x="208" y="12"/>
                    <a:pt x="208" y="12"/>
                  </a:cubicBezTo>
                  <a:close/>
                  <a:moveTo>
                    <a:pt x="95" y="13"/>
                  </a:moveTo>
                  <a:cubicBezTo>
                    <a:pt x="95" y="13"/>
                    <a:pt x="95" y="13"/>
                    <a:pt x="95" y="13"/>
                  </a:cubicBezTo>
                  <a:cubicBezTo>
                    <a:pt x="95" y="13"/>
                    <a:pt x="94" y="13"/>
                    <a:pt x="94" y="13"/>
                  </a:cubicBezTo>
                  <a:cubicBezTo>
                    <a:pt x="94" y="13"/>
                    <a:pt x="94" y="13"/>
                    <a:pt x="94" y="13"/>
                  </a:cubicBezTo>
                  <a:cubicBezTo>
                    <a:pt x="95" y="12"/>
                    <a:pt x="95" y="12"/>
                    <a:pt x="95" y="13"/>
                  </a:cubicBezTo>
                  <a:close/>
                  <a:moveTo>
                    <a:pt x="97" y="20"/>
                  </a:moveTo>
                  <a:cubicBezTo>
                    <a:pt x="97" y="21"/>
                    <a:pt x="97" y="21"/>
                    <a:pt x="96" y="21"/>
                  </a:cubicBezTo>
                  <a:cubicBezTo>
                    <a:pt x="96" y="20"/>
                    <a:pt x="96" y="20"/>
                    <a:pt x="96" y="20"/>
                  </a:cubicBezTo>
                  <a:cubicBezTo>
                    <a:pt x="96" y="20"/>
                    <a:pt x="96" y="20"/>
                    <a:pt x="96" y="20"/>
                  </a:cubicBezTo>
                  <a:cubicBezTo>
                    <a:pt x="97" y="20"/>
                    <a:pt x="97" y="20"/>
                    <a:pt x="97" y="20"/>
                  </a:cubicBezTo>
                  <a:close/>
                  <a:moveTo>
                    <a:pt x="77" y="27"/>
                  </a:moveTo>
                  <a:cubicBezTo>
                    <a:pt x="77" y="27"/>
                    <a:pt x="77" y="26"/>
                    <a:pt x="77" y="26"/>
                  </a:cubicBezTo>
                  <a:cubicBezTo>
                    <a:pt x="77" y="25"/>
                    <a:pt x="77" y="24"/>
                    <a:pt x="77" y="24"/>
                  </a:cubicBezTo>
                  <a:cubicBezTo>
                    <a:pt x="78" y="24"/>
                    <a:pt x="78" y="24"/>
                    <a:pt x="78" y="24"/>
                  </a:cubicBezTo>
                  <a:cubicBezTo>
                    <a:pt x="79" y="24"/>
                    <a:pt x="79" y="25"/>
                    <a:pt x="78" y="25"/>
                  </a:cubicBezTo>
                  <a:cubicBezTo>
                    <a:pt x="78" y="25"/>
                    <a:pt x="78" y="26"/>
                    <a:pt x="78" y="26"/>
                  </a:cubicBezTo>
                  <a:cubicBezTo>
                    <a:pt x="78" y="27"/>
                    <a:pt x="78" y="27"/>
                    <a:pt x="77" y="27"/>
                  </a:cubicBezTo>
                  <a:close/>
                  <a:moveTo>
                    <a:pt x="39" y="25"/>
                  </a:moveTo>
                  <a:cubicBezTo>
                    <a:pt x="39" y="26"/>
                    <a:pt x="39" y="26"/>
                    <a:pt x="38" y="26"/>
                  </a:cubicBezTo>
                  <a:cubicBezTo>
                    <a:pt x="38" y="27"/>
                    <a:pt x="38" y="26"/>
                    <a:pt x="37" y="26"/>
                  </a:cubicBezTo>
                  <a:cubicBezTo>
                    <a:pt x="37" y="25"/>
                    <a:pt x="38" y="25"/>
                    <a:pt x="38" y="25"/>
                  </a:cubicBezTo>
                  <a:cubicBezTo>
                    <a:pt x="38" y="25"/>
                    <a:pt x="39" y="25"/>
                    <a:pt x="39" y="25"/>
                  </a:cubicBezTo>
                  <a:close/>
                  <a:moveTo>
                    <a:pt x="80" y="27"/>
                  </a:moveTo>
                  <a:cubicBezTo>
                    <a:pt x="80" y="27"/>
                    <a:pt x="80" y="27"/>
                    <a:pt x="79" y="27"/>
                  </a:cubicBezTo>
                  <a:cubicBezTo>
                    <a:pt x="79" y="27"/>
                    <a:pt x="79" y="27"/>
                    <a:pt x="79" y="27"/>
                  </a:cubicBezTo>
                  <a:cubicBezTo>
                    <a:pt x="79" y="27"/>
                    <a:pt x="79" y="27"/>
                    <a:pt x="79" y="26"/>
                  </a:cubicBezTo>
                  <a:cubicBezTo>
                    <a:pt x="79" y="26"/>
                    <a:pt x="80" y="26"/>
                    <a:pt x="80" y="27"/>
                  </a:cubicBezTo>
                  <a:close/>
                  <a:moveTo>
                    <a:pt x="95" y="16"/>
                  </a:moveTo>
                  <a:cubicBezTo>
                    <a:pt x="97" y="15"/>
                    <a:pt x="99" y="14"/>
                    <a:pt x="101" y="12"/>
                  </a:cubicBezTo>
                  <a:cubicBezTo>
                    <a:pt x="101" y="11"/>
                    <a:pt x="101" y="11"/>
                    <a:pt x="100" y="11"/>
                  </a:cubicBezTo>
                  <a:cubicBezTo>
                    <a:pt x="100" y="10"/>
                    <a:pt x="99" y="10"/>
                    <a:pt x="98" y="10"/>
                  </a:cubicBezTo>
                  <a:cubicBezTo>
                    <a:pt x="98" y="10"/>
                    <a:pt x="98" y="9"/>
                    <a:pt x="98" y="9"/>
                  </a:cubicBezTo>
                  <a:cubicBezTo>
                    <a:pt x="98" y="8"/>
                    <a:pt x="98" y="8"/>
                    <a:pt x="97" y="8"/>
                  </a:cubicBezTo>
                  <a:cubicBezTo>
                    <a:pt x="96" y="8"/>
                    <a:pt x="96" y="9"/>
                    <a:pt x="96" y="10"/>
                  </a:cubicBezTo>
                  <a:cubicBezTo>
                    <a:pt x="97" y="10"/>
                    <a:pt x="96" y="11"/>
                    <a:pt x="96" y="11"/>
                  </a:cubicBezTo>
                  <a:cubicBezTo>
                    <a:pt x="95" y="11"/>
                    <a:pt x="95" y="11"/>
                    <a:pt x="95" y="11"/>
                  </a:cubicBezTo>
                  <a:cubicBezTo>
                    <a:pt x="95" y="11"/>
                    <a:pt x="95" y="10"/>
                    <a:pt x="95" y="10"/>
                  </a:cubicBezTo>
                  <a:cubicBezTo>
                    <a:pt x="95" y="9"/>
                    <a:pt x="95" y="9"/>
                    <a:pt x="95" y="9"/>
                  </a:cubicBezTo>
                  <a:cubicBezTo>
                    <a:pt x="96" y="8"/>
                    <a:pt x="96" y="8"/>
                    <a:pt x="96" y="8"/>
                  </a:cubicBezTo>
                  <a:cubicBezTo>
                    <a:pt x="96" y="7"/>
                    <a:pt x="96" y="7"/>
                    <a:pt x="95" y="7"/>
                  </a:cubicBezTo>
                  <a:cubicBezTo>
                    <a:pt x="95" y="7"/>
                    <a:pt x="95" y="6"/>
                    <a:pt x="95" y="6"/>
                  </a:cubicBezTo>
                  <a:cubicBezTo>
                    <a:pt x="95" y="6"/>
                    <a:pt x="96" y="6"/>
                    <a:pt x="96" y="6"/>
                  </a:cubicBezTo>
                  <a:cubicBezTo>
                    <a:pt x="96" y="6"/>
                    <a:pt x="96" y="6"/>
                    <a:pt x="97" y="6"/>
                  </a:cubicBezTo>
                  <a:cubicBezTo>
                    <a:pt x="97" y="5"/>
                    <a:pt x="97" y="4"/>
                    <a:pt x="96" y="4"/>
                  </a:cubicBezTo>
                  <a:cubicBezTo>
                    <a:pt x="95" y="4"/>
                    <a:pt x="94" y="4"/>
                    <a:pt x="94" y="4"/>
                  </a:cubicBezTo>
                  <a:cubicBezTo>
                    <a:pt x="94" y="4"/>
                    <a:pt x="94" y="3"/>
                    <a:pt x="93" y="3"/>
                  </a:cubicBezTo>
                  <a:cubicBezTo>
                    <a:pt x="93" y="3"/>
                    <a:pt x="92" y="3"/>
                    <a:pt x="92" y="2"/>
                  </a:cubicBezTo>
                  <a:cubicBezTo>
                    <a:pt x="92" y="2"/>
                    <a:pt x="93" y="2"/>
                    <a:pt x="93" y="1"/>
                  </a:cubicBezTo>
                  <a:cubicBezTo>
                    <a:pt x="93" y="1"/>
                    <a:pt x="93" y="2"/>
                    <a:pt x="93" y="2"/>
                  </a:cubicBezTo>
                  <a:cubicBezTo>
                    <a:pt x="94" y="2"/>
                    <a:pt x="94" y="2"/>
                    <a:pt x="94" y="2"/>
                  </a:cubicBezTo>
                  <a:cubicBezTo>
                    <a:pt x="94" y="3"/>
                    <a:pt x="94" y="3"/>
                    <a:pt x="95" y="3"/>
                  </a:cubicBezTo>
                  <a:cubicBezTo>
                    <a:pt x="95" y="3"/>
                    <a:pt x="95" y="3"/>
                    <a:pt x="95" y="3"/>
                  </a:cubicBezTo>
                  <a:cubicBezTo>
                    <a:pt x="95" y="3"/>
                    <a:pt x="95" y="2"/>
                    <a:pt x="95" y="2"/>
                  </a:cubicBezTo>
                  <a:cubicBezTo>
                    <a:pt x="95" y="2"/>
                    <a:pt x="95" y="2"/>
                    <a:pt x="95" y="2"/>
                  </a:cubicBezTo>
                  <a:cubicBezTo>
                    <a:pt x="95" y="2"/>
                    <a:pt x="96" y="2"/>
                    <a:pt x="96" y="2"/>
                  </a:cubicBezTo>
                  <a:cubicBezTo>
                    <a:pt x="97" y="2"/>
                    <a:pt x="97" y="2"/>
                    <a:pt x="97" y="2"/>
                  </a:cubicBezTo>
                  <a:cubicBezTo>
                    <a:pt x="97" y="2"/>
                    <a:pt x="97" y="3"/>
                    <a:pt x="97" y="3"/>
                  </a:cubicBezTo>
                  <a:cubicBezTo>
                    <a:pt x="98" y="4"/>
                    <a:pt x="98" y="3"/>
                    <a:pt x="98" y="3"/>
                  </a:cubicBezTo>
                  <a:cubicBezTo>
                    <a:pt x="99" y="2"/>
                    <a:pt x="99" y="2"/>
                    <a:pt x="99" y="2"/>
                  </a:cubicBezTo>
                  <a:cubicBezTo>
                    <a:pt x="99" y="2"/>
                    <a:pt x="99" y="2"/>
                    <a:pt x="99" y="2"/>
                  </a:cubicBezTo>
                  <a:cubicBezTo>
                    <a:pt x="99" y="3"/>
                    <a:pt x="99" y="3"/>
                    <a:pt x="99" y="3"/>
                  </a:cubicBezTo>
                  <a:cubicBezTo>
                    <a:pt x="99" y="4"/>
                    <a:pt x="99" y="4"/>
                    <a:pt x="99" y="4"/>
                  </a:cubicBezTo>
                  <a:cubicBezTo>
                    <a:pt x="99" y="4"/>
                    <a:pt x="98" y="5"/>
                    <a:pt x="98" y="5"/>
                  </a:cubicBezTo>
                  <a:cubicBezTo>
                    <a:pt x="98" y="6"/>
                    <a:pt x="99" y="6"/>
                    <a:pt x="99" y="7"/>
                  </a:cubicBezTo>
                  <a:cubicBezTo>
                    <a:pt x="99" y="7"/>
                    <a:pt x="99" y="8"/>
                    <a:pt x="99" y="9"/>
                  </a:cubicBezTo>
                  <a:cubicBezTo>
                    <a:pt x="99" y="9"/>
                    <a:pt x="100" y="9"/>
                    <a:pt x="100" y="9"/>
                  </a:cubicBezTo>
                  <a:cubicBezTo>
                    <a:pt x="101" y="9"/>
                    <a:pt x="101" y="9"/>
                    <a:pt x="102" y="9"/>
                  </a:cubicBezTo>
                  <a:lnTo>
                    <a:pt x="102" y="12"/>
                  </a:lnTo>
                  <a:cubicBezTo>
                    <a:pt x="102" y="12"/>
                    <a:pt x="102" y="12"/>
                    <a:pt x="102" y="12"/>
                  </a:cubicBezTo>
                  <a:cubicBezTo>
                    <a:pt x="103" y="12"/>
                    <a:pt x="103" y="12"/>
                    <a:pt x="104" y="12"/>
                  </a:cubicBezTo>
                  <a:cubicBezTo>
                    <a:pt x="104" y="12"/>
                    <a:pt x="105" y="13"/>
                    <a:pt x="105" y="13"/>
                  </a:cubicBezTo>
                  <a:cubicBezTo>
                    <a:pt x="105" y="13"/>
                    <a:pt x="105" y="13"/>
                    <a:pt x="105" y="14"/>
                  </a:cubicBezTo>
                  <a:cubicBezTo>
                    <a:pt x="106" y="13"/>
                    <a:pt x="106" y="12"/>
                    <a:pt x="105" y="11"/>
                  </a:cubicBezTo>
                  <a:cubicBezTo>
                    <a:pt x="105" y="10"/>
                    <a:pt x="105" y="9"/>
                    <a:pt x="105" y="9"/>
                  </a:cubicBezTo>
                  <a:cubicBezTo>
                    <a:pt x="105" y="8"/>
                    <a:pt x="104" y="9"/>
                    <a:pt x="104" y="9"/>
                  </a:cubicBezTo>
                  <a:cubicBezTo>
                    <a:pt x="104" y="9"/>
                    <a:pt x="103" y="9"/>
                    <a:pt x="103" y="8"/>
                  </a:cubicBezTo>
                  <a:cubicBezTo>
                    <a:pt x="102" y="8"/>
                    <a:pt x="101" y="8"/>
                    <a:pt x="101" y="7"/>
                  </a:cubicBezTo>
                  <a:cubicBezTo>
                    <a:pt x="101" y="7"/>
                    <a:pt x="101" y="6"/>
                    <a:pt x="102" y="6"/>
                  </a:cubicBezTo>
                  <a:cubicBezTo>
                    <a:pt x="102" y="6"/>
                    <a:pt x="103" y="5"/>
                    <a:pt x="103" y="5"/>
                  </a:cubicBezTo>
                  <a:cubicBezTo>
                    <a:pt x="102" y="5"/>
                    <a:pt x="102" y="4"/>
                    <a:pt x="101" y="4"/>
                  </a:cubicBezTo>
                  <a:cubicBezTo>
                    <a:pt x="101" y="4"/>
                    <a:pt x="101" y="3"/>
                    <a:pt x="101" y="2"/>
                  </a:cubicBezTo>
                  <a:cubicBezTo>
                    <a:pt x="103" y="2"/>
                    <a:pt x="106" y="2"/>
                    <a:pt x="108" y="2"/>
                  </a:cubicBezTo>
                  <a:cubicBezTo>
                    <a:pt x="111" y="2"/>
                    <a:pt x="113" y="2"/>
                    <a:pt x="115" y="2"/>
                  </a:cubicBezTo>
                  <a:cubicBezTo>
                    <a:pt x="116" y="2"/>
                    <a:pt x="117" y="2"/>
                    <a:pt x="118" y="2"/>
                  </a:cubicBezTo>
                  <a:cubicBezTo>
                    <a:pt x="119" y="2"/>
                    <a:pt x="120" y="2"/>
                    <a:pt x="120" y="2"/>
                  </a:cubicBezTo>
                  <a:cubicBezTo>
                    <a:pt x="121" y="2"/>
                    <a:pt x="121" y="2"/>
                    <a:pt x="121" y="2"/>
                  </a:cubicBezTo>
                  <a:cubicBezTo>
                    <a:pt x="121" y="2"/>
                    <a:pt x="121" y="2"/>
                    <a:pt x="121" y="3"/>
                  </a:cubicBezTo>
                  <a:cubicBezTo>
                    <a:pt x="122" y="3"/>
                    <a:pt x="123" y="3"/>
                    <a:pt x="123" y="2"/>
                  </a:cubicBezTo>
                  <a:cubicBezTo>
                    <a:pt x="123" y="2"/>
                    <a:pt x="123" y="2"/>
                    <a:pt x="123" y="1"/>
                  </a:cubicBezTo>
                  <a:cubicBezTo>
                    <a:pt x="124" y="1"/>
                    <a:pt x="124" y="2"/>
                    <a:pt x="125" y="2"/>
                  </a:cubicBezTo>
                  <a:cubicBezTo>
                    <a:pt x="125" y="2"/>
                    <a:pt x="126" y="2"/>
                    <a:pt x="126" y="3"/>
                  </a:cubicBezTo>
                  <a:cubicBezTo>
                    <a:pt x="126" y="3"/>
                    <a:pt x="127" y="3"/>
                    <a:pt x="126" y="2"/>
                  </a:cubicBezTo>
                  <a:cubicBezTo>
                    <a:pt x="126" y="2"/>
                    <a:pt x="126" y="2"/>
                    <a:pt x="127" y="2"/>
                  </a:cubicBezTo>
                  <a:cubicBezTo>
                    <a:pt x="127" y="2"/>
                    <a:pt x="127" y="2"/>
                    <a:pt x="127" y="2"/>
                  </a:cubicBezTo>
                  <a:cubicBezTo>
                    <a:pt x="128" y="2"/>
                    <a:pt x="128" y="2"/>
                    <a:pt x="128" y="2"/>
                  </a:cubicBezTo>
                  <a:cubicBezTo>
                    <a:pt x="128" y="2"/>
                    <a:pt x="128" y="2"/>
                    <a:pt x="128" y="2"/>
                  </a:cubicBezTo>
                  <a:cubicBezTo>
                    <a:pt x="128" y="2"/>
                    <a:pt x="129" y="2"/>
                    <a:pt x="129" y="2"/>
                  </a:cubicBezTo>
                  <a:cubicBezTo>
                    <a:pt x="130" y="2"/>
                    <a:pt x="131" y="2"/>
                    <a:pt x="133" y="2"/>
                  </a:cubicBezTo>
                  <a:cubicBezTo>
                    <a:pt x="134" y="2"/>
                    <a:pt x="134" y="2"/>
                    <a:pt x="135" y="3"/>
                  </a:cubicBezTo>
                  <a:cubicBezTo>
                    <a:pt x="136" y="3"/>
                    <a:pt x="136" y="3"/>
                    <a:pt x="137" y="2"/>
                  </a:cubicBezTo>
                  <a:cubicBezTo>
                    <a:pt x="137" y="2"/>
                    <a:pt x="137" y="2"/>
                    <a:pt x="139" y="2"/>
                  </a:cubicBezTo>
                  <a:cubicBezTo>
                    <a:pt x="138" y="4"/>
                    <a:pt x="139" y="6"/>
                    <a:pt x="139" y="8"/>
                  </a:cubicBezTo>
                  <a:cubicBezTo>
                    <a:pt x="139" y="10"/>
                    <a:pt x="139" y="12"/>
                    <a:pt x="139" y="14"/>
                  </a:cubicBezTo>
                  <a:cubicBezTo>
                    <a:pt x="139" y="14"/>
                    <a:pt x="138" y="14"/>
                    <a:pt x="137" y="15"/>
                  </a:cubicBezTo>
                  <a:cubicBezTo>
                    <a:pt x="137" y="15"/>
                    <a:pt x="136" y="15"/>
                    <a:pt x="135" y="14"/>
                  </a:cubicBezTo>
                  <a:cubicBezTo>
                    <a:pt x="136" y="14"/>
                    <a:pt x="136" y="14"/>
                    <a:pt x="137" y="14"/>
                  </a:cubicBezTo>
                  <a:cubicBezTo>
                    <a:pt x="138" y="14"/>
                    <a:pt x="138" y="13"/>
                    <a:pt x="138" y="13"/>
                  </a:cubicBezTo>
                  <a:cubicBezTo>
                    <a:pt x="137" y="13"/>
                    <a:pt x="136" y="12"/>
                    <a:pt x="136" y="12"/>
                  </a:cubicBezTo>
                  <a:cubicBezTo>
                    <a:pt x="136" y="12"/>
                    <a:pt x="136" y="13"/>
                    <a:pt x="135" y="13"/>
                  </a:cubicBezTo>
                  <a:cubicBezTo>
                    <a:pt x="135" y="14"/>
                    <a:pt x="134" y="14"/>
                    <a:pt x="134" y="15"/>
                  </a:cubicBezTo>
                  <a:cubicBezTo>
                    <a:pt x="134" y="15"/>
                    <a:pt x="135" y="16"/>
                    <a:pt x="135" y="16"/>
                  </a:cubicBezTo>
                  <a:cubicBezTo>
                    <a:pt x="136" y="16"/>
                    <a:pt x="136" y="17"/>
                    <a:pt x="136" y="17"/>
                  </a:cubicBezTo>
                  <a:cubicBezTo>
                    <a:pt x="138" y="17"/>
                    <a:pt x="139" y="17"/>
                    <a:pt x="139" y="16"/>
                  </a:cubicBezTo>
                  <a:cubicBezTo>
                    <a:pt x="139" y="16"/>
                    <a:pt x="140" y="18"/>
                    <a:pt x="140" y="20"/>
                  </a:cubicBezTo>
                  <a:cubicBezTo>
                    <a:pt x="140" y="22"/>
                    <a:pt x="140" y="23"/>
                    <a:pt x="140" y="24"/>
                  </a:cubicBezTo>
                  <a:cubicBezTo>
                    <a:pt x="140" y="25"/>
                    <a:pt x="140" y="25"/>
                    <a:pt x="139" y="25"/>
                  </a:cubicBezTo>
                  <a:cubicBezTo>
                    <a:pt x="140" y="26"/>
                    <a:pt x="140" y="27"/>
                    <a:pt x="140" y="28"/>
                  </a:cubicBezTo>
                  <a:cubicBezTo>
                    <a:pt x="141" y="28"/>
                    <a:pt x="141" y="29"/>
                    <a:pt x="141" y="30"/>
                  </a:cubicBezTo>
                  <a:cubicBezTo>
                    <a:pt x="141" y="30"/>
                    <a:pt x="141" y="31"/>
                    <a:pt x="141" y="32"/>
                  </a:cubicBezTo>
                  <a:cubicBezTo>
                    <a:pt x="141" y="33"/>
                    <a:pt x="141" y="34"/>
                    <a:pt x="141" y="35"/>
                  </a:cubicBezTo>
                  <a:cubicBezTo>
                    <a:pt x="141" y="41"/>
                    <a:pt x="142" y="47"/>
                    <a:pt x="143" y="54"/>
                  </a:cubicBezTo>
                  <a:cubicBezTo>
                    <a:pt x="144" y="60"/>
                    <a:pt x="144" y="67"/>
                    <a:pt x="145" y="74"/>
                  </a:cubicBezTo>
                  <a:cubicBezTo>
                    <a:pt x="145" y="74"/>
                    <a:pt x="145" y="76"/>
                    <a:pt x="145" y="77"/>
                  </a:cubicBezTo>
                  <a:cubicBezTo>
                    <a:pt x="145" y="78"/>
                    <a:pt x="145" y="79"/>
                    <a:pt x="145" y="80"/>
                  </a:cubicBezTo>
                  <a:cubicBezTo>
                    <a:pt x="145" y="85"/>
                    <a:pt x="145" y="91"/>
                    <a:pt x="146" y="97"/>
                  </a:cubicBezTo>
                  <a:cubicBezTo>
                    <a:pt x="147" y="103"/>
                    <a:pt x="147" y="109"/>
                    <a:pt x="148" y="114"/>
                  </a:cubicBezTo>
                  <a:cubicBezTo>
                    <a:pt x="148" y="120"/>
                    <a:pt x="149" y="125"/>
                    <a:pt x="149" y="131"/>
                  </a:cubicBezTo>
                  <a:cubicBezTo>
                    <a:pt x="149" y="136"/>
                    <a:pt x="149" y="142"/>
                    <a:pt x="150" y="147"/>
                  </a:cubicBezTo>
                  <a:cubicBezTo>
                    <a:pt x="151" y="140"/>
                    <a:pt x="151" y="133"/>
                    <a:pt x="152" y="125"/>
                  </a:cubicBezTo>
                  <a:cubicBezTo>
                    <a:pt x="152" y="118"/>
                    <a:pt x="153" y="110"/>
                    <a:pt x="153" y="103"/>
                  </a:cubicBezTo>
                  <a:cubicBezTo>
                    <a:pt x="155" y="89"/>
                    <a:pt x="156" y="75"/>
                    <a:pt x="158" y="60"/>
                  </a:cubicBezTo>
                  <a:cubicBezTo>
                    <a:pt x="159" y="46"/>
                    <a:pt x="161" y="32"/>
                    <a:pt x="163" y="18"/>
                  </a:cubicBezTo>
                  <a:cubicBezTo>
                    <a:pt x="163" y="17"/>
                    <a:pt x="163" y="16"/>
                    <a:pt x="163" y="14"/>
                  </a:cubicBezTo>
                  <a:cubicBezTo>
                    <a:pt x="163" y="13"/>
                    <a:pt x="164" y="12"/>
                    <a:pt x="165" y="11"/>
                  </a:cubicBezTo>
                  <a:cubicBezTo>
                    <a:pt x="164" y="10"/>
                    <a:pt x="164" y="10"/>
                    <a:pt x="164" y="9"/>
                  </a:cubicBezTo>
                  <a:cubicBezTo>
                    <a:pt x="164" y="9"/>
                    <a:pt x="164" y="8"/>
                    <a:pt x="164" y="7"/>
                  </a:cubicBezTo>
                  <a:cubicBezTo>
                    <a:pt x="165" y="7"/>
                    <a:pt x="165" y="6"/>
                    <a:pt x="165" y="6"/>
                  </a:cubicBezTo>
                  <a:cubicBezTo>
                    <a:pt x="165" y="5"/>
                    <a:pt x="165" y="4"/>
                    <a:pt x="165" y="3"/>
                  </a:cubicBezTo>
                  <a:cubicBezTo>
                    <a:pt x="166" y="5"/>
                    <a:pt x="166" y="5"/>
                    <a:pt x="167" y="5"/>
                  </a:cubicBezTo>
                  <a:cubicBezTo>
                    <a:pt x="167" y="5"/>
                    <a:pt x="168" y="5"/>
                    <a:pt x="169" y="5"/>
                  </a:cubicBezTo>
                  <a:lnTo>
                    <a:pt x="171" y="3"/>
                  </a:lnTo>
                  <a:cubicBezTo>
                    <a:pt x="171" y="3"/>
                    <a:pt x="170" y="3"/>
                    <a:pt x="170" y="3"/>
                  </a:cubicBezTo>
                  <a:cubicBezTo>
                    <a:pt x="170" y="4"/>
                    <a:pt x="169" y="4"/>
                    <a:pt x="169" y="5"/>
                  </a:cubicBezTo>
                  <a:cubicBezTo>
                    <a:pt x="167" y="5"/>
                    <a:pt x="166" y="4"/>
                    <a:pt x="167" y="2"/>
                  </a:cubicBezTo>
                  <a:cubicBezTo>
                    <a:pt x="168" y="3"/>
                    <a:pt x="168" y="3"/>
                    <a:pt x="169" y="3"/>
                  </a:cubicBezTo>
                  <a:cubicBezTo>
                    <a:pt x="170" y="2"/>
                    <a:pt x="170" y="2"/>
                    <a:pt x="171" y="1"/>
                  </a:cubicBezTo>
                  <a:cubicBezTo>
                    <a:pt x="171" y="2"/>
                    <a:pt x="171" y="2"/>
                    <a:pt x="171" y="2"/>
                  </a:cubicBezTo>
                  <a:cubicBezTo>
                    <a:pt x="171" y="2"/>
                    <a:pt x="172" y="2"/>
                    <a:pt x="172" y="2"/>
                  </a:cubicBezTo>
                  <a:cubicBezTo>
                    <a:pt x="172" y="2"/>
                    <a:pt x="173" y="2"/>
                    <a:pt x="173" y="2"/>
                  </a:cubicBezTo>
                  <a:cubicBezTo>
                    <a:pt x="173" y="1"/>
                    <a:pt x="173" y="1"/>
                    <a:pt x="174" y="1"/>
                  </a:cubicBezTo>
                  <a:cubicBezTo>
                    <a:pt x="175" y="1"/>
                    <a:pt x="177" y="1"/>
                    <a:pt x="179" y="1"/>
                  </a:cubicBezTo>
                  <a:cubicBezTo>
                    <a:pt x="181" y="1"/>
                    <a:pt x="183" y="2"/>
                    <a:pt x="185" y="2"/>
                  </a:cubicBezTo>
                  <a:cubicBezTo>
                    <a:pt x="185" y="2"/>
                    <a:pt x="186" y="2"/>
                    <a:pt x="187" y="2"/>
                  </a:cubicBezTo>
                  <a:cubicBezTo>
                    <a:pt x="187" y="2"/>
                    <a:pt x="188" y="2"/>
                    <a:pt x="189" y="2"/>
                  </a:cubicBezTo>
                  <a:cubicBezTo>
                    <a:pt x="189" y="2"/>
                    <a:pt x="190" y="2"/>
                    <a:pt x="190" y="2"/>
                  </a:cubicBezTo>
                  <a:cubicBezTo>
                    <a:pt x="190" y="3"/>
                    <a:pt x="190" y="3"/>
                    <a:pt x="190" y="3"/>
                  </a:cubicBezTo>
                  <a:cubicBezTo>
                    <a:pt x="190" y="3"/>
                    <a:pt x="191" y="4"/>
                    <a:pt x="191" y="4"/>
                  </a:cubicBezTo>
                  <a:cubicBezTo>
                    <a:pt x="192" y="4"/>
                    <a:pt x="192" y="3"/>
                    <a:pt x="193" y="2"/>
                  </a:cubicBezTo>
                  <a:cubicBezTo>
                    <a:pt x="193" y="2"/>
                    <a:pt x="194" y="2"/>
                    <a:pt x="196" y="2"/>
                  </a:cubicBezTo>
                  <a:cubicBezTo>
                    <a:pt x="195" y="3"/>
                    <a:pt x="195" y="3"/>
                    <a:pt x="194" y="3"/>
                  </a:cubicBezTo>
                  <a:cubicBezTo>
                    <a:pt x="193" y="3"/>
                    <a:pt x="193" y="4"/>
                    <a:pt x="193" y="5"/>
                  </a:cubicBezTo>
                  <a:cubicBezTo>
                    <a:pt x="193" y="5"/>
                    <a:pt x="193" y="5"/>
                    <a:pt x="193" y="5"/>
                  </a:cubicBezTo>
                  <a:cubicBezTo>
                    <a:pt x="194" y="5"/>
                    <a:pt x="194" y="5"/>
                    <a:pt x="194" y="4"/>
                  </a:cubicBezTo>
                  <a:cubicBezTo>
                    <a:pt x="195" y="4"/>
                    <a:pt x="195" y="4"/>
                    <a:pt x="196" y="4"/>
                  </a:cubicBezTo>
                  <a:cubicBezTo>
                    <a:pt x="196" y="4"/>
                    <a:pt x="196" y="4"/>
                    <a:pt x="197" y="4"/>
                  </a:cubicBezTo>
                  <a:cubicBezTo>
                    <a:pt x="197" y="4"/>
                    <a:pt x="197" y="4"/>
                    <a:pt x="197" y="4"/>
                  </a:cubicBezTo>
                  <a:cubicBezTo>
                    <a:pt x="197" y="4"/>
                    <a:pt x="197" y="4"/>
                    <a:pt x="197" y="4"/>
                  </a:cubicBezTo>
                  <a:cubicBezTo>
                    <a:pt x="197" y="4"/>
                    <a:pt x="197" y="3"/>
                    <a:pt x="196" y="3"/>
                  </a:cubicBezTo>
                  <a:cubicBezTo>
                    <a:pt x="196" y="3"/>
                    <a:pt x="196" y="3"/>
                    <a:pt x="196" y="2"/>
                  </a:cubicBezTo>
                  <a:cubicBezTo>
                    <a:pt x="197" y="2"/>
                    <a:pt x="198" y="2"/>
                    <a:pt x="199" y="2"/>
                  </a:cubicBezTo>
                  <a:cubicBezTo>
                    <a:pt x="200" y="2"/>
                    <a:pt x="201" y="2"/>
                    <a:pt x="201" y="2"/>
                  </a:cubicBezTo>
                  <a:cubicBezTo>
                    <a:pt x="202" y="2"/>
                    <a:pt x="203" y="2"/>
                    <a:pt x="204" y="2"/>
                  </a:cubicBezTo>
                  <a:cubicBezTo>
                    <a:pt x="205" y="1"/>
                    <a:pt x="206" y="1"/>
                    <a:pt x="206" y="1"/>
                  </a:cubicBezTo>
                  <a:cubicBezTo>
                    <a:pt x="206" y="1"/>
                    <a:pt x="206" y="2"/>
                    <a:pt x="206" y="2"/>
                  </a:cubicBezTo>
                  <a:cubicBezTo>
                    <a:pt x="205" y="2"/>
                    <a:pt x="205" y="2"/>
                    <a:pt x="205" y="3"/>
                  </a:cubicBezTo>
                  <a:cubicBezTo>
                    <a:pt x="206" y="2"/>
                    <a:pt x="207" y="2"/>
                    <a:pt x="208" y="2"/>
                  </a:cubicBezTo>
                  <a:cubicBezTo>
                    <a:pt x="209" y="2"/>
                    <a:pt x="210" y="1"/>
                    <a:pt x="211" y="1"/>
                  </a:cubicBezTo>
                  <a:cubicBezTo>
                    <a:pt x="212" y="2"/>
                    <a:pt x="212" y="2"/>
                    <a:pt x="212" y="2"/>
                  </a:cubicBezTo>
                  <a:cubicBezTo>
                    <a:pt x="211" y="2"/>
                    <a:pt x="211" y="3"/>
                    <a:pt x="211" y="3"/>
                  </a:cubicBezTo>
                  <a:cubicBezTo>
                    <a:pt x="212" y="3"/>
                    <a:pt x="212" y="3"/>
                    <a:pt x="212" y="3"/>
                  </a:cubicBezTo>
                  <a:cubicBezTo>
                    <a:pt x="213" y="3"/>
                    <a:pt x="213" y="3"/>
                    <a:pt x="214" y="3"/>
                  </a:cubicBezTo>
                  <a:cubicBezTo>
                    <a:pt x="214" y="3"/>
                    <a:pt x="215" y="2"/>
                    <a:pt x="215" y="2"/>
                  </a:cubicBezTo>
                  <a:cubicBezTo>
                    <a:pt x="215" y="1"/>
                    <a:pt x="216" y="1"/>
                    <a:pt x="217" y="2"/>
                  </a:cubicBezTo>
                  <a:cubicBezTo>
                    <a:pt x="217" y="2"/>
                    <a:pt x="216" y="2"/>
                    <a:pt x="216" y="3"/>
                  </a:cubicBezTo>
                  <a:cubicBezTo>
                    <a:pt x="216" y="3"/>
                    <a:pt x="216" y="3"/>
                    <a:pt x="216" y="4"/>
                  </a:cubicBezTo>
                  <a:cubicBezTo>
                    <a:pt x="215" y="4"/>
                    <a:pt x="215" y="4"/>
                    <a:pt x="214" y="4"/>
                  </a:cubicBezTo>
                  <a:cubicBezTo>
                    <a:pt x="214" y="4"/>
                    <a:pt x="214" y="5"/>
                    <a:pt x="213" y="5"/>
                  </a:cubicBezTo>
                  <a:cubicBezTo>
                    <a:pt x="213" y="6"/>
                    <a:pt x="213" y="6"/>
                    <a:pt x="212" y="6"/>
                  </a:cubicBezTo>
                  <a:cubicBezTo>
                    <a:pt x="212" y="6"/>
                    <a:pt x="211" y="6"/>
                    <a:pt x="211" y="6"/>
                  </a:cubicBezTo>
                  <a:lnTo>
                    <a:pt x="211" y="4"/>
                  </a:lnTo>
                  <a:cubicBezTo>
                    <a:pt x="210" y="5"/>
                    <a:pt x="209" y="5"/>
                    <a:pt x="208" y="5"/>
                  </a:cubicBezTo>
                  <a:cubicBezTo>
                    <a:pt x="207" y="4"/>
                    <a:pt x="207" y="4"/>
                    <a:pt x="206" y="4"/>
                  </a:cubicBezTo>
                  <a:cubicBezTo>
                    <a:pt x="205" y="5"/>
                    <a:pt x="205" y="5"/>
                    <a:pt x="204" y="5"/>
                  </a:cubicBezTo>
                  <a:cubicBezTo>
                    <a:pt x="204" y="6"/>
                    <a:pt x="204" y="6"/>
                    <a:pt x="203" y="6"/>
                  </a:cubicBezTo>
                  <a:cubicBezTo>
                    <a:pt x="203" y="5"/>
                    <a:pt x="202" y="5"/>
                    <a:pt x="202" y="5"/>
                  </a:cubicBezTo>
                  <a:cubicBezTo>
                    <a:pt x="202" y="5"/>
                    <a:pt x="201" y="5"/>
                    <a:pt x="201" y="5"/>
                  </a:cubicBezTo>
                  <a:cubicBezTo>
                    <a:pt x="200" y="5"/>
                    <a:pt x="200" y="5"/>
                    <a:pt x="199" y="5"/>
                  </a:cubicBezTo>
                  <a:cubicBezTo>
                    <a:pt x="199" y="5"/>
                    <a:pt x="199" y="5"/>
                    <a:pt x="198" y="4"/>
                  </a:cubicBezTo>
                  <a:cubicBezTo>
                    <a:pt x="198" y="4"/>
                    <a:pt x="198" y="4"/>
                    <a:pt x="198" y="5"/>
                  </a:cubicBezTo>
                  <a:cubicBezTo>
                    <a:pt x="198" y="5"/>
                    <a:pt x="198" y="5"/>
                    <a:pt x="197" y="5"/>
                  </a:cubicBezTo>
                  <a:cubicBezTo>
                    <a:pt x="197" y="5"/>
                    <a:pt x="197" y="5"/>
                    <a:pt x="197" y="6"/>
                  </a:cubicBezTo>
                  <a:cubicBezTo>
                    <a:pt x="197" y="6"/>
                    <a:pt x="197" y="6"/>
                    <a:pt x="197" y="6"/>
                  </a:cubicBezTo>
                  <a:cubicBezTo>
                    <a:pt x="196" y="6"/>
                    <a:pt x="196" y="6"/>
                    <a:pt x="195" y="6"/>
                  </a:cubicBezTo>
                  <a:cubicBezTo>
                    <a:pt x="195" y="6"/>
                    <a:pt x="195" y="6"/>
                    <a:pt x="194" y="6"/>
                  </a:cubicBezTo>
                  <a:cubicBezTo>
                    <a:pt x="194" y="6"/>
                    <a:pt x="194" y="6"/>
                    <a:pt x="193" y="6"/>
                  </a:cubicBezTo>
                  <a:cubicBezTo>
                    <a:pt x="193" y="6"/>
                    <a:pt x="192" y="6"/>
                    <a:pt x="192" y="6"/>
                  </a:cubicBezTo>
                  <a:lnTo>
                    <a:pt x="190" y="7"/>
                  </a:lnTo>
                  <a:cubicBezTo>
                    <a:pt x="190" y="8"/>
                    <a:pt x="189" y="8"/>
                    <a:pt x="189" y="7"/>
                  </a:cubicBezTo>
                  <a:cubicBezTo>
                    <a:pt x="189" y="7"/>
                    <a:pt x="189" y="6"/>
                    <a:pt x="189" y="6"/>
                  </a:cubicBezTo>
                  <a:cubicBezTo>
                    <a:pt x="188" y="6"/>
                    <a:pt x="188" y="7"/>
                    <a:pt x="188" y="7"/>
                  </a:cubicBezTo>
                  <a:cubicBezTo>
                    <a:pt x="188" y="7"/>
                    <a:pt x="187" y="7"/>
                    <a:pt x="187" y="7"/>
                  </a:cubicBezTo>
                  <a:cubicBezTo>
                    <a:pt x="187" y="8"/>
                    <a:pt x="186" y="8"/>
                    <a:pt x="185" y="8"/>
                  </a:cubicBezTo>
                  <a:cubicBezTo>
                    <a:pt x="184" y="8"/>
                    <a:pt x="183" y="8"/>
                    <a:pt x="182" y="8"/>
                  </a:cubicBezTo>
                  <a:cubicBezTo>
                    <a:pt x="182" y="8"/>
                    <a:pt x="182" y="8"/>
                    <a:pt x="182" y="8"/>
                  </a:cubicBezTo>
                  <a:cubicBezTo>
                    <a:pt x="181" y="7"/>
                    <a:pt x="181" y="7"/>
                    <a:pt x="181" y="7"/>
                  </a:cubicBezTo>
                  <a:cubicBezTo>
                    <a:pt x="179" y="8"/>
                    <a:pt x="177" y="8"/>
                    <a:pt x="176" y="8"/>
                  </a:cubicBezTo>
                  <a:cubicBezTo>
                    <a:pt x="174" y="9"/>
                    <a:pt x="172" y="9"/>
                    <a:pt x="171" y="9"/>
                  </a:cubicBezTo>
                  <a:cubicBezTo>
                    <a:pt x="171" y="9"/>
                    <a:pt x="171" y="10"/>
                    <a:pt x="171" y="10"/>
                  </a:cubicBezTo>
                  <a:cubicBezTo>
                    <a:pt x="172" y="10"/>
                    <a:pt x="172" y="10"/>
                    <a:pt x="173" y="10"/>
                  </a:cubicBezTo>
                  <a:cubicBezTo>
                    <a:pt x="173" y="10"/>
                    <a:pt x="174" y="10"/>
                    <a:pt x="175" y="10"/>
                  </a:cubicBezTo>
                  <a:cubicBezTo>
                    <a:pt x="175" y="10"/>
                    <a:pt x="176" y="10"/>
                    <a:pt x="176" y="10"/>
                  </a:cubicBezTo>
                  <a:cubicBezTo>
                    <a:pt x="176" y="11"/>
                    <a:pt x="176" y="13"/>
                    <a:pt x="177" y="13"/>
                  </a:cubicBezTo>
                  <a:cubicBezTo>
                    <a:pt x="178" y="13"/>
                    <a:pt x="178" y="12"/>
                    <a:pt x="178" y="12"/>
                  </a:cubicBezTo>
                  <a:cubicBezTo>
                    <a:pt x="177" y="11"/>
                    <a:pt x="177" y="10"/>
                    <a:pt x="177" y="10"/>
                  </a:cubicBezTo>
                  <a:cubicBezTo>
                    <a:pt x="178" y="10"/>
                    <a:pt x="178" y="10"/>
                    <a:pt x="178" y="10"/>
                  </a:cubicBezTo>
                  <a:cubicBezTo>
                    <a:pt x="178" y="10"/>
                    <a:pt x="179" y="10"/>
                    <a:pt x="179" y="10"/>
                  </a:cubicBezTo>
                  <a:cubicBezTo>
                    <a:pt x="179" y="10"/>
                    <a:pt x="179" y="10"/>
                    <a:pt x="180" y="10"/>
                  </a:cubicBezTo>
                  <a:cubicBezTo>
                    <a:pt x="180" y="10"/>
                    <a:pt x="181" y="10"/>
                    <a:pt x="181" y="10"/>
                  </a:cubicBezTo>
                  <a:cubicBezTo>
                    <a:pt x="181" y="11"/>
                    <a:pt x="181" y="12"/>
                    <a:pt x="180" y="11"/>
                  </a:cubicBezTo>
                  <a:cubicBezTo>
                    <a:pt x="179" y="12"/>
                    <a:pt x="180" y="13"/>
                    <a:pt x="180" y="13"/>
                  </a:cubicBezTo>
                  <a:cubicBezTo>
                    <a:pt x="181" y="13"/>
                    <a:pt x="181" y="13"/>
                    <a:pt x="182" y="13"/>
                  </a:cubicBezTo>
                  <a:cubicBezTo>
                    <a:pt x="182" y="13"/>
                    <a:pt x="182" y="13"/>
                    <a:pt x="182" y="13"/>
                  </a:cubicBezTo>
                  <a:cubicBezTo>
                    <a:pt x="182" y="13"/>
                    <a:pt x="182" y="13"/>
                    <a:pt x="182" y="12"/>
                  </a:cubicBezTo>
                  <a:cubicBezTo>
                    <a:pt x="182" y="12"/>
                    <a:pt x="182" y="12"/>
                    <a:pt x="182" y="12"/>
                  </a:cubicBezTo>
                  <a:cubicBezTo>
                    <a:pt x="181" y="11"/>
                    <a:pt x="181" y="11"/>
                    <a:pt x="182" y="11"/>
                  </a:cubicBezTo>
                  <a:cubicBezTo>
                    <a:pt x="182" y="11"/>
                    <a:pt x="183" y="11"/>
                    <a:pt x="183" y="11"/>
                  </a:cubicBezTo>
                  <a:cubicBezTo>
                    <a:pt x="183" y="12"/>
                    <a:pt x="183" y="12"/>
                    <a:pt x="184" y="12"/>
                  </a:cubicBezTo>
                  <a:cubicBezTo>
                    <a:pt x="184" y="12"/>
                    <a:pt x="185" y="12"/>
                    <a:pt x="185" y="11"/>
                  </a:cubicBezTo>
                  <a:cubicBezTo>
                    <a:pt x="186" y="11"/>
                    <a:pt x="186" y="11"/>
                    <a:pt x="187" y="10"/>
                  </a:cubicBezTo>
                  <a:cubicBezTo>
                    <a:pt x="188" y="10"/>
                    <a:pt x="188" y="11"/>
                    <a:pt x="189" y="11"/>
                  </a:cubicBezTo>
                  <a:cubicBezTo>
                    <a:pt x="189" y="12"/>
                    <a:pt x="190" y="12"/>
                    <a:pt x="190" y="13"/>
                  </a:cubicBezTo>
                  <a:cubicBezTo>
                    <a:pt x="191" y="12"/>
                    <a:pt x="191" y="12"/>
                    <a:pt x="191" y="11"/>
                  </a:cubicBezTo>
                  <a:cubicBezTo>
                    <a:pt x="192" y="11"/>
                    <a:pt x="192" y="11"/>
                    <a:pt x="193" y="12"/>
                  </a:cubicBezTo>
                  <a:cubicBezTo>
                    <a:pt x="193" y="12"/>
                    <a:pt x="193" y="12"/>
                    <a:pt x="194" y="11"/>
                  </a:cubicBezTo>
                  <a:cubicBezTo>
                    <a:pt x="194" y="11"/>
                    <a:pt x="194" y="11"/>
                    <a:pt x="194" y="11"/>
                  </a:cubicBezTo>
                  <a:cubicBezTo>
                    <a:pt x="194" y="10"/>
                    <a:pt x="194" y="10"/>
                    <a:pt x="194" y="10"/>
                  </a:cubicBezTo>
                  <a:cubicBezTo>
                    <a:pt x="194" y="9"/>
                    <a:pt x="194" y="9"/>
                    <a:pt x="194" y="9"/>
                  </a:cubicBezTo>
                  <a:cubicBezTo>
                    <a:pt x="195" y="9"/>
                    <a:pt x="195" y="9"/>
                    <a:pt x="195" y="10"/>
                  </a:cubicBezTo>
                  <a:cubicBezTo>
                    <a:pt x="195" y="10"/>
                    <a:pt x="195" y="10"/>
                    <a:pt x="196" y="11"/>
                  </a:cubicBezTo>
                  <a:cubicBezTo>
                    <a:pt x="196" y="11"/>
                    <a:pt x="196" y="11"/>
                    <a:pt x="197" y="11"/>
                  </a:cubicBezTo>
                  <a:cubicBezTo>
                    <a:pt x="197" y="11"/>
                    <a:pt x="197" y="11"/>
                    <a:pt x="197" y="10"/>
                  </a:cubicBezTo>
                  <a:cubicBezTo>
                    <a:pt x="197" y="10"/>
                    <a:pt x="198" y="10"/>
                    <a:pt x="198" y="11"/>
                  </a:cubicBezTo>
                  <a:cubicBezTo>
                    <a:pt x="198" y="11"/>
                    <a:pt x="198" y="11"/>
                    <a:pt x="198" y="12"/>
                  </a:cubicBezTo>
                  <a:cubicBezTo>
                    <a:pt x="199" y="12"/>
                    <a:pt x="200" y="12"/>
                    <a:pt x="200" y="12"/>
                  </a:cubicBezTo>
                  <a:cubicBezTo>
                    <a:pt x="201" y="11"/>
                    <a:pt x="201" y="11"/>
                    <a:pt x="202" y="11"/>
                  </a:cubicBezTo>
                  <a:cubicBezTo>
                    <a:pt x="202" y="11"/>
                    <a:pt x="202" y="12"/>
                    <a:pt x="202" y="12"/>
                  </a:cubicBezTo>
                  <a:cubicBezTo>
                    <a:pt x="202" y="12"/>
                    <a:pt x="202" y="13"/>
                    <a:pt x="202" y="13"/>
                  </a:cubicBezTo>
                  <a:cubicBezTo>
                    <a:pt x="203" y="12"/>
                    <a:pt x="203" y="12"/>
                    <a:pt x="203" y="12"/>
                  </a:cubicBezTo>
                  <a:cubicBezTo>
                    <a:pt x="203" y="11"/>
                    <a:pt x="203" y="11"/>
                    <a:pt x="203" y="11"/>
                  </a:cubicBezTo>
                  <a:cubicBezTo>
                    <a:pt x="203" y="11"/>
                    <a:pt x="202" y="10"/>
                    <a:pt x="202" y="10"/>
                  </a:cubicBezTo>
                  <a:cubicBezTo>
                    <a:pt x="202" y="10"/>
                    <a:pt x="202" y="9"/>
                    <a:pt x="202" y="9"/>
                  </a:cubicBezTo>
                  <a:cubicBezTo>
                    <a:pt x="202" y="9"/>
                    <a:pt x="203" y="9"/>
                    <a:pt x="203" y="9"/>
                  </a:cubicBezTo>
                  <a:cubicBezTo>
                    <a:pt x="203" y="9"/>
                    <a:pt x="203" y="9"/>
                    <a:pt x="203" y="10"/>
                  </a:cubicBezTo>
                  <a:cubicBezTo>
                    <a:pt x="203" y="10"/>
                    <a:pt x="203" y="10"/>
                    <a:pt x="203" y="10"/>
                  </a:cubicBezTo>
                  <a:cubicBezTo>
                    <a:pt x="204" y="10"/>
                    <a:pt x="204" y="10"/>
                    <a:pt x="204" y="10"/>
                  </a:cubicBezTo>
                  <a:cubicBezTo>
                    <a:pt x="205" y="11"/>
                    <a:pt x="205" y="11"/>
                    <a:pt x="204" y="12"/>
                  </a:cubicBezTo>
                  <a:cubicBezTo>
                    <a:pt x="204" y="12"/>
                    <a:pt x="204" y="12"/>
                    <a:pt x="203" y="13"/>
                  </a:cubicBezTo>
                  <a:cubicBezTo>
                    <a:pt x="204" y="13"/>
                    <a:pt x="204" y="13"/>
                    <a:pt x="204" y="13"/>
                  </a:cubicBezTo>
                  <a:cubicBezTo>
                    <a:pt x="204" y="13"/>
                    <a:pt x="204" y="13"/>
                    <a:pt x="205" y="13"/>
                  </a:cubicBezTo>
                  <a:cubicBezTo>
                    <a:pt x="205" y="13"/>
                    <a:pt x="205" y="13"/>
                    <a:pt x="205" y="13"/>
                  </a:cubicBezTo>
                  <a:cubicBezTo>
                    <a:pt x="206" y="12"/>
                    <a:pt x="206" y="12"/>
                    <a:pt x="206" y="13"/>
                  </a:cubicBezTo>
                  <a:cubicBezTo>
                    <a:pt x="206" y="13"/>
                    <a:pt x="206" y="13"/>
                    <a:pt x="206" y="13"/>
                  </a:cubicBezTo>
                  <a:cubicBezTo>
                    <a:pt x="206" y="14"/>
                    <a:pt x="207" y="14"/>
                    <a:pt x="207" y="14"/>
                  </a:cubicBezTo>
                  <a:cubicBezTo>
                    <a:pt x="207" y="14"/>
                    <a:pt x="208" y="14"/>
                    <a:pt x="208" y="14"/>
                  </a:cubicBezTo>
                  <a:cubicBezTo>
                    <a:pt x="209" y="14"/>
                    <a:pt x="209" y="14"/>
                    <a:pt x="209" y="15"/>
                  </a:cubicBezTo>
                  <a:cubicBezTo>
                    <a:pt x="209" y="14"/>
                    <a:pt x="210" y="14"/>
                    <a:pt x="210" y="14"/>
                  </a:cubicBezTo>
                  <a:cubicBezTo>
                    <a:pt x="210" y="14"/>
                    <a:pt x="210" y="14"/>
                    <a:pt x="210" y="14"/>
                  </a:cubicBezTo>
                  <a:cubicBezTo>
                    <a:pt x="211" y="14"/>
                    <a:pt x="211" y="13"/>
                    <a:pt x="211" y="13"/>
                  </a:cubicBezTo>
                  <a:cubicBezTo>
                    <a:pt x="211" y="13"/>
                    <a:pt x="211" y="13"/>
                    <a:pt x="210" y="12"/>
                  </a:cubicBezTo>
                  <a:cubicBezTo>
                    <a:pt x="210" y="12"/>
                    <a:pt x="210" y="12"/>
                    <a:pt x="210" y="12"/>
                  </a:cubicBezTo>
                  <a:cubicBezTo>
                    <a:pt x="210" y="11"/>
                    <a:pt x="210" y="11"/>
                    <a:pt x="211" y="11"/>
                  </a:cubicBezTo>
                  <a:cubicBezTo>
                    <a:pt x="211" y="11"/>
                    <a:pt x="212" y="12"/>
                    <a:pt x="212" y="13"/>
                  </a:cubicBezTo>
                  <a:cubicBezTo>
                    <a:pt x="212" y="13"/>
                    <a:pt x="213" y="14"/>
                    <a:pt x="214" y="14"/>
                  </a:cubicBezTo>
                  <a:cubicBezTo>
                    <a:pt x="214" y="14"/>
                    <a:pt x="214" y="13"/>
                    <a:pt x="213" y="13"/>
                  </a:cubicBezTo>
                  <a:cubicBezTo>
                    <a:pt x="213" y="13"/>
                    <a:pt x="213" y="13"/>
                    <a:pt x="213" y="12"/>
                  </a:cubicBezTo>
                  <a:cubicBezTo>
                    <a:pt x="212" y="12"/>
                    <a:pt x="212" y="12"/>
                    <a:pt x="212" y="12"/>
                  </a:cubicBezTo>
                  <a:cubicBezTo>
                    <a:pt x="212" y="11"/>
                    <a:pt x="212" y="11"/>
                    <a:pt x="212" y="10"/>
                  </a:cubicBezTo>
                  <a:cubicBezTo>
                    <a:pt x="213" y="11"/>
                    <a:pt x="214" y="11"/>
                    <a:pt x="214" y="12"/>
                  </a:cubicBezTo>
                  <a:cubicBezTo>
                    <a:pt x="215" y="12"/>
                    <a:pt x="215" y="13"/>
                    <a:pt x="215" y="14"/>
                  </a:cubicBezTo>
                  <a:cubicBezTo>
                    <a:pt x="216" y="14"/>
                    <a:pt x="216" y="13"/>
                    <a:pt x="216" y="13"/>
                  </a:cubicBezTo>
                  <a:cubicBezTo>
                    <a:pt x="216" y="13"/>
                    <a:pt x="216" y="13"/>
                    <a:pt x="217" y="12"/>
                  </a:cubicBezTo>
                  <a:cubicBezTo>
                    <a:pt x="217" y="12"/>
                    <a:pt x="217" y="12"/>
                    <a:pt x="217" y="12"/>
                  </a:cubicBezTo>
                  <a:cubicBezTo>
                    <a:pt x="217" y="12"/>
                    <a:pt x="218" y="12"/>
                    <a:pt x="218" y="12"/>
                  </a:cubicBezTo>
                  <a:cubicBezTo>
                    <a:pt x="216" y="26"/>
                    <a:pt x="215" y="39"/>
                    <a:pt x="213" y="53"/>
                  </a:cubicBezTo>
                  <a:cubicBezTo>
                    <a:pt x="211" y="66"/>
                    <a:pt x="210" y="80"/>
                    <a:pt x="209" y="94"/>
                  </a:cubicBezTo>
                  <a:cubicBezTo>
                    <a:pt x="208" y="94"/>
                    <a:pt x="208" y="94"/>
                    <a:pt x="208" y="95"/>
                  </a:cubicBezTo>
                  <a:cubicBezTo>
                    <a:pt x="208" y="95"/>
                    <a:pt x="207" y="96"/>
                    <a:pt x="207" y="96"/>
                  </a:cubicBezTo>
                  <a:cubicBezTo>
                    <a:pt x="208" y="99"/>
                    <a:pt x="208" y="102"/>
                    <a:pt x="207" y="105"/>
                  </a:cubicBezTo>
                  <a:cubicBezTo>
                    <a:pt x="207" y="108"/>
                    <a:pt x="206" y="112"/>
                    <a:pt x="206" y="115"/>
                  </a:cubicBezTo>
                  <a:cubicBezTo>
                    <a:pt x="205" y="121"/>
                    <a:pt x="205" y="128"/>
                    <a:pt x="204" y="135"/>
                  </a:cubicBezTo>
                  <a:cubicBezTo>
                    <a:pt x="203" y="142"/>
                    <a:pt x="202" y="149"/>
                    <a:pt x="201" y="156"/>
                  </a:cubicBezTo>
                  <a:cubicBezTo>
                    <a:pt x="201" y="159"/>
                    <a:pt x="201" y="161"/>
                    <a:pt x="201" y="164"/>
                  </a:cubicBezTo>
                  <a:cubicBezTo>
                    <a:pt x="200" y="166"/>
                    <a:pt x="200" y="168"/>
                    <a:pt x="199" y="170"/>
                  </a:cubicBezTo>
                  <a:cubicBezTo>
                    <a:pt x="200" y="171"/>
                    <a:pt x="200" y="173"/>
                    <a:pt x="199" y="175"/>
                  </a:cubicBezTo>
                  <a:cubicBezTo>
                    <a:pt x="199" y="177"/>
                    <a:pt x="199" y="179"/>
                    <a:pt x="199" y="181"/>
                  </a:cubicBezTo>
                  <a:cubicBezTo>
                    <a:pt x="198" y="186"/>
                    <a:pt x="197" y="191"/>
                    <a:pt x="197" y="197"/>
                  </a:cubicBezTo>
                  <a:cubicBezTo>
                    <a:pt x="196" y="202"/>
                    <a:pt x="195" y="207"/>
                    <a:pt x="194" y="211"/>
                  </a:cubicBezTo>
                  <a:lnTo>
                    <a:pt x="192" y="211"/>
                  </a:lnTo>
                  <a:cubicBezTo>
                    <a:pt x="191" y="212"/>
                    <a:pt x="191" y="212"/>
                    <a:pt x="191" y="211"/>
                  </a:cubicBezTo>
                  <a:cubicBezTo>
                    <a:pt x="191" y="211"/>
                    <a:pt x="191" y="211"/>
                    <a:pt x="191" y="211"/>
                  </a:cubicBezTo>
                  <a:cubicBezTo>
                    <a:pt x="191" y="210"/>
                    <a:pt x="190" y="210"/>
                    <a:pt x="190" y="210"/>
                  </a:cubicBezTo>
                  <a:cubicBezTo>
                    <a:pt x="190" y="210"/>
                    <a:pt x="190" y="209"/>
                    <a:pt x="190" y="210"/>
                  </a:cubicBezTo>
                  <a:cubicBezTo>
                    <a:pt x="189" y="210"/>
                    <a:pt x="189" y="210"/>
                    <a:pt x="189" y="210"/>
                  </a:cubicBezTo>
                  <a:cubicBezTo>
                    <a:pt x="189" y="211"/>
                    <a:pt x="189" y="211"/>
                    <a:pt x="190" y="211"/>
                  </a:cubicBezTo>
                  <a:cubicBezTo>
                    <a:pt x="189" y="211"/>
                    <a:pt x="187" y="211"/>
                    <a:pt x="185" y="211"/>
                  </a:cubicBezTo>
                  <a:cubicBezTo>
                    <a:pt x="183" y="212"/>
                    <a:pt x="181" y="212"/>
                    <a:pt x="179" y="212"/>
                  </a:cubicBezTo>
                  <a:cubicBezTo>
                    <a:pt x="177" y="212"/>
                    <a:pt x="175" y="212"/>
                    <a:pt x="173" y="212"/>
                  </a:cubicBezTo>
                  <a:cubicBezTo>
                    <a:pt x="171" y="212"/>
                    <a:pt x="169" y="212"/>
                    <a:pt x="167" y="211"/>
                  </a:cubicBezTo>
                  <a:lnTo>
                    <a:pt x="166" y="211"/>
                  </a:lnTo>
                  <a:cubicBezTo>
                    <a:pt x="166" y="211"/>
                    <a:pt x="165" y="211"/>
                    <a:pt x="165" y="210"/>
                  </a:cubicBezTo>
                  <a:cubicBezTo>
                    <a:pt x="165" y="211"/>
                    <a:pt x="164" y="211"/>
                    <a:pt x="164" y="211"/>
                  </a:cubicBezTo>
                  <a:cubicBezTo>
                    <a:pt x="163" y="212"/>
                    <a:pt x="162" y="212"/>
                    <a:pt x="160" y="212"/>
                  </a:cubicBezTo>
                  <a:cubicBezTo>
                    <a:pt x="159" y="212"/>
                    <a:pt x="158" y="212"/>
                    <a:pt x="157" y="211"/>
                  </a:cubicBezTo>
                  <a:cubicBezTo>
                    <a:pt x="156" y="211"/>
                    <a:pt x="155" y="211"/>
                    <a:pt x="154" y="211"/>
                  </a:cubicBezTo>
                  <a:lnTo>
                    <a:pt x="154" y="210"/>
                  </a:lnTo>
                  <a:cubicBezTo>
                    <a:pt x="153" y="210"/>
                    <a:pt x="153" y="210"/>
                    <a:pt x="153" y="210"/>
                  </a:cubicBezTo>
                  <a:cubicBezTo>
                    <a:pt x="153" y="210"/>
                    <a:pt x="153" y="210"/>
                    <a:pt x="153" y="211"/>
                  </a:cubicBezTo>
                  <a:cubicBezTo>
                    <a:pt x="153" y="211"/>
                    <a:pt x="153" y="211"/>
                    <a:pt x="153" y="211"/>
                  </a:cubicBezTo>
                  <a:cubicBezTo>
                    <a:pt x="153" y="211"/>
                    <a:pt x="153" y="211"/>
                    <a:pt x="153" y="211"/>
                  </a:cubicBezTo>
                  <a:cubicBezTo>
                    <a:pt x="152" y="211"/>
                    <a:pt x="152" y="211"/>
                    <a:pt x="152" y="211"/>
                  </a:cubicBezTo>
                  <a:cubicBezTo>
                    <a:pt x="152" y="210"/>
                    <a:pt x="152" y="210"/>
                    <a:pt x="152" y="209"/>
                  </a:cubicBezTo>
                  <a:cubicBezTo>
                    <a:pt x="152" y="209"/>
                    <a:pt x="151" y="209"/>
                    <a:pt x="151" y="209"/>
                  </a:cubicBezTo>
                  <a:cubicBezTo>
                    <a:pt x="151" y="209"/>
                    <a:pt x="151" y="210"/>
                    <a:pt x="151" y="210"/>
                  </a:cubicBezTo>
                  <a:cubicBezTo>
                    <a:pt x="151" y="210"/>
                    <a:pt x="151" y="210"/>
                    <a:pt x="151" y="211"/>
                  </a:cubicBezTo>
                  <a:cubicBezTo>
                    <a:pt x="151" y="211"/>
                    <a:pt x="151" y="211"/>
                    <a:pt x="150" y="211"/>
                  </a:cubicBezTo>
                  <a:cubicBezTo>
                    <a:pt x="149" y="211"/>
                    <a:pt x="148" y="211"/>
                    <a:pt x="147" y="212"/>
                  </a:cubicBezTo>
                  <a:cubicBezTo>
                    <a:pt x="146" y="212"/>
                    <a:pt x="145" y="211"/>
                    <a:pt x="145" y="210"/>
                  </a:cubicBezTo>
                  <a:cubicBezTo>
                    <a:pt x="144" y="210"/>
                    <a:pt x="144" y="210"/>
                    <a:pt x="144" y="211"/>
                  </a:cubicBezTo>
                  <a:cubicBezTo>
                    <a:pt x="144" y="211"/>
                    <a:pt x="143" y="211"/>
                    <a:pt x="143" y="211"/>
                  </a:cubicBezTo>
                  <a:cubicBezTo>
                    <a:pt x="142" y="212"/>
                    <a:pt x="142" y="212"/>
                    <a:pt x="141" y="211"/>
                  </a:cubicBezTo>
                  <a:cubicBezTo>
                    <a:pt x="141" y="211"/>
                    <a:pt x="140" y="211"/>
                    <a:pt x="139" y="211"/>
                  </a:cubicBezTo>
                  <a:cubicBezTo>
                    <a:pt x="139" y="211"/>
                    <a:pt x="139" y="211"/>
                    <a:pt x="139" y="211"/>
                  </a:cubicBezTo>
                  <a:cubicBezTo>
                    <a:pt x="139" y="210"/>
                    <a:pt x="139" y="210"/>
                    <a:pt x="139" y="210"/>
                  </a:cubicBezTo>
                  <a:cubicBezTo>
                    <a:pt x="139" y="210"/>
                    <a:pt x="139" y="210"/>
                    <a:pt x="138" y="210"/>
                  </a:cubicBezTo>
                  <a:cubicBezTo>
                    <a:pt x="138" y="210"/>
                    <a:pt x="138" y="210"/>
                    <a:pt x="137" y="210"/>
                  </a:cubicBezTo>
                  <a:cubicBezTo>
                    <a:pt x="137" y="210"/>
                    <a:pt x="137" y="210"/>
                    <a:pt x="137" y="211"/>
                  </a:cubicBezTo>
                  <a:cubicBezTo>
                    <a:pt x="137" y="211"/>
                    <a:pt x="137" y="211"/>
                    <a:pt x="137" y="211"/>
                  </a:cubicBezTo>
                  <a:cubicBezTo>
                    <a:pt x="137" y="212"/>
                    <a:pt x="137" y="212"/>
                    <a:pt x="137" y="212"/>
                  </a:cubicBezTo>
                  <a:cubicBezTo>
                    <a:pt x="137" y="212"/>
                    <a:pt x="137" y="212"/>
                    <a:pt x="136" y="213"/>
                  </a:cubicBezTo>
                  <a:cubicBezTo>
                    <a:pt x="136" y="212"/>
                    <a:pt x="135" y="212"/>
                    <a:pt x="135" y="212"/>
                  </a:cubicBezTo>
                  <a:cubicBezTo>
                    <a:pt x="135" y="212"/>
                    <a:pt x="135" y="211"/>
                    <a:pt x="135" y="210"/>
                  </a:cubicBezTo>
                  <a:cubicBezTo>
                    <a:pt x="134" y="210"/>
                    <a:pt x="133" y="210"/>
                    <a:pt x="133" y="211"/>
                  </a:cubicBezTo>
                  <a:cubicBezTo>
                    <a:pt x="132" y="212"/>
                    <a:pt x="132" y="212"/>
                    <a:pt x="131" y="213"/>
                  </a:cubicBezTo>
                  <a:cubicBezTo>
                    <a:pt x="130" y="212"/>
                    <a:pt x="129" y="212"/>
                    <a:pt x="129" y="212"/>
                  </a:cubicBezTo>
                  <a:cubicBezTo>
                    <a:pt x="128" y="211"/>
                    <a:pt x="127" y="211"/>
                    <a:pt x="125" y="211"/>
                  </a:cubicBezTo>
                  <a:cubicBezTo>
                    <a:pt x="122" y="194"/>
                    <a:pt x="119" y="176"/>
                    <a:pt x="116" y="158"/>
                  </a:cubicBezTo>
                  <a:cubicBezTo>
                    <a:pt x="113" y="141"/>
                    <a:pt x="111" y="122"/>
                    <a:pt x="109" y="103"/>
                  </a:cubicBezTo>
                  <a:cubicBezTo>
                    <a:pt x="109" y="103"/>
                    <a:pt x="109" y="103"/>
                    <a:pt x="109" y="104"/>
                  </a:cubicBezTo>
                  <a:cubicBezTo>
                    <a:pt x="109" y="104"/>
                    <a:pt x="109" y="105"/>
                    <a:pt x="108" y="105"/>
                  </a:cubicBezTo>
                  <a:cubicBezTo>
                    <a:pt x="107" y="119"/>
                    <a:pt x="105" y="134"/>
                    <a:pt x="102" y="150"/>
                  </a:cubicBezTo>
                  <a:lnTo>
                    <a:pt x="101" y="157"/>
                  </a:lnTo>
                  <a:cubicBezTo>
                    <a:pt x="101" y="162"/>
                    <a:pt x="100" y="167"/>
                    <a:pt x="99" y="172"/>
                  </a:cubicBezTo>
                  <a:cubicBezTo>
                    <a:pt x="98" y="177"/>
                    <a:pt x="98" y="182"/>
                    <a:pt x="97" y="187"/>
                  </a:cubicBezTo>
                  <a:cubicBezTo>
                    <a:pt x="96" y="190"/>
                    <a:pt x="96" y="194"/>
                    <a:pt x="96" y="197"/>
                  </a:cubicBezTo>
                  <a:cubicBezTo>
                    <a:pt x="95" y="200"/>
                    <a:pt x="95" y="204"/>
                    <a:pt x="94" y="207"/>
                  </a:cubicBezTo>
                  <a:cubicBezTo>
                    <a:pt x="94" y="208"/>
                    <a:pt x="94" y="209"/>
                    <a:pt x="93" y="209"/>
                  </a:cubicBezTo>
                  <a:cubicBezTo>
                    <a:pt x="93" y="210"/>
                    <a:pt x="93" y="210"/>
                    <a:pt x="94" y="211"/>
                  </a:cubicBezTo>
                  <a:cubicBezTo>
                    <a:pt x="92" y="212"/>
                    <a:pt x="89" y="212"/>
                    <a:pt x="87" y="211"/>
                  </a:cubicBezTo>
                  <a:cubicBezTo>
                    <a:pt x="85" y="211"/>
                    <a:pt x="83" y="211"/>
                    <a:pt x="81" y="211"/>
                  </a:cubicBezTo>
                  <a:cubicBezTo>
                    <a:pt x="80" y="211"/>
                    <a:pt x="78" y="211"/>
                    <a:pt x="77" y="211"/>
                  </a:cubicBezTo>
                  <a:cubicBezTo>
                    <a:pt x="75" y="212"/>
                    <a:pt x="73" y="212"/>
                    <a:pt x="72" y="212"/>
                  </a:cubicBezTo>
                  <a:cubicBezTo>
                    <a:pt x="72" y="212"/>
                    <a:pt x="72" y="211"/>
                    <a:pt x="72" y="211"/>
                  </a:cubicBezTo>
                  <a:cubicBezTo>
                    <a:pt x="72" y="211"/>
                    <a:pt x="72" y="210"/>
                    <a:pt x="72" y="210"/>
                  </a:cubicBezTo>
                  <a:cubicBezTo>
                    <a:pt x="72" y="210"/>
                    <a:pt x="71" y="210"/>
                    <a:pt x="71" y="210"/>
                  </a:cubicBezTo>
                  <a:cubicBezTo>
                    <a:pt x="71" y="210"/>
                    <a:pt x="71" y="210"/>
                    <a:pt x="71" y="211"/>
                  </a:cubicBezTo>
                  <a:cubicBezTo>
                    <a:pt x="71" y="211"/>
                    <a:pt x="71" y="211"/>
                    <a:pt x="71" y="211"/>
                  </a:cubicBezTo>
                  <a:cubicBezTo>
                    <a:pt x="71" y="212"/>
                    <a:pt x="71" y="212"/>
                    <a:pt x="70" y="212"/>
                  </a:cubicBezTo>
                  <a:cubicBezTo>
                    <a:pt x="69" y="212"/>
                    <a:pt x="68" y="211"/>
                    <a:pt x="68" y="210"/>
                  </a:cubicBezTo>
                  <a:cubicBezTo>
                    <a:pt x="68" y="210"/>
                    <a:pt x="68" y="210"/>
                    <a:pt x="68" y="211"/>
                  </a:cubicBezTo>
                  <a:cubicBezTo>
                    <a:pt x="68" y="211"/>
                    <a:pt x="67" y="212"/>
                    <a:pt x="67" y="211"/>
                  </a:cubicBezTo>
                  <a:cubicBezTo>
                    <a:pt x="66" y="212"/>
                    <a:pt x="65" y="212"/>
                    <a:pt x="65" y="211"/>
                  </a:cubicBezTo>
                  <a:cubicBezTo>
                    <a:pt x="65" y="211"/>
                    <a:pt x="65" y="210"/>
                    <a:pt x="65" y="210"/>
                  </a:cubicBezTo>
                  <a:cubicBezTo>
                    <a:pt x="64" y="211"/>
                    <a:pt x="63" y="211"/>
                    <a:pt x="62" y="212"/>
                  </a:cubicBezTo>
                  <a:cubicBezTo>
                    <a:pt x="61" y="212"/>
                    <a:pt x="59" y="212"/>
                    <a:pt x="58" y="212"/>
                  </a:cubicBezTo>
                  <a:cubicBezTo>
                    <a:pt x="56" y="212"/>
                    <a:pt x="54" y="211"/>
                    <a:pt x="53" y="211"/>
                  </a:cubicBezTo>
                  <a:cubicBezTo>
                    <a:pt x="51" y="211"/>
                    <a:pt x="49" y="211"/>
                    <a:pt x="48" y="211"/>
                  </a:cubicBezTo>
                  <a:cubicBezTo>
                    <a:pt x="47" y="211"/>
                    <a:pt x="46" y="211"/>
                    <a:pt x="46" y="211"/>
                  </a:cubicBezTo>
                  <a:cubicBezTo>
                    <a:pt x="45" y="212"/>
                    <a:pt x="44" y="212"/>
                    <a:pt x="44" y="211"/>
                  </a:cubicBezTo>
                  <a:cubicBezTo>
                    <a:pt x="43" y="211"/>
                    <a:pt x="43" y="211"/>
                    <a:pt x="44" y="211"/>
                  </a:cubicBezTo>
                  <a:cubicBezTo>
                    <a:pt x="44" y="210"/>
                    <a:pt x="44" y="210"/>
                    <a:pt x="44" y="210"/>
                  </a:cubicBezTo>
                  <a:cubicBezTo>
                    <a:pt x="43" y="210"/>
                    <a:pt x="43" y="210"/>
                    <a:pt x="43" y="210"/>
                  </a:cubicBezTo>
                  <a:cubicBezTo>
                    <a:pt x="43" y="210"/>
                    <a:pt x="43" y="210"/>
                    <a:pt x="42" y="210"/>
                  </a:cubicBezTo>
                  <a:cubicBezTo>
                    <a:pt x="41" y="211"/>
                    <a:pt x="39" y="212"/>
                    <a:pt x="36" y="211"/>
                  </a:cubicBezTo>
                  <a:cubicBezTo>
                    <a:pt x="36" y="210"/>
                    <a:pt x="37" y="209"/>
                    <a:pt x="37" y="208"/>
                  </a:cubicBezTo>
                  <a:cubicBezTo>
                    <a:pt x="37" y="207"/>
                    <a:pt x="37" y="206"/>
                    <a:pt x="36" y="205"/>
                  </a:cubicBezTo>
                  <a:cubicBezTo>
                    <a:pt x="35" y="205"/>
                    <a:pt x="35" y="205"/>
                    <a:pt x="34" y="206"/>
                  </a:cubicBezTo>
                  <a:cubicBezTo>
                    <a:pt x="34" y="206"/>
                    <a:pt x="34" y="206"/>
                    <a:pt x="33" y="206"/>
                  </a:cubicBezTo>
                  <a:cubicBezTo>
                    <a:pt x="33" y="206"/>
                    <a:pt x="33" y="205"/>
                    <a:pt x="33" y="205"/>
                  </a:cubicBezTo>
                  <a:cubicBezTo>
                    <a:pt x="33" y="204"/>
                    <a:pt x="33" y="204"/>
                    <a:pt x="33" y="203"/>
                  </a:cubicBezTo>
                  <a:cubicBezTo>
                    <a:pt x="32" y="203"/>
                    <a:pt x="32" y="204"/>
                    <a:pt x="32" y="204"/>
                  </a:cubicBezTo>
                  <a:cubicBezTo>
                    <a:pt x="32" y="204"/>
                    <a:pt x="31" y="204"/>
                    <a:pt x="31" y="205"/>
                  </a:cubicBezTo>
                  <a:cubicBezTo>
                    <a:pt x="31" y="205"/>
                    <a:pt x="31" y="205"/>
                    <a:pt x="30" y="205"/>
                  </a:cubicBezTo>
                  <a:cubicBezTo>
                    <a:pt x="30" y="205"/>
                    <a:pt x="30" y="205"/>
                    <a:pt x="29" y="204"/>
                  </a:cubicBezTo>
                  <a:cubicBezTo>
                    <a:pt x="29" y="205"/>
                    <a:pt x="29" y="205"/>
                    <a:pt x="29" y="206"/>
                  </a:cubicBezTo>
                  <a:cubicBezTo>
                    <a:pt x="29" y="206"/>
                    <a:pt x="30" y="206"/>
                    <a:pt x="30" y="207"/>
                  </a:cubicBezTo>
                  <a:cubicBezTo>
                    <a:pt x="30" y="207"/>
                    <a:pt x="31" y="207"/>
                    <a:pt x="31" y="208"/>
                  </a:cubicBezTo>
                  <a:cubicBezTo>
                    <a:pt x="32" y="208"/>
                    <a:pt x="32" y="208"/>
                    <a:pt x="32" y="209"/>
                  </a:cubicBezTo>
                  <a:cubicBezTo>
                    <a:pt x="32" y="209"/>
                    <a:pt x="32" y="209"/>
                    <a:pt x="33" y="209"/>
                  </a:cubicBezTo>
                  <a:cubicBezTo>
                    <a:pt x="33" y="208"/>
                    <a:pt x="33" y="209"/>
                    <a:pt x="33" y="209"/>
                  </a:cubicBezTo>
                  <a:cubicBezTo>
                    <a:pt x="34" y="210"/>
                    <a:pt x="34" y="210"/>
                    <a:pt x="33" y="210"/>
                  </a:cubicBezTo>
                  <a:cubicBezTo>
                    <a:pt x="33" y="210"/>
                    <a:pt x="33" y="210"/>
                    <a:pt x="33" y="210"/>
                  </a:cubicBezTo>
                  <a:cubicBezTo>
                    <a:pt x="33" y="211"/>
                    <a:pt x="34" y="211"/>
                    <a:pt x="34" y="211"/>
                  </a:cubicBezTo>
                  <a:cubicBezTo>
                    <a:pt x="34" y="211"/>
                    <a:pt x="34" y="211"/>
                    <a:pt x="35" y="211"/>
                  </a:cubicBezTo>
                  <a:cubicBezTo>
                    <a:pt x="35" y="211"/>
                    <a:pt x="35" y="211"/>
                    <a:pt x="34" y="211"/>
                  </a:cubicBezTo>
                  <a:lnTo>
                    <a:pt x="29" y="211"/>
                  </a:lnTo>
                  <a:cubicBezTo>
                    <a:pt x="29" y="210"/>
                    <a:pt x="29" y="209"/>
                    <a:pt x="30" y="208"/>
                  </a:cubicBezTo>
                  <a:cubicBezTo>
                    <a:pt x="30" y="207"/>
                    <a:pt x="30" y="207"/>
                    <a:pt x="29" y="206"/>
                  </a:cubicBezTo>
                  <a:cubicBezTo>
                    <a:pt x="28" y="206"/>
                    <a:pt x="28" y="206"/>
                    <a:pt x="27" y="206"/>
                  </a:cubicBezTo>
                  <a:cubicBezTo>
                    <a:pt x="27" y="206"/>
                    <a:pt x="27" y="206"/>
                    <a:pt x="27" y="206"/>
                  </a:cubicBezTo>
                  <a:cubicBezTo>
                    <a:pt x="27" y="207"/>
                    <a:pt x="26" y="207"/>
                    <a:pt x="26" y="207"/>
                  </a:cubicBezTo>
                  <a:cubicBezTo>
                    <a:pt x="26" y="207"/>
                    <a:pt x="26" y="207"/>
                    <a:pt x="26" y="206"/>
                  </a:cubicBezTo>
                  <a:lnTo>
                    <a:pt x="26" y="204"/>
                  </a:lnTo>
                  <a:cubicBezTo>
                    <a:pt x="25" y="204"/>
                    <a:pt x="25" y="204"/>
                    <a:pt x="25" y="204"/>
                  </a:cubicBezTo>
                  <a:cubicBezTo>
                    <a:pt x="25" y="204"/>
                    <a:pt x="24" y="204"/>
                    <a:pt x="24" y="204"/>
                  </a:cubicBezTo>
                  <a:cubicBezTo>
                    <a:pt x="24" y="205"/>
                    <a:pt x="24" y="205"/>
                    <a:pt x="24" y="205"/>
                  </a:cubicBezTo>
                  <a:cubicBezTo>
                    <a:pt x="24" y="205"/>
                    <a:pt x="24" y="205"/>
                    <a:pt x="23" y="205"/>
                  </a:cubicBezTo>
                  <a:cubicBezTo>
                    <a:pt x="20" y="179"/>
                    <a:pt x="17" y="152"/>
                    <a:pt x="14" y="127"/>
                  </a:cubicBezTo>
                  <a:cubicBezTo>
                    <a:pt x="11" y="101"/>
                    <a:pt x="8" y="74"/>
                    <a:pt x="6" y="48"/>
                  </a:cubicBezTo>
                  <a:cubicBezTo>
                    <a:pt x="5" y="45"/>
                    <a:pt x="5" y="43"/>
                    <a:pt x="4" y="40"/>
                  </a:cubicBezTo>
                  <a:cubicBezTo>
                    <a:pt x="4" y="38"/>
                    <a:pt x="4" y="35"/>
                    <a:pt x="4" y="33"/>
                  </a:cubicBezTo>
                  <a:cubicBezTo>
                    <a:pt x="4" y="32"/>
                    <a:pt x="5" y="32"/>
                    <a:pt x="5" y="32"/>
                  </a:cubicBezTo>
                  <a:cubicBezTo>
                    <a:pt x="6" y="31"/>
                    <a:pt x="6" y="31"/>
                    <a:pt x="7" y="31"/>
                  </a:cubicBezTo>
                  <a:cubicBezTo>
                    <a:pt x="6" y="30"/>
                    <a:pt x="6" y="29"/>
                    <a:pt x="7" y="29"/>
                  </a:cubicBezTo>
                  <a:cubicBezTo>
                    <a:pt x="7" y="29"/>
                    <a:pt x="7" y="28"/>
                    <a:pt x="7" y="28"/>
                  </a:cubicBezTo>
                  <a:cubicBezTo>
                    <a:pt x="8" y="27"/>
                    <a:pt x="8" y="27"/>
                    <a:pt x="8" y="27"/>
                  </a:cubicBezTo>
                  <a:cubicBezTo>
                    <a:pt x="9" y="26"/>
                    <a:pt x="9" y="26"/>
                    <a:pt x="9" y="25"/>
                  </a:cubicBezTo>
                  <a:cubicBezTo>
                    <a:pt x="9" y="25"/>
                    <a:pt x="9" y="25"/>
                    <a:pt x="8" y="24"/>
                  </a:cubicBezTo>
                  <a:cubicBezTo>
                    <a:pt x="8" y="24"/>
                    <a:pt x="7" y="24"/>
                    <a:pt x="7" y="24"/>
                  </a:cubicBezTo>
                  <a:cubicBezTo>
                    <a:pt x="6" y="25"/>
                    <a:pt x="6" y="25"/>
                    <a:pt x="6" y="25"/>
                  </a:cubicBezTo>
                  <a:cubicBezTo>
                    <a:pt x="5" y="25"/>
                    <a:pt x="5" y="25"/>
                    <a:pt x="5" y="24"/>
                  </a:cubicBezTo>
                  <a:cubicBezTo>
                    <a:pt x="4" y="24"/>
                    <a:pt x="4" y="23"/>
                    <a:pt x="4" y="23"/>
                  </a:cubicBezTo>
                  <a:cubicBezTo>
                    <a:pt x="3" y="22"/>
                    <a:pt x="3" y="22"/>
                    <a:pt x="3" y="21"/>
                  </a:cubicBezTo>
                  <a:cubicBezTo>
                    <a:pt x="2" y="20"/>
                    <a:pt x="2" y="20"/>
                    <a:pt x="2" y="19"/>
                  </a:cubicBezTo>
                  <a:cubicBezTo>
                    <a:pt x="2" y="19"/>
                    <a:pt x="2" y="18"/>
                    <a:pt x="2" y="17"/>
                  </a:cubicBezTo>
                  <a:cubicBezTo>
                    <a:pt x="2" y="17"/>
                    <a:pt x="2" y="16"/>
                    <a:pt x="2" y="16"/>
                  </a:cubicBezTo>
                  <a:cubicBezTo>
                    <a:pt x="2" y="15"/>
                    <a:pt x="1" y="14"/>
                    <a:pt x="1" y="13"/>
                  </a:cubicBezTo>
                  <a:cubicBezTo>
                    <a:pt x="1" y="12"/>
                    <a:pt x="1" y="12"/>
                    <a:pt x="1" y="11"/>
                  </a:cubicBezTo>
                  <a:cubicBezTo>
                    <a:pt x="1" y="10"/>
                    <a:pt x="2" y="10"/>
                    <a:pt x="2" y="9"/>
                  </a:cubicBezTo>
                  <a:cubicBezTo>
                    <a:pt x="1" y="9"/>
                    <a:pt x="0" y="7"/>
                    <a:pt x="0" y="6"/>
                  </a:cubicBezTo>
                  <a:cubicBezTo>
                    <a:pt x="1" y="5"/>
                    <a:pt x="1" y="5"/>
                    <a:pt x="1" y="4"/>
                  </a:cubicBezTo>
                  <a:cubicBezTo>
                    <a:pt x="1" y="4"/>
                    <a:pt x="2" y="3"/>
                    <a:pt x="2" y="2"/>
                  </a:cubicBezTo>
                  <a:cubicBezTo>
                    <a:pt x="3" y="2"/>
                    <a:pt x="3" y="2"/>
                    <a:pt x="3" y="3"/>
                  </a:cubicBezTo>
                  <a:cubicBezTo>
                    <a:pt x="3" y="4"/>
                    <a:pt x="3" y="4"/>
                    <a:pt x="3" y="5"/>
                  </a:cubicBezTo>
                  <a:cubicBezTo>
                    <a:pt x="4" y="4"/>
                    <a:pt x="4" y="5"/>
                    <a:pt x="5" y="5"/>
                  </a:cubicBezTo>
                  <a:cubicBezTo>
                    <a:pt x="6" y="5"/>
                    <a:pt x="6" y="4"/>
                    <a:pt x="6" y="3"/>
                  </a:cubicBezTo>
                  <a:cubicBezTo>
                    <a:pt x="6" y="2"/>
                    <a:pt x="6" y="1"/>
                    <a:pt x="6" y="0"/>
                  </a:cubicBezTo>
                  <a:cubicBezTo>
                    <a:pt x="8" y="0"/>
                    <a:pt x="10" y="0"/>
                    <a:pt x="12" y="0"/>
                  </a:cubicBezTo>
                  <a:cubicBezTo>
                    <a:pt x="13" y="0"/>
                    <a:pt x="15" y="0"/>
                    <a:pt x="17" y="0"/>
                  </a:cubicBezTo>
                  <a:cubicBezTo>
                    <a:pt x="17" y="1"/>
                    <a:pt x="17" y="1"/>
                    <a:pt x="16" y="1"/>
                  </a:cubicBezTo>
                  <a:cubicBezTo>
                    <a:pt x="16" y="1"/>
                    <a:pt x="16" y="1"/>
                    <a:pt x="16" y="1"/>
                  </a:cubicBezTo>
                  <a:cubicBezTo>
                    <a:pt x="16" y="2"/>
                    <a:pt x="17" y="2"/>
                    <a:pt x="19" y="2"/>
                  </a:cubicBezTo>
                  <a:cubicBezTo>
                    <a:pt x="20" y="2"/>
                    <a:pt x="21" y="2"/>
                    <a:pt x="22" y="2"/>
                  </a:cubicBezTo>
                  <a:cubicBezTo>
                    <a:pt x="22" y="2"/>
                    <a:pt x="23" y="1"/>
                    <a:pt x="24" y="1"/>
                  </a:cubicBezTo>
                  <a:cubicBezTo>
                    <a:pt x="24" y="1"/>
                    <a:pt x="24" y="1"/>
                    <a:pt x="24" y="0"/>
                  </a:cubicBezTo>
                  <a:cubicBezTo>
                    <a:pt x="26" y="0"/>
                    <a:pt x="28" y="0"/>
                    <a:pt x="29" y="0"/>
                  </a:cubicBezTo>
                  <a:cubicBezTo>
                    <a:pt x="30" y="0"/>
                    <a:pt x="31" y="0"/>
                    <a:pt x="33" y="0"/>
                  </a:cubicBezTo>
                  <a:cubicBezTo>
                    <a:pt x="33" y="1"/>
                    <a:pt x="33" y="1"/>
                    <a:pt x="32" y="1"/>
                  </a:cubicBezTo>
                  <a:cubicBezTo>
                    <a:pt x="32" y="1"/>
                    <a:pt x="31" y="1"/>
                    <a:pt x="31" y="1"/>
                  </a:cubicBezTo>
                  <a:cubicBezTo>
                    <a:pt x="31" y="1"/>
                    <a:pt x="31" y="1"/>
                    <a:pt x="31" y="1"/>
                  </a:cubicBezTo>
                  <a:cubicBezTo>
                    <a:pt x="31" y="1"/>
                    <a:pt x="31" y="1"/>
                    <a:pt x="31" y="2"/>
                  </a:cubicBezTo>
                  <a:cubicBezTo>
                    <a:pt x="31" y="2"/>
                    <a:pt x="32" y="2"/>
                    <a:pt x="32" y="2"/>
                  </a:cubicBezTo>
                  <a:cubicBezTo>
                    <a:pt x="32" y="2"/>
                    <a:pt x="32" y="3"/>
                    <a:pt x="32" y="3"/>
                  </a:cubicBezTo>
                  <a:cubicBezTo>
                    <a:pt x="31" y="4"/>
                    <a:pt x="30" y="4"/>
                    <a:pt x="30" y="3"/>
                  </a:cubicBezTo>
                  <a:cubicBezTo>
                    <a:pt x="29" y="3"/>
                    <a:pt x="29" y="3"/>
                    <a:pt x="28" y="2"/>
                  </a:cubicBezTo>
                  <a:cubicBezTo>
                    <a:pt x="27" y="2"/>
                    <a:pt x="27" y="2"/>
                    <a:pt x="27" y="3"/>
                  </a:cubicBezTo>
                  <a:cubicBezTo>
                    <a:pt x="27" y="3"/>
                    <a:pt x="27" y="4"/>
                    <a:pt x="26" y="4"/>
                  </a:cubicBezTo>
                  <a:lnTo>
                    <a:pt x="22" y="4"/>
                  </a:lnTo>
                  <a:cubicBezTo>
                    <a:pt x="22" y="4"/>
                    <a:pt x="22" y="4"/>
                    <a:pt x="23" y="5"/>
                  </a:cubicBezTo>
                  <a:cubicBezTo>
                    <a:pt x="23" y="5"/>
                    <a:pt x="24" y="5"/>
                    <a:pt x="24" y="5"/>
                  </a:cubicBezTo>
                  <a:cubicBezTo>
                    <a:pt x="24" y="5"/>
                    <a:pt x="25" y="5"/>
                    <a:pt x="25" y="6"/>
                  </a:cubicBezTo>
                  <a:cubicBezTo>
                    <a:pt x="26" y="6"/>
                    <a:pt x="26" y="6"/>
                    <a:pt x="27" y="6"/>
                  </a:cubicBezTo>
                  <a:cubicBezTo>
                    <a:pt x="27" y="6"/>
                    <a:pt x="28" y="6"/>
                    <a:pt x="28" y="6"/>
                  </a:cubicBezTo>
                  <a:cubicBezTo>
                    <a:pt x="28" y="6"/>
                    <a:pt x="29" y="6"/>
                    <a:pt x="30" y="6"/>
                  </a:cubicBezTo>
                  <a:cubicBezTo>
                    <a:pt x="30" y="7"/>
                    <a:pt x="30" y="7"/>
                    <a:pt x="31" y="7"/>
                  </a:cubicBezTo>
                  <a:cubicBezTo>
                    <a:pt x="31" y="6"/>
                    <a:pt x="32" y="6"/>
                    <a:pt x="32" y="6"/>
                  </a:cubicBezTo>
                  <a:cubicBezTo>
                    <a:pt x="33" y="6"/>
                    <a:pt x="34" y="6"/>
                    <a:pt x="35" y="6"/>
                  </a:cubicBezTo>
                  <a:cubicBezTo>
                    <a:pt x="35" y="6"/>
                    <a:pt x="35" y="6"/>
                    <a:pt x="35" y="6"/>
                  </a:cubicBezTo>
                  <a:cubicBezTo>
                    <a:pt x="35" y="6"/>
                    <a:pt x="35" y="5"/>
                    <a:pt x="35" y="5"/>
                  </a:cubicBezTo>
                  <a:cubicBezTo>
                    <a:pt x="35" y="5"/>
                    <a:pt x="36" y="5"/>
                    <a:pt x="36" y="5"/>
                  </a:cubicBezTo>
                  <a:cubicBezTo>
                    <a:pt x="37" y="6"/>
                    <a:pt x="37" y="6"/>
                    <a:pt x="38" y="6"/>
                  </a:cubicBezTo>
                  <a:cubicBezTo>
                    <a:pt x="38" y="6"/>
                    <a:pt x="39" y="5"/>
                    <a:pt x="39" y="4"/>
                  </a:cubicBezTo>
                  <a:cubicBezTo>
                    <a:pt x="39" y="3"/>
                    <a:pt x="38" y="3"/>
                    <a:pt x="38" y="3"/>
                  </a:cubicBezTo>
                  <a:cubicBezTo>
                    <a:pt x="38" y="3"/>
                    <a:pt x="38" y="3"/>
                    <a:pt x="37" y="3"/>
                  </a:cubicBezTo>
                  <a:cubicBezTo>
                    <a:pt x="37" y="3"/>
                    <a:pt x="37" y="3"/>
                    <a:pt x="36" y="3"/>
                  </a:cubicBezTo>
                  <a:cubicBezTo>
                    <a:pt x="36" y="4"/>
                    <a:pt x="36" y="4"/>
                    <a:pt x="35" y="3"/>
                  </a:cubicBezTo>
                  <a:cubicBezTo>
                    <a:pt x="35" y="3"/>
                    <a:pt x="35" y="3"/>
                    <a:pt x="35" y="3"/>
                  </a:cubicBezTo>
                  <a:cubicBezTo>
                    <a:pt x="35" y="2"/>
                    <a:pt x="36" y="2"/>
                    <a:pt x="36" y="2"/>
                  </a:cubicBezTo>
                  <a:cubicBezTo>
                    <a:pt x="36" y="2"/>
                    <a:pt x="37" y="2"/>
                    <a:pt x="37" y="2"/>
                  </a:cubicBezTo>
                  <a:cubicBezTo>
                    <a:pt x="38" y="2"/>
                    <a:pt x="38" y="2"/>
                    <a:pt x="38" y="2"/>
                  </a:cubicBezTo>
                  <a:cubicBezTo>
                    <a:pt x="38" y="2"/>
                    <a:pt x="38" y="2"/>
                    <a:pt x="38" y="1"/>
                  </a:cubicBezTo>
                  <a:cubicBezTo>
                    <a:pt x="38" y="1"/>
                    <a:pt x="38" y="1"/>
                    <a:pt x="37" y="1"/>
                  </a:cubicBezTo>
                  <a:cubicBezTo>
                    <a:pt x="37" y="1"/>
                    <a:pt x="37" y="1"/>
                    <a:pt x="37" y="1"/>
                  </a:cubicBezTo>
                  <a:cubicBezTo>
                    <a:pt x="36" y="1"/>
                    <a:pt x="36" y="0"/>
                    <a:pt x="37" y="0"/>
                  </a:cubicBezTo>
                  <a:cubicBezTo>
                    <a:pt x="38" y="0"/>
                    <a:pt x="38" y="0"/>
                    <a:pt x="39" y="0"/>
                  </a:cubicBezTo>
                  <a:cubicBezTo>
                    <a:pt x="40" y="0"/>
                    <a:pt x="41" y="0"/>
                    <a:pt x="42" y="0"/>
                  </a:cubicBezTo>
                  <a:lnTo>
                    <a:pt x="42" y="2"/>
                  </a:lnTo>
                  <a:cubicBezTo>
                    <a:pt x="43" y="1"/>
                    <a:pt x="44" y="1"/>
                    <a:pt x="44" y="2"/>
                  </a:cubicBezTo>
                  <a:cubicBezTo>
                    <a:pt x="45" y="2"/>
                    <a:pt x="45" y="2"/>
                    <a:pt x="45" y="1"/>
                  </a:cubicBezTo>
                  <a:cubicBezTo>
                    <a:pt x="46" y="1"/>
                    <a:pt x="47" y="1"/>
                    <a:pt x="47" y="2"/>
                  </a:cubicBezTo>
                  <a:cubicBezTo>
                    <a:pt x="47" y="1"/>
                    <a:pt x="48" y="1"/>
                    <a:pt x="48" y="1"/>
                  </a:cubicBezTo>
                  <a:cubicBezTo>
                    <a:pt x="48" y="1"/>
                    <a:pt x="49" y="1"/>
                    <a:pt x="50" y="1"/>
                  </a:cubicBezTo>
                  <a:cubicBezTo>
                    <a:pt x="50" y="1"/>
                    <a:pt x="51" y="0"/>
                    <a:pt x="51" y="0"/>
                  </a:cubicBezTo>
                  <a:cubicBezTo>
                    <a:pt x="52" y="0"/>
                    <a:pt x="53" y="0"/>
                    <a:pt x="54" y="0"/>
                  </a:cubicBezTo>
                  <a:lnTo>
                    <a:pt x="54" y="3"/>
                  </a:lnTo>
                  <a:cubicBezTo>
                    <a:pt x="54" y="4"/>
                    <a:pt x="53" y="5"/>
                    <a:pt x="52" y="5"/>
                  </a:cubicBezTo>
                  <a:cubicBezTo>
                    <a:pt x="52" y="5"/>
                    <a:pt x="52" y="6"/>
                    <a:pt x="52" y="6"/>
                  </a:cubicBezTo>
                  <a:cubicBezTo>
                    <a:pt x="52" y="7"/>
                    <a:pt x="52" y="7"/>
                    <a:pt x="51" y="7"/>
                  </a:cubicBezTo>
                  <a:cubicBezTo>
                    <a:pt x="51" y="7"/>
                    <a:pt x="50" y="7"/>
                    <a:pt x="50" y="7"/>
                  </a:cubicBezTo>
                  <a:cubicBezTo>
                    <a:pt x="50" y="7"/>
                    <a:pt x="50" y="7"/>
                    <a:pt x="50" y="6"/>
                  </a:cubicBezTo>
                  <a:cubicBezTo>
                    <a:pt x="50" y="6"/>
                    <a:pt x="50" y="6"/>
                    <a:pt x="50" y="5"/>
                  </a:cubicBezTo>
                  <a:cubicBezTo>
                    <a:pt x="50" y="5"/>
                    <a:pt x="51" y="5"/>
                    <a:pt x="51" y="5"/>
                  </a:cubicBezTo>
                  <a:cubicBezTo>
                    <a:pt x="50" y="5"/>
                    <a:pt x="50" y="5"/>
                    <a:pt x="50" y="4"/>
                  </a:cubicBezTo>
                  <a:cubicBezTo>
                    <a:pt x="49" y="4"/>
                    <a:pt x="49" y="4"/>
                    <a:pt x="49" y="4"/>
                  </a:cubicBezTo>
                  <a:cubicBezTo>
                    <a:pt x="48" y="4"/>
                    <a:pt x="48" y="4"/>
                    <a:pt x="48" y="3"/>
                  </a:cubicBezTo>
                  <a:cubicBezTo>
                    <a:pt x="47" y="3"/>
                    <a:pt x="47" y="3"/>
                    <a:pt x="47" y="3"/>
                  </a:cubicBezTo>
                  <a:cubicBezTo>
                    <a:pt x="47" y="3"/>
                    <a:pt x="47" y="3"/>
                    <a:pt x="46" y="3"/>
                  </a:cubicBezTo>
                  <a:cubicBezTo>
                    <a:pt x="46" y="3"/>
                    <a:pt x="46" y="4"/>
                    <a:pt x="46" y="4"/>
                  </a:cubicBezTo>
                  <a:cubicBezTo>
                    <a:pt x="46" y="4"/>
                    <a:pt x="45" y="4"/>
                    <a:pt x="45" y="5"/>
                  </a:cubicBezTo>
                  <a:cubicBezTo>
                    <a:pt x="45" y="5"/>
                    <a:pt x="44" y="5"/>
                    <a:pt x="44" y="5"/>
                  </a:cubicBezTo>
                  <a:cubicBezTo>
                    <a:pt x="44" y="5"/>
                    <a:pt x="44" y="6"/>
                    <a:pt x="44" y="6"/>
                  </a:cubicBezTo>
                  <a:cubicBezTo>
                    <a:pt x="45" y="6"/>
                    <a:pt x="45" y="6"/>
                    <a:pt x="45" y="7"/>
                  </a:cubicBezTo>
                  <a:cubicBezTo>
                    <a:pt x="45" y="8"/>
                    <a:pt x="46" y="8"/>
                    <a:pt x="46" y="8"/>
                  </a:cubicBezTo>
                  <a:cubicBezTo>
                    <a:pt x="47" y="9"/>
                    <a:pt x="48" y="9"/>
                    <a:pt x="48" y="9"/>
                  </a:cubicBezTo>
                  <a:cubicBezTo>
                    <a:pt x="48" y="9"/>
                    <a:pt x="48" y="9"/>
                    <a:pt x="48" y="8"/>
                  </a:cubicBezTo>
                  <a:cubicBezTo>
                    <a:pt x="48" y="8"/>
                    <a:pt x="48" y="7"/>
                    <a:pt x="48" y="7"/>
                  </a:cubicBezTo>
                  <a:cubicBezTo>
                    <a:pt x="47" y="6"/>
                    <a:pt x="47" y="6"/>
                    <a:pt x="46" y="6"/>
                  </a:cubicBezTo>
                  <a:cubicBezTo>
                    <a:pt x="46" y="6"/>
                    <a:pt x="46" y="5"/>
                    <a:pt x="47" y="5"/>
                  </a:cubicBezTo>
                  <a:cubicBezTo>
                    <a:pt x="47" y="5"/>
                    <a:pt x="47" y="5"/>
                    <a:pt x="47" y="5"/>
                  </a:cubicBezTo>
                  <a:cubicBezTo>
                    <a:pt x="48" y="5"/>
                    <a:pt x="48" y="6"/>
                    <a:pt x="48" y="6"/>
                  </a:cubicBezTo>
                  <a:cubicBezTo>
                    <a:pt x="48" y="6"/>
                    <a:pt x="48" y="7"/>
                    <a:pt x="49" y="7"/>
                  </a:cubicBezTo>
                  <a:cubicBezTo>
                    <a:pt x="49" y="7"/>
                    <a:pt x="49" y="7"/>
                    <a:pt x="50" y="7"/>
                  </a:cubicBezTo>
                  <a:cubicBezTo>
                    <a:pt x="50" y="8"/>
                    <a:pt x="50" y="9"/>
                    <a:pt x="50" y="9"/>
                  </a:cubicBezTo>
                  <a:cubicBezTo>
                    <a:pt x="50" y="9"/>
                    <a:pt x="50" y="10"/>
                    <a:pt x="50" y="10"/>
                  </a:cubicBezTo>
                  <a:cubicBezTo>
                    <a:pt x="50" y="11"/>
                    <a:pt x="51" y="11"/>
                    <a:pt x="51" y="11"/>
                  </a:cubicBezTo>
                  <a:cubicBezTo>
                    <a:pt x="51" y="11"/>
                    <a:pt x="52" y="11"/>
                    <a:pt x="52" y="11"/>
                  </a:cubicBezTo>
                  <a:cubicBezTo>
                    <a:pt x="53" y="11"/>
                    <a:pt x="53" y="11"/>
                    <a:pt x="53" y="12"/>
                  </a:cubicBezTo>
                  <a:cubicBezTo>
                    <a:pt x="54" y="12"/>
                    <a:pt x="54" y="12"/>
                    <a:pt x="53" y="13"/>
                  </a:cubicBezTo>
                  <a:cubicBezTo>
                    <a:pt x="54" y="13"/>
                    <a:pt x="54" y="13"/>
                    <a:pt x="54" y="13"/>
                  </a:cubicBezTo>
                  <a:cubicBezTo>
                    <a:pt x="54" y="12"/>
                    <a:pt x="54" y="12"/>
                    <a:pt x="54" y="12"/>
                  </a:cubicBezTo>
                  <a:cubicBezTo>
                    <a:pt x="54" y="12"/>
                    <a:pt x="55" y="12"/>
                    <a:pt x="55" y="13"/>
                  </a:cubicBezTo>
                  <a:cubicBezTo>
                    <a:pt x="55" y="13"/>
                    <a:pt x="55" y="14"/>
                    <a:pt x="55" y="14"/>
                  </a:cubicBezTo>
                  <a:cubicBezTo>
                    <a:pt x="55" y="15"/>
                    <a:pt x="55" y="16"/>
                    <a:pt x="55" y="16"/>
                  </a:cubicBezTo>
                  <a:cubicBezTo>
                    <a:pt x="55" y="17"/>
                    <a:pt x="55" y="18"/>
                    <a:pt x="55" y="18"/>
                  </a:cubicBezTo>
                  <a:cubicBezTo>
                    <a:pt x="54" y="18"/>
                    <a:pt x="54" y="18"/>
                    <a:pt x="53" y="18"/>
                  </a:cubicBezTo>
                  <a:cubicBezTo>
                    <a:pt x="53" y="17"/>
                    <a:pt x="53" y="17"/>
                    <a:pt x="53" y="17"/>
                  </a:cubicBezTo>
                  <a:cubicBezTo>
                    <a:pt x="52" y="17"/>
                    <a:pt x="52" y="17"/>
                    <a:pt x="52" y="18"/>
                  </a:cubicBezTo>
                  <a:cubicBezTo>
                    <a:pt x="51" y="18"/>
                    <a:pt x="51" y="19"/>
                    <a:pt x="52" y="19"/>
                  </a:cubicBezTo>
                  <a:cubicBezTo>
                    <a:pt x="52" y="19"/>
                    <a:pt x="53" y="20"/>
                    <a:pt x="54" y="20"/>
                  </a:cubicBezTo>
                  <a:cubicBezTo>
                    <a:pt x="54" y="20"/>
                    <a:pt x="55" y="21"/>
                    <a:pt x="55" y="22"/>
                  </a:cubicBezTo>
                  <a:cubicBezTo>
                    <a:pt x="55" y="22"/>
                    <a:pt x="55" y="22"/>
                    <a:pt x="55" y="23"/>
                  </a:cubicBezTo>
                  <a:cubicBezTo>
                    <a:pt x="55" y="23"/>
                    <a:pt x="55" y="23"/>
                    <a:pt x="55" y="23"/>
                  </a:cubicBezTo>
                  <a:cubicBezTo>
                    <a:pt x="54" y="23"/>
                    <a:pt x="54" y="23"/>
                    <a:pt x="54" y="24"/>
                  </a:cubicBezTo>
                  <a:cubicBezTo>
                    <a:pt x="54" y="24"/>
                    <a:pt x="53" y="24"/>
                    <a:pt x="53" y="24"/>
                  </a:cubicBezTo>
                  <a:cubicBezTo>
                    <a:pt x="53" y="24"/>
                    <a:pt x="53" y="24"/>
                    <a:pt x="53" y="25"/>
                  </a:cubicBezTo>
                  <a:cubicBezTo>
                    <a:pt x="54" y="25"/>
                    <a:pt x="54" y="25"/>
                    <a:pt x="54" y="25"/>
                  </a:cubicBezTo>
                  <a:cubicBezTo>
                    <a:pt x="53" y="26"/>
                    <a:pt x="53" y="26"/>
                    <a:pt x="52" y="26"/>
                  </a:cubicBezTo>
                  <a:cubicBezTo>
                    <a:pt x="52" y="26"/>
                    <a:pt x="52" y="27"/>
                    <a:pt x="52" y="28"/>
                  </a:cubicBezTo>
                  <a:cubicBezTo>
                    <a:pt x="52" y="28"/>
                    <a:pt x="53" y="27"/>
                    <a:pt x="53" y="27"/>
                  </a:cubicBezTo>
                  <a:cubicBezTo>
                    <a:pt x="53" y="27"/>
                    <a:pt x="53" y="26"/>
                    <a:pt x="54" y="26"/>
                  </a:cubicBezTo>
                  <a:cubicBezTo>
                    <a:pt x="54" y="26"/>
                    <a:pt x="54" y="25"/>
                    <a:pt x="54" y="25"/>
                  </a:cubicBezTo>
                  <a:cubicBezTo>
                    <a:pt x="55" y="25"/>
                    <a:pt x="55" y="25"/>
                    <a:pt x="56" y="25"/>
                  </a:cubicBezTo>
                  <a:cubicBezTo>
                    <a:pt x="56" y="26"/>
                    <a:pt x="56" y="26"/>
                    <a:pt x="56" y="27"/>
                  </a:cubicBezTo>
                  <a:cubicBezTo>
                    <a:pt x="55" y="28"/>
                    <a:pt x="55" y="28"/>
                    <a:pt x="54" y="27"/>
                  </a:cubicBezTo>
                  <a:cubicBezTo>
                    <a:pt x="54" y="27"/>
                    <a:pt x="54" y="28"/>
                    <a:pt x="55" y="28"/>
                  </a:cubicBezTo>
                  <a:cubicBezTo>
                    <a:pt x="55" y="28"/>
                    <a:pt x="55" y="28"/>
                    <a:pt x="56" y="28"/>
                  </a:cubicBezTo>
                  <a:cubicBezTo>
                    <a:pt x="57" y="47"/>
                    <a:pt x="59" y="66"/>
                    <a:pt x="60" y="85"/>
                  </a:cubicBezTo>
                  <a:cubicBezTo>
                    <a:pt x="62" y="103"/>
                    <a:pt x="63" y="122"/>
                    <a:pt x="65" y="141"/>
                  </a:cubicBezTo>
                  <a:cubicBezTo>
                    <a:pt x="65" y="141"/>
                    <a:pt x="66" y="141"/>
                    <a:pt x="66" y="140"/>
                  </a:cubicBezTo>
                  <a:cubicBezTo>
                    <a:pt x="65" y="139"/>
                    <a:pt x="65" y="138"/>
                    <a:pt x="65" y="137"/>
                  </a:cubicBezTo>
                  <a:cubicBezTo>
                    <a:pt x="65" y="137"/>
                    <a:pt x="66" y="136"/>
                    <a:pt x="66" y="134"/>
                  </a:cubicBezTo>
                  <a:cubicBezTo>
                    <a:pt x="66" y="133"/>
                    <a:pt x="66" y="132"/>
                    <a:pt x="66" y="132"/>
                  </a:cubicBezTo>
                  <a:cubicBezTo>
                    <a:pt x="67" y="114"/>
                    <a:pt x="69" y="97"/>
                    <a:pt x="70" y="79"/>
                  </a:cubicBezTo>
                  <a:cubicBezTo>
                    <a:pt x="72" y="62"/>
                    <a:pt x="75" y="45"/>
                    <a:pt x="77" y="28"/>
                  </a:cubicBezTo>
                  <a:cubicBezTo>
                    <a:pt x="78" y="28"/>
                    <a:pt x="78" y="28"/>
                    <a:pt x="78" y="28"/>
                  </a:cubicBezTo>
                  <a:cubicBezTo>
                    <a:pt x="78" y="28"/>
                    <a:pt x="79" y="28"/>
                    <a:pt x="79" y="29"/>
                  </a:cubicBezTo>
                  <a:cubicBezTo>
                    <a:pt x="79" y="29"/>
                    <a:pt x="79" y="29"/>
                    <a:pt x="79" y="29"/>
                  </a:cubicBezTo>
                  <a:cubicBezTo>
                    <a:pt x="79" y="30"/>
                    <a:pt x="80" y="30"/>
                    <a:pt x="80" y="30"/>
                  </a:cubicBezTo>
                  <a:cubicBezTo>
                    <a:pt x="80" y="29"/>
                    <a:pt x="80" y="29"/>
                    <a:pt x="80" y="29"/>
                  </a:cubicBezTo>
                  <a:cubicBezTo>
                    <a:pt x="80" y="29"/>
                    <a:pt x="80" y="29"/>
                    <a:pt x="80" y="29"/>
                  </a:cubicBezTo>
                  <a:cubicBezTo>
                    <a:pt x="80" y="29"/>
                    <a:pt x="80" y="28"/>
                    <a:pt x="80" y="28"/>
                  </a:cubicBezTo>
                  <a:cubicBezTo>
                    <a:pt x="80" y="28"/>
                    <a:pt x="80" y="28"/>
                    <a:pt x="80" y="28"/>
                  </a:cubicBezTo>
                  <a:cubicBezTo>
                    <a:pt x="81" y="27"/>
                    <a:pt x="81" y="28"/>
                    <a:pt x="81" y="28"/>
                  </a:cubicBezTo>
                  <a:cubicBezTo>
                    <a:pt x="81" y="29"/>
                    <a:pt x="81" y="29"/>
                    <a:pt x="81" y="29"/>
                  </a:cubicBezTo>
                  <a:cubicBezTo>
                    <a:pt x="82" y="29"/>
                    <a:pt x="82" y="29"/>
                    <a:pt x="82" y="29"/>
                  </a:cubicBezTo>
                  <a:cubicBezTo>
                    <a:pt x="82" y="29"/>
                    <a:pt x="82" y="29"/>
                    <a:pt x="82" y="28"/>
                  </a:cubicBezTo>
                  <a:cubicBezTo>
                    <a:pt x="82" y="28"/>
                    <a:pt x="82" y="28"/>
                    <a:pt x="82" y="28"/>
                  </a:cubicBezTo>
                  <a:cubicBezTo>
                    <a:pt x="82" y="28"/>
                    <a:pt x="82" y="28"/>
                    <a:pt x="82" y="28"/>
                  </a:cubicBezTo>
                  <a:cubicBezTo>
                    <a:pt x="82" y="27"/>
                    <a:pt x="82" y="26"/>
                    <a:pt x="82" y="26"/>
                  </a:cubicBezTo>
                  <a:cubicBezTo>
                    <a:pt x="81" y="25"/>
                    <a:pt x="80" y="25"/>
                    <a:pt x="79" y="26"/>
                  </a:cubicBezTo>
                  <a:cubicBezTo>
                    <a:pt x="79" y="25"/>
                    <a:pt x="79" y="25"/>
                    <a:pt x="79" y="25"/>
                  </a:cubicBezTo>
                  <a:cubicBezTo>
                    <a:pt x="79" y="25"/>
                    <a:pt x="80" y="24"/>
                    <a:pt x="80" y="24"/>
                  </a:cubicBezTo>
                  <a:cubicBezTo>
                    <a:pt x="80" y="24"/>
                    <a:pt x="80" y="24"/>
                    <a:pt x="81" y="24"/>
                  </a:cubicBezTo>
                  <a:cubicBezTo>
                    <a:pt x="81" y="24"/>
                    <a:pt x="81" y="23"/>
                    <a:pt x="81" y="23"/>
                  </a:cubicBezTo>
                  <a:cubicBezTo>
                    <a:pt x="81" y="23"/>
                    <a:pt x="81" y="22"/>
                    <a:pt x="80" y="22"/>
                  </a:cubicBezTo>
                  <a:cubicBezTo>
                    <a:pt x="80" y="22"/>
                    <a:pt x="80" y="22"/>
                    <a:pt x="79" y="22"/>
                  </a:cubicBezTo>
                  <a:cubicBezTo>
                    <a:pt x="79" y="22"/>
                    <a:pt x="79" y="23"/>
                    <a:pt x="78" y="23"/>
                  </a:cubicBezTo>
                  <a:cubicBezTo>
                    <a:pt x="78" y="23"/>
                    <a:pt x="78" y="23"/>
                    <a:pt x="77" y="23"/>
                  </a:cubicBezTo>
                  <a:cubicBezTo>
                    <a:pt x="78" y="22"/>
                    <a:pt x="78" y="21"/>
                    <a:pt x="78" y="20"/>
                  </a:cubicBezTo>
                  <a:cubicBezTo>
                    <a:pt x="78" y="19"/>
                    <a:pt x="78" y="18"/>
                    <a:pt x="78" y="17"/>
                  </a:cubicBezTo>
                  <a:cubicBezTo>
                    <a:pt x="78" y="17"/>
                    <a:pt x="78" y="16"/>
                    <a:pt x="79" y="16"/>
                  </a:cubicBezTo>
                  <a:cubicBezTo>
                    <a:pt x="79" y="16"/>
                    <a:pt x="80" y="16"/>
                    <a:pt x="80" y="15"/>
                  </a:cubicBezTo>
                  <a:cubicBezTo>
                    <a:pt x="80" y="14"/>
                    <a:pt x="80" y="14"/>
                    <a:pt x="80" y="14"/>
                  </a:cubicBezTo>
                  <a:cubicBezTo>
                    <a:pt x="80" y="14"/>
                    <a:pt x="80" y="13"/>
                    <a:pt x="80" y="12"/>
                  </a:cubicBezTo>
                  <a:lnTo>
                    <a:pt x="81" y="12"/>
                  </a:lnTo>
                  <a:cubicBezTo>
                    <a:pt x="81" y="11"/>
                    <a:pt x="81" y="11"/>
                    <a:pt x="81" y="11"/>
                  </a:cubicBezTo>
                  <a:cubicBezTo>
                    <a:pt x="81" y="11"/>
                    <a:pt x="82" y="11"/>
                    <a:pt x="82" y="11"/>
                  </a:cubicBezTo>
                  <a:cubicBezTo>
                    <a:pt x="82" y="12"/>
                    <a:pt x="82" y="12"/>
                    <a:pt x="83" y="12"/>
                  </a:cubicBezTo>
                  <a:cubicBezTo>
                    <a:pt x="83" y="12"/>
                    <a:pt x="83" y="12"/>
                    <a:pt x="84" y="12"/>
                  </a:cubicBezTo>
                  <a:cubicBezTo>
                    <a:pt x="83" y="12"/>
                    <a:pt x="83" y="11"/>
                    <a:pt x="82" y="11"/>
                  </a:cubicBezTo>
                  <a:cubicBezTo>
                    <a:pt x="82" y="10"/>
                    <a:pt x="82" y="10"/>
                    <a:pt x="81" y="9"/>
                  </a:cubicBezTo>
                  <a:cubicBezTo>
                    <a:pt x="81" y="9"/>
                    <a:pt x="81" y="9"/>
                    <a:pt x="81" y="10"/>
                  </a:cubicBezTo>
                  <a:cubicBezTo>
                    <a:pt x="80" y="10"/>
                    <a:pt x="80" y="10"/>
                    <a:pt x="80" y="11"/>
                  </a:cubicBezTo>
                  <a:cubicBezTo>
                    <a:pt x="80" y="11"/>
                    <a:pt x="80" y="11"/>
                    <a:pt x="80" y="11"/>
                  </a:cubicBezTo>
                  <a:cubicBezTo>
                    <a:pt x="80" y="12"/>
                    <a:pt x="79" y="12"/>
                    <a:pt x="79" y="12"/>
                  </a:cubicBezTo>
                  <a:cubicBezTo>
                    <a:pt x="79" y="11"/>
                    <a:pt x="79" y="10"/>
                    <a:pt x="79" y="10"/>
                  </a:cubicBezTo>
                  <a:cubicBezTo>
                    <a:pt x="79" y="10"/>
                    <a:pt x="79" y="10"/>
                    <a:pt x="80" y="10"/>
                  </a:cubicBezTo>
                  <a:cubicBezTo>
                    <a:pt x="80" y="9"/>
                    <a:pt x="80" y="9"/>
                    <a:pt x="81" y="9"/>
                  </a:cubicBezTo>
                  <a:cubicBezTo>
                    <a:pt x="81" y="9"/>
                    <a:pt x="81" y="8"/>
                    <a:pt x="81" y="8"/>
                  </a:cubicBezTo>
                  <a:cubicBezTo>
                    <a:pt x="81" y="8"/>
                    <a:pt x="81" y="8"/>
                    <a:pt x="82" y="9"/>
                  </a:cubicBezTo>
                  <a:cubicBezTo>
                    <a:pt x="82" y="9"/>
                    <a:pt x="83" y="9"/>
                    <a:pt x="83" y="9"/>
                  </a:cubicBezTo>
                  <a:cubicBezTo>
                    <a:pt x="83" y="9"/>
                    <a:pt x="84" y="9"/>
                    <a:pt x="84" y="10"/>
                  </a:cubicBezTo>
                  <a:cubicBezTo>
                    <a:pt x="84" y="10"/>
                    <a:pt x="84" y="10"/>
                    <a:pt x="84" y="11"/>
                  </a:cubicBezTo>
                  <a:cubicBezTo>
                    <a:pt x="84" y="11"/>
                    <a:pt x="85" y="10"/>
                    <a:pt x="85" y="10"/>
                  </a:cubicBezTo>
                  <a:cubicBezTo>
                    <a:pt x="86" y="10"/>
                    <a:pt x="86" y="11"/>
                    <a:pt x="86" y="11"/>
                  </a:cubicBezTo>
                  <a:cubicBezTo>
                    <a:pt x="86" y="11"/>
                    <a:pt x="87" y="11"/>
                    <a:pt x="87" y="12"/>
                  </a:cubicBezTo>
                  <a:cubicBezTo>
                    <a:pt x="87" y="12"/>
                    <a:pt x="87" y="12"/>
                    <a:pt x="88" y="13"/>
                  </a:cubicBezTo>
                  <a:cubicBezTo>
                    <a:pt x="88" y="13"/>
                    <a:pt x="87" y="13"/>
                    <a:pt x="87" y="14"/>
                  </a:cubicBezTo>
                  <a:cubicBezTo>
                    <a:pt x="87" y="14"/>
                    <a:pt x="87" y="14"/>
                    <a:pt x="86" y="14"/>
                  </a:cubicBezTo>
                  <a:cubicBezTo>
                    <a:pt x="86" y="14"/>
                    <a:pt x="86" y="15"/>
                    <a:pt x="86" y="15"/>
                  </a:cubicBezTo>
                  <a:cubicBezTo>
                    <a:pt x="86" y="15"/>
                    <a:pt x="86" y="15"/>
                    <a:pt x="86" y="16"/>
                  </a:cubicBezTo>
                  <a:cubicBezTo>
                    <a:pt x="86" y="16"/>
                    <a:pt x="86" y="16"/>
                    <a:pt x="87" y="16"/>
                  </a:cubicBezTo>
                  <a:cubicBezTo>
                    <a:pt x="87" y="16"/>
                    <a:pt x="87" y="16"/>
                    <a:pt x="87" y="16"/>
                  </a:cubicBezTo>
                  <a:cubicBezTo>
                    <a:pt x="87" y="16"/>
                    <a:pt x="87" y="15"/>
                    <a:pt x="87" y="15"/>
                  </a:cubicBezTo>
                  <a:cubicBezTo>
                    <a:pt x="88" y="15"/>
                    <a:pt x="88" y="15"/>
                    <a:pt x="88" y="15"/>
                  </a:cubicBezTo>
                  <a:cubicBezTo>
                    <a:pt x="88" y="16"/>
                    <a:pt x="88" y="16"/>
                    <a:pt x="87" y="17"/>
                  </a:cubicBezTo>
                  <a:cubicBezTo>
                    <a:pt x="86" y="17"/>
                    <a:pt x="86" y="18"/>
                    <a:pt x="85" y="18"/>
                  </a:cubicBezTo>
                  <a:cubicBezTo>
                    <a:pt x="86" y="19"/>
                    <a:pt x="86" y="19"/>
                    <a:pt x="86" y="19"/>
                  </a:cubicBezTo>
                  <a:cubicBezTo>
                    <a:pt x="86" y="18"/>
                    <a:pt x="86" y="18"/>
                    <a:pt x="87" y="18"/>
                  </a:cubicBezTo>
                  <a:cubicBezTo>
                    <a:pt x="87" y="18"/>
                    <a:pt x="87" y="18"/>
                    <a:pt x="87" y="18"/>
                  </a:cubicBezTo>
                  <a:cubicBezTo>
                    <a:pt x="87" y="18"/>
                    <a:pt x="88" y="18"/>
                    <a:pt x="88" y="18"/>
                  </a:cubicBezTo>
                  <a:cubicBezTo>
                    <a:pt x="88" y="19"/>
                    <a:pt x="88" y="19"/>
                    <a:pt x="88" y="19"/>
                  </a:cubicBezTo>
                  <a:cubicBezTo>
                    <a:pt x="87" y="20"/>
                    <a:pt x="87" y="20"/>
                    <a:pt x="87" y="21"/>
                  </a:cubicBezTo>
                  <a:cubicBezTo>
                    <a:pt x="88" y="21"/>
                    <a:pt x="88" y="21"/>
                    <a:pt x="88" y="20"/>
                  </a:cubicBezTo>
                  <a:cubicBezTo>
                    <a:pt x="88" y="20"/>
                    <a:pt x="89" y="20"/>
                    <a:pt x="89" y="19"/>
                  </a:cubicBezTo>
                  <a:cubicBezTo>
                    <a:pt x="89" y="19"/>
                    <a:pt x="89" y="18"/>
                    <a:pt x="89" y="18"/>
                  </a:cubicBezTo>
                  <a:cubicBezTo>
                    <a:pt x="89" y="17"/>
                    <a:pt x="89" y="17"/>
                    <a:pt x="90" y="17"/>
                  </a:cubicBezTo>
                  <a:cubicBezTo>
                    <a:pt x="90" y="16"/>
                    <a:pt x="91" y="16"/>
                    <a:pt x="92" y="16"/>
                  </a:cubicBezTo>
                  <a:cubicBezTo>
                    <a:pt x="93" y="16"/>
                    <a:pt x="93" y="16"/>
                    <a:pt x="93" y="16"/>
                  </a:cubicBezTo>
                  <a:cubicBezTo>
                    <a:pt x="93" y="15"/>
                    <a:pt x="93" y="15"/>
                    <a:pt x="93" y="15"/>
                  </a:cubicBezTo>
                  <a:cubicBezTo>
                    <a:pt x="93" y="15"/>
                    <a:pt x="93" y="15"/>
                    <a:pt x="93" y="15"/>
                  </a:cubicBezTo>
                  <a:cubicBezTo>
                    <a:pt x="94" y="16"/>
                    <a:pt x="94" y="16"/>
                    <a:pt x="94" y="16"/>
                  </a:cubicBezTo>
                  <a:cubicBezTo>
                    <a:pt x="94" y="16"/>
                    <a:pt x="95" y="16"/>
                    <a:pt x="95" y="16"/>
                  </a:cubicBezTo>
                  <a:close/>
                  <a:moveTo>
                    <a:pt x="10" y="1"/>
                  </a:moveTo>
                  <a:cubicBezTo>
                    <a:pt x="10" y="2"/>
                    <a:pt x="10" y="2"/>
                    <a:pt x="11" y="3"/>
                  </a:cubicBezTo>
                  <a:cubicBezTo>
                    <a:pt x="11" y="3"/>
                    <a:pt x="11" y="3"/>
                    <a:pt x="12" y="3"/>
                  </a:cubicBezTo>
                  <a:cubicBezTo>
                    <a:pt x="12" y="2"/>
                    <a:pt x="11" y="1"/>
                    <a:pt x="10" y="1"/>
                  </a:cubicBezTo>
                  <a:close/>
                  <a:moveTo>
                    <a:pt x="8" y="2"/>
                  </a:moveTo>
                  <a:cubicBezTo>
                    <a:pt x="7" y="3"/>
                    <a:pt x="7" y="3"/>
                    <a:pt x="7" y="4"/>
                  </a:cubicBezTo>
                  <a:cubicBezTo>
                    <a:pt x="8" y="5"/>
                    <a:pt x="8" y="6"/>
                    <a:pt x="8" y="6"/>
                  </a:cubicBezTo>
                  <a:cubicBezTo>
                    <a:pt x="7" y="6"/>
                    <a:pt x="6" y="7"/>
                    <a:pt x="7" y="8"/>
                  </a:cubicBezTo>
                  <a:cubicBezTo>
                    <a:pt x="7" y="9"/>
                    <a:pt x="8" y="9"/>
                    <a:pt x="9" y="9"/>
                  </a:cubicBezTo>
                  <a:cubicBezTo>
                    <a:pt x="10" y="9"/>
                    <a:pt x="11" y="9"/>
                    <a:pt x="11" y="8"/>
                  </a:cubicBezTo>
                  <a:cubicBezTo>
                    <a:pt x="11" y="8"/>
                    <a:pt x="11" y="7"/>
                    <a:pt x="10" y="6"/>
                  </a:cubicBezTo>
                  <a:cubicBezTo>
                    <a:pt x="9" y="6"/>
                    <a:pt x="9" y="5"/>
                    <a:pt x="9" y="4"/>
                  </a:cubicBezTo>
                  <a:cubicBezTo>
                    <a:pt x="9" y="4"/>
                    <a:pt x="9" y="4"/>
                    <a:pt x="9" y="4"/>
                  </a:cubicBezTo>
                  <a:cubicBezTo>
                    <a:pt x="9" y="3"/>
                    <a:pt x="9" y="3"/>
                    <a:pt x="9" y="3"/>
                  </a:cubicBezTo>
                  <a:cubicBezTo>
                    <a:pt x="9" y="2"/>
                    <a:pt x="9" y="2"/>
                    <a:pt x="9" y="2"/>
                  </a:cubicBezTo>
                  <a:cubicBezTo>
                    <a:pt x="9" y="2"/>
                    <a:pt x="8" y="2"/>
                    <a:pt x="8" y="2"/>
                  </a:cubicBezTo>
                  <a:close/>
                  <a:moveTo>
                    <a:pt x="40" y="2"/>
                  </a:moveTo>
                  <a:cubicBezTo>
                    <a:pt x="40" y="2"/>
                    <a:pt x="40" y="3"/>
                    <a:pt x="40" y="2"/>
                  </a:cubicBezTo>
                  <a:cubicBezTo>
                    <a:pt x="40" y="4"/>
                    <a:pt x="40" y="5"/>
                    <a:pt x="41" y="6"/>
                  </a:cubicBezTo>
                  <a:cubicBezTo>
                    <a:pt x="42" y="7"/>
                    <a:pt x="42" y="8"/>
                    <a:pt x="43" y="9"/>
                  </a:cubicBezTo>
                  <a:cubicBezTo>
                    <a:pt x="43" y="9"/>
                    <a:pt x="43" y="9"/>
                    <a:pt x="43" y="9"/>
                  </a:cubicBezTo>
                  <a:cubicBezTo>
                    <a:pt x="43" y="9"/>
                    <a:pt x="43" y="10"/>
                    <a:pt x="43" y="10"/>
                  </a:cubicBezTo>
                  <a:cubicBezTo>
                    <a:pt x="44" y="11"/>
                    <a:pt x="44" y="11"/>
                    <a:pt x="45" y="11"/>
                  </a:cubicBezTo>
                  <a:cubicBezTo>
                    <a:pt x="45" y="12"/>
                    <a:pt x="46" y="12"/>
                    <a:pt x="46" y="13"/>
                  </a:cubicBezTo>
                  <a:cubicBezTo>
                    <a:pt x="46" y="13"/>
                    <a:pt x="46" y="13"/>
                    <a:pt x="46" y="14"/>
                  </a:cubicBezTo>
                  <a:cubicBezTo>
                    <a:pt x="45" y="14"/>
                    <a:pt x="46" y="14"/>
                    <a:pt x="46" y="14"/>
                  </a:cubicBezTo>
                  <a:cubicBezTo>
                    <a:pt x="47" y="15"/>
                    <a:pt x="47" y="15"/>
                    <a:pt x="47" y="14"/>
                  </a:cubicBezTo>
                  <a:cubicBezTo>
                    <a:pt x="48" y="14"/>
                    <a:pt x="48" y="14"/>
                    <a:pt x="49" y="14"/>
                  </a:cubicBezTo>
                  <a:cubicBezTo>
                    <a:pt x="48" y="14"/>
                    <a:pt x="48" y="15"/>
                    <a:pt x="49" y="16"/>
                  </a:cubicBezTo>
                  <a:cubicBezTo>
                    <a:pt x="49" y="16"/>
                    <a:pt x="49" y="17"/>
                    <a:pt x="49" y="17"/>
                  </a:cubicBezTo>
                  <a:cubicBezTo>
                    <a:pt x="49" y="17"/>
                    <a:pt x="49" y="17"/>
                    <a:pt x="49" y="17"/>
                  </a:cubicBezTo>
                  <a:cubicBezTo>
                    <a:pt x="48" y="17"/>
                    <a:pt x="48" y="17"/>
                    <a:pt x="48" y="17"/>
                  </a:cubicBezTo>
                  <a:cubicBezTo>
                    <a:pt x="48" y="18"/>
                    <a:pt x="48" y="18"/>
                    <a:pt x="48" y="18"/>
                  </a:cubicBezTo>
                  <a:cubicBezTo>
                    <a:pt x="49" y="19"/>
                    <a:pt x="49" y="19"/>
                    <a:pt x="49" y="19"/>
                  </a:cubicBezTo>
                  <a:cubicBezTo>
                    <a:pt x="49" y="20"/>
                    <a:pt x="48" y="20"/>
                    <a:pt x="48" y="21"/>
                  </a:cubicBezTo>
                  <a:cubicBezTo>
                    <a:pt x="48" y="21"/>
                    <a:pt x="48" y="21"/>
                    <a:pt x="48" y="22"/>
                  </a:cubicBezTo>
                  <a:cubicBezTo>
                    <a:pt x="49" y="22"/>
                    <a:pt x="49" y="21"/>
                    <a:pt x="50" y="21"/>
                  </a:cubicBezTo>
                  <a:cubicBezTo>
                    <a:pt x="50" y="20"/>
                    <a:pt x="50" y="19"/>
                    <a:pt x="50" y="18"/>
                  </a:cubicBezTo>
                  <a:cubicBezTo>
                    <a:pt x="50" y="18"/>
                    <a:pt x="50" y="17"/>
                    <a:pt x="50" y="16"/>
                  </a:cubicBezTo>
                  <a:cubicBezTo>
                    <a:pt x="50" y="15"/>
                    <a:pt x="50" y="14"/>
                    <a:pt x="51" y="14"/>
                  </a:cubicBezTo>
                  <a:cubicBezTo>
                    <a:pt x="50" y="14"/>
                    <a:pt x="50" y="14"/>
                    <a:pt x="50" y="13"/>
                  </a:cubicBezTo>
                  <a:cubicBezTo>
                    <a:pt x="50" y="13"/>
                    <a:pt x="50" y="13"/>
                    <a:pt x="49" y="12"/>
                  </a:cubicBezTo>
                  <a:cubicBezTo>
                    <a:pt x="49" y="12"/>
                    <a:pt x="49" y="12"/>
                    <a:pt x="49" y="11"/>
                  </a:cubicBezTo>
                  <a:cubicBezTo>
                    <a:pt x="49" y="11"/>
                    <a:pt x="49" y="11"/>
                    <a:pt x="48" y="11"/>
                  </a:cubicBezTo>
                  <a:cubicBezTo>
                    <a:pt x="48" y="11"/>
                    <a:pt x="48" y="12"/>
                    <a:pt x="48" y="12"/>
                  </a:cubicBezTo>
                  <a:cubicBezTo>
                    <a:pt x="49" y="12"/>
                    <a:pt x="49" y="12"/>
                    <a:pt x="48" y="13"/>
                  </a:cubicBezTo>
                  <a:cubicBezTo>
                    <a:pt x="47" y="13"/>
                    <a:pt x="46" y="12"/>
                    <a:pt x="47" y="10"/>
                  </a:cubicBezTo>
                  <a:cubicBezTo>
                    <a:pt x="46" y="11"/>
                    <a:pt x="45" y="11"/>
                    <a:pt x="45" y="10"/>
                  </a:cubicBezTo>
                  <a:cubicBezTo>
                    <a:pt x="44" y="10"/>
                    <a:pt x="44" y="10"/>
                    <a:pt x="44" y="9"/>
                  </a:cubicBezTo>
                  <a:cubicBezTo>
                    <a:pt x="44" y="9"/>
                    <a:pt x="44" y="9"/>
                    <a:pt x="44" y="9"/>
                  </a:cubicBezTo>
                  <a:cubicBezTo>
                    <a:pt x="45" y="9"/>
                    <a:pt x="45" y="8"/>
                    <a:pt x="45" y="8"/>
                  </a:cubicBezTo>
                  <a:cubicBezTo>
                    <a:pt x="44" y="8"/>
                    <a:pt x="43" y="7"/>
                    <a:pt x="43" y="7"/>
                  </a:cubicBezTo>
                  <a:cubicBezTo>
                    <a:pt x="43" y="6"/>
                    <a:pt x="43" y="6"/>
                    <a:pt x="42" y="5"/>
                  </a:cubicBezTo>
                  <a:cubicBezTo>
                    <a:pt x="42" y="4"/>
                    <a:pt x="42" y="4"/>
                    <a:pt x="42" y="3"/>
                  </a:cubicBezTo>
                  <a:cubicBezTo>
                    <a:pt x="41" y="2"/>
                    <a:pt x="41" y="2"/>
                    <a:pt x="40" y="2"/>
                  </a:cubicBezTo>
                  <a:close/>
                  <a:moveTo>
                    <a:pt x="45" y="3"/>
                  </a:moveTo>
                  <a:cubicBezTo>
                    <a:pt x="45" y="3"/>
                    <a:pt x="45" y="3"/>
                    <a:pt x="45" y="3"/>
                  </a:cubicBezTo>
                  <a:cubicBezTo>
                    <a:pt x="45" y="3"/>
                    <a:pt x="46" y="3"/>
                    <a:pt x="46" y="2"/>
                  </a:cubicBezTo>
                  <a:cubicBezTo>
                    <a:pt x="45" y="2"/>
                    <a:pt x="45" y="2"/>
                    <a:pt x="45" y="2"/>
                  </a:cubicBezTo>
                  <a:cubicBezTo>
                    <a:pt x="45" y="2"/>
                    <a:pt x="45" y="3"/>
                    <a:pt x="45" y="3"/>
                  </a:cubicBezTo>
                  <a:close/>
                  <a:moveTo>
                    <a:pt x="52" y="3"/>
                  </a:moveTo>
                  <a:cubicBezTo>
                    <a:pt x="52" y="3"/>
                    <a:pt x="52" y="3"/>
                    <a:pt x="52" y="3"/>
                  </a:cubicBezTo>
                  <a:cubicBezTo>
                    <a:pt x="53" y="3"/>
                    <a:pt x="53" y="3"/>
                    <a:pt x="53" y="3"/>
                  </a:cubicBezTo>
                  <a:cubicBezTo>
                    <a:pt x="53" y="3"/>
                    <a:pt x="53" y="3"/>
                    <a:pt x="53" y="3"/>
                  </a:cubicBezTo>
                  <a:cubicBezTo>
                    <a:pt x="52" y="2"/>
                    <a:pt x="52" y="3"/>
                    <a:pt x="52" y="3"/>
                  </a:cubicBezTo>
                  <a:close/>
                  <a:moveTo>
                    <a:pt x="209" y="3"/>
                  </a:moveTo>
                  <a:cubicBezTo>
                    <a:pt x="209" y="3"/>
                    <a:pt x="209" y="3"/>
                    <a:pt x="210" y="3"/>
                  </a:cubicBezTo>
                  <a:cubicBezTo>
                    <a:pt x="210" y="3"/>
                    <a:pt x="210" y="3"/>
                    <a:pt x="210" y="2"/>
                  </a:cubicBezTo>
                  <a:cubicBezTo>
                    <a:pt x="210" y="2"/>
                    <a:pt x="209" y="2"/>
                    <a:pt x="209" y="2"/>
                  </a:cubicBezTo>
                  <a:cubicBezTo>
                    <a:pt x="209" y="3"/>
                    <a:pt x="209" y="3"/>
                    <a:pt x="209" y="3"/>
                  </a:cubicBezTo>
                  <a:close/>
                  <a:moveTo>
                    <a:pt x="106" y="3"/>
                  </a:moveTo>
                  <a:cubicBezTo>
                    <a:pt x="106" y="3"/>
                    <a:pt x="105" y="3"/>
                    <a:pt x="105" y="3"/>
                  </a:cubicBezTo>
                  <a:lnTo>
                    <a:pt x="104" y="5"/>
                  </a:lnTo>
                  <a:cubicBezTo>
                    <a:pt x="105" y="5"/>
                    <a:pt x="106" y="5"/>
                    <a:pt x="106" y="5"/>
                  </a:cubicBezTo>
                  <a:cubicBezTo>
                    <a:pt x="106" y="4"/>
                    <a:pt x="107" y="4"/>
                    <a:pt x="107" y="5"/>
                  </a:cubicBezTo>
                  <a:cubicBezTo>
                    <a:pt x="107" y="4"/>
                    <a:pt x="107" y="4"/>
                    <a:pt x="107" y="4"/>
                  </a:cubicBezTo>
                  <a:cubicBezTo>
                    <a:pt x="107" y="3"/>
                    <a:pt x="106" y="3"/>
                    <a:pt x="106" y="3"/>
                  </a:cubicBezTo>
                  <a:close/>
                  <a:moveTo>
                    <a:pt x="115" y="4"/>
                  </a:moveTo>
                  <a:cubicBezTo>
                    <a:pt x="116" y="4"/>
                    <a:pt x="116" y="4"/>
                    <a:pt x="116" y="5"/>
                  </a:cubicBezTo>
                  <a:cubicBezTo>
                    <a:pt x="116" y="5"/>
                    <a:pt x="117" y="5"/>
                    <a:pt x="117" y="5"/>
                  </a:cubicBezTo>
                  <a:cubicBezTo>
                    <a:pt x="118" y="5"/>
                    <a:pt x="118" y="4"/>
                    <a:pt x="117" y="4"/>
                  </a:cubicBezTo>
                  <a:cubicBezTo>
                    <a:pt x="117" y="4"/>
                    <a:pt x="117" y="4"/>
                    <a:pt x="117" y="4"/>
                  </a:cubicBezTo>
                  <a:cubicBezTo>
                    <a:pt x="117" y="3"/>
                    <a:pt x="116" y="3"/>
                    <a:pt x="116" y="3"/>
                  </a:cubicBezTo>
                  <a:cubicBezTo>
                    <a:pt x="116" y="4"/>
                    <a:pt x="115" y="4"/>
                    <a:pt x="115" y="4"/>
                  </a:cubicBezTo>
                  <a:close/>
                  <a:moveTo>
                    <a:pt x="119" y="4"/>
                  </a:moveTo>
                  <a:cubicBezTo>
                    <a:pt x="119" y="4"/>
                    <a:pt x="120" y="4"/>
                    <a:pt x="120" y="4"/>
                  </a:cubicBezTo>
                  <a:cubicBezTo>
                    <a:pt x="120" y="4"/>
                    <a:pt x="120" y="4"/>
                    <a:pt x="120" y="3"/>
                  </a:cubicBezTo>
                  <a:cubicBezTo>
                    <a:pt x="120" y="3"/>
                    <a:pt x="120" y="3"/>
                    <a:pt x="119" y="4"/>
                  </a:cubicBezTo>
                  <a:cubicBezTo>
                    <a:pt x="119" y="4"/>
                    <a:pt x="119" y="4"/>
                    <a:pt x="119" y="4"/>
                  </a:cubicBezTo>
                  <a:close/>
                  <a:moveTo>
                    <a:pt x="130" y="3"/>
                  </a:moveTo>
                  <a:cubicBezTo>
                    <a:pt x="130" y="4"/>
                    <a:pt x="130" y="4"/>
                    <a:pt x="131" y="5"/>
                  </a:cubicBezTo>
                  <a:cubicBezTo>
                    <a:pt x="131" y="5"/>
                    <a:pt x="131" y="5"/>
                    <a:pt x="131" y="5"/>
                  </a:cubicBezTo>
                  <a:cubicBezTo>
                    <a:pt x="131" y="5"/>
                    <a:pt x="131" y="6"/>
                    <a:pt x="131" y="6"/>
                  </a:cubicBezTo>
                  <a:cubicBezTo>
                    <a:pt x="131" y="6"/>
                    <a:pt x="131" y="7"/>
                    <a:pt x="131" y="7"/>
                  </a:cubicBezTo>
                  <a:cubicBezTo>
                    <a:pt x="131" y="8"/>
                    <a:pt x="131" y="8"/>
                    <a:pt x="131" y="8"/>
                  </a:cubicBezTo>
                  <a:cubicBezTo>
                    <a:pt x="131" y="8"/>
                    <a:pt x="131" y="9"/>
                    <a:pt x="132" y="8"/>
                  </a:cubicBezTo>
                  <a:cubicBezTo>
                    <a:pt x="132" y="8"/>
                    <a:pt x="132" y="8"/>
                    <a:pt x="132" y="8"/>
                  </a:cubicBezTo>
                  <a:cubicBezTo>
                    <a:pt x="132" y="7"/>
                    <a:pt x="133" y="7"/>
                    <a:pt x="133" y="6"/>
                  </a:cubicBezTo>
                  <a:cubicBezTo>
                    <a:pt x="133" y="6"/>
                    <a:pt x="133" y="6"/>
                    <a:pt x="133" y="6"/>
                  </a:cubicBezTo>
                  <a:cubicBezTo>
                    <a:pt x="133" y="6"/>
                    <a:pt x="134" y="6"/>
                    <a:pt x="134" y="6"/>
                  </a:cubicBezTo>
                  <a:cubicBezTo>
                    <a:pt x="134" y="5"/>
                    <a:pt x="134" y="5"/>
                    <a:pt x="133" y="4"/>
                  </a:cubicBezTo>
                  <a:cubicBezTo>
                    <a:pt x="132" y="4"/>
                    <a:pt x="131" y="4"/>
                    <a:pt x="130" y="3"/>
                  </a:cubicBezTo>
                  <a:close/>
                  <a:moveTo>
                    <a:pt x="134" y="4"/>
                  </a:moveTo>
                  <a:cubicBezTo>
                    <a:pt x="134" y="4"/>
                    <a:pt x="134" y="4"/>
                    <a:pt x="135" y="4"/>
                  </a:cubicBezTo>
                  <a:cubicBezTo>
                    <a:pt x="135" y="4"/>
                    <a:pt x="135" y="4"/>
                    <a:pt x="135" y="3"/>
                  </a:cubicBezTo>
                  <a:cubicBezTo>
                    <a:pt x="135" y="4"/>
                    <a:pt x="135" y="4"/>
                    <a:pt x="134" y="4"/>
                  </a:cubicBezTo>
                  <a:cubicBezTo>
                    <a:pt x="134" y="4"/>
                    <a:pt x="134" y="4"/>
                    <a:pt x="134" y="4"/>
                  </a:cubicBezTo>
                  <a:close/>
                  <a:moveTo>
                    <a:pt x="188" y="3"/>
                  </a:moveTo>
                  <a:cubicBezTo>
                    <a:pt x="188" y="4"/>
                    <a:pt x="187" y="4"/>
                    <a:pt x="187" y="4"/>
                  </a:cubicBezTo>
                  <a:lnTo>
                    <a:pt x="187" y="5"/>
                  </a:lnTo>
                  <a:cubicBezTo>
                    <a:pt x="187" y="5"/>
                    <a:pt x="188" y="5"/>
                    <a:pt x="188" y="5"/>
                  </a:cubicBezTo>
                  <a:cubicBezTo>
                    <a:pt x="188" y="5"/>
                    <a:pt x="188" y="5"/>
                    <a:pt x="188" y="4"/>
                  </a:cubicBezTo>
                  <a:cubicBezTo>
                    <a:pt x="188" y="4"/>
                    <a:pt x="188" y="4"/>
                    <a:pt x="188" y="4"/>
                  </a:cubicBezTo>
                  <a:cubicBezTo>
                    <a:pt x="188" y="3"/>
                    <a:pt x="188" y="3"/>
                    <a:pt x="188" y="3"/>
                  </a:cubicBezTo>
                  <a:close/>
                  <a:moveTo>
                    <a:pt x="11" y="4"/>
                  </a:moveTo>
                  <a:cubicBezTo>
                    <a:pt x="11" y="5"/>
                    <a:pt x="11" y="5"/>
                    <a:pt x="11" y="5"/>
                  </a:cubicBezTo>
                  <a:cubicBezTo>
                    <a:pt x="11" y="5"/>
                    <a:pt x="12" y="5"/>
                    <a:pt x="12" y="4"/>
                  </a:cubicBezTo>
                  <a:cubicBezTo>
                    <a:pt x="11" y="4"/>
                    <a:pt x="11" y="4"/>
                    <a:pt x="11" y="4"/>
                  </a:cubicBezTo>
                  <a:cubicBezTo>
                    <a:pt x="11" y="4"/>
                    <a:pt x="11" y="4"/>
                    <a:pt x="11" y="4"/>
                  </a:cubicBezTo>
                  <a:close/>
                  <a:moveTo>
                    <a:pt x="18" y="4"/>
                  </a:moveTo>
                  <a:cubicBezTo>
                    <a:pt x="19" y="4"/>
                    <a:pt x="19" y="5"/>
                    <a:pt x="19" y="5"/>
                  </a:cubicBezTo>
                  <a:cubicBezTo>
                    <a:pt x="19" y="5"/>
                    <a:pt x="19" y="5"/>
                    <a:pt x="18" y="6"/>
                  </a:cubicBezTo>
                  <a:cubicBezTo>
                    <a:pt x="18" y="6"/>
                    <a:pt x="18" y="6"/>
                    <a:pt x="18" y="7"/>
                  </a:cubicBezTo>
                  <a:cubicBezTo>
                    <a:pt x="18" y="7"/>
                    <a:pt x="18" y="7"/>
                    <a:pt x="19" y="7"/>
                  </a:cubicBezTo>
                  <a:cubicBezTo>
                    <a:pt x="19" y="6"/>
                    <a:pt x="20" y="6"/>
                    <a:pt x="19" y="5"/>
                  </a:cubicBezTo>
                  <a:cubicBezTo>
                    <a:pt x="19" y="4"/>
                    <a:pt x="19" y="4"/>
                    <a:pt x="18" y="4"/>
                  </a:cubicBezTo>
                  <a:close/>
                  <a:moveTo>
                    <a:pt x="109" y="4"/>
                  </a:moveTo>
                  <a:cubicBezTo>
                    <a:pt x="109" y="4"/>
                    <a:pt x="109" y="5"/>
                    <a:pt x="109" y="5"/>
                  </a:cubicBezTo>
                  <a:lnTo>
                    <a:pt x="110" y="5"/>
                  </a:lnTo>
                  <a:cubicBezTo>
                    <a:pt x="110" y="5"/>
                    <a:pt x="110" y="4"/>
                    <a:pt x="110" y="4"/>
                  </a:cubicBezTo>
                  <a:cubicBezTo>
                    <a:pt x="110" y="4"/>
                    <a:pt x="110" y="4"/>
                    <a:pt x="110" y="4"/>
                  </a:cubicBezTo>
                  <a:cubicBezTo>
                    <a:pt x="110" y="4"/>
                    <a:pt x="109" y="4"/>
                    <a:pt x="109" y="4"/>
                  </a:cubicBezTo>
                  <a:cubicBezTo>
                    <a:pt x="109" y="4"/>
                    <a:pt x="109" y="4"/>
                    <a:pt x="109" y="5"/>
                  </a:cubicBezTo>
                  <a:lnTo>
                    <a:pt x="109" y="4"/>
                  </a:lnTo>
                  <a:close/>
                  <a:moveTo>
                    <a:pt x="112" y="5"/>
                  </a:moveTo>
                  <a:lnTo>
                    <a:pt x="114" y="5"/>
                  </a:lnTo>
                  <a:lnTo>
                    <a:pt x="114" y="4"/>
                  </a:lnTo>
                  <a:lnTo>
                    <a:pt x="112" y="4"/>
                  </a:lnTo>
                  <a:lnTo>
                    <a:pt x="112" y="5"/>
                  </a:lnTo>
                  <a:close/>
                  <a:moveTo>
                    <a:pt x="128" y="4"/>
                  </a:moveTo>
                  <a:cubicBezTo>
                    <a:pt x="128" y="4"/>
                    <a:pt x="128" y="5"/>
                    <a:pt x="128" y="5"/>
                  </a:cubicBezTo>
                  <a:cubicBezTo>
                    <a:pt x="127" y="5"/>
                    <a:pt x="127" y="5"/>
                    <a:pt x="127" y="5"/>
                  </a:cubicBezTo>
                  <a:cubicBezTo>
                    <a:pt x="127" y="6"/>
                    <a:pt x="128" y="6"/>
                    <a:pt x="128" y="6"/>
                  </a:cubicBezTo>
                  <a:cubicBezTo>
                    <a:pt x="129" y="6"/>
                    <a:pt x="130" y="6"/>
                    <a:pt x="130" y="5"/>
                  </a:cubicBezTo>
                  <a:cubicBezTo>
                    <a:pt x="129" y="6"/>
                    <a:pt x="129" y="6"/>
                    <a:pt x="129" y="5"/>
                  </a:cubicBezTo>
                  <a:cubicBezTo>
                    <a:pt x="129" y="5"/>
                    <a:pt x="129" y="5"/>
                    <a:pt x="129" y="5"/>
                  </a:cubicBezTo>
                  <a:cubicBezTo>
                    <a:pt x="129" y="4"/>
                    <a:pt x="129" y="4"/>
                    <a:pt x="129" y="4"/>
                  </a:cubicBezTo>
                  <a:cubicBezTo>
                    <a:pt x="129" y="4"/>
                    <a:pt x="128" y="4"/>
                    <a:pt x="128" y="4"/>
                  </a:cubicBezTo>
                  <a:close/>
                  <a:moveTo>
                    <a:pt x="185" y="4"/>
                  </a:moveTo>
                  <a:cubicBezTo>
                    <a:pt x="184" y="4"/>
                    <a:pt x="183" y="5"/>
                    <a:pt x="183" y="6"/>
                  </a:cubicBezTo>
                  <a:cubicBezTo>
                    <a:pt x="184" y="6"/>
                    <a:pt x="185" y="6"/>
                    <a:pt x="185" y="4"/>
                  </a:cubicBezTo>
                  <a:close/>
                  <a:moveTo>
                    <a:pt x="136" y="5"/>
                  </a:moveTo>
                  <a:cubicBezTo>
                    <a:pt x="136" y="6"/>
                    <a:pt x="136" y="5"/>
                    <a:pt x="136" y="5"/>
                  </a:cubicBezTo>
                  <a:cubicBezTo>
                    <a:pt x="136" y="5"/>
                    <a:pt x="137" y="5"/>
                    <a:pt x="136" y="5"/>
                  </a:cubicBezTo>
                  <a:cubicBezTo>
                    <a:pt x="136" y="5"/>
                    <a:pt x="136" y="5"/>
                    <a:pt x="136" y="5"/>
                  </a:cubicBezTo>
                  <a:cubicBezTo>
                    <a:pt x="136" y="5"/>
                    <a:pt x="136" y="5"/>
                    <a:pt x="136" y="5"/>
                  </a:cubicBezTo>
                  <a:close/>
                  <a:moveTo>
                    <a:pt x="180" y="5"/>
                  </a:moveTo>
                  <a:cubicBezTo>
                    <a:pt x="180" y="5"/>
                    <a:pt x="180" y="6"/>
                    <a:pt x="180" y="5"/>
                  </a:cubicBezTo>
                  <a:lnTo>
                    <a:pt x="179" y="6"/>
                  </a:lnTo>
                  <a:cubicBezTo>
                    <a:pt x="180" y="7"/>
                    <a:pt x="180" y="7"/>
                    <a:pt x="180" y="7"/>
                  </a:cubicBezTo>
                  <a:cubicBezTo>
                    <a:pt x="180" y="6"/>
                    <a:pt x="180" y="6"/>
                    <a:pt x="181" y="6"/>
                  </a:cubicBezTo>
                  <a:cubicBezTo>
                    <a:pt x="181" y="6"/>
                    <a:pt x="181" y="5"/>
                    <a:pt x="181" y="5"/>
                  </a:cubicBezTo>
                  <a:cubicBezTo>
                    <a:pt x="180" y="5"/>
                    <a:pt x="180" y="5"/>
                    <a:pt x="180" y="5"/>
                  </a:cubicBezTo>
                  <a:close/>
                  <a:moveTo>
                    <a:pt x="178" y="6"/>
                  </a:moveTo>
                  <a:cubicBezTo>
                    <a:pt x="178" y="6"/>
                    <a:pt x="178" y="6"/>
                    <a:pt x="179" y="6"/>
                  </a:cubicBezTo>
                  <a:cubicBezTo>
                    <a:pt x="179" y="6"/>
                    <a:pt x="179" y="5"/>
                    <a:pt x="179" y="5"/>
                  </a:cubicBezTo>
                  <a:cubicBezTo>
                    <a:pt x="179" y="5"/>
                    <a:pt x="178" y="5"/>
                    <a:pt x="178" y="5"/>
                  </a:cubicBezTo>
                  <a:cubicBezTo>
                    <a:pt x="178" y="6"/>
                    <a:pt x="178" y="6"/>
                    <a:pt x="178" y="6"/>
                  </a:cubicBezTo>
                  <a:close/>
                  <a:moveTo>
                    <a:pt x="21" y="6"/>
                  </a:moveTo>
                  <a:cubicBezTo>
                    <a:pt x="22" y="7"/>
                    <a:pt x="22" y="7"/>
                    <a:pt x="22" y="6"/>
                  </a:cubicBezTo>
                  <a:cubicBezTo>
                    <a:pt x="22" y="6"/>
                    <a:pt x="22" y="6"/>
                    <a:pt x="22" y="6"/>
                  </a:cubicBezTo>
                  <a:cubicBezTo>
                    <a:pt x="22" y="6"/>
                    <a:pt x="22" y="6"/>
                    <a:pt x="22" y="6"/>
                  </a:cubicBezTo>
                  <a:cubicBezTo>
                    <a:pt x="21" y="6"/>
                    <a:pt x="21" y="6"/>
                    <a:pt x="21" y="6"/>
                  </a:cubicBezTo>
                  <a:close/>
                  <a:moveTo>
                    <a:pt x="39" y="7"/>
                  </a:moveTo>
                  <a:lnTo>
                    <a:pt x="40" y="7"/>
                  </a:lnTo>
                  <a:lnTo>
                    <a:pt x="40" y="6"/>
                  </a:lnTo>
                  <a:lnTo>
                    <a:pt x="38" y="6"/>
                  </a:lnTo>
                  <a:lnTo>
                    <a:pt x="39" y="7"/>
                  </a:lnTo>
                  <a:close/>
                  <a:moveTo>
                    <a:pt x="115" y="7"/>
                  </a:moveTo>
                  <a:lnTo>
                    <a:pt x="116" y="7"/>
                  </a:lnTo>
                  <a:lnTo>
                    <a:pt x="116" y="6"/>
                  </a:lnTo>
                  <a:lnTo>
                    <a:pt x="115" y="6"/>
                  </a:lnTo>
                  <a:lnTo>
                    <a:pt x="115" y="7"/>
                  </a:lnTo>
                  <a:close/>
                  <a:moveTo>
                    <a:pt x="3" y="6"/>
                  </a:moveTo>
                  <a:cubicBezTo>
                    <a:pt x="4" y="7"/>
                    <a:pt x="3" y="7"/>
                    <a:pt x="3" y="8"/>
                  </a:cubicBezTo>
                  <a:cubicBezTo>
                    <a:pt x="3" y="8"/>
                    <a:pt x="3" y="8"/>
                    <a:pt x="3" y="9"/>
                  </a:cubicBezTo>
                  <a:cubicBezTo>
                    <a:pt x="3" y="9"/>
                    <a:pt x="4" y="9"/>
                    <a:pt x="4" y="9"/>
                  </a:cubicBezTo>
                  <a:cubicBezTo>
                    <a:pt x="4" y="8"/>
                    <a:pt x="4" y="8"/>
                    <a:pt x="4" y="8"/>
                  </a:cubicBezTo>
                  <a:cubicBezTo>
                    <a:pt x="4" y="7"/>
                    <a:pt x="4" y="7"/>
                    <a:pt x="4" y="7"/>
                  </a:cubicBezTo>
                  <a:cubicBezTo>
                    <a:pt x="4" y="7"/>
                    <a:pt x="4" y="6"/>
                    <a:pt x="3" y="6"/>
                  </a:cubicBezTo>
                  <a:close/>
                  <a:moveTo>
                    <a:pt x="16" y="8"/>
                  </a:moveTo>
                  <a:cubicBezTo>
                    <a:pt x="16" y="8"/>
                    <a:pt x="16" y="8"/>
                    <a:pt x="16" y="8"/>
                  </a:cubicBezTo>
                  <a:cubicBezTo>
                    <a:pt x="17" y="8"/>
                    <a:pt x="17" y="7"/>
                    <a:pt x="16" y="7"/>
                  </a:cubicBezTo>
                  <a:cubicBezTo>
                    <a:pt x="16" y="7"/>
                    <a:pt x="16" y="7"/>
                    <a:pt x="16" y="7"/>
                  </a:cubicBezTo>
                  <a:cubicBezTo>
                    <a:pt x="16" y="6"/>
                    <a:pt x="16" y="7"/>
                    <a:pt x="16" y="7"/>
                  </a:cubicBezTo>
                  <a:lnTo>
                    <a:pt x="16" y="8"/>
                  </a:lnTo>
                  <a:close/>
                  <a:moveTo>
                    <a:pt x="123" y="7"/>
                  </a:moveTo>
                  <a:cubicBezTo>
                    <a:pt x="123" y="7"/>
                    <a:pt x="123" y="7"/>
                    <a:pt x="123" y="7"/>
                  </a:cubicBezTo>
                  <a:cubicBezTo>
                    <a:pt x="123" y="7"/>
                    <a:pt x="123" y="7"/>
                    <a:pt x="123" y="7"/>
                  </a:cubicBezTo>
                  <a:cubicBezTo>
                    <a:pt x="123" y="7"/>
                    <a:pt x="123" y="7"/>
                    <a:pt x="123" y="7"/>
                  </a:cubicBezTo>
                  <a:cubicBezTo>
                    <a:pt x="123" y="7"/>
                    <a:pt x="123" y="7"/>
                    <a:pt x="123" y="7"/>
                  </a:cubicBezTo>
                  <a:close/>
                  <a:moveTo>
                    <a:pt x="20" y="7"/>
                  </a:moveTo>
                  <a:cubicBezTo>
                    <a:pt x="20" y="7"/>
                    <a:pt x="20" y="8"/>
                    <a:pt x="20" y="8"/>
                  </a:cubicBezTo>
                  <a:cubicBezTo>
                    <a:pt x="20" y="8"/>
                    <a:pt x="20" y="8"/>
                    <a:pt x="20" y="9"/>
                  </a:cubicBezTo>
                  <a:lnTo>
                    <a:pt x="21" y="9"/>
                  </a:lnTo>
                  <a:cubicBezTo>
                    <a:pt x="21" y="8"/>
                    <a:pt x="21" y="7"/>
                    <a:pt x="20" y="7"/>
                  </a:cubicBezTo>
                  <a:close/>
                  <a:moveTo>
                    <a:pt x="108" y="7"/>
                  </a:moveTo>
                  <a:cubicBezTo>
                    <a:pt x="108" y="8"/>
                    <a:pt x="109" y="9"/>
                    <a:pt x="110" y="9"/>
                  </a:cubicBezTo>
                  <a:cubicBezTo>
                    <a:pt x="110" y="7"/>
                    <a:pt x="110" y="7"/>
                    <a:pt x="108" y="7"/>
                  </a:cubicBezTo>
                  <a:close/>
                  <a:moveTo>
                    <a:pt x="136" y="7"/>
                  </a:moveTo>
                  <a:cubicBezTo>
                    <a:pt x="136" y="8"/>
                    <a:pt x="136" y="9"/>
                    <a:pt x="137" y="9"/>
                  </a:cubicBezTo>
                  <a:cubicBezTo>
                    <a:pt x="138" y="7"/>
                    <a:pt x="137" y="7"/>
                    <a:pt x="136" y="7"/>
                  </a:cubicBezTo>
                  <a:close/>
                  <a:moveTo>
                    <a:pt x="168" y="7"/>
                  </a:moveTo>
                  <a:cubicBezTo>
                    <a:pt x="168" y="8"/>
                    <a:pt x="167" y="8"/>
                    <a:pt x="167" y="9"/>
                  </a:cubicBezTo>
                  <a:cubicBezTo>
                    <a:pt x="166" y="9"/>
                    <a:pt x="166" y="9"/>
                    <a:pt x="166" y="10"/>
                  </a:cubicBezTo>
                  <a:cubicBezTo>
                    <a:pt x="166" y="10"/>
                    <a:pt x="166" y="11"/>
                    <a:pt x="166" y="11"/>
                  </a:cubicBezTo>
                  <a:cubicBezTo>
                    <a:pt x="166" y="11"/>
                    <a:pt x="167" y="11"/>
                    <a:pt x="167" y="12"/>
                  </a:cubicBezTo>
                  <a:cubicBezTo>
                    <a:pt x="167" y="11"/>
                    <a:pt x="167" y="11"/>
                    <a:pt x="168" y="11"/>
                  </a:cubicBezTo>
                  <a:cubicBezTo>
                    <a:pt x="168" y="11"/>
                    <a:pt x="168" y="11"/>
                    <a:pt x="168" y="11"/>
                  </a:cubicBezTo>
                  <a:cubicBezTo>
                    <a:pt x="169" y="11"/>
                    <a:pt x="169" y="11"/>
                    <a:pt x="169" y="11"/>
                  </a:cubicBezTo>
                  <a:cubicBezTo>
                    <a:pt x="169" y="11"/>
                    <a:pt x="170" y="11"/>
                    <a:pt x="170" y="11"/>
                  </a:cubicBezTo>
                  <a:cubicBezTo>
                    <a:pt x="170" y="11"/>
                    <a:pt x="170" y="10"/>
                    <a:pt x="170" y="10"/>
                  </a:cubicBezTo>
                  <a:cubicBezTo>
                    <a:pt x="170" y="10"/>
                    <a:pt x="170" y="10"/>
                    <a:pt x="169" y="9"/>
                  </a:cubicBezTo>
                  <a:cubicBezTo>
                    <a:pt x="169" y="9"/>
                    <a:pt x="169" y="9"/>
                    <a:pt x="169" y="9"/>
                  </a:cubicBezTo>
                  <a:cubicBezTo>
                    <a:pt x="168" y="9"/>
                    <a:pt x="168" y="9"/>
                    <a:pt x="168" y="9"/>
                  </a:cubicBezTo>
                  <a:cubicBezTo>
                    <a:pt x="168" y="9"/>
                    <a:pt x="168" y="9"/>
                    <a:pt x="168" y="8"/>
                  </a:cubicBezTo>
                  <a:cubicBezTo>
                    <a:pt x="168" y="8"/>
                    <a:pt x="168" y="7"/>
                    <a:pt x="168" y="7"/>
                  </a:cubicBezTo>
                  <a:close/>
                  <a:moveTo>
                    <a:pt x="25" y="8"/>
                  </a:moveTo>
                  <a:cubicBezTo>
                    <a:pt x="25" y="8"/>
                    <a:pt x="25" y="8"/>
                    <a:pt x="25" y="8"/>
                  </a:cubicBezTo>
                  <a:cubicBezTo>
                    <a:pt x="25" y="8"/>
                    <a:pt x="25" y="8"/>
                    <a:pt x="26" y="8"/>
                  </a:cubicBezTo>
                  <a:cubicBezTo>
                    <a:pt x="26" y="8"/>
                    <a:pt x="25" y="8"/>
                    <a:pt x="25" y="8"/>
                  </a:cubicBezTo>
                  <a:cubicBezTo>
                    <a:pt x="25" y="8"/>
                    <a:pt x="25" y="8"/>
                    <a:pt x="25" y="8"/>
                  </a:cubicBezTo>
                  <a:close/>
                  <a:moveTo>
                    <a:pt x="32" y="7"/>
                  </a:moveTo>
                  <a:cubicBezTo>
                    <a:pt x="32" y="8"/>
                    <a:pt x="33" y="9"/>
                    <a:pt x="33" y="9"/>
                  </a:cubicBezTo>
                  <a:cubicBezTo>
                    <a:pt x="34" y="9"/>
                    <a:pt x="34" y="10"/>
                    <a:pt x="34" y="10"/>
                  </a:cubicBezTo>
                  <a:cubicBezTo>
                    <a:pt x="35" y="10"/>
                    <a:pt x="35" y="11"/>
                    <a:pt x="35" y="11"/>
                  </a:cubicBezTo>
                  <a:cubicBezTo>
                    <a:pt x="35" y="12"/>
                    <a:pt x="35" y="12"/>
                    <a:pt x="36" y="12"/>
                  </a:cubicBezTo>
                  <a:cubicBezTo>
                    <a:pt x="36" y="11"/>
                    <a:pt x="36" y="10"/>
                    <a:pt x="36" y="10"/>
                  </a:cubicBezTo>
                  <a:cubicBezTo>
                    <a:pt x="35" y="10"/>
                    <a:pt x="35" y="9"/>
                    <a:pt x="35" y="9"/>
                  </a:cubicBezTo>
                  <a:cubicBezTo>
                    <a:pt x="35" y="9"/>
                    <a:pt x="34" y="9"/>
                    <a:pt x="34" y="8"/>
                  </a:cubicBezTo>
                  <a:cubicBezTo>
                    <a:pt x="33" y="8"/>
                    <a:pt x="33" y="8"/>
                    <a:pt x="32" y="7"/>
                  </a:cubicBezTo>
                  <a:close/>
                  <a:moveTo>
                    <a:pt x="41" y="8"/>
                  </a:moveTo>
                  <a:cubicBezTo>
                    <a:pt x="41" y="8"/>
                    <a:pt x="41" y="8"/>
                    <a:pt x="41" y="8"/>
                  </a:cubicBezTo>
                  <a:cubicBezTo>
                    <a:pt x="42" y="8"/>
                    <a:pt x="42" y="8"/>
                    <a:pt x="41" y="8"/>
                  </a:cubicBezTo>
                  <a:cubicBezTo>
                    <a:pt x="41" y="7"/>
                    <a:pt x="41" y="7"/>
                    <a:pt x="41" y="8"/>
                  </a:cubicBezTo>
                  <a:cubicBezTo>
                    <a:pt x="41" y="8"/>
                    <a:pt x="41" y="8"/>
                    <a:pt x="41" y="8"/>
                  </a:cubicBezTo>
                  <a:close/>
                  <a:moveTo>
                    <a:pt x="39" y="9"/>
                  </a:moveTo>
                  <a:lnTo>
                    <a:pt x="40" y="9"/>
                  </a:lnTo>
                  <a:lnTo>
                    <a:pt x="40" y="9"/>
                  </a:lnTo>
                  <a:lnTo>
                    <a:pt x="38" y="9"/>
                  </a:lnTo>
                  <a:lnTo>
                    <a:pt x="39" y="9"/>
                  </a:lnTo>
                  <a:close/>
                  <a:moveTo>
                    <a:pt x="116" y="9"/>
                  </a:moveTo>
                  <a:cubicBezTo>
                    <a:pt x="116" y="9"/>
                    <a:pt x="116" y="9"/>
                    <a:pt x="116" y="9"/>
                  </a:cubicBezTo>
                  <a:cubicBezTo>
                    <a:pt x="117" y="9"/>
                    <a:pt x="117" y="9"/>
                    <a:pt x="116" y="9"/>
                  </a:cubicBezTo>
                  <a:cubicBezTo>
                    <a:pt x="116" y="9"/>
                    <a:pt x="116" y="9"/>
                    <a:pt x="116" y="9"/>
                  </a:cubicBezTo>
                  <a:cubicBezTo>
                    <a:pt x="116" y="9"/>
                    <a:pt x="116" y="9"/>
                    <a:pt x="116" y="9"/>
                  </a:cubicBezTo>
                  <a:close/>
                  <a:moveTo>
                    <a:pt x="133" y="9"/>
                  </a:moveTo>
                  <a:cubicBezTo>
                    <a:pt x="133" y="9"/>
                    <a:pt x="133" y="9"/>
                    <a:pt x="133" y="9"/>
                  </a:cubicBezTo>
                  <a:cubicBezTo>
                    <a:pt x="133" y="9"/>
                    <a:pt x="134" y="9"/>
                    <a:pt x="133" y="9"/>
                  </a:cubicBezTo>
                  <a:cubicBezTo>
                    <a:pt x="133" y="9"/>
                    <a:pt x="133" y="9"/>
                    <a:pt x="133" y="9"/>
                  </a:cubicBezTo>
                  <a:cubicBezTo>
                    <a:pt x="133" y="9"/>
                    <a:pt x="133" y="9"/>
                    <a:pt x="133" y="9"/>
                  </a:cubicBezTo>
                  <a:close/>
                  <a:moveTo>
                    <a:pt x="28" y="9"/>
                  </a:moveTo>
                  <a:cubicBezTo>
                    <a:pt x="28" y="11"/>
                    <a:pt x="28" y="12"/>
                    <a:pt x="30" y="12"/>
                  </a:cubicBezTo>
                  <a:cubicBezTo>
                    <a:pt x="30" y="11"/>
                    <a:pt x="30" y="11"/>
                    <a:pt x="30" y="10"/>
                  </a:cubicBezTo>
                  <a:cubicBezTo>
                    <a:pt x="30" y="9"/>
                    <a:pt x="29" y="9"/>
                    <a:pt x="28" y="9"/>
                  </a:cubicBezTo>
                  <a:close/>
                  <a:moveTo>
                    <a:pt x="119" y="10"/>
                  </a:moveTo>
                  <a:cubicBezTo>
                    <a:pt x="119" y="10"/>
                    <a:pt x="119" y="10"/>
                    <a:pt x="119" y="10"/>
                  </a:cubicBezTo>
                  <a:cubicBezTo>
                    <a:pt x="120" y="10"/>
                    <a:pt x="120" y="10"/>
                    <a:pt x="120" y="10"/>
                  </a:cubicBezTo>
                  <a:cubicBezTo>
                    <a:pt x="120" y="10"/>
                    <a:pt x="120" y="9"/>
                    <a:pt x="119" y="9"/>
                  </a:cubicBezTo>
                  <a:cubicBezTo>
                    <a:pt x="119" y="9"/>
                    <a:pt x="119" y="10"/>
                    <a:pt x="119" y="10"/>
                  </a:cubicBezTo>
                  <a:close/>
                  <a:moveTo>
                    <a:pt x="129" y="9"/>
                  </a:moveTo>
                  <a:cubicBezTo>
                    <a:pt x="129" y="10"/>
                    <a:pt x="129" y="10"/>
                    <a:pt x="129" y="10"/>
                  </a:cubicBezTo>
                  <a:cubicBezTo>
                    <a:pt x="129" y="10"/>
                    <a:pt x="129" y="11"/>
                    <a:pt x="129" y="11"/>
                  </a:cubicBezTo>
                  <a:lnTo>
                    <a:pt x="130" y="11"/>
                  </a:lnTo>
                  <a:cubicBezTo>
                    <a:pt x="130" y="11"/>
                    <a:pt x="130" y="10"/>
                    <a:pt x="130" y="10"/>
                  </a:cubicBezTo>
                  <a:cubicBezTo>
                    <a:pt x="130" y="10"/>
                    <a:pt x="130" y="10"/>
                    <a:pt x="130" y="9"/>
                  </a:cubicBezTo>
                  <a:lnTo>
                    <a:pt x="129" y="9"/>
                  </a:lnTo>
                  <a:close/>
                  <a:moveTo>
                    <a:pt x="41" y="10"/>
                  </a:moveTo>
                  <a:cubicBezTo>
                    <a:pt x="41" y="11"/>
                    <a:pt x="40" y="11"/>
                    <a:pt x="40" y="12"/>
                  </a:cubicBezTo>
                  <a:cubicBezTo>
                    <a:pt x="40" y="12"/>
                    <a:pt x="39" y="12"/>
                    <a:pt x="39" y="12"/>
                  </a:cubicBezTo>
                  <a:cubicBezTo>
                    <a:pt x="38" y="13"/>
                    <a:pt x="38" y="13"/>
                    <a:pt x="37" y="13"/>
                  </a:cubicBezTo>
                  <a:cubicBezTo>
                    <a:pt x="37" y="13"/>
                    <a:pt x="36" y="13"/>
                    <a:pt x="36" y="14"/>
                  </a:cubicBezTo>
                  <a:lnTo>
                    <a:pt x="41" y="14"/>
                  </a:lnTo>
                  <a:cubicBezTo>
                    <a:pt x="41" y="13"/>
                    <a:pt x="41" y="13"/>
                    <a:pt x="41" y="12"/>
                  </a:cubicBezTo>
                  <a:cubicBezTo>
                    <a:pt x="41" y="11"/>
                    <a:pt x="42" y="11"/>
                    <a:pt x="42" y="10"/>
                  </a:cubicBezTo>
                  <a:cubicBezTo>
                    <a:pt x="42" y="10"/>
                    <a:pt x="42" y="10"/>
                    <a:pt x="41" y="10"/>
                  </a:cubicBezTo>
                  <a:cubicBezTo>
                    <a:pt x="41" y="10"/>
                    <a:pt x="41" y="10"/>
                    <a:pt x="41" y="10"/>
                  </a:cubicBezTo>
                  <a:close/>
                  <a:moveTo>
                    <a:pt x="135" y="10"/>
                  </a:moveTo>
                  <a:cubicBezTo>
                    <a:pt x="134" y="10"/>
                    <a:pt x="133" y="10"/>
                    <a:pt x="133" y="11"/>
                  </a:cubicBezTo>
                  <a:cubicBezTo>
                    <a:pt x="133" y="11"/>
                    <a:pt x="134" y="12"/>
                    <a:pt x="134" y="12"/>
                  </a:cubicBezTo>
                  <a:cubicBezTo>
                    <a:pt x="134" y="12"/>
                    <a:pt x="135" y="12"/>
                    <a:pt x="135" y="11"/>
                  </a:cubicBezTo>
                  <a:lnTo>
                    <a:pt x="135" y="10"/>
                  </a:lnTo>
                  <a:close/>
                  <a:moveTo>
                    <a:pt x="109" y="12"/>
                  </a:moveTo>
                  <a:cubicBezTo>
                    <a:pt x="110" y="12"/>
                    <a:pt x="110" y="13"/>
                    <a:pt x="110" y="13"/>
                  </a:cubicBezTo>
                  <a:cubicBezTo>
                    <a:pt x="111" y="13"/>
                    <a:pt x="112" y="12"/>
                    <a:pt x="112" y="11"/>
                  </a:cubicBezTo>
                  <a:cubicBezTo>
                    <a:pt x="111" y="11"/>
                    <a:pt x="111" y="12"/>
                    <a:pt x="111" y="11"/>
                  </a:cubicBezTo>
                  <a:cubicBezTo>
                    <a:pt x="110" y="11"/>
                    <a:pt x="110" y="11"/>
                    <a:pt x="109" y="11"/>
                  </a:cubicBezTo>
                  <a:cubicBezTo>
                    <a:pt x="109" y="11"/>
                    <a:pt x="109" y="11"/>
                    <a:pt x="108" y="10"/>
                  </a:cubicBezTo>
                  <a:cubicBezTo>
                    <a:pt x="108" y="10"/>
                    <a:pt x="107" y="11"/>
                    <a:pt x="107" y="11"/>
                  </a:cubicBezTo>
                  <a:cubicBezTo>
                    <a:pt x="107" y="12"/>
                    <a:pt x="107" y="13"/>
                    <a:pt x="108" y="13"/>
                  </a:cubicBezTo>
                  <a:cubicBezTo>
                    <a:pt x="108" y="14"/>
                    <a:pt x="109" y="15"/>
                    <a:pt x="110" y="15"/>
                  </a:cubicBezTo>
                  <a:cubicBezTo>
                    <a:pt x="110" y="14"/>
                    <a:pt x="110" y="14"/>
                    <a:pt x="110" y="14"/>
                  </a:cubicBezTo>
                  <a:cubicBezTo>
                    <a:pt x="110" y="14"/>
                    <a:pt x="110" y="14"/>
                    <a:pt x="109" y="13"/>
                  </a:cubicBezTo>
                  <a:cubicBezTo>
                    <a:pt x="109" y="13"/>
                    <a:pt x="109" y="13"/>
                    <a:pt x="109" y="13"/>
                  </a:cubicBezTo>
                  <a:cubicBezTo>
                    <a:pt x="109" y="13"/>
                    <a:pt x="109" y="13"/>
                    <a:pt x="109" y="12"/>
                  </a:cubicBezTo>
                  <a:close/>
                  <a:moveTo>
                    <a:pt x="32" y="12"/>
                  </a:moveTo>
                  <a:cubicBezTo>
                    <a:pt x="32" y="12"/>
                    <a:pt x="33" y="12"/>
                    <a:pt x="33" y="12"/>
                  </a:cubicBezTo>
                  <a:cubicBezTo>
                    <a:pt x="33" y="11"/>
                    <a:pt x="33" y="11"/>
                    <a:pt x="33" y="11"/>
                  </a:cubicBezTo>
                  <a:cubicBezTo>
                    <a:pt x="33" y="11"/>
                    <a:pt x="32" y="11"/>
                    <a:pt x="32" y="12"/>
                  </a:cubicBezTo>
                  <a:close/>
                  <a:moveTo>
                    <a:pt x="114" y="12"/>
                  </a:moveTo>
                  <a:cubicBezTo>
                    <a:pt x="114" y="11"/>
                    <a:pt x="113" y="11"/>
                    <a:pt x="113" y="11"/>
                  </a:cubicBezTo>
                  <a:cubicBezTo>
                    <a:pt x="113" y="11"/>
                    <a:pt x="113" y="11"/>
                    <a:pt x="113" y="11"/>
                  </a:cubicBezTo>
                  <a:cubicBezTo>
                    <a:pt x="113" y="12"/>
                    <a:pt x="113" y="12"/>
                    <a:pt x="114" y="12"/>
                  </a:cubicBezTo>
                  <a:cubicBezTo>
                    <a:pt x="114" y="12"/>
                    <a:pt x="114" y="12"/>
                    <a:pt x="114" y="12"/>
                  </a:cubicBezTo>
                  <a:close/>
                  <a:moveTo>
                    <a:pt x="187" y="12"/>
                  </a:moveTo>
                  <a:cubicBezTo>
                    <a:pt x="187" y="12"/>
                    <a:pt x="187" y="12"/>
                    <a:pt x="187" y="11"/>
                  </a:cubicBezTo>
                  <a:cubicBezTo>
                    <a:pt x="187" y="11"/>
                    <a:pt x="187" y="11"/>
                    <a:pt x="187" y="11"/>
                  </a:cubicBezTo>
                  <a:cubicBezTo>
                    <a:pt x="187" y="11"/>
                    <a:pt x="187" y="11"/>
                    <a:pt x="187" y="11"/>
                  </a:cubicBezTo>
                  <a:cubicBezTo>
                    <a:pt x="187" y="11"/>
                    <a:pt x="187" y="11"/>
                    <a:pt x="187" y="12"/>
                  </a:cubicBezTo>
                  <a:close/>
                  <a:moveTo>
                    <a:pt x="117" y="12"/>
                  </a:moveTo>
                  <a:cubicBezTo>
                    <a:pt x="117" y="12"/>
                    <a:pt x="117" y="12"/>
                    <a:pt x="117" y="13"/>
                  </a:cubicBezTo>
                  <a:cubicBezTo>
                    <a:pt x="117" y="13"/>
                    <a:pt x="117" y="12"/>
                    <a:pt x="117" y="12"/>
                  </a:cubicBezTo>
                  <a:cubicBezTo>
                    <a:pt x="117" y="12"/>
                    <a:pt x="117" y="12"/>
                    <a:pt x="117" y="12"/>
                  </a:cubicBezTo>
                  <a:cubicBezTo>
                    <a:pt x="117" y="12"/>
                    <a:pt x="117" y="12"/>
                    <a:pt x="117" y="12"/>
                  </a:cubicBezTo>
                  <a:close/>
                  <a:moveTo>
                    <a:pt x="196" y="12"/>
                  </a:moveTo>
                  <a:cubicBezTo>
                    <a:pt x="196" y="12"/>
                    <a:pt x="196" y="12"/>
                    <a:pt x="196" y="12"/>
                  </a:cubicBezTo>
                  <a:lnTo>
                    <a:pt x="196" y="13"/>
                  </a:lnTo>
                  <a:cubicBezTo>
                    <a:pt x="196" y="13"/>
                    <a:pt x="196" y="13"/>
                    <a:pt x="197" y="13"/>
                  </a:cubicBezTo>
                  <a:cubicBezTo>
                    <a:pt x="197" y="13"/>
                    <a:pt x="197" y="13"/>
                    <a:pt x="197" y="13"/>
                  </a:cubicBezTo>
                  <a:cubicBezTo>
                    <a:pt x="197" y="12"/>
                    <a:pt x="197" y="12"/>
                    <a:pt x="197" y="12"/>
                  </a:cubicBezTo>
                  <a:cubicBezTo>
                    <a:pt x="197" y="12"/>
                    <a:pt x="197" y="12"/>
                    <a:pt x="196" y="12"/>
                  </a:cubicBezTo>
                  <a:close/>
                  <a:moveTo>
                    <a:pt x="174" y="13"/>
                  </a:moveTo>
                  <a:cubicBezTo>
                    <a:pt x="174" y="13"/>
                    <a:pt x="174" y="13"/>
                    <a:pt x="175" y="13"/>
                  </a:cubicBezTo>
                  <a:cubicBezTo>
                    <a:pt x="175" y="13"/>
                    <a:pt x="175" y="12"/>
                    <a:pt x="175" y="12"/>
                  </a:cubicBezTo>
                  <a:cubicBezTo>
                    <a:pt x="175" y="12"/>
                    <a:pt x="174" y="12"/>
                    <a:pt x="174" y="12"/>
                  </a:cubicBezTo>
                  <a:cubicBezTo>
                    <a:pt x="174" y="12"/>
                    <a:pt x="174" y="13"/>
                    <a:pt x="174" y="13"/>
                  </a:cubicBezTo>
                  <a:close/>
                  <a:moveTo>
                    <a:pt x="4" y="13"/>
                  </a:moveTo>
                  <a:cubicBezTo>
                    <a:pt x="3" y="13"/>
                    <a:pt x="3" y="14"/>
                    <a:pt x="4" y="14"/>
                  </a:cubicBezTo>
                  <a:cubicBezTo>
                    <a:pt x="4" y="14"/>
                    <a:pt x="4" y="15"/>
                    <a:pt x="4" y="16"/>
                  </a:cubicBezTo>
                  <a:cubicBezTo>
                    <a:pt x="5" y="15"/>
                    <a:pt x="6" y="15"/>
                    <a:pt x="6" y="15"/>
                  </a:cubicBezTo>
                  <a:cubicBezTo>
                    <a:pt x="6" y="14"/>
                    <a:pt x="6" y="14"/>
                    <a:pt x="6" y="13"/>
                  </a:cubicBezTo>
                  <a:lnTo>
                    <a:pt x="4" y="13"/>
                  </a:lnTo>
                  <a:close/>
                  <a:moveTo>
                    <a:pt x="86" y="13"/>
                  </a:moveTo>
                  <a:cubicBezTo>
                    <a:pt x="85" y="13"/>
                    <a:pt x="84" y="13"/>
                    <a:pt x="84" y="13"/>
                  </a:cubicBezTo>
                  <a:cubicBezTo>
                    <a:pt x="83" y="13"/>
                    <a:pt x="83" y="13"/>
                    <a:pt x="82" y="13"/>
                  </a:cubicBezTo>
                  <a:cubicBezTo>
                    <a:pt x="82" y="14"/>
                    <a:pt x="82" y="14"/>
                    <a:pt x="83" y="14"/>
                  </a:cubicBezTo>
                  <a:cubicBezTo>
                    <a:pt x="83" y="14"/>
                    <a:pt x="84" y="14"/>
                    <a:pt x="84" y="15"/>
                  </a:cubicBezTo>
                  <a:cubicBezTo>
                    <a:pt x="85" y="14"/>
                    <a:pt x="85" y="14"/>
                    <a:pt x="85" y="14"/>
                  </a:cubicBezTo>
                  <a:cubicBezTo>
                    <a:pt x="85" y="13"/>
                    <a:pt x="85" y="13"/>
                    <a:pt x="86" y="13"/>
                  </a:cubicBezTo>
                  <a:close/>
                  <a:moveTo>
                    <a:pt x="187" y="14"/>
                  </a:moveTo>
                  <a:lnTo>
                    <a:pt x="188" y="14"/>
                  </a:lnTo>
                  <a:lnTo>
                    <a:pt x="188" y="13"/>
                  </a:lnTo>
                  <a:lnTo>
                    <a:pt x="187" y="13"/>
                  </a:lnTo>
                  <a:lnTo>
                    <a:pt x="187" y="14"/>
                  </a:lnTo>
                  <a:close/>
                  <a:moveTo>
                    <a:pt x="28" y="13"/>
                  </a:moveTo>
                  <a:cubicBezTo>
                    <a:pt x="27" y="14"/>
                    <a:pt x="27" y="14"/>
                    <a:pt x="28" y="15"/>
                  </a:cubicBezTo>
                  <a:cubicBezTo>
                    <a:pt x="28" y="15"/>
                    <a:pt x="28" y="15"/>
                    <a:pt x="28" y="16"/>
                  </a:cubicBezTo>
                  <a:cubicBezTo>
                    <a:pt x="29" y="16"/>
                    <a:pt x="29" y="16"/>
                    <a:pt x="30" y="16"/>
                  </a:cubicBezTo>
                  <a:cubicBezTo>
                    <a:pt x="30" y="16"/>
                    <a:pt x="30" y="15"/>
                    <a:pt x="31" y="15"/>
                  </a:cubicBezTo>
                  <a:cubicBezTo>
                    <a:pt x="30" y="15"/>
                    <a:pt x="30" y="14"/>
                    <a:pt x="30" y="14"/>
                  </a:cubicBezTo>
                  <a:cubicBezTo>
                    <a:pt x="29" y="13"/>
                    <a:pt x="29" y="13"/>
                    <a:pt x="28" y="13"/>
                  </a:cubicBezTo>
                  <a:close/>
                  <a:moveTo>
                    <a:pt x="52" y="14"/>
                  </a:moveTo>
                  <a:cubicBezTo>
                    <a:pt x="52" y="14"/>
                    <a:pt x="52" y="14"/>
                    <a:pt x="52" y="14"/>
                  </a:cubicBezTo>
                  <a:cubicBezTo>
                    <a:pt x="52" y="14"/>
                    <a:pt x="53" y="14"/>
                    <a:pt x="53" y="14"/>
                  </a:cubicBezTo>
                  <a:cubicBezTo>
                    <a:pt x="53" y="13"/>
                    <a:pt x="53" y="13"/>
                    <a:pt x="52" y="13"/>
                  </a:cubicBezTo>
                  <a:cubicBezTo>
                    <a:pt x="52" y="13"/>
                    <a:pt x="52" y="13"/>
                    <a:pt x="52" y="14"/>
                  </a:cubicBezTo>
                  <a:close/>
                  <a:moveTo>
                    <a:pt x="119" y="14"/>
                  </a:moveTo>
                  <a:lnTo>
                    <a:pt x="120" y="14"/>
                  </a:lnTo>
                  <a:lnTo>
                    <a:pt x="120" y="13"/>
                  </a:lnTo>
                  <a:lnTo>
                    <a:pt x="119" y="13"/>
                  </a:lnTo>
                  <a:lnTo>
                    <a:pt x="119" y="14"/>
                  </a:lnTo>
                  <a:close/>
                  <a:moveTo>
                    <a:pt x="102" y="14"/>
                  </a:moveTo>
                  <a:cubicBezTo>
                    <a:pt x="102" y="14"/>
                    <a:pt x="102" y="15"/>
                    <a:pt x="103" y="15"/>
                  </a:cubicBezTo>
                  <a:cubicBezTo>
                    <a:pt x="103" y="15"/>
                    <a:pt x="103" y="15"/>
                    <a:pt x="104" y="15"/>
                  </a:cubicBezTo>
                  <a:cubicBezTo>
                    <a:pt x="104" y="15"/>
                    <a:pt x="104" y="15"/>
                    <a:pt x="104" y="14"/>
                  </a:cubicBezTo>
                  <a:cubicBezTo>
                    <a:pt x="104" y="14"/>
                    <a:pt x="103" y="14"/>
                    <a:pt x="103" y="14"/>
                  </a:cubicBezTo>
                  <a:cubicBezTo>
                    <a:pt x="103" y="14"/>
                    <a:pt x="102" y="14"/>
                    <a:pt x="102" y="14"/>
                  </a:cubicBezTo>
                  <a:cubicBezTo>
                    <a:pt x="102" y="14"/>
                    <a:pt x="102" y="14"/>
                    <a:pt x="102" y="14"/>
                  </a:cubicBezTo>
                  <a:close/>
                  <a:moveTo>
                    <a:pt x="133" y="14"/>
                  </a:moveTo>
                  <a:cubicBezTo>
                    <a:pt x="132" y="14"/>
                    <a:pt x="132" y="14"/>
                    <a:pt x="131" y="15"/>
                  </a:cubicBezTo>
                  <a:cubicBezTo>
                    <a:pt x="132" y="15"/>
                    <a:pt x="132" y="14"/>
                    <a:pt x="133" y="14"/>
                  </a:cubicBezTo>
                  <a:close/>
                  <a:moveTo>
                    <a:pt x="81" y="14"/>
                  </a:moveTo>
                  <a:cubicBezTo>
                    <a:pt x="81" y="14"/>
                    <a:pt x="81" y="15"/>
                    <a:pt x="81" y="15"/>
                  </a:cubicBezTo>
                  <a:cubicBezTo>
                    <a:pt x="81" y="15"/>
                    <a:pt x="81" y="15"/>
                    <a:pt x="82" y="16"/>
                  </a:cubicBezTo>
                  <a:cubicBezTo>
                    <a:pt x="82" y="16"/>
                    <a:pt x="82" y="16"/>
                    <a:pt x="83" y="16"/>
                  </a:cubicBezTo>
                  <a:cubicBezTo>
                    <a:pt x="83" y="15"/>
                    <a:pt x="83" y="15"/>
                    <a:pt x="83" y="15"/>
                  </a:cubicBezTo>
                  <a:cubicBezTo>
                    <a:pt x="83" y="15"/>
                    <a:pt x="82" y="15"/>
                    <a:pt x="82" y="15"/>
                  </a:cubicBezTo>
                  <a:cubicBezTo>
                    <a:pt x="82" y="14"/>
                    <a:pt x="81" y="14"/>
                    <a:pt x="81" y="14"/>
                  </a:cubicBezTo>
                  <a:close/>
                  <a:moveTo>
                    <a:pt x="176" y="15"/>
                  </a:moveTo>
                  <a:cubicBezTo>
                    <a:pt x="176" y="15"/>
                    <a:pt x="176" y="15"/>
                    <a:pt x="176" y="15"/>
                  </a:cubicBezTo>
                  <a:cubicBezTo>
                    <a:pt x="177" y="14"/>
                    <a:pt x="177" y="14"/>
                    <a:pt x="176" y="14"/>
                  </a:cubicBezTo>
                  <a:cubicBezTo>
                    <a:pt x="176" y="14"/>
                    <a:pt x="176" y="14"/>
                    <a:pt x="176" y="14"/>
                  </a:cubicBezTo>
                  <a:cubicBezTo>
                    <a:pt x="176" y="14"/>
                    <a:pt x="176" y="14"/>
                    <a:pt x="176" y="15"/>
                  </a:cubicBezTo>
                  <a:close/>
                  <a:moveTo>
                    <a:pt x="212" y="15"/>
                  </a:moveTo>
                  <a:cubicBezTo>
                    <a:pt x="212" y="15"/>
                    <a:pt x="212" y="15"/>
                    <a:pt x="212" y="15"/>
                  </a:cubicBezTo>
                  <a:cubicBezTo>
                    <a:pt x="212" y="14"/>
                    <a:pt x="212" y="14"/>
                    <a:pt x="212" y="14"/>
                  </a:cubicBezTo>
                  <a:cubicBezTo>
                    <a:pt x="212" y="14"/>
                    <a:pt x="212" y="14"/>
                    <a:pt x="212" y="14"/>
                  </a:cubicBezTo>
                  <a:cubicBezTo>
                    <a:pt x="212" y="14"/>
                    <a:pt x="212" y="14"/>
                    <a:pt x="212" y="15"/>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lose/>
                  <a:moveTo>
                    <a:pt x="126" y="15"/>
                  </a:moveTo>
                  <a:cubicBezTo>
                    <a:pt x="126" y="15"/>
                    <a:pt x="126" y="16"/>
                    <a:pt x="126" y="16"/>
                  </a:cubicBezTo>
                  <a:cubicBezTo>
                    <a:pt x="126" y="16"/>
                    <a:pt x="126" y="16"/>
                    <a:pt x="127" y="16"/>
                  </a:cubicBezTo>
                  <a:cubicBezTo>
                    <a:pt x="127" y="16"/>
                    <a:pt x="127" y="16"/>
                    <a:pt x="127" y="16"/>
                  </a:cubicBezTo>
                  <a:cubicBezTo>
                    <a:pt x="127" y="15"/>
                    <a:pt x="127" y="15"/>
                    <a:pt x="127" y="15"/>
                  </a:cubicBezTo>
                  <a:cubicBezTo>
                    <a:pt x="127" y="15"/>
                    <a:pt x="126" y="15"/>
                    <a:pt x="126" y="15"/>
                  </a:cubicBezTo>
                  <a:cubicBezTo>
                    <a:pt x="126" y="15"/>
                    <a:pt x="126" y="15"/>
                    <a:pt x="126" y="15"/>
                  </a:cubicBezTo>
                  <a:close/>
                  <a:moveTo>
                    <a:pt x="106" y="19"/>
                  </a:moveTo>
                  <a:cubicBezTo>
                    <a:pt x="105" y="19"/>
                    <a:pt x="105" y="19"/>
                    <a:pt x="105" y="19"/>
                  </a:cubicBezTo>
                  <a:cubicBezTo>
                    <a:pt x="104" y="20"/>
                    <a:pt x="104" y="20"/>
                    <a:pt x="104" y="20"/>
                  </a:cubicBezTo>
                  <a:cubicBezTo>
                    <a:pt x="104" y="21"/>
                    <a:pt x="104" y="21"/>
                    <a:pt x="104" y="22"/>
                  </a:cubicBezTo>
                  <a:cubicBezTo>
                    <a:pt x="104" y="22"/>
                    <a:pt x="104" y="22"/>
                    <a:pt x="104" y="22"/>
                  </a:cubicBezTo>
                  <a:cubicBezTo>
                    <a:pt x="103" y="22"/>
                    <a:pt x="103" y="22"/>
                    <a:pt x="103" y="22"/>
                  </a:cubicBezTo>
                  <a:cubicBezTo>
                    <a:pt x="103" y="22"/>
                    <a:pt x="103" y="22"/>
                    <a:pt x="103" y="21"/>
                  </a:cubicBezTo>
                  <a:cubicBezTo>
                    <a:pt x="103" y="21"/>
                    <a:pt x="104" y="21"/>
                    <a:pt x="104" y="21"/>
                  </a:cubicBezTo>
                  <a:cubicBezTo>
                    <a:pt x="104" y="21"/>
                    <a:pt x="103" y="21"/>
                    <a:pt x="103" y="21"/>
                  </a:cubicBezTo>
                  <a:cubicBezTo>
                    <a:pt x="102" y="21"/>
                    <a:pt x="102" y="21"/>
                    <a:pt x="102" y="21"/>
                  </a:cubicBezTo>
                  <a:cubicBezTo>
                    <a:pt x="102" y="21"/>
                    <a:pt x="102" y="21"/>
                    <a:pt x="102" y="22"/>
                  </a:cubicBezTo>
                  <a:cubicBezTo>
                    <a:pt x="102" y="22"/>
                    <a:pt x="102" y="22"/>
                    <a:pt x="102" y="23"/>
                  </a:cubicBezTo>
                  <a:cubicBezTo>
                    <a:pt x="102" y="23"/>
                    <a:pt x="102" y="23"/>
                    <a:pt x="101" y="23"/>
                  </a:cubicBezTo>
                  <a:cubicBezTo>
                    <a:pt x="101" y="23"/>
                    <a:pt x="101" y="23"/>
                    <a:pt x="100" y="22"/>
                  </a:cubicBezTo>
                  <a:cubicBezTo>
                    <a:pt x="100" y="22"/>
                    <a:pt x="100" y="22"/>
                    <a:pt x="100" y="21"/>
                  </a:cubicBezTo>
                  <a:cubicBezTo>
                    <a:pt x="101" y="21"/>
                    <a:pt x="101" y="21"/>
                    <a:pt x="101" y="21"/>
                  </a:cubicBezTo>
                  <a:cubicBezTo>
                    <a:pt x="101" y="20"/>
                    <a:pt x="101" y="20"/>
                    <a:pt x="100" y="20"/>
                  </a:cubicBezTo>
                  <a:cubicBezTo>
                    <a:pt x="100" y="21"/>
                    <a:pt x="100" y="21"/>
                    <a:pt x="100" y="21"/>
                  </a:cubicBezTo>
                  <a:cubicBezTo>
                    <a:pt x="99" y="21"/>
                    <a:pt x="99" y="20"/>
                    <a:pt x="99" y="20"/>
                  </a:cubicBezTo>
                  <a:cubicBezTo>
                    <a:pt x="99" y="20"/>
                    <a:pt x="99" y="19"/>
                    <a:pt x="99" y="19"/>
                  </a:cubicBezTo>
                  <a:cubicBezTo>
                    <a:pt x="99" y="18"/>
                    <a:pt x="99" y="18"/>
                    <a:pt x="100" y="18"/>
                  </a:cubicBezTo>
                  <a:cubicBezTo>
                    <a:pt x="99" y="18"/>
                    <a:pt x="98" y="18"/>
                    <a:pt x="97" y="18"/>
                  </a:cubicBezTo>
                  <a:cubicBezTo>
                    <a:pt x="96" y="19"/>
                    <a:pt x="96" y="19"/>
                    <a:pt x="95" y="19"/>
                  </a:cubicBezTo>
                  <a:cubicBezTo>
                    <a:pt x="94" y="19"/>
                    <a:pt x="94" y="19"/>
                    <a:pt x="94" y="18"/>
                  </a:cubicBezTo>
                  <a:cubicBezTo>
                    <a:pt x="94" y="18"/>
                    <a:pt x="94" y="18"/>
                    <a:pt x="93" y="18"/>
                  </a:cubicBezTo>
                  <a:cubicBezTo>
                    <a:pt x="92" y="19"/>
                    <a:pt x="91" y="19"/>
                    <a:pt x="90" y="21"/>
                  </a:cubicBezTo>
                  <a:cubicBezTo>
                    <a:pt x="90" y="21"/>
                    <a:pt x="90" y="21"/>
                    <a:pt x="90" y="21"/>
                  </a:cubicBezTo>
                  <a:cubicBezTo>
                    <a:pt x="90" y="21"/>
                    <a:pt x="90" y="21"/>
                    <a:pt x="91" y="21"/>
                  </a:cubicBezTo>
                  <a:cubicBezTo>
                    <a:pt x="91" y="21"/>
                    <a:pt x="91" y="21"/>
                    <a:pt x="91" y="21"/>
                  </a:cubicBezTo>
                  <a:cubicBezTo>
                    <a:pt x="91" y="21"/>
                    <a:pt x="92" y="21"/>
                    <a:pt x="92" y="21"/>
                  </a:cubicBezTo>
                  <a:cubicBezTo>
                    <a:pt x="92" y="21"/>
                    <a:pt x="92" y="21"/>
                    <a:pt x="93" y="21"/>
                  </a:cubicBezTo>
                  <a:cubicBezTo>
                    <a:pt x="93" y="21"/>
                    <a:pt x="94" y="21"/>
                    <a:pt x="94" y="20"/>
                  </a:cubicBezTo>
                  <a:cubicBezTo>
                    <a:pt x="94" y="21"/>
                    <a:pt x="94" y="22"/>
                    <a:pt x="94" y="22"/>
                  </a:cubicBezTo>
                  <a:cubicBezTo>
                    <a:pt x="95" y="22"/>
                    <a:pt x="96" y="22"/>
                    <a:pt x="96" y="22"/>
                  </a:cubicBezTo>
                  <a:cubicBezTo>
                    <a:pt x="97" y="22"/>
                    <a:pt x="98" y="22"/>
                    <a:pt x="98" y="21"/>
                  </a:cubicBezTo>
                  <a:cubicBezTo>
                    <a:pt x="98" y="22"/>
                    <a:pt x="98" y="22"/>
                    <a:pt x="98" y="22"/>
                  </a:cubicBezTo>
                  <a:cubicBezTo>
                    <a:pt x="98" y="22"/>
                    <a:pt x="97" y="23"/>
                    <a:pt x="97" y="23"/>
                  </a:cubicBezTo>
                  <a:cubicBezTo>
                    <a:pt x="98" y="23"/>
                    <a:pt x="98" y="23"/>
                    <a:pt x="98" y="23"/>
                  </a:cubicBezTo>
                  <a:cubicBezTo>
                    <a:pt x="99" y="23"/>
                    <a:pt x="99" y="23"/>
                    <a:pt x="100" y="23"/>
                  </a:cubicBezTo>
                  <a:cubicBezTo>
                    <a:pt x="100" y="23"/>
                    <a:pt x="100" y="24"/>
                    <a:pt x="100" y="24"/>
                  </a:cubicBezTo>
                  <a:cubicBezTo>
                    <a:pt x="100" y="24"/>
                    <a:pt x="100" y="25"/>
                    <a:pt x="100" y="25"/>
                  </a:cubicBezTo>
                  <a:cubicBezTo>
                    <a:pt x="101" y="25"/>
                    <a:pt x="101" y="25"/>
                    <a:pt x="102" y="25"/>
                  </a:cubicBezTo>
                  <a:cubicBezTo>
                    <a:pt x="103" y="25"/>
                    <a:pt x="104" y="24"/>
                    <a:pt x="105" y="24"/>
                  </a:cubicBezTo>
                  <a:cubicBezTo>
                    <a:pt x="105" y="24"/>
                    <a:pt x="105" y="24"/>
                    <a:pt x="104" y="24"/>
                  </a:cubicBezTo>
                  <a:cubicBezTo>
                    <a:pt x="104" y="23"/>
                    <a:pt x="105" y="23"/>
                    <a:pt x="105" y="23"/>
                  </a:cubicBezTo>
                  <a:cubicBezTo>
                    <a:pt x="106" y="23"/>
                    <a:pt x="106" y="23"/>
                    <a:pt x="106" y="24"/>
                  </a:cubicBezTo>
                  <a:cubicBezTo>
                    <a:pt x="106" y="24"/>
                    <a:pt x="107" y="25"/>
                    <a:pt x="107" y="25"/>
                  </a:cubicBezTo>
                  <a:cubicBezTo>
                    <a:pt x="107" y="24"/>
                    <a:pt x="107" y="24"/>
                    <a:pt x="108" y="24"/>
                  </a:cubicBezTo>
                  <a:cubicBezTo>
                    <a:pt x="108" y="25"/>
                    <a:pt x="109" y="25"/>
                    <a:pt x="109" y="24"/>
                  </a:cubicBezTo>
                  <a:cubicBezTo>
                    <a:pt x="109" y="24"/>
                    <a:pt x="109" y="24"/>
                    <a:pt x="109" y="24"/>
                  </a:cubicBezTo>
                  <a:cubicBezTo>
                    <a:pt x="109" y="24"/>
                    <a:pt x="109" y="23"/>
                    <a:pt x="109" y="23"/>
                  </a:cubicBezTo>
                  <a:cubicBezTo>
                    <a:pt x="109" y="23"/>
                    <a:pt x="108" y="23"/>
                    <a:pt x="108" y="23"/>
                  </a:cubicBezTo>
                  <a:cubicBezTo>
                    <a:pt x="108" y="23"/>
                    <a:pt x="108" y="23"/>
                    <a:pt x="108" y="22"/>
                  </a:cubicBezTo>
                  <a:cubicBezTo>
                    <a:pt x="109" y="22"/>
                    <a:pt x="109" y="22"/>
                    <a:pt x="110" y="22"/>
                  </a:cubicBezTo>
                  <a:cubicBezTo>
                    <a:pt x="110" y="23"/>
                    <a:pt x="110" y="23"/>
                    <a:pt x="110" y="23"/>
                  </a:cubicBezTo>
                  <a:cubicBezTo>
                    <a:pt x="110" y="23"/>
                    <a:pt x="110" y="24"/>
                    <a:pt x="111" y="24"/>
                  </a:cubicBezTo>
                  <a:cubicBezTo>
                    <a:pt x="111" y="24"/>
                    <a:pt x="111" y="24"/>
                    <a:pt x="112" y="24"/>
                  </a:cubicBezTo>
                  <a:cubicBezTo>
                    <a:pt x="112" y="23"/>
                    <a:pt x="112" y="23"/>
                    <a:pt x="112" y="23"/>
                  </a:cubicBezTo>
                  <a:cubicBezTo>
                    <a:pt x="111" y="23"/>
                    <a:pt x="111" y="22"/>
                    <a:pt x="111" y="22"/>
                  </a:cubicBezTo>
                  <a:cubicBezTo>
                    <a:pt x="111" y="22"/>
                    <a:pt x="111" y="22"/>
                    <a:pt x="111" y="21"/>
                  </a:cubicBezTo>
                  <a:cubicBezTo>
                    <a:pt x="111" y="21"/>
                    <a:pt x="111" y="21"/>
                    <a:pt x="111" y="20"/>
                  </a:cubicBezTo>
                  <a:cubicBezTo>
                    <a:pt x="110" y="20"/>
                    <a:pt x="110" y="20"/>
                    <a:pt x="109" y="20"/>
                  </a:cubicBezTo>
                  <a:cubicBezTo>
                    <a:pt x="108" y="20"/>
                    <a:pt x="108" y="20"/>
                    <a:pt x="107" y="21"/>
                  </a:cubicBezTo>
                  <a:cubicBezTo>
                    <a:pt x="108" y="21"/>
                    <a:pt x="108" y="21"/>
                    <a:pt x="107" y="22"/>
                  </a:cubicBezTo>
                  <a:cubicBezTo>
                    <a:pt x="106" y="22"/>
                    <a:pt x="105" y="23"/>
                    <a:pt x="105" y="23"/>
                  </a:cubicBezTo>
                  <a:cubicBezTo>
                    <a:pt x="105" y="22"/>
                    <a:pt x="105" y="22"/>
                    <a:pt x="105" y="22"/>
                  </a:cubicBezTo>
                  <a:cubicBezTo>
                    <a:pt x="105" y="21"/>
                    <a:pt x="105" y="21"/>
                    <a:pt x="105" y="21"/>
                  </a:cubicBezTo>
                  <a:cubicBezTo>
                    <a:pt x="105" y="20"/>
                    <a:pt x="105" y="20"/>
                    <a:pt x="106" y="19"/>
                  </a:cubicBezTo>
                  <a:cubicBezTo>
                    <a:pt x="106" y="19"/>
                    <a:pt x="106" y="19"/>
                    <a:pt x="106" y="19"/>
                  </a:cubicBezTo>
                  <a:cubicBezTo>
                    <a:pt x="107" y="19"/>
                    <a:pt x="108" y="20"/>
                    <a:pt x="109" y="19"/>
                  </a:cubicBezTo>
                  <a:cubicBezTo>
                    <a:pt x="109" y="19"/>
                    <a:pt x="109" y="18"/>
                    <a:pt x="108" y="18"/>
                  </a:cubicBezTo>
                  <a:cubicBezTo>
                    <a:pt x="108" y="18"/>
                    <a:pt x="108" y="17"/>
                    <a:pt x="108" y="17"/>
                  </a:cubicBezTo>
                  <a:cubicBezTo>
                    <a:pt x="107" y="17"/>
                    <a:pt x="107" y="17"/>
                    <a:pt x="107" y="16"/>
                  </a:cubicBezTo>
                  <a:cubicBezTo>
                    <a:pt x="108" y="16"/>
                    <a:pt x="108" y="16"/>
                    <a:pt x="109" y="16"/>
                  </a:cubicBezTo>
                  <a:cubicBezTo>
                    <a:pt x="108" y="15"/>
                    <a:pt x="108" y="15"/>
                    <a:pt x="107" y="15"/>
                  </a:cubicBezTo>
                  <a:cubicBezTo>
                    <a:pt x="106" y="15"/>
                    <a:pt x="105" y="15"/>
                    <a:pt x="105" y="16"/>
                  </a:cubicBezTo>
                  <a:cubicBezTo>
                    <a:pt x="105" y="16"/>
                    <a:pt x="105" y="16"/>
                    <a:pt x="105" y="17"/>
                  </a:cubicBezTo>
                  <a:cubicBezTo>
                    <a:pt x="104" y="17"/>
                    <a:pt x="104" y="17"/>
                    <a:pt x="103" y="17"/>
                  </a:cubicBezTo>
                  <a:cubicBezTo>
                    <a:pt x="103" y="17"/>
                    <a:pt x="102" y="17"/>
                    <a:pt x="102" y="17"/>
                  </a:cubicBezTo>
                  <a:cubicBezTo>
                    <a:pt x="101" y="18"/>
                    <a:pt x="101" y="18"/>
                    <a:pt x="101" y="19"/>
                  </a:cubicBezTo>
                  <a:cubicBezTo>
                    <a:pt x="102" y="19"/>
                    <a:pt x="103" y="19"/>
                    <a:pt x="104" y="19"/>
                  </a:cubicBezTo>
                  <a:cubicBezTo>
                    <a:pt x="104" y="19"/>
                    <a:pt x="105" y="18"/>
                    <a:pt x="105" y="18"/>
                  </a:cubicBezTo>
                  <a:cubicBezTo>
                    <a:pt x="105" y="18"/>
                    <a:pt x="105" y="18"/>
                    <a:pt x="105" y="18"/>
                  </a:cubicBezTo>
                  <a:cubicBezTo>
                    <a:pt x="105" y="18"/>
                    <a:pt x="106" y="19"/>
                    <a:pt x="106" y="19"/>
                  </a:cubicBezTo>
                  <a:close/>
                  <a:moveTo>
                    <a:pt x="111" y="16"/>
                  </a:moveTo>
                  <a:cubicBezTo>
                    <a:pt x="111" y="16"/>
                    <a:pt x="111" y="16"/>
                    <a:pt x="111" y="16"/>
                  </a:cubicBezTo>
                  <a:cubicBezTo>
                    <a:pt x="112" y="16"/>
                    <a:pt x="112" y="15"/>
                    <a:pt x="112" y="15"/>
                  </a:cubicBezTo>
                  <a:cubicBezTo>
                    <a:pt x="112" y="15"/>
                    <a:pt x="111" y="15"/>
                    <a:pt x="111" y="15"/>
                  </a:cubicBezTo>
                  <a:cubicBezTo>
                    <a:pt x="111" y="15"/>
                    <a:pt x="111" y="15"/>
                    <a:pt x="111" y="16"/>
                  </a:cubicBezTo>
                  <a:close/>
                  <a:moveTo>
                    <a:pt x="172" y="16"/>
                  </a:moveTo>
                  <a:cubicBezTo>
                    <a:pt x="172" y="16"/>
                    <a:pt x="172" y="16"/>
                    <a:pt x="173" y="15"/>
                  </a:cubicBezTo>
                  <a:cubicBezTo>
                    <a:pt x="173" y="15"/>
                    <a:pt x="173" y="15"/>
                    <a:pt x="173" y="15"/>
                  </a:cubicBezTo>
                  <a:cubicBezTo>
                    <a:pt x="173" y="15"/>
                    <a:pt x="173" y="15"/>
                    <a:pt x="172" y="15"/>
                  </a:cubicBezTo>
                  <a:cubicBezTo>
                    <a:pt x="172" y="15"/>
                    <a:pt x="172" y="15"/>
                    <a:pt x="172" y="16"/>
                  </a:cubicBezTo>
                  <a:close/>
                  <a:moveTo>
                    <a:pt x="180" y="19"/>
                  </a:moveTo>
                  <a:cubicBezTo>
                    <a:pt x="180" y="19"/>
                    <a:pt x="181" y="19"/>
                    <a:pt x="181" y="18"/>
                  </a:cubicBezTo>
                  <a:cubicBezTo>
                    <a:pt x="181" y="18"/>
                    <a:pt x="181" y="17"/>
                    <a:pt x="181" y="17"/>
                  </a:cubicBezTo>
                  <a:cubicBezTo>
                    <a:pt x="181" y="16"/>
                    <a:pt x="181" y="16"/>
                    <a:pt x="181" y="15"/>
                  </a:cubicBezTo>
                  <a:cubicBezTo>
                    <a:pt x="181" y="15"/>
                    <a:pt x="180" y="15"/>
                    <a:pt x="180" y="15"/>
                  </a:cubicBezTo>
                  <a:lnTo>
                    <a:pt x="180" y="19"/>
                  </a:lnTo>
                  <a:close/>
                  <a:moveTo>
                    <a:pt x="15" y="16"/>
                  </a:moveTo>
                  <a:cubicBezTo>
                    <a:pt x="16" y="16"/>
                    <a:pt x="16" y="17"/>
                    <a:pt x="16" y="17"/>
                  </a:cubicBezTo>
                  <a:cubicBezTo>
                    <a:pt x="16" y="17"/>
                    <a:pt x="17" y="17"/>
                    <a:pt x="17" y="18"/>
                  </a:cubicBezTo>
                  <a:cubicBezTo>
                    <a:pt x="17" y="18"/>
                    <a:pt x="17" y="18"/>
                    <a:pt x="18" y="18"/>
                  </a:cubicBezTo>
                  <a:cubicBezTo>
                    <a:pt x="18" y="18"/>
                    <a:pt x="18" y="17"/>
                    <a:pt x="18" y="17"/>
                  </a:cubicBezTo>
                  <a:cubicBezTo>
                    <a:pt x="18" y="17"/>
                    <a:pt x="18" y="17"/>
                    <a:pt x="18" y="16"/>
                  </a:cubicBezTo>
                  <a:cubicBezTo>
                    <a:pt x="17" y="16"/>
                    <a:pt x="17" y="16"/>
                    <a:pt x="17" y="16"/>
                  </a:cubicBezTo>
                  <a:cubicBezTo>
                    <a:pt x="16" y="16"/>
                    <a:pt x="16" y="16"/>
                    <a:pt x="16" y="16"/>
                  </a:cubicBezTo>
                  <a:cubicBezTo>
                    <a:pt x="16" y="16"/>
                    <a:pt x="15" y="16"/>
                    <a:pt x="15" y="16"/>
                  </a:cubicBezTo>
                  <a:close/>
                  <a:moveTo>
                    <a:pt x="47" y="16"/>
                  </a:moveTo>
                  <a:cubicBezTo>
                    <a:pt x="47" y="16"/>
                    <a:pt x="47" y="16"/>
                    <a:pt x="47" y="16"/>
                  </a:cubicBezTo>
                  <a:cubicBezTo>
                    <a:pt x="47" y="16"/>
                    <a:pt x="47" y="16"/>
                    <a:pt x="47" y="16"/>
                  </a:cubicBezTo>
                  <a:cubicBezTo>
                    <a:pt x="47" y="16"/>
                    <a:pt x="47" y="16"/>
                    <a:pt x="47" y="16"/>
                  </a:cubicBezTo>
                  <a:cubicBezTo>
                    <a:pt x="46" y="16"/>
                    <a:pt x="46" y="16"/>
                    <a:pt x="47" y="16"/>
                  </a:cubicBezTo>
                  <a:close/>
                  <a:moveTo>
                    <a:pt x="51" y="16"/>
                  </a:moveTo>
                  <a:cubicBezTo>
                    <a:pt x="51" y="16"/>
                    <a:pt x="51" y="16"/>
                    <a:pt x="51" y="16"/>
                  </a:cubicBezTo>
                  <a:cubicBezTo>
                    <a:pt x="51" y="16"/>
                    <a:pt x="51" y="16"/>
                    <a:pt x="51" y="16"/>
                  </a:cubicBezTo>
                  <a:cubicBezTo>
                    <a:pt x="51" y="15"/>
                    <a:pt x="51" y="15"/>
                    <a:pt x="51" y="16"/>
                  </a:cubicBezTo>
                  <a:cubicBezTo>
                    <a:pt x="51" y="16"/>
                    <a:pt x="51" y="16"/>
                    <a:pt x="51" y="16"/>
                  </a:cubicBezTo>
                  <a:close/>
                  <a:moveTo>
                    <a:pt x="121" y="16"/>
                  </a:moveTo>
                  <a:cubicBezTo>
                    <a:pt x="121" y="16"/>
                    <a:pt x="121" y="16"/>
                    <a:pt x="121" y="16"/>
                  </a:cubicBezTo>
                  <a:cubicBezTo>
                    <a:pt x="122" y="16"/>
                    <a:pt x="122" y="16"/>
                    <a:pt x="122" y="16"/>
                  </a:cubicBezTo>
                  <a:cubicBezTo>
                    <a:pt x="122" y="16"/>
                    <a:pt x="121" y="16"/>
                    <a:pt x="121" y="16"/>
                  </a:cubicBezTo>
                  <a:cubicBezTo>
                    <a:pt x="121" y="16"/>
                    <a:pt x="121" y="16"/>
                    <a:pt x="121" y="16"/>
                  </a:cubicBezTo>
                  <a:close/>
                  <a:moveTo>
                    <a:pt x="128" y="17"/>
                  </a:moveTo>
                  <a:cubicBezTo>
                    <a:pt x="128" y="17"/>
                    <a:pt x="127" y="18"/>
                    <a:pt x="128" y="18"/>
                  </a:cubicBezTo>
                  <a:cubicBezTo>
                    <a:pt x="128" y="18"/>
                    <a:pt x="128" y="18"/>
                    <a:pt x="128" y="18"/>
                  </a:cubicBezTo>
                  <a:cubicBezTo>
                    <a:pt x="128" y="18"/>
                    <a:pt x="128" y="18"/>
                    <a:pt x="129" y="17"/>
                  </a:cubicBezTo>
                  <a:cubicBezTo>
                    <a:pt x="129" y="17"/>
                    <a:pt x="129" y="17"/>
                    <a:pt x="129" y="17"/>
                  </a:cubicBezTo>
                  <a:cubicBezTo>
                    <a:pt x="129" y="18"/>
                    <a:pt x="129" y="18"/>
                    <a:pt x="129" y="18"/>
                  </a:cubicBezTo>
                  <a:cubicBezTo>
                    <a:pt x="129" y="18"/>
                    <a:pt x="130" y="19"/>
                    <a:pt x="130" y="19"/>
                  </a:cubicBezTo>
                  <a:cubicBezTo>
                    <a:pt x="130" y="19"/>
                    <a:pt x="130" y="19"/>
                    <a:pt x="130" y="19"/>
                  </a:cubicBezTo>
                  <a:cubicBezTo>
                    <a:pt x="130" y="20"/>
                    <a:pt x="131" y="20"/>
                    <a:pt x="131" y="19"/>
                  </a:cubicBezTo>
                  <a:cubicBezTo>
                    <a:pt x="131" y="18"/>
                    <a:pt x="131" y="18"/>
                    <a:pt x="132" y="17"/>
                  </a:cubicBezTo>
                  <a:cubicBezTo>
                    <a:pt x="132" y="16"/>
                    <a:pt x="132" y="16"/>
                    <a:pt x="131" y="16"/>
                  </a:cubicBezTo>
                  <a:cubicBezTo>
                    <a:pt x="131" y="17"/>
                    <a:pt x="130" y="17"/>
                    <a:pt x="130" y="17"/>
                  </a:cubicBezTo>
                  <a:cubicBezTo>
                    <a:pt x="129" y="17"/>
                    <a:pt x="129" y="17"/>
                    <a:pt x="128" y="17"/>
                  </a:cubicBezTo>
                  <a:close/>
                  <a:moveTo>
                    <a:pt x="34" y="16"/>
                  </a:moveTo>
                  <a:cubicBezTo>
                    <a:pt x="33" y="16"/>
                    <a:pt x="33" y="16"/>
                    <a:pt x="33" y="16"/>
                  </a:cubicBezTo>
                  <a:cubicBezTo>
                    <a:pt x="32" y="16"/>
                    <a:pt x="32" y="17"/>
                    <a:pt x="32" y="17"/>
                  </a:cubicBezTo>
                  <a:cubicBezTo>
                    <a:pt x="32" y="17"/>
                    <a:pt x="32" y="18"/>
                    <a:pt x="32" y="18"/>
                  </a:cubicBezTo>
                  <a:cubicBezTo>
                    <a:pt x="32" y="18"/>
                    <a:pt x="32" y="18"/>
                    <a:pt x="32" y="18"/>
                  </a:cubicBezTo>
                  <a:cubicBezTo>
                    <a:pt x="32" y="18"/>
                    <a:pt x="33" y="18"/>
                    <a:pt x="33" y="17"/>
                  </a:cubicBezTo>
                  <a:cubicBezTo>
                    <a:pt x="33" y="17"/>
                    <a:pt x="34" y="17"/>
                    <a:pt x="34" y="16"/>
                  </a:cubicBezTo>
                  <a:close/>
                  <a:moveTo>
                    <a:pt x="110" y="17"/>
                  </a:moveTo>
                  <a:cubicBezTo>
                    <a:pt x="110" y="17"/>
                    <a:pt x="110" y="17"/>
                    <a:pt x="111" y="17"/>
                  </a:cubicBezTo>
                  <a:cubicBezTo>
                    <a:pt x="111" y="17"/>
                    <a:pt x="111" y="17"/>
                    <a:pt x="111" y="17"/>
                  </a:cubicBezTo>
                  <a:cubicBezTo>
                    <a:pt x="111" y="17"/>
                    <a:pt x="111" y="17"/>
                    <a:pt x="111" y="16"/>
                  </a:cubicBezTo>
                  <a:cubicBezTo>
                    <a:pt x="111" y="16"/>
                    <a:pt x="110" y="16"/>
                    <a:pt x="110" y="17"/>
                  </a:cubicBezTo>
                  <a:close/>
                  <a:moveTo>
                    <a:pt x="113" y="16"/>
                  </a:moveTo>
                  <a:cubicBezTo>
                    <a:pt x="113" y="17"/>
                    <a:pt x="113" y="17"/>
                    <a:pt x="113" y="17"/>
                  </a:cubicBezTo>
                  <a:cubicBezTo>
                    <a:pt x="113" y="17"/>
                    <a:pt x="114" y="17"/>
                    <a:pt x="114" y="17"/>
                  </a:cubicBezTo>
                  <a:cubicBezTo>
                    <a:pt x="114" y="17"/>
                    <a:pt x="115" y="18"/>
                    <a:pt x="115" y="18"/>
                  </a:cubicBezTo>
                  <a:cubicBezTo>
                    <a:pt x="115" y="18"/>
                    <a:pt x="115" y="18"/>
                    <a:pt x="115" y="19"/>
                  </a:cubicBezTo>
                  <a:cubicBezTo>
                    <a:pt x="115" y="19"/>
                    <a:pt x="114" y="19"/>
                    <a:pt x="114" y="19"/>
                  </a:cubicBezTo>
                  <a:cubicBezTo>
                    <a:pt x="113" y="19"/>
                    <a:pt x="112" y="19"/>
                    <a:pt x="112" y="19"/>
                  </a:cubicBezTo>
                  <a:cubicBezTo>
                    <a:pt x="112" y="20"/>
                    <a:pt x="112" y="20"/>
                    <a:pt x="112" y="20"/>
                  </a:cubicBezTo>
                  <a:cubicBezTo>
                    <a:pt x="112" y="20"/>
                    <a:pt x="112" y="20"/>
                    <a:pt x="112" y="20"/>
                  </a:cubicBezTo>
                  <a:cubicBezTo>
                    <a:pt x="113" y="20"/>
                    <a:pt x="113" y="20"/>
                    <a:pt x="113" y="20"/>
                  </a:cubicBezTo>
                  <a:cubicBezTo>
                    <a:pt x="113" y="20"/>
                    <a:pt x="113" y="21"/>
                    <a:pt x="113" y="21"/>
                  </a:cubicBezTo>
                  <a:cubicBezTo>
                    <a:pt x="113" y="21"/>
                    <a:pt x="113" y="22"/>
                    <a:pt x="113" y="22"/>
                  </a:cubicBezTo>
                  <a:cubicBezTo>
                    <a:pt x="114" y="23"/>
                    <a:pt x="114" y="23"/>
                    <a:pt x="114" y="22"/>
                  </a:cubicBezTo>
                  <a:cubicBezTo>
                    <a:pt x="115" y="22"/>
                    <a:pt x="115" y="22"/>
                    <a:pt x="115" y="22"/>
                  </a:cubicBezTo>
                  <a:cubicBezTo>
                    <a:pt x="115" y="21"/>
                    <a:pt x="114" y="21"/>
                    <a:pt x="114" y="20"/>
                  </a:cubicBezTo>
                  <a:cubicBezTo>
                    <a:pt x="116" y="20"/>
                    <a:pt x="117" y="20"/>
                    <a:pt x="117" y="19"/>
                  </a:cubicBezTo>
                  <a:cubicBezTo>
                    <a:pt x="116" y="19"/>
                    <a:pt x="116" y="19"/>
                    <a:pt x="116" y="18"/>
                  </a:cubicBezTo>
                  <a:cubicBezTo>
                    <a:pt x="117" y="17"/>
                    <a:pt x="117" y="17"/>
                    <a:pt x="116" y="16"/>
                  </a:cubicBezTo>
                  <a:lnTo>
                    <a:pt x="113" y="16"/>
                  </a:lnTo>
                  <a:close/>
                  <a:moveTo>
                    <a:pt x="41" y="17"/>
                  </a:moveTo>
                  <a:cubicBezTo>
                    <a:pt x="42" y="17"/>
                    <a:pt x="42" y="17"/>
                    <a:pt x="42" y="17"/>
                  </a:cubicBezTo>
                  <a:cubicBezTo>
                    <a:pt x="42" y="17"/>
                    <a:pt x="43" y="17"/>
                    <a:pt x="43" y="17"/>
                  </a:cubicBezTo>
                  <a:cubicBezTo>
                    <a:pt x="42" y="17"/>
                    <a:pt x="42" y="17"/>
                    <a:pt x="42" y="17"/>
                  </a:cubicBezTo>
                  <a:cubicBezTo>
                    <a:pt x="42" y="17"/>
                    <a:pt x="41" y="17"/>
                    <a:pt x="41" y="17"/>
                  </a:cubicBezTo>
                  <a:close/>
                  <a:moveTo>
                    <a:pt x="126" y="17"/>
                  </a:moveTo>
                  <a:cubicBezTo>
                    <a:pt x="125" y="17"/>
                    <a:pt x="124" y="17"/>
                    <a:pt x="124" y="17"/>
                  </a:cubicBezTo>
                  <a:cubicBezTo>
                    <a:pt x="124" y="18"/>
                    <a:pt x="124" y="18"/>
                    <a:pt x="124" y="19"/>
                  </a:cubicBezTo>
                  <a:cubicBezTo>
                    <a:pt x="125" y="19"/>
                    <a:pt x="126" y="18"/>
                    <a:pt x="126" y="17"/>
                  </a:cubicBezTo>
                  <a:close/>
                  <a:moveTo>
                    <a:pt x="172" y="17"/>
                  </a:moveTo>
                  <a:cubicBezTo>
                    <a:pt x="172" y="18"/>
                    <a:pt x="172" y="18"/>
                    <a:pt x="172" y="18"/>
                  </a:cubicBezTo>
                  <a:cubicBezTo>
                    <a:pt x="172" y="18"/>
                    <a:pt x="172" y="18"/>
                    <a:pt x="172" y="18"/>
                  </a:cubicBezTo>
                  <a:cubicBezTo>
                    <a:pt x="172" y="18"/>
                    <a:pt x="172" y="17"/>
                    <a:pt x="172" y="17"/>
                  </a:cubicBezTo>
                  <a:cubicBezTo>
                    <a:pt x="172" y="17"/>
                    <a:pt x="172" y="17"/>
                    <a:pt x="172" y="17"/>
                  </a:cubicBezTo>
                  <a:close/>
                  <a:moveTo>
                    <a:pt x="39" y="18"/>
                  </a:moveTo>
                  <a:lnTo>
                    <a:pt x="40" y="18"/>
                  </a:lnTo>
                  <a:lnTo>
                    <a:pt x="40" y="17"/>
                  </a:lnTo>
                  <a:lnTo>
                    <a:pt x="38" y="17"/>
                  </a:lnTo>
                  <a:lnTo>
                    <a:pt x="39" y="18"/>
                  </a:lnTo>
                  <a:close/>
                  <a:moveTo>
                    <a:pt x="45" y="18"/>
                  </a:moveTo>
                  <a:cubicBezTo>
                    <a:pt x="45" y="18"/>
                    <a:pt x="45" y="18"/>
                    <a:pt x="46" y="18"/>
                  </a:cubicBezTo>
                  <a:cubicBezTo>
                    <a:pt x="46" y="18"/>
                    <a:pt x="46" y="17"/>
                    <a:pt x="46" y="17"/>
                  </a:cubicBezTo>
                  <a:cubicBezTo>
                    <a:pt x="45" y="17"/>
                    <a:pt x="45" y="17"/>
                    <a:pt x="45" y="17"/>
                  </a:cubicBezTo>
                  <a:cubicBezTo>
                    <a:pt x="45" y="17"/>
                    <a:pt x="45" y="18"/>
                    <a:pt x="45" y="18"/>
                  </a:cubicBezTo>
                  <a:close/>
                  <a:moveTo>
                    <a:pt x="120" y="17"/>
                  </a:moveTo>
                  <a:cubicBezTo>
                    <a:pt x="120" y="18"/>
                    <a:pt x="120" y="19"/>
                    <a:pt x="119" y="19"/>
                  </a:cubicBezTo>
                  <a:cubicBezTo>
                    <a:pt x="119" y="19"/>
                    <a:pt x="118" y="19"/>
                    <a:pt x="117" y="20"/>
                  </a:cubicBezTo>
                  <a:cubicBezTo>
                    <a:pt x="118" y="20"/>
                    <a:pt x="118" y="20"/>
                    <a:pt x="118" y="20"/>
                  </a:cubicBezTo>
                  <a:cubicBezTo>
                    <a:pt x="119" y="21"/>
                    <a:pt x="119" y="21"/>
                    <a:pt x="119" y="21"/>
                  </a:cubicBezTo>
                  <a:cubicBezTo>
                    <a:pt x="119" y="22"/>
                    <a:pt x="119" y="22"/>
                    <a:pt x="119" y="22"/>
                  </a:cubicBezTo>
                  <a:cubicBezTo>
                    <a:pt x="120" y="22"/>
                    <a:pt x="120" y="23"/>
                    <a:pt x="120" y="23"/>
                  </a:cubicBezTo>
                  <a:cubicBezTo>
                    <a:pt x="120" y="22"/>
                    <a:pt x="120" y="22"/>
                    <a:pt x="120" y="21"/>
                  </a:cubicBezTo>
                  <a:cubicBezTo>
                    <a:pt x="121" y="21"/>
                    <a:pt x="121" y="21"/>
                    <a:pt x="121" y="21"/>
                  </a:cubicBezTo>
                  <a:cubicBezTo>
                    <a:pt x="121" y="21"/>
                    <a:pt x="121" y="20"/>
                    <a:pt x="121" y="20"/>
                  </a:cubicBezTo>
                  <a:cubicBezTo>
                    <a:pt x="122" y="20"/>
                    <a:pt x="122" y="19"/>
                    <a:pt x="121" y="19"/>
                  </a:cubicBezTo>
                  <a:cubicBezTo>
                    <a:pt x="122" y="19"/>
                    <a:pt x="122" y="19"/>
                    <a:pt x="123" y="19"/>
                  </a:cubicBezTo>
                  <a:cubicBezTo>
                    <a:pt x="123" y="19"/>
                    <a:pt x="123" y="18"/>
                    <a:pt x="123" y="18"/>
                  </a:cubicBezTo>
                  <a:cubicBezTo>
                    <a:pt x="122" y="18"/>
                    <a:pt x="121" y="18"/>
                    <a:pt x="120" y="17"/>
                  </a:cubicBezTo>
                  <a:close/>
                  <a:moveTo>
                    <a:pt x="135" y="18"/>
                  </a:moveTo>
                  <a:cubicBezTo>
                    <a:pt x="135" y="18"/>
                    <a:pt x="135" y="18"/>
                    <a:pt x="135" y="18"/>
                  </a:cubicBezTo>
                  <a:cubicBezTo>
                    <a:pt x="135" y="18"/>
                    <a:pt x="135" y="18"/>
                    <a:pt x="135" y="18"/>
                  </a:cubicBezTo>
                  <a:cubicBezTo>
                    <a:pt x="135" y="18"/>
                    <a:pt x="135" y="17"/>
                    <a:pt x="135" y="17"/>
                  </a:cubicBezTo>
                  <a:cubicBezTo>
                    <a:pt x="135" y="17"/>
                    <a:pt x="135" y="17"/>
                    <a:pt x="135" y="18"/>
                  </a:cubicBezTo>
                  <a:close/>
                  <a:moveTo>
                    <a:pt x="138" y="18"/>
                  </a:moveTo>
                  <a:cubicBezTo>
                    <a:pt x="138" y="18"/>
                    <a:pt x="138" y="18"/>
                    <a:pt x="139" y="18"/>
                  </a:cubicBezTo>
                  <a:cubicBezTo>
                    <a:pt x="139" y="18"/>
                    <a:pt x="139" y="18"/>
                    <a:pt x="139" y="17"/>
                  </a:cubicBezTo>
                  <a:cubicBezTo>
                    <a:pt x="139" y="17"/>
                    <a:pt x="139" y="18"/>
                    <a:pt x="138" y="18"/>
                  </a:cubicBezTo>
                  <a:cubicBezTo>
                    <a:pt x="138" y="18"/>
                    <a:pt x="138" y="18"/>
                    <a:pt x="138" y="18"/>
                  </a:cubicBezTo>
                  <a:close/>
                  <a:moveTo>
                    <a:pt x="5" y="18"/>
                  </a:moveTo>
                  <a:cubicBezTo>
                    <a:pt x="5" y="18"/>
                    <a:pt x="5" y="18"/>
                    <a:pt x="5" y="18"/>
                  </a:cubicBezTo>
                  <a:lnTo>
                    <a:pt x="5" y="19"/>
                  </a:lnTo>
                  <a:cubicBezTo>
                    <a:pt x="5" y="19"/>
                    <a:pt x="5" y="19"/>
                    <a:pt x="5" y="19"/>
                  </a:cubicBezTo>
                  <a:cubicBezTo>
                    <a:pt x="6" y="19"/>
                    <a:pt x="6" y="19"/>
                    <a:pt x="6" y="19"/>
                  </a:cubicBezTo>
                  <a:cubicBezTo>
                    <a:pt x="6" y="18"/>
                    <a:pt x="6" y="18"/>
                    <a:pt x="6" y="18"/>
                  </a:cubicBezTo>
                  <a:cubicBezTo>
                    <a:pt x="6" y="18"/>
                    <a:pt x="5" y="18"/>
                    <a:pt x="5" y="18"/>
                  </a:cubicBezTo>
                  <a:close/>
                  <a:moveTo>
                    <a:pt x="26" y="18"/>
                  </a:moveTo>
                  <a:cubicBezTo>
                    <a:pt x="26" y="18"/>
                    <a:pt x="26" y="19"/>
                    <a:pt x="27" y="19"/>
                  </a:cubicBezTo>
                  <a:cubicBezTo>
                    <a:pt x="28" y="19"/>
                    <a:pt x="28" y="19"/>
                    <a:pt x="28" y="18"/>
                  </a:cubicBezTo>
                  <a:cubicBezTo>
                    <a:pt x="28" y="18"/>
                    <a:pt x="28" y="18"/>
                    <a:pt x="28" y="18"/>
                  </a:cubicBezTo>
                  <a:cubicBezTo>
                    <a:pt x="27" y="18"/>
                    <a:pt x="27" y="18"/>
                    <a:pt x="27" y="18"/>
                  </a:cubicBezTo>
                  <a:cubicBezTo>
                    <a:pt x="26" y="18"/>
                    <a:pt x="26" y="18"/>
                    <a:pt x="26" y="18"/>
                  </a:cubicBezTo>
                  <a:cubicBezTo>
                    <a:pt x="26" y="18"/>
                    <a:pt x="26" y="18"/>
                    <a:pt x="26" y="18"/>
                  </a:cubicBezTo>
                  <a:close/>
                  <a:moveTo>
                    <a:pt x="14" y="19"/>
                  </a:moveTo>
                  <a:cubicBezTo>
                    <a:pt x="14" y="19"/>
                    <a:pt x="14" y="19"/>
                    <a:pt x="14" y="19"/>
                  </a:cubicBezTo>
                  <a:cubicBezTo>
                    <a:pt x="14" y="19"/>
                    <a:pt x="14" y="18"/>
                    <a:pt x="14" y="18"/>
                  </a:cubicBezTo>
                  <a:cubicBezTo>
                    <a:pt x="14" y="18"/>
                    <a:pt x="14" y="18"/>
                    <a:pt x="14" y="18"/>
                  </a:cubicBezTo>
                  <a:cubicBezTo>
                    <a:pt x="14" y="18"/>
                    <a:pt x="13" y="19"/>
                    <a:pt x="14" y="19"/>
                  </a:cubicBezTo>
                  <a:close/>
                  <a:moveTo>
                    <a:pt x="46" y="19"/>
                  </a:moveTo>
                  <a:cubicBezTo>
                    <a:pt x="46" y="19"/>
                    <a:pt x="46" y="19"/>
                    <a:pt x="46" y="19"/>
                  </a:cubicBezTo>
                  <a:cubicBezTo>
                    <a:pt x="46" y="19"/>
                    <a:pt x="47" y="19"/>
                    <a:pt x="47" y="19"/>
                  </a:cubicBezTo>
                  <a:cubicBezTo>
                    <a:pt x="47" y="19"/>
                    <a:pt x="47" y="18"/>
                    <a:pt x="46" y="18"/>
                  </a:cubicBezTo>
                  <a:cubicBezTo>
                    <a:pt x="46" y="18"/>
                    <a:pt x="46" y="18"/>
                    <a:pt x="46" y="19"/>
                  </a:cubicBezTo>
                  <a:close/>
                  <a:moveTo>
                    <a:pt x="110" y="19"/>
                  </a:moveTo>
                  <a:cubicBezTo>
                    <a:pt x="109" y="19"/>
                    <a:pt x="109" y="19"/>
                    <a:pt x="109" y="19"/>
                  </a:cubicBezTo>
                  <a:cubicBezTo>
                    <a:pt x="110" y="19"/>
                    <a:pt x="110" y="19"/>
                    <a:pt x="110" y="19"/>
                  </a:cubicBezTo>
                  <a:cubicBezTo>
                    <a:pt x="110" y="19"/>
                    <a:pt x="110" y="19"/>
                    <a:pt x="110" y="18"/>
                  </a:cubicBezTo>
                  <a:cubicBezTo>
                    <a:pt x="110" y="18"/>
                    <a:pt x="110" y="18"/>
                    <a:pt x="110" y="19"/>
                  </a:cubicBezTo>
                  <a:close/>
                  <a:moveTo>
                    <a:pt x="126" y="19"/>
                  </a:moveTo>
                  <a:cubicBezTo>
                    <a:pt x="126" y="19"/>
                    <a:pt x="126" y="19"/>
                    <a:pt x="126" y="19"/>
                  </a:cubicBezTo>
                  <a:cubicBezTo>
                    <a:pt x="126" y="19"/>
                    <a:pt x="127" y="19"/>
                    <a:pt x="127" y="19"/>
                  </a:cubicBezTo>
                  <a:cubicBezTo>
                    <a:pt x="127" y="19"/>
                    <a:pt x="127" y="18"/>
                    <a:pt x="126" y="18"/>
                  </a:cubicBezTo>
                  <a:cubicBezTo>
                    <a:pt x="126" y="18"/>
                    <a:pt x="126" y="18"/>
                    <a:pt x="126" y="19"/>
                  </a:cubicBezTo>
                  <a:close/>
                  <a:moveTo>
                    <a:pt x="174" y="19"/>
                  </a:moveTo>
                  <a:cubicBezTo>
                    <a:pt x="174" y="19"/>
                    <a:pt x="174" y="19"/>
                    <a:pt x="174" y="19"/>
                  </a:cubicBezTo>
                  <a:cubicBezTo>
                    <a:pt x="175" y="18"/>
                    <a:pt x="175" y="18"/>
                    <a:pt x="175" y="18"/>
                  </a:cubicBezTo>
                  <a:cubicBezTo>
                    <a:pt x="175" y="18"/>
                    <a:pt x="174" y="18"/>
                    <a:pt x="174" y="18"/>
                  </a:cubicBezTo>
                  <a:cubicBezTo>
                    <a:pt x="174" y="18"/>
                    <a:pt x="174" y="18"/>
                    <a:pt x="174" y="19"/>
                  </a:cubicBezTo>
                  <a:close/>
                  <a:moveTo>
                    <a:pt x="186" y="19"/>
                  </a:moveTo>
                  <a:cubicBezTo>
                    <a:pt x="186" y="19"/>
                    <a:pt x="186" y="19"/>
                    <a:pt x="186" y="19"/>
                  </a:cubicBezTo>
                  <a:cubicBezTo>
                    <a:pt x="186" y="19"/>
                    <a:pt x="186" y="18"/>
                    <a:pt x="186" y="18"/>
                  </a:cubicBezTo>
                  <a:cubicBezTo>
                    <a:pt x="186" y="18"/>
                    <a:pt x="186" y="18"/>
                    <a:pt x="186" y="18"/>
                  </a:cubicBezTo>
                  <a:cubicBezTo>
                    <a:pt x="185" y="18"/>
                    <a:pt x="185" y="19"/>
                    <a:pt x="186" y="19"/>
                  </a:cubicBezTo>
                  <a:close/>
                  <a:moveTo>
                    <a:pt x="165" y="19"/>
                  </a:moveTo>
                  <a:cubicBezTo>
                    <a:pt x="165" y="19"/>
                    <a:pt x="165" y="20"/>
                    <a:pt x="165" y="20"/>
                  </a:cubicBezTo>
                  <a:cubicBezTo>
                    <a:pt x="165" y="20"/>
                    <a:pt x="165" y="20"/>
                    <a:pt x="165" y="19"/>
                  </a:cubicBezTo>
                  <a:cubicBezTo>
                    <a:pt x="165" y="19"/>
                    <a:pt x="165" y="19"/>
                    <a:pt x="165" y="19"/>
                  </a:cubicBezTo>
                  <a:cubicBezTo>
                    <a:pt x="165" y="19"/>
                    <a:pt x="165" y="19"/>
                    <a:pt x="165" y="19"/>
                  </a:cubicBezTo>
                  <a:close/>
                  <a:moveTo>
                    <a:pt x="23" y="20"/>
                  </a:moveTo>
                  <a:cubicBezTo>
                    <a:pt x="23" y="20"/>
                    <a:pt x="23" y="20"/>
                    <a:pt x="23" y="20"/>
                  </a:cubicBezTo>
                  <a:cubicBezTo>
                    <a:pt x="24" y="20"/>
                    <a:pt x="24" y="19"/>
                    <a:pt x="23" y="19"/>
                  </a:cubicBezTo>
                  <a:cubicBezTo>
                    <a:pt x="23" y="19"/>
                    <a:pt x="23" y="19"/>
                    <a:pt x="23" y="19"/>
                  </a:cubicBezTo>
                  <a:cubicBezTo>
                    <a:pt x="23" y="19"/>
                    <a:pt x="23" y="20"/>
                    <a:pt x="23" y="20"/>
                  </a:cubicBezTo>
                  <a:close/>
                  <a:moveTo>
                    <a:pt x="30" y="20"/>
                  </a:moveTo>
                  <a:cubicBezTo>
                    <a:pt x="30" y="20"/>
                    <a:pt x="30" y="20"/>
                    <a:pt x="31" y="20"/>
                  </a:cubicBezTo>
                  <a:cubicBezTo>
                    <a:pt x="31" y="20"/>
                    <a:pt x="31" y="19"/>
                    <a:pt x="31" y="19"/>
                  </a:cubicBezTo>
                  <a:cubicBezTo>
                    <a:pt x="31" y="19"/>
                    <a:pt x="30" y="19"/>
                    <a:pt x="30" y="19"/>
                  </a:cubicBezTo>
                  <a:cubicBezTo>
                    <a:pt x="30" y="19"/>
                    <a:pt x="30" y="20"/>
                    <a:pt x="30" y="20"/>
                  </a:cubicBezTo>
                  <a:close/>
                  <a:moveTo>
                    <a:pt x="136" y="20"/>
                  </a:moveTo>
                  <a:cubicBezTo>
                    <a:pt x="136" y="20"/>
                    <a:pt x="136" y="20"/>
                    <a:pt x="136" y="20"/>
                  </a:cubicBezTo>
                  <a:cubicBezTo>
                    <a:pt x="136" y="20"/>
                    <a:pt x="137" y="19"/>
                    <a:pt x="136" y="19"/>
                  </a:cubicBezTo>
                  <a:cubicBezTo>
                    <a:pt x="136" y="19"/>
                    <a:pt x="136" y="19"/>
                    <a:pt x="136" y="19"/>
                  </a:cubicBezTo>
                  <a:cubicBezTo>
                    <a:pt x="136" y="19"/>
                    <a:pt x="136" y="20"/>
                    <a:pt x="136" y="20"/>
                  </a:cubicBezTo>
                  <a:close/>
                  <a:moveTo>
                    <a:pt x="138" y="19"/>
                  </a:moveTo>
                  <a:cubicBezTo>
                    <a:pt x="138" y="20"/>
                    <a:pt x="138" y="21"/>
                    <a:pt x="139" y="21"/>
                  </a:cubicBezTo>
                  <a:cubicBezTo>
                    <a:pt x="139" y="20"/>
                    <a:pt x="139" y="19"/>
                    <a:pt x="138" y="19"/>
                  </a:cubicBezTo>
                  <a:close/>
                  <a:moveTo>
                    <a:pt x="125" y="21"/>
                  </a:moveTo>
                  <a:lnTo>
                    <a:pt x="126" y="21"/>
                  </a:lnTo>
                  <a:lnTo>
                    <a:pt x="126" y="20"/>
                  </a:lnTo>
                  <a:lnTo>
                    <a:pt x="125" y="20"/>
                  </a:lnTo>
                  <a:lnTo>
                    <a:pt x="125" y="21"/>
                  </a:lnTo>
                  <a:close/>
                  <a:moveTo>
                    <a:pt x="28" y="22"/>
                  </a:moveTo>
                  <a:cubicBezTo>
                    <a:pt x="28" y="23"/>
                    <a:pt x="28" y="23"/>
                    <a:pt x="29" y="23"/>
                  </a:cubicBezTo>
                  <a:cubicBezTo>
                    <a:pt x="29" y="23"/>
                    <a:pt x="30" y="23"/>
                    <a:pt x="30" y="23"/>
                  </a:cubicBezTo>
                  <a:cubicBezTo>
                    <a:pt x="30" y="23"/>
                    <a:pt x="30" y="22"/>
                    <a:pt x="30" y="21"/>
                  </a:cubicBezTo>
                  <a:cubicBezTo>
                    <a:pt x="30" y="21"/>
                    <a:pt x="29" y="20"/>
                    <a:pt x="29" y="20"/>
                  </a:cubicBezTo>
                  <a:lnTo>
                    <a:pt x="28" y="22"/>
                  </a:lnTo>
                  <a:close/>
                  <a:moveTo>
                    <a:pt x="37" y="28"/>
                  </a:moveTo>
                  <a:lnTo>
                    <a:pt x="37" y="28"/>
                  </a:lnTo>
                  <a:lnTo>
                    <a:pt x="38" y="28"/>
                  </a:lnTo>
                  <a:lnTo>
                    <a:pt x="38" y="28"/>
                  </a:lnTo>
                  <a:lnTo>
                    <a:pt x="37" y="28"/>
                  </a:lnTo>
                  <a:close/>
                  <a:moveTo>
                    <a:pt x="35" y="30"/>
                  </a:moveTo>
                  <a:cubicBezTo>
                    <a:pt x="35" y="30"/>
                    <a:pt x="35" y="30"/>
                    <a:pt x="35" y="30"/>
                  </a:cubicBezTo>
                  <a:cubicBezTo>
                    <a:pt x="35" y="29"/>
                    <a:pt x="35" y="29"/>
                    <a:pt x="35" y="28"/>
                  </a:cubicBezTo>
                  <a:cubicBezTo>
                    <a:pt x="35" y="28"/>
                    <a:pt x="35" y="27"/>
                    <a:pt x="36" y="27"/>
                  </a:cubicBezTo>
                  <a:cubicBezTo>
                    <a:pt x="36" y="27"/>
                    <a:pt x="36" y="27"/>
                    <a:pt x="36" y="27"/>
                  </a:cubicBezTo>
                  <a:cubicBezTo>
                    <a:pt x="37" y="26"/>
                    <a:pt x="38" y="27"/>
                    <a:pt x="39" y="27"/>
                  </a:cubicBezTo>
                  <a:cubicBezTo>
                    <a:pt x="40" y="27"/>
                    <a:pt x="40" y="27"/>
                    <a:pt x="41" y="27"/>
                  </a:cubicBezTo>
                  <a:cubicBezTo>
                    <a:pt x="40" y="26"/>
                    <a:pt x="40" y="26"/>
                    <a:pt x="40" y="26"/>
                  </a:cubicBezTo>
                  <a:cubicBezTo>
                    <a:pt x="41" y="26"/>
                    <a:pt x="41" y="26"/>
                    <a:pt x="41" y="26"/>
                  </a:cubicBezTo>
                  <a:cubicBezTo>
                    <a:pt x="41" y="26"/>
                    <a:pt x="41" y="26"/>
                    <a:pt x="42" y="25"/>
                  </a:cubicBezTo>
                  <a:cubicBezTo>
                    <a:pt x="42" y="25"/>
                    <a:pt x="42" y="25"/>
                    <a:pt x="42" y="25"/>
                  </a:cubicBezTo>
                  <a:cubicBezTo>
                    <a:pt x="40" y="24"/>
                    <a:pt x="39" y="24"/>
                    <a:pt x="38" y="23"/>
                  </a:cubicBezTo>
                  <a:cubicBezTo>
                    <a:pt x="38" y="23"/>
                    <a:pt x="38" y="22"/>
                    <a:pt x="39" y="22"/>
                  </a:cubicBezTo>
                  <a:cubicBezTo>
                    <a:pt x="39" y="22"/>
                    <a:pt x="39" y="22"/>
                    <a:pt x="40" y="22"/>
                  </a:cubicBezTo>
                  <a:cubicBezTo>
                    <a:pt x="40" y="22"/>
                    <a:pt x="40" y="22"/>
                    <a:pt x="41" y="22"/>
                  </a:cubicBezTo>
                  <a:cubicBezTo>
                    <a:pt x="41" y="22"/>
                    <a:pt x="41" y="21"/>
                    <a:pt x="41" y="21"/>
                  </a:cubicBezTo>
                  <a:cubicBezTo>
                    <a:pt x="40" y="20"/>
                    <a:pt x="40" y="20"/>
                    <a:pt x="39" y="21"/>
                  </a:cubicBezTo>
                  <a:cubicBezTo>
                    <a:pt x="39" y="22"/>
                    <a:pt x="38" y="22"/>
                    <a:pt x="37" y="22"/>
                  </a:cubicBezTo>
                  <a:cubicBezTo>
                    <a:pt x="37" y="22"/>
                    <a:pt x="36" y="22"/>
                    <a:pt x="36" y="21"/>
                  </a:cubicBezTo>
                  <a:cubicBezTo>
                    <a:pt x="36" y="21"/>
                    <a:pt x="36" y="21"/>
                    <a:pt x="35" y="21"/>
                  </a:cubicBezTo>
                  <a:cubicBezTo>
                    <a:pt x="35" y="21"/>
                    <a:pt x="34" y="21"/>
                    <a:pt x="35" y="22"/>
                  </a:cubicBezTo>
                  <a:cubicBezTo>
                    <a:pt x="35" y="22"/>
                    <a:pt x="35" y="22"/>
                    <a:pt x="35" y="23"/>
                  </a:cubicBezTo>
                  <a:cubicBezTo>
                    <a:pt x="36" y="23"/>
                    <a:pt x="36" y="23"/>
                    <a:pt x="36" y="23"/>
                  </a:cubicBezTo>
                  <a:cubicBezTo>
                    <a:pt x="36" y="24"/>
                    <a:pt x="36" y="24"/>
                    <a:pt x="36" y="24"/>
                  </a:cubicBezTo>
                  <a:cubicBezTo>
                    <a:pt x="36" y="24"/>
                    <a:pt x="35" y="24"/>
                    <a:pt x="35" y="23"/>
                  </a:cubicBezTo>
                  <a:cubicBezTo>
                    <a:pt x="35" y="23"/>
                    <a:pt x="35" y="23"/>
                    <a:pt x="34" y="23"/>
                  </a:cubicBezTo>
                  <a:cubicBezTo>
                    <a:pt x="34" y="23"/>
                    <a:pt x="34" y="24"/>
                    <a:pt x="34" y="24"/>
                  </a:cubicBezTo>
                  <a:cubicBezTo>
                    <a:pt x="34" y="24"/>
                    <a:pt x="34" y="24"/>
                    <a:pt x="34" y="25"/>
                  </a:cubicBezTo>
                  <a:cubicBezTo>
                    <a:pt x="34" y="25"/>
                    <a:pt x="34" y="25"/>
                    <a:pt x="34" y="25"/>
                  </a:cubicBezTo>
                  <a:cubicBezTo>
                    <a:pt x="34" y="25"/>
                    <a:pt x="34" y="25"/>
                    <a:pt x="35" y="25"/>
                  </a:cubicBezTo>
                  <a:cubicBezTo>
                    <a:pt x="35" y="25"/>
                    <a:pt x="35" y="25"/>
                    <a:pt x="35" y="25"/>
                  </a:cubicBezTo>
                  <a:cubicBezTo>
                    <a:pt x="36" y="25"/>
                    <a:pt x="36" y="25"/>
                    <a:pt x="36" y="25"/>
                  </a:cubicBezTo>
                  <a:cubicBezTo>
                    <a:pt x="36" y="26"/>
                    <a:pt x="35" y="27"/>
                    <a:pt x="33" y="27"/>
                  </a:cubicBezTo>
                  <a:cubicBezTo>
                    <a:pt x="33" y="27"/>
                    <a:pt x="33" y="27"/>
                    <a:pt x="33" y="28"/>
                  </a:cubicBezTo>
                  <a:cubicBezTo>
                    <a:pt x="32" y="28"/>
                    <a:pt x="32" y="28"/>
                    <a:pt x="31" y="28"/>
                  </a:cubicBezTo>
                  <a:cubicBezTo>
                    <a:pt x="32" y="27"/>
                    <a:pt x="33" y="26"/>
                    <a:pt x="33" y="25"/>
                  </a:cubicBezTo>
                  <a:cubicBezTo>
                    <a:pt x="33" y="24"/>
                    <a:pt x="33" y="23"/>
                    <a:pt x="32" y="22"/>
                  </a:cubicBezTo>
                  <a:cubicBezTo>
                    <a:pt x="32" y="23"/>
                    <a:pt x="31" y="23"/>
                    <a:pt x="31" y="23"/>
                  </a:cubicBezTo>
                  <a:cubicBezTo>
                    <a:pt x="30" y="24"/>
                    <a:pt x="31" y="25"/>
                    <a:pt x="31" y="25"/>
                  </a:cubicBezTo>
                  <a:cubicBezTo>
                    <a:pt x="31" y="25"/>
                    <a:pt x="31" y="26"/>
                    <a:pt x="31" y="26"/>
                  </a:cubicBezTo>
                  <a:cubicBezTo>
                    <a:pt x="31" y="27"/>
                    <a:pt x="30" y="27"/>
                    <a:pt x="30" y="27"/>
                  </a:cubicBezTo>
                  <a:cubicBezTo>
                    <a:pt x="30" y="28"/>
                    <a:pt x="29" y="28"/>
                    <a:pt x="29" y="28"/>
                  </a:cubicBezTo>
                  <a:cubicBezTo>
                    <a:pt x="29" y="28"/>
                    <a:pt x="29" y="27"/>
                    <a:pt x="28" y="27"/>
                  </a:cubicBezTo>
                  <a:cubicBezTo>
                    <a:pt x="28" y="26"/>
                    <a:pt x="28" y="26"/>
                    <a:pt x="28" y="27"/>
                  </a:cubicBezTo>
                  <a:cubicBezTo>
                    <a:pt x="28" y="27"/>
                    <a:pt x="28" y="27"/>
                    <a:pt x="28" y="27"/>
                  </a:cubicBezTo>
                  <a:cubicBezTo>
                    <a:pt x="28" y="27"/>
                    <a:pt x="28" y="28"/>
                    <a:pt x="28" y="28"/>
                  </a:cubicBezTo>
                  <a:cubicBezTo>
                    <a:pt x="28" y="28"/>
                    <a:pt x="27" y="28"/>
                    <a:pt x="27" y="28"/>
                  </a:cubicBezTo>
                  <a:cubicBezTo>
                    <a:pt x="27" y="28"/>
                    <a:pt x="27" y="28"/>
                    <a:pt x="27" y="29"/>
                  </a:cubicBezTo>
                  <a:cubicBezTo>
                    <a:pt x="28" y="29"/>
                    <a:pt x="28" y="29"/>
                    <a:pt x="29" y="29"/>
                  </a:cubicBezTo>
                  <a:cubicBezTo>
                    <a:pt x="29" y="29"/>
                    <a:pt x="29" y="30"/>
                    <a:pt x="29" y="31"/>
                  </a:cubicBezTo>
                  <a:cubicBezTo>
                    <a:pt x="30" y="31"/>
                    <a:pt x="31" y="31"/>
                    <a:pt x="31" y="30"/>
                  </a:cubicBezTo>
                  <a:cubicBezTo>
                    <a:pt x="31" y="29"/>
                    <a:pt x="32" y="29"/>
                    <a:pt x="33" y="29"/>
                  </a:cubicBezTo>
                  <a:cubicBezTo>
                    <a:pt x="33" y="29"/>
                    <a:pt x="33" y="30"/>
                    <a:pt x="34" y="30"/>
                  </a:cubicBezTo>
                  <a:cubicBezTo>
                    <a:pt x="34" y="30"/>
                    <a:pt x="34" y="30"/>
                    <a:pt x="35" y="30"/>
                  </a:cubicBezTo>
                  <a:close/>
                  <a:moveTo>
                    <a:pt x="84" y="20"/>
                  </a:moveTo>
                  <a:cubicBezTo>
                    <a:pt x="84" y="21"/>
                    <a:pt x="84" y="21"/>
                    <a:pt x="83" y="21"/>
                  </a:cubicBezTo>
                  <a:cubicBezTo>
                    <a:pt x="83" y="21"/>
                    <a:pt x="83" y="21"/>
                    <a:pt x="83" y="21"/>
                  </a:cubicBezTo>
                  <a:cubicBezTo>
                    <a:pt x="83" y="22"/>
                    <a:pt x="84" y="22"/>
                    <a:pt x="84" y="21"/>
                  </a:cubicBezTo>
                  <a:cubicBezTo>
                    <a:pt x="85" y="21"/>
                    <a:pt x="85" y="21"/>
                    <a:pt x="84" y="20"/>
                  </a:cubicBezTo>
                  <a:close/>
                  <a:moveTo>
                    <a:pt x="80" y="21"/>
                  </a:moveTo>
                  <a:cubicBezTo>
                    <a:pt x="80" y="22"/>
                    <a:pt x="80" y="22"/>
                    <a:pt x="81" y="22"/>
                  </a:cubicBezTo>
                  <a:cubicBezTo>
                    <a:pt x="81" y="22"/>
                    <a:pt x="82" y="22"/>
                    <a:pt x="82" y="22"/>
                  </a:cubicBezTo>
                  <a:cubicBezTo>
                    <a:pt x="82" y="21"/>
                    <a:pt x="81" y="21"/>
                    <a:pt x="80" y="21"/>
                  </a:cubicBezTo>
                  <a:close/>
                  <a:moveTo>
                    <a:pt x="86" y="21"/>
                  </a:moveTo>
                  <a:cubicBezTo>
                    <a:pt x="86" y="21"/>
                    <a:pt x="86" y="21"/>
                    <a:pt x="86" y="21"/>
                  </a:cubicBezTo>
                  <a:cubicBezTo>
                    <a:pt x="86" y="22"/>
                    <a:pt x="86" y="22"/>
                    <a:pt x="86" y="22"/>
                  </a:cubicBezTo>
                  <a:cubicBezTo>
                    <a:pt x="86" y="23"/>
                    <a:pt x="86" y="23"/>
                    <a:pt x="86" y="23"/>
                  </a:cubicBezTo>
                  <a:cubicBezTo>
                    <a:pt x="86" y="23"/>
                    <a:pt x="85" y="23"/>
                    <a:pt x="85" y="23"/>
                  </a:cubicBezTo>
                  <a:cubicBezTo>
                    <a:pt x="85" y="23"/>
                    <a:pt x="84" y="23"/>
                    <a:pt x="84" y="23"/>
                  </a:cubicBezTo>
                  <a:cubicBezTo>
                    <a:pt x="84" y="23"/>
                    <a:pt x="84" y="23"/>
                    <a:pt x="84" y="24"/>
                  </a:cubicBezTo>
                  <a:cubicBezTo>
                    <a:pt x="84" y="24"/>
                    <a:pt x="84" y="24"/>
                    <a:pt x="84" y="24"/>
                  </a:cubicBezTo>
                  <a:cubicBezTo>
                    <a:pt x="84" y="24"/>
                    <a:pt x="84" y="24"/>
                    <a:pt x="85" y="25"/>
                  </a:cubicBezTo>
                  <a:cubicBezTo>
                    <a:pt x="85" y="25"/>
                    <a:pt x="86" y="24"/>
                    <a:pt x="86" y="24"/>
                  </a:cubicBezTo>
                  <a:cubicBezTo>
                    <a:pt x="87" y="23"/>
                    <a:pt x="87" y="23"/>
                    <a:pt x="88" y="23"/>
                  </a:cubicBezTo>
                  <a:cubicBezTo>
                    <a:pt x="88" y="22"/>
                    <a:pt x="87" y="21"/>
                    <a:pt x="86" y="21"/>
                  </a:cubicBezTo>
                  <a:close/>
                  <a:moveTo>
                    <a:pt x="116" y="21"/>
                  </a:moveTo>
                  <a:cubicBezTo>
                    <a:pt x="116" y="22"/>
                    <a:pt x="116" y="22"/>
                    <a:pt x="117" y="22"/>
                  </a:cubicBezTo>
                  <a:cubicBezTo>
                    <a:pt x="118" y="22"/>
                    <a:pt x="118" y="22"/>
                    <a:pt x="118" y="21"/>
                  </a:cubicBezTo>
                  <a:cubicBezTo>
                    <a:pt x="118" y="21"/>
                    <a:pt x="118" y="21"/>
                    <a:pt x="117" y="21"/>
                  </a:cubicBezTo>
                  <a:cubicBezTo>
                    <a:pt x="117" y="21"/>
                    <a:pt x="116" y="21"/>
                    <a:pt x="116" y="21"/>
                  </a:cubicBezTo>
                  <a:close/>
                  <a:moveTo>
                    <a:pt x="18" y="22"/>
                  </a:moveTo>
                  <a:cubicBezTo>
                    <a:pt x="18" y="22"/>
                    <a:pt x="18" y="22"/>
                    <a:pt x="18" y="22"/>
                  </a:cubicBezTo>
                  <a:cubicBezTo>
                    <a:pt x="19" y="22"/>
                    <a:pt x="19" y="22"/>
                    <a:pt x="19" y="22"/>
                  </a:cubicBezTo>
                  <a:cubicBezTo>
                    <a:pt x="19" y="22"/>
                    <a:pt x="19" y="22"/>
                    <a:pt x="18" y="21"/>
                  </a:cubicBezTo>
                  <a:cubicBezTo>
                    <a:pt x="18" y="21"/>
                    <a:pt x="18" y="21"/>
                    <a:pt x="18" y="22"/>
                  </a:cubicBezTo>
                  <a:close/>
                  <a:moveTo>
                    <a:pt x="21" y="21"/>
                  </a:moveTo>
                  <a:cubicBezTo>
                    <a:pt x="21" y="21"/>
                    <a:pt x="20" y="21"/>
                    <a:pt x="20" y="21"/>
                  </a:cubicBezTo>
                  <a:cubicBezTo>
                    <a:pt x="20" y="22"/>
                    <a:pt x="20" y="22"/>
                    <a:pt x="19" y="23"/>
                  </a:cubicBezTo>
                  <a:cubicBezTo>
                    <a:pt x="20" y="23"/>
                    <a:pt x="20" y="22"/>
                    <a:pt x="21" y="22"/>
                  </a:cubicBezTo>
                  <a:cubicBezTo>
                    <a:pt x="21" y="22"/>
                    <a:pt x="22" y="22"/>
                    <a:pt x="21" y="21"/>
                  </a:cubicBezTo>
                  <a:close/>
                  <a:moveTo>
                    <a:pt x="23" y="22"/>
                  </a:moveTo>
                  <a:cubicBezTo>
                    <a:pt x="24" y="22"/>
                    <a:pt x="24" y="22"/>
                    <a:pt x="24" y="22"/>
                  </a:cubicBezTo>
                  <a:cubicBezTo>
                    <a:pt x="24" y="22"/>
                    <a:pt x="24" y="22"/>
                    <a:pt x="25" y="22"/>
                  </a:cubicBezTo>
                  <a:cubicBezTo>
                    <a:pt x="24" y="22"/>
                    <a:pt x="24" y="22"/>
                    <a:pt x="24" y="22"/>
                  </a:cubicBezTo>
                  <a:cubicBezTo>
                    <a:pt x="24" y="21"/>
                    <a:pt x="24" y="21"/>
                    <a:pt x="23" y="22"/>
                  </a:cubicBezTo>
                  <a:close/>
                  <a:moveTo>
                    <a:pt x="44" y="22"/>
                  </a:moveTo>
                  <a:cubicBezTo>
                    <a:pt x="44" y="22"/>
                    <a:pt x="44" y="22"/>
                    <a:pt x="45" y="22"/>
                  </a:cubicBezTo>
                  <a:cubicBezTo>
                    <a:pt x="45" y="22"/>
                    <a:pt x="45" y="22"/>
                    <a:pt x="45" y="21"/>
                  </a:cubicBezTo>
                  <a:cubicBezTo>
                    <a:pt x="45" y="21"/>
                    <a:pt x="45" y="21"/>
                    <a:pt x="44" y="21"/>
                  </a:cubicBezTo>
                  <a:cubicBezTo>
                    <a:pt x="44" y="21"/>
                    <a:pt x="44" y="22"/>
                    <a:pt x="44" y="22"/>
                  </a:cubicBezTo>
                  <a:close/>
                  <a:moveTo>
                    <a:pt x="53" y="22"/>
                  </a:moveTo>
                  <a:cubicBezTo>
                    <a:pt x="53" y="22"/>
                    <a:pt x="53" y="22"/>
                    <a:pt x="53" y="22"/>
                  </a:cubicBezTo>
                  <a:cubicBezTo>
                    <a:pt x="53" y="22"/>
                    <a:pt x="53" y="22"/>
                    <a:pt x="53" y="22"/>
                  </a:cubicBezTo>
                  <a:cubicBezTo>
                    <a:pt x="53" y="22"/>
                    <a:pt x="53" y="22"/>
                    <a:pt x="53" y="22"/>
                  </a:cubicBezTo>
                  <a:cubicBezTo>
                    <a:pt x="53" y="22"/>
                    <a:pt x="53" y="22"/>
                    <a:pt x="53" y="22"/>
                  </a:cubicBezTo>
                  <a:close/>
                  <a:moveTo>
                    <a:pt x="134" y="23"/>
                  </a:moveTo>
                  <a:cubicBezTo>
                    <a:pt x="134" y="23"/>
                    <a:pt x="134" y="23"/>
                    <a:pt x="134" y="22"/>
                  </a:cubicBezTo>
                  <a:cubicBezTo>
                    <a:pt x="134" y="22"/>
                    <a:pt x="134" y="22"/>
                    <a:pt x="134" y="22"/>
                  </a:cubicBezTo>
                  <a:cubicBezTo>
                    <a:pt x="134" y="22"/>
                    <a:pt x="134" y="22"/>
                    <a:pt x="134" y="22"/>
                  </a:cubicBezTo>
                  <a:cubicBezTo>
                    <a:pt x="134" y="22"/>
                    <a:pt x="134" y="22"/>
                    <a:pt x="134" y="23"/>
                  </a:cubicBezTo>
                  <a:close/>
                  <a:moveTo>
                    <a:pt x="22" y="23"/>
                  </a:moveTo>
                  <a:cubicBezTo>
                    <a:pt x="22" y="23"/>
                    <a:pt x="23" y="23"/>
                    <a:pt x="23" y="22"/>
                  </a:cubicBezTo>
                  <a:cubicBezTo>
                    <a:pt x="23" y="22"/>
                    <a:pt x="23" y="23"/>
                    <a:pt x="22" y="23"/>
                  </a:cubicBezTo>
                  <a:cubicBezTo>
                    <a:pt x="22" y="23"/>
                    <a:pt x="22" y="23"/>
                    <a:pt x="22" y="23"/>
                  </a:cubicBezTo>
                  <a:close/>
                  <a:moveTo>
                    <a:pt x="41" y="23"/>
                  </a:moveTo>
                  <a:lnTo>
                    <a:pt x="42" y="23"/>
                  </a:lnTo>
                  <a:cubicBezTo>
                    <a:pt x="42" y="22"/>
                    <a:pt x="42" y="22"/>
                    <a:pt x="41" y="22"/>
                  </a:cubicBezTo>
                  <a:lnTo>
                    <a:pt x="41" y="23"/>
                  </a:lnTo>
                  <a:close/>
                  <a:moveTo>
                    <a:pt x="48" y="23"/>
                  </a:moveTo>
                  <a:cubicBezTo>
                    <a:pt x="47" y="23"/>
                    <a:pt x="47" y="24"/>
                    <a:pt x="47" y="23"/>
                  </a:cubicBezTo>
                  <a:cubicBezTo>
                    <a:pt x="47" y="23"/>
                    <a:pt x="48" y="23"/>
                    <a:pt x="48" y="23"/>
                  </a:cubicBezTo>
                  <a:cubicBezTo>
                    <a:pt x="48" y="23"/>
                    <a:pt x="48" y="23"/>
                    <a:pt x="48" y="23"/>
                  </a:cubicBezTo>
                  <a:cubicBezTo>
                    <a:pt x="48" y="22"/>
                    <a:pt x="48" y="23"/>
                    <a:pt x="48" y="23"/>
                  </a:cubicBezTo>
                  <a:close/>
                  <a:moveTo>
                    <a:pt x="91" y="23"/>
                  </a:moveTo>
                  <a:cubicBezTo>
                    <a:pt x="91" y="23"/>
                    <a:pt x="92" y="23"/>
                    <a:pt x="92" y="22"/>
                  </a:cubicBezTo>
                  <a:cubicBezTo>
                    <a:pt x="92" y="22"/>
                    <a:pt x="91" y="22"/>
                    <a:pt x="91" y="22"/>
                  </a:cubicBezTo>
                  <a:cubicBezTo>
                    <a:pt x="91" y="22"/>
                    <a:pt x="91" y="23"/>
                    <a:pt x="91" y="23"/>
                  </a:cubicBezTo>
                  <a:close/>
                  <a:moveTo>
                    <a:pt x="27" y="24"/>
                  </a:moveTo>
                  <a:cubicBezTo>
                    <a:pt x="27" y="24"/>
                    <a:pt x="27" y="24"/>
                    <a:pt x="27" y="24"/>
                  </a:cubicBezTo>
                  <a:cubicBezTo>
                    <a:pt x="27" y="24"/>
                    <a:pt x="27" y="23"/>
                    <a:pt x="27" y="23"/>
                  </a:cubicBezTo>
                  <a:cubicBezTo>
                    <a:pt x="27" y="23"/>
                    <a:pt x="27" y="23"/>
                    <a:pt x="27" y="23"/>
                  </a:cubicBezTo>
                  <a:cubicBezTo>
                    <a:pt x="26" y="24"/>
                    <a:pt x="26" y="24"/>
                    <a:pt x="27" y="24"/>
                  </a:cubicBezTo>
                  <a:close/>
                  <a:moveTo>
                    <a:pt x="81" y="24"/>
                  </a:moveTo>
                  <a:lnTo>
                    <a:pt x="82" y="24"/>
                  </a:lnTo>
                  <a:cubicBezTo>
                    <a:pt x="83" y="24"/>
                    <a:pt x="83" y="23"/>
                    <a:pt x="83" y="23"/>
                  </a:cubicBezTo>
                  <a:cubicBezTo>
                    <a:pt x="83" y="23"/>
                    <a:pt x="82" y="23"/>
                    <a:pt x="82" y="23"/>
                  </a:cubicBezTo>
                  <a:cubicBezTo>
                    <a:pt x="82" y="23"/>
                    <a:pt x="81" y="23"/>
                    <a:pt x="81" y="24"/>
                  </a:cubicBezTo>
                  <a:close/>
                  <a:moveTo>
                    <a:pt x="125" y="24"/>
                  </a:moveTo>
                  <a:cubicBezTo>
                    <a:pt x="125" y="24"/>
                    <a:pt x="125" y="24"/>
                    <a:pt x="125" y="24"/>
                  </a:cubicBezTo>
                  <a:cubicBezTo>
                    <a:pt x="125" y="24"/>
                    <a:pt x="125" y="23"/>
                    <a:pt x="125" y="23"/>
                  </a:cubicBezTo>
                  <a:cubicBezTo>
                    <a:pt x="125" y="23"/>
                    <a:pt x="125" y="23"/>
                    <a:pt x="125" y="23"/>
                  </a:cubicBezTo>
                  <a:cubicBezTo>
                    <a:pt x="124" y="24"/>
                    <a:pt x="124" y="24"/>
                    <a:pt x="125" y="24"/>
                  </a:cubicBezTo>
                  <a:close/>
                  <a:moveTo>
                    <a:pt x="127" y="24"/>
                  </a:moveTo>
                  <a:cubicBezTo>
                    <a:pt x="127" y="24"/>
                    <a:pt x="127" y="24"/>
                    <a:pt x="128" y="24"/>
                  </a:cubicBezTo>
                  <a:cubicBezTo>
                    <a:pt x="128" y="24"/>
                    <a:pt x="128" y="23"/>
                    <a:pt x="128" y="23"/>
                  </a:cubicBezTo>
                  <a:cubicBezTo>
                    <a:pt x="128" y="23"/>
                    <a:pt x="127" y="23"/>
                    <a:pt x="127" y="23"/>
                  </a:cubicBezTo>
                  <a:cubicBezTo>
                    <a:pt x="127" y="24"/>
                    <a:pt x="127" y="24"/>
                    <a:pt x="127" y="24"/>
                  </a:cubicBezTo>
                  <a:close/>
                  <a:moveTo>
                    <a:pt x="22" y="24"/>
                  </a:moveTo>
                  <a:cubicBezTo>
                    <a:pt x="22" y="24"/>
                    <a:pt x="21" y="24"/>
                    <a:pt x="21" y="25"/>
                  </a:cubicBezTo>
                  <a:cubicBezTo>
                    <a:pt x="20" y="25"/>
                    <a:pt x="20" y="25"/>
                    <a:pt x="20" y="26"/>
                  </a:cubicBezTo>
                  <a:cubicBezTo>
                    <a:pt x="20" y="26"/>
                    <a:pt x="21" y="27"/>
                    <a:pt x="21" y="27"/>
                  </a:cubicBezTo>
                  <a:cubicBezTo>
                    <a:pt x="22" y="27"/>
                    <a:pt x="22" y="27"/>
                    <a:pt x="23" y="27"/>
                  </a:cubicBezTo>
                  <a:cubicBezTo>
                    <a:pt x="23" y="27"/>
                    <a:pt x="24" y="27"/>
                    <a:pt x="24" y="27"/>
                  </a:cubicBezTo>
                  <a:cubicBezTo>
                    <a:pt x="25" y="27"/>
                    <a:pt x="25" y="27"/>
                    <a:pt x="25" y="27"/>
                  </a:cubicBezTo>
                  <a:cubicBezTo>
                    <a:pt x="25" y="26"/>
                    <a:pt x="25" y="26"/>
                    <a:pt x="25" y="26"/>
                  </a:cubicBezTo>
                  <a:cubicBezTo>
                    <a:pt x="24" y="26"/>
                    <a:pt x="24" y="26"/>
                    <a:pt x="23" y="26"/>
                  </a:cubicBezTo>
                  <a:cubicBezTo>
                    <a:pt x="24" y="24"/>
                    <a:pt x="23" y="23"/>
                    <a:pt x="22" y="24"/>
                  </a:cubicBezTo>
                  <a:close/>
                  <a:moveTo>
                    <a:pt x="92" y="25"/>
                  </a:moveTo>
                  <a:lnTo>
                    <a:pt x="93" y="25"/>
                  </a:lnTo>
                  <a:lnTo>
                    <a:pt x="93" y="24"/>
                  </a:lnTo>
                  <a:lnTo>
                    <a:pt x="92" y="24"/>
                  </a:lnTo>
                  <a:lnTo>
                    <a:pt x="92" y="25"/>
                  </a:lnTo>
                  <a:close/>
                  <a:moveTo>
                    <a:pt x="95" y="24"/>
                  </a:moveTo>
                  <a:cubicBezTo>
                    <a:pt x="95" y="24"/>
                    <a:pt x="95" y="24"/>
                    <a:pt x="95" y="25"/>
                  </a:cubicBezTo>
                  <a:cubicBezTo>
                    <a:pt x="96" y="25"/>
                    <a:pt x="96" y="25"/>
                    <a:pt x="97" y="25"/>
                  </a:cubicBezTo>
                  <a:cubicBezTo>
                    <a:pt x="97" y="25"/>
                    <a:pt x="98" y="25"/>
                    <a:pt x="98" y="25"/>
                  </a:cubicBezTo>
                  <a:cubicBezTo>
                    <a:pt x="99" y="25"/>
                    <a:pt x="99" y="25"/>
                    <a:pt x="99" y="24"/>
                  </a:cubicBezTo>
                  <a:cubicBezTo>
                    <a:pt x="98" y="24"/>
                    <a:pt x="98" y="24"/>
                    <a:pt x="97" y="24"/>
                  </a:cubicBezTo>
                  <a:cubicBezTo>
                    <a:pt x="96" y="24"/>
                    <a:pt x="95" y="24"/>
                    <a:pt x="95" y="24"/>
                  </a:cubicBezTo>
                  <a:close/>
                  <a:moveTo>
                    <a:pt x="24" y="25"/>
                  </a:moveTo>
                  <a:lnTo>
                    <a:pt x="26" y="25"/>
                  </a:lnTo>
                  <a:cubicBezTo>
                    <a:pt x="26" y="25"/>
                    <a:pt x="26" y="24"/>
                    <a:pt x="24" y="24"/>
                  </a:cubicBezTo>
                  <a:lnTo>
                    <a:pt x="24" y="25"/>
                  </a:lnTo>
                  <a:close/>
                  <a:moveTo>
                    <a:pt x="48" y="24"/>
                  </a:moveTo>
                  <a:cubicBezTo>
                    <a:pt x="48" y="25"/>
                    <a:pt x="48" y="25"/>
                    <a:pt x="47" y="25"/>
                  </a:cubicBezTo>
                  <a:cubicBezTo>
                    <a:pt x="47" y="25"/>
                    <a:pt x="47" y="26"/>
                    <a:pt x="48" y="26"/>
                  </a:cubicBezTo>
                  <a:cubicBezTo>
                    <a:pt x="48" y="25"/>
                    <a:pt x="48" y="25"/>
                    <a:pt x="48" y="25"/>
                  </a:cubicBezTo>
                  <a:cubicBezTo>
                    <a:pt x="49" y="25"/>
                    <a:pt x="49" y="25"/>
                    <a:pt x="49" y="25"/>
                  </a:cubicBezTo>
                  <a:cubicBezTo>
                    <a:pt x="49" y="25"/>
                    <a:pt x="49" y="25"/>
                    <a:pt x="48" y="24"/>
                  </a:cubicBezTo>
                  <a:cubicBezTo>
                    <a:pt x="48" y="24"/>
                    <a:pt x="48" y="24"/>
                    <a:pt x="48" y="24"/>
                  </a:cubicBezTo>
                  <a:close/>
                  <a:moveTo>
                    <a:pt x="112" y="25"/>
                  </a:moveTo>
                  <a:cubicBezTo>
                    <a:pt x="112" y="25"/>
                    <a:pt x="113" y="25"/>
                    <a:pt x="113" y="25"/>
                  </a:cubicBezTo>
                  <a:cubicBezTo>
                    <a:pt x="113" y="25"/>
                    <a:pt x="113" y="25"/>
                    <a:pt x="113" y="25"/>
                  </a:cubicBezTo>
                  <a:cubicBezTo>
                    <a:pt x="113" y="25"/>
                    <a:pt x="113" y="25"/>
                    <a:pt x="113" y="25"/>
                  </a:cubicBezTo>
                  <a:cubicBezTo>
                    <a:pt x="113" y="24"/>
                    <a:pt x="113" y="24"/>
                    <a:pt x="112" y="25"/>
                  </a:cubicBezTo>
                  <a:close/>
                  <a:moveTo>
                    <a:pt x="123" y="25"/>
                  </a:moveTo>
                  <a:cubicBezTo>
                    <a:pt x="122" y="25"/>
                    <a:pt x="122" y="26"/>
                    <a:pt x="122" y="25"/>
                  </a:cubicBezTo>
                  <a:cubicBezTo>
                    <a:pt x="122" y="25"/>
                    <a:pt x="122" y="25"/>
                    <a:pt x="123" y="25"/>
                  </a:cubicBezTo>
                  <a:cubicBezTo>
                    <a:pt x="123" y="25"/>
                    <a:pt x="123" y="25"/>
                    <a:pt x="123" y="25"/>
                  </a:cubicBezTo>
                  <a:cubicBezTo>
                    <a:pt x="123" y="25"/>
                    <a:pt x="123" y="25"/>
                    <a:pt x="123" y="25"/>
                  </a:cubicBezTo>
                  <a:close/>
                  <a:moveTo>
                    <a:pt x="45" y="25"/>
                  </a:moveTo>
                  <a:cubicBezTo>
                    <a:pt x="45" y="25"/>
                    <a:pt x="45" y="25"/>
                    <a:pt x="45" y="25"/>
                  </a:cubicBezTo>
                  <a:cubicBezTo>
                    <a:pt x="45" y="25"/>
                    <a:pt x="45" y="25"/>
                    <a:pt x="45" y="25"/>
                  </a:cubicBezTo>
                  <a:cubicBezTo>
                    <a:pt x="45" y="25"/>
                    <a:pt x="45" y="25"/>
                    <a:pt x="45" y="25"/>
                  </a:cubicBezTo>
                  <a:cubicBezTo>
                    <a:pt x="44" y="25"/>
                    <a:pt x="44" y="25"/>
                    <a:pt x="45" y="25"/>
                  </a:cubicBezTo>
                  <a:close/>
                  <a:moveTo>
                    <a:pt x="51" y="26"/>
                  </a:moveTo>
                  <a:lnTo>
                    <a:pt x="52" y="26"/>
                  </a:lnTo>
                  <a:lnTo>
                    <a:pt x="52" y="25"/>
                  </a:lnTo>
                  <a:lnTo>
                    <a:pt x="51" y="25"/>
                  </a:lnTo>
                  <a:lnTo>
                    <a:pt x="51" y="26"/>
                  </a:lnTo>
                  <a:close/>
                  <a:moveTo>
                    <a:pt x="136" y="25"/>
                  </a:moveTo>
                  <a:cubicBezTo>
                    <a:pt x="136" y="26"/>
                    <a:pt x="136" y="26"/>
                    <a:pt x="136" y="26"/>
                  </a:cubicBezTo>
                  <a:cubicBezTo>
                    <a:pt x="136" y="26"/>
                    <a:pt x="136" y="26"/>
                    <a:pt x="136" y="26"/>
                  </a:cubicBezTo>
                  <a:cubicBezTo>
                    <a:pt x="136" y="25"/>
                    <a:pt x="136" y="25"/>
                    <a:pt x="136" y="25"/>
                  </a:cubicBezTo>
                  <a:cubicBezTo>
                    <a:pt x="136" y="25"/>
                    <a:pt x="136" y="25"/>
                    <a:pt x="136" y="25"/>
                  </a:cubicBezTo>
                  <a:close/>
                  <a:moveTo>
                    <a:pt x="84" y="26"/>
                  </a:moveTo>
                  <a:cubicBezTo>
                    <a:pt x="84" y="26"/>
                    <a:pt x="84" y="26"/>
                    <a:pt x="84" y="26"/>
                  </a:cubicBezTo>
                  <a:cubicBezTo>
                    <a:pt x="84" y="26"/>
                    <a:pt x="84" y="26"/>
                    <a:pt x="84" y="26"/>
                  </a:cubicBezTo>
                  <a:cubicBezTo>
                    <a:pt x="84" y="26"/>
                    <a:pt x="84" y="26"/>
                    <a:pt x="84" y="26"/>
                  </a:cubicBezTo>
                  <a:cubicBezTo>
                    <a:pt x="84" y="26"/>
                    <a:pt x="84" y="26"/>
                    <a:pt x="84" y="26"/>
                  </a:cubicBezTo>
                  <a:close/>
                  <a:moveTo>
                    <a:pt x="94" y="27"/>
                  </a:moveTo>
                  <a:lnTo>
                    <a:pt x="95" y="26"/>
                  </a:lnTo>
                  <a:lnTo>
                    <a:pt x="95" y="25"/>
                  </a:lnTo>
                  <a:lnTo>
                    <a:pt x="94" y="25"/>
                  </a:lnTo>
                  <a:lnTo>
                    <a:pt x="94" y="27"/>
                  </a:lnTo>
                  <a:close/>
                  <a:moveTo>
                    <a:pt x="103" y="26"/>
                  </a:moveTo>
                  <a:cubicBezTo>
                    <a:pt x="103" y="26"/>
                    <a:pt x="103" y="26"/>
                    <a:pt x="103" y="26"/>
                  </a:cubicBezTo>
                  <a:cubicBezTo>
                    <a:pt x="104" y="26"/>
                    <a:pt x="104" y="26"/>
                    <a:pt x="104" y="25"/>
                  </a:cubicBezTo>
                  <a:cubicBezTo>
                    <a:pt x="103" y="25"/>
                    <a:pt x="103" y="25"/>
                    <a:pt x="103" y="25"/>
                  </a:cubicBezTo>
                  <a:cubicBezTo>
                    <a:pt x="103" y="26"/>
                    <a:pt x="103" y="26"/>
                    <a:pt x="103" y="26"/>
                  </a:cubicBezTo>
                  <a:close/>
                  <a:moveTo>
                    <a:pt x="19" y="27"/>
                  </a:moveTo>
                  <a:lnTo>
                    <a:pt x="20" y="27"/>
                  </a:lnTo>
                  <a:lnTo>
                    <a:pt x="20" y="26"/>
                  </a:lnTo>
                  <a:lnTo>
                    <a:pt x="19" y="26"/>
                  </a:lnTo>
                  <a:lnTo>
                    <a:pt x="19" y="27"/>
                  </a:lnTo>
                  <a:close/>
                  <a:moveTo>
                    <a:pt x="44" y="27"/>
                  </a:moveTo>
                  <a:cubicBezTo>
                    <a:pt x="44" y="27"/>
                    <a:pt x="44" y="27"/>
                    <a:pt x="44" y="27"/>
                  </a:cubicBezTo>
                  <a:cubicBezTo>
                    <a:pt x="44" y="27"/>
                    <a:pt x="45" y="27"/>
                    <a:pt x="45" y="27"/>
                  </a:cubicBezTo>
                  <a:cubicBezTo>
                    <a:pt x="45" y="26"/>
                    <a:pt x="45" y="26"/>
                    <a:pt x="44" y="26"/>
                  </a:cubicBezTo>
                  <a:cubicBezTo>
                    <a:pt x="44" y="26"/>
                    <a:pt x="44" y="26"/>
                    <a:pt x="44" y="27"/>
                  </a:cubicBezTo>
                  <a:close/>
                  <a:moveTo>
                    <a:pt x="86" y="26"/>
                  </a:moveTo>
                  <a:cubicBezTo>
                    <a:pt x="86" y="27"/>
                    <a:pt x="86" y="27"/>
                    <a:pt x="86" y="27"/>
                  </a:cubicBezTo>
                  <a:cubicBezTo>
                    <a:pt x="86" y="28"/>
                    <a:pt x="86" y="28"/>
                    <a:pt x="85" y="28"/>
                  </a:cubicBezTo>
                  <a:cubicBezTo>
                    <a:pt x="85" y="28"/>
                    <a:pt x="84" y="28"/>
                    <a:pt x="84" y="28"/>
                  </a:cubicBezTo>
                  <a:cubicBezTo>
                    <a:pt x="83" y="28"/>
                    <a:pt x="83" y="28"/>
                    <a:pt x="83" y="29"/>
                  </a:cubicBezTo>
                  <a:cubicBezTo>
                    <a:pt x="83" y="29"/>
                    <a:pt x="84" y="30"/>
                    <a:pt x="84" y="29"/>
                  </a:cubicBezTo>
                  <a:cubicBezTo>
                    <a:pt x="84" y="29"/>
                    <a:pt x="85" y="29"/>
                    <a:pt x="85" y="29"/>
                  </a:cubicBezTo>
                  <a:cubicBezTo>
                    <a:pt x="86" y="28"/>
                    <a:pt x="86" y="28"/>
                    <a:pt x="87" y="28"/>
                  </a:cubicBezTo>
                  <a:cubicBezTo>
                    <a:pt x="87" y="28"/>
                    <a:pt x="88" y="28"/>
                    <a:pt x="88" y="28"/>
                  </a:cubicBezTo>
                  <a:cubicBezTo>
                    <a:pt x="88" y="29"/>
                    <a:pt x="88" y="29"/>
                    <a:pt x="88" y="29"/>
                  </a:cubicBezTo>
                  <a:cubicBezTo>
                    <a:pt x="88" y="30"/>
                    <a:pt x="87" y="30"/>
                    <a:pt x="87" y="30"/>
                  </a:cubicBezTo>
                  <a:cubicBezTo>
                    <a:pt x="87" y="30"/>
                    <a:pt x="87" y="30"/>
                    <a:pt x="87" y="30"/>
                  </a:cubicBezTo>
                  <a:cubicBezTo>
                    <a:pt x="86" y="30"/>
                    <a:pt x="86" y="31"/>
                    <a:pt x="87" y="31"/>
                  </a:cubicBezTo>
                  <a:cubicBezTo>
                    <a:pt x="87" y="31"/>
                    <a:pt x="88" y="31"/>
                    <a:pt x="88" y="31"/>
                  </a:cubicBezTo>
                  <a:cubicBezTo>
                    <a:pt x="88" y="30"/>
                    <a:pt x="88" y="30"/>
                    <a:pt x="89" y="30"/>
                  </a:cubicBezTo>
                  <a:lnTo>
                    <a:pt x="89" y="31"/>
                  </a:lnTo>
                  <a:cubicBezTo>
                    <a:pt x="89" y="31"/>
                    <a:pt x="89" y="31"/>
                    <a:pt x="89" y="31"/>
                  </a:cubicBezTo>
                  <a:cubicBezTo>
                    <a:pt x="90" y="31"/>
                    <a:pt x="90" y="31"/>
                    <a:pt x="90" y="31"/>
                  </a:cubicBezTo>
                  <a:cubicBezTo>
                    <a:pt x="90" y="31"/>
                    <a:pt x="91" y="31"/>
                    <a:pt x="91" y="30"/>
                  </a:cubicBezTo>
                  <a:cubicBezTo>
                    <a:pt x="91" y="30"/>
                    <a:pt x="91" y="30"/>
                    <a:pt x="91" y="29"/>
                  </a:cubicBezTo>
                  <a:cubicBezTo>
                    <a:pt x="90" y="29"/>
                    <a:pt x="89" y="29"/>
                    <a:pt x="89" y="28"/>
                  </a:cubicBezTo>
                  <a:cubicBezTo>
                    <a:pt x="88" y="28"/>
                    <a:pt x="88" y="27"/>
                    <a:pt x="87" y="26"/>
                  </a:cubicBezTo>
                  <a:lnTo>
                    <a:pt x="86" y="26"/>
                  </a:lnTo>
                  <a:close/>
                  <a:moveTo>
                    <a:pt x="43" y="27"/>
                  </a:moveTo>
                  <a:cubicBezTo>
                    <a:pt x="43" y="27"/>
                    <a:pt x="43" y="27"/>
                    <a:pt x="43" y="27"/>
                  </a:cubicBezTo>
                  <a:cubicBezTo>
                    <a:pt x="43" y="27"/>
                    <a:pt x="43" y="27"/>
                    <a:pt x="43" y="26"/>
                  </a:cubicBezTo>
                  <a:cubicBezTo>
                    <a:pt x="43" y="26"/>
                    <a:pt x="43" y="26"/>
                    <a:pt x="43" y="27"/>
                  </a:cubicBezTo>
                  <a:cubicBezTo>
                    <a:pt x="42" y="27"/>
                    <a:pt x="42" y="27"/>
                    <a:pt x="43" y="27"/>
                  </a:cubicBezTo>
                  <a:close/>
                  <a:moveTo>
                    <a:pt x="91" y="27"/>
                  </a:moveTo>
                  <a:cubicBezTo>
                    <a:pt x="91" y="27"/>
                    <a:pt x="92" y="27"/>
                    <a:pt x="92" y="27"/>
                  </a:cubicBezTo>
                  <a:cubicBezTo>
                    <a:pt x="92" y="27"/>
                    <a:pt x="92" y="27"/>
                    <a:pt x="92" y="26"/>
                  </a:cubicBezTo>
                  <a:cubicBezTo>
                    <a:pt x="92" y="26"/>
                    <a:pt x="91" y="26"/>
                    <a:pt x="91" y="27"/>
                  </a:cubicBezTo>
                  <a:cubicBezTo>
                    <a:pt x="91" y="27"/>
                    <a:pt x="91" y="27"/>
                    <a:pt x="91" y="27"/>
                  </a:cubicBezTo>
                  <a:close/>
                  <a:moveTo>
                    <a:pt x="97" y="27"/>
                  </a:moveTo>
                  <a:cubicBezTo>
                    <a:pt x="97" y="27"/>
                    <a:pt x="97" y="27"/>
                    <a:pt x="98" y="27"/>
                  </a:cubicBezTo>
                  <a:cubicBezTo>
                    <a:pt x="98" y="27"/>
                    <a:pt x="98" y="27"/>
                    <a:pt x="98" y="27"/>
                  </a:cubicBezTo>
                  <a:cubicBezTo>
                    <a:pt x="98" y="27"/>
                    <a:pt x="98" y="27"/>
                    <a:pt x="98" y="27"/>
                  </a:cubicBezTo>
                  <a:cubicBezTo>
                    <a:pt x="98" y="27"/>
                    <a:pt x="97" y="27"/>
                    <a:pt x="97" y="27"/>
                  </a:cubicBezTo>
                  <a:close/>
                  <a:moveTo>
                    <a:pt x="11" y="27"/>
                  </a:moveTo>
                  <a:cubicBezTo>
                    <a:pt x="10" y="27"/>
                    <a:pt x="10" y="28"/>
                    <a:pt x="10" y="28"/>
                  </a:cubicBezTo>
                  <a:cubicBezTo>
                    <a:pt x="11" y="29"/>
                    <a:pt x="11" y="29"/>
                    <a:pt x="12" y="29"/>
                  </a:cubicBezTo>
                  <a:cubicBezTo>
                    <a:pt x="12" y="28"/>
                    <a:pt x="12" y="27"/>
                    <a:pt x="11" y="27"/>
                  </a:cubicBezTo>
                  <a:close/>
                  <a:moveTo>
                    <a:pt x="93" y="28"/>
                  </a:moveTo>
                  <a:cubicBezTo>
                    <a:pt x="93" y="28"/>
                    <a:pt x="93" y="28"/>
                    <a:pt x="93" y="28"/>
                  </a:cubicBezTo>
                  <a:cubicBezTo>
                    <a:pt x="94" y="28"/>
                    <a:pt x="94" y="28"/>
                    <a:pt x="94" y="28"/>
                  </a:cubicBezTo>
                  <a:cubicBezTo>
                    <a:pt x="94" y="28"/>
                    <a:pt x="94" y="28"/>
                    <a:pt x="94" y="28"/>
                  </a:cubicBezTo>
                  <a:cubicBezTo>
                    <a:pt x="93" y="28"/>
                    <a:pt x="93" y="28"/>
                    <a:pt x="93" y="28"/>
                  </a:cubicBezTo>
                  <a:close/>
                  <a:moveTo>
                    <a:pt x="45" y="30"/>
                  </a:moveTo>
                  <a:cubicBezTo>
                    <a:pt x="44" y="31"/>
                    <a:pt x="45" y="32"/>
                    <a:pt x="45" y="32"/>
                  </a:cubicBezTo>
                  <a:cubicBezTo>
                    <a:pt x="46" y="32"/>
                    <a:pt x="46" y="31"/>
                    <a:pt x="46" y="31"/>
                  </a:cubicBezTo>
                  <a:cubicBezTo>
                    <a:pt x="45" y="31"/>
                    <a:pt x="45" y="30"/>
                    <a:pt x="45" y="30"/>
                  </a:cubicBezTo>
                  <a:close/>
                  <a:moveTo>
                    <a:pt x="92" y="31"/>
                  </a:moveTo>
                  <a:cubicBezTo>
                    <a:pt x="92" y="31"/>
                    <a:pt x="92" y="31"/>
                    <a:pt x="92" y="31"/>
                  </a:cubicBezTo>
                  <a:cubicBezTo>
                    <a:pt x="92" y="31"/>
                    <a:pt x="92" y="31"/>
                    <a:pt x="92" y="31"/>
                  </a:cubicBezTo>
                  <a:cubicBezTo>
                    <a:pt x="93" y="31"/>
                    <a:pt x="93" y="30"/>
                    <a:pt x="93" y="30"/>
                  </a:cubicBezTo>
                  <a:cubicBezTo>
                    <a:pt x="93" y="30"/>
                    <a:pt x="93" y="30"/>
                    <a:pt x="92" y="31"/>
                  </a:cubicBezTo>
                  <a:close/>
                  <a:moveTo>
                    <a:pt x="36" y="31"/>
                  </a:moveTo>
                  <a:cubicBezTo>
                    <a:pt x="36" y="31"/>
                    <a:pt x="36" y="32"/>
                    <a:pt x="36" y="32"/>
                  </a:cubicBezTo>
                  <a:cubicBezTo>
                    <a:pt x="37" y="32"/>
                    <a:pt x="37" y="32"/>
                    <a:pt x="37" y="32"/>
                  </a:cubicBezTo>
                  <a:cubicBezTo>
                    <a:pt x="37" y="32"/>
                    <a:pt x="37" y="32"/>
                    <a:pt x="37" y="31"/>
                  </a:cubicBezTo>
                  <a:cubicBezTo>
                    <a:pt x="37" y="31"/>
                    <a:pt x="37" y="31"/>
                    <a:pt x="36" y="31"/>
                  </a:cubicBezTo>
                  <a:close/>
                  <a:moveTo>
                    <a:pt x="41" y="31"/>
                  </a:moveTo>
                  <a:cubicBezTo>
                    <a:pt x="41" y="32"/>
                    <a:pt x="41" y="32"/>
                    <a:pt x="41" y="32"/>
                  </a:cubicBezTo>
                  <a:cubicBezTo>
                    <a:pt x="41" y="32"/>
                    <a:pt x="41" y="31"/>
                    <a:pt x="41" y="31"/>
                  </a:cubicBezTo>
                  <a:cubicBezTo>
                    <a:pt x="41" y="31"/>
                    <a:pt x="41" y="31"/>
                    <a:pt x="42" y="31"/>
                  </a:cubicBezTo>
                  <a:cubicBezTo>
                    <a:pt x="42" y="31"/>
                    <a:pt x="41" y="31"/>
                    <a:pt x="41" y="31"/>
                  </a:cubicBezTo>
                  <a:close/>
                  <a:moveTo>
                    <a:pt x="84" y="32"/>
                  </a:moveTo>
                  <a:cubicBezTo>
                    <a:pt x="84" y="32"/>
                    <a:pt x="84" y="32"/>
                    <a:pt x="84" y="32"/>
                  </a:cubicBezTo>
                  <a:cubicBezTo>
                    <a:pt x="85" y="31"/>
                    <a:pt x="85" y="31"/>
                    <a:pt x="84" y="31"/>
                  </a:cubicBezTo>
                  <a:cubicBezTo>
                    <a:pt x="84" y="31"/>
                    <a:pt x="84" y="31"/>
                    <a:pt x="84" y="31"/>
                  </a:cubicBezTo>
                  <a:cubicBezTo>
                    <a:pt x="84" y="31"/>
                    <a:pt x="84" y="32"/>
                    <a:pt x="84" y="32"/>
                  </a:cubicBezTo>
                  <a:close/>
                  <a:moveTo>
                    <a:pt x="138" y="32"/>
                  </a:moveTo>
                  <a:cubicBezTo>
                    <a:pt x="138" y="32"/>
                    <a:pt x="138" y="32"/>
                    <a:pt x="138" y="32"/>
                  </a:cubicBezTo>
                  <a:cubicBezTo>
                    <a:pt x="138" y="32"/>
                    <a:pt x="138" y="32"/>
                    <a:pt x="139" y="32"/>
                  </a:cubicBezTo>
                  <a:cubicBezTo>
                    <a:pt x="139" y="32"/>
                    <a:pt x="139" y="32"/>
                    <a:pt x="138" y="32"/>
                  </a:cubicBezTo>
                  <a:cubicBezTo>
                    <a:pt x="138" y="32"/>
                    <a:pt x="138" y="32"/>
                    <a:pt x="138" y="32"/>
                  </a:cubicBezTo>
                  <a:close/>
                  <a:moveTo>
                    <a:pt x="43" y="33"/>
                  </a:moveTo>
                  <a:cubicBezTo>
                    <a:pt x="43" y="33"/>
                    <a:pt x="43" y="33"/>
                    <a:pt x="43" y="33"/>
                  </a:cubicBezTo>
                  <a:cubicBezTo>
                    <a:pt x="43" y="33"/>
                    <a:pt x="43" y="32"/>
                    <a:pt x="43" y="32"/>
                  </a:cubicBezTo>
                  <a:cubicBezTo>
                    <a:pt x="43" y="32"/>
                    <a:pt x="43" y="32"/>
                    <a:pt x="43" y="32"/>
                  </a:cubicBezTo>
                  <a:cubicBezTo>
                    <a:pt x="42" y="32"/>
                    <a:pt x="42" y="33"/>
                    <a:pt x="43" y="33"/>
                  </a:cubicBezTo>
                  <a:close/>
                  <a:moveTo>
                    <a:pt x="35" y="33"/>
                  </a:moveTo>
                  <a:cubicBezTo>
                    <a:pt x="35" y="33"/>
                    <a:pt x="34" y="33"/>
                    <a:pt x="34" y="33"/>
                  </a:cubicBezTo>
                  <a:cubicBezTo>
                    <a:pt x="33" y="33"/>
                    <a:pt x="33" y="33"/>
                    <a:pt x="32" y="33"/>
                  </a:cubicBezTo>
                  <a:cubicBezTo>
                    <a:pt x="31" y="33"/>
                    <a:pt x="31" y="33"/>
                    <a:pt x="31" y="33"/>
                  </a:cubicBezTo>
                  <a:cubicBezTo>
                    <a:pt x="30" y="34"/>
                    <a:pt x="30" y="34"/>
                    <a:pt x="30" y="35"/>
                  </a:cubicBezTo>
                  <a:cubicBezTo>
                    <a:pt x="31" y="34"/>
                    <a:pt x="32" y="34"/>
                    <a:pt x="32" y="34"/>
                  </a:cubicBezTo>
                  <a:cubicBezTo>
                    <a:pt x="33" y="35"/>
                    <a:pt x="34" y="35"/>
                    <a:pt x="34" y="34"/>
                  </a:cubicBezTo>
                  <a:cubicBezTo>
                    <a:pt x="35" y="35"/>
                    <a:pt x="35" y="36"/>
                    <a:pt x="35" y="36"/>
                  </a:cubicBezTo>
                  <a:cubicBezTo>
                    <a:pt x="36" y="37"/>
                    <a:pt x="36" y="38"/>
                    <a:pt x="37" y="38"/>
                  </a:cubicBezTo>
                  <a:cubicBezTo>
                    <a:pt x="38" y="36"/>
                    <a:pt x="37" y="35"/>
                    <a:pt x="37" y="35"/>
                  </a:cubicBezTo>
                  <a:cubicBezTo>
                    <a:pt x="36" y="34"/>
                    <a:pt x="35" y="33"/>
                    <a:pt x="35" y="33"/>
                  </a:cubicBezTo>
                  <a:close/>
                  <a:moveTo>
                    <a:pt x="37" y="34"/>
                  </a:moveTo>
                  <a:cubicBezTo>
                    <a:pt x="38" y="34"/>
                    <a:pt x="38" y="34"/>
                    <a:pt x="38" y="34"/>
                  </a:cubicBezTo>
                  <a:cubicBezTo>
                    <a:pt x="38" y="34"/>
                    <a:pt x="39" y="34"/>
                    <a:pt x="39" y="34"/>
                  </a:cubicBezTo>
                  <a:cubicBezTo>
                    <a:pt x="39" y="34"/>
                    <a:pt x="39" y="33"/>
                    <a:pt x="38" y="33"/>
                  </a:cubicBezTo>
                  <a:cubicBezTo>
                    <a:pt x="38" y="33"/>
                    <a:pt x="38" y="32"/>
                    <a:pt x="38" y="33"/>
                  </a:cubicBezTo>
                  <a:lnTo>
                    <a:pt x="37" y="34"/>
                  </a:lnTo>
                  <a:close/>
                  <a:moveTo>
                    <a:pt x="107" y="35"/>
                  </a:moveTo>
                  <a:cubicBezTo>
                    <a:pt x="106" y="35"/>
                    <a:pt x="106" y="35"/>
                    <a:pt x="106" y="35"/>
                  </a:cubicBezTo>
                  <a:cubicBezTo>
                    <a:pt x="106" y="35"/>
                    <a:pt x="106" y="36"/>
                    <a:pt x="107" y="36"/>
                  </a:cubicBezTo>
                  <a:cubicBezTo>
                    <a:pt x="107" y="35"/>
                    <a:pt x="107" y="35"/>
                    <a:pt x="107" y="35"/>
                  </a:cubicBezTo>
                  <a:cubicBezTo>
                    <a:pt x="108" y="35"/>
                    <a:pt x="108" y="34"/>
                    <a:pt x="108" y="34"/>
                  </a:cubicBezTo>
                  <a:cubicBezTo>
                    <a:pt x="107" y="33"/>
                    <a:pt x="107" y="33"/>
                    <a:pt x="106" y="33"/>
                  </a:cubicBezTo>
                  <a:cubicBezTo>
                    <a:pt x="106" y="33"/>
                    <a:pt x="106" y="33"/>
                    <a:pt x="106" y="34"/>
                  </a:cubicBezTo>
                  <a:cubicBezTo>
                    <a:pt x="106" y="34"/>
                    <a:pt x="106" y="34"/>
                    <a:pt x="106" y="34"/>
                  </a:cubicBezTo>
                  <a:cubicBezTo>
                    <a:pt x="107" y="34"/>
                    <a:pt x="107" y="35"/>
                    <a:pt x="107" y="35"/>
                  </a:cubicBezTo>
                  <a:close/>
                  <a:moveTo>
                    <a:pt x="136" y="34"/>
                  </a:moveTo>
                  <a:cubicBezTo>
                    <a:pt x="136" y="34"/>
                    <a:pt x="136" y="35"/>
                    <a:pt x="136" y="35"/>
                  </a:cubicBezTo>
                  <a:cubicBezTo>
                    <a:pt x="136" y="35"/>
                    <a:pt x="136" y="35"/>
                    <a:pt x="136" y="34"/>
                  </a:cubicBezTo>
                  <a:cubicBezTo>
                    <a:pt x="136" y="34"/>
                    <a:pt x="136" y="34"/>
                    <a:pt x="136" y="34"/>
                  </a:cubicBezTo>
                  <a:cubicBezTo>
                    <a:pt x="136" y="33"/>
                    <a:pt x="136" y="33"/>
                    <a:pt x="136" y="33"/>
                  </a:cubicBezTo>
                  <a:cubicBezTo>
                    <a:pt x="136" y="33"/>
                    <a:pt x="136" y="33"/>
                    <a:pt x="136" y="33"/>
                  </a:cubicBezTo>
                  <a:cubicBezTo>
                    <a:pt x="136" y="34"/>
                    <a:pt x="136" y="34"/>
                    <a:pt x="136" y="34"/>
                  </a:cubicBezTo>
                  <a:close/>
                  <a:moveTo>
                    <a:pt x="193" y="34"/>
                  </a:moveTo>
                  <a:cubicBezTo>
                    <a:pt x="194" y="34"/>
                    <a:pt x="194" y="35"/>
                    <a:pt x="194" y="35"/>
                  </a:cubicBezTo>
                  <a:cubicBezTo>
                    <a:pt x="194" y="36"/>
                    <a:pt x="195" y="36"/>
                    <a:pt x="196" y="36"/>
                  </a:cubicBezTo>
                  <a:lnTo>
                    <a:pt x="196" y="34"/>
                  </a:lnTo>
                  <a:cubicBezTo>
                    <a:pt x="196" y="34"/>
                    <a:pt x="195" y="34"/>
                    <a:pt x="195" y="34"/>
                  </a:cubicBezTo>
                  <a:cubicBezTo>
                    <a:pt x="195" y="34"/>
                    <a:pt x="194" y="34"/>
                    <a:pt x="194" y="34"/>
                  </a:cubicBezTo>
                  <a:cubicBezTo>
                    <a:pt x="194" y="34"/>
                    <a:pt x="194" y="34"/>
                    <a:pt x="194" y="34"/>
                  </a:cubicBezTo>
                  <a:cubicBezTo>
                    <a:pt x="193" y="34"/>
                    <a:pt x="193" y="34"/>
                    <a:pt x="193" y="34"/>
                  </a:cubicBezTo>
                  <a:close/>
                  <a:moveTo>
                    <a:pt x="45" y="35"/>
                  </a:moveTo>
                  <a:cubicBezTo>
                    <a:pt x="45" y="35"/>
                    <a:pt x="45" y="35"/>
                    <a:pt x="46" y="35"/>
                  </a:cubicBezTo>
                  <a:cubicBezTo>
                    <a:pt x="46" y="34"/>
                    <a:pt x="46" y="34"/>
                    <a:pt x="46" y="34"/>
                  </a:cubicBezTo>
                  <a:cubicBezTo>
                    <a:pt x="45" y="34"/>
                    <a:pt x="45" y="34"/>
                    <a:pt x="45" y="34"/>
                  </a:cubicBezTo>
                  <a:cubicBezTo>
                    <a:pt x="45" y="34"/>
                    <a:pt x="45" y="34"/>
                    <a:pt x="45" y="35"/>
                  </a:cubicBezTo>
                  <a:close/>
                  <a:moveTo>
                    <a:pt x="113" y="35"/>
                  </a:moveTo>
                  <a:cubicBezTo>
                    <a:pt x="113" y="35"/>
                    <a:pt x="113" y="36"/>
                    <a:pt x="113" y="36"/>
                  </a:cubicBezTo>
                  <a:cubicBezTo>
                    <a:pt x="113" y="36"/>
                    <a:pt x="113" y="37"/>
                    <a:pt x="114" y="37"/>
                  </a:cubicBezTo>
                  <a:cubicBezTo>
                    <a:pt x="114" y="37"/>
                    <a:pt x="114" y="37"/>
                    <a:pt x="114" y="36"/>
                  </a:cubicBezTo>
                  <a:cubicBezTo>
                    <a:pt x="114" y="36"/>
                    <a:pt x="114" y="36"/>
                    <a:pt x="114" y="35"/>
                  </a:cubicBezTo>
                  <a:cubicBezTo>
                    <a:pt x="114" y="35"/>
                    <a:pt x="114" y="35"/>
                    <a:pt x="114" y="35"/>
                  </a:cubicBezTo>
                  <a:cubicBezTo>
                    <a:pt x="114" y="35"/>
                    <a:pt x="114" y="35"/>
                    <a:pt x="113" y="35"/>
                  </a:cubicBezTo>
                  <a:close/>
                  <a:moveTo>
                    <a:pt x="118" y="37"/>
                  </a:moveTo>
                  <a:lnTo>
                    <a:pt x="119" y="37"/>
                  </a:lnTo>
                  <a:cubicBezTo>
                    <a:pt x="120" y="36"/>
                    <a:pt x="119" y="36"/>
                    <a:pt x="118" y="36"/>
                  </a:cubicBezTo>
                  <a:lnTo>
                    <a:pt x="118" y="37"/>
                  </a:lnTo>
                  <a:close/>
                  <a:moveTo>
                    <a:pt x="112" y="37"/>
                  </a:moveTo>
                  <a:cubicBezTo>
                    <a:pt x="112" y="38"/>
                    <a:pt x="112" y="38"/>
                    <a:pt x="113" y="38"/>
                  </a:cubicBezTo>
                  <a:cubicBezTo>
                    <a:pt x="113" y="38"/>
                    <a:pt x="113" y="38"/>
                    <a:pt x="113" y="37"/>
                  </a:cubicBezTo>
                  <a:cubicBezTo>
                    <a:pt x="113" y="37"/>
                    <a:pt x="113" y="37"/>
                    <a:pt x="113" y="37"/>
                  </a:cubicBezTo>
                  <a:cubicBezTo>
                    <a:pt x="112" y="37"/>
                    <a:pt x="112" y="37"/>
                    <a:pt x="112" y="37"/>
                  </a:cubicBezTo>
                  <a:close/>
                  <a:moveTo>
                    <a:pt x="106" y="38"/>
                  </a:moveTo>
                  <a:lnTo>
                    <a:pt x="107" y="38"/>
                  </a:lnTo>
                  <a:lnTo>
                    <a:pt x="107" y="37"/>
                  </a:lnTo>
                  <a:lnTo>
                    <a:pt x="106" y="37"/>
                  </a:lnTo>
                  <a:lnTo>
                    <a:pt x="106" y="38"/>
                  </a:lnTo>
                  <a:close/>
                  <a:moveTo>
                    <a:pt x="104" y="38"/>
                  </a:moveTo>
                  <a:cubicBezTo>
                    <a:pt x="104" y="38"/>
                    <a:pt x="104" y="38"/>
                    <a:pt x="104" y="39"/>
                  </a:cubicBezTo>
                  <a:cubicBezTo>
                    <a:pt x="104" y="39"/>
                    <a:pt x="104" y="39"/>
                    <a:pt x="105" y="38"/>
                  </a:cubicBezTo>
                  <a:cubicBezTo>
                    <a:pt x="105" y="38"/>
                    <a:pt x="105" y="38"/>
                    <a:pt x="104" y="38"/>
                  </a:cubicBezTo>
                  <a:cubicBezTo>
                    <a:pt x="104" y="38"/>
                    <a:pt x="104" y="38"/>
                    <a:pt x="104" y="38"/>
                  </a:cubicBezTo>
                  <a:close/>
                  <a:moveTo>
                    <a:pt x="105" y="41"/>
                  </a:moveTo>
                  <a:lnTo>
                    <a:pt x="105" y="42"/>
                  </a:lnTo>
                  <a:lnTo>
                    <a:pt x="105" y="43"/>
                  </a:lnTo>
                  <a:cubicBezTo>
                    <a:pt x="105" y="43"/>
                    <a:pt x="105" y="43"/>
                    <a:pt x="105" y="43"/>
                  </a:cubicBezTo>
                  <a:cubicBezTo>
                    <a:pt x="105" y="43"/>
                    <a:pt x="105" y="43"/>
                    <a:pt x="106" y="43"/>
                  </a:cubicBezTo>
                  <a:lnTo>
                    <a:pt x="106" y="42"/>
                  </a:lnTo>
                  <a:lnTo>
                    <a:pt x="106" y="41"/>
                  </a:lnTo>
                  <a:cubicBezTo>
                    <a:pt x="106" y="41"/>
                    <a:pt x="106" y="40"/>
                    <a:pt x="106" y="40"/>
                  </a:cubicBezTo>
                  <a:cubicBezTo>
                    <a:pt x="105" y="40"/>
                    <a:pt x="105" y="40"/>
                    <a:pt x="105" y="41"/>
                  </a:cubicBezTo>
                  <a:close/>
                  <a:moveTo>
                    <a:pt x="109" y="41"/>
                  </a:moveTo>
                  <a:cubicBezTo>
                    <a:pt x="109" y="41"/>
                    <a:pt x="109" y="41"/>
                    <a:pt x="110" y="41"/>
                  </a:cubicBezTo>
                  <a:cubicBezTo>
                    <a:pt x="110" y="41"/>
                    <a:pt x="110" y="40"/>
                    <a:pt x="110" y="40"/>
                  </a:cubicBezTo>
                  <a:cubicBezTo>
                    <a:pt x="110" y="40"/>
                    <a:pt x="109" y="40"/>
                    <a:pt x="109" y="40"/>
                  </a:cubicBezTo>
                  <a:cubicBezTo>
                    <a:pt x="109" y="40"/>
                    <a:pt x="109" y="41"/>
                    <a:pt x="109" y="41"/>
                  </a:cubicBezTo>
                  <a:close/>
                  <a:moveTo>
                    <a:pt x="107" y="41"/>
                  </a:moveTo>
                  <a:cubicBezTo>
                    <a:pt x="107" y="42"/>
                    <a:pt x="107" y="42"/>
                    <a:pt x="108" y="42"/>
                  </a:cubicBezTo>
                  <a:cubicBezTo>
                    <a:pt x="108" y="42"/>
                    <a:pt x="108" y="42"/>
                    <a:pt x="108" y="41"/>
                  </a:cubicBezTo>
                  <a:cubicBezTo>
                    <a:pt x="108" y="41"/>
                    <a:pt x="108" y="41"/>
                    <a:pt x="108" y="41"/>
                  </a:cubicBezTo>
                  <a:cubicBezTo>
                    <a:pt x="107" y="41"/>
                    <a:pt x="107" y="41"/>
                    <a:pt x="107" y="41"/>
                  </a:cubicBezTo>
                  <a:close/>
                  <a:moveTo>
                    <a:pt x="6" y="42"/>
                  </a:moveTo>
                  <a:cubicBezTo>
                    <a:pt x="6" y="42"/>
                    <a:pt x="6" y="42"/>
                    <a:pt x="7" y="42"/>
                  </a:cubicBezTo>
                  <a:cubicBezTo>
                    <a:pt x="7" y="42"/>
                    <a:pt x="7" y="42"/>
                    <a:pt x="7" y="42"/>
                  </a:cubicBezTo>
                  <a:cubicBezTo>
                    <a:pt x="7" y="42"/>
                    <a:pt x="8" y="42"/>
                    <a:pt x="7" y="42"/>
                  </a:cubicBezTo>
                  <a:cubicBezTo>
                    <a:pt x="7" y="41"/>
                    <a:pt x="7" y="41"/>
                    <a:pt x="7" y="41"/>
                  </a:cubicBezTo>
                  <a:cubicBezTo>
                    <a:pt x="7" y="41"/>
                    <a:pt x="6" y="41"/>
                    <a:pt x="6" y="41"/>
                  </a:cubicBezTo>
                  <a:cubicBezTo>
                    <a:pt x="6" y="41"/>
                    <a:pt x="6" y="42"/>
                    <a:pt x="6" y="42"/>
                  </a:cubicBezTo>
                  <a:close/>
                  <a:moveTo>
                    <a:pt x="32" y="44"/>
                  </a:moveTo>
                  <a:cubicBezTo>
                    <a:pt x="32" y="44"/>
                    <a:pt x="33" y="44"/>
                    <a:pt x="33" y="44"/>
                  </a:cubicBezTo>
                  <a:cubicBezTo>
                    <a:pt x="33" y="44"/>
                    <a:pt x="33" y="43"/>
                    <a:pt x="33" y="43"/>
                  </a:cubicBezTo>
                  <a:cubicBezTo>
                    <a:pt x="33" y="43"/>
                    <a:pt x="33" y="43"/>
                    <a:pt x="32" y="43"/>
                  </a:cubicBezTo>
                  <a:cubicBezTo>
                    <a:pt x="32" y="43"/>
                    <a:pt x="32" y="44"/>
                    <a:pt x="32" y="44"/>
                  </a:cubicBezTo>
                  <a:close/>
                  <a:moveTo>
                    <a:pt x="7" y="45"/>
                  </a:moveTo>
                  <a:lnTo>
                    <a:pt x="8" y="45"/>
                  </a:lnTo>
                  <a:lnTo>
                    <a:pt x="8" y="44"/>
                  </a:lnTo>
                  <a:lnTo>
                    <a:pt x="7" y="44"/>
                  </a:lnTo>
                  <a:lnTo>
                    <a:pt x="7" y="45"/>
                  </a:lnTo>
                  <a:close/>
                  <a:moveTo>
                    <a:pt x="172" y="44"/>
                  </a:moveTo>
                  <a:cubicBezTo>
                    <a:pt x="172" y="44"/>
                    <a:pt x="172" y="44"/>
                    <a:pt x="172" y="44"/>
                  </a:cubicBezTo>
                  <a:cubicBezTo>
                    <a:pt x="173" y="44"/>
                    <a:pt x="173" y="44"/>
                    <a:pt x="173" y="44"/>
                  </a:cubicBezTo>
                  <a:cubicBezTo>
                    <a:pt x="173" y="44"/>
                    <a:pt x="172" y="44"/>
                    <a:pt x="172" y="44"/>
                  </a:cubicBezTo>
                  <a:cubicBezTo>
                    <a:pt x="172" y="44"/>
                    <a:pt x="172" y="44"/>
                    <a:pt x="172" y="44"/>
                  </a:cubicBezTo>
                  <a:close/>
                  <a:moveTo>
                    <a:pt x="42" y="46"/>
                  </a:moveTo>
                  <a:lnTo>
                    <a:pt x="44" y="46"/>
                  </a:lnTo>
                  <a:lnTo>
                    <a:pt x="44" y="45"/>
                  </a:lnTo>
                  <a:lnTo>
                    <a:pt x="42" y="45"/>
                  </a:lnTo>
                  <a:lnTo>
                    <a:pt x="42" y="46"/>
                  </a:lnTo>
                  <a:close/>
                  <a:moveTo>
                    <a:pt x="112" y="46"/>
                  </a:moveTo>
                  <a:cubicBezTo>
                    <a:pt x="112" y="46"/>
                    <a:pt x="113" y="46"/>
                    <a:pt x="113" y="46"/>
                  </a:cubicBezTo>
                  <a:cubicBezTo>
                    <a:pt x="113" y="46"/>
                    <a:pt x="113" y="46"/>
                    <a:pt x="113" y="45"/>
                  </a:cubicBezTo>
                  <a:cubicBezTo>
                    <a:pt x="113" y="45"/>
                    <a:pt x="112" y="45"/>
                    <a:pt x="112" y="45"/>
                  </a:cubicBezTo>
                  <a:cubicBezTo>
                    <a:pt x="112" y="46"/>
                    <a:pt x="112" y="46"/>
                    <a:pt x="112" y="46"/>
                  </a:cubicBezTo>
                  <a:close/>
                  <a:moveTo>
                    <a:pt x="29" y="46"/>
                  </a:moveTo>
                  <a:cubicBezTo>
                    <a:pt x="29" y="46"/>
                    <a:pt x="30" y="46"/>
                    <a:pt x="30" y="47"/>
                  </a:cubicBezTo>
                  <a:cubicBezTo>
                    <a:pt x="31" y="47"/>
                    <a:pt x="31" y="46"/>
                    <a:pt x="31" y="46"/>
                  </a:cubicBezTo>
                  <a:lnTo>
                    <a:pt x="29" y="46"/>
                  </a:lnTo>
                  <a:lnTo>
                    <a:pt x="29" y="46"/>
                  </a:lnTo>
                  <a:close/>
                  <a:moveTo>
                    <a:pt x="33" y="47"/>
                  </a:moveTo>
                  <a:cubicBezTo>
                    <a:pt x="33" y="48"/>
                    <a:pt x="33" y="48"/>
                    <a:pt x="33" y="49"/>
                  </a:cubicBezTo>
                  <a:cubicBezTo>
                    <a:pt x="34" y="50"/>
                    <a:pt x="34" y="50"/>
                    <a:pt x="35" y="50"/>
                  </a:cubicBezTo>
                  <a:cubicBezTo>
                    <a:pt x="35" y="49"/>
                    <a:pt x="35" y="49"/>
                    <a:pt x="35" y="48"/>
                  </a:cubicBezTo>
                  <a:cubicBezTo>
                    <a:pt x="34" y="48"/>
                    <a:pt x="34" y="47"/>
                    <a:pt x="33" y="47"/>
                  </a:cubicBezTo>
                  <a:close/>
                  <a:moveTo>
                    <a:pt x="106" y="48"/>
                  </a:moveTo>
                  <a:cubicBezTo>
                    <a:pt x="106" y="49"/>
                    <a:pt x="106" y="49"/>
                    <a:pt x="106" y="49"/>
                  </a:cubicBezTo>
                  <a:cubicBezTo>
                    <a:pt x="106" y="49"/>
                    <a:pt x="107" y="49"/>
                    <a:pt x="107" y="48"/>
                  </a:cubicBezTo>
                  <a:cubicBezTo>
                    <a:pt x="107" y="48"/>
                    <a:pt x="107" y="48"/>
                    <a:pt x="106" y="48"/>
                  </a:cubicBezTo>
                  <a:cubicBezTo>
                    <a:pt x="106" y="48"/>
                    <a:pt x="106" y="48"/>
                    <a:pt x="106" y="48"/>
                  </a:cubicBezTo>
                  <a:close/>
                  <a:moveTo>
                    <a:pt x="110" y="50"/>
                  </a:moveTo>
                  <a:lnTo>
                    <a:pt x="111" y="50"/>
                  </a:lnTo>
                  <a:lnTo>
                    <a:pt x="111" y="49"/>
                  </a:lnTo>
                  <a:lnTo>
                    <a:pt x="110" y="49"/>
                  </a:lnTo>
                  <a:lnTo>
                    <a:pt x="110" y="50"/>
                  </a:lnTo>
                  <a:close/>
                  <a:moveTo>
                    <a:pt x="116" y="49"/>
                  </a:moveTo>
                  <a:cubicBezTo>
                    <a:pt x="116" y="50"/>
                    <a:pt x="117" y="50"/>
                    <a:pt x="117" y="49"/>
                  </a:cubicBezTo>
                  <a:cubicBezTo>
                    <a:pt x="117" y="49"/>
                    <a:pt x="117" y="49"/>
                    <a:pt x="117" y="49"/>
                  </a:cubicBezTo>
                  <a:cubicBezTo>
                    <a:pt x="117" y="49"/>
                    <a:pt x="117" y="49"/>
                    <a:pt x="116" y="49"/>
                  </a:cubicBezTo>
                  <a:cubicBezTo>
                    <a:pt x="116" y="49"/>
                    <a:pt x="116" y="49"/>
                    <a:pt x="116" y="49"/>
                  </a:cubicBezTo>
                  <a:close/>
                  <a:moveTo>
                    <a:pt x="104" y="50"/>
                  </a:moveTo>
                  <a:cubicBezTo>
                    <a:pt x="104" y="50"/>
                    <a:pt x="104" y="50"/>
                    <a:pt x="104" y="50"/>
                  </a:cubicBezTo>
                  <a:cubicBezTo>
                    <a:pt x="104" y="50"/>
                    <a:pt x="104" y="50"/>
                    <a:pt x="105" y="50"/>
                  </a:cubicBezTo>
                  <a:cubicBezTo>
                    <a:pt x="105" y="50"/>
                    <a:pt x="105" y="50"/>
                    <a:pt x="104" y="50"/>
                  </a:cubicBezTo>
                  <a:cubicBezTo>
                    <a:pt x="104" y="50"/>
                    <a:pt x="104" y="50"/>
                    <a:pt x="104" y="50"/>
                  </a:cubicBezTo>
                  <a:close/>
                  <a:moveTo>
                    <a:pt x="102" y="51"/>
                  </a:moveTo>
                  <a:cubicBezTo>
                    <a:pt x="102" y="51"/>
                    <a:pt x="102" y="51"/>
                    <a:pt x="102" y="51"/>
                  </a:cubicBezTo>
                  <a:cubicBezTo>
                    <a:pt x="102" y="51"/>
                    <a:pt x="102" y="51"/>
                    <a:pt x="103" y="51"/>
                  </a:cubicBezTo>
                  <a:cubicBezTo>
                    <a:pt x="102" y="51"/>
                    <a:pt x="102" y="50"/>
                    <a:pt x="102" y="50"/>
                  </a:cubicBezTo>
                  <a:cubicBezTo>
                    <a:pt x="102" y="50"/>
                    <a:pt x="102" y="50"/>
                    <a:pt x="102" y="51"/>
                  </a:cubicBezTo>
                  <a:close/>
                  <a:moveTo>
                    <a:pt x="103" y="53"/>
                  </a:moveTo>
                  <a:cubicBezTo>
                    <a:pt x="103" y="54"/>
                    <a:pt x="103" y="55"/>
                    <a:pt x="103" y="55"/>
                  </a:cubicBezTo>
                  <a:cubicBezTo>
                    <a:pt x="103" y="55"/>
                    <a:pt x="103" y="55"/>
                    <a:pt x="104" y="55"/>
                  </a:cubicBezTo>
                  <a:lnTo>
                    <a:pt x="104" y="54"/>
                  </a:lnTo>
                  <a:cubicBezTo>
                    <a:pt x="104" y="54"/>
                    <a:pt x="103" y="53"/>
                    <a:pt x="103" y="53"/>
                  </a:cubicBezTo>
                  <a:cubicBezTo>
                    <a:pt x="103" y="53"/>
                    <a:pt x="103" y="53"/>
                    <a:pt x="103" y="53"/>
                  </a:cubicBezTo>
                  <a:cubicBezTo>
                    <a:pt x="103" y="53"/>
                    <a:pt x="103" y="53"/>
                    <a:pt x="103" y="53"/>
                  </a:cubicBezTo>
                  <a:close/>
                  <a:moveTo>
                    <a:pt x="107" y="53"/>
                  </a:moveTo>
                  <a:cubicBezTo>
                    <a:pt x="107" y="53"/>
                    <a:pt x="107" y="53"/>
                    <a:pt x="108" y="53"/>
                  </a:cubicBezTo>
                  <a:cubicBezTo>
                    <a:pt x="108" y="53"/>
                    <a:pt x="108" y="53"/>
                    <a:pt x="108" y="52"/>
                  </a:cubicBezTo>
                  <a:cubicBezTo>
                    <a:pt x="108" y="52"/>
                    <a:pt x="107" y="52"/>
                    <a:pt x="107" y="52"/>
                  </a:cubicBezTo>
                  <a:cubicBezTo>
                    <a:pt x="107" y="53"/>
                    <a:pt x="107" y="53"/>
                    <a:pt x="107" y="53"/>
                  </a:cubicBezTo>
                  <a:close/>
                  <a:moveTo>
                    <a:pt x="105" y="54"/>
                  </a:moveTo>
                  <a:cubicBezTo>
                    <a:pt x="105" y="54"/>
                    <a:pt x="105" y="54"/>
                    <a:pt x="105" y="54"/>
                  </a:cubicBezTo>
                  <a:cubicBezTo>
                    <a:pt x="105" y="54"/>
                    <a:pt x="106" y="54"/>
                    <a:pt x="106" y="54"/>
                  </a:cubicBezTo>
                  <a:cubicBezTo>
                    <a:pt x="106" y="53"/>
                    <a:pt x="106" y="53"/>
                    <a:pt x="105" y="53"/>
                  </a:cubicBezTo>
                  <a:cubicBezTo>
                    <a:pt x="105" y="53"/>
                    <a:pt x="105" y="53"/>
                    <a:pt x="105" y="54"/>
                  </a:cubicBezTo>
                  <a:close/>
                  <a:moveTo>
                    <a:pt x="30" y="56"/>
                  </a:moveTo>
                  <a:cubicBezTo>
                    <a:pt x="30" y="56"/>
                    <a:pt x="30" y="56"/>
                    <a:pt x="31" y="56"/>
                  </a:cubicBezTo>
                  <a:cubicBezTo>
                    <a:pt x="31" y="56"/>
                    <a:pt x="31" y="56"/>
                    <a:pt x="31" y="56"/>
                  </a:cubicBezTo>
                  <a:cubicBezTo>
                    <a:pt x="31" y="56"/>
                    <a:pt x="30" y="56"/>
                    <a:pt x="30" y="56"/>
                  </a:cubicBezTo>
                  <a:cubicBezTo>
                    <a:pt x="30" y="56"/>
                    <a:pt x="30" y="56"/>
                    <a:pt x="30" y="56"/>
                  </a:cubicBezTo>
                  <a:close/>
                  <a:moveTo>
                    <a:pt x="170" y="57"/>
                  </a:moveTo>
                  <a:cubicBezTo>
                    <a:pt x="170" y="57"/>
                    <a:pt x="170" y="57"/>
                    <a:pt x="170" y="56"/>
                  </a:cubicBezTo>
                  <a:cubicBezTo>
                    <a:pt x="170" y="56"/>
                    <a:pt x="170" y="56"/>
                    <a:pt x="170" y="56"/>
                  </a:cubicBezTo>
                  <a:cubicBezTo>
                    <a:pt x="170" y="56"/>
                    <a:pt x="170" y="56"/>
                    <a:pt x="170" y="56"/>
                  </a:cubicBezTo>
                  <a:cubicBezTo>
                    <a:pt x="170" y="56"/>
                    <a:pt x="170" y="56"/>
                    <a:pt x="170" y="57"/>
                  </a:cubicBezTo>
                  <a:close/>
                  <a:moveTo>
                    <a:pt x="41" y="58"/>
                  </a:moveTo>
                  <a:cubicBezTo>
                    <a:pt x="41" y="57"/>
                    <a:pt x="41" y="57"/>
                    <a:pt x="41" y="57"/>
                  </a:cubicBezTo>
                  <a:cubicBezTo>
                    <a:pt x="40" y="57"/>
                    <a:pt x="40" y="58"/>
                    <a:pt x="40" y="58"/>
                  </a:cubicBezTo>
                  <a:cubicBezTo>
                    <a:pt x="40" y="58"/>
                    <a:pt x="40" y="58"/>
                    <a:pt x="41" y="58"/>
                  </a:cubicBezTo>
                  <a:cubicBezTo>
                    <a:pt x="41" y="58"/>
                    <a:pt x="41" y="58"/>
                    <a:pt x="41" y="58"/>
                  </a:cubicBezTo>
                  <a:close/>
                  <a:moveTo>
                    <a:pt x="110" y="58"/>
                  </a:moveTo>
                  <a:cubicBezTo>
                    <a:pt x="110" y="58"/>
                    <a:pt x="110" y="58"/>
                    <a:pt x="110" y="58"/>
                  </a:cubicBezTo>
                  <a:cubicBezTo>
                    <a:pt x="111" y="58"/>
                    <a:pt x="111" y="58"/>
                    <a:pt x="111" y="58"/>
                  </a:cubicBezTo>
                  <a:cubicBezTo>
                    <a:pt x="111" y="58"/>
                    <a:pt x="110" y="58"/>
                    <a:pt x="110" y="58"/>
                  </a:cubicBezTo>
                  <a:cubicBezTo>
                    <a:pt x="110" y="58"/>
                    <a:pt x="110" y="58"/>
                    <a:pt x="110" y="58"/>
                  </a:cubicBezTo>
                  <a:close/>
                  <a:moveTo>
                    <a:pt x="27" y="58"/>
                  </a:moveTo>
                  <a:cubicBezTo>
                    <a:pt x="26" y="58"/>
                    <a:pt x="26" y="59"/>
                    <a:pt x="27" y="59"/>
                  </a:cubicBezTo>
                  <a:cubicBezTo>
                    <a:pt x="27" y="59"/>
                    <a:pt x="27" y="59"/>
                    <a:pt x="27" y="59"/>
                  </a:cubicBezTo>
                  <a:cubicBezTo>
                    <a:pt x="28" y="59"/>
                    <a:pt x="28" y="59"/>
                    <a:pt x="28" y="59"/>
                  </a:cubicBezTo>
                  <a:cubicBezTo>
                    <a:pt x="29" y="59"/>
                    <a:pt x="29" y="59"/>
                    <a:pt x="29" y="59"/>
                  </a:cubicBezTo>
                  <a:cubicBezTo>
                    <a:pt x="28" y="59"/>
                    <a:pt x="28" y="58"/>
                    <a:pt x="28" y="58"/>
                  </a:cubicBezTo>
                  <a:cubicBezTo>
                    <a:pt x="28" y="58"/>
                    <a:pt x="27" y="58"/>
                    <a:pt x="27" y="58"/>
                  </a:cubicBezTo>
                  <a:close/>
                  <a:moveTo>
                    <a:pt x="31" y="59"/>
                  </a:moveTo>
                  <a:cubicBezTo>
                    <a:pt x="31" y="60"/>
                    <a:pt x="30" y="61"/>
                    <a:pt x="30" y="61"/>
                  </a:cubicBezTo>
                  <a:cubicBezTo>
                    <a:pt x="30" y="62"/>
                    <a:pt x="30" y="62"/>
                    <a:pt x="30" y="63"/>
                  </a:cubicBezTo>
                  <a:cubicBezTo>
                    <a:pt x="31" y="63"/>
                    <a:pt x="31" y="63"/>
                    <a:pt x="32" y="63"/>
                  </a:cubicBezTo>
                  <a:cubicBezTo>
                    <a:pt x="32" y="62"/>
                    <a:pt x="32" y="62"/>
                    <a:pt x="32" y="62"/>
                  </a:cubicBezTo>
                  <a:cubicBezTo>
                    <a:pt x="32" y="61"/>
                    <a:pt x="32" y="61"/>
                    <a:pt x="32" y="60"/>
                  </a:cubicBezTo>
                  <a:cubicBezTo>
                    <a:pt x="32" y="60"/>
                    <a:pt x="31" y="59"/>
                    <a:pt x="31" y="59"/>
                  </a:cubicBezTo>
                  <a:close/>
                  <a:moveTo>
                    <a:pt x="104" y="60"/>
                  </a:moveTo>
                  <a:cubicBezTo>
                    <a:pt x="103" y="61"/>
                    <a:pt x="103" y="61"/>
                    <a:pt x="104" y="62"/>
                  </a:cubicBezTo>
                  <a:cubicBezTo>
                    <a:pt x="104" y="62"/>
                    <a:pt x="104" y="62"/>
                    <a:pt x="104" y="61"/>
                  </a:cubicBezTo>
                  <a:cubicBezTo>
                    <a:pt x="104" y="61"/>
                    <a:pt x="104" y="61"/>
                    <a:pt x="104" y="61"/>
                  </a:cubicBezTo>
                  <a:cubicBezTo>
                    <a:pt x="104" y="60"/>
                    <a:pt x="104" y="60"/>
                    <a:pt x="104" y="60"/>
                  </a:cubicBezTo>
                  <a:close/>
                  <a:moveTo>
                    <a:pt x="22" y="62"/>
                  </a:moveTo>
                  <a:cubicBezTo>
                    <a:pt x="22" y="62"/>
                    <a:pt x="21" y="62"/>
                    <a:pt x="21" y="62"/>
                  </a:cubicBezTo>
                  <a:cubicBezTo>
                    <a:pt x="21" y="62"/>
                    <a:pt x="21" y="62"/>
                    <a:pt x="21" y="62"/>
                  </a:cubicBezTo>
                  <a:cubicBezTo>
                    <a:pt x="21" y="63"/>
                    <a:pt x="21" y="63"/>
                    <a:pt x="21" y="63"/>
                  </a:cubicBezTo>
                  <a:cubicBezTo>
                    <a:pt x="22" y="63"/>
                    <a:pt x="22" y="63"/>
                    <a:pt x="22" y="62"/>
                  </a:cubicBezTo>
                  <a:close/>
                  <a:moveTo>
                    <a:pt x="107" y="63"/>
                  </a:moveTo>
                  <a:cubicBezTo>
                    <a:pt x="107" y="63"/>
                    <a:pt x="108" y="63"/>
                    <a:pt x="108" y="63"/>
                  </a:cubicBezTo>
                  <a:cubicBezTo>
                    <a:pt x="108" y="63"/>
                    <a:pt x="108" y="63"/>
                    <a:pt x="108" y="63"/>
                  </a:cubicBezTo>
                  <a:cubicBezTo>
                    <a:pt x="108" y="63"/>
                    <a:pt x="108" y="63"/>
                    <a:pt x="108" y="63"/>
                  </a:cubicBezTo>
                  <a:cubicBezTo>
                    <a:pt x="107" y="63"/>
                    <a:pt x="107" y="63"/>
                    <a:pt x="107" y="63"/>
                  </a:cubicBezTo>
                  <a:close/>
                  <a:moveTo>
                    <a:pt x="106" y="67"/>
                  </a:moveTo>
                  <a:lnTo>
                    <a:pt x="107" y="67"/>
                  </a:lnTo>
                  <a:lnTo>
                    <a:pt x="107" y="66"/>
                  </a:lnTo>
                  <a:lnTo>
                    <a:pt x="106" y="66"/>
                  </a:lnTo>
                  <a:lnTo>
                    <a:pt x="106" y="67"/>
                  </a:lnTo>
                  <a:close/>
                  <a:moveTo>
                    <a:pt x="97" y="75"/>
                  </a:moveTo>
                  <a:cubicBezTo>
                    <a:pt x="97" y="75"/>
                    <a:pt x="97" y="75"/>
                    <a:pt x="97" y="76"/>
                  </a:cubicBezTo>
                  <a:cubicBezTo>
                    <a:pt x="96" y="76"/>
                    <a:pt x="96" y="76"/>
                    <a:pt x="96" y="77"/>
                  </a:cubicBezTo>
                  <a:cubicBezTo>
                    <a:pt x="97" y="77"/>
                    <a:pt x="97" y="77"/>
                    <a:pt x="97" y="76"/>
                  </a:cubicBezTo>
                  <a:cubicBezTo>
                    <a:pt x="97" y="76"/>
                    <a:pt x="97" y="76"/>
                    <a:pt x="97" y="76"/>
                  </a:cubicBezTo>
                  <a:cubicBezTo>
                    <a:pt x="97" y="75"/>
                    <a:pt x="97" y="75"/>
                    <a:pt x="97" y="75"/>
                  </a:cubicBezTo>
                  <a:cubicBezTo>
                    <a:pt x="97" y="75"/>
                    <a:pt x="97" y="74"/>
                    <a:pt x="97" y="75"/>
                  </a:cubicBezTo>
                  <a:close/>
                  <a:moveTo>
                    <a:pt x="51" y="85"/>
                  </a:moveTo>
                  <a:cubicBezTo>
                    <a:pt x="51" y="85"/>
                    <a:pt x="51" y="85"/>
                    <a:pt x="51" y="85"/>
                  </a:cubicBezTo>
                  <a:cubicBezTo>
                    <a:pt x="52" y="85"/>
                    <a:pt x="52" y="85"/>
                    <a:pt x="52" y="85"/>
                  </a:cubicBezTo>
                  <a:cubicBezTo>
                    <a:pt x="52" y="85"/>
                    <a:pt x="51" y="85"/>
                    <a:pt x="51" y="85"/>
                  </a:cubicBezTo>
                  <a:cubicBezTo>
                    <a:pt x="51" y="85"/>
                    <a:pt x="51" y="85"/>
                    <a:pt x="51" y="85"/>
                  </a:cubicBezTo>
                  <a:close/>
                  <a:moveTo>
                    <a:pt x="12" y="88"/>
                  </a:moveTo>
                  <a:cubicBezTo>
                    <a:pt x="12" y="88"/>
                    <a:pt x="13" y="88"/>
                    <a:pt x="13" y="88"/>
                  </a:cubicBezTo>
                  <a:cubicBezTo>
                    <a:pt x="13" y="88"/>
                    <a:pt x="13" y="87"/>
                    <a:pt x="13" y="87"/>
                  </a:cubicBezTo>
                  <a:cubicBezTo>
                    <a:pt x="13" y="87"/>
                    <a:pt x="12" y="87"/>
                    <a:pt x="12" y="87"/>
                  </a:cubicBezTo>
                  <a:cubicBezTo>
                    <a:pt x="12" y="87"/>
                    <a:pt x="12" y="88"/>
                    <a:pt x="12" y="88"/>
                  </a:cubicBezTo>
                  <a:close/>
                  <a:moveTo>
                    <a:pt x="79" y="94"/>
                  </a:moveTo>
                  <a:cubicBezTo>
                    <a:pt x="80" y="94"/>
                    <a:pt x="80" y="94"/>
                    <a:pt x="80" y="94"/>
                  </a:cubicBezTo>
                  <a:cubicBezTo>
                    <a:pt x="80" y="94"/>
                    <a:pt x="80" y="94"/>
                    <a:pt x="80" y="94"/>
                  </a:cubicBezTo>
                  <a:cubicBezTo>
                    <a:pt x="80" y="94"/>
                    <a:pt x="80" y="94"/>
                    <a:pt x="80" y="94"/>
                  </a:cubicBezTo>
                  <a:cubicBezTo>
                    <a:pt x="79" y="94"/>
                    <a:pt x="79" y="94"/>
                    <a:pt x="79" y="94"/>
                  </a:cubicBezTo>
                  <a:close/>
                  <a:moveTo>
                    <a:pt x="14" y="99"/>
                  </a:moveTo>
                  <a:cubicBezTo>
                    <a:pt x="14" y="99"/>
                    <a:pt x="14" y="99"/>
                    <a:pt x="14" y="99"/>
                  </a:cubicBezTo>
                  <a:cubicBezTo>
                    <a:pt x="14" y="99"/>
                    <a:pt x="14" y="99"/>
                    <a:pt x="14" y="99"/>
                  </a:cubicBezTo>
                  <a:cubicBezTo>
                    <a:pt x="14" y="99"/>
                    <a:pt x="14" y="99"/>
                    <a:pt x="14" y="99"/>
                  </a:cubicBezTo>
                  <a:cubicBezTo>
                    <a:pt x="14" y="99"/>
                    <a:pt x="14" y="99"/>
                    <a:pt x="14" y="99"/>
                  </a:cubicBezTo>
                  <a:close/>
                  <a:moveTo>
                    <a:pt x="179" y="107"/>
                  </a:moveTo>
                  <a:lnTo>
                    <a:pt x="180" y="107"/>
                  </a:lnTo>
                  <a:lnTo>
                    <a:pt x="180" y="106"/>
                  </a:lnTo>
                  <a:lnTo>
                    <a:pt x="179" y="106"/>
                  </a:lnTo>
                  <a:lnTo>
                    <a:pt x="179" y="107"/>
                  </a:lnTo>
                  <a:close/>
                  <a:moveTo>
                    <a:pt x="60" y="112"/>
                  </a:moveTo>
                  <a:cubicBezTo>
                    <a:pt x="60" y="112"/>
                    <a:pt x="61" y="112"/>
                    <a:pt x="61" y="112"/>
                  </a:cubicBezTo>
                  <a:cubicBezTo>
                    <a:pt x="61" y="112"/>
                    <a:pt x="61" y="112"/>
                    <a:pt x="61" y="112"/>
                  </a:cubicBezTo>
                  <a:cubicBezTo>
                    <a:pt x="61" y="112"/>
                    <a:pt x="61" y="112"/>
                    <a:pt x="61" y="111"/>
                  </a:cubicBezTo>
                  <a:cubicBezTo>
                    <a:pt x="61" y="111"/>
                    <a:pt x="61" y="112"/>
                    <a:pt x="60" y="112"/>
                  </a:cubicBezTo>
                  <a:close/>
                  <a:moveTo>
                    <a:pt x="56" y="120"/>
                  </a:moveTo>
                  <a:lnTo>
                    <a:pt x="57" y="120"/>
                  </a:lnTo>
                  <a:lnTo>
                    <a:pt x="57" y="118"/>
                  </a:lnTo>
                  <a:lnTo>
                    <a:pt x="56" y="118"/>
                  </a:lnTo>
                  <a:lnTo>
                    <a:pt x="56" y="120"/>
                  </a:lnTo>
                  <a:close/>
                  <a:moveTo>
                    <a:pt x="50" y="126"/>
                  </a:moveTo>
                  <a:lnTo>
                    <a:pt x="51" y="126"/>
                  </a:lnTo>
                  <a:lnTo>
                    <a:pt x="51" y="125"/>
                  </a:lnTo>
                  <a:lnTo>
                    <a:pt x="50" y="125"/>
                  </a:lnTo>
                  <a:lnTo>
                    <a:pt x="50" y="126"/>
                  </a:lnTo>
                  <a:close/>
                  <a:moveTo>
                    <a:pt x="134" y="125"/>
                  </a:moveTo>
                  <a:cubicBezTo>
                    <a:pt x="134" y="126"/>
                    <a:pt x="135" y="126"/>
                    <a:pt x="135" y="127"/>
                  </a:cubicBezTo>
                  <a:cubicBezTo>
                    <a:pt x="136" y="126"/>
                    <a:pt x="136" y="126"/>
                    <a:pt x="136" y="125"/>
                  </a:cubicBezTo>
                  <a:cubicBezTo>
                    <a:pt x="135" y="125"/>
                    <a:pt x="135" y="125"/>
                    <a:pt x="134" y="125"/>
                  </a:cubicBezTo>
                  <a:close/>
                  <a:moveTo>
                    <a:pt x="54" y="126"/>
                  </a:moveTo>
                  <a:cubicBezTo>
                    <a:pt x="54" y="126"/>
                    <a:pt x="54" y="126"/>
                    <a:pt x="55" y="126"/>
                  </a:cubicBezTo>
                  <a:cubicBezTo>
                    <a:pt x="55" y="127"/>
                    <a:pt x="55" y="126"/>
                    <a:pt x="55" y="126"/>
                  </a:cubicBezTo>
                  <a:cubicBezTo>
                    <a:pt x="55" y="126"/>
                    <a:pt x="55" y="126"/>
                    <a:pt x="55" y="126"/>
                  </a:cubicBezTo>
                  <a:cubicBezTo>
                    <a:pt x="54" y="126"/>
                    <a:pt x="54" y="126"/>
                    <a:pt x="54" y="126"/>
                  </a:cubicBezTo>
                  <a:close/>
                  <a:moveTo>
                    <a:pt x="31" y="130"/>
                  </a:moveTo>
                  <a:cubicBezTo>
                    <a:pt x="30" y="131"/>
                    <a:pt x="30" y="131"/>
                    <a:pt x="30" y="131"/>
                  </a:cubicBezTo>
                  <a:cubicBezTo>
                    <a:pt x="30" y="132"/>
                    <a:pt x="31" y="132"/>
                    <a:pt x="32" y="132"/>
                  </a:cubicBezTo>
                  <a:cubicBezTo>
                    <a:pt x="32" y="131"/>
                    <a:pt x="31" y="130"/>
                    <a:pt x="31" y="130"/>
                  </a:cubicBezTo>
                  <a:close/>
                  <a:moveTo>
                    <a:pt x="28" y="134"/>
                  </a:moveTo>
                  <a:cubicBezTo>
                    <a:pt x="28" y="134"/>
                    <a:pt x="28" y="134"/>
                    <a:pt x="29" y="134"/>
                  </a:cubicBezTo>
                  <a:cubicBezTo>
                    <a:pt x="29" y="134"/>
                    <a:pt x="29" y="134"/>
                    <a:pt x="29" y="134"/>
                  </a:cubicBezTo>
                  <a:cubicBezTo>
                    <a:pt x="29" y="134"/>
                    <a:pt x="28" y="134"/>
                    <a:pt x="28" y="134"/>
                  </a:cubicBezTo>
                  <a:cubicBezTo>
                    <a:pt x="28" y="134"/>
                    <a:pt x="28" y="134"/>
                    <a:pt x="28" y="134"/>
                  </a:cubicBezTo>
                  <a:close/>
                  <a:moveTo>
                    <a:pt x="97" y="140"/>
                  </a:moveTo>
                  <a:cubicBezTo>
                    <a:pt x="97" y="141"/>
                    <a:pt x="97" y="141"/>
                    <a:pt x="98" y="141"/>
                  </a:cubicBezTo>
                  <a:cubicBezTo>
                    <a:pt x="99" y="141"/>
                    <a:pt x="99" y="142"/>
                    <a:pt x="100" y="142"/>
                  </a:cubicBezTo>
                  <a:cubicBezTo>
                    <a:pt x="100" y="141"/>
                    <a:pt x="99" y="140"/>
                    <a:pt x="97" y="140"/>
                  </a:cubicBezTo>
                  <a:close/>
                  <a:moveTo>
                    <a:pt x="145" y="154"/>
                  </a:moveTo>
                  <a:lnTo>
                    <a:pt x="146" y="154"/>
                  </a:lnTo>
                  <a:lnTo>
                    <a:pt x="146" y="153"/>
                  </a:lnTo>
                  <a:lnTo>
                    <a:pt x="145" y="153"/>
                  </a:lnTo>
                  <a:lnTo>
                    <a:pt x="145" y="154"/>
                  </a:lnTo>
                  <a:close/>
                  <a:moveTo>
                    <a:pt x="189" y="154"/>
                  </a:moveTo>
                  <a:cubicBezTo>
                    <a:pt x="189" y="155"/>
                    <a:pt x="189" y="155"/>
                    <a:pt x="189" y="155"/>
                  </a:cubicBezTo>
                  <a:cubicBezTo>
                    <a:pt x="189" y="155"/>
                    <a:pt x="189" y="155"/>
                    <a:pt x="189" y="155"/>
                  </a:cubicBezTo>
                  <a:cubicBezTo>
                    <a:pt x="189" y="154"/>
                    <a:pt x="189" y="154"/>
                    <a:pt x="189" y="154"/>
                  </a:cubicBezTo>
                  <a:cubicBezTo>
                    <a:pt x="189" y="154"/>
                    <a:pt x="189" y="154"/>
                    <a:pt x="189" y="154"/>
                  </a:cubicBezTo>
                  <a:close/>
                  <a:moveTo>
                    <a:pt x="47" y="176"/>
                  </a:moveTo>
                  <a:cubicBezTo>
                    <a:pt x="47" y="176"/>
                    <a:pt x="47" y="177"/>
                    <a:pt x="47" y="177"/>
                  </a:cubicBezTo>
                  <a:cubicBezTo>
                    <a:pt x="47" y="177"/>
                    <a:pt x="48" y="177"/>
                    <a:pt x="48" y="176"/>
                  </a:cubicBezTo>
                  <a:cubicBezTo>
                    <a:pt x="48" y="176"/>
                    <a:pt x="48" y="176"/>
                    <a:pt x="47" y="176"/>
                  </a:cubicBezTo>
                  <a:cubicBezTo>
                    <a:pt x="47" y="176"/>
                    <a:pt x="47" y="176"/>
                    <a:pt x="47" y="176"/>
                  </a:cubicBezTo>
                  <a:close/>
                  <a:moveTo>
                    <a:pt x="74" y="185"/>
                  </a:moveTo>
                  <a:cubicBezTo>
                    <a:pt x="74" y="186"/>
                    <a:pt x="74" y="187"/>
                    <a:pt x="75" y="187"/>
                  </a:cubicBezTo>
                  <a:cubicBezTo>
                    <a:pt x="75" y="186"/>
                    <a:pt x="75" y="186"/>
                    <a:pt x="74" y="185"/>
                  </a:cubicBezTo>
                  <a:close/>
                  <a:moveTo>
                    <a:pt x="41" y="196"/>
                  </a:moveTo>
                  <a:lnTo>
                    <a:pt x="42" y="196"/>
                  </a:lnTo>
                  <a:lnTo>
                    <a:pt x="42" y="194"/>
                  </a:lnTo>
                  <a:lnTo>
                    <a:pt x="42" y="194"/>
                  </a:lnTo>
                  <a:lnTo>
                    <a:pt x="41" y="196"/>
                  </a:lnTo>
                  <a:close/>
                  <a:moveTo>
                    <a:pt x="67" y="197"/>
                  </a:moveTo>
                  <a:lnTo>
                    <a:pt x="68" y="197"/>
                  </a:lnTo>
                  <a:lnTo>
                    <a:pt x="68" y="196"/>
                  </a:lnTo>
                  <a:lnTo>
                    <a:pt x="67" y="196"/>
                  </a:lnTo>
                  <a:lnTo>
                    <a:pt x="67" y="197"/>
                  </a:lnTo>
                  <a:close/>
                  <a:moveTo>
                    <a:pt x="40" y="197"/>
                  </a:moveTo>
                  <a:cubicBezTo>
                    <a:pt x="41" y="197"/>
                    <a:pt x="41" y="197"/>
                    <a:pt x="41" y="197"/>
                  </a:cubicBezTo>
                  <a:cubicBezTo>
                    <a:pt x="41" y="197"/>
                    <a:pt x="41" y="197"/>
                    <a:pt x="41" y="197"/>
                  </a:cubicBezTo>
                  <a:cubicBezTo>
                    <a:pt x="41" y="197"/>
                    <a:pt x="41" y="197"/>
                    <a:pt x="41" y="197"/>
                  </a:cubicBezTo>
                  <a:cubicBezTo>
                    <a:pt x="40" y="197"/>
                    <a:pt x="40" y="197"/>
                    <a:pt x="40" y="197"/>
                  </a:cubicBezTo>
                  <a:close/>
                  <a:moveTo>
                    <a:pt x="43" y="200"/>
                  </a:moveTo>
                  <a:cubicBezTo>
                    <a:pt x="43" y="200"/>
                    <a:pt x="44" y="200"/>
                    <a:pt x="44" y="200"/>
                  </a:cubicBezTo>
                  <a:cubicBezTo>
                    <a:pt x="44" y="201"/>
                    <a:pt x="44" y="201"/>
                    <a:pt x="44" y="200"/>
                  </a:cubicBezTo>
                  <a:cubicBezTo>
                    <a:pt x="44" y="200"/>
                    <a:pt x="44" y="200"/>
                    <a:pt x="44" y="200"/>
                  </a:cubicBezTo>
                  <a:cubicBezTo>
                    <a:pt x="43" y="200"/>
                    <a:pt x="43" y="200"/>
                    <a:pt x="43" y="200"/>
                  </a:cubicBezTo>
                  <a:close/>
                  <a:moveTo>
                    <a:pt x="42" y="203"/>
                  </a:moveTo>
                  <a:cubicBezTo>
                    <a:pt x="42" y="203"/>
                    <a:pt x="43" y="203"/>
                    <a:pt x="43" y="203"/>
                  </a:cubicBezTo>
                  <a:cubicBezTo>
                    <a:pt x="43" y="203"/>
                    <a:pt x="43" y="203"/>
                    <a:pt x="43" y="203"/>
                  </a:cubicBezTo>
                  <a:cubicBezTo>
                    <a:pt x="43" y="203"/>
                    <a:pt x="43" y="203"/>
                    <a:pt x="43" y="202"/>
                  </a:cubicBezTo>
                  <a:cubicBezTo>
                    <a:pt x="43" y="202"/>
                    <a:pt x="43" y="202"/>
                    <a:pt x="42" y="202"/>
                  </a:cubicBezTo>
                  <a:lnTo>
                    <a:pt x="42" y="203"/>
                  </a:lnTo>
                  <a:close/>
                  <a:moveTo>
                    <a:pt x="64" y="203"/>
                  </a:moveTo>
                  <a:lnTo>
                    <a:pt x="65" y="203"/>
                  </a:lnTo>
                  <a:lnTo>
                    <a:pt x="65" y="202"/>
                  </a:lnTo>
                  <a:lnTo>
                    <a:pt x="64" y="202"/>
                  </a:lnTo>
                  <a:lnTo>
                    <a:pt x="64" y="203"/>
                  </a:lnTo>
                  <a:close/>
                  <a:moveTo>
                    <a:pt x="27" y="204"/>
                  </a:moveTo>
                  <a:cubicBezTo>
                    <a:pt x="27" y="204"/>
                    <a:pt x="27" y="204"/>
                    <a:pt x="28" y="204"/>
                  </a:cubicBezTo>
                  <a:cubicBezTo>
                    <a:pt x="28" y="204"/>
                    <a:pt x="28" y="204"/>
                    <a:pt x="28" y="203"/>
                  </a:cubicBezTo>
                  <a:cubicBezTo>
                    <a:pt x="28" y="203"/>
                    <a:pt x="27" y="203"/>
                    <a:pt x="27" y="203"/>
                  </a:cubicBezTo>
                  <a:cubicBezTo>
                    <a:pt x="27" y="204"/>
                    <a:pt x="27" y="204"/>
                    <a:pt x="27" y="204"/>
                  </a:cubicBezTo>
                  <a:close/>
                  <a:moveTo>
                    <a:pt x="59" y="204"/>
                  </a:moveTo>
                  <a:cubicBezTo>
                    <a:pt x="59" y="204"/>
                    <a:pt x="59" y="204"/>
                    <a:pt x="59" y="204"/>
                  </a:cubicBezTo>
                  <a:cubicBezTo>
                    <a:pt x="60" y="204"/>
                    <a:pt x="60" y="204"/>
                    <a:pt x="60" y="204"/>
                  </a:cubicBezTo>
                  <a:cubicBezTo>
                    <a:pt x="60" y="204"/>
                    <a:pt x="59" y="204"/>
                    <a:pt x="59" y="204"/>
                  </a:cubicBezTo>
                  <a:cubicBezTo>
                    <a:pt x="59" y="203"/>
                    <a:pt x="59" y="203"/>
                    <a:pt x="59" y="204"/>
                  </a:cubicBezTo>
                  <a:close/>
                  <a:moveTo>
                    <a:pt x="145" y="204"/>
                  </a:moveTo>
                  <a:cubicBezTo>
                    <a:pt x="145" y="204"/>
                    <a:pt x="145" y="204"/>
                    <a:pt x="145" y="204"/>
                  </a:cubicBezTo>
                  <a:cubicBezTo>
                    <a:pt x="145" y="204"/>
                    <a:pt x="145" y="204"/>
                    <a:pt x="145" y="203"/>
                  </a:cubicBezTo>
                  <a:cubicBezTo>
                    <a:pt x="145" y="203"/>
                    <a:pt x="145" y="203"/>
                    <a:pt x="145" y="203"/>
                  </a:cubicBezTo>
                  <a:cubicBezTo>
                    <a:pt x="144" y="204"/>
                    <a:pt x="144" y="204"/>
                    <a:pt x="145" y="204"/>
                  </a:cubicBezTo>
                  <a:close/>
                  <a:moveTo>
                    <a:pt x="161" y="204"/>
                  </a:moveTo>
                  <a:cubicBezTo>
                    <a:pt x="162" y="204"/>
                    <a:pt x="162" y="204"/>
                    <a:pt x="162" y="204"/>
                  </a:cubicBezTo>
                  <a:cubicBezTo>
                    <a:pt x="162" y="204"/>
                    <a:pt x="162" y="204"/>
                    <a:pt x="162" y="203"/>
                  </a:cubicBezTo>
                  <a:cubicBezTo>
                    <a:pt x="162" y="203"/>
                    <a:pt x="162" y="203"/>
                    <a:pt x="162" y="203"/>
                  </a:cubicBezTo>
                  <a:cubicBezTo>
                    <a:pt x="161" y="204"/>
                    <a:pt x="161" y="204"/>
                    <a:pt x="161" y="204"/>
                  </a:cubicBezTo>
                  <a:close/>
                  <a:moveTo>
                    <a:pt x="44" y="205"/>
                  </a:moveTo>
                  <a:lnTo>
                    <a:pt x="45" y="205"/>
                  </a:lnTo>
                  <a:lnTo>
                    <a:pt x="45" y="204"/>
                  </a:lnTo>
                  <a:lnTo>
                    <a:pt x="44" y="204"/>
                  </a:lnTo>
                  <a:lnTo>
                    <a:pt x="44" y="205"/>
                  </a:lnTo>
                  <a:close/>
                  <a:moveTo>
                    <a:pt x="48" y="204"/>
                  </a:moveTo>
                  <a:cubicBezTo>
                    <a:pt x="48" y="204"/>
                    <a:pt x="49" y="204"/>
                    <a:pt x="49" y="204"/>
                  </a:cubicBezTo>
                  <a:cubicBezTo>
                    <a:pt x="49" y="204"/>
                    <a:pt x="49" y="204"/>
                    <a:pt x="49" y="204"/>
                  </a:cubicBezTo>
                  <a:cubicBezTo>
                    <a:pt x="49" y="204"/>
                    <a:pt x="49" y="204"/>
                    <a:pt x="49" y="204"/>
                  </a:cubicBezTo>
                  <a:cubicBezTo>
                    <a:pt x="48" y="204"/>
                    <a:pt x="48" y="204"/>
                    <a:pt x="48" y="204"/>
                  </a:cubicBezTo>
                  <a:close/>
                  <a:moveTo>
                    <a:pt x="53" y="204"/>
                  </a:moveTo>
                  <a:cubicBezTo>
                    <a:pt x="53" y="204"/>
                    <a:pt x="54" y="204"/>
                    <a:pt x="54" y="204"/>
                  </a:cubicBezTo>
                  <a:cubicBezTo>
                    <a:pt x="54" y="204"/>
                    <a:pt x="54" y="204"/>
                    <a:pt x="54" y="204"/>
                  </a:cubicBezTo>
                  <a:cubicBezTo>
                    <a:pt x="54" y="204"/>
                    <a:pt x="54" y="204"/>
                    <a:pt x="54" y="204"/>
                  </a:cubicBezTo>
                  <a:cubicBezTo>
                    <a:pt x="53" y="204"/>
                    <a:pt x="53" y="204"/>
                    <a:pt x="53" y="204"/>
                  </a:cubicBezTo>
                  <a:close/>
                  <a:moveTo>
                    <a:pt x="50" y="206"/>
                  </a:moveTo>
                  <a:cubicBezTo>
                    <a:pt x="50" y="205"/>
                    <a:pt x="51" y="205"/>
                    <a:pt x="51" y="205"/>
                  </a:cubicBezTo>
                  <a:cubicBezTo>
                    <a:pt x="50" y="205"/>
                    <a:pt x="50" y="205"/>
                    <a:pt x="50" y="206"/>
                  </a:cubicBezTo>
                  <a:close/>
                  <a:moveTo>
                    <a:pt x="142" y="205"/>
                  </a:moveTo>
                  <a:cubicBezTo>
                    <a:pt x="142" y="205"/>
                    <a:pt x="142" y="206"/>
                    <a:pt x="143" y="206"/>
                  </a:cubicBezTo>
                  <a:cubicBezTo>
                    <a:pt x="143" y="207"/>
                    <a:pt x="143" y="207"/>
                    <a:pt x="144" y="207"/>
                  </a:cubicBezTo>
                  <a:cubicBezTo>
                    <a:pt x="143" y="207"/>
                    <a:pt x="143" y="206"/>
                    <a:pt x="143" y="206"/>
                  </a:cubicBezTo>
                  <a:cubicBezTo>
                    <a:pt x="143" y="205"/>
                    <a:pt x="143" y="205"/>
                    <a:pt x="142" y="205"/>
                  </a:cubicBezTo>
                  <a:close/>
                  <a:moveTo>
                    <a:pt x="188" y="206"/>
                  </a:moveTo>
                  <a:cubicBezTo>
                    <a:pt x="189" y="206"/>
                    <a:pt x="189" y="206"/>
                    <a:pt x="189" y="206"/>
                  </a:cubicBezTo>
                  <a:cubicBezTo>
                    <a:pt x="189" y="207"/>
                    <a:pt x="189" y="207"/>
                    <a:pt x="190" y="206"/>
                  </a:cubicBezTo>
                  <a:lnTo>
                    <a:pt x="190" y="205"/>
                  </a:lnTo>
                  <a:lnTo>
                    <a:pt x="189" y="205"/>
                  </a:lnTo>
                  <a:cubicBezTo>
                    <a:pt x="188" y="205"/>
                    <a:pt x="188" y="205"/>
                    <a:pt x="188" y="206"/>
                  </a:cubicBezTo>
                  <a:close/>
                  <a:moveTo>
                    <a:pt x="145" y="206"/>
                  </a:moveTo>
                  <a:cubicBezTo>
                    <a:pt x="145" y="206"/>
                    <a:pt x="145" y="206"/>
                    <a:pt x="145" y="206"/>
                  </a:cubicBezTo>
                  <a:cubicBezTo>
                    <a:pt x="145" y="206"/>
                    <a:pt x="146" y="206"/>
                    <a:pt x="146" y="206"/>
                  </a:cubicBezTo>
                  <a:cubicBezTo>
                    <a:pt x="146" y="206"/>
                    <a:pt x="146" y="206"/>
                    <a:pt x="145" y="205"/>
                  </a:cubicBezTo>
                  <a:cubicBezTo>
                    <a:pt x="145" y="205"/>
                    <a:pt x="145" y="206"/>
                    <a:pt x="145" y="206"/>
                  </a:cubicBezTo>
                  <a:close/>
                  <a:moveTo>
                    <a:pt x="157" y="205"/>
                  </a:moveTo>
                  <a:cubicBezTo>
                    <a:pt x="157" y="206"/>
                    <a:pt x="157" y="207"/>
                    <a:pt x="158" y="207"/>
                  </a:cubicBezTo>
                  <a:cubicBezTo>
                    <a:pt x="159" y="208"/>
                    <a:pt x="159" y="207"/>
                    <a:pt x="159" y="206"/>
                  </a:cubicBezTo>
                  <a:lnTo>
                    <a:pt x="157" y="205"/>
                  </a:lnTo>
                  <a:close/>
                  <a:moveTo>
                    <a:pt x="167" y="206"/>
                  </a:moveTo>
                  <a:cubicBezTo>
                    <a:pt x="167" y="206"/>
                    <a:pt x="167" y="206"/>
                    <a:pt x="167" y="206"/>
                  </a:cubicBezTo>
                  <a:cubicBezTo>
                    <a:pt x="167" y="206"/>
                    <a:pt x="168" y="206"/>
                    <a:pt x="168" y="206"/>
                  </a:cubicBezTo>
                  <a:cubicBezTo>
                    <a:pt x="168" y="206"/>
                    <a:pt x="168" y="206"/>
                    <a:pt x="167" y="205"/>
                  </a:cubicBezTo>
                  <a:cubicBezTo>
                    <a:pt x="167" y="205"/>
                    <a:pt x="167" y="206"/>
                    <a:pt x="167" y="206"/>
                  </a:cubicBezTo>
                  <a:close/>
                  <a:moveTo>
                    <a:pt x="128" y="206"/>
                  </a:moveTo>
                  <a:cubicBezTo>
                    <a:pt x="128" y="207"/>
                    <a:pt x="128" y="207"/>
                    <a:pt x="128" y="207"/>
                  </a:cubicBezTo>
                  <a:cubicBezTo>
                    <a:pt x="129" y="207"/>
                    <a:pt x="129" y="207"/>
                    <a:pt x="129" y="206"/>
                  </a:cubicBezTo>
                  <a:cubicBezTo>
                    <a:pt x="129" y="206"/>
                    <a:pt x="129" y="206"/>
                    <a:pt x="128" y="206"/>
                  </a:cubicBezTo>
                  <a:cubicBezTo>
                    <a:pt x="128" y="206"/>
                    <a:pt x="128" y="206"/>
                    <a:pt x="128" y="206"/>
                  </a:cubicBezTo>
                  <a:close/>
                  <a:moveTo>
                    <a:pt x="162" y="206"/>
                  </a:moveTo>
                  <a:cubicBezTo>
                    <a:pt x="162" y="206"/>
                    <a:pt x="162" y="206"/>
                    <a:pt x="163" y="206"/>
                  </a:cubicBezTo>
                  <a:cubicBezTo>
                    <a:pt x="163" y="206"/>
                    <a:pt x="163" y="206"/>
                    <a:pt x="163" y="206"/>
                  </a:cubicBezTo>
                  <a:cubicBezTo>
                    <a:pt x="163" y="206"/>
                    <a:pt x="163" y="206"/>
                    <a:pt x="162" y="206"/>
                  </a:cubicBezTo>
                  <a:cubicBezTo>
                    <a:pt x="162" y="206"/>
                    <a:pt x="162" y="206"/>
                    <a:pt x="162" y="206"/>
                  </a:cubicBezTo>
                  <a:close/>
                  <a:moveTo>
                    <a:pt x="47" y="207"/>
                  </a:moveTo>
                  <a:cubicBezTo>
                    <a:pt x="47" y="207"/>
                    <a:pt x="47" y="207"/>
                    <a:pt x="48" y="207"/>
                  </a:cubicBezTo>
                  <a:cubicBezTo>
                    <a:pt x="48" y="207"/>
                    <a:pt x="48" y="207"/>
                    <a:pt x="48" y="207"/>
                  </a:cubicBezTo>
                  <a:cubicBezTo>
                    <a:pt x="48" y="207"/>
                    <a:pt x="48" y="206"/>
                    <a:pt x="47" y="206"/>
                  </a:cubicBezTo>
                  <a:cubicBezTo>
                    <a:pt x="47" y="206"/>
                    <a:pt x="47" y="206"/>
                    <a:pt x="47" y="207"/>
                  </a:cubicBezTo>
                  <a:close/>
                  <a:moveTo>
                    <a:pt x="55" y="207"/>
                  </a:moveTo>
                  <a:cubicBezTo>
                    <a:pt x="55" y="207"/>
                    <a:pt x="55" y="207"/>
                    <a:pt x="56" y="207"/>
                  </a:cubicBezTo>
                  <a:cubicBezTo>
                    <a:pt x="56" y="207"/>
                    <a:pt x="56" y="207"/>
                    <a:pt x="56" y="207"/>
                  </a:cubicBezTo>
                  <a:cubicBezTo>
                    <a:pt x="56" y="207"/>
                    <a:pt x="56" y="207"/>
                    <a:pt x="56" y="207"/>
                  </a:cubicBezTo>
                  <a:cubicBezTo>
                    <a:pt x="56" y="206"/>
                    <a:pt x="55" y="207"/>
                    <a:pt x="55" y="207"/>
                  </a:cubicBezTo>
                  <a:close/>
                  <a:moveTo>
                    <a:pt x="148" y="206"/>
                  </a:moveTo>
                  <a:cubicBezTo>
                    <a:pt x="148" y="207"/>
                    <a:pt x="148" y="207"/>
                    <a:pt x="148" y="207"/>
                  </a:cubicBezTo>
                  <a:cubicBezTo>
                    <a:pt x="148" y="207"/>
                    <a:pt x="147" y="208"/>
                    <a:pt x="148" y="208"/>
                  </a:cubicBezTo>
                  <a:cubicBezTo>
                    <a:pt x="148" y="208"/>
                    <a:pt x="148" y="208"/>
                    <a:pt x="148" y="208"/>
                  </a:cubicBezTo>
                  <a:cubicBezTo>
                    <a:pt x="149" y="209"/>
                    <a:pt x="149" y="209"/>
                    <a:pt x="149" y="209"/>
                  </a:cubicBezTo>
                  <a:cubicBezTo>
                    <a:pt x="150" y="209"/>
                    <a:pt x="150" y="209"/>
                    <a:pt x="150" y="209"/>
                  </a:cubicBezTo>
                  <a:cubicBezTo>
                    <a:pt x="151" y="209"/>
                    <a:pt x="151" y="208"/>
                    <a:pt x="151" y="208"/>
                  </a:cubicBezTo>
                  <a:cubicBezTo>
                    <a:pt x="150" y="208"/>
                    <a:pt x="150" y="208"/>
                    <a:pt x="150" y="208"/>
                  </a:cubicBezTo>
                  <a:cubicBezTo>
                    <a:pt x="150" y="207"/>
                    <a:pt x="150" y="207"/>
                    <a:pt x="150" y="207"/>
                  </a:cubicBezTo>
                  <a:cubicBezTo>
                    <a:pt x="150" y="207"/>
                    <a:pt x="150" y="206"/>
                    <a:pt x="149" y="206"/>
                  </a:cubicBezTo>
                  <a:cubicBezTo>
                    <a:pt x="149" y="206"/>
                    <a:pt x="149" y="206"/>
                    <a:pt x="148" y="206"/>
                  </a:cubicBezTo>
                  <a:close/>
                  <a:moveTo>
                    <a:pt x="41" y="208"/>
                  </a:moveTo>
                  <a:cubicBezTo>
                    <a:pt x="41" y="209"/>
                    <a:pt x="41" y="209"/>
                    <a:pt x="42" y="208"/>
                  </a:cubicBezTo>
                  <a:cubicBezTo>
                    <a:pt x="42" y="208"/>
                    <a:pt x="42" y="208"/>
                    <a:pt x="42" y="208"/>
                  </a:cubicBezTo>
                  <a:cubicBezTo>
                    <a:pt x="42" y="207"/>
                    <a:pt x="42" y="207"/>
                    <a:pt x="42" y="207"/>
                  </a:cubicBezTo>
                  <a:cubicBezTo>
                    <a:pt x="41" y="207"/>
                    <a:pt x="41" y="207"/>
                    <a:pt x="41" y="207"/>
                  </a:cubicBezTo>
                  <a:lnTo>
                    <a:pt x="41" y="208"/>
                  </a:lnTo>
                  <a:close/>
                  <a:moveTo>
                    <a:pt x="61" y="207"/>
                  </a:moveTo>
                  <a:cubicBezTo>
                    <a:pt x="61" y="208"/>
                    <a:pt x="61" y="208"/>
                    <a:pt x="61" y="208"/>
                  </a:cubicBezTo>
                  <a:cubicBezTo>
                    <a:pt x="61" y="208"/>
                    <a:pt x="62" y="208"/>
                    <a:pt x="62" y="208"/>
                  </a:cubicBezTo>
                  <a:cubicBezTo>
                    <a:pt x="62" y="208"/>
                    <a:pt x="62" y="207"/>
                    <a:pt x="62" y="207"/>
                  </a:cubicBezTo>
                  <a:cubicBezTo>
                    <a:pt x="62" y="207"/>
                    <a:pt x="62" y="207"/>
                    <a:pt x="61" y="207"/>
                  </a:cubicBezTo>
                  <a:close/>
                  <a:moveTo>
                    <a:pt x="135" y="207"/>
                  </a:moveTo>
                  <a:cubicBezTo>
                    <a:pt x="135" y="208"/>
                    <a:pt x="136" y="209"/>
                    <a:pt x="137" y="208"/>
                  </a:cubicBezTo>
                  <a:cubicBezTo>
                    <a:pt x="137" y="208"/>
                    <a:pt x="137" y="207"/>
                    <a:pt x="136" y="207"/>
                  </a:cubicBezTo>
                  <a:cubicBezTo>
                    <a:pt x="136" y="207"/>
                    <a:pt x="136" y="207"/>
                    <a:pt x="135" y="207"/>
                  </a:cubicBezTo>
                  <a:close/>
                  <a:moveTo>
                    <a:pt x="161" y="207"/>
                  </a:moveTo>
                  <a:cubicBezTo>
                    <a:pt x="161" y="207"/>
                    <a:pt x="161" y="208"/>
                    <a:pt x="161" y="208"/>
                  </a:cubicBezTo>
                  <a:cubicBezTo>
                    <a:pt x="161" y="208"/>
                    <a:pt x="161" y="209"/>
                    <a:pt x="162" y="209"/>
                  </a:cubicBezTo>
                  <a:cubicBezTo>
                    <a:pt x="162" y="209"/>
                    <a:pt x="162" y="209"/>
                    <a:pt x="163" y="209"/>
                  </a:cubicBezTo>
                  <a:cubicBezTo>
                    <a:pt x="163" y="210"/>
                    <a:pt x="163" y="209"/>
                    <a:pt x="163" y="209"/>
                  </a:cubicBezTo>
                  <a:cubicBezTo>
                    <a:pt x="163" y="209"/>
                    <a:pt x="162" y="209"/>
                    <a:pt x="162" y="208"/>
                  </a:cubicBezTo>
                  <a:cubicBezTo>
                    <a:pt x="162" y="207"/>
                    <a:pt x="161" y="207"/>
                    <a:pt x="161" y="207"/>
                  </a:cubicBezTo>
                  <a:close/>
                  <a:moveTo>
                    <a:pt x="169" y="207"/>
                  </a:moveTo>
                  <a:cubicBezTo>
                    <a:pt x="169" y="208"/>
                    <a:pt x="169" y="208"/>
                    <a:pt x="169" y="208"/>
                  </a:cubicBezTo>
                  <a:cubicBezTo>
                    <a:pt x="169" y="208"/>
                    <a:pt x="169" y="208"/>
                    <a:pt x="169" y="207"/>
                  </a:cubicBezTo>
                  <a:cubicBezTo>
                    <a:pt x="169" y="207"/>
                    <a:pt x="169" y="207"/>
                    <a:pt x="169" y="207"/>
                  </a:cubicBezTo>
                  <a:cubicBezTo>
                    <a:pt x="169" y="207"/>
                    <a:pt x="169" y="207"/>
                    <a:pt x="169" y="207"/>
                  </a:cubicBezTo>
                  <a:close/>
                  <a:moveTo>
                    <a:pt x="45" y="208"/>
                  </a:moveTo>
                  <a:lnTo>
                    <a:pt x="46" y="208"/>
                  </a:lnTo>
                  <a:lnTo>
                    <a:pt x="46" y="207"/>
                  </a:lnTo>
                  <a:lnTo>
                    <a:pt x="45" y="207"/>
                  </a:lnTo>
                  <a:lnTo>
                    <a:pt x="45" y="208"/>
                  </a:lnTo>
                  <a:close/>
                  <a:moveTo>
                    <a:pt x="51" y="208"/>
                  </a:moveTo>
                  <a:cubicBezTo>
                    <a:pt x="51" y="208"/>
                    <a:pt x="51" y="209"/>
                    <a:pt x="51" y="209"/>
                  </a:cubicBezTo>
                  <a:cubicBezTo>
                    <a:pt x="51" y="209"/>
                    <a:pt x="51" y="209"/>
                    <a:pt x="52" y="209"/>
                  </a:cubicBezTo>
                  <a:cubicBezTo>
                    <a:pt x="52" y="209"/>
                    <a:pt x="52" y="208"/>
                    <a:pt x="52" y="208"/>
                  </a:cubicBezTo>
                  <a:cubicBezTo>
                    <a:pt x="52" y="208"/>
                    <a:pt x="52" y="208"/>
                    <a:pt x="51" y="208"/>
                  </a:cubicBezTo>
                  <a:close/>
                  <a:moveTo>
                    <a:pt x="158" y="208"/>
                  </a:moveTo>
                  <a:cubicBezTo>
                    <a:pt x="157" y="208"/>
                    <a:pt x="157" y="208"/>
                    <a:pt x="157" y="208"/>
                  </a:cubicBezTo>
                  <a:cubicBezTo>
                    <a:pt x="157" y="208"/>
                    <a:pt x="156" y="208"/>
                    <a:pt x="156" y="209"/>
                  </a:cubicBezTo>
                  <a:cubicBezTo>
                    <a:pt x="156" y="209"/>
                    <a:pt x="156" y="209"/>
                    <a:pt x="156" y="209"/>
                  </a:cubicBezTo>
                  <a:cubicBezTo>
                    <a:pt x="157" y="210"/>
                    <a:pt x="157" y="210"/>
                    <a:pt x="158" y="210"/>
                  </a:cubicBezTo>
                  <a:lnTo>
                    <a:pt x="158" y="208"/>
                  </a:lnTo>
                  <a:close/>
                  <a:moveTo>
                    <a:pt x="38" y="209"/>
                  </a:moveTo>
                  <a:cubicBezTo>
                    <a:pt x="38" y="209"/>
                    <a:pt x="39" y="209"/>
                    <a:pt x="39" y="209"/>
                  </a:cubicBezTo>
                  <a:cubicBezTo>
                    <a:pt x="39" y="209"/>
                    <a:pt x="39" y="209"/>
                    <a:pt x="39" y="208"/>
                  </a:cubicBezTo>
                  <a:cubicBezTo>
                    <a:pt x="39" y="209"/>
                    <a:pt x="39" y="209"/>
                    <a:pt x="39" y="209"/>
                  </a:cubicBezTo>
                  <a:cubicBezTo>
                    <a:pt x="38" y="209"/>
                    <a:pt x="38" y="209"/>
                    <a:pt x="38" y="209"/>
                  </a:cubicBezTo>
                  <a:close/>
                  <a:moveTo>
                    <a:pt x="59" y="208"/>
                  </a:moveTo>
                  <a:cubicBezTo>
                    <a:pt x="58" y="208"/>
                    <a:pt x="58" y="208"/>
                    <a:pt x="57" y="209"/>
                  </a:cubicBezTo>
                  <a:cubicBezTo>
                    <a:pt x="57" y="209"/>
                    <a:pt x="57" y="210"/>
                    <a:pt x="58" y="210"/>
                  </a:cubicBezTo>
                  <a:cubicBezTo>
                    <a:pt x="58" y="210"/>
                    <a:pt x="58" y="209"/>
                    <a:pt x="58" y="209"/>
                  </a:cubicBezTo>
                  <a:cubicBezTo>
                    <a:pt x="59" y="209"/>
                    <a:pt x="59" y="209"/>
                    <a:pt x="59" y="208"/>
                  </a:cubicBezTo>
                  <a:close/>
                  <a:moveTo>
                    <a:pt x="140" y="209"/>
                  </a:moveTo>
                  <a:cubicBezTo>
                    <a:pt x="140" y="209"/>
                    <a:pt x="140" y="210"/>
                    <a:pt x="141" y="210"/>
                  </a:cubicBezTo>
                  <a:cubicBezTo>
                    <a:pt x="142" y="211"/>
                    <a:pt x="142" y="211"/>
                    <a:pt x="143" y="210"/>
                  </a:cubicBezTo>
                  <a:cubicBezTo>
                    <a:pt x="143" y="209"/>
                    <a:pt x="142" y="208"/>
                    <a:pt x="140" y="209"/>
                  </a:cubicBezTo>
                  <a:close/>
                  <a:moveTo>
                    <a:pt x="145" y="210"/>
                  </a:moveTo>
                  <a:lnTo>
                    <a:pt x="146" y="210"/>
                  </a:lnTo>
                  <a:lnTo>
                    <a:pt x="146" y="209"/>
                  </a:lnTo>
                  <a:lnTo>
                    <a:pt x="145" y="209"/>
                  </a:lnTo>
                  <a:lnTo>
                    <a:pt x="145" y="210"/>
                  </a:lnTo>
                  <a:close/>
                  <a:moveTo>
                    <a:pt x="31" y="210"/>
                  </a:moveTo>
                  <a:cubicBezTo>
                    <a:pt x="31" y="210"/>
                    <a:pt x="31" y="210"/>
                    <a:pt x="31" y="209"/>
                  </a:cubicBezTo>
                  <a:cubicBezTo>
                    <a:pt x="31" y="209"/>
                    <a:pt x="31" y="209"/>
                    <a:pt x="31" y="209"/>
                  </a:cubicBezTo>
                  <a:cubicBezTo>
                    <a:pt x="31" y="209"/>
                    <a:pt x="31" y="209"/>
                    <a:pt x="31" y="209"/>
                  </a:cubicBezTo>
                  <a:cubicBezTo>
                    <a:pt x="31" y="209"/>
                    <a:pt x="31" y="209"/>
                    <a:pt x="31" y="210"/>
                  </a:cubicBezTo>
                  <a:close/>
                  <a:moveTo>
                    <a:pt x="65" y="210"/>
                  </a:moveTo>
                  <a:cubicBezTo>
                    <a:pt x="65" y="210"/>
                    <a:pt x="65" y="210"/>
                    <a:pt x="65" y="210"/>
                  </a:cubicBezTo>
                  <a:cubicBezTo>
                    <a:pt x="66" y="210"/>
                    <a:pt x="66" y="210"/>
                    <a:pt x="66" y="210"/>
                  </a:cubicBezTo>
                  <a:cubicBezTo>
                    <a:pt x="66" y="209"/>
                    <a:pt x="66" y="209"/>
                    <a:pt x="66" y="209"/>
                  </a:cubicBezTo>
                  <a:cubicBezTo>
                    <a:pt x="65" y="209"/>
                    <a:pt x="65" y="209"/>
                    <a:pt x="65" y="210"/>
                  </a:cubicBezTo>
                  <a:close/>
                  <a:moveTo>
                    <a:pt x="130" y="210"/>
                  </a:moveTo>
                  <a:cubicBezTo>
                    <a:pt x="130" y="210"/>
                    <a:pt x="130" y="210"/>
                    <a:pt x="130" y="210"/>
                  </a:cubicBezTo>
                  <a:cubicBezTo>
                    <a:pt x="131" y="210"/>
                    <a:pt x="131" y="210"/>
                    <a:pt x="131" y="210"/>
                  </a:cubicBezTo>
                  <a:cubicBezTo>
                    <a:pt x="131" y="209"/>
                    <a:pt x="131" y="209"/>
                    <a:pt x="131" y="209"/>
                  </a:cubicBezTo>
                  <a:cubicBezTo>
                    <a:pt x="130" y="209"/>
                    <a:pt x="130" y="209"/>
                    <a:pt x="130" y="210"/>
                  </a:cubicBezTo>
                  <a:close/>
                  <a:moveTo>
                    <a:pt x="170" y="209"/>
                  </a:moveTo>
                  <a:lnTo>
                    <a:pt x="170" y="210"/>
                  </a:lnTo>
                  <a:cubicBezTo>
                    <a:pt x="170" y="210"/>
                    <a:pt x="170" y="210"/>
                    <a:pt x="171" y="210"/>
                  </a:cubicBezTo>
                  <a:cubicBezTo>
                    <a:pt x="171" y="210"/>
                    <a:pt x="171" y="210"/>
                    <a:pt x="171" y="210"/>
                  </a:cubicBezTo>
                  <a:cubicBezTo>
                    <a:pt x="171" y="209"/>
                    <a:pt x="171" y="209"/>
                    <a:pt x="170" y="209"/>
                  </a:cubicBezTo>
                  <a:close/>
                  <a:moveTo>
                    <a:pt x="181" y="210"/>
                  </a:moveTo>
                  <a:lnTo>
                    <a:pt x="182" y="210"/>
                  </a:lnTo>
                  <a:lnTo>
                    <a:pt x="182" y="210"/>
                  </a:lnTo>
                  <a:lnTo>
                    <a:pt x="181" y="210"/>
                  </a:lnTo>
                  <a:close/>
                  <a:moveTo>
                    <a:pt x="84" y="4"/>
                  </a:moveTo>
                  <a:cubicBezTo>
                    <a:pt x="83" y="4"/>
                    <a:pt x="83" y="3"/>
                    <a:pt x="83" y="3"/>
                  </a:cubicBezTo>
                  <a:cubicBezTo>
                    <a:pt x="83" y="2"/>
                    <a:pt x="83" y="2"/>
                    <a:pt x="82" y="2"/>
                  </a:cubicBezTo>
                  <a:cubicBezTo>
                    <a:pt x="82" y="2"/>
                    <a:pt x="82" y="2"/>
                    <a:pt x="83" y="2"/>
                  </a:cubicBezTo>
                  <a:cubicBezTo>
                    <a:pt x="83" y="2"/>
                    <a:pt x="83" y="2"/>
                    <a:pt x="83" y="2"/>
                  </a:cubicBezTo>
                  <a:cubicBezTo>
                    <a:pt x="84" y="3"/>
                    <a:pt x="84" y="3"/>
                    <a:pt x="84" y="3"/>
                  </a:cubicBezTo>
                  <a:cubicBezTo>
                    <a:pt x="84" y="3"/>
                    <a:pt x="84" y="3"/>
                    <a:pt x="84" y="4"/>
                  </a:cubicBezTo>
                  <a:close/>
                  <a:moveTo>
                    <a:pt x="87" y="6"/>
                  </a:moveTo>
                  <a:cubicBezTo>
                    <a:pt x="87" y="6"/>
                    <a:pt x="87" y="6"/>
                    <a:pt x="88" y="6"/>
                  </a:cubicBezTo>
                  <a:cubicBezTo>
                    <a:pt x="88" y="6"/>
                    <a:pt x="88" y="5"/>
                    <a:pt x="89" y="5"/>
                  </a:cubicBezTo>
                  <a:cubicBezTo>
                    <a:pt x="89" y="6"/>
                    <a:pt x="89" y="6"/>
                    <a:pt x="88" y="6"/>
                  </a:cubicBezTo>
                  <a:cubicBezTo>
                    <a:pt x="88" y="6"/>
                    <a:pt x="88" y="7"/>
                    <a:pt x="88" y="7"/>
                  </a:cubicBezTo>
                  <a:cubicBezTo>
                    <a:pt x="87" y="8"/>
                    <a:pt x="86" y="7"/>
                    <a:pt x="87" y="6"/>
                  </a:cubicBezTo>
                  <a:close/>
                  <a:moveTo>
                    <a:pt x="91" y="14"/>
                  </a:moveTo>
                  <a:cubicBezTo>
                    <a:pt x="91" y="13"/>
                    <a:pt x="91" y="13"/>
                    <a:pt x="90" y="13"/>
                  </a:cubicBezTo>
                  <a:cubicBezTo>
                    <a:pt x="90" y="12"/>
                    <a:pt x="90" y="12"/>
                    <a:pt x="90" y="12"/>
                  </a:cubicBezTo>
                  <a:cubicBezTo>
                    <a:pt x="90" y="12"/>
                    <a:pt x="90" y="12"/>
                    <a:pt x="91" y="12"/>
                  </a:cubicBezTo>
                  <a:cubicBezTo>
                    <a:pt x="91" y="12"/>
                    <a:pt x="91" y="12"/>
                    <a:pt x="91" y="12"/>
                  </a:cubicBezTo>
                  <a:cubicBezTo>
                    <a:pt x="92" y="13"/>
                    <a:pt x="92" y="13"/>
                    <a:pt x="92" y="13"/>
                  </a:cubicBezTo>
                  <a:cubicBezTo>
                    <a:pt x="92" y="12"/>
                    <a:pt x="92" y="12"/>
                    <a:pt x="92" y="11"/>
                  </a:cubicBezTo>
                  <a:cubicBezTo>
                    <a:pt x="92" y="11"/>
                    <a:pt x="92" y="11"/>
                    <a:pt x="92" y="11"/>
                  </a:cubicBezTo>
                  <a:cubicBezTo>
                    <a:pt x="92" y="11"/>
                    <a:pt x="91" y="10"/>
                    <a:pt x="91" y="10"/>
                  </a:cubicBezTo>
                  <a:cubicBezTo>
                    <a:pt x="91" y="10"/>
                    <a:pt x="91" y="10"/>
                    <a:pt x="92" y="9"/>
                  </a:cubicBezTo>
                  <a:cubicBezTo>
                    <a:pt x="92" y="9"/>
                    <a:pt x="93" y="9"/>
                    <a:pt x="93" y="10"/>
                  </a:cubicBezTo>
                  <a:cubicBezTo>
                    <a:pt x="94" y="10"/>
                    <a:pt x="94" y="11"/>
                    <a:pt x="94" y="12"/>
                  </a:cubicBezTo>
                  <a:cubicBezTo>
                    <a:pt x="94" y="12"/>
                    <a:pt x="93" y="13"/>
                    <a:pt x="93" y="13"/>
                  </a:cubicBezTo>
                  <a:cubicBezTo>
                    <a:pt x="93" y="14"/>
                    <a:pt x="92" y="14"/>
                    <a:pt x="91" y="14"/>
                  </a:cubicBezTo>
                  <a:close/>
                  <a:moveTo>
                    <a:pt x="78" y="15"/>
                  </a:moveTo>
                  <a:cubicBezTo>
                    <a:pt x="78" y="14"/>
                    <a:pt x="78" y="14"/>
                    <a:pt x="79" y="14"/>
                  </a:cubicBezTo>
                  <a:lnTo>
                    <a:pt x="79" y="14"/>
                  </a:lnTo>
                  <a:cubicBezTo>
                    <a:pt x="79" y="13"/>
                    <a:pt x="79" y="13"/>
                    <a:pt x="79" y="13"/>
                  </a:cubicBezTo>
                  <a:cubicBezTo>
                    <a:pt x="79" y="13"/>
                    <a:pt x="79" y="13"/>
                    <a:pt x="79" y="14"/>
                  </a:cubicBezTo>
                  <a:cubicBezTo>
                    <a:pt x="79" y="14"/>
                    <a:pt x="79" y="14"/>
                    <a:pt x="79" y="14"/>
                  </a:cubicBezTo>
                  <a:cubicBezTo>
                    <a:pt x="79" y="15"/>
                    <a:pt x="78" y="15"/>
                    <a:pt x="78" y="15"/>
                  </a:cubicBezTo>
                  <a:close/>
                  <a:moveTo>
                    <a:pt x="27" y="211"/>
                  </a:moveTo>
                  <a:cubicBezTo>
                    <a:pt x="26" y="211"/>
                    <a:pt x="26" y="212"/>
                    <a:pt x="26" y="212"/>
                  </a:cubicBezTo>
                  <a:cubicBezTo>
                    <a:pt x="26" y="211"/>
                    <a:pt x="26" y="211"/>
                    <a:pt x="26" y="211"/>
                  </a:cubicBezTo>
                  <a:cubicBezTo>
                    <a:pt x="26" y="211"/>
                    <a:pt x="26" y="211"/>
                    <a:pt x="26" y="210"/>
                  </a:cubicBezTo>
                  <a:cubicBezTo>
                    <a:pt x="26" y="210"/>
                    <a:pt x="25" y="210"/>
                    <a:pt x="25" y="210"/>
                  </a:cubicBezTo>
                  <a:lnTo>
                    <a:pt x="25" y="209"/>
                  </a:lnTo>
                  <a:cubicBezTo>
                    <a:pt x="25" y="209"/>
                    <a:pt x="26" y="209"/>
                    <a:pt x="26" y="209"/>
                  </a:cubicBezTo>
                  <a:cubicBezTo>
                    <a:pt x="26" y="209"/>
                    <a:pt x="26" y="209"/>
                    <a:pt x="26" y="210"/>
                  </a:cubicBezTo>
                  <a:cubicBezTo>
                    <a:pt x="26" y="210"/>
                    <a:pt x="26" y="210"/>
                    <a:pt x="26" y="210"/>
                  </a:cubicBezTo>
                  <a:cubicBezTo>
                    <a:pt x="26" y="211"/>
                    <a:pt x="26" y="211"/>
                    <a:pt x="27"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22">
              <a:extLst>
                <a:ext uri="{FF2B5EF4-FFF2-40B4-BE49-F238E27FC236}">
                  <a16:creationId xmlns:a16="http://schemas.microsoft.com/office/drawing/2014/main" id="{374D60D9-CDF9-4464-9069-9D548297E59A}"/>
                </a:ext>
              </a:extLst>
            </p:cNvPr>
            <p:cNvSpPr>
              <a:spLocks noEditPoints="1"/>
            </p:cNvSpPr>
            <p:nvPr/>
          </p:nvSpPr>
          <p:spPr bwMode="auto">
            <a:xfrm>
              <a:off x="7256209" y="4572329"/>
              <a:ext cx="105815" cy="177767"/>
            </a:xfrm>
            <a:custGeom>
              <a:avLst/>
              <a:gdLst>
                <a:gd name="T0" fmla="*/ 67 w 128"/>
                <a:gd name="T1" fmla="*/ 0 h 219"/>
                <a:gd name="T2" fmla="*/ 72 w 128"/>
                <a:gd name="T3" fmla="*/ 2 h 219"/>
                <a:gd name="T4" fmla="*/ 56 w 128"/>
                <a:gd name="T5" fmla="*/ 5 h 219"/>
                <a:gd name="T6" fmla="*/ 27 w 128"/>
                <a:gd name="T7" fmla="*/ 6 h 219"/>
                <a:gd name="T8" fmla="*/ 43 w 128"/>
                <a:gd name="T9" fmla="*/ 9 h 219"/>
                <a:gd name="T10" fmla="*/ 32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5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2 w 128"/>
                <a:gd name="T43" fmla="*/ 40 h 219"/>
                <a:gd name="T44" fmla="*/ 71 w 128"/>
                <a:gd name="T45" fmla="*/ 39 h 219"/>
                <a:gd name="T46" fmla="*/ 57 w 128"/>
                <a:gd name="T47" fmla="*/ 179 h 219"/>
                <a:gd name="T48" fmla="*/ 11 w 128"/>
                <a:gd name="T49" fmla="*/ 33 h 219"/>
                <a:gd name="T50" fmla="*/ 16 w 128"/>
                <a:gd name="T51" fmla="*/ 35 h 219"/>
                <a:gd name="T52" fmla="*/ 8 w 128"/>
                <a:gd name="T53" fmla="*/ 31 h 219"/>
                <a:gd name="T54" fmla="*/ 24 w 128"/>
                <a:gd name="T55" fmla="*/ 28 h 219"/>
                <a:gd name="T56" fmla="*/ 13 w 128"/>
                <a:gd name="T57" fmla="*/ 30 h 219"/>
                <a:gd name="T58" fmla="*/ 14 w 128"/>
                <a:gd name="T59" fmla="*/ 27 h 219"/>
                <a:gd name="T60" fmla="*/ 80 w 128"/>
                <a:gd name="T61" fmla="*/ 27 h 219"/>
                <a:gd name="T62" fmla="*/ 18 w 128"/>
                <a:gd name="T63" fmla="*/ 25 h 219"/>
                <a:gd name="T64" fmla="*/ 54 w 128"/>
                <a:gd name="T65" fmla="*/ 11 h 219"/>
                <a:gd name="T66" fmla="*/ 58 w 128"/>
                <a:gd name="T67" fmla="*/ 11 h 219"/>
                <a:gd name="T68" fmla="*/ 77 w 128"/>
                <a:gd name="T69" fmla="*/ 6 h 219"/>
                <a:gd name="T70" fmla="*/ 81 w 128"/>
                <a:gd name="T71" fmla="*/ 1 h 219"/>
                <a:gd name="T72" fmla="*/ 94 w 128"/>
                <a:gd name="T73" fmla="*/ 3 h 219"/>
                <a:gd name="T74" fmla="*/ 95 w 128"/>
                <a:gd name="T75" fmla="*/ 4 h 219"/>
                <a:gd name="T76" fmla="*/ 93 w 128"/>
                <a:gd name="T77" fmla="*/ 9 h 219"/>
                <a:gd name="T78" fmla="*/ 98 w 128"/>
                <a:gd name="T79" fmla="*/ 10 h 219"/>
                <a:gd name="T80" fmla="*/ 107 w 128"/>
                <a:gd name="T81" fmla="*/ 11 h 219"/>
                <a:gd name="T82" fmla="*/ 127 w 128"/>
                <a:gd name="T83" fmla="*/ 75 h 219"/>
                <a:gd name="T84" fmla="*/ 120 w 128"/>
                <a:gd name="T85" fmla="*/ 191 h 219"/>
                <a:gd name="T86" fmla="*/ 13 w 128"/>
                <a:gd name="T87" fmla="*/ 197 h 219"/>
                <a:gd name="T88" fmla="*/ 3 w 128"/>
                <a:gd name="T89" fmla="*/ 181 h 219"/>
                <a:gd name="T90" fmla="*/ 1 w 128"/>
                <a:gd name="T91" fmla="*/ 117 h 219"/>
                <a:gd name="T92" fmla="*/ 1 w 128"/>
                <a:gd name="T93" fmla="*/ 43 h 219"/>
                <a:gd name="T94" fmla="*/ 12 w 128"/>
                <a:gd name="T95" fmla="*/ 26 h 219"/>
                <a:gd name="T96" fmla="*/ 9 w 128"/>
                <a:gd name="T97" fmla="*/ 26 h 219"/>
                <a:gd name="T98" fmla="*/ 29 w 128"/>
                <a:gd name="T99" fmla="*/ 7 h 219"/>
                <a:gd name="T100" fmla="*/ 29 w 128"/>
                <a:gd name="T101" fmla="*/ 14 h 219"/>
                <a:gd name="T102" fmla="*/ 32 w 128"/>
                <a:gd name="T103" fmla="*/ 20 h 219"/>
                <a:gd name="T104" fmla="*/ 36 w 128"/>
                <a:gd name="T105" fmla="*/ 19 h 219"/>
                <a:gd name="T106" fmla="*/ 44 w 128"/>
                <a:gd name="T107" fmla="*/ 12 h 219"/>
                <a:gd name="T108" fmla="*/ 51 w 128"/>
                <a:gd name="T109" fmla="*/ 8 h 219"/>
                <a:gd name="T110" fmla="*/ 57 w 128"/>
                <a:gd name="T111" fmla="*/ 10 h 219"/>
                <a:gd name="T112" fmla="*/ 60 w 128"/>
                <a:gd name="T113" fmla="*/ 3 h 219"/>
                <a:gd name="T114" fmla="*/ 64 w 128"/>
                <a:gd name="T115" fmla="*/ 4 h 219"/>
                <a:gd name="T116" fmla="*/ 71 w 128"/>
                <a:gd name="T117" fmla="*/ 1 h 219"/>
                <a:gd name="T118" fmla="*/ 78 w 128"/>
                <a:gd name="T11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4" y="0"/>
                    <a:pt x="84" y="0"/>
                  </a:cubicBezTo>
                  <a:cubicBezTo>
                    <a:pt x="85" y="0"/>
                    <a:pt x="85" y="0"/>
                    <a:pt x="85" y="0"/>
                  </a:cubicBezTo>
                  <a:cubicBezTo>
                    <a:pt x="86" y="0"/>
                    <a:pt x="86" y="0"/>
                    <a:pt x="87" y="0"/>
                  </a:cubicBezTo>
                  <a:close/>
                  <a:moveTo>
                    <a:pt x="67" y="0"/>
                  </a:moveTo>
                  <a:cubicBezTo>
                    <a:pt x="66" y="0"/>
                    <a:pt x="66" y="1"/>
                    <a:pt x="66" y="1"/>
                  </a:cubicBezTo>
                  <a:cubicBezTo>
                    <a:pt x="66" y="1"/>
                    <a:pt x="66" y="1"/>
                    <a:pt x="65" y="1"/>
                  </a:cubicBezTo>
                  <a:cubicBezTo>
                    <a:pt x="65" y="1"/>
                    <a:pt x="65" y="0"/>
                    <a:pt x="66" y="0"/>
                  </a:cubicBezTo>
                  <a:cubicBezTo>
                    <a:pt x="66" y="0"/>
                    <a:pt x="66" y="0"/>
                    <a:pt x="67" y="0"/>
                  </a:cubicBezTo>
                  <a:close/>
                  <a:moveTo>
                    <a:pt x="56" y="1"/>
                  </a:moveTo>
                  <a:cubicBezTo>
                    <a:pt x="57" y="1"/>
                    <a:pt x="57" y="2"/>
                    <a:pt x="56" y="2"/>
                  </a:cubicBezTo>
                  <a:cubicBezTo>
                    <a:pt x="56" y="1"/>
                    <a:pt x="55" y="1"/>
                    <a:pt x="55" y="1"/>
                  </a:cubicBezTo>
                  <a:cubicBezTo>
                    <a:pt x="55" y="1"/>
                    <a:pt x="56" y="1"/>
                    <a:pt x="56" y="1"/>
                  </a:cubicBezTo>
                  <a:close/>
                  <a:moveTo>
                    <a:pt x="53" y="2"/>
                  </a:moveTo>
                  <a:cubicBezTo>
                    <a:pt x="54" y="2"/>
                    <a:pt x="53" y="2"/>
                    <a:pt x="53" y="2"/>
                  </a:cubicBezTo>
                  <a:cubicBezTo>
                    <a:pt x="52" y="2"/>
                    <a:pt x="52" y="2"/>
                    <a:pt x="52" y="2"/>
                  </a:cubicBezTo>
                  <a:cubicBezTo>
                    <a:pt x="53" y="1"/>
                    <a:pt x="53" y="1"/>
                    <a:pt x="53" y="1"/>
                  </a:cubicBezTo>
                  <a:cubicBezTo>
                    <a:pt x="53" y="2"/>
                    <a:pt x="53" y="2"/>
                    <a:pt x="53" y="2"/>
                  </a:cubicBezTo>
                  <a:close/>
                  <a:moveTo>
                    <a:pt x="72" y="2"/>
                  </a:moveTo>
                  <a:cubicBezTo>
                    <a:pt x="72" y="2"/>
                    <a:pt x="73" y="2"/>
                    <a:pt x="72" y="3"/>
                  </a:cubicBezTo>
                  <a:cubicBezTo>
                    <a:pt x="72" y="3"/>
                    <a:pt x="72" y="3"/>
                    <a:pt x="72" y="2"/>
                  </a:cubicBezTo>
                  <a:close/>
                  <a:moveTo>
                    <a:pt x="53" y="3"/>
                  </a:moveTo>
                  <a:cubicBezTo>
                    <a:pt x="54" y="3"/>
                    <a:pt x="54" y="3"/>
                    <a:pt x="54" y="4"/>
                  </a:cubicBezTo>
                  <a:cubicBezTo>
                    <a:pt x="54" y="5"/>
                    <a:pt x="53" y="5"/>
                    <a:pt x="53" y="4"/>
                  </a:cubicBezTo>
                  <a:lnTo>
                    <a:pt x="53" y="3"/>
                  </a:lnTo>
                  <a:close/>
                  <a:moveTo>
                    <a:pt x="56" y="5"/>
                  </a:moveTo>
                  <a:cubicBezTo>
                    <a:pt x="56" y="5"/>
                    <a:pt x="57" y="5"/>
                    <a:pt x="57" y="5"/>
                  </a:cubicBezTo>
                  <a:cubicBezTo>
                    <a:pt x="57" y="5"/>
                    <a:pt x="57" y="5"/>
                    <a:pt x="57" y="5"/>
                  </a:cubicBezTo>
                  <a:cubicBezTo>
                    <a:pt x="56" y="5"/>
                    <a:pt x="56" y="6"/>
                    <a:pt x="55" y="6"/>
                  </a:cubicBezTo>
                  <a:cubicBezTo>
                    <a:pt x="55" y="6"/>
                    <a:pt x="54" y="6"/>
                    <a:pt x="54" y="6"/>
                  </a:cubicBezTo>
                  <a:cubicBezTo>
                    <a:pt x="54" y="6"/>
                    <a:pt x="54" y="6"/>
                    <a:pt x="54" y="5"/>
                  </a:cubicBezTo>
                  <a:cubicBezTo>
                    <a:pt x="54" y="5"/>
                    <a:pt x="54" y="5"/>
                    <a:pt x="55" y="5"/>
                  </a:cubicBezTo>
                  <a:lnTo>
                    <a:pt x="56" y="5"/>
                  </a:lnTo>
                  <a:close/>
                  <a:moveTo>
                    <a:pt x="29" y="5"/>
                  </a:moveTo>
                  <a:cubicBezTo>
                    <a:pt x="29" y="5"/>
                    <a:pt x="29" y="6"/>
                    <a:pt x="29" y="6"/>
                  </a:cubicBezTo>
                  <a:cubicBezTo>
                    <a:pt x="29" y="5"/>
                    <a:pt x="29" y="5"/>
                    <a:pt x="29" y="5"/>
                  </a:cubicBezTo>
                  <a:close/>
                  <a:moveTo>
                    <a:pt x="57" y="6"/>
                  </a:moveTo>
                  <a:cubicBezTo>
                    <a:pt x="58" y="6"/>
                    <a:pt x="58" y="6"/>
                    <a:pt x="58" y="6"/>
                  </a:cubicBezTo>
                  <a:cubicBezTo>
                    <a:pt x="57" y="6"/>
                    <a:pt x="57" y="6"/>
                    <a:pt x="57" y="6"/>
                  </a:cubicBezTo>
                  <a:close/>
                  <a:moveTo>
                    <a:pt x="27" y="6"/>
                  </a:moveTo>
                  <a:cubicBezTo>
                    <a:pt x="27" y="6"/>
                    <a:pt x="27" y="6"/>
                    <a:pt x="27" y="6"/>
                  </a:cubicBezTo>
                  <a:cubicBezTo>
                    <a:pt x="27" y="6"/>
                    <a:pt x="27" y="7"/>
                    <a:pt x="27" y="7"/>
                  </a:cubicBezTo>
                  <a:cubicBezTo>
                    <a:pt x="27" y="7"/>
                    <a:pt x="27" y="7"/>
                    <a:pt x="27" y="7"/>
                  </a:cubicBezTo>
                  <a:cubicBezTo>
                    <a:pt x="27" y="7"/>
                    <a:pt x="26" y="7"/>
                    <a:pt x="26" y="7"/>
                  </a:cubicBezTo>
                  <a:cubicBezTo>
                    <a:pt x="26" y="7"/>
                    <a:pt x="26"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4" y="10"/>
                    <a:pt x="44" y="11"/>
                  </a:cubicBezTo>
                  <a:cubicBezTo>
                    <a:pt x="44" y="11"/>
                    <a:pt x="43" y="11"/>
                    <a:pt x="43" y="11"/>
                  </a:cubicBezTo>
                  <a:cubicBezTo>
                    <a:pt x="43" y="10"/>
                    <a:pt x="43" y="10"/>
                    <a:pt x="43" y="10"/>
                  </a:cubicBezTo>
                  <a:cubicBezTo>
                    <a:pt x="43" y="10"/>
                    <a:pt x="43" y="10"/>
                    <a:pt x="43" y="9"/>
                  </a:cubicBezTo>
                  <a:cubicBezTo>
                    <a:pt x="43" y="9"/>
                    <a:pt x="44" y="9"/>
                    <a:pt x="44" y="9"/>
                  </a:cubicBezTo>
                  <a:cubicBezTo>
                    <a:pt x="44" y="9"/>
                    <a:pt x="44" y="9"/>
                    <a:pt x="45" y="8"/>
                  </a:cubicBezTo>
                  <a:cubicBezTo>
                    <a:pt x="45" y="8"/>
                    <a:pt x="45" y="8"/>
                    <a:pt x="45" y="8"/>
                  </a:cubicBezTo>
                  <a:close/>
                  <a:moveTo>
                    <a:pt x="41" y="13"/>
                  </a:moveTo>
                  <a:cubicBezTo>
                    <a:pt x="41" y="13"/>
                    <a:pt x="40" y="12"/>
                    <a:pt x="40" y="12"/>
                  </a:cubicBezTo>
                  <a:cubicBezTo>
                    <a:pt x="39" y="12"/>
                    <a:pt x="39" y="11"/>
                    <a:pt x="39" y="11"/>
                  </a:cubicBezTo>
                  <a:cubicBezTo>
                    <a:pt x="40" y="11"/>
                    <a:pt x="40" y="11"/>
                    <a:pt x="41" y="10"/>
                  </a:cubicBezTo>
                  <a:cubicBezTo>
                    <a:pt x="41" y="10"/>
                    <a:pt x="42" y="10"/>
                    <a:pt x="42" y="11"/>
                  </a:cubicBezTo>
                  <a:cubicBezTo>
                    <a:pt x="42" y="12"/>
                    <a:pt x="42" y="12"/>
                    <a:pt x="41" y="13"/>
                  </a:cubicBezTo>
                  <a:close/>
                  <a:moveTo>
                    <a:pt x="34" y="15"/>
                  </a:moveTo>
                  <a:cubicBezTo>
                    <a:pt x="34" y="15"/>
                    <a:pt x="34" y="15"/>
                    <a:pt x="34" y="15"/>
                  </a:cubicBezTo>
                  <a:cubicBezTo>
                    <a:pt x="33" y="15"/>
                    <a:pt x="33" y="15"/>
                    <a:pt x="32" y="15"/>
                  </a:cubicBezTo>
                  <a:cubicBezTo>
                    <a:pt x="32" y="15"/>
                    <a:pt x="32" y="15"/>
                    <a:pt x="31" y="15"/>
                  </a:cubicBezTo>
                  <a:cubicBezTo>
                    <a:pt x="31" y="15"/>
                    <a:pt x="31" y="15"/>
                    <a:pt x="31" y="14"/>
                  </a:cubicBezTo>
                  <a:cubicBezTo>
                    <a:pt x="32" y="14"/>
                    <a:pt x="32" y="14"/>
                    <a:pt x="33" y="14"/>
                  </a:cubicBezTo>
                  <a:cubicBezTo>
                    <a:pt x="34" y="14"/>
                    <a:pt x="34" y="14"/>
                    <a:pt x="34" y="15"/>
                  </a:cubicBezTo>
                  <a:close/>
                  <a:moveTo>
                    <a:pt x="29" y="17"/>
                  </a:moveTo>
                  <a:cubicBezTo>
                    <a:pt x="29" y="17"/>
                    <a:pt x="28" y="17"/>
                    <a:pt x="28" y="17"/>
                  </a:cubicBezTo>
                  <a:cubicBezTo>
                    <a:pt x="28" y="17"/>
                    <a:pt x="28" y="17"/>
                    <a:pt x="28" y="17"/>
                  </a:cubicBezTo>
                  <a:cubicBezTo>
                    <a:pt x="28" y="16"/>
                    <a:pt x="29" y="17"/>
                    <a:pt x="29" y="17"/>
                  </a:cubicBezTo>
                  <a:close/>
                  <a:moveTo>
                    <a:pt x="37" y="212"/>
                  </a:moveTo>
                  <a:cubicBezTo>
                    <a:pt x="38" y="213"/>
                    <a:pt x="38" y="212"/>
                    <a:pt x="38" y="212"/>
                  </a:cubicBezTo>
                  <a:cubicBezTo>
                    <a:pt x="39" y="211"/>
                    <a:pt x="38" y="211"/>
                    <a:pt x="38" y="210"/>
                  </a:cubicBezTo>
                  <a:cubicBezTo>
                    <a:pt x="38" y="210"/>
                    <a:pt x="37" y="211"/>
                    <a:pt x="37" y="211"/>
                  </a:cubicBezTo>
                  <a:cubicBezTo>
                    <a:pt x="37" y="212"/>
                    <a:pt x="37" y="212"/>
                    <a:pt x="37" y="212"/>
                  </a:cubicBezTo>
                  <a:close/>
                  <a:moveTo>
                    <a:pt x="58" y="198"/>
                  </a:moveTo>
                  <a:cubicBezTo>
                    <a:pt x="59" y="197"/>
                    <a:pt x="59" y="197"/>
                    <a:pt x="59" y="196"/>
                  </a:cubicBezTo>
                  <a:cubicBezTo>
                    <a:pt x="58" y="196"/>
                    <a:pt x="58" y="196"/>
                    <a:pt x="58" y="197"/>
                  </a:cubicBezTo>
                  <a:cubicBezTo>
                    <a:pt x="58" y="198"/>
                    <a:pt x="58" y="198"/>
                    <a:pt x="58" y="198"/>
                  </a:cubicBezTo>
                  <a:close/>
                  <a:moveTo>
                    <a:pt x="33" y="193"/>
                  </a:moveTo>
                  <a:cubicBezTo>
                    <a:pt x="32"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4" y="187"/>
                    <a:pt x="14" y="187"/>
                    <a:pt x="14" y="187"/>
                  </a:cubicBezTo>
                  <a:close/>
                  <a:moveTo>
                    <a:pt x="83" y="184"/>
                  </a:moveTo>
                  <a:cubicBezTo>
                    <a:pt x="83" y="184"/>
                    <a:pt x="83" y="185"/>
                    <a:pt x="83" y="185"/>
                  </a:cubicBezTo>
                  <a:cubicBezTo>
                    <a:pt x="83" y="186"/>
                    <a:pt x="84" y="186"/>
                    <a:pt x="84" y="186"/>
                  </a:cubicBezTo>
                  <a:cubicBezTo>
                    <a:pt x="84" y="186"/>
                    <a:pt x="85" y="187"/>
                    <a:pt x="85" y="187"/>
                  </a:cubicBezTo>
                  <a:cubicBezTo>
                    <a:pt x="85" y="187"/>
                    <a:pt x="86" y="187"/>
                    <a:pt x="86" y="187"/>
                  </a:cubicBezTo>
                  <a:cubicBezTo>
                    <a:pt x="86" y="186"/>
                    <a:pt x="86" y="185"/>
                    <a:pt x="85" y="185"/>
                  </a:cubicBezTo>
                  <a:cubicBezTo>
                    <a:pt x="84" y="185"/>
                    <a:pt x="84" y="184"/>
                    <a:pt x="83" y="184"/>
                  </a:cubicBezTo>
                  <a:close/>
                  <a:moveTo>
                    <a:pt x="8" y="181"/>
                  </a:moveTo>
                  <a:cubicBezTo>
                    <a:pt x="8" y="180"/>
                    <a:pt x="8" y="180"/>
                    <a:pt x="7" y="180"/>
                  </a:cubicBezTo>
                  <a:cubicBezTo>
                    <a:pt x="7" y="180"/>
                    <a:pt x="7" y="180"/>
                    <a:pt x="7" y="181"/>
                  </a:cubicBezTo>
                  <a:cubicBezTo>
                    <a:pt x="7" y="181"/>
                    <a:pt x="7" y="181"/>
                    <a:pt x="6" y="181"/>
                  </a:cubicBezTo>
                  <a:cubicBezTo>
                    <a:pt x="6" y="182"/>
                    <a:pt x="6" y="182"/>
                    <a:pt x="7" y="182"/>
                  </a:cubicBezTo>
                  <a:cubicBezTo>
                    <a:pt x="7" y="182"/>
                    <a:pt x="7"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8"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39"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4" y="162"/>
                    <a:pt x="74" y="162"/>
                  </a:cubicBezTo>
                  <a:cubicBezTo>
                    <a:pt x="73"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3" y="151"/>
                    <a:pt x="24" y="151"/>
                  </a:cubicBezTo>
                  <a:close/>
                  <a:moveTo>
                    <a:pt x="9" y="105"/>
                  </a:moveTo>
                  <a:cubicBezTo>
                    <a:pt x="9" y="105"/>
                    <a:pt x="9" y="105"/>
                    <a:pt x="9" y="105"/>
                  </a:cubicBezTo>
                  <a:cubicBezTo>
                    <a:pt x="9" y="105"/>
                    <a:pt x="9" y="104"/>
                    <a:pt x="9" y="104"/>
                  </a:cubicBezTo>
                  <a:cubicBezTo>
                    <a:pt x="8" y="105"/>
                    <a:pt x="8" y="105"/>
                    <a:pt x="8" y="105"/>
                  </a:cubicBezTo>
                  <a:cubicBezTo>
                    <a:pt x="8" y="106"/>
                    <a:pt x="9" y="106"/>
                    <a:pt x="9" y="105"/>
                  </a:cubicBezTo>
                  <a:close/>
                  <a:moveTo>
                    <a:pt x="115" y="105"/>
                  </a:moveTo>
                  <a:cubicBezTo>
                    <a:pt x="115" y="106"/>
                    <a:pt x="116" y="106"/>
                    <a:pt x="116" y="105"/>
                  </a:cubicBezTo>
                  <a:cubicBezTo>
                    <a:pt x="117" y="105"/>
                    <a:pt x="117" y="104"/>
                    <a:pt x="116" y="104"/>
                  </a:cubicBezTo>
                  <a:cubicBezTo>
                    <a:pt x="116" y="103"/>
                    <a:pt x="115" y="103"/>
                    <a:pt x="115" y="104"/>
                  </a:cubicBezTo>
                  <a:cubicBezTo>
                    <a:pt x="115" y="104"/>
                    <a:pt x="115" y="105"/>
                    <a:pt x="115" y="105"/>
                  </a:cubicBezTo>
                  <a:close/>
                  <a:moveTo>
                    <a:pt x="9" y="103"/>
                  </a:moveTo>
                  <a:cubicBezTo>
                    <a:pt x="10" y="103"/>
                    <a:pt x="10" y="103"/>
                    <a:pt x="10" y="102"/>
                  </a:cubicBezTo>
                  <a:cubicBezTo>
                    <a:pt x="10" y="102"/>
                    <a:pt x="10" y="101"/>
                    <a:pt x="10" y="101"/>
                  </a:cubicBezTo>
                  <a:cubicBezTo>
                    <a:pt x="9" y="101"/>
                    <a:pt x="8" y="101"/>
                    <a:pt x="9" y="102"/>
                  </a:cubicBezTo>
                  <a:cubicBezTo>
                    <a:pt x="9" y="103"/>
                    <a:pt x="9" y="103"/>
                    <a:pt x="9" y="103"/>
                  </a:cubicBezTo>
                  <a:close/>
                  <a:moveTo>
                    <a:pt x="11" y="97"/>
                  </a:moveTo>
                  <a:cubicBezTo>
                    <a:pt x="11" y="96"/>
                    <a:pt x="11" y="96"/>
                    <a:pt x="11" y="96"/>
                  </a:cubicBezTo>
                  <a:cubicBezTo>
                    <a:pt x="11" y="95"/>
                    <a:pt x="10" y="95"/>
                    <a:pt x="10" y="96"/>
                  </a:cubicBezTo>
                  <a:cubicBezTo>
                    <a:pt x="10" y="96"/>
                    <a:pt x="10" y="97"/>
                    <a:pt x="11" y="97"/>
                  </a:cubicBezTo>
                  <a:close/>
                  <a:moveTo>
                    <a:pt x="24" y="95"/>
                  </a:moveTo>
                  <a:cubicBezTo>
                    <a:pt x="24" y="95"/>
                    <a:pt x="24" y="96"/>
                    <a:pt x="24" y="96"/>
                  </a:cubicBezTo>
                  <a:cubicBezTo>
                    <a:pt x="24" y="97"/>
                    <a:pt x="24" y="97"/>
                    <a:pt x="25" y="97"/>
                  </a:cubicBezTo>
                  <a:cubicBezTo>
                    <a:pt x="25" y="97"/>
                    <a:pt x="25" y="96"/>
                    <a:pt x="25" y="96"/>
                  </a:cubicBezTo>
                  <a:cubicBezTo>
                    <a:pt x="25" y="95"/>
                    <a:pt x="24" y="95"/>
                    <a:pt x="24" y="95"/>
                  </a:cubicBezTo>
                  <a:close/>
                  <a:moveTo>
                    <a:pt x="31" y="89"/>
                  </a:moveTo>
                  <a:cubicBezTo>
                    <a:pt x="31" y="90"/>
                    <a:pt x="31" y="90"/>
                    <a:pt x="32" y="90"/>
                  </a:cubicBezTo>
                  <a:cubicBezTo>
                    <a:pt x="32" y="90"/>
                    <a:pt x="32" y="90"/>
                    <a:pt x="32" y="89"/>
                  </a:cubicBezTo>
                  <a:cubicBezTo>
                    <a:pt x="31" y="89"/>
                    <a:pt x="31" y="89"/>
                    <a:pt x="31" y="89"/>
                  </a:cubicBezTo>
                  <a:close/>
                  <a:moveTo>
                    <a:pt x="23" y="91"/>
                  </a:moveTo>
                  <a:cubicBezTo>
                    <a:pt x="23" y="91"/>
                    <a:pt x="24" y="91"/>
                    <a:pt x="24" y="90"/>
                  </a:cubicBezTo>
                  <a:cubicBezTo>
                    <a:pt x="24" y="90"/>
                    <a:pt x="24" y="90"/>
                    <a:pt x="24" y="89"/>
                  </a:cubicBezTo>
                  <a:cubicBezTo>
                    <a:pt x="25" y="89"/>
                    <a:pt x="25" y="89"/>
                    <a:pt x="25" y="89"/>
                  </a:cubicBezTo>
                  <a:cubicBezTo>
                    <a:pt x="25" y="89"/>
                    <a:pt x="25" y="88"/>
                    <a:pt x="26" y="88"/>
                  </a:cubicBezTo>
                  <a:cubicBezTo>
                    <a:pt x="26" y="87"/>
                    <a:pt x="26" y="86"/>
                    <a:pt x="25" y="86"/>
                  </a:cubicBezTo>
                  <a:cubicBezTo>
                    <a:pt x="25" y="85"/>
                    <a:pt x="24" y="84"/>
                    <a:pt x="23" y="84"/>
                  </a:cubicBezTo>
                  <a:cubicBezTo>
                    <a:pt x="23" y="84"/>
                    <a:pt x="23" y="84"/>
                    <a:pt x="23" y="84"/>
                  </a:cubicBezTo>
                  <a:cubicBezTo>
                    <a:pt x="22" y="85"/>
                    <a:pt x="22" y="85"/>
                    <a:pt x="22" y="85"/>
                  </a:cubicBezTo>
                  <a:cubicBezTo>
                    <a:pt x="22" y="85"/>
                    <a:pt x="22" y="86"/>
                    <a:pt x="22" y="87"/>
                  </a:cubicBezTo>
                  <a:cubicBezTo>
                    <a:pt x="21" y="87"/>
                    <a:pt x="21" y="88"/>
                    <a:pt x="22" y="89"/>
                  </a:cubicBezTo>
                  <a:cubicBezTo>
                    <a:pt x="22" y="89"/>
                    <a:pt x="22" y="90"/>
                    <a:pt x="22" y="90"/>
                  </a:cubicBezTo>
                  <a:cubicBezTo>
                    <a:pt x="22" y="91"/>
                    <a:pt x="23" y="91"/>
                    <a:pt x="23" y="91"/>
                  </a:cubicBezTo>
                  <a:close/>
                  <a:moveTo>
                    <a:pt x="50" y="84"/>
                  </a:moveTo>
                  <a:cubicBezTo>
                    <a:pt x="50" y="83"/>
                    <a:pt x="49" y="82"/>
                    <a:pt x="49" y="82"/>
                  </a:cubicBezTo>
                  <a:cubicBezTo>
                    <a:pt x="48" y="83"/>
                    <a:pt x="48" y="83"/>
                    <a:pt x="49" y="84"/>
                  </a:cubicBezTo>
                  <a:cubicBezTo>
                    <a:pt x="49" y="84"/>
                    <a:pt x="49" y="84"/>
                    <a:pt x="50" y="84"/>
                  </a:cubicBezTo>
                  <a:close/>
                  <a:moveTo>
                    <a:pt x="30" y="80"/>
                  </a:moveTo>
                  <a:cubicBezTo>
                    <a:pt x="30" y="80"/>
                    <a:pt x="31" y="79"/>
                    <a:pt x="31" y="79"/>
                  </a:cubicBezTo>
                  <a:cubicBezTo>
                    <a:pt x="31" y="79"/>
                    <a:pt x="31" y="78"/>
                    <a:pt x="31" y="78"/>
                  </a:cubicBezTo>
                  <a:cubicBezTo>
                    <a:pt x="30"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0" y="75"/>
                  </a:cubicBezTo>
                  <a:cubicBezTo>
                    <a:pt x="20"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6" y="73"/>
                    <a:pt x="7" y="72"/>
                  </a:cubicBezTo>
                  <a:cubicBezTo>
                    <a:pt x="7" y="71"/>
                    <a:pt x="6" y="71"/>
                    <a:pt x="6" y="71"/>
                  </a:cubicBezTo>
                  <a:cubicBezTo>
                    <a:pt x="6" y="71"/>
                    <a:pt x="6" y="72"/>
                    <a:pt x="5" y="72"/>
                  </a:cubicBezTo>
                  <a:cubicBezTo>
                    <a:pt x="5" y="73"/>
                    <a:pt x="6" y="74"/>
                    <a:pt x="6" y="74"/>
                  </a:cubicBezTo>
                  <a:close/>
                  <a:moveTo>
                    <a:pt x="22" y="73"/>
                  </a:moveTo>
                  <a:cubicBezTo>
                    <a:pt x="22"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3" y="69"/>
                  </a:cubicBezTo>
                  <a:cubicBezTo>
                    <a:pt x="34" y="69"/>
                    <a:pt x="34" y="68"/>
                    <a:pt x="34" y="68"/>
                  </a:cubicBezTo>
                  <a:cubicBezTo>
                    <a:pt x="34" y="68"/>
                    <a:pt x="34" y="67"/>
                    <a:pt x="34" y="67"/>
                  </a:cubicBezTo>
                  <a:cubicBezTo>
                    <a:pt x="34" y="67"/>
                    <a:pt x="34" y="67"/>
                    <a:pt x="33" y="67"/>
                  </a:cubicBezTo>
                  <a:cubicBezTo>
                    <a:pt x="33" y="67"/>
                    <a:pt x="33" y="67"/>
                    <a:pt x="33" y="67"/>
                  </a:cubicBezTo>
                  <a:close/>
                  <a:moveTo>
                    <a:pt x="53" y="65"/>
                  </a:moveTo>
                  <a:cubicBezTo>
                    <a:pt x="53" y="65"/>
                    <a:pt x="53" y="65"/>
                    <a:pt x="53" y="65"/>
                  </a:cubicBezTo>
                  <a:cubicBezTo>
                    <a:pt x="52" y="65"/>
                    <a:pt x="52" y="65"/>
                    <a:pt x="52" y="66"/>
                  </a:cubicBezTo>
                  <a:cubicBezTo>
                    <a:pt x="52" y="66"/>
                    <a:pt x="52" y="66"/>
                    <a:pt x="52" y="66"/>
                  </a:cubicBezTo>
                  <a:cubicBezTo>
                    <a:pt x="52" y="66"/>
                    <a:pt x="52" y="66"/>
                    <a:pt x="52" y="66"/>
                  </a:cubicBezTo>
                  <a:cubicBezTo>
                    <a:pt x="52" y="67"/>
                    <a:pt x="52" y="67"/>
                    <a:pt x="51"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3" y="67"/>
                    <a:pt x="54" y="66"/>
                  </a:cubicBezTo>
                  <a:cubicBezTo>
                    <a:pt x="54" y="66"/>
                    <a:pt x="53" y="65"/>
                    <a:pt x="53" y="65"/>
                  </a:cubicBezTo>
                  <a:close/>
                  <a:moveTo>
                    <a:pt x="33" y="60"/>
                  </a:moveTo>
                  <a:cubicBezTo>
                    <a:pt x="33" y="60"/>
                    <a:pt x="33" y="60"/>
                    <a:pt x="33" y="59"/>
                  </a:cubicBezTo>
                  <a:cubicBezTo>
                    <a:pt x="33" y="59"/>
                    <a:pt x="33" y="59"/>
                    <a:pt x="33" y="59"/>
                  </a:cubicBezTo>
                  <a:lnTo>
                    <a:pt x="32" y="59"/>
                  </a:lnTo>
                  <a:cubicBezTo>
                    <a:pt x="32" y="59"/>
                    <a:pt x="32" y="59"/>
                    <a:pt x="32" y="59"/>
                  </a:cubicBezTo>
                  <a:cubicBezTo>
                    <a:pt x="32" y="60"/>
                    <a:pt x="32" y="60"/>
                    <a:pt x="33" y="60"/>
                  </a:cubicBezTo>
                  <a:close/>
                  <a:moveTo>
                    <a:pt x="104" y="64"/>
                  </a:moveTo>
                  <a:cubicBezTo>
                    <a:pt x="104" y="64"/>
                    <a:pt x="105" y="64"/>
                    <a:pt x="105" y="63"/>
                  </a:cubicBezTo>
                  <a:cubicBezTo>
                    <a:pt x="105" y="63"/>
                    <a:pt x="106" y="62"/>
                    <a:pt x="106" y="62"/>
                  </a:cubicBezTo>
                  <a:cubicBezTo>
                    <a:pt x="106" y="61"/>
                    <a:pt x="106" y="60"/>
                    <a:pt x="107" y="60"/>
                  </a:cubicBezTo>
                  <a:cubicBezTo>
                    <a:pt x="107" y="59"/>
                    <a:pt x="107" y="59"/>
                    <a:pt x="107" y="58"/>
                  </a:cubicBezTo>
                  <a:cubicBezTo>
                    <a:pt x="106" y="58"/>
                    <a:pt x="105" y="59"/>
                    <a:pt x="105" y="60"/>
                  </a:cubicBezTo>
                  <a:cubicBezTo>
                    <a:pt x="104" y="62"/>
                    <a:pt x="104" y="63"/>
                    <a:pt x="104" y="64"/>
                  </a:cubicBezTo>
                  <a:close/>
                  <a:moveTo>
                    <a:pt x="8" y="58"/>
                  </a:moveTo>
                  <a:cubicBezTo>
                    <a:pt x="8" y="58"/>
                    <a:pt x="8" y="58"/>
                    <a:pt x="8" y="57"/>
                  </a:cubicBezTo>
                  <a:cubicBezTo>
                    <a:pt x="8" y="56"/>
                    <a:pt x="8" y="56"/>
                    <a:pt x="7" y="56"/>
                  </a:cubicBezTo>
                  <a:cubicBezTo>
                    <a:pt x="7" y="56"/>
                    <a:pt x="7" y="56"/>
                    <a:pt x="7" y="57"/>
                  </a:cubicBezTo>
                  <a:cubicBezTo>
                    <a:pt x="7" y="58"/>
                    <a:pt x="7" y="58"/>
                    <a:pt x="8" y="58"/>
                  </a:cubicBezTo>
                  <a:close/>
                  <a:moveTo>
                    <a:pt x="14" y="44"/>
                  </a:moveTo>
                  <a:cubicBezTo>
                    <a:pt x="14" y="44"/>
                    <a:pt x="15" y="44"/>
                    <a:pt x="15" y="44"/>
                  </a:cubicBezTo>
                  <a:cubicBezTo>
                    <a:pt x="14" y="44"/>
                    <a:pt x="14" y="44"/>
                    <a:pt x="14" y="44"/>
                  </a:cubicBezTo>
                  <a:cubicBezTo>
                    <a:pt x="14" y="44"/>
                    <a:pt x="14" y="44"/>
                    <a:pt x="14" y="44"/>
                  </a:cubicBezTo>
                  <a:close/>
                  <a:moveTo>
                    <a:pt x="13" y="40"/>
                  </a:moveTo>
                  <a:lnTo>
                    <a:pt x="14" y="40"/>
                  </a:lnTo>
                  <a:cubicBezTo>
                    <a:pt x="14" y="40"/>
                    <a:pt x="13" y="40"/>
                    <a:pt x="13" y="40"/>
                  </a:cubicBezTo>
                  <a:close/>
                  <a:moveTo>
                    <a:pt x="4" y="37"/>
                  </a:moveTo>
                  <a:cubicBezTo>
                    <a:pt x="4" y="37"/>
                    <a:pt x="4" y="37"/>
                    <a:pt x="4" y="37"/>
                  </a:cubicBezTo>
                  <a:cubicBezTo>
                    <a:pt x="4" y="37"/>
                    <a:pt x="4" y="37"/>
                    <a:pt x="4" y="37"/>
                  </a:cubicBezTo>
                  <a:close/>
                  <a:moveTo>
                    <a:pt x="13" y="35"/>
                  </a:moveTo>
                  <a:cubicBezTo>
                    <a:pt x="12" y="36"/>
                    <a:pt x="12" y="37"/>
                    <a:pt x="11" y="37"/>
                  </a:cubicBezTo>
                  <a:cubicBezTo>
                    <a:pt x="11" y="37"/>
                    <a:pt x="10" y="38"/>
                    <a:pt x="10" y="40"/>
                  </a:cubicBezTo>
                  <a:cubicBezTo>
                    <a:pt x="11" y="40"/>
                    <a:pt x="11" y="40"/>
                    <a:pt x="12" y="40"/>
                  </a:cubicBezTo>
                  <a:cubicBezTo>
                    <a:pt x="12" y="39"/>
                    <a:pt x="12" y="39"/>
                    <a:pt x="12" y="39"/>
                  </a:cubicBezTo>
                  <a:cubicBezTo>
                    <a:pt x="12" y="38"/>
                    <a:pt x="12" y="38"/>
                    <a:pt x="12" y="38"/>
                  </a:cubicBezTo>
                  <a:cubicBezTo>
                    <a:pt x="13" y="38"/>
                    <a:pt x="13" y="38"/>
                    <a:pt x="13" y="38"/>
                  </a:cubicBezTo>
                  <a:cubicBezTo>
                    <a:pt x="13" y="38"/>
                    <a:pt x="13" y="38"/>
                    <a:pt x="13" y="38"/>
                  </a:cubicBezTo>
                  <a:cubicBezTo>
                    <a:pt x="13" y="38"/>
                    <a:pt x="14" y="37"/>
                    <a:pt x="13" y="37"/>
                  </a:cubicBezTo>
                  <a:cubicBezTo>
                    <a:pt x="13" y="36"/>
                    <a:pt x="13" y="35"/>
                    <a:pt x="13" y="35"/>
                  </a:cubicBezTo>
                  <a:close/>
                  <a:moveTo>
                    <a:pt x="72" y="70"/>
                  </a:moveTo>
                  <a:cubicBezTo>
                    <a:pt x="72" y="67"/>
                    <a:pt x="72" y="64"/>
                    <a:pt x="72" y="61"/>
                  </a:cubicBezTo>
                  <a:cubicBezTo>
                    <a:pt x="72" y="58"/>
                    <a:pt x="72" y="55"/>
                    <a:pt x="72" y="52"/>
                  </a:cubicBezTo>
                  <a:cubicBezTo>
                    <a:pt x="72" y="51"/>
                    <a:pt x="72" y="49"/>
                    <a:pt x="72" y="48"/>
                  </a:cubicBezTo>
                  <a:cubicBezTo>
                    <a:pt x="72" y="46"/>
                    <a:pt x="72" y="45"/>
                    <a:pt x="72" y="43"/>
                  </a:cubicBezTo>
                  <a:cubicBezTo>
                    <a:pt x="72" y="42"/>
                    <a:pt x="71" y="40"/>
                    <a:pt x="71" y="39"/>
                  </a:cubicBezTo>
                  <a:cubicBezTo>
                    <a:pt x="71" y="38"/>
                    <a:pt x="70" y="37"/>
                    <a:pt x="70" y="36"/>
                  </a:cubicBezTo>
                  <a:cubicBezTo>
                    <a:pt x="69" y="35"/>
                    <a:pt x="68" y="35"/>
                    <a:pt x="67" y="34"/>
                  </a:cubicBezTo>
                  <a:cubicBezTo>
                    <a:pt x="66" y="33"/>
                    <a:pt x="65" y="33"/>
                    <a:pt x="64" y="33"/>
                  </a:cubicBezTo>
                  <a:cubicBezTo>
                    <a:pt x="61" y="33"/>
                    <a:pt x="59" y="34"/>
                    <a:pt x="58" y="36"/>
                  </a:cubicBezTo>
                  <a:cubicBezTo>
                    <a:pt x="56" y="38"/>
                    <a:pt x="56" y="41"/>
                    <a:pt x="56" y="44"/>
                  </a:cubicBezTo>
                  <a:cubicBezTo>
                    <a:pt x="55" y="46"/>
                    <a:pt x="55"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6" y="178"/>
                    <a:pt x="57" y="179"/>
                  </a:cubicBezTo>
                  <a:cubicBezTo>
                    <a:pt x="58" y="182"/>
                    <a:pt x="60" y="183"/>
                    <a:pt x="64" y="183"/>
                  </a:cubicBezTo>
                  <a:cubicBezTo>
                    <a:pt x="66" y="183"/>
                    <a:pt x="67" y="182"/>
                    <a:pt x="68" y="181"/>
                  </a:cubicBezTo>
                  <a:cubicBezTo>
                    <a:pt x="69" y="181"/>
                    <a:pt x="70" y="180"/>
                    <a:pt x="70" y="179"/>
                  </a:cubicBezTo>
                  <a:cubicBezTo>
                    <a:pt x="72" y="174"/>
                    <a:pt x="72" y="168"/>
                    <a:pt x="72" y="162"/>
                  </a:cubicBezTo>
                  <a:cubicBezTo>
                    <a:pt x="72" y="156"/>
                    <a:pt x="72" y="150"/>
                    <a:pt x="72" y="144"/>
                  </a:cubicBezTo>
                  <a:lnTo>
                    <a:pt x="72" y="70"/>
                  </a:lnTo>
                  <a:close/>
                  <a:moveTo>
                    <a:pt x="10" y="34"/>
                  </a:moveTo>
                  <a:cubicBezTo>
                    <a:pt x="9" y="34"/>
                    <a:pt x="9" y="35"/>
                    <a:pt x="9" y="35"/>
                  </a:cubicBezTo>
                  <a:cubicBezTo>
                    <a:pt x="9" y="36"/>
                    <a:pt x="9" y="36"/>
                    <a:pt x="10" y="36"/>
                  </a:cubicBezTo>
                  <a:cubicBezTo>
                    <a:pt x="10" y="36"/>
                    <a:pt x="11" y="36"/>
                    <a:pt x="11" y="35"/>
                  </a:cubicBezTo>
                  <a:cubicBezTo>
                    <a:pt x="11" y="35"/>
                    <a:pt x="11"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2"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4" y="34"/>
                    <a:pt x="14" y="34"/>
                    <a:pt x="14" y="35"/>
                  </a:cubicBezTo>
                  <a:cubicBezTo>
                    <a:pt x="15" y="35"/>
                    <a:pt x="15" y="36"/>
                    <a:pt x="16" y="35"/>
                  </a:cubicBezTo>
                  <a:cubicBezTo>
                    <a:pt x="16" y="35"/>
                    <a:pt x="16" y="35"/>
                    <a:pt x="16" y="35"/>
                  </a:cubicBezTo>
                  <a:cubicBezTo>
                    <a:pt x="16" y="34"/>
                    <a:pt x="16" y="34"/>
                    <a:pt x="16" y="33"/>
                  </a:cubicBezTo>
                  <a:lnTo>
                    <a:pt x="16" y="32"/>
                  </a:lnTo>
                  <a:cubicBezTo>
                    <a:pt x="16" y="32"/>
                    <a:pt x="16" y="32"/>
                    <a:pt x="15" y="32"/>
                  </a:cubicBezTo>
                  <a:cubicBezTo>
                    <a:pt x="15" y="32"/>
                    <a:pt x="15" y="32"/>
                    <a:pt x="15" y="32"/>
                  </a:cubicBezTo>
                  <a:close/>
                  <a:moveTo>
                    <a:pt x="10" y="32"/>
                  </a:moveTo>
                  <a:cubicBezTo>
                    <a:pt x="10" y="32"/>
                    <a:pt x="10" y="32"/>
                    <a:pt x="10" y="32"/>
                  </a:cubicBezTo>
                  <a:cubicBezTo>
                    <a:pt x="10"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7" y="31"/>
                    <a:pt x="8" y="31"/>
                  </a:cubicBezTo>
                  <a:cubicBezTo>
                    <a:pt x="8" y="31"/>
                    <a:pt x="8" y="31"/>
                    <a:pt x="8" y="31"/>
                  </a:cubicBezTo>
                  <a:lnTo>
                    <a:pt x="8" y="30"/>
                  </a:lnTo>
                  <a:cubicBezTo>
                    <a:pt x="8" y="30"/>
                    <a:pt x="8" y="30"/>
                    <a:pt x="8" y="30"/>
                  </a:cubicBezTo>
                  <a:cubicBezTo>
                    <a:pt x="8" y="30"/>
                    <a:pt x="7" y="30"/>
                    <a:pt x="7" y="30"/>
                  </a:cubicBezTo>
                  <a:close/>
                  <a:moveTo>
                    <a:pt x="7" y="30"/>
                  </a:moveTo>
                  <a:cubicBezTo>
                    <a:pt x="7" y="29"/>
                    <a:pt x="7" y="29"/>
                    <a:pt x="7" y="29"/>
                  </a:cubicBezTo>
                  <a:cubicBezTo>
                    <a:pt x="7" y="29"/>
                    <a:pt x="7" y="29"/>
                    <a:pt x="7" y="29"/>
                  </a:cubicBezTo>
                  <a:cubicBezTo>
                    <a:pt x="6" y="29"/>
                    <a:pt x="6" y="29"/>
                    <a:pt x="6" y="29"/>
                  </a:cubicBezTo>
                  <a:cubicBezTo>
                    <a:pt x="6" y="30"/>
                    <a:pt x="6" y="30"/>
                    <a:pt x="7" y="30"/>
                  </a:cubicBezTo>
                  <a:close/>
                  <a:moveTo>
                    <a:pt x="22" y="29"/>
                  </a:moveTo>
                  <a:cubicBezTo>
                    <a:pt x="23" y="29"/>
                    <a:pt x="23" y="29"/>
                    <a:pt x="23" y="29"/>
                  </a:cubicBezTo>
                  <a:cubicBezTo>
                    <a:pt x="24" y="29"/>
                    <a:pt x="24" y="29"/>
                    <a:pt x="24" y="28"/>
                  </a:cubicBezTo>
                  <a:cubicBezTo>
                    <a:pt x="24" y="28"/>
                    <a:pt x="24" y="28"/>
                    <a:pt x="23" y="28"/>
                  </a:cubicBezTo>
                  <a:cubicBezTo>
                    <a:pt x="23" y="28"/>
                    <a:pt x="23" y="28"/>
                    <a:pt x="22" y="28"/>
                  </a:cubicBezTo>
                  <a:lnTo>
                    <a:pt x="22" y="29"/>
                  </a:lnTo>
                  <a:close/>
                  <a:moveTo>
                    <a:pt x="10" y="28"/>
                  </a:moveTo>
                  <a:cubicBezTo>
                    <a:pt x="9" y="29"/>
                    <a:pt x="10" y="29"/>
                    <a:pt x="10" y="29"/>
                  </a:cubicBezTo>
                  <a:cubicBezTo>
                    <a:pt x="11" y="30"/>
                    <a:pt x="11" y="30"/>
                    <a:pt x="11" y="29"/>
                  </a:cubicBezTo>
                  <a:cubicBezTo>
                    <a:pt x="11" y="29"/>
                    <a:pt x="11" y="29"/>
                    <a:pt x="11" y="28"/>
                  </a:cubicBezTo>
                  <a:cubicBezTo>
                    <a:pt x="10" y="28"/>
                    <a:pt x="10" y="28"/>
                    <a:pt x="10" y="28"/>
                  </a:cubicBezTo>
                  <a:close/>
                  <a:moveTo>
                    <a:pt x="14" y="27"/>
                  </a:moveTo>
                  <a:cubicBezTo>
                    <a:pt x="14" y="28"/>
                    <a:pt x="13"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3" y="34"/>
                  </a:cubicBezTo>
                  <a:cubicBezTo>
                    <a:pt x="14" y="34"/>
                    <a:pt x="14" y="33"/>
                    <a:pt x="14" y="32"/>
                  </a:cubicBezTo>
                  <a:cubicBezTo>
                    <a:pt x="14" y="31"/>
                    <a:pt x="14" y="30"/>
                    <a:pt x="14" y="29"/>
                  </a:cubicBezTo>
                  <a:cubicBezTo>
                    <a:pt x="14" y="29"/>
                    <a:pt x="15" y="30"/>
                    <a:pt x="15" y="30"/>
                  </a:cubicBezTo>
                  <a:cubicBezTo>
                    <a:pt x="15" y="30"/>
                    <a:pt x="15" y="30"/>
                    <a:pt x="16" y="31"/>
                  </a:cubicBezTo>
                  <a:cubicBezTo>
                    <a:pt x="16" y="31"/>
                    <a:pt x="16" y="31"/>
                    <a:pt x="16" y="31"/>
                  </a:cubicBezTo>
                  <a:cubicBezTo>
                    <a:pt x="17" y="32"/>
                    <a:pt x="17" y="32"/>
                    <a:pt x="18" y="31"/>
                  </a:cubicBezTo>
                  <a:cubicBezTo>
                    <a:pt x="17" y="30"/>
                    <a:pt x="17" y="30"/>
                    <a:pt x="16" y="29"/>
                  </a:cubicBezTo>
                  <a:cubicBezTo>
                    <a:pt x="15" y="29"/>
                    <a:pt x="14" y="28"/>
                    <a:pt x="14" y="27"/>
                  </a:cubicBezTo>
                  <a:close/>
                  <a:moveTo>
                    <a:pt x="31" y="28"/>
                  </a:moveTo>
                  <a:cubicBezTo>
                    <a:pt x="31" y="28"/>
                    <a:pt x="31" y="28"/>
                    <a:pt x="31" y="28"/>
                  </a:cubicBezTo>
                  <a:cubicBezTo>
                    <a:pt x="31" y="28"/>
                    <a:pt x="32" y="28"/>
                    <a:pt x="32" y="27"/>
                  </a:cubicBezTo>
                  <a:cubicBezTo>
                    <a:pt x="32" y="27"/>
                    <a:pt x="32" y="27"/>
                    <a:pt x="32" y="27"/>
                  </a:cubicBezTo>
                  <a:cubicBezTo>
                    <a:pt x="32" y="27"/>
                    <a:pt x="31" y="27"/>
                    <a:pt x="31" y="27"/>
                  </a:cubicBezTo>
                  <a:cubicBezTo>
                    <a:pt x="31" y="27"/>
                    <a:pt x="31" y="27"/>
                    <a:pt x="31" y="28"/>
                  </a:cubicBezTo>
                  <a:close/>
                  <a:moveTo>
                    <a:pt x="16" y="27"/>
                  </a:moveTo>
                  <a:cubicBezTo>
                    <a:pt x="16" y="27"/>
                    <a:pt x="16" y="26"/>
                    <a:pt x="16" y="26"/>
                  </a:cubicBezTo>
                  <a:cubicBezTo>
                    <a:pt x="16" y="27"/>
                    <a:pt x="16" y="27"/>
                    <a:pt x="16" y="27"/>
                  </a:cubicBezTo>
                  <a:close/>
                  <a:moveTo>
                    <a:pt x="79" y="27"/>
                  </a:moveTo>
                  <a:cubicBezTo>
                    <a:pt x="79" y="27"/>
                    <a:pt x="79" y="27"/>
                    <a:pt x="80" y="27"/>
                  </a:cubicBezTo>
                  <a:cubicBezTo>
                    <a:pt x="80" y="27"/>
                    <a:pt x="80" y="27"/>
                    <a:pt x="80" y="27"/>
                  </a:cubicBezTo>
                  <a:cubicBezTo>
                    <a:pt x="80" y="26"/>
                    <a:pt x="80" y="26"/>
                    <a:pt x="80" y="26"/>
                  </a:cubicBezTo>
                  <a:cubicBezTo>
                    <a:pt x="79" y="26"/>
                    <a:pt x="79" y="26"/>
                    <a:pt x="79" y="27"/>
                  </a:cubicBezTo>
                  <a:close/>
                  <a:moveTo>
                    <a:pt x="33" y="28"/>
                  </a:moveTo>
                  <a:cubicBezTo>
                    <a:pt x="33" y="28"/>
                    <a:pt x="34" y="28"/>
                    <a:pt x="34" y="28"/>
                  </a:cubicBezTo>
                  <a:cubicBezTo>
                    <a:pt x="35" y="28"/>
                    <a:pt x="35" y="28"/>
                    <a:pt x="36" y="28"/>
                  </a:cubicBezTo>
                  <a:cubicBezTo>
                    <a:pt x="36" y="28"/>
                    <a:pt x="36" y="27"/>
                    <a:pt x="36" y="26"/>
                  </a:cubicBezTo>
                  <a:cubicBezTo>
                    <a:pt x="36" y="26"/>
                    <a:pt x="35" y="26"/>
                    <a:pt x="34" y="26"/>
                  </a:cubicBezTo>
                  <a:cubicBezTo>
                    <a:pt x="33" y="27"/>
                    <a:pt x="33" y="27"/>
                    <a:pt x="33" y="28"/>
                  </a:cubicBezTo>
                  <a:close/>
                  <a:moveTo>
                    <a:pt x="18" y="27"/>
                  </a:moveTo>
                  <a:cubicBezTo>
                    <a:pt x="18" y="27"/>
                    <a:pt x="18" y="27"/>
                    <a:pt x="19" y="27"/>
                  </a:cubicBezTo>
                  <a:cubicBezTo>
                    <a:pt x="19" y="27"/>
                    <a:pt x="19" y="27"/>
                    <a:pt x="19" y="26"/>
                  </a:cubicBezTo>
                  <a:cubicBezTo>
                    <a:pt x="19" y="26"/>
                    <a:pt x="19" y="25"/>
                    <a:pt x="18" y="25"/>
                  </a:cubicBezTo>
                  <a:cubicBezTo>
                    <a:pt x="18" y="26"/>
                    <a:pt x="18" y="26"/>
                    <a:pt x="18" y="26"/>
                  </a:cubicBezTo>
                  <a:cubicBezTo>
                    <a:pt x="18" y="26"/>
                    <a:pt x="17" y="26"/>
                    <a:pt x="18" y="27"/>
                  </a:cubicBezTo>
                  <a:close/>
                  <a:moveTo>
                    <a:pt x="46" y="14"/>
                  </a:moveTo>
                  <a:cubicBezTo>
                    <a:pt x="46" y="14"/>
                    <a:pt x="47" y="14"/>
                    <a:pt x="47" y="13"/>
                  </a:cubicBezTo>
                  <a:cubicBezTo>
                    <a:pt x="46" y="13"/>
                    <a:pt x="46" y="13"/>
                    <a:pt x="46" y="13"/>
                  </a:cubicBezTo>
                  <a:cubicBezTo>
                    <a:pt x="45" y="14"/>
                    <a:pt x="45" y="14"/>
                    <a:pt x="46" y="14"/>
                  </a:cubicBezTo>
                  <a:close/>
                  <a:moveTo>
                    <a:pt x="84" y="14"/>
                  </a:moveTo>
                  <a:cubicBezTo>
                    <a:pt x="84" y="14"/>
                    <a:pt x="84" y="14"/>
                    <a:pt x="84" y="14"/>
                  </a:cubicBezTo>
                  <a:cubicBezTo>
                    <a:pt x="85" y="13"/>
                    <a:pt x="85" y="13"/>
                    <a:pt x="84" y="13"/>
                  </a:cubicBezTo>
                  <a:cubicBezTo>
                    <a:pt x="84" y="13"/>
                    <a:pt x="84" y="13"/>
                    <a:pt x="84" y="14"/>
                  </a:cubicBezTo>
                  <a:close/>
                  <a:moveTo>
                    <a:pt x="54" y="12"/>
                  </a:moveTo>
                  <a:cubicBezTo>
                    <a:pt x="54" y="12"/>
                    <a:pt x="54" y="11"/>
                    <a:pt x="54" y="11"/>
                  </a:cubicBezTo>
                  <a:cubicBezTo>
                    <a:pt x="54" y="11"/>
                    <a:pt x="54" y="11"/>
                    <a:pt x="53" y="11"/>
                  </a:cubicBezTo>
                  <a:cubicBezTo>
                    <a:pt x="53" y="11"/>
                    <a:pt x="53" y="11"/>
                    <a:pt x="53" y="11"/>
                  </a:cubicBezTo>
                  <a:cubicBezTo>
                    <a:pt x="53" y="12"/>
                    <a:pt x="53" y="12"/>
                    <a:pt x="53" y="12"/>
                  </a:cubicBezTo>
                  <a:lnTo>
                    <a:pt x="54" y="12"/>
                  </a:lnTo>
                  <a:close/>
                  <a:moveTo>
                    <a:pt x="58" y="10"/>
                  </a:moveTo>
                  <a:cubicBezTo>
                    <a:pt x="58" y="10"/>
                    <a:pt x="58" y="10"/>
                    <a:pt x="57" y="10"/>
                  </a:cubicBezTo>
                  <a:cubicBezTo>
                    <a:pt x="57" y="10"/>
                    <a:pt x="57" y="10"/>
                    <a:pt x="57" y="10"/>
                  </a:cubicBezTo>
                  <a:cubicBezTo>
                    <a:pt x="57" y="11"/>
                    <a:pt x="57" y="11"/>
                    <a:pt x="57" y="12"/>
                  </a:cubicBezTo>
                  <a:cubicBezTo>
                    <a:pt x="57" y="12"/>
                    <a:pt x="57" y="12"/>
                    <a:pt x="57" y="12"/>
                  </a:cubicBezTo>
                  <a:cubicBezTo>
                    <a:pt x="58" y="11"/>
                    <a:pt x="58" y="11"/>
                    <a:pt x="58" y="11"/>
                  </a:cubicBezTo>
                  <a:cubicBezTo>
                    <a:pt x="58" y="11"/>
                    <a:pt x="58" y="11"/>
                    <a:pt x="58" y="11"/>
                  </a:cubicBezTo>
                  <a:cubicBezTo>
                    <a:pt x="58" y="11"/>
                    <a:pt x="58" y="11"/>
                    <a:pt x="58" y="11"/>
                  </a:cubicBezTo>
                  <a:cubicBezTo>
                    <a:pt x="59" y="11"/>
                    <a:pt x="59" y="11"/>
                    <a:pt x="59" y="11"/>
                  </a:cubicBezTo>
                  <a:cubicBezTo>
                    <a:pt x="59" y="12"/>
                    <a:pt x="60" y="12"/>
                    <a:pt x="60" y="12"/>
                  </a:cubicBezTo>
                  <a:cubicBezTo>
                    <a:pt x="61" y="11"/>
                    <a:pt x="61" y="11"/>
                    <a:pt x="61" y="11"/>
                  </a:cubicBezTo>
                  <a:cubicBezTo>
                    <a:pt x="61" y="10"/>
                    <a:pt x="60" y="10"/>
                    <a:pt x="59"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7" y="6"/>
                    <a:pt x="78" y="6"/>
                    <a:pt x="77" y="5"/>
                  </a:cubicBezTo>
                  <a:cubicBezTo>
                    <a:pt x="77" y="4"/>
                    <a:pt x="77" y="4"/>
                    <a:pt x="77" y="4"/>
                  </a:cubicBezTo>
                  <a:lnTo>
                    <a:pt x="77" y="4"/>
                  </a:lnTo>
                  <a:cubicBezTo>
                    <a:pt x="77" y="4"/>
                    <a:pt x="77" y="5"/>
                    <a:pt x="76" y="5"/>
                  </a:cubicBezTo>
                  <a:cubicBezTo>
                    <a:pt x="76" y="6"/>
                    <a:pt x="76" y="6"/>
                    <a:pt x="77" y="6"/>
                  </a:cubicBezTo>
                  <a:close/>
                  <a:moveTo>
                    <a:pt x="80" y="4"/>
                  </a:moveTo>
                  <a:cubicBezTo>
                    <a:pt x="81" y="4"/>
                    <a:pt x="81" y="4"/>
                    <a:pt x="82" y="4"/>
                  </a:cubicBezTo>
                  <a:cubicBezTo>
                    <a:pt x="82" y="4"/>
                    <a:pt x="83" y="3"/>
                    <a:pt x="82" y="2"/>
                  </a:cubicBezTo>
                  <a:cubicBezTo>
                    <a:pt x="82" y="2"/>
                    <a:pt x="81" y="2"/>
                    <a:pt x="81" y="2"/>
                  </a:cubicBezTo>
                  <a:cubicBezTo>
                    <a:pt x="80" y="3"/>
                    <a:pt x="80" y="3"/>
                    <a:pt x="80" y="4"/>
                  </a:cubicBezTo>
                  <a:close/>
                  <a:moveTo>
                    <a:pt x="81" y="1"/>
                  </a:moveTo>
                  <a:cubicBezTo>
                    <a:pt x="81" y="1"/>
                    <a:pt x="81" y="1"/>
                    <a:pt x="81" y="1"/>
                  </a:cubicBezTo>
                  <a:cubicBezTo>
                    <a:pt x="81" y="1"/>
                    <a:pt x="81" y="1"/>
                    <a:pt x="81" y="1"/>
                  </a:cubicBezTo>
                  <a:cubicBezTo>
                    <a:pt x="80" y="1"/>
                    <a:pt x="80" y="1"/>
                    <a:pt x="81" y="1"/>
                  </a:cubicBezTo>
                  <a:close/>
                  <a:moveTo>
                    <a:pt x="84" y="5"/>
                  </a:moveTo>
                  <a:cubicBezTo>
                    <a:pt x="85" y="5"/>
                    <a:pt x="86" y="5"/>
                    <a:pt x="86" y="5"/>
                  </a:cubicBezTo>
                  <a:cubicBezTo>
                    <a:pt x="87" y="5"/>
                    <a:pt x="87" y="5"/>
                    <a:pt x="88" y="5"/>
                  </a:cubicBezTo>
                  <a:cubicBezTo>
                    <a:pt x="88" y="4"/>
                    <a:pt x="89" y="4"/>
                    <a:pt x="89" y="4"/>
                  </a:cubicBezTo>
                  <a:cubicBezTo>
                    <a:pt x="90" y="3"/>
                    <a:pt x="90" y="3"/>
                    <a:pt x="90" y="2"/>
                  </a:cubicBezTo>
                  <a:cubicBezTo>
                    <a:pt x="91" y="2"/>
                    <a:pt x="91" y="2"/>
                    <a:pt x="92" y="3"/>
                  </a:cubicBezTo>
                  <a:cubicBezTo>
                    <a:pt x="92" y="3"/>
                    <a:pt x="91" y="3"/>
                    <a:pt x="91" y="4"/>
                  </a:cubicBezTo>
                  <a:cubicBezTo>
                    <a:pt x="91" y="4"/>
                    <a:pt x="91" y="4"/>
                    <a:pt x="91" y="5"/>
                  </a:cubicBezTo>
                  <a:cubicBezTo>
                    <a:pt x="92" y="5"/>
                    <a:pt x="92" y="5"/>
                    <a:pt x="93" y="4"/>
                  </a:cubicBezTo>
                  <a:cubicBezTo>
                    <a:pt x="93" y="4"/>
                    <a:pt x="93" y="3"/>
                    <a:pt x="94" y="3"/>
                  </a:cubicBezTo>
                  <a:cubicBezTo>
                    <a:pt x="94" y="3"/>
                    <a:pt x="94" y="3"/>
                    <a:pt x="94" y="3"/>
                  </a:cubicBezTo>
                  <a:cubicBezTo>
                    <a:pt x="94" y="4"/>
                    <a:pt x="94" y="4"/>
                    <a:pt x="95" y="4"/>
                  </a:cubicBezTo>
                  <a:cubicBezTo>
                    <a:pt x="96" y="4"/>
                    <a:pt x="97" y="4"/>
                    <a:pt x="97" y="4"/>
                  </a:cubicBezTo>
                  <a:cubicBezTo>
                    <a:pt x="98" y="5"/>
                    <a:pt x="99" y="5"/>
                    <a:pt x="100" y="6"/>
                  </a:cubicBezTo>
                  <a:cubicBezTo>
                    <a:pt x="100" y="6"/>
                    <a:pt x="99" y="6"/>
                    <a:pt x="99" y="6"/>
                  </a:cubicBezTo>
                  <a:cubicBezTo>
                    <a:pt x="99" y="7"/>
                    <a:pt x="99" y="7"/>
                    <a:pt x="99" y="7"/>
                  </a:cubicBezTo>
                  <a:cubicBezTo>
                    <a:pt x="98" y="8"/>
                    <a:pt x="98" y="8"/>
                    <a:pt x="98" y="9"/>
                  </a:cubicBezTo>
                  <a:cubicBezTo>
                    <a:pt x="98" y="9"/>
                    <a:pt x="98" y="9"/>
                    <a:pt x="98" y="9"/>
                  </a:cubicBezTo>
                  <a:cubicBezTo>
                    <a:pt x="97" y="9"/>
                    <a:pt x="97" y="8"/>
                    <a:pt x="97" y="8"/>
                  </a:cubicBezTo>
                  <a:cubicBezTo>
                    <a:pt x="97" y="8"/>
                    <a:pt x="97" y="7"/>
                    <a:pt x="97" y="7"/>
                  </a:cubicBezTo>
                  <a:cubicBezTo>
                    <a:pt x="97" y="6"/>
                    <a:pt x="96" y="6"/>
                    <a:pt x="96" y="6"/>
                  </a:cubicBezTo>
                  <a:cubicBezTo>
                    <a:pt x="96" y="5"/>
                    <a:pt x="96" y="5"/>
                    <a:pt x="95" y="4"/>
                  </a:cubicBezTo>
                  <a:cubicBezTo>
                    <a:pt x="95" y="5"/>
                    <a:pt x="94" y="5"/>
                    <a:pt x="94" y="6"/>
                  </a:cubicBezTo>
                  <a:cubicBezTo>
                    <a:pt x="94" y="6"/>
                    <a:pt x="94" y="7"/>
                    <a:pt x="95" y="8"/>
                  </a:cubicBezTo>
                  <a:cubicBezTo>
                    <a:pt x="94" y="8"/>
                    <a:pt x="94" y="8"/>
                    <a:pt x="93" y="8"/>
                  </a:cubicBezTo>
                  <a:cubicBezTo>
                    <a:pt x="92" y="8"/>
                    <a:pt x="92" y="8"/>
                    <a:pt x="91" y="8"/>
                  </a:cubicBezTo>
                  <a:cubicBezTo>
                    <a:pt x="91" y="8"/>
                    <a:pt x="90" y="9"/>
                    <a:pt x="90" y="9"/>
                  </a:cubicBezTo>
                  <a:cubicBezTo>
                    <a:pt x="90" y="9"/>
                    <a:pt x="89" y="9"/>
                    <a:pt x="89" y="9"/>
                  </a:cubicBezTo>
                  <a:cubicBezTo>
                    <a:pt x="89" y="9"/>
                    <a:pt x="89" y="9"/>
                    <a:pt x="89" y="9"/>
                  </a:cubicBezTo>
                  <a:cubicBezTo>
                    <a:pt x="89" y="10"/>
                    <a:pt x="89" y="10"/>
                    <a:pt x="89" y="10"/>
                  </a:cubicBezTo>
                  <a:cubicBezTo>
                    <a:pt x="90" y="10"/>
                    <a:pt x="90" y="10"/>
                    <a:pt x="90" y="9"/>
                  </a:cubicBezTo>
                  <a:cubicBezTo>
                    <a:pt x="90" y="9"/>
                    <a:pt x="90" y="9"/>
                    <a:pt x="91" y="9"/>
                  </a:cubicBezTo>
                  <a:cubicBezTo>
                    <a:pt x="91" y="9"/>
                    <a:pt x="91" y="10"/>
                    <a:pt x="92" y="10"/>
                  </a:cubicBezTo>
                  <a:cubicBezTo>
                    <a:pt x="92" y="10"/>
                    <a:pt x="93" y="10"/>
                    <a:pt x="93" y="9"/>
                  </a:cubicBezTo>
                  <a:cubicBezTo>
                    <a:pt x="93" y="9"/>
                    <a:pt x="94" y="9"/>
                    <a:pt x="94" y="9"/>
                  </a:cubicBezTo>
                  <a:cubicBezTo>
                    <a:pt x="95" y="9"/>
                    <a:pt x="95" y="9"/>
                    <a:pt x="95" y="10"/>
                  </a:cubicBezTo>
                  <a:cubicBezTo>
                    <a:pt x="95" y="11"/>
                    <a:pt x="95" y="11"/>
                    <a:pt x="95" y="11"/>
                  </a:cubicBezTo>
                  <a:cubicBezTo>
                    <a:pt x="95" y="12"/>
                    <a:pt x="94" y="12"/>
                    <a:pt x="94" y="12"/>
                  </a:cubicBezTo>
                  <a:cubicBezTo>
                    <a:pt x="94" y="11"/>
                    <a:pt x="94" y="12"/>
                    <a:pt x="93" y="12"/>
                  </a:cubicBezTo>
                  <a:cubicBezTo>
                    <a:pt x="93" y="12"/>
                    <a:pt x="93" y="12"/>
                    <a:pt x="93" y="12"/>
                  </a:cubicBezTo>
                  <a:cubicBezTo>
                    <a:pt x="93" y="13"/>
                    <a:pt x="93" y="13"/>
                    <a:pt x="93" y="13"/>
                  </a:cubicBezTo>
                  <a:cubicBezTo>
                    <a:pt x="94" y="13"/>
                    <a:pt x="94" y="13"/>
                    <a:pt x="94" y="12"/>
                  </a:cubicBezTo>
                  <a:cubicBezTo>
                    <a:pt x="95" y="12"/>
                    <a:pt x="95" y="12"/>
                    <a:pt x="95" y="12"/>
                  </a:cubicBezTo>
                  <a:cubicBezTo>
                    <a:pt x="96" y="12"/>
                    <a:pt x="96" y="11"/>
                    <a:pt x="96" y="11"/>
                  </a:cubicBezTo>
                  <a:cubicBezTo>
                    <a:pt x="96" y="11"/>
                    <a:pt x="96" y="10"/>
                    <a:pt x="96" y="10"/>
                  </a:cubicBezTo>
                  <a:cubicBezTo>
                    <a:pt x="97" y="10"/>
                    <a:pt x="97" y="10"/>
                    <a:pt x="98" y="10"/>
                  </a:cubicBezTo>
                  <a:cubicBezTo>
                    <a:pt x="98" y="10"/>
                    <a:pt x="98" y="9"/>
                    <a:pt x="99" y="9"/>
                  </a:cubicBezTo>
                  <a:cubicBezTo>
                    <a:pt x="100" y="10"/>
                    <a:pt x="100" y="10"/>
                    <a:pt x="100" y="11"/>
                  </a:cubicBezTo>
                  <a:cubicBezTo>
                    <a:pt x="100" y="11"/>
                    <a:pt x="101" y="12"/>
                    <a:pt x="101" y="12"/>
                  </a:cubicBezTo>
                  <a:cubicBezTo>
                    <a:pt x="101" y="12"/>
                    <a:pt x="102" y="11"/>
                    <a:pt x="102" y="11"/>
                  </a:cubicBezTo>
                  <a:cubicBezTo>
                    <a:pt x="102" y="11"/>
                    <a:pt x="102" y="11"/>
                    <a:pt x="102" y="10"/>
                  </a:cubicBezTo>
                  <a:cubicBezTo>
                    <a:pt x="103" y="10"/>
                    <a:pt x="103" y="11"/>
                    <a:pt x="103" y="11"/>
                  </a:cubicBezTo>
                  <a:cubicBezTo>
                    <a:pt x="103" y="11"/>
                    <a:pt x="104" y="11"/>
                    <a:pt x="104" y="11"/>
                  </a:cubicBezTo>
                  <a:cubicBezTo>
                    <a:pt x="104" y="10"/>
                    <a:pt x="104" y="9"/>
                    <a:pt x="103" y="9"/>
                  </a:cubicBezTo>
                  <a:cubicBezTo>
                    <a:pt x="103" y="9"/>
                    <a:pt x="102" y="8"/>
                    <a:pt x="102" y="7"/>
                  </a:cubicBezTo>
                  <a:cubicBezTo>
                    <a:pt x="103" y="8"/>
                    <a:pt x="104" y="8"/>
                    <a:pt x="105" y="9"/>
                  </a:cubicBezTo>
                  <a:cubicBezTo>
                    <a:pt x="105" y="9"/>
                    <a:pt x="106" y="10"/>
                    <a:pt x="106" y="10"/>
                  </a:cubicBezTo>
                  <a:cubicBezTo>
                    <a:pt x="107" y="11"/>
                    <a:pt x="107" y="11"/>
                    <a:pt x="107" y="11"/>
                  </a:cubicBezTo>
                  <a:cubicBezTo>
                    <a:pt x="111" y="14"/>
                    <a:pt x="115" y="18"/>
                    <a:pt x="118" y="23"/>
                  </a:cubicBezTo>
                  <a:cubicBezTo>
                    <a:pt x="122" y="28"/>
                    <a:pt x="124" y="33"/>
                    <a:pt x="125" y="39"/>
                  </a:cubicBezTo>
                  <a:cubicBezTo>
                    <a:pt x="126" y="40"/>
                    <a:pt x="126" y="42"/>
                    <a:pt x="126" y="44"/>
                  </a:cubicBezTo>
                  <a:cubicBezTo>
                    <a:pt x="126" y="45"/>
                    <a:pt x="126"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7" y="65"/>
                  </a:cubicBezTo>
                  <a:cubicBezTo>
                    <a:pt x="128" y="66"/>
                    <a:pt x="128" y="68"/>
                    <a:pt x="127" y="70"/>
                  </a:cubicBezTo>
                  <a:cubicBezTo>
                    <a:pt x="127" y="72"/>
                    <a:pt x="127" y="74"/>
                    <a:pt x="127" y="75"/>
                  </a:cubicBezTo>
                  <a:cubicBezTo>
                    <a:pt x="128" y="81"/>
                    <a:pt x="128" y="86"/>
                    <a:pt x="128" y="91"/>
                  </a:cubicBezTo>
                  <a:cubicBezTo>
                    <a:pt x="127" y="97"/>
                    <a:pt x="127" y="102"/>
                    <a:pt x="127" y="108"/>
                  </a:cubicBezTo>
                  <a:cubicBezTo>
                    <a:pt x="127" y="114"/>
                    <a:pt x="127" y="120"/>
                    <a:pt x="128" y="125"/>
                  </a:cubicBezTo>
                  <a:cubicBezTo>
                    <a:pt x="128" y="131"/>
                    <a:pt x="128" y="136"/>
                    <a:pt x="127" y="141"/>
                  </a:cubicBezTo>
                  <a:cubicBezTo>
                    <a:pt x="127" y="143"/>
                    <a:pt x="127" y="145"/>
                    <a:pt x="127" y="147"/>
                  </a:cubicBezTo>
                  <a:cubicBezTo>
                    <a:pt x="127" y="149"/>
                    <a:pt x="127" y="151"/>
                    <a:pt x="127" y="152"/>
                  </a:cubicBezTo>
                  <a:cubicBezTo>
                    <a:pt x="127" y="154"/>
                    <a:pt x="127" y="155"/>
                    <a:pt x="127" y="157"/>
                  </a:cubicBezTo>
                  <a:cubicBezTo>
                    <a:pt x="127" y="159"/>
                    <a:pt x="127" y="160"/>
                    <a:pt x="127" y="162"/>
                  </a:cubicBezTo>
                  <a:cubicBezTo>
                    <a:pt x="126" y="165"/>
                    <a:pt x="126" y="169"/>
                    <a:pt x="126" y="172"/>
                  </a:cubicBezTo>
                  <a:cubicBezTo>
                    <a:pt x="125" y="176"/>
                    <a:pt x="125" y="179"/>
                    <a:pt x="124" y="182"/>
                  </a:cubicBezTo>
                  <a:cubicBezTo>
                    <a:pt x="123" y="183"/>
                    <a:pt x="123" y="185"/>
                    <a:pt x="122" y="187"/>
                  </a:cubicBezTo>
                  <a:cubicBezTo>
                    <a:pt x="121" y="188"/>
                    <a:pt x="120" y="190"/>
                    <a:pt x="120" y="191"/>
                  </a:cubicBezTo>
                  <a:cubicBezTo>
                    <a:pt x="117" y="196"/>
                    <a:pt x="113" y="200"/>
                    <a:pt x="109" y="204"/>
                  </a:cubicBezTo>
                  <a:cubicBezTo>
                    <a:pt x="105" y="208"/>
                    <a:pt x="100" y="211"/>
                    <a:pt x="95" y="213"/>
                  </a:cubicBezTo>
                  <a:cubicBezTo>
                    <a:pt x="93" y="214"/>
                    <a:pt x="91" y="215"/>
                    <a:pt x="89" y="215"/>
                  </a:cubicBezTo>
                  <a:cubicBezTo>
                    <a:pt x="86" y="216"/>
                    <a:pt x="84" y="216"/>
                    <a:pt x="82" y="217"/>
                  </a:cubicBezTo>
                  <a:cubicBezTo>
                    <a:pt x="82" y="217"/>
                    <a:pt x="81" y="217"/>
                    <a:pt x="81" y="217"/>
                  </a:cubicBezTo>
                  <a:lnTo>
                    <a:pt x="80" y="217"/>
                  </a:lnTo>
                  <a:cubicBezTo>
                    <a:pt x="79" y="218"/>
                    <a:pt x="78" y="218"/>
                    <a:pt x="77" y="218"/>
                  </a:cubicBezTo>
                  <a:cubicBezTo>
                    <a:pt x="72" y="219"/>
                    <a:pt x="66" y="219"/>
                    <a:pt x="61" y="219"/>
                  </a:cubicBezTo>
                  <a:cubicBezTo>
                    <a:pt x="56" y="219"/>
                    <a:pt x="51" y="218"/>
                    <a:pt x="46" y="217"/>
                  </a:cubicBezTo>
                  <a:cubicBezTo>
                    <a:pt x="39" y="216"/>
                    <a:pt x="33" y="213"/>
                    <a:pt x="27" y="210"/>
                  </a:cubicBezTo>
                  <a:cubicBezTo>
                    <a:pt x="22" y="207"/>
                    <a:pt x="17" y="204"/>
                    <a:pt x="14" y="199"/>
                  </a:cubicBezTo>
                  <a:cubicBezTo>
                    <a:pt x="14" y="198"/>
                    <a:pt x="14" y="198"/>
                    <a:pt x="13" y="197"/>
                  </a:cubicBezTo>
                  <a:cubicBezTo>
                    <a:pt x="13" y="197"/>
                    <a:pt x="13" y="197"/>
                    <a:pt x="13" y="197"/>
                  </a:cubicBezTo>
                  <a:cubicBezTo>
                    <a:pt x="13" y="198"/>
                    <a:pt x="13" y="198"/>
                    <a:pt x="12" y="198"/>
                  </a:cubicBezTo>
                  <a:cubicBezTo>
                    <a:pt x="12" y="197"/>
                    <a:pt x="11" y="197"/>
                    <a:pt x="11" y="196"/>
                  </a:cubicBezTo>
                  <a:cubicBezTo>
                    <a:pt x="11" y="196"/>
                    <a:pt x="10" y="195"/>
                    <a:pt x="10" y="195"/>
                  </a:cubicBezTo>
                  <a:cubicBezTo>
                    <a:pt x="10" y="194"/>
                    <a:pt x="9" y="194"/>
                    <a:pt x="9" y="193"/>
                  </a:cubicBezTo>
                  <a:cubicBezTo>
                    <a:pt x="8" y="193"/>
                    <a:pt x="8" y="192"/>
                    <a:pt x="8" y="192"/>
                  </a:cubicBezTo>
                  <a:cubicBezTo>
                    <a:pt x="8" y="191"/>
                    <a:pt x="8" y="191"/>
                    <a:pt x="8" y="191"/>
                  </a:cubicBezTo>
                  <a:cubicBezTo>
                    <a:pt x="9" y="191"/>
                    <a:pt x="9" y="190"/>
                    <a:pt x="9" y="190"/>
                  </a:cubicBezTo>
                  <a:cubicBezTo>
                    <a:pt x="9" y="189"/>
                    <a:pt x="9" y="188"/>
                    <a:pt x="8" y="188"/>
                  </a:cubicBezTo>
                  <a:cubicBezTo>
                    <a:pt x="7" y="188"/>
                    <a:pt x="7" y="187"/>
                    <a:pt x="6" y="186"/>
                  </a:cubicBezTo>
                  <a:cubicBezTo>
                    <a:pt x="6" y="186"/>
                    <a:pt x="5" y="186"/>
                    <a:pt x="5" y="186"/>
                  </a:cubicBezTo>
                  <a:cubicBezTo>
                    <a:pt x="5" y="184"/>
                    <a:pt x="4" y="183"/>
                    <a:pt x="3" y="181"/>
                  </a:cubicBezTo>
                  <a:cubicBezTo>
                    <a:pt x="3" y="179"/>
                    <a:pt x="3" y="178"/>
                    <a:pt x="2" y="176"/>
                  </a:cubicBezTo>
                  <a:cubicBezTo>
                    <a:pt x="2" y="175"/>
                    <a:pt x="2" y="174"/>
                    <a:pt x="2" y="173"/>
                  </a:cubicBezTo>
                  <a:cubicBezTo>
                    <a:pt x="2" y="172"/>
                    <a:pt x="1" y="171"/>
                    <a:pt x="1" y="169"/>
                  </a:cubicBezTo>
                  <a:cubicBezTo>
                    <a:pt x="1" y="166"/>
                    <a:pt x="0" y="163"/>
                    <a:pt x="0" y="159"/>
                  </a:cubicBezTo>
                  <a:cubicBezTo>
                    <a:pt x="0" y="156"/>
                    <a:pt x="0" y="152"/>
                    <a:pt x="0" y="148"/>
                  </a:cubicBezTo>
                  <a:cubicBezTo>
                    <a:pt x="0" y="144"/>
                    <a:pt x="0" y="139"/>
                    <a:pt x="0" y="134"/>
                  </a:cubicBezTo>
                  <a:cubicBezTo>
                    <a:pt x="0" y="129"/>
                    <a:pt x="0" y="125"/>
                    <a:pt x="0" y="120"/>
                  </a:cubicBezTo>
                  <a:cubicBezTo>
                    <a:pt x="0" y="119"/>
                    <a:pt x="0" y="119"/>
                    <a:pt x="0" y="118"/>
                  </a:cubicBezTo>
                  <a:cubicBezTo>
                    <a:pt x="0" y="118"/>
                    <a:pt x="0" y="118"/>
                    <a:pt x="0" y="117"/>
                  </a:cubicBezTo>
                  <a:cubicBezTo>
                    <a:pt x="1" y="117"/>
                    <a:pt x="1" y="117"/>
                    <a:pt x="1" y="117"/>
                  </a:cubicBezTo>
                  <a:cubicBezTo>
                    <a:pt x="1" y="118"/>
                    <a:pt x="1" y="118"/>
                    <a:pt x="1" y="118"/>
                  </a:cubicBezTo>
                  <a:cubicBezTo>
                    <a:pt x="1" y="117"/>
                    <a:pt x="1" y="117"/>
                    <a:pt x="1" y="117"/>
                  </a:cubicBezTo>
                  <a:cubicBezTo>
                    <a:pt x="1" y="116"/>
                    <a:pt x="1" y="116"/>
                    <a:pt x="1" y="115"/>
                  </a:cubicBezTo>
                  <a:cubicBezTo>
                    <a:pt x="2" y="115"/>
                    <a:pt x="2" y="115"/>
                    <a:pt x="2" y="114"/>
                  </a:cubicBezTo>
                  <a:cubicBezTo>
                    <a:pt x="2" y="114"/>
                    <a:pt x="2" y="114"/>
                    <a:pt x="2" y="114"/>
                  </a:cubicBezTo>
                  <a:cubicBezTo>
                    <a:pt x="2" y="113"/>
                    <a:pt x="2" y="113"/>
                    <a:pt x="1"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0" y="61"/>
                  </a:lnTo>
                  <a:cubicBezTo>
                    <a:pt x="1" y="57"/>
                    <a:pt x="1" y="54"/>
                    <a:pt x="1" y="52"/>
                  </a:cubicBezTo>
                  <a:cubicBezTo>
                    <a:pt x="1" y="49"/>
                    <a:pt x="1" y="46"/>
                    <a:pt x="1" y="43"/>
                  </a:cubicBezTo>
                  <a:lnTo>
                    <a:pt x="2" y="41"/>
                  </a:lnTo>
                  <a:cubicBezTo>
                    <a:pt x="2" y="39"/>
                    <a:pt x="3" y="38"/>
                    <a:pt x="3" y="36"/>
                  </a:cubicBezTo>
                  <a:lnTo>
                    <a:pt x="3" y="35"/>
                  </a:lnTo>
                  <a:cubicBezTo>
                    <a:pt x="4" y="34"/>
                    <a:pt x="4" y="33"/>
                    <a:pt x="4"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9" y="27"/>
                    <a:pt x="10" y="27"/>
                    <a:pt x="10" y="27"/>
                  </a:cubicBezTo>
                  <a:cubicBezTo>
                    <a:pt x="10" y="27"/>
                    <a:pt x="10" y="27"/>
                    <a:pt x="11" y="26"/>
                  </a:cubicBezTo>
                  <a:cubicBezTo>
                    <a:pt x="11" y="26"/>
                    <a:pt x="12" y="26"/>
                    <a:pt x="12" y="26"/>
                  </a:cubicBezTo>
                  <a:cubicBezTo>
                    <a:pt x="12" y="27"/>
                    <a:pt x="13" y="27"/>
                    <a:pt x="13" y="27"/>
                  </a:cubicBezTo>
                  <a:cubicBezTo>
                    <a:pt x="14" y="26"/>
                    <a:pt x="14" y="26"/>
                    <a:pt x="13" y="26"/>
                  </a:cubicBezTo>
                  <a:cubicBezTo>
                    <a:pt x="13" y="25"/>
                    <a:pt x="13" y="25"/>
                    <a:pt x="12" y="25"/>
                  </a:cubicBezTo>
                  <a:cubicBezTo>
                    <a:pt x="12" y="24"/>
                    <a:pt x="12" y="24"/>
                    <a:pt x="13" y="24"/>
                  </a:cubicBezTo>
                  <a:cubicBezTo>
                    <a:pt x="13" y="24"/>
                    <a:pt x="14" y="24"/>
                    <a:pt x="14" y="23"/>
                  </a:cubicBezTo>
                  <a:cubicBezTo>
                    <a:pt x="13" y="23"/>
                    <a:pt x="13" y="23"/>
                    <a:pt x="13" y="24"/>
                  </a:cubicBezTo>
                  <a:cubicBezTo>
                    <a:pt x="13" y="24"/>
                    <a:pt x="13" y="24"/>
                    <a:pt x="13" y="24"/>
                  </a:cubicBezTo>
                  <a:cubicBezTo>
                    <a:pt x="12" y="24"/>
                    <a:pt x="12" y="24"/>
                    <a:pt x="12" y="23"/>
                  </a:cubicBezTo>
                  <a:cubicBezTo>
                    <a:pt x="11" y="23"/>
                    <a:pt x="11" y="23"/>
                    <a:pt x="10" y="23"/>
                  </a:cubicBezTo>
                  <a:cubicBezTo>
                    <a:pt x="10" y="24"/>
                    <a:pt x="10" y="24"/>
                    <a:pt x="11" y="25"/>
                  </a:cubicBezTo>
                  <a:cubicBezTo>
                    <a:pt x="11" y="25"/>
                    <a:pt x="11" y="26"/>
                    <a:pt x="10" y="26"/>
                  </a:cubicBezTo>
                  <a:cubicBezTo>
                    <a:pt x="10" y="26"/>
                    <a:pt x="9" y="26"/>
                    <a:pt x="9" y="26"/>
                  </a:cubicBezTo>
                  <a:cubicBezTo>
                    <a:pt x="9" y="25"/>
                    <a:pt x="8" y="25"/>
                    <a:pt x="8" y="25"/>
                  </a:cubicBezTo>
                  <a:cubicBezTo>
                    <a:pt x="10" y="22"/>
                    <a:pt x="11" y="20"/>
                    <a:pt x="13" y="18"/>
                  </a:cubicBezTo>
                  <a:cubicBezTo>
                    <a:pt x="15" y="15"/>
                    <a:pt x="17" y="13"/>
                    <a:pt x="19" y="11"/>
                  </a:cubicBezTo>
                  <a:cubicBezTo>
                    <a:pt x="20" y="12"/>
                    <a:pt x="21" y="12"/>
                    <a:pt x="21" y="11"/>
                  </a:cubicBezTo>
                  <a:cubicBezTo>
                    <a:pt x="22" y="11"/>
                    <a:pt x="23" y="11"/>
                    <a:pt x="23" y="10"/>
                  </a:cubicBezTo>
                  <a:cubicBezTo>
                    <a:pt x="23" y="10"/>
                    <a:pt x="23" y="10"/>
                    <a:pt x="23" y="10"/>
                  </a:cubicBezTo>
                  <a:cubicBezTo>
                    <a:pt x="23" y="10"/>
                    <a:pt x="23" y="9"/>
                    <a:pt x="22" y="9"/>
                  </a:cubicBezTo>
                  <a:cubicBezTo>
                    <a:pt x="23" y="9"/>
                    <a:pt x="23" y="8"/>
                    <a:pt x="24" y="8"/>
                  </a:cubicBezTo>
                  <a:cubicBezTo>
                    <a:pt x="25" y="8"/>
                    <a:pt x="25" y="7"/>
                    <a:pt x="26" y="7"/>
                  </a:cubicBezTo>
                  <a:cubicBezTo>
                    <a:pt x="25" y="7"/>
                    <a:pt x="26" y="8"/>
                    <a:pt x="26" y="8"/>
                  </a:cubicBezTo>
                  <a:cubicBezTo>
                    <a:pt x="27" y="8"/>
                    <a:pt x="27" y="8"/>
                    <a:pt x="28" y="8"/>
                  </a:cubicBezTo>
                  <a:cubicBezTo>
                    <a:pt x="28" y="7"/>
                    <a:pt x="28" y="7"/>
                    <a:pt x="29" y="7"/>
                  </a:cubicBezTo>
                  <a:cubicBezTo>
                    <a:pt x="29"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7" y="12"/>
                    <a:pt x="28" y="12"/>
                    <a:pt x="28" y="12"/>
                  </a:cubicBezTo>
                  <a:cubicBezTo>
                    <a:pt x="28" y="12"/>
                    <a:pt x="29" y="12"/>
                    <a:pt x="29" y="13"/>
                  </a:cubicBezTo>
                  <a:cubicBezTo>
                    <a:pt x="29" y="14"/>
                    <a:pt x="29" y="14"/>
                    <a:pt x="29" y="14"/>
                  </a:cubicBezTo>
                  <a:cubicBezTo>
                    <a:pt x="29" y="15"/>
                    <a:pt x="29" y="15"/>
                    <a:pt x="29" y="15"/>
                  </a:cubicBezTo>
                  <a:cubicBezTo>
                    <a:pt x="28" y="15"/>
                    <a:pt x="28" y="15"/>
                    <a:pt x="28" y="15"/>
                  </a:cubicBezTo>
                  <a:cubicBezTo>
                    <a:pt x="27" y="16"/>
                    <a:pt x="27" y="16"/>
                    <a:pt x="27" y="16"/>
                  </a:cubicBezTo>
                  <a:cubicBezTo>
                    <a:pt x="26" y="16"/>
                    <a:pt x="26" y="16"/>
                    <a:pt x="26" y="17"/>
                  </a:cubicBezTo>
                  <a:cubicBezTo>
                    <a:pt x="26" y="17"/>
                    <a:pt x="26" y="18"/>
                    <a:pt x="27" y="18"/>
                  </a:cubicBezTo>
                  <a:cubicBezTo>
                    <a:pt x="27" y="17"/>
                    <a:pt x="28" y="17"/>
                    <a:pt x="28" y="18"/>
                  </a:cubicBezTo>
                  <a:cubicBezTo>
                    <a:pt x="29" y="18"/>
                    <a:pt x="29" y="18"/>
                    <a:pt x="30" y="18"/>
                  </a:cubicBezTo>
                  <a:cubicBezTo>
                    <a:pt x="29" y="19"/>
                    <a:pt x="29" y="20"/>
                    <a:pt x="29" y="21"/>
                  </a:cubicBezTo>
                  <a:cubicBezTo>
                    <a:pt x="28" y="22"/>
                    <a:pt x="28" y="22"/>
                    <a:pt x="28" y="23"/>
                  </a:cubicBezTo>
                  <a:cubicBezTo>
                    <a:pt x="28" y="23"/>
                    <a:pt x="28" y="23"/>
                    <a:pt x="29" y="23"/>
                  </a:cubicBezTo>
                  <a:cubicBezTo>
                    <a:pt x="29" y="22"/>
                    <a:pt x="29" y="22"/>
                    <a:pt x="30" y="21"/>
                  </a:cubicBezTo>
                  <a:cubicBezTo>
                    <a:pt x="30" y="21"/>
                    <a:pt x="31" y="21"/>
                    <a:pt x="32" y="20"/>
                  </a:cubicBezTo>
                  <a:cubicBezTo>
                    <a:pt x="33" y="20"/>
                    <a:pt x="34" y="20"/>
                    <a:pt x="34" y="21"/>
                  </a:cubicBezTo>
                  <a:cubicBezTo>
                    <a:pt x="34" y="21"/>
                    <a:pt x="34" y="22"/>
                    <a:pt x="33" y="22"/>
                  </a:cubicBezTo>
                  <a:cubicBezTo>
                    <a:pt x="33" y="22"/>
                    <a:pt x="32" y="22"/>
                    <a:pt x="32" y="22"/>
                  </a:cubicBezTo>
                  <a:cubicBezTo>
                    <a:pt x="32" y="22"/>
                    <a:pt x="31" y="22"/>
                    <a:pt x="31" y="23"/>
                  </a:cubicBezTo>
                  <a:cubicBezTo>
                    <a:pt x="30" y="23"/>
                    <a:pt x="30" y="23"/>
                    <a:pt x="30" y="23"/>
                  </a:cubicBezTo>
                  <a:cubicBezTo>
                    <a:pt x="30" y="23"/>
                    <a:pt x="30" y="24"/>
                    <a:pt x="31" y="24"/>
                  </a:cubicBezTo>
                  <a:cubicBezTo>
                    <a:pt x="32" y="24"/>
                    <a:pt x="33" y="24"/>
                    <a:pt x="33" y="24"/>
                  </a:cubicBezTo>
                  <a:cubicBezTo>
                    <a:pt x="34" y="24"/>
                    <a:pt x="35" y="23"/>
                    <a:pt x="35" y="23"/>
                  </a:cubicBezTo>
                  <a:cubicBezTo>
                    <a:pt x="36" y="23"/>
                    <a:pt x="37" y="23"/>
                    <a:pt x="37"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2" y="15"/>
                    <a:pt x="43" y="14"/>
                    <a:pt x="43" y="13"/>
                  </a:cubicBezTo>
                  <a:cubicBezTo>
                    <a:pt x="43" y="13"/>
                    <a:pt x="43" y="13"/>
                    <a:pt x="44" y="12"/>
                  </a:cubicBezTo>
                  <a:cubicBezTo>
                    <a:pt x="44" y="12"/>
                    <a:pt x="44" y="12"/>
                    <a:pt x="45" y="12"/>
                  </a:cubicBezTo>
                  <a:cubicBezTo>
                    <a:pt x="45" y="12"/>
                    <a:pt x="45" y="12"/>
                    <a:pt x="45" y="12"/>
                  </a:cubicBezTo>
                  <a:cubicBezTo>
                    <a:pt x="46" y="12"/>
                    <a:pt x="46" y="12"/>
                    <a:pt x="46" y="12"/>
                  </a:cubicBezTo>
                  <a:cubicBezTo>
                    <a:pt x="46" y="12"/>
                    <a:pt x="47" y="12"/>
                    <a:pt x="47" y="11"/>
                  </a:cubicBezTo>
                  <a:cubicBezTo>
                    <a:pt x="47" y="11"/>
                    <a:pt x="47" y="11"/>
                    <a:pt x="47" y="10"/>
                  </a:cubicBezTo>
                  <a:cubicBezTo>
                    <a:pt x="48" y="10"/>
                    <a:pt x="48" y="10"/>
                    <a:pt x="48" y="11"/>
                  </a:cubicBezTo>
                  <a:cubicBezTo>
                    <a:pt x="48" y="11"/>
                    <a:pt x="49" y="11"/>
                    <a:pt x="49" y="12"/>
                  </a:cubicBezTo>
                  <a:cubicBezTo>
                    <a:pt x="50" y="11"/>
                    <a:pt x="50" y="11"/>
                    <a:pt x="49" y="10"/>
                  </a:cubicBezTo>
                  <a:cubicBezTo>
                    <a:pt x="49" y="10"/>
                    <a:pt x="48" y="10"/>
                    <a:pt x="49" y="9"/>
                  </a:cubicBezTo>
                  <a:cubicBezTo>
                    <a:pt x="49" y="9"/>
                    <a:pt x="50" y="8"/>
                    <a:pt x="50" y="8"/>
                  </a:cubicBezTo>
                  <a:cubicBezTo>
                    <a:pt x="51" y="8"/>
                    <a:pt x="51" y="8"/>
                    <a:pt x="52" y="9"/>
                  </a:cubicBezTo>
                  <a:cubicBezTo>
                    <a:pt x="52" y="8"/>
                    <a:pt x="52" y="8"/>
                    <a:pt x="51" y="8"/>
                  </a:cubicBezTo>
                  <a:cubicBezTo>
                    <a:pt x="51" y="8"/>
                    <a:pt x="51" y="8"/>
                    <a:pt x="50" y="8"/>
                  </a:cubicBezTo>
                  <a:cubicBezTo>
                    <a:pt x="50" y="8"/>
                    <a:pt x="50" y="7"/>
                    <a:pt x="50" y="7"/>
                  </a:cubicBezTo>
                  <a:cubicBezTo>
                    <a:pt x="49" y="7"/>
                    <a:pt x="49" y="7"/>
                    <a:pt x="49" y="6"/>
                  </a:cubicBezTo>
                  <a:cubicBezTo>
                    <a:pt x="50" y="6"/>
                    <a:pt x="50" y="5"/>
                    <a:pt x="51" y="5"/>
                  </a:cubicBezTo>
                  <a:cubicBezTo>
                    <a:pt x="51" y="5"/>
                    <a:pt x="52" y="5"/>
                    <a:pt x="53" y="5"/>
                  </a:cubicBezTo>
                  <a:cubicBezTo>
                    <a:pt x="53" y="6"/>
                    <a:pt x="53" y="6"/>
                    <a:pt x="53" y="6"/>
                  </a:cubicBezTo>
                  <a:cubicBezTo>
                    <a:pt x="52" y="7"/>
                    <a:pt x="52" y="7"/>
                    <a:pt x="52" y="8"/>
                  </a:cubicBezTo>
                  <a:cubicBezTo>
                    <a:pt x="52" y="8"/>
                    <a:pt x="52" y="8"/>
                    <a:pt x="53" y="8"/>
                  </a:cubicBezTo>
                  <a:cubicBezTo>
                    <a:pt x="53" y="8"/>
                    <a:pt x="53" y="7"/>
                    <a:pt x="54" y="7"/>
                  </a:cubicBezTo>
                  <a:cubicBezTo>
                    <a:pt x="54" y="8"/>
                    <a:pt x="54" y="8"/>
                    <a:pt x="54" y="9"/>
                  </a:cubicBezTo>
                  <a:cubicBezTo>
                    <a:pt x="55" y="9"/>
                    <a:pt x="55" y="9"/>
                    <a:pt x="56" y="9"/>
                  </a:cubicBezTo>
                  <a:cubicBezTo>
                    <a:pt x="56" y="9"/>
                    <a:pt x="56" y="10"/>
                    <a:pt x="57" y="10"/>
                  </a:cubicBezTo>
                  <a:cubicBezTo>
                    <a:pt x="57" y="10"/>
                    <a:pt x="57"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7" y="4"/>
                  </a:cubicBezTo>
                  <a:cubicBezTo>
                    <a:pt x="57" y="4"/>
                    <a:pt x="57" y="4"/>
                    <a:pt x="57" y="3"/>
                  </a:cubicBezTo>
                  <a:cubicBezTo>
                    <a:pt x="57" y="3"/>
                    <a:pt x="57" y="3"/>
                    <a:pt x="57" y="3"/>
                  </a:cubicBezTo>
                  <a:cubicBezTo>
                    <a:pt x="57" y="3"/>
                    <a:pt x="58" y="2"/>
                    <a:pt x="58" y="2"/>
                  </a:cubicBezTo>
                  <a:lnTo>
                    <a:pt x="59" y="2"/>
                  </a:lnTo>
                  <a:cubicBezTo>
                    <a:pt x="59" y="3"/>
                    <a:pt x="60" y="3"/>
                    <a:pt x="60" y="3"/>
                  </a:cubicBezTo>
                  <a:cubicBezTo>
                    <a:pt x="60" y="4"/>
                    <a:pt x="60" y="4"/>
                    <a:pt x="61" y="4"/>
                  </a:cubicBezTo>
                  <a:cubicBezTo>
                    <a:pt x="61" y="4"/>
                    <a:pt x="61" y="4"/>
                    <a:pt x="61" y="4"/>
                  </a:cubicBezTo>
                  <a:cubicBezTo>
                    <a:pt x="62" y="3"/>
                    <a:pt x="62" y="3"/>
                    <a:pt x="62" y="3"/>
                  </a:cubicBezTo>
                  <a:cubicBezTo>
                    <a:pt x="62" y="2"/>
                    <a:pt x="61" y="2"/>
                    <a:pt x="61" y="2"/>
                  </a:cubicBezTo>
                  <a:cubicBezTo>
                    <a:pt x="60" y="2"/>
                    <a:pt x="60" y="2"/>
                    <a:pt x="60" y="1"/>
                  </a:cubicBezTo>
                  <a:cubicBezTo>
                    <a:pt x="61" y="1"/>
                    <a:pt x="61" y="1"/>
                    <a:pt x="61" y="1"/>
                  </a:cubicBezTo>
                  <a:cubicBezTo>
                    <a:pt x="62" y="1"/>
                    <a:pt x="62" y="2"/>
                    <a:pt x="62" y="2"/>
                  </a:cubicBezTo>
                  <a:cubicBezTo>
                    <a:pt x="63" y="2"/>
                    <a:pt x="63" y="2"/>
                    <a:pt x="63" y="2"/>
                  </a:cubicBezTo>
                  <a:cubicBezTo>
                    <a:pt x="63" y="1"/>
                    <a:pt x="64" y="1"/>
                    <a:pt x="64" y="2"/>
                  </a:cubicBezTo>
                  <a:cubicBezTo>
                    <a:pt x="64" y="2"/>
                    <a:pt x="64" y="2"/>
                    <a:pt x="64" y="2"/>
                  </a:cubicBezTo>
                  <a:cubicBezTo>
                    <a:pt x="64" y="2"/>
                    <a:pt x="63" y="3"/>
                    <a:pt x="63" y="3"/>
                  </a:cubicBezTo>
                  <a:cubicBezTo>
                    <a:pt x="64" y="3"/>
                    <a:pt x="64" y="4"/>
                    <a:pt x="64" y="4"/>
                  </a:cubicBezTo>
                  <a:cubicBezTo>
                    <a:pt x="63"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5" y="3"/>
                    <a:pt x="65" y="3"/>
                    <a:pt x="65" y="2"/>
                  </a:cubicBezTo>
                  <a:cubicBezTo>
                    <a:pt x="66" y="3"/>
                    <a:pt x="66" y="3"/>
                    <a:pt x="67" y="3"/>
                  </a:cubicBezTo>
                  <a:cubicBezTo>
                    <a:pt x="67" y="3"/>
                    <a:pt x="67" y="3"/>
                    <a:pt x="68" y="3"/>
                  </a:cubicBezTo>
                  <a:cubicBezTo>
                    <a:pt x="68" y="3"/>
                    <a:pt x="68" y="2"/>
                    <a:pt x="68" y="2"/>
                  </a:cubicBezTo>
                  <a:cubicBezTo>
                    <a:pt x="68" y="2"/>
                    <a:pt x="68" y="2"/>
                    <a:pt x="68" y="1"/>
                  </a:cubicBezTo>
                  <a:cubicBezTo>
                    <a:pt x="68" y="1"/>
                    <a:pt x="69" y="1"/>
                    <a:pt x="69" y="1"/>
                  </a:cubicBezTo>
                  <a:cubicBezTo>
                    <a:pt x="70" y="0"/>
                    <a:pt x="71" y="1"/>
                    <a:pt x="71" y="1"/>
                  </a:cubicBezTo>
                  <a:cubicBezTo>
                    <a:pt x="70" y="1"/>
                    <a:pt x="70" y="2"/>
                    <a:pt x="69" y="3"/>
                  </a:cubicBezTo>
                  <a:cubicBezTo>
                    <a:pt x="69"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5" y="1"/>
                  </a:cubicBezTo>
                  <a:cubicBezTo>
                    <a:pt x="76" y="1"/>
                    <a:pt x="76" y="1"/>
                    <a:pt x="76" y="1"/>
                  </a:cubicBezTo>
                  <a:cubicBezTo>
                    <a:pt x="76" y="1"/>
                    <a:pt x="76" y="1"/>
                    <a:pt x="76" y="1"/>
                  </a:cubicBezTo>
                  <a:cubicBezTo>
                    <a:pt x="77" y="2"/>
                    <a:pt x="77" y="1"/>
                    <a:pt x="77" y="1"/>
                  </a:cubicBezTo>
                  <a:cubicBezTo>
                    <a:pt x="78" y="1"/>
                    <a:pt x="78" y="0"/>
                    <a:pt x="78" y="0"/>
                  </a:cubicBezTo>
                  <a:cubicBezTo>
                    <a:pt x="78" y="0"/>
                    <a:pt x="79" y="0"/>
                    <a:pt x="80" y="0"/>
                  </a:cubicBezTo>
                  <a:cubicBezTo>
                    <a:pt x="81" y="0"/>
                    <a:pt x="82" y="0"/>
                    <a:pt x="83" y="0"/>
                  </a:cubicBezTo>
                  <a:cubicBezTo>
                    <a:pt x="83" y="0"/>
                    <a:pt x="83" y="1"/>
                    <a:pt x="83" y="1"/>
                  </a:cubicBezTo>
                  <a:cubicBezTo>
                    <a:pt x="84" y="2"/>
                    <a:pt x="84" y="3"/>
                    <a:pt x="84" y="3"/>
                  </a:cubicBezTo>
                  <a:cubicBezTo>
                    <a:pt x="84" y="3"/>
                    <a:pt x="84" y="4"/>
                    <a:pt x="84" y="4"/>
                  </a:cubicBezTo>
                  <a:cubicBezTo>
                    <a:pt x="84" y="4"/>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23">
              <a:extLst>
                <a:ext uri="{FF2B5EF4-FFF2-40B4-BE49-F238E27FC236}">
                  <a16:creationId xmlns:a16="http://schemas.microsoft.com/office/drawing/2014/main" id="{FDC0D52C-8F57-4C59-974E-DD0CDC3CA06A}"/>
                </a:ext>
              </a:extLst>
            </p:cNvPr>
            <p:cNvSpPr>
              <a:spLocks noEditPoints="1"/>
            </p:cNvSpPr>
            <p:nvPr/>
          </p:nvSpPr>
          <p:spPr bwMode="auto">
            <a:xfrm>
              <a:off x="7374721" y="4572329"/>
              <a:ext cx="105815"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1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1 w 124"/>
                <a:gd name="T43" fmla="*/ 151 h 213"/>
                <a:gd name="T44" fmla="*/ 16 w 124"/>
                <a:gd name="T45" fmla="*/ 152 h 213"/>
                <a:gd name="T46" fmla="*/ 55 w 124"/>
                <a:gd name="T47" fmla="*/ 143 h 213"/>
                <a:gd name="T48" fmla="*/ 49 w 124"/>
                <a:gd name="T49" fmla="*/ 140 h 213"/>
                <a:gd name="T50" fmla="*/ 38 w 124"/>
                <a:gd name="T51" fmla="*/ 135 h 213"/>
                <a:gd name="T52" fmla="*/ 16 w 124"/>
                <a:gd name="T53" fmla="*/ 140 h 213"/>
                <a:gd name="T54" fmla="*/ 53 w 124"/>
                <a:gd name="T55" fmla="*/ 133 h 213"/>
                <a:gd name="T56" fmla="*/ 46 w 124"/>
                <a:gd name="T57" fmla="*/ 116 h 213"/>
                <a:gd name="T58" fmla="*/ 44 w 124"/>
                <a:gd name="T59" fmla="*/ 105 h 213"/>
                <a:gd name="T60" fmla="*/ 58 w 124"/>
                <a:gd name="T61" fmla="*/ 100 h 213"/>
                <a:gd name="T62" fmla="*/ 48 w 124"/>
                <a:gd name="T63" fmla="*/ 89 h 213"/>
                <a:gd name="T64" fmla="*/ 38 w 124"/>
                <a:gd name="T65" fmla="*/ 81 h 213"/>
                <a:gd name="T66" fmla="*/ 29 w 124"/>
                <a:gd name="T67" fmla="*/ 105 h 213"/>
                <a:gd name="T68" fmla="*/ 22 w 124"/>
                <a:gd name="T69" fmla="*/ 122 h 213"/>
                <a:gd name="T70" fmla="*/ 28 w 124"/>
                <a:gd name="T71" fmla="*/ 117 h 213"/>
                <a:gd name="T72" fmla="*/ 36 w 124"/>
                <a:gd name="T73" fmla="*/ 94 h 213"/>
                <a:gd name="T74" fmla="*/ 47 w 124"/>
                <a:gd name="T75" fmla="*/ 79 h 213"/>
                <a:gd name="T76" fmla="*/ 43 w 124"/>
                <a:gd name="T77" fmla="*/ 76 h 213"/>
                <a:gd name="T78" fmla="*/ 12 w 124"/>
                <a:gd name="T79" fmla="*/ 72 h 213"/>
                <a:gd name="T80" fmla="*/ 18 w 124"/>
                <a:gd name="T81" fmla="*/ 69 h 213"/>
                <a:gd name="T82" fmla="*/ 22 w 124"/>
                <a:gd name="T83" fmla="*/ 66 h 213"/>
                <a:gd name="T84" fmla="*/ 47 w 124"/>
                <a:gd name="T85" fmla="*/ 60 h 213"/>
                <a:gd name="T86" fmla="*/ 49 w 124"/>
                <a:gd name="T87" fmla="*/ 60 h 213"/>
                <a:gd name="T88" fmla="*/ 73 w 124"/>
                <a:gd name="T89" fmla="*/ 55 h 213"/>
                <a:gd name="T90" fmla="*/ 53 w 124"/>
                <a:gd name="T91" fmla="*/ 69 h 213"/>
                <a:gd name="T92" fmla="*/ 54 w 124"/>
                <a:gd name="T93" fmla="*/ 86 h 213"/>
                <a:gd name="T94" fmla="*/ 58 w 124"/>
                <a:gd name="T95" fmla="*/ 93 h 213"/>
                <a:gd name="T96" fmla="*/ 103 w 124"/>
                <a:gd name="T97" fmla="*/ 24 h 213"/>
                <a:gd name="T98" fmla="*/ 98 w 124"/>
                <a:gd name="T99" fmla="*/ 21 h 213"/>
                <a:gd name="T100" fmla="*/ 93 w 124"/>
                <a:gd name="T101" fmla="*/ 21 h 213"/>
                <a:gd name="T102" fmla="*/ 49 w 124"/>
                <a:gd name="T103" fmla="*/ 84 h 213"/>
                <a:gd name="T104" fmla="*/ 44 w 124"/>
                <a:gd name="T105" fmla="*/ 90 h 213"/>
                <a:gd name="T106" fmla="*/ 15 w 124"/>
                <a:gd name="T107" fmla="*/ 0 h 213"/>
                <a:gd name="T108" fmla="*/ 33 w 124"/>
                <a:gd name="T109" fmla="*/ 4 h 213"/>
                <a:gd name="T110" fmla="*/ 41 w 124"/>
                <a:gd name="T111" fmla="*/ 3 h 213"/>
                <a:gd name="T112" fmla="*/ 89 w 124"/>
                <a:gd name="T113" fmla="*/ 2 h 213"/>
                <a:gd name="T114" fmla="*/ 121 w 124"/>
                <a:gd name="T115" fmla="*/ 123 h 213"/>
                <a:gd name="T116" fmla="*/ 55 w 124"/>
                <a:gd name="T117" fmla="*/ 164 h 213"/>
                <a:gd name="T118" fmla="*/ 38 w 124"/>
                <a:gd name="T119" fmla="*/ 209 h 213"/>
                <a:gd name="T120" fmla="*/ 30 w 124"/>
                <a:gd name="T121" fmla="*/ 213 h 213"/>
                <a:gd name="T122" fmla="*/ 20 w 124"/>
                <a:gd name="T123" fmla="*/ 211 h 213"/>
                <a:gd name="T124" fmla="*/ 2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2" y="211"/>
                    <a:pt x="53" y="211"/>
                    <a:pt x="53" y="211"/>
                  </a:cubicBezTo>
                  <a:close/>
                  <a:moveTo>
                    <a:pt x="46" y="209"/>
                  </a:moveTo>
                  <a:cubicBezTo>
                    <a:pt x="46" y="209"/>
                    <a:pt x="46" y="209"/>
                    <a:pt x="47" y="210"/>
                  </a:cubicBezTo>
                  <a:cubicBezTo>
                    <a:pt x="47" y="210"/>
                    <a:pt x="48" y="209"/>
                    <a:pt x="48" y="209"/>
                  </a:cubicBezTo>
                  <a:cubicBezTo>
                    <a:pt x="48" y="209"/>
                    <a:pt x="47" y="208"/>
                    <a:pt x="47" y="209"/>
                  </a:cubicBezTo>
                  <a:cubicBezTo>
                    <a:pt x="46" y="209"/>
                    <a:pt x="46" y="209"/>
                    <a:pt x="46" y="209"/>
                  </a:cubicBezTo>
                  <a:close/>
                  <a:moveTo>
                    <a:pt x="4" y="209"/>
                  </a:moveTo>
                  <a:cubicBezTo>
                    <a:pt x="4" y="208"/>
                    <a:pt x="4" y="208"/>
                    <a:pt x="3" y="208"/>
                  </a:cubicBezTo>
                  <a:cubicBezTo>
                    <a:pt x="3" y="209"/>
                    <a:pt x="3" y="209"/>
                    <a:pt x="3" y="209"/>
                  </a:cubicBezTo>
                  <a:cubicBezTo>
                    <a:pt x="3" y="209"/>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8"/>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2" y="207"/>
                  </a:cubicBezTo>
                  <a:cubicBezTo>
                    <a:pt x="43" y="206"/>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8"/>
                  </a:cubicBezTo>
                  <a:cubicBezTo>
                    <a:pt x="48" y="207"/>
                    <a:pt x="49"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1" y="205"/>
                    <a:pt x="32" y="205"/>
                    <a:pt x="32" y="205"/>
                  </a:cubicBezTo>
                  <a:cubicBezTo>
                    <a:pt x="32" y="205"/>
                    <a:pt x="33" y="205"/>
                    <a:pt x="33" y="206"/>
                  </a:cubicBezTo>
                  <a:cubicBezTo>
                    <a:pt x="33" y="206"/>
                    <a:pt x="34" y="206"/>
                    <a:pt x="34" y="205"/>
                  </a:cubicBezTo>
                  <a:cubicBezTo>
                    <a:pt x="33" y="205"/>
                    <a:pt x="33" y="205"/>
                    <a:pt x="33" y="204"/>
                  </a:cubicBezTo>
                  <a:cubicBezTo>
                    <a:pt x="33" y="204"/>
                    <a:pt x="32" y="204"/>
                    <a:pt x="32" y="204"/>
                  </a:cubicBezTo>
                  <a:cubicBezTo>
                    <a:pt x="32" y="204"/>
                    <a:pt x="31" y="204"/>
                    <a:pt x="31" y="205"/>
                  </a:cubicBezTo>
                  <a:close/>
                  <a:moveTo>
                    <a:pt x="34" y="204"/>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4"/>
                  </a:cubicBezTo>
                  <a:close/>
                  <a:moveTo>
                    <a:pt x="40" y="204"/>
                  </a:moveTo>
                  <a:cubicBezTo>
                    <a:pt x="41" y="204"/>
                    <a:pt x="41" y="204"/>
                    <a:pt x="41" y="203"/>
                  </a:cubicBezTo>
                  <a:cubicBezTo>
                    <a:pt x="41" y="203"/>
                    <a:pt x="41" y="203"/>
                    <a:pt x="40" y="203"/>
                  </a:cubicBezTo>
                  <a:cubicBezTo>
                    <a:pt x="40" y="204"/>
                    <a:pt x="40" y="204"/>
                    <a:pt x="40" y="204"/>
                  </a:cubicBezTo>
                  <a:close/>
                  <a:moveTo>
                    <a:pt x="49" y="205"/>
                  </a:moveTo>
                  <a:cubicBezTo>
                    <a:pt x="49" y="205"/>
                    <a:pt x="50" y="205"/>
                    <a:pt x="50" y="205"/>
                  </a:cubicBezTo>
                  <a:cubicBezTo>
                    <a:pt x="51" y="205"/>
                    <a:pt x="51" y="205"/>
                    <a:pt x="51" y="205"/>
                  </a:cubicBezTo>
                  <a:cubicBezTo>
                    <a:pt x="52" y="204"/>
                    <a:pt x="51" y="204"/>
                    <a:pt x="51" y="204"/>
                  </a:cubicBezTo>
                  <a:cubicBezTo>
                    <a:pt x="51" y="204"/>
                    <a:pt x="51" y="203"/>
                    <a:pt x="51" y="203"/>
                  </a:cubicBezTo>
                  <a:cubicBezTo>
                    <a:pt x="50" y="203"/>
                    <a:pt x="49" y="204"/>
                    <a:pt x="49" y="205"/>
                  </a:cubicBezTo>
                  <a:close/>
                  <a:moveTo>
                    <a:pt x="23" y="202"/>
                  </a:moveTo>
                  <a:cubicBezTo>
                    <a:pt x="22" y="202"/>
                    <a:pt x="22" y="202"/>
                    <a:pt x="22" y="202"/>
                  </a:cubicBezTo>
                  <a:cubicBezTo>
                    <a:pt x="23" y="203"/>
                    <a:pt x="24" y="203"/>
                    <a:pt x="25" y="203"/>
                  </a:cubicBezTo>
                  <a:cubicBezTo>
                    <a:pt x="25" y="203"/>
                    <a:pt x="25" y="203"/>
                    <a:pt x="25" y="204"/>
                  </a:cubicBezTo>
                  <a:cubicBezTo>
                    <a:pt x="25" y="204"/>
                    <a:pt x="26" y="205"/>
                    <a:pt x="26" y="205"/>
                  </a:cubicBezTo>
                  <a:cubicBezTo>
                    <a:pt x="27" y="204"/>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3" y="204"/>
                    <a:pt x="44" y="204"/>
                    <a:pt x="44" y="204"/>
                  </a:cubicBezTo>
                  <a:cubicBezTo>
                    <a:pt x="44" y="205"/>
                    <a:pt x="44" y="205"/>
                    <a:pt x="44" y="205"/>
                  </a:cubicBezTo>
                  <a:cubicBezTo>
                    <a:pt x="44" y="205"/>
                    <a:pt x="44" y="206"/>
                    <a:pt x="45" y="206"/>
                  </a:cubicBezTo>
                  <a:cubicBezTo>
                    <a:pt x="45" y="205"/>
                    <a:pt x="45" y="205"/>
                    <a:pt x="45" y="205"/>
                  </a:cubicBezTo>
                  <a:cubicBezTo>
                    <a:pt x="45" y="205"/>
                    <a:pt x="45" y="205"/>
                    <a:pt x="45" y="205"/>
                  </a:cubicBezTo>
                  <a:cubicBezTo>
                    <a:pt x="45" y="204"/>
                    <a:pt x="44" y="204"/>
                    <a:pt x="44" y="204"/>
                  </a:cubicBezTo>
                  <a:cubicBezTo>
                    <a:pt x="44" y="204"/>
                    <a:pt x="44" y="204"/>
                    <a:pt x="44" y="204"/>
                  </a:cubicBezTo>
                  <a:cubicBezTo>
                    <a:pt x="44" y="203"/>
                    <a:pt x="44" y="203"/>
                    <a:pt x="45" y="203"/>
                  </a:cubicBezTo>
                  <a:cubicBezTo>
                    <a:pt x="45" y="203"/>
                    <a:pt x="45" y="202"/>
                    <a:pt x="45" y="202"/>
                  </a:cubicBezTo>
                  <a:close/>
                  <a:moveTo>
                    <a:pt x="40" y="202"/>
                  </a:moveTo>
                  <a:cubicBezTo>
                    <a:pt x="40" y="202"/>
                    <a:pt x="40" y="202"/>
                    <a:pt x="40" y="202"/>
                  </a:cubicBezTo>
                  <a:cubicBezTo>
                    <a:pt x="41" y="202"/>
                    <a:pt x="41" y="202"/>
                    <a:pt x="40" y="201"/>
                  </a:cubicBezTo>
                  <a:cubicBezTo>
                    <a:pt x="40" y="201"/>
                    <a:pt x="40" y="201"/>
                    <a:pt x="40" y="202"/>
                  </a:cubicBezTo>
                  <a:cubicBezTo>
                    <a:pt x="39" y="202"/>
                    <a:pt x="39" y="202"/>
                    <a:pt x="40" y="202"/>
                  </a:cubicBezTo>
                  <a:close/>
                  <a:moveTo>
                    <a:pt x="18" y="200"/>
                  </a:moveTo>
                  <a:cubicBezTo>
                    <a:pt x="17" y="200"/>
                    <a:pt x="17" y="199"/>
                    <a:pt x="16" y="200"/>
                  </a:cubicBezTo>
                  <a:cubicBezTo>
                    <a:pt x="15" y="200"/>
                    <a:pt x="14" y="200"/>
                    <a:pt x="14" y="200"/>
                  </a:cubicBezTo>
                  <a:cubicBezTo>
                    <a:pt x="14" y="201"/>
                    <a:pt x="14" y="202"/>
                    <a:pt x="14" y="203"/>
                  </a:cubicBezTo>
                  <a:cubicBezTo>
                    <a:pt x="14" y="205"/>
                    <a:pt x="15" y="205"/>
                    <a:pt x="16" y="205"/>
                  </a:cubicBezTo>
                  <a:cubicBezTo>
                    <a:pt x="17" y="205"/>
                    <a:pt x="18" y="205"/>
                    <a:pt x="18" y="204"/>
                  </a:cubicBezTo>
                  <a:cubicBezTo>
                    <a:pt x="18" y="203"/>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5"/>
                  </a:cubicBezTo>
                  <a:cubicBezTo>
                    <a:pt x="35" y="195"/>
                    <a:pt x="35" y="195"/>
                    <a:pt x="34" y="195"/>
                  </a:cubicBezTo>
                  <a:cubicBezTo>
                    <a:pt x="34" y="195"/>
                    <a:pt x="34" y="195"/>
                    <a:pt x="34" y="196"/>
                  </a:cubicBezTo>
                  <a:close/>
                  <a:moveTo>
                    <a:pt x="7" y="197"/>
                  </a:moveTo>
                  <a:cubicBezTo>
                    <a:pt x="7" y="197"/>
                    <a:pt x="7" y="197"/>
                    <a:pt x="7" y="197"/>
                  </a:cubicBezTo>
                  <a:cubicBezTo>
                    <a:pt x="8" y="197"/>
                    <a:pt x="8" y="196"/>
                    <a:pt x="8" y="196"/>
                  </a:cubicBezTo>
                  <a:cubicBezTo>
                    <a:pt x="8" y="195"/>
                    <a:pt x="7" y="195"/>
                    <a:pt x="7" y="195"/>
                  </a:cubicBezTo>
                  <a:cubicBezTo>
                    <a:pt x="7" y="195"/>
                    <a:pt x="7" y="195"/>
                    <a:pt x="6" y="195"/>
                  </a:cubicBezTo>
                  <a:cubicBezTo>
                    <a:pt x="6" y="195"/>
                    <a:pt x="5" y="195"/>
                    <a:pt x="6" y="196"/>
                  </a:cubicBezTo>
                  <a:cubicBezTo>
                    <a:pt x="6" y="197"/>
                    <a:pt x="6" y="197"/>
                    <a:pt x="7" y="197"/>
                  </a:cubicBezTo>
                  <a:close/>
                  <a:moveTo>
                    <a:pt x="21" y="196"/>
                  </a:moveTo>
                  <a:cubicBezTo>
                    <a:pt x="22" y="196"/>
                    <a:pt x="23" y="196"/>
                    <a:pt x="23" y="195"/>
                  </a:cubicBezTo>
                  <a:cubicBezTo>
                    <a:pt x="24" y="195"/>
                    <a:pt x="24" y="194"/>
                    <a:pt x="24" y="194"/>
                  </a:cubicBezTo>
                  <a:cubicBezTo>
                    <a:pt x="22" y="194"/>
                    <a:pt x="22" y="194"/>
                    <a:pt x="21" y="196"/>
                  </a:cubicBezTo>
                  <a:close/>
                  <a:moveTo>
                    <a:pt x="15" y="192"/>
                  </a:moveTo>
                  <a:cubicBezTo>
                    <a:pt x="15" y="192"/>
                    <a:pt x="15" y="192"/>
                    <a:pt x="15" y="191"/>
                  </a:cubicBezTo>
                  <a:cubicBezTo>
                    <a:pt x="15" y="191"/>
                    <a:pt x="15" y="191"/>
                    <a:pt x="14" y="191"/>
                  </a:cubicBezTo>
                  <a:cubicBezTo>
                    <a:pt x="14" y="192"/>
                    <a:pt x="14" y="192"/>
                    <a:pt x="15" y="192"/>
                  </a:cubicBezTo>
                  <a:close/>
                  <a:moveTo>
                    <a:pt x="85" y="190"/>
                  </a:moveTo>
                  <a:cubicBezTo>
                    <a:pt x="85" y="190"/>
                    <a:pt x="84" y="190"/>
                    <a:pt x="84" y="190"/>
                  </a:cubicBezTo>
                  <a:cubicBezTo>
                    <a:pt x="83"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0"/>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1"/>
                  </a:cubicBezTo>
                  <a:cubicBezTo>
                    <a:pt x="32" y="191"/>
                    <a:pt x="32" y="191"/>
                    <a:pt x="31" y="191"/>
                  </a:cubicBezTo>
                  <a:cubicBezTo>
                    <a:pt x="31" y="190"/>
                    <a:pt x="31" y="190"/>
                    <a:pt x="31" y="189"/>
                  </a:cubicBezTo>
                  <a:cubicBezTo>
                    <a:pt x="30" y="189"/>
                    <a:pt x="30" y="190"/>
                    <a:pt x="30" y="190"/>
                  </a:cubicBezTo>
                  <a:cubicBezTo>
                    <a:pt x="29"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4"/>
                    <a:pt x="33" y="194"/>
                    <a:pt x="33" y="194"/>
                  </a:cubicBezTo>
                  <a:cubicBezTo>
                    <a:pt x="34" y="194"/>
                    <a:pt x="34" y="193"/>
                    <a:pt x="34" y="192"/>
                  </a:cubicBezTo>
                  <a:cubicBezTo>
                    <a:pt x="35" y="192"/>
                    <a:pt x="35" y="191"/>
                    <a:pt x="35" y="190"/>
                  </a:cubicBezTo>
                  <a:cubicBezTo>
                    <a:pt x="36" y="190"/>
                    <a:pt x="36" y="191"/>
                    <a:pt x="36" y="191"/>
                  </a:cubicBezTo>
                  <a:cubicBezTo>
                    <a:pt x="36" y="191"/>
                    <a:pt x="36" y="191"/>
                    <a:pt x="36" y="191"/>
                  </a:cubicBezTo>
                  <a:cubicBezTo>
                    <a:pt x="36" y="190"/>
                    <a:pt x="37" y="190"/>
                    <a:pt x="36" y="190"/>
                  </a:cubicBezTo>
                  <a:cubicBezTo>
                    <a:pt x="36" y="190"/>
                    <a:pt x="36" y="190"/>
                    <a:pt x="36" y="190"/>
                  </a:cubicBezTo>
                  <a:cubicBezTo>
                    <a:pt x="35" y="189"/>
                    <a:pt x="35" y="189"/>
                    <a:pt x="34" y="189"/>
                  </a:cubicBezTo>
                  <a:cubicBezTo>
                    <a:pt x="33" y="188"/>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89"/>
                    <a:pt x="18" y="190"/>
                  </a:cubicBezTo>
                  <a:close/>
                  <a:moveTo>
                    <a:pt x="8" y="189"/>
                  </a:moveTo>
                  <a:cubicBezTo>
                    <a:pt x="8" y="189"/>
                    <a:pt x="8" y="189"/>
                    <a:pt x="9" y="189"/>
                  </a:cubicBezTo>
                  <a:cubicBezTo>
                    <a:pt x="9" y="189"/>
                    <a:pt x="9" y="189"/>
                    <a:pt x="9" y="189"/>
                  </a:cubicBezTo>
                  <a:cubicBezTo>
                    <a:pt x="9" y="189"/>
                    <a:pt x="9" y="189"/>
                    <a:pt x="9" y="189"/>
                  </a:cubicBezTo>
                  <a:cubicBezTo>
                    <a:pt x="9" y="188"/>
                    <a:pt x="8" y="188"/>
                    <a:pt x="8" y="189"/>
                  </a:cubicBezTo>
                  <a:close/>
                  <a:moveTo>
                    <a:pt x="29" y="189"/>
                  </a:moveTo>
                  <a:cubicBezTo>
                    <a:pt x="29" y="189"/>
                    <a:pt x="29" y="189"/>
                    <a:pt x="29" y="188"/>
                  </a:cubicBezTo>
                  <a:cubicBezTo>
                    <a:pt x="29" y="188"/>
                    <a:pt x="28" y="188"/>
                    <a:pt x="28" y="188"/>
                  </a:cubicBezTo>
                  <a:cubicBezTo>
                    <a:pt x="28" y="188"/>
                    <a:pt x="28" y="188"/>
                    <a:pt x="28" y="189"/>
                  </a:cubicBezTo>
                  <a:cubicBezTo>
                    <a:pt x="28" y="189"/>
                    <a:pt x="28" y="189"/>
                    <a:pt x="29" y="189"/>
                  </a:cubicBezTo>
                  <a:close/>
                  <a:moveTo>
                    <a:pt x="43" y="189"/>
                  </a:moveTo>
                  <a:cubicBezTo>
                    <a:pt x="42" y="189"/>
                    <a:pt x="42" y="189"/>
                    <a:pt x="42" y="189"/>
                  </a:cubicBezTo>
                  <a:cubicBezTo>
                    <a:pt x="41" y="189"/>
                    <a:pt x="41" y="189"/>
                    <a:pt x="41" y="188"/>
                  </a:cubicBezTo>
                  <a:cubicBezTo>
                    <a:pt x="40" y="188"/>
                    <a:pt x="40" y="189"/>
                    <a:pt x="40" y="189"/>
                  </a:cubicBezTo>
                  <a:cubicBezTo>
                    <a:pt x="40" y="189"/>
                    <a:pt x="40" y="190"/>
                    <a:pt x="41" y="190"/>
                  </a:cubicBezTo>
                  <a:cubicBezTo>
                    <a:pt x="41" y="190"/>
                    <a:pt x="41" y="190"/>
                    <a:pt x="41" y="191"/>
                  </a:cubicBezTo>
                  <a:cubicBezTo>
                    <a:pt x="42"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7" y="188"/>
                    <a:pt x="37" y="189"/>
                    <a:pt x="37" y="189"/>
                  </a:cubicBezTo>
                  <a:cubicBezTo>
                    <a:pt x="37" y="189"/>
                    <a:pt x="37" y="189"/>
                    <a:pt x="37" y="190"/>
                  </a:cubicBezTo>
                  <a:cubicBezTo>
                    <a:pt x="38" y="190"/>
                    <a:pt x="38" y="190"/>
                    <a:pt x="38" y="190"/>
                  </a:cubicBezTo>
                  <a:cubicBezTo>
                    <a:pt x="38" y="190"/>
                    <a:pt x="38" y="190"/>
                    <a:pt x="38" y="190"/>
                  </a:cubicBezTo>
                  <a:cubicBezTo>
                    <a:pt x="38" y="190"/>
                    <a:pt x="38" y="191"/>
                    <a:pt x="38" y="191"/>
                  </a:cubicBezTo>
                  <a:cubicBezTo>
                    <a:pt x="38" y="191"/>
                    <a:pt x="39" y="191"/>
                    <a:pt x="39" y="191"/>
                  </a:cubicBezTo>
                  <a:cubicBezTo>
                    <a:pt x="39" y="191"/>
                    <a:pt x="39" y="191"/>
                    <a:pt x="39" y="192"/>
                  </a:cubicBezTo>
                  <a:cubicBezTo>
                    <a:pt x="38" y="192"/>
                    <a:pt x="38" y="193"/>
                    <a:pt x="38" y="193"/>
                  </a:cubicBezTo>
                  <a:cubicBezTo>
                    <a:pt x="37" y="193"/>
                    <a:pt x="37" y="192"/>
                    <a:pt x="37" y="192"/>
                  </a:cubicBezTo>
                  <a:cubicBezTo>
                    <a:pt x="37" y="192"/>
                    <a:pt x="37" y="192"/>
                    <a:pt x="37" y="191"/>
                  </a:cubicBezTo>
                  <a:cubicBezTo>
                    <a:pt x="36" y="192"/>
                    <a:pt x="36" y="192"/>
                    <a:pt x="35" y="193"/>
                  </a:cubicBezTo>
                  <a:cubicBezTo>
                    <a:pt x="36" y="193"/>
                    <a:pt x="36" y="193"/>
                    <a:pt x="36" y="193"/>
                  </a:cubicBezTo>
                  <a:cubicBezTo>
                    <a:pt x="36" y="193"/>
                    <a:pt x="37" y="193"/>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0"/>
                    <a:pt x="45" y="201"/>
                  </a:cubicBezTo>
                  <a:cubicBezTo>
                    <a:pt x="46" y="201"/>
                    <a:pt x="46" y="201"/>
                    <a:pt x="46" y="201"/>
                  </a:cubicBezTo>
                  <a:cubicBezTo>
                    <a:pt x="46" y="201"/>
                    <a:pt x="46" y="201"/>
                    <a:pt x="46" y="200"/>
                  </a:cubicBezTo>
                  <a:cubicBezTo>
                    <a:pt x="46" y="200"/>
                    <a:pt x="46" y="200"/>
                    <a:pt x="46" y="200"/>
                  </a:cubicBezTo>
                  <a:cubicBezTo>
                    <a:pt x="47" y="199"/>
                    <a:pt x="47" y="199"/>
                    <a:pt x="47" y="198"/>
                  </a:cubicBezTo>
                  <a:cubicBezTo>
                    <a:pt x="48" y="198"/>
                    <a:pt x="48" y="198"/>
                    <a:pt x="48" y="197"/>
                  </a:cubicBezTo>
                  <a:cubicBezTo>
                    <a:pt x="47" y="197"/>
                    <a:pt x="46" y="197"/>
                    <a:pt x="45" y="196"/>
                  </a:cubicBezTo>
                  <a:cubicBezTo>
                    <a:pt x="45" y="196"/>
                    <a:pt x="44" y="195"/>
                    <a:pt x="43" y="195"/>
                  </a:cubicBezTo>
                  <a:cubicBezTo>
                    <a:pt x="44" y="194"/>
                    <a:pt x="44" y="194"/>
                    <a:pt x="44" y="194"/>
                  </a:cubicBezTo>
                  <a:cubicBezTo>
                    <a:pt x="45" y="193"/>
                    <a:pt x="45" y="192"/>
                    <a:pt x="45" y="192"/>
                  </a:cubicBezTo>
                  <a:cubicBezTo>
                    <a:pt x="45" y="191"/>
                    <a:pt x="44" y="191"/>
                    <a:pt x="44" y="192"/>
                  </a:cubicBezTo>
                  <a:cubicBezTo>
                    <a:pt x="44" y="192"/>
                    <a:pt x="44" y="192"/>
                    <a:pt x="44" y="192"/>
                  </a:cubicBezTo>
                  <a:cubicBezTo>
                    <a:pt x="43" y="191"/>
                    <a:pt x="43" y="191"/>
                    <a:pt x="44" y="191"/>
                  </a:cubicBezTo>
                  <a:cubicBezTo>
                    <a:pt x="44" y="191"/>
                    <a:pt x="44" y="191"/>
                    <a:pt x="44" y="191"/>
                  </a:cubicBezTo>
                  <a:cubicBezTo>
                    <a:pt x="44" y="190"/>
                    <a:pt x="44" y="190"/>
                    <a:pt x="43" y="190"/>
                  </a:cubicBezTo>
                  <a:cubicBezTo>
                    <a:pt x="43" y="190"/>
                    <a:pt x="43" y="190"/>
                    <a:pt x="43" y="190"/>
                  </a:cubicBezTo>
                  <a:cubicBezTo>
                    <a:pt x="44" y="189"/>
                    <a:pt x="44" y="189"/>
                    <a:pt x="44" y="188"/>
                  </a:cubicBezTo>
                  <a:cubicBezTo>
                    <a:pt x="44" y="188"/>
                    <a:pt x="43" y="188"/>
                    <a:pt x="43" y="188"/>
                  </a:cubicBezTo>
                  <a:cubicBezTo>
                    <a:pt x="43" y="188"/>
                    <a:pt x="43" y="189"/>
                    <a:pt x="43" y="189"/>
                  </a:cubicBezTo>
                  <a:close/>
                  <a:moveTo>
                    <a:pt x="6" y="187"/>
                  </a:moveTo>
                  <a:cubicBezTo>
                    <a:pt x="6" y="187"/>
                    <a:pt x="6" y="187"/>
                    <a:pt x="7" y="187"/>
                  </a:cubicBezTo>
                  <a:cubicBezTo>
                    <a:pt x="7" y="187"/>
                    <a:pt x="6" y="187"/>
                    <a:pt x="6" y="187"/>
                  </a:cubicBezTo>
                  <a:close/>
                  <a:moveTo>
                    <a:pt x="44" y="186"/>
                  </a:moveTo>
                  <a:cubicBezTo>
                    <a:pt x="44" y="185"/>
                    <a:pt x="44" y="185"/>
                    <a:pt x="44" y="185"/>
                  </a:cubicBezTo>
                  <a:cubicBezTo>
                    <a:pt x="44" y="185"/>
                    <a:pt x="44" y="185"/>
                    <a:pt x="44" y="185"/>
                  </a:cubicBezTo>
                  <a:cubicBezTo>
                    <a:pt x="44" y="185"/>
                    <a:pt x="44" y="185"/>
                    <a:pt x="44" y="186"/>
                  </a:cubicBezTo>
                  <a:close/>
                  <a:moveTo>
                    <a:pt x="30" y="184"/>
                  </a:moveTo>
                  <a:cubicBezTo>
                    <a:pt x="30" y="185"/>
                    <a:pt x="30" y="185"/>
                    <a:pt x="29" y="186"/>
                  </a:cubicBezTo>
                  <a:cubicBezTo>
                    <a:pt x="29" y="186"/>
                    <a:pt x="28" y="187"/>
                    <a:pt x="28" y="188"/>
                  </a:cubicBezTo>
                  <a:cubicBezTo>
                    <a:pt x="29" y="187"/>
                    <a:pt x="29" y="187"/>
                    <a:pt x="30" y="187"/>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7"/>
                    <a:pt x="32" y="187"/>
                  </a:cubicBezTo>
                  <a:cubicBezTo>
                    <a:pt x="32" y="187"/>
                    <a:pt x="32" y="187"/>
                    <a:pt x="33" y="187"/>
                  </a:cubicBezTo>
                  <a:cubicBezTo>
                    <a:pt x="33" y="186"/>
                    <a:pt x="32" y="186"/>
                    <a:pt x="32" y="186"/>
                  </a:cubicBezTo>
                  <a:cubicBezTo>
                    <a:pt x="32" y="186"/>
                    <a:pt x="32" y="186"/>
                    <a:pt x="31"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3"/>
                    <a:pt x="30" y="184"/>
                    <a:pt x="30" y="184"/>
                  </a:cubicBezTo>
                  <a:close/>
                  <a:moveTo>
                    <a:pt x="19" y="177"/>
                  </a:moveTo>
                  <a:cubicBezTo>
                    <a:pt x="19" y="177"/>
                    <a:pt x="20" y="177"/>
                    <a:pt x="20" y="178"/>
                  </a:cubicBezTo>
                  <a:cubicBezTo>
                    <a:pt x="20" y="178"/>
                    <a:pt x="21" y="178"/>
                    <a:pt x="21" y="178"/>
                  </a:cubicBezTo>
                  <a:cubicBezTo>
                    <a:pt x="21" y="177"/>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5" y="177"/>
                    <a:pt x="16" y="177"/>
                    <a:pt x="17" y="177"/>
                  </a:cubicBezTo>
                  <a:cubicBezTo>
                    <a:pt x="17" y="177"/>
                    <a:pt x="17" y="177"/>
                    <a:pt x="16" y="176"/>
                  </a:cubicBezTo>
                  <a:cubicBezTo>
                    <a:pt x="16" y="176"/>
                    <a:pt x="15" y="176"/>
                    <a:pt x="15" y="177"/>
                  </a:cubicBezTo>
                  <a:close/>
                  <a:moveTo>
                    <a:pt x="22" y="177"/>
                  </a:moveTo>
                  <a:cubicBezTo>
                    <a:pt x="22" y="177"/>
                    <a:pt x="23" y="177"/>
                    <a:pt x="23" y="177"/>
                  </a:cubicBezTo>
                  <a:cubicBezTo>
                    <a:pt x="23" y="177"/>
                    <a:pt x="22" y="176"/>
                    <a:pt x="22" y="176"/>
                  </a:cubicBezTo>
                  <a:cubicBezTo>
                    <a:pt x="22" y="176"/>
                    <a:pt x="22" y="176"/>
                    <a:pt x="22" y="176"/>
                  </a:cubicBezTo>
                  <a:cubicBezTo>
                    <a:pt x="21" y="176"/>
                    <a:pt x="21" y="176"/>
                    <a:pt x="22" y="177"/>
                  </a:cubicBezTo>
                  <a:cubicBezTo>
                    <a:pt x="22" y="177"/>
                    <a:pt x="22" y="177"/>
                    <a:pt x="22" y="177"/>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6"/>
                    <a:pt x="12" y="176"/>
                  </a:cubicBezTo>
                  <a:cubicBezTo>
                    <a:pt x="12" y="176"/>
                    <a:pt x="12" y="176"/>
                    <a:pt x="12" y="176"/>
                  </a:cubicBezTo>
                  <a:cubicBezTo>
                    <a:pt x="12" y="175"/>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4"/>
                    <a:pt x="27" y="174"/>
                    <a:pt x="26" y="175"/>
                  </a:cubicBezTo>
                  <a:cubicBezTo>
                    <a:pt x="26" y="175"/>
                    <a:pt x="26" y="175"/>
                    <a:pt x="26" y="175"/>
                  </a:cubicBezTo>
                  <a:close/>
                  <a:moveTo>
                    <a:pt x="7" y="170"/>
                  </a:moveTo>
                  <a:cubicBezTo>
                    <a:pt x="8" y="169"/>
                    <a:pt x="8" y="169"/>
                    <a:pt x="8" y="169"/>
                  </a:cubicBezTo>
                  <a:cubicBezTo>
                    <a:pt x="9" y="168"/>
                    <a:pt x="9" y="168"/>
                    <a:pt x="9" y="167"/>
                  </a:cubicBezTo>
                  <a:cubicBezTo>
                    <a:pt x="9" y="167"/>
                    <a:pt x="9" y="166"/>
                    <a:pt x="9" y="166"/>
                  </a:cubicBezTo>
                  <a:cubicBezTo>
                    <a:pt x="9" y="165"/>
                    <a:pt x="9"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3"/>
                    <a:pt x="8" y="164"/>
                    <a:pt x="8" y="164"/>
                  </a:cubicBezTo>
                  <a:cubicBezTo>
                    <a:pt x="8" y="164"/>
                    <a:pt x="8" y="164"/>
                    <a:pt x="8" y="165"/>
                  </a:cubicBezTo>
                  <a:cubicBezTo>
                    <a:pt x="8" y="165"/>
                    <a:pt x="7" y="165"/>
                    <a:pt x="7" y="166"/>
                  </a:cubicBezTo>
                  <a:cubicBezTo>
                    <a:pt x="7" y="166"/>
                    <a:pt x="7" y="166"/>
                    <a:pt x="6" y="166"/>
                  </a:cubicBezTo>
                  <a:cubicBezTo>
                    <a:pt x="6" y="166"/>
                    <a:pt x="6" y="166"/>
                    <a:pt x="6" y="166"/>
                  </a:cubicBezTo>
                  <a:cubicBezTo>
                    <a:pt x="7" y="167"/>
                    <a:pt x="7" y="167"/>
                    <a:pt x="7" y="167"/>
                  </a:cubicBezTo>
                  <a:cubicBezTo>
                    <a:pt x="7" y="168"/>
                    <a:pt x="7" y="168"/>
                    <a:pt x="6" y="168"/>
                  </a:cubicBezTo>
                  <a:cubicBezTo>
                    <a:pt x="6" y="168"/>
                    <a:pt x="6" y="169"/>
                    <a:pt x="6" y="169"/>
                  </a:cubicBezTo>
                  <a:cubicBezTo>
                    <a:pt x="6" y="169"/>
                    <a:pt x="6" y="170"/>
                    <a:pt x="6" y="170"/>
                  </a:cubicBezTo>
                  <a:cubicBezTo>
                    <a:pt x="6" y="170"/>
                    <a:pt x="6" y="170"/>
                    <a:pt x="6" y="171"/>
                  </a:cubicBezTo>
                  <a:cubicBezTo>
                    <a:pt x="6" y="171"/>
                    <a:pt x="6" y="171"/>
                    <a:pt x="6" y="171"/>
                  </a:cubicBezTo>
                  <a:cubicBezTo>
                    <a:pt x="6" y="171"/>
                    <a:pt x="5" y="172"/>
                    <a:pt x="5" y="172"/>
                  </a:cubicBezTo>
                  <a:cubicBezTo>
                    <a:pt x="5" y="172"/>
                    <a:pt x="5" y="173"/>
                    <a:pt x="5" y="173"/>
                  </a:cubicBezTo>
                  <a:cubicBezTo>
                    <a:pt x="5" y="174"/>
                    <a:pt x="5" y="174"/>
                    <a:pt x="5" y="175"/>
                  </a:cubicBezTo>
                  <a:cubicBezTo>
                    <a:pt x="5" y="175"/>
                    <a:pt x="4" y="176"/>
                    <a:pt x="4" y="176"/>
                  </a:cubicBezTo>
                  <a:cubicBezTo>
                    <a:pt x="4" y="176"/>
                    <a:pt x="4" y="176"/>
                    <a:pt x="4" y="177"/>
                  </a:cubicBezTo>
                  <a:cubicBezTo>
                    <a:pt x="4" y="177"/>
                    <a:pt x="5" y="177"/>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6" y="181"/>
                    <a:pt x="7" y="181"/>
                    <a:pt x="7" y="181"/>
                  </a:cubicBezTo>
                  <a:cubicBezTo>
                    <a:pt x="8" y="180"/>
                    <a:pt x="8" y="180"/>
                    <a:pt x="8" y="180"/>
                  </a:cubicBezTo>
                  <a:cubicBezTo>
                    <a:pt x="8" y="179"/>
                    <a:pt x="7" y="179"/>
                    <a:pt x="7" y="178"/>
                  </a:cubicBezTo>
                  <a:cubicBezTo>
                    <a:pt x="7" y="178"/>
                    <a:pt x="6" y="178"/>
                    <a:pt x="6" y="177"/>
                  </a:cubicBezTo>
                  <a:cubicBezTo>
                    <a:pt x="6" y="177"/>
                    <a:pt x="7" y="176"/>
                    <a:pt x="7" y="176"/>
                  </a:cubicBezTo>
                  <a:cubicBezTo>
                    <a:pt x="7" y="175"/>
                    <a:pt x="7" y="174"/>
                    <a:pt x="7" y="174"/>
                  </a:cubicBezTo>
                  <a:cubicBezTo>
                    <a:pt x="7" y="173"/>
                    <a:pt x="6" y="173"/>
                    <a:pt x="7" y="172"/>
                  </a:cubicBezTo>
                  <a:cubicBezTo>
                    <a:pt x="7" y="172"/>
                    <a:pt x="7" y="171"/>
                    <a:pt x="7" y="171"/>
                  </a:cubicBezTo>
                  <a:lnTo>
                    <a:pt x="8" y="170"/>
                  </a:lnTo>
                  <a:lnTo>
                    <a:pt x="7" y="170"/>
                  </a:lnTo>
                  <a:close/>
                  <a:moveTo>
                    <a:pt x="13" y="161"/>
                  </a:moveTo>
                  <a:cubicBezTo>
                    <a:pt x="13" y="162"/>
                    <a:pt x="14" y="162"/>
                    <a:pt x="14" y="162"/>
                  </a:cubicBezTo>
                  <a:cubicBezTo>
                    <a:pt x="15" y="161"/>
                    <a:pt x="15" y="161"/>
                    <a:pt x="15" y="160"/>
                  </a:cubicBezTo>
                  <a:cubicBezTo>
                    <a:pt x="14" y="160"/>
                    <a:pt x="14" y="159"/>
                    <a:pt x="14" y="159"/>
                  </a:cubicBezTo>
                  <a:cubicBezTo>
                    <a:pt x="13" y="159"/>
                    <a:pt x="13" y="159"/>
                    <a:pt x="13" y="160"/>
                  </a:cubicBezTo>
                  <a:cubicBezTo>
                    <a:pt x="13" y="160"/>
                    <a:pt x="13" y="161"/>
                    <a:pt x="13" y="161"/>
                  </a:cubicBezTo>
                  <a:close/>
                  <a:moveTo>
                    <a:pt x="95" y="158"/>
                  </a:moveTo>
                  <a:cubicBezTo>
                    <a:pt x="94" y="157"/>
                    <a:pt x="94" y="157"/>
                    <a:pt x="94" y="158"/>
                  </a:cubicBezTo>
                  <a:cubicBezTo>
                    <a:pt x="94" y="158"/>
                    <a:pt x="93"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0"/>
                    <a:pt x="20" y="150"/>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0" y="150"/>
                    <a:pt x="20"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6" y="153"/>
                    <a:pt x="16" y="153"/>
                    <a:pt x="15" y="153"/>
                  </a:cubicBezTo>
                  <a:cubicBezTo>
                    <a:pt x="16" y="153"/>
                    <a:pt x="16" y="153"/>
                    <a:pt x="17" y="152"/>
                  </a:cubicBezTo>
                  <a:cubicBezTo>
                    <a:pt x="17" y="152"/>
                    <a:pt x="17" y="152"/>
                    <a:pt x="18" y="151"/>
                  </a:cubicBezTo>
                  <a:cubicBezTo>
                    <a:pt x="18" y="150"/>
                    <a:pt x="17" y="149"/>
                    <a:pt x="17" y="148"/>
                  </a:cubicBezTo>
                  <a:cubicBezTo>
                    <a:pt x="17" y="147"/>
                    <a:pt x="17" y="146"/>
                    <a:pt x="16" y="145"/>
                  </a:cubicBezTo>
                  <a:close/>
                  <a:moveTo>
                    <a:pt x="18" y="144"/>
                  </a:moveTo>
                  <a:cubicBezTo>
                    <a:pt x="19" y="145"/>
                    <a:pt x="19" y="144"/>
                    <a:pt x="19" y="144"/>
                  </a:cubicBezTo>
                  <a:cubicBezTo>
                    <a:pt x="19" y="144"/>
                    <a:pt x="19" y="144"/>
                    <a:pt x="19" y="144"/>
                  </a:cubicBezTo>
                  <a:cubicBezTo>
                    <a:pt x="18" y="143"/>
                    <a:pt x="18" y="144"/>
                    <a:pt x="18" y="144"/>
                  </a:cubicBezTo>
                  <a:cubicBezTo>
                    <a:pt x="18" y="144"/>
                    <a:pt x="18" y="144"/>
                    <a:pt x="18" y="144"/>
                  </a:cubicBezTo>
                  <a:close/>
                  <a:moveTo>
                    <a:pt x="55" y="143"/>
                  </a:moveTo>
                  <a:cubicBezTo>
                    <a:pt x="54" y="142"/>
                    <a:pt x="54" y="142"/>
                    <a:pt x="54" y="142"/>
                  </a:cubicBezTo>
                  <a:cubicBezTo>
                    <a:pt x="53" y="142"/>
                    <a:pt x="53" y="142"/>
                    <a:pt x="53" y="142"/>
                  </a:cubicBezTo>
                  <a:cubicBezTo>
                    <a:pt x="52" y="142"/>
                    <a:pt x="52" y="143"/>
                    <a:pt x="53" y="143"/>
                  </a:cubicBezTo>
                  <a:cubicBezTo>
                    <a:pt x="53" y="143"/>
                    <a:pt x="53" y="144"/>
                    <a:pt x="53"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39"/>
                    <a:pt x="28" y="139"/>
                  </a:cubicBezTo>
                  <a:cubicBezTo>
                    <a:pt x="28" y="139"/>
                    <a:pt x="28" y="139"/>
                    <a:pt x="28" y="138"/>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1" y="138"/>
                    <a:pt x="51" y="139"/>
                  </a:cubicBezTo>
                  <a:cubicBezTo>
                    <a:pt x="51" y="139"/>
                    <a:pt x="50" y="139"/>
                    <a:pt x="49" y="139"/>
                  </a:cubicBezTo>
                  <a:close/>
                  <a:moveTo>
                    <a:pt x="42" y="134"/>
                  </a:moveTo>
                  <a:cubicBezTo>
                    <a:pt x="42" y="134"/>
                    <a:pt x="42" y="134"/>
                    <a:pt x="43" y="134"/>
                  </a:cubicBezTo>
                  <a:cubicBezTo>
                    <a:pt x="43" y="133"/>
                    <a:pt x="43" y="133"/>
                    <a:pt x="43" y="133"/>
                  </a:cubicBezTo>
                  <a:cubicBezTo>
                    <a:pt x="43" y="133"/>
                    <a:pt x="43" y="133"/>
                    <a:pt x="43" y="133"/>
                  </a:cubicBezTo>
                  <a:cubicBezTo>
                    <a:pt x="43" y="133"/>
                    <a:pt x="43" y="133"/>
                    <a:pt x="43" y="133"/>
                  </a:cubicBezTo>
                  <a:cubicBezTo>
                    <a:pt x="43" y="133"/>
                    <a:pt x="42"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3"/>
                    <a:pt x="39" y="133"/>
                    <a:pt x="38" y="133"/>
                  </a:cubicBezTo>
                  <a:cubicBezTo>
                    <a:pt x="37" y="132"/>
                    <a:pt x="36" y="132"/>
                    <a:pt x="36" y="132"/>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1" y="130"/>
                    <a:pt x="21" y="130"/>
                    <a:pt x="21" y="130"/>
                  </a:cubicBezTo>
                  <a:cubicBezTo>
                    <a:pt x="20" y="130"/>
                    <a:pt x="20" y="131"/>
                    <a:pt x="19" y="131"/>
                  </a:cubicBezTo>
                  <a:cubicBezTo>
                    <a:pt x="18" y="132"/>
                    <a:pt x="18" y="133"/>
                    <a:pt x="18" y="134"/>
                  </a:cubicBezTo>
                  <a:cubicBezTo>
                    <a:pt x="18" y="134"/>
                    <a:pt x="18" y="134"/>
                    <a:pt x="18" y="134"/>
                  </a:cubicBezTo>
                  <a:cubicBezTo>
                    <a:pt x="18" y="135"/>
                    <a:pt x="18" y="135"/>
                    <a:pt x="18" y="135"/>
                  </a:cubicBezTo>
                  <a:cubicBezTo>
                    <a:pt x="18" y="136"/>
                    <a:pt x="18" y="136"/>
                    <a:pt x="18" y="137"/>
                  </a:cubicBezTo>
                  <a:cubicBezTo>
                    <a:pt x="18" y="137"/>
                    <a:pt x="18" y="137"/>
                    <a:pt x="18" y="138"/>
                  </a:cubicBezTo>
                  <a:cubicBezTo>
                    <a:pt x="17" y="138"/>
                    <a:pt x="17" y="139"/>
                    <a:pt x="17" y="139"/>
                  </a:cubicBezTo>
                  <a:cubicBezTo>
                    <a:pt x="17" y="140"/>
                    <a:pt x="17" y="140"/>
                    <a:pt x="16" y="140"/>
                  </a:cubicBezTo>
                  <a:cubicBezTo>
                    <a:pt x="16" y="141"/>
                    <a:pt x="16" y="142"/>
                    <a:pt x="17" y="142"/>
                  </a:cubicBezTo>
                  <a:cubicBezTo>
                    <a:pt x="17" y="142"/>
                    <a:pt x="18" y="141"/>
                    <a:pt x="18" y="140"/>
                  </a:cubicBezTo>
                  <a:cubicBezTo>
                    <a:pt x="18" y="139"/>
                    <a:pt x="19" y="139"/>
                    <a:pt x="19" y="138"/>
                  </a:cubicBezTo>
                  <a:cubicBezTo>
                    <a:pt x="19" y="137"/>
                    <a:pt x="20" y="137"/>
                    <a:pt x="20" y="136"/>
                  </a:cubicBezTo>
                  <a:cubicBezTo>
                    <a:pt x="21" y="136"/>
                    <a:pt x="21" y="137"/>
                    <a:pt x="21" y="137"/>
                  </a:cubicBezTo>
                  <a:cubicBezTo>
                    <a:pt x="22" y="138"/>
                    <a:pt x="22" y="138"/>
                    <a:pt x="23" y="137"/>
                  </a:cubicBezTo>
                  <a:cubicBezTo>
                    <a:pt x="23" y="137"/>
                    <a:pt x="22" y="136"/>
                    <a:pt x="22" y="135"/>
                  </a:cubicBezTo>
                  <a:cubicBezTo>
                    <a:pt x="22" y="134"/>
                    <a:pt x="22" y="134"/>
                    <a:pt x="22" y="133"/>
                  </a:cubicBezTo>
                  <a:close/>
                  <a:moveTo>
                    <a:pt x="50" y="129"/>
                  </a:moveTo>
                  <a:cubicBezTo>
                    <a:pt x="50" y="130"/>
                    <a:pt x="50" y="131"/>
                    <a:pt x="50" y="132"/>
                  </a:cubicBezTo>
                  <a:cubicBezTo>
                    <a:pt x="50" y="133"/>
                    <a:pt x="50" y="134"/>
                    <a:pt x="51" y="134"/>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3"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7"/>
                    <a:pt x="43" y="127"/>
                  </a:cubicBezTo>
                  <a:lnTo>
                    <a:pt x="43" y="127"/>
                  </a:lnTo>
                  <a:cubicBezTo>
                    <a:pt x="42" y="127"/>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6"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1"/>
                  </a:moveTo>
                  <a:cubicBezTo>
                    <a:pt x="51" y="111"/>
                    <a:pt x="51" y="111"/>
                    <a:pt x="51" y="110"/>
                  </a:cubicBezTo>
                  <a:cubicBezTo>
                    <a:pt x="51" y="110"/>
                    <a:pt x="51" y="111"/>
                    <a:pt x="51" y="111"/>
                  </a:cubicBezTo>
                  <a:close/>
                  <a:moveTo>
                    <a:pt x="40" y="103"/>
                  </a:moveTo>
                  <a:cubicBezTo>
                    <a:pt x="40" y="103"/>
                    <a:pt x="40" y="104"/>
                    <a:pt x="40" y="104"/>
                  </a:cubicBezTo>
                  <a:cubicBezTo>
                    <a:pt x="40" y="105"/>
                    <a:pt x="40" y="105"/>
                    <a:pt x="41" y="106"/>
                  </a:cubicBezTo>
                  <a:cubicBezTo>
                    <a:pt x="41" y="106"/>
                    <a:pt x="41" y="105"/>
                    <a:pt x="41" y="105"/>
                  </a:cubicBezTo>
                  <a:cubicBezTo>
                    <a:pt x="41" y="105"/>
                    <a:pt x="42" y="105"/>
                    <a:pt x="42" y="105"/>
                  </a:cubicBezTo>
                  <a:cubicBezTo>
                    <a:pt x="42" y="105"/>
                    <a:pt x="42" y="105"/>
                    <a:pt x="42" y="105"/>
                  </a:cubicBezTo>
                  <a:cubicBezTo>
                    <a:pt x="42" y="106"/>
                    <a:pt x="43" y="106"/>
                    <a:pt x="43" y="106"/>
                  </a:cubicBezTo>
                  <a:cubicBezTo>
                    <a:pt x="43" y="106"/>
                    <a:pt x="43" y="106"/>
                    <a:pt x="44" y="105"/>
                  </a:cubicBezTo>
                  <a:cubicBezTo>
                    <a:pt x="43" y="103"/>
                    <a:pt x="42" y="102"/>
                    <a:pt x="40" y="103"/>
                  </a:cubicBezTo>
                  <a:close/>
                  <a:moveTo>
                    <a:pt x="38" y="104"/>
                  </a:moveTo>
                  <a:cubicBezTo>
                    <a:pt x="38" y="104"/>
                    <a:pt x="38" y="104"/>
                    <a:pt x="38" y="104"/>
                  </a:cubicBezTo>
                  <a:cubicBezTo>
                    <a:pt x="39" y="103"/>
                    <a:pt x="39" y="103"/>
                    <a:pt x="39" y="103"/>
                  </a:cubicBezTo>
                  <a:cubicBezTo>
                    <a:pt x="39" y="103"/>
                    <a:pt x="40" y="103"/>
                    <a:pt x="40" y="102"/>
                  </a:cubicBezTo>
                  <a:cubicBezTo>
                    <a:pt x="39" y="101"/>
                    <a:pt x="38" y="101"/>
                    <a:pt x="38" y="102"/>
                  </a:cubicBezTo>
                  <a:cubicBezTo>
                    <a:pt x="37" y="102"/>
                    <a:pt x="37" y="103"/>
                    <a:pt x="38" y="104"/>
                  </a:cubicBezTo>
                  <a:close/>
                  <a:moveTo>
                    <a:pt x="40" y="100"/>
                  </a:moveTo>
                  <a:cubicBezTo>
                    <a:pt x="40" y="100"/>
                    <a:pt x="40" y="100"/>
                    <a:pt x="40" y="101"/>
                  </a:cubicBezTo>
                  <a:cubicBezTo>
                    <a:pt x="39" y="101"/>
                    <a:pt x="39"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3" y="91"/>
                    <a:pt x="94" y="91"/>
                  </a:cubicBezTo>
                  <a:cubicBezTo>
                    <a:pt x="94" y="90"/>
                    <a:pt x="94" y="90"/>
                    <a:pt x="94" y="90"/>
                  </a:cubicBezTo>
                  <a:cubicBezTo>
                    <a:pt x="94" y="90"/>
                    <a:pt x="94" y="89"/>
                    <a:pt x="94" y="89"/>
                  </a:cubicBezTo>
                  <a:cubicBezTo>
                    <a:pt x="93" y="89"/>
                    <a:pt x="93" y="89"/>
                    <a:pt x="93" y="89"/>
                  </a:cubicBezTo>
                  <a:cubicBezTo>
                    <a:pt x="93" y="89"/>
                    <a:pt x="92" y="89"/>
                    <a:pt x="92" y="90"/>
                  </a:cubicBezTo>
                  <a:cubicBezTo>
                    <a:pt x="92" y="90"/>
                    <a:pt x="92" y="90"/>
                    <a:pt x="92" y="91"/>
                  </a:cubicBezTo>
                  <a:close/>
                  <a:moveTo>
                    <a:pt x="49" y="79"/>
                  </a:moveTo>
                  <a:cubicBezTo>
                    <a:pt x="49"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6"/>
                  </a:cubicBezTo>
                  <a:cubicBezTo>
                    <a:pt x="52" y="86"/>
                    <a:pt x="52" y="85"/>
                    <a:pt x="52" y="85"/>
                  </a:cubicBezTo>
                  <a:cubicBezTo>
                    <a:pt x="52" y="84"/>
                    <a:pt x="52" y="83"/>
                    <a:pt x="52" y="83"/>
                  </a:cubicBezTo>
                  <a:cubicBezTo>
                    <a:pt x="52" y="82"/>
                    <a:pt x="51" y="81"/>
                    <a:pt x="51" y="81"/>
                  </a:cubicBezTo>
                  <a:cubicBezTo>
                    <a:pt x="51" y="80"/>
                    <a:pt x="51" y="79"/>
                    <a:pt x="51" y="79"/>
                  </a:cubicBezTo>
                  <a:cubicBezTo>
                    <a:pt x="51" y="79"/>
                    <a:pt x="51" y="78"/>
                    <a:pt x="50" y="78"/>
                  </a:cubicBezTo>
                  <a:cubicBezTo>
                    <a:pt x="50" y="78"/>
                    <a:pt x="50" y="79"/>
                    <a:pt x="49" y="79"/>
                  </a:cubicBezTo>
                  <a:close/>
                  <a:moveTo>
                    <a:pt x="40" y="78"/>
                  </a:moveTo>
                  <a:cubicBezTo>
                    <a:pt x="39" y="78"/>
                    <a:pt x="39" y="78"/>
                    <a:pt x="39" y="78"/>
                  </a:cubicBezTo>
                  <a:cubicBezTo>
                    <a:pt x="39" y="77"/>
                    <a:pt x="39" y="77"/>
                    <a:pt x="38" y="77"/>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1"/>
                    <a:pt x="37" y="82"/>
                  </a:cubicBezTo>
                  <a:cubicBezTo>
                    <a:pt x="37" y="82"/>
                    <a:pt x="37" y="82"/>
                    <a:pt x="37" y="83"/>
                  </a:cubicBezTo>
                  <a:cubicBezTo>
                    <a:pt x="37" y="83"/>
                    <a:pt x="37" y="83"/>
                    <a:pt x="37" y="83"/>
                  </a:cubicBezTo>
                  <a:cubicBezTo>
                    <a:pt x="37" y="84"/>
                    <a:pt x="36" y="84"/>
                    <a:pt x="36" y="84"/>
                  </a:cubicBezTo>
                  <a:cubicBezTo>
                    <a:pt x="36" y="84"/>
                    <a:pt x="36" y="85"/>
                    <a:pt x="36" y="85"/>
                  </a:cubicBezTo>
                  <a:cubicBezTo>
                    <a:pt x="35" y="86"/>
                    <a:pt x="35" y="87"/>
                    <a:pt x="35" y="88"/>
                  </a:cubicBezTo>
                  <a:cubicBezTo>
                    <a:pt x="35" y="89"/>
                    <a:pt x="35" y="90"/>
                    <a:pt x="34" y="91"/>
                  </a:cubicBezTo>
                  <a:cubicBezTo>
                    <a:pt x="34" y="92"/>
                    <a:pt x="34" y="93"/>
                    <a:pt x="33" y="93"/>
                  </a:cubicBezTo>
                  <a:cubicBezTo>
                    <a:pt x="32" y="93"/>
                    <a:pt x="32" y="94"/>
                    <a:pt x="32" y="95"/>
                  </a:cubicBezTo>
                  <a:cubicBezTo>
                    <a:pt x="32" y="95"/>
                    <a:pt x="32" y="95"/>
                    <a:pt x="33" y="95"/>
                  </a:cubicBezTo>
                  <a:cubicBezTo>
                    <a:pt x="33" y="95"/>
                    <a:pt x="33" y="96"/>
                    <a:pt x="33" y="96"/>
                  </a:cubicBezTo>
                  <a:cubicBezTo>
                    <a:pt x="33" y="96"/>
                    <a:pt x="32" y="97"/>
                    <a:pt x="32" y="97"/>
                  </a:cubicBezTo>
                  <a:cubicBezTo>
                    <a:pt x="32" y="97"/>
                    <a:pt x="32" y="98"/>
                    <a:pt x="31" y="98"/>
                  </a:cubicBezTo>
                  <a:cubicBezTo>
                    <a:pt x="31" y="99"/>
                    <a:pt x="31" y="99"/>
                    <a:pt x="31" y="99"/>
                  </a:cubicBezTo>
                  <a:cubicBezTo>
                    <a:pt x="30" y="99"/>
                    <a:pt x="30" y="100"/>
                    <a:pt x="30" y="100"/>
                  </a:cubicBezTo>
                  <a:cubicBezTo>
                    <a:pt x="30" y="101"/>
                    <a:pt x="30" y="102"/>
                    <a:pt x="30" y="102"/>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09"/>
                    <a:pt x="27" y="110"/>
                    <a:pt x="27" y="110"/>
                  </a:cubicBezTo>
                  <a:cubicBezTo>
                    <a:pt x="27" y="110"/>
                    <a:pt x="27" y="110"/>
                    <a:pt x="27" y="110"/>
                  </a:cubicBezTo>
                  <a:cubicBezTo>
                    <a:pt x="26" y="110"/>
                    <a:pt x="26" y="110"/>
                    <a:pt x="26" y="111"/>
                  </a:cubicBezTo>
                  <a:cubicBezTo>
                    <a:pt x="26" y="112"/>
                    <a:pt x="25" y="113"/>
                    <a:pt x="26" y="114"/>
                  </a:cubicBezTo>
                  <a:cubicBezTo>
                    <a:pt x="25" y="115"/>
                    <a:pt x="25" y="115"/>
                    <a:pt x="25" y="115"/>
                  </a:cubicBezTo>
                  <a:cubicBezTo>
                    <a:pt x="24" y="116"/>
                    <a:pt x="24" y="116"/>
                    <a:pt x="24" y="116"/>
                  </a:cubicBezTo>
                  <a:cubicBezTo>
                    <a:pt x="24" y="117"/>
                    <a:pt x="24" y="117"/>
                    <a:pt x="24" y="117"/>
                  </a:cubicBezTo>
                  <a:cubicBezTo>
                    <a:pt x="24" y="117"/>
                    <a:pt x="24" y="117"/>
                    <a:pt x="24" y="118"/>
                  </a:cubicBezTo>
                  <a:cubicBezTo>
                    <a:pt x="24" y="118"/>
                    <a:pt x="24" y="118"/>
                    <a:pt x="24" y="118"/>
                  </a:cubicBezTo>
                  <a:cubicBezTo>
                    <a:pt x="23" y="119"/>
                    <a:pt x="23" y="119"/>
                    <a:pt x="23" y="120"/>
                  </a:cubicBezTo>
                  <a:cubicBezTo>
                    <a:pt x="23" y="120"/>
                    <a:pt x="23" y="120"/>
                    <a:pt x="22" y="121"/>
                  </a:cubicBezTo>
                  <a:cubicBezTo>
                    <a:pt x="22" y="121"/>
                    <a:pt x="22" y="121"/>
                    <a:pt x="22" y="122"/>
                  </a:cubicBezTo>
                  <a:cubicBezTo>
                    <a:pt x="22" y="122"/>
                    <a:pt x="22" y="122"/>
                    <a:pt x="21" y="123"/>
                  </a:cubicBezTo>
                  <a:cubicBezTo>
                    <a:pt x="21" y="123"/>
                    <a:pt x="21" y="123"/>
                    <a:pt x="21" y="123"/>
                  </a:cubicBezTo>
                  <a:cubicBezTo>
                    <a:pt x="21" y="125"/>
                    <a:pt x="21" y="126"/>
                    <a:pt x="21" y="127"/>
                  </a:cubicBezTo>
                  <a:cubicBezTo>
                    <a:pt x="22" y="128"/>
                    <a:pt x="22" y="128"/>
                    <a:pt x="22" y="129"/>
                  </a:cubicBezTo>
                  <a:cubicBezTo>
                    <a:pt x="23" y="130"/>
                    <a:pt x="23" y="130"/>
                    <a:pt x="23" y="130"/>
                  </a:cubicBezTo>
                  <a:cubicBezTo>
                    <a:pt x="23" y="131"/>
                    <a:pt x="24" y="131"/>
                    <a:pt x="24" y="131"/>
                  </a:cubicBezTo>
                  <a:cubicBezTo>
                    <a:pt x="24" y="131"/>
                    <a:pt x="25" y="131"/>
                    <a:pt x="25" y="131"/>
                  </a:cubicBezTo>
                  <a:cubicBezTo>
                    <a:pt x="25" y="130"/>
                    <a:pt x="25" y="130"/>
                    <a:pt x="25" y="129"/>
                  </a:cubicBezTo>
                  <a:cubicBezTo>
                    <a:pt x="25" y="129"/>
                    <a:pt x="25" y="128"/>
                    <a:pt x="25" y="128"/>
                  </a:cubicBezTo>
                  <a:cubicBezTo>
                    <a:pt x="25" y="127"/>
                    <a:pt x="25" y="127"/>
                    <a:pt x="25" y="126"/>
                  </a:cubicBezTo>
                  <a:cubicBezTo>
                    <a:pt x="25" y="126"/>
                    <a:pt x="26" y="126"/>
                    <a:pt x="26" y="126"/>
                  </a:cubicBezTo>
                  <a:cubicBezTo>
                    <a:pt x="26" y="125"/>
                    <a:pt x="26" y="125"/>
                    <a:pt x="26" y="125"/>
                  </a:cubicBezTo>
                  <a:cubicBezTo>
                    <a:pt x="26" y="124"/>
                    <a:pt x="26" y="124"/>
                    <a:pt x="26" y="124"/>
                  </a:cubicBezTo>
                  <a:cubicBezTo>
                    <a:pt x="26" y="124"/>
                    <a:pt x="26" y="124"/>
                    <a:pt x="26" y="123"/>
                  </a:cubicBezTo>
                  <a:cubicBezTo>
                    <a:pt x="26" y="122"/>
                    <a:pt x="26" y="122"/>
                    <a:pt x="27" y="121"/>
                  </a:cubicBezTo>
                  <a:cubicBezTo>
                    <a:pt x="27" y="120"/>
                    <a:pt x="28" y="119"/>
                    <a:pt x="27" y="118"/>
                  </a:cubicBezTo>
                  <a:cubicBezTo>
                    <a:pt x="27" y="118"/>
                    <a:pt x="28" y="117"/>
                    <a:pt x="28" y="117"/>
                  </a:cubicBezTo>
                  <a:cubicBezTo>
                    <a:pt x="29" y="116"/>
                    <a:pt x="29" y="116"/>
                    <a:pt x="29" y="116"/>
                  </a:cubicBezTo>
                  <a:cubicBezTo>
                    <a:pt x="29" y="115"/>
                    <a:pt x="30" y="115"/>
                    <a:pt x="30" y="114"/>
                  </a:cubicBezTo>
                  <a:cubicBezTo>
                    <a:pt x="30" y="114"/>
                    <a:pt x="30" y="113"/>
                    <a:pt x="30" y="113"/>
                  </a:cubicBezTo>
                  <a:cubicBezTo>
                    <a:pt x="30" y="112"/>
                    <a:pt x="30" y="112"/>
                    <a:pt x="30" y="112"/>
                  </a:cubicBezTo>
                  <a:cubicBezTo>
                    <a:pt x="31" y="112"/>
                    <a:pt x="31" y="112"/>
                    <a:pt x="31" y="111"/>
                  </a:cubicBezTo>
                  <a:cubicBezTo>
                    <a:pt x="31" y="111"/>
                    <a:pt x="31" y="110"/>
                    <a:pt x="31" y="110"/>
                  </a:cubicBezTo>
                  <a:cubicBezTo>
                    <a:pt x="31" y="109"/>
                    <a:pt x="31" y="108"/>
                    <a:pt x="31" y="108"/>
                  </a:cubicBezTo>
                  <a:cubicBezTo>
                    <a:pt x="31" y="107"/>
                    <a:pt x="31" y="107"/>
                    <a:pt x="32" y="106"/>
                  </a:cubicBezTo>
                  <a:cubicBezTo>
                    <a:pt x="32" y="106"/>
                    <a:pt x="33" y="105"/>
                    <a:pt x="33" y="104"/>
                  </a:cubicBezTo>
                  <a:cubicBezTo>
                    <a:pt x="33" y="104"/>
                    <a:pt x="33" y="103"/>
                    <a:pt x="33" y="102"/>
                  </a:cubicBezTo>
                  <a:cubicBezTo>
                    <a:pt x="33" y="102"/>
                    <a:pt x="33" y="101"/>
                    <a:pt x="34" y="101"/>
                  </a:cubicBezTo>
                  <a:cubicBezTo>
                    <a:pt x="34" y="101"/>
                    <a:pt x="34" y="100"/>
                    <a:pt x="34" y="100"/>
                  </a:cubicBezTo>
                  <a:cubicBezTo>
                    <a:pt x="34" y="100"/>
                    <a:pt x="34" y="100"/>
                    <a:pt x="35" y="100"/>
                  </a:cubicBezTo>
                  <a:cubicBezTo>
                    <a:pt x="35" y="99"/>
                    <a:pt x="35" y="99"/>
                    <a:pt x="35" y="99"/>
                  </a:cubicBezTo>
                  <a:cubicBezTo>
                    <a:pt x="34" y="98"/>
                    <a:pt x="34" y="98"/>
                    <a:pt x="35" y="98"/>
                  </a:cubicBezTo>
                  <a:cubicBezTo>
                    <a:pt x="35" y="97"/>
                    <a:pt x="35" y="97"/>
                    <a:pt x="36" y="96"/>
                  </a:cubicBezTo>
                  <a:cubicBezTo>
                    <a:pt x="36" y="95"/>
                    <a:pt x="36" y="95"/>
                    <a:pt x="36" y="94"/>
                  </a:cubicBezTo>
                  <a:cubicBezTo>
                    <a:pt x="36" y="94"/>
                    <a:pt x="36" y="94"/>
                    <a:pt x="36" y="93"/>
                  </a:cubicBezTo>
                  <a:cubicBezTo>
                    <a:pt x="36" y="93"/>
                    <a:pt x="36" y="93"/>
                    <a:pt x="36" y="92"/>
                  </a:cubicBezTo>
                  <a:cubicBezTo>
                    <a:pt x="36" y="92"/>
                    <a:pt x="36" y="91"/>
                    <a:pt x="37" y="91"/>
                  </a:cubicBezTo>
                  <a:cubicBezTo>
                    <a:pt x="37" y="90"/>
                    <a:pt x="37" y="90"/>
                    <a:pt x="38" y="89"/>
                  </a:cubicBezTo>
                  <a:cubicBezTo>
                    <a:pt x="38" y="89"/>
                    <a:pt x="38" y="88"/>
                    <a:pt x="38" y="87"/>
                  </a:cubicBezTo>
                  <a:cubicBezTo>
                    <a:pt x="37" y="87"/>
                    <a:pt x="37" y="86"/>
                    <a:pt x="38" y="86"/>
                  </a:cubicBezTo>
                  <a:cubicBezTo>
                    <a:pt x="38" y="85"/>
                    <a:pt x="38" y="84"/>
                    <a:pt x="39" y="83"/>
                  </a:cubicBezTo>
                  <a:cubicBezTo>
                    <a:pt x="40" y="83"/>
                    <a:pt x="40" y="82"/>
                    <a:pt x="40" y="81"/>
                  </a:cubicBezTo>
                  <a:cubicBezTo>
                    <a:pt x="41" y="81"/>
                    <a:pt x="41" y="80"/>
                    <a:pt x="41" y="80"/>
                  </a:cubicBezTo>
                  <a:cubicBezTo>
                    <a:pt x="41" y="80"/>
                    <a:pt x="41" y="80"/>
                    <a:pt x="41" y="80"/>
                  </a:cubicBezTo>
                  <a:cubicBezTo>
                    <a:pt x="41" y="79"/>
                    <a:pt x="41" y="79"/>
                    <a:pt x="41" y="79"/>
                  </a:cubicBezTo>
                  <a:cubicBezTo>
                    <a:pt x="42" y="78"/>
                    <a:pt x="42" y="78"/>
                    <a:pt x="41" y="77"/>
                  </a:cubicBezTo>
                  <a:cubicBezTo>
                    <a:pt x="41" y="77"/>
                    <a:pt x="41" y="77"/>
                    <a:pt x="41" y="77"/>
                  </a:cubicBezTo>
                  <a:cubicBezTo>
                    <a:pt x="40" y="78"/>
                    <a:pt x="40" y="78"/>
                    <a:pt x="40" y="78"/>
                  </a:cubicBezTo>
                  <a:close/>
                  <a:moveTo>
                    <a:pt x="46" y="77"/>
                  </a:moveTo>
                  <a:cubicBezTo>
                    <a:pt x="46" y="77"/>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5"/>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7"/>
                    <a:pt x="25" y="77"/>
                  </a:cubicBezTo>
                  <a:close/>
                  <a:moveTo>
                    <a:pt x="41" y="75"/>
                  </a:moveTo>
                  <a:cubicBezTo>
                    <a:pt x="41" y="75"/>
                    <a:pt x="41" y="76"/>
                    <a:pt x="41" y="77"/>
                  </a:cubicBezTo>
                  <a:cubicBezTo>
                    <a:pt x="42" y="77"/>
                    <a:pt x="42" y="76"/>
                    <a:pt x="43" y="76"/>
                  </a:cubicBezTo>
                  <a:cubicBezTo>
                    <a:pt x="43" y="75"/>
                    <a:pt x="43" y="75"/>
                    <a:pt x="44" y="75"/>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4"/>
                    <a:pt x="20" y="74"/>
                    <a:pt x="21" y="74"/>
                  </a:cubicBezTo>
                  <a:cubicBezTo>
                    <a:pt x="22" y="74"/>
                    <a:pt x="22" y="74"/>
                    <a:pt x="22" y="75"/>
                  </a:cubicBezTo>
                  <a:cubicBezTo>
                    <a:pt x="22" y="75"/>
                    <a:pt x="22" y="75"/>
                    <a:pt x="23" y="75"/>
                  </a:cubicBezTo>
                  <a:cubicBezTo>
                    <a:pt x="23" y="75"/>
                    <a:pt x="23" y="75"/>
                    <a:pt x="23" y="75"/>
                  </a:cubicBezTo>
                  <a:cubicBezTo>
                    <a:pt x="23" y="74"/>
                    <a:pt x="22" y="74"/>
                    <a:pt x="22" y="74"/>
                  </a:cubicBezTo>
                  <a:cubicBezTo>
                    <a:pt x="22" y="74"/>
                    <a:pt x="21" y="74"/>
                    <a:pt x="21" y="73"/>
                  </a:cubicBezTo>
                  <a:cubicBezTo>
                    <a:pt x="21" y="73"/>
                    <a:pt x="21" y="73"/>
                    <a:pt x="20" y="73"/>
                  </a:cubicBezTo>
                  <a:close/>
                  <a:moveTo>
                    <a:pt x="12" y="72"/>
                  </a:moveTo>
                  <a:cubicBezTo>
                    <a:pt x="13" y="72"/>
                    <a:pt x="13" y="72"/>
                    <a:pt x="12" y="72"/>
                  </a:cubicBezTo>
                  <a:cubicBezTo>
                    <a:pt x="12" y="72"/>
                    <a:pt x="12" y="72"/>
                    <a:pt x="12" y="72"/>
                  </a:cubicBezTo>
                  <a:cubicBezTo>
                    <a:pt x="12" y="72"/>
                    <a:pt x="12" y="72"/>
                    <a:pt x="12" y="72"/>
                  </a:cubicBezTo>
                  <a:close/>
                  <a:moveTo>
                    <a:pt x="32" y="73"/>
                  </a:moveTo>
                  <a:cubicBezTo>
                    <a:pt x="32" y="72"/>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3"/>
                    <a:pt x="32" y="73"/>
                    <a:pt x="32" y="73"/>
                  </a:cubicBezTo>
                  <a:close/>
                  <a:moveTo>
                    <a:pt x="46" y="74"/>
                  </a:moveTo>
                  <a:cubicBezTo>
                    <a:pt x="46" y="73"/>
                    <a:pt x="47" y="73"/>
                    <a:pt x="47" y="72"/>
                  </a:cubicBezTo>
                  <a:cubicBezTo>
                    <a:pt x="48" y="71"/>
                    <a:pt x="47" y="71"/>
                    <a:pt x="47" y="70"/>
                  </a:cubicBezTo>
                  <a:cubicBezTo>
                    <a:pt x="46" y="71"/>
                    <a:pt x="46" y="71"/>
                    <a:pt x="46" y="72"/>
                  </a:cubicBezTo>
                  <a:cubicBezTo>
                    <a:pt x="46" y="72"/>
                    <a:pt x="46" y="73"/>
                    <a:pt x="46" y="74"/>
                  </a:cubicBezTo>
                  <a:close/>
                  <a:moveTo>
                    <a:pt x="18" y="70"/>
                  </a:moveTo>
                  <a:cubicBezTo>
                    <a:pt x="18" y="70"/>
                    <a:pt x="18" y="69"/>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69"/>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6"/>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3"/>
                    <a:pt x="54" y="63"/>
                  </a:cubicBezTo>
                  <a:cubicBezTo>
                    <a:pt x="54" y="63"/>
                    <a:pt x="54" y="63"/>
                    <a:pt x="53" y="64"/>
                  </a:cubicBezTo>
                  <a:cubicBezTo>
                    <a:pt x="53" y="64"/>
                    <a:pt x="53" y="64"/>
                    <a:pt x="53" y="64"/>
                  </a:cubicBezTo>
                  <a:close/>
                  <a:moveTo>
                    <a:pt x="40" y="63"/>
                  </a:moveTo>
                  <a:cubicBezTo>
                    <a:pt x="40" y="63"/>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8" y="59"/>
                    <a:pt x="48" y="59"/>
                  </a:cubicBezTo>
                  <a:cubicBezTo>
                    <a:pt x="48" y="59"/>
                    <a:pt x="48" y="58"/>
                    <a:pt x="48" y="58"/>
                  </a:cubicBezTo>
                  <a:cubicBezTo>
                    <a:pt x="48" y="59"/>
                    <a:pt x="47" y="59"/>
                    <a:pt x="47" y="60"/>
                  </a:cubicBezTo>
                  <a:cubicBezTo>
                    <a:pt x="47" y="60"/>
                    <a:pt x="47" y="61"/>
                    <a:pt x="47" y="62"/>
                  </a:cubicBezTo>
                  <a:cubicBezTo>
                    <a:pt x="47" y="62"/>
                    <a:pt x="47" y="62"/>
                    <a:pt x="48" y="62"/>
                  </a:cubicBezTo>
                  <a:cubicBezTo>
                    <a:pt x="48" y="62"/>
                    <a:pt x="48" y="62"/>
                    <a:pt x="48" y="62"/>
                  </a:cubicBezTo>
                  <a:cubicBezTo>
                    <a:pt x="48" y="62"/>
                    <a:pt x="48" y="62"/>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4"/>
                    <a:pt x="48" y="64"/>
                    <a:pt x="49" y="63"/>
                  </a:cubicBezTo>
                  <a:cubicBezTo>
                    <a:pt x="49" y="63"/>
                    <a:pt x="50" y="63"/>
                    <a:pt x="51" y="63"/>
                  </a:cubicBezTo>
                  <a:cubicBezTo>
                    <a:pt x="51" y="63"/>
                    <a:pt x="51" y="62"/>
                    <a:pt x="51" y="62"/>
                  </a:cubicBezTo>
                  <a:cubicBezTo>
                    <a:pt x="51" y="62"/>
                    <a:pt x="51" y="62"/>
                    <a:pt x="50" y="61"/>
                  </a:cubicBezTo>
                  <a:cubicBezTo>
                    <a:pt x="51" y="61"/>
                    <a:pt x="51" y="60"/>
                    <a:pt x="51" y="59"/>
                  </a:cubicBezTo>
                  <a:cubicBezTo>
                    <a:pt x="51" y="58"/>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4"/>
                    <a:pt x="54" y="54"/>
                    <a:pt x="55" y="53"/>
                  </a:cubicBezTo>
                  <a:cubicBezTo>
                    <a:pt x="55" y="52"/>
                    <a:pt x="55" y="51"/>
                    <a:pt x="54" y="51"/>
                  </a:cubicBezTo>
                  <a:close/>
                  <a:moveTo>
                    <a:pt x="65" y="83"/>
                  </a:moveTo>
                  <a:cubicBezTo>
                    <a:pt x="65" y="82"/>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2" y="63"/>
                    <a:pt x="73" y="61"/>
                  </a:cubicBezTo>
                  <a:cubicBezTo>
                    <a:pt x="73" y="59"/>
                    <a:pt x="73" y="57"/>
                    <a:pt x="73" y="55"/>
                  </a:cubicBezTo>
                  <a:cubicBezTo>
                    <a:pt x="72"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6"/>
                  </a:cubicBezTo>
                  <a:cubicBezTo>
                    <a:pt x="55" y="42"/>
                    <a:pt x="55" y="47"/>
                    <a:pt x="55" y="53"/>
                  </a:cubicBezTo>
                  <a:cubicBezTo>
                    <a:pt x="56" y="59"/>
                    <a:pt x="56" y="64"/>
                    <a:pt x="55" y="69"/>
                  </a:cubicBezTo>
                  <a:cubicBezTo>
                    <a:pt x="55" y="69"/>
                    <a:pt x="54" y="68"/>
                    <a:pt x="54" y="68"/>
                  </a:cubicBezTo>
                  <a:cubicBezTo>
                    <a:pt x="54" y="67"/>
                    <a:pt x="54" y="67"/>
                    <a:pt x="53" y="66"/>
                  </a:cubicBezTo>
                  <a:cubicBezTo>
                    <a:pt x="52" y="66"/>
                    <a:pt x="52" y="67"/>
                    <a:pt x="52" y="67"/>
                  </a:cubicBezTo>
                  <a:cubicBezTo>
                    <a:pt x="52" y="68"/>
                    <a:pt x="52" y="68"/>
                    <a:pt x="53" y="68"/>
                  </a:cubicBezTo>
                  <a:cubicBezTo>
                    <a:pt x="53" y="68"/>
                    <a:pt x="53" y="68"/>
                    <a:pt x="53" y="68"/>
                  </a:cubicBezTo>
                  <a:cubicBezTo>
                    <a:pt x="53" y="69"/>
                    <a:pt x="53" y="69"/>
                    <a:pt x="53" y="69"/>
                  </a:cubicBezTo>
                  <a:cubicBezTo>
                    <a:pt x="53" y="69"/>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4"/>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2"/>
                    <a:pt x="53" y="93"/>
                    <a:pt x="53" y="93"/>
                  </a:cubicBezTo>
                  <a:cubicBezTo>
                    <a:pt x="54" y="93"/>
                    <a:pt x="54" y="93"/>
                    <a:pt x="54" y="93"/>
                  </a:cubicBezTo>
                  <a:cubicBezTo>
                    <a:pt x="54" y="94"/>
                    <a:pt x="54" y="94"/>
                    <a:pt x="53" y="94"/>
                  </a:cubicBezTo>
                  <a:cubicBezTo>
                    <a:pt x="53" y="94"/>
                    <a:pt x="53" y="94"/>
                    <a:pt x="52" y="95"/>
                  </a:cubicBezTo>
                  <a:cubicBezTo>
                    <a:pt x="52" y="96"/>
                    <a:pt x="52" y="96"/>
                    <a:pt x="52" y="97"/>
                  </a:cubicBezTo>
                  <a:cubicBezTo>
                    <a:pt x="53" y="98"/>
                    <a:pt x="53" y="99"/>
                    <a:pt x="53" y="99"/>
                  </a:cubicBezTo>
                  <a:cubicBezTo>
                    <a:pt x="55" y="99"/>
                    <a:pt x="56" y="98"/>
                    <a:pt x="57" y="95"/>
                  </a:cubicBezTo>
                  <a:cubicBezTo>
                    <a:pt x="57" y="95"/>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8"/>
                    <a:pt x="58" y="88"/>
                    <a:pt x="58" y="88"/>
                  </a:cubicBezTo>
                  <a:cubicBezTo>
                    <a:pt x="57" y="87"/>
                    <a:pt x="57" y="87"/>
                    <a:pt x="57" y="86"/>
                  </a:cubicBezTo>
                  <a:cubicBezTo>
                    <a:pt x="57" y="85"/>
                    <a:pt x="57" y="84"/>
                    <a:pt x="58" y="84"/>
                  </a:cubicBezTo>
                  <a:cubicBezTo>
                    <a:pt x="59" y="83"/>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4"/>
                  </a:cubicBezTo>
                  <a:cubicBezTo>
                    <a:pt x="103" y="25"/>
                    <a:pt x="104" y="25"/>
                    <a:pt x="104" y="25"/>
                  </a:cubicBezTo>
                  <a:close/>
                  <a:moveTo>
                    <a:pt x="95" y="25"/>
                  </a:moveTo>
                  <a:cubicBezTo>
                    <a:pt x="95" y="25"/>
                    <a:pt x="96" y="25"/>
                    <a:pt x="97" y="25"/>
                  </a:cubicBezTo>
                  <a:cubicBezTo>
                    <a:pt x="97" y="25"/>
                    <a:pt x="98" y="25"/>
                    <a:pt x="98" y="25"/>
                  </a:cubicBezTo>
                  <a:cubicBezTo>
                    <a:pt x="98" y="25"/>
                    <a:pt x="98" y="24"/>
                    <a:pt x="98" y="24"/>
                  </a:cubicBezTo>
                  <a:cubicBezTo>
                    <a:pt x="98" y="24"/>
                    <a:pt x="97" y="24"/>
                    <a:pt x="97" y="23"/>
                  </a:cubicBezTo>
                  <a:cubicBezTo>
                    <a:pt x="97" y="23"/>
                    <a:pt x="96" y="23"/>
                    <a:pt x="95" y="23"/>
                  </a:cubicBezTo>
                  <a:cubicBezTo>
                    <a:pt x="95" y="23"/>
                    <a:pt x="95" y="24"/>
                    <a:pt x="95" y="25"/>
                  </a:cubicBezTo>
                  <a:close/>
                  <a:moveTo>
                    <a:pt x="103" y="23"/>
                  </a:moveTo>
                  <a:cubicBezTo>
                    <a:pt x="102" y="23"/>
                    <a:pt x="102" y="23"/>
                    <a:pt x="102" y="22"/>
                  </a:cubicBezTo>
                  <a:cubicBezTo>
                    <a:pt x="102" y="22"/>
                    <a:pt x="102" y="21"/>
                    <a:pt x="101" y="21"/>
                  </a:cubicBezTo>
                  <a:cubicBezTo>
                    <a:pt x="101" y="21"/>
                    <a:pt x="100" y="21"/>
                    <a:pt x="100" y="22"/>
                  </a:cubicBezTo>
                  <a:cubicBezTo>
                    <a:pt x="100" y="22"/>
                    <a:pt x="100" y="22"/>
                    <a:pt x="101" y="23"/>
                  </a:cubicBezTo>
                  <a:cubicBezTo>
                    <a:pt x="101" y="23"/>
                    <a:pt x="101" y="23"/>
                    <a:pt x="101" y="23"/>
                  </a:cubicBezTo>
                  <a:cubicBezTo>
                    <a:pt x="102" y="24"/>
                    <a:pt x="102" y="24"/>
                    <a:pt x="103" y="23"/>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0" y="20"/>
                    <a:pt x="90" y="20"/>
                    <a:pt x="89" y="20"/>
                  </a:cubicBezTo>
                  <a:cubicBezTo>
                    <a:pt x="88" y="20"/>
                    <a:pt x="88" y="20"/>
                    <a:pt x="88" y="21"/>
                  </a:cubicBezTo>
                  <a:cubicBezTo>
                    <a:pt x="88" y="21"/>
                    <a:pt x="89" y="21"/>
                    <a:pt x="89" y="22"/>
                  </a:cubicBezTo>
                  <a:cubicBezTo>
                    <a:pt x="90" y="22"/>
                    <a:pt x="90" y="21"/>
                    <a:pt x="90" y="21"/>
                  </a:cubicBezTo>
                  <a:close/>
                  <a:moveTo>
                    <a:pt x="93" y="19"/>
                  </a:moveTo>
                  <a:cubicBezTo>
                    <a:pt x="93" y="19"/>
                    <a:pt x="93" y="19"/>
                    <a:pt x="93" y="19"/>
                  </a:cubicBezTo>
                  <a:cubicBezTo>
                    <a:pt x="93" y="19"/>
                    <a:pt x="92" y="18"/>
                    <a:pt x="92" y="18"/>
                  </a:cubicBezTo>
                  <a:cubicBezTo>
                    <a:pt x="92" y="18"/>
                    <a:pt x="92" y="18"/>
                    <a:pt x="92" y="18"/>
                  </a:cubicBezTo>
                  <a:cubicBezTo>
                    <a:pt x="91" y="17"/>
                    <a:pt x="91" y="18"/>
                    <a:pt x="91" y="18"/>
                  </a:cubicBezTo>
                  <a:cubicBezTo>
                    <a:pt x="91" y="18"/>
                    <a:pt x="91" y="18"/>
                    <a:pt x="91" y="19"/>
                  </a:cubicBezTo>
                  <a:cubicBezTo>
                    <a:pt x="92" y="19"/>
                    <a:pt x="92" y="19"/>
                    <a:pt x="92" y="19"/>
                  </a:cubicBezTo>
                  <a:cubicBezTo>
                    <a:pt x="92" y="20"/>
                    <a:pt x="92" y="20"/>
                    <a:pt x="92" y="20"/>
                  </a:cubicBezTo>
                  <a:cubicBezTo>
                    <a:pt x="92" y="21"/>
                    <a:pt x="93" y="21"/>
                    <a:pt x="93" y="21"/>
                  </a:cubicBezTo>
                  <a:cubicBezTo>
                    <a:pt x="94" y="21"/>
                    <a:pt x="95" y="21"/>
                    <a:pt x="95" y="22"/>
                  </a:cubicBezTo>
                  <a:cubicBezTo>
                    <a:pt x="95" y="22"/>
                    <a:pt x="95" y="22"/>
                    <a:pt x="95" y="21"/>
                  </a:cubicBezTo>
                  <a:cubicBezTo>
                    <a:pt x="96" y="21"/>
                    <a:pt x="96" y="21"/>
                    <a:pt x="95" y="20"/>
                  </a:cubicBezTo>
                  <a:cubicBezTo>
                    <a:pt x="95" y="20"/>
                    <a:pt x="95" y="20"/>
                    <a:pt x="95" y="20"/>
                  </a:cubicBezTo>
                  <a:cubicBezTo>
                    <a:pt x="94" y="19"/>
                    <a:pt x="94" y="19"/>
                    <a:pt x="93" y="19"/>
                  </a:cubicBezTo>
                  <a:close/>
                  <a:moveTo>
                    <a:pt x="43" y="3"/>
                  </a:moveTo>
                  <a:cubicBezTo>
                    <a:pt x="43"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1"/>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3"/>
                    <a:pt x="48" y="83"/>
                  </a:cubicBezTo>
                  <a:cubicBezTo>
                    <a:pt x="48" y="84"/>
                    <a:pt x="47" y="84"/>
                    <a:pt x="47" y="85"/>
                  </a:cubicBezTo>
                  <a:cubicBezTo>
                    <a:pt x="47" y="85"/>
                    <a:pt x="47" y="85"/>
                    <a:pt x="47" y="86"/>
                  </a:cubicBezTo>
                  <a:cubicBezTo>
                    <a:pt x="46" y="85"/>
                    <a:pt x="46" y="85"/>
                    <a:pt x="46" y="85"/>
                  </a:cubicBezTo>
                  <a:cubicBezTo>
                    <a:pt x="45" y="84"/>
                    <a:pt x="45" y="84"/>
                    <a:pt x="45" y="83"/>
                  </a:cubicBezTo>
                  <a:cubicBezTo>
                    <a:pt x="44" y="83"/>
                    <a:pt x="44" y="82"/>
                    <a:pt x="43" y="82"/>
                  </a:cubicBezTo>
                  <a:cubicBezTo>
                    <a:pt x="43" y="82"/>
                    <a:pt x="42" y="82"/>
                    <a:pt x="42" y="82"/>
                  </a:cubicBezTo>
                  <a:cubicBezTo>
                    <a:pt x="41" y="82"/>
                    <a:pt x="41" y="82"/>
                    <a:pt x="41" y="82"/>
                  </a:cubicBezTo>
                  <a:cubicBezTo>
                    <a:pt x="40" y="82"/>
                    <a:pt x="40" y="83"/>
                    <a:pt x="40" y="83"/>
                  </a:cubicBezTo>
                  <a:cubicBezTo>
                    <a:pt x="40" y="83"/>
                    <a:pt x="39" y="84"/>
                    <a:pt x="39" y="84"/>
                  </a:cubicBezTo>
                  <a:cubicBezTo>
                    <a:pt x="39" y="85"/>
                    <a:pt x="39" y="86"/>
                    <a:pt x="39" y="86"/>
                  </a:cubicBezTo>
                  <a:cubicBezTo>
                    <a:pt x="39" y="87"/>
                    <a:pt x="39" y="88"/>
                    <a:pt x="39" y="88"/>
                  </a:cubicBezTo>
                  <a:cubicBezTo>
                    <a:pt x="39" y="89"/>
                    <a:pt x="39" y="89"/>
                    <a:pt x="39" y="90"/>
                  </a:cubicBezTo>
                  <a:cubicBezTo>
                    <a:pt x="40" y="91"/>
                    <a:pt x="40" y="91"/>
                    <a:pt x="41" y="92"/>
                  </a:cubicBezTo>
                  <a:cubicBezTo>
                    <a:pt x="41" y="92"/>
                    <a:pt x="42" y="93"/>
                    <a:pt x="43" y="93"/>
                  </a:cubicBezTo>
                  <a:cubicBezTo>
                    <a:pt x="43" y="92"/>
                    <a:pt x="43" y="92"/>
                    <a:pt x="43" y="92"/>
                  </a:cubicBezTo>
                  <a:cubicBezTo>
                    <a:pt x="43" y="91"/>
                    <a:pt x="43" y="91"/>
                    <a:pt x="44" y="90"/>
                  </a:cubicBezTo>
                  <a:cubicBezTo>
                    <a:pt x="43" y="90"/>
                    <a:pt x="43" y="89"/>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3" y="89"/>
                    <a:pt x="44" y="90"/>
                  </a:cubicBezTo>
                  <a:cubicBezTo>
                    <a:pt x="44" y="90"/>
                    <a:pt x="44" y="90"/>
                    <a:pt x="44"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4" y="0"/>
                    <a:pt x="14" y="0"/>
                    <a:pt x="15" y="0"/>
                  </a:cubicBezTo>
                  <a:cubicBezTo>
                    <a:pt x="15" y="0"/>
                    <a:pt x="16" y="0"/>
                    <a:pt x="16" y="1"/>
                  </a:cubicBezTo>
                  <a:cubicBezTo>
                    <a:pt x="16" y="1"/>
                    <a:pt x="16" y="1"/>
                    <a:pt x="16" y="1"/>
                  </a:cubicBezTo>
                  <a:cubicBezTo>
                    <a:pt x="17" y="1"/>
                    <a:pt x="17" y="1"/>
                    <a:pt x="17" y="1"/>
                  </a:cubicBezTo>
                  <a:cubicBezTo>
                    <a:pt x="17" y="0"/>
                    <a:pt x="17" y="0"/>
                    <a:pt x="18" y="0"/>
                  </a:cubicBezTo>
                  <a:cubicBezTo>
                    <a:pt x="18" y="0"/>
                    <a:pt x="19" y="0"/>
                    <a:pt x="20" y="0"/>
                  </a:cubicBezTo>
                  <a:cubicBezTo>
                    <a:pt x="21" y="1"/>
                    <a:pt x="22" y="1"/>
                    <a:pt x="22" y="1"/>
                  </a:cubicBezTo>
                  <a:cubicBezTo>
                    <a:pt x="22" y="1"/>
                    <a:pt x="23" y="1"/>
                    <a:pt x="23" y="1"/>
                  </a:cubicBezTo>
                  <a:cubicBezTo>
                    <a:pt x="23" y="1"/>
                    <a:pt x="24" y="0"/>
                    <a:pt x="24" y="0"/>
                  </a:cubicBezTo>
                  <a:cubicBezTo>
                    <a:pt x="24" y="0"/>
                    <a:pt x="25" y="0"/>
                    <a:pt x="25" y="0"/>
                  </a:cubicBezTo>
                  <a:cubicBezTo>
                    <a:pt x="26" y="1"/>
                    <a:pt x="26" y="1"/>
                    <a:pt x="26" y="0"/>
                  </a:cubicBezTo>
                  <a:cubicBezTo>
                    <a:pt x="27" y="0"/>
                    <a:pt x="27" y="0"/>
                    <a:pt x="28" y="0"/>
                  </a:cubicBezTo>
                  <a:cubicBezTo>
                    <a:pt x="28" y="0"/>
                    <a:pt x="29" y="0"/>
                    <a:pt x="29" y="0"/>
                  </a:cubicBezTo>
                  <a:cubicBezTo>
                    <a:pt x="30" y="0"/>
                    <a:pt x="30" y="0"/>
                    <a:pt x="30" y="1"/>
                  </a:cubicBezTo>
                  <a:cubicBezTo>
                    <a:pt x="30" y="1"/>
                    <a:pt x="30" y="2"/>
                    <a:pt x="30" y="2"/>
                  </a:cubicBezTo>
                  <a:cubicBezTo>
                    <a:pt x="30" y="3"/>
                    <a:pt x="30" y="3"/>
                    <a:pt x="30" y="4"/>
                  </a:cubicBezTo>
                  <a:cubicBezTo>
                    <a:pt x="30" y="4"/>
                    <a:pt x="31" y="4"/>
                    <a:pt x="31" y="4"/>
                  </a:cubicBezTo>
                  <a:cubicBezTo>
                    <a:pt x="32" y="4"/>
                    <a:pt x="32" y="4"/>
                    <a:pt x="33" y="4"/>
                  </a:cubicBezTo>
                  <a:cubicBezTo>
                    <a:pt x="33" y="4"/>
                    <a:pt x="34" y="4"/>
                    <a:pt x="34" y="4"/>
                  </a:cubicBezTo>
                  <a:cubicBezTo>
                    <a:pt x="34" y="3"/>
                    <a:pt x="34" y="3"/>
                    <a:pt x="34" y="2"/>
                  </a:cubicBezTo>
                  <a:cubicBezTo>
                    <a:pt x="33" y="2"/>
                    <a:pt x="33" y="2"/>
                    <a:pt x="33" y="2"/>
                  </a:cubicBezTo>
                  <a:cubicBezTo>
                    <a:pt x="33" y="1"/>
                    <a:pt x="34" y="1"/>
                    <a:pt x="34" y="1"/>
                  </a:cubicBezTo>
                  <a:cubicBezTo>
                    <a:pt x="35" y="0"/>
                    <a:pt x="36" y="1"/>
                    <a:pt x="37" y="1"/>
                  </a:cubicBezTo>
                  <a:cubicBezTo>
                    <a:pt x="36" y="1"/>
                    <a:pt x="36" y="2"/>
                    <a:pt x="36" y="2"/>
                  </a:cubicBezTo>
                  <a:cubicBezTo>
                    <a:pt x="35" y="2"/>
                    <a:pt x="35" y="3"/>
                    <a:pt x="36" y="3"/>
                  </a:cubicBezTo>
                  <a:cubicBezTo>
                    <a:pt x="36" y="4"/>
                    <a:pt x="37" y="4"/>
                    <a:pt x="37" y="4"/>
                  </a:cubicBezTo>
                  <a:cubicBezTo>
                    <a:pt x="38" y="3"/>
                    <a:pt x="38" y="3"/>
                    <a:pt x="38" y="2"/>
                  </a:cubicBezTo>
                  <a:cubicBezTo>
                    <a:pt x="38" y="2"/>
                    <a:pt x="38" y="1"/>
                    <a:pt x="38" y="1"/>
                  </a:cubicBezTo>
                  <a:cubicBezTo>
                    <a:pt x="38" y="1"/>
                    <a:pt x="37" y="1"/>
                    <a:pt x="37" y="0"/>
                  </a:cubicBezTo>
                  <a:cubicBezTo>
                    <a:pt x="37" y="0"/>
                    <a:pt x="38" y="0"/>
                    <a:pt x="38" y="0"/>
                  </a:cubicBezTo>
                  <a:cubicBezTo>
                    <a:pt x="38" y="1"/>
                    <a:pt x="38" y="1"/>
                    <a:pt x="39" y="1"/>
                  </a:cubicBezTo>
                  <a:cubicBezTo>
                    <a:pt x="39" y="0"/>
                    <a:pt x="39" y="0"/>
                    <a:pt x="40" y="0"/>
                  </a:cubicBezTo>
                  <a:cubicBezTo>
                    <a:pt x="40" y="0"/>
                    <a:pt x="40" y="0"/>
                    <a:pt x="41" y="0"/>
                  </a:cubicBezTo>
                  <a:cubicBezTo>
                    <a:pt x="41" y="0"/>
                    <a:pt x="41" y="1"/>
                    <a:pt x="41" y="1"/>
                  </a:cubicBezTo>
                  <a:cubicBezTo>
                    <a:pt x="41" y="2"/>
                    <a:pt x="41" y="2"/>
                    <a:pt x="41"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1"/>
                  </a:cubicBezTo>
                  <a:cubicBezTo>
                    <a:pt x="49" y="2"/>
                    <a:pt x="49" y="3"/>
                    <a:pt x="49" y="3"/>
                  </a:cubicBezTo>
                  <a:cubicBezTo>
                    <a:pt x="50" y="3"/>
                    <a:pt x="51" y="3"/>
                    <a:pt x="51" y="2"/>
                  </a:cubicBezTo>
                  <a:cubicBezTo>
                    <a:pt x="52" y="2"/>
                    <a:pt x="53" y="2"/>
                    <a:pt x="53" y="2"/>
                  </a:cubicBezTo>
                  <a:cubicBezTo>
                    <a:pt x="54" y="1"/>
                    <a:pt x="53" y="1"/>
                    <a:pt x="53" y="1"/>
                  </a:cubicBezTo>
                  <a:cubicBezTo>
                    <a:pt x="53" y="0"/>
                    <a:pt x="53" y="0"/>
                    <a:pt x="53" y="0"/>
                  </a:cubicBezTo>
                  <a:cubicBezTo>
                    <a:pt x="59" y="0"/>
                    <a:pt x="66" y="0"/>
                    <a:pt x="71" y="0"/>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4"/>
                    <a:pt x="120" y="88"/>
                  </a:cubicBezTo>
                  <a:cubicBezTo>
                    <a:pt x="118" y="91"/>
                    <a:pt x="116" y="94"/>
                    <a:pt x="113" y="96"/>
                  </a:cubicBezTo>
                  <a:cubicBezTo>
                    <a:pt x="109" y="98"/>
                    <a:pt x="105" y="100"/>
                    <a:pt x="101" y="101"/>
                  </a:cubicBezTo>
                  <a:cubicBezTo>
                    <a:pt x="99" y="101"/>
                    <a:pt x="98" y="101"/>
                    <a:pt x="97" y="101"/>
                  </a:cubicBezTo>
                  <a:cubicBezTo>
                    <a:pt x="96" y="101"/>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20" y="119"/>
                    <a:pt x="121" y="121"/>
                    <a:pt x="121" y="123"/>
                  </a:cubicBezTo>
                  <a:cubicBezTo>
                    <a:pt x="122" y="124"/>
                    <a:pt x="123" y="127"/>
                    <a:pt x="123" y="129"/>
                  </a:cubicBezTo>
                  <a:cubicBezTo>
                    <a:pt x="123" y="130"/>
                    <a:pt x="123" y="132"/>
                    <a:pt x="123" y="133"/>
                  </a:cubicBezTo>
                  <a:cubicBezTo>
                    <a:pt x="123" y="134"/>
                    <a:pt x="123" y="135"/>
                    <a:pt x="123" y="136"/>
                  </a:cubicBezTo>
                  <a:cubicBezTo>
                    <a:pt x="124" y="138"/>
                    <a:pt x="124" y="139"/>
                    <a:pt x="124" y="141"/>
                  </a:cubicBezTo>
                  <a:cubicBezTo>
                    <a:pt x="124" y="142"/>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1"/>
                  </a:cubicBezTo>
                  <a:cubicBezTo>
                    <a:pt x="72" y="129"/>
                    <a:pt x="72" y="127"/>
                    <a:pt x="71" y="125"/>
                  </a:cubicBezTo>
                  <a:cubicBezTo>
                    <a:pt x="71" y="122"/>
                    <a:pt x="70" y="121"/>
                    <a:pt x="68" y="119"/>
                  </a:cubicBezTo>
                  <a:cubicBezTo>
                    <a:pt x="67" y="118"/>
                    <a:pt x="65" y="118"/>
                    <a:pt x="63" y="117"/>
                  </a:cubicBezTo>
                  <a:cubicBezTo>
                    <a:pt x="61" y="117"/>
                    <a:pt x="58" y="117"/>
                    <a:pt x="56" y="117"/>
                  </a:cubicBezTo>
                  <a:cubicBezTo>
                    <a:pt x="55" y="132"/>
                    <a:pt x="55" y="148"/>
                    <a:pt x="55" y="164"/>
                  </a:cubicBezTo>
                  <a:cubicBezTo>
                    <a:pt x="56" y="180"/>
                    <a:pt x="56" y="197"/>
                    <a:pt x="55" y="213"/>
                  </a:cubicBezTo>
                  <a:cubicBezTo>
                    <a:pt x="55" y="213"/>
                    <a:pt x="54" y="212"/>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2"/>
                    <a:pt x="38" y="212"/>
                    <a:pt x="38" y="212"/>
                  </a:cubicBezTo>
                  <a:cubicBezTo>
                    <a:pt x="37" y="212"/>
                    <a:pt x="37" y="212"/>
                    <a:pt x="36" y="211"/>
                  </a:cubicBezTo>
                  <a:cubicBezTo>
                    <a:pt x="36" y="211"/>
                    <a:pt x="35" y="211"/>
                    <a:pt x="35" y="210"/>
                  </a:cubicBezTo>
                  <a:cubicBezTo>
                    <a:pt x="35" y="210"/>
                    <a:pt x="35" y="210"/>
                    <a:pt x="36" y="210"/>
                  </a:cubicBezTo>
                  <a:cubicBezTo>
                    <a:pt x="36" y="210"/>
                    <a:pt x="36" y="210"/>
                    <a:pt x="37" y="210"/>
                  </a:cubicBezTo>
                  <a:cubicBezTo>
                    <a:pt x="37" y="210"/>
                    <a:pt x="37" y="210"/>
                    <a:pt x="37" y="210"/>
                  </a:cubicBezTo>
                  <a:cubicBezTo>
                    <a:pt x="38" y="210"/>
                    <a:pt x="38" y="210"/>
                    <a:pt x="38" y="210"/>
                  </a:cubicBezTo>
                  <a:lnTo>
                    <a:pt x="38" y="210"/>
                  </a:lnTo>
                  <a:cubicBezTo>
                    <a:pt x="39" y="210"/>
                    <a:pt x="39" y="210"/>
                    <a:pt x="39" y="210"/>
                  </a:cubicBezTo>
                  <a:cubicBezTo>
                    <a:pt x="39" y="209"/>
                    <a:pt x="39" y="209"/>
                    <a:pt x="38" y="209"/>
                  </a:cubicBezTo>
                  <a:cubicBezTo>
                    <a:pt x="38" y="209"/>
                    <a:pt x="38" y="209"/>
                    <a:pt x="38" y="209"/>
                  </a:cubicBezTo>
                  <a:cubicBezTo>
                    <a:pt x="37" y="208"/>
                    <a:pt x="37" y="208"/>
                    <a:pt x="37" y="207"/>
                  </a:cubicBezTo>
                  <a:cubicBezTo>
                    <a:pt x="37" y="207"/>
                    <a:pt x="36" y="206"/>
                    <a:pt x="36" y="206"/>
                  </a:cubicBezTo>
                  <a:cubicBezTo>
                    <a:pt x="36" y="206"/>
                    <a:pt x="36" y="207"/>
                    <a:pt x="36" y="207"/>
                  </a:cubicBezTo>
                  <a:cubicBezTo>
                    <a:pt x="36" y="207"/>
                    <a:pt x="36" y="207"/>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0"/>
                    <a:pt x="31" y="211"/>
                  </a:cubicBezTo>
                  <a:cubicBezTo>
                    <a:pt x="31" y="212"/>
                    <a:pt x="32" y="212"/>
                    <a:pt x="32" y="211"/>
                  </a:cubicBezTo>
                  <a:cubicBezTo>
                    <a:pt x="33" y="211"/>
                    <a:pt x="33" y="211"/>
                    <a:pt x="33" y="211"/>
                  </a:cubicBezTo>
                  <a:cubicBezTo>
                    <a:pt x="33" y="211"/>
                    <a:pt x="33" y="211"/>
                    <a:pt x="33" y="210"/>
                  </a:cubicBezTo>
                  <a:cubicBezTo>
                    <a:pt x="33" y="211"/>
                    <a:pt x="33" y="211"/>
                    <a:pt x="33" y="211"/>
                  </a:cubicBezTo>
                  <a:cubicBezTo>
                    <a:pt x="33" y="212"/>
                    <a:pt x="33" y="212"/>
                    <a:pt x="33" y="212"/>
                  </a:cubicBezTo>
                  <a:cubicBezTo>
                    <a:pt x="32" y="212"/>
                    <a:pt x="31" y="213"/>
                    <a:pt x="30" y="213"/>
                  </a:cubicBezTo>
                  <a:cubicBezTo>
                    <a:pt x="29" y="213"/>
                    <a:pt x="27" y="212"/>
                    <a:pt x="26" y="212"/>
                  </a:cubicBezTo>
                  <a:cubicBezTo>
                    <a:pt x="26" y="212"/>
                    <a:pt x="26" y="212"/>
                    <a:pt x="26" y="212"/>
                  </a:cubicBezTo>
                  <a:cubicBezTo>
                    <a:pt x="27" y="211"/>
                    <a:pt x="27" y="211"/>
                    <a:pt x="27" y="211"/>
                  </a:cubicBezTo>
                  <a:cubicBezTo>
                    <a:pt x="27" y="210"/>
                    <a:pt x="26" y="210"/>
                    <a:pt x="26" y="210"/>
                  </a:cubicBezTo>
                  <a:cubicBezTo>
                    <a:pt x="26" y="209"/>
                    <a:pt x="26" y="209"/>
                    <a:pt x="25" y="209"/>
                  </a:cubicBezTo>
                  <a:cubicBezTo>
                    <a:pt x="25" y="208"/>
                    <a:pt x="25" y="208"/>
                    <a:pt x="25" y="207"/>
                  </a:cubicBezTo>
                  <a:cubicBezTo>
                    <a:pt x="25" y="207"/>
                    <a:pt x="25" y="207"/>
                    <a:pt x="24" y="207"/>
                  </a:cubicBezTo>
                  <a:cubicBezTo>
                    <a:pt x="24" y="207"/>
                    <a:pt x="24" y="207"/>
                    <a:pt x="24" y="207"/>
                  </a:cubicBezTo>
                  <a:cubicBezTo>
                    <a:pt x="24" y="208"/>
                    <a:pt x="24" y="208"/>
                    <a:pt x="23" y="208"/>
                  </a:cubicBezTo>
                  <a:cubicBezTo>
                    <a:pt x="23" y="208"/>
                    <a:pt x="22" y="208"/>
                    <a:pt x="22" y="208"/>
                  </a:cubicBezTo>
                  <a:cubicBezTo>
                    <a:pt x="21" y="208"/>
                    <a:pt x="21" y="209"/>
                    <a:pt x="20" y="209"/>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0"/>
                    <a:pt x="18" y="211"/>
                    <a:pt x="18" y="211"/>
                  </a:cubicBezTo>
                  <a:cubicBezTo>
                    <a:pt x="19" y="211"/>
                    <a:pt x="19" y="211"/>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0"/>
                    <a:pt x="10" y="211"/>
                    <a:pt x="10" y="211"/>
                  </a:cubicBezTo>
                  <a:cubicBezTo>
                    <a:pt x="10" y="211"/>
                    <a:pt x="9" y="211"/>
                    <a:pt x="9" y="211"/>
                  </a:cubicBezTo>
                  <a:cubicBezTo>
                    <a:pt x="9" y="211"/>
                    <a:pt x="9" y="211"/>
                    <a:pt x="8" y="211"/>
                  </a:cubicBezTo>
                  <a:cubicBezTo>
                    <a:pt x="8" y="211"/>
                    <a:pt x="9" y="211"/>
                    <a:pt x="9" y="211"/>
                  </a:cubicBezTo>
                  <a:cubicBezTo>
                    <a:pt x="9" y="212"/>
                    <a:pt x="10" y="212"/>
                    <a:pt x="9" y="212"/>
                  </a:cubicBezTo>
                  <a:cubicBezTo>
                    <a:pt x="8" y="212"/>
                    <a:pt x="7" y="212"/>
                    <a:pt x="6" y="213"/>
                  </a:cubicBezTo>
                  <a:cubicBezTo>
                    <a:pt x="4" y="213"/>
                    <a:pt x="3" y="212"/>
                    <a:pt x="2" y="212"/>
                  </a:cubicBezTo>
                  <a:cubicBezTo>
                    <a:pt x="2" y="212"/>
                    <a:pt x="2" y="212"/>
                    <a:pt x="1" y="212"/>
                  </a:cubicBezTo>
                  <a:cubicBezTo>
                    <a:pt x="1" y="212"/>
                    <a:pt x="1" y="213"/>
                    <a:pt x="1" y="213"/>
                  </a:cubicBezTo>
                  <a:cubicBezTo>
                    <a:pt x="0" y="200"/>
                    <a:pt x="0" y="187"/>
                    <a:pt x="1" y="174"/>
                  </a:cubicBezTo>
                  <a:cubicBezTo>
                    <a:pt x="1" y="174"/>
                    <a:pt x="1" y="174"/>
                    <a:pt x="1" y="174"/>
                  </a:cubicBezTo>
                  <a:cubicBezTo>
                    <a:pt x="2" y="174"/>
                    <a:pt x="2" y="174"/>
                    <a:pt x="2" y="174"/>
                  </a:cubicBezTo>
                  <a:cubicBezTo>
                    <a:pt x="2" y="173"/>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24">
              <a:extLst>
                <a:ext uri="{FF2B5EF4-FFF2-40B4-BE49-F238E27FC236}">
                  <a16:creationId xmlns:a16="http://schemas.microsoft.com/office/drawing/2014/main" id="{B39D9BBF-7369-41F0-A8E8-27CCFB2B0EBE}"/>
                </a:ext>
              </a:extLst>
            </p:cNvPr>
            <p:cNvSpPr>
              <a:spLocks noEditPoints="1"/>
            </p:cNvSpPr>
            <p:nvPr/>
          </p:nvSpPr>
          <p:spPr bwMode="auto">
            <a:xfrm>
              <a:off x="7497464" y="4572329"/>
              <a:ext cx="110047" cy="177767"/>
            </a:xfrm>
            <a:custGeom>
              <a:avLst/>
              <a:gdLst>
                <a:gd name="T0" fmla="*/ 1 w 136"/>
                <a:gd name="T1" fmla="*/ 4 h 213"/>
                <a:gd name="T2" fmla="*/ 98 w 136"/>
                <a:gd name="T3" fmla="*/ 4 h 213"/>
                <a:gd name="T4" fmla="*/ 99 w 136"/>
                <a:gd name="T5" fmla="*/ 57 h 213"/>
                <a:gd name="T6" fmla="*/ 46 w 136"/>
                <a:gd name="T7" fmla="*/ 2 h 213"/>
                <a:gd name="T8" fmla="*/ 53 w 136"/>
                <a:gd name="T9" fmla="*/ 6 h 213"/>
                <a:gd name="T10" fmla="*/ 58 w 136"/>
                <a:gd name="T11" fmla="*/ 78 h 213"/>
                <a:gd name="T12" fmla="*/ 80 w 136"/>
                <a:gd name="T13" fmla="*/ 5 h 213"/>
                <a:gd name="T14" fmla="*/ 97 w 136"/>
                <a:gd name="T15" fmla="*/ 5 h 213"/>
                <a:gd name="T16" fmla="*/ 107 w 136"/>
                <a:gd name="T17" fmla="*/ 5 h 213"/>
                <a:gd name="T18" fmla="*/ 121 w 136"/>
                <a:gd name="T19" fmla="*/ 3 h 213"/>
                <a:gd name="T20" fmla="*/ 101 w 136"/>
                <a:gd name="T21" fmla="*/ 56 h 213"/>
                <a:gd name="T22" fmla="*/ 107 w 136"/>
                <a:gd name="T23" fmla="*/ 60 h 213"/>
                <a:gd name="T24" fmla="*/ 122 w 136"/>
                <a:gd name="T25" fmla="*/ 212 h 213"/>
                <a:gd name="T26" fmla="*/ 108 w 136"/>
                <a:gd name="T27" fmla="*/ 212 h 213"/>
                <a:gd name="T28" fmla="*/ 81 w 136"/>
                <a:gd name="T29" fmla="*/ 207 h 213"/>
                <a:gd name="T30" fmla="*/ 65 w 136"/>
                <a:gd name="T31" fmla="*/ 159 h 213"/>
                <a:gd name="T32" fmla="*/ 51 w 136"/>
                <a:gd name="T33" fmla="*/ 211 h 213"/>
                <a:gd name="T34" fmla="*/ 3 w 136"/>
                <a:gd name="T35" fmla="*/ 212 h 213"/>
                <a:gd name="T36" fmla="*/ 2 w 136"/>
                <a:gd name="T37" fmla="*/ 18 h 213"/>
                <a:gd name="T38" fmla="*/ 5 w 136"/>
                <a:gd name="T39" fmla="*/ 4 h 213"/>
                <a:gd name="T40" fmla="*/ 15 w 136"/>
                <a:gd name="T41" fmla="*/ 6 h 213"/>
                <a:gd name="T42" fmla="*/ 35 w 136"/>
                <a:gd name="T43" fmla="*/ 2 h 213"/>
                <a:gd name="T44" fmla="*/ 83 w 136"/>
                <a:gd name="T45" fmla="*/ 4 h 213"/>
                <a:gd name="T46" fmla="*/ 122 w 136"/>
                <a:gd name="T47" fmla="*/ 8 h 213"/>
                <a:gd name="T48" fmla="*/ 29 w 136"/>
                <a:gd name="T49" fmla="*/ 6 h 213"/>
                <a:gd name="T50" fmla="*/ 33 w 136"/>
                <a:gd name="T51" fmla="*/ 6 h 213"/>
                <a:gd name="T52" fmla="*/ 42 w 136"/>
                <a:gd name="T53" fmla="*/ 7 h 213"/>
                <a:gd name="T54" fmla="*/ 5 w 136"/>
                <a:gd name="T55" fmla="*/ 10 h 213"/>
                <a:gd name="T56" fmla="*/ 15 w 136"/>
                <a:gd name="T57" fmla="*/ 9 h 213"/>
                <a:gd name="T58" fmla="*/ 33 w 136"/>
                <a:gd name="T59" fmla="*/ 10 h 213"/>
                <a:gd name="T60" fmla="*/ 24 w 136"/>
                <a:gd name="T61" fmla="*/ 12 h 213"/>
                <a:gd name="T62" fmla="*/ 36 w 136"/>
                <a:gd name="T63" fmla="*/ 13 h 213"/>
                <a:gd name="T64" fmla="*/ 40 w 136"/>
                <a:gd name="T65" fmla="*/ 15 h 213"/>
                <a:gd name="T66" fmla="*/ 36 w 136"/>
                <a:gd name="T67" fmla="*/ 18 h 213"/>
                <a:gd name="T68" fmla="*/ 42 w 136"/>
                <a:gd name="T69" fmla="*/ 19 h 213"/>
                <a:gd name="T70" fmla="*/ 44 w 136"/>
                <a:gd name="T71" fmla="*/ 21 h 213"/>
                <a:gd name="T72" fmla="*/ 40 w 136"/>
                <a:gd name="T73" fmla="*/ 22 h 213"/>
                <a:gd name="T74" fmla="*/ 42 w 136"/>
                <a:gd name="T75" fmla="*/ 23 h 213"/>
                <a:gd name="T76" fmla="*/ 108 w 136"/>
                <a:gd name="T77" fmla="*/ 25 h 213"/>
                <a:gd name="T78" fmla="*/ 91 w 136"/>
                <a:gd name="T79" fmla="*/ 30 h 213"/>
                <a:gd name="T80" fmla="*/ 69 w 136"/>
                <a:gd name="T81" fmla="*/ 54 h 213"/>
                <a:gd name="T82" fmla="*/ 76 w 136"/>
                <a:gd name="T83" fmla="*/ 56 h 213"/>
                <a:gd name="T84" fmla="*/ 85 w 136"/>
                <a:gd name="T85" fmla="*/ 55 h 213"/>
                <a:gd name="T86" fmla="*/ 67 w 136"/>
                <a:gd name="T87" fmla="*/ 60 h 213"/>
                <a:gd name="T88" fmla="*/ 80 w 136"/>
                <a:gd name="T89" fmla="*/ 61 h 213"/>
                <a:gd name="T90" fmla="*/ 98 w 136"/>
                <a:gd name="T91" fmla="*/ 67 h 213"/>
                <a:gd name="T92" fmla="*/ 67 w 136"/>
                <a:gd name="T93" fmla="*/ 67 h 213"/>
                <a:gd name="T94" fmla="*/ 64 w 136"/>
                <a:gd name="T95" fmla="*/ 68 h 213"/>
                <a:gd name="T96" fmla="*/ 72 w 136"/>
                <a:gd name="T97" fmla="*/ 69 h 213"/>
                <a:gd name="T98" fmla="*/ 69 w 136"/>
                <a:gd name="T99" fmla="*/ 78 h 213"/>
                <a:gd name="T100" fmla="*/ 3 w 136"/>
                <a:gd name="T101" fmla="*/ 178 h 213"/>
                <a:gd name="T102" fmla="*/ 98 w 136"/>
                <a:gd name="T103" fmla="*/ 188 h 213"/>
                <a:gd name="T104" fmla="*/ 12 w 136"/>
                <a:gd name="T105" fmla="*/ 192 h 213"/>
                <a:gd name="T106" fmla="*/ 9 w 136"/>
                <a:gd name="T107" fmla="*/ 196 h 213"/>
                <a:gd name="T108" fmla="*/ 53 w 136"/>
                <a:gd name="T109" fmla="*/ 201 h 213"/>
                <a:gd name="T110" fmla="*/ 6 w 136"/>
                <a:gd name="T111" fmla="*/ 200 h 213"/>
                <a:gd name="T112" fmla="*/ 84 w 136"/>
                <a:gd name="T113" fmla="*/ 204 h 213"/>
                <a:gd name="T114" fmla="*/ 123 w 136"/>
                <a:gd name="T115" fmla="*/ 205 h 213"/>
                <a:gd name="T116" fmla="*/ 79 w 136"/>
                <a:gd name="T117" fmla="*/ 207 h 213"/>
                <a:gd name="T118" fmla="*/ 129 w 136"/>
                <a:gd name="T119"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213">
                  <a:moveTo>
                    <a:pt x="11" y="1"/>
                  </a:moveTo>
                  <a:lnTo>
                    <a:pt x="12" y="1"/>
                  </a:lnTo>
                  <a:cubicBezTo>
                    <a:pt x="12" y="1"/>
                    <a:pt x="12" y="1"/>
                    <a:pt x="13" y="1"/>
                  </a:cubicBezTo>
                  <a:cubicBezTo>
                    <a:pt x="13" y="1"/>
                    <a:pt x="13" y="0"/>
                    <a:pt x="13" y="0"/>
                  </a:cubicBezTo>
                  <a:cubicBezTo>
                    <a:pt x="13" y="0"/>
                    <a:pt x="12" y="0"/>
                    <a:pt x="12" y="0"/>
                  </a:cubicBezTo>
                  <a:cubicBezTo>
                    <a:pt x="12" y="0"/>
                    <a:pt x="12" y="0"/>
                    <a:pt x="11" y="0"/>
                  </a:cubicBezTo>
                  <a:lnTo>
                    <a:pt x="11" y="1"/>
                  </a:lnTo>
                  <a:close/>
                  <a:moveTo>
                    <a:pt x="15" y="0"/>
                  </a:moveTo>
                  <a:cubicBezTo>
                    <a:pt x="16" y="0"/>
                    <a:pt x="16" y="0"/>
                    <a:pt x="16" y="0"/>
                  </a:cubicBezTo>
                  <a:cubicBezTo>
                    <a:pt x="16" y="0"/>
                    <a:pt x="16" y="0"/>
                    <a:pt x="17" y="0"/>
                  </a:cubicBezTo>
                  <a:cubicBezTo>
                    <a:pt x="17" y="0"/>
                    <a:pt x="17" y="1"/>
                    <a:pt x="16" y="1"/>
                  </a:cubicBezTo>
                  <a:cubicBezTo>
                    <a:pt x="16" y="1"/>
                    <a:pt x="16" y="1"/>
                    <a:pt x="16" y="1"/>
                  </a:cubicBezTo>
                  <a:lnTo>
                    <a:pt x="15" y="1"/>
                  </a:lnTo>
                  <a:lnTo>
                    <a:pt x="15" y="0"/>
                  </a:lnTo>
                  <a:close/>
                  <a:moveTo>
                    <a:pt x="112" y="0"/>
                  </a:moveTo>
                  <a:cubicBezTo>
                    <a:pt x="112" y="1"/>
                    <a:pt x="112" y="1"/>
                    <a:pt x="112" y="1"/>
                  </a:cubicBezTo>
                  <a:cubicBezTo>
                    <a:pt x="112" y="0"/>
                    <a:pt x="112" y="0"/>
                    <a:pt x="111" y="0"/>
                  </a:cubicBezTo>
                  <a:cubicBezTo>
                    <a:pt x="111" y="0"/>
                    <a:pt x="112" y="0"/>
                    <a:pt x="112" y="0"/>
                  </a:cubicBezTo>
                  <a:cubicBezTo>
                    <a:pt x="112" y="0"/>
                    <a:pt x="112" y="0"/>
                    <a:pt x="112" y="0"/>
                  </a:cubicBezTo>
                  <a:close/>
                  <a:moveTo>
                    <a:pt x="1" y="4"/>
                  </a:moveTo>
                  <a:lnTo>
                    <a:pt x="1" y="2"/>
                  </a:lnTo>
                  <a:cubicBezTo>
                    <a:pt x="1" y="1"/>
                    <a:pt x="1" y="1"/>
                    <a:pt x="1" y="0"/>
                  </a:cubicBezTo>
                  <a:cubicBezTo>
                    <a:pt x="3" y="1"/>
                    <a:pt x="4" y="2"/>
                    <a:pt x="4" y="3"/>
                  </a:cubicBezTo>
                  <a:cubicBezTo>
                    <a:pt x="3" y="3"/>
                    <a:pt x="3" y="3"/>
                    <a:pt x="2" y="3"/>
                  </a:cubicBezTo>
                  <a:cubicBezTo>
                    <a:pt x="2" y="4"/>
                    <a:pt x="1" y="4"/>
                    <a:pt x="1" y="4"/>
                  </a:cubicBezTo>
                  <a:close/>
                  <a:moveTo>
                    <a:pt x="48" y="1"/>
                  </a:moveTo>
                  <a:cubicBezTo>
                    <a:pt x="48" y="1"/>
                    <a:pt x="48" y="0"/>
                    <a:pt x="48" y="0"/>
                  </a:cubicBezTo>
                  <a:cubicBezTo>
                    <a:pt x="48" y="0"/>
                    <a:pt x="49" y="0"/>
                    <a:pt x="49" y="0"/>
                  </a:cubicBezTo>
                  <a:cubicBezTo>
                    <a:pt x="49" y="1"/>
                    <a:pt x="49" y="1"/>
                    <a:pt x="48" y="1"/>
                  </a:cubicBezTo>
                  <a:close/>
                  <a:moveTo>
                    <a:pt x="55" y="0"/>
                  </a:moveTo>
                  <a:cubicBezTo>
                    <a:pt x="55" y="0"/>
                    <a:pt x="55" y="1"/>
                    <a:pt x="55" y="1"/>
                  </a:cubicBezTo>
                  <a:cubicBezTo>
                    <a:pt x="55" y="1"/>
                    <a:pt x="55" y="1"/>
                    <a:pt x="55" y="1"/>
                  </a:cubicBezTo>
                  <a:cubicBezTo>
                    <a:pt x="54" y="1"/>
                    <a:pt x="54" y="0"/>
                    <a:pt x="55" y="0"/>
                  </a:cubicBezTo>
                  <a:cubicBezTo>
                    <a:pt x="55" y="0"/>
                    <a:pt x="55" y="0"/>
                    <a:pt x="55" y="0"/>
                  </a:cubicBezTo>
                  <a:close/>
                  <a:moveTo>
                    <a:pt x="38" y="1"/>
                  </a:moveTo>
                  <a:cubicBezTo>
                    <a:pt x="38" y="1"/>
                    <a:pt x="38" y="1"/>
                    <a:pt x="38" y="1"/>
                  </a:cubicBezTo>
                  <a:cubicBezTo>
                    <a:pt x="37" y="1"/>
                    <a:pt x="37" y="1"/>
                    <a:pt x="37" y="1"/>
                  </a:cubicBezTo>
                  <a:cubicBezTo>
                    <a:pt x="37" y="1"/>
                    <a:pt x="37" y="1"/>
                    <a:pt x="37" y="1"/>
                  </a:cubicBezTo>
                  <a:cubicBezTo>
                    <a:pt x="37" y="1"/>
                    <a:pt x="37" y="1"/>
                    <a:pt x="38" y="1"/>
                  </a:cubicBezTo>
                  <a:close/>
                  <a:moveTo>
                    <a:pt x="98" y="4"/>
                  </a:moveTo>
                  <a:cubicBezTo>
                    <a:pt x="97" y="4"/>
                    <a:pt x="97" y="4"/>
                    <a:pt x="96" y="4"/>
                  </a:cubicBezTo>
                  <a:cubicBezTo>
                    <a:pt x="96" y="4"/>
                    <a:pt x="96" y="4"/>
                    <a:pt x="96" y="3"/>
                  </a:cubicBezTo>
                  <a:cubicBezTo>
                    <a:pt x="95" y="3"/>
                    <a:pt x="95" y="3"/>
                    <a:pt x="95" y="3"/>
                  </a:cubicBezTo>
                  <a:cubicBezTo>
                    <a:pt x="95" y="2"/>
                    <a:pt x="95" y="2"/>
                    <a:pt x="95" y="2"/>
                  </a:cubicBezTo>
                  <a:cubicBezTo>
                    <a:pt x="95" y="1"/>
                    <a:pt x="95" y="1"/>
                    <a:pt x="96" y="1"/>
                  </a:cubicBezTo>
                  <a:cubicBezTo>
                    <a:pt x="96" y="1"/>
                    <a:pt x="97" y="1"/>
                    <a:pt x="98" y="1"/>
                  </a:cubicBezTo>
                  <a:lnTo>
                    <a:pt x="98" y="4"/>
                  </a:lnTo>
                  <a:close/>
                  <a:moveTo>
                    <a:pt x="47" y="3"/>
                  </a:moveTo>
                  <a:cubicBezTo>
                    <a:pt x="47" y="4"/>
                    <a:pt x="47" y="4"/>
                    <a:pt x="47" y="4"/>
                  </a:cubicBezTo>
                  <a:cubicBezTo>
                    <a:pt x="47" y="3"/>
                    <a:pt x="47" y="3"/>
                    <a:pt x="46" y="3"/>
                  </a:cubicBezTo>
                  <a:cubicBezTo>
                    <a:pt x="46" y="3"/>
                    <a:pt x="47" y="3"/>
                    <a:pt x="47" y="3"/>
                  </a:cubicBezTo>
                  <a:cubicBezTo>
                    <a:pt x="47" y="3"/>
                    <a:pt x="47" y="3"/>
                    <a:pt x="47" y="3"/>
                  </a:cubicBezTo>
                  <a:close/>
                  <a:moveTo>
                    <a:pt x="112" y="3"/>
                  </a:moveTo>
                  <a:lnTo>
                    <a:pt x="113" y="3"/>
                  </a:lnTo>
                  <a:lnTo>
                    <a:pt x="113" y="4"/>
                  </a:lnTo>
                  <a:lnTo>
                    <a:pt x="111" y="4"/>
                  </a:lnTo>
                  <a:lnTo>
                    <a:pt x="112" y="3"/>
                  </a:lnTo>
                  <a:close/>
                  <a:moveTo>
                    <a:pt x="101" y="59"/>
                  </a:moveTo>
                  <a:cubicBezTo>
                    <a:pt x="101" y="58"/>
                    <a:pt x="100" y="58"/>
                    <a:pt x="100" y="58"/>
                  </a:cubicBezTo>
                  <a:cubicBezTo>
                    <a:pt x="99" y="58"/>
                    <a:pt x="99" y="58"/>
                    <a:pt x="99" y="57"/>
                  </a:cubicBezTo>
                  <a:cubicBezTo>
                    <a:pt x="100" y="57"/>
                    <a:pt x="100" y="57"/>
                    <a:pt x="101" y="57"/>
                  </a:cubicBezTo>
                  <a:cubicBezTo>
                    <a:pt x="101" y="57"/>
                    <a:pt x="101" y="58"/>
                    <a:pt x="101" y="59"/>
                  </a:cubicBezTo>
                  <a:close/>
                  <a:moveTo>
                    <a:pt x="79" y="212"/>
                  </a:moveTo>
                  <a:cubicBezTo>
                    <a:pt x="78" y="212"/>
                    <a:pt x="78" y="212"/>
                    <a:pt x="78" y="212"/>
                  </a:cubicBezTo>
                  <a:cubicBezTo>
                    <a:pt x="78" y="212"/>
                    <a:pt x="78" y="212"/>
                    <a:pt x="78" y="212"/>
                  </a:cubicBezTo>
                  <a:cubicBezTo>
                    <a:pt x="78" y="211"/>
                    <a:pt x="78" y="211"/>
                    <a:pt x="78" y="211"/>
                  </a:cubicBezTo>
                  <a:cubicBezTo>
                    <a:pt x="78" y="211"/>
                    <a:pt x="79" y="212"/>
                    <a:pt x="79" y="212"/>
                  </a:cubicBezTo>
                  <a:close/>
                  <a:moveTo>
                    <a:pt x="36" y="1"/>
                  </a:moveTo>
                  <a:cubicBezTo>
                    <a:pt x="36" y="2"/>
                    <a:pt x="36" y="2"/>
                    <a:pt x="36" y="2"/>
                  </a:cubicBezTo>
                  <a:cubicBezTo>
                    <a:pt x="35" y="2"/>
                    <a:pt x="35" y="3"/>
                    <a:pt x="35" y="3"/>
                  </a:cubicBezTo>
                  <a:cubicBezTo>
                    <a:pt x="36" y="3"/>
                    <a:pt x="37" y="3"/>
                    <a:pt x="37" y="3"/>
                  </a:cubicBezTo>
                  <a:cubicBezTo>
                    <a:pt x="38" y="2"/>
                    <a:pt x="38" y="2"/>
                    <a:pt x="39" y="1"/>
                  </a:cubicBezTo>
                  <a:cubicBezTo>
                    <a:pt x="39" y="1"/>
                    <a:pt x="40" y="2"/>
                    <a:pt x="39" y="2"/>
                  </a:cubicBezTo>
                  <a:cubicBezTo>
                    <a:pt x="39" y="3"/>
                    <a:pt x="40" y="3"/>
                    <a:pt x="40" y="3"/>
                  </a:cubicBezTo>
                  <a:cubicBezTo>
                    <a:pt x="40" y="3"/>
                    <a:pt x="41" y="2"/>
                    <a:pt x="41" y="2"/>
                  </a:cubicBezTo>
                  <a:cubicBezTo>
                    <a:pt x="42" y="1"/>
                    <a:pt x="42" y="1"/>
                    <a:pt x="43" y="2"/>
                  </a:cubicBezTo>
                  <a:lnTo>
                    <a:pt x="43" y="2"/>
                  </a:lnTo>
                  <a:lnTo>
                    <a:pt x="44" y="3"/>
                  </a:lnTo>
                  <a:cubicBezTo>
                    <a:pt x="44" y="3"/>
                    <a:pt x="44" y="3"/>
                    <a:pt x="45" y="2"/>
                  </a:cubicBezTo>
                  <a:cubicBezTo>
                    <a:pt x="45" y="2"/>
                    <a:pt x="45" y="2"/>
                    <a:pt x="46" y="2"/>
                  </a:cubicBezTo>
                  <a:cubicBezTo>
                    <a:pt x="46" y="2"/>
                    <a:pt x="45" y="3"/>
                    <a:pt x="45" y="3"/>
                  </a:cubicBezTo>
                  <a:cubicBezTo>
                    <a:pt x="45" y="4"/>
                    <a:pt x="45" y="4"/>
                    <a:pt x="45" y="4"/>
                  </a:cubicBezTo>
                  <a:cubicBezTo>
                    <a:pt x="46" y="5"/>
                    <a:pt x="47" y="5"/>
                    <a:pt x="48" y="6"/>
                  </a:cubicBezTo>
                  <a:cubicBezTo>
                    <a:pt x="49" y="5"/>
                    <a:pt x="49" y="5"/>
                    <a:pt x="49" y="4"/>
                  </a:cubicBezTo>
                  <a:cubicBezTo>
                    <a:pt x="49" y="4"/>
                    <a:pt x="49" y="3"/>
                    <a:pt x="49" y="2"/>
                  </a:cubicBezTo>
                  <a:cubicBezTo>
                    <a:pt x="50" y="3"/>
                    <a:pt x="51" y="2"/>
                    <a:pt x="51" y="2"/>
                  </a:cubicBezTo>
                  <a:cubicBezTo>
                    <a:pt x="51" y="1"/>
                    <a:pt x="52" y="0"/>
                    <a:pt x="52" y="0"/>
                  </a:cubicBezTo>
                  <a:cubicBezTo>
                    <a:pt x="53" y="0"/>
                    <a:pt x="53" y="0"/>
                    <a:pt x="53" y="0"/>
                  </a:cubicBezTo>
                  <a:cubicBezTo>
                    <a:pt x="53" y="0"/>
                    <a:pt x="53" y="1"/>
                    <a:pt x="53" y="1"/>
                  </a:cubicBezTo>
                  <a:cubicBezTo>
                    <a:pt x="53" y="1"/>
                    <a:pt x="53" y="2"/>
                    <a:pt x="53" y="2"/>
                  </a:cubicBezTo>
                  <a:cubicBezTo>
                    <a:pt x="52" y="2"/>
                    <a:pt x="52" y="2"/>
                    <a:pt x="52" y="3"/>
                  </a:cubicBezTo>
                  <a:cubicBezTo>
                    <a:pt x="53" y="3"/>
                    <a:pt x="53" y="3"/>
                    <a:pt x="53" y="3"/>
                  </a:cubicBezTo>
                  <a:cubicBezTo>
                    <a:pt x="53" y="3"/>
                    <a:pt x="54" y="2"/>
                    <a:pt x="54" y="2"/>
                  </a:cubicBezTo>
                  <a:cubicBezTo>
                    <a:pt x="54" y="2"/>
                    <a:pt x="54" y="2"/>
                    <a:pt x="54" y="2"/>
                  </a:cubicBezTo>
                  <a:cubicBezTo>
                    <a:pt x="55" y="2"/>
                    <a:pt x="55" y="2"/>
                    <a:pt x="55" y="2"/>
                  </a:cubicBezTo>
                  <a:cubicBezTo>
                    <a:pt x="55" y="3"/>
                    <a:pt x="55" y="4"/>
                    <a:pt x="55" y="4"/>
                  </a:cubicBezTo>
                  <a:cubicBezTo>
                    <a:pt x="54" y="4"/>
                    <a:pt x="54" y="4"/>
                    <a:pt x="53" y="4"/>
                  </a:cubicBezTo>
                  <a:cubicBezTo>
                    <a:pt x="53" y="4"/>
                    <a:pt x="52" y="4"/>
                    <a:pt x="52" y="5"/>
                  </a:cubicBezTo>
                  <a:cubicBezTo>
                    <a:pt x="51" y="5"/>
                    <a:pt x="51" y="5"/>
                    <a:pt x="51" y="5"/>
                  </a:cubicBezTo>
                  <a:cubicBezTo>
                    <a:pt x="52" y="6"/>
                    <a:pt x="52" y="6"/>
                    <a:pt x="53" y="6"/>
                  </a:cubicBezTo>
                  <a:cubicBezTo>
                    <a:pt x="55" y="6"/>
                    <a:pt x="55" y="7"/>
                    <a:pt x="55" y="8"/>
                  </a:cubicBezTo>
                  <a:cubicBezTo>
                    <a:pt x="55" y="8"/>
                    <a:pt x="55" y="8"/>
                    <a:pt x="55" y="8"/>
                  </a:cubicBezTo>
                  <a:cubicBezTo>
                    <a:pt x="54" y="9"/>
                    <a:pt x="54" y="9"/>
                    <a:pt x="54" y="9"/>
                  </a:cubicBezTo>
                  <a:cubicBezTo>
                    <a:pt x="53" y="9"/>
                    <a:pt x="53" y="9"/>
                    <a:pt x="52" y="9"/>
                  </a:cubicBezTo>
                  <a:cubicBezTo>
                    <a:pt x="52" y="9"/>
                    <a:pt x="52" y="10"/>
                    <a:pt x="52" y="10"/>
                  </a:cubicBezTo>
                  <a:cubicBezTo>
                    <a:pt x="52" y="11"/>
                    <a:pt x="53" y="11"/>
                    <a:pt x="53" y="10"/>
                  </a:cubicBezTo>
                  <a:cubicBezTo>
                    <a:pt x="53" y="10"/>
                    <a:pt x="54" y="10"/>
                    <a:pt x="54" y="9"/>
                  </a:cubicBezTo>
                  <a:cubicBezTo>
                    <a:pt x="54" y="9"/>
                    <a:pt x="54" y="9"/>
                    <a:pt x="54" y="9"/>
                  </a:cubicBezTo>
                  <a:cubicBezTo>
                    <a:pt x="54" y="10"/>
                    <a:pt x="54" y="10"/>
                    <a:pt x="54" y="10"/>
                  </a:cubicBezTo>
                  <a:cubicBezTo>
                    <a:pt x="54" y="10"/>
                    <a:pt x="54" y="11"/>
                    <a:pt x="55" y="11"/>
                  </a:cubicBezTo>
                  <a:cubicBezTo>
                    <a:pt x="55" y="11"/>
                    <a:pt x="55" y="11"/>
                    <a:pt x="55" y="11"/>
                  </a:cubicBezTo>
                  <a:cubicBezTo>
                    <a:pt x="55" y="11"/>
                    <a:pt x="55" y="12"/>
                    <a:pt x="55" y="12"/>
                  </a:cubicBezTo>
                  <a:cubicBezTo>
                    <a:pt x="54" y="13"/>
                    <a:pt x="54" y="14"/>
                    <a:pt x="54" y="14"/>
                  </a:cubicBezTo>
                  <a:cubicBezTo>
                    <a:pt x="54" y="15"/>
                    <a:pt x="54" y="15"/>
                    <a:pt x="54" y="15"/>
                  </a:cubicBezTo>
                  <a:cubicBezTo>
                    <a:pt x="54" y="15"/>
                    <a:pt x="54" y="14"/>
                    <a:pt x="55" y="14"/>
                  </a:cubicBezTo>
                  <a:cubicBezTo>
                    <a:pt x="55" y="14"/>
                    <a:pt x="55" y="13"/>
                    <a:pt x="55" y="13"/>
                  </a:cubicBezTo>
                  <a:cubicBezTo>
                    <a:pt x="56" y="13"/>
                    <a:pt x="56" y="13"/>
                    <a:pt x="56" y="13"/>
                  </a:cubicBezTo>
                  <a:cubicBezTo>
                    <a:pt x="56" y="23"/>
                    <a:pt x="56" y="34"/>
                    <a:pt x="56" y="46"/>
                  </a:cubicBezTo>
                  <a:cubicBezTo>
                    <a:pt x="56" y="58"/>
                    <a:pt x="56" y="70"/>
                    <a:pt x="56" y="81"/>
                  </a:cubicBezTo>
                  <a:cubicBezTo>
                    <a:pt x="57" y="80"/>
                    <a:pt x="58" y="79"/>
                    <a:pt x="58" y="78"/>
                  </a:cubicBezTo>
                  <a:cubicBezTo>
                    <a:pt x="58" y="76"/>
                    <a:pt x="58" y="75"/>
                    <a:pt x="59" y="73"/>
                  </a:cubicBezTo>
                  <a:lnTo>
                    <a:pt x="60" y="71"/>
                  </a:lnTo>
                  <a:cubicBezTo>
                    <a:pt x="60" y="70"/>
                    <a:pt x="60" y="69"/>
                    <a:pt x="60" y="68"/>
                  </a:cubicBezTo>
                  <a:cubicBezTo>
                    <a:pt x="61" y="67"/>
                    <a:pt x="61" y="67"/>
                    <a:pt x="61" y="66"/>
                  </a:cubicBezTo>
                  <a:lnTo>
                    <a:pt x="62" y="63"/>
                  </a:lnTo>
                  <a:cubicBezTo>
                    <a:pt x="62" y="62"/>
                    <a:pt x="63" y="61"/>
                    <a:pt x="63" y="61"/>
                  </a:cubicBezTo>
                  <a:cubicBezTo>
                    <a:pt x="63" y="60"/>
                    <a:pt x="63" y="59"/>
                    <a:pt x="64" y="59"/>
                  </a:cubicBezTo>
                  <a:cubicBezTo>
                    <a:pt x="64" y="59"/>
                    <a:pt x="63" y="58"/>
                    <a:pt x="64" y="58"/>
                  </a:cubicBezTo>
                  <a:cubicBezTo>
                    <a:pt x="64" y="57"/>
                    <a:pt x="64" y="57"/>
                    <a:pt x="64" y="56"/>
                  </a:cubicBezTo>
                  <a:cubicBezTo>
                    <a:pt x="65" y="56"/>
                    <a:pt x="65" y="56"/>
                    <a:pt x="65" y="56"/>
                  </a:cubicBezTo>
                  <a:cubicBezTo>
                    <a:pt x="66" y="57"/>
                    <a:pt x="66" y="57"/>
                    <a:pt x="66" y="57"/>
                  </a:cubicBezTo>
                  <a:cubicBezTo>
                    <a:pt x="66" y="58"/>
                    <a:pt x="66" y="58"/>
                    <a:pt x="66" y="58"/>
                  </a:cubicBezTo>
                  <a:cubicBezTo>
                    <a:pt x="67" y="58"/>
                    <a:pt x="67" y="58"/>
                    <a:pt x="68" y="58"/>
                  </a:cubicBezTo>
                  <a:cubicBezTo>
                    <a:pt x="67" y="58"/>
                    <a:pt x="67" y="57"/>
                    <a:pt x="66" y="56"/>
                  </a:cubicBezTo>
                  <a:cubicBezTo>
                    <a:pt x="66" y="56"/>
                    <a:pt x="65" y="55"/>
                    <a:pt x="65" y="55"/>
                  </a:cubicBezTo>
                  <a:cubicBezTo>
                    <a:pt x="67" y="47"/>
                    <a:pt x="69" y="40"/>
                    <a:pt x="71" y="33"/>
                  </a:cubicBezTo>
                  <a:cubicBezTo>
                    <a:pt x="73" y="26"/>
                    <a:pt x="75" y="18"/>
                    <a:pt x="77" y="11"/>
                  </a:cubicBezTo>
                  <a:cubicBezTo>
                    <a:pt x="78" y="10"/>
                    <a:pt x="78" y="9"/>
                    <a:pt x="78" y="8"/>
                  </a:cubicBezTo>
                  <a:cubicBezTo>
                    <a:pt x="78" y="7"/>
                    <a:pt x="79" y="6"/>
                    <a:pt x="80" y="6"/>
                  </a:cubicBezTo>
                  <a:cubicBezTo>
                    <a:pt x="80" y="5"/>
                    <a:pt x="80" y="5"/>
                    <a:pt x="80" y="5"/>
                  </a:cubicBezTo>
                  <a:cubicBezTo>
                    <a:pt x="80" y="4"/>
                    <a:pt x="80" y="4"/>
                    <a:pt x="80" y="4"/>
                  </a:cubicBezTo>
                  <a:cubicBezTo>
                    <a:pt x="80" y="4"/>
                    <a:pt x="80" y="3"/>
                    <a:pt x="80" y="3"/>
                  </a:cubicBezTo>
                  <a:cubicBezTo>
                    <a:pt x="80" y="3"/>
                    <a:pt x="80" y="3"/>
                    <a:pt x="80" y="4"/>
                  </a:cubicBezTo>
                  <a:cubicBezTo>
                    <a:pt x="81" y="4"/>
                    <a:pt x="81" y="4"/>
                    <a:pt x="81" y="4"/>
                  </a:cubicBezTo>
                  <a:cubicBezTo>
                    <a:pt x="81" y="4"/>
                    <a:pt x="81" y="4"/>
                    <a:pt x="82" y="4"/>
                  </a:cubicBezTo>
                  <a:cubicBezTo>
                    <a:pt x="82" y="4"/>
                    <a:pt x="82" y="3"/>
                    <a:pt x="82" y="3"/>
                  </a:cubicBezTo>
                  <a:cubicBezTo>
                    <a:pt x="82" y="2"/>
                    <a:pt x="82" y="2"/>
                    <a:pt x="83" y="2"/>
                  </a:cubicBezTo>
                  <a:cubicBezTo>
                    <a:pt x="84" y="2"/>
                    <a:pt x="86" y="3"/>
                    <a:pt x="86" y="4"/>
                  </a:cubicBezTo>
                  <a:cubicBezTo>
                    <a:pt x="87" y="4"/>
                    <a:pt x="87" y="3"/>
                    <a:pt x="87" y="3"/>
                  </a:cubicBezTo>
                  <a:cubicBezTo>
                    <a:pt x="87" y="3"/>
                    <a:pt x="87" y="2"/>
                    <a:pt x="88" y="2"/>
                  </a:cubicBezTo>
                  <a:cubicBezTo>
                    <a:pt x="88" y="2"/>
                    <a:pt x="88" y="2"/>
                    <a:pt x="89" y="2"/>
                  </a:cubicBezTo>
                  <a:cubicBezTo>
                    <a:pt x="89" y="2"/>
                    <a:pt x="89" y="2"/>
                    <a:pt x="89" y="2"/>
                  </a:cubicBezTo>
                  <a:cubicBezTo>
                    <a:pt x="90" y="2"/>
                    <a:pt x="90" y="2"/>
                    <a:pt x="90" y="2"/>
                  </a:cubicBezTo>
                  <a:cubicBezTo>
                    <a:pt x="90" y="2"/>
                    <a:pt x="90" y="1"/>
                    <a:pt x="90" y="1"/>
                  </a:cubicBezTo>
                  <a:cubicBezTo>
                    <a:pt x="91" y="1"/>
                    <a:pt x="91" y="1"/>
                    <a:pt x="92" y="1"/>
                  </a:cubicBezTo>
                  <a:cubicBezTo>
                    <a:pt x="92" y="1"/>
                    <a:pt x="93" y="1"/>
                    <a:pt x="94" y="1"/>
                  </a:cubicBezTo>
                  <a:cubicBezTo>
                    <a:pt x="94" y="2"/>
                    <a:pt x="94" y="2"/>
                    <a:pt x="95" y="3"/>
                  </a:cubicBezTo>
                  <a:cubicBezTo>
                    <a:pt x="95" y="4"/>
                    <a:pt x="95" y="4"/>
                    <a:pt x="95" y="5"/>
                  </a:cubicBezTo>
                  <a:cubicBezTo>
                    <a:pt x="95" y="6"/>
                    <a:pt x="96" y="6"/>
                    <a:pt x="96" y="6"/>
                  </a:cubicBezTo>
                  <a:cubicBezTo>
                    <a:pt x="97" y="5"/>
                    <a:pt x="97" y="5"/>
                    <a:pt x="97" y="5"/>
                  </a:cubicBezTo>
                  <a:cubicBezTo>
                    <a:pt x="98" y="5"/>
                    <a:pt x="98" y="5"/>
                    <a:pt x="98" y="5"/>
                  </a:cubicBezTo>
                  <a:cubicBezTo>
                    <a:pt x="99" y="4"/>
                    <a:pt x="99" y="4"/>
                    <a:pt x="99" y="4"/>
                  </a:cubicBezTo>
                  <a:cubicBezTo>
                    <a:pt x="100" y="4"/>
                    <a:pt x="100" y="3"/>
                    <a:pt x="99" y="3"/>
                  </a:cubicBezTo>
                  <a:cubicBezTo>
                    <a:pt x="99" y="2"/>
                    <a:pt x="100" y="2"/>
                    <a:pt x="101" y="2"/>
                  </a:cubicBezTo>
                  <a:cubicBezTo>
                    <a:pt x="100" y="3"/>
                    <a:pt x="100" y="3"/>
                    <a:pt x="100" y="3"/>
                  </a:cubicBezTo>
                  <a:cubicBezTo>
                    <a:pt x="100" y="3"/>
                    <a:pt x="100" y="3"/>
                    <a:pt x="101" y="3"/>
                  </a:cubicBezTo>
                  <a:cubicBezTo>
                    <a:pt x="101" y="4"/>
                    <a:pt x="101" y="4"/>
                    <a:pt x="101" y="4"/>
                  </a:cubicBezTo>
                  <a:cubicBezTo>
                    <a:pt x="101" y="5"/>
                    <a:pt x="101" y="5"/>
                    <a:pt x="101" y="5"/>
                  </a:cubicBezTo>
                  <a:cubicBezTo>
                    <a:pt x="102" y="5"/>
                    <a:pt x="102" y="5"/>
                    <a:pt x="102" y="5"/>
                  </a:cubicBezTo>
                  <a:cubicBezTo>
                    <a:pt x="102" y="5"/>
                    <a:pt x="102" y="4"/>
                    <a:pt x="102" y="4"/>
                  </a:cubicBezTo>
                  <a:cubicBezTo>
                    <a:pt x="102" y="4"/>
                    <a:pt x="102" y="4"/>
                    <a:pt x="102" y="3"/>
                  </a:cubicBezTo>
                  <a:cubicBezTo>
                    <a:pt x="102" y="3"/>
                    <a:pt x="103" y="3"/>
                    <a:pt x="103" y="2"/>
                  </a:cubicBezTo>
                  <a:cubicBezTo>
                    <a:pt x="104" y="3"/>
                    <a:pt x="104" y="3"/>
                    <a:pt x="104" y="3"/>
                  </a:cubicBezTo>
                  <a:cubicBezTo>
                    <a:pt x="104" y="3"/>
                    <a:pt x="104" y="3"/>
                    <a:pt x="104" y="3"/>
                  </a:cubicBezTo>
                  <a:cubicBezTo>
                    <a:pt x="103" y="3"/>
                    <a:pt x="103" y="4"/>
                    <a:pt x="103" y="4"/>
                  </a:cubicBezTo>
                  <a:cubicBezTo>
                    <a:pt x="103" y="4"/>
                    <a:pt x="103" y="4"/>
                    <a:pt x="103" y="5"/>
                  </a:cubicBezTo>
                  <a:cubicBezTo>
                    <a:pt x="104" y="5"/>
                    <a:pt x="105" y="4"/>
                    <a:pt x="105" y="4"/>
                  </a:cubicBezTo>
                  <a:cubicBezTo>
                    <a:pt x="105" y="3"/>
                    <a:pt x="106" y="3"/>
                    <a:pt x="107" y="3"/>
                  </a:cubicBezTo>
                  <a:cubicBezTo>
                    <a:pt x="107" y="3"/>
                    <a:pt x="107" y="4"/>
                    <a:pt x="107" y="4"/>
                  </a:cubicBezTo>
                  <a:cubicBezTo>
                    <a:pt x="107" y="5"/>
                    <a:pt x="107" y="5"/>
                    <a:pt x="107" y="5"/>
                  </a:cubicBezTo>
                  <a:cubicBezTo>
                    <a:pt x="108" y="5"/>
                    <a:pt x="108" y="5"/>
                    <a:pt x="109" y="5"/>
                  </a:cubicBezTo>
                  <a:cubicBezTo>
                    <a:pt x="109" y="4"/>
                    <a:pt x="109" y="4"/>
                    <a:pt x="109" y="4"/>
                  </a:cubicBezTo>
                  <a:cubicBezTo>
                    <a:pt x="109" y="3"/>
                    <a:pt x="109" y="3"/>
                    <a:pt x="109" y="2"/>
                  </a:cubicBezTo>
                  <a:cubicBezTo>
                    <a:pt x="108" y="2"/>
                    <a:pt x="109" y="2"/>
                    <a:pt x="109" y="1"/>
                  </a:cubicBezTo>
                  <a:cubicBezTo>
                    <a:pt x="110" y="1"/>
                    <a:pt x="110" y="2"/>
                    <a:pt x="110" y="2"/>
                  </a:cubicBezTo>
                  <a:cubicBezTo>
                    <a:pt x="111" y="3"/>
                    <a:pt x="111" y="3"/>
                    <a:pt x="111" y="4"/>
                  </a:cubicBezTo>
                  <a:cubicBezTo>
                    <a:pt x="111" y="5"/>
                    <a:pt x="111" y="5"/>
                    <a:pt x="111" y="6"/>
                  </a:cubicBezTo>
                  <a:cubicBezTo>
                    <a:pt x="111" y="6"/>
                    <a:pt x="112" y="7"/>
                    <a:pt x="112" y="7"/>
                  </a:cubicBezTo>
                  <a:cubicBezTo>
                    <a:pt x="113" y="7"/>
                    <a:pt x="113" y="6"/>
                    <a:pt x="113" y="6"/>
                  </a:cubicBezTo>
                  <a:cubicBezTo>
                    <a:pt x="113" y="5"/>
                    <a:pt x="113" y="5"/>
                    <a:pt x="113" y="4"/>
                  </a:cubicBezTo>
                  <a:cubicBezTo>
                    <a:pt x="114" y="4"/>
                    <a:pt x="114" y="3"/>
                    <a:pt x="114" y="3"/>
                  </a:cubicBezTo>
                  <a:cubicBezTo>
                    <a:pt x="115" y="3"/>
                    <a:pt x="115" y="2"/>
                    <a:pt x="115" y="1"/>
                  </a:cubicBezTo>
                  <a:cubicBezTo>
                    <a:pt x="116" y="2"/>
                    <a:pt x="117" y="2"/>
                    <a:pt x="117" y="1"/>
                  </a:cubicBezTo>
                  <a:cubicBezTo>
                    <a:pt x="118" y="1"/>
                    <a:pt x="119" y="1"/>
                    <a:pt x="120" y="1"/>
                  </a:cubicBezTo>
                  <a:cubicBezTo>
                    <a:pt x="120" y="2"/>
                    <a:pt x="120" y="2"/>
                    <a:pt x="120" y="2"/>
                  </a:cubicBezTo>
                  <a:cubicBezTo>
                    <a:pt x="120" y="2"/>
                    <a:pt x="119" y="2"/>
                    <a:pt x="119" y="2"/>
                  </a:cubicBezTo>
                  <a:cubicBezTo>
                    <a:pt x="118" y="2"/>
                    <a:pt x="118" y="2"/>
                    <a:pt x="118" y="2"/>
                  </a:cubicBezTo>
                  <a:cubicBezTo>
                    <a:pt x="118" y="2"/>
                    <a:pt x="117" y="2"/>
                    <a:pt x="118" y="3"/>
                  </a:cubicBezTo>
                  <a:cubicBezTo>
                    <a:pt x="118" y="3"/>
                    <a:pt x="119" y="3"/>
                    <a:pt x="119" y="3"/>
                  </a:cubicBezTo>
                  <a:cubicBezTo>
                    <a:pt x="120" y="3"/>
                    <a:pt x="121" y="3"/>
                    <a:pt x="121" y="3"/>
                  </a:cubicBezTo>
                  <a:cubicBezTo>
                    <a:pt x="122" y="2"/>
                    <a:pt x="123" y="2"/>
                    <a:pt x="123" y="2"/>
                  </a:cubicBezTo>
                  <a:cubicBezTo>
                    <a:pt x="123" y="1"/>
                    <a:pt x="124" y="0"/>
                    <a:pt x="124" y="0"/>
                  </a:cubicBezTo>
                  <a:cubicBezTo>
                    <a:pt x="125" y="0"/>
                    <a:pt x="127" y="0"/>
                    <a:pt x="128" y="0"/>
                  </a:cubicBezTo>
                  <a:cubicBezTo>
                    <a:pt x="130" y="0"/>
                    <a:pt x="131" y="0"/>
                    <a:pt x="133" y="0"/>
                  </a:cubicBezTo>
                  <a:cubicBezTo>
                    <a:pt x="130" y="9"/>
                    <a:pt x="127" y="18"/>
                    <a:pt x="124" y="26"/>
                  </a:cubicBezTo>
                  <a:cubicBezTo>
                    <a:pt x="121" y="35"/>
                    <a:pt x="119" y="43"/>
                    <a:pt x="116" y="52"/>
                  </a:cubicBezTo>
                  <a:cubicBezTo>
                    <a:pt x="115" y="52"/>
                    <a:pt x="115" y="52"/>
                    <a:pt x="114" y="53"/>
                  </a:cubicBezTo>
                  <a:cubicBezTo>
                    <a:pt x="114" y="53"/>
                    <a:pt x="114" y="54"/>
                    <a:pt x="113" y="54"/>
                  </a:cubicBezTo>
                  <a:cubicBezTo>
                    <a:pt x="113" y="54"/>
                    <a:pt x="113" y="54"/>
                    <a:pt x="112" y="54"/>
                  </a:cubicBezTo>
                  <a:cubicBezTo>
                    <a:pt x="112" y="54"/>
                    <a:pt x="111" y="54"/>
                    <a:pt x="111" y="54"/>
                  </a:cubicBezTo>
                  <a:cubicBezTo>
                    <a:pt x="111" y="54"/>
                    <a:pt x="110" y="54"/>
                    <a:pt x="110" y="54"/>
                  </a:cubicBezTo>
                  <a:cubicBezTo>
                    <a:pt x="109" y="54"/>
                    <a:pt x="109" y="54"/>
                    <a:pt x="109" y="54"/>
                  </a:cubicBezTo>
                  <a:cubicBezTo>
                    <a:pt x="108" y="54"/>
                    <a:pt x="108" y="54"/>
                    <a:pt x="108" y="54"/>
                  </a:cubicBezTo>
                  <a:cubicBezTo>
                    <a:pt x="108" y="55"/>
                    <a:pt x="107" y="55"/>
                    <a:pt x="107" y="55"/>
                  </a:cubicBezTo>
                  <a:cubicBezTo>
                    <a:pt x="106" y="56"/>
                    <a:pt x="106" y="55"/>
                    <a:pt x="106" y="55"/>
                  </a:cubicBezTo>
                  <a:cubicBezTo>
                    <a:pt x="106" y="55"/>
                    <a:pt x="106" y="54"/>
                    <a:pt x="106" y="54"/>
                  </a:cubicBezTo>
                  <a:cubicBezTo>
                    <a:pt x="105" y="54"/>
                    <a:pt x="105" y="54"/>
                    <a:pt x="105" y="54"/>
                  </a:cubicBezTo>
                  <a:cubicBezTo>
                    <a:pt x="105" y="55"/>
                    <a:pt x="105" y="55"/>
                    <a:pt x="105" y="55"/>
                  </a:cubicBezTo>
                  <a:cubicBezTo>
                    <a:pt x="104" y="55"/>
                    <a:pt x="104" y="55"/>
                    <a:pt x="103" y="56"/>
                  </a:cubicBezTo>
                  <a:cubicBezTo>
                    <a:pt x="102" y="56"/>
                    <a:pt x="101" y="56"/>
                    <a:pt x="101" y="56"/>
                  </a:cubicBezTo>
                  <a:cubicBezTo>
                    <a:pt x="100" y="56"/>
                    <a:pt x="99" y="56"/>
                    <a:pt x="98" y="55"/>
                  </a:cubicBezTo>
                  <a:cubicBezTo>
                    <a:pt x="97" y="55"/>
                    <a:pt x="96" y="55"/>
                    <a:pt x="95" y="56"/>
                  </a:cubicBezTo>
                  <a:cubicBezTo>
                    <a:pt x="95" y="56"/>
                    <a:pt x="94" y="56"/>
                    <a:pt x="94" y="56"/>
                  </a:cubicBezTo>
                  <a:cubicBezTo>
                    <a:pt x="93" y="56"/>
                    <a:pt x="93" y="55"/>
                    <a:pt x="92" y="56"/>
                  </a:cubicBezTo>
                  <a:cubicBezTo>
                    <a:pt x="92" y="56"/>
                    <a:pt x="91" y="56"/>
                    <a:pt x="90" y="56"/>
                  </a:cubicBezTo>
                  <a:cubicBezTo>
                    <a:pt x="90" y="57"/>
                    <a:pt x="89" y="57"/>
                    <a:pt x="88" y="56"/>
                  </a:cubicBezTo>
                  <a:cubicBezTo>
                    <a:pt x="88" y="57"/>
                    <a:pt x="88" y="57"/>
                    <a:pt x="88" y="58"/>
                  </a:cubicBezTo>
                  <a:cubicBezTo>
                    <a:pt x="88" y="58"/>
                    <a:pt x="89" y="58"/>
                    <a:pt x="89" y="58"/>
                  </a:cubicBezTo>
                  <a:cubicBezTo>
                    <a:pt x="90" y="58"/>
                    <a:pt x="90" y="58"/>
                    <a:pt x="91" y="58"/>
                  </a:cubicBezTo>
                  <a:cubicBezTo>
                    <a:pt x="91" y="58"/>
                    <a:pt x="91" y="58"/>
                    <a:pt x="92" y="58"/>
                  </a:cubicBezTo>
                  <a:cubicBezTo>
                    <a:pt x="92" y="58"/>
                    <a:pt x="92" y="59"/>
                    <a:pt x="93" y="60"/>
                  </a:cubicBezTo>
                  <a:cubicBezTo>
                    <a:pt x="93" y="60"/>
                    <a:pt x="93" y="61"/>
                    <a:pt x="93" y="61"/>
                  </a:cubicBezTo>
                  <a:cubicBezTo>
                    <a:pt x="94" y="61"/>
                    <a:pt x="94" y="61"/>
                    <a:pt x="94" y="60"/>
                  </a:cubicBezTo>
                  <a:cubicBezTo>
                    <a:pt x="94" y="59"/>
                    <a:pt x="94" y="59"/>
                    <a:pt x="94" y="58"/>
                  </a:cubicBezTo>
                  <a:cubicBezTo>
                    <a:pt x="95" y="58"/>
                    <a:pt x="96" y="58"/>
                    <a:pt x="97" y="58"/>
                  </a:cubicBezTo>
                  <a:cubicBezTo>
                    <a:pt x="98" y="58"/>
                    <a:pt x="99" y="59"/>
                    <a:pt x="100" y="60"/>
                  </a:cubicBezTo>
                  <a:cubicBezTo>
                    <a:pt x="101" y="60"/>
                    <a:pt x="102" y="59"/>
                    <a:pt x="102" y="59"/>
                  </a:cubicBezTo>
                  <a:cubicBezTo>
                    <a:pt x="102" y="58"/>
                    <a:pt x="103" y="58"/>
                    <a:pt x="104" y="58"/>
                  </a:cubicBezTo>
                  <a:cubicBezTo>
                    <a:pt x="104" y="58"/>
                    <a:pt x="105" y="59"/>
                    <a:pt x="105" y="59"/>
                  </a:cubicBezTo>
                  <a:cubicBezTo>
                    <a:pt x="106" y="59"/>
                    <a:pt x="106" y="60"/>
                    <a:pt x="107" y="60"/>
                  </a:cubicBezTo>
                  <a:cubicBezTo>
                    <a:pt x="107" y="60"/>
                    <a:pt x="107" y="59"/>
                    <a:pt x="108" y="59"/>
                  </a:cubicBezTo>
                  <a:cubicBezTo>
                    <a:pt x="108" y="58"/>
                    <a:pt x="109" y="58"/>
                    <a:pt x="109" y="59"/>
                  </a:cubicBezTo>
                  <a:cubicBezTo>
                    <a:pt x="110" y="59"/>
                    <a:pt x="110" y="59"/>
                    <a:pt x="110" y="59"/>
                  </a:cubicBezTo>
                  <a:cubicBezTo>
                    <a:pt x="110" y="59"/>
                    <a:pt x="110" y="59"/>
                    <a:pt x="110" y="58"/>
                  </a:cubicBezTo>
                  <a:cubicBezTo>
                    <a:pt x="110" y="58"/>
                    <a:pt x="110" y="58"/>
                    <a:pt x="110" y="58"/>
                  </a:cubicBezTo>
                  <a:cubicBezTo>
                    <a:pt x="110" y="58"/>
                    <a:pt x="110" y="57"/>
                    <a:pt x="110" y="57"/>
                  </a:cubicBezTo>
                  <a:cubicBezTo>
                    <a:pt x="111" y="57"/>
                    <a:pt x="111" y="57"/>
                    <a:pt x="111" y="57"/>
                  </a:cubicBezTo>
                  <a:cubicBezTo>
                    <a:pt x="111" y="57"/>
                    <a:pt x="112" y="57"/>
                    <a:pt x="112" y="57"/>
                  </a:cubicBezTo>
                  <a:cubicBezTo>
                    <a:pt x="112" y="58"/>
                    <a:pt x="112" y="58"/>
                    <a:pt x="112" y="58"/>
                  </a:cubicBezTo>
                  <a:cubicBezTo>
                    <a:pt x="112" y="58"/>
                    <a:pt x="113" y="58"/>
                    <a:pt x="113" y="58"/>
                  </a:cubicBezTo>
                  <a:cubicBezTo>
                    <a:pt x="111" y="65"/>
                    <a:pt x="109" y="71"/>
                    <a:pt x="107" y="78"/>
                  </a:cubicBezTo>
                  <a:cubicBezTo>
                    <a:pt x="105" y="84"/>
                    <a:pt x="103" y="90"/>
                    <a:pt x="101" y="97"/>
                  </a:cubicBezTo>
                  <a:cubicBezTo>
                    <a:pt x="106" y="116"/>
                    <a:pt x="112" y="135"/>
                    <a:pt x="118" y="155"/>
                  </a:cubicBezTo>
                  <a:cubicBezTo>
                    <a:pt x="124" y="174"/>
                    <a:pt x="130" y="193"/>
                    <a:pt x="136" y="213"/>
                  </a:cubicBezTo>
                  <a:cubicBezTo>
                    <a:pt x="135" y="212"/>
                    <a:pt x="134" y="212"/>
                    <a:pt x="132" y="212"/>
                  </a:cubicBezTo>
                  <a:cubicBezTo>
                    <a:pt x="131" y="213"/>
                    <a:pt x="130" y="213"/>
                    <a:pt x="128" y="213"/>
                  </a:cubicBezTo>
                  <a:cubicBezTo>
                    <a:pt x="127" y="213"/>
                    <a:pt x="126" y="212"/>
                    <a:pt x="125" y="212"/>
                  </a:cubicBezTo>
                  <a:cubicBezTo>
                    <a:pt x="124" y="212"/>
                    <a:pt x="123" y="211"/>
                    <a:pt x="123" y="211"/>
                  </a:cubicBezTo>
                  <a:cubicBezTo>
                    <a:pt x="122" y="211"/>
                    <a:pt x="122" y="211"/>
                    <a:pt x="122" y="211"/>
                  </a:cubicBezTo>
                  <a:cubicBezTo>
                    <a:pt x="122" y="211"/>
                    <a:pt x="122" y="211"/>
                    <a:pt x="122" y="212"/>
                  </a:cubicBezTo>
                  <a:cubicBezTo>
                    <a:pt x="122" y="212"/>
                    <a:pt x="122" y="212"/>
                    <a:pt x="122" y="212"/>
                  </a:cubicBezTo>
                  <a:cubicBezTo>
                    <a:pt x="122" y="213"/>
                    <a:pt x="122" y="213"/>
                    <a:pt x="121" y="212"/>
                  </a:cubicBezTo>
                  <a:cubicBezTo>
                    <a:pt x="121" y="212"/>
                    <a:pt x="121" y="212"/>
                    <a:pt x="121" y="212"/>
                  </a:cubicBezTo>
                  <a:cubicBezTo>
                    <a:pt x="121" y="211"/>
                    <a:pt x="121" y="211"/>
                    <a:pt x="121" y="211"/>
                  </a:cubicBezTo>
                  <a:cubicBezTo>
                    <a:pt x="121" y="211"/>
                    <a:pt x="121" y="210"/>
                    <a:pt x="121" y="210"/>
                  </a:cubicBezTo>
                  <a:cubicBezTo>
                    <a:pt x="121" y="210"/>
                    <a:pt x="121" y="210"/>
                    <a:pt x="120" y="210"/>
                  </a:cubicBezTo>
                  <a:cubicBezTo>
                    <a:pt x="120" y="210"/>
                    <a:pt x="119" y="210"/>
                    <a:pt x="119" y="210"/>
                  </a:cubicBezTo>
                  <a:cubicBezTo>
                    <a:pt x="119" y="210"/>
                    <a:pt x="119" y="211"/>
                    <a:pt x="119" y="211"/>
                  </a:cubicBezTo>
                  <a:cubicBezTo>
                    <a:pt x="119" y="211"/>
                    <a:pt x="119" y="211"/>
                    <a:pt x="119" y="211"/>
                  </a:cubicBezTo>
                  <a:cubicBezTo>
                    <a:pt x="119" y="212"/>
                    <a:pt x="119" y="212"/>
                    <a:pt x="119" y="212"/>
                  </a:cubicBezTo>
                  <a:cubicBezTo>
                    <a:pt x="117" y="212"/>
                    <a:pt x="116" y="212"/>
                    <a:pt x="115" y="212"/>
                  </a:cubicBezTo>
                  <a:cubicBezTo>
                    <a:pt x="114" y="212"/>
                    <a:pt x="113" y="212"/>
                    <a:pt x="112" y="212"/>
                  </a:cubicBezTo>
                  <a:cubicBezTo>
                    <a:pt x="111" y="212"/>
                    <a:pt x="111" y="212"/>
                    <a:pt x="111" y="212"/>
                  </a:cubicBezTo>
                  <a:cubicBezTo>
                    <a:pt x="111" y="212"/>
                    <a:pt x="111" y="211"/>
                    <a:pt x="111" y="211"/>
                  </a:cubicBezTo>
                  <a:cubicBezTo>
                    <a:pt x="111" y="211"/>
                    <a:pt x="111" y="211"/>
                    <a:pt x="111" y="211"/>
                  </a:cubicBezTo>
                  <a:cubicBezTo>
                    <a:pt x="111" y="210"/>
                    <a:pt x="111" y="210"/>
                    <a:pt x="110" y="210"/>
                  </a:cubicBezTo>
                  <a:cubicBezTo>
                    <a:pt x="110" y="210"/>
                    <a:pt x="109" y="210"/>
                    <a:pt x="109" y="210"/>
                  </a:cubicBezTo>
                  <a:cubicBezTo>
                    <a:pt x="109" y="211"/>
                    <a:pt x="109" y="211"/>
                    <a:pt x="109" y="211"/>
                  </a:cubicBezTo>
                  <a:cubicBezTo>
                    <a:pt x="109" y="211"/>
                    <a:pt x="109" y="212"/>
                    <a:pt x="109" y="212"/>
                  </a:cubicBezTo>
                  <a:cubicBezTo>
                    <a:pt x="109" y="212"/>
                    <a:pt x="109" y="212"/>
                    <a:pt x="108" y="212"/>
                  </a:cubicBezTo>
                  <a:cubicBezTo>
                    <a:pt x="105" y="213"/>
                    <a:pt x="102" y="213"/>
                    <a:pt x="99" y="212"/>
                  </a:cubicBezTo>
                  <a:cubicBezTo>
                    <a:pt x="95" y="212"/>
                    <a:pt x="92" y="212"/>
                    <a:pt x="90" y="212"/>
                  </a:cubicBezTo>
                  <a:cubicBezTo>
                    <a:pt x="89" y="212"/>
                    <a:pt x="89" y="211"/>
                    <a:pt x="89" y="211"/>
                  </a:cubicBezTo>
                  <a:cubicBezTo>
                    <a:pt x="90" y="211"/>
                    <a:pt x="90" y="211"/>
                    <a:pt x="90" y="211"/>
                  </a:cubicBezTo>
                  <a:cubicBezTo>
                    <a:pt x="90" y="210"/>
                    <a:pt x="90" y="210"/>
                    <a:pt x="90" y="210"/>
                  </a:cubicBezTo>
                  <a:cubicBezTo>
                    <a:pt x="90" y="210"/>
                    <a:pt x="89" y="210"/>
                    <a:pt x="89" y="210"/>
                  </a:cubicBezTo>
                  <a:cubicBezTo>
                    <a:pt x="89" y="210"/>
                    <a:pt x="89" y="210"/>
                    <a:pt x="88" y="210"/>
                  </a:cubicBezTo>
                  <a:cubicBezTo>
                    <a:pt x="88" y="210"/>
                    <a:pt x="88" y="210"/>
                    <a:pt x="88" y="210"/>
                  </a:cubicBezTo>
                  <a:cubicBezTo>
                    <a:pt x="88" y="210"/>
                    <a:pt x="87" y="210"/>
                    <a:pt x="87" y="210"/>
                  </a:cubicBezTo>
                  <a:cubicBezTo>
                    <a:pt x="87" y="210"/>
                    <a:pt x="87" y="210"/>
                    <a:pt x="87" y="210"/>
                  </a:cubicBezTo>
                  <a:cubicBezTo>
                    <a:pt x="87" y="210"/>
                    <a:pt x="87" y="211"/>
                    <a:pt x="87" y="211"/>
                  </a:cubicBezTo>
                  <a:cubicBezTo>
                    <a:pt x="87" y="211"/>
                    <a:pt x="86" y="211"/>
                    <a:pt x="86" y="211"/>
                  </a:cubicBezTo>
                  <a:cubicBezTo>
                    <a:pt x="86" y="211"/>
                    <a:pt x="85" y="211"/>
                    <a:pt x="85" y="212"/>
                  </a:cubicBezTo>
                  <a:cubicBezTo>
                    <a:pt x="85" y="212"/>
                    <a:pt x="84" y="212"/>
                    <a:pt x="84" y="212"/>
                  </a:cubicBezTo>
                  <a:cubicBezTo>
                    <a:pt x="83" y="211"/>
                    <a:pt x="84" y="210"/>
                    <a:pt x="85" y="210"/>
                  </a:cubicBezTo>
                  <a:cubicBezTo>
                    <a:pt x="85" y="210"/>
                    <a:pt x="84" y="210"/>
                    <a:pt x="84" y="210"/>
                  </a:cubicBezTo>
                  <a:cubicBezTo>
                    <a:pt x="84" y="210"/>
                    <a:pt x="84" y="210"/>
                    <a:pt x="84" y="210"/>
                  </a:cubicBezTo>
                  <a:cubicBezTo>
                    <a:pt x="84" y="210"/>
                    <a:pt x="84" y="210"/>
                    <a:pt x="83" y="210"/>
                  </a:cubicBezTo>
                  <a:cubicBezTo>
                    <a:pt x="83" y="210"/>
                    <a:pt x="83" y="210"/>
                    <a:pt x="83" y="210"/>
                  </a:cubicBezTo>
                  <a:cubicBezTo>
                    <a:pt x="83" y="209"/>
                    <a:pt x="82" y="208"/>
                    <a:pt x="81" y="207"/>
                  </a:cubicBezTo>
                  <a:cubicBezTo>
                    <a:pt x="81" y="208"/>
                    <a:pt x="80" y="208"/>
                    <a:pt x="81" y="208"/>
                  </a:cubicBezTo>
                  <a:cubicBezTo>
                    <a:pt x="81" y="208"/>
                    <a:pt x="81" y="208"/>
                    <a:pt x="81" y="209"/>
                  </a:cubicBezTo>
                  <a:cubicBezTo>
                    <a:pt x="81" y="209"/>
                    <a:pt x="82" y="209"/>
                    <a:pt x="82" y="209"/>
                  </a:cubicBezTo>
                  <a:cubicBezTo>
                    <a:pt x="82" y="209"/>
                    <a:pt x="82" y="210"/>
                    <a:pt x="82" y="210"/>
                  </a:cubicBezTo>
                  <a:cubicBezTo>
                    <a:pt x="81" y="210"/>
                    <a:pt x="81" y="210"/>
                    <a:pt x="81" y="209"/>
                  </a:cubicBezTo>
                  <a:cubicBezTo>
                    <a:pt x="80" y="209"/>
                    <a:pt x="80" y="209"/>
                    <a:pt x="80" y="209"/>
                  </a:cubicBezTo>
                  <a:cubicBezTo>
                    <a:pt x="80" y="209"/>
                    <a:pt x="79" y="209"/>
                    <a:pt x="79" y="209"/>
                  </a:cubicBezTo>
                  <a:cubicBezTo>
                    <a:pt x="79" y="210"/>
                    <a:pt x="78" y="210"/>
                    <a:pt x="78" y="210"/>
                  </a:cubicBezTo>
                  <a:cubicBezTo>
                    <a:pt x="76" y="207"/>
                    <a:pt x="76" y="203"/>
                    <a:pt x="75" y="200"/>
                  </a:cubicBezTo>
                  <a:cubicBezTo>
                    <a:pt x="74" y="196"/>
                    <a:pt x="73" y="193"/>
                    <a:pt x="72" y="190"/>
                  </a:cubicBezTo>
                  <a:cubicBezTo>
                    <a:pt x="73" y="189"/>
                    <a:pt x="73" y="188"/>
                    <a:pt x="73" y="188"/>
                  </a:cubicBezTo>
                  <a:cubicBezTo>
                    <a:pt x="74" y="187"/>
                    <a:pt x="74" y="186"/>
                    <a:pt x="74" y="185"/>
                  </a:cubicBezTo>
                  <a:cubicBezTo>
                    <a:pt x="74" y="185"/>
                    <a:pt x="74" y="185"/>
                    <a:pt x="73" y="186"/>
                  </a:cubicBezTo>
                  <a:cubicBezTo>
                    <a:pt x="73" y="186"/>
                    <a:pt x="72" y="187"/>
                    <a:pt x="72" y="187"/>
                  </a:cubicBezTo>
                  <a:cubicBezTo>
                    <a:pt x="71" y="185"/>
                    <a:pt x="70" y="182"/>
                    <a:pt x="70" y="180"/>
                  </a:cubicBezTo>
                  <a:cubicBezTo>
                    <a:pt x="70" y="177"/>
                    <a:pt x="69" y="175"/>
                    <a:pt x="68" y="172"/>
                  </a:cubicBezTo>
                  <a:cubicBezTo>
                    <a:pt x="68" y="171"/>
                    <a:pt x="68" y="170"/>
                    <a:pt x="68" y="169"/>
                  </a:cubicBezTo>
                  <a:cubicBezTo>
                    <a:pt x="67" y="168"/>
                    <a:pt x="67" y="167"/>
                    <a:pt x="67" y="166"/>
                  </a:cubicBezTo>
                  <a:cubicBezTo>
                    <a:pt x="66" y="164"/>
                    <a:pt x="66" y="163"/>
                    <a:pt x="66" y="162"/>
                  </a:cubicBezTo>
                  <a:cubicBezTo>
                    <a:pt x="65" y="161"/>
                    <a:pt x="65" y="160"/>
                    <a:pt x="65" y="159"/>
                  </a:cubicBezTo>
                  <a:cubicBezTo>
                    <a:pt x="64" y="156"/>
                    <a:pt x="64" y="155"/>
                    <a:pt x="63" y="153"/>
                  </a:cubicBezTo>
                  <a:cubicBezTo>
                    <a:pt x="63" y="151"/>
                    <a:pt x="63" y="149"/>
                    <a:pt x="62" y="147"/>
                  </a:cubicBezTo>
                  <a:cubicBezTo>
                    <a:pt x="61" y="143"/>
                    <a:pt x="60" y="140"/>
                    <a:pt x="59" y="136"/>
                  </a:cubicBezTo>
                  <a:cubicBezTo>
                    <a:pt x="58" y="132"/>
                    <a:pt x="57" y="129"/>
                    <a:pt x="57" y="125"/>
                  </a:cubicBezTo>
                  <a:cubicBezTo>
                    <a:pt x="56" y="130"/>
                    <a:pt x="56" y="136"/>
                    <a:pt x="56" y="142"/>
                  </a:cubicBezTo>
                  <a:cubicBezTo>
                    <a:pt x="56" y="148"/>
                    <a:pt x="56" y="154"/>
                    <a:pt x="56" y="160"/>
                  </a:cubicBezTo>
                  <a:cubicBezTo>
                    <a:pt x="57" y="166"/>
                    <a:pt x="57" y="172"/>
                    <a:pt x="57" y="178"/>
                  </a:cubicBezTo>
                  <a:cubicBezTo>
                    <a:pt x="57" y="184"/>
                    <a:pt x="57" y="190"/>
                    <a:pt x="56" y="196"/>
                  </a:cubicBezTo>
                  <a:cubicBezTo>
                    <a:pt x="56" y="197"/>
                    <a:pt x="56" y="199"/>
                    <a:pt x="56" y="202"/>
                  </a:cubicBezTo>
                  <a:cubicBezTo>
                    <a:pt x="56" y="204"/>
                    <a:pt x="56" y="206"/>
                    <a:pt x="56" y="208"/>
                  </a:cubicBezTo>
                  <a:cubicBezTo>
                    <a:pt x="55" y="208"/>
                    <a:pt x="55" y="208"/>
                    <a:pt x="55" y="208"/>
                  </a:cubicBezTo>
                  <a:cubicBezTo>
                    <a:pt x="54" y="209"/>
                    <a:pt x="54" y="210"/>
                    <a:pt x="54" y="211"/>
                  </a:cubicBezTo>
                  <a:cubicBezTo>
                    <a:pt x="54" y="211"/>
                    <a:pt x="54" y="211"/>
                    <a:pt x="53" y="211"/>
                  </a:cubicBezTo>
                  <a:cubicBezTo>
                    <a:pt x="53" y="211"/>
                    <a:pt x="53" y="210"/>
                    <a:pt x="53" y="210"/>
                  </a:cubicBezTo>
                  <a:cubicBezTo>
                    <a:pt x="53" y="210"/>
                    <a:pt x="53" y="209"/>
                    <a:pt x="53" y="209"/>
                  </a:cubicBezTo>
                  <a:cubicBezTo>
                    <a:pt x="54" y="208"/>
                    <a:pt x="53" y="208"/>
                    <a:pt x="53" y="208"/>
                  </a:cubicBezTo>
                  <a:cubicBezTo>
                    <a:pt x="53" y="208"/>
                    <a:pt x="52" y="208"/>
                    <a:pt x="52" y="208"/>
                  </a:cubicBezTo>
                  <a:cubicBezTo>
                    <a:pt x="51" y="208"/>
                    <a:pt x="51" y="208"/>
                    <a:pt x="50" y="209"/>
                  </a:cubicBezTo>
                  <a:cubicBezTo>
                    <a:pt x="50" y="209"/>
                    <a:pt x="50" y="210"/>
                    <a:pt x="51" y="210"/>
                  </a:cubicBezTo>
                  <a:cubicBezTo>
                    <a:pt x="51" y="210"/>
                    <a:pt x="51" y="210"/>
                    <a:pt x="51" y="211"/>
                  </a:cubicBezTo>
                  <a:cubicBezTo>
                    <a:pt x="50" y="211"/>
                    <a:pt x="50" y="211"/>
                    <a:pt x="49" y="212"/>
                  </a:cubicBezTo>
                  <a:cubicBezTo>
                    <a:pt x="49" y="212"/>
                    <a:pt x="48" y="212"/>
                    <a:pt x="48" y="212"/>
                  </a:cubicBezTo>
                  <a:cubicBezTo>
                    <a:pt x="47" y="212"/>
                    <a:pt x="46" y="212"/>
                    <a:pt x="45" y="213"/>
                  </a:cubicBezTo>
                  <a:cubicBezTo>
                    <a:pt x="45" y="213"/>
                    <a:pt x="43" y="213"/>
                    <a:pt x="42" y="213"/>
                  </a:cubicBezTo>
                  <a:cubicBezTo>
                    <a:pt x="41" y="213"/>
                    <a:pt x="40" y="213"/>
                    <a:pt x="39" y="213"/>
                  </a:cubicBezTo>
                  <a:cubicBezTo>
                    <a:pt x="38" y="213"/>
                    <a:pt x="38" y="212"/>
                    <a:pt x="37" y="212"/>
                  </a:cubicBezTo>
                  <a:cubicBezTo>
                    <a:pt x="37" y="212"/>
                    <a:pt x="36" y="212"/>
                    <a:pt x="36" y="212"/>
                  </a:cubicBezTo>
                  <a:cubicBezTo>
                    <a:pt x="36" y="212"/>
                    <a:pt x="35" y="211"/>
                    <a:pt x="35" y="211"/>
                  </a:cubicBezTo>
                  <a:cubicBezTo>
                    <a:pt x="34" y="212"/>
                    <a:pt x="34" y="212"/>
                    <a:pt x="33" y="212"/>
                  </a:cubicBezTo>
                  <a:cubicBezTo>
                    <a:pt x="32" y="212"/>
                    <a:pt x="30" y="212"/>
                    <a:pt x="29" y="212"/>
                  </a:cubicBezTo>
                  <a:cubicBezTo>
                    <a:pt x="28" y="212"/>
                    <a:pt x="27" y="212"/>
                    <a:pt x="26" y="212"/>
                  </a:cubicBezTo>
                  <a:cubicBezTo>
                    <a:pt x="25" y="212"/>
                    <a:pt x="24" y="212"/>
                    <a:pt x="24" y="211"/>
                  </a:cubicBezTo>
                  <a:cubicBezTo>
                    <a:pt x="23" y="212"/>
                    <a:pt x="23" y="212"/>
                    <a:pt x="22" y="212"/>
                  </a:cubicBezTo>
                  <a:cubicBezTo>
                    <a:pt x="20" y="212"/>
                    <a:pt x="20" y="212"/>
                    <a:pt x="19" y="212"/>
                  </a:cubicBezTo>
                  <a:cubicBezTo>
                    <a:pt x="18" y="212"/>
                    <a:pt x="18" y="212"/>
                    <a:pt x="17" y="212"/>
                  </a:cubicBezTo>
                  <a:cubicBezTo>
                    <a:pt x="16" y="212"/>
                    <a:pt x="15" y="212"/>
                    <a:pt x="14" y="212"/>
                  </a:cubicBezTo>
                  <a:lnTo>
                    <a:pt x="6" y="212"/>
                  </a:lnTo>
                  <a:cubicBezTo>
                    <a:pt x="6" y="212"/>
                    <a:pt x="5" y="212"/>
                    <a:pt x="5" y="212"/>
                  </a:cubicBezTo>
                  <a:cubicBezTo>
                    <a:pt x="4" y="212"/>
                    <a:pt x="4" y="212"/>
                    <a:pt x="4" y="212"/>
                  </a:cubicBezTo>
                  <a:cubicBezTo>
                    <a:pt x="3" y="212"/>
                    <a:pt x="3" y="212"/>
                    <a:pt x="3" y="212"/>
                  </a:cubicBezTo>
                  <a:cubicBezTo>
                    <a:pt x="3" y="212"/>
                    <a:pt x="2" y="211"/>
                    <a:pt x="2" y="211"/>
                  </a:cubicBezTo>
                  <a:cubicBezTo>
                    <a:pt x="2" y="211"/>
                    <a:pt x="2" y="211"/>
                    <a:pt x="2" y="211"/>
                  </a:cubicBezTo>
                  <a:cubicBezTo>
                    <a:pt x="2" y="211"/>
                    <a:pt x="2" y="211"/>
                    <a:pt x="2" y="212"/>
                  </a:cubicBezTo>
                  <a:cubicBezTo>
                    <a:pt x="1" y="211"/>
                    <a:pt x="0" y="210"/>
                    <a:pt x="0" y="209"/>
                  </a:cubicBezTo>
                  <a:cubicBezTo>
                    <a:pt x="1" y="208"/>
                    <a:pt x="1" y="207"/>
                    <a:pt x="1" y="206"/>
                  </a:cubicBezTo>
                  <a:cubicBezTo>
                    <a:pt x="1" y="205"/>
                    <a:pt x="1" y="204"/>
                    <a:pt x="1" y="203"/>
                  </a:cubicBezTo>
                  <a:cubicBezTo>
                    <a:pt x="1" y="202"/>
                    <a:pt x="1" y="201"/>
                    <a:pt x="1" y="200"/>
                  </a:cubicBezTo>
                  <a:cubicBezTo>
                    <a:pt x="1" y="199"/>
                    <a:pt x="1" y="198"/>
                    <a:pt x="1" y="198"/>
                  </a:cubicBezTo>
                  <a:cubicBezTo>
                    <a:pt x="1" y="197"/>
                    <a:pt x="1" y="196"/>
                    <a:pt x="1" y="196"/>
                  </a:cubicBezTo>
                  <a:cubicBezTo>
                    <a:pt x="1" y="195"/>
                    <a:pt x="1" y="195"/>
                    <a:pt x="1" y="194"/>
                  </a:cubicBezTo>
                  <a:cubicBezTo>
                    <a:pt x="1" y="193"/>
                    <a:pt x="1" y="193"/>
                    <a:pt x="1" y="192"/>
                  </a:cubicBezTo>
                  <a:cubicBezTo>
                    <a:pt x="1" y="180"/>
                    <a:pt x="1" y="169"/>
                    <a:pt x="1" y="156"/>
                  </a:cubicBezTo>
                  <a:cubicBezTo>
                    <a:pt x="1" y="144"/>
                    <a:pt x="1" y="132"/>
                    <a:pt x="1" y="119"/>
                  </a:cubicBezTo>
                  <a:cubicBezTo>
                    <a:pt x="1" y="107"/>
                    <a:pt x="1" y="94"/>
                    <a:pt x="1" y="82"/>
                  </a:cubicBezTo>
                  <a:lnTo>
                    <a:pt x="1" y="45"/>
                  </a:lnTo>
                  <a:cubicBezTo>
                    <a:pt x="1" y="40"/>
                    <a:pt x="1" y="35"/>
                    <a:pt x="1" y="31"/>
                  </a:cubicBezTo>
                  <a:cubicBezTo>
                    <a:pt x="1" y="26"/>
                    <a:pt x="1" y="22"/>
                    <a:pt x="1" y="17"/>
                  </a:cubicBezTo>
                  <a:cubicBezTo>
                    <a:pt x="1" y="17"/>
                    <a:pt x="1" y="17"/>
                    <a:pt x="1" y="17"/>
                  </a:cubicBezTo>
                  <a:cubicBezTo>
                    <a:pt x="2" y="17"/>
                    <a:pt x="2" y="17"/>
                    <a:pt x="2" y="17"/>
                  </a:cubicBezTo>
                  <a:cubicBezTo>
                    <a:pt x="2" y="18"/>
                    <a:pt x="2" y="18"/>
                    <a:pt x="2" y="18"/>
                  </a:cubicBezTo>
                  <a:cubicBezTo>
                    <a:pt x="2" y="18"/>
                    <a:pt x="2" y="18"/>
                    <a:pt x="3" y="18"/>
                  </a:cubicBezTo>
                  <a:cubicBezTo>
                    <a:pt x="3" y="17"/>
                    <a:pt x="3" y="17"/>
                    <a:pt x="3" y="17"/>
                  </a:cubicBezTo>
                  <a:cubicBezTo>
                    <a:pt x="2" y="17"/>
                    <a:pt x="2" y="16"/>
                    <a:pt x="2" y="16"/>
                  </a:cubicBezTo>
                  <a:cubicBezTo>
                    <a:pt x="1" y="16"/>
                    <a:pt x="1" y="16"/>
                    <a:pt x="1" y="16"/>
                  </a:cubicBezTo>
                  <a:cubicBezTo>
                    <a:pt x="0" y="15"/>
                    <a:pt x="0" y="15"/>
                    <a:pt x="1" y="14"/>
                  </a:cubicBezTo>
                  <a:cubicBezTo>
                    <a:pt x="1" y="14"/>
                    <a:pt x="1" y="14"/>
                    <a:pt x="2" y="15"/>
                  </a:cubicBezTo>
                  <a:cubicBezTo>
                    <a:pt x="2" y="15"/>
                    <a:pt x="2" y="15"/>
                    <a:pt x="2" y="15"/>
                  </a:cubicBezTo>
                  <a:cubicBezTo>
                    <a:pt x="3" y="15"/>
                    <a:pt x="3" y="15"/>
                    <a:pt x="3" y="15"/>
                  </a:cubicBezTo>
                  <a:cubicBezTo>
                    <a:pt x="3" y="15"/>
                    <a:pt x="3" y="14"/>
                    <a:pt x="3" y="14"/>
                  </a:cubicBezTo>
                  <a:cubicBezTo>
                    <a:pt x="3" y="13"/>
                    <a:pt x="3" y="13"/>
                    <a:pt x="3" y="13"/>
                  </a:cubicBezTo>
                  <a:cubicBezTo>
                    <a:pt x="3" y="13"/>
                    <a:pt x="3" y="13"/>
                    <a:pt x="2" y="13"/>
                  </a:cubicBezTo>
                  <a:cubicBezTo>
                    <a:pt x="2" y="13"/>
                    <a:pt x="2" y="13"/>
                    <a:pt x="1" y="13"/>
                  </a:cubicBezTo>
                  <a:cubicBezTo>
                    <a:pt x="1" y="13"/>
                    <a:pt x="1" y="13"/>
                    <a:pt x="1" y="13"/>
                  </a:cubicBezTo>
                  <a:cubicBezTo>
                    <a:pt x="1" y="11"/>
                    <a:pt x="1" y="10"/>
                    <a:pt x="1" y="9"/>
                  </a:cubicBezTo>
                  <a:cubicBezTo>
                    <a:pt x="1" y="8"/>
                    <a:pt x="1" y="6"/>
                    <a:pt x="1" y="5"/>
                  </a:cubicBezTo>
                  <a:cubicBezTo>
                    <a:pt x="2" y="5"/>
                    <a:pt x="3" y="5"/>
                    <a:pt x="4" y="6"/>
                  </a:cubicBezTo>
                  <a:cubicBezTo>
                    <a:pt x="4" y="6"/>
                    <a:pt x="5" y="6"/>
                    <a:pt x="6" y="6"/>
                  </a:cubicBezTo>
                  <a:cubicBezTo>
                    <a:pt x="6" y="6"/>
                    <a:pt x="7" y="5"/>
                    <a:pt x="7" y="5"/>
                  </a:cubicBezTo>
                  <a:cubicBezTo>
                    <a:pt x="7" y="5"/>
                    <a:pt x="6" y="5"/>
                    <a:pt x="6" y="4"/>
                  </a:cubicBezTo>
                  <a:cubicBezTo>
                    <a:pt x="6" y="4"/>
                    <a:pt x="6" y="4"/>
                    <a:pt x="5" y="4"/>
                  </a:cubicBezTo>
                  <a:cubicBezTo>
                    <a:pt x="5" y="3"/>
                    <a:pt x="5" y="3"/>
                    <a:pt x="6" y="2"/>
                  </a:cubicBezTo>
                  <a:cubicBezTo>
                    <a:pt x="6" y="2"/>
                    <a:pt x="7" y="2"/>
                    <a:pt x="7" y="2"/>
                  </a:cubicBezTo>
                  <a:cubicBezTo>
                    <a:pt x="7" y="3"/>
                    <a:pt x="7" y="3"/>
                    <a:pt x="7" y="3"/>
                  </a:cubicBezTo>
                  <a:cubicBezTo>
                    <a:pt x="7" y="4"/>
                    <a:pt x="7" y="4"/>
                    <a:pt x="7" y="5"/>
                  </a:cubicBezTo>
                  <a:cubicBezTo>
                    <a:pt x="7" y="5"/>
                    <a:pt x="8" y="5"/>
                    <a:pt x="8" y="6"/>
                  </a:cubicBezTo>
                  <a:cubicBezTo>
                    <a:pt x="8" y="5"/>
                    <a:pt x="8" y="5"/>
                    <a:pt x="9" y="5"/>
                  </a:cubicBezTo>
                  <a:cubicBezTo>
                    <a:pt x="9" y="5"/>
                    <a:pt x="9" y="5"/>
                    <a:pt x="10" y="5"/>
                  </a:cubicBezTo>
                  <a:cubicBezTo>
                    <a:pt x="10" y="4"/>
                    <a:pt x="9" y="4"/>
                    <a:pt x="9" y="4"/>
                  </a:cubicBezTo>
                  <a:cubicBezTo>
                    <a:pt x="9" y="4"/>
                    <a:pt x="9" y="4"/>
                    <a:pt x="8" y="4"/>
                  </a:cubicBezTo>
                  <a:cubicBezTo>
                    <a:pt x="8" y="4"/>
                    <a:pt x="8" y="3"/>
                    <a:pt x="8" y="3"/>
                  </a:cubicBezTo>
                  <a:cubicBezTo>
                    <a:pt x="8" y="3"/>
                    <a:pt x="8" y="2"/>
                    <a:pt x="8" y="2"/>
                  </a:cubicBezTo>
                  <a:cubicBezTo>
                    <a:pt x="9" y="2"/>
                    <a:pt x="10" y="2"/>
                    <a:pt x="11" y="2"/>
                  </a:cubicBezTo>
                  <a:cubicBezTo>
                    <a:pt x="12" y="2"/>
                    <a:pt x="13" y="2"/>
                    <a:pt x="14" y="3"/>
                  </a:cubicBezTo>
                  <a:cubicBezTo>
                    <a:pt x="14" y="3"/>
                    <a:pt x="14" y="3"/>
                    <a:pt x="14" y="3"/>
                  </a:cubicBezTo>
                  <a:cubicBezTo>
                    <a:pt x="14" y="3"/>
                    <a:pt x="15" y="2"/>
                    <a:pt x="15" y="2"/>
                  </a:cubicBezTo>
                  <a:cubicBezTo>
                    <a:pt x="16" y="2"/>
                    <a:pt x="16" y="2"/>
                    <a:pt x="16" y="3"/>
                  </a:cubicBezTo>
                  <a:cubicBezTo>
                    <a:pt x="16" y="3"/>
                    <a:pt x="16" y="3"/>
                    <a:pt x="16" y="4"/>
                  </a:cubicBezTo>
                  <a:cubicBezTo>
                    <a:pt x="15" y="4"/>
                    <a:pt x="15" y="4"/>
                    <a:pt x="15" y="4"/>
                  </a:cubicBezTo>
                  <a:cubicBezTo>
                    <a:pt x="14" y="5"/>
                    <a:pt x="14" y="5"/>
                    <a:pt x="14" y="6"/>
                  </a:cubicBezTo>
                  <a:cubicBezTo>
                    <a:pt x="15" y="6"/>
                    <a:pt x="15" y="6"/>
                    <a:pt x="15" y="6"/>
                  </a:cubicBezTo>
                  <a:cubicBezTo>
                    <a:pt x="15" y="6"/>
                    <a:pt x="15" y="6"/>
                    <a:pt x="15" y="6"/>
                  </a:cubicBezTo>
                  <a:cubicBezTo>
                    <a:pt x="15" y="5"/>
                    <a:pt x="15" y="5"/>
                    <a:pt x="16" y="5"/>
                  </a:cubicBezTo>
                  <a:cubicBezTo>
                    <a:pt x="16" y="5"/>
                    <a:pt x="16" y="5"/>
                    <a:pt x="17" y="5"/>
                  </a:cubicBezTo>
                  <a:cubicBezTo>
                    <a:pt x="17" y="4"/>
                    <a:pt x="18" y="4"/>
                    <a:pt x="18" y="3"/>
                  </a:cubicBezTo>
                  <a:cubicBezTo>
                    <a:pt x="19" y="2"/>
                    <a:pt x="19" y="2"/>
                    <a:pt x="20" y="1"/>
                  </a:cubicBezTo>
                  <a:cubicBezTo>
                    <a:pt x="20" y="1"/>
                    <a:pt x="21" y="0"/>
                    <a:pt x="22" y="0"/>
                  </a:cubicBezTo>
                  <a:cubicBezTo>
                    <a:pt x="23" y="0"/>
                    <a:pt x="24" y="0"/>
                    <a:pt x="25" y="0"/>
                  </a:cubicBezTo>
                  <a:cubicBezTo>
                    <a:pt x="25" y="1"/>
                    <a:pt x="24" y="1"/>
                    <a:pt x="24" y="1"/>
                  </a:cubicBezTo>
                  <a:cubicBezTo>
                    <a:pt x="24" y="1"/>
                    <a:pt x="24" y="2"/>
                    <a:pt x="24" y="2"/>
                  </a:cubicBezTo>
                  <a:cubicBezTo>
                    <a:pt x="25" y="3"/>
                    <a:pt x="26" y="2"/>
                    <a:pt x="25" y="0"/>
                  </a:cubicBezTo>
                  <a:cubicBezTo>
                    <a:pt x="25" y="1"/>
                    <a:pt x="26" y="2"/>
                    <a:pt x="26" y="2"/>
                  </a:cubicBezTo>
                  <a:cubicBezTo>
                    <a:pt x="27" y="2"/>
                    <a:pt x="27" y="2"/>
                    <a:pt x="28" y="2"/>
                  </a:cubicBezTo>
                  <a:cubicBezTo>
                    <a:pt x="29" y="2"/>
                    <a:pt x="30" y="2"/>
                    <a:pt x="30" y="2"/>
                  </a:cubicBezTo>
                  <a:cubicBezTo>
                    <a:pt x="31" y="2"/>
                    <a:pt x="31" y="3"/>
                    <a:pt x="32" y="3"/>
                  </a:cubicBezTo>
                  <a:cubicBezTo>
                    <a:pt x="32" y="3"/>
                    <a:pt x="32" y="3"/>
                    <a:pt x="32" y="3"/>
                  </a:cubicBezTo>
                  <a:cubicBezTo>
                    <a:pt x="33" y="3"/>
                    <a:pt x="33" y="3"/>
                    <a:pt x="33" y="3"/>
                  </a:cubicBezTo>
                  <a:cubicBezTo>
                    <a:pt x="33" y="2"/>
                    <a:pt x="33" y="2"/>
                    <a:pt x="34" y="2"/>
                  </a:cubicBezTo>
                  <a:cubicBezTo>
                    <a:pt x="34" y="2"/>
                    <a:pt x="34" y="3"/>
                    <a:pt x="35" y="3"/>
                  </a:cubicBezTo>
                  <a:cubicBezTo>
                    <a:pt x="35" y="3"/>
                    <a:pt x="35" y="3"/>
                    <a:pt x="35" y="2"/>
                  </a:cubicBezTo>
                  <a:cubicBezTo>
                    <a:pt x="35" y="2"/>
                    <a:pt x="35" y="2"/>
                    <a:pt x="35" y="2"/>
                  </a:cubicBezTo>
                  <a:cubicBezTo>
                    <a:pt x="35" y="1"/>
                    <a:pt x="35" y="1"/>
                    <a:pt x="35" y="1"/>
                  </a:cubicBezTo>
                  <a:cubicBezTo>
                    <a:pt x="35" y="1"/>
                    <a:pt x="36" y="1"/>
                    <a:pt x="36" y="1"/>
                  </a:cubicBezTo>
                  <a:close/>
                  <a:moveTo>
                    <a:pt x="99" y="61"/>
                  </a:moveTo>
                  <a:cubicBezTo>
                    <a:pt x="99" y="60"/>
                    <a:pt x="99" y="59"/>
                    <a:pt x="98" y="59"/>
                  </a:cubicBezTo>
                  <a:cubicBezTo>
                    <a:pt x="97" y="59"/>
                    <a:pt x="97" y="59"/>
                    <a:pt x="96" y="60"/>
                  </a:cubicBezTo>
                  <a:cubicBezTo>
                    <a:pt x="97" y="60"/>
                    <a:pt x="98" y="61"/>
                    <a:pt x="99" y="61"/>
                  </a:cubicBezTo>
                  <a:close/>
                  <a:moveTo>
                    <a:pt x="128" y="1"/>
                  </a:moveTo>
                  <a:cubicBezTo>
                    <a:pt x="128" y="1"/>
                    <a:pt x="128" y="2"/>
                    <a:pt x="128" y="2"/>
                  </a:cubicBezTo>
                  <a:cubicBezTo>
                    <a:pt x="128" y="2"/>
                    <a:pt x="129" y="2"/>
                    <a:pt x="129" y="1"/>
                  </a:cubicBezTo>
                  <a:cubicBezTo>
                    <a:pt x="129" y="1"/>
                    <a:pt x="129" y="1"/>
                    <a:pt x="128" y="1"/>
                  </a:cubicBezTo>
                  <a:cubicBezTo>
                    <a:pt x="128" y="1"/>
                    <a:pt x="128" y="1"/>
                    <a:pt x="128" y="1"/>
                  </a:cubicBezTo>
                  <a:close/>
                  <a:moveTo>
                    <a:pt x="83" y="4"/>
                  </a:moveTo>
                  <a:cubicBezTo>
                    <a:pt x="84" y="4"/>
                    <a:pt x="84" y="4"/>
                    <a:pt x="84" y="4"/>
                  </a:cubicBezTo>
                  <a:cubicBezTo>
                    <a:pt x="84" y="4"/>
                    <a:pt x="85" y="5"/>
                    <a:pt x="85" y="5"/>
                  </a:cubicBezTo>
                  <a:cubicBezTo>
                    <a:pt x="85" y="5"/>
                    <a:pt x="85" y="5"/>
                    <a:pt x="85" y="5"/>
                  </a:cubicBezTo>
                  <a:cubicBezTo>
                    <a:pt x="85" y="5"/>
                    <a:pt x="86" y="5"/>
                    <a:pt x="86" y="5"/>
                  </a:cubicBezTo>
                  <a:cubicBezTo>
                    <a:pt x="86" y="5"/>
                    <a:pt x="86" y="4"/>
                    <a:pt x="85" y="4"/>
                  </a:cubicBezTo>
                  <a:cubicBezTo>
                    <a:pt x="85" y="4"/>
                    <a:pt x="85" y="3"/>
                    <a:pt x="84" y="3"/>
                  </a:cubicBezTo>
                  <a:cubicBezTo>
                    <a:pt x="84" y="3"/>
                    <a:pt x="84" y="3"/>
                    <a:pt x="84" y="3"/>
                  </a:cubicBezTo>
                  <a:cubicBezTo>
                    <a:pt x="83" y="3"/>
                    <a:pt x="83" y="4"/>
                    <a:pt x="83" y="4"/>
                  </a:cubicBezTo>
                  <a:close/>
                  <a:moveTo>
                    <a:pt x="40" y="4"/>
                  </a:moveTo>
                  <a:cubicBezTo>
                    <a:pt x="41" y="4"/>
                    <a:pt x="41" y="4"/>
                    <a:pt x="41" y="4"/>
                  </a:cubicBezTo>
                  <a:lnTo>
                    <a:pt x="42" y="4"/>
                  </a:lnTo>
                  <a:cubicBezTo>
                    <a:pt x="42" y="4"/>
                    <a:pt x="42" y="4"/>
                    <a:pt x="42" y="4"/>
                  </a:cubicBezTo>
                  <a:cubicBezTo>
                    <a:pt x="42" y="4"/>
                    <a:pt x="41" y="3"/>
                    <a:pt x="41" y="3"/>
                  </a:cubicBezTo>
                  <a:cubicBezTo>
                    <a:pt x="41" y="3"/>
                    <a:pt x="41" y="3"/>
                    <a:pt x="40" y="3"/>
                  </a:cubicBezTo>
                  <a:cubicBezTo>
                    <a:pt x="40" y="4"/>
                    <a:pt x="40" y="4"/>
                    <a:pt x="40" y="4"/>
                  </a:cubicBezTo>
                  <a:close/>
                  <a:moveTo>
                    <a:pt x="92" y="5"/>
                  </a:moveTo>
                  <a:cubicBezTo>
                    <a:pt x="92" y="5"/>
                    <a:pt x="93" y="5"/>
                    <a:pt x="93" y="5"/>
                  </a:cubicBezTo>
                  <a:cubicBezTo>
                    <a:pt x="93" y="5"/>
                    <a:pt x="93" y="4"/>
                    <a:pt x="93" y="4"/>
                  </a:cubicBezTo>
                  <a:cubicBezTo>
                    <a:pt x="93" y="4"/>
                    <a:pt x="93" y="4"/>
                    <a:pt x="93" y="3"/>
                  </a:cubicBezTo>
                  <a:cubicBezTo>
                    <a:pt x="93" y="3"/>
                    <a:pt x="92" y="3"/>
                    <a:pt x="92" y="3"/>
                  </a:cubicBezTo>
                  <a:lnTo>
                    <a:pt x="92" y="5"/>
                  </a:lnTo>
                  <a:close/>
                  <a:moveTo>
                    <a:pt x="120" y="3"/>
                  </a:moveTo>
                  <a:cubicBezTo>
                    <a:pt x="119" y="4"/>
                    <a:pt x="119" y="4"/>
                    <a:pt x="119" y="5"/>
                  </a:cubicBezTo>
                  <a:cubicBezTo>
                    <a:pt x="120" y="5"/>
                    <a:pt x="120" y="5"/>
                    <a:pt x="120" y="5"/>
                  </a:cubicBezTo>
                  <a:cubicBezTo>
                    <a:pt x="121" y="5"/>
                    <a:pt x="121" y="5"/>
                    <a:pt x="121" y="6"/>
                  </a:cubicBezTo>
                  <a:cubicBezTo>
                    <a:pt x="122" y="6"/>
                    <a:pt x="122" y="6"/>
                    <a:pt x="122" y="6"/>
                  </a:cubicBezTo>
                  <a:cubicBezTo>
                    <a:pt x="121" y="7"/>
                    <a:pt x="121" y="7"/>
                    <a:pt x="121" y="8"/>
                  </a:cubicBezTo>
                  <a:lnTo>
                    <a:pt x="122" y="8"/>
                  </a:lnTo>
                  <a:cubicBezTo>
                    <a:pt x="122" y="8"/>
                    <a:pt x="122" y="8"/>
                    <a:pt x="122" y="7"/>
                  </a:cubicBezTo>
                  <a:cubicBezTo>
                    <a:pt x="122" y="7"/>
                    <a:pt x="122" y="7"/>
                    <a:pt x="122" y="7"/>
                  </a:cubicBezTo>
                  <a:cubicBezTo>
                    <a:pt x="122" y="7"/>
                    <a:pt x="122" y="7"/>
                    <a:pt x="122" y="6"/>
                  </a:cubicBezTo>
                  <a:cubicBezTo>
                    <a:pt x="122" y="6"/>
                    <a:pt x="123" y="6"/>
                    <a:pt x="123" y="6"/>
                  </a:cubicBezTo>
                  <a:cubicBezTo>
                    <a:pt x="123" y="5"/>
                    <a:pt x="123" y="5"/>
                    <a:pt x="123" y="5"/>
                  </a:cubicBezTo>
                  <a:cubicBezTo>
                    <a:pt x="122" y="5"/>
                    <a:pt x="122" y="4"/>
                    <a:pt x="122" y="4"/>
                  </a:cubicBezTo>
                  <a:cubicBezTo>
                    <a:pt x="122" y="4"/>
                    <a:pt x="122" y="4"/>
                    <a:pt x="121" y="4"/>
                  </a:cubicBezTo>
                  <a:cubicBezTo>
                    <a:pt x="121" y="4"/>
                    <a:pt x="121" y="4"/>
                    <a:pt x="120" y="4"/>
                  </a:cubicBezTo>
                  <a:cubicBezTo>
                    <a:pt x="120" y="4"/>
                    <a:pt x="120" y="4"/>
                    <a:pt x="120" y="4"/>
                  </a:cubicBezTo>
                  <a:cubicBezTo>
                    <a:pt x="120" y="4"/>
                    <a:pt x="120" y="3"/>
                    <a:pt x="120" y="3"/>
                  </a:cubicBezTo>
                  <a:close/>
                  <a:moveTo>
                    <a:pt x="26" y="4"/>
                  </a:moveTo>
                  <a:cubicBezTo>
                    <a:pt x="26" y="5"/>
                    <a:pt x="26" y="6"/>
                    <a:pt x="27" y="6"/>
                  </a:cubicBezTo>
                  <a:cubicBezTo>
                    <a:pt x="27" y="5"/>
                    <a:pt x="28" y="5"/>
                    <a:pt x="27" y="4"/>
                  </a:cubicBezTo>
                  <a:cubicBezTo>
                    <a:pt x="27" y="4"/>
                    <a:pt x="27" y="4"/>
                    <a:pt x="26" y="4"/>
                  </a:cubicBezTo>
                  <a:close/>
                  <a:moveTo>
                    <a:pt x="29" y="6"/>
                  </a:moveTo>
                  <a:cubicBezTo>
                    <a:pt x="29" y="6"/>
                    <a:pt x="29" y="6"/>
                    <a:pt x="30" y="6"/>
                  </a:cubicBezTo>
                  <a:cubicBezTo>
                    <a:pt x="30" y="6"/>
                    <a:pt x="30" y="6"/>
                    <a:pt x="30" y="6"/>
                  </a:cubicBezTo>
                  <a:cubicBezTo>
                    <a:pt x="30" y="6"/>
                    <a:pt x="30" y="5"/>
                    <a:pt x="30" y="5"/>
                  </a:cubicBezTo>
                  <a:cubicBezTo>
                    <a:pt x="30" y="4"/>
                    <a:pt x="30" y="4"/>
                    <a:pt x="29" y="4"/>
                  </a:cubicBezTo>
                  <a:lnTo>
                    <a:pt x="29" y="6"/>
                  </a:lnTo>
                  <a:close/>
                  <a:moveTo>
                    <a:pt x="35" y="6"/>
                  </a:moveTo>
                  <a:lnTo>
                    <a:pt x="36" y="6"/>
                  </a:lnTo>
                  <a:lnTo>
                    <a:pt x="36" y="5"/>
                  </a:lnTo>
                  <a:lnTo>
                    <a:pt x="35" y="5"/>
                  </a:lnTo>
                  <a:lnTo>
                    <a:pt x="35" y="6"/>
                  </a:lnTo>
                  <a:close/>
                  <a:moveTo>
                    <a:pt x="115" y="4"/>
                  </a:moveTo>
                  <a:cubicBezTo>
                    <a:pt x="116" y="5"/>
                    <a:pt x="116" y="5"/>
                    <a:pt x="116" y="6"/>
                  </a:cubicBezTo>
                  <a:cubicBezTo>
                    <a:pt x="115" y="6"/>
                    <a:pt x="115" y="6"/>
                    <a:pt x="115" y="7"/>
                  </a:cubicBezTo>
                  <a:cubicBezTo>
                    <a:pt x="115" y="7"/>
                    <a:pt x="115" y="7"/>
                    <a:pt x="114" y="7"/>
                  </a:cubicBezTo>
                  <a:cubicBezTo>
                    <a:pt x="114" y="8"/>
                    <a:pt x="114" y="8"/>
                    <a:pt x="115" y="8"/>
                  </a:cubicBezTo>
                  <a:cubicBezTo>
                    <a:pt x="115" y="8"/>
                    <a:pt x="115" y="7"/>
                    <a:pt x="116" y="7"/>
                  </a:cubicBezTo>
                  <a:cubicBezTo>
                    <a:pt x="116" y="7"/>
                    <a:pt x="116" y="6"/>
                    <a:pt x="117" y="6"/>
                  </a:cubicBezTo>
                  <a:cubicBezTo>
                    <a:pt x="117" y="6"/>
                    <a:pt x="117" y="5"/>
                    <a:pt x="117" y="5"/>
                  </a:cubicBezTo>
                  <a:cubicBezTo>
                    <a:pt x="117" y="5"/>
                    <a:pt x="116" y="5"/>
                    <a:pt x="115" y="4"/>
                  </a:cubicBezTo>
                  <a:close/>
                  <a:moveTo>
                    <a:pt x="18" y="5"/>
                  </a:moveTo>
                  <a:cubicBezTo>
                    <a:pt x="17" y="5"/>
                    <a:pt x="17" y="6"/>
                    <a:pt x="16" y="6"/>
                  </a:cubicBezTo>
                  <a:cubicBezTo>
                    <a:pt x="16" y="7"/>
                    <a:pt x="16" y="7"/>
                    <a:pt x="17" y="7"/>
                  </a:cubicBezTo>
                  <a:cubicBezTo>
                    <a:pt x="17" y="7"/>
                    <a:pt x="17" y="7"/>
                    <a:pt x="17" y="6"/>
                  </a:cubicBezTo>
                  <a:cubicBezTo>
                    <a:pt x="18" y="6"/>
                    <a:pt x="18" y="6"/>
                    <a:pt x="18" y="5"/>
                  </a:cubicBezTo>
                  <a:close/>
                  <a:moveTo>
                    <a:pt x="33" y="6"/>
                  </a:moveTo>
                  <a:cubicBezTo>
                    <a:pt x="34" y="6"/>
                    <a:pt x="34" y="6"/>
                    <a:pt x="34" y="6"/>
                  </a:cubicBezTo>
                  <a:cubicBezTo>
                    <a:pt x="34" y="6"/>
                    <a:pt x="34" y="6"/>
                    <a:pt x="34" y="6"/>
                  </a:cubicBezTo>
                  <a:cubicBezTo>
                    <a:pt x="34" y="5"/>
                    <a:pt x="34" y="5"/>
                    <a:pt x="34" y="5"/>
                  </a:cubicBezTo>
                  <a:cubicBezTo>
                    <a:pt x="33" y="6"/>
                    <a:pt x="33" y="6"/>
                    <a:pt x="33" y="6"/>
                  </a:cubicBezTo>
                  <a:close/>
                  <a:moveTo>
                    <a:pt x="89" y="6"/>
                  </a:moveTo>
                  <a:lnTo>
                    <a:pt x="89" y="6"/>
                  </a:lnTo>
                  <a:lnTo>
                    <a:pt x="90" y="6"/>
                  </a:lnTo>
                  <a:lnTo>
                    <a:pt x="89" y="6"/>
                  </a:lnTo>
                  <a:close/>
                  <a:moveTo>
                    <a:pt x="104" y="5"/>
                  </a:moveTo>
                  <a:cubicBezTo>
                    <a:pt x="104" y="6"/>
                    <a:pt x="104" y="6"/>
                    <a:pt x="104" y="7"/>
                  </a:cubicBezTo>
                  <a:cubicBezTo>
                    <a:pt x="104" y="7"/>
                    <a:pt x="104" y="8"/>
                    <a:pt x="104" y="8"/>
                  </a:cubicBezTo>
                  <a:cubicBezTo>
                    <a:pt x="104" y="9"/>
                    <a:pt x="104" y="9"/>
                    <a:pt x="104" y="10"/>
                  </a:cubicBezTo>
                  <a:cubicBezTo>
                    <a:pt x="104" y="10"/>
                    <a:pt x="104" y="10"/>
                    <a:pt x="105" y="10"/>
                  </a:cubicBezTo>
                  <a:cubicBezTo>
                    <a:pt x="105" y="10"/>
                    <a:pt x="105" y="9"/>
                    <a:pt x="106" y="10"/>
                  </a:cubicBezTo>
                  <a:cubicBezTo>
                    <a:pt x="105" y="9"/>
                    <a:pt x="105" y="8"/>
                    <a:pt x="105" y="7"/>
                  </a:cubicBezTo>
                  <a:cubicBezTo>
                    <a:pt x="105" y="6"/>
                    <a:pt x="104" y="6"/>
                    <a:pt x="104" y="5"/>
                  </a:cubicBezTo>
                  <a:close/>
                  <a:moveTo>
                    <a:pt x="42" y="6"/>
                  </a:moveTo>
                  <a:cubicBezTo>
                    <a:pt x="42" y="6"/>
                    <a:pt x="42" y="7"/>
                    <a:pt x="41" y="7"/>
                  </a:cubicBezTo>
                  <a:cubicBezTo>
                    <a:pt x="41" y="7"/>
                    <a:pt x="41" y="7"/>
                    <a:pt x="42" y="7"/>
                  </a:cubicBezTo>
                  <a:cubicBezTo>
                    <a:pt x="42" y="7"/>
                    <a:pt x="42" y="7"/>
                    <a:pt x="42" y="7"/>
                  </a:cubicBezTo>
                  <a:cubicBezTo>
                    <a:pt x="42" y="6"/>
                    <a:pt x="42" y="6"/>
                    <a:pt x="42" y="6"/>
                  </a:cubicBezTo>
                  <a:close/>
                  <a:moveTo>
                    <a:pt x="3" y="8"/>
                  </a:moveTo>
                  <a:cubicBezTo>
                    <a:pt x="3" y="9"/>
                    <a:pt x="2" y="9"/>
                    <a:pt x="3" y="9"/>
                  </a:cubicBezTo>
                  <a:cubicBezTo>
                    <a:pt x="3" y="9"/>
                    <a:pt x="3" y="8"/>
                    <a:pt x="3" y="8"/>
                  </a:cubicBezTo>
                  <a:cubicBezTo>
                    <a:pt x="3" y="7"/>
                    <a:pt x="3" y="7"/>
                    <a:pt x="3" y="7"/>
                  </a:cubicBezTo>
                  <a:cubicBezTo>
                    <a:pt x="3" y="7"/>
                    <a:pt x="3" y="7"/>
                    <a:pt x="3" y="8"/>
                  </a:cubicBezTo>
                  <a:close/>
                  <a:moveTo>
                    <a:pt x="39" y="7"/>
                  </a:moveTo>
                  <a:cubicBezTo>
                    <a:pt x="39" y="7"/>
                    <a:pt x="40" y="7"/>
                    <a:pt x="40" y="7"/>
                  </a:cubicBezTo>
                  <a:cubicBezTo>
                    <a:pt x="40" y="7"/>
                    <a:pt x="40" y="7"/>
                    <a:pt x="40" y="6"/>
                  </a:cubicBezTo>
                  <a:cubicBezTo>
                    <a:pt x="40" y="7"/>
                    <a:pt x="40" y="7"/>
                    <a:pt x="40" y="7"/>
                  </a:cubicBezTo>
                  <a:cubicBezTo>
                    <a:pt x="39" y="7"/>
                    <a:pt x="39" y="7"/>
                    <a:pt x="39" y="7"/>
                  </a:cubicBezTo>
                  <a:close/>
                  <a:moveTo>
                    <a:pt x="107" y="6"/>
                  </a:moveTo>
                  <a:cubicBezTo>
                    <a:pt x="107" y="8"/>
                    <a:pt x="107" y="9"/>
                    <a:pt x="107" y="10"/>
                  </a:cubicBezTo>
                  <a:cubicBezTo>
                    <a:pt x="108" y="10"/>
                    <a:pt x="109" y="11"/>
                    <a:pt x="111" y="10"/>
                  </a:cubicBezTo>
                  <a:cubicBezTo>
                    <a:pt x="110" y="9"/>
                    <a:pt x="110" y="8"/>
                    <a:pt x="110" y="8"/>
                  </a:cubicBezTo>
                  <a:cubicBezTo>
                    <a:pt x="109" y="7"/>
                    <a:pt x="108" y="7"/>
                    <a:pt x="107" y="6"/>
                  </a:cubicBezTo>
                  <a:close/>
                  <a:moveTo>
                    <a:pt x="4" y="7"/>
                  </a:moveTo>
                  <a:cubicBezTo>
                    <a:pt x="4" y="8"/>
                    <a:pt x="4" y="8"/>
                    <a:pt x="4" y="8"/>
                  </a:cubicBezTo>
                  <a:cubicBezTo>
                    <a:pt x="5" y="8"/>
                    <a:pt x="5" y="9"/>
                    <a:pt x="5" y="9"/>
                  </a:cubicBezTo>
                  <a:cubicBezTo>
                    <a:pt x="5" y="10"/>
                    <a:pt x="5" y="10"/>
                    <a:pt x="5" y="10"/>
                  </a:cubicBezTo>
                  <a:cubicBezTo>
                    <a:pt x="5" y="10"/>
                    <a:pt x="5" y="10"/>
                    <a:pt x="5" y="10"/>
                  </a:cubicBezTo>
                  <a:cubicBezTo>
                    <a:pt x="6" y="10"/>
                    <a:pt x="6" y="10"/>
                    <a:pt x="6" y="9"/>
                  </a:cubicBezTo>
                  <a:cubicBezTo>
                    <a:pt x="6" y="9"/>
                    <a:pt x="6" y="9"/>
                    <a:pt x="6" y="9"/>
                  </a:cubicBezTo>
                  <a:cubicBezTo>
                    <a:pt x="7" y="8"/>
                    <a:pt x="7" y="8"/>
                    <a:pt x="7" y="9"/>
                  </a:cubicBezTo>
                  <a:cubicBezTo>
                    <a:pt x="7" y="9"/>
                    <a:pt x="8" y="10"/>
                    <a:pt x="8" y="10"/>
                  </a:cubicBezTo>
                  <a:cubicBezTo>
                    <a:pt x="8" y="9"/>
                    <a:pt x="8" y="8"/>
                    <a:pt x="7" y="7"/>
                  </a:cubicBezTo>
                  <a:cubicBezTo>
                    <a:pt x="6" y="8"/>
                    <a:pt x="6" y="8"/>
                    <a:pt x="5" y="8"/>
                  </a:cubicBezTo>
                  <a:cubicBezTo>
                    <a:pt x="5" y="8"/>
                    <a:pt x="5" y="8"/>
                    <a:pt x="4" y="7"/>
                  </a:cubicBezTo>
                  <a:close/>
                  <a:moveTo>
                    <a:pt x="117" y="7"/>
                  </a:moveTo>
                  <a:cubicBezTo>
                    <a:pt x="117" y="7"/>
                    <a:pt x="117" y="7"/>
                    <a:pt x="117" y="8"/>
                  </a:cubicBezTo>
                  <a:cubicBezTo>
                    <a:pt x="117" y="8"/>
                    <a:pt x="117" y="8"/>
                    <a:pt x="117" y="9"/>
                  </a:cubicBezTo>
                  <a:lnTo>
                    <a:pt x="118" y="9"/>
                  </a:lnTo>
                  <a:cubicBezTo>
                    <a:pt x="118" y="8"/>
                    <a:pt x="118" y="8"/>
                    <a:pt x="118" y="8"/>
                  </a:cubicBezTo>
                  <a:cubicBezTo>
                    <a:pt x="118" y="8"/>
                    <a:pt x="118" y="7"/>
                    <a:pt x="118" y="7"/>
                  </a:cubicBezTo>
                  <a:lnTo>
                    <a:pt x="117" y="7"/>
                  </a:lnTo>
                  <a:close/>
                  <a:moveTo>
                    <a:pt x="15" y="7"/>
                  </a:moveTo>
                  <a:lnTo>
                    <a:pt x="13" y="7"/>
                  </a:lnTo>
                  <a:cubicBezTo>
                    <a:pt x="13" y="7"/>
                    <a:pt x="12" y="8"/>
                    <a:pt x="12" y="8"/>
                  </a:cubicBezTo>
                  <a:cubicBezTo>
                    <a:pt x="13" y="8"/>
                    <a:pt x="13" y="8"/>
                    <a:pt x="13" y="8"/>
                  </a:cubicBezTo>
                  <a:cubicBezTo>
                    <a:pt x="14" y="9"/>
                    <a:pt x="14" y="9"/>
                    <a:pt x="15" y="9"/>
                  </a:cubicBezTo>
                  <a:cubicBezTo>
                    <a:pt x="15" y="9"/>
                    <a:pt x="15" y="9"/>
                    <a:pt x="15" y="8"/>
                  </a:cubicBezTo>
                  <a:cubicBezTo>
                    <a:pt x="16" y="8"/>
                    <a:pt x="16" y="8"/>
                    <a:pt x="15" y="7"/>
                  </a:cubicBezTo>
                  <a:close/>
                  <a:moveTo>
                    <a:pt x="40" y="8"/>
                  </a:moveTo>
                  <a:cubicBezTo>
                    <a:pt x="40" y="8"/>
                    <a:pt x="39" y="8"/>
                    <a:pt x="39" y="8"/>
                  </a:cubicBezTo>
                  <a:cubicBezTo>
                    <a:pt x="39" y="8"/>
                    <a:pt x="39" y="8"/>
                    <a:pt x="39" y="8"/>
                  </a:cubicBezTo>
                  <a:cubicBezTo>
                    <a:pt x="39" y="8"/>
                    <a:pt x="39" y="9"/>
                    <a:pt x="39" y="9"/>
                  </a:cubicBezTo>
                  <a:cubicBezTo>
                    <a:pt x="39" y="9"/>
                    <a:pt x="40" y="8"/>
                    <a:pt x="40" y="8"/>
                  </a:cubicBezTo>
                  <a:close/>
                  <a:moveTo>
                    <a:pt x="96" y="8"/>
                  </a:moveTo>
                  <a:cubicBezTo>
                    <a:pt x="96" y="8"/>
                    <a:pt x="95" y="8"/>
                    <a:pt x="95" y="8"/>
                  </a:cubicBezTo>
                  <a:cubicBezTo>
                    <a:pt x="94" y="8"/>
                    <a:pt x="94" y="8"/>
                    <a:pt x="94" y="9"/>
                  </a:cubicBezTo>
                  <a:cubicBezTo>
                    <a:pt x="96" y="9"/>
                    <a:pt x="96" y="9"/>
                    <a:pt x="96" y="8"/>
                  </a:cubicBezTo>
                  <a:close/>
                  <a:moveTo>
                    <a:pt x="101" y="8"/>
                  </a:moveTo>
                  <a:cubicBezTo>
                    <a:pt x="100" y="9"/>
                    <a:pt x="101" y="9"/>
                    <a:pt x="101" y="9"/>
                  </a:cubicBezTo>
                  <a:cubicBezTo>
                    <a:pt x="101" y="9"/>
                    <a:pt x="101" y="10"/>
                    <a:pt x="102" y="10"/>
                  </a:cubicBezTo>
                  <a:cubicBezTo>
                    <a:pt x="102" y="9"/>
                    <a:pt x="102" y="9"/>
                    <a:pt x="103" y="9"/>
                  </a:cubicBezTo>
                  <a:cubicBezTo>
                    <a:pt x="103" y="9"/>
                    <a:pt x="103" y="8"/>
                    <a:pt x="103" y="8"/>
                  </a:cubicBezTo>
                  <a:lnTo>
                    <a:pt x="101" y="8"/>
                  </a:lnTo>
                  <a:close/>
                  <a:moveTo>
                    <a:pt x="33" y="9"/>
                  </a:moveTo>
                  <a:cubicBezTo>
                    <a:pt x="32" y="8"/>
                    <a:pt x="31" y="9"/>
                    <a:pt x="32" y="10"/>
                  </a:cubicBezTo>
                  <a:cubicBezTo>
                    <a:pt x="32" y="10"/>
                    <a:pt x="33" y="10"/>
                    <a:pt x="33" y="10"/>
                  </a:cubicBezTo>
                  <a:cubicBezTo>
                    <a:pt x="33" y="9"/>
                    <a:pt x="33" y="9"/>
                    <a:pt x="33" y="9"/>
                  </a:cubicBezTo>
                  <a:close/>
                  <a:moveTo>
                    <a:pt x="113" y="10"/>
                  </a:moveTo>
                  <a:cubicBezTo>
                    <a:pt x="113" y="10"/>
                    <a:pt x="113" y="10"/>
                    <a:pt x="113" y="10"/>
                  </a:cubicBezTo>
                  <a:cubicBezTo>
                    <a:pt x="114" y="10"/>
                    <a:pt x="114" y="10"/>
                    <a:pt x="114" y="9"/>
                  </a:cubicBezTo>
                  <a:cubicBezTo>
                    <a:pt x="114" y="9"/>
                    <a:pt x="114" y="9"/>
                    <a:pt x="113" y="9"/>
                  </a:cubicBezTo>
                  <a:cubicBezTo>
                    <a:pt x="113" y="8"/>
                    <a:pt x="113" y="8"/>
                    <a:pt x="113" y="9"/>
                  </a:cubicBezTo>
                  <a:lnTo>
                    <a:pt x="113" y="10"/>
                  </a:lnTo>
                  <a:close/>
                  <a:moveTo>
                    <a:pt x="120" y="10"/>
                  </a:moveTo>
                  <a:cubicBezTo>
                    <a:pt x="119" y="10"/>
                    <a:pt x="118" y="10"/>
                    <a:pt x="118" y="10"/>
                  </a:cubicBezTo>
                  <a:cubicBezTo>
                    <a:pt x="117" y="10"/>
                    <a:pt x="117" y="10"/>
                    <a:pt x="117" y="11"/>
                  </a:cubicBezTo>
                  <a:cubicBezTo>
                    <a:pt x="118" y="11"/>
                    <a:pt x="119" y="11"/>
                    <a:pt x="119" y="11"/>
                  </a:cubicBezTo>
                  <a:cubicBezTo>
                    <a:pt x="119" y="10"/>
                    <a:pt x="120" y="10"/>
                    <a:pt x="120" y="10"/>
                  </a:cubicBezTo>
                  <a:close/>
                  <a:moveTo>
                    <a:pt x="2" y="10"/>
                  </a:moveTo>
                  <a:cubicBezTo>
                    <a:pt x="2" y="11"/>
                    <a:pt x="2" y="11"/>
                    <a:pt x="2" y="12"/>
                  </a:cubicBezTo>
                  <a:cubicBezTo>
                    <a:pt x="2" y="12"/>
                    <a:pt x="2" y="13"/>
                    <a:pt x="3" y="12"/>
                  </a:cubicBezTo>
                  <a:cubicBezTo>
                    <a:pt x="3" y="11"/>
                    <a:pt x="2" y="10"/>
                    <a:pt x="2" y="10"/>
                  </a:cubicBezTo>
                  <a:close/>
                  <a:moveTo>
                    <a:pt x="32" y="13"/>
                  </a:moveTo>
                  <a:cubicBezTo>
                    <a:pt x="32" y="12"/>
                    <a:pt x="31" y="12"/>
                    <a:pt x="30" y="12"/>
                  </a:cubicBezTo>
                  <a:cubicBezTo>
                    <a:pt x="29" y="12"/>
                    <a:pt x="28" y="12"/>
                    <a:pt x="27" y="12"/>
                  </a:cubicBezTo>
                  <a:cubicBezTo>
                    <a:pt x="26" y="12"/>
                    <a:pt x="25" y="12"/>
                    <a:pt x="24" y="12"/>
                  </a:cubicBezTo>
                  <a:cubicBezTo>
                    <a:pt x="23" y="13"/>
                    <a:pt x="22" y="12"/>
                    <a:pt x="20" y="12"/>
                  </a:cubicBezTo>
                  <a:cubicBezTo>
                    <a:pt x="20" y="13"/>
                    <a:pt x="21" y="14"/>
                    <a:pt x="21" y="14"/>
                  </a:cubicBezTo>
                  <a:cubicBezTo>
                    <a:pt x="22" y="13"/>
                    <a:pt x="23" y="13"/>
                    <a:pt x="24" y="13"/>
                  </a:cubicBezTo>
                  <a:cubicBezTo>
                    <a:pt x="25" y="13"/>
                    <a:pt x="26" y="13"/>
                    <a:pt x="26" y="13"/>
                  </a:cubicBezTo>
                  <a:cubicBezTo>
                    <a:pt x="27" y="14"/>
                    <a:pt x="28" y="14"/>
                    <a:pt x="29" y="14"/>
                  </a:cubicBezTo>
                  <a:cubicBezTo>
                    <a:pt x="29" y="14"/>
                    <a:pt x="29" y="14"/>
                    <a:pt x="30" y="14"/>
                  </a:cubicBezTo>
                  <a:cubicBezTo>
                    <a:pt x="30" y="13"/>
                    <a:pt x="30" y="13"/>
                    <a:pt x="30" y="13"/>
                  </a:cubicBezTo>
                  <a:cubicBezTo>
                    <a:pt x="31" y="13"/>
                    <a:pt x="31" y="13"/>
                    <a:pt x="32" y="14"/>
                  </a:cubicBezTo>
                  <a:cubicBezTo>
                    <a:pt x="32" y="14"/>
                    <a:pt x="32" y="14"/>
                    <a:pt x="32" y="13"/>
                  </a:cubicBezTo>
                  <a:close/>
                  <a:moveTo>
                    <a:pt x="16" y="13"/>
                  </a:moveTo>
                  <a:cubicBezTo>
                    <a:pt x="16" y="13"/>
                    <a:pt x="15" y="13"/>
                    <a:pt x="15" y="13"/>
                  </a:cubicBezTo>
                  <a:cubicBezTo>
                    <a:pt x="14" y="12"/>
                    <a:pt x="13" y="12"/>
                    <a:pt x="13" y="12"/>
                  </a:cubicBezTo>
                  <a:cubicBezTo>
                    <a:pt x="12" y="12"/>
                    <a:pt x="11" y="12"/>
                    <a:pt x="11" y="12"/>
                  </a:cubicBezTo>
                  <a:cubicBezTo>
                    <a:pt x="10" y="12"/>
                    <a:pt x="10" y="13"/>
                    <a:pt x="10" y="13"/>
                  </a:cubicBezTo>
                  <a:cubicBezTo>
                    <a:pt x="10" y="13"/>
                    <a:pt x="11" y="13"/>
                    <a:pt x="12" y="13"/>
                  </a:cubicBezTo>
                  <a:cubicBezTo>
                    <a:pt x="12" y="13"/>
                    <a:pt x="13" y="13"/>
                    <a:pt x="13" y="14"/>
                  </a:cubicBezTo>
                  <a:cubicBezTo>
                    <a:pt x="14" y="14"/>
                    <a:pt x="15" y="14"/>
                    <a:pt x="15" y="14"/>
                  </a:cubicBezTo>
                  <a:cubicBezTo>
                    <a:pt x="15" y="14"/>
                    <a:pt x="16" y="13"/>
                    <a:pt x="16" y="13"/>
                  </a:cubicBezTo>
                  <a:close/>
                  <a:moveTo>
                    <a:pt x="37" y="12"/>
                  </a:moveTo>
                  <a:cubicBezTo>
                    <a:pt x="36" y="13"/>
                    <a:pt x="36" y="13"/>
                    <a:pt x="36" y="13"/>
                  </a:cubicBezTo>
                  <a:cubicBezTo>
                    <a:pt x="37" y="13"/>
                    <a:pt x="37" y="13"/>
                    <a:pt x="37" y="13"/>
                  </a:cubicBezTo>
                  <a:cubicBezTo>
                    <a:pt x="38" y="13"/>
                    <a:pt x="38" y="13"/>
                    <a:pt x="38" y="13"/>
                  </a:cubicBezTo>
                  <a:cubicBezTo>
                    <a:pt x="38" y="13"/>
                    <a:pt x="39" y="13"/>
                    <a:pt x="39" y="13"/>
                  </a:cubicBezTo>
                  <a:cubicBezTo>
                    <a:pt x="38" y="13"/>
                    <a:pt x="38" y="13"/>
                    <a:pt x="38" y="13"/>
                  </a:cubicBezTo>
                  <a:cubicBezTo>
                    <a:pt x="37" y="12"/>
                    <a:pt x="37" y="12"/>
                    <a:pt x="37" y="12"/>
                  </a:cubicBezTo>
                  <a:close/>
                  <a:moveTo>
                    <a:pt x="14" y="15"/>
                  </a:moveTo>
                  <a:cubicBezTo>
                    <a:pt x="14" y="15"/>
                    <a:pt x="14" y="15"/>
                    <a:pt x="14" y="15"/>
                  </a:cubicBezTo>
                  <a:cubicBezTo>
                    <a:pt x="14" y="15"/>
                    <a:pt x="14" y="15"/>
                    <a:pt x="14" y="15"/>
                  </a:cubicBezTo>
                  <a:cubicBezTo>
                    <a:pt x="14" y="15"/>
                    <a:pt x="14" y="15"/>
                    <a:pt x="14" y="15"/>
                  </a:cubicBezTo>
                  <a:cubicBezTo>
                    <a:pt x="13" y="15"/>
                    <a:pt x="13" y="15"/>
                    <a:pt x="14" y="15"/>
                  </a:cubicBezTo>
                  <a:close/>
                  <a:moveTo>
                    <a:pt x="4" y="15"/>
                  </a:moveTo>
                  <a:cubicBezTo>
                    <a:pt x="4" y="16"/>
                    <a:pt x="4" y="16"/>
                    <a:pt x="4" y="17"/>
                  </a:cubicBezTo>
                  <a:cubicBezTo>
                    <a:pt x="4" y="17"/>
                    <a:pt x="4" y="17"/>
                    <a:pt x="4" y="17"/>
                  </a:cubicBezTo>
                  <a:cubicBezTo>
                    <a:pt x="5" y="17"/>
                    <a:pt x="5" y="17"/>
                    <a:pt x="5" y="16"/>
                  </a:cubicBezTo>
                  <a:cubicBezTo>
                    <a:pt x="5" y="16"/>
                    <a:pt x="5" y="16"/>
                    <a:pt x="4" y="15"/>
                  </a:cubicBezTo>
                  <a:close/>
                  <a:moveTo>
                    <a:pt x="40" y="15"/>
                  </a:moveTo>
                  <a:cubicBezTo>
                    <a:pt x="40" y="16"/>
                    <a:pt x="40" y="17"/>
                    <a:pt x="40" y="17"/>
                  </a:cubicBezTo>
                  <a:cubicBezTo>
                    <a:pt x="41" y="18"/>
                    <a:pt x="41" y="18"/>
                    <a:pt x="42" y="18"/>
                  </a:cubicBezTo>
                  <a:cubicBezTo>
                    <a:pt x="42" y="17"/>
                    <a:pt x="42" y="17"/>
                    <a:pt x="41" y="16"/>
                  </a:cubicBezTo>
                  <a:cubicBezTo>
                    <a:pt x="41" y="16"/>
                    <a:pt x="41" y="15"/>
                    <a:pt x="40" y="15"/>
                  </a:cubicBezTo>
                  <a:close/>
                  <a:moveTo>
                    <a:pt x="26" y="17"/>
                  </a:moveTo>
                  <a:cubicBezTo>
                    <a:pt x="27" y="18"/>
                    <a:pt x="27" y="18"/>
                    <a:pt x="28" y="19"/>
                  </a:cubicBezTo>
                  <a:cubicBezTo>
                    <a:pt x="28" y="19"/>
                    <a:pt x="29" y="19"/>
                    <a:pt x="29" y="20"/>
                  </a:cubicBezTo>
                  <a:cubicBezTo>
                    <a:pt x="30" y="19"/>
                    <a:pt x="29" y="18"/>
                    <a:pt x="29" y="18"/>
                  </a:cubicBezTo>
                  <a:cubicBezTo>
                    <a:pt x="28" y="18"/>
                    <a:pt x="28" y="18"/>
                    <a:pt x="28" y="17"/>
                  </a:cubicBezTo>
                  <a:cubicBezTo>
                    <a:pt x="28" y="17"/>
                    <a:pt x="28" y="17"/>
                    <a:pt x="27" y="17"/>
                  </a:cubicBezTo>
                  <a:cubicBezTo>
                    <a:pt x="27" y="17"/>
                    <a:pt x="26" y="17"/>
                    <a:pt x="26" y="17"/>
                  </a:cubicBezTo>
                  <a:close/>
                  <a:moveTo>
                    <a:pt x="37" y="17"/>
                  </a:moveTo>
                  <a:cubicBezTo>
                    <a:pt x="38" y="17"/>
                    <a:pt x="38" y="17"/>
                    <a:pt x="38" y="17"/>
                  </a:cubicBezTo>
                  <a:cubicBezTo>
                    <a:pt x="38" y="18"/>
                    <a:pt x="38" y="18"/>
                    <a:pt x="39" y="18"/>
                  </a:cubicBezTo>
                  <a:cubicBezTo>
                    <a:pt x="39" y="18"/>
                    <a:pt x="39" y="18"/>
                    <a:pt x="39" y="18"/>
                  </a:cubicBezTo>
                  <a:cubicBezTo>
                    <a:pt x="39" y="19"/>
                    <a:pt x="39" y="19"/>
                    <a:pt x="40" y="18"/>
                  </a:cubicBezTo>
                  <a:cubicBezTo>
                    <a:pt x="40" y="18"/>
                    <a:pt x="40" y="17"/>
                    <a:pt x="39" y="17"/>
                  </a:cubicBezTo>
                  <a:cubicBezTo>
                    <a:pt x="38" y="17"/>
                    <a:pt x="38" y="17"/>
                    <a:pt x="37" y="17"/>
                  </a:cubicBezTo>
                  <a:close/>
                  <a:moveTo>
                    <a:pt x="46" y="17"/>
                  </a:moveTo>
                  <a:cubicBezTo>
                    <a:pt x="46" y="18"/>
                    <a:pt x="46" y="18"/>
                    <a:pt x="46" y="18"/>
                  </a:cubicBezTo>
                  <a:cubicBezTo>
                    <a:pt x="46" y="18"/>
                    <a:pt x="46" y="18"/>
                    <a:pt x="47" y="18"/>
                  </a:cubicBezTo>
                  <a:cubicBezTo>
                    <a:pt x="47" y="17"/>
                    <a:pt x="47" y="17"/>
                    <a:pt x="47" y="17"/>
                  </a:cubicBezTo>
                  <a:cubicBezTo>
                    <a:pt x="47" y="17"/>
                    <a:pt x="47" y="17"/>
                    <a:pt x="46" y="17"/>
                  </a:cubicBezTo>
                  <a:close/>
                  <a:moveTo>
                    <a:pt x="36" y="18"/>
                  </a:moveTo>
                  <a:cubicBezTo>
                    <a:pt x="36" y="19"/>
                    <a:pt x="36" y="19"/>
                    <a:pt x="36" y="18"/>
                  </a:cubicBezTo>
                  <a:cubicBezTo>
                    <a:pt x="36" y="18"/>
                    <a:pt x="36" y="18"/>
                    <a:pt x="36" y="18"/>
                  </a:cubicBezTo>
                  <a:cubicBezTo>
                    <a:pt x="36" y="18"/>
                    <a:pt x="36" y="18"/>
                    <a:pt x="36" y="18"/>
                  </a:cubicBezTo>
                  <a:cubicBezTo>
                    <a:pt x="35" y="18"/>
                    <a:pt x="35" y="18"/>
                    <a:pt x="36" y="19"/>
                  </a:cubicBezTo>
                  <a:lnTo>
                    <a:pt x="36" y="18"/>
                  </a:lnTo>
                  <a:close/>
                  <a:moveTo>
                    <a:pt x="35" y="19"/>
                  </a:moveTo>
                  <a:cubicBezTo>
                    <a:pt x="35" y="19"/>
                    <a:pt x="35" y="19"/>
                    <a:pt x="35" y="19"/>
                  </a:cubicBezTo>
                  <a:cubicBezTo>
                    <a:pt x="35" y="19"/>
                    <a:pt x="35" y="19"/>
                    <a:pt x="35" y="18"/>
                  </a:cubicBezTo>
                  <a:cubicBezTo>
                    <a:pt x="35" y="18"/>
                    <a:pt x="35" y="18"/>
                    <a:pt x="35" y="19"/>
                  </a:cubicBezTo>
                  <a:cubicBezTo>
                    <a:pt x="34" y="19"/>
                    <a:pt x="34" y="19"/>
                    <a:pt x="35" y="19"/>
                  </a:cubicBezTo>
                  <a:close/>
                  <a:moveTo>
                    <a:pt x="25" y="19"/>
                  </a:moveTo>
                  <a:cubicBezTo>
                    <a:pt x="25" y="19"/>
                    <a:pt x="26" y="20"/>
                    <a:pt x="25" y="20"/>
                  </a:cubicBezTo>
                  <a:cubicBezTo>
                    <a:pt x="25" y="20"/>
                    <a:pt x="26" y="20"/>
                    <a:pt x="26" y="21"/>
                  </a:cubicBezTo>
                  <a:cubicBezTo>
                    <a:pt x="26" y="20"/>
                    <a:pt x="26" y="20"/>
                    <a:pt x="26" y="20"/>
                  </a:cubicBezTo>
                  <a:cubicBezTo>
                    <a:pt x="26" y="20"/>
                    <a:pt x="26" y="19"/>
                    <a:pt x="26" y="19"/>
                  </a:cubicBezTo>
                  <a:cubicBezTo>
                    <a:pt x="26" y="19"/>
                    <a:pt x="26" y="19"/>
                    <a:pt x="25" y="19"/>
                  </a:cubicBezTo>
                  <a:close/>
                  <a:moveTo>
                    <a:pt x="42" y="20"/>
                  </a:moveTo>
                  <a:lnTo>
                    <a:pt x="43" y="20"/>
                  </a:lnTo>
                  <a:lnTo>
                    <a:pt x="43" y="19"/>
                  </a:lnTo>
                  <a:lnTo>
                    <a:pt x="42" y="19"/>
                  </a:lnTo>
                  <a:lnTo>
                    <a:pt x="42" y="20"/>
                  </a:lnTo>
                  <a:close/>
                  <a:moveTo>
                    <a:pt x="50" y="19"/>
                  </a:moveTo>
                  <a:cubicBezTo>
                    <a:pt x="50" y="20"/>
                    <a:pt x="50" y="20"/>
                    <a:pt x="50" y="20"/>
                  </a:cubicBezTo>
                  <a:cubicBezTo>
                    <a:pt x="50" y="20"/>
                    <a:pt x="50" y="20"/>
                    <a:pt x="50" y="19"/>
                  </a:cubicBezTo>
                  <a:cubicBezTo>
                    <a:pt x="50" y="19"/>
                    <a:pt x="50" y="19"/>
                    <a:pt x="50" y="19"/>
                  </a:cubicBezTo>
                  <a:cubicBezTo>
                    <a:pt x="50" y="19"/>
                    <a:pt x="50" y="19"/>
                    <a:pt x="50" y="19"/>
                  </a:cubicBezTo>
                  <a:close/>
                  <a:moveTo>
                    <a:pt x="40" y="20"/>
                  </a:moveTo>
                  <a:cubicBezTo>
                    <a:pt x="40" y="20"/>
                    <a:pt x="40" y="20"/>
                    <a:pt x="40" y="20"/>
                  </a:cubicBezTo>
                  <a:cubicBezTo>
                    <a:pt x="40" y="20"/>
                    <a:pt x="40" y="20"/>
                    <a:pt x="40" y="19"/>
                  </a:cubicBezTo>
                  <a:cubicBezTo>
                    <a:pt x="40" y="19"/>
                    <a:pt x="40" y="19"/>
                    <a:pt x="40" y="20"/>
                  </a:cubicBezTo>
                  <a:cubicBezTo>
                    <a:pt x="40" y="20"/>
                    <a:pt x="39" y="20"/>
                    <a:pt x="40" y="20"/>
                  </a:cubicBezTo>
                  <a:close/>
                  <a:moveTo>
                    <a:pt x="3" y="20"/>
                  </a:moveTo>
                  <a:cubicBezTo>
                    <a:pt x="3" y="20"/>
                    <a:pt x="3" y="21"/>
                    <a:pt x="3" y="21"/>
                  </a:cubicBezTo>
                  <a:cubicBezTo>
                    <a:pt x="3" y="22"/>
                    <a:pt x="3" y="22"/>
                    <a:pt x="3" y="22"/>
                  </a:cubicBezTo>
                  <a:cubicBezTo>
                    <a:pt x="3" y="22"/>
                    <a:pt x="3" y="21"/>
                    <a:pt x="3" y="21"/>
                  </a:cubicBezTo>
                  <a:cubicBezTo>
                    <a:pt x="3" y="21"/>
                    <a:pt x="4" y="21"/>
                    <a:pt x="4" y="20"/>
                  </a:cubicBezTo>
                  <a:cubicBezTo>
                    <a:pt x="4" y="20"/>
                    <a:pt x="4" y="20"/>
                    <a:pt x="4" y="20"/>
                  </a:cubicBezTo>
                  <a:cubicBezTo>
                    <a:pt x="4" y="20"/>
                    <a:pt x="3" y="20"/>
                    <a:pt x="3" y="20"/>
                  </a:cubicBezTo>
                  <a:close/>
                  <a:moveTo>
                    <a:pt x="44" y="20"/>
                  </a:moveTo>
                  <a:cubicBezTo>
                    <a:pt x="44" y="21"/>
                    <a:pt x="44" y="21"/>
                    <a:pt x="44" y="21"/>
                  </a:cubicBezTo>
                  <a:cubicBezTo>
                    <a:pt x="45" y="22"/>
                    <a:pt x="45" y="22"/>
                    <a:pt x="45" y="21"/>
                  </a:cubicBezTo>
                  <a:cubicBezTo>
                    <a:pt x="45" y="21"/>
                    <a:pt x="45" y="21"/>
                    <a:pt x="44" y="21"/>
                  </a:cubicBezTo>
                  <a:cubicBezTo>
                    <a:pt x="44" y="20"/>
                    <a:pt x="44" y="20"/>
                    <a:pt x="44" y="20"/>
                  </a:cubicBezTo>
                  <a:close/>
                  <a:moveTo>
                    <a:pt x="10" y="21"/>
                  </a:moveTo>
                  <a:cubicBezTo>
                    <a:pt x="11" y="21"/>
                    <a:pt x="11" y="21"/>
                    <a:pt x="11" y="21"/>
                  </a:cubicBezTo>
                  <a:cubicBezTo>
                    <a:pt x="11" y="21"/>
                    <a:pt x="11" y="21"/>
                    <a:pt x="11" y="21"/>
                  </a:cubicBezTo>
                  <a:cubicBezTo>
                    <a:pt x="11" y="20"/>
                    <a:pt x="11" y="20"/>
                    <a:pt x="11" y="21"/>
                  </a:cubicBezTo>
                  <a:cubicBezTo>
                    <a:pt x="10" y="21"/>
                    <a:pt x="10" y="21"/>
                    <a:pt x="10" y="21"/>
                  </a:cubicBezTo>
                  <a:close/>
                  <a:moveTo>
                    <a:pt x="42" y="21"/>
                  </a:moveTo>
                  <a:lnTo>
                    <a:pt x="43" y="21"/>
                  </a:lnTo>
                  <a:lnTo>
                    <a:pt x="43" y="21"/>
                  </a:lnTo>
                  <a:lnTo>
                    <a:pt x="42" y="21"/>
                  </a:lnTo>
                  <a:close/>
                  <a:moveTo>
                    <a:pt x="33" y="21"/>
                  </a:moveTo>
                  <a:cubicBezTo>
                    <a:pt x="33" y="21"/>
                    <a:pt x="33" y="21"/>
                    <a:pt x="32" y="21"/>
                  </a:cubicBezTo>
                  <a:cubicBezTo>
                    <a:pt x="32" y="21"/>
                    <a:pt x="32" y="22"/>
                    <a:pt x="31" y="22"/>
                  </a:cubicBezTo>
                  <a:cubicBezTo>
                    <a:pt x="31" y="22"/>
                    <a:pt x="31" y="23"/>
                    <a:pt x="31" y="23"/>
                  </a:cubicBezTo>
                  <a:cubicBezTo>
                    <a:pt x="31" y="23"/>
                    <a:pt x="32" y="24"/>
                    <a:pt x="32" y="24"/>
                  </a:cubicBezTo>
                  <a:cubicBezTo>
                    <a:pt x="32" y="23"/>
                    <a:pt x="32" y="22"/>
                    <a:pt x="33" y="22"/>
                  </a:cubicBezTo>
                  <a:cubicBezTo>
                    <a:pt x="33" y="22"/>
                    <a:pt x="33" y="22"/>
                    <a:pt x="33" y="21"/>
                  </a:cubicBezTo>
                  <a:close/>
                  <a:moveTo>
                    <a:pt x="40" y="22"/>
                  </a:moveTo>
                  <a:cubicBezTo>
                    <a:pt x="40" y="22"/>
                    <a:pt x="40" y="22"/>
                    <a:pt x="40" y="22"/>
                  </a:cubicBezTo>
                  <a:cubicBezTo>
                    <a:pt x="40" y="22"/>
                    <a:pt x="40" y="22"/>
                    <a:pt x="40" y="21"/>
                  </a:cubicBezTo>
                  <a:cubicBezTo>
                    <a:pt x="40" y="21"/>
                    <a:pt x="40" y="21"/>
                    <a:pt x="40" y="22"/>
                  </a:cubicBezTo>
                  <a:cubicBezTo>
                    <a:pt x="40" y="22"/>
                    <a:pt x="40" y="22"/>
                    <a:pt x="40" y="22"/>
                  </a:cubicBezTo>
                  <a:close/>
                  <a:moveTo>
                    <a:pt x="43" y="22"/>
                  </a:moveTo>
                  <a:cubicBezTo>
                    <a:pt x="43" y="22"/>
                    <a:pt x="43" y="23"/>
                    <a:pt x="43" y="23"/>
                  </a:cubicBezTo>
                  <a:cubicBezTo>
                    <a:pt x="43" y="23"/>
                    <a:pt x="43" y="24"/>
                    <a:pt x="43" y="24"/>
                  </a:cubicBezTo>
                  <a:cubicBezTo>
                    <a:pt x="43" y="25"/>
                    <a:pt x="43" y="25"/>
                    <a:pt x="43" y="25"/>
                  </a:cubicBezTo>
                  <a:cubicBezTo>
                    <a:pt x="44" y="25"/>
                    <a:pt x="44" y="25"/>
                    <a:pt x="44" y="25"/>
                  </a:cubicBezTo>
                  <a:cubicBezTo>
                    <a:pt x="44" y="25"/>
                    <a:pt x="44" y="25"/>
                    <a:pt x="44" y="24"/>
                  </a:cubicBezTo>
                  <a:cubicBezTo>
                    <a:pt x="44" y="24"/>
                    <a:pt x="44" y="23"/>
                    <a:pt x="44" y="23"/>
                  </a:cubicBezTo>
                  <a:cubicBezTo>
                    <a:pt x="44" y="23"/>
                    <a:pt x="44" y="22"/>
                    <a:pt x="44" y="22"/>
                  </a:cubicBezTo>
                  <a:cubicBezTo>
                    <a:pt x="44" y="22"/>
                    <a:pt x="44" y="22"/>
                    <a:pt x="43" y="22"/>
                  </a:cubicBezTo>
                  <a:close/>
                  <a:moveTo>
                    <a:pt x="18" y="23"/>
                  </a:moveTo>
                  <a:cubicBezTo>
                    <a:pt x="18" y="23"/>
                    <a:pt x="18" y="23"/>
                    <a:pt x="18" y="24"/>
                  </a:cubicBezTo>
                  <a:cubicBezTo>
                    <a:pt x="18" y="24"/>
                    <a:pt x="18" y="24"/>
                    <a:pt x="18" y="24"/>
                  </a:cubicBezTo>
                  <a:cubicBezTo>
                    <a:pt x="19" y="24"/>
                    <a:pt x="19" y="24"/>
                    <a:pt x="19" y="24"/>
                  </a:cubicBezTo>
                  <a:cubicBezTo>
                    <a:pt x="19" y="23"/>
                    <a:pt x="19" y="23"/>
                    <a:pt x="18" y="23"/>
                  </a:cubicBezTo>
                  <a:close/>
                  <a:moveTo>
                    <a:pt x="42" y="23"/>
                  </a:moveTo>
                  <a:cubicBezTo>
                    <a:pt x="42" y="23"/>
                    <a:pt x="42" y="23"/>
                    <a:pt x="42" y="23"/>
                  </a:cubicBezTo>
                  <a:cubicBezTo>
                    <a:pt x="42" y="23"/>
                    <a:pt x="42" y="23"/>
                    <a:pt x="42" y="23"/>
                  </a:cubicBezTo>
                  <a:cubicBezTo>
                    <a:pt x="42" y="22"/>
                    <a:pt x="42" y="22"/>
                    <a:pt x="42" y="23"/>
                  </a:cubicBezTo>
                  <a:cubicBezTo>
                    <a:pt x="42" y="23"/>
                    <a:pt x="42" y="23"/>
                    <a:pt x="42" y="23"/>
                  </a:cubicBezTo>
                  <a:close/>
                  <a:moveTo>
                    <a:pt x="97" y="23"/>
                  </a:moveTo>
                  <a:cubicBezTo>
                    <a:pt x="97" y="23"/>
                    <a:pt x="97" y="23"/>
                    <a:pt x="97" y="23"/>
                  </a:cubicBezTo>
                  <a:cubicBezTo>
                    <a:pt x="98" y="23"/>
                    <a:pt x="98" y="23"/>
                    <a:pt x="97" y="23"/>
                  </a:cubicBezTo>
                  <a:cubicBezTo>
                    <a:pt x="97" y="22"/>
                    <a:pt x="97" y="22"/>
                    <a:pt x="97" y="23"/>
                  </a:cubicBezTo>
                  <a:cubicBezTo>
                    <a:pt x="97" y="23"/>
                    <a:pt x="97" y="23"/>
                    <a:pt x="97" y="23"/>
                  </a:cubicBezTo>
                  <a:close/>
                  <a:moveTo>
                    <a:pt x="91" y="24"/>
                  </a:moveTo>
                  <a:cubicBezTo>
                    <a:pt x="91" y="24"/>
                    <a:pt x="91" y="24"/>
                    <a:pt x="91" y="24"/>
                  </a:cubicBezTo>
                  <a:cubicBezTo>
                    <a:pt x="91" y="23"/>
                    <a:pt x="91" y="23"/>
                    <a:pt x="91" y="23"/>
                  </a:cubicBezTo>
                  <a:cubicBezTo>
                    <a:pt x="91" y="23"/>
                    <a:pt x="91" y="23"/>
                    <a:pt x="91" y="23"/>
                  </a:cubicBezTo>
                  <a:cubicBezTo>
                    <a:pt x="91" y="23"/>
                    <a:pt x="91" y="23"/>
                    <a:pt x="91" y="24"/>
                  </a:cubicBezTo>
                  <a:close/>
                  <a:moveTo>
                    <a:pt x="40" y="24"/>
                  </a:moveTo>
                  <a:cubicBezTo>
                    <a:pt x="40" y="24"/>
                    <a:pt x="40" y="24"/>
                    <a:pt x="39" y="24"/>
                  </a:cubicBezTo>
                  <a:cubicBezTo>
                    <a:pt x="39" y="25"/>
                    <a:pt x="39" y="25"/>
                    <a:pt x="39" y="25"/>
                  </a:cubicBezTo>
                  <a:cubicBezTo>
                    <a:pt x="39" y="25"/>
                    <a:pt x="39" y="26"/>
                    <a:pt x="40" y="26"/>
                  </a:cubicBezTo>
                  <a:cubicBezTo>
                    <a:pt x="40" y="25"/>
                    <a:pt x="40" y="25"/>
                    <a:pt x="40" y="24"/>
                  </a:cubicBezTo>
                  <a:cubicBezTo>
                    <a:pt x="41" y="24"/>
                    <a:pt x="41" y="24"/>
                    <a:pt x="40" y="24"/>
                  </a:cubicBezTo>
                  <a:close/>
                  <a:moveTo>
                    <a:pt x="108" y="25"/>
                  </a:moveTo>
                  <a:cubicBezTo>
                    <a:pt x="108" y="25"/>
                    <a:pt x="108" y="25"/>
                    <a:pt x="108" y="25"/>
                  </a:cubicBezTo>
                  <a:cubicBezTo>
                    <a:pt x="108" y="25"/>
                    <a:pt x="108" y="25"/>
                    <a:pt x="108" y="25"/>
                  </a:cubicBezTo>
                  <a:cubicBezTo>
                    <a:pt x="108" y="25"/>
                    <a:pt x="108" y="25"/>
                    <a:pt x="108" y="25"/>
                  </a:cubicBezTo>
                  <a:cubicBezTo>
                    <a:pt x="108" y="25"/>
                    <a:pt x="108" y="25"/>
                    <a:pt x="108" y="25"/>
                  </a:cubicBezTo>
                  <a:close/>
                  <a:moveTo>
                    <a:pt x="42" y="25"/>
                  </a:moveTo>
                  <a:cubicBezTo>
                    <a:pt x="42" y="25"/>
                    <a:pt x="42" y="26"/>
                    <a:pt x="41" y="26"/>
                  </a:cubicBezTo>
                  <a:cubicBezTo>
                    <a:pt x="41" y="26"/>
                    <a:pt x="41" y="27"/>
                    <a:pt x="40" y="27"/>
                  </a:cubicBezTo>
                  <a:cubicBezTo>
                    <a:pt x="40" y="27"/>
                    <a:pt x="40" y="28"/>
                    <a:pt x="40" y="28"/>
                  </a:cubicBezTo>
                  <a:cubicBezTo>
                    <a:pt x="40" y="28"/>
                    <a:pt x="40" y="28"/>
                    <a:pt x="41" y="29"/>
                  </a:cubicBezTo>
                  <a:cubicBezTo>
                    <a:pt x="40" y="28"/>
                    <a:pt x="40" y="28"/>
                    <a:pt x="41" y="27"/>
                  </a:cubicBezTo>
                  <a:cubicBezTo>
                    <a:pt x="41" y="27"/>
                    <a:pt x="41" y="27"/>
                    <a:pt x="42" y="27"/>
                  </a:cubicBezTo>
                  <a:cubicBezTo>
                    <a:pt x="42" y="26"/>
                    <a:pt x="42" y="26"/>
                    <a:pt x="42" y="26"/>
                  </a:cubicBezTo>
                  <a:cubicBezTo>
                    <a:pt x="43" y="26"/>
                    <a:pt x="42" y="25"/>
                    <a:pt x="42" y="25"/>
                  </a:cubicBezTo>
                  <a:close/>
                  <a:moveTo>
                    <a:pt x="2" y="26"/>
                  </a:moveTo>
                  <a:cubicBezTo>
                    <a:pt x="2" y="26"/>
                    <a:pt x="2" y="27"/>
                    <a:pt x="2" y="27"/>
                  </a:cubicBezTo>
                  <a:cubicBezTo>
                    <a:pt x="2" y="27"/>
                    <a:pt x="2" y="28"/>
                    <a:pt x="3" y="28"/>
                  </a:cubicBezTo>
                  <a:cubicBezTo>
                    <a:pt x="3" y="28"/>
                    <a:pt x="3" y="27"/>
                    <a:pt x="3" y="26"/>
                  </a:cubicBezTo>
                  <a:cubicBezTo>
                    <a:pt x="3" y="26"/>
                    <a:pt x="3" y="25"/>
                    <a:pt x="2" y="26"/>
                  </a:cubicBezTo>
                  <a:close/>
                  <a:moveTo>
                    <a:pt x="90" y="30"/>
                  </a:moveTo>
                  <a:lnTo>
                    <a:pt x="91" y="30"/>
                  </a:lnTo>
                  <a:lnTo>
                    <a:pt x="91" y="29"/>
                  </a:lnTo>
                  <a:lnTo>
                    <a:pt x="89" y="29"/>
                  </a:lnTo>
                  <a:lnTo>
                    <a:pt x="90" y="30"/>
                  </a:lnTo>
                  <a:close/>
                  <a:moveTo>
                    <a:pt x="107" y="32"/>
                  </a:moveTo>
                  <a:lnTo>
                    <a:pt x="108" y="32"/>
                  </a:lnTo>
                  <a:lnTo>
                    <a:pt x="108" y="31"/>
                  </a:lnTo>
                  <a:lnTo>
                    <a:pt x="107" y="31"/>
                  </a:lnTo>
                  <a:lnTo>
                    <a:pt x="107" y="32"/>
                  </a:lnTo>
                  <a:close/>
                  <a:moveTo>
                    <a:pt x="96" y="54"/>
                  </a:moveTo>
                  <a:cubicBezTo>
                    <a:pt x="96" y="54"/>
                    <a:pt x="97" y="54"/>
                    <a:pt x="97" y="54"/>
                  </a:cubicBezTo>
                  <a:cubicBezTo>
                    <a:pt x="97" y="54"/>
                    <a:pt x="97" y="54"/>
                    <a:pt x="97" y="54"/>
                  </a:cubicBezTo>
                  <a:cubicBezTo>
                    <a:pt x="97" y="53"/>
                    <a:pt x="97" y="53"/>
                    <a:pt x="97" y="53"/>
                  </a:cubicBezTo>
                  <a:cubicBezTo>
                    <a:pt x="97" y="53"/>
                    <a:pt x="97" y="53"/>
                    <a:pt x="96" y="54"/>
                  </a:cubicBezTo>
                  <a:close/>
                  <a:moveTo>
                    <a:pt x="101" y="53"/>
                  </a:moveTo>
                  <a:cubicBezTo>
                    <a:pt x="101" y="53"/>
                    <a:pt x="101" y="53"/>
                    <a:pt x="100" y="53"/>
                  </a:cubicBezTo>
                  <a:cubicBezTo>
                    <a:pt x="100" y="53"/>
                    <a:pt x="100" y="53"/>
                    <a:pt x="100" y="54"/>
                  </a:cubicBezTo>
                  <a:cubicBezTo>
                    <a:pt x="101" y="54"/>
                    <a:pt x="101" y="54"/>
                    <a:pt x="101" y="53"/>
                  </a:cubicBezTo>
                  <a:close/>
                  <a:moveTo>
                    <a:pt x="68" y="54"/>
                  </a:moveTo>
                  <a:cubicBezTo>
                    <a:pt x="68" y="54"/>
                    <a:pt x="69" y="54"/>
                    <a:pt x="69" y="54"/>
                  </a:cubicBezTo>
                  <a:cubicBezTo>
                    <a:pt x="69" y="54"/>
                    <a:pt x="69" y="54"/>
                    <a:pt x="69" y="54"/>
                  </a:cubicBezTo>
                  <a:cubicBezTo>
                    <a:pt x="69" y="54"/>
                    <a:pt x="69" y="54"/>
                    <a:pt x="69" y="54"/>
                  </a:cubicBezTo>
                  <a:cubicBezTo>
                    <a:pt x="68" y="54"/>
                    <a:pt x="68" y="54"/>
                    <a:pt x="68" y="54"/>
                  </a:cubicBezTo>
                  <a:close/>
                  <a:moveTo>
                    <a:pt x="74" y="53"/>
                  </a:moveTo>
                  <a:cubicBezTo>
                    <a:pt x="74" y="54"/>
                    <a:pt x="74" y="55"/>
                    <a:pt x="73" y="55"/>
                  </a:cubicBezTo>
                  <a:cubicBezTo>
                    <a:pt x="73" y="55"/>
                    <a:pt x="73" y="55"/>
                    <a:pt x="72" y="55"/>
                  </a:cubicBezTo>
                  <a:cubicBezTo>
                    <a:pt x="72" y="55"/>
                    <a:pt x="71" y="56"/>
                    <a:pt x="71" y="56"/>
                  </a:cubicBezTo>
                  <a:cubicBezTo>
                    <a:pt x="70" y="56"/>
                    <a:pt x="70" y="56"/>
                    <a:pt x="70" y="57"/>
                  </a:cubicBezTo>
                  <a:cubicBezTo>
                    <a:pt x="71" y="57"/>
                    <a:pt x="71" y="57"/>
                    <a:pt x="72" y="58"/>
                  </a:cubicBezTo>
                  <a:cubicBezTo>
                    <a:pt x="72" y="59"/>
                    <a:pt x="72" y="60"/>
                    <a:pt x="72" y="60"/>
                  </a:cubicBezTo>
                  <a:cubicBezTo>
                    <a:pt x="73" y="60"/>
                    <a:pt x="74" y="60"/>
                    <a:pt x="75" y="60"/>
                  </a:cubicBezTo>
                  <a:cubicBezTo>
                    <a:pt x="76" y="60"/>
                    <a:pt x="77" y="60"/>
                    <a:pt x="78" y="60"/>
                  </a:cubicBezTo>
                  <a:cubicBezTo>
                    <a:pt x="78" y="60"/>
                    <a:pt x="79" y="60"/>
                    <a:pt x="80" y="60"/>
                  </a:cubicBezTo>
                  <a:cubicBezTo>
                    <a:pt x="81" y="59"/>
                    <a:pt x="81" y="59"/>
                    <a:pt x="81" y="58"/>
                  </a:cubicBezTo>
                  <a:cubicBezTo>
                    <a:pt x="80" y="58"/>
                    <a:pt x="79" y="57"/>
                    <a:pt x="77" y="58"/>
                  </a:cubicBezTo>
                  <a:cubicBezTo>
                    <a:pt x="76" y="58"/>
                    <a:pt x="74" y="59"/>
                    <a:pt x="73" y="59"/>
                  </a:cubicBezTo>
                  <a:cubicBezTo>
                    <a:pt x="73" y="58"/>
                    <a:pt x="73" y="58"/>
                    <a:pt x="73" y="58"/>
                  </a:cubicBezTo>
                  <a:cubicBezTo>
                    <a:pt x="73" y="58"/>
                    <a:pt x="73" y="58"/>
                    <a:pt x="72" y="57"/>
                  </a:cubicBezTo>
                  <a:cubicBezTo>
                    <a:pt x="72" y="57"/>
                    <a:pt x="72" y="57"/>
                    <a:pt x="72" y="57"/>
                  </a:cubicBezTo>
                  <a:cubicBezTo>
                    <a:pt x="72" y="57"/>
                    <a:pt x="72" y="57"/>
                    <a:pt x="72" y="56"/>
                  </a:cubicBezTo>
                  <a:cubicBezTo>
                    <a:pt x="74" y="56"/>
                    <a:pt x="75" y="56"/>
                    <a:pt x="76" y="56"/>
                  </a:cubicBezTo>
                  <a:cubicBezTo>
                    <a:pt x="77" y="55"/>
                    <a:pt x="77" y="55"/>
                    <a:pt x="78" y="54"/>
                  </a:cubicBezTo>
                  <a:cubicBezTo>
                    <a:pt x="78" y="55"/>
                    <a:pt x="79" y="55"/>
                    <a:pt x="79" y="56"/>
                  </a:cubicBezTo>
                  <a:cubicBezTo>
                    <a:pt x="79" y="55"/>
                    <a:pt x="80" y="54"/>
                    <a:pt x="80" y="54"/>
                  </a:cubicBezTo>
                  <a:cubicBezTo>
                    <a:pt x="81" y="54"/>
                    <a:pt x="81" y="54"/>
                    <a:pt x="82" y="53"/>
                  </a:cubicBezTo>
                  <a:lnTo>
                    <a:pt x="74" y="53"/>
                  </a:lnTo>
                  <a:close/>
                  <a:moveTo>
                    <a:pt x="85" y="55"/>
                  </a:moveTo>
                  <a:cubicBezTo>
                    <a:pt x="84" y="55"/>
                    <a:pt x="84" y="56"/>
                    <a:pt x="83" y="56"/>
                  </a:cubicBezTo>
                  <a:cubicBezTo>
                    <a:pt x="83" y="57"/>
                    <a:pt x="82" y="57"/>
                    <a:pt x="82" y="58"/>
                  </a:cubicBezTo>
                  <a:cubicBezTo>
                    <a:pt x="83" y="58"/>
                    <a:pt x="83" y="59"/>
                    <a:pt x="83" y="59"/>
                  </a:cubicBezTo>
                  <a:cubicBezTo>
                    <a:pt x="84" y="59"/>
                    <a:pt x="84" y="59"/>
                    <a:pt x="84" y="59"/>
                  </a:cubicBezTo>
                  <a:cubicBezTo>
                    <a:pt x="85" y="59"/>
                    <a:pt x="85" y="59"/>
                    <a:pt x="85" y="59"/>
                  </a:cubicBezTo>
                  <a:cubicBezTo>
                    <a:pt x="85" y="58"/>
                    <a:pt x="86" y="58"/>
                    <a:pt x="86" y="58"/>
                  </a:cubicBezTo>
                  <a:cubicBezTo>
                    <a:pt x="86" y="58"/>
                    <a:pt x="86" y="58"/>
                    <a:pt x="87" y="59"/>
                  </a:cubicBezTo>
                  <a:cubicBezTo>
                    <a:pt x="87" y="58"/>
                    <a:pt x="87" y="58"/>
                    <a:pt x="87" y="57"/>
                  </a:cubicBezTo>
                  <a:cubicBezTo>
                    <a:pt x="87" y="57"/>
                    <a:pt x="86" y="57"/>
                    <a:pt x="86" y="57"/>
                  </a:cubicBezTo>
                  <a:lnTo>
                    <a:pt x="85" y="57"/>
                  </a:lnTo>
                  <a:cubicBezTo>
                    <a:pt x="85" y="57"/>
                    <a:pt x="85" y="57"/>
                    <a:pt x="85" y="57"/>
                  </a:cubicBezTo>
                  <a:cubicBezTo>
                    <a:pt x="85" y="56"/>
                    <a:pt x="85" y="56"/>
                    <a:pt x="85" y="56"/>
                  </a:cubicBezTo>
                  <a:cubicBezTo>
                    <a:pt x="85" y="56"/>
                    <a:pt x="85" y="56"/>
                    <a:pt x="85" y="55"/>
                  </a:cubicBezTo>
                  <a:cubicBezTo>
                    <a:pt x="85" y="55"/>
                    <a:pt x="85" y="55"/>
                    <a:pt x="85" y="55"/>
                  </a:cubicBezTo>
                  <a:cubicBezTo>
                    <a:pt x="85" y="55"/>
                    <a:pt x="85" y="55"/>
                    <a:pt x="85" y="55"/>
                  </a:cubicBezTo>
                  <a:close/>
                  <a:moveTo>
                    <a:pt x="104" y="59"/>
                  </a:moveTo>
                  <a:cubicBezTo>
                    <a:pt x="104" y="59"/>
                    <a:pt x="104" y="59"/>
                    <a:pt x="104" y="59"/>
                  </a:cubicBezTo>
                  <a:cubicBezTo>
                    <a:pt x="104" y="59"/>
                    <a:pt x="104" y="59"/>
                    <a:pt x="104" y="59"/>
                  </a:cubicBezTo>
                  <a:cubicBezTo>
                    <a:pt x="104" y="59"/>
                    <a:pt x="104" y="59"/>
                    <a:pt x="104" y="59"/>
                  </a:cubicBezTo>
                  <a:cubicBezTo>
                    <a:pt x="103" y="59"/>
                    <a:pt x="103" y="59"/>
                    <a:pt x="104" y="59"/>
                  </a:cubicBezTo>
                  <a:close/>
                  <a:moveTo>
                    <a:pt x="64" y="60"/>
                  </a:moveTo>
                  <a:cubicBezTo>
                    <a:pt x="63" y="62"/>
                    <a:pt x="63" y="63"/>
                    <a:pt x="64" y="65"/>
                  </a:cubicBezTo>
                  <a:cubicBezTo>
                    <a:pt x="66" y="65"/>
                    <a:pt x="67" y="65"/>
                    <a:pt x="66" y="63"/>
                  </a:cubicBezTo>
                  <a:cubicBezTo>
                    <a:pt x="66" y="63"/>
                    <a:pt x="66" y="63"/>
                    <a:pt x="65" y="63"/>
                  </a:cubicBezTo>
                  <a:cubicBezTo>
                    <a:pt x="65" y="63"/>
                    <a:pt x="64" y="63"/>
                    <a:pt x="64" y="62"/>
                  </a:cubicBezTo>
                  <a:cubicBezTo>
                    <a:pt x="65" y="62"/>
                    <a:pt x="65" y="62"/>
                    <a:pt x="66" y="62"/>
                  </a:cubicBezTo>
                  <a:cubicBezTo>
                    <a:pt x="66" y="61"/>
                    <a:pt x="66" y="61"/>
                    <a:pt x="66" y="60"/>
                  </a:cubicBezTo>
                  <a:cubicBezTo>
                    <a:pt x="65" y="60"/>
                    <a:pt x="65" y="60"/>
                    <a:pt x="64" y="60"/>
                  </a:cubicBezTo>
                  <a:close/>
                  <a:moveTo>
                    <a:pt x="67" y="60"/>
                  </a:moveTo>
                  <a:cubicBezTo>
                    <a:pt x="67" y="60"/>
                    <a:pt x="67" y="61"/>
                    <a:pt x="67" y="61"/>
                  </a:cubicBezTo>
                  <a:cubicBezTo>
                    <a:pt x="68" y="61"/>
                    <a:pt x="68" y="62"/>
                    <a:pt x="68" y="62"/>
                  </a:cubicBezTo>
                  <a:cubicBezTo>
                    <a:pt x="68" y="61"/>
                    <a:pt x="68" y="61"/>
                    <a:pt x="69" y="61"/>
                  </a:cubicBezTo>
                  <a:cubicBezTo>
                    <a:pt x="69" y="61"/>
                    <a:pt x="69" y="60"/>
                    <a:pt x="69" y="60"/>
                  </a:cubicBezTo>
                  <a:lnTo>
                    <a:pt x="67" y="60"/>
                  </a:lnTo>
                  <a:close/>
                  <a:moveTo>
                    <a:pt x="91" y="60"/>
                  </a:moveTo>
                  <a:cubicBezTo>
                    <a:pt x="91" y="60"/>
                    <a:pt x="91" y="60"/>
                    <a:pt x="91" y="60"/>
                  </a:cubicBezTo>
                  <a:cubicBezTo>
                    <a:pt x="91" y="60"/>
                    <a:pt x="91" y="60"/>
                    <a:pt x="91" y="60"/>
                  </a:cubicBezTo>
                  <a:cubicBezTo>
                    <a:pt x="91" y="60"/>
                    <a:pt x="91" y="60"/>
                    <a:pt x="91" y="60"/>
                  </a:cubicBezTo>
                  <a:cubicBezTo>
                    <a:pt x="91" y="60"/>
                    <a:pt x="91" y="60"/>
                    <a:pt x="91" y="60"/>
                  </a:cubicBezTo>
                  <a:close/>
                  <a:moveTo>
                    <a:pt x="89" y="61"/>
                  </a:moveTo>
                  <a:cubicBezTo>
                    <a:pt x="89" y="61"/>
                    <a:pt x="89" y="61"/>
                    <a:pt x="89" y="61"/>
                  </a:cubicBezTo>
                  <a:cubicBezTo>
                    <a:pt x="89" y="61"/>
                    <a:pt x="89" y="60"/>
                    <a:pt x="89" y="60"/>
                  </a:cubicBezTo>
                  <a:cubicBezTo>
                    <a:pt x="89" y="60"/>
                    <a:pt x="89" y="60"/>
                    <a:pt x="89" y="60"/>
                  </a:cubicBezTo>
                  <a:cubicBezTo>
                    <a:pt x="89" y="60"/>
                    <a:pt x="89" y="61"/>
                    <a:pt x="89" y="61"/>
                  </a:cubicBezTo>
                  <a:close/>
                  <a:moveTo>
                    <a:pt x="104" y="61"/>
                  </a:moveTo>
                  <a:lnTo>
                    <a:pt x="105" y="61"/>
                  </a:lnTo>
                  <a:lnTo>
                    <a:pt x="105" y="60"/>
                  </a:lnTo>
                  <a:lnTo>
                    <a:pt x="104" y="60"/>
                  </a:lnTo>
                  <a:lnTo>
                    <a:pt x="104" y="61"/>
                  </a:lnTo>
                  <a:close/>
                  <a:moveTo>
                    <a:pt x="80" y="61"/>
                  </a:moveTo>
                  <a:cubicBezTo>
                    <a:pt x="80" y="61"/>
                    <a:pt x="80" y="62"/>
                    <a:pt x="80" y="62"/>
                  </a:cubicBezTo>
                  <a:cubicBezTo>
                    <a:pt x="80" y="62"/>
                    <a:pt x="80" y="62"/>
                    <a:pt x="80" y="61"/>
                  </a:cubicBezTo>
                  <a:cubicBezTo>
                    <a:pt x="80" y="61"/>
                    <a:pt x="80" y="61"/>
                    <a:pt x="80" y="61"/>
                  </a:cubicBezTo>
                  <a:cubicBezTo>
                    <a:pt x="80" y="61"/>
                    <a:pt x="80" y="61"/>
                    <a:pt x="80" y="61"/>
                  </a:cubicBezTo>
                  <a:close/>
                  <a:moveTo>
                    <a:pt x="71" y="62"/>
                  </a:moveTo>
                  <a:cubicBezTo>
                    <a:pt x="71" y="63"/>
                    <a:pt x="71" y="63"/>
                    <a:pt x="72" y="63"/>
                  </a:cubicBezTo>
                  <a:cubicBezTo>
                    <a:pt x="72" y="63"/>
                    <a:pt x="72" y="63"/>
                    <a:pt x="72" y="62"/>
                  </a:cubicBezTo>
                  <a:cubicBezTo>
                    <a:pt x="72" y="62"/>
                    <a:pt x="72" y="62"/>
                    <a:pt x="72" y="62"/>
                  </a:cubicBezTo>
                  <a:cubicBezTo>
                    <a:pt x="72" y="62"/>
                    <a:pt x="71" y="62"/>
                    <a:pt x="71" y="62"/>
                  </a:cubicBezTo>
                  <a:close/>
                  <a:moveTo>
                    <a:pt x="92" y="63"/>
                  </a:moveTo>
                  <a:cubicBezTo>
                    <a:pt x="92" y="63"/>
                    <a:pt x="92" y="63"/>
                    <a:pt x="93" y="63"/>
                  </a:cubicBezTo>
                  <a:cubicBezTo>
                    <a:pt x="93" y="63"/>
                    <a:pt x="93" y="63"/>
                    <a:pt x="93" y="62"/>
                  </a:cubicBezTo>
                  <a:cubicBezTo>
                    <a:pt x="93" y="62"/>
                    <a:pt x="92" y="62"/>
                    <a:pt x="92" y="62"/>
                  </a:cubicBezTo>
                  <a:cubicBezTo>
                    <a:pt x="92" y="63"/>
                    <a:pt x="92" y="63"/>
                    <a:pt x="92" y="63"/>
                  </a:cubicBezTo>
                  <a:close/>
                  <a:moveTo>
                    <a:pt x="89" y="63"/>
                  </a:moveTo>
                  <a:cubicBezTo>
                    <a:pt x="89" y="63"/>
                    <a:pt x="89" y="63"/>
                    <a:pt x="89" y="63"/>
                  </a:cubicBezTo>
                  <a:cubicBezTo>
                    <a:pt x="90" y="63"/>
                    <a:pt x="90" y="63"/>
                    <a:pt x="90" y="63"/>
                  </a:cubicBezTo>
                  <a:cubicBezTo>
                    <a:pt x="90" y="63"/>
                    <a:pt x="89" y="63"/>
                    <a:pt x="89" y="63"/>
                  </a:cubicBezTo>
                  <a:cubicBezTo>
                    <a:pt x="89" y="63"/>
                    <a:pt x="89" y="63"/>
                    <a:pt x="89" y="63"/>
                  </a:cubicBezTo>
                  <a:close/>
                  <a:moveTo>
                    <a:pt x="97" y="63"/>
                  </a:moveTo>
                  <a:cubicBezTo>
                    <a:pt x="97" y="63"/>
                    <a:pt x="97" y="64"/>
                    <a:pt x="97" y="64"/>
                  </a:cubicBezTo>
                  <a:cubicBezTo>
                    <a:pt x="97" y="64"/>
                    <a:pt x="97" y="65"/>
                    <a:pt x="97" y="65"/>
                  </a:cubicBezTo>
                  <a:cubicBezTo>
                    <a:pt x="97" y="66"/>
                    <a:pt x="97" y="66"/>
                    <a:pt x="97" y="66"/>
                  </a:cubicBezTo>
                  <a:cubicBezTo>
                    <a:pt x="97" y="67"/>
                    <a:pt x="98" y="67"/>
                    <a:pt x="98" y="67"/>
                  </a:cubicBezTo>
                  <a:cubicBezTo>
                    <a:pt x="98" y="66"/>
                    <a:pt x="98" y="66"/>
                    <a:pt x="98" y="65"/>
                  </a:cubicBezTo>
                  <a:cubicBezTo>
                    <a:pt x="98" y="65"/>
                    <a:pt x="98" y="65"/>
                    <a:pt x="98" y="64"/>
                  </a:cubicBezTo>
                  <a:cubicBezTo>
                    <a:pt x="98" y="64"/>
                    <a:pt x="98" y="64"/>
                    <a:pt x="98" y="63"/>
                  </a:cubicBezTo>
                  <a:cubicBezTo>
                    <a:pt x="98" y="63"/>
                    <a:pt x="98" y="63"/>
                    <a:pt x="97" y="63"/>
                  </a:cubicBezTo>
                  <a:close/>
                  <a:moveTo>
                    <a:pt x="76" y="64"/>
                  </a:moveTo>
                  <a:lnTo>
                    <a:pt x="77" y="65"/>
                  </a:lnTo>
                  <a:lnTo>
                    <a:pt x="77" y="63"/>
                  </a:lnTo>
                  <a:lnTo>
                    <a:pt x="76" y="63"/>
                  </a:lnTo>
                  <a:lnTo>
                    <a:pt x="76" y="64"/>
                  </a:lnTo>
                  <a:close/>
                  <a:moveTo>
                    <a:pt x="88" y="66"/>
                  </a:moveTo>
                  <a:lnTo>
                    <a:pt x="89" y="66"/>
                  </a:lnTo>
                  <a:lnTo>
                    <a:pt x="89" y="65"/>
                  </a:lnTo>
                  <a:lnTo>
                    <a:pt x="88" y="65"/>
                  </a:lnTo>
                  <a:lnTo>
                    <a:pt x="88" y="66"/>
                  </a:lnTo>
                  <a:close/>
                  <a:moveTo>
                    <a:pt x="69" y="66"/>
                  </a:moveTo>
                  <a:cubicBezTo>
                    <a:pt x="69" y="66"/>
                    <a:pt x="68" y="66"/>
                    <a:pt x="68" y="66"/>
                  </a:cubicBezTo>
                  <a:cubicBezTo>
                    <a:pt x="68" y="66"/>
                    <a:pt x="67" y="66"/>
                    <a:pt x="67" y="66"/>
                  </a:cubicBezTo>
                  <a:cubicBezTo>
                    <a:pt x="67" y="67"/>
                    <a:pt x="67" y="67"/>
                    <a:pt x="66" y="67"/>
                  </a:cubicBezTo>
                  <a:cubicBezTo>
                    <a:pt x="66" y="68"/>
                    <a:pt x="66" y="68"/>
                    <a:pt x="67" y="68"/>
                  </a:cubicBezTo>
                  <a:cubicBezTo>
                    <a:pt x="67" y="68"/>
                    <a:pt x="67" y="67"/>
                    <a:pt x="67" y="67"/>
                  </a:cubicBezTo>
                  <a:cubicBezTo>
                    <a:pt x="67" y="67"/>
                    <a:pt x="67" y="67"/>
                    <a:pt x="68" y="67"/>
                  </a:cubicBezTo>
                  <a:cubicBezTo>
                    <a:pt x="68" y="67"/>
                    <a:pt x="68" y="67"/>
                    <a:pt x="69" y="67"/>
                  </a:cubicBezTo>
                  <a:cubicBezTo>
                    <a:pt x="69" y="67"/>
                    <a:pt x="69" y="66"/>
                    <a:pt x="69" y="66"/>
                  </a:cubicBezTo>
                  <a:close/>
                  <a:moveTo>
                    <a:pt x="79" y="67"/>
                  </a:moveTo>
                  <a:cubicBezTo>
                    <a:pt x="79" y="67"/>
                    <a:pt x="79" y="67"/>
                    <a:pt x="80" y="66"/>
                  </a:cubicBezTo>
                  <a:cubicBezTo>
                    <a:pt x="80" y="66"/>
                    <a:pt x="80" y="66"/>
                    <a:pt x="80" y="66"/>
                  </a:cubicBezTo>
                  <a:cubicBezTo>
                    <a:pt x="79" y="66"/>
                    <a:pt x="79" y="66"/>
                    <a:pt x="79" y="66"/>
                  </a:cubicBezTo>
                  <a:cubicBezTo>
                    <a:pt x="79" y="66"/>
                    <a:pt x="79" y="66"/>
                    <a:pt x="79" y="67"/>
                  </a:cubicBezTo>
                  <a:close/>
                  <a:moveTo>
                    <a:pt x="90" y="67"/>
                  </a:moveTo>
                  <a:cubicBezTo>
                    <a:pt x="91" y="66"/>
                    <a:pt x="91" y="67"/>
                    <a:pt x="91" y="67"/>
                  </a:cubicBezTo>
                  <a:cubicBezTo>
                    <a:pt x="91" y="67"/>
                    <a:pt x="91" y="67"/>
                    <a:pt x="91" y="67"/>
                  </a:cubicBezTo>
                  <a:cubicBezTo>
                    <a:pt x="91" y="66"/>
                    <a:pt x="91" y="66"/>
                    <a:pt x="91" y="66"/>
                  </a:cubicBezTo>
                  <a:cubicBezTo>
                    <a:pt x="91" y="66"/>
                    <a:pt x="90" y="66"/>
                    <a:pt x="90" y="67"/>
                  </a:cubicBezTo>
                  <a:close/>
                  <a:moveTo>
                    <a:pt x="103" y="67"/>
                  </a:moveTo>
                  <a:cubicBezTo>
                    <a:pt x="103" y="67"/>
                    <a:pt x="103" y="67"/>
                    <a:pt x="103" y="66"/>
                  </a:cubicBezTo>
                  <a:cubicBezTo>
                    <a:pt x="103" y="66"/>
                    <a:pt x="103" y="66"/>
                    <a:pt x="103" y="66"/>
                  </a:cubicBezTo>
                  <a:cubicBezTo>
                    <a:pt x="103" y="66"/>
                    <a:pt x="103" y="66"/>
                    <a:pt x="103" y="66"/>
                  </a:cubicBezTo>
                  <a:cubicBezTo>
                    <a:pt x="102" y="66"/>
                    <a:pt x="102" y="66"/>
                    <a:pt x="103" y="67"/>
                  </a:cubicBezTo>
                  <a:close/>
                  <a:moveTo>
                    <a:pt x="64" y="67"/>
                  </a:moveTo>
                  <a:cubicBezTo>
                    <a:pt x="64" y="68"/>
                    <a:pt x="64" y="68"/>
                    <a:pt x="64" y="68"/>
                  </a:cubicBezTo>
                  <a:cubicBezTo>
                    <a:pt x="65" y="68"/>
                    <a:pt x="65" y="68"/>
                    <a:pt x="65" y="67"/>
                  </a:cubicBezTo>
                  <a:cubicBezTo>
                    <a:pt x="65" y="67"/>
                    <a:pt x="65" y="67"/>
                    <a:pt x="65" y="67"/>
                  </a:cubicBezTo>
                  <a:cubicBezTo>
                    <a:pt x="64" y="67"/>
                    <a:pt x="64" y="67"/>
                    <a:pt x="64" y="67"/>
                  </a:cubicBezTo>
                  <a:close/>
                  <a:moveTo>
                    <a:pt x="75" y="67"/>
                  </a:moveTo>
                  <a:cubicBezTo>
                    <a:pt x="75" y="68"/>
                    <a:pt x="75" y="68"/>
                    <a:pt x="75" y="67"/>
                  </a:cubicBezTo>
                  <a:cubicBezTo>
                    <a:pt x="76" y="67"/>
                    <a:pt x="76" y="67"/>
                    <a:pt x="75" y="67"/>
                  </a:cubicBezTo>
                  <a:cubicBezTo>
                    <a:pt x="75" y="67"/>
                    <a:pt x="75" y="67"/>
                    <a:pt x="75" y="67"/>
                  </a:cubicBezTo>
                  <a:cubicBezTo>
                    <a:pt x="75" y="67"/>
                    <a:pt x="75" y="67"/>
                    <a:pt x="75" y="67"/>
                  </a:cubicBezTo>
                  <a:close/>
                  <a:moveTo>
                    <a:pt x="81" y="67"/>
                  </a:moveTo>
                  <a:cubicBezTo>
                    <a:pt x="81" y="67"/>
                    <a:pt x="81" y="67"/>
                    <a:pt x="82" y="67"/>
                  </a:cubicBezTo>
                  <a:cubicBezTo>
                    <a:pt x="82" y="67"/>
                    <a:pt x="82" y="67"/>
                    <a:pt x="82" y="67"/>
                  </a:cubicBezTo>
                  <a:cubicBezTo>
                    <a:pt x="82" y="67"/>
                    <a:pt x="82" y="67"/>
                    <a:pt x="81" y="67"/>
                  </a:cubicBezTo>
                  <a:cubicBezTo>
                    <a:pt x="81" y="67"/>
                    <a:pt x="81" y="67"/>
                    <a:pt x="81" y="68"/>
                  </a:cubicBezTo>
                  <a:lnTo>
                    <a:pt x="81" y="67"/>
                  </a:lnTo>
                  <a:close/>
                  <a:moveTo>
                    <a:pt x="67" y="69"/>
                  </a:moveTo>
                  <a:cubicBezTo>
                    <a:pt x="67" y="69"/>
                    <a:pt x="67" y="69"/>
                    <a:pt x="68" y="68"/>
                  </a:cubicBezTo>
                  <a:cubicBezTo>
                    <a:pt x="68" y="68"/>
                    <a:pt x="68" y="68"/>
                    <a:pt x="68" y="68"/>
                  </a:cubicBezTo>
                  <a:cubicBezTo>
                    <a:pt x="68" y="68"/>
                    <a:pt x="68" y="68"/>
                    <a:pt x="67" y="68"/>
                  </a:cubicBezTo>
                  <a:cubicBezTo>
                    <a:pt x="67" y="68"/>
                    <a:pt x="67" y="68"/>
                    <a:pt x="67" y="69"/>
                  </a:cubicBezTo>
                  <a:close/>
                  <a:moveTo>
                    <a:pt x="72" y="69"/>
                  </a:moveTo>
                  <a:lnTo>
                    <a:pt x="73" y="69"/>
                  </a:lnTo>
                  <a:lnTo>
                    <a:pt x="73" y="68"/>
                  </a:lnTo>
                  <a:lnTo>
                    <a:pt x="72" y="68"/>
                  </a:lnTo>
                  <a:lnTo>
                    <a:pt x="72" y="69"/>
                  </a:lnTo>
                  <a:close/>
                  <a:moveTo>
                    <a:pt x="64" y="74"/>
                  </a:moveTo>
                  <a:cubicBezTo>
                    <a:pt x="64" y="74"/>
                    <a:pt x="64" y="74"/>
                    <a:pt x="64" y="74"/>
                  </a:cubicBezTo>
                  <a:cubicBezTo>
                    <a:pt x="65" y="74"/>
                    <a:pt x="65" y="74"/>
                    <a:pt x="65" y="74"/>
                  </a:cubicBezTo>
                  <a:cubicBezTo>
                    <a:pt x="65" y="73"/>
                    <a:pt x="65" y="73"/>
                    <a:pt x="64" y="73"/>
                  </a:cubicBezTo>
                  <a:cubicBezTo>
                    <a:pt x="64" y="73"/>
                    <a:pt x="64" y="73"/>
                    <a:pt x="64" y="74"/>
                  </a:cubicBezTo>
                  <a:close/>
                  <a:moveTo>
                    <a:pt x="66" y="78"/>
                  </a:moveTo>
                  <a:cubicBezTo>
                    <a:pt x="67" y="79"/>
                    <a:pt x="67" y="79"/>
                    <a:pt x="67" y="79"/>
                  </a:cubicBezTo>
                  <a:cubicBezTo>
                    <a:pt x="67" y="79"/>
                    <a:pt x="67" y="78"/>
                    <a:pt x="67" y="78"/>
                  </a:cubicBezTo>
                  <a:cubicBezTo>
                    <a:pt x="67" y="77"/>
                    <a:pt x="67" y="76"/>
                    <a:pt x="67" y="77"/>
                  </a:cubicBezTo>
                  <a:cubicBezTo>
                    <a:pt x="66" y="77"/>
                    <a:pt x="66" y="77"/>
                    <a:pt x="66" y="78"/>
                  </a:cubicBezTo>
                  <a:close/>
                  <a:moveTo>
                    <a:pt x="69" y="77"/>
                  </a:moveTo>
                  <a:cubicBezTo>
                    <a:pt x="69" y="77"/>
                    <a:pt x="69" y="78"/>
                    <a:pt x="68" y="78"/>
                  </a:cubicBezTo>
                  <a:cubicBezTo>
                    <a:pt x="68" y="79"/>
                    <a:pt x="68" y="79"/>
                    <a:pt x="69" y="79"/>
                  </a:cubicBezTo>
                  <a:cubicBezTo>
                    <a:pt x="69" y="79"/>
                    <a:pt x="69" y="79"/>
                    <a:pt x="69" y="79"/>
                  </a:cubicBezTo>
                  <a:cubicBezTo>
                    <a:pt x="69" y="78"/>
                    <a:pt x="69" y="78"/>
                    <a:pt x="69" y="78"/>
                  </a:cubicBezTo>
                  <a:cubicBezTo>
                    <a:pt x="69" y="78"/>
                    <a:pt x="69" y="78"/>
                    <a:pt x="69" y="78"/>
                  </a:cubicBezTo>
                  <a:cubicBezTo>
                    <a:pt x="69" y="77"/>
                    <a:pt x="69" y="77"/>
                    <a:pt x="69" y="77"/>
                  </a:cubicBezTo>
                  <a:close/>
                  <a:moveTo>
                    <a:pt x="73" y="80"/>
                  </a:moveTo>
                  <a:cubicBezTo>
                    <a:pt x="73" y="80"/>
                    <a:pt x="73" y="80"/>
                    <a:pt x="73" y="80"/>
                  </a:cubicBezTo>
                  <a:cubicBezTo>
                    <a:pt x="74" y="80"/>
                    <a:pt x="74" y="80"/>
                    <a:pt x="73" y="79"/>
                  </a:cubicBezTo>
                  <a:cubicBezTo>
                    <a:pt x="73" y="79"/>
                    <a:pt x="73" y="79"/>
                    <a:pt x="73" y="80"/>
                  </a:cubicBezTo>
                  <a:cubicBezTo>
                    <a:pt x="73" y="80"/>
                    <a:pt x="73" y="80"/>
                    <a:pt x="73" y="80"/>
                  </a:cubicBezTo>
                  <a:close/>
                  <a:moveTo>
                    <a:pt x="98" y="105"/>
                  </a:moveTo>
                  <a:lnTo>
                    <a:pt x="99" y="105"/>
                  </a:lnTo>
                  <a:lnTo>
                    <a:pt x="99" y="104"/>
                  </a:lnTo>
                  <a:lnTo>
                    <a:pt x="98" y="104"/>
                  </a:lnTo>
                  <a:lnTo>
                    <a:pt x="98" y="105"/>
                  </a:lnTo>
                  <a:close/>
                  <a:moveTo>
                    <a:pt x="65" y="123"/>
                  </a:moveTo>
                  <a:cubicBezTo>
                    <a:pt x="65" y="124"/>
                    <a:pt x="65" y="125"/>
                    <a:pt x="66" y="125"/>
                  </a:cubicBezTo>
                  <a:cubicBezTo>
                    <a:pt x="66" y="124"/>
                    <a:pt x="66" y="123"/>
                    <a:pt x="65" y="123"/>
                  </a:cubicBezTo>
                  <a:close/>
                  <a:moveTo>
                    <a:pt x="108" y="153"/>
                  </a:moveTo>
                  <a:cubicBezTo>
                    <a:pt x="108" y="153"/>
                    <a:pt x="108" y="153"/>
                    <a:pt x="108" y="153"/>
                  </a:cubicBezTo>
                  <a:cubicBezTo>
                    <a:pt x="108" y="153"/>
                    <a:pt x="109" y="153"/>
                    <a:pt x="109" y="153"/>
                  </a:cubicBezTo>
                  <a:cubicBezTo>
                    <a:pt x="108" y="153"/>
                    <a:pt x="108" y="153"/>
                    <a:pt x="108" y="153"/>
                  </a:cubicBezTo>
                  <a:cubicBezTo>
                    <a:pt x="108" y="152"/>
                    <a:pt x="108" y="152"/>
                    <a:pt x="108" y="153"/>
                  </a:cubicBezTo>
                  <a:close/>
                  <a:moveTo>
                    <a:pt x="3" y="178"/>
                  </a:moveTo>
                  <a:cubicBezTo>
                    <a:pt x="3" y="179"/>
                    <a:pt x="3" y="180"/>
                    <a:pt x="3" y="181"/>
                  </a:cubicBezTo>
                  <a:cubicBezTo>
                    <a:pt x="4" y="182"/>
                    <a:pt x="5" y="183"/>
                    <a:pt x="6" y="183"/>
                  </a:cubicBezTo>
                  <a:cubicBezTo>
                    <a:pt x="6" y="182"/>
                    <a:pt x="6" y="181"/>
                    <a:pt x="6" y="180"/>
                  </a:cubicBezTo>
                  <a:cubicBezTo>
                    <a:pt x="5" y="179"/>
                    <a:pt x="4" y="178"/>
                    <a:pt x="3" y="178"/>
                  </a:cubicBezTo>
                  <a:close/>
                  <a:moveTo>
                    <a:pt x="113" y="178"/>
                  </a:moveTo>
                  <a:cubicBezTo>
                    <a:pt x="113" y="178"/>
                    <a:pt x="112" y="179"/>
                    <a:pt x="112" y="179"/>
                  </a:cubicBezTo>
                  <a:cubicBezTo>
                    <a:pt x="112" y="180"/>
                    <a:pt x="112" y="180"/>
                    <a:pt x="111" y="180"/>
                  </a:cubicBezTo>
                  <a:cubicBezTo>
                    <a:pt x="111" y="181"/>
                    <a:pt x="111" y="181"/>
                    <a:pt x="111" y="182"/>
                  </a:cubicBezTo>
                  <a:cubicBezTo>
                    <a:pt x="111" y="182"/>
                    <a:pt x="111" y="182"/>
                    <a:pt x="112" y="183"/>
                  </a:cubicBezTo>
                  <a:cubicBezTo>
                    <a:pt x="112" y="182"/>
                    <a:pt x="112" y="181"/>
                    <a:pt x="113" y="180"/>
                  </a:cubicBezTo>
                  <a:cubicBezTo>
                    <a:pt x="113" y="179"/>
                    <a:pt x="113" y="179"/>
                    <a:pt x="113" y="178"/>
                  </a:cubicBezTo>
                  <a:close/>
                  <a:moveTo>
                    <a:pt x="37" y="187"/>
                  </a:moveTo>
                  <a:lnTo>
                    <a:pt x="38" y="187"/>
                  </a:lnTo>
                  <a:lnTo>
                    <a:pt x="38" y="186"/>
                  </a:lnTo>
                  <a:lnTo>
                    <a:pt x="37" y="186"/>
                  </a:lnTo>
                  <a:lnTo>
                    <a:pt x="37" y="187"/>
                  </a:lnTo>
                  <a:close/>
                  <a:moveTo>
                    <a:pt x="98" y="189"/>
                  </a:moveTo>
                  <a:cubicBezTo>
                    <a:pt x="98" y="189"/>
                    <a:pt x="98" y="189"/>
                    <a:pt x="98" y="189"/>
                  </a:cubicBezTo>
                  <a:cubicBezTo>
                    <a:pt x="98" y="189"/>
                    <a:pt x="98" y="189"/>
                    <a:pt x="98" y="189"/>
                  </a:cubicBezTo>
                  <a:cubicBezTo>
                    <a:pt x="98" y="188"/>
                    <a:pt x="98" y="188"/>
                    <a:pt x="98" y="188"/>
                  </a:cubicBezTo>
                  <a:cubicBezTo>
                    <a:pt x="98" y="188"/>
                    <a:pt x="98" y="188"/>
                    <a:pt x="98" y="189"/>
                  </a:cubicBezTo>
                  <a:close/>
                  <a:moveTo>
                    <a:pt x="94" y="190"/>
                  </a:moveTo>
                  <a:cubicBezTo>
                    <a:pt x="94" y="190"/>
                    <a:pt x="94" y="190"/>
                    <a:pt x="94" y="190"/>
                  </a:cubicBezTo>
                  <a:cubicBezTo>
                    <a:pt x="94" y="190"/>
                    <a:pt x="95" y="190"/>
                    <a:pt x="95" y="190"/>
                  </a:cubicBezTo>
                  <a:cubicBezTo>
                    <a:pt x="95" y="190"/>
                    <a:pt x="95" y="190"/>
                    <a:pt x="94" y="190"/>
                  </a:cubicBezTo>
                  <a:cubicBezTo>
                    <a:pt x="94" y="190"/>
                    <a:pt x="94" y="190"/>
                    <a:pt x="94" y="190"/>
                  </a:cubicBezTo>
                  <a:close/>
                  <a:moveTo>
                    <a:pt x="8" y="192"/>
                  </a:moveTo>
                  <a:cubicBezTo>
                    <a:pt x="8" y="192"/>
                    <a:pt x="8" y="192"/>
                    <a:pt x="8" y="192"/>
                  </a:cubicBezTo>
                  <a:cubicBezTo>
                    <a:pt x="8" y="192"/>
                    <a:pt x="9" y="192"/>
                    <a:pt x="9" y="192"/>
                  </a:cubicBezTo>
                  <a:cubicBezTo>
                    <a:pt x="9" y="192"/>
                    <a:pt x="9" y="191"/>
                    <a:pt x="9" y="191"/>
                  </a:cubicBezTo>
                  <a:cubicBezTo>
                    <a:pt x="9" y="190"/>
                    <a:pt x="8" y="190"/>
                    <a:pt x="8" y="190"/>
                  </a:cubicBezTo>
                  <a:lnTo>
                    <a:pt x="8" y="192"/>
                  </a:lnTo>
                  <a:close/>
                  <a:moveTo>
                    <a:pt x="15" y="191"/>
                  </a:moveTo>
                  <a:cubicBezTo>
                    <a:pt x="15" y="191"/>
                    <a:pt x="15" y="191"/>
                    <a:pt x="16" y="191"/>
                  </a:cubicBezTo>
                  <a:cubicBezTo>
                    <a:pt x="16" y="191"/>
                    <a:pt x="16" y="191"/>
                    <a:pt x="16" y="190"/>
                  </a:cubicBezTo>
                  <a:cubicBezTo>
                    <a:pt x="16" y="191"/>
                    <a:pt x="16" y="191"/>
                    <a:pt x="15" y="191"/>
                  </a:cubicBezTo>
                  <a:cubicBezTo>
                    <a:pt x="15" y="191"/>
                    <a:pt x="15" y="191"/>
                    <a:pt x="15" y="191"/>
                  </a:cubicBezTo>
                  <a:close/>
                  <a:moveTo>
                    <a:pt x="11" y="192"/>
                  </a:moveTo>
                  <a:cubicBezTo>
                    <a:pt x="11" y="192"/>
                    <a:pt x="11" y="192"/>
                    <a:pt x="12" y="192"/>
                  </a:cubicBezTo>
                  <a:cubicBezTo>
                    <a:pt x="12" y="193"/>
                    <a:pt x="12" y="192"/>
                    <a:pt x="12" y="192"/>
                  </a:cubicBezTo>
                  <a:cubicBezTo>
                    <a:pt x="12" y="192"/>
                    <a:pt x="12" y="192"/>
                    <a:pt x="12" y="192"/>
                  </a:cubicBezTo>
                  <a:cubicBezTo>
                    <a:pt x="12" y="192"/>
                    <a:pt x="11" y="192"/>
                    <a:pt x="11" y="192"/>
                  </a:cubicBezTo>
                  <a:close/>
                  <a:moveTo>
                    <a:pt x="7" y="193"/>
                  </a:moveTo>
                  <a:cubicBezTo>
                    <a:pt x="7" y="193"/>
                    <a:pt x="8" y="193"/>
                    <a:pt x="8" y="193"/>
                  </a:cubicBezTo>
                  <a:cubicBezTo>
                    <a:pt x="8" y="193"/>
                    <a:pt x="8" y="193"/>
                    <a:pt x="8" y="193"/>
                  </a:cubicBezTo>
                  <a:cubicBezTo>
                    <a:pt x="8" y="193"/>
                    <a:pt x="8" y="193"/>
                    <a:pt x="8" y="193"/>
                  </a:cubicBezTo>
                  <a:cubicBezTo>
                    <a:pt x="8" y="193"/>
                    <a:pt x="7" y="193"/>
                    <a:pt x="7" y="193"/>
                  </a:cubicBezTo>
                  <a:close/>
                  <a:moveTo>
                    <a:pt x="16" y="193"/>
                  </a:moveTo>
                  <a:cubicBezTo>
                    <a:pt x="17" y="194"/>
                    <a:pt x="18" y="194"/>
                    <a:pt x="19" y="194"/>
                  </a:cubicBezTo>
                  <a:cubicBezTo>
                    <a:pt x="18" y="194"/>
                    <a:pt x="18" y="193"/>
                    <a:pt x="17" y="193"/>
                  </a:cubicBezTo>
                  <a:cubicBezTo>
                    <a:pt x="17" y="192"/>
                    <a:pt x="16" y="192"/>
                    <a:pt x="16" y="193"/>
                  </a:cubicBezTo>
                  <a:close/>
                  <a:moveTo>
                    <a:pt x="21" y="193"/>
                  </a:moveTo>
                  <a:cubicBezTo>
                    <a:pt x="21" y="193"/>
                    <a:pt x="21" y="193"/>
                    <a:pt x="21" y="193"/>
                  </a:cubicBezTo>
                  <a:cubicBezTo>
                    <a:pt x="21" y="193"/>
                    <a:pt x="21" y="193"/>
                    <a:pt x="21" y="193"/>
                  </a:cubicBezTo>
                  <a:cubicBezTo>
                    <a:pt x="21" y="193"/>
                    <a:pt x="21" y="193"/>
                    <a:pt x="21" y="193"/>
                  </a:cubicBezTo>
                  <a:cubicBezTo>
                    <a:pt x="21" y="193"/>
                    <a:pt x="21" y="193"/>
                    <a:pt x="21" y="193"/>
                  </a:cubicBezTo>
                  <a:close/>
                  <a:moveTo>
                    <a:pt x="8" y="195"/>
                  </a:moveTo>
                  <a:cubicBezTo>
                    <a:pt x="8" y="195"/>
                    <a:pt x="9" y="196"/>
                    <a:pt x="9" y="196"/>
                  </a:cubicBezTo>
                  <a:cubicBezTo>
                    <a:pt x="9" y="196"/>
                    <a:pt x="9" y="197"/>
                    <a:pt x="9" y="196"/>
                  </a:cubicBezTo>
                  <a:cubicBezTo>
                    <a:pt x="9" y="196"/>
                    <a:pt x="9" y="196"/>
                    <a:pt x="9" y="196"/>
                  </a:cubicBezTo>
                  <a:cubicBezTo>
                    <a:pt x="9" y="195"/>
                    <a:pt x="9" y="195"/>
                    <a:pt x="9" y="195"/>
                  </a:cubicBezTo>
                  <a:cubicBezTo>
                    <a:pt x="8" y="195"/>
                    <a:pt x="8" y="195"/>
                    <a:pt x="8" y="195"/>
                  </a:cubicBezTo>
                  <a:cubicBezTo>
                    <a:pt x="8" y="195"/>
                    <a:pt x="8" y="195"/>
                    <a:pt x="8" y="195"/>
                  </a:cubicBezTo>
                  <a:close/>
                  <a:moveTo>
                    <a:pt x="91" y="195"/>
                  </a:moveTo>
                  <a:cubicBezTo>
                    <a:pt x="91" y="195"/>
                    <a:pt x="91" y="196"/>
                    <a:pt x="91" y="196"/>
                  </a:cubicBezTo>
                  <a:cubicBezTo>
                    <a:pt x="91" y="196"/>
                    <a:pt x="91" y="195"/>
                    <a:pt x="91" y="195"/>
                  </a:cubicBezTo>
                  <a:cubicBezTo>
                    <a:pt x="91" y="195"/>
                    <a:pt x="91" y="195"/>
                    <a:pt x="91" y="195"/>
                  </a:cubicBezTo>
                  <a:cubicBezTo>
                    <a:pt x="91" y="195"/>
                    <a:pt x="91" y="195"/>
                    <a:pt x="91" y="195"/>
                  </a:cubicBezTo>
                  <a:close/>
                  <a:moveTo>
                    <a:pt x="42" y="196"/>
                  </a:moveTo>
                  <a:cubicBezTo>
                    <a:pt x="42" y="197"/>
                    <a:pt x="42" y="197"/>
                    <a:pt x="42" y="198"/>
                  </a:cubicBezTo>
                  <a:cubicBezTo>
                    <a:pt x="42" y="198"/>
                    <a:pt x="42" y="199"/>
                    <a:pt x="43" y="198"/>
                  </a:cubicBezTo>
                  <a:cubicBezTo>
                    <a:pt x="43" y="197"/>
                    <a:pt x="43" y="196"/>
                    <a:pt x="42" y="196"/>
                  </a:cubicBezTo>
                  <a:close/>
                  <a:moveTo>
                    <a:pt x="52" y="197"/>
                  </a:moveTo>
                  <a:cubicBezTo>
                    <a:pt x="52" y="198"/>
                    <a:pt x="52" y="198"/>
                    <a:pt x="52" y="199"/>
                  </a:cubicBezTo>
                  <a:cubicBezTo>
                    <a:pt x="52" y="199"/>
                    <a:pt x="53" y="199"/>
                    <a:pt x="53" y="200"/>
                  </a:cubicBezTo>
                  <a:cubicBezTo>
                    <a:pt x="53" y="200"/>
                    <a:pt x="53" y="200"/>
                    <a:pt x="53" y="200"/>
                  </a:cubicBezTo>
                  <a:cubicBezTo>
                    <a:pt x="52" y="201"/>
                    <a:pt x="52" y="201"/>
                    <a:pt x="52" y="201"/>
                  </a:cubicBezTo>
                  <a:cubicBezTo>
                    <a:pt x="52" y="202"/>
                    <a:pt x="52" y="202"/>
                    <a:pt x="52" y="202"/>
                  </a:cubicBezTo>
                  <a:cubicBezTo>
                    <a:pt x="52" y="202"/>
                    <a:pt x="52" y="202"/>
                    <a:pt x="52" y="202"/>
                  </a:cubicBezTo>
                  <a:cubicBezTo>
                    <a:pt x="53" y="202"/>
                    <a:pt x="53" y="201"/>
                    <a:pt x="53" y="201"/>
                  </a:cubicBezTo>
                  <a:cubicBezTo>
                    <a:pt x="53" y="200"/>
                    <a:pt x="54" y="200"/>
                    <a:pt x="54" y="200"/>
                  </a:cubicBezTo>
                  <a:cubicBezTo>
                    <a:pt x="54" y="199"/>
                    <a:pt x="54" y="199"/>
                    <a:pt x="53" y="198"/>
                  </a:cubicBezTo>
                  <a:cubicBezTo>
                    <a:pt x="53" y="198"/>
                    <a:pt x="52" y="198"/>
                    <a:pt x="52" y="197"/>
                  </a:cubicBezTo>
                  <a:close/>
                  <a:moveTo>
                    <a:pt x="4" y="200"/>
                  </a:moveTo>
                  <a:cubicBezTo>
                    <a:pt x="4" y="200"/>
                    <a:pt x="4" y="200"/>
                    <a:pt x="5" y="200"/>
                  </a:cubicBezTo>
                  <a:cubicBezTo>
                    <a:pt x="5" y="199"/>
                    <a:pt x="5" y="199"/>
                    <a:pt x="5" y="199"/>
                  </a:cubicBezTo>
                  <a:cubicBezTo>
                    <a:pt x="5" y="199"/>
                    <a:pt x="5" y="198"/>
                    <a:pt x="5" y="198"/>
                  </a:cubicBezTo>
                  <a:cubicBezTo>
                    <a:pt x="4" y="198"/>
                    <a:pt x="4" y="198"/>
                    <a:pt x="4" y="198"/>
                  </a:cubicBezTo>
                  <a:lnTo>
                    <a:pt x="4" y="200"/>
                  </a:lnTo>
                  <a:close/>
                  <a:moveTo>
                    <a:pt x="24" y="199"/>
                  </a:moveTo>
                  <a:lnTo>
                    <a:pt x="25" y="199"/>
                  </a:lnTo>
                  <a:lnTo>
                    <a:pt x="25" y="198"/>
                  </a:lnTo>
                  <a:lnTo>
                    <a:pt x="24" y="198"/>
                  </a:lnTo>
                  <a:lnTo>
                    <a:pt x="24" y="199"/>
                  </a:lnTo>
                  <a:close/>
                  <a:moveTo>
                    <a:pt x="32" y="199"/>
                  </a:moveTo>
                  <a:cubicBezTo>
                    <a:pt x="32" y="200"/>
                    <a:pt x="32" y="200"/>
                    <a:pt x="33" y="200"/>
                  </a:cubicBezTo>
                  <a:cubicBezTo>
                    <a:pt x="33" y="200"/>
                    <a:pt x="33" y="200"/>
                    <a:pt x="33" y="200"/>
                  </a:cubicBezTo>
                  <a:cubicBezTo>
                    <a:pt x="33" y="200"/>
                    <a:pt x="33" y="200"/>
                    <a:pt x="33" y="199"/>
                  </a:cubicBezTo>
                  <a:cubicBezTo>
                    <a:pt x="33" y="199"/>
                    <a:pt x="33" y="199"/>
                    <a:pt x="32" y="199"/>
                  </a:cubicBezTo>
                  <a:close/>
                  <a:moveTo>
                    <a:pt x="6" y="200"/>
                  </a:moveTo>
                  <a:cubicBezTo>
                    <a:pt x="6" y="200"/>
                    <a:pt x="7" y="200"/>
                    <a:pt x="7" y="200"/>
                  </a:cubicBezTo>
                  <a:cubicBezTo>
                    <a:pt x="7" y="200"/>
                    <a:pt x="7" y="200"/>
                    <a:pt x="7" y="200"/>
                  </a:cubicBezTo>
                  <a:cubicBezTo>
                    <a:pt x="7" y="200"/>
                    <a:pt x="7" y="200"/>
                    <a:pt x="6" y="200"/>
                  </a:cubicBezTo>
                  <a:cubicBezTo>
                    <a:pt x="6" y="200"/>
                    <a:pt x="6" y="200"/>
                    <a:pt x="6" y="200"/>
                  </a:cubicBezTo>
                  <a:close/>
                  <a:moveTo>
                    <a:pt x="92" y="201"/>
                  </a:moveTo>
                  <a:cubicBezTo>
                    <a:pt x="92" y="202"/>
                    <a:pt x="92" y="202"/>
                    <a:pt x="92" y="202"/>
                  </a:cubicBezTo>
                  <a:cubicBezTo>
                    <a:pt x="91" y="202"/>
                    <a:pt x="91" y="202"/>
                    <a:pt x="91" y="203"/>
                  </a:cubicBezTo>
                  <a:cubicBezTo>
                    <a:pt x="92" y="203"/>
                    <a:pt x="92" y="203"/>
                    <a:pt x="93" y="202"/>
                  </a:cubicBezTo>
                  <a:cubicBezTo>
                    <a:pt x="93" y="202"/>
                    <a:pt x="93" y="201"/>
                    <a:pt x="92" y="201"/>
                  </a:cubicBezTo>
                  <a:close/>
                  <a:moveTo>
                    <a:pt x="89" y="202"/>
                  </a:moveTo>
                  <a:cubicBezTo>
                    <a:pt x="89" y="202"/>
                    <a:pt x="89" y="202"/>
                    <a:pt x="89" y="202"/>
                  </a:cubicBezTo>
                  <a:cubicBezTo>
                    <a:pt x="90" y="202"/>
                    <a:pt x="90" y="202"/>
                    <a:pt x="89" y="202"/>
                  </a:cubicBezTo>
                  <a:cubicBezTo>
                    <a:pt x="89" y="202"/>
                    <a:pt x="89" y="202"/>
                    <a:pt x="89" y="202"/>
                  </a:cubicBezTo>
                  <a:cubicBezTo>
                    <a:pt x="89" y="202"/>
                    <a:pt x="89" y="202"/>
                    <a:pt x="89" y="202"/>
                  </a:cubicBezTo>
                  <a:close/>
                  <a:moveTo>
                    <a:pt x="36" y="203"/>
                  </a:moveTo>
                  <a:cubicBezTo>
                    <a:pt x="36" y="204"/>
                    <a:pt x="36" y="204"/>
                    <a:pt x="36" y="204"/>
                  </a:cubicBezTo>
                  <a:cubicBezTo>
                    <a:pt x="36" y="204"/>
                    <a:pt x="37" y="204"/>
                    <a:pt x="37" y="203"/>
                  </a:cubicBezTo>
                  <a:cubicBezTo>
                    <a:pt x="37" y="203"/>
                    <a:pt x="37" y="203"/>
                    <a:pt x="36" y="203"/>
                  </a:cubicBezTo>
                  <a:cubicBezTo>
                    <a:pt x="36" y="203"/>
                    <a:pt x="36" y="203"/>
                    <a:pt x="36" y="203"/>
                  </a:cubicBezTo>
                  <a:close/>
                  <a:moveTo>
                    <a:pt x="84" y="204"/>
                  </a:moveTo>
                  <a:cubicBezTo>
                    <a:pt x="84" y="205"/>
                    <a:pt x="84" y="205"/>
                    <a:pt x="84" y="204"/>
                  </a:cubicBezTo>
                  <a:cubicBezTo>
                    <a:pt x="84" y="204"/>
                    <a:pt x="84" y="204"/>
                    <a:pt x="84" y="204"/>
                  </a:cubicBezTo>
                  <a:cubicBezTo>
                    <a:pt x="84" y="204"/>
                    <a:pt x="84" y="204"/>
                    <a:pt x="84" y="204"/>
                  </a:cubicBezTo>
                  <a:cubicBezTo>
                    <a:pt x="84" y="204"/>
                    <a:pt x="84" y="204"/>
                    <a:pt x="84" y="204"/>
                  </a:cubicBezTo>
                  <a:close/>
                  <a:moveTo>
                    <a:pt x="94" y="204"/>
                  </a:moveTo>
                  <a:cubicBezTo>
                    <a:pt x="94" y="205"/>
                    <a:pt x="94" y="205"/>
                    <a:pt x="94" y="205"/>
                  </a:cubicBezTo>
                  <a:cubicBezTo>
                    <a:pt x="94" y="205"/>
                    <a:pt x="95" y="205"/>
                    <a:pt x="95" y="204"/>
                  </a:cubicBezTo>
                  <a:cubicBezTo>
                    <a:pt x="95" y="204"/>
                    <a:pt x="95" y="204"/>
                    <a:pt x="94" y="204"/>
                  </a:cubicBezTo>
                  <a:cubicBezTo>
                    <a:pt x="94" y="204"/>
                    <a:pt x="94" y="204"/>
                    <a:pt x="94" y="204"/>
                  </a:cubicBezTo>
                  <a:close/>
                  <a:moveTo>
                    <a:pt x="87" y="206"/>
                  </a:moveTo>
                  <a:cubicBezTo>
                    <a:pt x="87" y="206"/>
                    <a:pt x="87" y="206"/>
                    <a:pt x="87" y="206"/>
                  </a:cubicBezTo>
                  <a:cubicBezTo>
                    <a:pt x="87" y="205"/>
                    <a:pt x="87" y="205"/>
                    <a:pt x="87" y="205"/>
                  </a:cubicBezTo>
                  <a:cubicBezTo>
                    <a:pt x="87" y="205"/>
                    <a:pt x="87" y="205"/>
                    <a:pt x="87" y="205"/>
                  </a:cubicBezTo>
                  <a:cubicBezTo>
                    <a:pt x="87" y="205"/>
                    <a:pt x="87" y="205"/>
                    <a:pt x="87" y="206"/>
                  </a:cubicBezTo>
                  <a:close/>
                  <a:moveTo>
                    <a:pt x="117" y="205"/>
                  </a:moveTo>
                  <a:cubicBezTo>
                    <a:pt x="117" y="206"/>
                    <a:pt x="117" y="206"/>
                    <a:pt x="117" y="206"/>
                  </a:cubicBezTo>
                  <a:cubicBezTo>
                    <a:pt x="118" y="206"/>
                    <a:pt x="118" y="206"/>
                    <a:pt x="118" y="206"/>
                  </a:cubicBezTo>
                  <a:cubicBezTo>
                    <a:pt x="118" y="206"/>
                    <a:pt x="118" y="205"/>
                    <a:pt x="118" y="205"/>
                  </a:cubicBezTo>
                  <a:cubicBezTo>
                    <a:pt x="117" y="205"/>
                    <a:pt x="117" y="205"/>
                    <a:pt x="117" y="205"/>
                  </a:cubicBezTo>
                  <a:close/>
                  <a:moveTo>
                    <a:pt x="123" y="205"/>
                  </a:moveTo>
                  <a:cubicBezTo>
                    <a:pt x="122" y="205"/>
                    <a:pt x="121" y="205"/>
                    <a:pt x="121" y="206"/>
                  </a:cubicBezTo>
                  <a:cubicBezTo>
                    <a:pt x="121" y="206"/>
                    <a:pt x="121" y="206"/>
                    <a:pt x="120" y="207"/>
                  </a:cubicBezTo>
                  <a:cubicBezTo>
                    <a:pt x="120" y="207"/>
                    <a:pt x="120" y="208"/>
                    <a:pt x="121" y="208"/>
                  </a:cubicBezTo>
                  <a:cubicBezTo>
                    <a:pt x="121" y="209"/>
                    <a:pt x="121" y="209"/>
                    <a:pt x="122" y="209"/>
                  </a:cubicBezTo>
                  <a:cubicBezTo>
                    <a:pt x="122" y="207"/>
                    <a:pt x="122" y="206"/>
                    <a:pt x="123" y="205"/>
                  </a:cubicBezTo>
                  <a:close/>
                  <a:moveTo>
                    <a:pt x="124" y="206"/>
                  </a:moveTo>
                  <a:cubicBezTo>
                    <a:pt x="124" y="206"/>
                    <a:pt x="124" y="206"/>
                    <a:pt x="124" y="206"/>
                  </a:cubicBezTo>
                  <a:cubicBezTo>
                    <a:pt x="124" y="207"/>
                    <a:pt x="124" y="207"/>
                    <a:pt x="124" y="207"/>
                  </a:cubicBezTo>
                  <a:lnTo>
                    <a:pt x="125" y="207"/>
                  </a:lnTo>
                  <a:lnTo>
                    <a:pt x="125" y="206"/>
                  </a:lnTo>
                  <a:lnTo>
                    <a:pt x="124" y="206"/>
                  </a:lnTo>
                  <a:close/>
                  <a:moveTo>
                    <a:pt x="83" y="207"/>
                  </a:moveTo>
                  <a:cubicBezTo>
                    <a:pt x="83" y="207"/>
                    <a:pt x="83" y="207"/>
                    <a:pt x="84" y="207"/>
                  </a:cubicBezTo>
                  <a:cubicBezTo>
                    <a:pt x="84" y="207"/>
                    <a:pt x="84" y="207"/>
                    <a:pt x="84" y="207"/>
                  </a:cubicBezTo>
                  <a:cubicBezTo>
                    <a:pt x="84" y="206"/>
                    <a:pt x="83" y="206"/>
                    <a:pt x="83" y="207"/>
                  </a:cubicBezTo>
                  <a:cubicBezTo>
                    <a:pt x="83" y="207"/>
                    <a:pt x="83" y="207"/>
                    <a:pt x="83" y="207"/>
                  </a:cubicBezTo>
                  <a:close/>
                  <a:moveTo>
                    <a:pt x="79" y="208"/>
                  </a:moveTo>
                  <a:cubicBezTo>
                    <a:pt x="79" y="208"/>
                    <a:pt x="79" y="209"/>
                    <a:pt x="79" y="208"/>
                  </a:cubicBezTo>
                  <a:cubicBezTo>
                    <a:pt x="79" y="208"/>
                    <a:pt x="79" y="208"/>
                    <a:pt x="79" y="208"/>
                  </a:cubicBezTo>
                  <a:cubicBezTo>
                    <a:pt x="79" y="207"/>
                    <a:pt x="79" y="207"/>
                    <a:pt x="79" y="207"/>
                  </a:cubicBezTo>
                  <a:cubicBezTo>
                    <a:pt x="78" y="207"/>
                    <a:pt x="78" y="207"/>
                    <a:pt x="79" y="208"/>
                  </a:cubicBezTo>
                  <a:lnTo>
                    <a:pt x="79" y="208"/>
                  </a:lnTo>
                  <a:close/>
                  <a:moveTo>
                    <a:pt x="86" y="207"/>
                  </a:moveTo>
                  <a:cubicBezTo>
                    <a:pt x="86" y="207"/>
                    <a:pt x="85" y="207"/>
                    <a:pt x="84" y="207"/>
                  </a:cubicBezTo>
                  <a:cubicBezTo>
                    <a:pt x="84" y="208"/>
                    <a:pt x="84" y="208"/>
                    <a:pt x="85" y="208"/>
                  </a:cubicBezTo>
                  <a:cubicBezTo>
                    <a:pt x="85" y="208"/>
                    <a:pt x="85" y="208"/>
                    <a:pt x="85" y="208"/>
                  </a:cubicBezTo>
                  <a:cubicBezTo>
                    <a:pt x="86" y="208"/>
                    <a:pt x="86" y="208"/>
                    <a:pt x="86" y="207"/>
                  </a:cubicBezTo>
                  <a:close/>
                  <a:moveTo>
                    <a:pt x="22" y="210"/>
                  </a:moveTo>
                  <a:lnTo>
                    <a:pt x="23" y="210"/>
                  </a:lnTo>
                  <a:lnTo>
                    <a:pt x="23" y="209"/>
                  </a:lnTo>
                  <a:lnTo>
                    <a:pt x="22" y="209"/>
                  </a:lnTo>
                  <a:lnTo>
                    <a:pt x="22" y="210"/>
                  </a:lnTo>
                  <a:close/>
                  <a:moveTo>
                    <a:pt x="124" y="210"/>
                  </a:moveTo>
                  <a:lnTo>
                    <a:pt x="125" y="210"/>
                  </a:lnTo>
                  <a:lnTo>
                    <a:pt x="125" y="209"/>
                  </a:lnTo>
                  <a:lnTo>
                    <a:pt x="124" y="209"/>
                  </a:lnTo>
                  <a:lnTo>
                    <a:pt x="124" y="210"/>
                  </a:lnTo>
                  <a:close/>
                  <a:moveTo>
                    <a:pt x="128" y="211"/>
                  </a:moveTo>
                  <a:lnTo>
                    <a:pt x="129" y="211"/>
                  </a:lnTo>
                  <a:lnTo>
                    <a:pt x="129" y="210"/>
                  </a:lnTo>
                  <a:lnTo>
                    <a:pt x="128" y="210"/>
                  </a:lnTo>
                  <a:lnTo>
                    <a:pt x="128" y="211"/>
                  </a:lnTo>
                  <a:close/>
                  <a:moveTo>
                    <a:pt x="32" y="211"/>
                  </a:moveTo>
                  <a:cubicBezTo>
                    <a:pt x="32" y="210"/>
                    <a:pt x="32" y="210"/>
                    <a:pt x="32" y="210"/>
                  </a:cubicBezTo>
                  <a:cubicBezTo>
                    <a:pt x="31" y="210"/>
                    <a:pt x="31" y="211"/>
                    <a:pt x="31" y="211"/>
                  </a:cubicBezTo>
                  <a:cubicBezTo>
                    <a:pt x="31" y="211"/>
                    <a:pt x="31" y="211"/>
                    <a:pt x="32" y="211"/>
                  </a:cubicBezTo>
                  <a:cubicBezTo>
                    <a:pt x="32" y="211"/>
                    <a:pt x="32" y="211"/>
                    <a:pt x="32" y="211"/>
                  </a:cubicBezTo>
                  <a:close/>
                  <a:moveTo>
                    <a:pt x="96" y="211"/>
                  </a:moveTo>
                  <a:cubicBezTo>
                    <a:pt x="96" y="211"/>
                    <a:pt x="96" y="211"/>
                    <a:pt x="97" y="211"/>
                  </a:cubicBezTo>
                  <a:cubicBezTo>
                    <a:pt x="97" y="210"/>
                    <a:pt x="97" y="210"/>
                    <a:pt x="97" y="210"/>
                  </a:cubicBezTo>
                  <a:cubicBezTo>
                    <a:pt x="96" y="210"/>
                    <a:pt x="96" y="210"/>
                    <a:pt x="96" y="211"/>
                  </a:cubicBezTo>
                  <a:close/>
                  <a:moveTo>
                    <a:pt x="106" y="211"/>
                  </a:moveTo>
                  <a:cubicBezTo>
                    <a:pt x="106" y="211"/>
                    <a:pt x="107" y="211"/>
                    <a:pt x="107" y="211"/>
                  </a:cubicBezTo>
                  <a:cubicBezTo>
                    <a:pt x="107" y="211"/>
                    <a:pt x="107" y="210"/>
                    <a:pt x="107" y="210"/>
                  </a:cubicBezTo>
                  <a:cubicBezTo>
                    <a:pt x="107" y="210"/>
                    <a:pt x="107" y="210"/>
                    <a:pt x="107" y="210"/>
                  </a:cubicBezTo>
                  <a:cubicBezTo>
                    <a:pt x="106" y="210"/>
                    <a:pt x="106" y="210"/>
                    <a:pt x="106"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5" name="Freeform 25">
            <a:extLst>
              <a:ext uri="{FF2B5EF4-FFF2-40B4-BE49-F238E27FC236}">
                <a16:creationId xmlns:a16="http://schemas.microsoft.com/office/drawing/2014/main" id="{364174C1-ECE0-4557-88E7-2F9DDF6F3E1F}"/>
              </a:ext>
            </a:extLst>
          </p:cNvPr>
          <p:cNvSpPr>
            <a:spLocks/>
          </p:cNvSpPr>
          <p:nvPr/>
        </p:nvSpPr>
        <p:spPr bwMode="auto">
          <a:xfrm>
            <a:off x="7685352" y="1375522"/>
            <a:ext cx="2780792" cy="2408327"/>
          </a:xfrm>
          <a:custGeom>
            <a:avLst/>
            <a:gdLst>
              <a:gd name="T0" fmla="*/ 0 w 3362"/>
              <a:gd name="T1" fmla="*/ 2150 h 2917"/>
              <a:gd name="T2" fmla="*/ 3362 w 3362"/>
              <a:gd name="T3" fmla="*/ 2917 h 2917"/>
              <a:gd name="T4" fmla="*/ 2695 w 3362"/>
              <a:gd name="T5" fmla="*/ 0 h 2917"/>
              <a:gd name="T6" fmla="*/ 0 w 3362"/>
              <a:gd name="T7" fmla="*/ 2150 h 2917"/>
            </a:gdLst>
            <a:ahLst/>
            <a:cxnLst>
              <a:cxn ang="0">
                <a:pos x="T0" y="T1"/>
              </a:cxn>
              <a:cxn ang="0">
                <a:pos x="T2" y="T3"/>
              </a:cxn>
              <a:cxn ang="0">
                <a:pos x="T4" y="T5"/>
              </a:cxn>
              <a:cxn ang="0">
                <a:pos x="T6" y="T7"/>
              </a:cxn>
            </a:cxnLst>
            <a:rect l="0" t="0" r="r" b="b"/>
            <a:pathLst>
              <a:path w="3362" h="2917">
                <a:moveTo>
                  <a:pt x="0" y="2150"/>
                </a:moveTo>
                <a:lnTo>
                  <a:pt x="3362" y="2917"/>
                </a:lnTo>
                <a:lnTo>
                  <a:pt x="2695" y="0"/>
                </a:lnTo>
                <a:lnTo>
                  <a:pt x="0" y="215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26" name="Group 25">
            <a:extLst>
              <a:ext uri="{FF2B5EF4-FFF2-40B4-BE49-F238E27FC236}">
                <a16:creationId xmlns:a16="http://schemas.microsoft.com/office/drawing/2014/main" id="{2AE7AAF2-C368-485A-BC4E-B5D4CD542D27}"/>
              </a:ext>
            </a:extLst>
          </p:cNvPr>
          <p:cNvGrpSpPr/>
          <p:nvPr/>
        </p:nvGrpSpPr>
        <p:grpSpPr>
          <a:xfrm>
            <a:off x="8485307" y="2581799"/>
            <a:ext cx="1676092" cy="182001"/>
            <a:chOff x="6782163" y="3086699"/>
            <a:chExt cx="1676092" cy="182001"/>
          </a:xfrm>
        </p:grpSpPr>
        <p:sp>
          <p:nvSpPr>
            <p:cNvPr id="27" name="Freeform 26">
              <a:extLst>
                <a:ext uri="{FF2B5EF4-FFF2-40B4-BE49-F238E27FC236}">
                  <a16:creationId xmlns:a16="http://schemas.microsoft.com/office/drawing/2014/main" id="{42B8316F-D7A5-48B2-A899-36D7D5240971}"/>
                </a:ext>
              </a:extLst>
            </p:cNvPr>
            <p:cNvSpPr>
              <a:spLocks noEditPoints="1"/>
            </p:cNvSpPr>
            <p:nvPr/>
          </p:nvSpPr>
          <p:spPr bwMode="auto">
            <a:xfrm>
              <a:off x="6782163" y="3086699"/>
              <a:ext cx="97350" cy="177767"/>
            </a:xfrm>
            <a:custGeom>
              <a:avLst/>
              <a:gdLst>
                <a:gd name="T0" fmla="*/ 111 w 122"/>
                <a:gd name="T1" fmla="*/ 214 h 217"/>
                <a:gd name="T2" fmla="*/ 40 w 122"/>
                <a:gd name="T3" fmla="*/ 216 h 217"/>
                <a:gd name="T4" fmla="*/ 49 w 122"/>
                <a:gd name="T5" fmla="*/ 213 h 217"/>
                <a:gd name="T6" fmla="*/ 62 w 122"/>
                <a:gd name="T7" fmla="*/ 213 h 217"/>
                <a:gd name="T8" fmla="*/ 72 w 122"/>
                <a:gd name="T9" fmla="*/ 212 h 217"/>
                <a:gd name="T10" fmla="*/ 90 w 122"/>
                <a:gd name="T11" fmla="*/ 210 h 217"/>
                <a:gd name="T12" fmla="*/ 112 w 122"/>
                <a:gd name="T13" fmla="*/ 210 h 217"/>
                <a:gd name="T14" fmla="*/ 17 w 122"/>
                <a:gd name="T15" fmla="*/ 208 h 217"/>
                <a:gd name="T16" fmla="*/ 89 w 122"/>
                <a:gd name="T17" fmla="*/ 207 h 217"/>
                <a:gd name="T18" fmla="*/ 60 w 122"/>
                <a:gd name="T19" fmla="*/ 207 h 217"/>
                <a:gd name="T20" fmla="*/ 3 w 122"/>
                <a:gd name="T21" fmla="*/ 202 h 217"/>
                <a:gd name="T22" fmla="*/ 16 w 122"/>
                <a:gd name="T23" fmla="*/ 197 h 217"/>
                <a:gd name="T24" fmla="*/ 79 w 122"/>
                <a:gd name="T25" fmla="*/ 197 h 217"/>
                <a:gd name="T26" fmla="*/ 21 w 122"/>
                <a:gd name="T27" fmla="*/ 183 h 217"/>
                <a:gd name="T28" fmla="*/ 45 w 122"/>
                <a:gd name="T29" fmla="*/ 156 h 217"/>
                <a:gd name="T30" fmla="*/ 85 w 122"/>
                <a:gd name="T31" fmla="*/ 119 h 217"/>
                <a:gd name="T32" fmla="*/ 101 w 122"/>
                <a:gd name="T33" fmla="*/ 105 h 217"/>
                <a:gd name="T34" fmla="*/ 102 w 122"/>
                <a:gd name="T35" fmla="*/ 96 h 217"/>
                <a:gd name="T36" fmla="*/ 105 w 122"/>
                <a:gd name="T37" fmla="*/ 84 h 217"/>
                <a:gd name="T38" fmla="*/ 108 w 122"/>
                <a:gd name="T39" fmla="*/ 83 h 217"/>
                <a:gd name="T40" fmla="*/ 109 w 122"/>
                <a:gd name="T41" fmla="*/ 87 h 217"/>
                <a:gd name="T42" fmla="*/ 87 w 122"/>
                <a:gd name="T43" fmla="*/ 75 h 217"/>
                <a:gd name="T44" fmla="*/ 107 w 122"/>
                <a:gd name="T45" fmla="*/ 64 h 217"/>
                <a:gd name="T46" fmla="*/ 24 w 122"/>
                <a:gd name="T47" fmla="*/ 60 h 217"/>
                <a:gd name="T48" fmla="*/ 30 w 122"/>
                <a:gd name="T49" fmla="*/ 55 h 217"/>
                <a:gd name="T50" fmla="*/ 32 w 122"/>
                <a:gd name="T51" fmla="*/ 53 h 217"/>
                <a:gd name="T52" fmla="*/ 45 w 122"/>
                <a:gd name="T53" fmla="*/ 49 h 217"/>
                <a:gd name="T54" fmla="*/ 16 w 122"/>
                <a:gd name="T55" fmla="*/ 54 h 217"/>
                <a:gd name="T56" fmla="*/ 11 w 122"/>
                <a:gd name="T57" fmla="*/ 49 h 217"/>
                <a:gd name="T58" fmla="*/ 11 w 122"/>
                <a:gd name="T59" fmla="*/ 53 h 217"/>
                <a:gd name="T60" fmla="*/ 106 w 122"/>
                <a:gd name="T61" fmla="*/ 31 h 217"/>
                <a:gd name="T62" fmla="*/ 49 w 122"/>
                <a:gd name="T63" fmla="*/ 14 h 217"/>
                <a:gd name="T64" fmla="*/ 24 w 122"/>
                <a:gd name="T65" fmla="*/ 12 h 217"/>
                <a:gd name="T66" fmla="*/ 74 w 122"/>
                <a:gd name="T67" fmla="*/ 10 h 217"/>
                <a:gd name="T68" fmla="*/ 28 w 122"/>
                <a:gd name="T69" fmla="*/ 10 h 217"/>
                <a:gd name="T70" fmla="*/ 35 w 122"/>
                <a:gd name="T71" fmla="*/ 7 h 217"/>
                <a:gd name="T72" fmla="*/ 55 w 122"/>
                <a:gd name="T73" fmla="*/ 9 h 217"/>
                <a:gd name="T74" fmla="*/ 57 w 122"/>
                <a:gd name="T75" fmla="*/ 7 h 217"/>
                <a:gd name="T76" fmla="*/ 51 w 122"/>
                <a:gd name="T77" fmla="*/ 4 h 217"/>
                <a:gd name="T78" fmla="*/ 97 w 122"/>
                <a:gd name="T79" fmla="*/ 115 h 217"/>
                <a:gd name="T80" fmla="*/ 96 w 122"/>
                <a:gd name="T81" fmla="*/ 123 h 217"/>
                <a:gd name="T82" fmla="*/ 117 w 122"/>
                <a:gd name="T83" fmla="*/ 217 h 217"/>
                <a:gd name="T84" fmla="*/ 105 w 122"/>
                <a:gd name="T85" fmla="*/ 210 h 217"/>
                <a:gd name="T86" fmla="*/ 103 w 122"/>
                <a:gd name="T87" fmla="*/ 209 h 217"/>
                <a:gd name="T88" fmla="*/ 101 w 122"/>
                <a:gd name="T89" fmla="*/ 211 h 217"/>
                <a:gd name="T90" fmla="*/ 99 w 122"/>
                <a:gd name="T91" fmla="*/ 215 h 217"/>
                <a:gd name="T92" fmla="*/ 91 w 122"/>
                <a:gd name="T93" fmla="*/ 216 h 217"/>
                <a:gd name="T94" fmla="*/ 86 w 122"/>
                <a:gd name="T95" fmla="*/ 215 h 217"/>
                <a:gd name="T96" fmla="*/ 56 w 122"/>
                <a:gd name="T97" fmla="*/ 217 h 217"/>
                <a:gd name="T98" fmla="*/ 33 w 122"/>
                <a:gd name="T99" fmla="*/ 217 h 217"/>
                <a:gd name="T100" fmla="*/ 14 w 122"/>
                <a:gd name="T101" fmla="*/ 214 h 217"/>
                <a:gd name="T102" fmla="*/ 0 w 122"/>
                <a:gd name="T103" fmla="*/ 213 h 217"/>
                <a:gd name="T104" fmla="*/ 0 w 122"/>
                <a:gd name="T105" fmla="*/ 189 h 217"/>
                <a:gd name="T106" fmla="*/ 71 w 122"/>
                <a:gd name="T107" fmla="*/ 56 h 217"/>
                <a:gd name="T108" fmla="*/ 54 w 122"/>
                <a:gd name="T109" fmla="*/ 35 h 217"/>
                <a:gd name="T110" fmla="*/ 28 w 122"/>
                <a:gd name="T111" fmla="*/ 6 h 217"/>
                <a:gd name="T112" fmla="*/ 55 w 122"/>
                <a:gd name="T113" fmla="*/ 1 h 217"/>
                <a:gd name="T114" fmla="*/ 75 w 122"/>
                <a:gd name="T115" fmla="*/ 2 h 217"/>
                <a:gd name="T116" fmla="*/ 80 w 122"/>
                <a:gd name="T117" fmla="*/ 3 h 217"/>
                <a:gd name="T118" fmla="*/ 85 w 122"/>
                <a:gd name="T119" fmla="*/ 5 h 217"/>
                <a:gd name="T120" fmla="*/ 112 w 122"/>
                <a:gd name="T121"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217">
                  <a:moveTo>
                    <a:pt x="90" y="6"/>
                  </a:moveTo>
                  <a:cubicBezTo>
                    <a:pt x="89" y="7"/>
                    <a:pt x="89" y="7"/>
                    <a:pt x="88" y="7"/>
                  </a:cubicBezTo>
                  <a:cubicBezTo>
                    <a:pt x="88" y="6"/>
                    <a:pt x="88" y="6"/>
                    <a:pt x="90" y="6"/>
                  </a:cubicBezTo>
                  <a:close/>
                  <a:moveTo>
                    <a:pt x="3" y="214"/>
                  </a:moveTo>
                  <a:cubicBezTo>
                    <a:pt x="3" y="215"/>
                    <a:pt x="2" y="216"/>
                    <a:pt x="1" y="216"/>
                  </a:cubicBezTo>
                  <a:cubicBezTo>
                    <a:pt x="1" y="215"/>
                    <a:pt x="1" y="215"/>
                    <a:pt x="2" y="214"/>
                  </a:cubicBezTo>
                  <a:lnTo>
                    <a:pt x="3" y="214"/>
                  </a:lnTo>
                  <a:close/>
                  <a:moveTo>
                    <a:pt x="111" y="214"/>
                  </a:moveTo>
                  <a:cubicBezTo>
                    <a:pt x="112" y="214"/>
                    <a:pt x="113" y="215"/>
                    <a:pt x="113" y="217"/>
                  </a:cubicBezTo>
                  <a:lnTo>
                    <a:pt x="111" y="217"/>
                  </a:lnTo>
                  <a:lnTo>
                    <a:pt x="111" y="214"/>
                  </a:lnTo>
                  <a:close/>
                  <a:moveTo>
                    <a:pt x="25" y="217"/>
                  </a:moveTo>
                  <a:cubicBezTo>
                    <a:pt x="25" y="217"/>
                    <a:pt x="24" y="217"/>
                    <a:pt x="23" y="217"/>
                  </a:cubicBezTo>
                  <a:cubicBezTo>
                    <a:pt x="22" y="217"/>
                    <a:pt x="21" y="217"/>
                    <a:pt x="20" y="217"/>
                  </a:cubicBezTo>
                  <a:cubicBezTo>
                    <a:pt x="21" y="216"/>
                    <a:pt x="21" y="216"/>
                    <a:pt x="22" y="216"/>
                  </a:cubicBezTo>
                  <a:cubicBezTo>
                    <a:pt x="22" y="216"/>
                    <a:pt x="22" y="216"/>
                    <a:pt x="23" y="216"/>
                  </a:cubicBezTo>
                  <a:cubicBezTo>
                    <a:pt x="23" y="217"/>
                    <a:pt x="24" y="217"/>
                    <a:pt x="24" y="217"/>
                  </a:cubicBezTo>
                  <a:cubicBezTo>
                    <a:pt x="25" y="217"/>
                    <a:pt x="25" y="217"/>
                    <a:pt x="25" y="217"/>
                  </a:cubicBezTo>
                  <a:close/>
                  <a:moveTo>
                    <a:pt x="40" y="216"/>
                  </a:moveTo>
                  <a:cubicBezTo>
                    <a:pt x="40" y="216"/>
                    <a:pt x="40" y="215"/>
                    <a:pt x="40" y="215"/>
                  </a:cubicBezTo>
                  <a:cubicBezTo>
                    <a:pt x="40" y="215"/>
                    <a:pt x="39" y="214"/>
                    <a:pt x="39" y="214"/>
                  </a:cubicBezTo>
                  <a:cubicBezTo>
                    <a:pt x="38" y="216"/>
                    <a:pt x="39" y="217"/>
                    <a:pt x="40" y="216"/>
                  </a:cubicBezTo>
                  <a:close/>
                  <a:moveTo>
                    <a:pt x="74" y="214"/>
                  </a:moveTo>
                  <a:cubicBezTo>
                    <a:pt x="74" y="215"/>
                    <a:pt x="75" y="216"/>
                    <a:pt x="76" y="216"/>
                  </a:cubicBezTo>
                  <a:cubicBezTo>
                    <a:pt x="76" y="215"/>
                    <a:pt x="75" y="214"/>
                    <a:pt x="74" y="214"/>
                  </a:cubicBezTo>
                  <a:cubicBezTo>
                    <a:pt x="74" y="215"/>
                    <a:pt x="74" y="215"/>
                    <a:pt x="74" y="214"/>
                  </a:cubicBezTo>
                  <a:close/>
                  <a:moveTo>
                    <a:pt x="115" y="215"/>
                  </a:moveTo>
                  <a:cubicBezTo>
                    <a:pt x="116" y="215"/>
                    <a:pt x="116" y="214"/>
                    <a:pt x="116" y="213"/>
                  </a:cubicBezTo>
                  <a:lnTo>
                    <a:pt x="115" y="213"/>
                  </a:lnTo>
                  <a:lnTo>
                    <a:pt x="115" y="215"/>
                  </a:lnTo>
                  <a:close/>
                  <a:moveTo>
                    <a:pt x="49" y="214"/>
                  </a:moveTo>
                  <a:cubicBezTo>
                    <a:pt x="49" y="215"/>
                    <a:pt x="49" y="215"/>
                    <a:pt x="50" y="215"/>
                  </a:cubicBezTo>
                  <a:cubicBezTo>
                    <a:pt x="50" y="214"/>
                    <a:pt x="50" y="213"/>
                    <a:pt x="49" y="213"/>
                  </a:cubicBezTo>
                  <a:cubicBezTo>
                    <a:pt x="49" y="214"/>
                    <a:pt x="49" y="214"/>
                    <a:pt x="49" y="214"/>
                  </a:cubicBezTo>
                  <a:close/>
                  <a:moveTo>
                    <a:pt x="66" y="213"/>
                  </a:moveTo>
                  <a:cubicBezTo>
                    <a:pt x="66" y="214"/>
                    <a:pt x="67" y="214"/>
                    <a:pt x="68" y="215"/>
                  </a:cubicBezTo>
                  <a:cubicBezTo>
                    <a:pt x="69" y="215"/>
                    <a:pt x="69" y="214"/>
                    <a:pt x="70" y="213"/>
                  </a:cubicBezTo>
                  <a:cubicBezTo>
                    <a:pt x="69" y="213"/>
                    <a:pt x="69" y="213"/>
                    <a:pt x="68" y="213"/>
                  </a:cubicBezTo>
                  <a:cubicBezTo>
                    <a:pt x="67" y="213"/>
                    <a:pt x="67" y="213"/>
                    <a:pt x="66" y="213"/>
                  </a:cubicBezTo>
                  <a:close/>
                  <a:moveTo>
                    <a:pt x="61" y="215"/>
                  </a:moveTo>
                  <a:cubicBezTo>
                    <a:pt x="62" y="215"/>
                    <a:pt x="62" y="215"/>
                    <a:pt x="63" y="215"/>
                  </a:cubicBezTo>
                  <a:cubicBezTo>
                    <a:pt x="64" y="214"/>
                    <a:pt x="64" y="214"/>
                    <a:pt x="64" y="213"/>
                  </a:cubicBezTo>
                  <a:cubicBezTo>
                    <a:pt x="64" y="213"/>
                    <a:pt x="63" y="213"/>
                    <a:pt x="63" y="213"/>
                  </a:cubicBezTo>
                  <a:cubicBezTo>
                    <a:pt x="63" y="213"/>
                    <a:pt x="62" y="212"/>
                    <a:pt x="62" y="213"/>
                  </a:cubicBezTo>
                  <a:cubicBezTo>
                    <a:pt x="62" y="213"/>
                    <a:pt x="61" y="213"/>
                    <a:pt x="61" y="214"/>
                  </a:cubicBezTo>
                  <a:cubicBezTo>
                    <a:pt x="61" y="214"/>
                    <a:pt x="61" y="215"/>
                    <a:pt x="61" y="215"/>
                  </a:cubicBezTo>
                  <a:close/>
                  <a:moveTo>
                    <a:pt x="34" y="213"/>
                  </a:moveTo>
                  <a:cubicBezTo>
                    <a:pt x="34" y="214"/>
                    <a:pt x="35" y="215"/>
                    <a:pt x="36" y="215"/>
                  </a:cubicBezTo>
                  <a:cubicBezTo>
                    <a:pt x="36" y="215"/>
                    <a:pt x="36" y="214"/>
                    <a:pt x="36" y="214"/>
                  </a:cubicBezTo>
                  <a:cubicBezTo>
                    <a:pt x="36" y="213"/>
                    <a:pt x="36" y="213"/>
                    <a:pt x="37" y="213"/>
                  </a:cubicBezTo>
                  <a:cubicBezTo>
                    <a:pt x="36" y="213"/>
                    <a:pt x="36" y="213"/>
                    <a:pt x="35" y="213"/>
                  </a:cubicBezTo>
                  <a:cubicBezTo>
                    <a:pt x="35" y="213"/>
                    <a:pt x="35" y="213"/>
                    <a:pt x="34" y="213"/>
                  </a:cubicBezTo>
                  <a:close/>
                  <a:moveTo>
                    <a:pt x="70" y="213"/>
                  </a:moveTo>
                  <a:cubicBezTo>
                    <a:pt x="71" y="213"/>
                    <a:pt x="71" y="213"/>
                    <a:pt x="71" y="213"/>
                  </a:cubicBezTo>
                  <a:cubicBezTo>
                    <a:pt x="72" y="213"/>
                    <a:pt x="72" y="213"/>
                    <a:pt x="72" y="212"/>
                  </a:cubicBezTo>
                  <a:cubicBezTo>
                    <a:pt x="71" y="211"/>
                    <a:pt x="71" y="211"/>
                    <a:pt x="70" y="212"/>
                  </a:cubicBezTo>
                  <a:lnTo>
                    <a:pt x="70" y="213"/>
                  </a:lnTo>
                  <a:close/>
                  <a:moveTo>
                    <a:pt x="32" y="212"/>
                  </a:moveTo>
                  <a:cubicBezTo>
                    <a:pt x="33" y="212"/>
                    <a:pt x="33" y="212"/>
                    <a:pt x="34" y="212"/>
                  </a:cubicBezTo>
                  <a:cubicBezTo>
                    <a:pt x="35" y="212"/>
                    <a:pt x="35" y="212"/>
                    <a:pt x="36" y="211"/>
                  </a:cubicBezTo>
                  <a:cubicBezTo>
                    <a:pt x="35" y="212"/>
                    <a:pt x="34" y="211"/>
                    <a:pt x="34" y="211"/>
                  </a:cubicBezTo>
                  <a:cubicBezTo>
                    <a:pt x="33" y="211"/>
                    <a:pt x="33" y="211"/>
                    <a:pt x="32" y="212"/>
                  </a:cubicBezTo>
                  <a:close/>
                  <a:moveTo>
                    <a:pt x="89" y="211"/>
                  </a:moveTo>
                  <a:cubicBezTo>
                    <a:pt x="90" y="211"/>
                    <a:pt x="90" y="211"/>
                    <a:pt x="91" y="211"/>
                  </a:cubicBezTo>
                  <a:cubicBezTo>
                    <a:pt x="91" y="211"/>
                    <a:pt x="91" y="211"/>
                    <a:pt x="91" y="210"/>
                  </a:cubicBezTo>
                  <a:cubicBezTo>
                    <a:pt x="90" y="210"/>
                    <a:pt x="90" y="210"/>
                    <a:pt x="90" y="210"/>
                  </a:cubicBezTo>
                  <a:cubicBezTo>
                    <a:pt x="90" y="210"/>
                    <a:pt x="89" y="211"/>
                    <a:pt x="89" y="211"/>
                  </a:cubicBezTo>
                  <a:close/>
                  <a:moveTo>
                    <a:pt x="30" y="212"/>
                  </a:moveTo>
                  <a:cubicBezTo>
                    <a:pt x="31" y="212"/>
                    <a:pt x="31" y="212"/>
                    <a:pt x="31" y="211"/>
                  </a:cubicBezTo>
                  <a:cubicBezTo>
                    <a:pt x="31" y="210"/>
                    <a:pt x="31" y="210"/>
                    <a:pt x="30" y="210"/>
                  </a:cubicBezTo>
                  <a:lnTo>
                    <a:pt x="30" y="212"/>
                  </a:lnTo>
                  <a:close/>
                  <a:moveTo>
                    <a:pt x="112" y="210"/>
                  </a:moveTo>
                  <a:cubicBezTo>
                    <a:pt x="112" y="211"/>
                    <a:pt x="112" y="211"/>
                    <a:pt x="113" y="211"/>
                  </a:cubicBezTo>
                  <a:cubicBezTo>
                    <a:pt x="114" y="211"/>
                    <a:pt x="114" y="211"/>
                    <a:pt x="114" y="210"/>
                  </a:cubicBezTo>
                  <a:cubicBezTo>
                    <a:pt x="114" y="210"/>
                    <a:pt x="114" y="210"/>
                    <a:pt x="114" y="209"/>
                  </a:cubicBezTo>
                  <a:cubicBezTo>
                    <a:pt x="113" y="209"/>
                    <a:pt x="113" y="210"/>
                    <a:pt x="112" y="210"/>
                  </a:cubicBezTo>
                  <a:cubicBezTo>
                    <a:pt x="112" y="210"/>
                    <a:pt x="112" y="210"/>
                    <a:pt x="112" y="210"/>
                  </a:cubicBezTo>
                  <a:close/>
                  <a:moveTo>
                    <a:pt x="91" y="214"/>
                  </a:moveTo>
                  <a:cubicBezTo>
                    <a:pt x="91" y="214"/>
                    <a:pt x="91" y="214"/>
                    <a:pt x="92" y="214"/>
                  </a:cubicBezTo>
                  <a:cubicBezTo>
                    <a:pt x="92" y="214"/>
                    <a:pt x="92" y="215"/>
                    <a:pt x="93" y="214"/>
                  </a:cubicBezTo>
                  <a:cubicBezTo>
                    <a:pt x="93" y="213"/>
                    <a:pt x="93" y="212"/>
                    <a:pt x="94" y="211"/>
                  </a:cubicBezTo>
                  <a:cubicBezTo>
                    <a:pt x="94" y="211"/>
                    <a:pt x="95" y="210"/>
                    <a:pt x="95" y="209"/>
                  </a:cubicBezTo>
                  <a:cubicBezTo>
                    <a:pt x="95" y="209"/>
                    <a:pt x="95" y="209"/>
                    <a:pt x="95" y="208"/>
                  </a:cubicBezTo>
                  <a:cubicBezTo>
                    <a:pt x="94" y="209"/>
                    <a:pt x="94" y="210"/>
                    <a:pt x="93" y="211"/>
                  </a:cubicBezTo>
                  <a:cubicBezTo>
                    <a:pt x="92" y="212"/>
                    <a:pt x="91" y="213"/>
                    <a:pt x="91" y="214"/>
                  </a:cubicBezTo>
                  <a:close/>
                  <a:moveTo>
                    <a:pt x="17" y="211"/>
                  </a:moveTo>
                  <a:cubicBezTo>
                    <a:pt x="17" y="210"/>
                    <a:pt x="17" y="210"/>
                    <a:pt x="18" y="209"/>
                  </a:cubicBezTo>
                  <a:cubicBezTo>
                    <a:pt x="18" y="209"/>
                    <a:pt x="18" y="208"/>
                    <a:pt x="17" y="208"/>
                  </a:cubicBezTo>
                  <a:cubicBezTo>
                    <a:pt x="17" y="208"/>
                    <a:pt x="17" y="208"/>
                    <a:pt x="17" y="208"/>
                  </a:cubicBezTo>
                  <a:cubicBezTo>
                    <a:pt x="17" y="209"/>
                    <a:pt x="17" y="209"/>
                    <a:pt x="16" y="209"/>
                  </a:cubicBezTo>
                  <a:cubicBezTo>
                    <a:pt x="16" y="209"/>
                    <a:pt x="16" y="210"/>
                    <a:pt x="16" y="210"/>
                  </a:cubicBezTo>
                  <a:cubicBezTo>
                    <a:pt x="16" y="210"/>
                    <a:pt x="17" y="210"/>
                    <a:pt x="17" y="211"/>
                  </a:cubicBezTo>
                  <a:close/>
                  <a:moveTo>
                    <a:pt x="88" y="209"/>
                  </a:moveTo>
                  <a:cubicBezTo>
                    <a:pt x="89" y="209"/>
                    <a:pt x="89" y="209"/>
                    <a:pt x="90" y="209"/>
                  </a:cubicBezTo>
                  <a:cubicBezTo>
                    <a:pt x="90" y="209"/>
                    <a:pt x="90" y="208"/>
                    <a:pt x="91" y="208"/>
                  </a:cubicBezTo>
                  <a:cubicBezTo>
                    <a:pt x="91" y="208"/>
                    <a:pt x="91" y="207"/>
                    <a:pt x="91" y="207"/>
                  </a:cubicBezTo>
                  <a:cubicBezTo>
                    <a:pt x="91" y="207"/>
                    <a:pt x="91" y="207"/>
                    <a:pt x="91" y="207"/>
                  </a:cubicBezTo>
                  <a:cubicBezTo>
                    <a:pt x="91" y="207"/>
                    <a:pt x="90" y="207"/>
                    <a:pt x="90" y="207"/>
                  </a:cubicBezTo>
                  <a:cubicBezTo>
                    <a:pt x="90" y="207"/>
                    <a:pt x="89" y="207"/>
                    <a:pt x="89" y="207"/>
                  </a:cubicBezTo>
                  <a:cubicBezTo>
                    <a:pt x="89" y="207"/>
                    <a:pt x="88" y="208"/>
                    <a:pt x="88" y="208"/>
                  </a:cubicBezTo>
                  <a:cubicBezTo>
                    <a:pt x="88" y="208"/>
                    <a:pt x="88" y="208"/>
                    <a:pt x="88" y="209"/>
                  </a:cubicBezTo>
                  <a:close/>
                  <a:moveTo>
                    <a:pt x="60" y="207"/>
                  </a:moveTo>
                  <a:cubicBezTo>
                    <a:pt x="60" y="208"/>
                    <a:pt x="60" y="208"/>
                    <a:pt x="60" y="209"/>
                  </a:cubicBezTo>
                  <a:cubicBezTo>
                    <a:pt x="60" y="209"/>
                    <a:pt x="61" y="209"/>
                    <a:pt x="61" y="209"/>
                  </a:cubicBezTo>
                  <a:cubicBezTo>
                    <a:pt x="62" y="209"/>
                    <a:pt x="63" y="209"/>
                    <a:pt x="65" y="208"/>
                  </a:cubicBezTo>
                  <a:cubicBezTo>
                    <a:pt x="66" y="207"/>
                    <a:pt x="66" y="206"/>
                    <a:pt x="66" y="205"/>
                  </a:cubicBezTo>
                  <a:cubicBezTo>
                    <a:pt x="65" y="205"/>
                    <a:pt x="65" y="205"/>
                    <a:pt x="64" y="205"/>
                  </a:cubicBezTo>
                  <a:cubicBezTo>
                    <a:pt x="64" y="206"/>
                    <a:pt x="63" y="206"/>
                    <a:pt x="63" y="206"/>
                  </a:cubicBezTo>
                  <a:cubicBezTo>
                    <a:pt x="63" y="206"/>
                    <a:pt x="62" y="207"/>
                    <a:pt x="62" y="207"/>
                  </a:cubicBezTo>
                  <a:cubicBezTo>
                    <a:pt x="61" y="207"/>
                    <a:pt x="61" y="207"/>
                    <a:pt x="60" y="207"/>
                  </a:cubicBezTo>
                  <a:close/>
                  <a:moveTo>
                    <a:pt x="17" y="202"/>
                  </a:moveTo>
                  <a:cubicBezTo>
                    <a:pt x="17" y="202"/>
                    <a:pt x="17" y="202"/>
                    <a:pt x="17" y="203"/>
                  </a:cubicBezTo>
                  <a:cubicBezTo>
                    <a:pt x="18" y="203"/>
                    <a:pt x="18" y="203"/>
                    <a:pt x="18" y="203"/>
                  </a:cubicBezTo>
                  <a:cubicBezTo>
                    <a:pt x="18" y="203"/>
                    <a:pt x="18" y="202"/>
                    <a:pt x="18" y="202"/>
                  </a:cubicBezTo>
                  <a:cubicBezTo>
                    <a:pt x="18" y="202"/>
                    <a:pt x="18" y="202"/>
                    <a:pt x="18" y="201"/>
                  </a:cubicBezTo>
                  <a:cubicBezTo>
                    <a:pt x="18" y="201"/>
                    <a:pt x="17" y="201"/>
                    <a:pt x="17" y="202"/>
                  </a:cubicBezTo>
                  <a:cubicBezTo>
                    <a:pt x="17" y="202"/>
                    <a:pt x="17" y="202"/>
                    <a:pt x="17" y="202"/>
                  </a:cubicBezTo>
                  <a:close/>
                  <a:moveTo>
                    <a:pt x="3" y="202"/>
                  </a:moveTo>
                  <a:cubicBezTo>
                    <a:pt x="3" y="201"/>
                    <a:pt x="3" y="201"/>
                    <a:pt x="3" y="200"/>
                  </a:cubicBezTo>
                  <a:cubicBezTo>
                    <a:pt x="2" y="200"/>
                    <a:pt x="2" y="199"/>
                    <a:pt x="1" y="200"/>
                  </a:cubicBezTo>
                  <a:cubicBezTo>
                    <a:pt x="1" y="201"/>
                    <a:pt x="2" y="202"/>
                    <a:pt x="3" y="202"/>
                  </a:cubicBezTo>
                  <a:close/>
                  <a:moveTo>
                    <a:pt x="16" y="202"/>
                  </a:moveTo>
                  <a:cubicBezTo>
                    <a:pt x="16" y="201"/>
                    <a:pt x="16" y="201"/>
                    <a:pt x="15" y="201"/>
                  </a:cubicBezTo>
                  <a:cubicBezTo>
                    <a:pt x="15" y="201"/>
                    <a:pt x="15" y="200"/>
                    <a:pt x="15" y="200"/>
                  </a:cubicBezTo>
                  <a:cubicBezTo>
                    <a:pt x="15" y="200"/>
                    <a:pt x="15" y="199"/>
                    <a:pt x="15" y="199"/>
                  </a:cubicBezTo>
                  <a:cubicBezTo>
                    <a:pt x="14" y="199"/>
                    <a:pt x="15" y="198"/>
                    <a:pt x="15" y="198"/>
                  </a:cubicBezTo>
                  <a:cubicBezTo>
                    <a:pt x="15" y="199"/>
                    <a:pt x="15" y="199"/>
                    <a:pt x="16" y="199"/>
                  </a:cubicBezTo>
                  <a:cubicBezTo>
                    <a:pt x="16" y="199"/>
                    <a:pt x="17" y="199"/>
                    <a:pt x="17" y="199"/>
                  </a:cubicBezTo>
                  <a:cubicBezTo>
                    <a:pt x="17" y="198"/>
                    <a:pt x="18" y="198"/>
                    <a:pt x="18" y="197"/>
                  </a:cubicBezTo>
                  <a:cubicBezTo>
                    <a:pt x="18" y="197"/>
                    <a:pt x="18" y="196"/>
                    <a:pt x="18" y="196"/>
                  </a:cubicBezTo>
                  <a:cubicBezTo>
                    <a:pt x="18" y="196"/>
                    <a:pt x="17" y="197"/>
                    <a:pt x="17" y="197"/>
                  </a:cubicBezTo>
                  <a:cubicBezTo>
                    <a:pt x="17" y="197"/>
                    <a:pt x="17" y="197"/>
                    <a:pt x="16" y="197"/>
                  </a:cubicBezTo>
                  <a:cubicBezTo>
                    <a:pt x="16" y="197"/>
                    <a:pt x="16" y="196"/>
                    <a:pt x="15" y="196"/>
                  </a:cubicBezTo>
                  <a:cubicBezTo>
                    <a:pt x="15" y="196"/>
                    <a:pt x="15" y="196"/>
                    <a:pt x="15" y="196"/>
                  </a:cubicBezTo>
                  <a:cubicBezTo>
                    <a:pt x="15" y="197"/>
                    <a:pt x="15" y="197"/>
                    <a:pt x="14" y="198"/>
                  </a:cubicBezTo>
                  <a:cubicBezTo>
                    <a:pt x="14" y="198"/>
                    <a:pt x="14" y="199"/>
                    <a:pt x="13" y="199"/>
                  </a:cubicBezTo>
                  <a:cubicBezTo>
                    <a:pt x="13" y="199"/>
                    <a:pt x="13" y="200"/>
                    <a:pt x="12" y="200"/>
                  </a:cubicBezTo>
                  <a:cubicBezTo>
                    <a:pt x="12" y="200"/>
                    <a:pt x="12" y="201"/>
                    <a:pt x="11" y="201"/>
                  </a:cubicBezTo>
                  <a:cubicBezTo>
                    <a:pt x="12" y="202"/>
                    <a:pt x="12" y="201"/>
                    <a:pt x="13" y="201"/>
                  </a:cubicBezTo>
                  <a:cubicBezTo>
                    <a:pt x="13" y="201"/>
                    <a:pt x="13" y="200"/>
                    <a:pt x="13" y="200"/>
                  </a:cubicBezTo>
                  <a:cubicBezTo>
                    <a:pt x="14" y="200"/>
                    <a:pt x="15" y="200"/>
                    <a:pt x="15" y="201"/>
                  </a:cubicBezTo>
                  <a:cubicBezTo>
                    <a:pt x="15" y="201"/>
                    <a:pt x="15" y="202"/>
                    <a:pt x="16" y="202"/>
                  </a:cubicBezTo>
                  <a:close/>
                  <a:moveTo>
                    <a:pt x="79" y="197"/>
                  </a:moveTo>
                  <a:cubicBezTo>
                    <a:pt x="80" y="197"/>
                    <a:pt x="80" y="197"/>
                    <a:pt x="80" y="196"/>
                  </a:cubicBezTo>
                  <a:cubicBezTo>
                    <a:pt x="80" y="196"/>
                    <a:pt x="80" y="196"/>
                    <a:pt x="80" y="196"/>
                  </a:cubicBezTo>
                  <a:cubicBezTo>
                    <a:pt x="80" y="195"/>
                    <a:pt x="80" y="195"/>
                    <a:pt x="80" y="195"/>
                  </a:cubicBezTo>
                  <a:cubicBezTo>
                    <a:pt x="80" y="195"/>
                    <a:pt x="80" y="194"/>
                    <a:pt x="79" y="195"/>
                  </a:cubicBezTo>
                  <a:lnTo>
                    <a:pt x="79" y="197"/>
                  </a:lnTo>
                  <a:close/>
                  <a:moveTo>
                    <a:pt x="19" y="185"/>
                  </a:moveTo>
                  <a:cubicBezTo>
                    <a:pt x="19" y="186"/>
                    <a:pt x="19" y="187"/>
                    <a:pt x="19" y="188"/>
                  </a:cubicBezTo>
                  <a:cubicBezTo>
                    <a:pt x="19" y="189"/>
                    <a:pt x="20" y="190"/>
                    <a:pt x="20" y="191"/>
                  </a:cubicBezTo>
                  <a:cubicBezTo>
                    <a:pt x="21" y="189"/>
                    <a:pt x="22" y="188"/>
                    <a:pt x="22" y="187"/>
                  </a:cubicBezTo>
                  <a:cubicBezTo>
                    <a:pt x="22" y="186"/>
                    <a:pt x="22" y="185"/>
                    <a:pt x="22" y="183"/>
                  </a:cubicBezTo>
                  <a:cubicBezTo>
                    <a:pt x="22" y="183"/>
                    <a:pt x="21" y="183"/>
                    <a:pt x="21" y="183"/>
                  </a:cubicBezTo>
                  <a:cubicBezTo>
                    <a:pt x="21" y="184"/>
                    <a:pt x="21" y="184"/>
                    <a:pt x="21" y="184"/>
                  </a:cubicBezTo>
                  <a:cubicBezTo>
                    <a:pt x="20" y="184"/>
                    <a:pt x="20" y="185"/>
                    <a:pt x="20" y="185"/>
                  </a:cubicBezTo>
                  <a:cubicBezTo>
                    <a:pt x="20" y="185"/>
                    <a:pt x="20" y="185"/>
                    <a:pt x="19" y="185"/>
                  </a:cubicBezTo>
                  <a:close/>
                  <a:moveTo>
                    <a:pt x="56" y="171"/>
                  </a:moveTo>
                  <a:cubicBezTo>
                    <a:pt x="56" y="170"/>
                    <a:pt x="56" y="169"/>
                    <a:pt x="55" y="169"/>
                  </a:cubicBezTo>
                  <a:cubicBezTo>
                    <a:pt x="55" y="170"/>
                    <a:pt x="55" y="171"/>
                    <a:pt x="56" y="171"/>
                  </a:cubicBezTo>
                  <a:close/>
                  <a:moveTo>
                    <a:pt x="45" y="156"/>
                  </a:moveTo>
                  <a:cubicBezTo>
                    <a:pt x="46" y="155"/>
                    <a:pt x="46" y="155"/>
                    <a:pt x="46" y="154"/>
                  </a:cubicBezTo>
                  <a:cubicBezTo>
                    <a:pt x="46" y="154"/>
                    <a:pt x="46" y="153"/>
                    <a:pt x="45" y="153"/>
                  </a:cubicBezTo>
                  <a:cubicBezTo>
                    <a:pt x="45" y="153"/>
                    <a:pt x="45" y="154"/>
                    <a:pt x="45" y="154"/>
                  </a:cubicBezTo>
                  <a:cubicBezTo>
                    <a:pt x="45" y="155"/>
                    <a:pt x="45" y="156"/>
                    <a:pt x="45" y="156"/>
                  </a:cubicBezTo>
                  <a:close/>
                  <a:moveTo>
                    <a:pt x="33" y="155"/>
                  </a:moveTo>
                  <a:cubicBezTo>
                    <a:pt x="33" y="154"/>
                    <a:pt x="32" y="153"/>
                    <a:pt x="32" y="153"/>
                  </a:cubicBezTo>
                  <a:cubicBezTo>
                    <a:pt x="31" y="153"/>
                    <a:pt x="31" y="154"/>
                    <a:pt x="31" y="154"/>
                  </a:cubicBezTo>
                  <a:cubicBezTo>
                    <a:pt x="32" y="155"/>
                    <a:pt x="32" y="155"/>
                    <a:pt x="33" y="155"/>
                  </a:cubicBezTo>
                  <a:close/>
                  <a:moveTo>
                    <a:pt x="85" y="133"/>
                  </a:moveTo>
                  <a:lnTo>
                    <a:pt x="84" y="133"/>
                  </a:lnTo>
                  <a:cubicBezTo>
                    <a:pt x="84" y="134"/>
                    <a:pt x="84" y="135"/>
                    <a:pt x="85" y="134"/>
                  </a:cubicBezTo>
                  <a:lnTo>
                    <a:pt x="85" y="133"/>
                  </a:lnTo>
                  <a:close/>
                  <a:moveTo>
                    <a:pt x="82" y="118"/>
                  </a:moveTo>
                  <a:cubicBezTo>
                    <a:pt x="83" y="118"/>
                    <a:pt x="83" y="118"/>
                    <a:pt x="84" y="118"/>
                  </a:cubicBezTo>
                  <a:cubicBezTo>
                    <a:pt x="85" y="118"/>
                    <a:pt x="85" y="118"/>
                    <a:pt x="85" y="119"/>
                  </a:cubicBezTo>
                  <a:cubicBezTo>
                    <a:pt x="85" y="117"/>
                    <a:pt x="85" y="116"/>
                    <a:pt x="83" y="116"/>
                  </a:cubicBezTo>
                  <a:cubicBezTo>
                    <a:pt x="82" y="116"/>
                    <a:pt x="82" y="117"/>
                    <a:pt x="82" y="118"/>
                  </a:cubicBezTo>
                  <a:close/>
                  <a:moveTo>
                    <a:pt x="94" y="112"/>
                  </a:moveTo>
                  <a:cubicBezTo>
                    <a:pt x="94" y="112"/>
                    <a:pt x="94" y="112"/>
                    <a:pt x="94" y="112"/>
                  </a:cubicBezTo>
                  <a:cubicBezTo>
                    <a:pt x="94" y="111"/>
                    <a:pt x="95" y="111"/>
                    <a:pt x="95" y="111"/>
                  </a:cubicBezTo>
                  <a:cubicBezTo>
                    <a:pt x="95" y="110"/>
                    <a:pt x="94" y="110"/>
                    <a:pt x="94" y="109"/>
                  </a:cubicBezTo>
                  <a:cubicBezTo>
                    <a:pt x="94" y="109"/>
                    <a:pt x="94" y="109"/>
                    <a:pt x="94" y="109"/>
                  </a:cubicBezTo>
                  <a:lnTo>
                    <a:pt x="94" y="112"/>
                  </a:lnTo>
                  <a:close/>
                  <a:moveTo>
                    <a:pt x="101" y="108"/>
                  </a:moveTo>
                  <a:cubicBezTo>
                    <a:pt x="101" y="108"/>
                    <a:pt x="101" y="107"/>
                    <a:pt x="101" y="107"/>
                  </a:cubicBezTo>
                  <a:cubicBezTo>
                    <a:pt x="101" y="106"/>
                    <a:pt x="101" y="106"/>
                    <a:pt x="101" y="105"/>
                  </a:cubicBezTo>
                  <a:cubicBezTo>
                    <a:pt x="101" y="104"/>
                    <a:pt x="101" y="104"/>
                    <a:pt x="101" y="103"/>
                  </a:cubicBezTo>
                  <a:cubicBezTo>
                    <a:pt x="101" y="102"/>
                    <a:pt x="101" y="102"/>
                    <a:pt x="101" y="101"/>
                  </a:cubicBezTo>
                  <a:cubicBezTo>
                    <a:pt x="100" y="102"/>
                    <a:pt x="100" y="102"/>
                    <a:pt x="100" y="103"/>
                  </a:cubicBezTo>
                  <a:cubicBezTo>
                    <a:pt x="99" y="103"/>
                    <a:pt x="99" y="104"/>
                    <a:pt x="99" y="105"/>
                  </a:cubicBezTo>
                  <a:cubicBezTo>
                    <a:pt x="99" y="106"/>
                    <a:pt x="100" y="106"/>
                    <a:pt x="100" y="107"/>
                  </a:cubicBezTo>
                  <a:cubicBezTo>
                    <a:pt x="100" y="108"/>
                    <a:pt x="101" y="108"/>
                    <a:pt x="101" y="108"/>
                  </a:cubicBezTo>
                  <a:close/>
                  <a:moveTo>
                    <a:pt x="103" y="97"/>
                  </a:moveTo>
                  <a:cubicBezTo>
                    <a:pt x="103" y="97"/>
                    <a:pt x="103" y="96"/>
                    <a:pt x="103" y="96"/>
                  </a:cubicBezTo>
                  <a:cubicBezTo>
                    <a:pt x="103" y="95"/>
                    <a:pt x="103" y="95"/>
                    <a:pt x="103" y="95"/>
                  </a:cubicBezTo>
                  <a:lnTo>
                    <a:pt x="102" y="95"/>
                  </a:lnTo>
                  <a:cubicBezTo>
                    <a:pt x="102" y="95"/>
                    <a:pt x="102" y="96"/>
                    <a:pt x="102" y="96"/>
                  </a:cubicBezTo>
                  <a:cubicBezTo>
                    <a:pt x="102" y="97"/>
                    <a:pt x="102" y="97"/>
                    <a:pt x="103" y="97"/>
                  </a:cubicBezTo>
                  <a:close/>
                  <a:moveTo>
                    <a:pt x="64" y="98"/>
                  </a:moveTo>
                  <a:cubicBezTo>
                    <a:pt x="65" y="98"/>
                    <a:pt x="65" y="97"/>
                    <a:pt x="65" y="97"/>
                  </a:cubicBezTo>
                  <a:cubicBezTo>
                    <a:pt x="66" y="96"/>
                    <a:pt x="65" y="95"/>
                    <a:pt x="65" y="95"/>
                  </a:cubicBezTo>
                  <a:cubicBezTo>
                    <a:pt x="64" y="94"/>
                    <a:pt x="64" y="94"/>
                    <a:pt x="64" y="95"/>
                  </a:cubicBezTo>
                  <a:cubicBezTo>
                    <a:pt x="63" y="95"/>
                    <a:pt x="63" y="96"/>
                    <a:pt x="63" y="96"/>
                  </a:cubicBezTo>
                  <a:cubicBezTo>
                    <a:pt x="63" y="97"/>
                    <a:pt x="63" y="97"/>
                    <a:pt x="63" y="98"/>
                  </a:cubicBezTo>
                  <a:cubicBezTo>
                    <a:pt x="63" y="98"/>
                    <a:pt x="64" y="98"/>
                    <a:pt x="64" y="98"/>
                  </a:cubicBezTo>
                  <a:close/>
                  <a:moveTo>
                    <a:pt x="103" y="84"/>
                  </a:moveTo>
                  <a:cubicBezTo>
                    <a:pt x="104" y="84"/>
                    <a:pt x="104" y="84"/>
                    <a:pt x="104" y="84"/>
                  </a:cubicBezTo>
                  <a:cubicBezTo>
                    <a:pt x="105" y="84"/>
                    <a:pt x="105" y="84"/>
                    <a:pt x="105" y="84"/>
                  </a:cubicBezTo>
                  <a:cubicBezTo>
                    <a:pt x="105" y="84"/>
                    <a:pt x="104" y="83"/>
                    <a:pt x="105" y="83"/>
                  </a:cubicBezTo>
                  <a:cubicBezTo>
                    <a:pt x="105" y="83"/>
                    <a:pt x="105" y="83"/>
                    <a:pt x="105" y="82"/>
                  </a:cubicBezTo>
                  <a:cubicBezTo>
                    <a:pt x="105" y="82"/>
                    <a:pt x="104" y="82"/>
                    <a:pt x="104" y="83"/>
                  </a:cubicBezTo>
                  <a:cubicBezTo>
                    <a:pt x="104" y="83"/>
                    <a:pt x="104" y="83"/>
                    <a:pt x="103" y="84"/>
                  </a:cubicBezTo>
                  <a:close/>
                  <a:moveTo>
                    <a:pt x="101" y="83"/>
                  </a:moveTo>
                  <a:cubicBezTo>
                    <a:pt x="102" y="82"/>
                    <a:pt x="101" y="82"/>
                    <a:pt x="101" y="82"/>
                  </a:cubicBezTo>
                  <a:cubicBezTo>
                    <a:pt x="101" y="82"/>
                    <a:pt x="100" y="82"/>
                    <a:pt x="100" y="82"/>
                  </a:cubicBezTo>
                  <a:cubicBezTo>
                    <a:pt x="100" y="82"/>
                    <a:pt x="100" y="83"/>
                    <a:pt x="100" y="83"/>
                  </a:cubicBezTo>
                  <a:cubicBezTo>
                    <a:pt x="101" y="83"/>
                    <a:pt x="101" y="83"/>
                    <a:pt x="101" y="83"/>
                  </a:cubicBezTo>
                  <a:close/>
                  <a:moveTo>
                    <a:pt x="107" y="80"/>
                  </a:moveTo>
                  <a:cubicBezTo>
                    <a:pt x="108" y="81"/>
                    <a:pt x="109" y="82"/>
                    <a:pt x="108" y="83"/>
                  </a:cubicBezTo>
                  <a:cubicBezTo>
                    <a:pt x="108" y="84"/>
                    <a:pt x="108" y="86"/>
                    <a:pt x="108" y="87"/>
                  </a:cubicBezTo>
                  <a:cubicBezTo>
                    <a:pt x="107" y="88"/>
                    <a:pt x="107" y="89"/>
                    <a:pt x="107" y="90"/>
                  </a:cubicBezTo>
                  <a:cubicBezTo>
                    <a:pt x="106" y="91"/>
                    <a:pt x="106" y="92"/>
                    <a:pt x="107" y="93"/>
                  </a:cubicBezTo>
                  <a:cubicBezTo>
                    <a:pt x="106" y="94"/>
                    <a:pt x="106" y="94"/>
                    <a:pt x="105" y="94"/>
                  </a:cubicBezTo>
                  <a:cubicBezTo>
                    <a:pt x="105" y="95"/>
                    <a:pt x="105" y="95"/>
                    <a:pt x="105" y="96"/>
                  </a:cubicBezTo>
                  <a:cubicBezTo>
                    <a:pt x="106" y="96"/>
                    <a:pt x="106" y="96"/>
                    <a:pt x="107" y="95"/>
                  </a:cubicBezTo>
                  <a:cubicBezTo>
                    <a:pt x="107" y="95"/>
                    <a:pt x="107" y="94"/>
                    <a:pt x="107" y="94"/>
                  </a:cubicBezTo>
                  <a:cubicBezTo>
                    <a:pt x="107" y="93"/>
                    <a:pt x="107" y="92"/>
                    <a:pt x="108" y="92"/>
                  </a:cubicBezTo>
                  <a:cubicBezTo>
                    <a:pt x="108" y="91"/>
                    <a:pt x="109" y="91"/>
                    <a:pt x="109" y="91"/>
                  </a:cubicBezTo>
                  <a:cubicBezTo>
                    <a:pt x="109" y="91"/>
                    <a:pt x="109" y="90"/>
                    <a:pt x="109" y="89"/>
                  </a:cubicBezTo>
                  <a:cubicBezTo>
                    <a:pt x="109" y="88"/>
                    <a:pt x="109" y="88"/>
                    <a:pt x="109" y="87"/>
                  </a:cubicBezTo>
                  <a:cubicBezTo>
                    <a:pt x="109" y="86"/>
                    <a:pt x="110" y="85"/>
                    <a:pt x="110" y="84"/>
                  </a:cubicBezTo>
                  <a:cubicBezTo>
                    <a:pt x="110" y="83"/>
                    <a:pt x="111" y="83"/>
                    <a:pt x="111" y="82"/>
                  </a:cubicBezTo>
                  <a:cubicBezTo>
                    <a:pt x="110" y="82"/>
                    <a:pt x="109" y="81"/>
                    <a:pt x="109" y="80"/>
                  </a:cubicBezTo>
                  <a:cubicBezTo>
                    <a:pt x="109" y="79"/>
                    <a:pt x="110" y="79"/>
                    <a:pt x="110" y="78"/>
                  </a:cubicBezTo>
                  <a:cubicBezTo>
                    <a:pt x="110" y="78"/>
                    <a:pt x="110" y="78"/>
                    <a:pt x="110" y="77"/>
                  </a:cubicBezTo>
                  <a:cubicBezTo>
                    <a:pt x="109" y="77"/>
                    <a:pt x="109" y="77"/>
                    <a:pt x="109" y="77"/>
                  </a:cubicBezTo>
                  <a:cubicBezTo>
                    <a:pt x="109" y="78"/>
                    <a:pt x="109" y="78"/>
                    <a:pt x="109" y="78"/>
                  </a:cubicBezTo>
                  <a:cubicBezTo>
                    <a:pt x="109" y="79"/>
                    <a:pt x="109" y="79"/>
                    <a:pt x="108" y="79"/>
                  </a:cubicBezTo>
                  <a:cubicBezTo>
                    <a:pt x="108" y="79"/>
                    <a:pt x="108" y="79"/>
                    <a:pt x="108" y="80"/>
                  </a:cubicBezTo>
                  <a:cubicBezTo>
                    <a:pt x="107" y="80"/>
                    <a:pt x="107" y="80"/>
                    <a:pt x="107" y="80"/>
                  </a:cubicBezTo>
                  <a:close/>
                  <a:moveTo>
                    <a:pt x="87" y="75"/>
                  </a:moveTo>
                  <a:cubicBezTo>
                    <a:pt x="88" y="75"/>
                    <a:pt x="89" y="75"/>
                    <a:pt x="89" y="75"/>
                  </a:cubicBezTo>
                  <a:cubicBezTo>
                    <a:pt x="89" y="76"/>
                    <a:pt x="89" y="76"/>
                    <a:pt x="88" y="77"/>
                  </a:cubicBezTo>
                  <a:cubicBezTo>
                    <a:pt x="89" y="77"/>
                    <a:pt x="89" y="77"/>
                    <a:pt x="90" y="76"/>
                  </a:cubicBezTo>
                  <a:cubicBezTo>
                    <a:pt x="90" y="76"/>
                    <a:pt x="90" y="76"/>
                    <a:pt x="90" y="75"/>
                  </a:cubicBezTo>
                  <a:cubicBezTo>
                    <a:pt x="91" y="75"/>
                    <a:pt x="91" y="74"/>
                    <a:pt x="91" y="74"/>
                  </a:cubicBezTo>
                  <a:cubicBezTo>
                    <a:pt x="91" y="73"/>
                    <a:pt x="91" y="73"/>
                    <a:pt x="90" y="73"/>
                  </a:cubicBezTo>
                  <a:cubicBezTo>
                    <a:pt x="90" y="73"/>
                    <a:pt x="90" y="74"/>
                    <a:pt x="90" y="74"/>
                  </a:cubicBezTo>
                  <a:cubicBezTo>
                    <a:pt x="90" y="74"/>
                    <a:pt x="90" y="74"/>
                    <a:pt x="89" y="74"/>
                  </a:cubicBezTo>
                  <a:cubicBezTo>
                    <a:pt x="89" y="74"/>
                    <a:pt x="88" y="74"/>
                    <a:pt x="88" y="74"/>
                  </a:cubicBezTo>
                  <a:cubicBezTo>
                    <a:pt x="87" y="74"/>
                    <a:pt x="87" y="75"/>
                    <a:pt x="87" y="75"/>
                  </a:cubicBezTo>
                  <a:close/>
                  <a:moveTo>
                    <a:pt x="107" y="64"/>
                  </a:moveTo>
                  <a:cubicBezTo>
                    <a:pt x="109" y="64"/>
                    <a:pt x="110" y="63"/>
                    <a:pt x="110" y="61"/>
                  </a:cubicBezTo>
                  <a:cubicBezTo>
                    <a:pt x="108" y="61"/>
                    <a:pt x="107" y="62"/>
                    <a:pt x="107" y="64"/>
                  </a:cubicBezTo>
                  <a:close/>
                  <a:moveTo>
                    <a:pt x="24" y="60"/>
                  </a:moveTo>
                  <a:cubicBezTo>
                    <a:pt x="24" y="60"/>
                    <a:pt x="24" y="59"/>
                    <a:pt x="24" y="59"/>
                  </a:cubicBezTo>
                  <a:cubicBezTo>
                    <a:pt x="24" y="58"/>
                    <a:pt x="24" y="58"/>
                    <a:pt x="24" y="58"/>
                  </a:cubicBezTo>
                  <a:cubicBezTo>
                    <a:pt x="23" y="58"/>
                    <a:pt x="23" y="59"/>
                    <a:pt x="23" y="58"/>
                  </a:cubicBezTo>
                  <a:cubicBezTo>
                    <a:pt x="23" y="58"/>
                    <a:pt x="22" y="58"/>
                    <a:pt x="22" y="57"/>
                  </a:cubicBezTo>
                  <a:cubicBezTo>
                    <a:pt x="22" y="57"/>
                    <a:pt x="22" y="57"/>
                    <a:pt x="22" y="56"/>
                  </a:cubicBezTo>
                  <a:cubicBezTo>
                    <a:pt x="21" y="56"/>
                    <a:pt x="21" y="56"/>
                    <a:pt x="20" y="56"/>
                  </a:cubicBezTo>
                  <a:cubicBezTo>
                    <a:pt x="21" y="57"/>
                    <a:pt x="21" y="58"/>
                    <a:pt x="22" y="59"/>
                  </a:cubicBezTo>
                  <a:cubicBezTo>
                    <a:pt x="22" y="59"/>
                    <a:pt x="23" y="60"/>
                    <a:pt x="24" y="60"/>
                  </a:cubicBezTo>
                  <a:close/>
                  <a:moveTo>
                    <a:pt x="32" y="57"/>
                  </a:moveTo>
                  <a:cubicBezTo>
                    <a:pt x="33" y="57"/>
                    <a:pt x="33" y="57"/>
                    <a:pt x="33" y="58"/>
                  </a:cubicBezTo>
                  <a:cubicBezTo>
                    <a:pt x="33" y="58"/>
                    <a:pt x="34" y="58"/>
                    <a:pt x="34" y="58"/>
                  </a:cubicBezTo>
                  <a:cubicBezTo>
                    <a:pt x="35" y="57"/>
                    <a:pt x="35" y="57"/>
                    <a:pt x="35" y="56"/>
                  </a:cubicBezTo>
                  <a:cubicBezTo>
                    <a:pt x="34" y="56"/>
                    <a:pt x="33" y="56"/>
                    <a:pt x="32" y="57"/>
                  </a:cubicBezTo>
                  <a:close/>
                  <a:moveTo>
                    <a:pt x="27" y="55"/>
                  </a:moveTo>
                  <a:cubicBezTo>
                    <a:pt x="27" y="54"/>
                    <a:pt x="27" y="53"/>
                    <a:pt x="27" y="52"/>
                  </a:cubicBezTo>
                  <a:lnTo>
                    <a:pt x="25" y="52"/>
                  </a:lnTo>
                  <a:cubicBezTo>
                    <a:pt x="26" y="53"/>
                    <a:pt x="26" y="54"/>
                    <a:pt x="26" y="54"/>
                  </a:cubicBezTo>
                  <a:cubicBezTo>
                    <a:pt x="26" y="55"/>
                    <a:pt x="26" y="55"/>
                    <a:pt x="27" y="55"/>
                  </a:cubicBezTo>
                  <a:close/>
                  <a:moveTo>
                    <a:pt x="30" y="55"/>
                  </a:moveTo>
                  <a:cubicBezTo>
                    <a:pt x="30" y="54"/>
                    <a:pt x="30" y="54"/>
                    <a:pt x="30" y="54"/>
                  </a:cubicBezTo>
                  <a:cubicBezTo>
                    <a:pt x="30" y="54"/>
                    <a:pt x="31" y="54"/>
                    <a:pt x="31" y="53"/>
                  </a:cubicBezTo>
                  <a:cubicBezTo>
                    <a:pt x="30" y="53"/>
                    <a:pt x="30" y="53"/>
                    <a:pt x="30" y="53"/>
                  </a:cubicBezTo>
                  <a:cubicBezTo>
                    <a:pt x="29" y="53"/>
                    <a:pt x="29" y="52"/>
                    <a:pt x="29" y="52"/>
                  </a:cubicBezTo>
                  <a:cubicBezTo>
                    <a:pt x="28" y="53"/>
                    <a:pt x="28" y="53"/>
                    <a:pt x="29" y="54"/>
                  </a:cubicBezTo>
                  <a:cubicBezTo>
                    <a:pt x="29" y="54"/>
                    <a:pt x="29" y="55"/>
                    <a:pt x="30" y="55"/>
                  </a:cubicBezTo>
                  <a:close/>
                  <a:moveTo>
                    <a:pt x="32" y="53"/>
                  </a:moveTo>
                  <a:cubicBezTo>
                    <a:pt x="33" y="53"/>
                    <a:pt x="34" y="53"/>
                    <a:pt x="34" y="52"/>
                  </a:cubicBezTo>
                  <a:cubicBezTo>
                    <a:pt x="34" y="51"/>
                    <a:pt x="34" y="51"/>
                    <a:pt x="34" y="50"/>
                  </a:cubicBezTo>
                  <a:cubicBezTo>
                    <a:pt x="34" y="51"/>
                    <a:pt x="34" y="51"/>
                    <a:pt x="33" y="52"/>
                  </a:cubicBezTo>
                  <a:cubicBezTo>
                    <a:pt x="32" y="52"/>
                    <a:pt x="32" y="52"/>
                    <a:pt x="32" y="53"/>
                  </a:cubicBezTo>
                  <a:close/>
                  <a:moveTo>
                    <a:pt x="26" y="50"/>
                  </a:moveTo>
                  <a:cubicBezTo>
                    <a:pt x="26" y="50"/>
                    <a:pt x="26" y="50"/>
                    <a:pt x="26" y="51"/>
                  </a:cubicBezTo>
                  <a:cubicBezTo>
                    <a:pt x="26" y="51"/>
                    <a:pt x="27" y="51"/>
                    <a:pt x="28" y="51"/>
                  </a:cubicBezTo>
                  <a:cubicBezTo>
                    <a:pt x="28" y="51"/>
                    <a:pt x="28" y="50"/>
                    <a:pt x="28" y="49"/>
                  </a:cubicBezTo>
                  <a:cubicBezTo>
                    <a:pt x="27" y="49"/>
                    <a:pt x="27" y="49"/>
                    <a:pt x="27" y="49"/>
                  </a:cubicBezTo>
                  <a:cubicBezTo>
                    <a:pt x="26" y="49"/>
                    <a:pt x="26" y="49"/>
                    <a:pt x="26" y="50"/>
                  </a:cubicBezTo>
                  <a:close/>
                  <a:moveTo>
                    <a:pt x="45" y="49"/>
                  </a:moveTo>
                  <a:cubicBezTo>
                    <a:pt x="46" y="49"/>
                    <a:pt x="46" y="49"/>
                    <a:pt x="46" y="49"/>
                  </a:cubicBezTo>
                  <a:cubicBezTo>
                    <a:pt x="46" y="50"/>
                    <a:pt x="46" y="50"/>
                    <a:pt x="47" y="49"/>
                  </a:cubicBezTo>
                  <a:cubicBezTo>
                    <a:pt x="47" y="48"/>
                    <a:pt x="47" y="48"/>
                    <a:pt x="46" y="48"/>
                  </a:cubicBezTo>
                  <a:cubicBezTo>
                    <a:pt x="45" y="48"/>
                    <a:pt x="45" y="48"/>
                    <a:pt x="45" y="49"/>
                  </a:cubicBezTo>
                  <a:close/>
                  <a:moveTo>
                    <a:pt x="11" y="53"/>
                  </a:moveTo>
                  <a:cubicBezTo>
                    <a:pt x="11" y="53"/>
                    <a:pt x="12" y="53"/>
                    <a:pt x="12" y="54"/>
                  </a:cubicBezTo>
                  <a:cubicBezTo>
                    <a:pt x="13" y="54"/>
                    <a:pt x="13" y="55"/>
                    <a:pt x="13" y="55"/>
                  </a:cubicBezTo>
                  <a:cubicBezTo>
                    <a:pt x="14" y="56"/>
                    <a:pt x="14" y="56"/>
                    <a:pt x="14" y="56"/>
                  </a:cubicBezTo>
                  <a:cubicBezTo>
                    <a:pt x="15" y="56"/>
                    <a:pt x="15" y="56"/>
                    <a:pt x="16" y="56"/>
                  </a:cubicBezTo>
                  <a:cubicBezTo>
                    <a:pt x="15" y="56"/>
                    <a:pt x="15" y="55"/>
                    <a:pt x="14" y="55"/>
                  </a:cubicBezTo>
                  <a:cubicBezTo>
                    <a:pt x="14" y="54"/>
                    <a:pt x="13" y="53"/>
                    <a:pt x="13" y="52"/>
                  </a:cubicBezTo>
                  <a:cubicBezTo>
                    <a:pt x="13" y="52"/>
                    <a:pt x="14" y="52"/>
                    <a:pt x="14" y="52"/>
                  </a:cubicBezTo>
                  <a:cubicBezTo>
                    <a:pt x="14" y="52"/>
                    <a:pt x="15" y="52"/>
                    <a:pt x="15" y="51"/>
                  </a:cubicBezTo>
                  <a:cubicBezTo>
                    <a:pt x="15" y="52"/>
                    <a:pt x="15" y="53"/>
                    <a:pt x="15" y="53"/>
                  </a:cubicBezTo>
                  <a:cubicBezTo>
                    <a:pt x="15" y="53"/>
                    <a:pt x="15" y="54"/>
                    <a:pt x="16" y="54"/>
                  </a:cubicBezTo>
                  <a:cubicBezTo>
                    <a:pt x="16" y="53"/>
                    <a:pt x="16" y="52"/>
                    <a:pt x="16" y="52"/>
                  </a:cubicBezTo>
                  <a:cubicBezTo>
                    <a:pt x="16" y="52"/>
                    <a:pt x="17" y="52"/>
                    <a:pt x="18" y="52"/>
                  </a:cubicBezTo>
                  <a:cubicBezTo>
                    <a:pt x="18" y="52"/>
                    <a:pt x="18" y="52"/>
                    <a:pt x="18" y="52"/>
                  </a:cubicBezTo>
                  <a:cubicBezTo>
                    <a:pt x="18" y="51"/>
                    <a:pt x="18" y="51"/>
                    <a:pt x="18" y="51"/>
                  </a:cubicBezTo>
                  <a:cubicBezTo>
                    <a:pt x="18" y="51"/>
                    <a:pt x="17" y="50"/>
                    <a:pt x="17" y="50"/>
                  </a:cubicBezTo>
                  <a:cubicBezTo>
                    <a:pt x="17" y="50"/>
                    <a:pt x="17" y="50"/>
                    <a:pt x="16" y="50"/>
                  </a:cubicBezTo>
                  <a:cubicBezTo>
                    <a:pt x="16" y="49"/>
                    <a:pt x="16" y="49"/>
                    <a:pt x="16" y="48"/>
                  </a:cubicBezTo>
                  <a:cubicBezTo>
                    <a:pt x="16" y="48"/>
                    <a:pt x="15" y="48"/>
                    <a:pt x="13" y="48"/>
                  </a:cubicBezTo>
                  <a:cubicBezTo>
                    <a:pt x="13" y="48"/>
                    <a:pt x="13" y="48"/>
                    <a:pt x="13" y="49"/>
                  </a:cubicBezTo>
                  <a:cubicBezTo>
                    <a:pt x="12" y="49"/>
                    <a:pt x="12" y="49"/>
                    <a:pt x="12" y="49"/>
                  </a:cubicBezTo>
                  <a:cubicBezTo>
                    <a:pt x="11" y="49"/>
                    <a:pt x="11" y="49"/>
                    <a:pt x="11" y="49"/>
                  </a:cubicBezTo>
                  <a:cubicBezTo>
                    <a:pt x="10" y="49"/>
                    <a:pt x="10" y="49"/>
                    <a:pt x="10" y="48"/>
                  </a:cubicBezTo>
                  <a:cubicBezTo>
                    <a:pt x="10" y="49"/>
                    <a:pt x="10" y="49"/>
                    <a:pt x="10" y="49"/>
                  </a:cubicBezTo>
                  <a:cubicBezTo>
                    <a:pt x="10" y="50"/>
                    <a:pt x="10" y="50"/>
                    <a:pt x="10" y="50"/>
                  </a:cubicBezTo>
                  <a:cubicBezTo>
                    <a:pt x="10" y="50"/>
                    <a:pt x="11" y="50"/>
                    <a:pt x="11" y="50"/>
                  </a:cubicBezTo>
                  <a:cubicBezTo>
                    <a:pt x="11" y="50"/>
                    <a:pt x="11" y="51"/>
                    <a:pt x="11" y="51"/>
                  </a:cubicBezTo>
                  <a:cubicBezTo>
                    <a:pt x="11" y="51"/>
                    <a:pt x="11" y="51"/>
                    <a:pt x="12" y="51"/>
                  </a:cubicBezTo>
                  <a:cubicBezTo>
                    <a:pt x="12" y="51"/>
                    <a:pt x="12" y="51"/>
                    <a:pt x="12" y="50"/>
                  </a:cubicBezTo>
                  <a:cubicBezTo>
                    <a:pt x="13" y="50"/>
                    <a:pt x="13" y="50"/>
                    <a:pt x="13" y="50"/>
                  </a:cubicBezTo>
                  <a:cubicBezTo>
                    <a:pt x="13" y="50"/>
                    <a:pt x="13" y="50"/>
                    <a:pt x="13" y="51"/>
                  </a:cubicBezTo>
                  <a:cubicBezTo>
                    <a:pt x="13" y="51"/>
                    <a:pt x="13" y="52"/>
                    <a:pt x="12" y="52"/>
                  </a:cubicBezTo>
                  <a:cubicBezTo>
                    <a:pt x="12" y="52"/>
                    <a:pt x="11" y="52"/>
                    <a:pt x="11" y="53"/>
                  </a:cubicBezTo>
                  <a:close/>
                  <a:moveTo>
                    <a:pt x="73" y="48"/>
                  </a:moveTo>
                  <a:cubicBezTo>
                    <a:pt x="73" y="49"/>
                    <a:pt x="73" y="49"/>
                    <a:pt x="74" y="48"/>
                  </a:cubicBezTo>
                  <a:cubicBezTo>
                    <a:pt x="74" y="48"/>
                    <a:pt x="74" y="48"/>
                    <a:pt x="74" y="48"/>
                  </a:cubicBezTo>
                  <a:cubicBezTo>
                    <a:pt x="74" y="47"/>
                    <a:pt x="74" y="47"/>
                    <a:pt x="74" y="47"/>
                  </a:cubicBezTo>
                  <a:cubicBezTo>
                    <a:pt x="74" y="46"/>
                    <a:pt x="73" y="46"/>
                    <a:pt x="73" y="46"/>
                  </a:cubicBezTo>
                  <a:cubicBezTo>
                    <a:pt x="73" y="47"/>
                    <a:pt x="72" y="48"/>
                    <a:pt x="73" y="48"/>
                  </a:cubicBezTo>
                  <a:close/>
                  <a:moveTo>
                    <a:pt x="105" y="36"/>
                  </a:moveTo>
                  <a:cubicBezTo>
                    <a:pt x="105" y="36"/>
                    <a:pt x="105" y="35"/>
                    <a:pt x="105" y="35"/>
                  </a:cubicBezTo>
                  <a:cubicBezTo>
                    <a:pt x="106" y="34"/>
                    <a:pt x="106" y="34"/>
                    <a:pt x="106" y="33"/>
                  </a:cubicBezTo>
                  <a:cubicBezTo>
                    <a:pt x="106" y="33"/>
                    <a:pt x="107" y="32"/>
                    <a:pt x="107" y="32"/>
                  </a:cubicBezTo>
                  <a:cubicBezTo>
                    <a:pt x="107" y="31"/>
                    <a:pt x="106" y="31"/>
                    <a:pt x="106" y="31"/>
                  </a:cubicBezTo>
                  <a:cubicBezTo>
                    <a:pt x="106" y="31"/>
                    <a:pt x="105" y="32"/>
                    <a:pt x="105" y="33"/>
                  </a:cubicBezTo>
                  <a:cubicBezTo>
                    <a:pt x="104" y="34"/>
                    <a:pt x="104" y="35"/>
                    <a:pt x="105" y="36"/>
                  </a:cubicBezTo>
                  <a:close/>
                  <a:moveTo>
                    <a:pt x="60" y="17"/>
                  </a:moveTo>
                  <a:lnTo>
                    <a:pt x="61" y="17"/>
                  </a:lnTo>
                  <a:cubicBezTo>
                    <a:pt x="61" y="16"/>
                    <a:pt x="61" y="15"/>
                    <a:pt x="60" y="15"/>
                  </a:cubicBezTo>
                  <a:lnTo>
                    <a:pt x="60" y="17"/>
                  </a:lnTo>
                  <a:close/>
                  <a:moveTo>
                    <a:pt x="52" y="16"/>
                  </a:moveTo>
                  <a:cubicBezTo>
                    <a:pt x="53" y="16"/>
                    <a:pt x="53" y="16"/>
                    <a:pt x="54" y="16"/>
                  </a:cubicBezTo>
                  <a:cubicBezTo>
                    <a:pt x="54" y="15"/>
                    <a:pt x="54" y="15"/>
                    <a:pt x="54" y="14"/>
                  </a:cubicBezTo>
                  <a:cubicBezTo>
                    <a:pt x="53" y="15"/>
                    <a:pt x="53" y="15"/>
                    <a:pt x="52" y="16"/>
                  </a:cubicBezTo>
                  <a:close/>
                  <a:moveTo>
                    <a:pt x="49" y="14"/>
                  </a:moveTo>
                  <a:cubicBezTo>
                    <a:pt x="50" y="14"/>
                    <a:pt x="50" y="14"/>
                    <a:pt x="50" y="14"/>
                  </a:cubicBezTo>
                  <a:cubicBezTo>
                    <a:pt x="50" y="14"/>
                    <a:pt x="50" y="14"/>
                    <a:pt x="51" y="14"/>
                  </a:cubicBezTo>
                  <a:cubicBezTo>
                    <a:pt x="51" y="13"/>
                    <a:pt x="50" y="12"/>
                    <a:pt x="50" y="12"/>
                  </a:cubicBezTo>
                  <a:cubicBezTo>
                    <a:pt x="50" y="13"/>
                    <a:pt x="50" y="13"/>
                    <a:pt x="49" y="14"/>
                  </a:cubicBezTo>
                  <a:cubicBezTo>
                    <a:pt x="49" y="14"/>
                    <a:pt x="49" y="14"/>
                    <a:pt x="49" y="14"/>
                  </a:cubicBezTo>
                  <a:close/>
                  <a:moveTo>
                    <a:pt x="25" y="15"/>
                  </a:moveTo>
                  <a:cubicBezTo>
                    <a:pt x="26" y="15"/>
                    <a:pt x="26" y="15"/>
                    <a:pt x="26" y="14"/>
                  </a:cubicBezTo>
                  <a:cubicBezTo>
                    <a:pt x="26" y="14"/>
                    <a:pt x="26" y="14"/>
                    <a:pt x="25" y="13"/>
                  </a:cubicBezTo>
                  <a:cubicBezTo>
                    <a:pt x="25" y="14"/>
                    <a:pt x="25" y="14"/>
                    <a:pt x="25" y="14"/>
                  </a:cubicBezTo>
                  <a:cubicBezTo>
                    <a:pt x="24" y="13"/>
                    <a:pt x="24" y="13"/>
                    <a:pt x="24" y="13"/>
                  </a:cubicBezTo>
                  <a:cubicBezTo>
                    <a:pt x="24" y="12"/>
                    <a:pt x="24" y="12"/>
                    <a:pt x="24" y="12"/>
                  </a:cubicBezTo>
                  <a:cubicBezTo>
                    <a:pt x="23" y="12"/>
                    <a:pt x="23" y="12"/>
                    <a:pt x="22" y="12"/>
                  </a:cubicBezTo>
                  <a:cubicBezTo>
                    <a:pt x="23" y="12"/>
                    <a:pt x="23" y="13"/>
                    <a:pt x="24" y="14"/>
                  </a:cubicBezTo>
                  <a:cubicBezTo>
                    <a:pt x="24" y="15"/>
                    <a:pt x="24" y="15"/>
                    <a:pt x="25" y="15"/>
                  </a:cubicBezTo>
                  <a:close/>
                  <a:moveTo>
                    <a:pt x="35" y="12"/>
                  </a:moveTo>
                  <a:cubicBezTo>
                    <a:pt x="35" y="12"/>
                    <a:pt x="35" y="12"/>
                    <a:pt x="35" y="13"/>
                  </a:cubicBezTo>
                  <a:cubicBezTo>
                    <a:pt x="35" y="13"/>
                    <a:pt x="36" y="13"/>
                    <a:pt x="36" y="13"/>
                  </a:cubicBezTo>
                  <a:cubicBezTo>
                    <a:pt x="37" y="13"/>
                    <a:pt x="37" y="12"/>
                    <a:pt x="37" y="11"/>
                  </a:cubicBezTo>
                  <a:cubicBezTo>
                    <a:pt x="36" y="11"/>
                    <a:pt x="35" y="11"/>
                    <a:pt x="35" y="12"/>
                  </a:cubicBezTo>
                  <a:close/>
                  <a:moveTo>
                    <a:pt x="74" y="12"/>
                  </a:moveTo>
                  <a:cubicBezTo>
                    <a:pt x="75" y="11"/>
                    <a:pt x="75" y="11"/>
                    <a:pt x="74" y="11"/>
                  </a:cubicBezTo>
                  <a:cubicBezTo>
                    <a:pt x="74" y="11"/>
                    <a:pt x="74" y="10"/>
                    <a:pt x="74" y="10"/>
                  </a:cubicBezTo>
                  <a:lnTo>
                    <a:pt x="72" y="10"/>
                  </a:lnTo>
                  <a:cubicBezTo>
                    <a:pt x="73" y="11"/>
                    <a:pt x="73" y="12"/>
                    <a:pt x="74" y="12"/>
                  </a:cubicBezTo>
                  <a:close/>
                  <a:moveTo>
                    <a:pt x="69" y="11"/>
                  </a:moveTo>
                  <a:cubicBezTo>
                    <a:pt x="71" y="11"/>
                    <a:pt x="72" y="10"/>
                    <a:pt x="72" y="9"/>
                  </a:cubicBezTo>
                  <a:cubicBezTo>
                    <a:pt x="71" y="8"/>
                    <a:pt x="70" y="8"/>
                    <a:pt x="70" y="9"/>
                  </a:cubicBezTo>
                  <a:cubicBezTo>
                    <a:pt x="69" y="9"/>
                    <a:pt x="69" y="10"/>
                    <a:pt x="69" y="11"/>
                  </a:cubicBezTo>
                  <a:close/>
                  <a:moveTo>
                    <a:pt x="29" y="10"/>
                  </a:moveTo>
                  <a:cubicBezTo>
                    <a:pt x="29" y="10"/>
                    <a:pt x="29" y="9"/>
                    <a:pt x="29" y="9"/>
                  </a:cubicBezTo>
                  <a:cubicBezTo>
                    <a:pt x="29" y="9"/>
                    <a:pt x="29" y="8"/>
                    <a:pt x="29" y="8"/>
                  </a:cubicBezTo>
                  <a:lnTo>
                    <a:pt x="27" y="8"/>
                  </a:lnTo>
                  <a:cubicBezTo>
                    <a:pt x="27" y="9"/>
                    <a:pt x="27" y="9"/>
                    <a:pt x="28" y="10"/>
                  </a:cubicBezTo>
                  <a:cubicBezTo>
                    <a:pt x="28" y="10"/>
                    <a:pt x="28" y="10"/>
                    <a:pt x="29" y="10"/>
                  </a:cubicBezTo>
                  <a:close/>
                  <a:moveTo>
                    <a:pt x="32" y="10"/>
                  </a:moveTo>
                  <a:cubicBezTo>
                    <a:pt x="32" y="10"/>
                    <a:pt x="32" y="9"/>
                    <a:pt x="32" y="9"/>
                  </a:cubicBezTo>
                  <a:cubicBezTo>
                    <a:pt x="32" y="9"/>
                    <a:pt x="32" y="9"/>
                    <a:pt x="31" y="8"/>
                  </a:cubicBezTo>
                  <a:cubicBezTo>
                    <a:pt x="31" y="8"/>
                    <a:pt x="31" y="8"/>
                    <a:pt x="30" y="8"/>
                  </a:cubicBezTo>
                  <a:cubicBezTo>
                    <a:pt x="30" y="8"/>
                    <a:pt x="30" y="9"/>
                    <a:pt x="30" y="9"/>
                  </a:cubicBezTo>
                  <a:cubicBezTo>
                    <a:pt x="31" y="10"/>
                    <a:pt x="31" y="10"/>
                    <a:pt x="32" y="10"/>
                  </a:cubicBezTo>
                  <a:close/>
                  <a:moveTo>
                    <a:pt x="34" y="8"/>
                  </a:moveTo>
                  <a:cubicBezTo>
                    <a:pt x="35" y="9"/>
                    <a:pt x="36" y="8"/>
                    <a:pt x="36" y="7"/>
                  </a:cubicBezTo>
                  <a:cubicBezTo>
                    <a:pt x="36" y="7"/>
                    <a:pt x="36" y="6"/>
                    <a:pt x="36" y="6"/>
                  </a:cubicBezTo>
                  <a:cubicBezTo>
                    <a:pt x="36" y="6"/>
                    <a:pt x="36" y="7"/>
                    <a:pt x="35" y="7"/>
                  </a:cubicBezTo>
                  <a:cubicBezTo>
                    <a:pt x="34" y="7"/>
                    <a:pt x="34" y="8"/>
                    <a:pt x="34" y="8"/>
                  </a:cubicBezTo>
                  <a:close/>
                  <a:moveTo>
                    <a:pt x="71" y="6"/>
                  </a:moveTo>
                  <a:cubicBezTo>
                    <a:pt x="71" y="5"/>
                    <a:pt x="70" y="4"/>
                    <a:pt x="69" y="4"/>
                  </a:cubicBezTo>
                  <a:cubicBezTo>
                    <a:pt x="69" y="5"/>
                    <a:pt x="69" y="5"/>
                    <a:pt x="70" y="5"/>
                  </a:cubicBezTo>
                  <a:cubicBezTo>
                    <a:pt x="70" y="6"/>
                    <a:pt x="70" y="6"/>
                    <a:pt x="71" y="6"/>
                  </a:cubicBezTo>
                  <a:close/>
                  <a:moveTo>
                    <a:pt x="57" y="7"/>
                  </a:moveTo>
                  <a:cubicBezTo>
                    <a:pt x="56" y="6"/>
                    <a:pt x="56" y="6"/>
                    <a:pt x="55" y="7"/>
                  </a:cubicBezTo>
                  <a:cubicBezTo>
                    <a:pt x="55" y="7"/>
                    <a:pt x="54" y="7"/>
                    <a:pt x="53" y="8"/>
                  </a:cubicBezTo>
                  <a:cubicBezTo>
                    <a:pt x="53" y="8"/>
                    <a:pt x="53" y="9"/>
                    <a:pt x="53" y="9"/>
                  </a:cubicBezTo>
                  <a:cubicBezTo>
                    <a:pt x="54" y="9"/>
                    <a:pt x="54" y="9"/>
                    <a:pt x="54" y="10"/>
                  </a:cubicBezTo>
                  <a:cubicBezTo>
                    <a:pt x="54" y="9"/>
                    <a:pt x="55" y="9"/>
                    <a:pt x="55" y="9"/>
                  </a:cubicBezTo>
                  <a:cubicBezTo>
                    <a:pt x="56" y="9"/>
                    <a:pt x="57" y="9"/>
                    <a:pt x="57" y="10"/>
                  </a:cubicBezTo>
                  <a:cubicBezTo>
                    <a:pt x="57" y="9"/>
                    <a:pt x="57" y="8"/>
                    <a:pt x="57" y="8"/>
                  </a:cubicBezTo>
                  <a:cubicBezTo>
                    <a:pt x="58" y="7"/>
                    <a:pt x="58" y="7"/>
                    <a:pt x="59" y="7"/>
                  </a:cubicBezTo>
                  <a:cubicBezTo>
                    <a:pt x="59" y="6"/>
                    <a:pt x="59" y="6"/>
                    <a:pt x="60" y="6"/>
                  </a:cubicBezTo>
                  <a:cubicBezTo>
                    <a:pt x="60" y="5"/>
                    <a:pt x="60" y="5"/>
                    <a:pt x="60" y="5"/>
                  </a:cubicBezTo>
                  <a:cubicBezTo>
                    <a:pt x="60" y="4"/>
                    <a:pt x="59" y="4"/>
                    <a:pt x="59" y="5"/>
                  </a:cubicBezTo>
                  <a:cubicBezTo>
                    <a:pt x="59" y="5"/>
                    <a:pt x="59" y="5"/>
                    <a:pt x="59" y="6"/>
                  </a:cubicBezTo>
                  <a:cubicBezTo>
                    <a:pt x="58" y="6"/>
                    <a:pt x="57" y="5"/>
                    <a:pt x="57" y="5"/>
                  </a:cubicBezTo>
                  <a:cubicBezTo>
                    <a:pt x="57" y="5"/>
                    <a:pt x="57" y="4"/>
                    <a:pt x="56" y="4"/>
                  </a:cubicBezTo>
                  <a:cubicBezTo>
                    <a:pt x="56" y="5"/>
                    <a:pt x="57" y="5"/>
                    <a:pt x="57" y="6"/>
                  </a:cubicBezTo>
                  <a:cubicBezTo>
                    <a:pt x="58" y="6"/>
                    <a:pt x="58" y="7"/>
                    <a:pt x="57" y="7"/>
                  </a:cubicBezTo>
                  <a:close/>
                  <a:moveTo>
                    <a:pt x="47" y="5"/>
                  </a:moveTo>
                  <a:cubicBezTo>
                    <a:pt x="48" y="4"/>
                    <a:pt x="48" y="4"/>
                    <a:pt x="48" y="5"/>
                  </a:cubicBezTo>
                  <a:cubicBezTo>
                    <a:pt x="48" y="5"/>
                    <a:pt x="48" y="5"/>
                    <a:pt x="49" y="5"/>
                  </a:cubicBezTo>
                  <a:cubicBezTo>
                    <a:pt x="49" y="4"/>
                    <a:pt x="49" y="3"/>
                    <a:pt x="48" y="3"/>
                  </a:cubicBezTo>
                  <a:cubicBezTo>
                    <a:pt x="47" y="3"/>
                    <a:pt x="47" y="4"/>
                    <a:pt x="47" y="5"/>
                  </a:cubicBezTo>
                  <a:close/>
                  <a:moveTo>
                    <a:pt x="53" y="5"/>
                  </a:moveTo>
                  <a:cubicBezTo>
                    <a:pt x="53" y="5"/>
                    <a:pt x="54" y="5"/>
                    <a:pt x="54" y="4"/>
                  </a:cubicBezTo>
                  <a:cubicBezTo>
                    <a:pt x="55" y="4"/>
                    <a:pt x="55" y="4"/>
                    <a:pt x="55" y="3"/>
                  </a:cubicBezTo>
                  <a:cubicBezTo>
                    <a:pt x="55" y="3"/>
                    <a:pt x="54" y="3"/>
                    <a:pt x="53" y="3"/>
                  </a:cubicBezTo>
                  <a:cubicBezTo>
                    <a:pt x="52" y="3"/>
                    <a:pt x="51" y="3"/>
                    <a:pt x="51" y="2"/>
                  </a:cubicBezTo>
                  <a:cubicBezTo>
                    <a:pt x="50" y="2"/>
                    <a:pt x="50" y="3"/>
                    <a:pt x="51" y="4"/>
                  </a:cubicBezTo>
                  <a:cubicBezTo>
                    <a:pt x="52" y="5"/>
                    <a:pt x="52" y="5"/>
                    <a:pt x="53" y="5"/>
                  </a:cubicBezTo>
                  <a:close/>
                  <a:moveTo>
                    <a:pt x="83" y="141"/>
                  </a:moveTo>
                  <a:cubicBezTo>
                    <a:pt x="83" y="141"/>
                    <a:pt x="82" y="142"/>
                    <a:pt x="82" y="143"/>
                  </a:cubicBezTo>
                  <a:cubicBezTo>
                    <a:pt x="81" y="144"/>
                    <a:pt x="81" y="144"/>
                    <a:pt x="82" y="144"/>
                  </a:cubicBezTo>
                  <a:cubicBezTo>
                    <a:pt x="82" y="144"/>
                    <a:pt x="82" y="144"/>
                    <a:pt x="82" y="144"/>
                  </a:cubicBezTo>
                  <a:cubicBezTo>
                    <a:pt x="82" y="144"/>
                    <a:pt x="82" y="143"/>
                    <a:pt x="82" y="143"/>
                  </a:cubicBezTo>
                  <a:lnTo>
                    <a:pt x="83" y="143"/>
                  </a:lnTo>
                  <a:lnTo>
                    <a:pt x="83" y="141"/>
                  </a:lnTo>
                  <a:close/>
                  <a:moveTo>
                    <a:pt x="100" y="110"/>
                  </a:moveTo>
                  <a:cubicBezTo>
                    <a:pt x="100" y="111"/>
                    <a:pt x="99" y="112"/>
                    <a:pt x="99" y="113"/>
                  </a:cubicBezTo>
                  <a:cubicBezTo>
                    <a:pt x="98" y="114"/>
                    <a:pt x="98" y="115"/>
                    <a:pt x="97" y="115"/>
                  </a:cubicBezTo>
                  <a:cubicBezTo>
                    <a:pt x="97" y="115"/>
                    <a:pt x="97" y="115"/>
                    <a:pt x="97" y="114"/>
                  </a:cubicBezTo>
                  <a:cubicBezTo>
                    <a:pt x="97" y="114"/>
                    <a:pt x="96" y="114"/>
                    <a:pt x="95" y="114"/>
                  </a:cubicBezTo>
                  <a:cubicBezTo>
                    <a:pt x="96" y="115"/>
                    <a:pt x="96" y="115"/>
                    <a:pt x="96" y="116"/>
                  </a:cubicBezTo>
                  <a:cubicBezTo>
                    <a:pt x="96" y="116"/>
                    <a:pt x="96" y="117"/>
                    <a:pt x="96" y="117"/>
                  </a:cubicBezTo>
                  <a:cubicBezTo>
                    <a:pt x="96" y="118"/>
                    <a:pt x="96" y="118"/>
                    <a:pt x="96" y="119"/>
                  </a:cubicBezTo>
                  <a:cubicBezTo>
                    <a:pt x="96" y="120"/>
                    <a:pt x="96" y="120"/>
                    <a:pt x="97" y="120"/>
                  </a:cubicBezTo>
                  <a:cubicBezTo>
                    <a:pt x="97" y="120"/>
                    <a:pt x="98" y="119"/>
                    <a:pt x="99" y="118"/>
                  </a:cubicBezTo>
                  <a:cubicBezTo>
                    <a:pt x="99" y="118"/>
                    <a:pt x="99" y="117"/>
                    <a:pt x="100" y="116"/>
                  </a:cubicBezTo>
                  <a:cubicBezTo>
                    <a:pt x="100" y="115"/>
                    <a:pt x="100" y="114"/>
                    <a:pt x="100" y="113"/>
                  </a:cubicBezTo>
                  <a:cubicBezTo>
                    <a:pt x="100" y="112"/>
                    <a:pt x="100" y="111"/>
                    <a:pt x="100" y="110"/>
                  </a:cubicBezTo>
                  <a:close/>
                  <a:moveTo>
                    <a:pt x="96" y="123"/>
                  </a:moveTo>
                  <a:cubicBezTo>
                    <a:pt x="96" y="122"/>
                    <a:pt x="95" y="121"/>
                    <a:pt x="95" y="120"/>
                  </a:cubicBezTo>
                  <a:cubicBezTo>
                    <a:pt x="94" y="120"/>
                    <a:pt x="94" y="121"/>
                    <a:pt x="93" y="122"/>
                  </a:cubicBezTo>
                  <a:cubicBezTo>
                    <a:pt x="93" y="123"/>
                    <a:pt x="93" y="123"/>
                    <a:pt x="93" y="124"/>
                  </a:cubicBezTo>
                  <a:cubicBezTo>
                    <a:pt x="93" y="125"/>
                    <a:pt x="93" y="126"/>
                    <a:pt x="92" y="127"/>
                  </a:cubicBezTo>
                  <a:cubicBezTo>
                    <a:pt x="92" y="128"/>
                    <a:pt x="92" y="129"/>
                    <a:pt x="92" y="129"/>
                  </a:cubicBezTo>
                  <a:cubicBezTo>
                    <a:pt x="92" y="131"/>
                    <a:pt x="91" y="132"/>
                    <a:pt x="90" y="134"/>
                  </a:cubicBezTo>
                  <a:cubicBezTo>
                    <a:pt x="89" y="135"/>
                    <a:pt x="88" y="137"/>
                    <a:pt x="87" y="138"/>
                  </a:cubicBezTo>
                  <a:cubicBezTo>
                    <a:pt x="82" y="145"/>
                    <a:pt x="78" y="152"/>
                    <a:pt x="73" y="160"/>
                  </a:cubicBezTo>
                  <a:cubicBezTo>
                    <a:pt x="68" y="167"/>
                    <a:pt x="64" y="174"/>
                    <a:pt x="59" y="181"/>
                  </a:cubicBezTo>
                  <a:lnTo>
                    <a:pt x="117" y="181"/>
                  </a:lnTo>
                  <a:lnTo>
                    <a:pt x="117" y="217"/>
                  </a:lnTo>
                  <a:lnTo>
                    <a:pt x="114" y="217"/>
                  </a:lnTo>
                  <a:cubicBezTo>
                    <a:pt x="114" y="216"/>
                    <a:pt x="114" y="215"/>
                    <a:pt x="113" y="215"/>
                  </a:cubicBezTo>
                  <a:cubicBezTo>
                    <a:pt x="113" y="214"/>
                    <a:pt x="113" y="213"/>
                    <a:pt x="113" y="212"/>
                  </a:cubicBezTo>
                  <a:cubicBezTo>
                    <a:pt x="112" y="212"/>
                    <a:pt x="111" y="213"/>
                    <a:pt x="110" y="213"/>
                  </a:cubicBezTo>
                  <a:cubicBezTo>
                    <a:pt x="109" y="214"/>
                    <a:pt x="108" y="215"/>
                    <a:pt x="107" y="215"/>
                  </a:cubicBezTo>
                  <a:cubicBezTo>
                    <a:pt x="107" y="215"/>
                    <a:pt x="107" y="214"/>
                    <a:pt x="107" y="214"/>
                  </a:cubicBezTo>
                  <a:cubicBezTo>
                    <a:pt x="107" y="214"/>
                    <a:pt x="108" y="214"/>
                    <a:pt x="108" y="213"/>
                  </a:cubicBezTo>
                  <a:cubicBezTo>
                    <a:pt x="107" y="213"/>
                    <a:pt x="106" y="213"/>
                    <a:pt x="106" y="214"/>
                  </a:cubicBezTo>
                  <a:cubicBezTo>
                    <a:pt x="106" y="215"/>
                    <a:pt x="105" y="215"/>
                    <a:pt x="105" y="216"/>
                  </a:cubicBezTo>
                  <a:cubicBezTo>
                    <a:pt x="105" y="215"/>
                    <a:pt x="105" y="214"/>
                    <a:pt x="105" y="213"/>
                  </a:cubicBezTo>
                  <a:cubicBezTo>
                    <a:pt x="105" y="213"/>
                    <a:pt x="105" y="212"/>
                    <a:pt x="105" y="210"/>
                  </a:cubicBezTo>
                  <a:cubicBezTo>
                    <a:pt x="106" y="210"/>
                    <a:pt x="107" y="210"/>
                    <a:pt x="107" y="210"/>
                  </a:cubicBezTo>
                  <a:cubicBezTo>
                    <a:pt x="108" y="210"/>
                    <a:pt x="108" y="210"/>
                    <a:pt x="109" y="209"/>
                  </a:cubicBezTo>
                  <a:cubicBezTo>
                    <a:pt x="109" y="209"/>
                    <a:pt x="108" y="208"/>
                    <a:pt x="107" y="209"/>
                  </a:cubicBezTo>
                  <a:cubicBezTo>
                    <a:pt x="106" y="209"/>
                    <a:pt x="105" y="209"/>
                    <a:pt x="104" y="209"/>
                  </a:cubicBezTo>
                  <a:cubicBezTo>
                    <a:pt x="104" y="208"/>
                    <a:pt x="104" y="208"/>
                    <a:pt x="104" y="208"/>
                  </a:cubicBezTo>
                  <a:cubicBezTo>
                    <a:pt x="104" y="208"/>
                    <a:pt x="104" y="208"/>
                    <a:pt x="105" y="207"/>
                  </a:cubicBezTo>
                  <a:cubicBezTo>
                    <a:pt x="105" y="207"/>
                    <a:pt x="105" y="207"/>
                    <a:pt x="105" y="207"/>
                  </a:cubicBezTo>
                  <a:cubicBezTo>
                    <a:pt x="106" y="207"/>
                    <a:pt x="106" y="207"/>
                    <a:pt x="106" y="207"/>
                  </a:cubicBezTo>
                  <a:cubicBezTo>
                    <a:pt x="105" y="207"/>
                    <a:pt x="105" y="207"/>
                    <a:pt x="104" y="207"/>
                  </a:cubicBezTo>
                  <a:cubicBezTo>
                    <a:pt x="104" y="207"/>
                    <a:pt x="104" y="208"/>
                    <a:pt x="104" y="208"/>
                  </a:cubicBezTo>
                  <a:cubicBezTo>
                    <a:pt x="103" y="208"/>
                    <a:pt x="103" y="209"/>
                    <a:pt x="103" y="209"/>
                  </a:cubicBezTo>
                  <a:cubicBezTo>
                    <a:pt x="102" y="209"/>
                    <a:pt x="102" y="209"/>
                    <a:pt x="101" y="209"/>
                  </a:cubicBezTo>
                  <a:cubicBezTo>
                    <a:pt x="101" y="209"/>
                    <a:pt x="100" y="208"/>
                    <a:pt x="100" y="208"/>
                  </a:cubicBezTo>
                  <a:cubicBezTo>
                    <a:pt x="100" y="208"/>
                    <a:pt x="100" y="208"/>
                    <a:pt x="99" y="208"/>
                  </a:cubicBezTo>
                  <a:cubicBezTo>
                    <a:pt x="99" y="208"/>
                    <a:pt x="99" y="208"/>
                    <a:pt x="98" y="208"/>
                  </a:cubicBezTo>
                  <a:cubicBezTo>
                    <a:pt x="98" y="208"/>
                    <a:pt x="98" y="208"/>
                    <a:pt x="97" y="208"/>
                  </a:cubicBezTo>
                  <a:cubicBezTo>
                    <a:pt x="97" y="209"/>
                    <a:pt x="97" y="209"/>
                    <a:pt x="97" y="209"/>
                  </a:cubicBezTo>
                  <a:cubicBezTo>
                    <a:pt x="98" y="210"/>
                    <a:pt x="98" y="210"/>
                    <a:pt x="98" y="210"/>
                  </a:cubicBezTo>
                  <a:cubicBezTo>
                    <a:pt x="98" y="211"/>
                    <a:pt x="99" y="211"/>
                    <a:pt x="99" y="211"/>
                  </a:cubicBezTo>
                  <a:cubicBezTo>
                    <a:pt x="99" y="211"/>
                    <a:pt x="100" y="212"/>
                    <a:pt x="100" y="212"/>
                  </a:cubicBezTo>
                  <a:cubicBezTo>
                    <a:pt x="100" y="212"/>
                    <a:pt x="100" y="212"/>
                    <a:pt x="101" y="212"/>
                  </a:cubicBezTo>
                  <a:cubicBezTo>
                    <a:pt x="101" y="212"/>
                    <a:pt x="101" y="211"/>
                    <a:pt x="101" y="211"/>
                  </a:cubicBezTo>
                  <a:cubicBezTo>
                    <a:pt x="101" y="211"/>
                    <a:pt x="101" y="210"/>
                    <a:pt x="102" y="210"/>
                  </a:cubicBezTo>
                  <a:cubicBezTo>
                    <a:pt x="102" y="210"/>
                    <a:pt x="102" y="210"/>
                    <a:pt x="102" y="210"/>
                  </a:cubicBezTo>
                  <a:cubicBezTo>
                    <a:pt x="102" y="211"/>
                    <a:pt x="103" y="211"/>
                    <a:pt x="103" y="212"/>
                  </a:cubicBezTo>
                  <a:cubicBezTo>
                    <a:pt x="104" y="212"/>
                    <a:pt x="104" y="213"/>
                    <a:pt x="104" y="214"/>
                  </a:cubicBezTo>
                  <a:cubicBezTo>
                    <a:pt x="104" y="214"/>
                    <a:pt x="103" y="214"/>
                    <a:pt x="103" y="214"/>
                  </a:cubicBezTo>
                  <a:cubicBezTo>
                    <a:pt x="103" y="215"/>
                    <a:pt x="103" y="215"/>
                    <a:pt x="102" y="215"/>
                  </a:cubicBezTo>
                  <a:cubicBezTo>
                    <a:pt x="102" y="215"/>
                    <a:pt x="102" y="215"/>
                    <a:pt x="102" y="215"/>
                  </a:cubicBezTo>
                  <a:cubicBezTo>
                    <a:pt x="102" y="214"/>
                    <a:pt x="102" y="214"/>
                    <a:pt x="101" y="214"/>
                  </a:cubicBezTo>
                  <a:cubicBezTo>
                    <a:pt x="101" y="213"/>
                    <a:pt x="101" y="213"/>
                    <a:pt x="101" y="213"/>
                  </a:cubicBezTo>
                  <a:cubicBezTo>
                    <a:pt x="101" y="213"/>
                    <a:pt x="100" y="213"/>
                    <a:pt x="100" y="213"/>
                  </a:cubicBezTo>
                  <a:cubicBezTo>
                    <a:pt x="99" y="214"/>
                    <a:pt x="99" y="214"/>
                    <a:pt x="99" y="215"/>
                  </a:cubicBezTo>
                  <a:cubicBezTo>
                    <a:pt x="99" y="215"/>
                    <a:pt x="100" y="216"/>
                    <a:pt x="100" y="217"/>
                  </a:cubicBezTo>
                  <a:cubicBezTo>
                    <a:pt x="99" y="217"/>
                    <a:pt x="98" y="217"/>
                    <a:pt x="98" y="216"/>
                  </a:cubicBezTo>
                  <a:cubicBezTo>
                    <a:pt x="98" y="215"/>
                    <a:pt x="98" y="215"/>
                    <a:pt x="98" y="214"/>
                  </a:cubicBezTo>
                  <a:cubicBezTo>
                    <a:pt x="97" y="213"/>
                    <a:pt x="97" y="213"/>
                    <a:pt x="97" y="212"/>
                  </a:cubicBezTo>
                  <a:cubicBezTo>
                    <a:pt x="97" y="212"/>
                    <a:pt x="96" y="211"/>
                    <a:pt x="96" y="211"/>
                  </a:cubicBezTo>
                  <a:cubicBezTo>
                    <a:pt x="95" y="211"/>
                    <a:pt x="95" y="212"/>
                    <a:pt x="94" y="214"/>
                  </a:cubicBezTo>
                  <a:cubicBezTo>
                    <a:pt x="94" y="215"/>
                    <a:pt x="94" y="216"/>
                    <a:pt x="93" y="216"/>
                  </a:cubicBezTo>
                  <a:cubicBezTo>
                    <a:pt x="93" y="217"/>
                    <a:pt x="92" y="217"/>
                    <a:pt x="91" y="217"/>
                  </a:cubicBezTo>
                  <a:cubicBezTo>
                    <a:pt x="90" y="216"/>
                    <a:pt x="90" y="217"/>
                    <a:pt x="88" y="217"/>
                  </a:cubicBezTo>
                  <a:cubicBezTo>
                    <a:pt x="88" y="216"/>
                    <a:pt x="88" y="216"/>
                    <a:pt x="89" y="216"/>
                  </a:cubicBezTo>
                  <a:cubicBezTo>
                    <a:pt x="90" y="216"/>
                    <a:pt x="90" y="216"/>
                    <a:pt x="91" y="216"/>
                  </a:cubicBezTo>
                  <a:cubicBezTo>
                    <a:pt x="91" y="216"/>
                    <a:pt x="91" y="215"/>
                    <a:pt x="90" y="215"/>
                  </a:cubicBezTo>
                  <a:cubicBezTo>
                    <a:pt x="90" y="215"/>
                    <a:pt x="89" y="215"/>
                    <a:pt x="88" y="215"/>
                  </a:cubicBezTo>
                  <a:cubicBezTo>
                    <a:pt x="89" y="214"/>
                    <a:pt x="89" y="213"/>
                    <a:pt x="88" y="213"/>
                  </a:cubicBezTo>
                  <a:cubicBezTo>
                    <a:pt x="88" y="213"/>
                    <a:pt x="88" y="213"/>
                    <a:pt x="87" y="213"/>
                  </a:cubicBezTo>
                  <a:cubicBezTo>
                    <a:pt x="87" y="213"/>
                    <a:pt x="86" y="212"/>
                    <a:pt x="86" y="212"/>
                  </a:cubicBezTo>
                  <a:cubicBezTo>
                    <a:pt x="87" y="212"/>
                    <a:pt x="87" y="211"/>
                    <a:pt x="87" y="211"/>
                  </a:cubicBezTo>
                  <a:cubicBezTo>
                    <a:pt x="87" y="211"/>
                    <a:pt x="87" y="210"/>
                    <a:pt x="87" y="210"/>
                  </a:cubicBezTo>
                  <a:cubicBezTo>
                    <a:pt x="87" y="210"/>
                    <a:pt x="86" y="210"/>
                    <a:pt x="86" y="210"/>
                  </a:cubicBezTo>
                  <a:cubicBezTo>
                    <a:pt x="86" y="210"/>
                    <a:pt x="85" y="211"/>
                    <a:pt x="85" y="212"/>
                  </a:cubicBezTo>
                  <a:cubicBezTo>
                    <a:pt x="85" y="213"/>
                    <a:pt x="85" y="213"/>
                    <a:pt x="85" y="214"/>
                  </a:cubicBezTo>
                  <a:cubicBezTo>
                    <a:pt x="85" y="215"/>
                    <a:pt x="85" y="215"/>
                    <a:pt x="86" y="215"/>
                  </a:cubicBezTo>
                  <a:cubicBezTo>
                    <a:pt x="86" y="215"/>
                    <a:pt x="86" y="215"/>
                    <a:pt x="86" y="214"/>
                  </a:cubicBezTo>
                  <a:cubicBezTo>
                    <a:pt x="86" y="214"/>
                    <a:pt x="87" y="214"/>
                    <a:pt x="87" y="214"/>
                  </a:cubicBezTo>
                  <a:cubicBezTo>
                    <a:pt x="87" y="214"/>
                    <a:pt x="87" y="214"/>
                    <a:pt x="87" y="214"/>
                  </a:cubicBezTo>
                  <a:cubicBezTo>
                    <a:pt x="88" y="215"/>
                    <a:pt x="88" y="215"/>
                    <a:pt x="87" y="216"/>
                  </a:cubicBezTo>
                  <a:cubicBezTo>
                    <a:pt x="86" y="216"/>
                    <a:pt x="86" y="216"/>
                    <a:pt x="86" y="217"/>
                  </a:cubicBezTo>
                  <a:cubicBezTo>
                    <a:pt x="84" y="217"/>
                    <a:pt x="81" y="217"/>
                    <a:pt x="79" y="217"/>
                  </a:cubicBezTo>
                  <a:cubicBezTo>
                    <a:pt x="76" y="217"/>
                    <a:pt x="73" y="217"/>
                    <a:pt x="71" y="217"/>
                  </a:cubicBezTo>
                  <a:cubicBezTo>
                    <a:pt x="68" y="217"/>
                    <a:pt x="66" y="217"/>
                    <a:pt x="63" y="217"/>
                  </a:cubicBezTo>
                  <a:cubicBezTo>
                    <a:pt x="61" y="217"/>
                    <a:pt x="59" y="217"/>
                    <a:pt x="57" y="216"/>
                  </a:cubicBezTo>
                  <a:cubicBezTo>
                    <a:pt x="57" y="216"/>
                    <a:pt x="57" y="216"/>
                    <a:pt x="57" y="216"/>
                  </a:cubicBezTo>
                  <a:cubicBezTo>
                    <a:pt x="57" y="217"/>
                    <a:pt x="57" y="217"/>
                    <a:pt x="56" y="217"/>
                  </a:cubicBezTo>
                  <a:cubicBezTo>
                    <a:pt x="50" y="217"/>
                    <a:pt x="43" y="217"/>
                    <a:pt x="37" y="217"/>
                  </a:cubicBezTo>
                  <a:cubicBezTo>
                    <a:pt x="37" y="216"/>
                    <a:pt x="37" y="216"/>
                    <a:pt x="37" y="216"/>
                  </a:cubicBezTo>
                  <a:cubicBezTo>
                    <a:pt x="38" y="216"/>
                    <a:pt x="38" y="216"/>
                    <a:pt x="37" y="215"/>
                  </a:cubicBezTo>
                  <a:cubicBezTo>
                    <a:pt x="37" y="215"/>
                    <a:pt x="36" y="215"/>
                    <a:pt x="36" y="215"/>
                  </a:cubicBezTo>
                  <a:cubicBezTo>
                    <a:pt x="36" y="216"/>
                    <a:pt x="36" y="216"/>
                    <a:pt x="36" y="216"/>
                  </a:cubicBezTo>
                  <a:cubicBezTo>
                    <a:pt x="36" y="216"/>
                    <a:pt x="36" y="217"/>
                    <a:pt x="36" y="217"/>
                  </a:cubicBezTo>
                  <a:cubicBezTo>
                    <a:pt x="36" y="217"/>
                    <a:pt x="36" y="217"/>
                    <a:pt x="36" y="217"/>
                  </a:cubicBezTo>
                  <a:cubicBezTo>
                    <a:pt x="35" y="217"/>
                    <a:pt x="35" y="217"/>
                    <a:pt x="35" y="216"/>
                  </a:cubicBezTo>
                  <a:cubicBezTo>
                    <a:pt x="35" y="216"/>
                    <a:pt x="35" y="216"/>
                    <a:pt x="34" y="216"/>
                  </a:cubicBezTo>
                  <a:cubicBezTo>
                    <a:pt x="34" y="217"/>
                    <a:pt x="34" y="217"/>
                    <a:pt x="34" y="217"/>
                  </a:cubicBezTo>
                  <a:cubicBezTo>
                    <a:pt x="34" y="217"/>
                    <a:pt x="33" y="217"/>
                    <a:pt x="33" y="217"/>
                  </a:cubicBezTo>
                  <a:cubicBezTo>
                    <a:pt x="32" y="216"/>
                    <a:pt x="33" y="216"/>
                    <a:pt x="33" y="216"/>
                  </a:cubicBezTo>
                  <a:cubicBezTo>
                    <a:pt x="33" y="215"/>
                    <a:pt x="34" y="215"/>
                    <a:pt x="34" y="214"/>
                  </a:cubicBezTo>
                  <a:cubicBezTo>
                    <a:pt x="33" y="214"/>
                    <a:pt x="33" y="215"/>
                    <a:pt x="33" y="215"/>
                  </a:cubicBezTo>
                  <a:cubicBezTo>
                    <a:pt x="32" y="215"/>
                    <a:pt x="32" y="215"/>
                    <a:pt x="32" y="215"/>
                  </a:cubicBezTo>
                  <a:cubicBezTo>
                    <a:pt x="32" y="216"/>
                    <a:pt x="32" y="216"/>
                    <a:pt x="32" y="216"/>
                  </a:cubicBezTo>
                  <a:cubicBezTo>
                    <a:pt x="31" y="216"/>
                    <a:pt x="31" y="217"/>
                    <a:pt x="31" y="217"/>
                  </a:cubicBezTo>
                  <a:cubicBezTo>
                    <a:pt x="30" y="217"/>
                    <a:pt x="28" y="216"/>
                    <a:pt x="27" y="216"/>
                  </a:cubicBezTo>
                  <a:cubicBezTo>
                    <a:pt x="26" y="215"/>
                    <a:pt x="24" y="214"/>
                    <a:pt x="23" y="214"/>
                  </a:cubicBezTo>
                  <a:cubicBezTo>
                    <a:pt x="22" y="213"/>
                    <a:pt x="20" y="213"/>
                    <a:pt x="19" y="213"/>
                  </a:cubicBezTo>
                  <a:cubicBezTo>
                    <a:pt x="18" y="213"/>
                    <a:pt x="17" y="213"/>
                    <a:pt x="16" y="214"/>
                  </a:cubicBezTo>
                  <a:cubicBezTo>
                    <a:pt x="15" y="215"/>
                    <a:pt x="15" y="215"/>
                    <a:pt x="14" y="214"/>
                  </a:cubicBezTo>
                  <a:cubicBezTo>
                    <a:pt x="14" y="214"/>
                    <a:pt x="14" y="214"/>
                    <a:pt x="13" y="214"/>
                  </a:cubicBezTo>
                  <a:cubicBezTo>
                    <a:pt x="12" y="214"/>
                    <a:pt x="12" y="215"/>
                    <a:pt x="11" y="215"/>
                  </a:cubicBezTo>
                  <a:cubicBezTo>
                    <a:pt x="11" y="216"/>
                    <a:pt x="11" y="217"/>
                    <a:pt x="11" y="217"/>
                  </a:cubicBezTo>
                  <a:cubicBezTo>
                    <a:pt x="10" y="217"/>
                    <a:pt x="9" y="217"/>
                    <a:pt x="9" y="217"/>
                  </a:cubicBezTo>
                  <a:cubicBezTo>
                    <a:pt x="9" y="216"/>
                    <a:pt x="9" y="216"/>
                    <a:pt x="8" y="216"/>
                  </a:cubicBezTo>
                  <a:cubicBezTo>
                    <a:pt x="8" y="216"/>
                    <a:pt x="8" y="215"/>
                    <a:pt x="8" y="215"/>
                  </a:cubicBezTo>
                  <a:cubicBezTo>
                    <a:pt x="8" y="215"/>
                    <a:pt x="8" y="215"/>
                    <a:pt x="8" y="214"/>
                  </a:cubicBezTo>
                  <a:cubicBezTo>
                    <a:pt x="7" y="214"/>
                    <a:pt x="7" y="214"/>
                    <a:pt x="6" y="214"/>
                  </a:cubicBezTo>
                  <a:cubicBezTo>
                    <a:pt x="5" y="215"/>
                    <a:pt x="4" y="215"/>
                    <a:pt x="3" y="214"/>
                  </a:cubicBezTo>
                  <a:lnTo>
                    <a:pt x="3" y="213"/>
                  </a:lnTo>
                  <a:lnTo>
                    <a:pt x="0" y="213"/>
                  </a:lnTo>
                  <a:cubicBezTo>
                    <a:pt x="0" y="211"/>
                    <a:pt x="0" y="209"/>
                    <a:pt x="0" y="208"/>
                  </a:cubicBezTo>
                  <a:cubicBezTo>
                    <a:pt x="0" y="207"/>
                    <a:pt x="0" y="206"/>
                    <a:pt x="0" y="204"/>
                  </a:cubicBezTo>
                  <a:lnTo>
                    <a:pt x="0" y="201"/>
                  </a:lnTo>
                  <a:cubicBezTo>
                    <a:pt x="0" y="200"/>
                    <a:pt x="0" y="198"/>
                    <a:pt x="0" y="197"/>
                  </a:cubicBezTo>
                  <a:cubicBezTo>
                    <a:pt x="1" y="197"/>
                    <a:pt x="2" y="197"/>
                    <a:pt x="2" y="197"/>
                  </a:cubicBezTo>
                  <a:cubicBezTo>
                    <a:pt x="2" y="196"/>
                    <a:pt x="3" y="196"/>
                    <a:pt x="3" y="195"/>
                  </a:cubicBezTo>
                  <a:cubicBezTo>
                    <a:pt x="3" y="195"/>
                    <a:pt x="2" y="194"/>
                    <a:pt x="2" y="195"/>
                  </a:cubicBezTo>
                  <a:cubicBezTo>
                    <a:pt x="2" y="195"/>
                    <a:pt x="2" y="195"/>
                    <a:pt x="1" y="195"/>
                  </a:cubicBezTo>
                  <a:cubicBezTo>
                    <a:pt x="1" y="195"/>
                    <a:pt x="1" y="195"/>
                    <a:pt x="1" y="196"/>
                  </a:cubicBezTo>
                  <a:cubicBezTo>
                    <a:pt x="0" y="196"/>
                    <a:pt x="0" y="196"/>
                    <a:pt x="0" y="196"/>
                  </a:cubicBezTo>
                  <a:cubicBezTo>
                    <a:pt x="0" y="193"/>
                    <a:pt x="0" y="190"/>
                    <a:pt x="0" y="189"/>
                  </a:cubicBezTo>
                  <a:cubicBezTo>
                    <a:pt x="1" y="187"/>
                    <a:pt x="1" y="185"/>
                    <a:pt x="2" y="183"/>
                  </a:cubicBezTo>
                  <a:cubicBezTo>
                    <a:pt x="3" y="182"/>
                    <a:pt x="4" y="181"/>
                    <a:pt x="5" y="180"/>
                  </a:cubicBezTo>
                  <a:cubicBezTo>
                    <a:pt x="6" y="178"/>
                    <a:pt x="7" y="177"/>
                    <a:pt x="9" y="176"/>
                  </a:cubicBezTo>
                  <a:cubicBezTo>
                    <a:pt x="9" y="176"/>
                    <a:pt x="9" y="175"/>
                    <a:pt x="9" y="175"/>
                  </a:cubicBezTo>
                  <a:cubicBezTo>
                    <a:pt x="9" y="174"/>
                    <a:pt x="9" y="174"/>
                    <a:pt x="8" y="174"/>
                  </a:cubicBezTo>
                  <a:cubicBezTo>
                    <a:pt x="14" y="164"/>
                    <a:pt x="20" y="155"/>
                    <a:pt x="25" y="145"/>
                  </a:cubicBezTo>
                  <a:cubicBezTo>
                    <a:pt x="31" y="136"/>
                    <a:pt x="37" y="127"/>
                    <a:pt x="42" y="117"/>
                  </a:cubicBezTo>
                  <a:cubicBezTo>
                    <a:pt x="45" y="112"/>
                    <a:pt x="48" y="108"/>
                    <a:pt x="50" y="103"/>
                  </a:cubicBezTo>
                  <a:cubicBezTo>
                    <a:pt x="53" y="98"/>
                    <a:pt x="56" y="93"/>
                    <a:pt x="58" y="88"/>
                  </a:cubicBezTo>
                  <a:cubicBezTo>
                    <a:pt x="61" y="83"/>
                    <a:pt x="63" y="78"/>
                    <a:pt x="66" y="73"/>
                  </a:cubicBezTo>
                  <a:cubicBezTo>
                    <a:pt x="68" y="68"/>
                    <a:pt x="70" y="62"/>
                    <a:pt x="71" y="56"/>
                  </a:cubicBezTo>
                  <a:cubicBezTo>
                    <a:pt x="72" y="56"/>
                    <a:pt x="72" y="56"/>
                    <a:pt x="72" y="57"/>
                  </a:cubicBezTo>
                  <a:cubicBezTo>
                    <a:pt x="71" y="58"/>
                    <a:pt x="71" y="58"/>
                    <a:pt x="72" y="58"/>
                  </a:cubicBezTo>
                  <a:cubicBezTo>
                    <a:pt x="72" y="58"/>
                    <a:pt x="72" y="58"/>
                    <a:pt x="72" y="58"/>
                  </a:cubicBezTo>
                  <a:cubicBezTo>
                    <a:pt x="72" y="58"/>
                    <a:pt x="72" y="58"/>
                    <a:pt x="72" y="58"/>
                  </a:cubicBezTo>
                  <a:cubicBezTo>
                    <a:pt x="72" y="58"/>
                    <a:pt x="73" y="57"/>
                    <a:pt x="73" y="57"/>
                  </a:cubicBezTo>
                  <a:cubicBezTo>
                    <a:pt x="73" y="57"/>
                    <a:pt x="73" y="57"/>
                    <a:pt x="73" y="57"/>
                  </a:cubicBezTo>
                  <a:cubicBezTo>
                    <a:pt x="73" y="57"/>
                    <a:pt x="73" y="56"/>
                    <a:pt x="72" y="56"/>
                  </a:cubicBezTo>
                  <a:cubicBezTo>
                    <a:pt x="72" y="55"/>
                    <a:pt x="72" y="55"/>
                    <a:pt x="71" y="54"/>
                  </a:cubicBezTo>
                  <a:cubicBezTo>
                    <a:pt x="72" y="49"/>
                    <a:pt x="72" y="45"/>
                    <a:pt x="70" y="41"/>
                  </a:cubicBezTo>
                  <a:cubicBezTo>
                    <a:pt x="69" y="37"/>
                    <a:pt x="66" y="34"/>
                    <a:pt x="62" y="33"/>
                  </a:cubicBezTo>
                  <a:cubicBezTo>
                    <a:pt x="59" y="33"/>
                    <a:pt x="56" y="33"/>
                    <a:pt x="54" y="35"/>
                  </a:cubicBezTo>
                  <a:cubicBezTo>
                    <a:pt x="52" y="36"/>
                    <a:pt x="51" y="38"/>
                    <a:pt x="50" y="40"/>
                  </a:cubicBezTo>
                  <a:cubicBezTo>
                    <a:pt x="49" y="42"/>
                    <a:pt x="48" y="45"/>
                    <a:pt x="48" y="48"/>
                  </a:cubicBezTo>
                  <a:cubicBezTo>
                    <a:pt x="48" y="51"/>
                    <a:pt x="48" y="54"/>
                    <a:pt x="48" y="57"/>
                  </a:cubicBezTo>
                  <a:cubicBezTo>
                    <a:pt x="48" y="60"/>
                    <a:pt x="48" y="64"/>
                    <a:pt x="48" y="67"/>
                  </a:cubicBezTo>
                  <a:cubicBezTo>
                    <a:pt x="48" y="70"/>
                    <a:pt x="48" y="73"/>
                    <a:pt x="48" y="76"/>
                  </a:cubicBezTo>
                  <a:lnTo>
                    <a:pt x="0" y="76"/>
                  </a:lnTo>
                  <a:cubicBezTo>
                    <a:pt x="0" y="68"/>
                    <a:pt x="0" y="60"/>
                    <a:pt x="1" y="52"/>
                  </a:cubicBezTo>
                  <a:cubicBezTo>
                    <a:pt x="1" y="45"/>
                    <a:pt x="3" y="38"/>
                    <a:pt x="5" y="32"/>
                  </a:cubicBezTo>
                  <a:cubicBezTo>
                    <a:pt x="7" y="26"/>
                    <a:pt x="10" y="21"/>
                    <a:pt x="14" y="17"/>
                  </a:cubicBezTo>
                  <a:cubicBezTo>
                    <a:pt x="18" y="12"/>
                    <a:pt x="22" y="9"/>
                    <a:pt x="28" y="6"/>
                  </a:cubicBezTo>
                  <a:cubicBezTo>
                    <a:pt x="28" y="6"/>
                    <a:pt x="28" y="6"/>
                    <a:pt x="28" y="6"/>
                  </a:cubicBezTo>
                  <a:cubicBezTo>
                    <a:pt x="29" y="6"/>
                    <a:pt x="29" y="6"/>
                    <a:pt x="29" y="7"/>
                  </a:cubicBezTo>
                  <a:cubicBezTo>
                    <a:pt x="29" y="7"/>
                    <a:pt x="29" y="7"/>
                    <a:pt x="29" y="7"/>
                  </a:cubicBezTo>
                  <a:cubicBezTo>
                    <a:pt x="29" y="7"/>
                    <a:pt x="29" y="7"/>
                    <a:pt x="29" y="7"/>
                  </a:cubicBezTo>
                  <a:cubicBezTo>
                    <a:pt x="30" y="7"/>
                    <a:pt x="30" y="6"/>
                    <a:pt x="30" y="6"/>
                  </a:cubicBezTo>
                  <a:cubicBezTo>
                    <a:pt x="30" y="6"/>
                    <a:pt x="30" y="5"/>
                    <a:pt x="31" y="5"/>
                  </a:cubicBezTo>
                  <a:cubicBezTo>
                    <a:pt x="32" y="5"/>
                    <a:pt x="34" y="4"/>
                    <a:pt x="36" y="3"/>
                  </a:cubicBezTo>
                  <a:cubicBezTo>
                    <a:pt x="38" y="3"/>
                    <a:pt x="40" y="2"/>
                    <a:pt x="42" y="1"/>
                  </a:cubicBezTo>
                  <a:cubicBezTo>
                    <a:pt x="44" y="1"/>
                    <a:pt x="46" y="0"/>
                    <a:pt x="48" y="0"/>
                  </a:cubicBezTo>
                  <a:cubicBezTo>
                    <a:pt x="51" y="0"/>
                    <a:pt x="53" y="0"/>
                    <a:pt x="54" y="0"/>
                  </a:cubicBezTo>
                  <a:cubicBezTo>
                    <a:pt x="55" y="1"/>
                    <a:pt x="55" y="1"/>
                    <a:pt x="55" y="1"/>
                  </a:cubicBezTo>
                  <a:cubicBezTo>
                    <a:pt x="55" y="1"/>
                    <a:pt x="55" y="1"/>
                    <a:pt x="55" y="1"/>
                  </a:cubicBezTo>
                  <a:cubicBezTo>
                    <a:pt x="56" y="1"/>
                    <a:pt x="57" y="0"/>
                    <a:pt x="58" y="0"/>
                  </a:cubicBezTo>
                  <a:cubicBezTo>
                    <a:pt x="60" y="0"/>
                    <a:pt x="61" y="0"/>
                    <a:pt x="62" y="0"/>
                  </a:cubicBezTo>
                  <a:cubicBezTo>
                    <a:pt x="64" y="0"/>
                    <a:pt x="65" y="0"/>
                    <a:pt x="67" y="1"/>
                  </a:cubicBezTo>
                  <a:cubicBezTo>
                    <a:pt x="68" y="1"/>
                    <a:pt x="69" y="1"/>
                    <a:pt x="70" y="1"/>
                  </a:cubicBezTo>
                  <a:cubicBezTo>
                    <a:pt x="71" y="1"/>
                    <a:pt x="71" y="1"/>
                    <a:pt x="71" y="1"/>
                  </a:cubicBezTo>
                  <a:cubicBezTo>
                    <a:pt x="72" y="1"/>
                    <a:pt x="72" y="2"/>
                    <a:pt x="72" y="2"/>
                  </a:cubicBezTo>
                  <a:cubicBezTo>
                    <a:pt x="72" y="2"/>
                    <a:pt x="72" y="2"/>
                    <a:pt x="72" y="1"/>
                  </a:cubicBezTo>
                  <a:cubicBezTo>
                    <a:pt x="73" y="1"/>
                    <a:pt x="73" y="2"/>
                    <a:pt x="73" y="2"/>
                  </a:cubicBezTo>
                  <a:cubicBezTo>
                    <a:pt x="73" y="3"/>
                    <a:pt x="73" y="3"/>
                    <a:pt x="74" y="3"/>
                  </a:cubicBezTo>
                  <a:cubicBezTo>
                    <a:pt x="74" y="4"/>
                    <a:pt x="74" y="4"/>
                    <a:pt x="74" y="3"/>
                  </a:cubicBezTo>
                  <a:cubicBezTo>
                    <a:pt x="74" y="3"/>
                    <a:pt x="75" y="3"/>
                    <a:pt x="75" y="2"/>
                  </a:cubicBezTo>
                  <a:cubicBezTo>
                    <a:pt x="75" y="2"/>
                    <a:pt x="75" y="2"/>
                    <a:pt x="75" y="2"/>
                  </a:cubicBezTo>
                  <a:cubicBezTo>
                    <a:pt x="75" y="2"/>
                    <a:pt x="75" y="2"/>
                    <a:pt x="75" y="2"/>
                  </a:cubicBezTo>
                  <a:cubicBezTo>
                    <a:pt x="76" y="2"/>
                    <a:pt x="76" y="2"/>
                    <a:pt x="76" y="2"/>
                  </a:cubicBezTo>
                  <a:cubicBezTo>
                    <a:pt x="76" y="2"/>
                    <a:pt x="76" y="2"/>
                    <a:pt x="76" y="3"/>
                  </a:cubicBezTo>
                  <a:cubicBezTo>
                    <a:pt x="75" y="3"/>
                    <a:pt x="75" y="3"/>
                    <a:pt x="75" y="3"/>
                  </a:cubicBezTo>
                  <a:cubicBezTo>
                    <a:pt x="75" y="4"/>
                    <a:pt x="75" y="4"/>
                    <a:pt x="75" y="4"/>
                  </a:cubicBezTo>
                  <a:cubicBezTo>
                    <a:pt x="75" y="4"/>
                    <a:pt x="76" y="4"/>
                    <a:pt x="76" y="4"/>
                  </a:cubicBezTo>
                  <a:cubicBezTo>
                    <a:pt x="76" y="4"/>
                    <a:pt x="77" y="3"/>
                    <a:pt x="77" y="3"/>
                  </a:cubicBezTo>
                  <a:cubicBezTo>
                    <a:pt x="77" y="3"/>
                    <a:pt x="77" y="3"/>
                    <a:pt x="78" y="3"/>
                  </a:cubicBezTo>
                  <a:cubicBezTo>
                    <a:pt x="78" y="3"/>
                    <a:pt x="78" y="2"/>
                    <a:pt x="77" y="2"/>
                  </a:cubicBezTo>
                  <a:cubicBezTo>
                    <a:pt x="78" y="2"/>
                    <a:pt x="79" y="2"/>
                    <a:pt x="80" y="3"/>
                  </a:cubicBezTo>
                  <a:cubicBezTo>
                    <a:pt x="80" y="4"/>
                    <a:pt x="80" y="4"/>
                    <a:pt x="80" y="4"/>
                  </a:cubicBezTo>
                  <a:cubicBezTo>
                    <a:pt x="79" y="4"/>
                    <a:pt x="79" y="3"/>
                    <a:pt x="78" y="3"/>
                  </a:cubicBezTo>
                  <a:cubicBezTo>
                    <a:pt x="79" y="4"/>
                    <a:pt x="79" y="4"/>
                    <a:pt x="79" y="5"/>
                  </a:cubicBezTo>
                  <a:cubicBezTo>
                    <a:pt x="79" y="5"/>
                    <a:pt x="79" y="5"/>
                    <a:pt x="79" y="6"/>
                  </a:cubicBezTo>
                  <a:cubicBezTo>
                    <a:pt x="80" y="6"/>
                    <a:pt x="81" y="6"/>
                    <a:pt x="81" y="6"/>
                  </a:cubicBezTo>
                  <a:cubicBezTo>
                    <a:pt x="82" y="6"/>
                    <a:pt x="82" y="6"/>
                    <a:pt x="83" y="7"/>
                  </a:cubicBezTo>
                  <a:cubicBezTo>
                    <a:pt x="84" y="7"/>
                    <a:pt x="84" y="7"/>
                    <a:pt x="84" y="6"/>
                  </a:cubicBezTo>
                  <a:cubicBezTo>
                    <a:pt x="84" y="6"/>
                    <a:pt x="84" y="6"/>
                    <a:pt x="84" y="5"/>
                  </a:cubicBezTo>
                  <a:cubicBezTo>
                    <a:pt x="85" y="5"/>
                    <a:pt x="85" y="5"/>
                    <a:pt x="85" y="5"/>
                  </a:cubicBezTo>
                  <a:cubicBezTo>
                    <a:pt x="85" y="4"/>
                    <a:pt x="85" y="4"/>
                    <a:pt x="86" y="4"/>
                  </a:cubicBezTo>
                  <a:cubicBezTo>
                    <a:pt x="86" y="5"/>
                    <a:pt x="86" y="5"/>
                    <a:pt x="85" y="5"/>
                  </a:cubicBezTo>
                  <a:cubicBezTo>
                    <a:pt x="85" y="5"/>
                    <a:pt x="85" y="6"/>
                    <a:pt x="85" y="6"/>
                  </a:cubicBezTo>
                  <a:cubicBezTo>
                    <a:pt x="86" y="8"/>
                    <a:pt x="87" y="8"/>
                    <a:pt x="88" y="8"/>
                  </a:cubicBezTo>
                  <a:cubicBezTo>
                    <a:pt x="89" y="8"/>
                    <a:pt x="90" y="8"/>
                    <a:pt x="91" y="9"/>
                  </a:cubicBezTo>
                  <a:cubicBezTo>
                    <a:pt x="92" y="9"/>
                    <a:pt x="92" y="8"/>
                    <a:pt x="92" y="8"/>
                  </a:cubicBezTo>
                  <a:cubicBezTo>
                    <a:pt x="92" y="8"/>
                    <a:pt x="92" y="7"/>
                    <a:pt x="92" y="7"/>
                  </a:cubicBezTo>
                  <a:cubicBezTo>
                    <a:pt x="92" y="7"/>
                    <a:pt x="92" y="7"/>
                    <a:pt x="92" y="7"/>
                  </a:cubicBezTo>
                  <a:cubicBezTo>
                    <a:pt x="92" y="8"/>
                    <a:pt x="92" y="8"/>
                    <a:pt x="92" y="8"/>
                  </a:cubicBezTo>
                  <a:cubicBezTo>
                    <a:pt x="94" y="8"/>
                    <a:pt x="96" y="9"/>
                    <a:pt x="98" y="10"/>
                  </a:cubicBezTo>
                  <a:cubicBezTo>
                    <a:pt x="100" y="11"/>
                    <a:pt x="101" y="12"/>
                    <a:pt x="103" y="14"/>
                  </a:cubicBezTo>
                  <a:cubicBezTo>
                    <a:pt x="105" y="15"/>
                    <a:pt x="107" y="17"/>
                    <a:pt x="108" y="18"/>
                  </a:cubicBezTo>
                  <a:cubicBezTo>
                    <a:pt x="110" y="20"/>
                    <a:pt x="111" y="22"/>
                    <a:pt x="112" y="23"/>
                  </a:cubicBezTo>
                  <a:cubicBezTo>
                    <a:pt x="114" y="26"/>
                    <a:pt x="115" y="28"/>
                    <a:pt x="117" y="31"/>
                  </a:cubicBezTo>
                  <a:cubicBezTo>
                    <a:pt x="118" y="34"/>
                    <a:pt x="119" y="37"/>
                    <a:pt x="120" y="40"/>
                  </a:cubicBezTo>
                  <a:cubicBezTo>
                    <a:pt x="121" y="43"/>
                    <a:pt x="121" y="46"/>
                    <a:pt x="122" y="50"/>
                  </a:cubicBezTo>
                  <a:cubicBezTo>
                    <a:pt x="122" y="53"/>
                    <a:pt x="122" y="57"/>
                    <a:pt x="122" y="61"/>
                  </a:cubicBezTo>
                  <a:cubicBezTo>
                    <a:pt x="121" y="68"/>
                    <a:pt x="120" y="74"/>
                    <a:pt x="118" y="80"/>
                  </a:cubicBezTo>
                  <a:cubicBezTo>
                    <a:pt x="117" y="85"/>
                    <a:pt x="114" y="91"/>
                    <a:pt x="112" y="96"/>
                  </a:cubicBezTo>
                  <a:cubicBezTo>
                    <a:pt x="110" y="101"/>
                    <a:pt x="107" y="106"/>
                    <a:pt x="104" y="110"/>
                  </a:cubicBezTo>
                  <a:cubicBezTo>
                    <a:pt x="101" y="115"/>
                    <a:pt x="99" y="119"/>
                    <a:pt x="96" y="12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27">
              <a:extLst>
                <a:ext uri="{FF2B5EF4-FFF2-40B4-BE49-F238E27FC236}">
                  <a16:creationId xmlns:a16="http://schemas.microsoft.com/office/drawing/2014/main" id="{4D495C3D-052A-49E9-B937-34A91CFE7F04}"/>
                </a:ext>
              </a:extLst>
            </p:cNvPr>
            <p:cNvSpPr>
              <a:spLocks noEditPoints="1"/>
            </p:cNvSpPr>
            <p:nvPr/>
          </p:nvSpPr>
          <p:spPr bwMode="auto">
            <a:xfrm>
              <a:off x="6892209" y="3226375"/>
              <a:ext cx="29629" cy="38094"/>
            </a:xfrm>
            <a:custGeom>
              <a:avLst/>
              <a:gdLst>
                <a:gd name="T0" fmla="*/ 3 w 40"/>
                <a:gd name="T1" fmla="*/ 44 h 45"/>
                <a:gd name="T2" fmla="*/ 1 w 40"/>
                <a:gd name="T3" fmla="*/ 41 h 45"/>
                <a:gd name="T4" fmla="*/ 7 w 40"/>
                <a:gd name="T5" fmla="*/ 42 h 45"/>
                <a:gd name="T6" fmla="*/ 6 w 40"/>
                <a:gd name="T7" fmla="*/ 44 h 45"/>
                <a:gd name="T8" fmla="*/ 5 w 40"/>
                <a:gd name="T9" fmla="*/ 43 h 45"/>
                <a:gd name="T10" fmla="*/ 9 w 40"/>
                <a:gd name="T11" fmla="*/ 44 h 45"/>
                <a:gd name="T12" fmla="*/ 11 w 40"/>
                <a:gd name="T13" fmla="*/ 42 h 45"/>
                <a:gd name="T14" fmla="*/ 9 w 40"/>
                <a:gd name="T15" fmla="*/ 44 h 45"/>
                <a:gd name="T16" fmla="*/ 21 w 40"/>
                <a:gd name="T17" fmla="*/ 41 h 45"/>
                <a:gd name="T18" fmla="*/ 18 w 40"/>
                <a:gd name="T19" fmla="*/ 42 h 45"/>
                <a:gd name="T20" fmla="*/ 12 w 40"/>
                <a:gd name="T21" fmla="*/ 40 h 45"/>
                <a:gd name="T22" fmla="*/ 14 w 40"/>
                <a:gd name="T23" fmla="*/ 41 h 45"/>
                <a:gd name="T24" fmla="*/ 9 w 40"/>
                <a:gd name="T25" fmla="*/ 39 h 45"/>
                <a:gd name="T26" fmla="*/ 10 w 40"/>
                <a:gd name="T27" fmla="*/ 37 h 45"/>
                <a:gd name="T28" fmla="*/ 39 w 40"/>
                <a:gd name="T29" fmla="*/ 38 h 45"/>
                <a:gd name="T30" fmla="*/ 39 w 40"/>
                <a:gd name="T31" fmla="*/ 38 h 45"/>
                <a:gd name="T32" fmla="*/ 2 w 40"/>
                <a:gd name="T33" fmla="*/ 38 h 45"/>
                <a:gd name="T34" fmla="*/ 4 w 40"/>
                <a:gd name="T35" fmla="*/ 36 h 45"/>
                <a:gd name="T36" fmla="*/ 2 w 40"/>
                <a:gd name="T37" fmla="*/ 37 h 45"/>
                <a:gd name="T38" fmla="*/ 11 w 40"/>
                <a:gd name="T39" fmla="*/ 11 h 45"/>
                <a:gd name="T40" fmla="*/ 12 w 40"/>
                <a:gd name="T41" fmla="*/ 10 h 45"/>
                <a:gd name="T42" fmla="*/ 20 w 40"/>
                <a:gd name="T43" fmla="*/ 10 h 45"/>
                <a:gd name="T44" fmla="*/ 19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7 w 40"/>
                <a:gd name="T63" fmla="*/ 7 h 45"/>
                <a:gd name="T64" fmla="*/ 16 w 40"/>
                <a:gd name="T65" fmla="*/ 6 h 45"/>
                <a:gd name="T66" fmla="*/ 5 w 40"/>
                <a:gd name="T67" fmla="*/ 6 h 45"/>
                <a:gd name="T68" fmla="*/ 7 w 40"/>
                <a:gd name="T69" fmla="*/ 5 h 45"/>
                <a:gd name="T70" fmla="*/ 35 w 40"/>
                <a:gd name="T71" fmla="*/ 5 h 45"/>
                <a:gd name="T72" fmla="*/ 34 w 40"/>
                <a:gd name="T73" fmla="*/ 6 h 45"/>
                <a:gd name="T74" fmla="*/ 13 w 40"/>
                <a:gd name="T75" fmla="*/ 3 h 45"/>
                <a:gd name="T76" fmla="*/ 13 w 40"/>
                <a:gd name="T77" fmla="*/ 1 h 45"/>
                <a:gd name="T78" fmla="*/ 5 w 40"/>
                <a:gd name="T79" fmla="*/ 39 h 45"/>
                <a:gd name="T80" fmla="*/ 6 w 40"/>
                <a:gd name="T81" fmla="*/ 41 h 45"/>
                <a:gd name="T82" fmla="*/ 4 w 40"/>
                <a:gd name="T83" fmla="*/ 43 h 45"/>
                <a:gd name="T84" fmla="*/ 4 w 40"/>
                <a:gd name="T85" fmla="*/ 41 h 45"/>
                <a:gd name="T86" fmla="*/ 0 w 40"/>
                <a:gd name="T87" fmla="*/ 4 h 45"/>
                <a:gd name="T88" fmla="*/ 1 w 40"/>
                <a:gd name="T89" fmla="*/ 2 h 45"/>
                <a:gd name="T90" fmla="*/ 16 w 40"/>
                <a:gd name="T91" fmla="*/ 1 h 45"/>
                <a:gd name="T92" fmla="*/ 20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5 w 40"/>
                <a:gd name="T107" fmla="*/ 7 h 45"/>
                <a:gd name="T108" fmla="*/ 38 w 40"/>
                <a:gd name="T109" fmla="*/ 10 h 45"/>
                <a:gd name="T110" fmla="*/ 40 w 40"/>
                <a:gd name="T111" fmla="*/ 9 h 45"/>
                <a:gd name="T112" fmla="*/ 39 w 40"/>
                <a:gd name="T113" fmla="*/ 39 h 45"/>
                <a:gd name="T114" fmla="*/ 39 w 40"/>
                <a:gd name="T115" fmla="*/ 44 h 45"/>
                <a:gd name="T116" fmla="*/ 37 w 40"/>
                <a:gd name="T117" fmla="*/ 43 h 45"/>
                <a:gd name="T118" fmla="*/ 24 w 40"/>
                <a:gd name="T119" fmla="*/ 44 h 45"/>
                <a:gd name="T120" fmla="*/ 15 w 40"/>
                <a:gd name="T121" fmla="*/ 44 h 45"/>
                <a:gd name="T122" fmla="*/ 8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2" y="41"/>
                  </a:moveTo>
                  <a:cubicBezTo>
                    <a:pt x="2" y="42"/>
                    <a:pt x="2" y="43"/>
                    <a:pt x="2" y="43"/>
                  </a:cubicBezTo>
                  <a:cubicBezTo>
                    <a:pt x="2" y="43"/>
                    <a:pt x="2" y="44"/>
                    <a:pt x="3" y="44"/>
                  </a:cubicBezTo>
                  <a:cubicBezTo>
                    <a:pt x="2" y="44"/>
                    <a:pt x="1" y="44"/>
                    <a:pt x="1" y="44"/>
                  </a:cubicBezTo>
                  <a:cubicBezTo>
                    <a:pt x="0" y="44"/>
                    <a:pt x="0" y="43"/>
                    <a:pt x="0" y="42"/>
                  </a:cubicBezTo>
                  <a:cubicBezTo>
                    <a:pt x="0" y="42"/>
                    <a:pt x="0" y="42"/>
                    <a:pt x="1" y="41"/>
                  </a:cubicBezTo>
                  <a:cubicBezTo>
                    <a:pt x="1" y="41"/>
                    <a:pt x="2" y="41"/>
                    <a:pt x="2" y="41"/>
                  </a:cubicBezTo>
                  <a:close/>
                  <a:moveTo>
                    <a:pt x="6" y="41"/>
                  </a:moveTo>
                  <a:cubicBezTo>
                    <a:pt x="7" y="42"/>
                    <a:pt x="7" y="42"/>
                    <a:pt x="7" y="42"/>
                  </a:cubicBezTo>
                  <a:cubicBezTo>
                    <a:pt x="7" y="42"/>
                    <a:pt x="7" y="42"/>
                    <a:pt x="7" y="42"/>
                  </a:cubicBezTo>
                  <a:cubicBezTo>
                    <a:pt x="7" y="43"/>
                    <a:pt x="6" y="43"/>
                    <a:pt x="6" y="43"/>
                  </a:cubicBezTo>
                  <a:cubicBezTo>
                    <a:pt x="6" y="43"/>
                    <a:pt x="6" y="44"/>
                    <a:pt x="6" y="44"/>
                  </a:cubicBezTo>
                  <a:lnTo>
                    <a:pt x="5" y="44"/>
                  </a:lnTo>
                  <a:cubicBezTo>
                    <a:pt x="5" y="44"/>
                    <a:pt x="5" y="43"/>
                    <a:pt x="5" y="43"/>
                  </a:cubicBezTo>
                  <a:cubicBezTo>
                    <a:pt x="5" y="43"/>
                    <a:pt x="5" y="43"/>
                    <a:pt x="5" y="43"/>
                  </a:cubicBezTo>
                  <a:cubicBezTo>
                    <a:pt x="6" y="43"/>
                    <a:pt x="6" y="42"/>
                    <a:pt x="6" y="42"/>
                  </a:cubicBezTo>
                  <a:cubicBezTo>
                    <a:pt x="6" y="42"/>
                    <a:pt x="6" y="42"/>
                    <a:pt x="6" y="41"/>
                  </a:cubicBezTo>
                  <a:close/>
                  <a:moveTo>
                    <a:pt x="9" y="44"/>
                  </a:moveTo>
                  <a:cubicBezTo>
                    <a:pt x="10" y="44"/>
                    <a:pt x="10" y="44"/>
                    <a:pt x="10" y="44"/>
                  </a:cubicBezTo>
                  <a:cubicBezTo>
                    <a:pt x="11" y="43"/>
                    <a:pt x="11" y="43"/>
                    <a:pt x="11" y="43"/>
                  </a:cubicBezTo>
                  <a:cubicBezTo>
                    <a:pt x="11" y="42"/>
                    <a:pt x="11" y="42"/>
                    <a:pt x="11" y="42"/>
                  </a:cubicBezTo>
                  <a:cubicBezTo>
                    <a:pt x="11" y="41"/>
                    <a:pt x="11" y="41"/>
                    <a:pt x="10" y="41"/>
                  </a:cubicBezTo>
                  <a:cubicBezTo>
                    <a:pt x="10" y="42"/>
                    <a:pt x="10" y="42"/>
                    <a:pt x="10" y="42"/>
                  </a:cubicBezTo>
                  <a:cubicBezTo>
                    <a:pt x="9" y="43"/>
                    <a:pt x="9" y="43"/>
                    <a:pt x="9" y="44"/>
                  </a:cubicBezTo>
                  <a:close/>
                  <a:moveTo>
                    <a:pt x="18" y="42"/>
                  </a:moveTo>
                  <a:cubicBezTo>
                    <a:pt x="18" y="42"/>
                    <a:pt x="19" y="42"/>
                    <a:pt x="20" y="42"/>
                  </a:cubicBezTo>
                  <a:cubicBezTo>
                    <a:pt x="20" y="43"/>
                    <a:pt x="21" y="42"/>
                    <a:pt x="21" y="41"/>
                  </a:cubicBezTo>
                  <a:cubicBezTo>
                    <a:pt x="20" y="41"/>
                    <a:pt x="20" y="41"/>
                    <a:pt x="19" y="41"/>
                  </a:cubicBezTo>
                  <a:cubicBezTo>
                    <a:pt x="19" y="41"/>
                    <a:pt x="18" y="41"/>
                    <a:pt x="18" y="40"/>
                  </a:cubicBezTo>
                  <a:lnTo>
                    <a:pt x="18" y="42"/>
                  </a:lnTo>
                  <a:close/>
                  <a:moveTo>
                    <a:pt x="15" y="40"/>
                  </a:moveTo>
                  <a:cubicBezTo>
                    <a:pt x="14" y="40"/>
                    <a:pt x="14" y="40"/>
                    <a:pt x="13" y="40"/>
                  </a:cubicBezTo>
                  <a:cubicBezTo>
                    <a:pt x="13" y="40"/>
                    <a:pt x="13" y="39"/>
                    <a:pt x="12" y="40"/>
                  </a:cubicBezTo>
                  <a:cubicBezTo>
                    <a:pt x="12" y="40"/>
                    <a:pt x="12" y="40"/>
                    <a:pt x="12" y="41"/>
                  </a:cubicBezTo>
                  <a:cubicBezTo>
                    <a:pt x="13" y="41"/>
                    <a:pt x="13" y="41"/>
                    <a:pt x="13" y="41"/>
                  </a:cubicBezTo>
                  <a:cubicBezTo>
                    <a:pt x="14" y="41"/>
                    <a:pt x="14" y="41"/>
                    <a:pt x="14" y="41"/>
                  </a:cubicBezTo>
                  <a:cubicBezTo>
                    <a:pt x="15" y="41"/>
                    <a:pt x="15" y="41"/>
                    <a:pt x="15" y="40"/>
                  </a:cubicBezTo>
                  <a:close/>
                  <a:moveTo>
                    <a:pt x="8" y="39"/>
                  </a:moveTo>
                  <a:cubicBezTo>
                    <a:pt x="8" y="39"/>
                    <a:pt x="9" y="39"/>
                    <a:pt x="9" y="39"/>
                  </a:cubicBezTo>
                  <a:cubicBezTo>
                    <a:pt x="10" y="39"/>
                    <a:pt x="10" y="39"/>
                    <a:pt x="11" y="39"/>
                  </a:cubicBezTo>
                  <a:cubicBezTo>
                    <a:pt x="11" y="38"/>
                    <a:pt x="11" y="38"/>
                    <a:pt x="10" y="37"/>
                  </a:cubicBezTo>
                  <a:cubicBezTo>
                    <a:pt x="10" y="37"/>
                    <a:pt x="10" y="37"/>
                    <a:pt x="10" y="37"/>
                  </a:cubicBezTo>
                  <a:cubicBezTo>
                    <a:pt x="9" y="37"/>
                    <a:pt x="9" y="38"/>
                    <a:pt x="9" y="38"/>
                  </a:cubicBezTo>
                  <a:cubicBezTo>
                    <a:pt x="8" y="38"/>
                    <a:pt x="8" y="38"/>
                    <a:pt x="8" y="39"/>
                  </a:cubicBezTo>
                  <a:close/>
                  <a:moveTo>
                    <a:pt x="39" y="38"/>
                  </a:moveTo>
                  <a:cubicBezTo>
                    <a:pt x="39" y="38"/>
                    <a:pt x="39" y="37"/>
                    <a:pt x="39" y="37"/>
                  </a:cubicBezTo>
                  <a:cubicBezTo>
                    <a:pt x="38" y="37"/>
                    <a:pt x="38" y="36"/>
                    <a:pt x="38" y="36"/>
                  </a:cubicBezTo>
                  <a:cubicBezTo>
                    <a:pt x="37" y="38"/>
                    <a:pt x="38" y="38"/>
                    <a:pt x="39" y="38"/>
                  </a:cubicBezTo>
                  <a:close/>
                  <a:moveTo>
                    <a:pt x="1" y="39"/>
                  </a:moveTo>
                  <a:cubicBezTo>
                    <a:pt x="1" y="39"/>
                    <a:pt x="2" y="39"/>
                    <a:pt x="2" y="39"/>
                  </a:cubicBezTo>
                  <a:cubicBezTo>
                    <a:pt x="2" y="39"/>
                    <a:pt x="2" y="39"/>
                    <a:pt x="2" y="38"/>
                  </a:cubicBezTo>
                  <a:cubicBezTo>
                    <a:pt x="3" y="38"/>
                    <a:pt x="3" y="38"/>
                    <a:pt x="3" y="37"/>
                  </a:cubicBezTo>
                  <a:cubicBezTo>
                    <a:pt x="4" y="37"/>
                    <a:pt x="4" y="37"/>
                    <a:pt x="4" y="37"/>
                  </a:cubicBezTo>
                  <a:cubicBezTo>
                    <a:pt x="5" y="36"/>
                    <a:pt x="4" y="36"/>
                    <a:pt x="4" y="36"/>
                  </a:cubicBezTo>
                  <a:cubicBezTo>
                    <a:pt x="3" y="36"/>
                    <a:pt x="3" y="36"/>
                    <a:pt x="2" y="36"/>
                  </a:cubicBezTo>
                  <a:cubicBezTo>
                    <a:pt x="2" y="36"/>
                    <a:pt x="2" y="37"/>
                    <a:pt x="2" y="37"/>
                  </a:cubicBezTo>
                  <a:cubicBezTo>
                    <a:pt x="2" y="37"/>
                    <a:pt x="2" y="37"/>
                    <a:pt x="2" y="37"/>
                  </a:cubicBezTo>
                  <a:cubicBezTo>
                    <a:pt x="1" y="37"/>
                    <a:pt x="1" y="38"/>
                    <a:pt x="1" y="38"/>
                  </a:cubicBezTo>
                  <a:cubicBezTo>
                    <a:pt x="1" y="38"/>
                    <a:pt x="1" y="38"/>
                    <a:pt x="1" y="39"/>
                  </a:cubicBezTo>
                  <a:close/>
                  <a:moveTo>
                    <a:pt x="11" y="11"/>
                  </a:moveTo>
                  <a:cubicBezTo>
                    <a:pt x="11" y="11"/>
                    <a:pt x="12" y="11"/>
                    <a:pt x="12" y="11"/>
                  </a:cubicBezTo>
                  <a:cubicBezTo>
                    <a:pt x="13" y="11"/>
                    <a:pt x="13" y="10"/>
                    <a:pt x="13" y="10"/>
                  </a:cubicBezTo>
                  <a:cubicBezTo>
                    <a:pt x="12" y="10"/>
                    <a:pt x="12" y="10"/>
                    <a:pt x="12" y="10"/>
                  </a:cubicBezTo>
                  <a:cubicBezTo>
                    <a:pt x="11" y="10"/>
                    <a:pt x="11" y="11"/>
                    <a:pt x="11" y="11"/>
                  </a:cubicBezTo>
                  <a:close/>
                  <a:moveTo>
                    <a:pt x="19" y="10"/>
                  </a:moveTo>
                  <a:cubicBezTo>
                    <a:pt x="20" y="10"/>
                    <a:pt x="20" y="11"/>
                    <a:pt x="20" y="10"/>
                  </a:cubicBezTo>
                  <a:cubicBezTo>
                    <a:pt x="21" y="10"/>
                    <a:pt x="21" y="9"/>
                    <a:pt x="21" y="9"/>
                  </a:cubicBezTo>
                  <a:cubicBezTo>
                    <a:pt x="20" y="9"/>
                    <a:pt x="20" y="9"/>
                    <a:pt x="20" y="9"/>
                  </a:cubicBezTo>
                  <a:cubicBezTo>
                    <a:pt x="20" y="9"/>
                    <a:pt x="19" y="10"/>
                    <a:pt x="19" y="10"/>
                  </a:cubicBezTo>
                  <a:close/>
                  <a:moveTo>
                    <a:pt x="30" y="10"/>
                  </a:moveTo>
                  <a:cubicBezTo>
                    <a:pt x="30" y="10"/>
                    <a:pt x="30" y="9"/>
                    <a:pt x="30" y="9"/>
                  </a:cubicBezTo>
                  <a:cubicBezTo>
                    <a:pt x="30" y="8"/>
                    <a:pt x="29" y="8"/>
                    <a:pt x="28" y="8"/>
                  </a:cubicBezTo>
                  <a:cubicBezTo>
                    <a:pt x="28" y="10"/>
                    <a:pt x="29" y="10"/>
                    <a:pt x="30" y="10"/>
                  </a:cubicBezTo>
                  <a:close/>
                  <a:moveTo>
                    <a:pt x="19" y="10"/>
                  </a:moveTo>
                  <a:cubicBezTo>
                    <a:pt x="19" y="9"/>
                    <a:pt x="19" y="9"/>
                    <a:pt x="19" y="8"/>
                  </a:cubicBezTo>
                  <a:cubicBezTo>
                    <a:pt x="19" y="7"/>
                    <a:pt x="19" y="7"/>
                    <a:pt x="18" y="7"/>
                  </a:cubicBezTo>
                  <a:cubicBezTo>
                    <a:pt x="18" y="8"/>
                    <a:pt x="18" y="8"/>
                    <a:pt x="18" y="9"/>
                  </a:cubicBezTo>
                  <a:cubicBezTo>
                    <a:pt x="18" y="9"/>
                    <a:pt x="18" y="10"/>
                    <a:pt x="19" y="10"/>
                  </a:cubicBezTo>
                  <a:close/>
                  <a:moveTo>
                    <a:pt x="31" y="7"/>
                  </a:moveTo>
                  <a:cubicBezTo>
                    <a:pt x="31" y="7"/>
                    <a:pt x="31" y="6"/>
                    <a:pt x="31" y="6"/>
                  </a:cubicBezTo>
                  <a:cubicBezTo>
                    <a:pt x="30" y="6"/>
                    <a:pt x="30" y="6"/>
                    <a:pt x="29" y="6"/>
                  </a:cubicBezTo>
                  <a:cubicBezTo>
                    <a:pt x="29" y="7"/>
                    <a:pt x="29" y="7"/>
                    <a:pt x="30" y="8"/>
                  </a:cubicBezTo>
                  <a:cubicBezTo>
                    <a:pt x="30" y="8"/>
                    <a:pt x="31" y="8"/>
                    <a:pt x="31" y="7"/>
                  </a:cubicBezTo>
                  <a:close/>
                  <a:moveTo>
                    <a:pt x="26" y="8"/>
                  </a:moveTo>
                  <a:cubicBezTo>
                    <a:pt x="25" y="9"/>
                    <a:pt x="25" y="9"/>
                    <a:pt x="24" y="9"/>
                  </a:cubicBezTo>
                  <a:cubicBezTo>
                    <a:pt x="24" y="10"/>
                    <a:pt x="24" y="10"/>
                    <a:pt x="24" y="10"/>
                  </a:cubicBezTo>
                  <a:cubicBezTo>
                    <a:pt x="25" y="10"/>
                    <a:pt x="25" y="10"/>
                    <a:pt x="25" y="10"/>
                  </a:cubicBezTo>
                  <a:cubicBezTo>
                    <a:pt x="25" y="10"/>
                    <a:pt x="26" y="9"/>
                    <a:pt x="26" y="9"/>
                  </a:cubicBezTo>
                  <a:cubicBezTo>
                    <a:pt x="26" y="9"/>
                    <a:pt x="27" y="9"/>
                    <a:pt x="27" y="8"/>
                  </a:cubicBezTo>
                  <a:cubicBezTo>
                    <a:pt x="27" y="8"/>
                    <a:pt x="26" y="7"/>
                    <a:pt x="26" y="6"/>
                  </a:cubicBezTo>
                  <a:cubicBezTo>
                    <a:pt x="26" y="6"/>
                    <a:pt x="25" y="5"/>
                    <a:pt x="25" y="5"/>
                  </a:cubicBezTo>
                  <a:cubicBezTo>
                    <a:pt x="24" y="5"/>
                    <a:pt x="24" y="6"/>
                    <a:pt x="24" y="6"/>
                  </a:cubicBezTo>
                  <a:cubicBezTo>
                    <a:pt x="24" y="6"/>
                    <a:pt x="25" y="6"/>
                    <a:pt x="25" y="7"/>
                  </a:cubicBezTo>
                  <a:cubicBezTo>
                    <a:pt x="25" y="7"/>
                    <a:pt x="25" y="7"/>
                    <a:pt x="25" y="7"/>
                  </a:cubicBezTo>
                  <a:cubicBezTo>
                    <a:pt x="26" y="8"/>
                    <a:pt x="26" y="8"/>
                    <a:pt x="26" y="8"/>
                  </a:cubicBezTo>
                  <a:close/>
                  <a:moveTo>
                    <a:pt x="17" y="7"/>
                  </a:moveTo>
                  <a:cubicBezTo>
                    <a:pt x="18" y="7"/>
                    <a:pt x="18" y="6"/>
                    <a:pt x="18" y="6"/>
                  </a:cubicBezTo>
                  <a:cubicBezTo>
                    <a:pt x="17" y="5"/>
                    <a:pt x="17" y="5"/>
                    <a:pt x="17" y="5"/>
                  </a:cubicBezTo>
                  <a:cubicBezTo>
                    <a:pt x="16" y="5"/>
                    <a:pt x="16" y="6"/>
                    <a:pt x="16" y="6"/>
                  </a:cubicBezTo>
                  <a:cubicBezTo>
                    <a:pt x="16" y="7"/>
                    <a:pt x="17" y="7"/>
                    <a:pt x="17" y="7"/>
                  </a:cubicBezTo>
                  <a:close/>
                  <a:moveTo>
                    <a:pt x="5" y="5"/>
                  </a:moveTo>
                  <a:cubicBezTo>
                    <a:pt x="5" y="6"/>
                    <a:pt x="5" y="6"/>
                    <a:pt x="5" y="6"/>
                  </a:cubicBezTo>
                  <a:cubicBezTo>
                    <a:pt x="6" y="6"/>
                    <a:pt x="6" y="6"/>
                    <a:pt x="6" y="6"/>
                  </a:cubicBezTo>
                  <a:cubicBezTo>
                    <a:pt x="6" y="6"/>
                    <a:pt x="7" y="6"/>
                    <a:pt x="7" y="6"/>
                  </a:cubicBezTo>
                  <a:cubicBezTo>
                    <a:pt x="7" y="6"/>
                    <a:pt x="7" y="6"/>
                    <a:pt x="7" y="5"/>
                  </a:cubicBezTo>
                  <a:lnTo>
                    <a:pt x="5" y="5"/>
                  </a:lnTo>
                  <a:close/>
                  <a:moveTo>
                    <a:pt x="34" y="6"/>
                  </a:moveTo>
                  <a:cubicBezTo>
                    <a:pt x="34" y="6"/>
                    <a:pt x="35" y="6"/>
                    <a:pt x="35" y="5"/>
                  </a:cubicBezTo>
                  <a:cubicBezTo>
                    <a:pt x="35" y="5"/>
                    <a:pt x="34" y="4"/>
                    <a:pt x="34" y="4"/>
                  </a:cubicBezTo>
                  <a:cubicBezTo>
                    <a:pt x="34" y="5"/>
                    <a:pt x="33" y="5"/>
                    <a:pt x="33" y="5"/>
                  </a:cubicBezTo>
                  <a:cubicBezTo>
                    <a:pt x="34" y="6"/>
                    <a:pt x="34" y="6"/>
                    <a:pt x="34" y="6"/>
                  </a:cubicBezTo>
                  <a:close/>
                  <a:moveTo>
                    <a:pt x="11" y="1"/>
                  </a:moveTo>
                  <a:cubicBezTo>
                    <a:pt x="11" y="2"/>
                    <a:pt x="11" y="3"/>
                    <a:pt x="11" y="3"/>
                  </a:cubicBezTo>
                  <a:cubicBezTo>
                    <a:pt x="12" y="3"/>
                    <a:pt x="12" y="3"/>
                    <a:pt x="13" y="3"/>
                  </a:cubicBezTo>
                  <a:cubicBezTo>
                    <a:pt x="13" y="3"/>
                    <a:pt x="14" y="3"/>
                    <a:pt x="14" y="3"/>
                  </a:cubicBezTo>
                  <a:cubicBezTo>
                    <a:pt x="15" y="3"/>
                    <a:pt x="15" y="2"/>
                    <a:pt x="14" y="1"/>
                  </a:cubicBezTo>
                  <a:cubicBezTo>
                    <a:pt x="14" y="1"/>
                    <a:pt x="14" y="1"/>
                    <a:pt x="13" y="1"/>
                  </a:cubicBezTo>
                  <a:cubicBezTo>
                    <a:pt x="12" y="1"/>
                    <a:pt x="11" y="1"/>
                    <a:pt x="11" y="1"/>
                  </a:cubicBezTo>
                  <a:close/>
                  <a:moveTo>
                    <a:pt x="5" y="39"/>
                  </a:moveTo>
                  <a:cubicBezTo>
                    <a:pt x="5" y="39"/>
                    <a:pt x="5" y="39"/>
                    <a:pt x="5" y="39"/>
                  </a:cubicBezTo>
                  <a:cubicBezTo>
                    <a:pt x="5" y="39"/>
                    <a:pt x="5" y="40"/>
                    <a:pt x="5" y="40"/>
                  </a:cubicBezTo>
                  <a:cubicBezTo>
                    <a:pt x="6" y="40"/>
                    <a:pt x="6" y="40"/>
                    <a:pt x="6" y="40"/>
                  </a:cubicBezTo>
                  <a:cubicBezTo>
                    <a:pt x="6" y="41"/>
                    <a:pt x="6" y="41"/>
                    <a:pt x="6" y="41"/>
                  </a:cubicBezTo>
                  <a:cubicBezTo>
                    <a:pt x="6" y="41"/>
                    <a:pt x="5" y="41"/>
                    <a:pt x="5" y="41"/>
                  </a:cubicBezTo>
                  <a:cubicBezTo>
                    <a:pt x="5" y="41"/>
                    <a:pt x="4" y="42"/>
                    <a:pt x="4" y="42"/>
                  </a:cubicBezTo>
                  <a:cubicBezTo>
                    <a:pt x="4" y="42"/>
                    <a:pt x="4" y="42"/>
                    <a:pt x="4" y="43"/>
                  </a:cubicBezTo>
                  <a:cubicBezTo>
                    <a:pt x="3" y="43"/>
                    <a:pt x="3" y="43"/>
                    <a:pt x="3" y="42"/>
                  </a:cubicBezTo>
                  <a:cubicBezTo>
                    <a:pt x="2" y="42"/>
                    <a:pt x="3" y="41"/>
                    <a:pt x="3" y="41"/>
                  </a:cubicBezTo>
                  <a:cubicBezTo>
                    <a:pt x="3" y="41"/>
                    <a:pt x="4" y="41"/>
                    <a:pt x="4" y="41"/>
                  </a:cubicBezTo>
                  <a:cubicBezTo>
                    <a:pt x="4" y="41"/>
                    <a:pt x="3" y="40"/>
                    <a:pt x="3" y="40"/>
                  </a:cubicBezTo>
                  <a:cubicBezTo>
                    <a:pt x="2" y="41"/>
                    <a:pt x="1" y="41"/>
                    <a:pt x="0" y="40"/>
                  </a:cubicBezTo>
                  <a:lnTo>
                    <a:pt x="0" y="4"/>
                  </a:lnTo>
                  <a:cubicBezTo>
                    <a:pt x="0" y="4"/>
                    <a:pt x="1" y="4"/>
                    <a:pt x="1" y="4"/>
                  </a:cubicBezTo>
                  <a:cubicBezTo>
                    <a:pt x="1" y="4"/>
                    <a:pt x="1" y="4"/>
                    <a:pt x="1" y="4"/>
                  </a:cubicBezTo>
                  <a:cubicBezTo>
                    <a:pt x="1" y="3"/>
                    <a:pt x="1" y="2"/>
                    <a:pt x="1" y="2"/>
                  </a:cubicBezTo>
                  <a:cubicBezTo>
                    <a:pt x="0" y="2"/>
                    <a:pt x="0" y="1"/>
                    <a:pt x="0" y="1"/>
                  </a:cubicBezTo>
                  <a:lnTo>
                    <a:pt x="16" y="1"/>
                  </a:lnTo>
                  <a:cubicBezTo>
                    <a:pt x="16" y="1"/>
                    <a:pt x="16" y="1"/>
                    <a:pt x="16" y="1"/>
                  </a:cubicBezTo>
                  <a:cubicBezTo>
                    <a:pt x="16" y="1"/>
                    <a:pt x="16" y="2"/>
                    <a:pt x="16" y="2"/>
                  </a:cubicBezTo>
                  <a:cubicBezTo>
                    <a:pt x="17" y="2"/>
                    <a:pt x="18" y="2"/>
                    <a:pt x="18" y="2"/>
                  </a:cubicBezTo>
                  <a:cubicBezTo>
                    <a:pt x="19" y="2"/>
                    <a:pt x="19" y="1"/>
                    <a:pt x="20" y="1"/>
                  </a:cubicBezTo>
                  <a:cubicBezTo>
                    <a:pt x="21" y="1"/>
                    <a:pt x="21" y="2"/>
                    <a:pt x="21" y="3"/>
                  </a:cubicBezTo>
                  <a:cubicBezTo>
                    <a:pt x="21" y="4"/>
                    <a:pt x="22" y="5"/>
                    <a:pt x="22" y="5"/>
                  </a:cubicBezTo>
                  <a:cubicBezTo>
                    <a:pt x="23" y="5"/>
                    <a:pt x="23" y="5"/>
                    <a:pt x="23" y="4"/>
                  </a:cubicBezTo>
                  <a:cubicBezTo>
                    <a:pt x="22" y="4"/>
                    <a:pt x="22" y="3"/>
                    <a:pt x="22" y="2"/>
                  </a:cubicBezTo>
                  <a:cubicBezTo>
                    <a:pt x="24" y="1"/>
                    <a:pt x="26" y="0"/>
                    <a:pt x="30" y="1"/>
                  </a:cubicBezTo>
                  <a:cubicBezTo>
                    <a:pt x="29" y="1"/>
                    <a:pt x="29" y="1"/>
                    <a:pt x="29" y="2"/>
                  </a:cubicBezTo>
                  <a:cubicBezTo>
                    <a:pt x="29" y="2"/>
                    <a:pt x="29" y="3"/>
                    <a:pt x="30" y="3"/>
                  </a:cubicBezTo>
                  <a:cubicBezTo>
                    <a:pt x="31" y="3"/>
                    <a:pt x="31" y="3"/>
                    <a:pt x="31" y="2"/>
                  </a:cubicBezTo>
                  <a:cubicBezTo>
                    <a:pt x="31" y="2"/>
                    <a:pt x="31" y="1"/>
                    <a:pt x="31" y="1"/>
                  </a:cubicBezTo>
                  <a:lnTo>
                    <a:pt x="40" y="1"/>
                  </a:lnTo>
                  <a:cubicBezTo>
                    <a:pt x="40" y="2"/>
                    <a:pt x="40" y="3"/>
                    <a:pt x="39" y="4"/>
                  </a:cubicBezTo>
                  <a:cubicBezTo>
                    <a:pt x="39" y="5"/>
                    <a:pt x="39" y="5"/>
                    <a:pt x="40" y="6"/>
                  </a:cubicBezTo>
                  <a:cubicBezTo>
                    <a:pt x="40" y="7"/>
                    <a:pt x="40" y="7"/>
                    <a:pt x="39" y="7"/>
                  </a:cubicBezTo>
                  <a:cubicBezTo>
                    <a:pt x="38" y="6"/>
                    <a:pt x="38" y="6"/>
                    <a:pt x="37" y="6"/>
                  </a:cubicBezTo>
                  <a:cubicBezTo>
                    <a:pt x="37" y="6"/>
                    <a:pt x="36" y="6"/>
                    <a:pt x="37" y="5"/>
                  </a:cubicBezTo>
                  <a:cubicBezTo>
                    <a:pt x="37" y="5"/>
                    <a:pt x="37" y="5"/>
                    <a:pt x="37" y="5"/>
                  </a:cubicBezTo>
                  <a:cubicBezTo>
                    <a:pt x="37" y="5"/>
                    <a:pt x="37" y="4"/>
                    <a:pt x="37" y="4"/>
                  </a:cubicBezTo>
                  <a:cubicBezTo>
                    <a:pt x="37" y="4"/>
                    <a:pt x="37" y="4"/>
                    <a:pt x="37" y="3"/>
                  </a:cubicBezTo>
                  <a:cubicBezTo>
                    <a:pt x="36" y="4"/>
                    <a:pt x="35" y="4"/>
                    <a:pt x="35" y="5"/>
                  </a:cubicBezTo>
                  <a:cubicBezTo>
                    <a:pt x="35" y="6"/>
                    <a:pt x="35" y="7"/>
                    <a:pt x="35" y="8"/>
                  </a:cubicBezTo>
                  <a:cubicBezTo>
                    <a:pt x="35" y="8"/>
                    <a:pt x="35" y="8"/>
                    <a:pt x="35" y="7"/>
                  </a:cubicBezTo>
                  <a:cubicBezTo>
                    <a:pt x="36" y="7"/>
                    <a:pt x="36" y="7"/>
                    <a:pt x="36" y="6"/>
                  </a:cubicBezTo>
                  <a:cubicBezTo>
                    <a:pt x="37" y="7"/>
                    <a:pt x="37" y="7"/>
                    <a:pt x="37" y="8"/>
                  </a:cubicBezTo>
                  <a:cubicBezTo>
                    <a:pt x="37" y="9"/>
                    <a:pt x="38" y="9"/>
                    <a:pt x="38" y="10"/>
                  </a:cubicBezTo>
                  <a:cubicBezTo>
                    <a:pt x="38" y="10"/>
                    <a:pt x="39" y="10"/>
                    <a:pt x="39" y="9"/>
                  </a:cubicBezTo>
                  <a:cubicBezTo>
                    <a:pt x="39" y="9"/>
                    <a:pt x="39" y="9"/>
                    <a:pt x="39" y="9"/>
                  </a:cubicBezTo>
                  <a:cubicBezTo>
                    <a:pt x="39" y="9"/>
                    <a:pt x="39" y="9"/>
                    <a:pt x="40" y="9"/>
                  </a:cubicBezTo>
                  <a:cubicBezTo>
                    <a:pt x="40" y="8"/>
                    <a:pt x="40" y="9"/>
                    <a:pt x="40" y="9"/>
                  </a:cubicBezTo>
                  <a:lnTo>
                    <a:pt x="40" y="38"/>
                  </a:lnTo>
                  <a:cubicBezTo>
                    <a:pt x="39" y="38"/>
                    <a:pt x="39" y="38"/>
                    <a:pt x="39" y="39"/>
                  </a:cubicBezTo>
                  <a:cubicBezTo>
                    <a:pt x="39" y="39"/>
                    <a:pt x="38" y="39"/>
                    <a:pt x="38" y="40"/>
                  </a:cubicBezTo>
                  <a:cubicBezTo>
                    <a:pt x="38" y="41"/>
                    <a:pt x="39" y="41"/>
                    <a:pt x="40" y="41"/>
                  </a:cubicBezTo>
                  <a:cubicBezTo>
                    <a:pt x="40" y="42"/>
                    <a:pt x="39" y="43"/>
                    <a:pt x="39" y="44"/>
                  </a:cubicBezTo>
                  <a:lnTo>
                    <a:pt x="37" y="44"/>
                  </a:lnTo>
                  <a:cubicBezTo>
                    <a:pt x="37" y="44"/>
                    <a:pt x="37" y="43"/>
                    <a:pt x="37" y="43"/>
                  </a:cubicBezTo>
                  <a:cubicBezTo>
                    <a:pt x="37" y="43"/>
                    <a:pt x="37" y="43"/>
                    <a:pt x="37" y="43"/>
                  </a:cubicBezTo>
                  <a:cubicBezTo>
                    <a:pt x="36" y="42"/>
                    <a:pt x="36" y="43"/>
                    <a:pt x="36" y="44"/>
                  </a:cubicBezTo>
                  <a:cubicBezTo>
                    <a:pt x="33" y="44"/>
                    <a:pt x="31" y="44"/>
                    <a:pt x="29" y="44"/>
                  </a:cubicBezTo>
                  <a:cubicBezTo>
                    <a:pt x="27" y="44"/>
                    <a:pt x="25" y="44"/>
                    <a:pt x="24" y="44"/>
                  </a:cubicBezTo>
                  <a:cubicBezTo>
                    <a:pt x="23" y="44"/>
                    <a:pt x="22" y="43"/>
                    <a:pt x="21" y="44"/>
                  </a:cubicBezTo>
                  <a:cubicBezTo>
                    <a:pt x="20" y="44"/>
                    <a:pt x="19" y="44"/>
                    <a:pt x="18" y="44"/>
                  </a:cubicBezTo>
                  <a:cubicBezTo>
                    <a:pt x="17" y="44"/>
                    <a:pt x="16" y="44"/>
                    <a:pt x="15" y="44"/>
                  </a:cubicBezTo>
                  <a:cubicBezTo>
                    <a:pt x="14" y="44"/>
                    <a:pt x="14" y="44"/>
                    <a:pt x="13" y="43"/>
                  </a:cubicBezTo>
                  <a:cubicBezTo>
                    <a:pt x="12" y="44"/>
                    <a:pt x="11" y="45"/>
                    <a:pt x="8" y="44"/>
                  </a:cubicBezTo>
                  <a:cubicBezTo>
                    <a:pt x="8" y="43"/>
                    <a:pt x="9" y="43"/>
                    <a:pt x="8" y="42"/>
                  </a:cubicBezTo>
                  <a:cubicBezTo>
                    <a:pt x="8" y="42"/>
                    <a:pt x="8" y="41"/>
                    <a:pt x="8" y="41"/>
                  </a:cubicBezTo>
                  <a:cubicBezTo>
                    <a:pt x="7" y="40"/>
                    <a:pt x="7" y="40"/>
                    <a:pt x="6" y="40"/>
                  </a:cubicBezTo>
                  <a:cubicBezTo>
                    <a:pt x="6" y="39"/>
                    <a:pt x="5"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28">
              <a:extLst>
                <a:ext uri="{FF2B5EF4-FFF2-40B4-BE49-F238E27FC236}">
                  <a16:creationId xmlns:a16="http://schemas.microsoft.com/office/drawing/2014/main" id="{262227D7-EC48-40A4-9C44-DDFFB48FBCA8}"/>
                </a:ext>
              </a:extLst>
            </p:cNvPr>
            <p:cNvSpPr>
              <a:spLocks noEditPoints="1"/>
            </p:cNvSpPr>
            <p:nvPr/>
          </p:nvSpPr>
          <p:spPr bwMode="auto">
            <a:xfrm>
              <a:off x="6972627" y="3086699"/>
              <a:ext cx="110047" cy="182001"/>
            </a:xfrm>
            <a:custGeom>
              <a:avLst/>
              <a:gdLst>
                <a:gd name="T0" fmla="*/ 67 w 130"/>
                <a:gd name="T1" fmla="*/ 214 h 221"/>
                <a:gd name="T2" fmla="*/ 44 w 130"/>
                <a:gd name="T3" fmla="*/ 218 h 221"/>
                <a:gd name="T4" fmla="*/ 60 w 130"/>
                <a:gd name="T5" fmla="*/ 221 h 221"/>
                <a:gd name="T6" fmla="*/ 65 w 130"/>
                <a:gd name="T7" fmla="*/ 217 h 221"/>
                <a:gd name="T8" fmla="*/ 82 w 130"/>
                <a:gd name="T9" fmla="*/ 215 h 221"/>
                <a:gd name="T10" fmla="*/ 74 w 130"/>
                <a:gd name="T11" fmla="*/ 211 h 221"/>
                <a:gd name="T12" fmla="*/ 85 w 130"/>
                <a:gd name="T13" fmla="*/ 210 h 221"/>
                <a:gd name="T14" fmla="*/ 72 w 130"/>
                <a:gd name="T15" fmla="*/ 209 h 221"/>
                <a:gd name="T16" fmla="*/ 107 w 130"/>
                <a:gd name="T17" fmla="*/ 208 h 221"/>
                <a:gd name="T18" fmla="*/ 76 w 130"/>
                <a:gd name="T19" fmla="*/ 208 h 221"/>
                <a:gd name="T20" fmla="*/ 92 w 130"/>
                <a:gd name="T21" fmla="*/ 207 h 221"/>
                <a:gd name="T22" fmla="*/ 24 w 130"/>
                <a:gd name="T23" fmla="*/ 206 h 221"/>
                <a:gd name="T24" fmla="*/ 86 w 130"/>
                <a:gd name="T25" fmla="*/ 205 h 221"/>
                <a:gd name="T26" fmla="*/ 67 w 130"/>
                <a:gd name="T27" fmla="*/ 205 h 221"/>
                <a:gd name="T28" fmla="*/ 102 w 130"/>
                <a:gd name="T29" fmla="*/ 204 h 221"/>
                <a:gd name="T30" fmla="*/ 83 w 130"/>
                <a:gd name="T31" fmla="*/ 204 h 221"/>
                <a:gd name="T32" fmla="*/ 98 w 130"/>
                <a:gd name="T33" fmla="*/ 203 h 221"/>
                <a:gd name="T34" fmla="*/ 104 w 130"/>
                <a:gd name="T35" fmla="*/ 199 h 221"/>
                <a:gd name="T36" fmla="*/ 97 w 130"/>
                <a:gd name="T37" fmla="*/ 193 h 221"/>
                <a:gd name="T38" fmla="*/ 102 w 130"/>
                <a:gd name="T39" fmla="*/ 199 h 221"/>
                <a:gd name="T40" fmla="*/ 110 w 130"/>
                <a:gd name="T41" fmla="*/ 192 h 221"/>
                <a:gd name="T42" fmla="*/ 112 w 130"/>
                <a:gd name="T43" fmla="*/ 191 h 221"/>
                <a:gd name="T44" fmla="*/ 55 w 130"/>
                <a:gd name="T45" fmla="*/ 190 h 221"/>
                <a:gd name="T46" fmla="*/ 105 w 130"/>
                <a:gd name="T47" fmla="*/ 187 h 221"/>
                <a:gd name="T48" fmla="*/ 106 w 130"/>
                <a:gd name="T49" fmla="*/ 163 h 221"/>
                <a:gd name="T50" fmla="*/ 96 w 130"/>
                <a:gd name="T51" fmla="*/ 136 h 221"/>
                <a:gd name="T52" fmla="*/ 111 w 130"/>
                <a:gd name="T53" fmla="*/ 78 h 221"/>
                <a:gd name="T54" fmla="*/ 15 w 130"/>
                <a:gd name="T55" fmla="*/ 52 h 221"/>
                <a:gd name="T56" fmla="*/ 16 w 130"/>
                <a:gd name="T57" fmla="*/ 44 h 221"/>
                <a:gd name="T58" fmla="*/ 26 w 130"/>
                <a:gd name="T59" fmla="*/ 40 h 221"/>
                <a:gd name="T60" fmla="*/ 33 w 130"/>
                <a:gd name="T61" fmla="*/ 30 h 221"/>
                <a:gd name="T62" fmla="*/ 24 w 130"/>
                <a:gd name="T63" fmla="*/ 27 h 221"/>
                <a:gd name="T64" fmla="*/ 62 w 130"/>
                <a:gd name="T65" fmla="*/ 23 h 221"/>
                <a:gd name="T66" fmla="*/ 40 w 130"/>
                <a:gd name="T67" fmla="*/ 20 h 221"/>
                <a:gd name="T68" fmla="*/ 66 w 130"/>
                <a:gd name="T69" fmla="*/ 17 h 221"/>
                <a:gd name="T70" fmla="*/ 43 w 130"/>
                <a:gd name="T71" fmla="*/ 16 h 221"/>
                <a:gd name="T72" fmla="*/ 67 w 130"/>
                <a:gd name="T73" fmla="*/ 15 h 221"/>
                <a:gd name="T74" fmla="*/ 65 w 130"/>
                <a:gd name="T75" fmla="*/ 13 h 221"/>
                <a:gd name="T76" fmla="*/ 62 w 130"/>
                <a:gd name="T77" fmla="*/ 13 h 221"/>
                <a:gd name="T78" fmla="*/ 66 w 130"/>
                <a:gd name="T79" fmla="*/ 10 h 221"/>
                <a:gd name="T80" fmla="*/ 62 w 130"/>
                <a:gd name="T81" fmla="*/ 5 h 221"/>
                <a:gd name="T82" fmla="*/ 65 w 130"/>
                <a:gd name="T83" fmla="*/ 5 h 221"/>
                <a:gd name="T84" fmla="*/ 121 w 130"/>
                <a:gd name="T85" fmla="*/ 97 h 221"/>
                <a:gd name="T86" fmla="*/ 70 w 130"/>
                <a:gd name="T87" fmla="*/ 37 h 221"/>
                <a:gd name="T88" fmla="*/ 61 w 130"/>
                <a:gd name="T89" fmla="*/ 185 h 221"/>
                <a:gd name="T90" fmla="*/ 128 w 130"/>
                <a:gd name="T91" fmla="*/ 180 h 221"/>
                <a:gd name="T92" fmla="*/ 107 w 130"/>
                <a:gd name="T93" fmla="*/ 210 h 221"/>
                <a:gd name="T94" fmla="*/ 92 w 130"/>
                <a:gd name="T95" fmla="*/ 218 h 221"/>
                <a:gd name="T96" fmla="*/ 92 w 130"/>
                <a:gd name="T97" fmla="*/ 213 h 221"/>
                <a:gd name="T98" fmla="*/ 57 w 130"/>
                <a:gd name="T99" fmla="*/ 219 h 221"/>
                <a:gd name="T100" fmla="*/ 67 w 130"/>
                <a:gd name="T101" fmla="*/ 216 h 221"/>
                <a:gd name="T102" fmla="*/ 71 w 130"/>
                <a:gd name="T103" fmla="*/ 211 h 221"/>
                <a:gd name="T104" fmla="*/ 58 w 130"/>
                <a:gd name="T105" fmla="*/ 212 h 221"/>
                <a:gd name="T106" fmla="*/ 52 w 130"/>
                <a:gd name="T107" fmla="*/ 213 h 221"/>
                <a:gd name="T108" fmla="*/ 44 w 130"/>
                <a:gd name="T109" fmla="*/ 211 h 221"/>
                <a:gd name="T110" fmla="*/ 34 w 130"/>
                <a:gd name="T111" fmla="*/ 212 h 221"/>
                <a:gd name="T112" fmla="*/ 22 w 130"/>
                <a:gd name="T113" fmla="*/ 211 h 221"/>
                <a:gd name="T114" fmla="*/ 6 w 130"/>
                <a:gd name="T115" fmla="*/ 30 h 221"/>
                <a:gd name="T116" fmla="*/ 114 w 130"/>
                <a:gd name="T117" fmla="*/ 17 h 221"/>
                <a:gd name="T118" fmla="*/ 85 w 130"/>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21">
                  <a:moveTo>
                    <a:pt x="40" y="212"/>
                  </a:moveTo>
                  <a:cubicBezTo>
                    <a:pt x="40" y="212"/>
                    <a:pt x="40" y="212"/>
                    <a:pt x="40" y="212"/>
                  </a:cubicBezTo>
                  <a:cubicBezTo>
                    <a:pt x="40" y="211"/>
                    <a:pt x="40" y="211"/>
                    <a:pt x="40" y="211"/>
                  </a:cubicBezTo>
                  <a:cubicBezTo>
                    <a:pt x="41" y="212"/>
                    <a:pt x="41" y="212"/>
                    <a:pt x="40" y="212"/>
                  </a:cubicBezTo>
                  <a:cubicBezTo>
                    <a:pt x="40" y="212"/>
                    <a:pt x="40" y="212"/>
                    <a:pt x="40" y="212"/>
                  </a:cubicBezTo>
                  <a:close/>
                  <a:moveTo>
                    <a:pt x="44" y="212"/>
                  </a:moveTo>
                  <a:cubicBezTo>
                    <a:pt x="45" y="212"/>
                    <a:pt x="45" y="213"/>
                    <a:pt x="45" y="213"/>
                  </a:cubicBezTo>
                  <a:cubicBezTo>
                    <a:pt x="45" y="213"/>
                    <a:pt x="44" y="213"/>
                    <a:pt x="44" y="213"/>
                  </a:cubicBezTo>
                  <a:cubicBezTo>
                    <a:pt x="44" y="213"/>
                    <a:pt x="44" y="213"/>
                    <a:pt x="44" y="213"/>
                  </a:cubicBezTo>
                  <a:cubicBezTo>
                    <a:pt x="43" y="213"/>
                    <a:pt x="44" y="212"/>
                    <a:pt x="44" y="212"/>
                  </a:cubicBezTo>
                  <a:close/>
                  <a:moveTo>
                    <a:pt x="67" y="214"/>
                  </a:moveTo>
                  <a:cubicBezTo>
                    <a:pt x="67" y="213"/>
                    <a:pt x="67" y="212"/>
                    <a:pt x="68" y="212"/>
                  </a:cubicBezTo>
                  <a:cubicBezTo>
                    <a:pt x="69" y="212"/>
                    <a:pt x="69" y="213"/>
                    <a:pt x="69" y="214"/>
                  </a:cubicBezTo>
                  <a:lnTo>
                    <a:pt x="67" y="214"/>
                  </a:lnTo>
                  <a:close/>
                  <a:moveTo>
                    <a:pt x="61" y="214"/>
                  </a:moveTo>
                  <a:cubicBezTo>
                    <a:pt x="61" y="213"/>
                    <a:pt x="61" y="213"/>
                    <a:pt x="61" y="213"/>
                  </a:cubicBezTo>
                  <a:cubicBezTo>
                    <a:pt x="62" y="213"/>
                    <a:pt x="62" y="213"/>
                    <a:pt x="62" y="213"/>
                  </a:cubicBezTo>
                  <a:cubicBezTo>
                    <a:pt x="62" y="213"/>
                    <a:pt x="62" y="213"/>
                    <a:pt x="62" y="213"/>
                  </a:cubicBezTo>
                  <a:cubicBezTo>
                    <a:pt x="61" y="213"/>
                    <a:pt x="61" y="214"/>
                    <a:pt x="61" y="214"/>
                  </a:cubicBezTo>
                  <a:close/>
                  <a:moveTo>
                    <a:pt x="55" y="218"/>
                  </a:moveTo>
                  <a:cubicBezTo>
                    <a:pt x="55" y="219"/>
                    <a:pt x="55" y="219"/>
                    <a:pt x="54" y="219"/>
                  </a:cubicBezTo>
                  <a:cubicBezTo>
                    <a:pt x="54" y="219"/>
                    <a:pt x="53" y="219"/>
                    <a:pt x="52" y="219"/>
                  </a:cubicBezTo>
                  <a:cubicBezTo>
                    <a:pt x="52" y="219"/>
                    <a:pt x="51" y="219"/>
                    <a:pt x="51" y="219"/>
                  </a:cubicBezTo>
                  <a:cubicBezTo>
                    <a:pt x="51" y="219"/>
                    <a:pt x="51" y="220"/>
                    <a:pt x="51" y="221"/>
                  </a:cubicBezTo>
                  <a:cubicBezTo>
                    <a:pt x="51" y="220"/>
                    <a:pt x="50" y="220"/>
                    <a:pt x="49" y="220"/>
                  </a:cubicBezTo>
                  <a:cubicBezTo>
                    <a:pt x="49" y="220"/>
                    <a:pt x="48" y="220"/>
                    <a:pt x="47" y="220"/>
                  </a:cubicBezTo>
                  <a:cubicBezTo>
                    <a:pt x="46" y="220"/>
                    <a:pt x="46" y="220"/>
                    <a:pt x="45" y="220"/>
                  </a:cubicBezTo>
                  <a:cubicBezTo>
                    <a:pt x="45" y="219"/>
                    <a:pt x="44" y="219"/>
                    <a:pt x="44" y="218"/>
                  </a:cubicBezTo>
                  <a:cubicBezTo>
                    <a:pt x="45" y="218"/>
                    <a:pt x="46" y="219"/>
                    <a:pt x="47" y="219"/>
                  </a:cubicBezTo>
                  <a:cubicBezTo>
                    <a:pt x="48" y="219"/>
                    <a:pt x="49" y="219"/>
                    <a:pt x="50" y="219"/>
                  </a:cubicBezTo>
                  <a:cubicBezTo>
                    <a:pt x="50" y="218"/>
                    <a:pt x="51" y="218"/>
                    <a:pt x="52" y="218"/>
                  </a:cubicBezTo>
                  <a:cubicBezTo>
                    <a:pt x="53" y="218"/>
                    <a:pt x="54" y="218"/>
                    <a:pt x="55" y="218"/>
                  </a:cubicBezTo>
                  <a:close/>
                  <a:moveTo>
                    <a:pt x="81" y="220"/>
                  </a:moveTo>
                  <a:cubicBezTo>
                    <a:pt x="81" y="220"/>
                    <a:pt x="81" y="220"/>
                    <a:pt x="80" y="220"/>
                  </a:cubicBezTo>
                  <a:cubicBezTo>
                    <a:pt x="80" y="220"/>
                    <a:pt x="79" y="220"/>
                    <a:pt x="79" y="221"/>
                  </a:cubicBezTo>
                  <a:cubicBezTo>
                    <a:pt x="79" y="220"/>
                    <a:pt x="79" y="219"/>
                    <a:pt x="80" y="220"/>
                  </a:cubicBezTo>
                  <a:cubicBezTo>
                    <a:pt x="80" y="220"/>
                    <a:pt x="81" y="220"/>
                    <a:pt x="81" y="220"/>
                  </a:cubicBezTo>
                  <a:close/>
                  <a:moveTo>
                    <a:pt x="60" y="221"/>
                  </a:moveTo>
                  <a:cubicBezTo>
                    <a:pt x="60" y="220"/>
                    <a:pt x="60" y="220"/>
                    <a:pt x="61" y="220"/>
                  </a:cubicBezTo>
                  <a:cubicBezTo>
                    <a:pt x="61" y="220"/>
                    <a:pt x="61" y="220"/>
                    <a:pt x="61" y="219"/>
                  </a:cubicBezTo>
                  <a:cubicBezTo>
                    <a:pt x="60" y="219"/>
                    <a:pt x="60" y="219"/>
                    <a:pt x="59" y="220"/>
                  </a:cubicBezTo>
                  <a:cubicBezTo>
                    <a:pt x="59" y="220"/>
                    <a:pt x="59"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8" y="219"/>
                    <a:pt x="68" y="219"/>
                  </a:cubicBezTo>
                  <a:cubicBezTo>
                    <a:pt x="69" y="219"/>
                    <a:pt x="69" y="218"/>
                    <a:pt x="69" y="218"/>
                  </a:cubicBezTo>
                  <a:cubicBezTo>
                    <a:pt x="69" y="218"/>
                    <a:pt x="69" y="217"/>
                    <a:pt x="68" y="217"/>
                  </a:cubicBezTo>
                  <a:cubicBezTo>
                    <a:pt x="68" y="217"/>
                    <a:pt x="68" y="217"/>
                    <a:pt x="68" y="217"/>
                  </a:cubicBezTo>
                  <a:lnTo>
                    <a:pt x="68" y="219"/>
                  </a:lnTo>
                  <a:close/>
                  <a:moveTo>
                    <a:pt x="63" y="220"/>
                  </a:moveTo>
                  <a:cubicBezTo>
                    <a:pt x="64" y="219"/>
                    <a:pt x="64" y="219"/>
                    <a:pt x="65" y="219"/>
                  </a:cubicBezTo>
                  <a:cubicBezTo>
                    <a:pt x="65" y="219"/>
                    <a:pt x="65" y="218"/>
                    <a:pt x="65" y="217"/>
                  </a:cubicBezTo>
                  <a:cubicBezTo>
                    <a:pt x="65" y="217"/>
                    <a:pt x="64" y="217"/>
                    <a:pt x="64" y="217"/>
                  </a:cubicBezTo>
                  <a:cubicBezTo>
                    <a:pt x="64" y="218"/>
                    <a:pt x="63" y="218"/>
                    <a:pt x="63" y="218"/>
                  </a:cubicBezTo>
                  <a:cubicBezTo>
                    <a:pt x="63" y="218"/>
                    <a:pt x="63" y="219"/>
                    <a:pt x="63" y="219"/>
                  </a:cubicBezTo>
                  <a:cubicBezTo>
                    <a:pt x="63" y="219"/>
                    <a:pt x="63" y="220"/>
                    <a:pt x="63" y="220"/>
                  </a:cubicBezTo>
                  <a:close/>
                  <a:moveTo>
                    <a:pt x="78" y="213"/>
                  </a:moveTo>
                  <a:cubicBezTo>
                    <a:pt x="78" y="213"/>
                    <a:pt x="78" y="213"/>
                    <a:pt x="78" y="214"/>
                  </a:cubicBezTo>
                  <a:cubicBezTo>
                    <a:pt x="78" y="214"/>
                    <a:pt x="78" y="214"/>
                    <a:pt x="78" y="214"/>
                  </a:cubicBezTo>
                  <a:cubicBezTo>
                    <a:pt x="79" y="214"/>
                    <a:pt x="79" y="215"/>
                    <a:pt x="79" y="215"/>
                  </a:cubicBezTo>
                  <a:cubicBezTo>
                    <a:pt x="79" y="215"/>
                    <a:pt x="80" y="215"/>
                    <a:pt x="80" y="215"/>
                  </a:cubicBezTo>
                  <a:cubicBezTo>
                    <a:pt x="80" y="216"/>
                    <a:pt x="80" y="216"/>
                    <a:pt x="79" y="216"/>
                  </a:cubicBezTo>
                  <a:cubicBezTo>
                    <a:pt x="79" y="217"/>
                    <a:pt x="79" y="217"/>
                    <a:pt x="80" y="217"/>
                  </a:cubicBezTo>
                  <a:cubicBezTo>
                    <a:pt x="81" y="217"/>
                    <a:pt x="81" y="217"/>
                    <a:pt x="81" y="216"/>
                  </a:cubicBezTo>
                  <a:cubicBezTo>
                    <a:pt x="81" y="216"/>
                    <a:pt x="81" y="216"/>
                    <a:pt x="81" y="216"/>
                  </a:cubicBezTo>
                  <a:cubicBezTo>
                    <a:pt x="81" y="216"/>
                    <a:pt x="81" y="215"/>
                    <a:pt x="82" y="215"/>
                  </a:cubicBezTo>
                  <a:cubicBezTo>
                    <a:pt x="82" y="215"/>
                    <a:pt x="82" y="215"/>
                    <a:pt x="82" y="215"/>
                  </a:cubicBezTo>
                  <a:cubicBezTo>
                    <a:pt x="83" y="213"/>
                    <a:pt x="82" y="212"/>
                    <a:pt x="80" y="212"/>
                  </a:cubicBezTo>
                  <a:cubicBezTo>
                    <a:pt x="80" y="213"/>
                    <a:pt x="80" y="213"/>
                    <a:pt x="79" y="213"/>
                  </a:cubicBezTo>
                  <a:cubicBezTo>
                    <a:pt x="79" y="213"/>
                    <a:pt x="78" y="213"/>
                    <a:pt x="78" y="213"/>
                  </a:cubicBezTo>
                  <a:close/>
                  <a:moveTo>
                    <a:pt x="76" y="211"/>
                  </a:moveTo>
                  <a:cubicBezTo>
                    <a:pt x="75" y="211"/>
                    <a:pt x="75" y="212"/>
                    <a:pt x="76" y="212"/>
                  </a:cubicBezTo>
                  <a:cubicBezTo>
                    <a:pt x="76" y="211"/>
                    <a:pt x="76" y="211"/>
                    <a:pt x="76" y="211"/>
                  </a:cubicBezTo>
                  <a:cubicBezTo>
                    <a:pt x="76" y="211"/>
                    <a:pt x="76" y="211"/>
                    <a:pt x="76" y="211"/>
                  </a:cubicBezTo>
                  <a:cubicBezTo>
                    <a:pt x="76" y="211"/>
                    <a:pt x="76" y="211"/>
                    <a:pt x="76" y="211"/>
                  </a:cubicBezTo>
                  <a:close/>
                  <a:moveTo>
                    <a:pt x="74" y="211"/>
                  </a:moveTo>
                  <a:cubicBezTo>
                    <a:pt x="73" y="211"/>
                    <a:pt x="73" y="211"/>
                    <a:pt x="73" y="211"/>
                  </a:cubicBezTo>
                  <a:cubicBezTo>
                    <a:pt x="74" y="212"/>
                    <a:pt x="74" y="212"/>
                    <a:pt x="74" y="211"/>
                  </a:cubicBezTo>
                  <a:cubicBezTo>
                    <a:pt x="74" y="211"/>
                    <a:pt x="74" y="211"/>
                    <a:pt x="75" y="211"/>
                  </a:cubicBezTo>
                  <a:cubicBezTo>
                    <a:pt x="75" y="211"/>
                    <a:pt x="75" y="211"/>
                    <a:pt x="74" y="211"/>
                  </a:cubicBezTo>
                  <a:lnTo>
                    <a:pt x="74" y="211"/>
                  </a:lnTo>
                  <a:close/>
                  <a:moveTo>
                    <a:pt x="61" y="211"/>
                  </a:moveTo>
                  <a:cubicBezTo>
                    <a:pt x="61" y="211"/>
                    <a:pt x="61" y="211"/>
                    <a:pt x="61" y="210"/>
                  </a:cubicBezTo>
                  <a:cubicBezTo>
                    <a:pt x="61" y="210"/>
                    <a:pt x="61" y="210"/>
                    <a:pt x="60" y="211"/>
                  </a:cubicBezTo>
                  <a:cubicBezTo>
                    <a:pt x="60" y="211"/>
                    <a:pt x="60" y="211"/>
                    <a:pt x="61" y="211"/>
                  </a:cubicBezTo>
                  <a:cubicBezTo>
                    <a:pt x="61" y="211"/>
                    <a:pt x="61" y="211"/>
                    <a:pt x="61" y="211"/>
                  </a:cubicBezTo>
                  <a:close/>
                  <a:moveTo>
                    <a:pt x="98" y="212"/>
                  </a:moveTo>
                  <a:cubicBezTo>
                    <a:pt x="98" y="212"/>
                    <a:pt x="98" y="211"/>
                    <a:pt x="98" y="211"/>
                  </a:cubicBezTo>
                  <a:cubicBezTo>
                    <a:pt x="98" y="210"/>
                    <a:pt x="97" y="210"/>
                    <a:pt x="97" y="210"/>
                  </a:cubicBezTo>
                  <a:cubicBezTo>
                    <a:pt x="96" y="210"/>
                    <a:pt x="96" y="211"/>
                    <a:pt x="96" y="212"/>
                  </a:cubicBezTo>
                  <a:lnTo>
                    <a:pt x="98" y="212"/>
                  </a:lnTo>
                  <a:close/>
                  <a:moveTo>
                    <a:pt x="84" y="211"/>
                  </a:moveTo>
                  <a:lnTo>
                    <a:pt x="85" y="211"/>
                  </a:lnTo>
                  <a:lnTo>
                    <a:pt x="85" y="210"/>
                  </a:lnTo>
                  <a:lnTo>
                    <a:pt x="84" y="210"/>
                  </a:lnTo>
                  <a:lnTo>
                    <a:pt x="84" y="211"/>
                  </a:lnTo>
                  <a:close/>
                  <a:moveTo>
                    <a:pt x="24" y="209"/>
                  </a:moveTo>
                  <a:cubicBezTo>
                    <a:pt x="24" y="209"/>
                    <a:pt x="24" y="209"/>
                    <a:pt x="24" y="210"/>
                  </a:cubicBezTo>
                  <a:cubicBezTo>
                    <a:pt x="24" y="210"/>
                    <a:pt x="24" y="210"/>
                    <a:pt x="24" y="210"/>
                  </a:cubicBezTo>
                  <a:cubicBezTo>
                    <a:pt x="24" y="210"/>
                    <a:pt x="24" y="210"/>
                    <a:pt x="24" y="210"/>
                  </a:cubicBezTo>
                  <a:cubicBezTo>
                    <a:pt x="25" y="210"/>
                    <a:pt x="25" y="210"/>
                    <a:pt x="24" y="209"/>
                  </a:cubicBezTo>
                  <a:close/>
                  <a:moveTo>
                    <a:pt x="94" y="209"/>
                  </a:moveTo>
                  <a:cubicBezTo>
                    <a:pt x="94" y="209"/>
                    <a:pt x="93" y="209"/>
                    <a:pt x="93" y="209"/>
                  </a:cubicBezTo>
                  <a:cubicBezTo>
                    <a:pt x="93" y="209"/>
                    <a:pt x="93" y="209"/>
                    <a:pt x="93" y="209"/>
                  </a:cubicBezTo>
                  <a:cubicBezTo>
                    <a:pt x="93" y="209"/>
                    <a:pt x="93" y="209"/>
                    <a:pt x="94" y="209"/>
                  </a:cubicBezTo>
                  <a:cubicBezTo>
                    <a:pt x="94" y="209"/>
                    <a:pt x="94" y="209"/>
                    <a:pt x="94" y="209"/>
                  </a:cubicBezTo>
                  <a:close/>
                  <a:moveTo>
                    <a:pt x="73" y="209"/>
                  </a:moveTo>
                  <a:cubicBezTo>
                    <a:pt x="72" y="209"/>
                    <a:pt x="72" y="209"/>
                    <a:pt x="72" y="209"/>
                  </a:cubicBezTo>
                  <a:cubicBezTo>
                    <a:pt x="72" y="209"/>
                    <a:pt x="72" y="209"/>
                    <a:pt x="72" y="210"/>
                  </a:cubicBezTo>
                  <a:cubicBezTo>
                    <a:pt x="72" y="210"/>
                    <a:pt x="72" y="209"/>
                    <a:pt x="72" y="209"/>
                  </a:cubicBezTo>
                  <a:cubicBezTo>
                    <a:pt x="73" y="209"/>
                    <a:pt x="73" y="209"/>
                    <a:pt x="73" y="209"/>
                  </a:cubicBezTo>
                  <a:close/>
                  <a:moveTo>
                    <a:pt x="36" y="209"/>
                  </a:moveTo>
                  <a:cubicBezTo>
                    <a:pt x="36" y="209"/>
                    <a:pt x="36" y="209"/>
                    <a:pt x="36" y="209"/>
                  </a:cubicBezTo>
                  <a:cubicBezTo>
                    <a:pt x="36" y="209"/>
                    <a:pt x="36" y="209"/>
                    <a:pt x="36" y="209"/>
                  </a:cubicBezTo>
                  <a:cubicBezTo>
                    <a:pt x="36" y="210"/>
                    <a:pt x="36" y="210"/>
                    <a:pt x="36" y="210"/>
                  </a:cubicBezTo>
                  <a:cubicBezTo>
                    <a:pt x="36" y="210"/>
                    <a:pt x="36" y="210"/>
                    <a:pt x="36" y="209"/>
                  </a:cubicBezTo>
                  <a:close/>
                  <a:moveTo>
                    <a:pt x="25" y="209"/>
                  </a:moveTo>
                  <a:cubicBezTo>
                    <a:pt x="25" y="210"/>
                    <a:pt x="25" y="210"/>
                    <a:pt x="26" y="210"/>
                  </a:cubicBezTo>
                  <a:cubicBezTo>
                    <a:pt x="26" y="210"/>
                    <a:pt x="26" y="210"/>
                    <a:pt x="26" y="210"/>
                  </a:cubicBezTo>
                  <a:cubicBezTo>
                    <a:pt x="26" y="210"/>
                    <a:pt x="26" y="210"/>
                    <a:pt x="26" y="210"/>
                  </a:cubicBezTo>
                  <a:cubicBezTo>
                    <a:pt x="26" y="209"/>
                    <a:pt x="26" y="209"/>
                    <a:pt x="25" y="209"/>
                  </a:cubicBezTo>
                  <a:close/>
                  <a:moveTo>
                    <a:pt x="107" y="208"/>
                  </a:moveTo>
                  <a:cubicBezTo>
                    <a:pt x="107" y="208"/>
                    <a:pt x="107" y="208"/>
                    <a:pt x="107" y="208"/>
                  </a:cubicBezTo>
                  <a:cubicBezTo>
                    <a:pt x="107" y="208"/>
                    <a:pt x="107" y="208"/>
                    <a:pt x="107" y="208"/>
                  </a:cubicBezTo>
                  <a:cubicBezTo>
                    <a:pt x="107" y="209"/>
                    <a:pt x="107" y="209"/>
                    <a:pt x="107" y="209"/>
                  </a:cubicBezTo>
                  <a:cubicBezTo>
                    <a:pt x="107" y="209"/>
                    <a:pt x="107" y="209"/>
                    <a:pt x="107" y="208"/>
                  </a:cubicBezTo>
                  <a:close/>
                  <a:moveTo>
                    <a:pt x="100" y="210"/>
                  </a:moveTo>
                  <a:cubicBezTo>
                    <a:pt x="101" y="210"/>
                    <a:pt x="102" y="209"/>
                    <a:pt x="102" y="208"/>
                  </a:cubicBezTo>
                  <a:cubicBezTo>
                    <a:pt x="101" y="208"/>
                    <a:pt x="101" y="208"/>
                    <a:pt x="100" y="208"/>
                  </a:cubicBezTo>
                  <a:cubicBezTo>
                    <a:pt x="100" y="209"/>
                    <a:pt x="99" y="209"/>
                    <a:pt x="100" y="210"/>
                  </a:cubicBezTo>
                  <a:close/>
                  <a:moveTo>
                    <a:pt x="99" y="209"/>
                  </a:moveTo>
                  <a:cubicBezTo>
                    <a:pt x="99" y="208"/>
                    <a:pt x="99" y="208"/>
                    <a:pt x="99" y="208"/>
                  </a:cubicBezTo>
                  <a:cubicBezTo>
                    <a:pt x="99" y="208"/>
                    <a:pt x="99" y="208"/>
                    <a:pt x="99" y="209"/>
                  </a:cubicBezTo>
                  <a:cubicBezTo>
                    <a:pt x="99" y="209"/>
                    <a:pt x="99" y="209"/>
                    <a:pt x="99" y="209"/>
                  </a:cubicBezTo>
                  <a:cubicBezTo>
                    <a:pt x="99" y="209"/>
                    <a:pt x="99" y="209"/>
                    <a:pt x="99" y="209"/>
                  </a:cubicBezTo>
                  <a:close/>
                  <a:moveTo>
                    <a:pt x="76" y="208"/>
                  </a:moveTo>
                  <a:cubicBezTo>
                    <a:pt x="76" y="208"/>
                    <a:pt x="76" y="208"/>
                    <a:pt x="75" y="208"/>
                  </a:cubicBezTo>
                  <a:cubicBezTo>
                    <a:pt x="75" y="208"/>
                    <a:pt x="75" y="208"/>
                    <a:pt x="75" y="208"/>
                  </a:cubicBezTo>
                  <a:cubicBezTo>
                    <a:pt x="75" y="209"/>
                    <a:pt x="75" y="209"/>
                    <a:pt x="75" y="209"/>
                  </a:cubicBezTo>
                  <a:cubicBezTo>
                    <a:pt x="76" y="209"/>
                    <a:pt x="76" y="209"/>
                    <a:pt x="76" y="208"/>
                  </a:cubicBezTo>
                  <a:close/>
                  <a:moveTo>
                    <a:pt x="27" y="208"/>
                  </a:moveTo>
                  <a:cubicBezTo>
                    <a:pt x="27" y="208"/>
                    <a:pt x="27" y="208"/>
                    <a:pt x="27" y="208"/>
                  </a:cubicBezTo>
                  <a:cubicBezTo>
                    <a:pt x="26" y="208"/>
                    <a:pt x="26" y="208"/>
                    <a:pt x="26" y="208"/>
                  </a:cubicBezTo>
                  <a:cubicBezTo>
                    <a:pt x="27" y="209"/>
                    <a:pt x="27" y="209"/>
                    <a:pt x="27" y="208"/>
                  </a:cubicBezTo>
                  <a:cubicBezTo>
                    <a:pt x="27" y="208"/>
                    <a:pt x="27" y="208"/>
                    <a:pt x="27" y="208"/>
                  </a:cubicBezTo>
                  <a:close/>
                  <a:moveTo>
                    <a:pt x="92" y="207"/>
                  </a:moveTo>
                  <a:cubicBezTo>
                    <a:pt x="92" y="207"/>
                    <a:pt x="92" y="207"/>
                    <a:pt x="92" y="207"/>
                  </a:cubicBezTo>
                  <a:cubicBezTo>
                    <a:pt x="91" y="208"/>
                    <a:pt x="91" y="208"/>
                    <a:pt x="92" y="208"/>
                  </a:cubicBezTo>
                  <a:cubicBezTo>
                    <a:pt x="92" y="208"/>
                    <a:pt x="92" y="208"/>
                    <a:pt x="92" y="208"/>
                  </a:cubicBezTo>
                  <a:cubicBezTo>
                    <a:pt x="92" y="208"/>
                    <a:pt x="92" y="208"/>
                    <a:pt x="92" y="207"/>
                  </a:cubicBezTo>
                  <a:close/>
                  <a:moveTo>
                    <a:pt x="104" y="207"/>
                  </a:moveTo>
                  <a:cubicBezTo>
                    <a:pt x="104" y="207"/>
                    <a:pt x="104" y="207"/>
                    <a:pt x="104" y="207"/>
                  </a:cubicBezTo>
                  <a:cubicBezTo>
                    <a:pt x="103" y="207"/>
                    <a:pt x="103" y="207"/>
                    <a:pt x="103" y="207"/>
                  </a:cubicBezTo>
                  <a:cubicBezTo>
                    <a:pt x="103" y="208"/>
                    <a:pt x="103"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7" y="208"/>
                    <a:pt x="88" y="209"/>
                  </a:cubicBezTo>
                  <a:lnTo>
                    <a:pt x="89" y="209"/>
                  </a:lnTo>
                  <a:close/>
                  <a:moveTo>
                    <a:pt x="24" y="207"/>
                  </a:moveTo>
                  <a:lnTo>
                    <a:pt x="25" y="207"/>
                  </a:lnTo>
                  <a:lnTo>
                    <a:pt x="25" y="206"/>
                  </a:lnTo>
                  <a:lnTo>
                    <a:pt x="24" y="206"/>
                  </a:lnTo>
                  <a:lnTo>
                    <a:pt x="24" y="207"/>
                  </a:lnTo>
                  <a:close/>
                  <a:moveTo>
                    <a:pt x="77" y="206"/>
                  </a:moveTo>
                  <a:cubicBezTo>
                    <a:pt x="77" y="206"/>
                    <a:pt x="77" y="206"/>
                    <a:pt x="76" y="206"/>
                  </a:cubicBezTo>
                  <a:cubicBezTo>
                    <a:pt x="76" y="206"/>
                    <a:pt x="76" y="206"/>
                    <a:pt x="76" y="206"/>
                  </a:cubicBezTo>
                  <a:cubicBezTo>
                    <a:pt x="76" y="207"/>
                    <a:pt x="76" y="207"/>
                    <a:pt x="77" y="206"/>
                  </a:cubicBezTo>
                  <a:close/>
                  <a:moveTo>
                    <a:pt x="28" y="206"/>
                  </a:moveTo>
                  <a:cubicBezTo>
                    <a:pt x="27" y="206"/>
                    <a:pt x="27" y="206"/>
                    <a:pt x="27" y="206"/>
                  </a:cubicBezTo>
                  <a:cubicBezTo>
                    <a:pt x="28" y="206"/>
                    <a:pt x="28" y="206"/>
                    <a:pt x="28" y="206"/>
                  </a:cubicBezTo>
                  <a:close/>
                  <a:moveTo>
                    <a:pt x="105" y="206"/>
                  </a:moveTo>
                  <a:cubicBezTo>
                    <a:pt x="105" y="206"/>
                    <a:pt x="106" y="207"/>
                    <a:pt x="106" y="207"/>
                  </a:cubicBezTo>
                  <a:cubicBezTo>
                    <a:pt x="107" y="207"/>
                    <a:pt x="107" y="207"/>
                    <a:pt x="107" y="206"/>
                  </a:cubicBezTo>
                  <a:cubicBezTo>
                    <a:pt x="106" y="205"/>
                    <a:pt x="106" y="205"/>
                    <a:pt x="105" y="206"/>
                  </a:cubicBezTo>
                  <a:cubicBezTo>
                    <a:pt x="105" y="206"/>
                    <a:pt x="105" y="206"/>
                    <a:pt x="105" y="206"/>
                  </a:cubicBezTo>
                  <a:close/>
                  <a:moveTo>
                    <a:pt x="86" y="205"/>
                  </a:moveTo>
                  <a:cubicBezTo>
                    <a:pt x="86" y="205"/>
                    <a:pt x="86" y="205"/>
                    <a:pt x="85" y="205"/>
                  </a:cubicBezTo>
                  <a:cubicBezTo>
                    <a:pt x="85" y="205"/>
                    <a:pt x="85" y="205"/>
                    <a:pt x="85" y="205"/>
                  </a:cubicBezTo>
                  <a:cubicBezTo>
                    <a:pt x="85" y="205"/>
                    <a:pt x="85" y="205"/>
                    <a:pt x="86" y="205"/>
                  </a:cubicBezTo>
                  <a:cubicBezTo>
                    <a:pt x="86" y="206"/>
                    <a:pt x="86" y="206"/>
                    <a:pt x="86" y="205"/>
                  </a:cubicBezTo>
                  <a:close/>
                  <a:moveTo>
                    <a:pt x="73" y="206"/>
                  </a:moveTo>
                  <a:lnTo>
                    <a:pt x="74" y="206"/>
                  </a:lnTo>
                  <a:lnTo>
                    <a:pt x="74" y="205"/>
                  </a:lnTo>
                  <a:lnTo>
                    <a:pt x="73" y="205"/>
                  </a:lnTo>
                  <a:lnTo>
                    <a:pt x="73" y="206"/>
                  </a:lnTo>
                  <a:close/>
                  <a:moveTo>
                    <a:pt x="68" y="209"/>
                  </a:moveTo>
                  <a:cubicBezTo>
                    <a:pt x="68" y="209"/>
                    <a:pt x="68" y="209"/>
                    <a:pt x="68" y="208"/>
                  </a:cubicBezTo>
                  <a:cubicBezTo>
                    <a:pt x="68" y="208"/>
                    <a:pt x="68" y="207"/>
                    <a:pt x="68" y="207"/>
                  </a:cubicBezTo>
                  <a:cubicBezTo>
                    <a:pt x="68" y="206"/>
                    <a:pt x="68" y="206"/>
                    <a:pt x="68" y="205"/>
                  </a:cubicBezTo>
                  <a:cubicBezTo>
                    <a:pt x="68" y="205"/>
                    <a:pt x="68" y="205"/>
                    <a:pt x="67" y="205"/>
                  </a:cubicBezTo>
                  <a:cubicBezTo>
                    <a:pt x="67" y="205"/>
                    <a:pt x="67" y="206"/>
                    <a:pt x="67" y="207"/>
                  </a:cubicBezTo>
                  <a:cubicBezTo>
                    <a:pt x="67" y="208"/>
                    <a:pt x="67" y="209"/>
                    <a:pt x="68" y="209"/>
                  </a:cubicBezTo>
                  <a:close/>
                  <a:moveTo>
                    <a:pt x="62" y="206"/>
                  </a:moveTo>
                  <a:cubicBezTo>
                    <a:pt x="62" y="205"/>
                    <a:pt x="62" y="205"/>
                    <a:pt x="62" y="205"/>
                  </a:cubicBezTo>
                  <a:cubicBezTo>
                    <a:pt x="62" y="205"/>
                    <a:pt x="61" y="205"/>
                    <a:pt x="61" y="206"/>
                  </a:cubicBezTo>
                  <a:cubicBezTo>
                    <a:pt x="62" y="205"/>
                    <a:pt x="62" y="206"/>
                    <a:pt x="62" y="206"/>
                  </a:cubicBezTo>
                  <a:cubicBezTo>
                    <a:pt x="62" y="206"/>
                    <a:pt x="62" y="206"/>
                    <a:pt x="62" y="206"/>
                  </a:cubicBezTo>
                  <a:close/>
                  <a:moveTo>
                    <a:pt x="22" y="205"/>
                  </a:moveTo>
                  <a:cubicBezTo>
                    <a:pt x="22" y="205"/>
                    <a:pt x="22" y="205"/>
                    <a:pt x="22" y="205"/>
                  </a:cubicBezTo>
                  <a:cubicBezTo>
                    <a:pt x="21" y="205"/>
                    <a:pt x="21" y="205"/>
                    <a:pt x="21" y="205"/>
                  </a:cubicBezTo>
                  <a:cubicBezTo>
                    <a:pt x="21" y="206"/>
                    <a:pt x="21" y="206"/>
                    <a:pt x="22" y="206"/>
                  </a:cubicBezTo>
                  <a:cubicBezTo>
                    <a:pt x="22" y="206"/>
                    <a:pt x="22" y="206"/>
                    <a:pt x="22" y="205"/>
                  </a:cubicBezTo>
                  <a:close/>
                  <a:moveTo>
                    <a:pt x="103" y="204"/>
                  </a:moveTo>
                  <a:cubicBezTo>
                    <a:pt x="103" y="204"/>
                    <a:pt x="103" y="204"/>
                    <a:pt x="102" y="204"/>
                  </a:cubicBezTo>
                  <a:cubicBezTo>
                    <a:pt x="102" y="205"/>
                    <a:pt x="102" y="205"/>
                    <a:pt x="102" y="205"/>
                  </a:cubicBezTo>
                  <a:cubicBezTo>
                    <a:pt x="102" y="205"/>
                    <a:pt x="103" y="205"/>
                    <a:pt x="103" y="205"/>
                  </a:cubicBezTo>
                  <a:cubicBezTo>
                    <a:pt x="103" y="205"/>
                    <a:pt x="103" y="205"/>
                    <a:pt x="103" y="204"/>
                  </a:cubicBezTo>
                  <a:close/>
                  <a:moveTo>
                    <a:pt x="111" y="205"/>
                  </a:moveTo>
                  <a:cubicBezTo>
                    <a:pt x="112" y="205"/>
                    <a:pt x="112" y="205"/>
                    <a:pt x="113" y="204"/>
                  </a:cubicBezTo>
                  <a:cubicBezTo>
                    <a:pt x="112" y="204"/>
                    <a:pt x="112" y="204"/>
                    <a:pt x="111" y="204"/>
                  </a:cubicBezTo>
                  <a:cubicBezTo>
                    <a:pt x="111" y="204"/>
                    <a:pt x="111" y="204"/>
                    <a:pt x="111" y="205"/>
                  </a:cubicBezTo>
                  <a:close/>
                  <a:moveTo>
                    <a:pt x="90" y="204"/>
                  </a:moveTo>
                  <a:cubicBezTo>
                    <a:pt x="90" y="204"/>
                    <a:pt x="90" y="204"/>
                    <a:pt x="90" y="204"/>
                  </a:cubicBezTo>
                  <a:cubicBezTo>
                    <a:pt x="90" y="204"/>
                    <a:pt x="89" y="204"/>
                    <a:pt x="89" y="204"/>
                  </a:cubicBezTo>
                  <a:cubicBezTo>
                    <a:pt x="89" y="205"/>
                    <a:pt x="89" y="205"/>
                    <a:pt x="90" y="205"/>
                  </a:cubicBezTo>
                  <a:cubicBezTo>
                    <a:pt x="90" y="205"/>
                    <a:pt x="90" y="205"/>
                    <a:pt x="90" y="204"/>
                  </a:cubicBezTo>
                  <a:close/>
                  <a:moveTo>
                    <a:pt x="84" y="204"/>
                  </a:moveTo>
                  <a:cubicBezTo>
                    <a:pt x="84" y="204"/>
                    <a:pt x="83" y="204"/>
                    <a:pt x="83" y="204"/>
                  </a:cubicBezTo>
                  <a:cubicBezTo>
                    <a:pt x="83" y="204"/>
                    <a:pt x="83" y="204"/>
                    <a:pt x="83" y="204"/>
                  </a:cubicBezTo>
                  <a:cubicBezTo>
                    <a:pt x="83" y="205"/>
                    <a:pt x="83" y="205"/>
                    <a:pt x="83" y="205"/>
                  </a:cubicBezTo>
                  <a:cubicBezTo>
                    <a:pt x="83" y="205"/>
                    <a:pt x="83" y="205"/>
                    <a:pt x="84" y="204"/>
                  </a:cubicBezTo>
                  <a:close/>
                  <a:moveTo>
                    <a:pt x="109" y="204"/>
                  </a:moveTo>
                  <a:cubicBezTo>
                    <a:pt x="109" y="204"/>
                    <a:pt x="109" y="204"/>
                    <a:pt x="110" y="204"/>
                  </a:cubicBezTo>
                  <a:cubicBezTo>
                    <a:pt x="110" y="204"/>
                    <a:pt x="110" y="204"/>
                    <a:pt x="111" y="204"/>
                  </a:cubicBezTo>
                  <a:cubicBezTo>
                    <a:pt x="110" y="204"/>
                    <a:pt x="110" y="204"/>
                    <a:pt x="110" y="203"/>
                  </a:cubicBezTo>
                  <a:cubicBezTo>
                    <a:pt x="110" y="203"/>
                    <a:pt x="109" y="203"/>
                    <a:pt x="109" y="203"/>
                  </a:cubicBezTo>
                  <a:lnTo>
                    <a:pt x="109" y="204"/>
                  </a:lnTo>
                  <a:close/>
                  <a:moveTo>
                    <a:pt x="98" y="204"/>
                  </a:moveTo>
                  <a:cubicBezTo>
                    <a:pt x="96" y="204"/>
                    <a:pt x="96" y="205"/>
                    <a:pt x="96" y="206"/>
                  </a:cubicBezTo>
                  <a:cubicBezTo>
                    <a:pt x="97" y="207"/>
                    <a:pt x="97" y="206"/>
                    <a:pt x="98" y="206"/>
                  </a:cubicBezTo>
                  <a:cubicBezTo>
                    <a:pt x="99" y="205"/>
                    <a:pt x="99" y="204"/>
                    <a:pt x="99" y="203"/>
                  </a:cubicBezTo>
                  <a:cubicBezTo>
                    <a:pt x="99" y="203"/>
                    <a:pt x="98" y="203"/>
                    <a:pt x="98" y="203"/>
                  </a:cubicBezTo>
                  <a:cubicBezTo>
                    <a:pt x="98" y="203"/>
                    <a:pt x="97" y="203"/>
                    <a:pt x="97" y="203"/>
                  </a:cubicBezTo>
                  <a:cubicBezTo>
                    <a:pt x="97" y="203"/>
                    <a:pt x="97" y="204"/>
                    <a:pt x="97" y="204"/>
                  </a:cubicBezTo>
                  <a:cubicBezTo>
                    <a:pt x="97" y="204"/>
                    <a:pt x="97" y="204"/>
                    <a:pt x="98" y="204"/>
                  </a:cubicBezTo>
                  <a:close/>
                  <a:moveTo>
                    <a:pt x="92" y="204"/>
                  </a:moveTo>
                  <a:lnTo>
                    <a:pt x="93" y="204"/>
                  </a:lnTo>
                  <a:lnTo>
                    <a:pt x="93" y="203"/>
                  </a:lnTo>
                  <a:lnTo>
                    <a:pt x="92" y="203"/>
                  </a:lnTo>
                  <a:lnTo>
                    <a:pt x="92" y="204"/>
                  </a:lnTo>
                  <a:close/>
                  <a:moveTo>
                    <a:pt x="114" y="201"/>
                  </a:moveTo>
                  <a:cubicBezTo>
                    <a:pt x="114" y="201"/>
                    <a:pt x="114" y="201"/>
                    <a:pt x="114" y="201"/>
                  </a:cubicBezTo>
                  <a:cubicBezTo>
                    <a:pt x="114" y="201"/>
                    <a:pt x="113" y="202"/>
                    <a:pt x="114" y="202"/>
                  </a:cubicBezTo>
                  <a:cubicBezTo>
                    <a:pt x="114" y="202"/>
                    <a:pt x="114" y="202"/>
                    <a:pt x="114" y="202"/>
                  </a:cubicBezTo>
                  <a:cubicBezTo>
                    <a:pt x="114" y="202"/>
                    <a:pt x="114" y="202"/>
                    <a:pt x="114" y="201"/>
                  </a:cubicBezTo>
                  <a:close/>
                  <a:moveTo>
                    <a:pt x="104" y="199"/>
                  </a:moveTo>
                  <a:cubicBezTo>
                    <a:pt x="104" y="200"/>
                    <a:pt x="104" y="200"/>
                    <a:pt x="104" y="200"/>
                  </a:cubicBezTo>
                  <a:cubicBezTo>
                    <a:pt x="104" y="200"/>
                    <a:pt x="104" y="200"/>
                    <a:pt x="105" y="199"/>
                  </a:cubicBezTo>
                  <a:cubicBezTo>
                    <a:pt x="105" y="199"/>
                    <a:pt x="105" y="199"/>
                    <a:pt x="105" y="199"/>
                  </a:cubicBezTo>
                  <a:cubicBezTo>
                    <a:pt x="105" y="199"/>
                    <a:pt x="105" y="199"/>
                    <a:pt x="104" y="199"/>
                  </a:cubicBezTo>
                  <a:close/>
                  <a:moveTo>
                    <a:pt x="112" y="199"/>
                  </a:moveTo>
                  <a:lnTo>
                    <a:pt x="113" y="199"/>
                  </a:lnTo>
                  <a:lnTo>
                    <a:pt x="113" y="198"/>
                  </a:lnTo>
                  <a:lnTo>
                    <a:pt x="112" y="198"/>
                  </a:lnTo>
                  <a:lnTo>
                    <a:pt x="112" y="199"/>
                  </a:lnTo>
                  <a:close/>
                  <a:moveTo>
                    <a:pt x="109" y="199"/>
                  </a:moveTo>
                  <a:cubicBezTo>
                    <a:pt x="109" y="197"/>
                    <a:pt x="108" y="197"/>
                    <a:pt x="107" y="197"/>
                  </a:cubicBezTo>
                  <a:cubicBezTo>
                    <a:pt x="107" y="198"/>
                    <a:pt x="108" y="199"/>
                    <a:pt x="109" y="199"/>
                  </a:cubicBezTo>
                  <a:close/>
                  <a:moveTo>
                    <a:pt x="96" y="195"/>
                  </a:moveTo>
                  <a:cubicBezTo>
                    <a:pt x="96" y="194"/>
                    <a:pt x="96" y="194"/>
                    <a:pt x="97" y="193"/>
                  </a:cubicBezTo>
                  <a:cubicBezTo>
                    <a:pt x="97" y="193"/>
                    <a:pt x="97" y="192"/>
                    <a:pt x="96" y="192"/>
                  </a:cubicBezTo>
                  <a:cubicBezTo>
                    <a:pt x="96" y="193"/>
                    <a:pt x="96" y="193"/>
                    <a:pt x="96" y="194"/>
                  </a:cubicBezTo>
                  <a:cubicBezTo>
                    <a:pt x="95" y="194"/>
                    <a:pt x="96" y="194"/>
                    <a:pt x="96" y="195"/>
                  </a:cubicBezTo>
                  <a:close/>
                  <a:moveTo>
                    <a:pt x="102" y="195"/>
                  </a:moveTo>
                  <a:cubicBezTo>
                    <a:pt x="102" y="196"/>
                    <a:pt x="102" y="196"/>
                    <a:pt x="101" y="196"/>
                  </a:cubicBezTo>
                  <a:cubicBezTo>
                    <a:pt x="100" y="195"/>
                    <a:pt x="100" y="195"/>
                    <a:pt x="99" y="196"/>
                  </a:cubicBezTo>
                  <a:cubicBezTo>
                    <a:pt x="99" y="194"/>
                    <a:pt x="99" y="193"/>
                    <a:pt x="98" y="193"/>
                  </a:cubicBezTo>
                  <a:cubicBezTo>
                    <a:pt x="98" y="193"/>
                    <a:pt x="98" y="194"/>
                    <a:pt x="98" y="195"/>
                  </a:cubicBezTo>
                  <a:cubicBezTo>
                    <a:pt x="98" y="196"/>
                    <a:pt x="98" y="197"/>
                    <a:pt x="98" y="197"/>
                  </a:cubicBezTo>
                  <a:cubicBezTo>
                    <a:pt x="98" y="197"/>
                    <a:pt x="99" y="197"/>
                    <a:pt x="99" y="197"/>
                  </a:cubicBezTo>
                  <a:cubicBezTo>
                    <a:pt x="99" y="197"/>
                    <a:pt x="100" y="197"/>
                    <a:pt x="100" y="197"/>
                  </a:cubicBezTo>
                  <a:cubicBezTo>
                    <a:pt x="100" y="197"/>
                    <a:pt x="100" y="198"/>
                    <a:pt x="100" y="198"/>
                  </a:cubicBezTo>
                  <a:cubicBezTo>
                    <a:pt x="100" y="199"/>
                    <a:pt x="100" y="199"/>
                    <a:pt x="100" y="199"/>
                  </a:cubicBezTo>
                  <a:cubicBezTo>
                    <a:pt x="101" y="200"/>
                    <a:pt x="101" y="200"/>
                    <a:pt x="102" y="199"/>
                  </a:cubicBezTo>
                  <a:cubicBezTo>
                    <a:pt x="102" y="199"/>
                    <a:pt x="102" y="198"/>
                    <a:pt x="102" y="198"/>
                  </a:cubicBezTo>
                  <a:cubicBezTo>
                    <a:pt x="102" y="197"/>
                    <a:pt x="102" y="197"/>
                    <a:pt x="103" y="197"/>
                  </a:cubicBezTo>
                  <a:cubicBezTo>
                    <a:pt x="103" y="196"/>
                    <a:pt x="103" y="196"/>
                    <a:pt x="103" y="195"/>
                  </a:cubicBezTo>
                  <a:cubicBezTo>
                    <a:pt x="103" y="194"/>
                    <a:pt x="102" y="194"/>
                    <a:pt x="102" y="193"/>
                  </a:cubicBezTo>
                  <a:cubicBezTo>
                    <a:pt x="101" y="192"/>
                    <a:pt x="100" y="192"/>
                    <a:pt x="99" y="192"/>
                  </a:cubicBezTo>
                  <a:cubicBezTo>
                    <a:pt x="100" y="193"/>
                    <a:pt x="100" y="193"/>
                    <a:pt x="101" y="194"/>
                  </a:cubicBezTo>
                  <a:cubicBezTo>
                    <a:pt x="102" y="194"/>
                    <a:pt x="102" y="194"/>
                    <a:pt x="102" y="195"/>
                  </a:cubicBezTo>
                  <a:close/>
                  <a:moveTo>
                    <a:pt x="92" y="192"/>
                  </a:moveTo>
                  <a:cubicBezTo>
                    <a:pt x="92" y="192"/>
                    <a:pt x="92" y="192"/>
                    <a:pt x="91" y="192"/>
                  </a:cubicBezTo>
                  <a:cubicBezTo>
                    <a:pt x="91" y="192"/>
                    <a:pt x="91" y="192"/>
                    <a:pt x="91" y="192"/>
                  </a:cubicBezTo>
                  <a:cubicBezTo>
                    <a:pt x="91" y="192"/>
                    <a:pt x="91" y="192"/>
                    <a:pt x="92" y="192"/>
                  </a:cubicBezTo>
                  <a:cubicBezTo>
                    <a:pt x="92" y="192"/>
                    <a:pt x="92" y="192"/>
                    <a:pt x="92" y="192"/>
                  </a:cubicBezTo>
                  <a:close/>
                  <a:moveTo>
                    <a:pt x="110" y="193"/>
                  </a:moveTo>
                  <a:cubicBezTo>
                    <a:pt x="110" y="192"/>
                    <a:pt x="111" y="192"/>
                    <a:pt x="110" y="192"/>
                  </a:cubicBezTo>
                  <a:cubicBezTo>
                    <a:pt x="110" y="192"/>
                    <a:pt x="110" y="192"/>
                    <a:pt x="110" y="191"/>
                  </a:cubicBezTo>
                  <a:cubicBezTo>
                    <a:pt x="110" y="191"/>
                    <a:pt x="110" y="191"/>
                    <a:pt x="110" y="191"/>
                  </a:cubicBezTo>
                  <a:cubicBezTo>
                    <a:pt x="109" y="191"/>
                    <a:pt x="109" y="191"/>
                    <a:pt x="109" y="192"/>
                  </a:cubicBezTo>
                  <a:cubicBezTo>
                    <a:pt x="109" y="192"/>
                    <a:pt x="110" y="192"/>
                    <a:pt x="110" y="192"/>
                  </a:cubicBezTo>
                  <a:cubicBezTo>
                    <a:pt x="110" y="192"/>
                    <a:pt x="110" y="192"/>
                    <a:pt x="110" y="193"/>
                  </a:cubicBezTo>
                  <a:close/>
                  <a:moveTo>
                    <a:pt x="110" y="189"/>
                  </a:moveTo>
                  <a:cubicBezTo>
                    <a:pt x="110" y="189"/>
                    <a:pt x="109" y="189"/>
                    <a:pt x="109" y="190"/>
                  </a:cubicBezTo>
                  <a:cubicBezTo>
                    <a:pt x="109" y="190"/>
                    <a:pt x="109" y="190"/>
                    <a:pt x="109" y="190"/>
                  </a:cubicBezTo>
                  <a:cubicBezTo>
                    <a:pt x="109" y="190"/>
                    <a:pt x="109" y="190"/>
                    <a:pt x="110" y="190"/>
                  </a:cubicBezTo>
                  <a:cubicBezTo>
                    <a:pt x="110" y="190"/>
                    <a:pt x="110" y="190"/>
                    <a:pt x="110" y="189"/>
                  </a:cubicBezTo>
                  <a:close/>
                  <a:moveTo>
                    <a:pt x="112" y="191"/>
                  </a:moveTo>
                  <a:cubicBezTo>
                    <a:pt x="112" y="190"/>
                    <a:pt x="112" y="189"/>
                    <a:pt x="113" y="189"/>
                  </a:cubicBezTo>
                  <a:cubicBezTo>
                    <a:pt x="112" y="189"/>
                    <a:pt x="111" y="189"/>
                    <a:pt x="111" y="190"/>
                  </a:cubicBezTo>
                  <a:cubicBezTo>
                    <a:pt x="111" y="191"/>
                    <a:pt x="111" y="191"/>
                    <a:pt x="112" y="191"/>
                  </a:cubicBezTo>
                  <a:close/>
                  <a:moveTo>
                    <a:pt x="56" y="189"/>
                  </a:moveTo>
                  <a:cubicBezTo>
                    <a:pt x="56" y="189"/>
                    <a:pt x="56" y="189"/>
                    <a:pt x="56" y="189"/>
                  </a:cubicBezTo>
                  <a:cubicBezTo>
                    <a:pt x="56" y="189"/>
                    <a:pt x="56" y="189"/>
                    <a:pt x="56" y="190"/>
                  </a:cubicBezTo>
                  <a:cubicBezTo>
                    <a:pt x="56" y="190"/>
                    <a:pt x="56" y="190"/>
                    <a:pt x="56" y="189"/>
                  </a:cubicBezTo>
                  <a:cubicBezTo>
                    <a:pt x="56" y="189"/>
                    <a:pt x="56" y="189"/>
                    <a:pt x="56" y="189"/>
                  </a:cubicBezTo>
                  <a:close/>
                  <a:moveTo>
                    <a:pt x="95" y="188"/>
                  </a:moveTo>
                  <a:cubicBezTo>
                    <a:pt x="95" y="188"/>
                    <a:pt x="95" y="188"/>
                    <a:pt x="95" y="188"/>
                  </a:cubicBezTo>
                  <a:cubicBezTo>
                    <a:pt x="94" y="188"/>
                    <a:pt x="94" y="188"/>
                    <a:pt x="94" y="188"/>
                  </a:cubicBezTo>
                  <a:cubicBezTo>
                    <a:pt x="94" y="188"/>
                    <a:pt x="95" y="188"/>
                    <a:pt x="95" y="188"/>
                  </a:cubicBezTo>
                  <a:cubicBezTo>
                    <a:pt x="95" y="188"/>
                    <a:pt x="95" y="188"/>
                    <a:pt x="95" y="188"/>
                  </a:cubicBezTo>
                  <a:close/>
                  <a:moveTo>
                    <a:pt x="52" y="189"/>
                  </a:moveTo>
                  <a:cubicBezTo>
                    <a:pt x="52" y="189"/>
                    <a:pt x="52" y="189"/>
                    <a:pt x="53" y="189"/>
                  </a:cubicBezTo>
                  <a:cubicBezTo>
                    <a:pt x="53" y="189"/>
                    <a:pt x="54" y="190"/>
                    <a:pt x="54" y="190"/>
                  </a:cubicBezTo>
                  <a:cubicBezTo>
                    <a:pt x="54" y="190"/>
                    <a:pt x="54" y="190"/>
                    <a:pt x="55" y="190"/>
                  </a:cubicBezTo>
                  <a:cubicBezTo>
                    <a:pt x="55" y="190"/>
                    <a:pt x="55" y="190"/>
                    <a:pt x="55" y="189"/>
                  </a:cubicBezTo>
                  <a:cubicBezTo>
                    <a:pt x="55" y="189"/>
                    <a:pt x="54" y="189"/>
                    <a:pt x="54" y="188"/>
                  </a:cubicBezTo>
                  <a:cubicBezTo>
                    <a:pt x="54" y="188"/>
                    <a:pt x="53" y="187"/>
                    <a:pt x="52" y="187"/>
                  </a:cubicBezTo>
                  <a:cubicBezTo>
                    <a:pt x="52" y="188"/>
                    <a:pt x="52" y="189"/>
                    <a:pt x="52" y="189"/>
                  </a:cubicBezTo>
                  <a:close/>
                  <a:moveTo>
                    <a:pt x="97" y="188"/>
                  </a:moveTo>
                  <a:cubicBezTo>
                    <a:pt x="98" y="188"/>
                    <a:pt x="98" y="188"/>
                    <a:pt x="98" y="188"/>
                  </a:cubicBezTo>
                  <a:cubicBezTo>
                    <a:pt x="98" y="188"/>
                    <a:pt x="98" y="189"/>
                    <a:pt x="99" y="188"/>
                  </a:cubicBezTo>
                  <a:cubicBezTo>
                    <a:pt x="99" y="188"/>
                    <a:pt x="99" y="187"/>
                    <a:pt x="98" y="187"/>
                  </a:cubicBezTo>
                  <a:cubicBezTo>
                    <a:pt x="98" y="187"/>
                    <a:pt x="98" y="187"/>
                    <a:pt x="98" y="187"/>
                  </a:cubicBezTo>
                  <a:cubicBezTo>
                    <a:pt x="97" y="187"/>
                    <a:pt x="97" y="188"/>
                    <a:pt x="97" y="188"/>
                  </a:cubicBezTo>
                  <a:close/>
                  <a:moveTo>
                    <a:pt x="103" y="190"/>
                  </a:moveTo>
                  <a:cubicBezTo>
                    <a:pt x="104" y="190"/>
                    <a:pt x="104" y="190"/>
                    <a:pt x="105" y="190"/>
                  </a:cubicBezTo>
                  <a:cubicBezTo>
                    <a:pt x="105" y="189"/>
                    <a:pt x="105" y="189"/>
                    <a:pt x="105" y="189"/>
                  </a:cubicBezTo>
                  <a:cubicBezTo>
                    <a:pt x="105" y="188"/>
                    <a:pt x="105" y="188"/>
                    <a:pt x="105" y="187"/>
                  </a:cubicBezTo>
                  <a:cubicBezTo>
                    <a:pt x="104" y="187"/>
                    <a:pt x="104" y="187"/>
                    <a:pt x="104" y="186"/>
                  </a:cubicBezTo>
                  <a:cubicBezTo>
                    <a:pt x="104" y="187"/>
                    <a:pt x="104" y="188"/>
                    <a:pt x="104" y="188"/>
                  </a:cubicBezTo>
                  <a:cubicBezTo>
                    <a:pt x="103" y="189"/>
                    <a:pt x="103" y="189"/>
                    <a:pt x="103" y="190"/>
                  </a:cubicBezTo>
                  <a:close/>
                  <a:moveTo>
                    <a:pt x="100" y="185"/>
                  </a:moveTo>
                  <a:lnTo>
                    <a:pt x="101" y="185"/>
                  </a:lnTo>
                  <a:lnTo>
                    <a:pt x="101" y="184"/>
                  </a:lnTo>
                  <a:lnTo>
                    <a:pt x="100" y="184"/>
                  </a:lnTo>
                  <a:lnTo>
                    <a:pt x="100" y="185"/>
                  </a:lnTo>
                  <a:close/>
                  <a:moveTo>
                    <a:pt x="75" y="180"/>
                  </a:moveTo>
                  <a:lnTo>
                    <a:pt x="76" y="180"/>
                  </a:lnTo>
                  <a:lnTo>
                    <a:pt x="76" y="179"/>
                  </a:lnTo>
                  <a:lnTo>
                    <a:pt x="75" y="179"/>
                  </a:lnTo>
                  <a:lnTo>
                    <a:pt x="75" y="180"/>
                  </a:lnTo>
                  <a:close/>
                  <a:moveTo>
                    <a:pt x="106" y="163"/>
                  </a:moveTo>
                  <a:lnTo>
                    <a:pt x="107" y="163"/>
                  </a:lnTo>
                  <a:lnTo>
                    <a:pt x="107" y="162"/>
                  </a:lnTo>
                  <a:lnTo>
                    <a:pt x="106" y="162"/>
                  </a:lnTo>
                  <a:lnTo>
                    <a:pt x="106" y="163"/>
                  </a:lnTo>
                  <a:close/>
                  <a:moveTo>
                    <a:pt x="9" y="140"/>
                  </a:moveTo>
                  <a:cubicBezTo>
                    <a:pt x="10" y="140"/>
                    <a:pt x="10" y="140"/>
                    <a:pt x="11" y="140"/>
                  </a:cubicBezTo>
                  <a:cubicBezTo>
                    <a:pt x="11" y="140"/>
                    <a:pt x="11" y="140"/>
                    <a:pt x="11" y="139"/>
                  </a:cubicBezTo>
                  <a:lnTo>
                    <a:pt x="9" y="139"/>
                  </a:lnTo>
                  <a:lnTo>
                    <a:pt x="9" y="140"/>
                  </a:lnTo>
                  <a:close/>
                  <a:moveTo>
                    <a:pt x="94" y="137"/>
                  </a:moveTo>
                  <a:cubicBezTo>
                    <a:pt x="95" y="137"/>
                    <a:pt x="95" y="137"/>
                    <a:pt x="95" y="137"/>
                  </a:cubicBezTo>
                  <a:cubicBezTo>
                    <a:pt x="95" y="138"/>
                    <a:pt x="95" y="138"/>
                    <a:pt x="95" y="138"/>
                  </a:cubicBezTo>
                  <a:cubicBezTo>
                    <a:pt x="95" y="138"/>
                    <a:pt x="95" y="137"/>
                    <a:pt x="96" y="137"/>
                  </a:cubicBezTo>
                  <a:cubicBezTo>
                    <a:pt x="96" y="137"/>
                    <a:pt x="96" y="137"/>
                    <a:pt x="96" y="136"/>
                  </a:cubicBezTo>
                  <a:cubicBezTo>
                    <a:pt x="96" y="136"/>
                    <a:pt x="96" y="136"/>
                    <a:pt x="96" y="136"/>
                  </a:cubicBezTo>
                  <a:cubicBezTo>
                    <a:pt x="95" y="136"/>
                    <a:pt x="94" y="136"/>
                    <a:pt x="94" y="137"/>
                  </a:cubicBezTo>
                  <a:close/>
                  <a:moveTo>
                    <a:pt x="37" y="128"/>
                  </a:moveTo>
                  <a:cubicBezTo>
                    <a:pt x="37" y="128"/>
                    <a:pt x="38" y="128"/>
                    <a:pt x="38" y="127"/>
                  </a:cubicBezTo>
                  <a:cubicBezTo>
                    <a:pt x="38" y="127"/>
                    <a:pt x="38" y="127"/>
                    <a:pt x="39" y="127"/>
                  </a:cubicBezTo>
                  <a:lnTo>
                    <a:pt x="39" y="125"/>
                  </a:lnTo>
                  <a:cubicBezTo>
                    <a:pt x="39" y="124"/>
                    <a:pt x="38" y="124"/>
                    <a:pt x="38" y="124"/>
                  </a:cubicBezTo>
                  <a:cubicBezTo>
                    <a:pt x="38" y="124"/>
                    <a:pt x="37" y="125"/>
                    <a:pt x="37" y="125"/>
                  </a:cubicBezTo>
                  <a:cubicBezTo>
                    <a:pt x="37" y="125"/>
                    <a:pt x="37" y="126"/>
                    <a:pt x="37" y="126"/>
                  </a:cubicBezTo>
                  <a:cubicBezTo>
                    <a:pt x="37" y="126"/>
                    <a:pt x="37" y="126"/>
                    <a:pt x="37" y="127"/>
                  </a:cubicBezTo>
                  <a:cubicBezTo>
                    <a:pt x="36" y="127"/>
                    <a:pt x="37" y="127"/>
                    <a:pt x="37" y="128"/>
                  </a:cubicBezTo>
                  <a:close/>
                  <a:moveTo>
                    <a:pt x="112" y="80"/>
                  </a:moveTo>
                  <a:cubicBezTo>
                    <a:pt x="112" y="80"/>
                    <a:pt x="112" y="79"/>
                    <a:pt x="112" y="79"/>
                  </a:cubicBezTo>
                  <a:cubicBezTo>
                    <a:pt x="112" y="78"/>
                    <a:pt x="112" y="78"/>
                    <a:pt x="111" y="78"/>
                  </a:cubicBezTo>
                  <a:cubicBezTo>
                    <a:pt x="111" y="79"/>
                    <a:pt x="111" y="80"/>
                    <a:pt x="112" y="80"/>
                  </a:cubicBezTo>
                  <a:close/>
                  <a:moveTo>
                    <a:pt x="8" y="61"/>
                  </a:moveTo>
                  <a:cubicBezTo>
                    <a:pt x="8" y="60"/>
                    <a:pt x="8" y="60"/>
                    <a:pt x="9" y="60"/>
                  </a:cubicBezTo>
                  <a:cubicBezTo>
                    <a:pt x="9" y="59"/>
                    <a:pt x="9" y="59"/>
                    <a:pt x="10" y="59"/>
                  </a:cubicBezTo>
                  <a:cubicBezTo>
                    <a:pt x="9" y="59"/>
                    <a:pt x="9" y="59"/>
                    <a:pt x="9" y="59"/>
                  </a:cubicBezTo>
                  <a:cubicBezTo>
                    <a:pt x="8" y="59"/>
                    <a:pt x="8" y="59"/>
                    <a:pt x="8" y="59"/>
                  </a:cubicBezTo>
                  <a:cubicBezTo>
                    <a:pt x="7" y="58"/>
                    <a:pt x="7" y="58"/>
                    <a:pt x="7" y="58"/>
                  </a:cubicBezTo>
                  <a:cubicBezTo>
                    <a:pt x="7" y="58"/>
                    <a:pt x="6" y="58"/>
                    <a:pt x="6" y="59"/>
                  </a:cubicBezTo>
                  <a:cubicBezTo>
                    <a:pt x="7" y="59"/>
                    <a:pt x="7" y="59"/>
                    <a:pt x="7" y="60"/>
                  </a:cubicBezTo>
                  <a:cubicBezTo>
                    <a:pt x="8" y="60"/>
                    <a:pt x="8" y="61"/>
                    <a:pt x="8" y="61"/>
                  </a:cubicBezTo>
                  <a:close/>
                  <a:moveTo>
                    <a:pt x="15" y="51"/>
                  </a:moveTo>
                  <a:cubicBezTo>
                    <a:pt x="15" y="51"/>
                    <a:pt x="15" y="51"/>
                    <a:pt x="15" y="51"/>
                  </a:cubicBezTo>
                  <a:cubicBezTo>
                    <a:pt x="15" y="51"/>
                    <a:pt x="15" y="52"/>
                    <a:pt x="15" y="52"/>
                  </a:cubicBezTo>
                  <a:cubicBezTo>
                    <a:pt x="15" y="52"/>
                    <a:pt x="15" y="52"/>
                    <a:pt x="15" y="52"/>
                  </a:cubicBezTo>
                  <a:cubicBezTo>
                    <a:pt x="15" y="52"/>
                    <a:pt x="15" y="52"/>
                    <a:pt x="15" y="51"/>
                  </a:cubicBezTo>
                  <a:close/>
                  <a:moveTo>
                    <a:pt x="101" y="52"/>
                  </a:moveTo>
                  <a:cubicBezTo>
                    <a:pt x="101" y="52"/>
                    <a:pt x="101" y="52"/>
                    <a:pt x="102" y="52"/>
                  </a:cubicBezTo>
                  <a:cubicBezTo>
                    <a:pt x="102" y="52"/>
                    <a:pt x="102" y="51"/>
                    <a:pt x="102" y="51"/>
                  </a:cubicBezTo>
                  <a:cubicBezTo>
                    <a:pt x="102" y="51"/>
                    <a:pt x="102" y="51"/>
                    <a:pt x="102" y="50"/>
                  </a:cubicBezTo>
                  <a:cubicBezTo>
                    <a:pt x="101" y="50"/>
                    <a:pt x="101" y="50"/>
                    <a:pt x="101" y="50"/>
                  </a:cubicBezTo>
                  <a:lnTo>
                    <a:pt x="101" y="52"/>
                  </a:lnTo>
                  <a:close/>
                  <a:moveTo>
                    <a:pt x="16" y="50"/>
                  </a:moveTo>
                  <a:cubicBezTo>
                    <a:pt x="16" y="50"/>
                    <a:pt x="16" y="50"/>
                    <a:pt x="16" y="49"/>
                  </a:cubicBezTo>
                  <a:cubicBezTo>
                    <a:pt x="16" y="49"/>
                    <a:pt x="16" y="48"/>
                    <a:pt x="15" y="48"/>
                  </a:cubicBezTo>
                  <a:cubicBezTo>
                    <a:pt x="15" y="49"/>
                    <a:pt x="15" y="49"/>
                    <a:pt x="15" y="50"/>
                  </a:cubicBezTo>
                  <a:cubicBezTo>
                    <a:pt x="15" y="50"/>
                    <a:pt x="15" y="50"/>
                    <a:pt x="16" y="50"/>
                  </a:cubicBezTo>
                  <a:close/>
                  <a:moveTo>
                    <a:pt x="17" y="44"/>
                  </a:moveTo>
                  <a:cubicBezTo>
                    <a:pt x="17" y="44"/>
                    <a:pt x="17" y="44"/>
                    <a:pt x="16" y="44"/>
                  </a:cubicBezTo>
                  <a:cubicBezTo>
                    <a:pt x="16" y="44"/>
                    <a:pt x="16" y="45"/>
                    <a:pt x="16" y="45"/>
                  </a:cubicBezTo>
                  <a:cubicBezTo>
                    <a:pt x="16"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3" y="39"/>
                  </a:cubicBezTo>
                  <a:cubicBezTo>
                    <a:pt x="33" y="39"/>
                    <a:pt x="33" y="39"/>
                    <a:pt x="33" y="39"/>
                  </a:cubicBezTo>
                  <a:cubicBezTo>
                    <a:pt x="33" y="39"/>
                    <a:pt x="33" y="39"/>
                    <a:pt x="33" y="39"/>
                  </a:cubicBezTo>
                  <a:cubicBezTo>
                    <a:pt x="34" y="39"/>
                    <a:pt x="34" y="39"/>
                    <a:pt x="34" y="39"/>
                  </a:cubicBezTo>
                  <a:close/>
                  <a:moveTo>
                    <a:pt x="26" y="40"/>
                  </a:moveTo>
                  <a:cubicBezTo>
                    <a:pt x="27" y="40"/>
                    <a:pt x="28" y="39"/>
                    <a:pt x="28" y="39"/>
                  </a:cubicBezTo>
                  <a:cubicBezTo>
                    <a:pt x="28" y="38"/>
                    <a:pt x="29" y="38"/>
                    <a:pt x="29" y="37"/>
                  </a:cubicBezTo>
                  <a:cubicBezTo>
                    <a:pt x="29" y="37"/>
                    <a:pt x="28" y="36"/>
                    <a:pt x="28" y="36"/>
                  </a:cubicBezTo>
                  <a:cubicBezTo>
                    <a:pt x="28" y="35"/>
                    <a:pt x="27" y="35"/>
                    <a:pt x="27" y="34"/>
                  </a:cubicBezTo>
                  <a:cubicBezTo>
                    <a:pt x="26" y="35"/>
                    <a:pt x="25" y="36"/>
                    <a:pt x="25" y="37"/>
                  </a:cubicBezTo>
                  <a:cubicBezTo>
                    <a:pt x="25" y="38"/>
                    <a:pt x="26" y="39"/>
                    <a:pt x="26" y="40"/>
                  </a:cubicBezTo>
                  <a:close/>
                  <a:moveTo>
                    <a:pt x="101" y="31"/>
                  </a:moveTo>
                  <a:cubicBezTo>
                    <a:pt x="101" y="31"/>
                    <a:pt x="101" y="31"/>
                    <a:pt x="101" y="31"/>
                  </a:cubicBezTo>
                  <a:cubicBezTo>
                    <a:pt x="100" y="30"/>
                    <a:pt x="100" y="30"/>
                    <a:pt x="100" y="30"/>
                  </a:cubicBezTo>
                  <a:cubicBezTo>
                    <a:pt x="100" y="31"/>
                    <a:pt x="100" y="31"/>
                    <a:pt x="100" y="31"/>
                  </a:cubicBezTo>
                  <a:cubicBezTo>
                    <a:pt x="100" y="31"/>
                    <a:pt x="100" y="31"/>
                    <a:pt x="100" y="31"/>
                  </a:cubicBezTo>
                  <a:cubicBezTo>
                    <a:pt x="101" y="32"/>
                    <a:pt x="101" y="32"/>
                    <a:pt x="101" y="31"/>
                  </a:cubicBezTo>
                  <a:cubicBezTo>
                    <a:pt x="101" y="31"/>
                    <a:pt x="101" y="31"/>
                    <a:pt x="101" y="31"/>
                  </a:cubicBezTo>
                  <a:close/>
                  <a:moveTo>
                    <a:pt x="33" y="30"/>
                  </a:moveTo>
                  <a:cubicBezTo>
                    <a:pt x="33" y="30"/>
                    <a:pt x="33" y="30"/>
                    <a:pt x="32" y="30"/>
                  </a:cubicBezTo>
                  <a:cubicBezTo>
                    <a:pt x="32" y="30"/>
                    <a:pt x="32" y="30"/>
                    <a:pt x="32" y="30"/>
                  </a:cubicBezTo>
                  <a:cubicBezTo>
                    <a:pt x="32" y="31"/>
                    <a:pt x="32" y="31"/>
                    <a:pt x="32" y="31"/>
                  </a:cubicBezTo>
                  <a:cubicBezTo>
                    <a:pt x="32" y="31"/>
                    <a:pt x="33" y="31"/>
                    <a:pt x="33" y="30"/>
                  </a:cubicBezTo>
                  <a:close/>
                  <a:moveTo>
                    <a:pt x="90" y="28"/>
                  </a:moveTo>
                  <a:cubicBezTo>
                    <a:pt x="89" y="27"/>
                    <a:pt x="89" y="27"/>
                    <a:pt x="89" y="27"/>
                  </a:cubicBezTo>
                  <a:cubicBezTo>
                    <a:pt x="89" y="27"/>
                    <a:pt x="89" y="28"/>
                    <a:pt x="89" y="28"/>
                  </a:cubicBezTo>
                  <a:cubicBezTo>
                    <a:pt x="89" y="28"/>
                    <a:pt x="89" y="28"/>
                    <a:pt x="89" y="28"/>
                  </a:cubicBezTo>
                  <a:cubicBezTo>
                    <a:pt x="90" y="28"/>
                    <a:pt x="90" y="28"/>
                    <a:pt x="90" y="28"/>
                  </a:cubicBezTo>
                  <a:close/>
                  <a:moveTo>
                    <a:pt x="24" y="27"/>
                  </a:moveTo>
                  <a:cubicBezTo>
                    <a:pt x="24" y="27"/>
                    <a:pt x="24" y="27"/>
                    <a:pt x="24" y="26"/>
                  </a:cubicBezTo>
                  <a:cubicBezTo>
                    <a:pt x="24" y="26"/>
                    <a:pt x="24" y="27"/>
                    <a:pt x="24" y="27"/>
                  </a:cubicBezTo>
                  <a:cubicBezTo>
                    <a:pt x="24" y="27"/>
                    <a:pt x="24" y="27"/>
                    <a:pt x="24" y="27"/>
                  </a:cubicBezTo>
                  <a:cubicBezTo>
                    <a:pt x="24" y="27"/>
                    <a:pt x="24" y="27"/>
                    <a:pt x="24" y="27"/>
                  </a:cubicBezTo>
                  <a:close/>
                  <a:moveTo>
                    <a:pt x="69" y="25"/>
                  </a:moveTo>
                  <a:lnTo>
                    <a:pt x="70" y="25"/>
                  </a:lnTo>
                  <a:lnTo>
                    <a:pt x="70" y="24"/>
                  </a:lnTo>
                  <a:lnTo>
                    <a:pt x="69" y="24"/>
                  </a:lnTo>
                  <a:lnTo>
                    <a:pt x="69" y="25"/>
                  </a:lnTo>
                  <a:close/>
                  <a:moveTo>
                    <a:pt x="26" y="25"/>
                  </a:moveTo>
                  <a:cubicBezTo>
                    <a:pt x="26" y="24"/>
                    <a:pt x="26" y="24"/>
                    <a:pt x="25" y="24"/>
                  </a:cubicBezTo>
                  <a:cubicBezTo>
                    <a:pt x="25" y="24"/>
                    <a:pt x="25" y="25"/>
                    <a:pt x="25" y="25"/>
                  </a:cubicBezTo>
                  <a:lnTo>
                    <a:pt x="26" y="25"/>
                  </a:lnTo>
                  <a:close/>
                  <a:moveTo>
                    <a:pt x="62" y="23"/>
                  </a:moveTo>
                  <a:cubicBezTo>
                    <a:pt x="62" y="24"/>
                    <a:pt x="62" y="24"/>
                    <a:pt x="62" y="24"/>
                  </a:cubicBezTo>
                  <a:cubicBezTo>
                    <a:pt x="62" y="24"/>
                    <a:pt x="62" y="24"/>
                    <a:pt x="63" y="23"/>
                  </a:cubicBezTo>
                  <a:cubicBezTo>
                    <a:pt x="63" y="23"/>
                    <a:pt x="63" y="23"/>
                    <a:pt x="63" y="23"/>
                  </a:cubicBezTo>
                  <a:cubicBezTo>
                    <a:pt x="63" y="23"/>
                    <a:pt x="63" y="23"/>
                    <a:pt x="62" y="23"/>
                  </a:cubicBezTo>
                  <a:close/>
                  <a:moveTo>
                    <a:pt x="60" y="22"/>
                  </a:moveTo>
                  <a:cubicBezTo>
                    <a:pt x="60" y="21"/>
                    <a:pt x="60" y="21"/>
                    <a:pt x="59" y="21"/>
                  </a:cubicBezTo>
                  <a:cubicBezTo>
                    <a:pt x="59" y="21"/>
                    <a:pt x="59" y="22"/>
                    <a:pt x="58" y="22"/>
                  </a:cubicBezTo>
                  <a:lnTo>
                    <a:pt x="60" y="22"/>
                  </a:lnTo>
                  <a:close/>
                  <a:moveTo>
                    <a:pt x="34" y="22"/>
                  </a:moveTo>
                  <a:cubicBezTo>
                    <a:pt x="34" y="22"/>
                    <a:pt x="35" y="22"/>
                    <a:pt x="35" y="22"/>
                  </a:cubicBezTo>
                  <a:cubicBezTo>
                    <a:pt x="35" y="22"/>
                    <a:pt x="35" y="22"/>
                    <a:pt x="35" y="21"/>
                  </a:cubicBezTo>
                  <a:cubicBezTo>
                    <a:pt x="35" y="21"/>
                    <a:pt x="35" y="21"/>
                    <a:pt x="35" y="21"/>
                  </a:cubicBezTo>
                  <a:cubicBezTo>
                    <a:pt x="35" y="20"/>
                    <a:pt x="34" y="20"/>
                    <a:pt x="34" y="21"/>
                  </a:cubicBezTo>
                  <a:lnTo>
                    <a:pt x="34" y="22"/>
                  </a:lnTo>
                  <a:close/>
                  <a:moveTo>
                    <a:pt x="40" y="20"/>
                  </a:moveTo>
                  <a:cubicBezTo>
                    <a:pt x="40" y="20"/>
                    <a:pt x="40" y="20"/>
                    <a:pt x="39" y="20"/>
                  </a:cubicBezTo>
                  <a:cubicBezTo>
                    <a:pt x="39" y="20"/>
                    <a:pt x="39" y="20"/>
                    <a:pt x="39" y="20"/>
                  </a:cubicBezTo>
                  <a:cubicBezTo>
                    <a:pt x="39" y="20"/>
                    <a:pt x="40" y="20"/>
                    <a:pt x="40" y="20"/>
                  </a:cubicBezTo>
                  <a:cubicBezTo>
                    <a:pt x="40" y="20"/>
                    <a:pt x="40" y="20"/>
                    <a:pt x="40" y="20"/>
                  </a:cubicBezTo>
                  <a:close/>
                  <a:moveTo>
                    <a:pt x="46" y="21"/>
                  </a:moveTo>
                  <a:lnTo>
                    <a:pt x="46" y="19"/>
                  </a:lnTo>
                  <a:lnTo>
                    <a:pt x="45" y="19"/>
                  </a:lnTo>
                  <a:cubicBezTo>
                    <a:pt x="45" y="19"/>
                    <a:pt x="44" y="20"/>
                    <a:pt x="44" y="20"/>
                  </a:cubicBezTo>
                  <a:cubicBezTo>
                    <a:pt x="44" y="20"/>
                    <a:pt x="44" y="20"/>
                    <a:pt x="44" y="21"/>
                  </a:cubicBezTo>
                  <a:lnTo>
                    <a:pt x="46" y="21"/>
                  </a:lnTo>
                  <a:close/>
                  <a:moveTo>
                    <a:pt x="41" y="18"/>
                  </a:moveTo>
                  <a:cubicBezTo>
                    <a:pt x="41" y="17"/>
                    <a:pt x="41" y="16"/>
                    <a:pt x="39" y="16"/>
                  </a:cubicBezTo>
                  <a:cubicBezTo>
                    <a:pt x="39" y="17"/>
                    <a:pt x="40" y="17"/>
                    <a:pt x="40" y="17"/>
                  </a:cubicBezTo>
                  <a:cubicBezTo>
                    <a:pt x="40" y="18"/>
                    <a:pt x="41" y="18"/>
                    <a:pt x="41" y="18"/>
                  </a:cubicBezTo>
                  <a:close/>
                  <a:moveTo>
                    <a:pt x="63" y="17"/>
                  </a:moveTo>
                  <a:cubicBezTo>
                    <a:pt x="63" y="17"/>
                    <a:pt x="64" y="17"/>
                    <a:pt x="64" y="17"/>
                  </a:cubicBezTo>
                  <a:cubicBezTo>
                    <a:pt x="65" y="16"/>
                    <a:pt x="66" y="17"/>
                    <a:pt x="66" y="17"/>
                  </a:cubicBezTo>
                  <a:lnTo>
                    <a:pt x="66" y="16"/>
                  </a:lnTo>
                  <a:cubicBezTo>
                    <a:pt x="67" y="16"/>
                    <a:pt x="67" y="16"/>
                    <a:pt x="67" y="16"/>
                  </a:cubicBezTo>
                  <a:cubicBezTo>
                    <a:pt x="66" y="16"/>
                    <a:pt x="66" y="16"/>
                    <a:pt x="66" y="16"/>
                  </a:cubicBezTo>
                  <a:cubicBezTo>
                    <a:pt x="65" y="15"/>
                    <a:pt x="65" y="15"/>
                    <a:pt x="65" y="15"/>
                  </a:cubicBezTo>
                  <a:cubicBezTo>
                    <a:pt x="65" y="15"/>
                    <a:pt x="65" y="15"/>
                    <a:pt x="65" y="15"/>
                  </a:cubicBezTo>
                  <a:cubicBezTo>
                    <a:pt x="65" y="14"/>
                    <a:pt x="64" y="14"/>
                    <a:pt x="64" y="14"/>
                  </a:cubicBezTo>
                  <a:cubicBezTo>
                    <a:pt x="64" y="15"/>
                    <a:pt x="64" y="15"/>
                    <a:pt x="63" y="16"/>
                  </a:cubicBezTo>
                  <a:cubicBezTo>
                    <a:pt x="63" y="16"/>
                    <a:pt x="63" y="17"/>
                    <a:pt x="63" y="17"/>
                  </a:cubicBezTo>
                  <a:close/>
                  <a:moveTo>
                    <a:pt x="35" y="14"/>
                  </a:moveTo>
                  <a:cubicBezTo>
                    <a:pt x="35" y="15"/>
                    <a:pt x="34" y="15"/>
                    <a:pt x="34" y="15"/>
                  </a:cubicBezTo>
                  <a:cubicBezTo>
                    <a:pt x="34" y="15"/>
                    <a:pt x="34" y="15"/>
                    <a:pt x="34" y="15"/>
                  </a:cubicBezTo>
                  <a:cubicBezTo>
                    <a:pt x="34" y="15"/>
                    <a:pt x="34" y="15"/>
                    <a:pt x="34" y="15"/>
                  </a:cubicBezTo>
                  <a:cubicBezTo>
                    <a:pt x="35" y="15"/>
                    <a:pt x="35" y="15"/>
                    <a:pt x="35" y="14"/>
                  </a:cubicBezTo>
                  <a:close/>
                  <a:moveTo>
                    <a:pt x="43" y="16"/>
                  </a:moveTo>
                  <a:cubicBezTo>
                    <a:pt x="43" y="16"/>
                    <a:pt x="43" y="17"/>
                    <a:pt x="44" y="16"/>
                  </a:cubicBezTo>
                  <a:cubicBezTo>
                    <a:pt x="44" y="16"/>
                    <a:pt x="44" y="16"/>
                    <a:pt x="45" y="16"/>
                  </a:cubicBezTo>
                  <a:cubicBezTo>
                    <a:pt x="45" y="16"/>
                    <a:pt x="45" y="15"/>
                    <a:pt x="45" y="15"/>
                  </a:cubicBezTo>
                  <a:cubicBezTo>
                    <a:pt x="45" y="14"/>
                    <a:pt x="45" y="14"/>
                    <a:pt x="44" y="14"/>
                  </a:cubicBezTo>
                  <a:cubicBezTo>
                    <a:pt x="45" y="14"/>
                    <a:pt x="44" y="15"/>
                    <a:pt x="44" y="15"/>
                  </a:cubicBezTo>
                  <a:cubicBezTo>
                    <a:pt x="44" y="15"/>
                    <a:pt x="44" y="15"/>
                    <a:pt x="44" y="15"/>
                  </a:cubicBezTo>
                  <a:cubicBezTo>
                    <a:pt x="43" y="15"/>
                    <a:pt x="43" y="15"/>
                    <a:pt x="43" y="15"/>
                  </a:cubicBezTo>
                  <a:cubicBezTo>
                    <a:pt x="43" y="16"/>
                    <a:pt x="43" y="16"/>
                    <a:pt x="43" y="16"/>
                  </a:cubicBezTo>
                  <a:close/>
                  <a:moveTo>
                    <a:pt x="109" y="14"/>
                  </a:moveTo>
                  <a:cubicBezTo>
                    <a:pt x="108" y="14"/>
                    <a:pt x="108" y="15"/>
                    <a:pt x="108" y="15"/>
                  </a:cubicBezTo>
                  <a:cubicBezTo>
                    <a:pt x="108" y="15"/>
                    <a:pt x="109" y="14"/>
                    <a:pt x="109" y="14"/>
                  </a:cubicBezTo>
                  <a:cubicBezTo>
                    <a:pt x="109" y="14"/>
                    <a:pt x="109" y="14"/>
                    <a:pt x="109" y="14"/>
                  </a:cubicBezTo>
                  <a:cubicBezTo>
                    <a:pt x="109" y="14"/>
                    <a:pt x="109" y="14"/>
                    <a:pt x="109" y="14"/>
                  </a:cubicBezTo>
                  <a:close/>
                  <a:moveTo>
                    <a:pt x="67" y="15"/>
                  </a:moveTo>
                  <a:cubicBezTo>
                    <a:pt x="67" y="15"/>
                    <a:pt x="67" y="15"/>
                    <a:pt x="67" y="15"/>
                  </a:cubicBezTo>
                  <a:cubicBezTo>
                    <a:pt x="68" y="15"/>
                    <a:pt x="68" y="15"/>
                    <a:pt x="68" y="14"/>
                  </a:cubicBezTo>
                  <a:cubicBezTo>
                    <a:pt x="68" y="14"/>
                    <a:pt x="68" y="14"/>
                    <a:pt x="67" y="14"/>
                  </a:cubicBezTo>
                  <a:cubicBezTo>
                    <a:pt x="67" y="13"/>
                    <a:pt x="67" y="13"/>
                    <a:pt x="67" y="13"/>
                  </a:cubicBezTo>
                  <a:lnTo>
                    <a:pt x="67" y="15"/>
                  </a:lnTo>
                  <a:close/>
                  <a:moveTo>
                    <a:pt x="68" y="13"/>
                  </a:moveTo>
                  <a:cubicBezTo>
                    <a:pt x="69" y="13"/>
                    <a:pt x="69" y="13"/>
                    <a:pt x="69" y="13"/>
                  </a:cubicBezTo>
                  <a:cubicBezTo>
                    <a:pt x="70" y="13"/>
                    <a:pt x="70" y="13"/>
                    <a:pt x="70" y="13"/>
                  </a:cubicBezTo>
                  <a:lnTo>
                    <a:pt x="69" y="13"/>
                  </a:lnTo>
                  <a:cubicBezTo>
                    <a:pt x="69" y="13"/>
                    <a:pt x="69" y="13"/>
                    <a:pt x="68" y="13"/>
                  </a:cubicBezTo>
                  <a:cubicBezTo>
                    <a:pt x="68" y="13"/>
                    <a:pt x="68" y="13"/>
                    <a:pt x="68" y="13"/>
                  </a:cubicBezTo>
                  <a:close/>
                  <a:moveTo>
                    <a:pt x="66" y="13"/>
                  </a:moveTo>
                  <a:cubicBezTo>
                    <a:pt x="66" y="12"/>
                    <a:pt x="66" y="12"/>
                    <a:pt x="66" y="13"/>
                  </a:cubicBezTo>
                  <a:cubicBezTo>
                    <a:pt x="65" y="13"/>
                    <a:pt x="65" y="13"/>
                    <a:pt x="65" y="13"/>
                  </a:cubicBezTo>
                  <a:cubicBezTo>
                    <a:pt x="66" y="13"/>
                    <a:pt x="66" y="13"/>
                    <a:pt x="66" y="13"/>
                  </a:cubicBezTo>
                  <a:cubicBezTo>
                    <a:pt x="66" y="13"/>
                    <a:pt x="66" y="13"/>
                    <a:pt x="66" y="12"/>
                  </a:cubicBezTo>
                  <a:lnTo>
                    <a:pt x="66" y="13"/>
                  </a:lnTo>
                  <a:close/>
                  <a:moveTo>
                    <a:pt x="57" y="13"/>
                  </a:moveTo>
                  <a:lnTo>
                    <a:pt x="58" y="13"/>
                  </a:lnTo>
                  <a:lnTo>
                    <a:pt x="58" y="12"/>
                  </a:lnTo>
                  <a:lnTo>
                    <a:pt x="57" y="12"/>
                  </a:lnTo>
                  <a:lnTo>
                    <a:pt x="57" y="13"/>
                  </a:lnTo>
                  <a:close/>
                  <a:moveTo>
                    <a:pt x="97" y="11"/>
                  </a:moveTo>
                  <a:cubicBezTo>
                    <a:pt x="97" y="11"/>
                    <a:pt x="97" y="12"/>
                    <a:pt x="97" y="12"/>
                  </a:cubicBezTo>
                  <a:cubicBezTo>
                    <a:pt x="97" y="12"/>
                    <a:pt x="97" y="11"/>
                    <a:pt x="98" y="11"/>
                  </a:cubicBezTo>
                  <a:cubicBezTo>
                    <a:pt x="98" y="11"/>
                    <a:pt x="98" y="11"/>
                    <a:pt x="98" y="11"/>
                  </a:cubicBezTo>
                  <a:cubicBezTo>
                    <a:pt x="98" y="11"/>
                    <a:pt x="98" y="11"/>
                    <a:pt x="97" y="11"/>
                  </a:cubicBezTo>
                  <a:close/>
                  <a:moveTo>
                    <a:pt x="62" y="13"/>
                  </a:moveTo>
                  <a:cubicBezTo>
                    <a:pt x="62" y="13"/>
                    <a:pt x="62" y="13"/>
                    <a:pt x="62" y="13"/>
                  </a:cubicBezTo>
                  <a:cubicBezTo>
                    <a:pt x="63" y="13"/>
                    <a:pt x="63" y="13"/>
                    <a:pt x="63" y="13"/>
                  </a:cubicBezTo>
                  <a:cubicBezTo>
                    <a:pt x="63" y="13"/>
                    <a:pt x="64" y="12"/>
                    <a:pt x="64" y="12"/>
                  </a:cubicBezTo>
                  <a:cubicBezTo>
                    <a:pt x="64" y="12"/>
                    <a:pt x="64" y="12"/>
                    <a:pt x="64" y="12"/>
                  </a:cubicBezTo>
                  <a:cubicBezTo>
                    <a:pt x="63" y="11"/>
                    <a:pt x="62" y="11"/>
                    <a:pt x="62" y="11"/>
                  </a:cubicBezTo>
                  <a:cubicBezTo>
                    <a:pt x="62" y="11"/>
                    <a:pt x="61" y="11"/>
                    <a:pt x="60" y="12"/>
                  </a:cubicBezTo>
                  <a:cubicBezTo>
                    <a:pt x="60" y="11"/>
                    <a:pt x="60" y="10"/>
                    <a:pt x="59" y="10"/>
                  </a:cubicBezTo>
                  <a:cubicBezTo>
                    <a:pt x="60" y="11"/>
                    <a:pt x="60" y="12"/>
                    <a:pt x="60" y="12"/>
                  </a:cubicBezTo>
                  <a:cubicBezTo>
                    <a:pt x="60" y="13"/>
                    <a:pt x="61" y="13"/>
                    <a:pt x="62" y="13"/>
                  </a:cubicBezTo>
                  <a:close/>
                  <a:moveTo>
                    <a:pt x="66" y="10"/>
                  </a:moveTo>
                  <a:cubicBezTo>
                    <a:pt x="66" y="10"/>
                    <a:pt x="66" y="10"/>
                    <a:pt x="66" y="10"/>
                  </a:cubicBezTo>
                  <a:cubicBezTo>
                    <a:pt x="66" y="10"/>
                    <a:pt x="65" y="10"/>
                    <a:pt x="65" y="10"/>
                  </a:cubicBezTo>
                  <a:cubicBezTo>
                    <a:pt x="66" y="10"/>
                    <a:pt x="66" y="10"/>
                    <a:pt x="66" y="10"/>
                  </a:cubicBezTo>
                  <a:cubicBezTo>
                    <a:pt x="66" y="10"/>
                    <a:pt x="66" y="10"/>
                    <a:pt x="66" y="10"/>
                  </a:cubicBezTo>
                  <a:close/>
                  <a:moveTo>
                    <a:pt x="96" y="10"/>
                  </a:moveTo>
                  <a:cubicBezTo>
                    <a:pt x="96" y="10"/>
                    <a:pt x="96" y="10"/>
                    <a:pt x="96" y="9"/>
                  </a:cubicBezTo>
                  <a:cubicBezTo>
                    <a:pt x="96" y="9"/>
                    <a:pt x="96" y="9"/>
                    <a:pt x="95" y="8"/>
                  </a:cubicBezTo>
                  <a:cubicBezTo>
                    <a:pt x="95" y="9"/>
                    <a:pt x="95" y="10"/>
                    <a:pt x="96" y="10"/>
                  </a:cubicBezTo>
                  <a:close/>
                  <a:moveTo>
                    <a:pt x="76" y="7"/>
                  </a:moveTo>
                  <a:cubicBezTo>
                    <a:pt x="76" y="7"/>
                    <a:pt x="76" y="7"/>
                    <a:pt x="76" y="7"/>
                  </a:cubicBezTo>
                  <a:cubicBezTo>
                    <a:pt x="76" y="7"/>
                    <a:pt x="75" y="7"/>
                    <a:pt x="76" y="7"/>
                  </a:cubicBezTo>
                  <a:cubicBezTo>
                    <a:pt x="76" y="7"/>
                    <a:pt x="76" y="7"/>
                    <a:pt x="76" y="7"/>
                  </a:cubicBezTo>
                  <a:cubicBezTo>
                    <a:pt x="76" y="7"/>
                    <a:pt x="76" y="7"/>
                    <a:pt x="76" y="7"/>
                  </a:cubicBezTo>
                  <a:close/>
                  <a:moveTo>
                    <a:pt x="62" y="5"/>
                  </a:moveTo>
                  <a:cubicBezTo>
                    <a:pt x="62" y="5"/>
                    <a:pt x="62" y="5"/>
                    <a:pt x="61" y="5"/>
                  </a:cubicBezTo>
                  <a:cubicBezTo>
                    <a:pt x="61" y="5"/>
                    <a:pt x="61" y="6"/>
                    <a:pt x="61" y="6"/>
                  </a:cubicBezTo>
                  <a:cubicBezTo>
                    <a:pt x="61" y="6"/>
                    <a:pt x="62" y="6"/>
                    <a:pt x="62" y="6"/>
                  </a:cubicBezTo>
                  <a:cubicBezTo>
                    <a:pt x="62" y="6"/>
                    <a:pt x="62" y="5"/>
                    <a:pt x="62" y="5"/>
                  </a:cubicBezTo>
                  <a:close/>
                  <a:moveTo>
                    <a:pt x="58" y="4"/>
                  </a:moveTo>
                  <a:cubicBezTo>
                    <a:pt x="58" y="4"/>
                    <a:pt x="58" y="4"/>
                    <a:pt x="58" y="4"/>
                  </a:cubicBezTo>
                  <a:cubicBezTo>
                    <a:pt x="58" y="4"/>
                    <a:pt x="58" y="5"/>
                    <a:pt x="58" y="5"/>
                  </a:cubicBezTo>
                  <a:cubicBezTo>
                    <a:pt x="58" y="5"/>
                    <a:pt x="58" y="5"/>
                    <a:pt x="58" y="5"/>
                  </a:cubicBezTo>
                  <a:cubicBezTo>
                    <a:pt x="59" y="5"/>
                    <a:pt x="59" y="4"/>
                    <a:pt x="58" y="4"/>
                  </a:cubicBezTo>
                  <a:close/>
                  <a:moveTo>
                    <a:pt x="40" y="6"/>
                  </a:moveTo>
                  <a:lnTo>
                    <a:pt x="41" y="6"/>
                  </a:lnTo>
                  <a:cubicBezTo>
                    <a:pt x="41" y="6"/>
                    <a:pt x="41" y="5"/>
                    <a:pt x="41" y="5"/>
                  </a:cubicBezTo>
                  <a:cubicBezTo>
                    <a:pt x="41" y="5"/>
                    <a:pt x="41" y="5"/>
                    <a:pt x="42" y="5"/>
                  </a:cubicBezTo>
                  <a:cubicBezTo>
                    <a:pt x="41" y="5"/>
                    <a:pt x="41" y="5"/>
                    <a:pt x="41" y="4"/>
                  </a:cubicBezTo>
                  <a:cubicBezTo>
                    <a:pt x="41" y="4"/>
                    <a:pt x="40" y="4"/>
                    <a:pt x="40" y="4"/>
                  </a:cubicBezTo>
                  <a:lnTo>
                    <a:pt x="40" y="6"/>
                  </a:lnTo>
                  <a:close/>
                  <a:moveTo>
                    <a:pt x="64" y="5"/>
                  </a:moveTo>
                  <a:cubicBezTo>
                    <a:pt x="64" y="5"/>
                    <a:pt x="65" y="5"/>
                    <a:pt x="65" y="5"/>
                  </a:cubicBezTo>
                  <a:cubicBezTo>
                    <a:pt x="65" y="4"/>
                    <a:pt x="65" y="4"/>
                    <a:pt x="65" y="3"/>
                  </a:cubicBezTo>
                  <a:cubicBezTo>
                    <a:pt x="64" y="3"/>
                    <a:pt x="63" y="4"/>
                    <a:pt x="64" y="5"/>
                  </a:cubicBezTo>
                  <a:close/>
                  <a:moveTo>
                    <a:pt x="79" y="3"/>
                  </a:moveTo>
                  <a:cubicBezTo>
                    <a:pt x="79" y="3"/>
                    <a:pt x="79" y="3"/>
                    <a:pt x="78" y="3"/>
                  </a:cubicBezTo>
                  <a:cubicBezTo>
                    <a:pt x="78" y="3"/>
                    <a:pt x="77" y="3"/>
                    <a:pt x="77" y="3"/>
                  </a:cubicBezTo>
                  <a:cubicBezTo>
                    <a:pt x="78" y="4"/>
                    <a:pt x="78" y="4"/>
                    <a:pt x="78" y="4"/>
                  </a:cubicBezTo>
                  <a:cubicBezTo>
                    <a:pt x="79" y="4"/>
                    <a:pt x="79" y="4"/>
                    <a:pt x="79" y="3"/>
                  </a:cubicBezTo>
                  <a:close/>
                  <a:moveTo>
                    <a:pt x="106" y="11"/>
                  </a:moveTo>
                  <a:cubicBezTo>
                    <a:pt x="106" y="12"/>
                    <a:pt x="106" y="12"/>
                    <a:pt x="106" y="13"/>
                  </a:cubicBezTo>
                  <a:cubicBezTo>
                    <a:pt x="106" y="13"/>
                    <a:pt x="106" y="13"/>
                    <a:pt x="107" y="13"/>
                  </a:cubicBezTo>
                  <a:cubicBezTo>
                    <a:pt x="107" y="13"/>
                    <a:pt x="107" y="13"/>
                    <a:pt x="107" y="12"/>
                  </a:cubicBezTo>
                  <a:cubicBezTo>
                    <a:pt x="107" y="12"/>
                    <a:pt x="107" y="12"/>
                    <a:pt x="106" y="11"/>
                  </a:cubicBezTo>
                  <a:close/>
                  <a:moveTo>
                    <a:pt x="130" y="97"/>
                  </a:moveTo>
                  <a:cubicBezTo>
                    <a:pt x="127" y="97"/>
                    <a:pt x="124" y="97"/>
                    <a:pt x="121" y="97"/>
                  </a:cubicBezTo>
                  <a:cubicBezTo>
                    <a:pt x="118" y="97"/>
                    <a:pt x="116" y="97"/>
                    <a:pt x="113" y="97"/>
                  </a:cubicBezTo>
                  <a:cubicBezTo>
                    <a:pt x="112" y="97"/>
                    <a:pt x="111" y="97"/>
                    <a:pt x="111" y="96"/>
                  </a:cubicBezTo>
                  <a:cubicBezTo>
                    <a:pt x="111" y="96"/>
                    <a:pt x="110" y="96"/>
                    <a:pt x="110" y="96"/>
                  </a:cubicBezTo>
                  <a:cubicBezTo>
                    <a:pt x="110" y="96"/>
                    <a:pt x="110" y="96"/>
                    <a:pt x="110" y="96"/>
                  </a:cubicBezTo>
                  <a:cubicBezTo>
                    <a:pt x="110" y="97"/>
                    <a:pt x="110" y="97"/>
                    <a:pt x="110" y="97"/>
                  </a:cubicBezTo>
                  <a:cubicBezTo>
                    <a:pt x="110" y="97"/>
                    <a:pt x="109" y="97"/>
                    <a:pt x="109" y="97"/>
                  </a:cubicBezTo>
                  <a:lnTo>
                    <a:pt x="75" y="97"/>
                  </a:lnTo>
                  <a:cubicBezTo>
                    <a:pt x="75" y="94"/>
                    <a:pt x="75" y="91"/>
                    <a:pt x="75" y="87"/>
                  </a:cubicBezTo>
                  <a:cubicBezTo>
                    <a:pt x="75" y="83"/>
                    <a:pt x="75" y="79"/>
                    <a:pt x="75" y="74"/>
                  </a:cubicBezTo>
                  <a:cubicBezTo>
                    <a:pt x="75" y="70"/>
                    <a:pt x="75" y="66"/>
                    <a:pt x="75" y="62"/>
                  </a:cubicBezTo>
                  <a:cubicBezTo>
                    <a:pt x="75" y="58"/>
                    <a:pt x="75" y="54"/>
                    <a:pt x="75" y="50"/>
                  </a:cubicBezTo>
                  <a:cubicBezTo>
                    <a:pt x="75" y="48"/>
                    <a:pt x="75" y="47"/>
                    <a:pt x="75" y="45"/>
                  </a:cubicBezTo>
                  <a:cubicBezTo>
                    <a:pt x="75" y="43"/>
                    <a:pt x="74" y="42"/>
                    <a:pt x="73" y="40"/>
                  </a:cubicBezTo>
                  <a:cubicBezTo>
                    <a:pt x="73" y="39"/>
                    <a:pt x="72" y="38"/>
                    <a:pt x="70" y="37"/>
                  </a:cubicBezTo>
                  <a:cubicBezTo>
                    <a:pt x="69" y="36"/>
                    <a:pt x="67" y="36"/>
                    <a:pt x="64" y="36"/>
                  </a:cubicBezTo>
                  <a:cubicBezTo>
                    <a:pt x="62" y="36"/>
                    <a:pt x="61" y="37"/>
                    <a:pt x="60" y="38"/>
                  </a:cubicBezTo>
                  <a:cubicBezTo>
                    <a:pt x="59" y="39"/>
                    <a:pt x="58" y="40"/>
                    <a:pt x="57" y="41"/>
                  </a:cubicBezTo>
                  <a:cubicBezTo>
                    <a:pt x="56" y="43"/>
                    <a:pt x="56" y="45"/>
                    <a:pt x="56" y="47"/>
                  </a:cubicBezTo>
                  <a:cubicBezTo>
                    <a:pt x="55" y="49"/>
                    <a:pt x="55" y="51"/>
                    <a:pt x="55" y="53"/>
                  </a:cubicBezTo>
                  <a:cubicBezTo>
                    <a:pt x="55" y="61"/>
                    <a:pt x="55" y="70"/>
                    <a:pt x="55" y="80"/>
                  </a:cubicBezTo>
                  <a:cubicBezTo>
                    <a:pt x="55" y="90"/>
                    <a:pt x="55" y="101"/>
                    <a:pt x="55" y="111"/>
                  </a:cubicBezTo>
                  <a:cubicBezTo>
                    <a:pt x="55" y="122"/>
                    <a:pt x="55" y="133"/>
                    <a:pt x="55" y="142"/>
                  </a:cubicBezTo>
                  <a:cubicBezTo>
                    <a:pt x="55" y="152"/>
                    <a:pt x="55" y="161"/>
                    <a:pt x="55" y="169"/>
                  </a:cubicBezTo>
                  <a:cubicBezTo>
                    <a:pt x="55" y="170"/>
                    <a:pt x="55" y="171"/>
                    <a:pt x="56" y="172"/>
                  </a:cubicBezTo>
                  <a:cubicBezTo>
                    <a:pt x="56" y="174"/>
                    <a:pt x="56" y="175"/>
                    <a:pt x="56" y="176"/>
                  </a:cubicBezTo>
                  <a:cubicBezTo>
                    <a:pt x="56" y="177"/>
                    <a:pt x="56" y="178"/>
                    <a:pt x="57" y="179"/>
                  </a:cubicBezTo>
                  <a:cubicBezTo>
                    <a:pt x="57" y="180"/>
                    <a:pt x="57" y="181"/>
                    <a:pt x="57" y="182"/>
                  </a:cubicBezTo>
                  <a:cubicBezTo>
                    <a:pt x="58" y="183"/>
                    <a:pt x="59" y="184"/>
                    <a:pt x="61" y="185"/>
                  </a:cubicBezTo>
                  <a:cubicBezTo>
                    <a:pt x="63" y="186"/>
                    <a:pt x="65" y="186"/>
                    <a:pt x="66" y="186"/>
                  </a:cubicBezTo>
                  <a:cubicBezTo>
                    <a:pt x="68" y="185"/>
                    <a:pt x="69" y="185"/>
                    <a:pt x="71" y="184"/>
                  </a:cubicBezTo>
                  <a:cubicBezTo>
                    <a:pt x="72" y="183"/>
                    <a:pt x="73" y="182"/>
                    <a:pt x="74" y="180"/>
                  </a:cubicBezTo>
                  <a:cubicBezTo>
                    <a:pt x="74" y="179"/>
                    <a:pt x="74" y="178"/>
                    <a:pt x="75" y="176"/>
                  </a:cubicBezTo>
                  <a:cubicBezTo>
                    <a:pt x="75" y="173"/>
                    <a:pt x="75" y="171"/>
                    <a:pt x="75" y="170"/>
                  </a:cubicBezTo>
                  <a:cubicBezTo>
                    <a:pt x="75" y="167"/>
                    <a:pt x="75" y="164"/>
                    <a:pt x="75" y="161"/>
                  </a:cubicBezTo>
                  <a:cubicBezTo>
                    <a:pt x="75" y="157"/>
                    <a:pt x="75" y="154"/>
                    <a:pt x="75" y="151"/>
                  </a:cubicBezTo>
                  <a:cubicBezTo>
                    <a:pt x="75" y="148"/>
                    <a:pt x="75" y="145"/>
                    <a:pt x="75" y="141"/>
                  </a:cubicBezTo>
                  <a:cubicBezTo>
                    <a:pt x="75" y="138"/>
                    <a:pt x="75" y="135"/>
                    <a:pt x="75" y="132"/>
                  </a:cubicBezTo>
                  <a:lnTo>
                    <a:pt x="130" y="132"/>
                  </a:lnTo>
                  <a:lnTo>
                    <a:pt x="130" y="145"/>
                  </a:lnTo>
                  <a:cubicBezTo>
                    <a:pt x="130" y="149"/>
                    <a:pt x="130" y="153"/>
                    <a:pt x="130" y="157"/>
                  </a:cubicBezTo>
                  <a:cubicBezTo>
                    <a:pt x="130" y="161"/>
                    <a:pt x="130" y="165"/>
                    <a:pt x="130" y="169"/>
                  </a:cubicBezTo>
                  <a:cubicBezTo>
                    <a:pt x="129" y="173"/>
                    <a:pt x="129" y="176"/>
                    <a:pt x="128" y="180"/>
                  </a:cubicBezTo>
                  <a:cubicBezTo>
                    <a:pt x="127" y="182"/>
                    <a:pt x="127" y="185"/>
                    <a:pt x="126" y="187"/>
                  </a:cubicBezTo>
                  <a:cubicBezTo>
                    <a:pt x="125" y="189"/>
                    <a:pt x="124" y="191"/>
                    <a:pt x="123" y="193"/>
                  </a:cubicBezTo>
                  <a:cubicBezTo>
                    <a:pt x="123" y="194"/>
                    <a:pt x="123" y="194"/>
                    <a:pt x="123" y="194"/>
                  </a:cubicBezTo>
                  <a:cubicBezTo>
                    <a:pt x="123" y="195"/>
                    <a:pt x="122" y="195"/>
                    <a:pt x="122" y="195"/>
                  </a:cubicBezTo>
                  <a:cubicBezTo>
                    <a:pt x="122" y="195"/>
                    <a:pt x="122" y="195"/>
                    <a:pt x="122" y="195"/>
                  </a:cubicBezTo>
                  <a:cubicBezTo>
                    <a:pt x="121" y="196"/>
                    <a:pt x="121" y="196"/>
                    <a:pt x="121" y="196"/>
                  </a:cubicBezTo>
                  <a:cubicBezTo>
                    <a:pt x="121" y="197"/>
                    <a:pt x="120" y="198"/>
                    <a:pt x="119" y="199"/>
                  </a:cubicBezTo>
                  <a:cubicBezTo>
                    <a:pt x="119" y="200"/>
                    <a:pt x="118" y="200"/>
                    <a:pt x="117" y="201"/>
                  </a:cubicBezTo>
                  <a:cubicBezTo>
                    <a:pt x="117" y="202"/>
                    <a:pt x="116" y="203"/>
                    <a:pt x="115" y="204"/>
                  </a:cubicBezTo>
                  <a:cubicBezTo>
                    <a:pt x="114" y="204"/>
                    <a:pt x="113" y="205"/>
                    <a:pt x="112" y="206"/>
                  </a:cubicBezTo>
                  <a:cubicBezTo>
                    <a:pt x="111" y="207"/>
                    <a:pt x="111" y="207"/>
                    <a:pt x="111" y="206"/>
                  </a:cubicBezTo>
                  <a:cubicBezTo>
                    <a:pt x="111" y="206"/>
                    <a:pt x="110" y="206"/>
                    <a:pt x="110" y="206"/>
                  </a:cubicBezTo>
                  <a:cubicBezTo>
                    <a:pt x="109" y="207"/>
                    <a:pt x="109" y="207"/>
                    <a:pt x="109" y="208"/>
                  </a:cubicBezTo>
                  <a:cubicBezTo>
                    <a:pt x="109" y="209"/>
                    <a:pt x="108" y="210"/>
                    <a:pt x="107" y="210"/>
                  </a:cubicBezTo>
                  <a:cubicBezTo>
                    <a:pt x="107" y="210"/>
                    <a:pt x="106" y="211"/>
                    <a:pt x="106" y="211"/>
                  </a:cubicBezTo>
                  <a:cubicBezTo>
                    <a:pt x="106" y="211"/>
                    <a:pt x="105" y="210"/>
                    <a:pt x="105" y="210"/>
                  </a:cubicBezTo>
                  <a:cubicBezTo>
                    <a:pt x="105" y="210"/>
                    <a:pt x="105" y="210"/>
                    <a:pt x="104" y="209"/>
                  </a:cubicBezTo>
                  <a:cubicBezTo>
                    <a:pt x="104" y="209"/>
                    <a:pt x="104" y="209"/>
                    <a:pt x="103" y="209"/>
                  </a:cubicBezTo>
                  <a:cubicBezTo>
                    <a:pt x="103" y="209"/>
                    <a:pt x="103" y="210"/>
                    <a:pt x="103" y="210"/>
                  </a:cubicBezTo>
                  <a:cubicBezTo>
                    <a:pt x="103" y="211"/>
                    <a:pt x="103" y="211"/>
                    <a:pt x="104" y="211"/>
                  </a:cubicBezTo>
                  <a:cubicBezTo>
                    <a:pt x="103" y="212"/>
                    <a:pt x="102" y="212"/>
                    <a:pt x="102" y="213"/>
                  </a:cubicBezTo>
                  <a:cubicBezTo>
                    <a:pt x="101" y="213"/>
                    <a:pt x="101" y="214"/>
                    <a:pt x="100" y="214"/>
                  </a:cubicBezTo>
                  <a:cubicBezTo>
                    <a:pt x="100" y="214"/>
                    <a:pt x="99" y="213"/>
                    <a:pt x="99" y="213"/>
                  </a:cubicBezTo>
                  <a:cubicBezTo>
                    <a:pt x="98" y="213"/>
                    <a:pt x="98" y="213"/>
                    <a:pt x="97" y="214"/>
                  </a:cubicBezTo>
                  <a:cubicBezTo>
                    <a:pt x="97" y="214"/>
                    <a:pt x="97" y="214"/>
                    <a:pt x="97" y="214"/>
                  </a:cubicBezTo>
                  <a:cubicBezTo>
                    <a:pt x="97" y="215"/>
                    <a:pt x="98" y="215"/>
                    <a:pt x="98" y="215"/>
                  </a:cubicBezTo>
                  <a:cubicBezTo>
                    <a:pt x="98" y="215"/>
                    <a:pt x="97" y="216"/>
                    <a:pt x="95" y="216"/>
                  </a:cubicBezTo>
                  <a:cubicBezTo>
                    <a:pt x="94" y="217"/>
                    <a:pt x="93" y="217"/>
                    <a:pt x="92" y="218"/>
                  </a:cubicBezTo>
                  <a:cubicBezTo>
                    <a:pt x="92" y="217"/>
                    <a:pt x="92" y="217"/>
                    <a:pt x="92" y="217"/>
                  </a:cubicBezTo>
                  <a:cubicBezTo>
                    <a:pt x="92" y="216"/>
                    <a:pt x="93" y="216"/>
                    <a:pt x="93" y="216"/>
                  </a:cubicBezTo>
                  <a:cubicBezTo>
                    <a:pt x="93" y="216"/>
                    <a:pt x="94" y="216"/>
                    <a:pt x="94" y="216"/>
                  </a:cubicBezTo>
                  <a:cubicBezTo>
                    <a:pt x="95" y="216"/>
                    <a:pt x="95" y="216"/>
                    <a:pt x="95" y="216"/>
                  </a:cubicBezTo>
                  <a:cubicBezTo>
                    <a:pt x="95" y="215"/>
                    <a:pt x="94" y="214"/>
                    <a:pt x="93" y="214"/>
                  </a:cubicBezTo>
                  <a:cubicBezTo>
                    <a:pt x="93" y="213"/>
                    <a:pt x="94" y="212"/>
                    <a:pt x="93" y="212"/>
                  </a:cubicBezTo>
                  <a:cubicBezTo>
                    <a:pt x="93" y="212"/>
                    <a:pt x="93" y="212"/>
                    <a:pt x="93" y="211"/>
                  </a:cubicBezTo>
                  <a:cubicBezTo>
                    <a:pt x="92" y="211"/>
                    <a:pt x="92" y="212"/>
                    <a:pt x="91" y="212"/>
                  </a:cubicBezTo>
                  <a:cubicBezTo>
                    <a:pt x="90" y="212"/>
                    <a:pt x="89" y="212"/>
                    <a:pt x="88" y="212"/>
                  </a:cubicBezTo>
                  <a:cubicBezTo>
                    <a:pt x="87" y="212"/>
                    <a:pt x="86"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2" y="213"/>
                    <a:pt x="93" y="214"/>
                    <a:pt x="93" y="215"/>
                  </a:cubicBezTo>
                  <a:lnTo>
                    <a:pt x="89" y="215"/>
                  </a:lnTo>
                  <a:cubicBezTo>
                    <a:pt x="89" y="216"/>
                    <a:pt x="88" y="216"/>
                    <a:pt x="88" y="216"/>
                  </a:cubicBezTo>
                  <a:cubicBezTo>
                    <a:pt x="88" y="217"/>
                    <a:pt x="87" y="217"/>
                    <a:pt x="86" y="217"/>
                  </a:cubicBezTo>
                  <a:lnTo>
                    <a:pt x="86" y="216"/>
                  </a:lnTo>
                  <a:cubicBezTo>
                    <a:pt x="86" y="216"/>
                    <a:pt x="85" y="216"/>
                    <a:pt x="84" y="217"/>
                  </a:cubicBezTo>
                  <a:cubicBezTo>
                    <a:pt x="84" y="217"/>
                    <a:pt x="83" y="218"/>
                    <a:pt x="83" y="219"/>
                  </a:cubicBezTo>
                  <a:cubicBezTo>
                    <a:pt x="83" y="218"/>
                    <a:pt x="82" y="218"/>
                    <a:pt x="81" y="218"/>
                  </a:cubicBezTo>
                  <a:cubicBezTo>
                    <a:pt x="80" y="218"/>
                    <a:pt x="80" y="218"/>
                    <a:pt x="79" y="218"/>
                  </a:cubicBezTo>
                  <a:cubicBezTo>
                    <a:pt x="79" y="219"/>
                    <a:pt x="78" y="219"/>
                    <a:pt x="77" y="220"/>
                  </a:cubicBezTo>
                  <a:cubicBezTo>
                    <a:pt x="77" y="220"/>
                    <a:pt x="76" y="221"/>
                    <a:pt x="76" y="221"/>
                  </a:cubicBezTo>
                  <a:lnTo>
                    <a:pt x="60" y="221"/>
                  </a:lnTo>
                  <a:cubicBezTo>
                    <a:pt x="59" y="221"/>
                    <a:pt x="59" y="221"/>
                    <a:pt x="58" y="220"/>
                  </a:cubicBezTo>
                  <a:cubicBezTo>
                    <a:pt x="57" y="220"/>
                    <a:pt x="57" y="220"/>
                    <a:pt x="57" y="219"/>
                  </a:cubicBezTo>
                  <a:cubicBezTo>
                    <a:pt x="56" y="219"/>
                    <a:pt x="56" y="219"/>
                    <a:pt x="56" y="219"/>
                  </a:cubicBezTo>
                  <a:cubicBezTo>
                    <a:pt x="56" y="219"/>
                    <a:pt x="56" y="219"/>
                    <a:pt x="56" y="220"/>
                  </a:cubicBezTo>
                  <a:cubicBezTo>
                    <a:pt x="56" y="220"/>
                    <a:pt x="56" y="220"/>
                    <a:pt x="56" y="220"/>
                  </a:cubicBezTo>
                  <a:cubicBezTo>
                    <a:pt x="56" y="220"/>
                    <a:pt x="56" y="221"/>
                    <a:pt x="55" y="221"/>
                  </a:cubicBezTo>
                  <a:cubicBezTo>
                    <a:pt x="55" y="221"/>
                    <a:pt x="54" y="221"/>
                    <a:pt x="54" y="221"/>
                  </a:cubicBezTo>
                  <a:cubicBezTo>
                    <a:pt x="55" y="220"/>
                    <a:pt x="55" y="220"/>
                    <a:pt x="55" y="220"/>
                  </a:cubicBezTo>
                  <a:cubicBezTo>
                    <a:pt x="55" y="220"/>
                    <a:pt x="55" y="220"/>
                    <a:pt x="55" y="219"/>
                  </a:cubicBezTo>
                  <a:cubicBezTo>
                    <a:pt x="55" y="219"/>
                    <a:pt x="55" y="219"/>
                    <a:pt x="56" y="219"/>
                  </a:cubicBezTo>
                  <a:cubicBezTo>
                    <a:pt x="56" y="218"/>
                    <a:pt x="56" y="218"/>
                    <a:pt x="57" y="217"/>
                  </a:cubicBezTo>
                  <a:cubicBezTo>
                    <a:pt x="57" y="217"/>
                    <a:pt x="58" y="217"/>
                    <a:pt x="58" y="216"/>
                  </a:cubicBezTo>
                  <a:cubicBezTo>
                    <a:pt x="59" y="217"/>
                    <a:pt x="59" y="217"/>
                    <a:pt x="59" y="218"/>
                  </a:cubicBezTo>
                  <a:cubicBezTo>
                    <a:pt x="60" y="217"/>
                    <a:pt x="60" y="217"/>
                    <a:pt x="61" y="216"/>
                  </a:cubicBezTo>
                  <a:cubicBezTo>
                    <a:pt x="62" y="216"/>
                    <a:pt x="63" y="216"/>
                    <a:pt x="64" y="216"/>
                  </a:cubicBezTo>
                  <a:cubicBezTo>
                    <a:pt x="65" y="216"/>
                    <a:pt x="66" y="216"/>
                    <a:pt x="67" y="216"/>
                  </a:cubicBezTo>
                  <a:cubicBezTo>
                    <a:pt x="68" y="217"/>
                    <a:pt x="69" y="216"/>
                    <a:pt x="69" y="216"/>
                  </a:cubicBezTo>
                  <a:cubicBezTo>
                    <a:pt x="70" y="216"/>
                    <a:pt x="70" y="216"/>
                    <a:pt x="71" y="216"/>
                  </a:cubicBezTo>
                  <a:cubicBezTo>
                    <a:pt x="72" y="216"/>
                    <a:pt x="72" y="216"/>
                    <a:pt x="73" y="216"/>
                  </a:cubicBezTo>
                  <a:cubicBezTo>
                    <a:pt x="73" y="216"/>
                    <a:pt x="73" y="216"/>
                    <a:pt x="74" y="216"/>
                  </a:cubicBezTo>
                  <a:cubicBezTo>
                    <a:pt x="74" y="216"/>
                    <a:pt x="74" y="215"/>
                    <a:pt x="75" y="215"/>
                  </a:cubicBezTo>
                  <a:cubicBezTo>
                    <a:pt x="76" y="215"/>
                    <a:pt x="76" y="215"/>
                    <a:pt x="77" y="216"/>
                  </a:cubicBezTo>
                  <a:cubicBezTo>
                    <a:pt x="77" y="216"/>
                    <a:pt x="77" y="216"/>
                    <a:pt x="77" y="215"/>
                  </a:cubicBezTo>
                  <a:cubicBezTo>
                    <a:pt x="77" y="214"/>
                    <a:pt x="77" y="214"/>
                    <a:pt x="77" y="213"/>
                  </a:cubicBezTo>
                  <a:cubicBezTo>
                    <a:pt x="76" y="213"/>
                    <a:pt x="76" y="213"/>
                    <a:pt x="75" y="213"/>
                  </a:cubicBezTo>
                  <a:cubicBezTo>
                    <a:pt x="75" y="213"/>
                    <a:pt x="75" y="213"/>
                    <a:pt x="74" y="213"/>
                  </a:cubicBezTo>
                  <a:cubicBezTo>
                    <a:pt x="74" y="214"/>
                    <a:pt x="73" y="214"/>
                    <a:pt x="73" y="214"/>
                  </a:cubicBezTo>
                  <a:cubicBezTo>
                    <a:pt x="73" y="213"/>
                    <a:pt x="72" y="213"/>
                    <a:pt x="72" y="212"/>
                  </a:cubicBezTo>
                  <a:cubicBezTo>
                    <a:pt x="72" y="211"/>
                    <a:pt x="72" y="211"/>
                    <a:pt x="71"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8" y="211"/>
                    <a:pt x="68" y="211"/>
                    <a:pt x="67" y="211"/>
                  </a:cubicBezTo>
                  <a:cubicBezTo>
                    <a:pt x="66" y="211"/>
                    <a:pt x="66" y="211"/>
                    <a:pt x="66" y="211"/>
                  </a:cubicBezTo>
                  <a:cubicBezTo>
                    <a:pt x="66" y="212"/>
                    <a:pt x="66" y="212"/>
                    <a:pt x="67" y="212"/>
                  </a:cubicBezTo>
                  <a:cubicBezTo>
                    <a:pt x="67" y="212"/>
                    <a:pt x="66" y="213"/>
                    <a:pt x="66" y="213"/>
                  </a:cubicBezTo>
                  <a:cubicBezTo>
                    <a:pt x="66" y="213"/>
                    <a:pt x="66" y="212"/>
                    <a:pt x="65" y="212"/>
                  </a:cubicBezTo>
                  <a:cubicBezTo>
                    <a:pt x="65" y="212"/>
                    <a:pt x="65" y="212"/>
                    <a:pt x="65" y="212"/>
                  </a:cubicBezTo>
                  <a:cubicBezTo>
                    <a:pt x="64" y="211"/>
                    <a:pt x="64" y="211"/>
                    <a:pt x="64" y="211"/>
                  </a:cubicBezTo>
                  <a:cubicBezTo>
                    <a:pt x="63" y="212"/>
                    <a:pt x="63" y="212"/>
                    <a:pt x="62" y="212"/>
                  </a:cubicBezTo>
                  <a:cubicBezTo>
                    <a:pt x="61" y="212"/>
                    <a:pt x="60" y="212"/>
                    <a:pt x="59" y="213"/>
                  </a:cubicBezTo>
                  <a:cubicBezTo>
                    <a:pt x="59" y="212"/>
                    <a:pt x="59" y="212"/>
                    <a:pt x="58" y="212"/>
                  </a:cubicBezTo>
                  <a:cubicBezTo>
                    <a:pt x="58" y="212"/>
                    <a:pt x="58" y="211"/>
                    <a:pt x="58" y="211"/>
                  </a:cubicBezTo>
                  <a:cubicBezTo>
                    <a:pt x="58" y="211"/>
                    <a:pt x="57" y="211"/>
                    <a:pt x="57" y="211"/>
                  </a:cubicBezTo>
                  <a:cubicBezTo>
                    <a:pt x="57" y="212"/>
                    <a:pt x="57" y="212"/>
                    <a:pt x="57" y="213"/>
                  </a:cubicBezTo>
                  <a:cubicBezTo>
                    <a:pt x="57" y="213"/>
                    <a:pt x="57" y="213"/>
                    <a:pt x="57" y="213"/>
                  </a:cubicBezTo>
                  <a:cubicBezTo>
                    <a:pt x="57" y="213"/>
                    <a:pt x="56" y="213"/>
                    <a:pt x="56" y="213"/>
                  </a:cubicBezTo>
                  <a:cubicBezTo>
                    <a:pt x="56" y="213"/>
                    <a:pt x="56" y="212"/>
                    <a:pt x="56" y="212"/>
                  </a:cubicBezTo>
                  <a:cubicBezTo>
                    <a:pt x="55" y="212"/>
                    <a:pt x="55" y="212"/>
                    <a:pt x="55" y="212"/>
                  </a:cubicBezTo>
                  <a:cubicBezTo>
                    <a:pt x="54" y="212"/>
                    <a:pt x="54" y="212"/>
                    <a:pt x="54" y="212"/>
                  </a:cubicBezTo>
                  <a:cubicBezTo>
                    <a:pt x="54" y="213"/>
                    <a:pt x="54" y="213"/>
                    <a:pt x="54" y="213"/>
                  </a:cubicBezTo>
                  <a:cubicBezTo>
                    <a:pt x="54" y="214"/>
                    <a:pt x="54" y="214"/>
                    <a:pt x="54" y="214"/>
                  </a:cubicBezTo>
                  <a:cubicBezTo>
                    <a:pt x="54" y="214"/>
                    <a:pt x="54" y="214"/>
                    <a:pt x="54" y="214"/>
                  </a:cubicBezTo>
                  <a:cubicBezTo>
                    <a:pt x="53" y="215"/>
                    <a:pt x="53" y="214"/>
                    <a:pt x="53" y="214"/>
                  </a:cubicBezTo>
                  <a:cubicBezTo>
                    <a:pt x="53" y="214"/>
                    <a:pt x="53" y="214"/>
                    <a:pt x="52" y="213"/>
                  </a:cubicBezTo>
                  <a:cubicBezTo>
                    <a:pt x="52" y="213"/>
                    <a:pt x="52" y="213"/>
                    <a:pt x="52" y="213"/>
                  </a:cubicBezTo>
                  <a:cubicBezTo>
                    <a:pt x="52" y="213"/>
                    <a:pt x="52" y="213"/>
                    <a:pt x="51" y="213"/>
                  </a:cubicBezTo>
                  <a:cubicBezTo>
                    <a:pt x="51" y="213"/>
                    <a:pt x="51" y="213"/>
                    <a:pt x="51" y="213"/>
                  </a:cubicBezTo>
                  <a:cubicBezTo>
                    <a:pt x="51" y="213"/>
                    <a:pt x="51" y="212"/>
                    <a:pt x="51" y="212"/>
                  </a:cubicBezTo>
                  <a:cubicBezTo>
                    <a:pt x="52" y="212"/>
                    <a:pt x="52" y="212"/>
                    <a:pt x="52" y="212"/>
                  </a:cubicBezTo>
                  <a:cubicBezTo>
                    <a:pt x="52" y="211"/>
                    <a:pt x="52" y="211"/>
                    <a:pt x="52" y="211"/>
                  </a:cubicBezTo>
                  <a:cubicBezTo>
                    <a:pt x="52" y="211"/>
                    <a:pt x="52" y="212"/>
                    <a:pt x="51" y="212"/>
                  </a:cubicBezTo>
                  <a:cubicBezTo>
                    <a:pt x="50" y="212"/>
                    <a:pt x="49" y="212"/>
                    <a:pt x="49" y="212"/>
                  </a:cubicBezTo>
                  <a:cubicBezTo>
                    <a:pt x="48" y="212"/>
                    <a:pt x="47" y="213"/>
                    <a:pt x="47" y="213"/>
                  </a:cubicBezTo>
                  <a:cubicBezTo>
                    <a:pt x="46" y="213"/>
                    <a:pt x="46" y="214"/>
                    <a:pt x="46" y="214"/>
                  </a:cubicBezTo>
                  <a:cubicBezTo>
                    <a:pt x="45" y="214"/>
                    <a:pt x="45" y="214"/>
                    <a:pt x="45" y="214"/>
                  </a:cubicBezTo>
                  <a:cubicBezTo>
                    <a:pt x="45" y="214"/>
                    <a:pt x="45" y="214"/>
                    <a:pt x="45" y="213"/>
                  </a:cubicBezTo>
                  <a:cubicBezTo>
                    <a:pt x="46" y="213"/>
                    <a:pt x="46" y="213"/>
                    <a:pt x="46" y="213"/>
                  </a:cubicBezTo>
                  <a:cubicBezTo>
                    <a:pt x="46" y="212"/>
                    <a:pt x="46" y="212"/>
                    <a:pt x="46" y="211"/>
                  </a:cubicBezTo>
                  <a:cubicBezTo>
                    <a:pt x="45" y="211"/>
                    <a:pt x="45" y="211"/>
                    <a:pt x="44" y="211"/>
                  </a:cubicBezTo>
                  <a:cubicBezTo>
                    <a:pt x="44" y="211"/>
                    <a:pt x="43" y="211"/>
                    <a:pt x="42" y="211"/>
                  </a:cubicBezTo>
                  <a:cubicBezTo>
                    <a:pt x="42" y="210"/>
                    <a:pt x="42" y="210"/>
                    <a:pt x="42" y="210"/>
                  </a:cubicBezTo>
                  <a:cubicBezTo>
                    <a:pt x="41" y="210"/>
                    <a:pt x="41" y="210"/>
                    <a:pt x="41" y="210"/>
                  </a:cubicBezTo>
                  <a:cubicBezTo>
                    <a:pt x="40" y="210"/>
                    <a:pt x="40" y="210"/>
                    <a:pt x="40" y="210"/>
                  </a:cubicBezTo>
                  <a:cubicBezTo>
                    <a:pt x="39" y="209"/>
                    <a:pt x="39" y="209"/>
                    <a:pt x="39" y="209"/>
                  </a:cubicBezTo>
                  <a:cubicBezTo>
                    <a:pt x="38" y="209"/>
                    <a:pt x="38" y="209"/>
                    <a:pt x="38" y="210"/>
                  </a:cubicBezTo>
                  <a:cubicBezTo>
                    <a:pt x="38" y="210"/>
                    <a:pt x="38" y="210"/>
                    <a:pt x="38" y="211"/>
                  </a:cubicBezTo>
                  <a:cubicBezTo>
                    <a:pt x="38" y="211"/>
                    <a:pt x="38" y="211"/>
                    <a:pt x="38" y="212"/>
                  </a:cubicBezTo>
                  <a:cubicBezTo>
                    <a:pt x="38" y="212"/>
                    <a:pt x="38" y="212"/>
                    <a:pt x="37" y="213"/>
                  </a:cubicBezTo>
                  <a:cubicBezTo>
                    <a:pt x="37" y="212"/>
                    <a:pt x="36" y="212"/>
                    <a:pt x="36" y="211"/>
                  </a:cubicBezTo>
                  <a:cubicBezTo>
                    <a:pt x="36" y="210"/>
                    <a:pt x="35" y="210"/>
                    <a:pt x="34" y="210"/>
                  </a:cubicBezTo>
                  <a:cubicBezTo>
                    <a:pt x="34" y="210"/>
                    <a:pt x="34" y="211"/>
                    <a:pt x="35" y="211"/>
                  </a:cubicBezTo>
                  <a:cubicBezTo>
                    <a:pt x="36" y="212"/>
                    <a:pt x="36" y="212"/>
                    <a:pt x="36" y="213"/>
                  </a:cubicBezTo>
                  <a:cubicBezTo>
                    <a:pt x="35" y="213"/>
                    <a:pt x="34" y="213"/>
                    <a:pt x="34" y="212"/>
                  </a:cubicBezTo>
                  <a:cubicBezTo>
                    <a:pt x="33" y="211"/>
                    <a:pt x="33" y="211"/>
                    <a:pt x="33" y="210"/>
                  </a:cubicBezTo>
                  <a:cubicBezTo>
                    <a:pt x="32" y="210"/>
                    <a:pt x="32" y="210"/>
                    <a:pt x="31" y="211"/>
                  </a:cubicBezTo>
                  <a:cubicBezTo>
                    <a:pt x="31" y="211"/>
                    <a:pt x="31" y="211"/>
                    <a:pt x="31" y="212"/>
                  </a:cubicBezTo>
                  <a:cubicBezTo>
                    <a:pt x="30" y="212"/>
                    <a:pt x="30" y="211"/>
                    <a:pt x="30" y="211"/>
                  </a:cubicBezTo>
                  <a:cubicBezTo>
                    <a:pt x="29" y="210"/>
                    <a:pt x="29" y="210"/>
                    <a:pt x="30" y="209"/>
                  </a:cubicBezTo>
                  <a:cubicBezTo>
                    <a:pt x="29" y="209"/>
                    <a:pt x="28" y="210"/>
                    <a:pt x="28" y="210"/>
                  </a:cubicBezTo>
                  <a:cubicBezTo>
                    <a:pt x="28" y="210"/>
                    <a:pt x="27" y="210"/>
                    <a:pt x="27" y="211"/>
                  </a:cubicBezTo>
                  <a:cubicBezTo>
                    <a:pt x="27" y="211"/>
                    <a:pt x="27" y="211"/>
                    <a:pt x="27" y="211"/>
                  </a:cubicBezTo>
                  <a:cubicBezTo>
                    <a:pt x="27" y="211"/>
                    <a:pt x="27" y="211"/>
                    <a:pt x="28" y="212"/>
                  </a:cubicBezTo>
                  <a:cubicBezTo>
                    <a:pt x="28" y="212"/>
                    <a:pt x="28" y="212"/>
                    <a:pt x="28" y="212"/>
                  </a:cubicBezTo>
                  <a:cubicBezTo>
                    <a:pt x="28" y="212"/>
                    <a:pt x="27" y="212"/>
                    <a:pt x="27" y="213"/>
                  </a:cubicBezTo>
                  <a:cubicBezTo>
                    <a:pt x="26" y="213"/>
                    <a:pt x="26" y="213"/>
                    <a:pt x="25" y="212"/>
                  </a:cubicBezTo>
                  <a:cubicBezTo>
                    <a:pt x="25" y="212"/>
                    <a:pt x="24" y="211"/>
                    <a:pt x="24" y="211"/>
                  </a:cubicBezTo>
                  <a:cubicBezTo>
                    <a:pt x="23" y="211"/>
                    <a:pt x="23" y="211"/>
                    <a:pt x="22" y="211"/>
                  </a:cubicBezTo>
                  <a:cubicBezTo>
                    <a:pt x="22" y="211"/>
                    <a:pt x="21" y="210"/>
                    <a:pt x="21" y="210"/>
                  </a:cubicBezTo>
                  <a:cubicBezTo>
                    <a:pt x="20" y="210"/>
                    <a:pt x="20" y="209"/>
                    <a:pt x="20" y="209"/>
                  </a:cubicBezTo>
                  <a:cubicBezTo>
                    <a:pt x="19" y="208"/>
                    <a:pt x="19" y="208"/>
                    <a:pt x="18" y="207"/>
                  </a:cubicBezTo>
                  <a:cubicBezTo>
                    <a:pt x="17" y="207"/>
                    <a:pt x="16" y="206"/>
                    <a:pt x="15" y="204"/>
                  </a:cubicBezTo>
                  <a:cubicBezTo>
                    <a:pt x="13" y="203"/>
                    <a:pt x="12" y="202"/>
                    <a:pt x="11" y="201"/>
                  </a:cubicBezTo>
                  <a:cubicBezTo>
                    <a:pt x="11" y="201"/>
                    <a:pt x="11" y="200"/>
                    <a:pt x="11" y="200"/>
                  </a:cubicBezTo>
                  <a:cubicBezTo>
                    <a:pt x="10" y="200"/>
                    <a:pt x="10" y="199"/>
                    <a:pt x="10" y="199"/>
                  </a:cubicBezTo>
                  <a:cubicBezTo>
                    <a:pt x="8" y="195"/>
                    <a:pt x="6" y="191"/>
                    <a:pt x="4" y="185"/>
                  </a:cubicBezTo>
                  <a:cubicBezTo>
                    <a:pt x="2" y="180"/>
                    <a:pt x="1"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3" y="35"/>
                    <a:pt x="6" y="30"/>
                  </a:cubicBezTo>
                  <a:cubicBezTo>
                    <a:pt x="9" y="24"/>
                    <a:pt x="13" y="19"/>
                    <a:pt x="17" y="16"/>
                  </a:cubicBezTo>
                  <a:cubicBezTo>
                    <a:pt x="18" y="15"/>
                    <a:pt x="19" y="14"/>
                    <a:pt x="20" y="14"/>
                  </a:cubicBezTo>
                  <a:cubicBezTo>
                    <a:pt x="21" y="13"/>
                    <a:pt x="22" y="12"/>
                    <a:pt x="23" y="12"/>
                  </a:cubicBezTo>
                  <a:cubicBezTo>
                    <a:pt x="28" y="8"/>
                    <a:pt x="34" y="5"/>
                    <a:pt x="41" y="3"/>
                  </a:cubicBezTo>
                  <a:cubicBezTo>
                    <a:pt x="45" y="2"/>
                    <a:pt x="50" y="1"/>
                    <a:pt x="55" y="1"/>
                  </a:cubicBezTo>
                  <a:cubicBezTo>
                    <a:pt x="60" y="0"/>
                    <a:pt x="66" y="0"/>
                    <a:pt x="72" y="0"/>
                  </a:cubicBezTo>
                  <a:cubicBezTo>
                    <a:pt x="79" y="1"/>
                    <a:pt x="85" y="2"/>
                    <a:pt x="91" y="4"/>
                  </a:cubicBezTo>
                  <a:cubicBezTo>
                    <a:pt x="97" y="5"/>
                    <a:pt x="102" y="8"/>
                    <a:pt x="106"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1" y="14"/>
                    <a:pt x="111" y="14"/>
                    <a:pt x="112" y="15"/>
                  </a:cubicBezTo>
                  <a:cubicBezTo>
                    <a:pt x="112" y="15"/>
                    <a:pt x="113" y="16"/>
                    <a:pt x="114" y="17"/>
                  </a:cubicBezTo>
                  <a:cubicBezTo>
                    <a:pt x="115" y="17"/>
                    <a:pt x="116" y="18"/>
                    <a:pt x="117" y="19"/>
                  </a:cubicBezTo>
                  <a:cubicBezTo>
                    <a:pt x="121" y="23"/>
                    <a:pt x="124" y="29"/>
                    <a:pt x="126" y="35"/>
                  </a:cubicBezTo>
                  <a:cubicBezTo>
                    <a:pt x="128" y="41"/>
                    <a:pt x="130" y="48"/>
                    <a:pt x="130" y="56"/>
                  </a:cubicBezTo>
                  <a:cubicBezTo>
                    <a:pt x="130" y="62"/>
                    <a:pt x="130" y="69"/>
                    <a:pt x="130" y="76"/>
                  </a:cubicBezTo>
                  <a:cubicBezTo>
                    <a:pt x="130" y="82"/>
                    <a:pt x="130" y="89"/>
                    <a:pt x="130" y="97"/>
                  </a:cubicBezTo>
                  <a:close/>
                  <a:moveTo>
                    <a:pt x="64" y="213"/>
                  </a:moveTo>
                  <a:cubicBezTo>
                    <a:pt x="65" y="213"/>
                    <a:pt x="65" y="213"/>
                    <a:pt x="65" y="214"/>
                  </a:cubicBezTo>
                  <a:cubicBezTo>
                    <a:pt x="65" y="214"/>
                    <a:pt x="65" y="214"/>
                    <a:pt x="65" y="214"/>
                  </a:cubicBezTo>
                  <a:cubicBezTo>
                    <a:pt x="65" y="214"/>
                    <a:pt x="65" y="214"/>
                    <a:pt x="65" y="214"/>
                  </a:cubicBezTo>
                  <a:cubicBezTo>
                    <a:pt x="64" y="214"/>
                    <a:pt x="64" y="214"/>
                    <a:pt x="64" y="213"/>
                  </a:cubicBezTo>
                  <a:close/>
                  <a:moveTo>
                    <a:pt x="85" y="219"/>
                  </a:moveTo>
                  <a:cubicBezTo>
                    <a:pt x="85" y="219"/>
                    <a:pt x="84" y="219"/>
                    <a:pt x="83" y="220"/>
                  </a:cubicBezTo>
                  <a:cubicBezTo>
                    <a:pt x="83" y="220"/>
                    <a:pt x="83" y="219"/>
                    <a:pt x="83"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29">
              <a:extLst>
                <a:ext uri="{FF2B5EF4-FFF2-40B4-BE49-F238E27FC236}">
                  <a16:creationId xmlns:a16="http://schemas.microsoft.com/office/drawing/2014/main" id="{95942DB1-2312-437C-AD06-C0C96E35E82A}"/>
                </a:ext>
              </a:extLst>
            </p:cNvPr>
            <p:cNvSpPr>
              <a:spLocks noEditPoints="1"/>
            </p:cNvSpPr>
            <p:nvPr/>
          </p:nvSpPr>
          <p:spPr bwMode="auto">
            <a:xfrm>
              <a:off x="7099603" y="3086699"/>
              <a:ext cx="105815" cy="182001"/>
            </a:xfrm>
            <a:custGeom>
              <a:avLst/>
              <a:gdLst>
                <a:gd name="T0" fmla="*/ 67 w 128"/>
                <a:gd name="T1" fmla="*/ 1 h 220"/>
                <a:gd name="T2" fmla="*/ 72 w 128"/>
                <a:gd name="T3" fmla="*/ 3 h 220"/>
                <a:gd name="T4" fmla="*/ 57 w 128"/>
                <a:gd name="T5" fmla="*/ 5 h 220"/>
                <a:gd name="T6" fmla="*/ 27 w 128"/>
                <a:gd name="T7" fmla="*/ 7 h 220"/>
                <a:gd name="T8" fmla="*/ 43 w 128"/>
                <a:gd name="T9" fmla="*/ 10 h 220"/>
                <a:gd name="T10" fmla="*/ 33 w 128"/>
                <a:gd name="T11" fmla="*/ 16 h 220"/>
                <a:gd name="T12" fmla="*/ 37 w 128"/>
                <a:gd name="T13" fmla="*/ 212 h 220"/>
                <a:gd name="T14" fmla="*/ 14 w 128"/>
                <a:gd name="T15" fmla="*/ 189 h 220"/>
                <a:gd name="T16" fmla="*/ 7 w 128"/>
                <a:gd name="T17" fmla="*/ 181 h 220"/>
                <a:gd name="T18" fmla="*/ 37 w 128"/>
                <a:gd name="T19" fmla="*/ 176 h 220"/>
                <a:gd name="T20" fmla="*/ 24 w 128"/>
                <a:gd name="T21" fmla="*/ 150 h 220"/>
                <a:gd name="T22" fmla="*/ 115 w 128"/>
                <a:gd name="T23" fmla="*/ 106 h 220"/>
                <a:gd name="T24" fmla="*/ 25 w 128"/>
                <a:gd name="T25" fmla="*/ 97 h 220"/>
                <a:gd name="T26" fmla="*/ 26 w 128"/>
                <a:gd name="T27" fmla="*/ 86 h 220"/>
                <a:gd name="T28" fmla="*/ 31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4 h 220"/>
                <a:gd name="T42" fmla="*/ 11 w 128"/>
                <a:gd name="T43" fmla="*/ 40 h 220"/>
                <a:gd name="T44" fmla="*/ 72 w 128"/>
                <a:gd name="T45" fmla="*/ 44 h 220"/>
                <a:gd name="T46" fmla="*/ 56 w 128"/>
                <a:gd name="T47" fmla="*/ 176 h 220"/>
                <a:gd name="T48" fmla="*/ 11 w 128"/>
                <a:gd name="T49" fmla="*/ 36 h 220"/>
                <a:gd name="T50" fmla="*/ 15 w 128"/>
                <a:gd name="T51" fmla="*/ 36 h 220"/>
                <a:gd name="T52" fmla="*/ 10 w 128"/>
                <a:gd name="T53" fmla="*/ 32 h 220"/>
                <a:gd name="T54" fmla="*/ 23 w 128"/>
                <a:gd name="T55" fmla="*/ 29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1 h 220"/>
                <a:gd name="T68" fmla="*/ 83 w 128"/>
                <a:gd name="T69" fmla="*/ 9 h 220"/>
                <a:gd name="T70" fmla="*/ 81 w 128"/>
                <a:gd name="T71" fmla="*/ 2 h 220"/>
                <a:gd name="T72" fmla="*/ 93 w 128"/>
                <a:gd name="T73" fmla="*/ 5 h 220"/>
                <a:gd name="T74" fmla="*/ 96 w 128"/>
                <a:gd name="T75" fmla="*/ 6 h 220"/>
                <a:gd name="T76" fmla="*/ 92 w 128"/>
                <a:gd name="T77" fmla="*/ 11 h 220"/>
                <a:gd name="T78" fmla="*/ 97 w 128"/>
                <a:gd name="T79" fmla="*/ 11 h 220"/>
                <a:gd name="T80" fmla="*/ 106 w 128"/>
                <a:gd name="T81" fmla="*/ 11 h 220"/>
                <a:gd name="T82" fmla="*/ 128 w 128"/>
                <a:gd name="T83" fmla="*/ 71 h 220"/>
                <a:gd name="T84" fmla="*/ 122 w 128"/>
                <a:gd name="T85" fmla="*/ 187 h 220"/>
                <a:gd name="T86" fmla="*/ 14 w 128"/>
                <a:gd name="T87" fmla="*/ 200 h 220"/>
                <a:gd name="T88" fmla="*/ 6 w 128"/>
                <a:gd name="T89" fmla="*/ 187 h 220"/>
                <a:gd name="T90" fmla="*/ 1 w 128"/>
                <a:gd name="T91" fmla="*/ 118 h 220"/>
                <a:gd name="T92" fmla="*/ 1 w 128"/>
                <a:gd name="T93" fmla="*/ 52 h 220"/>
                <a:gd name="T94" fmla="*/ 11 w 128"/>
                <a:gd name="T95" fmla="*/ 27 h 220"/>
                <a:gd name="T96" fmla="*/ 11 w 128"/>
                <a:gd name="T97" fmla="*/ 27 h 220"/>
                <a:gd name="T98" fmla="*/ 28 w 128"/>
                <a:gd name="T99" fmla="*/ 8 h 220"/>
                <a:gd name="T100" fmla="*/ 29 w 128"/>
                <a:gd name="T101" fmla="*/ 14 h 220"/>
                <a:gd name="T102" fmla="*/ 30 w 128"/>
                <a:gd name="T103" fmla="*/ 22 h 220"/>
                <a:gd name="T104" fmla="*/ 37 w 128"/>
                <a:gd name="T105" fmla="*/ 19 h 220"/>
                <a:gd name="T106" fmla="*/ 43 w 128"/>
                <a:gd name="T107" fmla="*/ 13 h 220"/>
                <a:gd name="T108" fmla="*/ 52 w 128"/>
                <a:gd name="T109" fmla="*/ 9 h 220"/>
                <a:gd name="T110" fmla="*/ 56 w 128"/>
                <a:gd name="T111" fmla="*/ 10 h 220"/>
                <a:gd name="T112" fmla="*/ 59 w 128"/>
                <a:gd name="T113" fmla="*/ 3 h 220"/>
                <a:gd name="T114" fmla="*/ 63 w 128"/>
                <a:gd name="T115" fmla="*/ 3 h 220"/>
                <a:gd name="T116" fmla="*/ 70 w 128"/>
                <a:gd name="T117" fmla="*/ 1 h 220"/>
                <a:gd name="T118" fmla="*/ 78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3"/>
                  </a:cubicBezTo>
                  <a:cubicBezTo>
                    <a:pt x="86" y="4"/>
                    <a:pt x="85" y="3"/>
                    <a:pt x="85" y="2"/>
                  </a:cubicBezTo>
                  <a:cubicBezTo>
                    <a:pt x="85" y="2"/>
                    <a:pt x="85" y="1"/>
                    <a:pt x="85" y="1"/>
                  </a:cubicBezTo>
                  <a:cubicBezTo>
                    <a:pt x="85" y="0"/>
                    <a:pt x="85" y="0"/>
                    <a:pt x="86" y="1"/>
                  </a:cubicBezTo>
                  <a:cubicBezTo>
                    <a:pt x="86" y="1"/>
                    <a:pt x="86" y="1"/>
                    <a:pt x="87" y="1"/>
                  </a:cubicBezTo>
                  <a:close/>
                  <a:moveTo>
                    <a:pt x="67" y="1"/>
                  </a:moveTo>
                  <a:cubicBezTo>
                    <a:pt x="67" y="1"/>
                    <a:pt x="66" y="1"/>
                    <a:pt x="66" y="1"/>
                  </a:cubicBezTo>
                  <a:cubicBezTo>
                    <a:pt x="66" y="2"/>
                    <a:pt x="66" y="2"/>
                    <a:pt x="65" y="2"/>
                  </a:cubicBezTo>
                  <a:cubicBezTo>
                    <a:pt x="65" y="1"/>
                    <a:pt x="65" y="1"/>
                    <a:pt x="66" y="1"/>
                  </a:cubicBezTo>
                  <a:cubicBezTo>
                    <a:pt x="66" y="1"/>
                    <a:pt x="67" y="1"/>
                    <a:pt x="67" y="1"/>
                  </a:cubicBezTo>
                  <a:close/>
                  <a:moveTo>
                    <a:pt x="57" y="1"/>
                  </a:moveTo>
                  <a:cubicBezTo>
                    <a:pt x="57" y="2"/>
                    <a:pt x="57" y="2"/>
                    <a:pt x="56" y="2"/>
                  </a:cubicBezTo>
                  <a:cubicBezTo>
                    <a:pt x="56" y="2"/>
                    <a:pt x="56" y="2"/>
                    <a:pt x="56" y="1"/>
                  </a:cubicBezTo>
                  <a:cubicBezTo>
                    <a:pt x="56" y="1"/>
                    <a:pt x="56" y="1"/>
                    <a:pt x="57" y="1"/>
                  </a:cubicBezTo>
                  <a:close/>
                  <a:moveTo>
                    <a:pt x="54" y="2"/>
                  </a:moveTo>
                  <a:cubicBezTo>
                    <a:pt x="54" y="3"/>
                    <a:pt x="54" y="3"/>
                    <a:pt x="53" y="3"/>
                  </a:cubicBezTo>
                  <a:cubicBezTo>
                    <a:pt x="53" y="3"/>
                    <a:pt x="53" y="3"/>
                    <a:pt x="53" y="2"/>
                  </a:cubicBezTo>
                  <a:cubicBezTo>
                    <a:pt x="53" y="2"/>
                    <a:pt x="53" y="2"/>
                    <a:pt x="53" y="2"/>
                  </a:cubicBezTo>
                  <a:cubicBezTo>
                    <a:pt x="53" y="2"/>
                    <a:pt x="54" y="2"/>
                    <a:pt x="54" y="2"/>
                  </a:cubicBezTo>
                  <a:close/>
                  <a:moveTo>
                    <a:pt x="72" y="3"/>
                  </a:moveTo>
                  <a:cubicBezTo>
                    <a:pt x="73" y="3"/>
                    <a:pt x="73" y="3"/>
                    <a:pt x="73" y="3"/>
                  </a:cubicBezTo>
                  <a:cubicBezTo>
                    <a:pt x="72" y="3"/>
                    <a:pt x="72" y="3"/>
                    <a:pt x="72" y="3"/>
                  </a:cubicBezTo>
                  <a:close/>
                  <a:moveTo>
                    <a:pt x="54" y="4"/>
                  </a:moveTo>
                  <a:cubicBezTo>
                    <a:pt x="54" y="4"/>
                    <a:pt x="54" y="4"/>
                    <a:pt x="54" y="5"/>
                  </a:cubicBezTo>
                  <a:cubicBezTo>
                    <a:pt x="54" y="5"/>
                    <a:pt x="54" y="5"/>
                    <a:pt x="53" y="5"/>
                  </a:cubicBezTo>
                  <a:lnTo>
                    <a:pt x="54" y="4"/>
                  </a:lnTo>
                  <a:close/>
                  <a:moveTo>
                    <a:pt x="57" y="5"/>
                  </a:moveTo>
                  <a:cubicBezTo>
                    <a:pt x="57" y="5"/>
                    <a:pt x="57" y="5"/>
                    <a:pt x="57" y="6"/>
                  </a:cubicBezTo>
                  <a:cubicBezTo>
                    <a:pt x="57" y="6"/>
                    <a:pt x="57" y="6"/>
                    <a:pt x="57" y="6"/>
                  </a:cubicBezTo>
                  <a:cubicBezTo>
                    <a:pt x="56" y="6"/>
                    <a:pt x="56" y="6"/>
                    <a:pt x="56" y="7"/>
                  </a:cubicBezTo>
                  <a:cubicBezTo>
                    <a:pt x="55" y="7"/>
                    <a:pt x="55" y="7"/>
                    <a:pt x="54" y="7"/>
                  </a:cubicBezTo>
                  <a:cubicBezTo>
                    <a:pt x="54" y="7"/>
                    <a:pt x="54" y="6"/>
                    <a:pt x="54" y="6"/>
                  </a:cubicBezTo>
                  <a:cubicBezTo>
                    <a:pt x="55" y="6"/>
                    <a:pt x="55" y="6"/>
                    <a:pt x="55" y="5"/>
                  </a:cubicBezTo>
                  <a:lnTo>
                    <a:pt x="57" y="5"/>
                  </a:lnTo>
                  <a:close/>
                  <a:moveTo>
                    <a:pt x="29" y="5"/>
                  </a:moveTo>
                  <a:cubicBezTo>
                    <a:pt x="29" y="6"/>
                    <a:pt x="29" y="6"/>
                    <a:pt x="29" y="6"/>
                  </a:cubicBezTo>
                  <a:cubicBezTo>
                    <a:pt x="29" y="6"/>
                    <a:pt x="29" y="5"/>
                    <a:pt x="29" y="5"/>
                  </a:cubicBezTo>
                  <a:close/>
                  <a:moveTo>
                    <a:pt x="57" y="6"/>
                  </a:moveTo>
                  <a:cubicBezTo>
                    <a:pt x="58" y="6"/>
                    <a:pt x="58" y="6"/>
                    <a:pt x="58" y="7"/>
                  </a:cubicBezTo>
                  <a:cubicBezTo>
                    <a:pt x="58" y="7"/>
                    <a:pt x="57" y="7"/>
                    <a:pt x="57" y="6"/>
                  </a:cubicBezTo>
                  <a:close/>
                  <a:moveTo>
                    <a:pt x="28" y="7"/>
                  </a:moveTo>
                  <a:cubicBezTo>
                    <a:pt x="28" y="7"/>
                    <a:pt x="28" y="7"/>
                    <a:pt x="27" y="7"/>
                  </a:cubicBezTo>
                  <a:cubicBezTo>
                    <a:pt x="27" y="7"/>
                    <a:pt x="27" y="7"/>
                    <a:pt x="27" y="7"/>
                  </a:cubicBezTo>
                  <a:cubicBezTo>
                    <a:pt x="27" y="7"/>
                    <a:pt x="27" y="8"/>
                    <a:pt x="27" y="8"/>
                  </a:cubicBezTo>
                  <a:cubicBezTo>
                    <a:pt x="27" y="8"/>
                    <a:pt x="27" y="8"/>
                    <a:pt x="26" y="8"/>
                  </a:cubicBezTo>
                  <a:cubicBezTo>
                    <a:pt x="26" y="7"/>
                    <a:pt x="27" y="7"/>
                    <a:pt x="27" y="7"/>
                  </a:cubicBezTo>
                  <a:cubicBezTo>
                    <a:pt x="27" y="7"/>
                    <a:pt x="27" y="7"/>
                    <a:pt x="28" y="7"/>
                  </a:cubicBezTo>
                  <a:close/>
                  <a:moveTo>
                    <a:pt x="48" y="9"/>
                  </a:moveTo>
                  <a:cubicBezTo>
                    <a:pt x="48" y="10"/>
                    <a:pt x="48" y="10"/>
                    <a:pt x="47" y="9"/>
                  </a:cubicBezTo>
                  <a:cubicBezTo>
                    <a:pt x="47" y="9"/>
                    <a:pt x="47" y="9"/>
                    <a:pt x="47" y="8"/>
                  </a:cubicBezTo>
                  <a:cubicBezTo>
                    <a:pt x="48" y="8"/>
                    <a:pt x="48" y="8"/>
                    <a:pt x="48" y="9"/>
                  </a:cubicBezTo>
                  <a:close/>
                  <a:moveTo>
                    <a:pt x="45" y="8"/>
                  </a:moveTo>
                  <a:cubicBezTo>
                    <a:pt x="45" y="8"/>
                    <a:pt x="45" y="9"/>
                    <a:pt x="45" y="9"/>
                  </a:cubicBezTo>
                  <a:cubicBezTo>
                    <a:pt x="45" y="9"/>
                    <a:pt x="45" y="10"/>
                    <a:pt x="45" y="10"/>
                  </a:cubicBezTo>
                  <a:cubicBezTo>
                    <a:pt x="45" y="11"/>
                    <a:pt x="45" y="11"/>
                    <a:pt x="45" y="11"/>
                  </a:cubicBezTo>
                  <a:cubicBezTo>
                    <a:pt x="44" y="11"/>
                    <a:pt x="44" y="11"/>
                    <a:pt x="44" y="11"/>
                  </a:cubicBezTo>
                  <a:cubicBezTo>
                    <a:pt x="43" y="11"/>
                    <a:pt x="43" y="11"/>
                    <a:pt x="43" y="11"/>
                  </a:cubicBezTo>
                  <a:cubicBezTo>
                    <a:pt x="43" y="10"/>
                    <a:pt x="43" y="10"/>
                    <a:pt x="43" y="10"/>
                  </a:cubicBezTo>
                  <a:cubicBezTo>
                    <a:pt x="44" y="10"/>
                    <a:pt x="44" y="10"/>
                    <a:pt x="44" y="10"/>
                  </a:cubicBezTo>
                  <a:cubicBezTo>
                    <a:pt x="45" y="9"/>
                    <a:pt x="45" y="9"/>
                    <a:pt x="45" y="9"/>
                  </a:cubicBezTo>
                  <a:cubicBezTo>
                    <a:pt x="45" y="9"/>
                    <a:pt x="45" y="9"/>
                    <a:pt x="45" y="8"/>
                  </a:cubicBezTo>
                  <a:close/>
                  <a:moveTo>
                    <a:pt x="42" y="13"/>
                  </a:moveTo>
                  <a:cubicBezTo>
                    <a:pt x="41" y="13"/>
                    <a:pt x="41" y="13"/>
                    <a:pt x="40" y="13"/>
                  </a:cubicBezTo>
                  <a:cubicBezTo>
                    <a:pt x="39" y="13"/>
                    <a:pt x="39" y="12"/>
                    <a:pt x="39" y="11"/>
                  </a:cubicBezTo>
                  <a:cubicBezTo>
                    <a:pt x="40" y="11"/>
                    <a:pt x="41" y="11"/>
                    <a:pt x="41" y="11"/>
                  </a:cubicBezTo>
                  <a:cubicBezTo>
                    <a:pt x="42" y="11"/>
                    <a:pt x="42" y="11"/>
                    <a:pt x="42" y="12"/>
                  </a:cubicBezTo>
                  <a:cubicBezTo>
                    <a:pt x="43" y="12"/>
                    <a:pt x="42" y="13"/>
                    <a:pt x="42" y="13"/>
                  </a:cubicBezTo>
                  <a:close/>
                  <a:moveTo>
                    <a:pt x="35" y="15"/>
                  </a:moveTo>
                  <a:cubicBezTo>
                    <a:pt x="34" y="16"/>
                    <a:pt x="34" y="16"/>
                    <a:pt x="34" y="16"/>
                  </a:cubicBezTo>
                  <a:cubicBezTo>
                    <a:pt x="33" y="16"/>
                    <a:pt x="33" y="16"/>
                    <a:pt x="33" y="16"/>
                  </a:cubicBezTo>
                  <a:cubicBezTo>
                    <a:pt x="32" y="16"/>
                    <a:pt x="32" y="16"/>
                    <a:pt x="32" y="15"/>
                  </a:cubicBezTo>
                  <a:cubicBezTo>
                    <a:pt x="31" y="15"/>
                    <a:pt x="31" y="15"/>
                    <a:pt x="31" y="15"/>
                  </a:cubicBezTo>
                  <a:cubicBezTo>
                    <a:pt x="32" y="15"/>
                    <a:pt x="33" y="15"/>
                    <a:pt x="33" y="15"/>
                  </a:cubicBezTo>
                  <a:cubicBezTo>
                    <a:pt x="34" y="15"/>
                    <a:pt x="34" y="15"/>
                    <a:pt x="35" y="15"/>
                  </a:cubicBezTo>
                  <a:close/>
                  <a:moveTo>
                    <a:pt x="29" y="17"/>
                  </a:moveTo>
                  <a:cubicBezTo>
                    <a:pt x="29" y="18"/>
                    <a:pt x="29" y="18"/>
                    <a:pt x="28" y="18"/>
                  </a:cubicBezTo>
                  <a:cubicBezTo>
                    <a:pt x="28" y="17"/>
                    <a:pt x="28" y="17"/>
                    <a:pt x="28" y="17"/>
                  </a:cubicBezTo>
                  <a:cubicBezTo>
                    <a:pt x="29" y="17"/>
                    <a:pt x="29" y="17"/>
                    <a:pt x="29" y="17"/>
                  </a:cubicBezTo>
                  <a:close/>
                  <a:moveTo>
                    <a:pt x="37" y="213"/>
                  </a:moveTo>
                  <a:cubicBezTo>
                    <a:pt x="38" y="213"/>
                    <a:pt x="38" y="213"/>
                    <a:pt x="39" y="212"/>
                  </a:cubicBezTo>
                  <a:cubicBezTo>
                    <a:pt x="39" y="212"/>
                    <a:pt x="39" y="211"/>
                    <a:pt x="38" y="211"/>
                  </a:cubicBezTo>
                  <a:cubicBezTo>
                    <a:pt x="38" y="211"/>
                    <a:pt x="37" y="211"/>
                    <a:pt x="37" y="212"/>
                  </a:cubicBezTo>
                  <a:cubicBezTo>
                    <a:pt x="37" y="212"/>
                    <a:pt x="37" y="213"/>
                    <a:pt x="37" y="213"/>
                  </a:cubicBezTo>
                  <a:close/>
                  <a:moveTo>
                    <a:pt x="59" y="198"/>
                  </a:moveTo>
                  <a:cubicBezTo>
                    <a:pt x="59" y="198"/>
                    <a:pt x="60" y="197"/>
                    <a:pt x="59" y="197"/>
                  </a:cubicBezTo>
                  <a:cubicBezTo>
                    <a:pt x="58" y="197"/>
                    <a:pt x="58" y="197"/>
                    <a:pt x="58" y="197"/>
                  </a:cubicBezTo>
                  <a:cubicBezTo>
                    <a:pt x="58" y="198"/>
                    <a:pt x="58" y="198"/>
                    <a:pt x="59" y="198"/>
                  </a:cubicBezTo>
                  <a:close/>
                  <a:moveTo>
                    <a:pt x="33" y="194"/>
                  </a:moveTo>
                  <a:cubicBezTo>
                    <a:pt x="33" y="193"/>
                    <a:pt x="32" y="193"/>
                    <a:pt x="32" y="194"/>
                  </a:cubicBezTo>
                  <a:cubicBezTo>
                    <a:pt x="31" y="194"/>
                    <a:pt x="31" y="195"/>
                    <a:pt x="31" y="195"/>
                  </a:cubicBezTo>
                  <a:cubicBezTo>
                    <a:pt x="32" y="195"/>
                    <a:pt x="32" y="195"/>
                    <a:pt x="33" y="195"/>
                  </a:cubicBezTo>
                  <a:cubicBezTo>
                    <a:pt x="33" y="194"/>
                    <a:pt x="33" y="194"/>
                    <a:pt x="33" y="194"/>
                  </a:cubicBezTo>
                  <a:close/>
                  <a:moveTo>
                    <a:pt x="14" y="188"/>
                  </a:moveTo>
                  <a:cubicBezTo>
                    <a:pt x="14" y="188"/>
                    <a:pt x="14" y="188"/>
                    <a:pt x="14" y="189"/>
                  </a:cubicBezTo>
                  <a:cubicBezTo>
                    <a:pt x="15" y="189"/>
                    <a:pt x="15" y="188"/>
                    <a:pt x="15" y="188"/>
                  </a:cubicBezTo>
                  <a:cubicBezTo>
                    <a:pt x="15" y="187"/>
                    <a:pt x="14" y="187"/>
                    <a:pt x="14" y="188"/>
                  </a:cubicBezTo>
                  <a:close/>
                  <a:moveTo>
                    <a:pt x="83" y="184"/>
                  </a:moveTo>
                  <a:cubicBezTo>
                    <a:pt x="83" y="185"/>
                    <a:pt x="83" y="185"/>
                    <a:pt x="83" y="186"/>
                  </a:cubicBezTo>
                  <a:cubicBezTo>
                    <a:pt x="84" y="186"/>
                    <a:pt x="84" y="186"/>
                    <a:pt x="84" y="187"/>
                  </a:cubicBezTo>
                  <a:cubicBezTo>
                    <a:pt x="84" y="187"/>
                    <a:pt x="85" y="187"/>
                    <a:pt x="85" y="188"/>
                  </a:cubicBezTo>
                  <a:cubicBezTo>
                    <a:pt x="86" y="188"/>
                    <a:pt x="86" y="188"/>
                    <a:pt x="86" y="188"/>
                  </a:cubicBezTo>
                  <a:cubicBezTo>
                    <a:pt x="87" y="187"/>
                    <a:pt x="86" y="186"/>
                    <a:pt x="86" y="186"/>
                  </a:cubicBezTo>
                  <a:cubicBezTo>
                    <a:pt x="85" y="185"/>
                    <a:pt x="84" y="185"/>
                    <a:pt x="83" y="184"/>
                  </a:cubicBezTo>
                  <a:close/>
                  <a:moveTo>
                    <a:pt x="8" y="181"/>
                  </a:moveTo>
                  <a:cubicBezTo>
                    <a:pt x="8" y="181"/>
                    <a:pt x="8" y="181"/>
                    <a:pt x="8" y="181"/>
                  </a:cubicBezTo>
                  <a:cubicBezTo>
                    <a:pt x="7" y="181"/>
                    <a:pt x="7" y="181"/>
                    <a:pt x="7" y="181"/>
                  </a:cubicBezTo>
                  <a:cubicBezTo>
                    <a:pt x="7" y="181"/>
                    <a:pt x="7" y="182"/>
                    <a:pt x="7" y="182"/>
                  </a:cubicBezTo>
                  <a:cubicBezTo>
                    <a:pt x="7" y="182"/>
                    <a:pt x="7" y="183"/>
                    <a:pt x="7" y="183"/>
                  </a:cubicBezTo>
                  <a:cubicBezTo>
                    <a:pt x="7" y="183"/>
                    <a:pt x="8" y="182"/>
                    <a:pt x="8" y="182"/>
                  </a:cubicBezTo>
                  <a:cubicBezTo>
                    <a:pt x="8" y="182"/>
                    <a:pt x="8" y="182"/>
                    <a:pt x="8" y="181"/>
                  </a:cubicBezTo>
                  <a:close/>
                  <a:moveTo>
                    <a:pt x="19" y="179"/>
                  </a:moveTo>
                  <a:cubicBezTo>
                    <a:pt x="19" y="178"/>
                    <a:pt x="19" y="178"/>
                    <a:pt x="19" y="178"/>
                  </a:cubicBezTo>
                  <a:cubicBezTo>
                    <a:pt x="18" y="178"/>
                    <a:pt x="18" y="179"/>
                    <a:pt x="18" y="179"/>
                  </a:cubicBezTo>
                  <a:cubicBezTo>
                    <a:pt x="19" y="179"/>
                    <a:pt x="19" y="179"/>
                    <a:pt x="19" y="179"/>
                  </a:cubicBezTo>
                  <a:lnTo>
                    <a:pt x="19" y="179"/>
                  </a:lnTo>
                  <a:close/>
                  <a:moveTo>
                    <a:pt x="39" y="173"/>
                  </a:moveTo>
                  <a:cubicBezTo>
                    <a:pt x="38" y="173"/>
                    <a:pt x="38" y="173"/>
                    <a:pt x="37" y="174"/>
                  </a:cubicBezTo>
                  <a:cubicBezTo>
                    <a:pt x="37" y="175"/>
                    <a:pt x="37" y="176"/>
                    <a:pt x="37" y="176"/>
                  </a:cubicBezTo>
                  <a:cubicBezTo>
                    <a:pt x="37" y="177"/>
                    <a:pt x="37" y="178"/>
                    <a:pt x="38" y="178"/>
                  </a:cubicBezTo>
                  <a:cubicBezTo>
                    <a:pt x="39" y="177"/>
                    <a:pt x="40" y="177"/>
                    <a:pt x="40" y="177"/>
                  </a:cubicBezTo>
                  <a:cubicBezTo>
                    <a:pt x="40" y="175"/>
                    <a:pt x="40" y="175"/>
                    <a:pt x="40" y="174"/>
                  </a:cubicBezTo>
                  <a:cubicBezTo>
                    <a:pt x="40" y="173"/>
                    <a:pt x="39" y="173"/>
                    <a:pt x="39" y="173"/>
                  </a:cubicBezTo>
                  <a:close/>
                  <a:moveTo>
                    <a:pt x="73" y="163"/>
                  </a:moveTo>
                  <a:cubicBezTo>
                    <a:pt x="73" y="163"/>
                    <a:pt x="73" y="164"/>
                    <a:pt x="74" y="164"/>
                  </a:cubicBezTo>
                  <a:cubicBezTo>
                    <a:pt x="75" y="164"/>
                    <a:pt x="75" y="163"/>
                    <a:pt x="75" y="163"/>
                  </a:cubicBezTo>
                  <a:cubicBezTo>
                    <a:pt x="75" y="162"/>
                    <a:pt x="75" y="162"/>
                    <a:pt x="74" y="162"/>
                  </a:cubicBezTo>
                  <a:cubicBezTo>
                    <a:pt x="74" y="162"/>
                    <a:pt x="73" y="162"/>
                    <a:pt x="73" y="163"/>
                  </a:cubicBezTo>
                  <a:close/>
                  <a:moveTo>
                    <a:pt x="24" y="152"/>
                  </a:moveTo>
                  <a:cubicBezTo>
                    <a:pt x="24" y="152"/>
                    <a:pt x="24" y="151"/>
                    <a:pt x="24" y="151"/>
                  </a:cubicBezTo>
                  <a:cubicBezTo>
                    <a:pt x="24" y="151"/>
                    <a:pt x="24" y="150"/>
                    <a:pt x="24" y="150"/>
                  </a:cubicBezTo>
                  <a:cubicBezTo>
                    <a:pt x="23" y="150"/>
                    <a:pt x="23" y="150"/>
                    <a:pt x="23" y="151"/>
                  </a:cubicBezTo>
                  <a:cubicBezTo>
                    <a:pt x="23" y="151"/>
                    <a:pt x="24" y="152"/>
                    <a:pt x="24" y="152"/>
                  </a:cubicBezTo>
                  <a:close/>
                  <a:moveTo>
                    <a:pt x="9" y="106"/>
                  </a:moveTo>
                  <a:cubicBezTo>
                    <a:pt x="9" y="106"/>
                    <a:pt x="9" y="106"/>
                    <a:pt x="9" y="105"/>
                  </a:cubicBezTo>
                  <a:cubicBezTo>
                    <a:pt x="9" y="105"/>
                    <a:pt x="9" y="105"/>
                    <a:pt x="9" y="105"/>
                  </a:cubicBezTo>
                  <a:cubicBezTo>
                    <a:pt x="9" y="105"/>
                    <a:pt x="9" y="105"/>
                    <a:pt x="9" y="106"/>
                  </a:cubicBezTo>
                  <a:cubicBezTo>
                    <a:pt x="9" y="106"/>
                    <a:pt x="9" y="106"/>
                    <a:pt x="9" y="106"/>
                  </a:cubicBezTo>
                  <a:close/>
                  <a:moveTo>
                    <a:pt x="115" y="106"/>
                  </a:moveTo>
                  <a:cubicBezTo>
                    <a:pt x="116" y="106"/>
                    <a:pt x="116" y="106"/>
                    <a:pt x="117" y="106"/>
                  </a:cubicBezTo>
                  <a:cubicBezTo>
                    <a:pt x="117" y="105"/>
                    <a:pt x="117" y="105"/>
                    <a:pt x="117" y="104"/>
                  </a:cubicBezTo>
                  <a:cubicBezTo>
                    <a:pt x="116" y="104"/>
                    <a:pt x="116" y="104"/>
                    <a:pt x="115" y="104"/>
                  </a:cubicBezTo>
                  <a:cubicBezTo>
                    <a:pt x="115" y="105"/>
                    <a:pt x="115" y="105"/>
                    <a:pt x="115" y="106"/>
                  </a:cubicBezTo>
                  <a:close/>
                  <a:moveTo>
                    <a:pt x="10" y="104"/>
                  </a:moveTo>
                  <a:cubicBezTo>
                    <a:pt x="10" y="104"/>
                    <a:pt x="11" y="104"/>
                    <a:pt x="11" y="103"/>
                  </a:cubicBezTo>
                  <a:cubicBezTo>
                    <a:pt x="11" y="102"/>
                    <a:pt x="10" y="102"/>
                    <a:pt x="10" y="101"/>
                  </a:cubicBezTo>
                  <a:cubicBezTo>
                    <a:pt x="9" y="101"/>
                    <a:pt x="9" y="102"/>
                    <a:pt x="9" y="103"/>
                  </a:cubicBezTo>
                  <a:cubicBezTo>
                    <a:pt x="9" y="104"/>
                    <a:pt x="9" y="104"/>
                    <a:pt x="10" y="104"/>
                  </a:cubicBezTo>
                  <a:close/>
                  <a:moveTo>
                    <a:pt x="11" y="97"/>
                  </a:moveTo>
                  <a:cubicBezTo>
                    <a:pt x="11" y="97"/>
                    <a:pt x="11" y="97"/>
                    <a:pt x="11" y="96"/>
                  </a:cubicBezTo>
                  <a:cubicBezTo>
                    <a:pt x="11" y="96"/>
                    <a:pt x="11" y="96"/>
                    <a:pt x="11" y="96"/>
                  </a:cubicBezTo>
                  <a:cubicBezTo>
                    <a:pt x="10" y="97"/>
                    <a:pt x="11" y="97"/>
                    <a:pt x="11" y="97"/>
                  </a:cubicBezTo>
                  <a:close/>
                  <a:moveTo>
                    <a:pt x="24" y="96"/>
                  </a:moveTo>
                  <a:cubicBezTo>
                    <a:pt x="24" y="96"/>
                    <a:pt x="24" y="96"/>
                    <a:pt x="24" y="97"/>
                  </a:cubicBezTo>
                  <a:cubicBezTo>
                    <a:pt x="24" y="97"/>
                    <a:pt x="24" y="97"/>
                    <a:pt x="25" y="97"/>
                  </a:cubicBezTo>
                  <a:cubicBezTo>
                    <a:pt x="25" y="97"/>
                    <a:pt x="25" y="97"/>
                    <a:pt x="25" y="96"/>
                  </a:cubicBezTo>
                  <a:cubicBezTo>
                    <a:pt x="25" y="96"/>
                    <a:pt x="25" y="96"/>
                    <a:pt x="24" y="96"/>
                  </a:cubicBezTo>
                  <a:close/>
                  <a:moveTo>
                    <a:pt x="31" y="90"/>
                  </a:moveTo>
                  <a:cubicBezTo>
                    <a:pt x="31" y="90"/>
                    <a:pt x="31" y="91"/>
                    <a:pt x="32" y="91"/>
                  </a:cubicBezTo>
                  <a:cubicBezTo>
                    <a:pt x="32" y="91"/>
                    <a:pt x="32" y="90"/>
                    <a:pt x="32" y="89"/>
                  </a:cubicBezTo>
                  <a:cubicBezTo>
                    <a:pt x="32" y="89"/>
                    <a:pt x="31" y="89"/>
                    <a:pt x="31" y="90"/>
                  </a:cubicBezTo>
                  <a:close/>
                  <a:moveTo>
                    <a:pt x="23" y="91"/>
                  </a:moveTo>
                  <a:cubicBezTo>
                    <a:pt x="24" y="91"/>
                    <a:pt x="24" y="91"/>
                    <a:pt x="24" y="91"/>
                  </a:cubicBezTo>
                  <a:cubicBezTo>
                    <a:pt x="24" y="91"/>
                    <a:pt x="24" y="90"/>
                    <a:pt x="25" y="90"/>
                  </a:cubicBezTo>
                  <a:cubicBezTo>
                    <a:pt x="25" y="90"/>
                    <a:pt x="25" y="89"/>
                    <a:pt x="25" y="89"/>
                  </a:cubicBezTo>
                  <a:cubicBezTo>
                    <a:pt x="25" y="89"/>
                    <a:pt x="26" y="89"/>
                    <a:pt x="26" y="89"/>
                  </a:cubicBezTo>
                  <a:cubicBezTo>
                    <a:pt x="26" y="88"/>
                    <a:pt x="26" y="87"/>
                    <a:pt x="26" y="86"/>
                  </a:cubicBezTo>
                  <a:cubicBezTo>
                    <a:pt x="25" y="85"/>
                    <a:pt x="24" y="85"/>
                    <a:pt x="24" y="84"/>
                  </a:cubicBezTo>
                  <a:cubicBezTo>
                    <a:pt x="23" y="84"/>
                    <a:pt x="23" y="85"/>
                    <a:pt x="23" y="85"/>
                  </a:cubicBezTo>
                  <a:cubicBezTo>
                    <a:pt x="23" y="85"/>
                    <a:pt x="22" y="85"/>
                    <a:pt x="22" y="86"/>
                  </a:cubicBezTo>
                  <a:cubicBezTo>
                    <a:pt x="22" y="86"/>
                    <a:pt x="22" y="86"/>
                    <a:pt x="22" y="87"/>
                  </a:cubicBezTo>
                  <a:cubicBezTo>
                    <a:pt x="22" y="88"/>
                    <a:pt x="22" y="89"/>
                    <a:pt x="22" y="89"/>
                  </a:cubicBezTo>
                  <a:cubicBezTo>
                    <a:pt x="22" y="90"/>
                    <a:pt x="22" y="90"/>
                    <a:pt x="22" y="91"/>
                  </a:cubicBezTo>
                  <a:cubicBezTo>
                    <a:pt x="23" y="91"/>
                    <a:pt x="23" y="92"/>
                    <a:pt x="23" y="91"/>
                  </a:cubicBezTo>
                  <a:close/>
                  <a:moveTo>
                    <a:pt x="50" y="85"/>
                  </a:moveTo>
                  <a:cubicBezTo>
                    <a:pt x="50" y="84"/>
                    <a:pt x="50" y="83"/>
                    <a:pt x="49" y="83"/>
                  </a:cubicBezTo>
                  <a:cubicBezTo>
                    <a:pt x="49" y="83"/>
                    <a:pt x="49" y="84"/>
                    <a:pt x="49" y="84"/>
                  </a:cubicBezTo>
                  <a:cubicBezTo>
                    <a:pt x="49" y="85"/>
                    <a:pt x="49" y="85"/>
                    <a:pt x="50" y="85"/>
                  </a:cubicBezTo>
                  <a:close/>
                  <a:moveTo>
                    <a:pt x="31" y="80"/>
                  </a:moveTo>
                  <a:cubicBezTo>
                    <a:pt x="31" y="80"/>
                    <a:pt x="31" y="80"/>
                    <a:pt x="31" y="80"/>
                  </a:cubicBezTo>
                  <a:cubicBezTo>
                    <a:pt x="31" y="79"/>
                    <a:pt x="31" y="79"/>
                    <a:pt x="31" y="79"/>
                  </a:cubicBezTo>
                  <a:cubicBezTo>
                    <a:pt x="31" y="78"/>
                    <a:pt x="30" y="78"/>
                    <a:pt x="30" y="79"/>
                  </a:cubicBezTo>
                  <a:cubicBezTo>
                    <a:pt x="30" y="79"/>
                    <a:pt x="30" y="79"/>
                    <a:pt x="30" y="79"/>
                  </a:cubicBezTo>
                  <a:cubicBezTo>
                    <a:pt x="30" y="79"/>
                    <a:pt x="30" y="80"/>
                    <a:pt x="30" y="80"/>
                  </a:cubicBezTo>
                  <a:cubicBezTo>
                    <a:pt x="30" y="80"/>
                    <a:pt x="30" y="80"/>
                    <a:pt x="31" y="80"/>
                  </a:cubicBezTo>
                  <a:close/>
                  <a:moveTo>
                    <a:pt x="20" y="76"/>
                  </a:moveTo>
                  <a:cubicBezTo>
                    <a:pt x="20" y="76"/>
                    <a:pt x="21" y="76"/>
                    <a:pt x="21" y="76"/>
                  </a:cubicBezTo>
                  <a:cubicBezTo>
                    <a:pt x="21" y="76"/>
                    <a:pt x="21" y="76"/>
                    <a:pt x="21" y="76"/>
                  </a:cubicBezTo>
                  <a:cubicBezTo>
                    <a:pt x="21" y="75"/>
                    <a:pt x="21" y="75"/>
                    <a:pt x="21" y="75"/>
                  </a:cubicBezTo>
                  <a:cubicBezTo>
                    <a:pt x="21" y="75"/>
                    <a:pt x="21" y="75"/>
                    <a:pt x="21" y="74"/>
                  </a:cubicBezTo>
                  <a:cubicBezTo>
                    <a:pt x="21" y="74"/>
                    <a:pt x="20" y="74"/>
                    <a:pt x="20" y="75"/>
                  </a:cubicBezTo>
                  <a:cubicBezTo>
                    <a:pt x="20" y="75"/>
                    <a:pt x="20" y="76"/>
                    <a:pt x="20" y="76"/>
                  </a:cubicBezTo>
                  <a:close/>
                  <a:moveTo>
                    <a:pt x="7" y="72"/>
                  </a:moveTo>
                  <a:cubicBezTo>
                    <a:pt x="7" y="73"/>
                    <a:pt x="8" y="73"/>
                    <a:pt x="9" y="73"/>
                  </a:cubicBezTo>
                  <a:cubicBezTo>
                    <a:pt x="9" y="73"/>
                    <a:pt x="9" y="73"/>
                    <a:pt x="9" y="72"/>
                  </a:cubicBezTo>
                  <a:cubicBezTo>
                    <a:pt x="9" y="72"/>
                    <a:pt x="9" y="72"/>
                    <a:pt x="9" y="72"/>
                  </a:cubicBezTo>
                  <a:cubicBezTo>
                    <a:pt x="8" y="71"/>
                    <a:pt x="8" y="71"/>
                    <a:pt x="8" y="72"/>
                  </a:cubicBezTo>
                  <a:cubicBezTo>
                    <a:pt x="8" y="72"/>
                    <a:pt x="7" y="72"/>
                    <a:pt x="7" y="72"/>
                  </a:cubicBezTo>
                  <a:close/>
                  <a:moveTo>
                    <a:pt x="6" y="75"/>
                  </a:moveTo>
                  <a:cubicBezTo>
                    <a:pt x="6" y="74"/>
                    <a:pt x="7" y="73"/>
                    <a:pt x="7" y="73"/>
                  </a:cubicBezTo>
                  <a:cubicBezTo>
                    <a:pt x="7" y="72"/>
                    <a:pt x="7" y="71"/>
                    <a:pt x="6" y="71"/>
                  </a:cubicBezTo>
                  <a:cubicBezTo>
                    <a:pt x="6" y="72"/>
                    <a:pt x="6" y="72"/>
                    <a:pt x="6" y="73"/>
                  </a:cubicBezTo>
                  <a:cubicBezTo>
                    <a:pt x="6" y="74"/>
                    <a:pt x="6" y="74"/>
                    <a:pt x="6" y="75"/>
                  </a:cubicBezTo>
                  <a:close/>
                  <a:moveTo>
                    <a:pt x="22" y="73"/>
                  </a:moveTo>
                  <a:cubicBezTo>
                    <a:pt x="23" y="73"/>
                    <a:pt x="23" y="73"/>
                    <a:pt x="23" y="73"/>
                  </a:cubicBezTo>
                  <a:cubicBezTo>
                    <a:pt x="23" y="72"/>
                    <a:pt x="23" y="72"/>
                    <a:pt x="23" y="71"/>
                  </a:cubicBezTo>
                  <a:cubicBezTo>
                    <a:pt x="22" y="71"/>
                    <a:pt x="22" y="71"/>
                    <a:pt x="22" y="72"/>
                  </a:cubicBezTo>
                  <a:cubicBezTo>
                    <a:pt x="21" y="73"/>
                    <a:pt x="22" y="73"/>
                    <a:pt x="22" y="73"/>
                  </a:cubicBezTo>
                  <a:close/>
                  <a:moveTo>
                    <a:pt x="33" y="68"/>
                  </a:moveTo>
                  <a:cubicBezTo>
                    <a:pt x="33" y="68"/>
                    <a:pt x="33" y="68"/>
                    <a:pt x="33" y="69"/>
                  </a:cubicBezTo>
                  <a:cubicBezTo>
                    <a:pt x="33" y="69"/>
                    <a:pt x="33" y="69"/>
                    <a:pt x="34" y="69"/>
                  </a:cubicBezTo>
                  <a:cubicBezTo>
                    <a:pt x="34" y="69"/>
                    <a:pt x="34" y="69"/>
                    <a:pt x="34" y="69"/>
                  </a:cubicBezTo>
                  <a:cubicBezTo>
                    <a:pt x="34" y="68"/>
                    <a:pt x="34" y="68"/>
                    <a:pt x="34" y="68"/>
                  </a:cubicBezTo>
                  <a:cubicBezTo>
                    <a:pt x="34" y="68"/>
                    <a:pt x="34" y="67"/>
                    <a:pt x="34" y="67"/>
                  </a:cubicBezTo>
                  <a:cubicBezTo>
                    <a:pt x="33" y="67"/>
                    <a:pt x="33" y="67"/>
                    <a:pt x="33" y="68"/>
                  </a:cubicBezTo>
                  <a:close/>
                  <a:moveTo>
                    <a:pt x="53" y="66"/>
                  </a:moveTo>
                  <a:cubicBezTo>
                    <a:pt x="53" y="66"/>
                    <a:pt x="53" y="66"/>
                    <a:pt x="53" y="66"/>
                  </a:cubicBezTo>
                  <a:cubicBezTo>
                    <a:pt x="53" y="66"/>
                    <a:pt x="53" y="66"/>
                    <a:pt x="53" y="66"/>
                  </a:cubicBezTo>
                  <a:cubicBezTo>
                    <a:pt x="52" y="66"/>
                    <a:pt x="52" y="66"/>
                    <a:pt x="53" y="66"/>
                  </a:cubicBezTo>
                  <a:cubicBezTo>
                    <a:pt x="53" y="66"/>
                    <a:pt x="53" y="67"/>
                    <a:pt x="53" y="67"/>
                  </a:cubicBezTo>
                  <a:cubicBezTo>
                    <a:pt x="52" y="67"/>
                    <a:pt x="52" y="68"/>
                    <a:pt x="52" y="68"/>
                  </a:cubicBezTo>
                  <a:cubicBezTo>
                    <a:pt x="51" y="68"/>
                    <a:pt x="51" y="69"/>
                    <a:pt x="51" y="69"/>
                  </a:cubicBezTo>
                  <a:cubicBezTo>
                    <a:pt x="51" y="69"/>
                    <a:pt x="51" y="69"/>
                    <a:pt x="51" y="69"/>
                  </a:cubicBezTo>
                  <a:cubicBezTo>
                    <a:pt x="52" y="69"/>
                    <a:pt x="52" y="69"/>
                    <a:pt x="52" y="69"/>
                  </a:cubicBezTo>
                  <a:cubicBezTo>
                    <a:pt x="52" y="70"/>
                    <a:pt x="52" y="70"/>
                    <a:pt x="52" y="70"/>
                  </a:cubicBezTo>
                  <a:cubicBezTo>
                    <a:pt x="52" y="70"/>
                    <a:pt x="53" y="71"/>
                    <a:pt x="53" y="71"/>
                  </a:cubicBezTo>
                  <a:cubicBezTo>
                    <a:pt x="53" y="70"/>
                    <a:pt x="53" y="70"/>
                    <a:pt x="53" y="70"/>
                  </a:cubicBezTo>
                  <a:lnTo>
                    <a:pt x="53" y="69"/>
                  </a:lnTo>
                  <a:cubicBezTo>
                    <a:pt x="53" y="68"/>
                    <a:pt x="53" y="68"/>
                    <a:pt x="53" y="68"/>
                  </a:cubicBezTo>
                  <a:cubicBezTo>
                    <a:pt x="53" y="67"/>
                    <a:pt x="54" y="67"/>
                    <a:pt x="54" y="67"/>
                  </a:cubicBezTo>
                  <a:cubicBezTo>
                    <a:pt x="54" y="66"/>
                    <a:pt x="54" y="66"/>
                    <a:pt x="53" y="66"/>
                  </a:cubicBezTo>
                  <a:close/>
                  <a:moveTo>
                    <a:pt x="33" y="61"/>
                  </a:moveTo>
                  <a:cubicBezTo>
                    <a:pt x="33" y="61"/>
                    <a:pt x="33" y="60"/>
                    <a:pt x="33" y="60"/>
                  </a:cubicBezTo>
                  <a:cubicBezTo>
                    <a:pt x="33" y="60"/>
                    <a:pt x="33" y="59"/>
                    <a:pt x="33" y="59"/>
                  </a:cubicBezTo>
                  <a:lnTo>
                    <a:pt x="33" y="59"/>
                  </a:lnTo>
                  <a:cubicBezTo>
                    <a:pt x="33" y="59"/>
                    <a:pt x="32" y="60"/>
                    <a:pt x="32" y="60"/>
                  </a:cubicBezTo>
                  <a:cubicBezTo>
                    <a:pt x="32" y="61"/>
                    <a:pt x="33" y="61"/>
                    <a:pt x="33" y="61"/>
                  </a:cubicBezTo>
                  <a:close/>
                  <a:moveTo>
                    <a:pt x="104" y="65"/>
                  </a:moveTo>
                  <a:cubicBezTo>
                    <a:pt x="105" y="65"/>
                    <a:pt x="105" y="64"/>
                    <a:pt x="105" y="64"/>
                  </a:cubicBezTo>
                  <a:cubicBezTo>
                    <a:pt x="106" y="63"/>
                    <a:pt x="106" y="63"/>
                    <a:pt x="106" y="62"/>
                  </a:cubicBezTo>
                  <a:cubicBezTo>
                    <a:pt x="107" y="62"/>
                    <a:pt x="107" y="61"/>
                    <a:pt x="107" y="60"/>
                  </a:cubicBezTo>
                  <a:cubicBezTo>
                    <a:pt x="107" y="60"/>
                    <a:pt x="107" y="59"/>
                    <a:pt x="107" y="58"/>
                  </a:cubicBezTo>
                  <a:cubicBezTo>
                    <a:pt x="106" y="59"/>
                    <a:pt x="105" y="60"/>
                    <a:pt x="105" y="61"/>
                  </a:cubicBezTo>
                  <a:cubicBezTo>
                    <a:pt x="105" y="62"/>
                    <a:pt x="104" y="64"/>
                    <a:pt x="104" y="65"/>
                  </a:cubicBezTo>
                  <a:close/>
                  <a:moveTo>
                    <a:pt x="8" y="58"/>
                  </a:moveTo>
                  <a:cubicBezTo>
                    <a:pt x="8" y="59"/>
                    <a:pt x="9" y="58"/>
                    <a:pt x="9" y="58"/>
                  </a:cubicBezTo>
                  <a:cubicBezTo>
                    <a:pt x="9" y="57"/>
                    <a:pt x="8" y="56"/>
                    <a:pt x="8" y="56"/>
                  </a:cubicBezTo>
                  <a:cubicBezTo>
                    <a:pt x="7" y="57"/>
                    <a:pt x="7" y="57"/>
                    <a:pt x="7" y="58"/>
                  </a:cubicBezTo>
                  <a:cubicBezTo>
                    <a:pt x="7" y="58"/>
                    <a:pt x="7" y="58"/>
                    <a:pt x="8" y="58"/>
                  </a:cubicBezTo>
                  <a:close/>
                  <a:moveTo>
                    <a:pt x="14" y="45"/>
                  </a:moveTo>
                  <a:cubicBezTo>
                    <a:pt x="15" y="45"/>
                    <a:pt x="15" y="45"/>
                    <a:pt x="15" y="44"/>
                  </a:cubicBezTo>
                  <a:cubicBezTo>
                    <a:pt x="15" y="44"/>
                    <a:pt x="14" y="44"/>
                    <a:pt x="14" y="44"/>
                  </a:cubicBezTo>
                  <a:cubicBezTo>
                    <a:pt x="14" y="44"/>
                    <a:pt x="14" y="45"/>
                    <a:pt x="14" y="45"/>
                  </a:cubicBezTo>
                  <a:close/>
                  <a:moveTo>
                    <a:pt x="13" y="41"/>
                  </a:moveTo>
                  <a:lnTo>
                    <a:pt x="14" y="41"/>
                  </a:lnTo>
                  <a:cubicBezTo>
                    <a:pt x="14" y="40"/>
                    <a:pt x="14" y="40"/>
                    <a:pt x="14" y="40"/>
                  </a:cubicBezTo>
                  <a:lnTo>
                    <a:pt x="13" y="41"/>
                  </a:lnTo>
                  <a:close/>
                  <a:moveTo>
                    <a:pt x="5" y="38"/>
                  </a:moveTo>
                  <a:cubicBezTo>
                    <a:pt x="5" y="37"/>
                    <a:pt x="4" y="37"/>
                    <a:pt x="4" y="37"/>
                  </a:cubicBezTo>
                  <a:cubicBezTo>
                    <a:pt x="4" y="38"/>
                    <a:pt x="4" y="38"/>
                    <a:pt x="5" y="38"/>
                  </a:cubicBezTo>
                  <a:close/>
                  <a:moveTo>
                    <a:pt x="13" y="36"/>
                  </a:moveTo>
                  <a:cubicBezTo>
                    <a:pt x="13" y="37"/>
                    <a:pt x="12" y="37"/>
                    <a:pt x="11" y="38"/>
                  </a:cubicBezTo>
                  <a:cubicBezTo>
                    <a:pt x="11" y="38"/>
                    <a:pt x="11" y="39"/>
                    <a:pt x="11" y="40"/>
                  </a:cubicBezTo>
                  <a:cubicBezTo>
                    <a:pt x="11" y="41"/>
                    <a:pt x="11" y="41"/>
                    <a:pt x="12" y="40"/>
                  </a:cubicBezTo>
                  <a:cubicBezTo>
                    <a:pt x="12" y="40"/>
                    <a:pt x="12" y="39"/>
                    <a:pt x="12" y="39"/>
                  </a:cubicBezTo>
                  <a:cubicBezTo>
                    <a:pt x="12" y="39"/>
                    <a:pt x="12" y="38"/>
                    <a:pt x="13" y="38"/>
                  </a:cubicBezTo>
                  <a:cubicBezTo>
                    <a:pt x="13" y="38"/>
                    <a:pt x="13" y="38"/>
                    <a:pt x="13" y="39"/>
                  </a:cubicBezTo>
                  <a:cubicBezTo>
                    <a:pt x="13" y="39"/>
                    <a:pt x="13" y="39"/>
                    <a:pt x="14" y="39"/>
                  </a:cubicBezTo>
                  <a:cubicBezTo>
                    <a:pt x="14" y="38"/>
                    <a:pt x="14" y="38"/>
                    <a:pt x="14" y="37"/>
                  </a:cubicBezTo>
                  <a:cubicBezTo>
                    <a:pt x="14" y="36"/>
                    <a:pt x="14" y="36"/>
                    <a:pt x="13" y="36"/>
                  </a:cubicBezTo>
                  <a:close/>
                  <a:moveTo>
                    <a:pt x="73" y="71"/>
                  </a:moveTo>
                  <a:cubicBezTo>
                    <a:pt x="73" y="68"/>
                    <a:pt x="73" y="65"/>
                    <a:pt x="73" y="62"/>
                  </a:cubicBezTo>
                  <a:cubicBezTo>
                    <a:pt x="73" y="59"/>
                    <a:pt x="73" y="56"/>
                    <a:pt x="73" y="53"/>
                  </a:cubicBezTo>
                  <a:cubicBezTo>
                    <a:pt x="72" y="51"/>
                    <a:pt x="72" y="50"/>
                    <a:pt x="72" y="48"/>
                  </a:cubicBezTo>
                  <a:cubicBezTo>
                    <a:pt x="72" y="47"/>
                    <a:pt x="72" y="45"/>
                    <a:pt x="72" y="44"/>
                  </a:cubicBezTo>
                  <a:cubicBezTo>
                    <a:pt x="72" y="42"/>
                    <a:pt x="72" y="41"/>
                    <a:pt x="71" y="40"/>
                  </a:cubicBezTo>
                  <a:cubicBezTo>
                    <a:pt x="71" y="38"/>
                    <a:pt x="71" y="38"/>
                    <a:pt x="70" y="37"/>
                  </a:cubicBezTo>
                  <a:cubicBezTo>
                    <a:pt x="70" y="36"/>
                    <a:pt x="69" y="35"/>
                    <a:pt x="68" y="35"/>
                  </a:cubicBezTo>
                  <a:cubicBezTo>
                    <a:pt x="67" y="34"/>
                    <a:pt x="65" y="34"/>
                    <a:pt x="64" y="34"/>
                  </a:cubicBezTo>
                  <a:cubicBezTo>
                    <a:pt x="61" y="34"/>
                    <a:pt x="59" y="35"/>
                    <a:pt x="58" y="37"/>
                  </a:cubicBezTo>
                  <a:cubicBezTo>
                    <a:pt x="57" y="39"/>
                    <a:pt x="56" y="42"/>
                    <a:pt x="56" y="45"/>
                  </a:cubicBezTo>
                  <a:cubicBezTo>
                    <a:pt x="56" y="46"/>
                    <a:pt x="56" y="48"/>
                    <a:pt x="55" y="49"/>
                  </a:cubicBezTo>
                  <a:cubicBezTo>
                    <a:pt x="55" y="50"/>
                    <a:pt x="55" y="52"/>
                    <a:pt x="55" y="53"/>
                  </a:cubicBezTo>
                  <a:lnTo>
                    <a:pt x="55" y="145"/>
                  </a:lnTo>
                  <a:cubicBezTo>
                    <a:pt x="55" y="149"/>
                    <a:pt x="55" y="154"/>
                    <a:pt x="55" y="159"/>
                  </a:cubicBezTo>
                  <a:cubicBezTo>
                    <a:pt x="55" y="163"/>
                    <a:pt x="55" y="168"/>
                    <a:pt x="56" y="172"/>
                  </a:cubicBezTo>
                  <a:cubicBezTo>
                    <a:pt x="56" y="173"/>
                    <a:pt x="56" y="175"/>
                    <a:pt x="56" y="176"/>
                  </a:cubicBezTo>
                  <a:cubicBezTo>
                    <a:pt x="56" y="177"/>
                    <a:pt x="57" y="179"/>
                    <a:pt x="57" y="180"/>
                  </a:cubicBezTo>
                  <a:cubicBezTo>
                    <a:pt x="58" y="182"/>
                    <a:pt x="61" y="184"/>
                    <a:pt x="64" y="183"/>
                  </a:cubicBezTo>
                  <a:cubicBezTo>
                    <a:pt x="66" y="183"/>
                    <a:pt x="67" y="183"/>
                    <a:pt x="68" y="182"/>
                  </a:cubicBezTo>
                  <a:cubicBezTo>
                    <a:pt x="69" y="181"/>
                    <a:pt x="70" y="180"/>
                    <a:pt x="71" y="179"/>
                  </a:cubicBezTo>
                  <a:cubicBezTo>
                    <a:pt x="72" y="174"/>
                    <a:pt x="72" y="169"/>
                    <a:pt x="72" y="163"/>
                  </a:cubicBezTo>
                  <a:cubicBezTo>
                    <a:pt x="72" y="157"/>
                    <a:pt x="72" y="150"/>
                    <a:pt x="72" y="144"/>
                  </a:cubicBezTo>
                  <a:lnTo>
                    <a:pt x="72" y="71"/>
                  </a:lnTo>
                  <a:lnTo>
                    <a:pt x="73" y="71"/>
                  </a:lnTo>
                  <a:close/>
                  <a:moveTo>
                    <a:pt x="10" y="35"/>
                  </a:moveTo>
                  <a:cubicBezTo>
                    <a:pt x="10" y="35"/>
                    <a:pt x="10" y="35"/>
                    <a:pt x="10" y="36"/>
                  </a:cubicBezTo>
                  <a:cubicBezTo>
                    <a:pt x="10" y="36"/>
                    <a:pt x="10" y="37"/>
                    <a:pt x="10" y="37"/>
                  </a:cubicBezTo>
                  <a:cubicBezTo>
                    <a:pt x="11" y="37"/>
                    <a:pt x="11" y="37"/>
                    <a:pt x="11" y="36"/>
                  </a:cubicBezTo>
                  <a:cubicBezTo>
                    <a:pt x="11" y="35"/>
                    <a:pt x="12" y="35"/>
                    <a:pt x="12" y="34"/>
                  </a:cubicBezTo>
                  <a:cubicBezTo>
                    <a:pt x="12" y="34"/>
                    <a:pt x="12" y="33"/>
                    <a:pt x="11" y="34"/>
                  </a:cubicBezTo>
                  <a:cubicBezTo>
                    <a:pt x="11" y="34"/>
                    <a:pt x="10" y="35"/>
                    <a:pt x="10" y="35"/>
                  </a:cubicBezTo>
                  <a:close/>
                  <a:moveTo>
                    <a:pt x="32" y="33"/>
                  </a:moveTo>
                  <a:cubicBezTo>
                    <a:pt x="32" y="33"/>
                    <a:pt x="32" y="33"/>
                    <a:pt x="32" y="33"/>
                  </a:cubicBezTo>
                  <a:cubicBezTo>
                    <a:pt x="32" y="33"/>
                    <a:pt x="32" y="33"/>
                    <a:pt x="33" y="33"/>
                  </a:cubicBezTo>
                  <a:cubicBezTo>
                    <a:pt x="33" y="33"/>
                    <a:pt x="33" y="33"/>
                    <a:pt x="33" y="33"/>
                  </a:cubicBezTo>
                  <a:cubicBezTo>
                    <a:pt x="33" y="33"/>
                    <a:pt x="33" y="32"/>
                    <a:pt x="32" y="32"/>
                  </a:cubicBezTo>
                  <a:cubicBezTo>
                    <a:pt x="32" y="32"/>
                    <a:pt x="32" y="33"/>
                    <a:pt x="32" y="33"/>
                  </a:cubicBezTo>
                  <a:close/>
                  <a:moveTo>
                    <a:pt x="15" y="33"/>
                  </a:moveTo>
                  <a:cubicBezTo>
                    <a:pt x="15" y="33"/>
                    <a:pt x="15" y="34"/>
                    <a:pt x="15" y="34"/>
                  </a:cubicBezTo>
                  <a:cubicBezTo>
                    <a:pt x="15" y="35"/>
                    <a:pt x="15" y="35"/>
                    <a:pt x="15" y="36"/>
                  </a:cubicBezTo>
                  <a:cubicBezTo>
                    <a:pt x="15" y="36"/>
                    <a:pt x="16" y="36"/>
                    <a:pt x="16" y="36"/>
                  </a:cubicBezTo>
                  <a:cubicBezTo>
                    <a:pt x="16" y="36"/>
                    <a:pt x="16" y="36"/>
                    <a:pt x="16" y="35"/>
                  </a:cubicBezTo>
                  <a:cubicBezTo>
                    <a:pt x="16" y="35"/>
                    <a:pt x="17" y="34"/>
                    <a:pt x="17" y="34"/>
                  </a:cubicBezTo>
                  <a:lnTo>
                    <a:pt x="17" y="33"/>
                  </a:lnTo>
                  <a:cubicBezTo>
                    <a:pt x="16" y="32"/>
                    <a:pt x="16" y="32"/>
                    <a:pt x="16" y="32"/>
                  </a:cubicBezTo>
                  <a:cubicBezTo>
                    <a:pt x="15" y="32"/>
                    <a:pt x="15" y="32"/>
                    <a:pt x="15" y="33"/>
                  </a:cubicBezTo>
                  <a:close/>
                  <a:moveTo>
                    <a:pt x="10" y="32"/>
                  </a:moveTo>
                  <a:cubicBezTo>
                    <a:pt x="10" y="32"/>
                    <a:pt x="10" y="32"/>
                    <a:pt x="11" y="32"/>
                  </a:cubicBezTo>
                  <a:cubicBezTo>
                    <a:pt x="11" y="33"/>
                    <a:pt x="11" y="33"/>
                    <a:pt x="11" y="33"/>
                  </a:cubicBezTo>
                  <a:cubicBezTo>
                    <a:pt x="11" y="32"/>
                    <a:pt x="11" y="32"/>
                    <a:pt x="11" y="32"/>
                  </a:cubicBezTo>
                  <a:cubicBezTo>
                    <a:pt x="11" y="32"/>
                    <a:pt x="11" y="32"/>
                    <a:pt x="10" y="32"/>
                  </a:cubicBezTo>
                  <a:cubicBezTo>
                    <a:pt x="10" y="32"/>
                    <a:pt x="10" y="32"/>
                    <a:pt x="10" y="32"/>
                  </a:cubicBezTo>
                  <a:close/>
                  <a:moveTo>
                    <a:pt x="8" y="31"/>
                  </a:moveTo>
                  <a:cubicBezTo>
                    <a:pt x="8" y="31"/>
                    <a:pt x="8" y="31"/>
                    <a:pt x="8" y="31"/>
                  </a:cubicBezTo>
                  <a:cubicBezTo>
                    <a:pt x="8" y="31"/>
                    <a:pt x="8" y="31"/>
                    <a:pt x="8" y="32"/>
                  </a:cubicBezTo>
                  <a:lnTo>
                    <a:pt x="8" y="31"/>
                  </a:lnTo>
                  <a:cubicBezTo>
                    <a:pt x="8" y="31"/>
                    <a:pt x="8" y="31"/>
                    <a:pt x="8" y="31"/>
                  </a:cubicBezTo>
                  <a:cubicBezTo>
                    <a:pt x="8" y="31"/>
                    <a:pt x="8" y="31"/>
                    <a:pt x="8" y="31"/>
                  </a:cubicBezTo>
                  <a:close/>
                  <a:moveTo>
                    <a:pt x="7" y="30"/>
                  </a:moveTo>
                  <a:cubicBezTo>
                    <a:pt x="7" y="30"/>
                    <a:pt x="7" y="30"/>
                    <a:pt x="7" y="30"/>
                  </a:cubicBezTo>
                  <a:cubicBezTo>
                    <a:pt x="7" y="29"/>
                    <a:pt x="7" y="29"/>
                    <a:pt x="7" y="29"/>
                  </a:cubicBezTo>
                  <a:cubicBezTo>
                    <a:pt x="7" y="30"/>
                    <a:pt x="7" y="30"/>
                    <a:pt x="7" y="30"/>
                  </a:cubicBezTo>
                  <a:cubicBezTo>
                    <a:pt x="7" y="30"/>
                    <a:pt x="7" y="30"/>
                    <a:pt x="7" y="30"/>
                  </a:cubicBezTo>
                  <a:close/>
                  <a:moveTo>
                    <a:pt x="23" y="29"/>
                  </a:moveTo>
                  <a:cubicBezTo>
                    <a:pt x="23" y="30"/>
                    <a:pt x="23" y="30"/>
                    <a:pt x="24" y="30"/>
                  </a:cubicBezTo>
                  <a:cubicBezTo>
                    <a:pt x="24" y="30"/>
                    <a:pt x="24" y="29"/>
                    <a:pt x="24" y="29"/>
                  </a:cubicBezTo>
                  <a:cubicBezTo>
                    <a:pt x="24" y="29"/>
                    <a:pt x="24" y="29"/>
                    <a:pt x="23" y="29"/>
                  </a:cubicBezTo>
                  <a:cubicBezTo>
                    <a:pt x="23" y="29"/>
                    <a:pt x="23" y="29"/>
                    <a:pt x="23" y="29"/>
                  </a:cubicBezTo>
                  <a:close/>
                  <a:moveTo>
                    <a:pt x="10" y="29"/>
                  </a:moveTo>
                  <a:cubicBezTo>
                    <a:pt x="10" y="29"/>
                    <a:pt x="10" y="30"/>
                    <a:pt x="10" y="30"/>
                  </a:cubicBezTo>
                  <a:cubicBezTo>
                    <a:pt x="11" y="30"/>
                    <a:pt x="11" y="30"/>
                    <a:pt x="12" y="30"/>
                  </a:cubicBezTo>
                  <a:cubicBezTo>
                    <a:pt x="11" y="29"/>
                    <a:pt x="11" y="29"/>
                    <a:pt x="11" y="29"/>
                  </a:cubicBezTo>
                  <a:cubicBezTo>
                    <a:pt x="11" y="28"/>
                    <a:pt x="10" y="28"/>
                    <a:pt x="10" y="29"/>
                  </a:cubicBezTo>
                  <a:close/>
                  <a:moveTo>
                    <a:pt x="14" y="28"/>
                  </a:moveTo>
                  <a:cubicBezTo>
                    <a:pt x="14" y="28"/>
                    <a:pt x="14" y="28"/>
                    <a:pt x="13" y="28"/>
                  </a:cubicBezTo>
                  <a:cubicBezTo>
                    <a:pt x="13" y="28"/>
                    <a:pt x="13" y="29"/>
                    <a:pt x="13" y="29"/>
                  </a:cubicBezTo>
                  <a:cubicBezTo>
                    <a:pt x="13" y="30"/>
                    <a:pt x="13" y="30"/>
                    <a:pt x="13" y="31"/>
                  </a:cubicBezTo>
                  <a:cubicBezTo>
                    <a:pt x="13" y="31"/>
                    <a:pt x="13" y="31"/>
                    <a:pt x="13" y="31"/>
                  </a:cubicBezTo>
                  <a:cubicBezTo>
                    <a:pt x="13" y="32"/>
                    <a:pt x="13" y="32"/>
                    <a:pt x="13" y="32"/>
                  </a:cubicBezTo>
                  <a:cubicBezTo>
                    <a:pt x="13" y="32"/>
                    <a:pt x="13" y="33"/>
                    <a:pt x="13" y="34"/>
                  </a:cubicBezTo>
                  <a:cubicBezTo>
                    <a:pt x="13" y="34"/>
                    <a:pt x="13" y="35"/>
                    <a:pt x="14" y="35"/>
                  </a:cubicBezTo>
                  <a:cubicBezTo>
                    <a:pt x="14" y="34"/>
                    <a:pt x="14" y="33"/>
                    <a:pt x="14" y="32"/>
                  </a:cubicBezTo>
                  <a:cubicBezTo>
                    <a:pt x="14" y="31"/>
                    <a:pt x="14" y="31"/>
                    <a:pt x="14" y="30"/>
                  </a:cubicBezTo>
                  <a:cubicBezTo>
                    <a:pt x="15" y="30"/>
                    <a:pt x="15" y="30"/>
                    <a:pt x="15" y="30"/>
                  </a:cubicBezTo>
                  <a:cubicBezTo>
                    <a:pt x="15" y="31"/>
                    <a:pt x="16" y="31"/>
                    <a:pt x="16" y="31"/>
                  </a:cubicBezTo>
                  <a:cubicBezTo>
                    <a:pt x="16" y="32"/>
                    <a:pt x="16" y="32"/>
                    <a:pt x="17" y="32"/>
                  </a:cubicBezTo>
                  <a:cubicBezTo>
                    <a:pt x="17" y="32"/>
                    <a:pt x="17" y="32"/>
                    <a:pt x="18" y="32"/>
                  </a:cubicBezTo>
                  <a:cubicBezTo>
                    <a:pt x="17" y="31"/>
                    <a:pt x="17" y="30"/>
                    <a:pt x="16" y="30"/>
                  </a:cubicBezTo>
                  <a:cubicBezTo>
                    <a:pt x="15" y="29"/>
                    <a:pt x="15" y="29"/>
                    <a:pt x="14" y="28"/>
                  </a:cubicBezTo>
                  <a:close/>
                  <a:moveTo>
                    <a:pt x="31" y="28"/>
                  </a:moveTo>
                  <a:cubicBezTo>
                    <a:pt x="31" y="29"/>
                    <a:pt x="31" y="29"/>
                    <a:pt x="32" y="29"/>
                  </a:cubicBezTo>
                  <a:cubicBezTo>
                    <a:pt x="32" y="28"/>
                    <a:pt x="32" y="28"/>
                    <a:pt x="32" y="28"/>
                  </a:cubicBezTo>
                  <a:cubicBezTo>
                    <a:pt x="32" y="28"/>
                    <a:pt x="32" y="28"/>
                    <a:pt x="32" y="27"/>
                  </a:cubicBezTo>
                  <a:cubicBezTo>
                    <a:pt x="32" y="27"/>
                    <a:pt x="31" y="28"/>
                    <a:pt x="31" y="28"/>
                  </a:cubicBezTo>
                  <a:cubicBezTo>
                    <a:pt x="31" y="28"/>
                    <a:pt x="31" y="28"/>
                    <a:pt x="31" y="28"/>
                  </a:cubicBezTo>
                  <a:close/>
                  <a:moveTo>
                    <a:pt x="17" y="28"/>
                  </a:moveTo>
                  <a:cubicBezTo>
                    <a:pt x="17" y="27"/>
                    <a:pt x="16" y="27"/>
                    <a:pt x="16" y="27"/>
                  </a:cubicBezTo>
                  <a:cubicBezTo>
                    <a:pt x="16" y="27"/>
                    <a:pt x="16" y="28"/>
                    <a:pt x="17" y="28"/>
                  </a:cubicBezTo>
                  <a:close/>
                  <a:moveTo>
                    <a:pt x="79" y="27"/>
                  </a:moveTo>
                  <a:cubicBezTo>
                    <a:pt x="79" y="28"/>
                    <a:pt x="79" y="28"/>
                    <a:pt x="80" y="28"/>
                  </a:cubicBezTo>
                  <a:cubicBezTo>
                    <a:pt x="80" y="28"/>
                    <a:pt x="81" y="28"/>
                    <a:pt x="81" y="27"/>
                  </a:cubicBezTo>
                  <a:cubicBezTo>
                    <a:pt x="80" y="27"/>
                    <a:pt x="80" y="27"/>
                    <a:pt x="80" y="27"/>
                  </a:cubicBezTo>
                  <a:cubicBezTo>
                    <a:pt x="79" y="27"/>
                    <a:pt x="79" y="27"/>
                    <a:pt x="79" y="27"/>
                  </a:cubicBezTo>
                  <a:close/>
                  <a:moveTo>
                    <a:pt x="33" y="28"/>
                  </a:moveTo>
                  <a:cubicBezTo>
                    <a:pt x="33" y="29"/>
                    <a:pt x="34" y="29"/>
                    <a:pt x="34" y="29"/>
                  </a:cubicBezTo>
                  <a:cubicBezTo>
                    <a:pt x="35" y="29"/>
                    <a:pt x="36" y="29"/>
                    <a:pt x="36" y="29"/>
                  </a:cubicBezTo>
                  <a:cubicBezTo>
                    <a:pt x="36" y="28"/>
                    <a:pt x="36" y="28"/>
                    <a:pt x="36" y="27"/>
                  </a:cubicBezTo>
                  <a:cubicBezTo>
                    <a:pt x="36" y="26"/>
                    <a:pt x="35" y="26"/>
                    <a:pt x="34" y="27"/>
                  </a:cubicBezTo>
                  <a:cubicBezTo>
                    <a:pt x="33" y="27"/>
                    <a:pt x="33" y="28"/>
                    <a:pt x="33" y="28"/>
                  </a:cubicBezTo>
                  <a:close/>
                  <a:moveTo>
                    <a:pt x="18" y="28"/>
                  </a:moveTo>
                  <a:cubicBezTo>
                    <a:pt x="18" y="28"/>
                    <a:pt x="19" y="28"/>
                    <a:pt x="19" y="28"/>
                  </a:cubicBezTo>
                  <a:cubicBezTo>
                    <a:pt x="19" y="28"/>
                    <a:pt x="20" y="27"/>
                    <a:pt x="20" y="27"/>
                  </a:cubicBezTo>
                  <a:cubicBezTo>
                    <a:pt x="20" y="26"/>
                    <a:pt x="19" y="26"/>
                    <a:pt x="19" y="26"/>
                  </a:cubicBezTo>
                  <a:cubicBezTo>
                    <a:pt x="19" y="26"/>
                    <a:pt x="18" y="27"/>
                    <a:pt x="18" y="27"/>
                  </a:cubicBezTo>
                  <a:cubicBezTo>
                    <a:pt x="18" y="27"/>
                    <a:pt x="18" y="27"/>
                    <a:pt x="18" y="28"/>
                  </a:cubicBezTo>
                  <a:close/>
                  <a:moveTo>
                    <a:pt x="46" y="15"/>
                  </a:moveTo>
                  <a:cubicBezTo>
                    <a:pt x="47" y="15"/>
                    <a:pt x="47" y="14"/>
                    <a:pt x="47" y="14"/>
                  </a:cubicBezTo>
                  <a:cubicBezTo>
                    <a:pt x="46" y="14"/>
                    <a:pt x="46" y="14"/>
                    <a:pt x="46" y="14"/>
                  </a:cubicBezTo>
                  <a:cubicBezTo>
                    <a:pt x="46" y="14"/>
                    <a:pt x="46" y="14"/>
                    <a:pt x="46" y="15"/>
                  </a:cubicBezTo>
                  <a:close/>
                  <a:moveTo>
                    <a:pt x="84" y="14"/>
                  </a:moveTo>
                  <a:cubicBezTo>
                    <a:pt x="84" y="15"/>
                    <a:pt x="84" y="15"/>
                    <a:pt x="85" y="14"/>
                  </a:cubicBezTo>
                  <a:cubicBezTo>
                    <a:pt x="85" y="14"/>
                    <a:pt x="85" y="14"/>
                    <a:pt x="84" y="13"/>
                  </a:cubicBezTo>
                  <a:cubicBezTo>
                    <a:pt x="84" y="13"/>
                    <a:pt x="84" y="14"/>
                    <a:pt x="84" y="14"/>
                  </a:cubicBezTo>
                  <a:close/>
                  <a:moveTo>
                    <a:pt x="54" y="13"/>
                  </a:moveTo>
                  <a:cubicBezTo>
                    <a:pt x="55" y="12"/>
                    <a:pt x="55" y="12"/>
                    <a:pt x="54" y="12"/>
                  </a:cubicBezTo>
                  <a:cubicBezTo>
                    <a:pt x="54" y="11"/>
                    <a:pt x="54" y="11"/>
                    <a:pt x="54" y="11"/>
                  </a:cubicBezTo>
                  <a:cubicBezTo>
                    <a:pt x="53" y="11"/>
                    <a:pt x="53" y="12"/>
                    <a:pt x="53" y="12"/>
                  </a:cubicBezTo>
                  <a:cubicBezTo>
                    <a:pt x="53" y="12"/>
                    <a:pt x="53" y="13"/>
                    <a:pt x="53" y="13"/>
                  </a:cubicBezTo>
                  <a:lnTo>
                    <a:pt x="54" y="13"/>
                  </a:lnTo>
                  <a:close/>
                  <a:moveTo>
                    <a:pt x="58" y="11"/>
                  </a:moveTo>
                  <a:cubicBezTo>
                    <a:pt x="58" y="11"/>
                    <a:pt x="58" y="11"/>
                    <a:pt x="58" y="11"/>
                  </a:cubicBezTo>
                  <a:cubicBezTo>
                    <a:pt x="57" y="11"/>
                    <a:pt x="57" y="11"/>
                    <a:pt x="57" y="11"/>
                  </a:cubicBezTo>
                  <a:cubicBezTo>
                    <a:pt x="57" y="12"/>
                    <a:pt x="57" y="12"/>
                    <a:pt x="57" y="12"/>
                  </a:cubicBezTo>
                  <a:cubicBezTo>
                    <a:pt x="57" y="12"/>
                    <a:pt x="58" y="12"/>
                    <a:pt x="58" y="12"/>
                  </a:cubicBezTo>
                  <a:cubicBezTo>
                    <a:pt x="58" y="12"/>
                    <a:pt x="58" y="12"/>
                    <a:pt x="58" y="12"/>
                  </a:cubicBezTo>
                  <a:cubicBezTo>
                    <a:pt x="58" y="12"/>
                    <a:pt x="58" y="12"/>
                    <a:pt x="58" y="11"/>
                  </a:cubicBezTo>
                  <a:cubicBezTo>
                    <a:pt x="58" y="11"/>
                    <a:pt x="58" y="11"/>
                    <a:pt x="59" y="11"/>
                  </a:cubicBezTo>
                  <a:cubicBezTo>
                    <a:pt x="59" y="11"/>
                    <a:pt x="59" y="11"/>
                    <a:pt x="60" y="12"/>
                  </a:cubicBezTo>
                  <a:cubicBezTo>
                    <a:pt x="60" y="12"/>
                    <a:pt x="60" y="12"/>
                    <a:pt x="60" y="12"/>
                  </a:cubicBezTo>
                  <a:cubicBezTo>
                    <a:pt x="61" y="12"/>
                    <a:pt x="61" y="12"/>
                    <a:pt x="61" y="11"/>
                  </a:cubicBezTo>
                  <a:cubicBezTo>
                    <a:pt x="61" y="11"/>
                    <a:pt x="60" y="10"/>
                    <a:pt x="60" y="10"/>
                  </a:cubicBezTo>
                  <a:cubicBezTo>
                    <a:pt x="59" y="10"/>
                    <a:pt x="58" y="10"/>
                    <a:pt x="58" y="11"/>
                  </a:cubicBezTo>
                  <a:close/>
                  <a:moveTo>
                    <a:pt x="83" y="9"/>
                  </a:moveTo>
                  <a:cubicBezTo>
                    <a:pt x="83" y="9"/>
                    <a:pt x="83" y="10"/>
                    <a:pt x="84" y="10"/>
                  </a:cubicBezTo>
                  <a:cubicBezTo>
                    <a:pt x="84" y="10"/>
                    <a:pt x="85" y="10"/>
                    <a:pt x="86" y="10"/>
                  </a:cubicBezTo>
                  <a:cubicBezTo>
                    <a:pt x="86" y="10"/>
                    <a:pt x="87" y="9"/>
                    <a:pt x="87" y="9"/>
                  </a:cubicBezTo>
                  <a:cubicBezTo>
                    <a:pt x="86" y="8"/>
                    <a:pt x="86" y="8"/>
                    <a:pt x="85" y="8"/>
                  </a:cubicBezTo>
                  <a:cubicBezTo>
                    <a:pt x="84" y="8"/>
                    <a:pt x="84" y="8"/>
                    <a:pt x="83" y="9"/>
                  </a:cubicBezTo>
                  <a:close/>
                  <a:moveTo>
                    <a:pt x="77" y="7"/>
                  </a:moveTo>
                  <a:cubicBezTo>
                    <a:pt x="78" y="7"/>
                    <a:pt x="78" y="6"/>
                    <a:pt x="78" y="6"/>
                  </a:cubicBezTo>
                  <a:cubicBezTo>
                    <a:pt x="78" y="5"/>
                    <a:pt x="77" y="5"/>
                    <a:pt x="77" y="4"/>
                  </a:cubicBezTo>
                  <a:lnTo>
                    <a:pt x="77" y="4"/>
                  </a:lnTo>
                  <a:cubicBezTo>
                    <a:pt x="77" y="5"/>
                    <a:pt x="77" y="5"/>
                    <a:pt x="77" y="6"/>
                  </a:cubicBezTo>
                  <a:cubicBezTo>
                    <a:pt x="76" y="6"/>
                    <a:pt x="77" y="7"/>
                    <a:pt x="77" y="7"/>
                  </a:cubicBezTo>
                  <a:close/>
                  <a:moveTo>
                    <a:pt x="81" y="4"/>
                  </a:moveTo>
                  <a:cubicBezTo>
                    <a:pt x="81" y="5"/>
                    <a:pt x="82" y="5"/>
                    <a:pt x="82" y="5"/>
                  </a:cubicBezTo>
                  <a:cubicBezTo>
                    <a:pt x="83" y="4"/>
                    <a:pt x="83" y="4"/>
                    <a:pt x="82" y="3"/>
                  </a:cubicBezTo>
                  <a:cubicBezTo>
                    <a:pt x="82" y="3"/>
                    <a:pt x="81" y="3"/>
                    <a:pt x="81" y="3"/>
                  </a:cubicBezTo>
                  <a:cubicBezTo>
                    <a:pt x="81" y="3"/>
                    <a:pt x="81" y="4"/>
                    <a:pt x="81" y="4"/>
                  </a:cubicBezTo>
                  <a:close/>
                  <a:moveTo>
                    <a:pt x="81" y="2"/>
                  </a:moveTo>
                  <a:cubicBezTo>
                    <a:pt x="81" y="2"/>
                    <a:pt x="81" y="2"/>
                    <a:pt x="81" y="1"/>
                  </a:cubicBezTo>
                  <a:cubicBezTo>
                    <a:pt x="81" y="1"/>
                    <a:pt x="81" y="1"/>
                    <a:pt x="81" y="1"/>
                  </a:cubicBezTo>
                  <a:cubicBezTo>
                    <a:pt x="81" y="1"/>
                    <a:pt x="81" y="2"/>
                    <a:pt x="81" y="2"/>
                  </a:cubicBezTo>
                  <a:close/>
                  <a:moveTo>
                    <a:pt x="85" y="6"/>
                  </a:moveTo>
                  <a:cubicBezTo>
                    <a:pt x="85" y="6"/>
                    <a:pt x="86" y="6"/>
                    <a:pt x="86" y="5"/>
                  </a:cubicBezTo>
                  <a:cubicBezTo>
                    <a:pt x="87" y="5"/>
                    <a:pt x="88" y="5"/>
                    <a:pt x="88" y="5"/>
                  </a:cubicBezTo>
                  <a:cubicBezTo>
                    <a:pt x="89" y="5"/>
                    <a:pt x="89" y="5"/>
                    <a:pt x="90" y="4"/>
                  </a:cubicBezTo>
                  <a:cubicBezTo>
                    <a:pt x="90" y="4"/>
                    <a:pt x="90" y="4"/>
                    <a:pt x="90" y="3"/>
                  </a:cubicBezTo>
                  <a:cubicBezTo>
                    <a:pt x="91" y="3"/>
                    <a:pt x="91" y="3"/>
                    <a:pt x="92" y="3"/>
                  </a:cubicBezTo>
                  <a:cubicBezTo>
                    <a:pt x="92" y="4"/>
                    <a:pt x="92" y="4"/>
                    <a:pt x="91" y="4"/>
                  </a:cubicBezTo>
                  <a:cubicBezTo>
                    <a:pt x="91" y="5"/>
                    <a:pt x="91" y="5"/>
                    <a:pt x="91" y="5"/>
                  </a:cubicBezTo>
                  <a:cubicBezTo>
                    <a:pt x="92" y="6"/>
                    <a:pt x="92" y="5"/>
                    <a:pt x="93" y="5"/>
                  </a:cubicBezTo>
                  <a:cubicBezTo>
                    <a:pt x="93" y="4"/>
                    <a:pt x="93" y="4"/>
                    <a:pt x="94" y="4"/>
                  </a:cubicBezTo>
                  <a:cubicBezTo>
                    <a:pt x="94" y="4"/>
                    <a:pt x="94" y="4"/>
                    <a:pt x="95" y="4"/>
                  </a:cubicBezTo>
                  <a:cubicBezTo>
                    <a:pt x="95" y="4"/>
                    <a:pt x="95" y="4"/>
                    <a:pt x="95" y="4"/>
                  </a:cubicBezTo>
                  <a:cubicBezTo>
                    <a:pt x="96" y="4"/>
                    <a:pt x="97" y="4"/>
                    <a:pt x="98" y="5"/>
                  </a:cubicBezTo>
                  <a:cubicBezTo>
                    <a:pt x="98" y="5"/>
                    <a:pt x="99" y="6"/>
                    <a:pt x="100" y="6"/>
                  </a:cubicBezTo>
                  <a:cubicBezTo>
                    <a:pt x="100" y="7"/>
                    <a:pt x="100" y="7"/>
                    <a:pt x="99" y="7"/>
                  </a:cubicBezTo>
                  <a:cubicBezTo>
                    <a:pt x="99" y="7"/>
                    <a:pt x="99" y="8"/>
                    <a:pt x="99" y="8"/>
                  </a:cubicBezTo>
                  <a:cubicBezTo>
                    <a:pt x="99" y="8"/>
                    <a:pt x="99" y="9"/>
                    <a:pt x="99" y="9"/>
                  </a:cubicBezTo>
                  <a:cubicBezTo>
                    <a:pt x="98" y="10"/>
                    <a:pt x="98" y="10"/>
                    <a:pt x="98" y="10"/>
                  </a:cubicBezTo>
                  <a:cubicBezTo>
                    <a:pt x="97" y="9"/>
                    <a:pt x="97" y="9"/>
                    <a:pt x="97" y="9"/>
                  </a:cubicBezTo>
                  <a:cubicBezTo>
                    <a:pt x="97" y="8"/>
                    <a:pt x="97" y="8"/>
                    <a:pt x="97" y="7"/>
                  </a:cubicBezTo>
                  <a:cubicBezTo>
                    <a:pt x="97" y="7"/>
                    <a:pt x="97" y="7"/>
                    <a:pt x="96" y="6"/>
                  </a:cubicBezTo>
                  <a:cubicBezTo>
                    <a:pt x="96" y="6"/>
                    <a:pt x="96" y="5"/>
                    <a:pt x="96" y="5"/>
                  </a:cubicBezTo>
                  <a:cubicBezTo>
                    <a:pt x="95" y="5"/>
                    <a:pt x="95" y="6"/>
                    <a:pt x="95" y="6"/>
                  </a:cubicBezTo>
                  <a:cubicBezTo>
                    <a:pt x="95" y="7"/>
                    <a:pt x="95" y="8"/>
                    <a:pt x="95" y="8"/>
                  </a:cubicBezTo>
                  <a:cubicBezTo>
                    <a:pt x="94" y="8"/>
                    <a:pt x="94" y="9"/>
                    <a:pt x="93" y="9"/>
                  </a:cubicBezTo>
                  <a:cubicBezTo>
                    <a:pt x="93" y="9"/>
                    <a:pt x="92" y="9"/>
                    <a:pt x="91" y="9"/>
                  </a:cubicBezTo>
                  <a:cubicBezTo>
                    <a:pt x="91" y="9"/>
                    <a:pt x="91" y="9"/>
                    <a:pt x="90" y="9"/>
                  </a:cubicBezTo>
                  <a:cubicBezTo>
                    <a:pt x="90" y="9"/>
                    <a:pt x="90" y="10"/>
                    <a:pt x="89" y="10"/>
                  </a:cubicBezTo>
                  <a:cubicBezTo>
                    <a:pt x="89" y="10"/>
                    <a:pt x="90" y="10"/>
                    <a:pt x="90" y="10"/>
                  </a:cubicBezTo>
                  <a:cubicBezTo>
                    <a:pt x="90" y="10"/>
                    <a:pt x="90" y="10"/>
                    <a:pt x="90" y="10"/>
                  </a:cubicBezTo>
                  <a:cubicBezTo>
                    <a:pt x="90" y="10"/>
                    <a:pt x="90" y="10"/>
                    <a:pt x="90" y="10"/>
                  </a:cubicBezTo>
                  <a:cubicBezTo>
                    <a:pt x="90" y="10"/>
                    <a:pt x="91" y="9"/>
                    <a:pt x="91" y="9"/>
                  </a:cubicBezTo>
                  <a:cubicBezTo>
                    <a:pt x="91" y="10"/>
                    <a:pt x="92" y="10"/>
                    <a:pt x="92" y="11"/>
                  </a:cubicBezTo>
                  <a:cubicBezTo>
                    <a:pt x="93" y="11"/>
                    <a:pt x="93" y="10"/>
                    <a:pt x="93" y="10"/>
                  </a:cubicBezTo>
                  <a:cubicBezTo>
                    <a:pt x="94" y="10"/>
                    <a:pt x="94" y="9"/>
                    <a:pt x="95" y="10"/>
                  </a:cubicBezTo>
                  <a:cubicBezTo>
                    <a:pt x="95" y="10"/>
                    <a:pt x="95" y="10"/>
                    <a:pt x="96" y="11"/>
                  </a:cubicBezTo>
                  <a:cubicBezTo>
                    <a:pt x="96" y="11"/>
                    <a:pt x="96" y="12"/>
                    <a:pt x="95" y="12"/>
                  </a:cubicBezTo>
                  <a:cubicBezTo>
                    <a:pt x="95" y="12"/>
                    <a:pt x="95" y="12"/>
                    <a:pt x="94" y="12"/>
                  </a:cubicBezTo>
                  <a:cubicBezTo>
                    <a:pt x="94" y="12"/>
                    <a:pt x="94" y="12"/>
                    <a:pt x="94" y="12"/>
                  </a:cubicBezTo>
                  <a:cubicBezTo>
                    <a:pt x="94" y="13"/>
                    <a:pt x="94" y="13"/>
                    <a:pt x="94" y="13"/>
                  </a:cubicBezTo>
                  <a:cubicBezTo>
                    <a:pt x="94" y="13"/>
                    <a:pt x="94" y="13"/>
                    <a:pt x="94" y="14"/>
                  </a:cubicBezTo>
                  <a:cubicBezTo>
                    <a:pt x="94" y="14"/>
                    <a:pt x="95" y="13"/>
                    <a:pt x="95" y="13"/>
                  </a:cubicBezTo>
                  <a:cubicBezTo>
                    <a:pt x="95" y="13"/>
                    <a:pt x="95" y="13"/>
                    <a:pt x="96" y="13"/>
                  </a:cubicBezTo>
                  <a:cubicBezTo>
                    <a:pt x="96" y="12"/>
                    <a:pt x="96" y="12"/>
                    <a:pt x="96" y="12"/>
                  </a:cubicBezTo>
                  <a:cubicBezTo>
                    <a:pt x="96" y="11"/>
                    <a:pt x="96" y="11"/>
                    <a:pt x="97" y="11"/>
                  </a:cubicBezTo>
                  <a:cubicBezTo>
                    <a:pt x="97" y="11"/>
                    <a:pt x="98" y="11"/>
                    <a:pt x="98" y="10"/>
                  </a:cubicBezTo>
                  <a:cubicBezTo>
                    <a:pt x="98" y="10"/>
                    <a:pt x="99" y="10"/>
                    <a:pt x="99" y="10"/>
                  </a:cubicBezTo>
                  <a:cubicBezTo>
                    <a:pt x="100" y="10"/>
                    <a:pt x="100" y="11"/>
                    <a:pt x="100" y="11"/>
                  </a:cubicBezTo>
                  <a:cubicBezTo>
                    <a:pt x="100" y="12"/>
                    <a:pt x="101" y="12"/>
                    <a:pt x="101" y="12"/>
                  </a:cubicBezTo>
                  <a:cubicBezTo>
                    <a:pt x="102" y="12"/>
                    <a:pt x="102" y="12"/>
                    <a:pt x="102" y="12"/>
                  </a:cubicBezTo>
                  <a:cubicBezTo>
                    <a:pt x="102" y="11"/>
                    <a:pt x="102" y="11"/>
                    <a:pt x="103" y="11"/>
                  </a:cubicBezTo>
                  <a:cubicBezTo>
                    <a:pt x="103" y="11"/>
                    <a:pt x="103" y="11"/>
                    <a:pt x="103" y="11"/>
                  </a:cubicBezTo>
                  <a:cubicBezTo>
                    <a:pt x="104" y="11"/>
                    <a:pt x="104" y="11"/>
                    <a:pt x="104" y="11"/>
                  </a:cubicBezTo>
                  <a:cubicBezTo>
                    <a:pt x="104" y="11"/>
                    <a:pt x="104" y="10"/>
                    <a:pt x="104" y="10"/>
                  </a:cubicBezTo>
                  <a:cubicBezTo>
                    <a:pt x="103" y="9"/>
                    <a:pt x="103" y="9"/>
                    <a:pt x="103" y="8"/>
                  </a:cubicBezTo>
                  <a:cubicBezTo>
                    <a:pt x="103" y="8"/>
                    <a:pt x="104" y="9"/>
                    <a:pt x="105" y="9"/>
                  </a:cubicBezTo>
                  <a:cubicBezTo>
                    <a:pt x="106" y="9"/>
                    <a:pt x="106" y="10"/>
                    <a:pt x="106" y="11"/>
                  </a:cubicBezTo>
                  <a:cubicBezTo>
                    <a:pt x="107" y="11"/>
                    <a:pt x="107" y="11"/>
                    <a:pt x="108" y="11"/>
                  </a:cubicBezTo>
                  <a:cubicBezTo>
                    <a:pt x="112" y="15"/>
                    <a:pt x="115" y="19"/>
                    <a:pt x="119" y="23"/>
                  </a:cubicBezTo>
                  <a:cubicBezTo>
                    <a:pt x="122" y="28"/>
                    <a:pt x="124" y="34"/>
                    <a:pt x="126" y="40"/>
                  </a:cubicBezTo>
                  <a:cubicBezTo>
                    <a:pt x="126" y="41"/>
                    <a:pt x="126" y="43"/>
                    <a:pt x="126" y="44"/>
                  </a:cubicBezTo>
                  <a:cubicBezTo>
                    <a:pt x="127" y="46"/>
                    <a:pt x="127" y="47"/>
                    <a:pt x="127" y="49"/>
                  </a:cubicBezTo>
                  <a:cubicBezTo>
                    <a:pt x="127" y="50"/>
                    <a:pt x="127" y="51"/>
                    <a:pt x="127" y="51"/>
                  </a:cubicBezTo>
                  <a:cubicBezTo>
                    <a:pt x="127" y="52"/>
                    <a:pt x="127" y="53"/>
                    <a:pt x="127" y="54"/>
                  </a:cubicBezTo>
                  <a:cubicBezTo>
                    <a:pt x="127" y="54"/>
                    <a:pt x="127" y="54"/>
                    <a:pt x="127" y="55"/>
                  </a:cubicBezTo>
                  <a:cubicBezTo>
                    <a:pt x="127" y="55"/>
                    <a:pt x="127" y="55"/>
                    <a:pt x="127" y="55"/>
                  </a:cubicBezTo>
                  <a:cubicBezTo>
                    <a:pt x="127" y="57"/>
                    <a:pt x="127" y="59"/>
                    <a:pt x="127" y="60"/>
                  </a:cubicBezTo>
                  <a:cubicBezTo>
                    <a:pt x="127" y="62"/>
                    <a:pt x="127" y="64"/>
                    <a:pt x="128" y="66"/>
                  </a:cubicBezTo>
                  <a:cubicBezTo>
                    <a:pt x="128" y="67"/>
                    <a:pt x="128" y="69"/>
                    <a:pt x="128" y="71"/>
                  </a:cubicBezTo>
                  <a:cubicBezTo>
                    <a:pt x="128" y="72"/>
                    <a:pt x="128" y="74"/>
                    <a:pt x="128" y="76"/>
                  </a:cubicBezTo>
                  <a:cubicBezTo>
                    <a:pt x="128" y="81"/>
                    <a:pt x="128" y="87"/>
                    <a:pt x="128" y="92"/>
                  </a:cubicBezTo>
                  <a:cubicBezTo>
                    <a:pt x="128" y="97"/>
                    <a:pt x="128" y="103"/>
                    <a:pt x="128" y="109"/>
                  </a:cubicBezTo>
                  <a:cubicBezTo>
                    <a:pt x="128" y="114"/>
                    <a:pt x="128" y="120"/>
                    <a:pt x="128" y="126"/>
                  </a:cubicBezTo>
                  <a:cubicBezTo>
                    <a:pt x="128" y="131"/>
                    <a:pt x="128" y="136"/>
                    <a:pt x="128" y="141"/>
                  </a:cubicBezTo>
                  <a:cubicBezTo>
                    <a:pt x="128" y="143"/>
                    <a:pt x="128" y="145"/>
                    <a:pt x="128" y="147"/>
                  </a:cubicBezTo>
                  <a:cubicBezTo>
                    <a:pt x="128" y="149"/>
                    <a:pt x="128" y="151"/>
                    <a:pt x="127" y="153"/>
                  </a:cubicBezTo>
                  <a:cubicBezTo>
                    <a:pt x="127" y="154"/>
                    <a:pt x="127" y="156"/>
                    <a:pt x="127" y="158"/>
                  </a:cubicBezTo>
                  <a:cubicBezTo>
                    <a:pt x="127" y="159"/>
                    <a:pt x="127" y="161"/>
                    <a:pt x="127" y="162"/>
                  </a:cubicBezTo>
                  <a:cubicBezTo>
                    <a:pt x="127" y="166"/>
                    <a:pt x="126" y="169"/>
                    <a:pt x="126" y="173"/>
                  </a:cubicBezTo>
                  <a:cubicBezTo>
                    <a:pt x="126" y="176"/>
                    <a:pt x="125" y="180"/>
                    <a:pt x="124" y="182"/>
                  </a:cubicBezTo>
                  <a:cubicBezTo>
                    <a:pt x="124" y="184"/>
                    <a:pt x="123" y="186"/>
                    <a:pt x="122" y="187"/>
                  </a:cubicBezTo>
                  <a:cubicBezTo>
                    <a:pt x="121" y="189"/>
                    <a:pt x="121" y="190"/>
                    <a:pt x="120" y="192"/>
                  </a:cubicBezTo>
                  <a:cubicBezTo>
                    <a:pt x="117" y="197"/>
                    <a:pt x="114" y="201"/>
                    <a:pt x="109" y="205"/>
                  </a:cubicBezTo>
                  <a:cubicBezTo>
                    <a:pt x="105" y="208"/>
                    <a:pt x="100" y="211"/>
                    <a:pt x="95" y="213"/>
                  </a:cubicBezTo>
                  <a:cubicBezTo>
                    <a:pt x="93" y="214"/>
                    <a:pt x="91" y="215"/>
                    <a:pt x="89" y="216"/>
                  </a:cubicBezTo>
                  <a:cubicBezTo>
                    <a:pt x="87" y="217"/>
                    <a:pt x="84" y="217"/>
                    <a:pt x="82" y="218"/>
                  </a:cubicBezTo>
                  <a:cubicBezTo>
                    <a:pt x="82" y="218"/>
                    <a:pt x="81" y="218"/>
                    <a:pt x="81" y="218"/>
                  </a:cubicBezTo>
                  <a:lnTo>
                    <a:pt x="80" y="218"/>
                  </a:lnTo>
                  <a:cubicBezTo>
                    <a:pt x="79" y="218"/>
                    <a:pt x="78" y="219"/>
                    <a:pt x="77" y="219"/>
                  </a:cubicBezTo>
                  <a:cubicBezTo>
                    <a:pt x="72" y="219"/>
                    <a:pt x="67" y="220"/>
                    <a:pt x="61" y="219"/>
                  </a:cubicBezTo>
                  <a:cubicBezTo>
                    <a:pt x="56" y="219"/>
                    <a:pt x="51" y="219"/>
                    <a:pt x="46" y="218"/>
                  </a:cubicBezTo>
                  <a:cubicBezTo>
                    <a:pt x="39" y="216"/>
                    <a:pt x="33" y="214"/>
                    <a:pt x="28" y="211"/>
                  </a:cubicBezTo>
                  <a:cubicBezTo>
                    <a:pt x="22" y="208"/>
                    <a:pt x="18" y="204"/>
                    <a:pt x="14" y="200"/>
                  </a:cubicBezTo>
                  <a:cubicBezTo>
                    <a:pt x="14" y="199"/>
                    <a:pt x="14" y="198"/>
                    <a:pt x="14" y="198"/>
                  </a:cubicBezTo>
                  <a:cubicBezTo>
                    <a:pt x="13" y="198"/>
                    <a:pt x="13" y="198"/>
                    <a:pt x="13" y="198"/>
                  </a:cubicBezTo>
                  <a:cubicBezTo>
                    <a:pt x="13" y="198"/>
                    <a:pt x="13" y="198"/>
                    <a:pt x="13" y="198"/>
                  </a:cubicBezTo>
                  <a:cubicBezTo>
                    <a:pt x="12" y="198"/>
                    <a:pt x="12" y="197"/>
                    <a:pt x="11" y="197"/>
                  </a:cubicBezTo>
                  <a:cubicBezTo>
                    <a:pt x="11" y="196"/>
                    <a:pt x="11" y="196"/>
                    <a:pt x="10" y="195"/>
                  </a:cubicBezTo>
                  <a:cubicBezTo>
                    <a:pt x="10" y="195"/>
                    <a:pt x="10" y="194"/>
                    <a:pt x="9" y="194"/>
                  </a:cubicBezTo>
                  <a:cubicBezTo>
                    <a:pt x="9" y="193"/>
                    <a:pt x="8" y="193"/>
                    <a:pt x="8" y="192"/>
                  </a:cubicBezTo>
                  <a:cubicBezTo>
                    <a:pt x="8" y="192"/>
                    <a:pt x="9" y="192"/>
                    <a:pt x="9" y="191"/>
                  </a:cubicBezTo>
                  <a:cubicBezTo>
                    <a:pt x="9" y="191"/>
                    <a:pt x="9" y="191"/>
                    <a:pt x="9" y="191"/>
                  </a:cubicBezTo>
                  <a:cubicBezTo>
                    <a:pt x="9" y="190"/>
                    <a:pt x="9" y="189"/>
                    <a:pt x="8" y="189"/>
                  </a:cubicBezTo>
                  <a:cubicBezTo>
                    <a:pt x="8" y="188"/>
                    <a:pt x="7" y="187"/>
                    <a:pt x="7" y="187"/>
                  </a:cubicBezTo>
                  <a:cubicBezTo>
                    <a:pt x="6" y="187"/>
                    <a:pt x="6" y="187"/>
                    <a:pt x="6" y="187"/>
                  </a:cubicBezTo>
                  <a:cubicBezTo>
                    <a:pt x="5" y="185"/>
                    <a:pt x="4" y="183"/>
                    <a:pt x="4" y="182"/>
                  </a:cubicBezTo>
                  <a:cubicBezTo>
                    <a:pt x="3" y="180"/>
                    <a:pt x="3" y="178"/>
                    <a:pt x="2" y="176"/>
                  </a:cubicBezTo>
                  <a:cubicBezTo>
                    <a:pt x="2" y="175"/>
                    <a:pt x="2" y="174"/>
                    <a:pt x="2" y="173"/>
                  </a:cubicBezTo>
                  <a:cubicBezTo>
                    <a:pt x="2" y="172"/>
                    <a:pt x="2" y="171"/>
                    <a:pt x="1" y="170"/>
                  </a:cubicBezTo>
                  <a:cubicBezTo>
                    <a:pt x="1" y="167"/>
                    <a:pt x="1" y="163"/>
                    <a:pt x="1" y="160"/>
                  </a:cubicBezTo>
                  <a:cubicBezTo>
                    <a:pt x="1" y="156"/>
                    <a:pt x="1" y="153"/>
                    <a:pt x="0" y="149"/>
                  </a:cubicBezTo>
                  <a:cubicBezTo>
                    <a:pt x="0" y="144"/>
                    <a:pt x="0" y="140"/>
                    <a:pt x="0" y="135"/>
                  </a:cubicBezTo>
                  <a:cubicBezTo>
                    <a:pt x="0" y="130"/>
                    <a:pt x="0" y="125"/>
                    <a:pt x="0" y="120"/>
                  </a:cubicBezTo>
                  <a:cubicBezTo>
                    <a:pt x="0" y="120"/>
                    <a:pt x="0" y="120"/>
                    <a:pt x="0" y="119"/>
                  </a:cubicBezTo>
                  <a:cubicBezTo>
                    <a:pt x="0" y="119"/>
                    <a:pt x="0" y="118"/>
                    <a:pt x="1" y="118"/>
                  </a:cubicBezTo>
                  <a:cubicBezTo>
                    <a:pt x="1" y="118"/>
                    <a:pt x="1" y="118"/>
                    <a:pt x="1" y="118"/>
                  </a:cubicBezTo>
                  <a:cubicBezTo>
                    <a:pt x="1" y="118"/>
                    <a:pt x="1" y="118"/>
                    <a:pt x="1" y="118"/>
                  </a:cubicBezTo>
                  <a:cubicBezTo>
                    <a:pt x="1" y="118"/>
                    <a:pt x="1" y="118"/>
                    <a:pt x="1" y="117"/>
                  </a:cubicBezTo>
                  <a:cubicBezTo>
                    <a:pt x="1" y="117"/>
                    <a:pt x="2" y="116"/>
                    <a:pt x="2" y="116"/>
                  </a:cubicBezTo>
                  <a:cubicBezTo>
                    <a:pt x="2" y="116"/>
                    <a:pt x="2" y="115"/>
                    <a:pt x="2" y="115"/>
                  </a:cubicBezTo>
                  <a:cubicBezTo>
                    <a:pt x="2" y="115"/>
                    <a:pt x="2" y="114"/>
                    <a:pt x="2" y="114"/>
                  </a:cubicBezTo>
                  <a:cubicBezTo>
                    <a:pt x="2" y="114"/>
                    <a:pt x="2" y="114"/>
                    <a:pt x="2" y="114"/>
                  </a:cubicBezTo>
                  <a:cubicBezTo>
                    <a:pt x="1" y="114"/>
                    <a:pt x="1" y="114"/>
                    <a:pt x="1" y="114"/>
                  </a:cubicBezTo>
                  <a:cubicBezTo>
                    <a:pt x="0" y="114"/>
                    <a:pt x="0" y="113"/>
                    <a:pt x="0" y="112"/>
                  </a:cubicBezTo>
                  <a:cubicBezTo>
                    <a:pt x="0" y="111"/>
                    <a:pt x="0" y="110"/>
                    <a:pt x="0" y="109"/>
                  </a:cubicBezTo>
                  <a:cubicBezTo>
                    <a:pt x="0" y="102"/>
                    <a:pt x="0" y="95"/>
                    <a:pt x="0" y="88"/>
                  </a:cubicBezTo>
                  <a:cubicBezTo>
                    <a:pt x="0" y="82"/>
                    <a:pt x="0" y="75"/>
                    <a:pt x="0" y="69"/>
                  </a:cubicBezTo>
                  <a:lnTo>
                    <a:pt x="1" y="61"/>
                  </a:lnTo>
                  <a:cubicBezTo>
                    <a:pt x="1" y="58"/>
                    <a:pt x="1" y="55"/>
                    <a:pt x="1" y="52"/>
                  </a:cubicBezTo>
                  <a:cubicBezTo>
                    <a:pt x="1" y="49"/>
                    <a:pt x="1" y="46"/>
                    <a:pt x="2" y="44"/>
                  </a:cubicBezTo>
                  <a:lnTo>
                    <a:pt x="2" y="41"/>
                  </a:lnTo>
                  <a:cubicBezTo>
                    <a:pt x="2" y="40"/>
                    <a:pt x="3" y="38"/>
                    <a:pt x="3" y="37"/>
                  </a:cubicBezTo>
                  <a:lnTo>
                    <a:pt x="3" y="36"/>
                  </a:lnTo>
                  <a:cubicBezTo>
                    <a:pt x="4" y="35"/>
                    <a:pt x="4" y="34"/>
                    <a:pt x="5" y="33"/>
                  </a:cubicBezTo>
                  <a:cubicBezTo>
                    <a:pt x="5" y="32"/>
                    <a:pt x="6" y="31"/>
                    <a:pt x="6" y="30"/>
                  </a:cubicBezTo>
                  <a:cubicBezTo>
                    <a:pt x="6" y="30"/>
                    <a:pt x="7" y="29"/>
                    <a:pt x="7" y="28"/>
                  </a:cubicBezTo>
                  <a:cubicBezTo>
                    <a:pt x="7" y="28"/>
                    <a:pt x="7" y="27"/>
                    <a:pt x="8" y="26"/>
                  </a:cubicBezTo>
                  <a:cubicBezTo>
                    <a:pt x="8" y="26"/>
                    <a:pt x="8" y="27"/>
                    <a:pt x="9" y="27"/>
                  </a:cubicBezTo>
                  <a:cubicBezTo>
                    <a:pt x="9" y="27"/>
                    <a:pt x="9" y="28"/>
                    <a:pt x="9" y="28"/>
                  </a:cubicBezTo>
                  <a:cubicBezTo>
                    <a:pt x="10" y="28"/>
                    <a:pt x="10" y="28"/>
                    <a:pt x="10" y="28"/>
                  </a:cubicBezTo>
                  <a:cubicBezTo>
                    <a:pt x="11" y="28"/>
                    <a:pt x="11" y="27"/>
                    <a:pt x="11" y="27"/>
                  </a:cubicBezTo>
                  <a:cubicBezTo>
                    <a:pt x="12" y="27"/>
                    <a:pt x="12" y="27"/>
                    <a:pt x="12" y="27"/>
                  </a:cubicBezTo>
                  <a:cubicBezTo>
                    <a:pt x="13" y="27"/>
                    <a:pt x="13" y="27"/>
                    <a:pt x="14" y="28"/>
                  </a:cubicBezTo>
                  <a:cubicBezTo>
                    <a:pt x="14" y="27"/>
                    <a:pt x="14" y="26"/>
                    <a:pt x="14" y="26"/>
                  </a:cubicBezTo>
                  <a:cubicBezTo>
                    <a:pt x="13" y="26"/>
                    <a:pt x="13" y="26"/>
                    <a:pt x="12" y="25"/>
                  </a:cubicBezTo>
                  <a:cubicBezTo>
                    <a:pt x="12" y="25"/>
                    <a:pt x="13" y="25"/>
                    <a:pt x="13" y="25"/>
                  </a:cubicBezTo>
                  <a:cubicBezTo>
                    <a:pt x="14" y="25"/>
                    <a:pt x="14" y="25"/>
                    <a:pt x="14" y="24"/>
                  </a:cubicBezTo>
                  <a:cubicBezTo>
                    <a:pt x="14" y="24"/>
                    <a:pt x="13" y="24"/>
                    <a:pt x="13" y="24"/>
                  </a:cubicBezTo>
                  <a:cubicBezTo>
                    <a:pt x="13" y="24"/>
                    <a:pt x="13" y="24"/>
                    <a:pt x="13" y="24"/>
                  </a:cubicBezTo>
                  <a:cubicBezTo>
                    <a:pt x="12" y="24"/>
                    <a:pt x="12" y="24"/>
                    <a:pt x="12" y="24"/>
                  </a:cubicBezTo>
                  <a:cubicBezTo>
                    <a:pt x="12" y="24"/>
                    <a:pt x="11" y="24"/>
                    <a:pt x="11" y="24"/>
                  </a:cubicBezTo>
                  <a:cubicBezTo>
                    <a:pt x="11" y="24"/>
                    <a:pt x="11" y="25"/>
                    <a:pt x="11" y="25"/>
                  </a:cubicBezTo>
                  <a:cubicBezTo>
                    <a:pt x="11" y="26"/>
                    <a:pt x="11" y="26"/>
                    <a:pt x="11" y="27"/>
                  </a:cubicBezTo>
                  <a:cubicBezTo>
                    <a:pt x="10" y="27"/>
                    <a:pt x="9" y="27"/>
                    <a:pt x="9" y="26"/>
                  </a:cubicBezTo>
                  <a:cubicBezTo>
                    <a:pt x="9" y="26"/>
                    <a:pt x="9" y="26"/>
                    <a:pt x="8" y="26"/>
                  </a:cubicBezTo>
                  <a:cubicBezTo>
                    <a:pt x="10" y="23"/>
                    <a:pt x="11" y="20"/>
                    <a:pt x="13" y="18"/>
                  </a:cubicBezTo>
                  <a:cubicBezTo>
                    <a:pt x="15" y="16"/>
                    <a:pt x="17" y="14"/>
                    <a:pt x="19" y="12"/>
                  </a:cubicBezTo>
                  <a:cubicBezTo>
                    <a:pt x="20" y="12"/>
                    <a:pt x="21" y="12"/>
                    <a:pt x="22" y="12"/>
                  </a:cubicBezTo>
                  <a:cubicBezTo>
                    <a:pt x="23" y="12"/>
                    <a:pt x="23" y="11"/>
                    <a:pt x="23" y="11"/>
                  </a:cubicBezTo>
                  <a:cubicBezTo>
                    <a:pt x="23" y="10"/>
                    <a:pt x="23" y="10"/>
                    <a:pt x="23" y="10"/>
                  </a:cubicBezTo>
                  <a:cubicBezTo>
                    <a:pt x="23" y="10"/>
                    <a:pt x="23" y="10"/>
                    <a:pt x="23" y="10"/>
                  </a:cubicBezTo>
                  <a:cubicBezTo>
                    <a:pt x="23" y="9"/>
                    <a:pt x="24" y="9"/>
                    <a:pt x="24" y="8"/>
                  </a:cubicBezTo>
                  <a:cubicBezTo>
                    <a:pt x="25" y="8"/>
                    <a:pt x="25" y="8"/>
                    <a:pt x="26" y="7"/>
                  </a:cubicBezTo>
                  <a:cubicBezTo>
                    <a:pt x="26" y="8"/>
                    <a:pt x="26" y="8"/>
                    <a:pt x="26" y="9"/>
                  </a:cubicBezTo>
                  <a:cubicBezTo>
                    <a:pt x="27" y="9"/>
                    <a:pt x="28" y="9"/>
                    <a:pt x="28" y="8"/>
                  </a:cubicBezTo>
                  <a:cubicBezTo>
                    <a:pt x="28" y="8"/>
                    <a:pt x="29" y="7"/>
                    <a:pt x="29" y="7"/>
                  </a:cubicBezTo>
                  <a:cubicBezTo>
                    <a:pt x="30" y="8"/>
                    <a:pt x="30" y="8"/>
                    <a:pt x="30" y="9"/>
                  </a:cubicBezTo>
                  <a:cubicBezTo>
                    <a:pt x="29" y="10"/>
                    <a:pt x="29" y="10"/>
                    <a:pt x="28" y="11"/>
                  </a:cubicBezTo>
                  <a:cubicBezTo>
                    <a:pt x="28" y="10"/>
                    <a:pt x="27" y="10"/>
                    <a:pt x="26" y="11"/>
                  </a:cubicBezTo>
                  <a:cubicBezTo>
                    <a:pt x="26" y="11"/>
                    <a:pt x="25" y="11"/>
                    <a:pt x="24" y="11"/>
                  </a:cubicBezTo>
                  <a:cubicBezTo>
                    <a:pt x="24" y="11"/>
                    <a:pt x="24" y="12"/>
                    <a:pt x="24" y="12"/>
                  </a:cubicBezTo>
                  <a:cubicBezTo>
                    <a:pt x="24" y="12"/>
                    <a:pt x="24" y="13"/>
                    <a:pt x="25" y="13"/>
                  </a:cubicBezTo>
                  <a:cubicBezTo>
                    <a:pt x="25" y="13"/>
                    <a:pt x="26" y="13"/>
                    <a:pt x="26" y="13"/>
                  </a:cubicBezTo>
                  <a:lnTo>
                    <a:pt x="27" y="13"/>
                  </a:lnTo>
                  <a:cubicBezTo>
                    <a:pt x="27" y="13"/>
                    <a:pt x="27" y="13"/>
                    <a:pt x="28" y="13"/>
                  </a:cubicBezTo>
                  <a:cubicBezTo>
                    <a:pt x="28" y="13"/>
                    <a:pt x="28" y="12"/>
                    <a:pt x="28" y="12"/>
                  </a:cubicBezTo>
                  <a:cubicBezTo>
                    <a:pt x="28" y="13"/>
                    <a:pt x="29" y="13"/>
                    <a:pt x="29" y="14"/>
                  </a:cubicBezTo>
                  <a:cubicBezTo>
                    <a:pt x="30" y="14"/>
                    <a:pt x="30" y="15"/>
                    <a:pt x="30" y="15"/>
                  </a:cubicBezTo>
                  <a:cubicBezTo>
                    <a:pt x="30" y="15"/>
                    <a:pt x="29" y="16"/>
                    <a:pt x="29" y="16"/>
                  </a:cubicBezTo>
                  <a:cubicBezTo>
                    <a:pt x="29" y="16"/>
                    <a:pt x="28" y="16"/>
                    <a:pt x="28" y="16"/>
                  </a:cubicBezTo>
                  <a:cubicBezTo>
                    <a:pt x="28" y="16"/>
                    <a:pt x="27" y="16"/>
                    <a:pt x="27" y="17"/>
                  </a:cubicBezTo>
                  <a:cubicBezTo>
                    <a:pt x="27" y="17"/>
                    <a:pt x="26" y="17"/>
                    <a:pt x="26" y="17"/>
                  </a:cubicBezTo>
                  <a:cubicBezTo>
                    <a:pt x="26" y="18"/>
                    <a:pt x="26" y="18"/>
                    <a:pt x="27" y="18"/>
                  </a:cubicBezTo>
                  <a:cubicBezTo>
                    <a:pt x="28" y="18"/>
                    <a:pt x="28" y="18"/>
                    <a:pt x="29" y="18"/>
                  </a:cubicBezTo>
                  <a:cubicBezTo>
                    <a:pt x="29" y="19"/>
                    <a:pt x="29" y="19"/>
                    <a:pt x="30" y="19"/>
                  </a:cubicBezTo>
                  <a:cubicBezTo>
                    <a:pt x="29" y="20"/>
                    <a:pt x="29" y="20"/>
                    <a:pt x="29" y="21"/>
                  </a:cubicBezTo>
                  <a:cubicBezTo>
                    <a:pt x="29" y="22"/>
                    <a:pt x="28" y="23"/>
                    <a:pt x="28" y="24"/>
                  </a:cubicBezTo>
                  <a:cubicBezTo>
                    <a:pt x="28" y="24"/>
                    <a:pt x="29" y="24"/>
                    <a:pt x="29" y="23"/>
                  </a:cubicBezTo>
                  <a:cubicBezTo>
                    <a:pt x="29" y="23"/>
                    <a:pt x="30" y="22"/>
                    <a:pt x="30" y="22"/>
                  </a:cubicBezTo>
                  <a:cubicBezTo>
                    <a:pt x="31" y="22"/>
                    <a:pt x="31" y="21"/>
                    <a:pt x="32" y="21"/>
                  </a:cubicBezTo>
                  <a:cubicBezTo>
                    <a:pt x="33" y="20"/>
                    <a:pt x="34" y="21"/>
                    <a:pt x="35" y="21"/>
                  </a:cubicBezTo>
                  <a:cubicBezTo>
                    <a:pt x="35" y="22"/>
                    <a:pt x="34" y="22"/>
                    <a:pt x="34" y="22"/>
                  </a:cubicBezTo>
                  <a:cubicBezTo>
                    <a:pt x="33" y="22"/>
                    <a:pt x="33" y="23"/>
                    <a:pt x="32" y="23"/>
                  </a:cubicBezTo>
                  <a:cubicBezTo>
                    <a:pt x="32" y="23"/>
                    <a:pt x="31" y="23"/>
                    <a:pt x="31" y="23"/>
                  </a:cubicBezTo>
                  <a:cubicBezTo>
                    <a:pt x="30" y="23"/>
                    <a:pt x="30" y="23"/>
                    <a:pt x="30" y="24"/>
                  </a:cubicBezTo>
                  <a:cubicBezTo>
                    <a:pt x="30" y="24"/>
                    <a:pt x="31" y="24"/>
                    <a:pt x="31" y="24"/>
                  </a:cubicBezTo>
                  <a:cubicBezTo>
                    <a:pt x="32" y="24"/>
                    <a:pt x="33" y="24"/>
                    <a:pt x="34" y="24"/>
                  </a:cubicBezTo>
                  <a:cubicBezTo>
                    <a:pt x="34" y="24"/>
                    <a:pt x="35" y="24"/>
                    <a:pt x="36" y="24"/>
                  </a:cubicBezTo>
                  <a:cubicBezTo>
                    <a:pt x="36" y="24"/>
                    <a:pt x="37" y="23"/>
                    <a:pt x="38" y="23"/>
                  </a:cubicBezTo>
                  <a:cubicBezTo>
                    <a:pt x="38" y="22"/>
                    <a:pt x="38" y="22"/>
                    <a:pt x="39" y="21"/>
                  </a:cubicBezTo>
                  <a:cubicBezTo>
                    <a:pt x="39" y="21"/>
                    <a:pt x="38" y="20"/>
                    <a:pt x="37" y="19"/>
                  </a:cubicBezTo>
                  <a:cubicBezTo>
                    <a:pt x="37" y="19"/>
                    <a:pt x="37" y="19"/>
                    <a:pt x="36" y="19"/>
                  </a:cubicBezTo>
                  <a:cubicBezTo>
                    <a:pt x="36" y="19"/>
                    <a:pt x="35" y="18"/>
                    <a:pt x="34" y="19"/>
                  </a:cubicBezTo>
                  <a:cubicBezTo>
                    <a:pt x="33" y="19"/>
                    <a:pt x="32" y="19"/>
                    <a:pt x="31" y="18"/>
                  </a:cubicBezTo>
                  <a:cubicBezTo>
                    <a:pt x="32" y="17"/>
                    <a:pt x="33" y="17"/>
                    <a:pt x="34" y="17"/>
                  </a:cubicBezTo>
                  <a:cubicBezTo>
                    <a:pt x="35" y="18"/>
                    <a:pt x="36" y="18"/>
                    <a:pt x="37" y="18"/>
                  </a:cubicBezTo>
                  <a:cubicBezTo>
                    <a:pt x="38" y="18"/>
                    <a:pt x="38" y="17"/>
                    <a:pt x="38" y="17"/>
                  </a:cubicBezTo>
                  <a:cubicBezTo>
                    <a:pt x="38" y="17"/>
                    <a:pt x="38" y="17"/>
                    <a:pt x="39" y="17"/>
                  </a:cubicBezTo>
                  <a:cubicBezTo>
                    <a:pt x="39" y="17"/>
                    <a:pt x="39" y="17"/>
                    <a:pt x="39" y="17"/>
                  </a:cubicBezTo>
                  <a:cubicBezTo>
                    <a:pt x="39" y="17"/>
                    <a:pt x="39" y="18"/>
                    <a:pt x="39" y="18"/>
                  </a:cubicBezTo>
                  <a:cubicBezTo>
                    <a:pt x="40" y="18"/>
                    <a:pt x="40" y="17"/>
                    <a:pt x="40" y="17"/>
                  </a:cubicBezTo>
                  <a:cubicBezTo>
                    <a:pt x="40" y="16"/>
                    <a:pt x="40" y="16"/>
                    <a:pt x="40" y="16"/>
                  </a:cubicBezTo>
                  <a:cubicBezTo>
                    <a:pt x="43" y="16"/>
                    <a:pt x="43" y="15"/>
                    <a:pt x="43" y="13"/>
                  </a:cubicBezTo>
                  <a:cubicBezTo>
                    <a:pt x="43" y="13"/>
                    <a:pt x="44" y="13"/>
                    <a:pt x="44" y="13"/>
                  </a:cubicBezTo>
                  <a:cubicBezTo>
                    <a:pt x="44" y="13"/>
                    <a:pt x="45" y="12"/>
                    <a:pt x="45" y="12"/>
                  </a:cubicBezTo>
                  <a:cubicBezTo>
                    <a:pt x="45" y="12"/>
                    <a:pt x="45" y="12"/>
                    <a:pt x="46" y="12"/>
                  </a:cubicBezTo>
                  <a:cubicBezTo>
                    <a:pt x="46" y="13"/>
                    <a:pt x="46" y="13"/>
                    <a:pt x="46" y="12"/>
                  </a:cubicBezTo>
                  <a:cubicBezTo>
                    <a:pt x="47" y="12"/>
                    <a:pt x="47" y="12"/>
                    <a:pt x="47" y="12"/>
                  </a:cubicBezTo>
                  <a:cubicBezTo>
                    <a:pt x="47" y="11"/>
                    <a:pt x="47" y="11"/>
                    <a:pt x="47" y="11"/>
                  </a:cubicBezTo>
                  <a:cubicBezTo>
                    <a:pt x="48" y="11"/>
                    <a:pt x="48" y="11"/>
                    <a:pt x="49" y="11"/>
                  </a:cubicBezTo>
                  <a:cubicBezTo>
                    <a:pt x="49" y="12"/>
                    <a:pt x="49" y="12"/>
                    <a:pt x="49" y="12"/>
                  </a:cubicBezTo>
                  <a:cubicBezTo>
                    <a:pt x="50" y="12"/>
                    <a:pt x="50" y="11"/>
                    <a:pt x="49" y="11"/>
                  </a:cubicBezTo>
                  <a:cubicBezTo>
                    <a:pt x="49" y="11"/>
                    <a:pt x="49" y="10"/>
                    <a:pt x="49" y="10"/>
                  </a:cubicBezTo>
                  <a:cubicBezTo>
                    <a:pt x="49" y="9"/>
                    <a:pt x="50" y="9"/>
                    <a:pt x="51" y="9"/>
                  </a:cubicBezTo>
                  <a:cubicBezTo>
                    <a:pt x="51" y="9"/>
                    <a:pt x="52" y="9"/>
                    <a:pt x="52" y="9"/>
                  </a:cubicBezTo>
                  <a:cubicBezTo>
                    <a:pt x="52" y="9"/>
                    <a:pt x="52" y="9"/>
                    <a:pt x="52" y="9"/>
                  </a:cubicBezTo>
                  <a:cubicBezTo>
                    <a:pt x="51" y="9"/>
                    <a:pt x="51" y="9"/>
                    <a:pt x="51" y="9"/>
                  </a:cubicBezTo>
                  <a:cubicBezTo>
                    <a:pt x="51" y="8"/>
                    <a:pt x="51" y="8"/>
                    <a:pt x="50" y="8"/>
                  </a:cubicBezTo>
                  <a:cubicBezTo>
                    <a:pt x="50" y="7"/>
                    <a:pt x="50" y="7"/>
                    <a:pt x="50" y="7"/>
                  </a:cubicBezTo>
                  <a:cubicBezTo>
                    <a:pt x="50" y="6"/>
                    <a:pt x="50" y="6"/>
                    <a:pt x="51" y="6"/>
                  </a:cubicBezTo>
                  <a:cubicBezTo>
                    <a:pt x="52" y="5"/>
                    <a:pt x="52" y="5"/>
                    <a:pt x="53" y="6"/>
                  </a:cubicBezTo>
                  <a:cubicBezTo>
                    <a:pt x="53" y="6"/>
                    <a:pt x="53" y="7"/>
                    <a:pt x="53" y="7"/>
                  </a:cubicBezTo>
                  <a:cubicBezTo>
                    <a:pt x="52" y="7"/>
                    <a:pt x="52" y="8"/>
                    <a:pt x="52" y="8"/>
                  </a:cubicBezTo>
                  <a:cubicBezTo>
                    <a:pt x="52" y="8"/>
                    <a:pt x="53" y="9"/>
                    <a:pt x="53" y="8"/>
                  </a:cubicBezTo>
                  <a:cubicBezTo>
                    <a:pt x="53" y="8"/>
                    <a:pt x="54" y="8"/>
                    <a:pt x="54" y="8"/>
                  </a:cubicBezTo>
                  <a:cubicBezTo>
                    <a:pt x="54" y="9"/>
                    <a:pt x="54" y="9"/>
                    <a:pt x="54" y="9"/>
                  </a:cubicBezTo>
                  <a:cubicBezTo>
                    <a:pt x="55" y="9"/>
                    <a:pt x="56" y="9"/>
                    <a:pt x="56" y="10"/>
                  </a:cubicBezTo>
                  <a:cubicBezTo>
                    <a:pt x="56" y="10"/>
                    <a:pt x="56" y="10"/>
                    <a:pt x="57" y="11"/>
                  </a:cubicBezTo>
                  <a:cubicBezTo>
                    <a:pt x="57" y="10"/>
                    <a:pt x="58" y="10"/>
                    <a:pt x="58" y="9"/>
                  </a:cubicBezTo>
                  <a:cubicBezTo>
                    <a:pt x="58" y="9"/>
                    <a:pt x="59" y="9"/>
                    <a:pt x="59" y="8"/>
                  </a:cubicBezTo>
                  <a:cubicBezTo>
                    <a:pt x="61" y="9"/>
                    <a:pt x="62" y="8"/>
                    <a:pt x="62" y="6"/>
                  </a:cubicBezTo>
                  <a:cubicBezTo>
                    <a:pt x="62" y="6"/>
                    <a:pt x="62" y="6"/>
                    <a:pt x="62" y="6"/>
                  </a:cubicBezTo>
                  <a:cubicBezTo>
                    <a:pt x="61" y="7"/>
                    <a:pt x="61" y="7"/>
                    <a:pt x="61" y="7"/>
                  </a:cubicBezTo>
                  <a:cubicBezTo>
                    <a:pt x="60" y="6"/>
                    <a:pt x="60" y="6"/>
                    <a:pt x="59" y="6"/>
                  </a:cubicBezTo>
                  <a:cubicBezTo>
                    <a:pt x="59" y="5"/>
                    <a:pt x="58" y="5"/>
                    <a:pt x="58" y="5"/>
                  </a:cubicBezTo>
                  <a:cubicBezTo>
                    <a:pt x="58" y="4"/>
                    <a:pt x="58" y="4"/>
                    <a:pt x="58" y="4"/>
                  </a:cubicBezTo>
                  <a:cubicBezTo>
                    <a:pt x="57" y="4"/>
                    <a:pt x="57" y="4"/>
                    <a:pt x="57" y="3"/>
                  </a:cubicBezTo>
                  <a:cubicBezTo>
                    <a:pt x="58" y="3"/>
                    <a:pt x="58" y="3"/>
                    <a:pt x="58" y="3"/>
                  </a:cubicBezTo>
                  <a:lnTo>
                    <a:pt x="59" y="3"/>
                  </a:lnTo>
                  <a:cubicBezTo>
                    <a:pt x="60" y="3"/>
                    <a:pt x="60" y="4"/>
                    <a:pt x="60" y="4"/>
                  </a:cubicBezTo>
                  <a:cubicBezTo>
                    <a:pt x="60" y="4"/>
                    <a:pt x="60" y="5"/>
                    <a:pt x="61" y="5"/>
                  </a:cubicBezTo>
                  <a:cubicBezTo>
                    <a:pt x="61" y="5"/>
                    <a:pt x="62" y="5"/>
                    <a:pt x="62" y="4"/>
                  </a:cubicBezTo>
                  <a:cubicBezTo>
                    <a:pt x="62" y="4"/>
                    <a:pt x="62" y="4"/>
                    <a:pt x="62" y="3"/>
                  </a:cubicBezTo>
                  <a:cubicBezTo>
                    <a:pt x="62" y="3"/>
                    <a:pt x="62" y="3"/>
                    <a:pt x="61" y="3"/>
                  </a:cubicBezTo>
                  <a:cubicBezTo>
                    <a:pt x="61" y="3"/>
                    <a:pt x="60" y="2"/>
                    <a:pt x="60" y="2"/>
                  </a:cubicBezTo>
                  <a:cubicBezTo>
                    <a:pt x="61" y="1"/>
                    <a:pt x="61" y="1"/>
                    <a:pt x="62" y="2"/>
                  </a:cubicBezTo>
                  <a:cubicBezTo>
                    <a:pt x="62" y="2"/>
                    <a:pt x="62" y="2"/>
                    <a:pt x="63" y="2"/>
                  </a:cubicBezTo>
                  <a:cubicBezTo>
                    <a:pt x="63" y="2"/>
                    <a:pt x="63" y="2"/>
                    <a:pt x="63" y="2"/>
                  </a:cubicBezTo>
                  <a:cubicBezTo>
                    <a:pt x="64" y="2"/>
                    <a:pt x="64" y="2"/>
                    <a:pt x="64" y="2"/>
                  </a:cubicBezTo>
                  <a:cubicBezTo>
                    <a:pt x="64" y="3"/>
                    <a:pt x="64" y="3"/>
                    <a:pt x="64" y="3"/>
                  </a:cubicBezTo>
                  <a:cubicBezTo>
                    <a:pt x="64" y="3"/>
                    <a:pt x="64" y="3"/>
                    <a:pt x="63" y="3"/>
                  </a:cubicBezTo>
                  <a:cubicBezTo>
                    <a:pt x="64" y="4"/>
                    <a:pt x="64" y="4"/>
                    <a:pt x="64" y="5"/>
                  </a:cubicBezTo>
                  <a:cubicBezTo>
                    <a:pt x="64" y="5"/>
                    <a:pt x="63" y="5"/>
                    <a:pt x="63" y="6"/>
                  </a:cubicBezTo>
                  <a:cubicBezTo>
                    <a:pt x="63" y="6"/>
                    <a:pt x="63" y="7"/>
                    <a:pt x="64" y="7"/>
                  </a:cubicBezTo>
                  <a:cubicBezTo>
                    <a:pt x="64" y="7"/>
                    <a:pt x="65" y="6"/>
                    <a:pt x="65" y="6"/>
                  </a:cubicBezTo>
                  <a:cubicBezTo>
                    <a:pt x="66" y="5"/>
                    <a:pt x="66" y="5"/>
                    <a:pt x="66" y="4"/>
                  </a:cubicBezTo>
                  <a:cubicBezTo>
                    <a:pt x="66" y="4"/>
                    <a:pt x="66" y="4"/>
                    <a:pt x="66" y="4"/>
                  </a:cubicBezTo>
                  <a:cubicBezTo>
                    <a:pt x="66" y="4"/>
                    <a:pt x="66" y="3"/>
                    <a:pt x="65" y="3"/>
                  </a:cubicBezTo>
                  <a:cubicBezTo>
                    <a:pt x="66" y="3"/>
                    <a:pt x="66" y="3"/>
                    <a:pt x="67" y="4"/>
                  </a:cubicBezTo>
                  <a:cubicBezTo>
                    <a:pt x="67" y="4"/>
                    <a:pt x="68" y="4"/>
                    <a:pt x="68" y="4"/>
                  </a:cubicBezTo>
                  <a:cubicBezTo>
                    <a:pt x="68" y="3"/>
                    <a:pt x="68" y="3"/>
                    <a:pt x="68" y="3"/>
                  </a:cubicBezTo>
                  <a:cubicBezTo>
                    <a:pt x="68" y="3"/>
                    <a:pt x="68" y="2"/>
                    <a:pt x="68" y="2"/>
                  </a:cubicBezTo>
                  <a:cubicBezTo>
                    <a:pt x="68" y="2"/>
                    <a:pt x="69" y="1"/>
                    <a:pt x="70" y="1"/>
                  </a:cubicBezTo>
                  <a:cubicBezTo>
                    <a:pt x="70" y="1"/>
                    <a:pt x="71" y="1"/>
                    <a:pt x="71" y="2"/>
                  </a:cubicBezTo>
                  <a:cubicBezTo>
                    <a:pt x="70" y="2"/>
                    <a:pt x="70" y="3"/>
                    <a:pt x="69" y="3"/>
                  </a:cubicBezTo>
                  <a:cubicBezTo>
                    <a:pt x="70" y="4"/>
                    <a:pt x="70" y="4"/>
                    <a:pt x="71" y="4"/>
                  </a:cubicBezTo>
                  <a:cubicBezTo>
                    <a:pt x="72" y="4"/>
                    <a:pt x="72" y="5"/>
                    <a:pt x="72" y="5"/>
                  </a:cubicBezTo>
                  <a:cubicBezTo>
                    <a:pt x="72" y="5"/>
                    <a:pt x="72" y="6"/>
                    <a:pt x="73" y="6"/>
                  </a:cubicBezTo>
                  <a:cubicBezTo>
                    <a:pt x="73" y="6"/>
                    <a:pt x="73" y="5"/>
                    <a:pt x="73" y="5"/>
                  </a:cubicBezTo>
                  <a:cubicBezTo>
                    <a:pt x="73" y="5"/>
                    <a:pt x="73" y="4"/>
                    <a:pt x="73" y="4"/>
                  </a:cubicBezTo>
                  <a:cubicBezTo>
                    <a:pt x="74" y="4"/>
                    <a:pt x="74" y="3"/>
                    <a:pt x="74" y="2"/>
                  </a:cubicBezTo>
                  <a:cubicBezTo>
                    <a:pt x="75" y="2"/>
                    <a:pt x="75" y="1"/>
                    <a:pt x="76" y="1"/>
                  </a:cubicBezTo>
                  <a:cubicBezTo>
                    <a:pt x="76" y="1"/>
                    <a:pt x="76" y="1"/>
                    <a:pt x="76" y="2"/>
                  </a:cubicBezTo>
                  <a:cubicBezTo>
                    <a:pt x="76" y="2"/>
                    <a:pt x="76" y="2"/>
                    <a:pt x="77" y="2"/>
                  </a:cubicBezTo>
                  <a:cubicBezTo>
                    <a:pt x="77" y="2"/>
                    <a:pt x="77" y="2"/>
                    <a:pt x="78" y="2"/>
                  </a:cubicBezTo>
                  <a:cubicBezTo>
                    <a:pt x="78" y="1"/>
                    <a:pt x="78" y="1"/>
                    <a:pt x="78" y="1"/>
                  </a:cubicBezTo>
                  <a:cubicBezTo>
                    <a:pt x="79" y="1"/>
                    <a:pt x="80" y="1"/>
                    <a:pt x="81" y="0"/>
                  </a:cubicBezTo>
                  <a:cubicBezTo>
                    <a:pt x="81" y="0"/>
                    <a:pt x="82" y="0"/>
                    <a:pt x="83" y="1"/>
                  </a:cubicBezTo>
                  <a:cubicBezTo>
                    <a:pt x="83" y="1"/>
                    <a:pt x="83" y="1"/>
                    <a:pt x="84" y="2"/>
                  </a:cubicBezTo>
                  <a:cubicBezTo>
                    <a:pt x="84" y="3"/>
                    <a:pt x="84" y="3"/>
                    <a:pt x="84" y="4"/>
                  </a:cubicBezTo>
                  <a:cubicBezTo>
                    <a:pt x="85" y="4"/>
                    <a:pt x="85" y="4"/>
                    <a:pt x="84" y="5"/>
                  </a:cubicBezTo>
                  <a:cubicBezTo>
                    <a:pt x="84" y="5"/>
                    <a:pt x="84" y="5"/>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30">
              <a:extLst>
                <a:ext uri="{FF2B5EF4-FFF2-40B4-BE49-F238E27FC236}">
                  <a16:creationId xmlns:a16="http://schemas.microsoft.com/office/drawing/2014/main" id="{6D985B4A-0CC8-4BEC-A04A-2653B47DBD79}"/>
                </a:ext>
              </a:extLst>
            </p:cNvPr>
            <p:cNvSpPr>
              <a:spLocks noEditPoints="1"/>
            </p:cNvSpPr>
            <p:nvPr/>
          </p:nvSpPr>
          <p:spPr bwMode="auto">
            <a:xfrm>
              <a:off x="7222349"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9 w 170"/>
                <a:gd name="T27" fmla="*/ 38 h 213"/>
                <a:gd name="T28" fmla="*/ 127 w 170"/>
                <a:gd name="T29" fmla="*/ 44 h 213"/>
                <a:gd name="T30" fmla="*/ 150 w 170"/>
                <a:gd name="T31" fmla="*/ 35 h 213"/>
                <a:gd name="T32" fmla="*/ 56 w 170"/>
                <a:gd name="T33" fmla="*/ 31 h 213"/>
                <a:gd name="T34" fmla="*/ 158 w 170"/>
                <a:gd name="T35" fmla="*/ 32 h 213"/>
                <a:gd name="T36" fmla="*/ 123 w 170"/>
                <a:gd name="T37" fmla="*/ 26 h 213"/>
                <a:gd name="T38" fmla="*/ 73 w 170"/>
                <a:gd name="T39" fmla="*/ 24 h 213"/>
                <a:gd name="T40" fmla="*/ 58 w 170"/>
                <a:gd name="T41" fmla="*/ 24 h 213"/>
                <a:gd name="T42" fmla="*/ 146 w 170"/>
                <a:gd name="T43" fmla="*/ 23 h 213"/>
                <a:gd name="T44" fmla="*/ 117 w 170"/>
                <a:gd name="T45" fmla="*/ 21 h 213"/>
                <a:gd name="T46" fmla="*/ 29 w 170"/>
                <a:gd name="T47" fmla="*/ 26 h 213"/>
                <a:gd name="T48" fmla="*/ 143 w 170"/>
                <a:gd name="T49" fmla="*/ 21 h 213"/>
                <a:gd name="T50" fmla="*/ 8 w 170"/>
                <a:gd name="T51" fmla="*/ 16 h 213"/>
                <a:gd name="T52" fmla="*/ 65 w 170"/>
                <a:gd name="T53" fmla="*/ 12 h 213"/>
                <a:gd name="T54" fmla="*/ 6 w 170"/>
                <a:gd name="T55" fmla="*/ 10 h 213"/>
                <a:gd name="T56" fmla="*/ 46 w 170"/>
                <a:gd name="T57" fmla="*/ 10 h 213"/>
                <a:gd name="T58" fmla="*/ 163 w 170"/>
                <a:gd name="T59" fmla="*/ 37 h 213"/>
                <a:gd name="T60" fmla="*/ 79 w 170"/>
                <a:gd name="T61" fmla="*/ 55 h 213"/>
                <a:gd name="T62" fmla="*/ 99 w 170"/>
                <a:gd name="T63" fmla="*/ 37 h 213"/>
                <a:gd name="T64" fmla="*/ 100 w 170"/>
                <a:gd name="T65" fmla="*/ 23 h 213"/>
                <a:gd name="T66" fmla="*/ 128 w 170"/>
                <a:gd name="T67" fmla="*/ 6 h 213"/>
                <a:gd name="T68" fmla="*/ 130 w 170"/>
                <a:gd name="T69" fmla="*/ 13 h 213"/>
                <a:gd name="T70" fmla="*/ 141 w 170"/>
                <a:gd name="T71" fmla="*/ 13 h 213"/>
                <a:gd name="T72" fmla="*/ 158 w 170"/>
                <a:gd name="T73" fmla="*/ 19 h 213"/>
                <a:gd name="T74" fmla="*/ 169 w 170"/>
                <a:gd name="T75" fmla="*/ 37 h 213"/>
                <a:gd name="T76" fmla="*/ 168 w 170"/>
                <a:gd name="T77" fmla="*/ 58 h 213"/>
                <a:gd name="T78" fmla="*/ 148 w 170"/>
                <a:gd name="T79" fmla="*/ 196 h 213"/>
                <a:gd name="T80" fmla="*/ 140 w 170"/>
                <a:gd name="T81" fmla="*/ 210 h 213"/>
                <a:gd name="T82" fmla="*/ 121 w 170"/>
                <a:gd name="T83" fmla="*/ 78 h 213"/>
                <a:gd name="T84" fmla="*/ 109 w 170"/>
                <a:gd name="T85" fmla="*/ 168 h 213"/>
                <a:gd name="T86" fmla="*/ 70 w 170"/>
                <a:gd name="T87" fmla="*/ 209 h 213"/>
                <a:gd name="T88" fmla="*/ 51 w 170"/>
                <a:gd name="T89" fmla="*/ 97 h 213"/>
                <a:gd name="T90" fmla="*/ 27 w 170"/>
                <a:gd name="T91" fmla="*/ 209 h 213"/>
                <a:gd name="T92" fmla="*/ 7 w 170"/>
                <a:gd name="T93" fmla="*/ 208 h 213"/>
                <a:gd name="T94" fmla="*/ 2 w 170"/>
                <a:gd name="T95" fmla="*/ 12 h 213"/>
                <a:gd name="T96" fmla="*/ 14 w 170"/>
                <a:gd name="T97" fmla="*/ 6 h 213"/>
                <a:gd name="T98" fmla="*/ 39 w 170"/>
                <a:gd name="T99" fmla="*/ 10 h 213"/>
                <a:gd name="T100" fmla="*/ 39 w 170"/>
                <a:gd name="T101" fmla="*/ 1 h 213"/>
                <a:gd name="T102" fmla="*/ 63 w 170"/>
                <a:gd name="T103" fmla="*/ 4 h 213"/>
                <a:gd name="T104" fmla="*/ 44 w 170"/>
                <a:gd name="T105" fmla="*/ 209 h 213"/>
                <a:gd name="T106" fmla="*/ 147 w 170"/>
                <a:gd name="T107" fmla="*/ 204 h 213"/>
                <a:gd name="T108" fmla="*/ 44 w 170"/>
                <a:gd name="T109" fmla="*/ 203 h 213"/>
                <a:gd name="T110" fmla="*/ 154 w 170"/>
                <a:gd name="T111" fmla="*/ 200 h 213"/>
                <a:gd name="T112" fmla="*/ 157 w 170"/>
                <a:gd name="T113" fmla="*/ 193 h 213"/>
                <a:gd name="T114" fmla="*/ 168 w 170"/>
                <a:gd name="T115" fmla="*/ 43 h 213"/>
                <a:gd name="T116" fmla="*/ 161 w 170"/>
                <a:gd name="T117" fmla="*/ 27 h 213"/>
                <a:gd name="T118" fmla="*/ 29 w 170"/>
                <a:gd name="T119" fmla="*/ 11 h 213"/>
                <a:gd name="T120" fmla="*/ 160 w 170"/>
                <a:gd name="T121" fmla="*/ 4 h 213"/>
                <a:gd name="T122" fmla="*/ 23 w 170"/>
                <a:gd name="T123" fmla="*/ 3 h 213"/>
                <a:gd name="T124" fmla="*/ 112 w 170"/>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6" y="30"/>
                  </a:cubicBezTo>
                  <a:cubicBezTo>
                    <a:pt x="165" y="30"/>
                    <a:pt x="165" y="30"/>
                    <a:pt x="165" y="31"/>
                  </a:cubicBezTo>
                  <a:cubicBezTo>
                    <a:pt x="166" y="31"/>
                    <a:pt x="166" y="31"/>
                    <a:pt x="166" y="32"/>
                  </a:cubicBezTo>
                  <a:cubicBezTo>
                    <a:pt x="167" y="32"/>
                    <a:pt x="167"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3" y="11"/>
                    <a:pt x="153"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5"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5"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5" y="209"/>
                  </a:cubicBezTo>
                  <a:close/>
                  <a:moveTo>
                    <a:pt x="134" y="204"/>
                  </a:moveTo>
                  <a:cubicBezTo>
                    <a:pt x="134" y="205"/>
                    <a:pt x="134" y="205"/>
                    <a:pt x="135" y="205"/>
                  </a:cubicBezTo>
                  <a:cubicBezTo>
                    <a:pt x="135" y="205"/>
                    <a:pt x="136" y="205"/>
                    <a:pt x="136" y="205"/>
                  </a:cubicBezTo>
                  <a:lnTo>
                    <a:pt x="136" y="204"/>
                  </a:lnTo>
                  <a:cubicBezTo>
                    <a:pt x="135" y="204"/>
                    <a:pt x="135" y="204"/>
                    <a:pt x="134" y="204"/>
                  </a:cubicBezTo>
                  <a:close/>
                  <a:moveTo>
                    <a:pt x="78" y="205"/>
                  </a:moveTo>
                  <a:cubicBezTo>
                    <a:pt x="78" y="205"/>
                    <a:pt x="77" y="205"/>
                    <a:pt x="77" y="205"/>
                  </a:cubicBezTo>
                  <a:cubicBezTo>
                    <a:pt x="77" y="205"/>
                    <a:pt x="77" y="205"/>
                    <a:pt x="77" y="206"/>
                  </a:cubicBezTo>
                  <a:cubicBezTo>
                    <a:pt x="77" y="206"/>
                    <a:pt x="78" y="206"/>
                    <a:pt x="78" y="207"/>
                  </a:cubicBezTo>
                  <a:cubicBezTo>
                    <a:pt x="78" y="207"/>
                    <a:pt x="78" y="207"/>
                    <a:pt x="79" y="207"/>
                  </a:cubicBezTo>
                  <a:cubicBezTo>
                    <a:pt x="79" y="207"/>
                    <a:pt x="79" y="207"/>
                    <a:pt x="80"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2" y="203"/>
                    <a:pt x="132" y="203"/>
                  </a:cubicBezTo>
                  <a:cubicBezTo>
                    <a:pt x="132" y="204"/>
                    <a:pt x="133" y="204"/>
                    <a:pt x="134" y="204"/>
                  </a:cubicBezTo>
                  <a:close/>
                  <a:moveTo>
                    <a:pt x="23" y="206"/>
                  </a:moveTo>
                  <a:cubicBezTo>
                    <a:pt x="23" y="206"/>
                    <a:pt x="23" y="205"/>
                    <a:pt x="23" y="205"/>
                  </a:cubicBezTo>
                  <a:cubicBezTo>
                    <a:pt x="23" y="205"/>
                    <a:pt x="22" y="204"/>
                    <a:pt x="22" y="204"/>
                  </a:cubicBezTo>
                  <a:cubicBezTo>
                    <a:pt x="23" y="203"/>
                    <a:pt x="24" y="203"/>
                    <a:pt x="24" y="203"/>
                  </a:cubicBezTo>
                  <a:cubicBezTo>
                    <a:pt x="25" y="202"/>
                    <a:pt x="25" y="202"/>
                    <a:pt x="25" y="200"/>
                  </a:cubicBezTo>
                  <a:cubicBezTo>
                    <a:pt x="24" y="200"/>
                    <a:pt x="24" y="200"/>
                    <a:pt x="23" y="201"/>
                  </a:cubicBezTo>
                  <a:cubicBezTo>
                    <a:pt x="23" y="201"/>
                    <a:pt x="23" y="201"/>
                    <a:pt x="23" y="201"/>
                  </a:cubicBezTo>
                  <a:cubicBezTo>
                    <a:pt x="23"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4" y="202"/>
                    <a:pt x="4" y="202"/>
                  </a:cubicBezTo>
                  <a:cubicBezTo>
                    <a:pt x="4" y="202"/>
                    <a:pt x="4" y="202"/>
                    <a:pt x="4" y="202"/>
                  </a:cubicBezTo>
                  <a:cubicBezTo>
                    <a:pt x="5" y="202"/>
                    <a:pt x="5" y="201"/>
                    <a:pt x="4" y="201"/>
                  </a:cubicBezTo>
                  <a:lnTo>
                    <a:pt x="3" y="201"/>
                  </a:lnTo>
                  <a:close/>
                  <a:moveTo>
                    <a:pt x="137" y="201"/>
                  </a:moveTo>
                  <a:cubicBezTo>
                    <a:pt x="137" y="201"/>
                    <a:pt x="137" y="200"/>
                    <a:pt x="136" y="200"/>
                  </a:cubicBezTo>
                  <a:cubicBezTo>
                    <a:pt x="136" y="199"/>
                    <a:pt x="135" y="199"/>
                    <a:pt x="134" y="199"/>
                  </a:cubicBezTo>
                  <a:cubicBezTo>
                    <a:pt x="134" y="200"/>
                    <a:pt x="133" y="200"/>
                    <a:pt x="134"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4"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4" y="196"/>
                    <a:pt x="134" y="196"/>
                    <a:pt x="134" y="195"/>
                  </a:cubicBezTo>
                  <a:cubicBezTo>
                    <a:pt x="134" y="195"/>
                    <a:pt x="133" y="195"/>
                    <a:pt x="133" y="195"/>
                  </a:cubicBezTo>
                  <a:cubicBezTo>
                    <a:pt x="133" y="195"/>
                    <a:pt x="132" y="195"/>
                    <a:pt x="133" y="196"/>
                  </a:cubicBezTo>
                  <a:cubicBezTo>
                    <a:pt x="133" y="196"/>
                    <a:pt x="133" y="196"/>
                    <a:pt x="133" y="196"/>
                  </a:cubicBezTo>
                  <a:close/>
                  <a:moveTo>
                    <a:pt x="132" y="194"/>
                  </a:moveTo>
                  <a:cubicBezTo>
                    <a:pt x="132" y="194"/>
                    <a:pt x="131" y="194"/>
                    <a:pt x="131" y="194"/>
                  </a:cubicBezTo>
                  <a:cubicBezTo>
                    <a:pt x="131" y="195"/>
                    <a:pt x="131" y="195"/>
                    <a:pt x="131" y="195"/>
                  </a:cubicBezTo>
                  <a:cubicBezTo>
                    <a:pt x="131" y="195"/>
                    <a:pt x="131" y="195"/>
                    <a:pt x="132" y="195"/>
                  </a:cubicBezTo>
                  <a:cubicBezTo>
                    <a:pt x="132" y="195"/>
                    <a:pt x="132" y="195"/>
                    <a:pt x="132" y="194"/>
                  </a:cubicBezTo>
                  <a:close/>
                  <a:moveTo>
                    <a:pt x="30" y="197"/>
                  </a:moveTo>
                  <a:cubicBezTo>
                    <a:pt x="30" y="197"/>
                    <a:pt x="30"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5" y="193"/>
                    <a:pt x="84" y="193"/>
                  </a:cubicBezTo>
                  <a:cubicBezTo>
                    <a:pt x="84" y="193"/>
                    <a:pt x="84" y="193"/>
                    <a:pt x="84" y="194"/>
                  </a:cubicBezTo>
                  <a:cubicBezTo>
                    <a:pt x="84" y="194"/>
                    <a:pt x="84" y="194"/>
                    <a:pt x="85" y="194"/>
                  </a:cubicBezTo>
                  <a:close/>
                  <a:moveTo>
                    <a:pt x="20" y="194"/>
                  </a:moveTo>
                  <a:cubicBezTo>
                    <a:pt x="20" y="194"/>
                    <a:pt x="20" y="195"/>
                    <a:pt x="21" y="195"/>
                  </a:cubicBezTo>
                  <a:lnTo>
                    <a:pt x="23"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1"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3"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4" y="191"/>
                    <a:pt x="164" y="191"/>
                  </a:cubicBezTo>
                  <a:cubicBezTo>
                    <a:pt x="164" y="191"/>
                    <a:pt x="164" y="191"/>
                    <a:pt x="164" y="190"/>
                  </a:cubicBezTo>
                  <a:close/>
                  <a:moveTo>
                    <a:pt x="15" y="185"/>
                  </a:moveTo>
                  <a:lnTo>
                    <a:pt x="16" y="185"/>
                  </a:lnTo>
                  <a:cubicBezTo>
                    <a:pt x="16" y="185"/>
                    <a:pt x="16" y="185"/>
                    <a:pt x="16" y="185"/>
                  </a:cubicBezTo>
                  <a:cubicBezTo>
                    <a:pt x="16" y="185"/>
                    <a:pt x="16" y="185"/>
                    <a:pt x="17"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8" y="184"/>
                    <a:pt x="28" y="183"/>
                    <a:pt x="28" y="183"/>
                  </a:cubicBezTo>
                  <a:cubicBezTo>
                    <a:pt x="28"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7"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1" y="174"/>
                    <a:pt x="161"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4"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9" y="153"/>
                  </a:moveTo>
                  <a:lnTo>
                    <a:pt x="39" y="152"/>
                  </a:lnTo>
                  <a:lnTo>
                    <a:pt x="38" y="152"/>
                  </a:lnTo>
                  <a:cubicBezTo>
                    <a:pt x="38" y="152"/>
                    <a:pt x="38" y="153"/>
                    <a:pt x="37" y="153"/>
                  </a:cubicBezTo>
                  <a:cubicBezTo>
                    <a:pt x="37" y="153"/>
                    <a:pt x="37" y="153"/>
                    <a:pt x="37" y="153"/>
                  </a:cubicBezTo>
                  <a:lnTo>
                    <a:pt x="39"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9" y="113"/>
                  </a:moveTo>
                  <a:cubicBezTo>
                    <a:pt x="39" y="113"/>
                    <a:pt x="38" y="112"/>
                    <a:pt x="38" y="112"/>
                  </a:cubicBezTo>
                  <a:cubicBezTo>
                    <a:pt x="37" y="112"/>
                    <a:pt x="37" y="113"/>
                    <a:pt x="37" y="113"/>
                  </a:cubicBezTo>
                  <a:cubicBezTo>
                    <a:pt x="37" y="113"/>
                    <a:pt x="38" y="113"/>
                    <a:pt x="39" y="113"/>
                  </a:cubicBezTo>
                  <a:close/>
                  <a:moveTo>
                    <a:pt x="59" y="111"/>
                  </a:moveTo>
                  <a:cubicBezTo>
                    <a:pt x="59" y="112"/>
                    <a:pt x="59" y="112"/>
                    <a:pt x="59" y="112"/>
                  </a:cubicBezTo>
                  <a:cubicBezTo>
                    <a:pt x="60"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1" y="88"/>
                  </a:cubicBezTo>
                  <a:cubicBezTo>
                    <a:pt x="110" y="88"/>
                    <a:pt x="110" y="88"/>
                    <a:pt x="109" y="88"/>
                  </a:cubicBezTo>
                  <a:cubicBezTo>
                    <a:pt x="109" y="89"/>
                    <a:pt x="110" y="90"/>
                    <a:pt x="111" y="89"/>
                  </a:cubicBezTo>
                  <a:close/>
                  <a:moveTo>
                    <a:pt x="93" y="84"/>
                  </a:moveTo>
                  <a:cubicBezTo>
                    <a:pt x="93" y="84"/>
                    <a:pt x="92" y="84"/>
                    <a:pt x="92" y="84"/>
                  </a:cubicBezTo>
                  <a:cubicBezTo>
                    <a:pt x="93" y="84"/>
                    <a:pt x="93" y="84"/>
                    <a:pt x="93" y="84"/>
                  </a:cubicBezTo>
                  <a:cubicBezTo>
                    <a:pt x="93" y="84"/>
                    <a:pt x="93" y="84"/>
                    <a:pt x="93" y="84"/>
                  </a:cubicBezTo>
                  <a:close/>
                  <a:moveTo>
                    <a:pt x="5" y="84"/>
                  </a:moveTo>
                  <a:cubicBezTo>
                    <a:pt x="5" y="84"/>
                    <a:pt x="6" y="84"/>
                    <a:pt x="6" y="84"/>
                  </a:cubicBezTo>
                  <a:cubicBezTo>
                    <a:pt x="7" y="84"/>
                    <a:pt x="7" y="84"/>
                    <a:pt x="7"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3"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7" y="77"/>
                    <a:pt x="107" y="76"/>
                  </a:cubicBezTo>
                  <a:cubicBezTo>
                    <a:pt x="108" y="76"/>
                    <a:pt x="108" y="76"/>
                    <a:pt x="108" y="75"/>
                  </a:cubicBezTo>
                  <a:cubicBezTo>
                    <a:pt x="107" y="75"/>
                    <a:pt x="107" y="75"/>
                    <a:pt x="106" y="75"/>
                  </a:cubicBezTo>
                  <a:cubicBezTo>
                    <a:pt x="106" y="75"/>
                    <a:pt x="106" y="76"/>
                    <a:pt x="106" y="76"/>
                  </a:cubicBezTo>
                  <a:cubicBezTo>
                    <a:pt x="106" y="76"/>
                    <a:pt x="105" y="76"/>
                    <a:pt x="106" y="77"/>
                  </a:cubicBezTo>
                  <a:close/>
                  <a:moveTo>
                    <a:pt x="20" y="73"/>
                  </a:moveTo>
                  <a:cubicBezTo>
                    <a:pt x="20" y="73"/>
                    <a:pt x="21" y="73"/>
                    <a:pt x="22" y="73"/>
                  </a:cubicBezTo>
                  <a:cubicBezTo>
                    <a:pt x="23" y="73"/>
                    <a:pt x="23" y="72"/>
                    <a:pt x="23"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7" y="66"/>
                    <a:pt x="166" y="66"/>
                  </a:cubicBezTo>
                  <a:cubicBezTo>
                    <a:pt x="166" y="66"/>
                    <a:pt x="166" y="66"/>
                    <a:pt x="166" y="66"/>
                  </a:cubicBezTo>
                  <a:cubicBezTo>
                    <a:pt x="166" y="66"/>
                    <a:pt x="166" y="66"/>
                    <a:pt x="167" y="66"/>
                  </a:cubicBezTo>
                  <a:cubicBezTo>
                    <a:pt x="167" y="66"/>
                    <a:pt x="167" y="66"/>
                    <a:pt x="167" y="66"/>
                  </a:cubicBezTo>
                  <a:close/>
                  <a:moveTo>
                    <a:pt x="164" y="66"/>
                  </a:moveTo>
                  <a:cubicBezTo>
                    <a:pt x="164" y="66"/>
                    <a:pt x="164" y="66"/>
                    <a:pt x="163" y="66"/>
                  </a:cubicBezTo>
                  <a:cubicBezTo>
                    <a:pt x="163" y="66"/>
                    <a:pt x="163" y="66"/>
                    <a:pt x="163" y="66"/>
                  </a:cubicBezTo>
                  <a:cubicBezTo>
                    <a:pt x="163" y="66"/>
                    <a:pt x="164" y="66"/>
                    <a:pt x="164" y="66"/>
                  </a:cubicBezTo>
                  <a:cubicBezTo>
                    <a:pt x="164" y="66"/>
                    <a:pt x="164" y="66"/>
                    <a:pt x="164" y="66"/>
                  </a:cubicBezTo>
                  <a:close/>
                  <a:moveTo>
                    <a:pt x="124" y="64"/>
                  </a:moveTo>
                  <a:cubicBezTo>
                    <a:pt x="123" y="64"/>
                    <a:pt x="123" y="64"/>
                    <a:pt x="123" y="64"/>
                  </a:cubicBezTo>
                  <a:cubicBezTo>
                    <a:pt x="123" y="64"/>
                    <a:pt x="123" y="64"/>
                    <a:pt x="123" y="64"/>
                  </a:cubicBezTo>
                  <a:cubicBezTo>
                    <a:pt x="123" y="64"/>
                    <a:pt x="123"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9" y="65"/>
                  </a:moveTo>
                  <a:cubicBezTo>
                    <a:pt x="159" y="63"/>
                    <a:pt x="158" y="63"/>
                    <a:pt x="157" y="63"/>
                  </a:cubicBezTo>
                  <a:cubicBezTo>
                    <a:pt x="157" y="64"/>
                    <a:pt x="158" y="65"/>
                    <a:pt x="159"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9" y="63"/>
                    <a:pt x="148" y="63"/>
                  </a:cubicBezTo>
                  <a:cubicBezTo>
                    <a:pt x="148" y="63"/>
                    <a:pt x="148" y="63"/>
                    <a:pt x="148" y="63"/>
                  </a:cubicBezTo>
                  <a:close/>
                  <a:moveTo>
                    <a:pt x="25" y="65"/>
                  </a:moveTo>
                  <a:cubicBezTo>
                    <a:pt x="25" y="64"/>
                    <a:pt x="25" y="64"/>
                    <a:pt x="25" y="63"/>
                  </a:cubicBezTo>
                  <a:cubicBezTo>
                    <a:pt x="25" y="63"/>
                    <a:pt x="25" y="63"/>
                    <a:pt x="24" y="63"/>
                  </a:cubicBezTo>
                  <a:cubicBezTo>
                    <a:pt x="24" y="63"/>
                    <a:pt x="23" y="63"/>
                    <a:pt x="24" y="64"/>
                  </a:cubicBezTo>
                  <a:cubicBezTo>
                    <a:pt x="24" y="65"/>
                    <a:pt x="24" y="65"/>
                    <a:pt x="25" y="65"/>
                  </a:cubicBezTo>
                  <a:close/>
                  <a:moveTo>
                    <a:pt x="165" y="63"/>
                  </a:moveTo>
                  <a:cubicBezTo>
                    <a:pt x="165" y="63"/>
                    <a:pt x="165" y="62"/>
                    <a:pt x="164" y="62"/>
                  </a:cubicBezTo>
                  <a:cubicBezTo>
                    <a:pt x="164" y="62"/>
                    <a:pt x="164"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4" y="61"/>
                    <a:pt x="153" y="61"/>
                    <a:pt x="153" y="61"/>
                  </a:cubicBezTo>
                  <a:cubicBezTo>
                    <a:pt x="153" y="62"/>
                    <a:pt x="153" y="63"/>
                    <a:pt x="154" y="63"/>
                  </a:cubicBezTo>
                  <a:close/>
                  <a:moveTo>
                    <a:pt x="132" y="61"/>
                  </a:moveTo>
                  <a:cubicBezTo>
                    <a:pt x="132" y="62"/>
                    <a:pt x="132" y="62"/>
                    <a:pt x="132" y="63"/>
                  </a:cubicBezTo>
                  <a:cubicBezTo>
                    <a:pt x="133" y="63"/>
                    <a:pt x="134" y="63"/>
                    <a:pt x="134" y="62"/>
                  </a:cubicBezTo>
                  <a:cubicBezTo>
                    <a:pt x="134" y="62"/>
                    <a:pt x="134" y="61"/>
                    <a:pt x="133" y="61"/>
                  </a:cubicBezTo>
                  <a:cubicBezTo>
                    <a:pt x="132" y="61"/>
                    <a:pt x="132" y="61"/>
                    <a:pt x="132" y="61"/>
                  </a:cubicBezTo>
                  <a:close/>
                  <a:moveTo>
                    <a:pt x="160" y="60"/>
                  </a:moveTo>
                  <a:cubicBezTo>
                    <a:pt x="160" y="60"/>
                    <a:pt x="160" y="59"/>
                    <a:pt x="160"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5" y="57"/>
                    <a:pt x="135" y="57"/>
                    <a:pt x="135" y="57"/>
                  </a:cubicBezTo>
                  <a:cubicBezTo>
                    <a:pt x="135" y="57"/>
                    <a:pt x="135" y="57"/>
                    <a:pt x="135" y="57"/>
                  </a:cubicBezTo>
                  <a:close/>
                  <a:moveTo>
                    <a:pt x="37" y="57"/>
                  </a:moveTo>
                  <a:cubicBezTo>
                    <a:pt x="37" y="57"/>
                    <a:pt x="37" y="57"/>
                    <a:pt x="37" y="57"/>
                  </a:cubicBezTo>
                  <a:cubicBezTo>
                    <a:pt x="36" y="57"/>
                    <a:pt x="36" y="57"/>
                    <a:pt x="37"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6" y="58"/>
                  </a:cubicBezTo>
                  <a:cubicBezTo>
                    <a:pt x="95" y="57"/>
                    <a:pt x="94" y="57"/>
                    <a:pt x="94" y="56"/>
                  </a:cubicBezTo>
                  <a:cubicBezTo>
                    <a:pt x="94" y="57"/>
                    <a:pt x="94" y="57"/>
                    <a:pt x="94" y="58"/>
                  </a:cubicBezTo>
                  <a:cubicBezTo>
                    <a:pt x="94" y="59"/>
                    <a:pt x="94" y="60"/>
                    <a:pt x="94" y="61"/>
                  </a:cubicBezTo>
                  <a:close/>
                  <a:moveTo>
                    <a:pt x="131" y="54"/>
                  </a:moveTo>
                  <a:cubicBezTo>
                    <a:pt x="131" y="54"/>
                    <a:pt x="130" y="54"/>
                    <a:pt x="131"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9" y="51"/>
                  </a:moveTo>
                  <a:cubicBezTo>
                    <a:pt x="138" y="51"/>
                    <a:pt x="138" y="51"/>
                    <a:pt x="138" y="51"/>
                  </a:cubicBezTo>
                  <a:cubicBezTo>
                    <a:pt x="138" y="52"/>
                    <a:pt x="138" y="52"/>
                    <a:pt x="138" y="52"/>
                  </a:cubicBezTo>
                  <a:cubicBezTo>
                    <a:pt x="138" y="52"/>
                    <a:pt x="138" y="52"/>
                    <a:pt x="139" y="52"/>
                  </a:cubicBezTo>
                  <a:cubicBezTo>
                    <a:pt x="139" y="52"/>
                    <a:pt x="139" y="52"/>
                    <a:pt x="139" y="51"/>
                  </a:cubicBezTo>
                  <a:close/>
                  <a:moveTo>
                    <a:pt x="158" y="51"/>
                  </a:moveTo>
                  <a:lnTo>
                    <a:pt x="160" y="51"/>
                  </a:lnTo>
                  <a:cubicBezTo>
                    <a:pt x="160" y="51"/>
                    <a:pt x="159" y="50"/>
                    <a:pt x="158" y="51"/>
                  </a:cubicBezTo>
                  <a:close/>
                  <a:moveTo>
                    <a:pt x="121" y="52"/>
                  </a:moveTo>
                  <a:cubicBezTo>
                    <a:pt x="121" y="52"/>
                    <a:pt x="121" y="51"/>
                    <a:pt x="122" y="51"/>
                  </a:cubicBezTo>
                  <a:cubicBezTo>
                    <a:pt x="122" y="51"/>
                    <a:pt x="122" y="51"/>
                    <a:pt x="122" y="50"/>
                  </a:cubicBezTo>
                  <a:lnTo>
                    <a:pt x="121" y="50"/>
                  </a:lnTo>
                  <a:cubicBezTo>
                    <a:pt x="120" y="50"/>
                    <a:pt x="120"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6" y="49"/>
                    <a:pt x="166" y="49"/>
                  </a:cubicBezTo>
                  <a:cubicBezTo>
                    <a:pt x="166" y="49"/>
                    <a:pt x="166" y="49"/>
                    <a:pt x="166" y="49"/>
                  </a:cubicBezTo>
                  <a:cubicBezTo>
                    <a:pt x="166" y="49"/>
                    <a:pt x="166" y="49"/>
                    <a:pt x="166" y="49"/>
                  </a:cubicBezTo>
                  <a:close/>
                  <a:moveTo>
                    <a:pt x="161" y="50"/>
                  </a:moveTo>
                  <a:cubicBezTo>
                    <a:pt x="161" y="50"/>
                    <a:pt x="162" y="50"/>
                    <a:pt x="162" y="51"/>
                  </a:cubicBezTo>
                  <a:cubicBezTo>
                    <a:pt x="163" y="51"/>
                    <a:pt x="164"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3" y="49"/>
                  </a:moveTo>
                  <a:cubicBezTo>
                    <a:pt x="72" y="49"/>
                    <a:pt x="72" y="49"/>
                    <a:pt x="72" y="49"/>
                  </a:cubicBezTo>
                  <a:cubicBezTo>
                    <a:pt x="72" y="49"/>
                    <a:pt x="72" y="49"/>
                    <a:pt x="72" y="49"/>
                  </a:cubicBezTo>
                  <a:cubicBezTo>
                    <a:pt x="72" y="49"/>
                    <a:pt x="72" y="49"/>
                    <a:pt x="73" y="49"/>
                  </a:cubicBezTo>
                  <a:cubicBezTo>
                    <a:pt x="73" y="49"/>
                    <a:pt x="73" y="49"/>
                    <a:pt x="73" y="49"/>
                  </a:cubicBezTo>
                  <a:close/>
                  <a:moveTo>
                    <a:pt x="149" y="49"/>
                  </a:moveTo>
                  <a:cubicBezTo>
                    <a:pt x="149" y="49"/>
                    <a:pt x="149" y="49"/>
                    <a:pt x="150"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8" y="50"/>
                    <a:pt x="127" y="50"/>
                    <a:pt x="127" y="49"/>
                  </a:cubicBezTo>
                  <a:cubicBezTo>
                    <a:pt x="126" y="50"/>
                    <a:pt x="125" y="50"/>
                    <a:pt x="125" y="49"/>
                  </a:cubicBezTo>
                  <a:cubicBezTo>
                    <a:pt x="124" y="49"/>
                    <a:pt x="124" y="48"/>
                    <a:pt x="123" y="48"/>
                  </a:cubicBezTo>
                  <a:cubicBezTo>
                    <a:pt x="123" y="49"/>
                    <a:pt x="123" y="50"/>
                    <a:pt x="123" y="50"/>
                  </a:cubicBezTo>
                  <a:cubicBezTo>
                    <a:pt x="123" y="50"/>
                    <a:pt x="123" y="51"/>
                    <a:pt x="124" y="51"/>
                  </a:cubicBezTo>
                  <a:close/>
                  <a:moveTo>
                    <a:pt x="8" y="48"/>
                  </a:moveTo>
                  <a:cubicBezTo>
                    <a:pt x="8" y="48"/>
                    <a:pt x="9" y="48"/>
                    <a:pt x="9" y="48"/>
                  </a:cubicBezTo>
                  <a:cubicBezTo>
                    <a:pt x="9" y="48"/>
                    <a:pt x="10"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5" y="46"/>
                  </a:moveTo>
                  <a:cubicBezTo>
                    <a:pt x="155" y="46"/>
                    <a:pt x="155" y="47"/>
                    <a:pt x="155" y="47"/>
                  </a:cubicBezTo>
                  <a:cubicBezTo>
                    <a:pt x="155" y="47"/>
                    <a:pt x="156" y="47"/>
                    <a:pt x="156" y="47"/>
                  </a:cubicBezTo>
                  <a:lnTo>
                    <a:pt x="156" y="45"/>
                  </a:lnTo>
                  <a:cubicBezTo>
                    <a:pt x="155" y="45"/>
                    <a:pt x="155" y="46"/>
                    <a:pt x="155"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6" y="46"/>
                    <a:pt x="65" y="46"/>
                  </a:cubicBezTo>
                  <a:close/>
                  <a:moveTo>
                    <a:pt x="98" y="45"/>
                  </a:moveTo>
                  <a:cubicBezTo>
                    <a:pt x="98" y="45"/>
                    <a:pt x="98" y="46"/>
                    <a:pt x="98" y="46"/>
                  </a:cubicBezTo>
                  <a:cubicBezTo>
                    <a:pt x="97" y="46"/>
                    <a:pt x="97" y="47"/>
                    <a:pt x="97" y="48"/>
                  </a:cubicBezTo>
                  <a:cubicBezTo>
                    <a:pt x="98" y="48"/>
                    <a:pt x="98" y="48"/>
                    <a:pt x="99" y="47"/>
                  </a:cubicBezTo>
                  <a:cubicBezTo>
                    <a:pt x="99" y="47"/>
                    <a:pt x="100"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1" y="45"/>
                    <a:pt x="100" y="45"/>
                  </a:cubicBezTo>
                  <a:cubicBezTo>
                    <a:pt x="100" y="45"/>
                    <a:pt x="99" y="45"/>
                    <a:pt x="98" y="45"/>
                  </a:cubicBezTo>
                  <a:close/>
                  <a:moveTo>
                    <a:pt x="47" y="45"/>
                  </a:moveTo>
                  <a:lnTo>
                    <a:pt x="46" y="45"/>
                  </a:lnTo>
                  <a:cubicBezTo>
                    <a:pt x="46" y="46"/>
                    <a:pt x="47" y="46"/>
                    <a:pt x="47" y="46"/>
                  </a:cubicBezTo>
                  <a:lnTo>
                    <a:pt x="47" y="45"/>
                  </a:lnTo>
                  <a:close/>
                  <a:moveTo>
                    <a:pt x="130" y="45"/>
                  </a:moveTo>
                  <a:cubicBezTo>
                    <a:pt x="130" y="46"/>
                    <a:pt x="130" y="46"/>
                    <a:pt x="131"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8" y="50"/>
                    <a:pt x="138" y="50"/>
                    <a:pt x="138" y="49"/>
                  </a:cubicBezTo>
                  <a:cubicBezTo>
                    <a:pt x="139" y="49"/>
                    <a:pt x="139" y="49"/>
                    <a:pt x="139" y="48"/>
                  </a:cubicBezTo>
                  <a:cubicBezTo>
                    <a:pt x="139" y="48"/>
                    <a:pt x="139" y="47"/>
                    <a:pt x="140" y="48"/>
                  </a:cubicBezTo>
                  <a:cubicBezTo>
                    <a:pt x="140" y="47"/>
                    <a:pt x="140" y="47"/>
                    <a:pt x="139" y="47"/>
                  </a:cubicBezTo>
                  <a:cubicBezTo>
                    <a:pt x="139" y="47"/>
                    <a:pt x="139" y="47"/>
                    <a:pt x="139" y="46"/>
                  </a:cubicBezTo>
                  <a:cubicBezTo>
                    <a:pt x="139" y="46"/>
                    <a:pt x="138" y="46"/>
                    <a:pt x="138" y="46"/>
                  </a:cubicBezTo>
                  <a:cubicBezTo>
                    <a:pt x="138" y="46"/>
                    <a:pt x="138" y="46"/>
                    <a:pt x="138" y="45"/>
                  </a:cubicBezTo>
                  <a:cubicBezTo>
                    <a:pt x="139" y="45"/>
                    <a:pt x="139" y="45"/>
                    <a:pt x="139" y="44"/>
                  </a:cubicBezTo>
                  <a:cubicBezTo>
                    <a:pt x="137" y="44"/>
                    <a:pt x="136" y="44"/>
                    <a:pt x="134" y="45"/>
                  </a:cubicBezTo>
                  <a:cubicBezTo>
                    <a:pt x="133" y="45"/>
                    <a:pt x="132" y="45"/>
                    <a:pt x="130" y="45"/>
                  </a:cubicBezTo>
                  <a:close/>
                  <a:moveTo>
                    <a:pt x="94" y="45"/>
                  </a:moveTo>
                  <a:cubicBezTo>
                    <a:pt x="95"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7"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1" y="43"/>
                    <a:pt x="131" y="43"/>
                  </a:cubicBezTo>
                  <a:cubicBezTo>
                    <a:pt x="131" y="42"/>
                    <a:pt x="131"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6" y="41"/>
                  </a:cubicBezTo>
                  <a:cubicBezTo>
                    <a:pt x="96" y="41"/>
                    <a:pt x="96" y="41"/>
                    <a:pt x="96" y="41"/>
                  </a:cubicBezTo>
                  <a:close/>
                  <a:moveTo>
                    <a:pt x="138" y="40"/>
                  </a:moveTo>
                  <a:cubicBezTo>
                    <a:pt x="138" y="41"/>
                    <a:pt x="139"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5" y="37"/>
                    <a:pt x="154" y="37"/>
                    <a:pt x="154" y="37"/>
                  </a:cubicBezTo>
                  <a:cubicBezTo>
                    <a:pt x="154" y="37"/>
                    <a:pt x="154" y="38"/>
                    <a:pt x="154" y="38"/>
                  </a:cubicBezTo>
                  <a:cubicBezTo>
                    <a:pt x="154" y="38"/>
                    <a:pt x="155" y="38"/>
                    <a:pt x="155" y="37"/>
                  </a:cubicBezTo>
                  <a:close/>
                  <a:moveTo>
                    <a:pt x="149"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4" y="39"/>
                  </a:cubicBezTo>
                  <a:cubicBezTo>
                    <a:pt x="153" y="39"/>
                    <a:pt x="153" y="38"/>
                    <a:pt x="153"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close/>
                  <a:moveTo>
                    <a:pt x="159" y="41"/>
                  </a:moveTo>
                  <a:cubicBezTo>
                    <a:pt x="160" y="41"/>
                    <a:pt x="160" y="41"/>
                    <a:pt x="160" y="41"/>
                  </a:cubicBezTo>
                  <a:cubicBezTo>
                    <a:pt x="161" y="40"/>
                    <a:pt x="161" y="40"/>
                    <a:pt x="162"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3" y="41"/>
                    <a:pt x="123" y="42"/>
                  </a:cubicBezTo>
                  <a:cubicBezTo>
                    <a:pt x="123" y="42"/>
                    <a:pt x="123" y="42"/>
                    <a:pt x="122" y="42"/>
                  </a:cubicBezTo>
                  <a:cubicBezTo>
                    <a:pt x="122" y="42"/>
                    <a:pt x="122"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7" y="46"/>
                  </a:cubicBezTo>
                  <a:cubicBezTo>
                    <a:pt x="126" y="46"/>
                    <a:pt x="126" y="46"/>
                    <a:pt x="126" y="46"/>
                  </a:cubicBezTo>
                  <a:cubicBezTo>
                    <a:pt x="125" y="46"/>
                    <a:pt x="125" y="45"/>
                    <a:pt x="125" y="45"/>
                  </a:cubicBezTo>
                  <a:cubicBezTo>
                    <a:pt x="125" y="44"/>
                    <a:pt x="126" y="44"/>
                    <a:pt x="126" y="44"/>
                  </a:cubicBezTo>
                  <a:cubicBezTo>
                    <a:pt x="127" y="44"/>
                    <a:pt x="127" y="44"/>
                    <a:pt x="127" y="44"/>
                  </a:cubicBezTo>
                  <a:cubicBezTo>
                    <a:pt x="128"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1" y="35"/>
                    <a:pt x="120" y="35"/>
                  </a:cubicBezTo>
                  <a:lnTo>
                    <a:pt x="120" y="36"/>
                  </a:lnTo>
                  <a:close/>
                  <a:moveTo>
                    <a:pt x="156" y="35"/>
                  </a:moveTo>
                  <a:cubicBezTo>
                    <a:pt x="156"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3" y="36"/>
                  </a:cubicBezTo>
                  <a:cubicBezTo>
                    <a:pt x="153" y="35"/>
                    <a:pt x="153" y="35"/>
                    <a:pt x="153" y="34"/>
                  </a:cubicBezTo>
                  <a:cubicBezTo>
                    <a:pt x="152" y="34"/>
                    <a:pt x="152" y="34"/>
                    <a:pt x="151" y="34"/>
                  </a:cubicBezTo>
                  <a:cubicBezTo>
                    <a:pt x="150" y="35"/>
                    <a:pt x="150" y="35"/>
                    <a:pt x="150" y="36"/>
                  </a:cubicBezTo>
                  <a:close/>
                  <a:moveTo>
                    <a:pt x="139" y="38"/>
                  </a:moveTo>
                  <a:cubicBezTo>
                    <a:pt x="139" y="38"/>
                    <a:pt x="140" y="37"/>
                    <a:pt x="140"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6"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9"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6" y="33"/>
                    <a:pt x="56" y="33"/>
                  </a:cubicBezTo>
                  <a:lnTo>
                    <a:pt x="56" y="31"/>
                  </a:lnTo>
                  <a:cubicBezTo>
                    <a:pt x="55" y="31"/>
                    <a:pt x="55" y="32"/>
                    <a:pt x="54" y="32"/>
                  </a:cubicBezTo>
                  <a:close/>
                  <a:moveTo>
                    <a:pt x="11" y="34"/>
                  </a:moveTo>
                  <a:cubicBezTo>
                    <a:pt x="12" y="34"/>
                    <a:pt x="13"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5"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8"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3" y="29"/>
                    <a:pt x="122" y="29"/>
                  </a:cubicBezTo>
                  <a:lnTo>
                    <a:pt x="122" y="30"/>
                  </a:lnTo>
                  <a:close/>
                  <a:moveTo>
                    <a:pt x="157" y="31"/>
                  </a:moveTo>
                  <a:cubicBezTo>
                    <a:pt x="157" y="31"/>
                    <a:pt x="157" y="31"/>
                    <a:pt x="158" y="31"/>
                  </a:cubicBezTo>
                  <a:cubicBezTo>
                    <a:pt x="158" y="31"/>
                    <a:pt x="158" y="31"/>
                    <a:pt x="158" y="31"/>
                  </a:cubicBezTo>
                  <a:cubicBezTo>
                    <a:pt x="158" y="32"/>
                    <a:pt x="158" y="32"/>
                    <a:pt x="158" y="32"/>
                  </a:cubicBezTo>
                  <a:cubicBezTo>
                    <a:pt x="159"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50" y="27"/>
                    <a:pt x="150" y="28"/>
                    <a:pt x="150" y="28"/>
                  </a:cubicBezTo>
                  <a:cubicBezTo>
                    <a:pt x="151" y="28"/>
                    <a:pt x="151" y="29"/>
                    <a:pt x="152" y="29"/>
                  </a:cubicBezTo>
                  <a:close/>
                  <a:moveTo>
                    <a:pt x="143" y="27"/>
                  </a:moveTo>
                  <a:lnTo>
                    <a:pt x="142" y="27"/>
                  </a:lnTo>
                  <a:lnTo>
                    <a:pt x="142" y="27"/>
                  </a:lnTo>
                  <a:lnTo>
                    <a:pt x="143" y="27"/>
                  </a:lnTo>
                  <a:close/>
                  <a:moveTo>
                    <a:pt x="11" y="29"/>
                  </a:moveTo>
                  <a:cubicBezTo>
                    <a:pt x="12" y="29"/>
                    <a:pt x="12" y="28"/>
                    <a:pt x="12" y="27"/>
                  </a:cubicBezTo>
                  <a:cubicBezTo>
                    <a:pt x="12" y="27"/>
                    <a:pt x="11" y="26"/>
                    <a:pt x="11" y="26"/>
                  </a:cubicBezTo>
                  <a:cubicBezTo>
                    <a:pt x="10" y="26"/>
                    <a:pt x="10" y="27"/>
                    <a:pt x="10" y="28"/>
                  </a:cubicBezTo>
                  <a:cubicBezTo>
                    <a:pt x="10" y="28"/>
                    <a:pt x="10" y="29"/>
                    <a:pt x="11"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2" y="26"/>
                  </a:cubicBezTo>
                  <a:cubicBezTo>
                    <a:pt x="152" y="26"/>
                    <a:pt x="152" y="26"/>
                    <a:pt x="152" y="27"/>
                  </a:cubicBezTo>
                  <a:lnTo>
                    <a:pt x="153" y="27"/>
                  </a:lnTo>
                  <a:close/>
                  <a:moveTo>
                    <a:pt x="123" y="26"/>
                  </a:moveTo>
                  <a:cubicBezTo>
                    <a:pt x="123" y="26"/>
                    <a:pt x="123" y="26"/>
                    <a:pt x="123" y="26"/>
                  </a:cubicBezTo>
                  <a:cubicBezTo>
                    <a:pt x="123" y="26"/>
                    <a:pt x="123"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8" y="26"/>
                  </a:cubicBezTo>
                  <a:cubicBezTo>
                    <a:pt x="17" y="25"/>
                    <a:pt x="16" y="25"/>
                    <a:pt x="16" y="26"/>
                  </a:cubicBezTo>
                  <a:cubicBezTo>
                    <a:pt x="15" y="26"/>
                    <a:pt x="15" y="26"/>
                    <a:pt x="15" y="27"/>
                  </a:cubicBezTo>
                  <a:cubicBezTo>
                    <a:pt x="15" y="27"/>
                    <a:pt x="15"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2" y="28"/>
                    <a:pt x="22" y="28"/>
                    <a:pt x="23" y="28"/>
                  </a:cubicBezTo>
                  <a:cubicBezTo>
                    <a:pt x="23" y="27"/>
                    <a:pt x="23" y="26"/>
                    <a:pt x="22" y="25"/>
                  </a:cubicBezTo>
                  <a:cubicBezTo>
                    <a:pt x="21" y="25"/>
                    <a:pt x="20" y="24"/>
                    <a:pt x="19" y="24"/>
                  </a:cubicBezTo>
                  <a:cubicBezTo>
                    <a:pt x="19" y="26"/>
                    <a:pt x="19" y="26"/>
                    <a:pt x="19" y="26"/>
                  </a:cubicBezTo>
                  <a:cubicBezTo>
                    <a:pt x="20" y="26"/>
                    <a:pt x="20" y="26"/>
                    <a:pt x="21" y="26"/>
                  </a:cubicBezTo>
                  <a:close/>
                  <a:moveTo>
                    <a:pt x="16" y="24"/>
                  </a:moveTo>
                  <a:cubicBezTo>
                    <a:pt x="15" y="24"/>
                    <a:pt x="15" y="24"/>
                    <a:pt x="15" y="24"/>
                  </a:cubicBezTo>
                  <a:cubicBezTo>
                    <a:pt x="15" y="24"/>
                    <a:pt x="15" y="24"/>
                    <a:pt x="15" y="24"/>
                  </a:cubicBezTo>
                  <a:cubicBezTo>
                    <a:pt x="15" y="24"/>
                    <a:pt x="15" y="24"/>
                    <a:pt x="16" y="24"/>
                  </a:cubicBezTo>
                  <a:close/>
                  <a:moveTo>
                    <a:pt x="149" y="25"/>
                  </a:moveTo>
                  <a:cubicBezTo>
                    <a:pt x="149" y="24"/>
                    <a:pt x="149" y="24"/>
                    <a:pt x="148" y="24"/>
                  </a:cubicBezTo>
                  <a:cubicBezTo>
                    <a:pt x="148" y="24"/>
                    <a:pt x="148" y="25"/>
                    <a:pt x="148" y="25"/>
                  </a:cubicBezTo>
                  <a:cubicBezTo>
                    <a:pt x="149" y="26"/>
                    <a:pt x="149" y="25"/>
                    <a:pt x="149" y="25"/>
                  </a:cubicBezTo>
                  <a:close/>
                  <a:moveTo>
                    <a:pt x="73" y="24"/>
                  </a:moveTo>
                  <a:cubicBezTo>
                    <a:pt x="73" y="24"/>
                    <a:pt x="72" y="24"/>
                    <a:pt x="72" y="24"/>
                  </a:cubicBezTo>
                  <a:cubicBezTo>
                    <a:pt x="72" y="24"/>
                    <a:pt x="72" y="24"/>
                    <a:pt x="72" y="24"/>
                  </a:cubicBezTo>
                  <a:cubicBezTo>
                    <a:pt x="72" y="24"/>
                    <a:pt x="73"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1"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1" y="26"/>
                  </a:cubicBezTo>
                  <a:cubicBezTo>
                    <a:pt x="60" y="26"/>
                    <a:pt x="60" y="27"/>
                    <a:pt x="60" y="28"/>
                  </a:cubicBezTo>
                  <a:cubicBezTo>
                    <a:pt x="61" y="28"/>
                    <a:pt x="61" y="28"/>
                    <a:pt x="62" y="28"/>
                  </a:cubicBezTo>
                  <a:cubicBezTo>
                    <a:pt x="62" y="28"/>
                    <a:pt x="62" y="28"/>
                    <a:pt x="62" y="29"/>
                  </a:cubicBezTo>
                  <a:cubicBezTo>
                    <a:pt x="62" y="29"/>
                    <a:pt x="61" y="29"/>
                    <a:pt x="61" y="29"/>
                  </a:cubicBezTo>
                  <a:cubicBezTo>
                    <a:pt x="60" y="28"/>
                    <a:pt x="60" y="28"/>
                    <a:pt x="59" y="28"/>
                  </a:cubicBezTo>
                  <a:cubicBezTo>
                    <a:pt x="59" y="28"/>
                    <a:pt x="58" y="28"/>
                    <a:pt x="58" y="28"/>
                  </a:cubicBezTo>
                  <a:cubicBezTo>
                    <a:pt x="57" y="28"/>
                    <a:pt x="57" y="27"/>
                    <a:pt x="57" y="27"/>
                  </a:cubicBezTo>
                  <a:lnTo>
                    <a:pt x="59"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5" y="23"/>
                  </a:cubicBezTo>
                  <a:cubicBezTo>
                    <a:pt x="54" y="23"/>
                    <a:pt x="53" y="23"/>
                    <a:pt x="52" y="23"/>
                  </a:cubicBezTo>
                  <a:cubicBezTo>
                    <a:pt x="52" y="22"/>
                    <a:pt x="51" y="22"/>
                    <a:pt x="50" y="22"/>
                  </a:cubicBezTo>
                  <a:cubicBezTo>
                    <a:pt x="50" y="23"/>
                    <a:pt x="50" y="23"/>
                    <a:pt x="50" y="23"/>
                  </a:cubicBezTo>
                  <a:cubicBezTo>
                    <a:pt x="51" y="23"/>
                    <a:pt x="51" y="24"/>
                    <a:pt x="51" y="24"/>
                  </a:cubicBezTo>
                  <a:cubicBezTo>
                    <a:pt x="52" y="24"/>
                    <a:pt x="52" y="24"/>
                    <a:pt x="52" y="24"/>
                  </a:cubicBezTo>
                  <a:cubicBezTo>
                    <a:pt x="53" y="24"/>
                    <a:pt x="53" y="24"/>
                    <a:pt x="53" y="24"/>
                  </a:cubicBezTo>
                  <a:cubicBezTo>
                    <a:pt x="53" y="25"/>
                    <a:pt x="52" y="25"/>
                    <a:pt x="51" y="25"/>
                  </a:cubicBezTo>
                  <a:cubicBezTo>
                    <a:pt x="50" y="26"/>
                    <a:pt x="50" y="26"/>
                    <a:pt x="49" y="26"/>
                  </a:cubicBezTo>
                  <a:cubicBezTo>
                    <a:pt x="49" y="27"/>
                    <a:pt x="49" y="28"/>
                    <a:pt x="50" y="28"/>
                  </a:cubicBezTo>
                  <a:cubicBezTo>
                    <a:pt x="50" y="28"/>
                    <a:pt x="51" y="29"/>
                    <a:pt x="51" y="29"/>
                  </a:cubicBezTo>
                  <a:cubicBezTo>
                    <a:pt x="52" y="29"/>
                    <a:pt x="52" y="29"/>
                    <a:pt x="53" y="29"/>
                  </a:cubicBezTo>
                  <a:cubicBezTo>
                    <a:pt x="53" y="29"/>
                    <a:pt x="54" y="29"/>
                    <a:pt x="54" y="29"/>
                  </a:cubicBezTo>
                  <a:cubicBezTo>
                    <a:pt x="55" y="29"/>
                    <a:pt x="56"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4" y="29"/>
                  </a:cubicBezTo>
                  <a:cubicBezTo>
                    <a:pt x="63" y="29"/>
                    <a:pt x="63" y="28"/>
                    <a:pt x="63" y="28"/>
                  </a:cubicBezTo>
                  <a:cubicBezTo>
                    <a:pt x="63" y="27"/>
                    <a:pt x="63" y="27"/>
                    <a:pt x="63" y="26"/>
                  </a:cubicBezTo>
                  <a:cubicBezTo>
                    <a:pt x="63" y="26"/>
                    <a:pt x="63" y="25"/>
                    <a:pt x="64"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9"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9" y="23"/>
                    <a:pt x="149" y="22"/>
                  </a:cubicBezTo>
                  <a:close/>
                  <a:moveTo>
                    <a:pt x="128" y="22"/>
                  </a:moveTo>
                  <a:cubicBezTo>
                    <a:pt x="127" y="22"/>
                    <a:pt x="127" y="21"/>
                    <a:pt x="126" y="21"/>
                  </a:cubicBezTo>
                  <a:cubicBezTo>
                    <a:pt x="125" y="21"/>
                    <a:pt x="125" y="21"/>
                    <a:pt x="124" y="22"/>
                  </a:cubicBezTo>
                  <a:cubicBezTo>
                    <a:pt x="124" y="22"/>
                    <a:pt x="124" y="22"/>
                    <a:pt x="124"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2" y="24"/>
                  </a:cubicBezTo>
                  <a:cubicBezTo>
                    <a:pt x="31" y="24"/>
                    <a:pt x="31" y="24"/>
                    <a:pt x="31" y="24"/>
                  </a:cubicBezTo>
                  <a:cubicBezTo>
                    <a:pt x="31" y="23"/>
                    <a:pt x="32" y="23"/>
                    <a:pt x="32" y="22"/>
                  </a:cubicBezTo>
                  <a:cubicBezTo>
                    <a:pt x="32" y="22"/>
                    <a:pt x="33" y="22"/>
                    <a:pt x="34" y="21"/>
                  </a:cubicBezTo>
                  <a:cubicBezTo>
                    <a:pt x="34" y="22"/>
                    <a:pt x="35" y="22"/>
                    <a:pt x="35" y="22"/>
                  </a:cubicBezTo>
                  <a:cubicBezTo>
                    <a:pt x="36" y="21"/>
                    <a:pt x="36" y="21"/>
                    <a:pt x="36" y="20"/>
                  </a:cubicBezTo>
                  <a:cubicBezTo>
                    <a:pt x="36" y="20"/>
                    <a:pt x="35" y="20"/>
                    <a:pt x="35" y="19"/>
                  </a:cubicBezTo>
                  <a:cubicBezTo>
                    <a:pt x="35" y="19"/>
                    <a:pt x="34" y="19"/>
                    <a:pt x="34" y="19"/>
                  </a:cubicBezTo>
                  <a:cubicBezTo>
                    <a:pt x="33" y="19"/>
                    <a:pt x="33" y="19"/>
                    <a:pt x="33" y="20"/>
                  </a:cubicBezTo>
                  <a:cubicBezTo>
                    <a:pt x="32" y="20"/>
                    <a:pt x="32" y="20"/>
                    <a:pt x="32" y="20"/>
                  </a:cubicBezTo>
                  <a:cubicBezTo>
                    <a:pt x="32"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6" y="25"/>
                    <a:pt x="25" y="25"/>
                    <a:pt x="24" y="25"/>
                  </a:cubicBezTo>
                  <a:cubicBezTo>
                    <a:pt x="25" y="26"/>
                    <a:pt x="25" y="26"/>
                    <a:pt x="25" y="27"/>
                  </a:cubicBezTo>
                  <a:cubicBezTo>
                    <a:pt x="25" y="27"/>
                    <a:pt x="25" y="28"/>
                    <a:pt x="24" y="29"/>
                  </a:cubicBezTo>
                  <a:cubicBezTo>
                    <a:pt x="25" y="29"/>
                    <a:pt x="25" y="29"/>
                    <a:pt x="25" y="29"/>
                  </a:cubicBezTo>
                  <a:cubicBezTo>
                    <a:pt x="26" y="30"/>
                    <a:pt x="26" y="30"/>
                    <a:pt x="27" y="29"/>
                  </a:cubicBezTo>
                  <a:cubicBezTo>
                    <a:pt x="27" y="29"/>
                    <a:pt x="27" y="29"/>
                    <a:pt x="27" y="28"/>
                  </a:cubicBezTo>
                  <a:cubicBezTo>
                    <a:pt x="27" y="28"/>
                    <a:pt x="28" y="27"/>
                    <a:pt x="28" y="27"/>
                  </a:cubicBezTo>
                  <a:cubicBezTo>
                    <a:pt x="28" y="28"/>
                    <a:pt x="29" y="28"/>
                    <a:pt x="29" y="28"/>
                  </a:cubicBezTo>
                  <a:cubicBezTo>
                    <a:pt x="29" y="28"/>
                    <a:pt x="29" y="28"/>
                    <a:pt x="30" y="28"/>
                  </a:cubicBezTo>
                  <a:cubicBezTo>
                    <a:pt x="30" y="28"/>
                    <a:pt x="30" y="27"/>
                    <a:pt x="29" y="27"/>
                  </a:cubicBezTo>
                  <a:cubicBezTo>
                    <a:pt x="29" y="27"/>
                    <a:pt x="29" y="27"/>
                    <a:pt x="28" y="26"/>
                  </a:cubicBezTo>
                  <a:cubicBezTo>
                    <a:pt x="29" y="26"/>
                    <a:pt x="29" y="26"/>
                    <a:pt x="29" y="26"/>
                  </a:cubicBezTo>
                  <a:cubicBezTo>
                    <a:pt x="30" y="25"/>
                    <a:pt x="30" y="25"/>
                    <a:pt x="30" y="25"/>
                  </a:cubicBezTo>
                  <a:cubicBezTo>
                    <a:pt x="30" y="26"/>
                    <a:pt x="31" y="27"/>
                    <a:pt x="31" y="27"/>
                  </a:cubicBezTo>
                  <a:cubicBezTo>
                    <a:pt x="32" y="27"/>
                    <a:pt x="32" y="27"/>
                    <a:pt x="33" y="27"/>
                  </a:cubicBezTo>
                  <a:cubicBezTo>
                    <a:pt x="33" y="27"/>
                    <a:pt x="33" y="28"/>
                    <a:pt x="34" y="28"/>
                  </a:cubicBezTo>
                  <a:cubicBezTo>
                    <a:pt x="34" y="29"/>
                    <a:pt x="35" y="29"/>
                    <a:pt x="35" y="29"/>
                  </a:cubicBezTo>
                  <a:cubicBezTo>
                    <a:pt x="35" y="28"/>
                    <a:pt x="35" y="28"/>
                    <a:pt x="36" y="27"/>
                  </a:cubicBezTo>
                  <a:cubicBezTo>
                    <a:pt x="36" y="27"/>
                    <a:pt x="36" y="27"/>
                    <a:pt x="36" y="26"/>
                  </a:cubicBezTo>
                  <a:cubicBezTo>
                    <a:pt x="36" y="26"/>
                    <a:pt x="36" y="26"/>
                    <a:pt x="36" y="26"/>
                  </a:cubicBezTo>
                  <a:cubicBezTo>
                    <a:pt x="36" y="27"/>
                    <a:pt x="35" y="27"/>
                    <a:pt x="35" y="27"/>
                  </a:cubicBezTo>
                  <a:close/>
                  <a:moveTo>
                    <a:pt x="3" y="20"/>
                  </a:moveTo>
                  <a:cubicBezTo>
                    <a:pt x="3" y="19"/>
                    <a:pt x="3" y="19"/>
                    <a:pt x="2" y="19"/>
                  </a:cubicBezTo>
                  <a:cubicBezTo>
                    <a:pt x="2"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6" y="23"/>
                    <a:pt x="136" y="23"/>
                  </a:cubicBezTo>
                  <a:cubicBezTo>
                    <a:pt x="135" y="23"/>
                    <a:pt x="135" y="22"/>
                    <a:pt x="134" y="23"/>
                  </a:cubicBezTo>
                  <a:cubicBezTo>
                    <a:pt x="134" y="23"/>
                    <a:pt x="133" y="23"/>
                    <a:pt x="133" y="22"/>
                  </a:cubicBezTo>
                  <a:cubicBezTo>
                    <a:pt x="133" y="23"/>
                    <a:pt x="133" y="24"/>
                    <a:pt x="133" y="24"/>
                  </a:cubicBezTo>
                  <a:cubicBezTo>
                    <a:pt x="133" y="25"/>
                    <a:pt x="133" y="25"/>
                    <a:pt x="134" y="25"/>
                  </a:cubicBezTo>
                  <a:cubicBezTo>
                    <a:pt x="134" y="26"/>
                    <a:pt x="134" y="26"/>
                    <a:pt x="135" y="26"/>
                  </a:cubicBezTo>
                  <a:cubicBezTo>
                    <a:pt x="135" y="26"/>
                    <a:pt x="136" y="25"/>
                    <a:pt x="136" y="25"/>
                  </a:cubicBezTo>
                  <a:cubicBezTo>
                    <a:pt x="136" y="25"/>
                    <a:pt x="136" y="25"/>
                    <a:pt x="137" y="25"/>
                  </a:cubicBezTo>
                  <a:cubicBezTo>
                    <a:pt x="137" y="25"/>
                    <a:pt x="137" y="25"/>
                    <a:pt x="138" y="26"/>
                  </a:cubicBezTo>
                  <a:cubicBezTo>
                    <a:pt x="138" y="26"/>
                    <a:pt x="138" y="26"/>
                    <a:pt x="139" y="25"/>
                  </a:cubicBezTo>
                  <a:cubicBezTo>
                    <a:pt x="139" y="25"/>
                    <a:pt x="140" y="25"/>
                    <a:pt x="140" y="25"/>
                  </a:cubicBezTo>
                  <a:cubicBezTo>
                    <a:pt x="141" y="25"/>
                    <a:pt x="141" y="25"/>
                    <a:pt x="141" y="25"/>
                  </a:cubicBezTo>
                  <a:cubicBezTo>
                    <a:pt x="142" y="25"/>
                    <a:pt x="142" y="24"/>
                    <a:pt x="142" y="24"/>
                  </a:cubicBezTo>
                  <a:cubicBezTo>
                    <a:pt x="142" y="24"/>
                    <a:pt x="142" y="24"/>
                    <a:pt x="141" y="24"/>
                  </a:cubicBezTo>
                  <a:cubicBezTo>
                    <a:pt x="141" y="24"/>
                    <a:pt x="141" y="24"/>
                    <a:pt x="140" y="24"/>
                  </a:cubicBezTo>
                  <a:cubicBezTo>
                    <a:pt x="140" y="24"/>
                    <a:pt x="140" y="24"/>
                    <a:pt x="140"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4"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1" y="21"/>
                    <a:pt x="141" y="22"/>
                  </a:cubicBezTo>
                  <a:close/>
                  <a:moveTo>
                    <a:pt x="122" y="18"/>
                  </a:moveTo>
                  <a:cubicBezTo>
                    <a:pt x="122" y="18"/>
                    <a:pt x="122" y="18"/>
                    <a:pt x="122" y="18"/>
                  </a:cubicBezTo>
                  <a:cubicBezTo>
                    <a:pt x="122" y="18"/>
                    <a:pt x="122" y="18"/>
                    <a:pt x="122" y="18"/>
                  </a:cubicBezTo>
                  <a:cubicBezTo>
                    <a:pt x="122" y="18"/>
                    <a:pt x="122" y="18"/>
                    <a:pt x="122" y="18"/>
                  </a:cubicBezTo>
                  <a:cubicBezTo>
                    <a:pt x="122" y="18"/>
                    <a:pt x="122" y="18"/>
                    <a:pt x="122" y="18"/>
                  </a:cubicBezTo>
                  <a:close/>
                  <a:moveTo>
                    <a:pt x="34" y="17"/>
                  </a:moveTo>
                  <a:cubicBezTo>
                    <a:pt x="34" y="17"/>
                    <a:pt x="35" y="17"/>
                    <a:pt x="35" y="17"/>
                  </a:cubicBezTo>
                  <a:cubicBezTo>
                    <a:pt x="35" y="17"/>
                    <a:pt x="36"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3" y="16"/>
                  </a:moveTo>
                  <a:cubicBezTo>
                    <a:pt x="103" y="16"/>
                    <a:pt x="103" y="16"/>
                    <a:pt x="103" y="16"/>
                  </a:cubicBezTo>
                  <a:cubicBezTo>
                    <a:pt x="103" y="17"/>
                    <a:pt x="104" y="17"/>
                    <a:pt x="104" y="17"/>
                  </a:cubicBezTo>
                  <a:cubicBezTo>
                    <a:pt x="104" y="17"/>
                    <a:pt x="104" y="17"/>
                    <a:pt x="105" y="17"/>
                  </a:cubicBezTo>
                  <a:cubicBezTo>
                    <a:pt x="105" y="17"/>
                    <a:pt x="105" y="16"/>
                    <a:pt x="105" y="16"/>
                  </a:cubicBezTo>
                  <a:cubicBezTo>
                    <a:pt x="105" y="16"/>
                    <a:pt x="104" y="16"/>
                    <a:pt x="104" y="15"/>
                  </a:cubicBezTo>
                  <a:cubicBezTo>
                    <a:pt x="104" y="15"/>
                    <a:pt x="103" y="15"/>
                    <a:pt x="103" y="16"/>
                  </a:cubicBezTo>
                  <a:close/>
                  <a:moveTo>
                    <a:pt x="64" y="18"/>
                  </a:moveTo>
                  <a:cubicBezTo>
                    <a:pt x="65" y="19"/>
                    <a:pt x="65" y="19"/>
                    <a:pt x="66" y="19"/>
                  </a:cubicBezTo>
                  <a:cubicBezTo>
                    <a:pt x="67" y="18"/>
                    <a:pt x="68" y="18"/>
                    <a:pt x="68" y="16"/>
                  </a:cubicBezTo>
                  <a:cubicBezTo>
                    <a:pt x="67" y="16"/>
                    <a:pt x="66" y="16"/>
                    <a:pt x="65" y="16"/>
                  </a:cubicBezTo>
                  <a:cubicBezTo>
                    <a:pt x="64" y="16"/>
                    <a:pt x="64" y="17"/>
                    <a:pt x="64" y="18"/>
                  </a:cubicBezTo>
                  <a:close/>
                  <a:moveTo>
                    <a:pt x="138" y="15"/>
                  </a:moveTo>
                  <a:cubicBezTo>
                    <a:pt x="138" y="15"/>
                    <a:pt x="138" y="15"/>
                    <a:pt x="137" y="15"/>
                  </a:cubicBezTo>
                  <a:cubicBezTo>
                    <a:pt x="137" y="15"/>
                    <a:pt x="137" y="15"/>
                    <a:pt x="137" y="15"/>
                  </a:cubicBezTo>
                  <a:cubicBezTo>
                    <a:pt x="137" y="15"/>
                    <a:pt x="138"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9"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5" y="15"/>
                    <a:pt x="54"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8" y="13"/>
                  </a:cubicBezTo>
                  <a:cubicBezTo>
                    <a:pt x="16" y="13"/>
                    <a:pt x="15" y="13"/>
                    <a:pt x="14" y="12"/>
                  </a:cubicBezTo>
                  <a:cubicBezTo>
                    <a:pt x="15" y="13"/>
                    <a:pt x="15" y="14"/>
                    <a:pt x="16" y="14"/>
                  </a:cubicBezTo>
                  <a:cubicBezTo>
                    <a:pt x="17" y="14"/>
                    <a:pt x="18" y="14"/>
                    <a:pt x="19" y="15"/>
                  </a:cubicBezTo>
                  <a:close/>
                  <a:moveTo>
                    <a:pt x="101" y="13"/>
                  </a:moveTo>
                  <a:cubicBezTo>
                    <a:pt x="101" y="13"/>
                    <a:pt x="102"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1" y="11"/>
                  </a:moveTo>
                  <a:cubicBezTo>
                    <a:pt x="70" y="11"/>
                    <a:pt x="70" y="11"/>
                    <a:pt x="70" y="11"/>
                  </a:cubicBezTo>
                  <a:cubicBezTo>
                    <a:pt x="70" y="11"/>
                    <a:pt x="70" y="11"/>
                    <a:pt x="70" y="11"/>
                  </a:cubicBezTo>
                  <a:cubicBezTo>
                    <a:pt x="70" y="11"/>
                    <a:pt x="71" y="11"/>
                    <a:pt x="71" y="11"/>
                  </a:cubicBezTo>
                  <a:close/>
                  <a:moveTo>
                    <a:pt x="57" y="11"/>
                  </a:moveTo>
                  <a:cubicBezTo>
                    <a:pt x="57" y="12"/>
                    <a:pt x="57" y="13"/>
                    <a:pt x="56" y="13"/>
                  </a:cubicBezTo>
                  <a:cubicBezTo>
                    <a:pt x="56" y="13"/>
                    <a:pt x="56" y="14"/>
                    <a:pt x="57"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9"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3" y="10"/>
                  </a:moveTo>
                  <a:cubicBezTo>
                    <a:pt x="53" y="9"/>
                    <a:pt x="52" y="9"/>
                    <a:pt x="52" y="9"/>
                  </a:cubicBezTo>
                  <a:cubicBezTo>
                    <a:pt x="52" y="9"/>
                    <a:pt x="52" y="9"/>
                    <a:pt x="52" y="10"/>
                  </a:cubicBezTo>
                  <a:cubicBezTo>
                    <a:pt x="52" y="10"/>
                    <a:pt x="52" y="10"/>
                    <a:pt x="52" y="10"/>
                  </a:cubicBezTo>
                  <a:cubicBezTo>
                    <a:pt x="52" y="10"/>
                    <a:pt x="52" y="11"/>
                    <a:pt x="53" y="10"/>
                  </a:cubicBezTo>
                  <a:lnTo>
                    <a:pt x="53"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6"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9" y="24"/>
                  </a:cubicBezTo>
                  <a:cubicBezTo>
                    <a:pt x="39" y="24"/>
                    <a:pt x="39" y="24"/>
                    <a:pt x="40" y="24"/>
                  </a:cubicBezTo>
                  <a:cubicBezTo>
                    <a:pt x="39" y="24"/>
                    <a:pt x="40" y="25"/>
                    <a:pt x="40" y="25"/>
                  </a:cubicBezTo>
                  <a:cubicBezTo>
                    <a:pt x="41" y="25"/>
                    <a:pt x="41" y="25"/>
                    <a:pt x="41" y="24"/>
                  </a:cubicBezTo>
                  <a:cubicBezTo>
                    <a:pt x="40" y="24"/>
                    <a:pt x="40" y="24"/>
                    <a:pt x="40" y="24"/>
                  </a:cubicBezTo>
                  <a:cubicBezTo>
                    <a:pt x="40" y="23"/>
                    <a:pt x="40" y="23"/>
                    <a:pt x="41" y="22"/>
                  </a:cubicBezTo>
                  <a:cubicBezTo>
                    <a:pt x="40" y="22"/>
                    <a:pt x="40" y="22"/>
                    <a:pt x="40" y="22"/>
                  </a:cubicBezTo>
                  <a:cubicBezTo>
                    <a:pt x="40" y="21"/>
                    <a:pt x="40" y="21"/>
                    <a:pt x="40" y="20"/>
                  </a:cubicBezTo>
                  <a:cubicBezTo>
                    <a:pt x="40" y="20"/>
                    <a:pt x="40" y="20"/>
                    <a:pt x="40" y="19"/>
                  </a:cubicBezTo>
                  <a:cubicBezTo>
                    <a:pt x="40" y="19"/>
                    <a:pt x="39" y="18"/>
                    <a:pt x="39" y="18"/>
                  </a:cubicBezTo>
                  <a:cubicBezTo>
                    <a:pt x="40" y="18"/>
                    <a:pt x="40" y="18"/>
                    <a:pt x="40" y="18"/>
                  </a:cubicBezTo>
                  <a:cubicBezTo>
                    <a:pt x="40" y="17"/>
                    <a:pt x="40" y="17"/>
                    <a:pt x="40" y="17"/>
                  </a:cubicBezTo>
                  <a:cubicBezTo>
                    <a:pt x="41" y="17"/>
                    <a:pt x="41" y="17"/>
                    <a:pt x="41" y="17"/>
                  </a:cubicBezTo>
                  <a:cubicBezTo>
                    <a:pt x="42" y="18"/>
                    <a:pt x="42" y="18"/>
                    <a:pt x="43" y="18"/>
                  </a:cubicBezTo>
                  <a:cubicBezTo>
                    <a:pt x="44"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6" y="11"/>
                    <a:pt x="45" y="11"/>
                  </a:cubicBezTo>
                  <a:cubicBezTo>
                    <a:pt x="45" y="11"/>
                    <a:pt x="45" y="12"/>
                    <a:pt x="45" y="12"/>
                  </a:cubicBezTo>
                  <a:cubicBezTo>
                    <a:pt x="45" y="13"/>
                    <a:pt x="45" y="13"/>
                    <a:pt x="45" y="13"/>
                  </a:cubicBezTo>
                  <a:cubicBezTo>
                    <a:pt x="44" y="13"/>
                    <a:pt x="44" y="13"/>
                    <a:pt x="43" y="13"/>
                  </a:cubicBezTo>
                  <a:cubicBezTo>
                    <a:pt x="43" y="13"/>
                    <a:pt x="43" y="13"/>
                    <a:pt x="42" y="14"/>
                  </a:cubicBezTo>
                  <a:cubicBezTo>
                    <a:pt x="42" y="14"/>
                    <a:pt x="42" y="14"/>
                    <a:pt x="42" y="15"/>
                  </a:cubicBezTo>
                  <a:cubicBezTo>
                    <a:pt x="42" y="15"/>
                    <a:pt x="41" y="15"/>
                    <a:pt x="41" y="15"/>
                  </a:cubicBezTo>
                  <a:cubicBezTo>
                    <a:pt x="40" y="15"/>
                    <a:pt x="40" y="15"/>
                    <a:pt x="40" y="14"/>
                  </a:cubicBezTo>
                  <a:cubicBezTo>
                    <a:pt x="40" y="14"/>
                    <a:pt x="40" y="14"/>
                    <a:pt x="39" y="14"/>
                  </a:cubicBezTo>
                  <a:cubicBezTo>
                    <a:pt x="39" y="14"/>
                    <a:pt x="38" y="15"/>
                    <a:pt x="38" y="16"/>
                  </a:cubicBezTo>
                  <a:cubicBezTo>
                    <a:pt x="37" y="16"/>
                    <a:pt x="37" y="17"/>
                    <a:pt x="37" y="18"/>
                  </a:cubicBezTo>
                  <a:cubicBezTo>
                    <a:pt x="37" y="18"/>
                    <a:pt x="37" y="19"/>
                    <a:pt x="37" y="20"/>
                  </a:cubicBezTo>
                  <a:cubicBezTo>
                    <a:pt x="37" y="21"/>
                    <a:pt x="38" y="22"/>
                    <a:pt x="38" y="23"/>
                  </a:cubicBezTo>
                  <a:close/>
                  <a:moveTo>
                    <a:pt x="135" y="7"/>
                  </a:moveTo>
                  <a:lnTo>
                    <a:pt x="135" y="5"/>
                  </a:lnTo>
                  <a:lnTo>
                    <a:pt x="134" y="5"/>
                  </a:lnTo>
                  <a:cubicBezTo>
                    <a:pt x="134" y="5"/>
                    <a:pt x="133" y="6"/>
                    <a:pt x="134"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2" y="8"/>
                    <a:pt x="1" y="8"/>
                    <a:pt x="1" y="8"/>
                  </a:cubicBezTo>
                  <a:close/>
                  <a:moveTo>
                    <a:pt x="3" y="14"/>
                  </a:moveTo>
                  <a:cubicBezTo>
                    <a:pt x="2" y="14"/>
                    <a:pt x="2" y="15"/>
                    <a:pt x="3" y="15"/>
                  </a:cubicBezTo>
                  <a:cubicBezTo>
                    <a:pt x="4"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7" y="12"/>
                    <a:pt x="6" y="12"/>
                    <a:pt x="6" y="12"/>
                  </a:cubicBezTo>
                  <a:cubicBezTo>
                    <a:pt x="6"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4" y="37"/>
                    <a:pt x="163" y="37"/>
                  </a:cubicBezTo>
                  <a:close/>
                  <a:moveTo>
                    <a:pt x="96" y="21"/>
                  </a:moveTo>
                  <a:cubicBezTo>
                    <a:pt x="96" y="22"/>
                    <a:pt x="97" y="22"/>
                    <a:pt x="97" y="22"/>
                  </a:cubicBezTo>
                  <a:cubicBezTo>
                    <a:pt x="97" y="21"/>
                    <a:pt x="98" y="21"/>
                    <a:pt x="98" y="21"/>
                  </a:cubicBezTo>
                  <a:cubicBezTo>
                    <a:pt x="98" y="21"/>
                    <a:pt x="98" y="20"/>
                    <a:pt x="98" y="20"/>
                  </a:cubicBezTo>
                  <a:cubicBezTo>
                    <a:pt x="98"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4" y="9"/>
                    <a:pt x="54" y="9"/>
                  </a:cubicBezTo>
                  <a:cubicBezTo>
                    <a:pt x="55"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1" y="9"/>
                  </a:cubicBezTo>
                  <a:cubicBezTo>
                    <a:pt x="71" y="9"/>
                    <a:pt x="72" y="9"/>
                    <a:pt x="73" y="9"/>
                  </a:cubicBezTo>
                  <a:cubicBezTo>
                    <a:pt x="74" y="14"/>
                    <a:pt x="75" y="20"/>
                    <a:pt x="75" y="25"/>
                  </a:cubicBezTo>
                  <a:cubicBezTo>
                    <a:pt x="75" y="25"/>
                    <a:pt x="74" y="25"/>
                    <a:pt x="74" y="25"/>
                  </a:cubicBezTo>
                  <a:cubicBezTo>
                    <a:pt x="74" y="25"/>
                    <a:pt x="74" y="25"/>
                    <a:pt x="73" y="26"/>
                  </a:cubicBezTo>
                  <a:cubicBezTo>
                    <a:pt x="73" y="26"/>
                    <a:pt x="73" y="26"/>
                    <a:pt x="73" y="26"/>
                  </a:cubicBezTo>
                  <a:cubicBezTo>
                    <a:pt x="73" y="27"/>
                    <a:pt x="72" y="27"/>
                    <a:pt x="72" y="27"/>
                  </a:cubicBezTo>
                  <a:cubicBezTo>
                    <a:pt x="72"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3"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80" y="54"/>
                    <a:pt x="80" y="55"/>
                    <a:pt x="79" y="55"/>
                  </a:cubicBezTo>
                  <a:cubicBezTo>
                    <a:pt x="79" y="56"/>
                    <a:pt x="79" y="56"/>
                    <a:pt x="79" y="57"/>
                  </a:cubicBezTo>
                  <a:cubicBezTo>
                    <a:pt x="80"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5" y="91"/>
                  </a:cubicBezTo>
                  <a:cubicBezTo>
                    <a:pt x="85" y="93"/>
                    <a:pt x="85" y="94"/>
                    <a:pt x="85" y="96"/>
                  </a:cubicBezTo>
                  <a:cubicBezTo>
                    <a:pt x="86" y="96"/>
                    <a:pt x="86" y="95"/>
                    <a:pt x="86" y="95"/>
                  </a:cubicBezTo>
                  <a:cubicBezTo>
                    <a:pt x="86" y="94"/>
                    <a:pt x="87" y="93"/>
                    <a:pt x="87" y="93"/>
                  </a:cubicBezTo>
                  <a:cubicBezTo>
                    <a:pt x="87" y="89"/>
                    <a:pt x="87" y="85"/>
                    <a:pt x="88" y="81"/>
                  </a:cubicBezTo>
                  <a:cubicBezTo>
                    <a:pt x="88" y="77"/>
                    <a:pt x="89" y="73"/>
                    <a:pt x="89" y="68"/>
                  </a:cubicBezTo>
                  <a:cubicBezTo>
                    <a:pt x="89" y="68"/>
                    <a:pt x="90"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1" y="59"/>
                    <a:pt x="90" y="59"/>
                  </a:cubicBezTo>
                  <a:cubicBezTo>
                    <a:pt x="90" y="59"/>
                    <a:pt x="91" y="59"/>
                    <a:pt x="91" y="58"/>
                  </a:cubicBezTo>
                  <a:cubicBezTo>
                    <a:pt x="91" y="57"/>
                    <a:pt x="91" y="56"/>
                    <a:pt x="91" y="55"/>
                  </a:cubicBezTo>
                  <a:cubicBezTo>
                    <a:pt x="91" y="55"/>
                    <a:pt x="91" y="55"/>
                    <a:pt x="91" y="55"/>
                  </a:cubicBezTo>
                  <a:cubicBezTo>
                    <a:pt x="91" y="54"/>
                    <a:pt x="92"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2" y="40"/>
                  </a:cubicBezTo>
                  <a:cubicBezTo>
                    <a:pt x="101" y="40"/>
                    <a:pt x="101" y="40"/>
                    <a:pt x="101" y="40"/>
                  </a:cubicBezTo>
                  <a:cubicBezTo>
                    <a:pt x="100" y="40"/>
                    <a:pt x="100" y="40"/>
                    <a:pt x="100" y="41"/>
                  </a:cubicBezTo>
                  <a:cubicBezTo>
                    <a:pt x="99" y="41"/>
                    <a:pt x="99" y="41"/>
                    <a:pt x="100"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3" y="39"/>
                    <a:pt x="113" y="39"/>
                    <a:pt x="113" y="39"/>
                  </a:cubicBezTo>
                  <a:cubicBezTo>
                    <a:pt x="113" y="39"/>
                    <a:pt x="114"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2" y="33"/>
                    <a:pt x="111" y="33"/>
                  </a:cubicBezTo>
                  <a:cubicBezTo>
                    <a:pt x="111" y="32"/>
                    <a:pt x="111" y="32"/>
                    <a:pt x="111" y="31"/>
                  </a:cubicBezTo>
                  <a:cubicBezTo>
                    <a:pt x="110" y="32"/>
                    <a:pt x="110" y="32"/>
                    <a:pt x="109" y="31"/>
                  </a:cubicBezTo>
                  <a:cubicBezTo>
                    <a:pt x="109" y="31"/>
                    <a:pt x="109" y="31"/>
                    <a:pt x="108" y="31"/>
                  </a:cubicBezTo>
                  <a:cubicBezTo>
                    <a:pt x="108" y="31"/>
                    <a:pt x="108" y="30"/>
                    <a:pt x="108" y="30"/>
                  </a:cubicBezTo>
                  <a:cubicBezTo>
                    <a:pt x="107" y="30"/>
                    <a:pt x="107" y="30"/>
                    <a:pt x="106" y="30"/>
                  </a:cubicBezTo>
                  <a:cubicBezTo>
                    <a:pt x="106" y="29"/>
                    <a:pt x="105" y="29"/>
                    <a:pt x="104" y="28"/>
                  </a:cubicBezTo>
                  <a:cubicBezTo>
                    <a:pt x="103" y="28"/>
                    <a:pt x="102" y="28"/>
                    <a:pt x="101" y="28"/>
                  </a:cubicBezTo>
                  <a:cubicBezTo>
                    <a:pt x="101" y="27"/>
                    <a:pt x="100" y="27"/>
                    <a:pt x="99" y="27"/>
                  </a:cubicBezTo>
                  <a:cubicBezTo>
                    <a:pt x="100" y="25"/>
                    <a:pt x="100" y="25"/>
                    <a:pt x="101" y="24"/>
                  </a:cubicBezTo>
                  <a:cubicBezTo>
                    <a:pt x="102" y="23"/>
                    <a:pt x="102" y="23"/>
                    <a:pt x="103" y="21"/>
                  </a:cubicBezTo>
                  <a:cubicBezTo>
                    <a:pt x="102" y="21"/>
                    <a:pt x="102" y="21"/>
                    <a:pt x="102" y="21"/>
                  </a:cubicBezTo>
                  <a:cubicBezTo>
                    <a:pt x="101" y="21"/>
                    <a:pt x="101" y="22"/>
                    <a:pt x="101" y="22"/>
                  </a:cubicBezTo>
                  <a:cubicBezTo>
                    <a:pt x="101" y="22"/>
                    <a:pt x="101" y="22"/>
                    <a:pt x="101" y="22"/>
                  </a:cubicBezTo>
                  <a:cubicBezTo>
                    <a:pt x="101" y="23"/>
                    <a:pt x="101" y="23"/>
                    <a:pt x="100" y="23"/>
                  </a:cubicBezTo>
                  <a:cubicBezTo>
                    <a:pt x="100" y="23"/>
                    <a:pt x="100" y="23"/>
                    <a:pt x="100" y="23"/>
                  </a:cubicBezTo>
                  <a:cubicBezTo>
                    <a:pt x="100" y="23"/>
                    <a:pt x="99" y="23"/>
                    <a:pt x="99" y="23"/>
                  </a:cubicBezTo>
                  <a:cubicBezTo>
                    <a:pt x="99" y="24"/>
                    <a:pt x="98" y="24"/>
                    <a:pt x="98" y="25"/>
                  </a:cubicBezTo>
                  <a:cubicBezTo>
                    <a:pt x="97" y="26"/>
                    <a:pt x="97"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7"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30" y="7"/>
                    <a:pt x="130" y="7"/>
                    <a:pt x="130" y="6"/>
                  </a:cubicBezTo>
                  <a:cubicBezTo>
                    <a:pt x="131" y="5"/>
                    <a:pt x="132" y="5"/>
                    <a:pt x="134" y="5"/>
                  </a:cubicBezTo>
                  <a:cubicBezTo>
                    <a:pt x="134" y="4"/>
                    <a:pt x="134" y="4"/>
                    <a:pt x="135" y="4"/>
                  </a:cubicBezTo>
                  <a:cubicBezTo>
                    <a:pt x="135" y="3"/>
                    <a:pt x="135" y="3"/>
                    <a:pt x="135" y="2"/>
                  </a:cubicBezTo>
                  <a:cubicBezTo>
                    <a:pt x="136" y="2"/>
                    <a:pt x="136" y="2"/>
                    <a:pt x="136" y="2"/>
                  </a:cubicBezTo>
                  <a:cubicBezTo>
                    <a:pt x="137" y="2"/>
                    <a:pt x="137" y="2"/>
                    <a:pt x="138" y="2"/>
                  </a:cubicBezTo>
                  <a:cubicBezTo>
                    <a:pt x="138"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40" y="5"/>
                  </a:cubicBezTo>
                  <a:cubicBezTo>
                    <a:pt x="140" y="5"/>
                    <a:pt x="140" y="5"/>
                    <a:pt x="140" y="5"/>
                  </a:cubicBezTo>
                  <a:cubicBezTo>
                    <a:pt x="141" y="5"/>
                    <a:pt x="141" y="5"/>
                    <a:pt x="141" y="5"/>
                  </a:cubicBezTo>
                  <a:cubicBezTo>
                    <a:pt x="141" y="6"/>
                    <a:pt x="141" y="6"/>
                    <a:pt x="140" y="6"/>
                  </a:cubicBezTo>
                  <a:cubicBezTo>
                    <a:pt x="140" y="6"/>
                    <a:pt x="140" y="7"/>
                    <a:pt x="140" y="7"/>
                  </a:cubicBezTo>
                  <a:cubicBezTo>
                    <a:pt x="139" y="7"/>
                    <a:pt x="139" y="7"/>
                    <a:pt x="139" y="7"/>
                  </a:cubicBezTo>
                  <a:cubicBezTo>
                    <a:pt x="139" y="8"/>
                    <a:pt x="139" y="8"/>
                    <a:pt x="140" y="8"/>
                  </a:cubicBezTo>
                  <a:cubicBezTo>
                    <a:pt x="141" y="8"/>
                    <a:pt x="141" y="8"/>
                    <a:pt x="141" y="8"/>
                  </a:cubicBezTo>
                  <a:cubicBezTo>
                    <a:pt x="141" y="9"/>
                    <a:pt x="141" y="9"/>
                    <a:pt x="140" y="9"/>
                  </a:cubicBezTo>
                  <a:cubicBezTo>
                    <a:pt x="140"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30" y="10"/>
                  </a:cubicBezTo>
                  <a:cubicBezTo>
                    <a:pt x="129" y="10"/>
                    <a:pt x="129" y="10"/>
                    <a:pt x="129" y="10"/>
                  </a:cubicBezTo>
                  <a:cubicBezTo>
                    <a:pt x="129" y="11"/>
                    <a:pt x="129" y="11"/>
                    <a:pt x="129" y="12"/>
                  </a:cubicBezTo>
                  <a:cubicBezTo>
                    <a:pt x="130" y="12"/>
                    <a:pt x="130" y="12"/>
                    <a:pt x="130"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1" y="15"/>
                  </a:cubicBezTo>
                  <a:cubicBezTo>
                    <a:pt x="131"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4"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40" y="11"/>
                  </a:cubicBezTo>
                  <a:cubicBezTo>
                    <a:pt x="140" y="11"/>
                    <a:pt x="141" y="10"/>
                    <a:pt x="142" y="10"/>
                  </a:cubicBezTo>
                  <a:cubicBezTo>
                    <a:pt x="142" y="10"/>
                    <a:pt x="143" y="10"/>
                    <a:pt x="144" y="10"/>
                  </a:cubicBezTo>
                  <a:cubicBezTo>
                    <a:pt x="145" y="9"/>
                    <a:pt x="144" y="9"/>
                    <a:pt x="144" y="8"/>
                  </a:cubicBezTo>
                  <a:cubicBezTo>
                    <a:pt x="144" y="8"/>
                    <a:pt x="144" y="8"/>
                    <a:pt x="144" y="7"/>
                  </a:cubicBezTo>
                  <a:cubicBezTo>
                    <a:pt x="144" y="7"/>
                    <a:pt x="143" y="7"/>
                    <a:pt x="143" y="6"/>
                  </a:cubicBezTo>
                  <a:cubicBezTo>
                    <a:pt x="143" y="6"/>
                    <a:pt x="143" y="6"/>
                    <a:pt x="144" y="5"/>
                  </a:cubicBezTo>
                  <a:cubicBezTo>
                    <a:pt x="144" y="5"/>
                    <a:pt x="145" y="5"/>
                    <a:pt x="145" y="6"/>
                  </a:cubicBezTo>
                  <a:cubicBezTo>
                    <a:pt x="144" y="6"/>
                    <a:pt x="145" y="7"/>
                    <a:pt x="145" y="7"/>
                  </a:cubicBezTo>
                  <a:cubicBezTo>
                    <a:pt x="145" y="7"/>
                    <a:pt x="146" y="8"/>
                    <a:pt x="146" y="8"/>
                  </a:cubicBezTo>
                  <a:cubicBezTo>
                    <a:pt x="147" y="9"/>
                    <a:pt x="148" y="9"/>
                    <a:pt x="148" y="10"/>
                  </a:cubicBezTo>
                  <a:cubicBezTo>
                    <a:pt x="147" y="10"/>
                    <a:pt x="146" y="10"/>
                    <a:pt x="146" y="10"/>
                  </a:cubicBezTo>
                  <a:cubicBezTo>
                    <a:pt x="145" y="11"/>
                    <a:pt x="145" y="11"/>
                    <a:pt x="144" y="11"/>
                  </a:cubicBezTo>
                  <a:cubicBezTo>
                    <a:pt x="144"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50" y="16"/>
                  </a:cubicBezTo>
                  <a:cubicBezTo>
                    <a:pt x="150" y="16"/>
                    <a:pt x="150" y="16"/>
                    <a:pt x="150" y="16"/>
                  </a:cubicBezTo>
                  <a:cubicBezTo>
                    <a:pt x="151" y="16"/>
                    <a:pt x="151" y="16"/>
                    <a:pt x="151" y="16"/>
                  </a:cubicBezTo>
                  <a:cubicBezTo>
                    <a:pt x="151" y="16"/>
                    <a:pt x="151" y="16"/>
                    <a:pt x="151" y="17"/>
                  </a:cubicBezTo>
                  <a:cubicBezTo>
                    <a:pt x="151" y="17"/>
                    <a:pt x="152" y="17"/>
                    <a:pt x="152" y="17"/>
                  </a:cubicBezTo>
                  <a:cubicBezTo>
                    <a:pt x="152" y="18"/>
                    <a:pt x="152" y="18"/>
                    <a:pt x="152" y="18"/>
                  </a:cubicBezTo>
                  <a:cubicBezTo>
                    <a:pt x="153" y="18"/>
                    <a:pt x="153" y="18"/>
                    <a:pt x="153" y="17"/>
                  </a:cubicBezTo>
                  <a:cubicBezTo>
                    <a:pt x="153" y="17"/>
                    <a:pt x="154" y="16"/>
                    <a:pt x="154" y="16"/>
                  </a:cubicBezTo>
                  <a:cubicBezTo>
                    <a:pt x="154" y="16"/>
                    <a:pt x="155" y="16"/>
                    <a:pt x="155" y="17"/>
                  </a:cubicBezTo>
                  <a:cubicBezTo>
                    <a:pt x="156" y="17"/>
                    <a:pt x="156" y="17"/>
                    <a:pt x="157" y="18"/>
                  </a:cubicBezTo>
                  <a:cubicBezTo>
                    <a:pt x="157" y="18"/>
                    <a:pt x="158" y="18"/>
                    <a:pt x="159" y="18"/>
                  </a:cubicBezTo>
                  <a:cubicBezTo>
                    <a:pt x="160" y="18"/>
                    <a:pt x="160" y="18"/>
                    <a:pt x="160" y="19"/>
                  </a:cubicBezTo>
                  <a:cubicBezTo>
                    <a:pt x="160" y="19"/>
                    <a:pt x="160" y="19"/>
                    <a:pt x="159" y="19"/>
                  </a:cubicBezTo>
                  <a:cubicBezTo>
                    <a:pt x="159" y="19"/>
                    <a:pt x="159" y="19"/>
                    <a:pt x="158" y="19"/>
                  </a:cubicBezTo>
                  <a:cubicBezTo>
                    <a:pt x="158" y="20"/>
                    <a:pt x="158" y="20"/>
                    <a:pt x="158" y="21"/>
                  </a:cubicBezTo>
                  <a:cubicBezTo>
                    <a:pt x="159" y="21"/>
                    <a:pt x="159" y="21"/>
                    <a:pt x="158" y="21"/>
                  </a:cubicBezTo>
                  <a:cubicBezTo>
                    <a:pt x="157" y="22"/>
                    <a:pt x="157" y="22"/>
                    <a:pt x="157" y="21"/>
                  </a:cubicBezTo>
                  <a:cubicBezTo>
                    <a:pt x="157" y="21"/>
                    <a:pt x="157" y="21"/>
                    <a:pt x="157"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5" y="22"/>
                    <a:pt x="155" y="22"/>
                    <a:pt x="155" y="22"/>
                  </a:cubicBezTo>
                  <a:cubicBezTo>
                    <a:pt x="156" y="23"/>
                    <a:pt x="156" y="23"/>
                    <a:pt x="157" y="23"/>
                  </a:cubicBezTo>
                  <a:cubicBezTo>
                    <a:pt x="157" y="24"/>
                    <a:pt x="156" y="24"/>
                    <a:pt x="156" y="24"/>
                  </a:cubicBezTo>
                  <a:cubicBezTo>
                    <a:pt x="156" y="23"/>
                    <a:pt x="155" y="23"/>
                    <a:pt x="155" y="23"/>
                  </a:cubicBezTo>
                  <a:cubicBezTo>
                    <a:pt x="155" y="23"/>
                    <a:pt x="154" y="23"/>
                    <a:pt x="154" y="23"/>
                  </a:cubicBezTo>
                  <a:cubicBezTo>
                    <a:pt x="153" y="23"/>
                    <a:pt x="153" y="23"/>
                    <a:pt x="153" y="24"/>
                  </a:cubicBezTo>
                  <a:cubicBezTo>
                    <a:pt x="153" y="24"/>
                    <a:pt x="153" y="25"/>
                    <a:pt x="154" y="25"/>
                  </a:cubicBezTo>
                  <a:cubicBezTo>
                    <a:pt x="154" y="25"/>
                    <a:pt x="154" y="25"/>
                    <a:pt x="155" y="25"/>
                  </a:cubicBezTo>
                  <a:cubicBezTo>
                    <a:pt x="155" y="25"/>
                    <a:pt x="155"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8"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2" y="31"/>
                    <a:pt x="161" y="31"/>
                    <a:pt x="160" y="31"/>
                  </a:cubicBezTo>
                  <a:cubicBezTo>
                    <a:pt x="161" y="32"/>
                    <a:pt x="161" y="32"/>
                    <a:pt x="162" y="32"/>
                  </a:cubicBezTo>
                  <a:cubicBezTo>
                    <a:pt x="162" y="32"/>
                    <a:pt x="163" y="32"/>
                    <a:pt x="164"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5" y="40"/>
                  </a:cubicBezTo>
                  <a:cubicBezTo>
                    <a:pt x="165" y="40"/>
                    <a:pt x="165" y="40"/>
                    <a:pt x="165" y="41"/>
                  </a:cubicBezTo>
                  <a:cubicBezTo>
                    <a:pt x="164" y="41"/>
                    <a:pt x="164" y="41"/>
                    <a:pt x="164" y="40"/>
                  </a:cubicBezTo>
                  <a:cubicBezTo>
                    <a:pt x="164" y="40"/>
                    <a:pt x="164" y="40"/>
                    <a:pt x="163" y="40"/>
                  </a:cubicBezTo>
                  <a:cubicBezTo>
                    <a:pt x="162" y="40"/>
                    <a:pt x="162" y="41"/>
                    <a:pt x="162" y="42"/>
                  </a:cubicBezTo>
                  <a:cubicBezTo>
                    <a:pt x="161" y="42"/>
                    <a:pt x="160" y="42"/>
                    <a:pt x="160" y="43"/>
                  </a:cubicBezTo>
                  <a:cubicBezTo>
                    <a:pt x="159" y="44"/>
                    <a:pt x="159" y="44"/>
                    <a:pt x="158" y="45"/>
                  </a:cubicBezTo>
                  <a:cubicBezTo>
                    <a:pt x="159" y="45"/>
                    <a:pt x="159" y="45"/>
                    <a:pt x="160" y="45"/>
                  </a:cubicBezTo>
                  <a:cubicBezTo>
                    <a:pt x="160" y="44"/>
                    <a:pt x="160" y="44"/>
                    <a:pt x="161" y="45"/>
                  </a:cubicBezTo>
                  <a:cubicBezTo>
                    <a:pt x="160" y="45"/>
                    <a:pt x="161" y="46"/>
                    <a:pt x="162" y="45"/>
                  </a:cubicBezTo>
                  <a:cubicBezTo>
                    <a:pt x="162" y="47"/>
                    <a:pt x="161" y="48"/>
                    <a:pt x="159" y="48"/>
                  </a:cubicBezTo>
                  <a:cubicBezTo>
                    <a:pt x="159" y="48"/>
                    <a:pt x="159"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3"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8" y="59"/>
                  </a:cubicBezTo>
                  <a:cubicBezTo>
                    <a:pt x="168" y="59"/>
                    <a:pt x="168" y="59"/>
                    <a:pt x="169"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8"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9"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1" y="192"/>
                    <a:pt x="160" y="192"/>
                    <a:pt x="160" y="192"/>
                  </a:cubicBezTo>
                  <a:cubicBezTo>
                    <a:pt x="159" y="192"/>
                    <a:pt x="159" y="193"/>
                    <a:pt x="159" y="193"/>
                  </a:cubicBezTo>
                  <a:cubicBezTo>
                    <a:pt x="158" y="193"/>
                    <a:pt x="158" y="193"/>
                    <a:pt x="159"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5"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40" y="199"/>
                  </a:cubicBezTo>
                  <a:cubicBezTo>
                    <a:pt x="139" y="199"/>
                    <a:pt x="139" y="199"/>
                    <a:pt x="138" y="199"/>
                  </a:cubicBezTo>
                  <a:cubicBezTo>
                    <a:pt x="138" y="200"/>
                    <a:pt x="139" y="200"/>
                    <a:pt x="139" y="200"/>
                  </a:cubicBezTo>
                  <a:cubicBezTo>
                    <a:pt x="140" y="200"/>
                    <a:pt x="140" y="201"/>
                    <a:pt x="141" y="201"/>
                  </a:cubicBezTo>
                  <a:cubicBezTo>
                    <a:pt x="141"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2"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40" y="207"/>
                    <a:pt x="139" y="207"/>
                    <a:pt x="139" y="206"/>
                  </a:cubicBezTo>
                  <a:cubicBezTo>
                    <a:pt x="139" y="206"/>
                    <a:pt x="138" y="206"/>
                    <a:pt x="138" y="207"/>
                  </a:cubicBezTo>
                  <a:cubicBezTo>
                    <a:pt x="137" y="207"/>
                    <a:pt x="138"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2"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1" y="75"/>
                    <a:pt x="121" y="76"/>
                    <a:pt x="121" y="76"/>
                  </a:cubicBezTo>
                  <a:lnTo>
                    <a:pt x="121" y="77"/>
                  </a:lnTo>
                  <a:cubicBezTo>
                    <a:pt x="121" y="77"/>
                    <a:pt x="121" y="77"/>
                    <a:pt x="121" y="78"/>
                  </a:cubicBezTo>
                  <a:lnTo>
                    <a:pt x="120" y="78"/>
                  </a:lnTo>
                  <a:cubicBezTo>
                    <a:pt x="120" y="78"/>
                    <a:pt x="120" y="78"/>
                    <a:pt x="121" y="78"/>
                  </a:cubicBezTo>
                  <a:cubicBezTo>
                    <a:pt x="121" y="79"/>
                    <a:pt x="121" y="79"/>
                    <a:pt x="121" y="79"/>
                  </a:cubicBezTo>
                  <a:cubicBezTo>
                    <a:pt x="121" y="79"/>
                    <a:pt x="121" y="79"/>
                    <a:pt x="121" y="79"/>
                  </a:cubicBezTo>
                  <a:cubicBezTo>
                    <a:pt x="121" y="79"/>
                    <a:pt x="121" y="80"/>
                    <a:pt x="121"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8" y="101"/>
                    <a:pt x="118" y="102"/>
                    <a:pt x="118" y="102"/>
                  </a:cubicBezTo>
                  <a:cubicBezTo>
                    <a:pt x="118" y="103"/>
                    <a:pt x="118" y="103"/>
                    <a:pt x="118" y="104"/>
                  </a:cubicBezTo>
                  <a:cubicBezTo>
                    <a:pt x="118" y="104"/>
                    <a:pt x="117" y="105"/>
                    <a:pt x="117" y="105"/>
                  </a:cubicBezTo>
                  <a:cubicBezTo>
                    <a:pt x="117" y="106"/>
                    <a:pt x="117" y="106"/>
                    <a:pt x="117" y="107"/>
                  </a:cubicBezTo>
                  <a:cubicBezTo>
                    <a:pt x="117" y="107"/>
                    <a:pt x="117" y="108"/>
                    <a:pt x="117" y="108"/>
                  </a:cubicBezTo>
                  <a:cubicBezTo>
                    <a:pt x="117" y="109"/>
                    <a:pt x="117" y="109"/>
                    <a:pt x="117" y="110"/>
                  </a:cubicBezTo>
                  <a:cubicBezTo>
                    <a:pt x="117" y="110"/>
                    <a:pt x="117"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1" y="151"/>
                    <a:pt x="110" y="153"/>
                  </a:cubicBezTo>
                  <a:cubicBezTo>
                    <a:pt x="110" y="153"/>
                    <a:pt x="110" y="154"/>
                    <a:pt x="110" y="154"/>
                  </a:cubicBezTo>
                  <a:cubicBezTo>
                    <a:pt x="111" y="154"/>
                    <a:pt x="111"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10"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5" y="197"/>
                    <a:pt x="104" y="197"/>
                  </a:cubicBezTo>
                  <a:cubicBezTo>
                    <a:pt x="104" y="198"/>
                    <a:pt x="104" y="198"/>
                    <a:pt x="104" y="199"/>
                  </a:cubicBezTo>
                  <a:cubicBezTo>
                    <a:pt x="105" y="200"/>
                    <a:pt x="105" y="200"/>
                    <a:pt x="104" y="201"/>
                  </a:cubicBezTo>
                  <a:cubicBezTo>
                    <a:pt x="104" y="201"/>
                    <a:pt x="104" y="202"/>
                    <a:pt x="104" y="202"/>
                  </a:cubicBezTo>
                  <a:cubicBezTo>
                    <a:pt x="104" y="203"/>
                    <a:pt x="104" y="203"/>
                    <a:pt x="104" y="204"/>
                  </a:cubicBezTo>
                  <a:cubicBezTo>
                    <a:pt x="103" y="205"/>
                    <a:pt x="103" y="207"/>
                    <a:pt x="103" y="208"/>
                  </a:cubicBezTo>
                  <a:cubicBezTo>
                    <a:pt x="103" y="210"/>
                    <a:pt x="103" y="212"/>
                    <a:pt x="103"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2" y="210"/>
                    <a:pt x="81"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4" y="212"/>
                    <a:pt x="73" y="213"/>
                    <a:pt x="73" y="213"/>
                  </a:cubicBezTo>
                  <a:cubicBezTo>
                    <a:pt x="73" y="213"/>
                    <a:pt x="72" y="213"/>
                    <a:pt x="71" y="213"/>
                  </a:cubicBezTo>
                  <a:cubicBezTo>
                    <a:pt x="72"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1" y="211"/>
                    <a:pt x="71" y="211"/>
                  </a:cubicBezTo>
                  <a:cubicBezTo>
                    <a:pt x="71" y="210"/>
                    <a:pt x="71" y="210"/>
                    <a:pt x="71" y="209"/>
                  </a:cubicBezTo>
                  <a:cubicBezTo>
                    <a:pt x="71" y="209"/>
                    <a:pt x="71" y="209"/>
                    <a:pt x="71"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6"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4" y="186"/>
                    <a:pt x="64" y="184"/>
                  </a:cubicBezTo>
                  <a:cubicBezTo>
                    <a:pt x="64" y="182"/>
                    <a:pt x="64" y="180"/>
                    <a:pt x="63" y="179"/>
                  </a:cubicBezTo>
                  <a:cubicBezTo>
                    <a:pt x="63" y="177"/>
                    <a:pt x="63" y="175"/>
                    <a:pt x="63" y="173"/>
                  </a:cubicBezTo>
                  <a:cubicBezTo>
                    <a:pt x="62" y="172"/>
                    <a:pt x="62" y="172"/>
                    <a:pt x="63" y="172"/>
                  </a:cubicBezTo>
                  <a:cubicBezTo>
                    <a:pt x="63" y="171"/>
                    <a:pt x="63" y="171"/>
                    <a:pt x="63" y="170"/>
                  </a:cubicBezTo>
                  <a:cubicBezTo>
                    <a:pt x="62" y="169"/>
                    <a:pt x="62" y="168"/>
                    <a:pt x="62" y="166"/>
                  </a:cubicBezTo>
                  <a:cubicBezTo>
                    <a:pt x="61" y="164"/>
                    <a:pt x="61" y="163"/>
                    <a:pt x="61" y="161"/>
                  </a:cubicBezTo>
                  <a:cubicBezTo>
                    <a:pt x="60" y="161"/>
                    <a:pt x="60" y="160"/>
                    <a:pt x="61" y="160"/>
                  </a:cubicBezTo>
                  <a:cubicBezTo>
                    <a:pt x="61" y="159"/>
                    <a:pt x="61" y="159"/>
                    <a:pt x="61" y="159"/>
                  </a:cubicBezTo>
                  <a:cubicBezTo>
                    <a:pt x="60" y="158"/>
                    <a:pt x="60" y="157"/>
                    <a:pt x="60" y="156"/>
                  </a:cubicBezTo>
                  <a:cubicBezTo>
                    <a:pt x="60" y="155"/>
                    <a:pt x="60" y="154"/>
                    <a:pt x="60" y="153"/>
                  </a:cubicBezTo>
                  <a:cubicBezTo>
                    <a:pt x="59" y="150"/>
                    <a:pt x="59" y="148"/>
                    <a:pt x="58" y="145"/>
                  </a:cubicBezTo>
                  <a:cubicBezTo>
                    <a:pt x="58" y="142"/>
                    <a:pt x="57" y="139"/>
                    <a:pt x="57" y="136"/>
                  </a:cubicBezTo>
                  <a:cubicBezTo>
                    <a:pt x="57" y="135"/>
                    <a:pt x="57" y="134"/>
                    <a:pt x="57" y="132"/>
                  </a:cubicBezTo>
                  <a:cubicBezTo>
                    <a:pt x="57" y="131"/>
                    <a:pt x="57" y="130"/>
                    <a:pt x="56" y="128"/>
                  </a:cubicBezTo>
                  <a:cubicBezTo>
                    <a:pt x="56" y="128"/>
                    <a:pt x="56" y="127"/>
                    <a:pt x="56" y="127"/>
                  </a:cubicBezTo>
                  <a:cubicBezTo>
                    <a:pt x="56" y="126"/>
                    <a:pt x="56" y="126"/>
                    <a:pt x="56" y="125"/>
                  </a:cubicBezTo>
                  <a:cubicBezTo>
                    <a:pt x="55" y="124"/>
                    <a:pt x="55" y="122"/>
                    <a:pt x="55" y="121"/>
                  </a:cubicBezTo>
                  <a:cubicBezTo>
                    <a:pt x="55" y="119"/>
                    <a:pt x="55" y="118"/>
                    <a:pt x="55" y="116"/>
                  </a:cubicBezTo>
                  <a:cubicBezTo>
                    <a:pt x="55"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3" y="103"/>
                    <a:pt x="52" y="100"/>
                    <a:pt x="51" y="97"/>
                  </a:cubicBezTo>
                  <a:cubicBezTo>
                    <a:pt x="51" y="94"/>
                    <a:pt x="50" y="91"/>
                    <a:pt x="50" y="88"/>
                  </a:cubicBezTo>
                  <a:cubicBezTo>
                    <a:pt x="50" y="88"/>
                    <a:pt x="50" y="87"/>
                    <a:pt x="50" y="87"/>
                  </a:cubicBezTo>
                  <a:cubicBezTo>
                    <a:pt x="50" y="87"/>
                    <a:pt x="50" y="86"/>
                    <a:pt x="50" y="86"/>
                  </a:cubicBezTo>
                  <a:cubicBezTo>
                    <a:pt x="50" y="85"/>
                    <a:pt x="50" y="83"/>
                    <a:pt x="49" y="81"/>
                  </a:cubicBezTo>
                  <a:cubicBezTo>
                    <a:pt x="49" y="80"/>
                    <a:pt x="49" y="78"/>
                    <a:pt x="49" y="76"/>
                  </a:cubicBezTo>
                  <a:cubicBezTo>
                    <a:pt x="48" y="78"/>
                    <a:pt x="48" y="81"/>
                    <a:pt x="48" y="84"/>
                  </a:cubicBezTo>
                  <a:cubicBezTo>
                    <a:pt x="48" y="87"/>
                    <a:pt x="48" y="90"/>
                    <a:pt x="48" y="93"/>
                  </a:cubicBezTo>
                  <a:lnTo>
                    <a:pt x="48" y="193"/>
                  </a:lnTo>
                  <a:cubicBezTo>
                    <a:pt x="48" y="194"/>
                    <a:pt x="48" y="194"/>
                    <a:pt x="48" y="194"/>
                  </a:cubicBezTo>
                  <a:cubicBezTo>
                    <a:pt x="47" y="194"/>
                    <a:pt x="47" y="193"/>
                    <a:pt x="47" y="193"/>
                  </a:cubicBezTo>
                  <a:cubicBezTo>
                    <a:pt x="47" y="193"/>
                    <a:pt x="47" y="193"/>
                    <a:pt x="46" y="192"/>
                  </a:cubicBezTo>
                  <a:cubicBezTo>
                    <a:pt x="46" y="192"/>
                    <a:pt x="46" y="192"/>
                    <a:pt x="45" y="192"/>
                  </a:cubicBezTo>
                  <a:cubicBezTo>
                    <a:pt x="45" y="193"/>
                    <a:pt x="44" y="193"/>
                    <a:pt x="43" y="193"/>
                  </a:cubicBezTo>
                  <a:cubicBezTo>
                    <a:pt x="43" y="193"/>
                    <a:pt x="42" y="193"/>
                    <a:pt x="41" y="193"/>
                  </a:cubicBezTo>
                  <a:cubicBezTo>
                    <a:pt x="41" y="194"/>
                    <a:pt x="41" y="194"/>
                    <a:pt x="42" y="194"/>
                  </a:cubicBezTo>
                  <a:cubicBezTo>
                    <a:pt x="42" y="194"/>
                    <a:pt x="42" y="195"/>
                    <a:pt x="42" y="195"/>
                  </a:cubicBezTo>
                  <a:cubicBezTo>
                    <a:pt x="42" y="195"/>
                    <a:pt x="42" y="195"/>
                    <a:pt x="43" y="195"/>
                  </a:cubicBezTo>
                  <a:cubicBezTo>
                    <a:pt x="43" y="195"/>
                    <a:pt x="43" y="196"/>
                    <a:pt x="43" y="196"/>
                  </a:cubicBezTo>
                  <a:cubicBezTo>
                    <a:pt x="42" y="196"/>
                    <a:pt x="42" y="197"/>
                    <a:pt x="41" y="197"/>
                  </a:cubicBezTo>
                  <a:cubicBezTo>
                    <a:pt x="40" y="197"/>
                    <a:pt x="40" y="197"/>
                    <a:pt x="39" y="197"/>
                  </a:cubicBezTo>
                  <a:cubicBezTo>
                    <a:pt x="39" y="197"/>
                    <a:pt x="39" y="198"/>
                    <a:pt x="39" y="198"/>
                  </a:cubicBezTo>
                  <a:cubicBezTo>
                    <a:pt x="39" y="198"/>
                    <a:pt x="39" y="198"/>
                    <a:pt x="39" y="199"/>
                  </a:cubicBezTo>
                  <a:cubicBezTo>
                    <a:pt x="39" y="199"/>
                    <a:pt x="39" y="199"/>
                    <a:pt x="40"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2" y="200"/>
                    <a:pt x="31" y="200"/>
                  </a:cubicBezTo>
                  <a:cubicBezTo>
                    <a:pt x="31" y="200"/>
                    <a:pt x="31" y="200"/>
                    <a:pt x="31" y="200"/>
                  </a:cubicBezTo>
                  <a:cubicBezTo>
                    <a:pt x="30" y="200"/>
                    <a:pt x="30" y="200"/>
                    <a:pt x="30" y="201"/>
                  </a:cubicBezTo>
                  <a:cubicBezTo>
                    <a:pt x="30" y="202"/>
                    <a:pt x="30" y="202"/>
                    <a:pt x="30" y="203"/>
                  </a:cubicBezTo>
                  <a:cubicBezTo>
                    <a:pt x="29" y="202"/>
                    <a:pt x="29" y="202"/>
                    <a:pt x="28" y="203"/>
                  </a:cubicBezTo>
                  <a:cubicBezTo>
                    <a:pt x="28" y="203"/>
                    <a:pt x="27" y="204"/>
                    <a:pt x="28" y="205"/>
                  </a:cubicBezTo>
                  <a:cubicBezTo>
                    <a:pt x="27" y="205"/>
                    <a:pt x="27" y="205"/>
                    <a:pt x="27" y="204"/>
                  </a:cubicBezTo>
                  <a:cubicBezTo>
                    <a:pt x="27" y="204"/>
                    <a:pt x="27" y="204"/>
                    <a:pt x="26" y="204"/>
                  </a:cubicBezTo>
                  <a:cubicBezTo>
                    <a:pt x="26" y="204"/>
                    <a:pt x="25" y="205"/>
                    <a:pt x="26" y="205"/>
                  </a:cubicBezTo>
                  <a:cubicBezTo>
                    <a:pt x="26" y="205"/>
                    <a:pt x="26" y="206"/>
                    <a:pt x="26" y="206"/>
                  </a:cubicBezTo>
                  <a:cubicBezTo>
                    <a:pt x="26" y="206"/>
                    <a:pt x="26" y="207"/>
                    <a:pt x="27" y="207"/>
                  </a:cubicBezTo>
                  <a:cubicBezTo>
                    <a:pt x="27" y="208"/>
                    <a:pt x="27" y="208"/>
                    <a:pt x="27" y="209"/>
                  </a:cubicBezTo>
                  <a:cubicBezTo>
                    <a:pt x="26" y="208"/>
                    <a:pt x="26" y="208"/>
                    <a:pt x="25" y="209"/>
                  </a:cubicBezTo>
                  <a:cubicBezTo>
                    <a:pt x="25" y="209"/>
                    <a:pt x="24" y="209"/>
                    <a:pt x="23" y="209"/>
                  </a:cubicBezTo>
                  <a:cubicBezTo>
                    <a:pt x="23" y="209"/>
                    <a:pt x="22" y="209"/>
                    <a:pt x="22" y="210"/>
                  </a:cubicBezTo>
                  <a:cubicBezTo>
                    <a:pt x="21" y="210"/>
                    <a:pt x="21" y="210"/>
                    <a:pt x="20" y="209"/>
                  </a:cubicBezTo>
                  <a:cubicBezTo>
                    <a:pt x="20" y="209"/>
                    <a:pt x="20" y="208"/>
                    <a:pt x="20" y="208"/>
                  </a:cubicBezTo>
                  <a:cubicBezTo>
                    <a:pt x="20" y="207"/>
                    <a:pt x="19" y="207"/>
                    <a:pt x="18" y="207"/>
                  </a:cubicBezTo>
                  <a:cubicBezTo>
                    <a:pt x="19"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5" y="201"/>
                    <a:pt x="14" y="201"/>
                  </a:cubicBezTo>
                  <a:cubicBezTo>
                    <a:pt x="14" y="201"/>
                    <a:pt x="13" y="201"/>
                    <a:pt x="13" y="202"/>
                  </a:cubicBezTo>
                  <a:cubicBezTo>
                    <a:pt x="13" y="202"/>
                    <a:pt x="14" y="203"/>
                    <a:pt x="14" y="203"/>
                  </a:cubicBezTo>
                  <a:cubicBezTo>
                    <a:pt x="13" y="203"/>
                    <a:pt x="13" y="203"/>
                    <a:pt x="13" y="203"/>
                  </a:cubicBezTo>
                  <a:cubicBezTo>
                    <a:pt x="13" y="202"/>
                    <a:pt x="12" y="202"/>
                    <a:pt x="12" y="201"/>
                  </a:cubicBezTo>
                  <a:cubicBezTo>
                    <a:pt x="12" y="201"/>
                    <a:pt x="12" y="201"/>
                    <a:pt x="12" y="200"/>
                  </a:cubicBezTo>
                  <a:cubicBezTo>
                    <a:pt x="11" y="200"/>
                    <a:pt x="11" y="199"/>
                    <a:pt x="10" y="199"/>
                  </a:cubicBezTo>
                  <a:cubicBezTo>
                    <a:pt x="10" y="199"/>
                    <a:pt x="11" y="199"/>
                    <a:pt x="12" y="198"/>
                  </a:cubicBezTo>
                  <a:cubicBezTo>
                    <a:pt x="11" y="198"/>
                    <a:pt x="11" y="197"/>
                    <a:pt x="10" y="197"/>
                  </a:cubicBezTo>
                  <a:cubicBezTo>
                    <a:pt x="9" y="197"/>
                    <a:pt x="8" y="197"/>
                    <a:pt x="7" y="197"/>
                  </a:cubicBezTo>
                  <a:cubicBezTo>
                    <a:pt x="7" y="198"/>
                    <a:pt x="7" y="198"/>
                    <a:pt x="7" y="198"/>
                  </a:cubicBezTo>
                  <a:cubicBezTo>
                    <a:pt x="8"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7" y="206"/>
                  </a:lnTo>
                  <a:lnTo>
                    <a:pt x="5" y="206"/>
                  </a:lnTo>
                  <a:cubicBezTo>
                    <a:pt x="4" y="206"/>
                    <a:pt x="4" y="207"/>
                    <a:pt x="4" y="207"/>
                  </a:cubicBezTo>
                  <a:cubicBezTo>
                    <a:pt x="4" y="207"/>
                    <a:pt x="4" y="208"/>
                    <a:pt x="5" y="208"/>
                  </a:cubicBezTo>
                  <a:cubicBezTo>
                    <a:pt x="5" y="208"/>
                    <a:pt x="6" y="209"/>
                    <a:pt x="6" y="209"/>
                  </a:cubicBezTo>
                  <a:cubicBezTo>
                    <a:pt x="7" y="209"/>
                    <a:pt x="7" y="209"/>
                    <a:pt x="7" y="209"/>
                  </a:cubicBezTo>
                  <a:cubicBezTo>
                    <a:pt x="7" y="209"/>
                    <a:pt x="7" y="208"/>
                    <a:pt x="7" y="208"/>
                  </a:cubicBezTo>
                  <a:cubicBezTo>
                    <a:pt x="7" y="208"/>
                    <a:pt x="7" y="208"/>
                    <a:pt x="7" y="208"/>
                  </a:cubicBezTo>
                  <a:cubicBezTo>
                    <a:pt x="8" y="208"/>
                    <a:pt x="8" y="208"/>
                    <a:pt x="8" y="208"/>
                  </a:cubicBezTo>
                  <a:lnTo>
                    <a:pt x="8" y="210"/>
                  </a:lnTo>
                  <a:cubicBezTo>
                    <a:pt x="7" y="210"/>
                    <a:pt x="6" y="210"/>
                    <a:pt x="5" y="210"/>
                  </a:cubicBezTo>
                  <a:cubicBezTo>
                    <a:pt x="5" y="210"/>
                    <a:pt x="4" y="210"/>
                    <a:pt x="4" y="209"/>
                  </a:cubicBezTo>
                  <a:cubicBezTo>
                    <a:pt x="3" y="209"/>
                    <a:pt x="3" y="209"/>
                    <a:pt x="3" y="210"/>
                  </a:cubicBezTo>
                  <a:cubicBezTo>
                    <a:pt x="3" y="211"/>
                    <a:pt x="3" y="211"/>
                    <a:pt x="3" y="212"/>
                  </a:cubicBezTo>
                  <a:cubicBezTo>
                    <a:pt x="3" y="211"/>
                    <a:pt x="2" y="211"/>
                    <a:pt x="2" y="211"/>
                  </a:cubicBezTo>
                  <a:cubicBezTo>
                    <a:pt x="1" y="211"/>
                    <a:pt x="1" y="211"/>
                    <a:pt x="0" y="210"/>
                  </a:cubicBezTo>
                  <a:cubicBezTo>
                    <a:pt x="0" y="209"/>
                    <a:pt x="0" y="208"/>
                    <a:pt x="0" y="208"/>
                  </a:cubicBezTo>
                  <a:cubicBezTo>
                    <a:pt x="0" y="207"/>
                    <a:pt x="0" y="206"/>
                    <a:pt x="0" y="204"/>
                  </a:cubicBezTo>
                  <a:cubicBezTo>
                    <a:pt x="0" y="204"/>
                    <a:pt x="0" y="204"/>
                    <a:pt x="1" y="203"/>
                  </a:cubicBezTo>
                  <a:cubicBezTo>
                    <a:pt x="1" y="203"/>
                    <a:pt x="2" y="203"/>
                    <a:pt x="2" y="202"/>
                  </a:cubicBezTo>
                  <a:cubicBezTo>
                    <a:pt x="2" y="202"/>
                    <a:pt x="2" y="202"/>
                    <a:pt x="2" y="202"/>
                  </a:cubicBezTo>
                  <a:cubicBezTo>
                    <a:pt x="1" y="202"/>
                    <a:pt x="1" y="202"/>
                    <a:pt x="1" y="201"/>
                  </a:cubicBezTo>
                  <a:cubicBezTo>
                    <a:pt x="1" y="201"/>
                    <a:pt x="1" y="201"/>
                    <a:pt x="1" y="201"/>
                  </a:cubicBezTo>
                  <a:cubicBezTo>
                    <a:pt x="0" y="201"/>
                    <a:pt x="0" y="201"/>
                    <a:pt x="0" y="201"/>
                  </a:cubicBezTo>
                  <a:cubicBezTo>
                    <a:pt x="0" y="172"/>
                    <a:pt x="0" y="144"/>
                    <a:pt x="0" y="115"/>
                  </a:cubicBezTo>
                  <a:cubicBezTo>
                    <a:pt x="0" y="86"/>
                    <a:pt x="0" y="58"/>
                    <a:pt x="0" y="29"/>
                  </a:cubicBezTo>
                  <a:cubicBezTo>
                    <a:pt x="1" y="29"/>
                    <a:pt x="2" y="29"/>
                    <a:pt x="2" y="29"/>
                  </a:cubicBezTo>
                  <a:cubicBezTo>
                    <a:pt x="2" y="30"/>
                    <a:pt x="2" y="30"/>
                    <a:pt x="3" y="30"/>
                  </a:cubicBezTo>
                  <a:cubicBezTo>
                    <a:pt x="4" y="30"/>
                    <a:pt x="4" y="30"/>
                    <a:pt x="5" y="29"/>
                  </a:cubicBezTo>
                  <a:cubicBezTo>
                    <a:pt x="5" y="28"/>
                    <a:pt x="5" y="27"/>
                    <a:pt x="5"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0" y="25"/>
                    <a:pt x="0" y="24"/>
                  </a:cubicBezTo>
                  <a:cubicBezTo>
                    <a:pt x="1" y="24"/>
                    <a:pt x="2" y="24"/>
                    <a:pt x="3" y="24"/>
                  </a:cubicBezTo>
                  <a:cubicBezTo>
                    <a:pt x="3" y="23"/>
                    <a:pt x="4" y="22"/>
                    <a:pt x="4" y="21"/>
                  </a:cubicBezTo>
                  <a:cubicBezTo>
                    <a:pt x="3" y="21"/>
                    <a:pt x="3"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1" y="10"/>
                    <a:pt x="0" y="10"/>
                  </a:cubicBezTo>
                  <a:cubicBezTo>
                    <a:pt x="0" y="9"/>
                    <a:pt x="0" y="8"/>
                    <a:pt x="1"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2" y="5"/>
                    <a:pt x="1" y="5"/>
                  </a:cubicBezTo>
                  <a:cubicBezTo>
                    <a:pt x="1" y="5"/>
                    <a:pt x="1" y="6"/>
                    <a:pt x="1" y="6"/>
                  </a:cubicBezTo>
                  <a:cubicBezTo>
                    <a:pt x="1" y="6"/>
                    <a:pt x="1" y="6"/>
                    <a:pt x="0" y="6"/>
                  </a:cubicBezTo>
                  <a:cubicBezTo>
                    <a:pt x="0" y="6"/>
                    <a:pt x="0" y="6"/>
                    <a:pt x="0" y="6"/>
                  </a:cubicBezTo>
                  <a:cubicBezTo>
                    <a:pt x="0" y="5"/>
                    <a:pt x="0" y="5"/>
                    <a:pt x="0" y="5"/>
                  </a:cubicBezTo>
                  <a:cubicBezTo>
                    <a:pt x="0" y="5"/>
                    <a:pt x="1" y="5"/>
                    <a:pt x="1" y="5"/>
                  </a:cubicBezTo>
                  <a:cubicBezTo>
                    <a:pt x="1" y="5"/>
                    <a:pt x="2" y="5"/>
                    <a:pt x="2" y="5"/>
                  </a:cubicBezTo>
                  <a:cubicBezTo>
                    <a:pt x="2" y="5"/>
                    <a:pt x="2" y="5"/>
                    <a:pt x="2" y="5"/>
                  </a:cubicBezTo>
                  <a:cubicBezTo>
                    <a:pt x="3" y="4"/>
                    <a:pt x="3" y="4"/>
                    <a:pt x="3" y="4"/>
                  </a:cubicBezTo>
                  <a:cubicBezTo>
                    <a:pt x="4" y="4"/>
                    <a:pt x="4" y="3"/>
                    <a:pt x="4" y="2"/>
                  </a:cubicBezTo>
                  <a:cubicBezTo>
                    <a:pt x="4" y="2"/>
                    <a:pt x="3" y="2"/>
                    <a:pt x="3" y="2"/>
                  </a:cubicBezTo>
                  <a:cubicBezTo>
                    <a:pt x="3" y="2"/>
                    <a:pt x="2" y="2"/>
                    <a:pt x="2" y="2"/>
                  </a:cubicBezTo>
                  <a:cubicBezTo>
                    <a:pt x="2" y="2"/>
                    <a:pt x="1" y="2"/>
                    <a:pt x="1" y="2"/>
                  </a:cubicBezTo>
                  <a:cubicBezTo>
                    <a:pt x="1" y="2"/>
                    <a:pt x="0" y="2"/>
                    <a:pt x="0" y="2"/>
                  </a:cubicBezTo>
                  <a:cubicBezTo>
                    <a:pt x="0" y="1"/>
                    <a:pt x="1" y="1"/>
                    <a:pt x="3"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1" y="3"/>
                    <a:pt x="10" y="2"/>
                  </a:cubicBezTo>
                  <a:cubicBezTo>
                    <a:pt x="9" y="3"/>
                    <a:pt x="9" y="3"/>
                    <a:pt x="7" y="3"/>
                  </a:cubicBezTo>
                  <a:cubicBezTo>
                    <a:pt x="6" y="3"/>
                    <a:pt x="5"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4" y="6"/>
                    <a:pt x="14" y="6"/>
                    <a:pt x="14" y="6"/>
                  </a:cubicBezTo>
                  <a:cubicBezTo>
                    <a:pt x="14" y="6"/>
                    <a:pt x="15" y="6"/>
                    <a:pt x="15" y="5"/>
                  </a:cubicBezTo>
                  <a:cubicBezTo>
                    <a:pt x="15" y="5"/>
                    <a:pt x="16" y="5"/>
                    <a:pt x="16" y="5"/>
                  </a:cubicBezTo>
                  <a:cubicBezTo>
                    <a:pt x="16" y="5"/>
                    <a:pt x="17" y="5"/>
                    <a:pt x="16" y="5"/>
                  </a:cubicBezTo>
                  <a:cubicBezTo>
                    <a:pt x="16" y="5"/>
                    <a:pt x="16" y="5"/>
                    <a:pt x="16" y="4"/>
                  </a:cubicBezTo>
                  <a:cubicBezTo>
                    <a:pt x="16" y="4"/>
                    <a:pt x="16" y="4"/>
                    <a:pt x="16"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20" y="5"/>
                    <a:pt x="20" y="5"/>
                    <a:pt x="20" y="5"/>
                  </a:cubicBezTo>
                  <a:cubicBezTo>
                    <a:pt x="20" y="4"/>
                    <a:pt x="20" y="4"/>
                    <a:pt x="21" y="4"/>
                  </a:cubicBezTo>
                  <a:cubicBezTo>
                    <a:pt x="22"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8" y="13"/>
                    <a:pt x="28" y="13"/>
                  </a:cubicBezTo>
                  <a:cubicBezTo>
                    <a:pt x="28" y="13"/>
                    <a:pt x="28" y="13"/>
                    <a:pt x="29" y="14"/>
                  </a:cubicBezTo>
                  <a:cubicBezTo>
                    <a:pt x="29" y="14"/>
                    <a:pt x="30" y="14"/>
                    <a:pt x="30" y="13"/>
                  </a:cubicBezTo>
                  <a:cubicBezTo>
                    <a:pt x="30" y="12"/>
                    <a:pt x="30" y="12"/>
                    <a:pt x="29" y="12"/>
                  </a:cubicBezTo>
                  <a:cubicBezTo>
                    <a:pt x="30" y="12"/>
                    <a:pt x="31" y="12"/>
                    <a:pt x="31" y="13"/>
                  </a:cubicBezTo>
                  <a:cubicBezTo>
                    <a:pt x="32" y="14"/>
                    <a:pt x="32" y="15"/>
                    <a:pt x="32" y="16"/>
                  </a:cubicBezTo>
                  <a:cubicBezTo>
                    <a:pt x="32" y="16"/>
                    <a:pt x="33" y="16"/>
                    <a:pt x="33" y="16"/>
                  </a:cubicBezTo>
                  <a:cubicBezTo>
                    <a:pt x="33" y="16"/>
                    <a:pt x="33" y="15"/>
                    <a:pt x="33" y="15"/>
                  </a:cubicBezTo>
                  <a:cubicBezTo>
                    <a:pt x="33" y="15"/>
                    <a:pt x="33" y="15"/>
                    <a:pt x="34" y="15"/>
                  </a:cubicBezTo>
                  <a:cubicBezTo>
                    <a:pt x="34" y="14"/>
                    <a:pt x="34" y="14"/>
                    <a:pt x="34" y="14"/>
                  </a:cubicBezTo>
                  <a:cubicBezTo>
                    <a:pt x="35" y="14"/>
                    <a:pt x="35" y="14"/>
                    <a:pt x="35" y="14"/>
                  </a:cubicBezTo>
                  <a:cubicBezTo>
                    <a:pt x="36" y="14"/>
                    <a:pt x="36" y="14"/>
                    <a:pt x="37"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40" y="12"/>
                    <a:pt x="39" y="12"/>
                  </a:cubicBezTo>
                  <a:cubicBezTo>
                    <a:pt x="39" y="12"/>
                    <a:pt x="40"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6" y="9"/>
                    <a:pt x="46" y="8"/>
                  </a:cubicBezTo>
                  <a:cubicBezTo>
                    <a:pt x="46" y="8"/>
                    <a:pt x="46" y="8"/>
                    <a:pt x="45" y="8"/>
                  </a:cubicBezTo>
                  <a:cubicBezTo>
                    <a:pt x="45" y="8"/>
                    <a:pt x="45" y="8"/>
                    <a:pt x="45" y="8"/>
                  </a:cubicBezTo>
                  <a:cubicBezTo>
                    <a:pt x="45" y="7"/>
                    <a:pt x="45" y="7"/>
                    <a:pt x="45"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7" y="7"/>
                    <a:pt x="36" y="8"/>
                    <a:pt x="36" y="8"/>
                  </a:cubicBezTo>
                  <a:cubicBezTo>
                    <a:pt x="36" y="8"/>
                    <a:pt x="36" y="8"/>
                    <a:pt x="37" y="9"/>
                  </a:cubicBezTo>
                  <a:cubicBezTo>
                    <a:pt x="37" y="9"/>
                    <a:pt x="37" y="9"/>
                    <a:pt x="37" y="9"/>
                  </a:cubicBezTo>
                  <a:cubicBezTo>
                    <a:pt x="37" y="10"/>
                    <a:pt x="37" y="10"/>
                    <a:pt x="37" y="10"/>
                  </a:cubicBezTo>
                  <a:cubicBezTo>
                    <a:pt x="36" y="10"/>
                    <a:pt x="36" y="10"/>
                    <a:pt x="35" y="10"/>
                  </a:cubicBezTo>
                  <a:cubicBezTo>
                    <a:pt x="35" y="10"/>
                    <a:pt x="35" y="9"/>
                    <a:pt x="35" y="9"/>
                  </a:cubicBezTo>
                  <a:cubicBezTo>
                    <a:pt x="35" y="9"/>
                    <a:pt x="35" y="8"/>
                    <a:pt x="35"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5" y="2"/>
                    <a:pt x="35" y="2"/>
                  </a:cubicBezTo>
                  <a:cubicBezTo>
                    <a:pt x="36" y="2"/>
                    <a:pt x="36" y="2"/>
                    <a:pt x="36" y="2"/>
                  </a:cubicBezTo>
                  <a:cubicBezTo>
                    <a:pt x="36" y="2"/>
                    <a:pt x="36" y="2"/>
                    <a:pt x="36" y="2"/>
                  </a:cubicBezTo>
                  <a:cubicBezTo>
                    <a:pt x="37"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2" y="5"/>
                  </a:cubicBezTo>
                  <a:cubicBezTo>
                    <a:pt x="42" y="5"/>
                    <a:pt x="42" y="5"/>
                    <a:pt x="42" y="5"/>
                  </a:cubicBezTo>
                  <a:cubicBezTo>
                    <a:pt x="42" y="5"/>
                    <a:pt x="43" y="5"/>
                    <a:pt x="43" y="5"/>
                  </a:cubicBezTo>
                  <a:cubicBezTo>
                    <a:pt x="44" y="5"/>
                    <a:pt x="44" y="5"/>
                    <a:pt x="45"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6" y="1"/>
                    <a:pt x="56" y="2"/>
                  </a:cubicBezTo>
                  <a:cubicBezTo>
                    <a:pt x="56" y="2"/>
                    <a:pt x="57" y="2"/>
                    <a:pt x="57" y="2"/>
                  </a:cubicBezTo>
                  <a:cubicBezTo>
                    <a:pt x="57" y="2"/>
                    <a:pt x="58" y="3"/>
                    <a:pt x="58" y="3"/>
                  </a:cubicBezTo>
                  <a:cubicBezTo>
                    <a:pt x="58" y="3"/>
                    <a:pt x="59" y="2"/>
                    <a:pt x="59" y="2"/>
                  </a:cubicBezTo>
                  <a:cubicBezTo>
                    <a:pt x="59" y="2"/>
                    <a:pt x="58" y="1"/>
                    <a:pt x="57" y="1"/>
                  </a:cubicBezTo>
                  <a:cubicBezTo>
                    <a:pt x="58"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8" y="0"/>
                    <a:pt x="69"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6" y="6"/>
                    <a:pt x="65" y="6"/>
                  </a:cubicBezTo>
                  <a:cubicBezTo>
                    <a:pt x="64" y="7"/>
                    <a:pt x="63" y="7"/>
                    <a:pt x="62" y="6"/>
                  </a:cubicBezTo>
                  <a:cubicBezTo>
                    <a:pt x="62" y="5"/>
                    <a:pt x="63" y="4"/>
                    <a:pt x="63" y="4"/>
                  </a:cubicBezTo>
                  <a:cubicBezTo>
                    <a:pt x="63" y="3"/>
                    <a:pt x="63" y="3"/>
                    <a:pt x="63" y="2"/>
                  </a:cubicBezTo>
                  <a:cubicBezTo>
                    <a:pt x="62" y="1"/>
                    <a:pt x="61" y="2"/>
                    <a:pt x="61" y="2"/>
                  </a:cubicBezTo>
                  <a:cubicBezTo>
                    <a:pt x="60" y="3"/>
                    <a:pt x="61" y="4"/>
                    <a:pt x="61" y="4"/>
                  </a:cubicBezTo>
                  <a:cubicBezTo>
                    <a:pt x="61" y="4"/>
                    <a:pt x="61" y="4"/>
                    <a:pt x="60" y="4"/>
                  </a:cubicBezTo>
                  <a:cubicBezTo>
                    <a:pt x="59" y="4"/>
                    <a:pt x="59" y="4"/>
                    <a:pt x="58" y="5"/>
                  </a:cubicBezTo>
                  <a:cubicBezTo>
                    <a:pt x="58" y="4"/>
                    <a:pt x="57" y="4"/>
                    <a:pt x="56" y="4"/>
                  </a:cubicBezTo>
                  <a:cubicBezTo>
                    <a:pt x="56" y="5"/>
                    <a:pt x="55" y="5"/>
                    <a:pt x="54" y="4"/>
                  </a:cubicBezTo>
                  <a:close/>
                  <a:moveTo>
                    <a:pt x="143" y="211"/>
                  </a:moveTo>
                  <a:cubicBezTo>
                    <a:pt x="143" y="211"/>
                    <a:pt x="143" y="211"/>
                    <a:pt x="144" y="211"/>
                  </a:cubicBezTo>
                  <a:cubicBezTo>
                    <a:pt x="144" y="211"/>
                    <a:pt x="144" y="212"/>
                    <a:pt x="145" y="212"/>
                  </a:cubicBezTo>
                  <a:cubicBezTo>
                    <a:pt x="145" y="211"/>
                    <a:pt x="145" y="210"/>
                    <a:pt x="144" y="210"/>
                  </a:cubicBezTo>
                  <a:cubicBezTo>
                    <a:pt x="143" y="210"/>
                    <a:pt x="143" y="211"/>
                    <a:pt x="143"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8"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7"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4" y="209"/>
                    <a:pt x="44" y="209"/>
                    <a:pt x="44" y="209"/>
                  </a:cubicBezTo>
                  <a:cubicBezTo>
                    <a:pt x="45" y="209"/>
                    <a:pt x="45" y="209"/>
                    <a:pt x="45" y="209"/>
                  </a:cubicBezTo>
                  <a:cubicBezTo>
                    <a:pt x="46" y="209"/>
                    <a:pt x="46" y="209"/>
                    <a:pt x="46" y="209"/>
                  </a:cubicBezTo>
                  <a:cubicBezTo>
                    <a:pt x="46" y="209"/>
                    <a:pt x="46" y="209"/>
                    <a:pt x="47" y="208"/>
                  </a:cubicBezTo>
                  <a:cubicBezTo>
                    <a:pt x="45" y="208"/>
                    <a:pt x="44"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1" y="208"/>
                    <a:pt x="10" y="209"/>
                  </a:cubicBezTo>
                  <a:close/>
                  <a:moveTo>
                    <a:pt x="15"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7" y="208"/>
                    <a:pt x="16" y="208"/>
                  </a:cubicBezTo>
                  <a:cubicBezTo>
                    <a:pt x="16" y="208"/>
                    <a:pt x="16" y="207"/>
                    <a:pt x="16" y="207"/>
                  </a:cubicBezTo>
                  <a:cubicBezTo>
                    <a:pt x="16" y="207"/>
                    <a:pt x="16" y="206"/>
                    <a:pt x="16" y="206"/>
                  </a:cubicBezTo>
                  <a:cubicBezTo>
                    <a:pt x="16" y="206"/>
                    <a:pt x="16" y="205"/>
                    <a:pt x="15" y="205"/>
                  </a:cubicBezTo>
                  <a:cubicBezTo>
                    <a:pt x="15" y="206"/>
                    <a:pt x="15" y="206"/>
                    <a:pt x="15" y="206"/>
                  </a:cubicBezTo>
                  <a:cubicBezTo>
                    <a:pt x="15" y="206"/>
                    <a:pt x="14" y="206"/>
                    <a:pt x="15" y="207"/>
                  </a:cubicBezTo>
                  <a:close/>
                  <a:moveTo>
                    <a:pt x="150" y="206"/>
                  </a:moveTo>
                  <a:cubicBezTo>
                    <a:pt x="150" y="207"/>
                    <a:pt x="151" y="207"/>
                    <a:pt x="151" y="207"/>
                  </a:cubicBezTo>
                  <a:lnTo>
                    <a:pt x="153" y="207"/>
                  </a:lnTo>
                  <a:cubicBezTo>
                    <a:pt x="153" y="205"/>
                    <a:pt x="152" y="204"/>
                    <a:pt x="150" y="204"/>
                  </a:cubicBezTo>
                  <a:cubicBezTo>
                    <a:pt x="151" y="205"/>
                    <a:pt x="151" y="205"/>
                    <a:pt x="150" y="205"/>
                  </a:cubicBezTo>
                  <a:cubicBezTo>
                    <a:pt x="150" y="205"/>
                    <a:pt x="150" y="206"/>
                    <a:pt x="150" y="206"/>
                  </a:cubicBezTo>
                  <a:close/>
                  <a:moveTo>
                    <a:pt x="33" y="204"/>
                  </a:moveTo>
                  <a:cubicBezTo>
                    <a:pt x="33" y="204"/>
                    <a:pt x="33" y="204"/>
                    <a:pt x="32" y="204"/>
                  </a:cubicBezTo>
                  <a:cubicBezTo>
                    <a:pt x="32" y="205"/>
                    <a:pt x="32" y="205"/>
                    <a:pt x="32"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7"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1" y="204"/>
                    <a:pt x="10" y="204"/>
                  </a:cubicBezTo>
                  <a:cubicBezTo>
                    <a:pt x="10" y="204"/>
                    <a:pt x="9" y="205"/>
                    <a:pt x="9" y="205"/>
                  </a:cubicBezTo>
                  <a:cubicBezTo>
                    <a:pt x="9"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40"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0" y="202"/>
                  </a:cubicBezTo>
                  <a:lnTo>
                    <a:pt x="11"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2"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3" y="202"/>
                  </a:cubicBezTo>
                  <a:cubicBezTo>
                    <a:pt x="42" y="201"/>
                    <a:pt x="42" y="201"/>
                    <a:pt x="42" y="201"/>
                  </a:cubicBezTo>
                  <a:cubicBezTo>
                    <a:pt x="42" y="201"/>
                    <a:pt x="41" y="201"/>
                    <a:pt x="41" y="201"/>
                  </a:cubicBezTo>
                  <a:cubicBezTo>
                    <a:pt x="41" y="201"/>
                    <a:pt x="41" y="202"/>
                    <a:pt x="41" y="202"/>
                  </a:cubicBezTo>
                  <a:cubicBezTo>
                    <a:pt x="41"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7" y="200"/>
                  </a:cubicBezTo>
                  <a:cubicBezTo>
                    <a:pt x="166" y="201"/>
                    <a:pt x="166" y="201"/>
                    <a:pt x="167" y="201"/>
                  </a:cubicBezTo>
                  <a:close/>
                  <a:moveTo>
                    <a:pt x="151" y="199"/>
                  </a:moveTo>
                  <a:cubicBezTo>
                    <a:pt x="151"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8"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7" y="200"/>
                    <a:pt x="147" y="200"/>
                  </a:cubicBezTo>
                  <a:cubicBezTo>
                    <a:pt x="148" y="200"/>
                    <a:pt x="148" y="199"/>
                    <a:pt x="148" y="199"/>
                  </a:cubicBezTo>
                  <a:cubicBezTo>
                    <a:pt x="147" y="199"/>
                    <a:pt x="147" y="199"/>
                    <a:pt x="146" y="200"/>
                  </a:cubicBezTo>
                  <a:cubicBezTo>
                    <a:pt x="146" y="200"/>
                    <a:pt x="146" y="200"/>
                    <a:pt x="145" y="201"/>
                  </a:cubicBezTo>
                  <a:close/>
                  <a:moveTo>
                    <a:pt x="153" y="200"/>
                  </a:moveTo>
                  <a:cubicBezTo>
                    <a:pt x="153" y="200"/>
                    <a:pt x="153" y="201"/>
                    <a:pt x="154" y="200"/>
                  </a:cubicBezTo>
                  <a:cubicBezTo>
                    <a:pt x="154" y="200"/>
                    <a:pt x="154" y="200"/>
                    <a:pt x="154" y="200"/>
                  </a:cubicBezTo>
                  <a:cubicBezTo>
                    <a:pt x="155" y="200"/>
                    <a:pt x="155" y="200"/>
                    <a:pt x="155" y="199"/>
                  </a:cubicBezTo>
                  <a:cubicBezTo>
                    <a:pt x="155" y="199"/>
                    <a:pt x="156" y="200"/>
                    <a:pt x="156" y="200"/>
                  </a:cubicBezTo>
                  <a:cubicBezTo>
                    <a:pt x="156" y="200"/>
                    <a:pt x="156"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9" y="199"/>
                    <a:pt x="169" y="199"/>
                    <a:pt x="169" y="199"/>
                  </a:cubicBezTo>
                  <a:cubicBezTo>
                    <a:pt x="169" y="200"/>
                    <a:pt x="169" y="200"/>
                    <a:pt x="169" y="200"/>
                  </a:cubicBezTo>
                  <a:cubicBezTo>
                    <a:pt x="169" y="200"/>
                    <a:pt x="169"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70" y="198"/>
                    <a:pt x="169" y="198"/>
                    <a:pt x="169" y="199"/>
                  </a:cubicBezTo>
                  <a:cubicBezTo>
                    <a:pt x="169" y="199"/>
                    <a:pt x="168" y="199"/>
                    <a:pt x="168" y="199"/>
                  </a:cubicBezTo>
                  <a:close/>
                  <a:moveTo>
                    <a:pt x="162" y="197"/>
                  </a:moveTo>
                  <a:cubicBezTo>
                    <a:pt x="162" y="197"/>
                    <a:pt x="161" y="197"/>
                    <a:pt x="161" y="197"/>
                  </a:cubicBezTo>
                  <a:cubicBezTo>
                    <a:pt x="161" y="197"/>
                    <a:pt x="161" y="197"/>
                    <a:pt x="161" y="196"/>
                  </a:cubicBezTo>
                  <a:cubicBezTo>
                    <a:pt x="161" y="196"/>
                    <a:pt x="161"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6" y="194"/>
                    <a:pt x="156"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3"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6"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4" y="28"/>
                    <a:pt x="54" y="28"/>
                  </a:cubicBezTo>
                  <a:cubicBezTo>
                    <a:pt x="54" y="28"/>
                    <a:pt x="54" y="28"/>
                    <a:pt x="54" y="27"/>
                  </a:cubicBezTo>
                  <a:close/>
                  <a:moveTo>
                    <a:pt x="169" y="26"/>
                  </a:moveTo>
                  <a:cubicBezTo>
                    <a:pt x="169" y="26"/>
                    <a:pt x="169" y="26"/>
                    <a:pt x="169" y="26"/>
                  </a:cubicBezTo>
                  <a:cubicBezTo>
                    <a:pt x="169" y="26"/>
                    <a:pt x="169" y="26"/>
                    <a:pt x="169"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7" y="26"/>
                    <a:pt x="166" y="26"/>
                    <a:pt x="166" y="26"/>
                  </a:cubicBezTo>
                  <a:cubicBezTo>
                    <a:pt x="166" y="26"/>
                    <a:pt x="166" y="26"/>
                    <a:pt x="166" y="27"/>
                  </a:cubicBezTo>
                  <a:cubicBezTo>
                    <a:pt x="165" y="27"/>
                    <a:pt x="165" y="27"/>
                    <a:pt x="165" y="28"/>
                  </a:cubicBezTo>
                  <a:cubicBezTo>
                    <a:pt x="165" y="28"/>
                    <a:pt x="165" y="28"/>
                    <a:pt x="164" y="28"/>
                  </a:cubicBezTo>
                  <a:close/>
                  <a:moveTo>
                    <a:pt x="161" y="27"/>
                  </a:moveTo>
                  <a:cubicBezTo>
                    <a:pt x="162" y="27"/>
                    <a:pt x="162" y="27"/>
                    <a:pt x="163" y="27"/>
                  </a:cubicBezTo>
                  <a:cubicBezTo>
                    <a:pt x="164" y="27"/>
                    <a:pt x="164" y="27"/>
                    <a:pt x="164" y="26"/>
                  </a:cubicBezTo>
                  <a:cubicBezTo>
                    <a:pt x="163" y="26"/>
                    <a:pt x="162" y="26"/>
                    <a:pt x="162" y="26"/>
                  </a:cubicBezTo>
                  <a:cubicBezTo>
                    <a:pt x="161" y="25"/>
                    <a:pt x="160" y="25"/>
                    <a:pt x="160" y="25"/>
                  </a:cubicBezTo>
                  <a:cubicBezTo>
                    <a:pt x="159" y="26"/>
                    <a:pt x="160" y="26"/>
                    <a:pt x="160" y="26"/>
                  </a:cubicBezTo>
                  <a:cubicBezTo>
                    <a:pt x="160" y="26"/>
                    <a:pt x="160" y="26"/>
                    <a:pt x="161" y="26"/>
                  </a:cubicBezTo>
                  <a:cubicBezTo>
                    <a:pt x="161" y="26"/>
                    <a:pt x="161" y="26"/>
                    <a:pt x="161" y="26"/>
                  </a:cubicBezTo>
                  <a:cubicBezTo>
                    <a:pt x="161" y="26"/>
                    <a:pt x="161" y="26"/>
                    <a:pt x="161" y="27"/>
                  </a:cubicBezTo>
                  <a:close/>
                  <a:moveTo>
                    <a:pt x="126" y="23"/>
                  </a:moveTo>
                  <a:cubicBezTo>
                    <a:pt x="125" y="23"/>
                    <a:pt x="125" y="23"/>
                    <a:pt x="125" y="23"/>
                  </a:cubicBezTo>
                  <a:cubicBezTo>
                    <a:pt x="125" y="23"/>
                    <a:pt x="125" y="23"/>
                    <a:pt x="125" y="23"/>
                  </a:cubicBezTo>
                  <a:cubicBezTo>
                    <a:pt x="125" y="23"/>
                    <a:pt x="126" y="23"/>
                    <a:pt x="126"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2" y="21"/>
                    <a:pt x="162" y="21"/>
                  </a:cubicBezTo>
                  <a:cubicBezTo>
                    <a:pt x="162" y="20"/>
                    <a:pt x="162" y="20"/>
                    <a:pt x="162" y="19"/>
                  </a:cubicBezTo>
                  <a:cubicBezTo>
                    <a:pt x="162" y="19"/>
                    <a:pt x="162" y="19"/>
                    <a:pt x="161" y="20"/>
                  </a:cubicBezTo>
                  <a:cubicBezTo>
                    <a:pt x="161" y="20"/>
                    <a:pt x="160" y="20"/>
                    <a:pt x="160" y="21"/>
                  </a:cubicBezTo>
                  <a:cubicBezTo>
                    <a:pt x="160" y="21"/>
                    <a:pt x="160" y="21"/>
                    <a:pt x="160" y="22"/>
                  </a:cubicBezTo>
                  <a:cubicBezTo>
                    <a:pt x="160" y="22"/>
                    <a:pt x="160" y="23"/>
                    <a:pt x="161" y="23"/>
                  </a:cubicBezTo>
                  <a:close/>
                  <a:moveTo>
                    <a:pt x="165" y="20"/>
                  </a:moveTo>
                  <a:cubicBezTo>
                    <a:pt x="166" y="20"/>
                    <a:pt x="166" y="19"/>
                    <a:pt x="166" y="19"/>
                  </a:cubicBezTo>
                  <a:cubicBezTo>
                    <a:pt x="167" y="18"/>
                    <a:pt x="166" y="18"/>
                    <a:pt x="166"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9"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5" y="10"/>
                  </a:cubicBezTo>
                  <a:cubicBezTo>
                    <a:pt x="25" y="9"/>
                    <a:pt x="25" y="9"/>
                    <a:pt x="25" y="9"/>
                  </a:cubicBezTo>
                  <a:cubicBezTo>
                    <a:pt x="25" y="9"/>
                    <a:pt x="25" y="9"/>
                    <a:pt x="25" y="9"/>
                  </a:cubicBezTo>
                  <a:cubicBezTo>
                    <a:pt x="25" y="9"/>
                    <a:pt x="25" y="9"/>
                    <a:pt x="25"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3"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6" y="5"/>
                    <a:pt x="25" y="5"/>
                    <a:pt x="25" y="5"/>
                  </a:cubicBezTo>
                  <a:cubicBezTo>
                    <a:pt x="25" y="5"/>
                    <a:pt x="25" y="5"/>
                    <a:pt x="25" y="5"/>
                  </a:cubicBezTo>
                  <a:cubicBezTo>
                    <a:pt x="25" y="5"/>
                    <a:pt x="25" y="5"/>
                    <a:pt x="26" y="5"/>
                  </a:cubicBezTo>
                  <a:cubicBezTo>
                    <a:pt x="26" y="5"/>
                    <a:pt x="26" y="5"/>
                    <a:pt x="26" y="5"/>
                  </a:cubicBezTo>
                  <a:close/>
                  <a:moveTo>
                    <a:pt x="160" y="4"/>
                  </a:moveTo>
                  <a:cubicBezTo>
                    <a:pt x="162" y="4"/>
                    <a:pt x="163" y="4"/>
                    <a:pt x="164" y="3"/>
                  </a:cubicBezTo>
                  <a:cubicBezTo>
                    <a:pt x="163" y="4"/>
                    <a:pt x="162" y="4"/>
                    <a:pt x="161" y="3"/>
                  </a:cubicBezTo>
                  <a:cubicBezTo>
                    <a:pt x="161" y="3"/>
                    <a:pt x="160" y="4"/>
                    <a:pt x="160" y="4"/>
                  </a:cubicBezTo>
                  <a:close/>
                  <a:moveTo>
                    <a:pt x="151" y="4"/>
                  </a:moveTo>
                  <a:cubicBezTo>
                    <a:pt x="151" y="3"/>
                    <a:pt x="150" y="3"/>
                    <a:pt x="150" y="4"/>
                  </a:cubicBezTo>
                  <a:cubicBezTo>
                    <a:pt x="150" y="4"/>
                    <a:pt x="149" y="4"/>
                    <a:pt x="149" y="3"/>
                  </a:cubicBezTo>
                  <a:cubicBezTo>
                    <a:pt x="148" y="4"/>
                    <a:pt x="149"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2" y="4"/>
                  </a:moveTo>
                  <a:lnTo>
                    <a:pt x="123" y="4"/>
                  </a:lnTo>
                  <a:cubicBezTo>
                    <a:pt x="124" y="4"/>
                    <a:pt x="124" y="4"/>
                    <a:pt x="124" y="3"/>
                  </a:cubicBezTo>
                  <a:cubicBezTo>
                    <a:pt x="123" y="3"/>
                    <a:pt x="123" y="3"/>
                    <a:pt x="123" y="2"/>
                  </a:cubicBezTo>
                  <a:cubicBezTo>
                    <a:pt x="123" y="2"/>
                    <a:pt x="123" y="2"/>
                    <a:pt x="122" y="2"/>
                  </a:cubicBezTo>
                  <a:cubicBezTo>
                    <a:pt x="122" y="2"/>
                    <a:pt x="122" y="2"/>
                    <a:pt x="122" y="3"/>
                  </a:cubicBezTo>
                  <a:cubicBezTo>
                    <a:pt x="121" y="3"/>
                    <a:pt x="121" y="4"/>
                    <a:pt x="122"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9" y="2"/>
                    <a:pt x="28" y="2"/>
                  </a:cubicBezTo>
                  <a:close/>
                  <a:moveTo>
                    <a:pt x="23" y="3"/>
                  </a:moveTo>
                  <a:cubicBezTo>
                    <a:pt x="24" y="3"/>
                    <a:pt x="24" y="3"/>
                    <a:pt x="24" y="4"/>
                  </a:cubicBezTo>
                  <a:cubicBezTo>
                    <a:pt x="25" y="4"/>
                    <a:pt x="25" y="4"/>
                    <a:pt x="26" y="4"/>
                  </a:cubicBezTo>
                  <a:cubicBezTo>
                    <a:pt x="26" y="4"/>
                    <a:pt x="26" y="3"/>
                    <a:pt x="26" y="3"/>
                  </a:cubicBezTo>
                  <a:cubicBezTo>
                    <a:pt x="26" y="3"/>
                    <a:pt x="26" y="3"/>
                    <a:pt x="26" y="2"/>
                  </a:cubicBezTo>
                  <a:cubicBezTo>
                    <a:pt x="26" y="2"/>
                    <a:pt x="25" y="2"/>
                    <a:pt x="25" y="2"/>
                  </a:cubicBezTo>
                  <a:cubicBezTo>
                    <a:pt x="24" y="2"/>
                    <a:pt x="24" y="2"/>
                    <a:pt x="23" y="3"/>
                  </a:cubicBezTo>
                  <a:close/>
                  <a:moveTo>
                    <a:pt x="45" y="3"/>
                  </a:moveTo>
                  <a:cubicBezTo>
                    <a:pt x="45" y="3"/>
                    <a:pt x="46" y="3"/>
                    <a:pt x="46" y="4"/>
                  </a:cubicBezTo>
                  <a:cubicBezTo>
                    <a:pt x="46" y="4"/>
                    <a:pt x="46" y="4"/>
                    <a:pt x="47" y="4"/>
                  </a:cubicBezTo>
                  <a:cubicBezTo>
                    <a:pt x="48"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5"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6" y="1"/>
                  </a:moveTo>
                  <a:lnTo>
                    <a:pt x="125" y="1"/>
                  </a:lnTo>
                  <a:cubicBezTo>
                    <a:pt x="125" y="1"/>
                    <a:pt x="124" y="1"/>
                    <a:pt x="124" y="1"/>
                  </a:cubicBezTo>
                  <a:cubicBezTo>
                    <a:pt x="125" y="1"/>
                    <a:pt x="125" y="1"/>
                    <a:pt x="125" y="1"/>
                  </a:cubicBezTo>
                  <a:cubicBezTo>
                    <a:pt x="125" y="1"/>
                    <a:pt x="126" y="1"/>
                    <a:pt x="126"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5" y="5"/>
                    <a:pt x="105" y="5"/>
                  </a:cubicBezTo>
                  <a:cubicBezTo>
                    <a:pt x="105" y="5"/>
                    <a:pt x="105" y="4"/>
                    <a:pt x="104" y="3"/>
                  </a:cubicBezTo>
                  <a:cubicBezTo>
                    <a:pt x="105" y="3"/>
                    <a:pt x="105" y="3"/>
                    <a:pt x="105" y="3"/>
                  </a:cubicBezTo>
                  <a:cubicBezTo>
                    <a:pt x="106"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8" y="1"/>
                    <a:pt x="109" y="1"/>
                    <a:pt x="111" y="1"/>
                  </a:cubicBezTo>
                  <a:cubicBezTo>
                    <a:pt x="112" y="1"/>
                    <a:pt x="113" y="1"/>
                    <a:pt x="113" y="1"/>
                  </a:cubicBezTo>
                  <a:cubicBezTo>
                    <a:pt x="113" y="1"/>
                    <a:pt x="113" y="1"/>
                    <a:pt x="112" y="1"/>
                  </a:cubicBezTo>
                  <a:cubicBezTo>
                    <a:pt x="112" y="1"/>
                    <a:pt x="112" y="1"/>
                    <a:pt x="111" y="1"/>
                  </a:cubicBezTo>
                  <a:cubicBezTo>
                    <a:pt x="111" y="1"/>
                    <a:pt x="111" y="1"/>
                    <a:pt x="111" y="2"/>
                  </a:cubicBezTo>
                  <a:cubicBezTo>
                    <a:pt x="111" y="2"/>
                    <a:pt x="111"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3" y="8"/>
                    <a:pt x="113" y="7"/>
                  </a:cubicBezTo>
                  <a:cubicBezTo>
                    <a:pt x="113" y="6"/>
                    <a:pt x="113" y="6"/>
                    <a:pt x="113" y="5"/>
                  </a:cubicBezTo>
                  <a:cubicBezTo>
                    <a:pt x="114" y="5"/>
                    <a:pt x="115" y="5"/>
                    <a:pt x="115" y="6"/>
                  </a:cubicBezTo>
                  <a:cubicBezTo>
                    <a:pt x="116" y="6"/>
                    <a:pt x="117" y="7"/>
                    <a:pt x="117" y="7"/>
                  </a:cubicBezTo>
                  <a:cubicBezTo>
                    <a:pt x="118" y="7"/>
                    <a:pt x="118" y="7"/>
                    <a:pt x="118" y="6"/>
                  </a:cubicBezTo>
                  <a:cubicBezTo>
                    <a:pt x="118" y="6"/>
                    <a:pt x="119" y="5"/>
                    <a:pt x="118" y="5"/>
                  </a:cubicBezTo>
                  <a:cubicBezTo>
                    <a:pt x="119" y="5"/>
                    <a:pt x="119" y="5"/>
                    <a:pt x="120" y="5"/>
                  </a:cubicBezTo>
                  <a:cubicBezTo>
                    <a:pt x="120" y="5"/>
                    <a:pt x="120" y="5"/>
                    <a:pt x="121" y="5"/>
                  </a:cubicBezTo>
                  <a:cubicBezTo>
                    <a:pt x="121" y="6"/>
                    <a:pt x="121"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9"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31">
              <a:extLst>
                <a:ext uri="{FF2B5EF4-FFF2-40B4-BE49-F238E27FC236}">
                  <a16:creationId xmlns:a16="http://schemas.microsoft.com/office/drawing/2014/main" id="{8C8C10E4-66DB-4E85-95C4-A5BD1F0F2602}"/>
                </a:ext>
              </a:extLst>
            </p:cNvPr>
            <p:cNvSpPr>
              <a:spLocks noEditPoints="1"/>
            </p:cNvSpPr>
            <p:nvPr/>
          </p:nvSpPr>
          <p:spPr bwMode="auto">
            <a:xfrm>
              <a:off x="7378952" y="3086699"/>
              <a:ext cx="143907"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8 w 170"/>
                <a:gd name="T27" fmla="*/ 38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7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6 w 170"/>
                <a:gd name="T121" fmla="*/ 5 h 213"/>
                <a:gd name="T122" fmla="*/ 25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5" y="30"/>
                  </a:cubicBezTo>
                  <a:cubicBezTo>
                    <a:pt x="165" y="30"/>
                    <a:pt x="165" y="30"/>
                    <a:pt x="165" y="31"/>
                  </a:cubicBezTo>
                  <a:cubicBezTo>
                    <a:pt x="166"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4"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7"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4"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4" y="200"/>
                    <a:pt x="133" y="200"/>
                    <a:pt x="133"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3" y="196"/>
                    <a:pt x="134" y="196"/>
                    <a:pt x="134" y="195"/>
                  </a:cubicBezTo>
                  <a:cubicBezTo>
                    <a:pt x="133" y="195"/>
                    <a:pt x="133" y="195"/>
                    <a:pt x="133" y="195"/>
                  </a:cubicBezTo>
                  <a:cubicBezTo>
                    <a:pt x="133" y="195"/>
                    <a:pt x="132" y="195"/>
                    <a:pt x="132" y="196"/>
                  </a:cubicBezTo>
                  <a:cubicBezTo>
                    <a:pt x="132" y="196"/>
                    <a:pt x="133" y="196"/>
                    <a:pt x="133" y="196"/>
                  </a:cubicBezTo>
                  <a:close/>
                  <a:moveTo>
                    <a:pt x="132" y="194"/>
                  </a:moveTo>
                  <a:cubicBezTo>
                    <a:pt x="132" y="194"/>
                    <a:pt x="131" y="194"/>
                    <a:pt x="131" y="194"/>
                  </a:cubicBezTo>
                  <a:cubicBezTo>
                    <a:pt x="131" y="195"/>
                    <a:pt x="131" y="195"/>
                    <a:pt x="131" y="195"/>
                  </a:cubicBezTo>
                  <a:cubicBezTo>
                    <a:pt x="131" y="195"/>
                    <a:pt x="131" y="195"/>
                    <a:pt x="131" y="195"/>
                  </a:cubicBezTo>
                  <a:cubicBezTo>
                    <a:pt x="132" y="195"/>
                    <a:pt x="132" y="195"/>
                    <a:pt x="132" y="194"/>
                  </a:cubicBezTo>
                  <a:close/>
                  <a:moveTo>
                    <a:pt x="30" y="197"/>
                  </a:moveTo>
                  <a:cubicBezTo>
                    <a:pt x="30" y="197"/>
                    <a:pt x="30" y="196"/>
                    <a:pt x="30" y="195"/>
                  </a:cubicBezTo>
                  <a:cubicBezTo>
                    <a:pt x="30" y="195"/>
                    <a:pt x="29" y="195"/>
                    <a:pt x="28" y="195"/>
                  </a:cubicBezTo>
                  <a:cubicBezTo>
                    <a:pt x="28" y="195"/>
                    <a:pt x="28"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4" y="193"/>
                    <a:pt x="84" y="193"/>
                  </a:cubicBezTo>
                  <a:cubicBezTo>
                    <a:pt x="84" y="193"/>
                    <a:pt x="84" y="193"/>
                    <a:pt x="84" y="194"/>
                  </a:cubicBezTo>
                  <a:cubicBezTo>
                    <a:pt x="84" y="194"/>
                    <a:pt x="84" y="194"/>
                    <a:pt x="85" y="194"/>
                  </a:cubicBezTo>
                  <a:close/>
                  <a:moveTo>
                    <a:pt x="20" y="194"/>
                  </a:moveTo>
                  <a:cubicBezTo>
                    <a:pt x="20" y="194"/>
                    <a:pt x="20" y="195"/>
                    <a:pt x="21" y="195"/>
                  </a:cubicBezTo>
                  <a:lnTo>
                    <a:pt x="22"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8"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3"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8" y="153"/>
                    <a:pt x="37" y="153"/>
                  </a:cubicBezTo>
                  <a:cubicBezTo>
                    <a:pt x="37" y="153"/>
                    <a:pt x="37" y="153"/>
                    <a:pt x="37" y="153"/>
                  </a:cubicBezTo>
                  <a:lnTo>
                    <a:pt x="38"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0" y="88"/>
                  </a:cubicBezTo>
                  <a:cubicBezTo>
                    <a:pt x="110" y="88"/>
                    <a:pt x="110" y="88"/>
                    <a:pt x="109" y="88"/>
                  </a:cubicBezTo>
                  <a:cubicBezTo>
                    <a:pt x="109" y="89"/>
                    <a:pt x="110" y="90"/>
                    <a:pt x="111" y="89"/>
                  </a:cubicBezTo>
                  <a:close/>
                  <a:moveTo>
                    <a:pt x="93" y="84"/>
                  </a:moveTo>
                  <a:cubicBezTo>
                    <a:pt x="93" y="84"/>
                    <a:pt x="92" y="84"/>
                    <a:pt x="92" y="84"/>
                  </a:cubicBezTo>
                  <a:cubicBezTo>
                    <a:pt x="92" y="84"/>
                    <a:pt x="93" y="84"/>
                    <a:pt x="93" y="84"/>
                  </a:cubicBezTo>
                  <a:cubicBezTo>
                    <a:pt x="93" y="84"/>
                    <a:pt x="93" y="84"/>
                    <a:pt x="93" y="84"/>
                  </a:cubicBezTo>
                  <a:close/>
                  <a:moveTo>
                    <a:pt x="5" y="84"/>
                  </a:moveTo>
                  <a:cubicBezTo>
                    <a:pt x="5" y="84"/>
                    <a:pt x="6" y="84"/>
                    <a:pt x="6" y="84"/>
                  </a:cubicBezTo>
                  <a:cubicBezTo>
                    <a:pt x="7" y="84"/>
                    <a:pt x="7" y="84"/>
                    <a:pt x="6"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6" y="77"/>
                    <a:pt x="107" y="76"/>
                  </a:cubicBezTo>
                  <a:cubicBezTo>
                    <a:pt x="107" y="76"/>
                    <a:pt x="108" y="76"/>
                    <a:pt x="108" y="75"/>
                  </a:cubicBezTo>
                  <a:cubicBezTo>
                    <a:pt x="107" y="75"/>
                    <a:pt x="107" y="75"/>
                    <a:pt x="106" y="75"/>
                  </a:cubicBezTo>
                  <a:cubicBezTo>
                    <a:pt x="106" y="75"/>
                    <a:pt x="106" y="76"/>
                    <a:pt x="106" y="76"/>
                  </a:cubicBezTo>
                  <a:cubicBezTo>
                    <a:pt x="105" y="76"/>
                    <a:pt x="105" y="76"/>
                    <a:pt x="106" y="77"/>
                  </a:cubicBezTo>
                  <a:close/>
                  <a:moveTo>
                    <a:pt x="20" y="73"/>
                  </a:moveTo>
                  <a:cubicBezTo>
                    <a:pt x="20" y="73"/>
                    <a:pt x="21" y="73"/>
                    <a:pt x="22" y="73"/>
                  </a:cubicBezTo>
                  <a:cubicBezTo>
                    <a:pt x="23" y="73"/>
                    <a:pt x="23" y="72"/>
                    <a:pt x="22"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49"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4"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8" y="65"/>
                  </a:moveTo>
                  <a:cubicBezTo>
                    <a:pt x="159" y="63"/>
                    <a:pt x="158" y="63"/>
                    <a:pt x="157" y="63"/>
                  </a:cubicBezTo>
                  <a:cubicBezTo>
                    <a:pt x="157" y="64"/>
                    <a:pt x="158"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8" y="63"/>
                    <a:pt x="148" y="63"/>
                  </a:cubicBezTo>
                  <a:cubicBezTo>
                    <a:pt x="148" y="63"/>
                    <a:pt x="148" y="63"/>
                    <a:pt x="148" y="63"/>
                  </a:cubicBezTo>
                  <a:close/>
                  <a:moveTo>
                    <a:pt x="25" y="65"/>
                  </a:moveTo>
                  <a:cubicBezTo>
                    <a:pt x="25" y="64"/>
                    <a:pt x="25" y="64"/>
                    <a:pt x="25" y="63"/>
                  </a:cubicBezTo>
                  <a:cubicBezTo>
                    <a:pt x="25" y="63"/>
                    <a:pt x="25" y="63"/>
                    <a:pt x="24" y="63"/>
                  </a:cubicBezTo>
                  <a:cubicBezTo>
                    <a:pt x="23" y="63"/>
                    <a:pt x="23" y="63"/>
                    <a:pt x="23" y="64"/>
                  </a:cubicBezTo>
                  <a:cubicBezTo>
                    <a:pt x="24" y="65"/>
                    <a:pt x="24" y="65"/>
                    <a:pt x="25" y="65"/>
                  </a:cubicBezTo>
                  <a:close/>
                  <a:moveTo>
                    <a:pt x="165" y="63"/>
                  </a:moveTo>
                  <a:cubicBezTo>
                    <a:pt x="165" y="63"/>
                    <a:pt x="165" y="62"/>
                    <a:pt x="164" y="62"/>
                  </a:cubicBezTo>
                  <a:cubicBezTo>
                    <a:pt x="164" y="62"/>
                    <a:pt x="163"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3" y="61"/>
                    <a:pt x="153" y="61"/>
                    <a:pt x="153" y="61"/>
                  </a:cubicBezTo>
                  <a:cubicBezTo>
                    <a:pt x="152" y="62"/>
                    <a:pt x="153" y="63"/>
                    <a:pt x="154" y="63"/>
                  </a:cubicBezTo>
                  <a:close/>
                  <a:moveTo>
                    <a:pt x="132" y="61"/>
                  </a:moveTo>
                  <a:cubicBezTo>
                    <a:pt x="131" y="62"/>
                    <a:pt x="132" y="62"/>
                    <a:pt x="132" y="63"/>
                  </a:cubicBezTo>
                  <a:cubicBezTo>
                    <a:pt x="133" y="63"/>
                    <a:pt x="133" y="63"/>
                    <a:pt x="134" y="62"/>
                  </a:cubicBezTo>
                  <a:cubicBezTo>
                    <a:pt x="134" y="62"/>
                    <a:pt x="134" y="61"/>
                    <a:pt x="133" y="61"/>
                  </a:cubicBezTo>
                  <a:cubicBezTo>
                    <a:pt x="132" y="61"/>
                    <a:pt x="132" y="61"/>
                    <a:pt x="132" y="61"/>
                  </a:cubicBezTo>
                  <a:close/>
                  <a:moveTo>
                    <a:pt x="160" y="60"/>
                  </a:moveTo>
                  <a:cubicBezTo>
                    <a:pt x="160" y="60"/>
                    <a:pt x="160" y="59"/>
                    <a:pt x="159"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4" y="57"/>
                    <a:pt x="135" y="57"/>
                    <a:pt x="135" y="57"/>
                  </a:cubicBezTo>
                  <a:cubicBezTo>
                    <a:pt x="135" y="57"/>
                    <a:pt x="135" y="57"/>
                    <a:pt x="135" y="57"/>
                  </a:cubicBezTo>
                  <a:close/>
                  <a:moveTo>
                    <a:pt x="37" y="57"/>
                  </a:moveTo>
                  <a:cubicBezTo>
                    <a:pt x="37" y="57"/>
                    <a:pt x="37" y="57"/>
                    <a:pt x="36" y="57"/>
                  </a:cubicBezTo>
                  <a:cubicBezTo>
                    <a:pt x="36" y="57"/>
                    <a:pt x="36" y="57"/>
                    <a:pt x="36"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5" y="58"/>
                  </a:cubicBezTo>
                  <a:cubicBezTo>
                    <a:pt x="95" y="57"/>
                    <a:pt x="94" y="57"/>
                    <a:pt x="94" y="56"/>
                  </a:cubicBezTo>
                  <a:cubicBezTo>
                    <a:pt x="94" y="57"/>
                    <a:pt x="94" y="57"/>
                    <a:pt x="94" y="58"/>
                  </a:cubicBezTo>
                  <a:cubicBezTo>
                    <a:pt x="94" y="59"/>
                    <a:pt x="94" y="60"/>
                    <a:pt x="94" y="61"/>
                  </a:cubicBezTo>
                  <a:close/>
                  <a:moveTo>
                    <a:pt x="131" y="54"/>
                  </a:moveTo>
                  <a:cubicBezTo>
                    <a:pt x="130" y="54"/>
                    <a:pt x="130" y="54"/>
                    <a:pt x="130"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60" y="51"/>
                  </a:lnTo>
                  <a:cubicBezTo>
                    <a:pt x="160"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3" y="49"/>
                    <a:pt x="73" y="49"/>
                    <a:pt x="72" y="49"/>
                  </a:cubicBezTo>
                  <a:close/>
                  <a:moveTo>
                    <a:pt x="149" y="49"/>
                  </a:moveTo>
                  <a:cubicBezTo>
                    <a:pt x="149" y="49"/>
                    <a:pt x="149" y="49"/>
                    <a:pt x="149"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7" y="50"/>
                    <a:pt x="127" y="50"/>
                    <a:pt x="127" y="49"/>
                  </a:cubicBezTo>
                  <a:cubicBezTo>
                    <a:pt x="126" y="50"/>
                    <a:pt x="125" y="50"/>
                    <a:pt x="125" y="49"/>
                  </a:cubicBezTo>
                  <a:cubicBezTo>
                    <a:pt x="124" y="49"/>
                    <a:pt x="124" y="48"/>
                    <a:pt x="123" y="48"/>
                  </a:cubicBezTo>
                  <a:cubicBezTo>
                    <a:pt x="123" y="49"/>
                    <a:pt x="122" y="50"/>
                    <a:pt x="123" y="50"/>
                  </a:cubicBezTo>
                  <a:cubicBezTo>
                    <a:pt x="123" y="50"/>
                    <a:pt x="123" y="51"/>
                    <a:pt x="124" y="51"/>
                  </a:cubicBezTo>
                  <a:close/>
                  <a:moveTo>
                    <a:pt x="8" y="48"/>
                  </a:moveTo>
                  <a:cubicBezTo>
                    <a:pt x="8" y="48"/>
                    <a:pt x="9" y="48"/>
                    <a:pt x="9" y="48"/>
                  </a:cubicBezTo>
                  <a:cubicBezTo>
                    <a:pt x="9" y="48"/>
                    <a:pt x="9"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6" y="47"/>
                    <a:pt x="156" y="47"/>
                  </a:cubicBezTo>
                  <a:lnTo>
                    <a:pt x="156" y="45"/>
                  </a:lnTo>
                  <a:cubicBezTo>
                    <a:pt x="155" y="45"/>
                    <a:pt x="155" y="46"/>
                    <a:pt x="154"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40" y="48"/>
                  </a:cubicBezTo>
                  <a:cubicBezTo>
                    <a:pt x="140" y="47"/>
                    <a:pt x="140"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0" y="43"/>
                    <a:pt x="131" y="43"/>
                  </a:cubicBezTo>
                  <a:cubicBezTo>
                    <a:pt x="131"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lnTo>
                    <a:pt x="148" y="38"/>
                  </a:lnTo>
                  <a:close/>
                  <a:moveTo>
                    <a:pt x="159" y="41"/>
                  </a:moveTo>
                  <a:cubicBezTo>
                    <a:pt x="160" y="41"/>
                    <a:pt x="160" y="41"/>
                    <a:pt x="160" y="41"/>
                  </a:cubicBezTo>
                  <a:cubicBezTo>
                    <a:pt x="161" y="40"/>
                    <a:pt x="161" y="40"/>
                    <a:pt x="161"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2" y="41"/>
                    <a:pt x="123" y="42"/>
                  </a:cubicBezTo>
                  <a:cubicBezTo>
                    <a:pt x="123" y="42"/>
                    <a:pt x="123" y="42"/>
                    <a:pt x="122" y="42"/>
                  </a:cubicBezTo>
                  <a:cubicBezTo>
                    <a:pt x="122" y="42"/>
                    <a:pt x="121"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6" y="46"/>
                  </a:cubicBezTo>
                  <a:cubicBezTo>
                    <a:pt x="125" y="46"/>
                    <a:pt x="125" y="45"/>
                    <a:pt x="125" y="45"/>
                  </a:cubicBezTo>
                  <a:cubicBezTo>
                    <a:pt x="125" y="44"/>
                    <a:pt x="126"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5"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7"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7" y="31"/>
                  </a:moveTo>
                  <a:cubicBezTo>
                    <a:pt x="157" y="31"/>
                    <a:pt x="157" y="31"/>
                    <a:pt x="157" y="31"/>
                  </a:cubicBezTo>
                  <a:cubicBezTo>
                    <a:pt x="158" y="31"/>
                    <a:pt x="158" y="31"/>
                    <a:pt x="158" y="31"/>
                  </a:cubicBezTo>
                  <a:cubicBezTo>
                    <a:pt x="158" y="32"/>
                    <a:pt x="158" y="32"/>
                    <a:pt x="158" y="32"/>
                  </a:cubicBezTo>
                  <a:cubicBezTo>
                    <a:pt x="158"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50"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2" y="27"/>
                    <a:pt x="11" y="26"/>
                    <a:pt x="11" y="26"/>
                  </a:cubicBezTo>
                  <a:cubicBezTo>
                    <a:pt x="10" y="26"/>
                    <a:pt x="10" y="27"/>
                    <a:pt x="10" y="28"/>
                  </a:cubicBezTo>
                  <a:cubicBezTo>
                    <a:pt x="10" y="28"/>
                    <a:pt x="10" y="29"/>
                    <a:pt x="10"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7" y="26"/>
                  </a:cubicBezTo>
                  <a:cubicBezTo>
                    <a:pt x="17" y="25"/>
                    <a:pt x="16" y="25"/>
                    <a:pt x="16" y="26"/>
                  </a:cubicBezTo>
                  <a:cubicBezTo>
                    <a:pt x="15" y="26"/>
                    <a:pt x="15" y="26"/>
                    <a:pt x="15" y="27"/>
                  </a:cubicBezTo>
                  <a:cubicBezTo>
                    <a:pt x="15"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9" y="24"/>
                  </a:cubicBezTo>
                  <a:cubicBezTo>
                    <a:pt x="19" y="26"/>
                    <a:pt x="19" y="26"/>
                    <a:pt x="19" y="26"/>
                  </a:cubicBezTo>
                  <a:cubicBezTo>
                    <a:pt x="19" y="26"/>
                    <a:pt x="20" y="26"/>
                    <a:pt x="21" y="26"/>
                  </a:cubicBezTo>
                  <a:close/>
                  <a:moveTo>
                    <a:pt x="15" y="24"/>
                  </a:moveTo>
                  <a:cubicBezTo>
                    <a:pt x="15" y="24"/>
                    <a:pt x="15" y="24"/>
                    <a:pt x="15" y="24"/>
                  </a:cubicBezTo>
                  <a:cubicBezTo>
                    <a:pt x="15" y="24"/>
                    <a:pt x="15" y="24"/>
                    <a:pt x="15" y="24"/>
                  </a:cubicBezTo>
                  <a:cubicBezTo>
                    <a:pt x="15" y="24"/>
                    <a:pt x="15" y="24"/>
                    <a:pt x="15" y="24"/>
                  </a:cubicBezTo>
                  <a:close/>
                  <a:moveTo>
                    <a:pt x="149" y="25"/>
                  </a:moveTo>
                  <a:cubicBezTo>
                    <a:pt x="149" y="24"/>
                    <a:pt x="149" y="24"/>
                    <a:pt x="148" y="24"/>
                  </a:cubicBezTo>
                  <a:cubicBezTo>
                    <a:pt x="148" y="24"/>
                    <a:pt x="148" y="25"/>
                    <a:pt x="148" y="25"/>
                  </a:cubicBezTo>
                  <a:cubicBezTo>
                    <a:pt x="148" y="26"/>
                    <a:pt x="149" y="25"/>
                    <a:pt x="149" y="25"/>
                  </a:cubicBezTo>
                  <a:close/>
                  <a:moveTo>
                    <a:pt x="73" y="24"/>
                  </a:moveTo>
                  <a:cubicBezTo>
                    <a:pt x="73" y="24"/>
                    <a:pt x="72" y="24"/>
                    <a:pt x="72" y="24"/>
                  </a:cubicBezTo>
                  <a:cubicBezTo>
                    <a:pt x="72" y="24"/>
                    <a:pt x="72" y="24"/>
                    <a:pt x="72" y="24"/>
                  </a:cubicBezTo>
                  <a:cubicBezTo>
                    <a:pt x="72" y="24"/>
                    <a:pt x="72"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0"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8" y="28"/>
                  </a:cubicBezTo>
                  <a:cubicBezTo>
                    <a:pt x="57" y="28"/>
                    <a:pt x="57" y="27"/>
                    <a:pt x="57" y="27"/>
                  </a:cubicBezTo>
                  <a:lnTo>
                    <a:pt x="58"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4"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50" y="26"/>
                    <a:pt x="49" y="26"/>
                  </a:cubicBezTo>
                  <a:cubicBezTo>
                    <a:pt x="49" y="27"/>
                    <a:pt x="49" y="28"/>
                    <a:pt x="50" y="28"/>
                  </a:cubicBezTo>
                  <a:cubicBezTo>
                    <a:pt x="50" y="28"/>
                    <a:pt x="50" y="29"/>
                    <a:pt x="51" y="29"/>
                  </a:cubicBezTo>
                  <a:cubicBezTo>
                    <a:pt x="51" y="29"/>
                    <a:pt x="52" y="29"/>
                    <a:pt x="53" y="29"/>
                  </a:cubicBezTo>
                  <a:cubicBezTo>
                    <a:pt x="53" y="29"/>
                    <a:pt x="54" y="29"/>
                    <a:pt x="54" y="29"/>
                  </a:cubicBezTo>
                  <a:cubicBezTo>
                    <a:pt x="55"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4" y="22"/>
                    <a:pt x="123"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2" y="21"/>
                    <a:pt x="43" y="21"/>
                  </a:cubicBezTo>
                  <a:cubicBezTo>
                    <a:pt x="43" y="21"/>
                    <a:pt x="43" y="21"/>
                    <a:pt x="43" y="21"/>
                  </a:cubicBezTo>
                  <a:close/>
                  <a:moveTo>
                    <a:pt x="151" y="20"/>
                  </a:moveTo>
                  <a:cubicBezTo>
                    <a:pt x="151" y="21"/>
                    <a:pt x="151" y="22"/>
                    <a:pt x="152" y="22"/>
                  </a:cubicBezTo>
                  <a:cubicBezTo>
                    <a:pt x="153" y="22"/>
                    <a:pt x="153" y="22"/>
                    <a:pt x="153"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4" y="21"/>
                  </a:cubicBezTo>
                  <a:cubicBezTo>
                    <a:pt x="34" y="22"/>
                    <a:pt x="34" y="22"/>
                    <a:pt x="35" y="22"/>
                  </a:cubicBezTo>
                  <a:cubicBezTo>
                    <a:pt x="35" y="21"/>
                    <a:pt x="36" y="21"/>
                    <a:pt x="36" y="20"/>
                  </a:cubicBezTo>
                  <a:cubicBezTo>
                    <a:pt x="35" y="20"/>
                    <a:pt x="35" y="20"/>
                    <a:pt x="35" y="19"/>
                  </a:cubicBezTo>
                  <a:cubicBezTo>
                    <a:pt x="34" y="19"/>
                    <a:pt x="34" y="19"/>
                    <a:pt x="34"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5" y="25"/>
                    <a:pt x="25" y="25"/>
                    <a:pt x="24" y="25"/>
                  </a:cubicBezTo>
                  <a:cubicBezTo>
                    <a:pt x="24" y="26"/>
                    <a:pt x="25" y="26"/>
                    <a:pt x="25" y="27"/>
                  </a:cubicBezTo>
                  <a:cubicBezTo>
                    <a:pt x="25"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9" y="28"/>
                    <a:pt x="29" y="28"/>
                  </a:cubicBezTo>
                  <a:cubicBezTo>
                    <a:pt x="29" y="28"/>
                    <a:pt x="29" y="28"/>
                    <a:pt x="30"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1"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6" y="26"/>
                  </a:cubicBezTo>
                  <a:cubicBezTo>
                    <a:pt x="35" y="27"/>
                    <a:pt x="35" y="27"/>
                    <a:pt x="35" y="27"/>
                  </a:cubicBezTo>
                  <a:close/>
                  <a:moveTo>
                    <a:pt x="3" y="20"/>
                  </a:moveTo>
                  <a:cubicBezTo>
                    <a:pt x="3" y="19"/>
                    <a:pt x="3" y="19"/>
                    <a:pt x="2" y="19"/>
                  </a:cubicBezTo>
                  <a:cubicBezTo>
                    <a:pt x="1"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6" y="23"/>
                    <a:pt x="136" y="23"/>
                    <a:pt x="136" y="23"/>
                  </a:cubicBezTo>
                  <a:cubicBezTo>
                    <a:pt x="135" y="23"/>
                    <a:pt x="135" y="22"/>
                    <a:pt x="134" y="23"/>
                  </a:cubicBezTo>
                  <a:cubicBezTo>
                    <a:pt x="134" y="23"/>
                    <a:pt x="133" y="23"/>
                    <a:pt x="133" y="22"/>
                  </a:cubicBezTo>
                  <a:cubicBezTo>
                    <a:pt x="133" y="23"/>
                    <a:pt x="132" y="24"/>
                    <a:pt x="133" y="24"/>
                  </a:cubicBezTo>
                  <a:cubicBezTo>
                    <a:pt x="133" y="25"/>
                    <a:pt x="133" y="25"/>
                    <a:pt x="133" y="25"/>
                  </a:cubicBezTo>
                  <a:cubicBezTo>
                    <a:pt x="134" y="26"/>
                    <a:pt x="134" y="26"/>
                    <a:pt x="135" y="26"/>
                  </a:cubicBezTo>
                  <a:cubicBezTo>
                    <a:pt x="135" y="26"/>
                    <a:pt x="136" y="25"/>
                    <a:pt x="136" y="25"/>
                  </a:cubicBezTo>
                  <a:cubicBezTo>
                    <a:pt x="136" y="25"/>
                    <a:pt x="136" y="25"/>
                    <a:pt x="136" y="25"/>
                  </a:cubicBezTo>
                  <a:cubicBezTo>
                    <a:pt x="137" y="25"/>
                    <a:pt x="137" y="25"/>
                    <a:pt x="138" y="26"/>
                  </a:cubicBezTo>
                  <a:cubicBezTo>
                    <a:pt x="138" y="26"/>
                    <a:pt x="138" y="26"/>
                    <a:pt x="139" y="25"/>
                  </a:cubicBezTo>
                  <a:cubicBezTo>
                    <a:pt x="139" y="25"/>
                    <a:pt x="140" y="25"/>
                    <a:pt x="140" y="25"/>
                  </a:cubicBezTo>
                  <a:cubicBezTo>
                    <a:pt x="140" y="25"/>
                    <a:pt x="141" y="25"/>
                    <a:pt x="141" y="25"/>
                  </a:cubicBezTo>
                  <a:cubicBezTo>
                    <a:pt x="142" y="25"/>
                    <a:pt x="142" y="24"/>
                    <a:pt x="142" y="24"/>
                  </a:cubicBezTo>
                  <a:cubicBezTo>
                    <a:pt x="142"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2" y="18"/>
                    <a:pt x="121" y="18"/>
                  </a:cubicBezTo>
                  <a:cubicBezTo>
                    <a:pt x="121" y="18"/>
                    <a:pt x="122" y="18"/>
                    <a:pt x="122" y="18"/>
                  </a:cubicBezTo>
                  <a:cubicBezTo>
                    <a:pt x="122" y="18"/>
                    <a:pt x="122" y="18"/>
                    <a:pt x="122" y="18"/>
                  </a:cubicBezTo>
                  <a:close/>
                  <a:moveTo>
                    <a:pt x="34" y="17"/>
                  </a:moveTo>
                  <a:cubicBezTo>
                    <a:pt x="34" y="17"/>
                    <a:pt x="34" y="17"/>
                    <a:pt x="35" y="17"/>
                  </a:cubicBezTo>
                  <a:cubicBezTo>
                    <a:pt x="35" y="17"/>
                    <a:pt x="35"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3"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4" y="15"/>
                    <a:pt x="103" y="15"/>
                    <a:pt x="102" y="16"/>
                  </a:cubicBezTo>
                  <a:close/>
                  <a:moveTo>
                    <a:pt x="63" y="18"/>
                  </a:moveTo>
                  <a:cubicBezTo>
                    <a:pt x="64" y="19"/>
                    <a:pt x="65" y="19"/>
                    <a:pt x="66" y="19"/>
                  </a:cubicBezTo>
                  <a:cubicBezTo>
                    <a:pt x="67" y="18"/>
                    <a:pt x="68" y="18"/>
                    <a:pt x="68" y="16"/>
                  </a:cubicBezTo>
                  <a:cubicBezTo>
                    <a:pt x="67" y="16"/>
                    <a:pt x="66" y="16"/>
                    <a:pt x="65" y="16"/>
                  </a:cubicBezTo>
                  <a:cubicBezTo>
                    <a:pt x="64" y="16"/>
                    <a:pt x="63" y="17"/>
                    <a:pt x="63" y="18"/>
                  </a:cubicBezTo>
                  <a:close/>
                  <a:moveTo>
                    <a:pt x="138" y="15"/>
                  </a:moveTo>
                  <a:cubicBezTo>
                    <a:pt x="138"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8"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7" y="13"/>
                  </a:cubicBezTo>
                  <a:cubicBezTo>
                    <a:pt x="16" y="13"/>
                    <a:pt x="15" y="13"/>
                    <a:pt x="14" y="12"/>
                  </a:cubicBezTo>
                  <a:cubicBezTo>
                    <a:pt x="15" y="13"/>
                    <a:pt x="15" y="14"/>
                    <a:pt x="16" y="14"/>
                  </a:cubicBezTo>
                  <a:cubicBezTo>
                    <a:pt x="17" y="14"/>
                    <a:pt x="18" y="14"/>
                    <a:pt x="19" y="15"/>
                  </a:cubicBezTo>
                  <a:close/>
                  <a:moveTo>
                    <a:pt x="101" y="13"/>
                  </a:moveTo>
                  <a:cubicBezTo>
                    <a:pt x="101" y="13"/>
                    <a:pt x="101"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2" y="10"/>
                    <a:pt x="52" y="10"/>
                    <a:pt x="52" y="10"/>
                  </a:cubicBezTo>
                  <a:cubicBezTo>
                    <a:pt x="52" y="10"/>
                    <a:pt x="52" y="11"/>
                    <a:pt x="53" y="10"/>
                  </a:cubicBezTo>
                  <a:lnTo>
                    <a:pt x="52"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5"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8" y="24"/>
                  </a:cubicBezTo>
                  <a:cubicBezTo>
                    <a:pt x="39" y="24"/>
                    <a:pt x="39" y="24"/>
                    <a:pt x="40" y="24"/>
                  </a:cubicBezTo>
                  <a:cubicBezTo>
                    <a:pt x="39" y="24"/>
                    <a:pt x="39" y="25"/>
                    <a:pt x="40" y="25"/>
                  </a:cubicBezTo>
                  <a:cubicBezTo>
                    <a:pt x="41" y="25"/>
                    <a:pt x="41" y="25"/>
                    <a:pt x="41" y="24"/>
                  </a:cubicBezTo>
                  <a:cubicBezTo>
                    <a:pt x="40" y="24"/>
                    <a:pt x="40" y="24"/>
                    <a:pt x="40" y="24"/>
                  </a:cubicBezTo>
                  <a:cubicBezTo>
                    <a:pt x="40" y="23"/>
                    <a:pt x="40" y="23"/>
                    <a:pt x="40" y="22"/>
                  </a:cubicBezTo>
                  <a:cubicBezTo>
                    <a:pt x="40" y="22"/>
                    <a:pt x="40" y="22"/>
                    <a:pt x="40" y="22"/>
                  </a:cubicBezTo>
                  <a:cubicBezTo>
                    <a:pt x="40" y="21"/>
                    <a:pt x="40" y="21"/>
                    <a:pt x="40" y="20"/>
                  </a:cubicBezTo>
                  <a:cubicBezTo>
                    <a:pt x="39" y="20"/>
                    <a:pt x="39" y="20"/>
                    <a:pt x="39" y="19"/>
                  </a:cubicBezTo>
                  <a:cubicBezTo>
                    <a:pt x="39" y="19"/>
                    <a:pt x="39" y="18"/>
                    <a:pt x="39" y="18"/>
                  </a:cubicBezTo>
                  <a:cubicBezTo>
                    <a:pt x="39" y="18"/>
                    <a:pt x="40" y="18"/>
                    <a:pt x="40" y="18"/>
                  </a:cubicBezTo>
                  <a:cubicBezTo>
                    <a:pt x="40" y="17"/>
                    <a:pt x="40" y="17"/>
                    <a:pt x="40" y="17"/>
                  </a:cubicBezTo>
                  <a:cubicBezTo>
                    <a:pt x="41" y="17"/>
                    <a:pt x="41" y="17"/>
                    <a:pt x="41" y="17"/>
                  </a:cubicBezTo>
                  <a:cubicBezTo>
                    <a:pt x="41" y="18"/>
                    <a:pt x="42" y="18"/>
                    <a:pt x="42" y="18"/>
                  </a:cubicBezTo>
                  <a:cubicBezTo>
                    <a:pt x="43"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5" y="11"/>
                    <a:pt x="45" y="11"/>
                  </a:cubicBezTo>
                  <a:cubicBezTo>
                    <a:pt x="44" y="11"/>
                    <a:pt x="45"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1"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3" y="9"/>
                    <a:pt x="54" y="9"/>
                  </a:cubicBezTo>
                  <a:cubicBezTo>
                    <a:pt x="54"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0" y="9"/>
                  </a:cubicBezTo>
                  <a:cubicBezTo>
                    <a:pt x="71" y="9"/>
                    <a:pt x="72" y="9"/>
                    <a:pt x="73" y="9"/>
                  </a:cubicBezTo>
                  <a:cubicBezTo>
                    <a:pt x="74" y="14"/>
                    <a:pt x="74" y="20"/>
                    <a:pt x="75" y="25"/>
                  </a:cubicBezTo>
                  <a:cubicBezTo>
                    <a:pt x="75"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2"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79" y="54"/>
                    <a:pt x="79" y="55"/>
                    <a:pt x="79" y="55"/>
                  </a:cubicBezTo>
                  <a:cubicBezTo>
                    <a:pt x="79" y="56"/>
                    <a:pt x="79" y="56"/>
                    <a:pt x="79" y="57"/>
                  </a:cubicBezTo>
                  <a:cubicBezTo>
                    <a:pt x="79"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7" y="93"/>
                  </a:cubicBezTo>
                  <a:cubicBezTo>
                    <a:pt x="87" y="89"/>
                    <a:pt x="87" y="85"/>
                    <a:pt x="88" y="81"/>
                  </a:cubicBezTo>
                  <a:cubicBezTo>
                    <a:pt x="88" y="77"/>
                    <a:pt x="89"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1" y="40"/>
                  </a:cubicBezTo>
                  <a:cubicBezTo>
                    <a:pt x="101" y="40"/>
                    <a:pt x="101" y="40"/>
                    <a:pt x="101" y="40"/>
                  </a:cubicBezTo>
                  <a:cubicBezTo>
                    <a:pt x="100" y="40"/>
                    <a:pt x="100" y="40"/>
                    <a:pt x="100" y="41"/>
                  </a:cubicBezTo>
                  <a:cubicBezTo>
                    <a:pt x="99" y="41"/>
                    <a:pt x="99" y="41"/>
                    <a:pt x="99"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2" y="39"/>
                    <a:pt x="113" y="39"/>
                    <a:pt x="113" y="39"/>
                  </a:cubicBezTo>
                  <a:cubicBezTo>
                    <a:pt x="113" y="39"/>
                    <a:pt x="113"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1" y="33"/>
                    <a:pt x="111" y="33"/>
                  </a:cubicBezTo>
                  <a:cubicBezTo>
                    <a:pt x="111" y="32"/>
                    <a:pt x="111" y="32"/>
                    <a:pt x="110" y="31"/>
                  </a:cubicBezTo>
                  <a:cubicBezTo>
                    <a:pt x="110" y="32"/>
                    <a:pt x="109" y="32"/>
                    <a:pt x="109" y="31"/>
                  </a:cubicBezTo>
                  <a:cubicBezTo>
                    <a:pt x="109" y="31"/>
                    <a:pt x="109"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1" y="23"/>
                    <a:pt x="100" y="23"/>
                    <a:pt x="100" y="23"/>
                  </a:cubicBezTo>
                  <a:cubicBezTo>
                    <a:pt x="100" y="23"/>
                    <a:pt x="100" y="23"/>
                    <a:pt x="100" y="23"/>
                  </a:cubicBezTo>
                  <a:cubicBezTo>
                    <a:pt x="99" y="23"/>
                    <a:pt x="99" y="23"/>
                    <a:pt x="99" y="23"/>
                  </a:cubicBezTo>
                  <a:cubicBezTo>
                    <a:pt x="99" y="24"/>
                    <a:pt x="98" y="24"/>
                    <a:pt x="98" y="25"/>
                  </a:cubicBezTo>
                  <a:cubicBezTo>
                    <a:pt x="97" y="26"/>
                    <a:pt x="96"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6"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30" y="7"/>
                    <a:pt x="130" y="6"/>
                  </a:cubicBezTo>
                  <a:cubicBezTo>
                    <a:pt x="131" y="5"/>
                    <a:pt x="132" y="5"/>
                    <a:pt x="134" y="5"/>
                  </a:cubicBezTo>
                  <a:cubicBezTo>
                    <a:pt x="134" y="4"/>
                    <a:pt x="134" y="4"/>
                    <a:pt x="134" y="4"/>
                  </a:cubicBezTo>
                  <a:cubicBezTo>
                    <a:pt x="135" y="3"/>
                    <a:pt x="135" y="3"/>
                    <a:pt x="135" y="2"/>
                  </a:cubicBezTo>
                  <a:cubicBezTo>
                    <a:pt x="136" y="2"/>
                    <a:pt x="136" y="2"/>
                    <a:pt x="136" y="2"/>
                  </a:cubicBezTo>
                  <a:cubicBezTo>
                    <a:pt x="137" y="2"/>
                    <a:pt x="137" y="2"/>
                    <a:pt x="137" y="2"/>
                  </a:cubicBezTo>
                  <a:cubicBezTo>
                    <a:pt x="137"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1"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29" y="10"/>
                  </a:cubicBezTo>
                  <a:cubicBezTo>
                    <a:pt x="129" y="10"/>
                    <a:pt x="129" y="10"/>
                    <a:pt x="129" y="10"/>
                  </a:cubicBezTo>
                  <a:cubicBezTo>
                    <a:pt x="129" y="11"/>
                    <a:pt x="129" y="11"/>
                    <a:pt x="129" y="12"/>
                  </a:cubicBezTo>
                  <a:cubicBezTo>
                    <a:pt x="129" y="12"/>
                    <a:pt x="130"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0" y="15"/>
                  </a:cubicBezTo>
                  <a:cubicBezTo>
                    <a:pt x="130"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3"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4" y="5"/>
                  </a:cubicBezTo>
                  <a:cubicBezTo>
                    <a:pt x="144" y="5"/>
                    <a:pt x="145" y="5"/>
                    <a:pt x="144" y="6"/>
                  </a:cubicBezTo>
                  <a:cubicBezTo>
                    <a:pt x="144" y="6"/>
                    <a:pt x="144" y="7"/>
                    <a:pt x="145" y="7"/>
                  </a:cubicBezTo>
                  <a:cubicBezTo>
                    <a:pt x="145" y="7"/>
                    <a:pt x="146" y="8"/>
                    <a:pt x="146" y="8"/>
                  </a:cubicBezTo>
                  <a:cubicBezTo>
                    <a:pt x="147" y="9"/>
                    <a:pt x="147" y="9"/>
                    <a:pt x="148" y="10"/>
                  </a:cubicBezTo>
                  <a:cubicBezTo>
                    <a:pt x="147" y="10"/>
                    <a:pt x="146" y="10"/>
                    <a:pt x="146"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49" y="16"/>
                  </a:cubicBezTo>
                  <a:cubicBezTo>
                    <a:pt x="150" y="16"/>
                    <a:pt x="150" y="16"/>
                    <a:pt x="150" y="16"/>
                  </a:cubicBezTo>
                  <a:cubicBezTo>
                    <a:pt x="151" y="16"/>
                    <a:pt x="151" y="16"/>
                    <a:pt x="151" y="16"/>
                  </a:cubicBezTo>
                  <a:cubicBezTo>
                    <a:pt x="151" y="16"/>
                    <a:pt x="151" y="16"/>
                    <a:pt x="151" y="17"/>
                  </a:cubicBezTo>
                  <a:cubicBezTo>
                    <a:pt x="151" y="17"/>
                    <a:pt x="151" y="17"/>
                    <a:pt x="152"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7" y="21"/>
                    <a:pt x="156"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7"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1" y="45"/>
                  </a:cubicBezTo>
                  <a:cubicBezTo>
                    <a:pt x="160" y="45"/>
                    <a:pt x="161" y="46"/>
                    <a:pt x="162" y="45"/>
                  </a:cubicBezTo>
                  <a:cubicBezTo>
                    <a:pt x="161" y="47"/>
                    <a:pt x="161"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0" y="192"/>
                    <a:pt x="160" y="192"/>
                    <a:pt x="160"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4"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8"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1" y="78"/>
                  </a:cubicBezTo>
                  <a:lnTo>
                    <a:pt x="120" y="78"/>
                  </a:lnTo>
                  <a:cubicBezTo>
                    <a:pt x="120" y="78"/>
                    <a:pt x="120" y="78"/>
                    <a:pt x="120" y="78"/>
                  </a:cubicBezTo>
                  <a:cubicBezTo>
                    <a:pt x="121" y="79"/>
                    <a:pt x="121" y="79"/>
                    <a:pt x="121" y="79"/>
                  </a:cubicBezTo>
                  <a:cubicBezTo>
                    <a:pt x="121" y="79"/>
                    <a:pt x="121" y="79"/>
                    <a:pt x="121" y="79"/>
                  </a:cubicBezTo>
                  <a:cubicBezTo>
                    <a:pt x="121" y="79"/>
                    <a:pt x="120" y="80"/>
                    <a:pt x="120"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1" y="161"/>
                  </a:cubicBezTo>
                  <a:cubicBezTo>
                    <a:pt x="60" y="161"/>
                    <a:pt x="60" y="160"/>
                    <a:pt x="60" y="160"/>
                  </a:cubicBezTo>
                  <a:cubicBezTo>
                    <a:pt x="61" y="159"/>
                    <a:pt x="61" y="159"/>
                    <a:pt x="61"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6"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3" y="195"/>
                    <a:pt x="43" y="196"/>
                    <a:pt x="42" y="196"/>
                  </a:cubicBezTo>
                  <a:cubicBezTo>
                    <a:pt x="42" y="196"/>
                    <a:pt x="41" y="197"/>
                    <a:pt x="41" y="197"/>
                  </a:cubicBezTo>
                  <a:cubicBezTo>
                    <a:pt x="40" y="197"/>
                    <a:pt x="40" y="197"/>
                    <a:pt x="39" y="197"/>
                  </a:cubicBezTo>
                  <a:cubicBezTo>
                    <a:pt x="39" y="197"/>
                    <a:pt x="38" y="198"/>
                    <a:pt x="39" y="198"/>
                  </a:cubicBezTo>
                  <a:cubicBezTo>
                    <a:pt x="39" y="198"/>
                    <a:pt x="39" y="198"/>
                    <a:pt x="39" y="199"/>
                  </a:cubicBezTo>
                  <a:cubicBezTo>
                    <a:pt x="39" y="199"/>
                    <a:pt x="39" y="199"/>
                    <a:pt x="39"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8"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1"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2"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2"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5" y="28"/>
                    <a:pt x="5" y="27"/>
                    <a:pt x="5" y="26"/>
                  </a:cubicBezTo>
                  <a:cubicBezTo>
                    <a:pt x="5"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1" y="5"/>
                    <a:pt x="1" y="5"/>
                  </a:cubicBezTo>
                  <a:cubicBezTo>
                    <a:pt x="1" y="5"/>
                    <a:pt x="1" y="5"/>
                    <a:pt x="2" y="5"/>
                  </a:cubicBezTo>
                  <a:cubicBezTo>
                    <a:pt x="2" y="5"/>
                    <a:pt x="2" y="5"/>
                    <a:pt x="2" y="5"/>
                  </a:cubicBezTo>
                  <a:cubicBezTo>
                    <a:pt x="3" y="4"/>
                    <a:pt x="3" y="4"/>
                    <a:pt x="3" y="4"/>
                  </a:cubicBezTo>
                  <a:cubicBezTo>
                    <a:pt x="4" y="4"/>
                    <a:pt x="4" y="3"/>
                    <a:pt x="4" y="2"/>
                  </a:cubicBezTo>
                  <a:cubicBezTo>
                    <a:pt x="3" y="2"/>
                    <a:pt x="3" y="2"/>
                    <a:pt x="3" y="2"/>
                  </a:cubicBezTo>
                  <a:cubicBezTo>
                    <a:pt x="3" y="2"/>
                    <a:pt x="2" y="2"/>
                    <a:pt x="2" y="2"/>
                  </a:cubicBezTo>
                  <a:cubicBezTo>
                    <a:pt x="2" y="2"/>
                    <a:pt x="1" y="2"/>
                    <a:pt x="1" y="2"/>
                  </a:cubicBezTo>
                  <a:cubicBezTo>
                    <a:pt x="1" y="2"/>
                    <a:pt x="0" y="2"/>
                    <a:pt x="0" y="2"/>
                  </a:cubicBezTo>
                  <a:cubicBezTo>
                    <a:pt x="0" y="1"/>
                    <a:pt x="1" y="1"/>
                    <a:pt x="2"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4" y="14"/>
                    <a:pt x="34" y="14"/>
                    <a:pt x="34" y="14"/>
                  </a:cubicBezTo>
                  <a:cubicBezTo>
                    <a:pt x="34" y="14"/>
                    <a:pt x="35" y="14"/>
                    <a:pt x="35" y="14"/>
                  </a:cubicBezTo>
                  <a:cubicBezTo>
                    <a:pt x="36" y="14"/>
                    <a:pt x="36" y="14"/>
                    <a:pt x="36"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6"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6" y="10"/>
                    <a:pt x="35" y="10"/>
                  </a:cubicBezTo>
                  <a:cubicBezTo>
                    <a:pt x="35" y="10"/>
                    <a:pt x="35" y="9"/>
                    <a:pt x="35" y="9"/>
                  </a:cubicBezTo>
                  <a:cubicBezTo>
                    <a:pt x="35"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3"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5" y="1"/>
                    <a:pt x="56" y="2"/>
                  </a:cubicBezTo>
                  <a:cubicBezTo>
                    <a:pt x="56" y="2"/>
                    <a:pt x="56" y="2"/>
                    <a:pt x="57" y="2"/>
                  </a:cubicBezTo>
                  <a:cubicBezTo>
                    <a:pt x="57" y="2"/>
                    <a:pt x="58"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1"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4" y="211"/>
                  </a:cubicBezTo>
                  <a:cubicBezTo>
                    <a:pt x="144" y="211"/>
                    <a:pt x="144" y="212"/>
                    <a:pt x="145"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7"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5"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3" y="204"/>
                    <a:pt x="32" y="204"/>
                  </a:cubicBezTo>
                  <a:cubicBezTo>
                    <a:pt x="32" y="205"/>
                    <a:pt x="32" y="205"/>
                    <a:pt x="32" y="205"/>
                  </a:cubicBezTo>
                  <a:cubicBezTo>
                    <a:pt x="32"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0" y="203"/>
                  </a:moveTo>
                  <a:cubicBezTo>
                    <a:pt x="10" y="203"/>
                    <a:pt x="10" y="203"/>
                    <a:pt x="11"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1"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2" y="202"/>
                  </a:cubicBezTo>
                  <a:cubicBezTo>
                    <a:pt x="42" y="201"/>
                    <a:pt x="42" y="201"/>
                    <a:pt x="42" y="201"/>
                  </a:cubicBezTo>
                  <a:cubicBezTo>
                    <a:pt x="42" y="201"/>
                    <a:pt x="41" y="201"/>
                    <a:pt x="41" y="201"/>
                  </a:cubicBezTo>
                  <a:cubicBezTo>
                    <a:pt x="41" y="201"/>
                    <a:pt x="41" y="202"/>
                    <a:pt x="41"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1" y="199"/>
                  </a:moveTo>
                  <a:cubicBezTo>
                    <a:pt x="150"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7"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6" y="200"/>
                    <a:pt x="147" y="200"/>
                  </a:cubicBezTo>
                  <a:cubicBezTo>
                    <a:pt x="147" y="200"/>
                    <a:pt x="148" y="199"/>
                    <a:pt x="148" y="199"/>
                  </a:cubicBezTo>
                  <a:cubicBezTo>
                    <a:pt x="147" y="199"/>
                    <a:pt x="146" y="199"/>
                    <a:pt x="146" y="200"/>
                  </a:cubicBezTo>
                  <a:cubicBezTo>
                    <a:pt x="146" y="200"/>
                    <a:pt x="146" y="200"/>
                    <a:pt x="145" y="201"/>
                  </a:cubicBezTo>
                  <a:close/>
                  <a:moveTo>
                    <a:pt x="153"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9" y="199"/>
                    <a:pt x="168" y="199"/>
                    <a:pt x="168" y="199"/>
                  </a:cubicBezTo>
                  <a:close/>
                  <a:moveTo>
                    <a:pt x="162"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5" y="194"/>
                    <a:pt x="155"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5"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2" y="43"/>
                    <a:pt x="162"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9" y="26"/>
                    <a:pt x="168"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6"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4" y="26"/>
                  </a:cubicBezTo>
                  <a:cubicBezTo>
                    <a:pt x="163" y="26"/>
                    <a:pt x="162" y="26"/>
                    <a:pt x="162" y="26"/>
                  </a:cubicBezTo>
                  <a:cubicBezTo>
                    <a:pt x="161" y="25"/>
                    <a:pt x="160" y="25"/>
                    <a:pt x="159" y="25"/>
                  </a:cubicBezTo>
                  <a:cubicBezTo>
                    <a:pt x="159" y="26"/>
                    <a:pt x="159" y="26"/>
                    <a:pt x="160" y="26"/>
                  </a:cubicBezTo>
                  <a:cubicBezTo>
                    <a:pt x="160" y="26"/>
                    <a:pt x="160" y="26"/>
                    <a:pt x="161"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7" y="18"/>
                    <a:pt x="166" y="18"/>
                    <a:pt x="165"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5"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5" y="5"/>
                    <a:pt x="25" y="5"/>
                    <a:pt x="25" y="5"/>
                  </a:cubicBezTo>
                  <a:cubicBezTo>
                    <a:pt x="25" y="5"/>
                    <a:pt x="25" y="5"/>
                    <a:pt x="25" y="5"/>
                  </a:cubicBezTo>
                  <a:cubicBezTo>
                    <a:pt x="25" y="5"/>
                    <a:pt x="25" y="5"/>
                    <a:pt x="25" y="5"/>
                  </a:cubicBezTo>
                  <a:cubicBezTo>
                    <a:pt x="26" y="5"/>
                    <a:pt x="26" y="5"/>
                    <a:pt x="26"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1" y="3"/>
                    <a:pt x="150" y="3"/>
                    <a:pt x="150" y="4"/>
                  </a:cubicBezTo>
                  <a:cubicBezTo>
                    <a:pt x="149" y="4"/>
                    <a:pt x="149" y="4"/>
                    <a:pt x="149"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2" y="3"/>
                  </a:cubicBezTo>
                  <a:cubicBezTo>
                    <a:pt x="121" y="3"/>
                    <a:pt x="121" y="4"/>
                    <a:pt x="121"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5" y="4"/>
                    <a:pt x="25" y="4"/>
                    <a:pt x="25" y="4"/>
                  </a:cubicBezTo>
                  <a:cubicBezTo>
                    <a:pt x="26" y="4"/>
                    <a:pt x="26" y="3"/>
                    <a:pt x="26" y="3"/>
                  </a:cubicBezTo>
                  <a:cubicBezTo>
                    <a:pt x="26" y="3"/>
                    <a:pt x="26" y="3"/>
                    <a:pt x="26" y="2"/>
                  </a:cubicBezTo>
                  <a:cubicBezTo>
                    <a:pt x="26" y="2"/>
                    <a:pt x="25" y="2"/>
                    <a:pt x="25" y="2"/>
                  </a:cubicBezTo>
                  <a:cubicBezTo>
                    <a:pt x="24" y="2"/>
                    <a:pt x="23" y="2"/>
                    <a:pt x="23" y="3"/>
                  </a:cubicBezTo>
                  <a:close/>
                  <a:moveTo>
                    <a:pt x="44" y="3"/>
                  </a:moveTo>
                  <a:cubicBezTo>
                    <a:pt x="45" y="3"/>
                    <a:pt x="46" y="3"/>
                    <a:pt x="46" y="4"/>
                  </a:cubicBezTo>
                  <a:cubicBezTo>
                    <a:pt x="46" y="4"/>
                    <a:pt x="46" y="4"/>
                    <a:pt x="47" y="4"/>
                  </a:cubicBezTo>
                  <a:cubicBezTo>
                    <a:pt x="47"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5" y="1"/>
                  </a:moveTo>
                  <a:lnTo>
                    <a:pt x="125" y="1"/>
                  </a:lnTo>
                  <a:cubicBezTo>
                    <a:pt x="125" y="1"/>
                    <a:pt x="124" y="1"/>
                    <a:pt x="124" y="1"/>
                  </a:cubicBezTo>
                  <a:cubicBezTo>
                    <a:pt x="125"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4" y="5"/>
                    <a:pt x="105" y="5"/>
                  </a:cubicBezTo>
                  <a:cubicBezTo>
                    <a:pt x="105" y="5"/>
                    <a:pt x="105" y="4"/>
                    <a:pt x="104" y="3"/>
                  </a:cubicBezTo>
                  <a:cubicBezTo>
                    <a:pt x="104" y="3"/>
                    <a:pt x="105" y="3"/>
                    <a:pt x="105" y="3"/>
                  </a:cubicBezTo>
                  <a:cubicBezTo>
                    <a:pt x="105"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09" y="9"/>
                  </a:moveTo>
                  <a:cubicBezTo>
                    <a:pt x="109" y="10"/>
                    <a:pt x="110" y="10"/>
                    <a:pt x="111" y="10"/>
                  </a:cubicBezTo>
                  <a:cubicBezTo>
                    <a:pt x="112" y="10"/>
                    <a:pt x="112" y="10"/>
                    <a:pt x="112" y="9"/>
                  </a:cubicBezTo>
                  <a:cubicBezTo>
                    <a:pt x="111" y="9"/>
                    <a:pt x="110" y="9"/>
                    <a:pt x="109" y="9"/>
                  </a:cubicBezTo>
                  <a:close/>
                  <a:moveTo>
                    <a:pt x="108"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1"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8" y="7"/>
                    <a:pt x="118" y="7"/>
                    <a:pt x="118" y="6"/>
                  </a:cubicBezTo>
                  <a:cubicBezTo>
                    <a:pt x="118" y="6"/>
                    <a:pt x="118" y="5"/>
                    <a:pt x="118" y="5"/>
                  </a:cubicBezTo>
                  <a:cubicBezTo>
                    <a:pt x="119" y="5"/>
                    <a:pt x="119" y="5"/>
                    <a:pt x="120" y="5"/>
                  </a:cubicBezTo>
                  <a:cubicBezTo>
                    <a:pt x="120" y="5"/>
                    <a:pt x="120" y="5"/>
                    <a:pt x="121" y="5"/>
                  </a:cubicBezTo>
                  <a:cubicBezTo>
                    <a:pt x="121" y="6"/>
                    <a:pt x="120"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32">
              <a:extLst>
                <a:ext uri="{FF2B5EF4-FFF2-40B4-BE49-F238E27FC236}">
                  <a16:creationId xmlns:a16="http://schemas.microsoft.com/office/drawing/2014/main" id="{F9E050C9-E335-4B3C-8DCE-9B9CE68F290C}"/>
                </a:ext>
              </a:extLst>
            </p:cNvPr>
            <p:cNvSpPr>
              <a:spLocks noEditPoints="1"/>
            </p:cNvSpPr>
            <p:nvPr/>
          </p:nvSpPr>
          <p:spPr bwMode="auto">
            <a:xfrm>
              <a:off x="7539789" y="3086699"/>
              <a:ext cx="105815" cy="182001"/>
            </a:xfrm>
            <a:custGeom>
              <a:avLst/>
              <a:gdLst>
                <a:gd name="T0" fmla="*/ 38 w 127"/>
                <a:gd name="T1" fmla="*/ 213 h 218"/>
                <a:gd name="T2" fmla="*/ 43 w 127"/>
                <a:gd name="T3" fmla="*/ 213 h 218"/>
                <a:gd name="T4" fmla="*/ 66 w 127"/>
                <a:gd name="T5" fmla="*/ 214 h 218"/>
                <a:gd name="T6" fmla="*/ 54 w 127"/>
                <a:gd name="T7" fmla="*/ 210 h 218"/>
                <a:gd name="T8" fmla="*/ 52 w 127"/>
                <a:gd name="T9" fmla="*/ 207 h 218"/>
                <a:gd name="T10" fmla="*/ 59 w 127"/>
                <a:gd name="T11" fmla="*/ 210 h 218"/>
                <a:gd name="T12" fmla="*/ 63 w 127"/>
                <a:gd name="T13" fmla="*/ 204 h 218"/>
                <a:gd name="T14" fmla="*/ 107 w 127"/>
                <a:gd name="T15" fmla="*/ 203 h 218"/>
                <a:gd name="T16" fmla="*/ 37 w 127"/>
                <a:gd name="T17" fmla="*/ 200 h 218"/>
                <a:gd name="T18" fmla="*/ 77 w 127"/>
                <a:gd name="T19" fmla="*/ 197 h 218"/>
                <a:gd name="T20" fmla="*/ 66 w 127"/>
                <a:gd name="T21" fmla="*/ 195 h 218"/>
                <a:gd name="T22" fmla="*/ 69 w 127"/>
                <a:gd name="T23" fmla="*/ 194 h 218"/>
                <a:gd name="T24" fmla="*/ 27 w 127"/>
                <a:gd name="T25" fmla="*/ 190 h 218"/>
                <a:gd name="T26" fmla="*/ 18 w 127"/>
                <a:gd name="T27" fmla="*/ 190 h 218"/>
                <a:gd name="T28" fmla="*/ 69 w 127"/>
                <a:gd name="T29" fmla="*/ 185 h 218"/>
                <a:gd name="T30" fmla="*/ 14 w 127"/>
                <a:gd name="T31" fmla="*/ 184 h 218"/>
                <a:gd name="T32" fmla="*/ 19 w 127"/>
                <a:gd name="T33" fmla="*/ 182 h 218"/>
                <a:gd name="T34" fmla="*/ 22 w 127"/>
                <a:gd name="T35" fmla="*/ 178 h 218"/>
                <a:gd name="T36" fmla="*/ 11 w 127"/>
                <a:gd name="T37" fmla="*/ 176 h 218"/>
                <a:gd name="T38" fmla="*/ 27 w 127"/>
                <a:gd name="T39" fmla="*/ 173 h 218"/>
                <a:gd name="T40" fmla="*/ 5 w 127"/>
                <a:gd name="T41" fmla="*/ 173 h 218"/>
                <a:gd name="T42" fmla="*/ 79 w 127"/>
                <a:gd name="T43" fmla="*/ 172 h 218"/>
                <a:gd name="T44" fmla="*/ 19 w 127"/>
                <a:gd name="T45" fmla="*/ 167 h 218"/>
                <a:gd name="T46" fmla="*/ 118 w 127"/>
                <a:gd name="T47" fmla="*/ 164 h 218"/>
                <a:gd name="T48" fmla="*/ 23 w 127"/>
                <a:gd name="T49" fmla="*/ 159 h 218"/>
                <a:gd name="T50" fmla="*/ 13 w 127"/>
                <a:gd name="T51" fmla="*/ 157 h 218"/>
                <a:gd name="T52" fmla="*/ 7 w 127"/>
                <a:gd name="T53" fmla="*/ 156 h 218"/>
                <a:gd name="T54" fmla="*/ 5 w 127"/>
                <a:gd name="T55" fmla="*/ 151 h 218"/>
                <a:gd name="T56" fmla="*/ 79 w 127"/>
                <a:gd name="T57" fmla="*/ 146 h 218"/>
                <a:gd name="T58" fmla="*/ 2 w 127"/>
                <a:gd name="T59" fmla="*/ 143 h 218"/>
                <a:gd name="T60" fmla="*/ 10 w 127"/>
                <a:gd name="T61" fmla="*/ 137 h 218"/>
                <a:gd name="T62" fmla="*/ 5 w 127"/>
                <a:gd name="T63" fmla="*/ 139 h 218"/>
                <a:gd name="T64" fmla="*/ 12 w 127"/>
                <a:gd name="T65" fmla="*/ 132 h 218"/>
                <a:gd name="T66" fmla="*/ 114 w 127"/>
                <a:gd name="T67" fmla="*/ 126 h 218"/>
                <a:gd name="T68" fmla="*/ 12 w 127"/>
                <a:gd name="T69" fmla="*/ 122 h 218"/>
                <a:gd name="T70" fmla="*/ 12 w 127"/>
                <a:gd name="T71" fmla="*/ 119 h 218"/>
                <a:gd name="T72" fmla="*/ 9 w 127"/>
                <a:gd name="T73" fmla="*/ 118 h 218"/>
                <a:gd name="T74" fmla="*/ 20 w 127"/>
                <a:gd name="T75" fmla="*/ 117 h 218"/>
                <a:gd name="T76" fmla="*/ 100 w 127"/>
                <a:gd name="T77" fmla="*/ 103 h 218"/>
                <a:gd name="T78" fmla="*/ 33 w 127"/>
                <a:gd name="T79" fmla="*/ 88 h 218"/>
                <a:gd name="T80" fmla="*/ 82 w 127"/>
                <a:gd name="T81" fmla="*/ 83 h 218"/>
                <a:gd name="T82" fmla="*/ 91 w 127"/>
                <a:gd name="T83" fmla="*/ 75 h 218"/>
                <a:gd name="T84" fmla="*/ 17 w 127"/>
                <a:gd name="T85" fmla="*/ 76 h 218"/>
                <a:gd name="T86" fmla="*/ 29 w 127"/>
                <a:gd name="T87" fmla="*/ 67 h 218"/>
                <a:gd name="T88" fmla="*/ 20 w 127"/>
                <a:gd name="T89" fmla="*/ 60 h 218"/>
                <a:gd name="T90" fmla="*/ 50 w 127"/>
                <a:gd name="T91" fmla="*/ 42 h 218"/>
                <a:gd name="T92" fmla="*/ 44 w 127"/>
                <a:gd name="T93" fmla="*/ 5 h 218"/>
                <a:gd name="T94" fmla="*/ 37 w 127"/>
                <a:gd name="T95" fmla="*/ 5 h 218"/>
                <a:gd name="T96" fmla="*/ 10 w 127"/>
                <a:gd name="T97" fmla="*/ 192 h 218"/>
                <a:gd name="T98" fmla="*/ 1 w 127"/>
                <a:gd name="T99" fmla="*/ 151 h 218"/>
                <a:gd name="T100" fmla="*/ 1 w 127"/>
                <a:gd name="T101" fmla="*/ 47 h 218"/>
                <a:gd name="T102" fmla="*/ 33 w 127"/>
                <a:gd name="T103" fmla="*/ 2 h 218"/>
                <a:gd name="T104" fmla="*/ 55 w 127"/>
                <a:gd name="T105" fmla="*/ 4 h 218"/>
                <a:gd name="T106" fmla="*/ 77 w 127"/>
                <a:gd name="T107" fmla="*/ 156 h 218"/>
                <a:gd name="T108" fmla="*/ 105 w 127"/>
                <a:gd name="T109" fmla="*/ 1 h 218"/>
                <a:gd name="T110" fmla="*/ 111 w 127"/>
                <a:gd name="T111" fmla="*/ 202 h 218"/>
                <a:gd name="T112" fmla="*/ 82 w 127"/>
                <a:gd name="T113" fmla="*/ 216 h 218"/>
                <a:gd name="T114" fmla="*/ 49 w 127"/>
                <a:gd name="T115" fmla="*/ 214 h 218"/>
                <a:gd name="T116" fmla="*/ 52 w 127"/>
                <a:gd name="T117" fmla="*/ 213 h 218"/>
                <a:gd name="T118" fmla="*/ 43 w 127"/>
                <a:gd name="T119" fmla="*/ 206 h 218"/>
                <a:gd name="T120" fmla="*/ 31 w 127"/>
                <a:gd name="T121" fmla="*/ 209 h 218"/>
                <a:gd name="T122" fmla="*/ 13 w 127"/>
                <a:gd name="T123" fmla="*/ 19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8">
                  <a:moveTo>
                    <a:pt x="15" y="73"/>
                  </a:moveTo>
                  <a:cubicBezTo>
                    <a:pt x="15" y="73"/>
                    <a:pt x="16" y="73"/>
                    <a:pt x="16" y="73"/>
                  </a:cubicBezTo>
                  <a:cubicBezTo>
                    <a:pt x="16" y="73"/>
                    <a:pt x="16" y="73"/>
                    <a:pt x="16" y="73"/>
                  </a:cubicBezTo>
                  <a:cubicBezTo>
                    <a:pt x="16" y="73"/>
                    <a:pt x="16" y="73"/>
                    <a:pt x="16" y="73"/>
                  </a:cubicBezTo>
                  <a:cubicBezTo>
                    <a:pt x="16" y="73"/>
                    <a:pt x="15" y="73"/>
                    <a:pt x="15" y="73"/>
                  </a:cubicBezTo>
                  <a:cubicBezTo>
                    <a:pt x="15" y="73"/>
                    <a:pt x="15" y="73"/>
                    <a:pt x="15" y="73"/>
                  </a:cubicBezTo>
                  <a:cubicBezTo>
                    <a:pt x="15" y="73"/>
                    <a:pt x="15" y="73"/>
                    <a:pt x="15" y="73"/>
                  </a:cubicBezTo>
                  <a:close/>
                  <a:moveTo>
                    <a:pt x="40" y="205"/>
                  </a:moveTo>
                  <a:cubicBezTo>
                    <a:pt x="40" y="205"/>
                    <a:pt x="40" y="205"/>
                    <a:pt x="41" y="205"/>
                  </a:cubicBezTo>
                  <a:cubicBezTo>
                    <a:pt x="41" y="205"/>
                    <a:pt x="41" y="205"/>
                    <a:pt x="42" y="205"/>
                  </a:cubicBezTo>
                  <a:cubicBezTo>
                    <a:pt x="42" y="206"/>
                    <a:pt x="42" y="206"/>
                    <a:pt x="41" y="206"/>
                  </a:cubicBezTo>
                  <a:cubicBezTo>
                    <a:pt x="41" y="206"/>
                    <a:pt x="41" y="206"/>
                    <a:pt x="41" y="206"/>
                  </a:cubicBezTo>
                  <a:cubicBezTo>
                    <a:pt x="40" y="206"/>
                    <a:pt x="40" y="206"/>
                    <a:pt x="40" y="205"/>
                  </a:cubicBezTo>
                  <a:close/>
                  <a:moveTo>
                    <a:pt x="22" y="206"/>
                  </a:moveTo>
                  <a:cubicBezTo>
                    <a:pt x="23" y="206"/>
                    <a:pt x="23" y="206"/>
                    <a:pt x="23" y="206"/>
                  </a:cubicBezTo>
                  <a:cubicBezTo>
                    <a:pt x="22" y="206"/>
                    <a:pt x="22" y="206"/>
                    <a:pt x="22" y="206"/>
                  </a:cubicBezTo>
                  <a:close/>
                  <a:moveTo>
                    <a:pt x="45" y="206"/>
                  </a:moveTo>
                  <a:cubicBezTo>
                    <a:pt x="45" y="206"/>
                    <a:pt x="45" y="206"/>
                    <a:pt x="45" y="206"/>
                  </a:cubicBezTo>
                  <a:cubicBezTo>
                    <a:pt x="45" y="206"/>
                    <a:pt x="45" y="206"/>
                    <a:pt x="45" y="206"/>
                  </a:cubicBezTo>
                  <a:cubicBezTo>
                    <a:pt x="45" y="206"/>
                    <a:pt x="45" y="206"/>
                    <a:pt x="44" y="206"/>
                  </a:cubicBezTo>
                  <a:cubicBezTo>
                    <a:pt x="44" y="206"/>
                    <a:pt x="45" y="206"/>
                    <a:pt x="45" y="206"/>
                  </a:cubicBezTo>
                  <a:close/>
                  <a:moveTo>
                    <a:pt x="38" y="207"/>
                  </a:moveTo>
                  <a:cubicBezTo>
                    <a:pt x="38" y="208"/>
                    <a:pt x="38" y="209"/>
                    <a:pt x="37" y="209"/>
                  </a:cubicBezTo>
                  <a:cubicBezTo>
                    <a:pt x="37" y="210"/>
                    <a:pt x="37" y="211"/>
                    <a:pt x="37" y="212"/>
                  </a:cubicBezTo>
                  <a:cubicBezTo>
                    <a:pt x="37" y="212"/>
                    <a:pt x="37" y="212"/>
                    <a:pt x="37" y="212"/>
                  </a:cubicBezTo>
                  <a:cubicBezTo>
                    <a:pt x="37" y="212"/>
                    <a:pt x="38" y="213"/>
                    <a:pt x="38" y="213"/>
                  </a:cubicBezTo>
                  <a:cubicBezTo>
                    <a:pt x="37" y="213"/>
                    <a:pt x="37" y="213"/>
                    <a:pt x="37" y="213"/>
                  </a:cubicBezTo>
                  <a:cubicBezTo>
                    <a:pt x="36" y="213"/>
                    <a:pt x="36" y="212"/>
                    <a:pt x="35" y="212"/>
                  </a:cubicBezTo>
                  <a:cubicBezTo>
                    <a:pt x="35" y="212"/>
                    <a:pt x="35" y="212"/>
                    <a:pt x="36" y="212"/>
                  </a:cubicBezTo>
                  <a:cubicBezTo>
                    <a:pt x="36" y="212"/>
                    <a:pt x="36" y="212"/>
                    <a:pt x="36" y="212"/>
                  </a:cubicBezTo>
                  <a:cubicBezTo>
                    <a:pt x="35" y="210"/>
                    <a:pt x="35" y="209"/>
                    <a:pt x="36" y="208"/>
                  </a:cubicBezTo>
                  <a:cubicBezTo>
                    <a:pt x="36" y="208"/>
                    <a:pt x="37" y="207"/>
                    <a:pt x="38" y="207"/>
                  </a:cubicBezTo>
                  <a:close/>
                  <a:moveTo>
                    <a:pt x="45" y="207"/>
                  </a:moveTo>
                  <a:cubicBezTo>
                    <a:pt x="45" y="208"/>
                    <a:pt x="45" y="208"/>
                    <a:pt x="45" y="208"/>
                  </a:cubicBezTo>
                  <a:cubicBezTo>
                    <a:pt x="44" y="208"/>
                    <a:pt x="44" y="208"/>
                    <a:pt x="44" y="208"/>
                  </a:cubicBezTo>
                  <a:cubicBezTo>
                    <a:pt x="45" y="208"/>
                    <a:pt x="45" y="209"/>
                    <a:pt x="46" y="210"/>
                  </a:cubicBezTo>
                  <a:cubicBezTo>
                    <a:pt x="46" y="210"/>
                    <a:pt x="46" y="211"/>
                    <a:pt x="45" y="211"/>
                  </a:cubicBezTo>
                  <a:cubicBezTo>
                    <a:pt x="44" y="211"/>
                    <a:pt x="43" y="211"/>
                    <a:pt x="43" y="211"/>
                  </a:cubicBezTo>
                  <a:cubicBezTo>
                    <a:pt x="42" y="212"/>
                    <a:pt x="41" y="212"/>
                    <a:pt x="41" y="211"/>
                  </a:cubicBezTo>
                  <a:cubicBezTo>
                    <a:pt x="41" y="210"/>
                    <a:pt x="41" y="210"/>
                    <a:pt x="42" y="209"/>
                  </a:cubicBezTo>
                  <a:cubicBezTo>
                    <a:pt x="43" y="209"/>
                    <a:pt x="43" y="209"/>
                    <a:pt x="44" y="210"/>
                  </a:cubicBezTo>
                  <a:cubicBezTo>
                    <a:pt x="44" y="209"/>
                    <a:pt x="44" y="209"/>
                    <a:pt x="43" y="209"/>
                  </a:cubicBezTo>
                  <a:cubicBezTo>
                    <a:pt x="43" y="209"/>
                    <a:pt x="43" y="208"/>
                    <a:pt x="43" y="208"/>
                  </a:cubicBezTo>
                  <a:cubicBezTo>
                    <a:pt x="43" y="208"/>
                    <a:pt x="44" y="207"/>
                    <a:pt x="45" y="207"/>
                  </a:cubicBezTo>
                  <a:close/>
                  <a:moveTo>
                    <a:pt x="34" y="212"/>
                  </a:moveTo>
                  <a:cubicBezTo>
                    <a:pt x="34" y="212"/>
                    <a:pt x="33" y="212"/>
                    <a:pt x="33" y="211"/>
                  </a:cubicBezTo>
                  <a:cubicBezTo>
                    <a:pt x="33" y="211"/>
                    <a:pt x="32" y="210"/>
                    <a:pt x="32" y="210"/>
                  </a:cubicBezTo>
                  <a:cubicBezTo>
                    <a:pt x="31" y="210"/>
                    <a:pt x="31" y="209"/>
                    <a:pt x="32" y="209"/>
                  </a:cubicBezTo>
                  <a:cubicBezTo>
                    <a:pt x="32" y="209"/>
                    <a:pt x="33" y="210"/>
                    <a:pt x="33" y="210"/>
                  </a:cubicBezTo>
                  <a:cubicBezTo>
                    <a:pt x="34" y="211"/>
                    <a:pt x="34" y="211"/>
                    <a:pt x="34" y="212"/>
                  </a:cubicBezTo>
                  <a:close/>
                  <a:moveTo>
                    <a:pt x="42" y="213"/>
                  </a:moveTo>
                  <a:cubicBezTo>
                    <a:pt x="43" y="213"/>
                    <a:pt x="43" y="213"/>
                    <a:pt x="43" y="213"/>
                  </a:cubicBezTo>
                  <a:cubicBezTo>
                    <a:pt x="44" y="213"/>
                    <a:pt x="44" y="213"/>
                    <a:pt x="44" y="213"/>
                  </a:cubicBezTo>
                  <a:cubicBezTo>
                    <a:pt x="44" y="214"/>
                    <a:pt x="44" y="214"/>
                    <a:pt x="44" y="214"/>
                  </a:cubicBezTo>
                  <a:cubicBezTo>
                    <a:pt x="44" y="214"/>
                    <a:pt x="43" y="214"/>
                    <a:pt x="43" y="215"/>
                  </a:cubicBezTo>
                  <a:cubicBezTo>
                    <a:pt x="43" y="214"/>
                    <a:pt x="42" y="214"/>
                    <a:pt x="42" y="214"/>
                  </a:cubicBezTo>
                  <a:cubicBezTo>
                    <a:pt x="41" y="214"/>
                    <a:pt x="41" y="214"/>
                    <a:pt x="40" y="214"/>
                  </a:cubicBezTo>
                  <a:cubicBezTo>
                    <a:pt x="41" y="214"/>
                    <a:pt x="41" y="214"/>
                    <a:pt x="42" y="213"/>
                  </a:cubicBezTo>
                  <a:cubicBezTo>
                    <a:pt x="42" y="213"/>
                    <a:pt x="42" y="213"/>
                    <a:pt x="42" y="213"/>
                  </a:cubicBezTo>
                  <a:close/>
                  <a:moveTo>
                    <a:pt x="76" y="216"/>
                  </a:moveTo>
                  <a:cubicBezTo>
                    <a:pt x="76" y="216"/>
                    <a:pt x="76" y="216"/>
                    <a:pt x="76" y="216"/>
                  </a:cubicBezTo>
                  <a:cubicBezTo>
                    <a:pt x="76" y="216"/>
                    <a:pt x="76" y="216"/>
                    <a:pt x="76" y="216"/>
                  </a:cubicBezTo>
                  <a:cubicBezTo>
                    <a:pt x="76" y="216"/>
                    <a:pt x="76" y="216"/>
                    <a:pt x="76" y="216"/>
                  </a:cubicBezTo>
                  <a:cubicBezTo>
                    <a:pt x="76" y="216"/>
                    <a:pt x="76" y="216"/>
                    <a:pt x="76" y="216"/>
                  </a:cubicBezTo>
                  <a:close/>
                  <a:moveTo>
                    <a:pt x="52" y="216"/>
                  </a:moveTo>
                  <a:cubicBezTo>
                    <a:pt x="52" y="216"/>
                    <a:pt x="52" y="216"/>
                    <a:pt x="52" y="216"/>
                  </a:cubicBezTo>
                  <a:cubicBezTo>
                    <a:pt x="52" y="215"/>
                    <a:pt x="52" y="215"/>
                    <a:pt x="52" y="215"/>
                  </a:cubicBezTo>
                  <a:cubicBezTo>
                    <a:pt x="52" y="215"/>
                    <a:pt x="52" y="215"/>
                    <a:pt x="52" y="215"/>
                  </a:cubicBezTo>
                  <a:cubicBezTo>
                    <a:pt x="51" y="215"/>
                    <a:pt x="51" y="216"/>
                    <a:pt x="52" y="216"/>
                  </a:cubicBezTo>
                  <a:close/>
                  <a:moveTo>
                    <a:pt x="54" y="215"/>
                  </a:moveTo>
                  <a:cubicBezTo>
                    <a:pt x="54" y="214"/>
                    <a:pt x="53" y="214"/>
                    <a:pt x="53" y="215"/>
                  </a:cubicBezTo>
                  <a:cubicBezTo>
                    <a:pt x="53" y="215"/>
                    <a:pt x="53" y="215"/>
                    <a:pt x="53" y="215"/>
                  </a:cubicBezTo>
                  <a:cubicBezTo>
                    <a:pt x="53" y="215"/>
                    <a:pt x="54" y="216"/>
                    <a:pt x="54" y="216"/>
                  </a:cubicBezTo>
                  <a:cubicBezTo>
                    <a:pt x="54" y="216"/>
                    <a:pt x="54" y="215"/>
                    <a:pt x="54" y="215"/>
                  </a:cubicBezTo>
                  <a:close/>
                  <a:moveTo>
                    <a:pt x="65" y="216"/>
                  </a:moveTo>
                  <a:cubicBezTo>
                    <a:pt x="65" y="215"/>
                    <a:pt x="65" y="215"/>
                    <a:pt x="66" y="215"/>
                  </a:cubicBezTo>
                  <a:cubicBezTo>
                    <a:pt x="66" y="215"/>
                    <a:pt x="66" y="215"/>
                    <a:pt x="66" y="215"/>
                  </a:cubicBezTo>
                  <a:cubicBezTo>
                    <a:pt x="66" y="214"/>
                    <a:pt x="66" y="214"/>
                    <a:pt x="66" y="214"/>
                  </a:cubicBezTo>
                  <a:cubicBezTo>
                    <a:pt x="65" y="214"/>
                    <a:pt x="65" y="214"/>
                    <a:pt x="65" y="214"/>
                  </a:cubicBezTo>
                  <a:cubicBezTo>
                    <a:pt x="65" y="214"/>
                    <a:pt x="65" y="214"/>
                    <a:pt x="64" y="215"/>
                  </a:cubicBezTo>
                  <a:cubicBezTo>
                    <a:pt x="64" y="215"/>
                    <a:pt x="65" y="215"/>
                    <a:pt x="65" y="216"/>
                  </a:cubicBezTo>
                  <a:close/>
                  <a:moveTo>
                    <a:pt x="67" y="213"/>
                  </a:moveTo>
                  <a:cubicBezTo>
                    <a:pt x="67" y="214"/>
                    <a:pt x="68" y="214"/>
                    <a:pt x="68" y="214"/>
                  </a:cubicBezTo>
                  <a:cubicBezTo>
                    <a:pt x="69" y="213"/>
                    <a:pt x="69" y="213"/>
                    <a:pt x="69" y="212"/>
                  </a:cubicBezTo>
                  <a:cubicBezTo>
                    <a:pt x="68" y="212"/>
                    <a:pt x="68" y="212"/>
                    <a:pt x="68" y="213"/>
                  </a:cubicBezTo>
                  <a:cubicBezTo>
                    <a:pt x="67" y="213"/>
                    <a:pt x="67" y="213"/>
                    <a:pt x="67" y="213"/>
                  </a:cubicBezTo>
                  <a:close/>
                  <a:moveTo>
                    <a:pt x="55" y="212"/>
                  </a:moveTo>
                  <a:cubicBezTo>
                    <a:pt x="55" y="213"/>
                    <a:pt x="55" y="213"/>
                    <a:pt x="55" y="213"/>
                  </a:cubicBezTo>
                  <a:cubicBezTo>
                    <a:pt x="56" y="213"/>
                    <a:pt x="56" y="214"/>
                    <a:pt x="56" y="214"/>
                  </a:cubicBezTo>
                  <a:cubicBezTo>
                    <a:pt x="57" y="214"/>
                    <a:pt x="58" y="214"/>
                    <a:pt x="57" y="213"/>
                  </a:cubicBezTo>
                  <a:cubicBezTo>
                    <a:pt x="57" y="213"/>
                    <a:pt x="56" y="213"/>
                    <a:pt x="56" y="212"/>
                  </a:cubicBezTo>
                  <a:cubicBezTo>
                    <a:pt x="56" y="212"/>
                    <a:pt x="55" y="212"/>
                    <a:pt x="55" y="212"/>
                  </a:cubicBezTo>
                  <a:close/>
                  <a:moveTo>
                    <a:pt x="66" y="211"/>
                  </a:moveTo>
                  <a:cubicBezTo>
                    <a:pt x="67" y="212"/>
                    <a:pt x="67" y="212"/>
                    <a:pt x="67" y="212"/>
                  </a:cubicBezTo>
                  <a:cubicBezTo>
                    <a:pt x="68" y="212"/>
                    <a:pt x="68" y="212"/>
                    <a:pt x="68" y="212"/>
                  </a:cubicBezTo>
                  <a:cubicBezTo>
                    <a:pt x="68" y="211"/>
                    <a:pt x="67" y="210"/>
                    <a:pt x="66" y="210"/>
                  </a:cubicBezTo>
                  <a:cubicBezTo>
                    <a:pt x="66" y="211"/>
                    <a:pt x="66" y="211"/>
                    <a:pt x="66" y="211"/>
                  </a:cubicBezTo>
                  <a:cubicBezTo>
                    <a:pt x="66" y="211"/>
                    <a:pt x="66" y="211"/>
                    <a:pt x="66" y="211"/>
                  </a:cubicBezTo>
                  <a:close/>
                  <a:moveTo>
                    <a:pt x="73" y="210"/>
                  </a:moveTo>
                  <a:cubicBezTo>
                    <a:pt x="72" y="210"/>
                    <a:pt x="72" y="210"/>
                    <a:pt x="73" y="210"/>
                  </a:cubicBezTo>
                  <a:lnTo>
                    <a:pt x="73" y="210"/>
                  </a:lnTo>
                  <a:lnTo>
                    <a:pt x="73" y="210"/>
                  </a:lnTo>
                  <a:lnTo>
                    <a:pt x="73" y="210"/>
                  </a:lnTo>
                  <a:close/>
                  <a:moveTo>
                    <a:pt x="54" y="210"/>
                  </a:moveTo>
                  <a:cubicBezTo>
                    <a:pt x="54" y="209"/>
                    <a:pt x="54" y="209"/>
                    <a:pt x="53" y="209"/>
                  </a:cubicBezTo>
                  <a:cubicBezTo>
                    <a:pt x="53" y="209"/>
                    <a:pt x="53" y="209"/>
                    <a:pt x="53" y="209"/>
                  </a:cubicBezTo>
                  <a:cubicBezTo>
                    <a:pt x="53" y="209"/>
                    <a:pt x="52" y="210"/>
                    <a:pt x="52" y="210"/>
                  </a:cubicBezTo>
                  <a:cubicBezTo>
                    <a:pt x="52" y="210"/>
                    <a:pt x="52" y="211"/>
                    <a:pt x="53" y="211"/>
                  </a:cubicBezTo>
                  <a:cubicBezTo>
                    <a:pt x="53" y="211"/>
                    <a:pt x="53" y="211"/>
                    <a:pt x="54" y="211"/>
                  </a:cubicBezTo>
                  <a:cubicBezTo>
                    <a:pt x="54" y="210"/>
                    <a:pt x="54" y="210"/>
                    <a:pt x="54" y="210"/>
                  </a:cubicBezTo>
                  <a:close/>
                  <a:moveTo>
                    <a:pt x="75" y="208"/>
                  </a:moveTo>
                  <a:cubicBezTo>
                    <a:pt x="75" y="208"/>
                    <a:pt x="75" y="208"/>
                    <a:pt x="76" y="208"/>
                  </a:cubicBezTo>
                  <a:cubicBezTo>
                    <a:pt x="76" y="208"/>
                    <a:pt x="76" y="208"/>
                    <a:pt x="76" y="208"/>
                  </a:cubicBezTo>
                  <a:cubicBezTo>
                    <a:pt x="76" y="207"/>
                    <a:pt x="76" y="207"/>
                    <a:pt x="75" y="207"/>
                  </a:cubicBezTo>
                  <a:cubicBezTo>
                    <a:pt x="75" y="207"/>
                    <a:pt x="75" y="208"/>
                    <a:pt x="75" y="208"/>
                  </a:cubicBezTo>
                  <a:close/>
                  <a:moveTo>
                    <a:pt x="65" y="208"/>
                  </a:moveTo>
                  <a:cubicBezTo>
                    <a:pt x="64" y="208"/>
                    <a:pt x="65" y="208"/>
                    <a:pt x="65" y="208"/>
                  </a:cubicBezTo>
                  <a:cubicBezTo>
                    <a:pt x="66" y="208"/>
                    <a:pt x="66" y="208"/>
                    <a:pt x="66" y="207"/>
                  </a:cubicBezTo>
                  <a:cubicBezTo>
                    <a:pt x="65" y="207"/>
                    <a:pt x="65" y="207"/>
                    <a:pt x="65" y="207"/>
                  </a:cubicBezTo>
                  <a:cubicBezTo>
                    <a:pt x="65" y="207"/>
                    <a:pt x="65" y="207"/>
                    <a:pt x="65" y="208"/>
                  </a:cubicBezTo>
                  <a:close/>
                  <a:moveTo>
                    <a:pt x="54" y="208"/>
                  </a:moveTo>
                  <a:cubicBezTo>
                    <a:pt x="54" y="208"/>
                    <a:pt x="54" y="209"/>
                    <a:pt x="54" y="209"/>
                  </a:cubicBezTo>
                  <a:cubicBezTo>
                    <a:pt x="54" y="210"/>
                    <a:pt x="54" y="210"/>
                    <a:pt x="55" y="211"/>
                  </a:cubicBezTo>
                  <a:cubicBezTo>
                    <a:pt x="56" y="210"/>
                    <a:pt x="56" y="210"/>
                    <a:pt x="56" y="209"/>
                  </a:cubicBezTo>
                  <a:cubicBezTo>
                    <a:pt x="55" y="209"/>
                    <a:pt x="54" y="209"/>
                    <a:pt x="55" y="208"/>
                  </a:cubicBezTo>
                  <a:cubicBezTo>
                    <a:pt x="55" y="208"/>
                    <a:pt x="54" y="208"/>
                    <a:pt x="54" y="208"/>
                  </a:cubicBezTo>
                  <a:close/>
                  <a:moveTo>
                    <a:pt x="51" y="208"/>
                  </a:moveTo>
                  <a:cubicBezTo>
                    <a:pt x="51" y="208"/>
                    <a:pt x="52" y="208"/>
                    <a:pt x="52" y="208"/>
                  </a:cubicBezTo>
                  <a:cubicBezTo>
                    <a:pt x="52" y="208"/>
                    <a:pt x="52" y="208"/>
                    <a:pt x="52" y="208"/>
                  </a:cubicBezTo>
                  <a:cubicBezTo>
                    <a:pt x="52" y="208"/>
                    <a:pt x="52" y="207"/>
                    <a:pt x="52" y="207"/>
                  </a:cubicBezTo>
                  <a:cubicBezTo>
                    <a:pt x="52" y="207"/>
                    <a:pt x="52" y="207"/>
                    <a:pt x="52" y="207"/>
                  </a:cubicBezTo>
                  <a:lnTo>
                    <a:pt x="51" y="207"/>
                  </a:lnTo>
                  <a:cubicBezTo>
                    <a:pt x="51" y="207"/>
                    <a:pt x="51" y="207"/>
                    <a:pt x="51" y="207"/>
                  </a:cubicBezTo>
                  <a:cubicBezTo>
                    <a:pt x="51" y="207"/>
                    <a:pt x="51" y="208"/>
                    <a:pt x="51" y="208"/>
                  </a:cubicBezTo>
                  <a:close/>
                  <a:moveTo>
                    <a:pt x="30" y="205"/>
                  </a:moveTo>
                  <a:cubicBezTo>
                    <a:pt x="30" y="206"/>
                    <a:pt x="31" y="206"/>
                    <a:pt x="32" y="206"/>
                  </a:cubicBezTo>
                  <a:cubicBezTo>
                    <a:pt x="32" y="205"/>
                    <a:pt x="32" y="205"/>
                    <a:pt x="31" y="205"/>
                  </a:cubicBezTo>
                  <a:cubicBezTo>
                    <a:pt x="30" y="205"/>
                    <a:pt x="30" y="205"/>
                    <a:pt x="30" y="205"/>
                  </a:cubicBezTo>
                  <a:close/>
                  <a:moveTo>
                    <a:pt x="60" y="205"/>
                  </a:moveTo>
                  <a:cubicBezTo>
                    <a:pt x="59" y="205"/>
                    <a:pt x="59" y="206"/>
                    <a:pt x="59" y="206"/>
                  </a:cubicBezTo>
                  <a:cubicBezTo>
                    <a:pt x="59" y="207"/>
                    <a:pt x="59" y="207"/>
                    <a:pt x="59" y="208"/>
                  </a:cubicBezTo>
                  <a:cubicBezTo>
                    <a:pt x="58" y="208"/>
                    <a:pt x="57" y="208"/>
                    <a:pt x="57" y="207"/>
                  </a:cubicBezTo>
                  <a:cubicBezTo>
                    <a:pt x="57" y="207"/>
                    <a:pt x="57" y="206"/>
                    <a:pt x="58" y="206"/>
                  </a:cubicBezTo>
                  <a:cubicBezTo>
                    <a:pt x="58" y="206"/>
                    <a:pt x="58" y="206"/>
                    <a:pt x="58" y="205"/>
                  </a:cubicBezTo>
                  <a:cubicBezTo>
                    <a:pt x="58" y="205"/>
                    <a:pt x="58" y="205"/>
                    <a:pt x="58" y="205"/>
                  </a:cubicBezTo>
                  <a:cubicBezTo>
                    <a:pt x="58" y="205"/>
                    <a:pt x="58" y="205"/>
                    <a:pt x="57" y="205"/>
                  </a:cubicBezTo>
                  <a:cubicBezTo>
                    <a:pt x="57" y="206"/>
                    <a:pt x="56" y="206"/>
                    <a:pt x="56" y="206"/>
                  </a:cubicBezTo>
                  <a:cubicBezTo>
                    <a:pt x="55" y="206"/>
                    <a:pt x="55" y="207"/>
                    <a:pt x="55" y="207"/>
                  </a:cubicBezTo>
                  <a:cubicBezTo>
                    <a:pt x="55" y="207"/>
                    <a:pt x="56" y="207"/>
                    <a:pt x="56" y="207"/>
                  </a:cubicBezTo>
                  <a:cubicBezTo>
                    <a:pt x="56" y="207"/>
                    <a:pt x="56" y="207"/>
                    <a:pt x="56" y="208"/>
                  </a:cubicBezTo>
                  <a:cubicBezTo>
                    <a:pt x="56" y="208"/>
                    <a:pt x="56" y="208"/>
                    <a:pt x="56" y="208"/>
                  </a:cubicBezTo>
                  <a:cubicBezTo>
                    <a:pt x="56" y="208"/>
                    <a:pt x="56" y="209"/>
                    <a:pt x="56" y="209"/>
                  </a:cubicBezTo>
                  <a:cubicBezTo>
                    <a:pt x="57" y="209"/>
                    <a:pt x="57" y="209"/>
                    <a:pt x="57" y="209"/>
                  </a:cubicBezTo>
                  <a:cubicBezTo>
                    <a:pt x="57" y="209"/>
                    <a:pt x="58" y="209"/>
                    <a:pt x="58" y="209"/>
                  </a:cubicBezTo>
                  <a:cubicBezTo>
                    <a:pt x="58" y="209"/>
                    <a:pt x="59" y="209"/>
                    <a:pt x="59" y="209"/>
                  </a:cubicBezTo>
                  <a:cubicBezTo>
                    <a:pt x="59" y="210"/>
                    <a:pt x="59" y="210"/>
                    <a:pt x="59" y="210"/>
                  </a:cubicBezTo>
                  <a:cubicBezTo>
                    <a:pt x="59" y="210"/>
                    <a:pt x="60" y="209"/>
                    <a:pt x="60" y="209"/>
                  </a:cubicBezTo>
                  <a:cubicBezTo>
                    <a:pt x="60" y="208"/>
                    <a:pt x="60" y="208"/>
                    <a:pt x="59" y="208"/>
                  </a:cubicBezTo>
                  <a:cubicBezTo>
                    <a:pt x="60" y="207"/>
                    <a:pt x="60" y="207"/>
                    <a:pt x="60" y="207"/>
                  </a:cubicBezTo>
                  <a:cubicBezTo>
                    <a:pt x="60" y="207"/>
                    <a:pt x="60" y="206"/>
                    <a:pt x="60" y="206"/>
                  </a:cubicBezTo>
                  <a:cubicBezTo>
                    <a:pt x="60" y="206"/>
                    <a:pt x="60" y="205"/>
                    <a:pt x="60" y="205"/>
                  </a:cubicBezTo>
                  <a:cubicBezTo>
                    <a:pt x="60" y="205"/>
                    <a:pt x="60" y="205"/>
                    <a:pt x="60" y="205"/>
                  </a:cubicBezTo>
                  <a:close/>
                  <a:moveTo>
                    <a:pt x="65" y="205"/>
                  </a:moveTo>
                  <a:cubicBezTo>
                    <a:pt x="66" y="205"/>
                    <a:pt x="66" y="205"/>
                    <a:pt x="66" y="205"/>
                  </a:cubicBezTo>
                  <a:cubicBezTo>
                    <a:pt x="66" y="205"/>
                    <a:pt x="66" y="205"/>
                    <a:pt x="66" y="205"/>
                  </a:cubicBezTo>
                  <a:cubicBezTo>
                    <a:pt x="66" y="204"/>
                    <a:pt x="66" y="204"/>
                    <a:pt x="65" y="205"/>
                  </a:cubicBezTo>
                  <a:lnTo>
                    <a:pt x="65" y="205"/>
                  </a:lnTo>
                  <a:close/>
                  <a:moveTo>
                    <a:pt x="62" y="209"/>
                  </a:moveTo>
                  <a:cubicBezTo>
                    <a:pt x="62" y="210"/>
                    <a:pt x="62" y="210"/>
                    <a:pt x="61" y="211"/>
                  </a:cubicBezTo>
                  <a:cubicBezTo>
                    <a:pt x="61" y="211"/>
                    <a:pt x="60" y="211"/>
                    <a:pt x="60" y="212"/>
                  </a:cubicBezTo>
                  <a:cubicBezTo>
                    <a:pt x="61" y="211"/>
                    <a:pt x="61" y="211"/>
                    <a:pt x="61" y="211"/>
                  </a:cubicBezTo>
                  <a:cubicBezTo>
                    <a:pt x="61" y="211"/>
                    <a:pt x="61" y="211"/>
                    <a:pt x="61" y="211"/>
                  </a:cubicBezTo>
                  <a:cubicBezTo>
                    <a:pt x="61" y="211"/>
                    <a:pt x="61" y="211"/>
                    <a:pt x="62" y="211"/>
                  </a:cubicBezTo>
                  <a:cubicBezTo>
                    <a:pt x="62" y="211"/>
                    <a:pt x="62" y="211"/>
                    <a:pt x="63" y="210"/>
                  </a:cubicBezTo>
                  <a:cubicBezTo>
                    <a:pt x="63" y="210"/>
                    <a:pt x="63" y="210"/>
                    <a:pt x="64" y="210"/>
                  </a:cubicBezTo>
                  <a:lnTo>
                    <a:pt x="65" y="211"/>
                  </a:lnTo>
                  <a:cubicBezTo>
                    <a:pt x="65" y="211"/>
                    <a:pt x="65" y="210"/>
                    <a:pt x="65" y="210"/>
                  </a:cubicBezTo>
                  <a:cubicBezTo>
                    <a:pt x="65" y="210"/>
                    <a:pt x="64" y="209"/>
                    <a:pt x="64" y="209"/>
                  </a:cubicBezTo>
                  <a:cubicBezTo>
                    <a:pt x="64" y="209"/>
                    <a:pt x="63" y="209"/>
                    <a:pt x="63" y="208"/>
                  </a:cubicBezTo>
                  <a:cubicBezTo>
                    <a:pt x="63" y="208"/>
                    <a:pt x="63" y="207"/>
                    <a:pt x="63" y="207"/>
                  </a:cubicBezTo>
                  <a:cubicBezTo>
                    <a:pt x="63" y="207"/>
                    <a:pt x="63" y="206"/>
                    <a:pt x="63" y="206"/>
                  </a:cubicBezTo>
                  <a:cubicBezTo>
                    <a:pt x="64" y="205"/>
                    <a:pt x="63" y="205"/>
                    <a:pt x="63" y="204"/>
                  </a:cubicBezTo>
                  <a:cubicBezTo>
                    <a:pt x="63" y="205"/>
                    <a:pt x="62" y="205"/>
                    <a:pt x="62" y="206"/>
                  </a:cubicBezTo>
                  <a:cubicBezTo>
                    <a:pt x="62" y="207"/>
                    <a:pt x="61" y="207"/>
                    <a:pt x="61" y="208"/>
                  </a:cubicBezTo>
                  <a:cubicBezTo>
                    <a:pt x="61" y="208"/>
                    <a:pt x="61" y="208"/>
                    <a:pt x="61" y="208"/>
                  </a:cubicBezTo>
                  <a:cubicBezTo>
                    <a:pt x="61" y="209"/>
                    <a:pt x="62" y="209"/>
                    <a:pt x="62" y="209"/>
                  </a:cubicBezTo>
                  <a:close/>
                  <a:moveTo>
                    <a:pt x="52" y="204"/>
                  </a:moveTo>
                  <a:cubicBezTo>
                    <a:pt x="52" y="205"/>
                    <a:pt x="52" y="205"/>
                    <a:pt x="53" y="205"/>
                  </a:cubicBezTo>
                  <a:cubicBezTo>
                    <a:pt x="53" y="206"/>
                    <a:pt x="53" y="206"/>
                    <a:pt x="54" y="206"/>
                  </a:cubicBezTo>
                  <a:cubicBezTo>
                    <a:pt x="54" y="206"/>
                    <a:pt x="54" y="207"/>
                    <a:pt x="54" y="206"/>
                  </a:cubicBezTo>
                  <a:cubicBezTo>
                    <a:pt x="55" y="206"/>
                    <a:pt x="55" y="206"/>
                    <a:pt x="55" y="205"/>
                  </a:cubicBezTo>
                  <a:cubicBezTo>
                    <a:pt x="54" y="205"/>
                    <a:pt x="54" y="205"/>
                    <a:pt x="54" y="205"/>
                  </a:cubicBezTo>
                  <a:cubicBezTo>
                    <a:pt x="53" y="204"/>
                    <a:pt x="53" y="204"/>
                    <a:pt x="52" y="204"/>
                  </a:cubicBezTo>
                  <a:close/>
                  <a:moveTo>
                    <a:pt x="24" y="205"/>
                  </a:moveTo>
                  <a:cubicBezTo>
                    <a:pt x="24" y="205"/>
                    <a:pt x="24" y="205"/>
                    <a:pt x="24" y="204"/>
                  </a:cubicBezTo>
                  <a:cubicBezTo>
                    <a:pt x="24" y="204"/>
                    <a:pt x="24" y="204"/>
                    <a:pt x="24" y="204"/>
                  </a:cubicBezTo>
                  <a:cubicBezTo>
                    <a:pt x="24" y="204"/>
                    <a:pt x="24" y="204"/>
                    <a:pt x="24" y="204"/>
                  </a:cubicBezTo>
                  <a:cubicBezTo>
                    <a:pt x="24" y="204"/>
                    <a:pt x="24" y="204"/>
                    <a:pt x="24" y="205"/>
                  </a:cubicBezTo>
                  <a:close/>
                  <a:moveTo>
                    <a:pt x="63" y="203"/>
                  </a:moveTo>
                  <a:cubicBezTo>
                    <a:pt x="63" y="204"/>
                    <a:pt x="63" y="203"/>
                    <a:pt x="63" y="203"/>
                  </a:cubicBezTo>
                  <a:cubicBezTo>
                    <a:pt x="63" y="203"/>
                    <a:pt x="63" y="203"/>
                    <a:pt x="63" y="202"/>
                  </a:cubicBezTo>
                  <a:cubicBezTo>
                    <a:pt x="63" y="203"/>
                    <a:pt x="63" y="203"/>
                    <a:pt x="63" y="203"/>
                  </a:cubicBezTo>
                  <a:close/>
                  <a:moveTo>
                    <a:pt x="104" y="202"/>
                  </a:moveTo>
                  <a:cubicBezTo>
                    <a:pt x="104" y="203"/>
                    <a:pt x="104" y="204"/>
                    <a:pt x="104" y="205"/>
                  </a:cubicBezTo>
                  <a:cubicBezTo>
                    <a:pt x="104" y="206"/>
                    <a:pt x="105" y="206"/>
                    <a:pt x="106" y="206"/>
                  </a:cubicBezTo>
                  <a:cubicBezTo>
                    <a:pt x="106" y="206"/>
                    <a:pt x="106" y="206"/>
                    <a:pt x="106" y="205"/>
                  </a:cubicBezTo>
                  <a:cubicBezTo>
                    <a:pt x="107" y="205"/>
                    <a:pt x="107" y="204"/>
                    <a:pt x="107" y="204"/>
                  </a:cubicBezTo>
                  <a:cubicBezTo>
                    <a:pt x="107" y="203"/>
                    <a:pt x="107" y="203"/>
                    <a:pt x="107" y="203"/>
                  </a:cubicBezTo>
                  <a:cubicBezTo>
                    <a:pt x="107" y="202"/>
                    <a:pt x="106" y="202"/>
                    <a:pt x="106" y="202"/>
                  </a:cubicBezTo>
                  <a:cubicBezTo>
                    <a:pt x="105" y="201"/>
                    <a:pt x="104" y="201"/>
                    <a:pt x="104" y="202"/>
                  </a:cubicBezTo>
                  <a:close/>
                  <a:moveTo>
                    <a:pt x="64" y="201"/>
                  </a:moveTo>
                  <a:cubicBezTo>
                    <a:pt x="64" y="202"/>
                    <a:pt x="64" y="202"/>
                    <a:pt x="64" y="202"/>
                  </a:cubicBezTo>
                  <a:cubicBezTo>
                    <a:pt x="65" y="202"/>
                    <a:pt x="65" y="202"/>
                    <a:pt x="64" y="202"/>
                  </a:cubicBezTo>
                  <a:cubicBezTo>
                    <a:pt x="64" y="201"/>
                    <a:pt x="64" y="201"/>
                    <a:pt x="64" y="201"/>
                  </a:cubicBezTo>
                  <a:close/>
                  <a:moveTo>
                    <a:pt x="47" y="203"/>
                  </a:moveTo>
                  <a:cubicBezTo>
                    <a:pt x="48" y="203"/>
                    <a:pt x="48" y="204"/>
                    <a:pt x="49" y="204"/>
                  </a:cubicBezTo>
                  <a:cubicBezTo>
                    <a:pt x="49" y="204"/>
                    <a:pt x="49" y="205"/>
                    <a:pt x="50" y="205"/>
                  </a:cubicBezTo>
                  <a:cubicBezTo>
                    <a:pt x="50" y="205"/>
                    <a:pt x="50" y="205"/>
                    <a:pt x="50" y="206"/>
                  </a:cubicBezTo>
                  <a:cubicBezTo>
                    <a:pt x="50" y="206"/>
                    <a:pt x="50" y="206"/>
                    <a:pt x="50" y="206"/>
                  </a:cubicBezTo>
                  <a:cubicBezTo>
                    <a:pt x="51" y="206"/>
                    <a:pt x="51" y="206"/>
                    <a:pt x="51" y="205"/>
                  </a:cubicBezTo>
                  <a:cubicBezTo>
                    <a:pt x="51" y="205"/>
                    <a:pt x="50" y="205"/>
                    <a:pt x="50" y="205"/>
                  </a:cubicBezTo>
                  <a:cubicBezTo>
                    <a:pt x="50" y="204"/>
                    <a:pt x="50" y="204"/>
                    <a:pt x="50" y="204"/>
                  </a:cubicBezTo>
                  <a:cubicBezTo>
                    <a:pt x="50" y="204"/>
                    <a:pt x="50" y="204"/>
                    <a:pt x="50" y="204"/>
                  </a:cubicBezTo>
                  <a:cubicBezTo>
                    <a:pt x="50" y="204"/>
                    <a:pt x="49" y="204"/>
                    <a:pt x="49" y="204"/>
                  </a:cubicBezTo>
                  <a:cubicBezTo>
                    <a:pt x="49" y="204"/>
                    <a:pt x="49" y="203"/>
                    <a:pt x="49" y="203"/>
                  </a:cubicBezTo>
                  <a:cubicBezTo>
                    <a:pt x="49" y="203"/>
                    <a:pt x="49" y="202"/>
                    <a:pt x="48" y="202"/>
                  </a:cubicBezTo>
                  <a:cubicBezTo>
                    <a:pt x="48" y="201"/>
                    <a:pt x="47" y="201"/>
                    <a:pt x="47" y="202"/>
                  </a:cubicBezTo>
                  <a:lnTo>
                    <a:pt x="47" y="203"/>
                  </a:lnTo>
                  <a:close/>
                  <a:moveTo>
                    <a:pt x="65" y="201"/>
                  </a:moveTo>
                  <a:cubicBezTo>
                    <a:pt x="65" y="201"/>
                    <a:pt x="65" y="200"/>
                    <a:pt x="64" y="200"/>
                  </a:cubicBezTo>
                  <a:cubicBezTo>
                    <a:pt x="64" y="201"/>
                    <a:pt x="64" y="201"/>
                    <a:pt x="64" y="201"/>
                  </a:cubicBezTo>
                  <a:lnTo>
                    <a:pt x="65" y="201"/>
                  </a:lnTo>
                  <a:close/>
                  <a:moveTo>
                    <a:pt x="36" y="200"/>
                  </a:moveTo>
                  <a:cubicBezTo>
                    <a:pt x="36" y="200"/>
                    <a:pt x="36" y="200"/>
                    <a:pt x="37" y="200"/>
                  </a:cubicBezTo>
                  <a:cubicBezTo>
                    <a:pt x="37" y="199"/>
                    <a:pt x="37" y="199"/>
                    <a:pt x="37" y="199"/>
                  </a:cubicBezTo>
                  <a:cubicBezTo>
                    <a:pt x="36" y="199"/>
                    <a:pt x="36" y="198"/>
                    <a:pt x="36" y="199"/>
                  </a:cubicBezTo>
                  <a:cubicBezTo>
                    <a:pt x="36" y="199"/>
                    <a:pt x="36" y="199"/>
                    <a:pt x="36" y="199"/>
                  </a:cubicBezTo>
                  <a:cubicBezTo>
                    <a:pt x="36" y="199"/>
                    <a:pt x="36" y="200"/>
                    <a:pt x="36" y="200"/>
                  </a:cubicBezTo>
                  <a:cubicBezTo>
                    <a:pt x="36" y="200"/>
                    <a:pt x="36" y="200"/>
                    <a:pt x="36" y="200"/>
                  </a:cubicBezTo>
                  <a:close/>
                  <a:moveTo>
                    <a:pt x="61" y="199"/>
                  </a:moveTo>
                  <a:cubicBezTo>
                    <a:pt x="61" y="199"/>
                    <a:pt x="61" y="199"/>
                    <a:pt x="61" y="199"/>
                  </a:cubicBezTo>
                  <a:cubicBezTo>
                    <a:pt x="62" y="199"/>
                    <a:pt x="62" y="199"/>
                    <a:pt x="62" y="199"/>
                  </a:cubicBezTo>
                  <a:cubicBezTo>
                    <a:pt x="62" y="198"/>
                    <a:pt x="62" y="198"/>
                    <a:pt x="62" y="198"/>
                  </a:cubicBezTo>
                  <a:cubicBezTo>
                    <a:pt x="61" y="198"/>
                    <a:pt x="61" y="198"/>
                    <a:pt x="61" y="198"/>
                  </a:cubicBezTo>
                  <a:cubicBezTo>
                    <a:pt x="61" y="198"/>
                    <a:pt x="61" y="199"/>
                    <a:pt x="61" y="199"/>
                  </a:cubicBezTo>
                  <a:close/>
                  <a:moveTo>
                    <a:pt x="30" y="199"/>
                  </a:moveTo>
                  <a:cubicBezTo>
                    <a:pt x="30" y="199"/>
                    <a:pt x="31" y="199"/>
                    <a:pt x="31" y="199"/>
                  </a:cubicBezTo>
                  <a:cubicBezTo>
                    <a:pt x="32" y="198"/>
                    <a:pt x="32" y="198"/>
                    <a:pt x="31" y="197"/>
                  </a:cubicBezTo>
                  <a:cubicBezTo>
                    <a:pt x="30" y="197"/>
                    <a:pt x="30" y="197"/>
                    <a:pt x="30" y="198"/>
                  </a:cubicBezTo>
                  <a:cubicBezTo>
                    <a:pt x="30" y="198"/>
                    <a:pt x="30" y="199"/>
                    <a:pt x="30" y="199"/>
                  </a:cubicBezTo>
                  <a:close/>
                  <a:moveTo>
                    <a:pt x="25" y="198"/>
                  </a:moveTo>
                  <a:cubicBezTo>
                    <a:pt x="26" y="198"/>
                    <a:pt x="26" y="197"/>
                    <a:pt x="25" y="196"/>
                  </a:cubicBezTo>
                  <a:cubicBezTo>
                    <a:pt x="25" y="196"/>
                    <a:pt x="25" y="197"/>
                    <a:pt x="25" y="197"/>
                  </a:cubicBezTo>
                  <a:cubicBezTo>
                    <a:pt x="24" y="198"/>
                    <a:pt x="25" y="198"/>
                    <a:pt x="25" y="198"/>
                  </a:cubicBezTo>
                  <a:close/>
                  <a:moveTo>
                    <a:pt x="77" y="197"/>
                  </a:moveTo>
                  <a:cubicBezTo>
                    <a:pt x="77" y="196"/>
                    <a:pt x="77" y="196"/>
                    <a:pt x="77" y="195"/>
                  </a:cubicBezTo>
                  <a:cubicBezTo>
                    <a:pt x="77" y="195"/>
                    <a:pt x="77" y="195"/>
                    <a:pt x="77" y="195"/>
                  </a:cubicBezTo>
                  <a:cubicBezTo>
                    <a:pt x="77" y="195"/>
                    <a:pt x="76" y="195"/>
                    <a:pt x="76" y="196"/>
                  </a:cubicBezTo>
                  <a:cubicBezTo>
                    <a:pt x="76" y="196"/>
                    <a:pt x="76" y="196"/>
                    <a:pt x="76" y="196"/>
                  </a:cubicBezTo>
                  <a:cubicBezTo>
                    <a:pt x="77" y="197"/>
                    <a:pt x="77" y="197"/>
                    <a:pt x="77" y="197"/>
                  </a:cubicBezTo>
                  <a:close/>
                  <a:moveTo>
                    <a:pt x="28" y="197"/>
                  </a:moveTo>
                  <a:cubicBezTo>
                    <a:pt x="28" y="197"/>
                    <a:pt x="29" y="197"/>
                    <a:pt x="29" y="196"/>
                  </a:cubicBezTo>
                  <a:cubicBezTo>
                    <a:pt x="29" y="196"/>
                    <a:pt x="29" y="195"/>
                    <a:pt x="29" y="195"/>
                  </a:cubicBezTo>
                  <a:cubicBezTo>
                    <a:pt x="28" y="195"/>
                    <a:pt x="28" y="195"/>
                    <a:pt x="28" y="196"/>
                  </a:cubicBezTo>
                  <a:cubicBezTo>
                    <a:pt x="28" y="196"/>
                    <a:pt x="28" y="197"/>
                    <a:pt x="28" y="197"/>
                  </a:cubicBezTo>
                  <a:close/>
                  <a:moveTo>
                    <a:pt x="42" y="195"/>
                  </a:moveTo>
                  <a:cubicBezTo>
                    <a:pt x="42" y="195"/>
                    <a:pt x="42" y="195"/>
                    <a:pt x="43" y="195"/>
                  </a:cubicBezTo>
                  <a:cubicBezTo>
                    <a:pt x="43" y="195"/>
                    <a:pt x="43" y="195"/>
                    <a:pt x="43" y="195"/>
                  </a:cubicBezTo>
                  <a:cubicBezTo>
                    <a:pt x="43" y="195"/>
                    <a:pt x="43" y="195"/>
                    <a:pt x="43" y="195"/>
                  </a:cubicBezTo>
                  <a:cubicBezTo>
                    <a:pt x="43" y="195"/>
                    <a:pt x="43" y="194"/>
                    <a:pt x="43" y="194"/>
                  </a:cubicBezTo>
                  <a:cubicBezTo>
                    <a:pt x="42" y="194"/>
                    <a:pt x="42" y="195"/>
                    <a:pt x="42" y="195"/>
                  </a:cubicBezTo>
                  <a:close/>
                  <a:moveTo>
                    <a:pt x="103" y="195"/>
                  </a:moveTo>
                  <a:cubicBezTo>
                    <a:pt x="103" y="194"/>
                    <a:pt x="103" y="194"/>
                    <a:pt x="103" y="194"/>
                  </a:cubicBezTo>
                  <a:cubicBezTo>
                    <a:pt x="102" y="194"/>
                    <a:pt x="102" y="194"/>
                    <a:pt x="102" y="194"/>
                  </a:cubicBezTo>
                  <a:cubicBezTo>
                    <a:pt x="102" y="194"/>
                    <a:pt x="102" y="195"/>
                    <a:pt x="102" y="195"/>
                  </a:cubicBezTo>
                  <a:cubicBezTo>
                    <a:pt x="102" y="195"/>
                    <a:pt x="102" y="195"/>
                    <a:pt x="102" y="196"/>
                  </a:cubicBezTo>
                  <a:cubicBezTo>
                    <a:pt x="102" y="196"/>
                    <a:pt x="103" y="196"/>
                    <a:pt x="103" y="195"/>
                  </a:cubicBezTo>
                  <a:cubicBezTo>
                    <a:pt x="103" y="195"/>
                    <a:pt x="103" y="195"/>
                    <a:pt x="103" y="195"/>
                  </a:cubicBezTo>
                  <a:close/>
                  <a:moveTo>
                    <a:pt x="71" y="195"/>
                  </a:moveTo>
                  <a:cubicBezTo>
                    <a:pt x="71" y="196"/>
                    <a:pt x="72" y="195"/>
                    <a:pt x="72" y="195"/>
                  </a:cubicBezTo>
                  <a:cubicBezTo>
                    <a:pt x="73" y="194"/>
                    <a:pt x="73" y="194"/>
                    <a:pt x="72" y="193"/>
                  </a:cubicBezTo>
                  <a:cubicBezTo>
                    <a:pt x="71" y="193"/>
                    <a:pt x="71" y="193"/>
                    <a:pt x="71" y="194"/>
                  </a:cubicBezTo>
                  <a:cubicBezTo>
                    <a:pt x="71" y="194"/>
                    <a:pt x="71" y="195"/>
                    <a:pt x="71" y="195"/>
                  </a:cubicBezTo>
                  <a:close/>
                  <a:moveTo>
                    <a:pt x="65" y="193"/>
                  </a:moveTo>
                  <a:cubicBezTo>
                    <a:pt x="65" y="194"/>
                    <a:pt x="65" y="194"/>
                    <a:pt x="66" y="194"/>
                  </a:cubicBezTo>
                  <a:cubicBezTo>
                    <a:pt x="66" y="194"/>
                    <a:pt x="66" y="194"/>
                    <a:pt x="66" y="195"/>
                  </a:cubicBezTo>
                  <a:cubicBezTo>
                    <a:pt x="66" y="194"/>
                    <a:pt x="66" y="194"/>
                    <a:pt x="67" y="194"/>
                  </a:cubicBezTo>
                  <a:cubicBezTo>
                    <a:pt x="67" y="194"/>
                    <a:pt x="67" y="193"/>
                    <a:pt x="67" y="193"/>
                  </a:cubicBezTo>
                  <a:cubicBezTo>
                    <a:pt x="66" y="193"/>
                    <a:pt x="66" y="193"/>
                    <a:pt x="65" y="193"/>
                  </a:cubicBezTo>
                  <a:close/>
                  <a:moveTo>
                    <a:pt x="29" y="194"/>
                  </a:moveTo>
                  <a:cubicBezTo>
                    <a:pt x="30" y="195"/>
                    <a:pt x="30" y="195"/>
                    <a:pt x="31" y="194"/>
                  </a:cubicBezTo>
                  <a:cubicBezTo>
                    <a:pt x="31" y="194"/>
                    <a:pt x="31" y="194"/>
                    <a:pt x="31" y="193"/>
                  </a:cubicBezTo>
                  <a:cubicBezTo>
                    <a:pt x="30" y="193"/>
                    <a:pt x="30" y="193"/>
                    <a:pt x="30" y="193"/>
                  </a:cubicBezTo>
                  <a:cubicBezTo>
                    <a:pt x="29" y="193"/>
                    <a:pt x="29" y="194"/>
                    <a:pt x="29" y="194"/>
                  </a:cubicBezTo>
                  <a:close/>
                  <a:moveTo>
                    <a:pt x="26" y="195"/>
                  </a:moveTo>
                  <a:cubicBezTo>
                    <a:pt x="26" y="195"/>
                    <a:pt x="26" y="195"/>
                    <a:pt x="26" y="194"/>
                  </a:cubicBezTo>
                  <a:cubicBezTo>
                    <a:pt x="27" y="194"/>
                    <a:pt x="27" y="193"/>
                    <a:pt x="26" y="193"/>
                  </a:cubicBezTo>
                  <a:cubicBezTo>
                    <a:pt x="26" y="193"/>
                    <a:pt x="25" y="193"/>
                    <a:pt x="25" y="194"/>
                  </a:cubicBezTo>
                  <a:cubicBezTo>
                    <a:pt x="25" y="195"/>
                    <a:pt x="25" y="195"/>
                    <a:pt x="26" y="195"/>
                  </a:cubicBezTo>
                  <a:close/>
                  <a:moveTo>
                    <a:pt x="15" y="193"/>
                  </a:moveTo>
                  <a:cubicBezTo>
                    <a:pt x="14" y="193"/>
                    <a:pt x="15" y="194"/>
                    <a:pt x="15" y="194"/>
                  </a:cubicBezTo>
                  <a:cubicBezTo>
                    <a:pt x="15" y="195"/>
                    <a:pt x="15" y="195"/>
                    <a:pt x="16" y="196"/>
                  </a:cubicBezTo>
                  <a:cubicBezTo>
                    <a:pt x="16" y="196"/>
                    <a:pt x="16" y="195"/>
                    <a:pt x="17" y="195"/>
                  </a:cubicBezTo>
                  <a:cubicBezTo>
                    <a:pt x="17" y="195"/>
                    <a:pt x="17" y="195"/>
                    <a:pt x="18" y="194"/>
                  </a:cubicBezTo>
                  <a:cubicBezTo>
                    <a:pt x="18" y="194"/>
                    <a:pt x="18" y="194"/>
                    <a:pt x="18" y="194"/>
                  </a:cubicBezTo>
                  <a:cubicBezTo>
                    <a:pt x="18" y="193"/>
                    <a:pt x="18" y="193"/>
                    <a:pt x="18" y="193"/>
                  </a:cubicBezTo>
                  <a:cubicBezTo>
                    <a:pt x="17" y="193"/>
                    <a:pt x="17" y="193"/>
                    <a:pt x="16" y="192"/>
                  </a:cubicBezTo>
                  <a:cubicBezTo>
                    <a:pt x="15" y="192"/>
                    <a:pt x="15" y="192"/>
                    <a:pt x="15" y="193"/>
                  </a:cubicBezTo>
                  <a:close/>
                  <a:moveTo>
                    <a:pt x="19" y="194"/>
                  </a:moveTo>
                  <a:cubicBezTo>
                    <a:pt x="21" y="194"/>
                    <a:pt x="21" y="193"/>
                    <a:pt x="21" y="192"/>
                  </a:cubicBezTo>
                  <a:cubicBezTo>
                    <a:pt x="20" y="192"/>
                    <a:pt x="19" y="193"/>
                    <a:pt x="19" y="194"/>
                  </a:cubicBezTo>
                  <a:close/>
                  <a:moveTo>
                    <a:pt x="69" y="194"/>
                  </a:moveTo>
                  <a:cubicBezTo>
                    <a:pt x="69" y="193"/>
                    <a:pt x="70" y="193"/>
                    <a:pt x="70" y="192"/>
                  </a:cubicBezTo>
                  <a:cubicBezTo>
                    <a:pt x="70" y="192"/>
                    <a:pt x="70" y="191"/>
                    <a:pt x="69" y="191"/>
                  </a:cubicBezTo>
                  <a:cubicBezTo>
                    <a:pt x="69" y="191"/>
                    <a:pt x="69" y="191"/>
                    <a:pt x="69" y="192"/>
                  </a:cubicBezTo>
                  <a:cubicBezTo>
                    <a:pt x="69" y="193"/>
                    <a:pt x="69" y="193"/>
                    <a:pt x="69" y="194"/>
                  </a:cubicBezTo>
                  <a:close/>
                  <a:moveTo>
                    <a:pt x="83" y="192"/>
                  </a:moveTo>
                  <a:cubicBezTo>
                    <a:pt x="84" y="192"/>
                    <a:pt x="84" y="191"/>
                    <a:pt x="84" y="191"/>
                  </a:cubicBezTo>
                  <a:cubicBezTo>
                    <a:pt x="84" y="190"/>
                    <a:pt x="83" y="190"/>
                    <a:pt x="83" y="191"/>
                  </a:cubicBezTo>
                  <a:cubicBezTo>
                    <a:pt x="83" y="191"/>
                    <a:pt x="83" y="191"/>
                    <a:pt x="83" y="192"/>
                  </a:cubicBezTo>
                  <a:close/>
                  <a:moveTo>
                    <a:pt x="24" y="192"/>
                  </a:moveTo>
                  <a:cubicBezTo>
                    <a:pt x="24" y="192"/>
                    <a:pt x="24" y="192"/>
                    <a:pt x="24" y="191"/>
                  </a:cubicBezTo>
                  <a:cubicBezTo>
                    <a:pt x="24" y="191"/>
                    <a:pt x="24" y="190"/>
                    <a:pt x="24" y="190"/>
                  </a:cubicBezTo>
                  <a:cubicBezTo>
                    <a:pt x="24" y="190"/>
                    <a:pt x="24" y="189"/>
                    <a:pt x="23" y="189"/>
                  </a:cubicBezTo>
                  <a:cubicBezTo>
                    <a:pt x="23" y="189"/>
                    <a:pt x="23" y="189"/>
                    <a:pt x="23" y="189"/>
                  </a:cubicBezTo>
                  <a:cubicBezTo>
                    <a:pt x="23" y="190"/>
                    <a:pt x="23" y="190"/>
                    <a:pt x="23" y="191"/>
                  </a:cubicBezTo>
                  <a:cubicBezTo>
                    <a:pt x="24" y="191"/>
                    <a:pt x="24" y="192"/>
                    <a:pt x="24" y="192"/>
                  </a:cubicBezTo>
                  <a:close/>
                  <a:moveTo>
                    <a:pt x="70" y="190"/>
                  </a:moveTo>
                  <a:cubicBezTo>
                    <a:pt x="70" y="191"/>
                    <a:pt x="71" y="191"/>
                    <a:pt x="71" y="191"/>
                  </a:cubicBezTo>
                  <a:cubicBezTo>
                    <a:pt x="71" y="191"/>
                    <a:pt x="72" y="191"/>
                    <a:pt x="72" y="190"/>
                  </a:cubicBezTo>
                  <a:cubicBezTo>
                    <a:pt x="72" y="190"/>
                    <a:pt x="72" y="190"/>
                    <a:pt x="72" y="189"/>
                  </a:cubicBezTo>
                  <a:cubicBezTo>
                    <a:pt x="72" y="189"/>
                    <a:pt x="71" y="189"/>
                    <a:pt x="71" y="189"/>
                  </a:cubicBezTo>
                  <a:cubicBezTo>
                    <a:pt x="71" y="189"/>
                    <a:pt x="70" y="189"/>
                    <a:pt x="70" y="190"/>
                  </a:cubicBezTo>
                  <a:cubicBezTo>
                    <a:pt x="70" y="190"/>
                    <a:pt x="70" y="190"/>
                    <a:pt x="70" y="190"/>
                  </a:cubicBezTo>
                  <a:close/>
                  <a:moveTo>
                    <a:pt x="25" y="189"/>
                  </a:moveTo>
                  <a:cubicBezTo>
                    <a:pt x="25" y="190"/>
                    <a:pt x="25" y="191"/>
                    <a:pt x="26" y="191"/>
                  </a:cubicBezTo>
                  <a:cubicBezTo>
                    <a:pt x="26" y="191"/>
                    <a:pt x="27" y="191"/>
                    <a:pt x="27" y="191"/>
                  </a:cubicBezTo>
                  <a:cubicBezTo>
                    <a:pt x="27" y="191"/>
                    <a:pt x="27" y="191"/>
                    <a:pt x="27" y="190"/>
                  </a:cubicBezTo>
                  <a:cubicBezTo>
                    <a:pt x="27" y="190"/>
                    <a:pt x="27" y="190"/>
                    <a:pt x="28" y="189"/>
                  </a:cubicBezTo>
                  <a:cubicBezTo>
                    <a:pt x="27" y="189"/>
                    <a:pt x="27" y="189"/>
                    <a:pt x="26" y="189"/>
                  </a:cubicBezTo>
                  <a:cubicBezTo>
                    <a:pt x="26" y="189"/>
                    <a:pt x="26" y="189"/>
                    <a:pt x="25" y="189"/>
                  </a:cubicBezTo>
                  <a:close/>
                  <a:moveTo>
                    <a:pt x="67" y="192"/>
                  </a:moveTo>
                  <a:cubicBezTo>
                    <a:pt x="67" y="191"/>
                    <a:pt x="67" y="191"/>
                    <a:pt x="68" y="190"/>
                  </a:cubicBezTo>
                  <a:cubicBezTo>
                    <a:pt x="68" y="190"/>
                    <a:pt x="68" y="189"/>
                    <a:pt x="68" y="189"/>
                  </a:cubicBezTo>
                  <a:cubicBezTo>
                    <a:pt x="67" y="189"/>
                    <a:pt x="66" y="189"/>
                    <a:pt x="66" y="190"/>
                  </a:cubicBezTo>
                  <a:cubicBezTo>
                    <a:pt x="66" y="191"/>
                    <a:pt x="66" y="191"/>
                    <a:pt x="67" y="192"/>
                  </a:cubicBezTo>
                  <a:close/>
                  <a:moveTo>
                    <a:pt x="11" y="190"/>
                  </a:moveTo>
                  <a:cubicBezTo>
                    <a:pt x="12" y="191"/>
                    <a:pt x="12" y="191"/>
                    <a:pt x="12" y="190"/>
                  </a:cubicBezTo>
                  <a:cubicBezTo>
                    <a:pt x="13" y="190"/>
                    <a:pt x="13" y="190"/>
                    <a:pt x="12" y="189"/>
                  </a:cubicBezTo>
                  <a:cubicBezTo>
                    <a:pt x="12" y="189"/>
                    <a:pt x="12" y="189"/>
                    <a:pt x="12" y="189"/>
                  </a:cubicBezTo>
                  <a:cubicBezTo>
                    <a:pt x="12" y="189"/>
                    <a:pt x="12" y="189"/>
                    <a:pt x="12" y="189"/>
                  </a:cubicBezTo>
                  <a:cubicBezTo>
                    <a:pt x="12" y="189"/>
                    <a:pt x="12" y="189"/>
                    <a:pt x="12" y="190"/>
                  </a:cubicBezTo>
                  <a:cubicBezTo>
                    <a:pt x="12" y="190"/>
                    <a:pt x="11" y="190"/>
                    <a:pt x="11" y="190"/>
                  </a:cubicBezTo>
                  <a:close/>
                  <a:moveTo>
                    <a:pt x="21" y="188"/>
                  </a:moveTo>
                  <a:cubicBezTo>
                    <a:pt x="21" y="188"/>
                    <a:pt x="21" y="188"/>
                    <a:pt x="21" y="187"/>
                  </a:cubicBezTo>
                  <a:lnTo>
                    <a:pt x="21" y="187"/>
                  </a:lnTo>
                  <a:lnTo>
                    <a:pt x="21" y="188"/>
                  </a:lnTo>
                  <a:close/>
                  <a:moveTo>
                    <a:pt x="18" y="187"/>
                  </a:moveTo>
                  <a:cubicBezTo>
                    <a:pt x="18" y="188"/>
                    <a:pt x="18" y="188"/>
                    <a:pt x="18" y="189"/>
                  </a:cubicBezTo>
                  <a:cubicBezTo>
                    <a:pt x="18" y="189"/>
                    <a:pt x="17" y="189"/>
                    <a:pt x="17" y="190"/>
                  </a:cubicBezTo>
                  <a:cubicBezTo>
                    <a:pt x="17" y="190"/>
                    <a:pt x="16" y="190"/>
                    <a:pt x="16" y="190"/>
                  </a:cubicBezTo>
                  <a:cubicBezTo>
                    <a:pt x="16" y="190"/>
                    <a:pt x="16" y="190"/>
                    <a:pt x="15" y="190"/>
                  </a:cubicBezTo>
                  <a:cubicBezTo>
                    <a:pt x="16" y="191"/>
                    <a:pt x="16" y="191"/>
                    <a:pt x="17" y="191"/>
                  </a:cubicBezTo>
                  <a:cubicBezTo>
                    <a:pt x="17" y="191"/>
                    <a:pt x="18" y="191"/>
                    <a:pt x="18" y="190"/>
                  </a:cubicBezTo>
                  <a:cubicBezTo>
                    <a:pt x="18" y="190"/>
                    <a:pt x="18" y="189"/>
                    <a:pt x="18" y="189"/>
                  </a:cubicBezTo>
                  <a:cubicBezTo>
                    <a:pt x="18" y="188"/>
                    <a:pt x="19" y="188"/>
                    <a:pt x="19" y="187"/>
                  </a:cubicBezTo>
                  <a:cubicBezTo>
                    <a:pt x="18" y="187"/>
                    <a:pt x="18" y="187"/>
                    <a:pt x="18" y="187"/>
                  </a:cubicBezTo>
                  <a:close/>
                  <a:moveTo>
                    <a:pt x="16" y="188"/>
                  </a:moveTo>
                  <a:cubicBezTo>
                    <a:pt x="16" y="187"/>
                    <a:pt x="15" y="187"/>
                    <a:pt x="14" y="187"/>
                  </a:cubicBezTo>
                  <a:cubicBezTo>
                    <a:pt x="14" y="187"/>
                    <a:pt x="13" y="187"/>
                    <a:pt x="13" y="188"/>
                  </a:cubicBezTo>
                  <a:cubicBezTo>
                    <a:pt x="14" y="188"/>
                    <a:pt x="14" y="189"/>
                    <a:pt x="15" y="188"/>
                  </a:cubicBezTo>
                  <a:cubicBezTo>
                    <a:pt x="15" y="188"/>
                    <a:pt x="16" y="188"/>
                    <a:pt x="16" y="188"/>
                  </a:cubicBezTo>
                  <a:close/>
                  <a:moveTo>
                    <a:pt x="8" y="190"/>
                  </a:moveTo>
                  <a:cubicBezTo>
                    <a:pt x="9" y="190"/>
                    <a:pt x="10" y="190"/>
                    <a:pt x="10" y="189"/>
                  </a:cubicBezTo>
                  <a:cubicBezTo>
                    <a:pt x="11" y="188"/>
                    <a:pt x="12" y="187"/>
                    <a:pt x="12" y="186"/>
                  </a:cubicBezTo>
                  <a:cubicBezTo>
                    <a:pt x="12" y="186"/>
                    <a:pt x="12" y="186"/>
                    <a:pt x="12" y="186"/>
                  </a:cubicBezTo>
                  <a:cubicBezTo>
                    <a:pt x="11" y="186"/>
                    <a:pt x="11" y="186"/>
                    <a:pt x="11" y="187"/>
                  </a:cubicBezTo>
                  <a:cubicBezTo>
                    <a:pt x="10" y="187"/>
                    <a:pt x="10" y="187"/>
                    <a:pt x="9" y="187"/>
                  </a:cubicBezTo>
                  <a:cubicBezTo>
                    <a:pt x="9" y="188"/>
                    <a:pt x="8" y="188"/>
                    <a:pt x="8" y="188"/>
                  </a:cubicBezTo>
                  <a:cubicBezTo>
                    <a:pt x="8" y="189"/>
                    <a:pt x="8" y="189"/>
                    <a:pt x="8" y="190"/>
                  </a:cubicBezTo>
                  <a:close/>
                  <a:moveTo>
                    <a:pt x="63" y="186"/>
                  </a:moveTo>
                  <a:cubicBezTo>
                    <a:pt x="64" y="186"/>
                    <a:pt x="64" y="187"/>
                    <a:pt x="64" y="187"/>
                  </a:cubicBezTo>
                  <a:cubicBezTo>
                    <a:pt x="65" y="187"/>
                    <a:pt x="65" y="188"/>
                    <a:pt x="65" y="188"/>
                  </a:cubicBezTo>
                  <a:cubicBezTo>
                    <a:pt x="65" y="188"/>
                    <a:pt x="65" y="187"/>
                    <a:pt x="65" y="187"/>
                  </a:cubicBezTo>
                  <a:cubicBezTo>
                    <a:pt x="65" y="186"/>
                    <a:pt x="64" y="186"/>
                    <a:pt x="63" y="186"/>
                  </a:cubicBezTo>
                  <a:close/>
                  <a:moveTo>
                    <a:pt x="66" y="186"/>
                  </a:moveTo>
                  <a:cubicBezTo>
                    <a:pt x="66" y="186"/>
                    <a:pt x="66" y="187"/>
                    <a:pt x="67" y="187"/>
                  </a:cubicBezTo>
                  <a:cubicBezTo>
                    <a:pt x="67" y="187"/>
                    <a:pt x="68" y="187"/>
                    <a:pt x="68" y="188"/>
                  </a:cubicBezTo>
                  <a:cubicBezTo>
                    <a:pt x="68" y="187"/>
                    <a:pt x="68" y="187"/>
                    <a:pt x="68" y="187"/>
                  </a:cubicBezTo>
                  <a:cubicBezTo>
                    <a:pt x="68" y="186"/>
                    <a:pt x="69" y="186"/>
                    <a:pt x="69" y="185"/>
                  </a:cubicBezTo>
                  <a:lnTo>
                    <a:pt x="66" y="186"/>
                  </a:lnTo>
                  <a:close/>
                  <a:moveTo>
                    <a:pt x="7" y="186"/>
                  </a:moveTo>
                  <a:cubicBezTo>
                    <a:pt x="8" y="186"/>
                    <a:pt x="8" y="186"/>
                    <a:pt x="8" y="186"/>
                  </a:cubicBezTo>
                  <a:cubicBezTo>
                    <a:pt x="8" y="185"/>
                    <a:pt x="8" y="185"/>
                    <a:pt x="7" y="185"/>
                  </a:cubicBezTo>
                  <a:lnTo>
                    <a:pt x="7" y="186"/>
                  </a:lnTo>
                  <a:close/>
                  <a:moveTo>
                    <a:pt x="22" y="185"/>
                  </a:moveTo>
                  <a:cubicBezTo>
                    <a:pt x="22" y="185"/>
                    <a:pt x="21" y="185"/>
                    <a:pt x="21" y="184"/>
                  </a:cubicBezTo>
                  <a:cubicBezTo>
                    <a:pt x="21" y="184"/>
                    <a:pt x="21" y="184"/>
                    <a:pt x="20" y="184"/>
                  </a:cubicBezTo>
                  <a:cubicBezTo>
                    <a:pt x="20" y="185"/>
                    <a:pt x="20" y="185"/>
                    <a:pt x="20" y="185"/>
                  </a:cubicBezTo>
                  <a:cubicBezTo>
                    <a:pt x="19" y="186"/>
                    <a:pt x="19" y="186"/>
                    <a:pt x="19" y="186"/>
                  </a:cubicBezTo>
                  <a:cubicBezTo>
                    <a:pt x="20" y="186"/>
                    <a:pt x="20" y="186"/>
                    <a:pt x="21" y="186"/>
                  </a:cubicBezTo>
                  <a:cubicBezTo>
                    <a:pt x="21" y="186"/>
                    <a:pt x="21" y="186"/>
                    <a:pt x="22" y="185"/>
                  </a:cubicBezTo>
                  <a:close/>
                  <a:moveTo>
                    <a:pt x="40" y="185"/>
                  </a:moveTo>
                  <a:cubicBezTo>
                    <a:pt x="41" y="185"/>
                    <a:pt x="41" y="185"/>
                    <a:pt x="41" y="185"/>
                  </a:cubicBezTo>
                  <a:cubicBezTo>
                    <a:pt x="41" y="185"/>
                    <a:pt x="41" y="185"/>
                    <a:pt x="42" y="185"/>
                  </a:cubicBezTo>
                  <a:cubicBezTo>
                    <a:pt x="42" y="185"/>
                    <a:pt x="42" y="184"/>
                    <a:pt x="42" y="184"/>
                  </a:cubicBezTo>
                  <a:cubicBezTo>
                    <a:pt x="41" y="184"/>
                    <a:pt x="40" y="184"/>
                    <a:pt x="40" y="185"/>
                  </a:cubicBezTo>
                  <a:close/>
                  <a:moveTo>
                    <a:pt x="36" y="186"/>
                  </a:moveTo>
                  <a:cubicBezTo>
                    <a:pt x="36" y="186"/>
                    <a:pt x="37" y="185"/>
                    <a:pt x="37" y="185"/>
                  </a:cubicBezTo>
                  <a:cubicBezTo>
                    <a:pt x="37" y="184"/>
                    <a:pt x="37" y="184"/>
                    <a:pt x="36" y="184"/>
                  </a:cubicBezTo>
                  <a:cubicBezTo>
                    <a:pt x="36" y="183"/>
                    <a:pt x="35" y="184"/>
                    <a:pt x="35" y="184"/>
                  </a:cubicBezTo>
                  <a:cubicBezTo>
                    <a:pt x="35" y="185"/>
                    <a:pt x="35" y="186"/>
                    <a:pt x="36" y="186"/>
                  </a:cubicBezTo>
                  <a:close/>
                  <a:moveTo>
                    <a:pt x="14" y="185"/>
                  </a:moveTo>
                  <a:cubicBezTo>
                    <a:pt x="14" y="185"/>
                    <a:pt x="15" y="185"/>
                    <a:pt x="15" y="185"/>
                  </a:cubicBezTo>
                  <a:cubicBezTo>
                    <a:pt x="15" y="185"/>
                    <a:pt x="15" y="184"/>
                    <a:pt x="15" y="184"/>
                  </a:cubicBezTo>
                  <a:cubicBezTo>
                    <a:pt x="15" y="184"/>
                    <a:pt x="15" y="184"/>
                    <a:pt x="14" y="184"/>
                  </a:cubicBezTo>
                  <a:cubicBezTo>
                    <a:pt x="14" y="184"/>
                    <a:pt x="14" y="184"/>
                    <a:pt x="14" y="185"/>
                  </a:cubicBezTo>
                  <a:close/>
                  <a:moveTo>
                    <a:pt x="10" y="183"/>
                  </a:moveTo>
                  <a:cubicBezTo>
                    <a:pt x="10" y="183"/>
                    <a:pt x="11" y="183"/>
                    <a:pt x="11" y="183"/>
                  </a:cubicBezTo>
                  <a:cubicBezTo>
                    <a:pt x="11" y="183"/>
                    <a:pt x="11" y="183"/>
                    <a:pt x="11" y="183"/>
                  </a:cubicBezTo>
                  <a:cubicBezTo>
                    <a:pt x="11" y="182"/>
                    <a:pt x="11" y="182"/>
                    <a:pt x="11" y="182"/>
                  </a:cubicBezTo>
                  <a:cubicBezTo>
                    <a:pt x="11" y="183"/>
                    <a:pt x="10" y="183"/>
                    <a:pt x="10" y="183"/>
                  </a:cubicBezTo>
                  <a:close/>
                  <a:moveTo>
                    <a:pt x="7" y="184"/>
                  </a:moveTo>
                  <a:cubicBezTo>
                    <a:pt x="8" y="184"/>
                    <a:pt x="8" y="183"/>
                    <a:pt x="8" y="183"/>
                  </a:cubicBezTo>
                  <a:cubicBezTo>
                    <a:pt x="8" y="182"/>
                    <a:pt x="8" y="182"/>
                    <a:pt x="7" y="182"/>
                  </a:cubicBezTo>
                  <a:cubicBezTo>
                    <a:pt x="7" y="182"/>
                    <a:pt x="7" y="183"/>
                    <a:pt x="7" y="183"/>
                  </a:cubicBezTo>
                  <a:cubicBezTo>
                    <a:pt x="7" y="183"/>
                    <a:pt x="7" y="183"/>
                    <a:pt x="7" y="184"/>
                  </a:cubicBezTo>
                  <a:close/>
                  <a:moveTo>
                    <a:pt x="24" y="181"/>
                  </a:moveTo>
                  <a:cubicBezTo>
                    <a:pt x="24" y="181"/>
                    <a:pt x="24" y="182"/>
                    <a:pt x="24" y="182"/>
                  </a:cubicBezTo>
                  <a:lnTo>
                    <a:pt x="24" y="183"/>
                  </a:lnTo>
                  <a:cubicBezTo>
                    <a:pt x="25" y="183"/>
                    <a:pt x="25" y="183"/>
                    <a:pt x="25" y="183"/>
                  </a:cubicBezTo>
                  <a:cubicBezTo>
                    <a:pt x="25" y="183"/>
                    <a:pt x="25" y="182"/>
                    <a:pt x="25" y="182"/>
                  </a:cubicBezTo>
                  <a:cubicBezTo>
                    <a:pt x="25" y="182"/>
                    <a:pt x="25" y="182"/>
                    <a:pt x="25" y="181"/>
                  </a:cubicBezTo>
                  <a:cubicBezTo>
                    <a:pt x="25" y="181"/>
                    <a:pt x="25" y="181"/>
                    <a:pt x="24" y="181"/>
                  </a:cubicBezTo>
                  <a:close/>
                  <a:moveTo>
                    <a:pt x="21" y="182"/>
                  </a:moveTo>
                  <a:cubicBezTo>
                    <a:pt x="21" y="182"/>
                    <a:pt x="21" y="182"/>
                    <a:pt x="22" y="182"/>
                  </a:cubicBezTo>
                  <a:cubicBezTo>
                    <a:pt x="22" y="182"/>
                    <a:pt x="22" y="182"/>
                    <a:pt x="22" y="181"/>
                  </a:cubicBezTo>
                  <a:cubicBezTo>
                    <a:pt x="22" y="181"/>
                    <a:pt x="21" y="181"/>
                    <a:pt x="21" y="182"/>
                  </a:cubicBezTo>
                  <a:cubicBezTo>
                    <a:pt x="21" y="182"/>
                    <a:pt x="21" y="182"/>
                    <a:pt x="21" y="182"/>
                  </a:cubicBezTo>
                  <a:close/>
                  <a:moveTo>
                    <a:pt x="18" y="181"/>
                  </a:moveTo>
                  <a:cubicBezTo>
                    <a:pt x="18" y="181"/>
                    <a:pt x="18" y="182"/>
                    <a:pt x="18" y="182"/>
                  </a:cubicBezTo>
                  <a:cubicBezTo>
                    <a:pt x="18" y="182"/>
                    <a:pt x="18" y="183"/>
                    <a:pt x="19" y="182"/>
                  </a:cubicBezTo>
                  <a:cubicBezTo>
                    <a:pt x="19" y="182"/>
                    <a:pt x="19" y="182"/>
                    <a:pt x="19" y="181"/>
                  </a:cubicBezTo>
                  <a:cubicBezTo>
                    <a:pt x="19" y="181"/>
                    <a:pt x="18" y="181"/>
                    <a:pt x="18" y="181"/>
                  </a:cubicBezTo>
                  <a:close/>
                  <a:moveTo>
                    <a:pt x="81" y="181"/>
                  </a:moveTo>
                  <a:cubicBezTo>
                    <a:pt x="81" y="181"/>
                    <a:pt x="82" y="181"/>
                    <a:pt x="82" y="181"/>
                  </a:cubicBezTo>
                  <a:cubicBezTo>
                    <a:pt x="82" y="181"/>
                    <a:pt x="83" y="181"/>
                    <a:pt x="83" y="181"/>
                  </a:cubicBezTo>
                  <a:cubicBezTo>
                    <a:pt x="83" y="181"/>
                    <a:pt x="83" y="180"/>
                    <a:pt x="83" y="180"/>
                  </a:cubicBezTo>
                  <a:cubicBezTo>
                    <a:pt x="83" y="180"/>
                    <a:pt x="83" y="180"/>
                    <a:pt x="82" y="180"/>
                  </a:cubicBezTo>
                  <a:cubicBezTo>
                    <a:pt x="82" y="180"/>
                    <a:pt x="82" y="180"/>
                    <a:pt x="82" y="180"/>
                  </a:cubicBezTo>
                  <a:cubicBezTo>
                    <a:pt x="81" y="180"/>
                    <a:pt x="81" y="181"/>
                    <a:pt x="81" y="181"/>
                  </a:cubicBezTo>
                  <a:close/>
                  <a:moveTo>
                    <a:pt x="77" y="182"/>
                  </a:moveTo>
                  <a:cubicBezTo>
                    <a:pt x="77" y="182"/>
                    <a:pt x="77" y="182"/>
                    <a:pt x="77" y="182"/>
                  </a:cubicBezTo>
                  <a:cubicBezTo>
                    <a:pt x="78" y="181"/>
                    <a:pt x="78" y="181"/>
                    <a:pt x="78" y="181"/>
                  </a:cubicBezTo>
                  <a:cubicBezTo>
                    <a:pt x="78" y="181"/>
                    <a:pt x="78" y="180"/>
                    <a:pt x="78" y="180"/>
                  </a:cubicBezTo>
                  <a:cubicBezTo>
                    <a:pt x="77" y="180"/>
                    <a:pt x="77" y="180"/>
                    <a:pt x="77" y="180"/>
                  </a:cubicBezTo>
                  <a:cubicBezTo>
                    <a:pt x="76" y="180"/>
                    <a:pt x="76" y="180"/>
                    <a:pt x="76" y="181"/>
                  </a:cubicBezTo>
                  <a:cubicBezTo>
                    <a:pt x="76" y="181"/>
                    <a:pt x="76" y="182"/>
                    <a:pt x="77" y="182"/>
                  </a:cubicBezTo>
                  <a:close/>
                  <a:moveTo>
                    <a:pt x="21" y="179"/>
                  </a:moveTo>
                  <a:cubicBezTo>
                    <a:pt x="21" y="180"/>
                    <a:pt x="21" y="180"/>
                    <a:pt x="22" y="179"/>
                  </a:cubicBezTo>
                  <a:cubicBezTo>
                    <a:pt x="22" y="179"/>
                    <a:pt x="22" y="179"/>
                    <a:pt x="22" y="178"/>
                  </a:cubicBezTo>
                  <a:cubicBezTo>
                    <a:pt x="21" y="178"/>
                    <a:pt x="21" y="179"/>
                    <a:pt x="21" y="179"/>
                  </a:cubicBezTo>
                  <a:close/>
                  <a:moveTo>
                    <a:pt x="17" y="179"/>
                  </a:moveTo>
                  <a:cubicBezTo>
                    <a:pt x="17" y="179"/>
                    <a:pt x="17" y="179"/>
                    <a:pt x="17" y="179"/>
                  </a:cubicBezTo>
                  <a:cubicBezTo>
                    <a:pt x="17" y="179"/>
                    <a:pt x="17" y="179"/>
                    <a:pt x="17" y="178"/>
                  </a:cubicBezTo>
                  <a:cubicBezTo>
                    <a:pt x="17" y="178"/>
                    <a:pt x="17" y="178"/>
                    <a:pt x="16" y="178"/>
                  </a:cubicBezTo>
                  <a:cubicBezTo>
                    <a:pt x="16" y="179"/>
                    <a:pt x="16" y="179"/>
                    <a:pt x="17" y="179"/>
                  </a:cubicBezTo>
                  <a:close/>
                  <a:moveTo>
                    <a:pt x="22" y="178"/>
                  </a:moveTo>
                  <a:cubicBezTo>
                    <a:pt x="23" y="178"/>
                    <a:pt x="23" y="179"/>
                    <a:pt x="24" y="179"/>
                  </a:cubicBezTo>
                  <a:cubicBezTo>
                    <a:pt x="24" y="179"/>
                    <a:pt x="25" y="179"/>
                    <a:pt x="25" y="178"/>
                  </a:cubicBezTo>
                  <a:cubicBezTo>
                    <a:pt x="25" y="178"/>
                    <a:pt x="24" y="178"/>
                    <a:pt x="23" y="178"/>
                  </a:cubicBezTo>
                  <a:cubicBezTo>
                    <a:pt x="23" y="178"/>
                    <a:pt x="23" y="178"/>
                    <a:pt x="22" y="178"/>
                  </a:cubicBezTo>
                  <a:close/>
                  <a:moveTo>
                    <a:pt x="31" y="178"/>
                  </a:moveTo>
                  <a:cubicBezTo>
                    <a:pt x="31" y="178"/>
                    <a:pt x="30" y="177"/>
                    <a:pt x="30" y="177"/>
                  </a:cubicBezTo>
                  <a:cubicBezTo>
                    <a:pt x="30" y="178"/>
                    <a:pt x="30" y="178"/>
                    <a:pt x="30" y="178"/>
                  </a:cubicBezTo>
                  <a:cubicBezTo>
                    <a:pt x="30" y="178"/>
                    <a:pt x="30" y="178"/>
                    <a:pt x="31" y="178"/>
                  </a:cubicBezTo>
                  <a:close/>
                  <a:moveTo>
                    <a:pt x="7" y="177"/>
                  </a:moveTo>
                  <a:cubicBezTo>
                    <a:pt x="7" y="177"/>
                    <a:pt x="7" y="178"/>
                    <a:pt x="8" y="178"/>
                  </a:cubicBezTo>
                  <a:cubicBezTo>
                    <a:pt x="8" y="179"/>
                    <a:pt x="8" y="179"/>
                    <a:pt x="9" y="179"/>
                  </a:cubicBezTo>
                  <a:cubicBezTo>
                    <a:pt x="9" y="178"/>
                    <a:pt x="9" y="178"/>
                    <a:pt x="9" y="178"/>
                  </a:cubicBezTo>
                  <a:cubicBezTo>
                    <a:pt x="9" y="177"/>
                    <a:pt x="8" y="177"/>
                    <a:pt x="8" y="176"/>
                  </a:cubicBezTo>
                  <a:cubicBezTo>
                    <a:pt x="8" y="176"/>
                    <a:pt x="8" y="176"/>
                    <a:pt x="7" y="177"/>
                  </a:cubicBezTo>
                  <a:close/>
                  <a:moveTo>
                    <a:pt x="18" y="177"/>
                  </a:moveTo>
                  <a:cubicBezTo>
                    <a:pt x="19" y="177"/>
                    <a:pt x="19" y="177"/>
                    <a:pt x="19" y="177"/>
                  </a:cubicBezTo>
                  <a:lnTo>
                    <a:pt x="20" y="177"/>
                  </a:lnTo>
                  <a:cubicBezTo>
                    <a:pt x="20" y="177"/>
                    <a:pt x="20" y="177"/>
                    <a:pt x="20" y="177"/>
                  </a:cubicBezTo>
                  <a:cubicBezTo>
                    <a:pt x="20" y="177"/>
                    <a:pt x="20" y="176"/>
                    <a:pt x="20" y="176"/>
                  </a:cubicBezTo>
                  <a:cubicBezTo>
                    <a:pt x="20" y="176"/>
                    <a:pt x="20" y="176"/>
                    <a:pt x="19" y="176"/>
                  </a:cubicBezTo>
                  <a:cubicBezTo>
                    <a:pt x="19" y="176"/>
                    <a:pt x="18" y="176"/>
                    <a:pt x="18" y="177"/>
                  </a:cubicBezTo>
                  <a:close/>
                  <a:moveTo>
                    <a:pt x="13" y="175"/>
                  </a:moveTo>
                  <a:cubicBezTo>
                    <a:pt x="13" y="175"/>
                    <a:pt x="13" y="175"/>
                    <a:pt x="12" y="175"/>
                  </a:cubicBezTo>
                  <a:cubicBezTo>
                    <a:pt x="12" y="175"/>
                    <a:pt x="12" y="175"/>
                    <a:pt x="12" y="176"/>
                  </a:cubicBezTo>
                  <a:cubicBezTo>
                    <a:pt x="11" y="176"/>
                    <a:pt x="11" y="176"/>
                    <a:pt x="11" y="176"/>
                  </a:cubicBezTo>
                  <a:cubicBezTo>
                    <a:pt x="11" y="176"/>
                    <a:pt x="11" y="176"/>
                    <a:pt x="11" y="176"/>
                  </a:cubicBezTo>
                  <a:cubicBezTo>
                    <a:pt x="11" y="177"/>
                    <a:pt x="11" y="177"/>
                    <a:pt x="12" y="177"/>
                  </a:cubicBezTo>
                  <a:cubicBezTo>
                    <a:pt x="12" y="177"/>
                    <a:pt x="12" y="178"/>
                    <a:pt x="12" y="178"/>
                  </a:cubicBezTo>
                  <a:cubicBezTo>
                    <a:pt x="12" y="178"/>
                    <a:pt x="11" y="179"/>
                    <a:pt x="11" y="179"/>
                  </a:cubicBezTo>
                  <a:cubicBezTo>
                    <a:pt x="11" y="179"/>
                    <a:pt x="10" y="179"/>
                    <a:pt x="10" y="180"/>
                  </a:cubicBezTo>
                  <a:cubicBezTo>
                    <a:pt x="11" y="180"/>
                    <a:pt x="12" y="180"/>
                    <a:pt x="12" y="180"/>
                  </a:cubicBezTo>
                  <a:cubicBezTo>
                    <a:pt x="12" y="180"/>
                    <a:pt x="13" y="179"/>
                    <a:pt x="13" y="179"/>
                  </a:cubicBezTo>
                  <a:cubicBezTo>
                    <a:pt x="13" y="178"/>
                    <a:pt x="13" y="178"/>
                    <a:pt x="14" y="178"/>
                  </a:cubicBezTo>
                  <a:cubicBezTo>
                    <a:pt x="15" y="178"/>
                    <a:pt x="15" y="178"/>
                    <a:pt x="15" y="177"/>
                  </a:cubicBezTo>
                  <a:cubicBezTo>
                    <a:pt x="15" y="176"/>
                    <a:pt x="14" y="175"/>
                    <a:pt x="13" y="175"/>
                  </a:cubicBezTo>
                  <a:close/>
                  <a:moveTo>
                    <a:pt x="27" y="176"/>
                  </a:moveTo>
                  <a:cubicBezTo>
                    <a:pt x="27" y="176"/>
                    <a:pt x="27" y="176"/>
                    <a:pt x="27" y="175"/>
                  </a:cubicBezTo>
                  <a:cubicBezTo>
                    <a:pt x="27" y="175"/>
                    <a:pt x="27" y="175"/>
                    <a:pt x="27" y="175"/>
                  </a:cubicBezTo>
                  <a:cubicBezTo>
                    <a:pt x="26" y="174"/>
                    <a:pt x="26" y="174"/>
                    <a:pt x="26" y="174"/>
                  </a:cubicBezTo>
                  <a:cubicBezTo>
                    <a:pt x="26" y="175"/>
                    <a:pt x="26" y="175"/>
                    <a:pt x="26" y="175"/>
                  </a:cubicBezTo>
                  <a:cubicBezTo>
                    <a:pt x="26" y="175"/>
                    <a:pt x="26" y="175"/>
                    <a:pt x="26" y="176"/>
                  </a:cubicBezTo>
                  <a:cubicBezTo>
                    <a:pt x="26" y="176"/>
                    <a:pt x="26" y="176"/>
                    <a:pt x="27" y="176"/>
                  </a:cubicBezTo>
                  <a:close/>
                  <a:moveTo>
                    <a:pt x="40" y="177"/>
                  </a:moveTo>
                  <a:cubicBezTo>
                    <a:pt x="40" y="177"/>
                    <a:pt x="40" y="177"/>
                    <a:pt x="40" y="176"/>
                  </a:cubicBezTo>
                  <a:cubicBezTo>
                    <a:pt x="41" y="176"/>
                    <a:pt x="41" y="176"/>
                    <a:pt x="41" y="175"/>
                  </a:cubicBezTo>
                  <a:cubicBezTo>
                    <a:pt x="41" y="175"/>
                    <a:pt x="40" y="175"/>
                    <a:pt x="40" y="175"/>
                  </a:cubicBezTo>
                  <a:cubicBezTo>
                    <a:pt x="40" y="174"/>
                    <a:pt x="39" y="174"/>
                    <a:pt x="39" y="174"/>
                  </a:cubicBezTo>
                  <a:cubicBezTo>
                    <a:pt x="39" y="175"/>
                    <a:pt x="38" y="175"/>
                    <a:pt x="39" y="176"/>
                  </a:cubicBezTo>
                  <a:cubicBezTo>
                    <a:pt x="39" y="176"/>
                    <a:pt x="39" y="177"/>
                    <a:pt x="40" y="177"/>
                  </a:cubicBezTo>
                  <a:close/>
                  <a:moveTo>
                    <a:pt x="25" y="173"/>
                  </a:moveTo>
                  <a:cubicBezTo>
                    <a:pt x="25" y="173"/>
                    <a:pt x="25" y="173"/>
                    <a:pt x="26" y="173"/>
                  </a:cubicBezTo>
                  <a:cubicBezTo>
                    <a:pt x="26" y="173"/>
                    <a:pt x="26" y="173"/>
                    <a:pt x="27" y="173"/>
                  </a:cubicBezTo>
                  <a:cubicBezTo>
                    <a:pt x="26" y="172"/>
                    <a:pt x="26" y="172"/>
                    <a:pt x="26" y="172"/>
                  </a:cubicBezTo>
                  <a:cubicBezTo>
                    <a:pt x="26" y="172"/>
                    <a:pt x="26" y="173"/>
                    <a:pt x="25" y="173"/>
                  </a:cubicBezTo>
                  <a:cubicBezTo>
                    <a:pt x="25" y="172"/>
                    <a:pt x="25" y="172"/>
                    <a:pt x="25" y="172"/>
                  </a:cubicBezTo>
                  <a:cubicBezTo>
                    <a:pt x="25" y="172"/>
                    <a:pt x="25" y="172"/>
                    <a:pt x="24" y="172"/>
                  </a:cubicBezTo>
                  <a:cubicBezTo>
                    <a:pt x="24" y="172"/>
                    <a:pt x="25" y="172"/>
                    <a:pt x="25" y="172"/>
                  </a:cubicBezTo>
                  <a:cubicBezTo>
                    <a:pt x="25" y="172"/>
                    <a:pt x="25" y="173"/>
                    <a:pt x="25" y="173"/>
                  </a:cubicBezTo>
                  <a:close/>
                  <a:moveTo>
                    <a:pt x="108" y="173"/>
                  </a:moveTo>
                  <a:cubicBezTo>
                    <a:pt x="108" y="174"/>
                    <a:pt x="108" y="174"/>
                    <a:pt x="108" y="174"/>
                  </a:cubicBezTo>
                  <a:cubicBezTo>
                    <a:pt x="108" y="175"/>
                    <a:pt x="107" y="175"/>
                    <a:pt x="107" y="175"/>
                  </a:cubicBezTo>
                  <a:cubicBezTo>
                    <a:pt x="107" y="176"/>
                    <a:pt x="107" y="176"/>
                    <a:pt x="107" y="176"/>
                  </a:cubicBezTo>
                  <a:cubicBezTo>
                    <a:pt x="107" y="176"/>
                    <a:pt x="107" y="176"/>
                    <a:pt x="107" y="177"/>
                  </a:cubicBezTo>
                  <a:cubicBezTo>
                    <a:pt x="107" y="177"/>
                    <a:pt x="107" y="178"/>
                    <a:pt x="107" y="178"/>
                  </a:cubicBezTo>
                  <a:cubicBezTo>
                    <a:pt x="107" y="179"/>
                    <a:pt x="108" y="179"/>
                    <a:pt x="108" y="180"/>
                  </a:cubicBezTo>
                  <a:cubicBezTo>
                    <a:pt x="108" y="180"/>
                    <a:pt x="109" y="181"/>
                    <a:pt x="109" y="181"/>
                  </a:cubicBezTo>
                  <a:cubicBezTo>
                    <a:pt x="110" y="182"/>
                    <a:pt x="110" y="182"/>
                    <a:pt x="111" y="182"/>
                  </a:cubicBezTo>
                  <a:cubicBezTo>
                    <a:pt x="111" y="182"/>
                    <a:pt x="111" y="182"/>
                    <a:pt x="111" y="182"/>
                  </a:cubicBezTo>
                  <a:cubicBezTo>
                    <a:pt x="111" y="181"/>
                    <a:pt x="111" y="181"/>
                    <a:pt x="112" y="181"/>
                  </a:cubicBezTo>
                  <a:cubicBezTo>
                    <a:pt x="112" y="181"/>
                    <a:pt x="112" y="181"/>
                    <a:pt x="112" y="181"/>
                  </a:cubicBezTo>
                  <a:cubicBezTo>
                    <a:pt x="113" y="181"/>
                    <a:pt x="113" y="181"/>
                    <a:pt x="113" y="181"/>
                  </a:cubicBezTo>
                  <a:cubicBezTo>
                    <a:pt x="114" y="180"/>
                    <a:pt x="115" y="179"/>
                    <a:pt x="115" y="177"/>
                  </a:cubicBezTo>
                  <a:cubicBezTo>
                    <a:pt x="115" y="176"/>
                    <a:pt x="115" y="174"/>
                    <a:pt x="115" y="173"/>
                  </a:cubicBezTo>
                  <a:cubicBezTo>
                    <a:pt x="114" y="172"/>
                    <a:pt x="113" y="172"/>
                    <a:pt x="111" y="172"/>
                  </a:cubicBezTo>
                  <a:cubicBezTo>
                    <a:pt x="110" y="172"/>
                    <a:pt x="110" y="172"/>
                    <a:pt x="109" y="172"/>
                  </a:cubicBezTo>
                  <a:cubicBezTo>
                    <a:pt x="109" y="173"/>
                    <a:pt x="108" y="173"/>
                    <a:pt x="108" y="173"/>
                  </a:cubicBezTo>
                  <a:close/>
                  <a:moveTo>
                    <a:pt x="4" y="173"/>
                  </a:moveTo>
                  <a:cubicBezTo>
                    <a:pt x="4" y="173"/>
                    <a:pt x="5" y="173"/>
                    <a:pt x="5" y="173"/>
                  </a:cubicBezTo>
                  <a:cubicBezTo>
                    <a:pt x="5" y="172"/>
                    <a:pt x="5" y="172"/>
                    <a:pt x="5" y="171"/>
                  </a:cubicBezTo>
                  <a:cubicBezTo>
                    <a:pt x="4" y="171"/>
                    <a:pt x="4" y="172"/>
                    <a:pt x="4" y="173"/>
                  </a:cubicBezTo>
                  <a:close/>
                  <a:moveTo>
                    <a:pt x="12" y="171"/>
                  </a:moveTo>
                  <a:cubicBezTo>
                    <a:pt x="12" y="172"/>
                    <a:pt x="12" y="172"/>
                    <a:pt x="11" y="173"/>
                  </a:cubicBezTo>
                  <a:cubicBezTo>
                    <a:pt x="11" y="173"/>
                    <a:pt x="10" y="173"/>
                    <a:pt x="10" y="172"/>
                  </a:cubicBezTo>
                  <a:cubicBezTo>
                    <a:pt x="9" y="172"/>
                    <a:pt x="9" y="172"/>
                    <a:pt x="9" y="173"/>
                  </a:cubicBezTo>
                  <a:cubicBezTo>
                    <a:pt x="9" y="173"/>
                    <a:pt x="9" y="173"/>
                    <a:pt x="9" y="174"/>
                  </a:cubicBezTo>
                  <a:lnTo>
                    <a:pt x="9" y="175"/>
                  </a:lnTo>
                  <a:cubicBezTo>
                    <a:pt x="10" y="175"/>
                    <a:pt x="10" y="175"/>
                    <a:pt x="11" y="175"/>
                  </a:cubicBezTo>
                  <a:cubicBezTo>
                    <a:pt x="11" y="174"/>
                    <a:pt x="12" y="174"/>
                    <a:pt x="12" y="174"/>
                  </a:cubicBezTo>
                  <a:cubicBezTo>
                    <a:pt x="13" y="173"/>
                    <a:pt x="13" y="172"/>
                    <a:pt x="13" y="171"/>
                  </a:cubicBezTo>
                  <a:lnTo>
                    <a:pt x="12" y="171"/>
                  </a:lnTo>
                  <a:close/>
                  <a:moveTo>
                    <a:pt x="19" y="172"/>
                  </a:moveTo>
                  <a:cubicBezTo>
                    <a:pt x="20" y="172"/>
                    <a:pt x="20" y="172"/>
                    <a:pt x="21" y="172"/>
                  </a:cubicBezTo>
                  <a:cubicBezTo>
                    <a:pt x="21" y="172"/>
                    <a:pt x="21" y="172"/>
                    <a:pt x="22" y="172"/>
                  </a:cubicBezTo>
                  <a:cubicBezTo>
                    <a:pt x="21" y="171"/>
                    <a:pt x="21" y="171"/>
                    <a:pt x="21" y="171"/>
                  </a:cubicBezTo>
                  <a:cubicBezTo>
                    <a:pt x="21" y="171"/>
                    <a:pt x="20" y="171"/>
                    <a:pt x="20" y="171"/>
                  </a:cubicBezTo>
                  <a:cubicBezTo>
                    <a:pt x="20" y="171"/>
                    <a:pt x="19" y="171"/>
                    <a:pt x="19" y="171"/>
                  </a:cubicBezTo>
                  <a:cubicBezTo>
                    <a:pt x="19" y="172"/>
                    <a:pt x="19" y="172"/>
                    <a:pt x="19" y="172"/>
                  </a:cubicBezTo>
                  <a:close/>
                  <a:moveTo>
                    <a:pt x="79" y="172"/>
                  </a:moveTo>
                  <a:cubicBezTo>
                    <a:pt x="79" y="172"/>
                    <a:pt x="80" y="172"/>
                    <a:pt x="80" y="172"/>
                  </a:cubicBezTo>
                  <a:cubicBezTo>
                    <a:pt x="80" y="173"/>
                    <a:pt x="80" y="173"/>
                    <a:pt x="81" y="173"/>
                  </a:cubicBezTo>
                  <a:cubicBezTo>
                    <a:pt x="81" y="173"/>
                    <a:pt x="82" y="172"/>
                    <a:pt x="82" y="172"/>
                  </a:cubicBezTo>
                  <a:cubicBezTo>
                    <a:pt x="81" y="172"/>
                    <a:pt x="81" y="171"/>
                    <a:pt x="81" y="171"/>
                  </a:cubicBezTo>
                  <a:cubicBezTo>
                    <a:pt x="81" y="171"/>
                    <a:pt x="80" y="171"/>
                    <a:pt x="80" y="171"/>
                  </a:cubicBezTo>
                  <a:cubicBezTo>
                    <a:pt x="80" y="171"/>
                    <a:pt x="79" y="171"/>
                    <a:pt x="79" y="172"/>
                  </a:cubicBezTo>
                  <a:close/>
                  <a:moveTo>
                    <a:pt x="30" y="172"/>
                  </a:moveTo>
                  <a:cubicBezTo>
                    <a:pt x="30" y="172"/>
                    <a:pt x="30" y="171"/>
                    <a:pt x="30" y="171"/>
                  </a:cubicBezTo>
                  <a:cubicBezTo>
                    <a:pt x="30" y="171"/>
                    <a:pt x="30" y="170"/>
                    <a:pt x="29" y="170"/>
                  </a:cubicBezTo>
                  <a:cubicBezTo>
                    <a:pt x="29" y="170"/>
                    <a:pt x="29" y="171"/>
                    <a:pt x="29" y="171"/>
                  </a:cubicBezTo>
                  <a:cubicBezTo>
                    <a:pt x="29" y="171"/>
                    <a:pt x="29" y="171"/>
                    <a:pt x="29" y="172"/>
                  </a:cubicBezTo>
                  <a:cubicBezTo>
                    <a:pt x="29" y="172"/>
                    <a:pt x="29" y="172"/>
                    <a:pt x="30" y="172"/>
                  </a:cubicBezTo>
                  <a:cubicBezTo>
                    <a:pt x="30" y="172"/>
                    <a:pt x="30" y="172"/>
                    <a:pt x="30" y="172"/>
                  </a:cubicBezTo>
                  <a:close/>
                  <a:moveTo>
                    <a:pt x="123" y="171"/>
                  </a:moveTo>
                  <a:cubicBezTo>
                    <a:pt x="123" y="171"/>
                    <a:pt x="123" y="171"/>
                    <a:pt x="123" y="171"/>
                  </a:cubicBezTo>
                  <a:cubicBezTo>
                    <a:pt x="123" y="171"/>
                    <a:pt x="123" y="171"/>
                    <a:pt x="123" y="171"/>
                  </a:cubicBezTo>
                  <a:cubicBezTo>
                    <a:pt x="123" y="170"/>
                    <a:pt x="123" y="170"/>
                    <a:pt x="123" y="170"/>
                  </a:cubicBezTo>
                  <a:cubicBezTo>
                    <a:pt x="123" y="170"/>
                    <a:pt x="123" y="170"/>
                    <a:pt x="123" y="171"/>
                  </a:cubicBezTo>
                  <a:close/>
                  <a:moveTo>
                    <a:pt x="9" y="168"/>
                  </a:moveTo>
                  <a:cubicBezTo>
                    <a:pt x="9" y="168"/>
                    <a:pt x="9" y="169"/>
                    <a:pt x="8" y="169"/>
                  </a:cubicBezTo>
                  <a:cubicBezTo>
                    <a:pt x="8" y="169"/>
                    <a:pt x="8" y="170"/>
                    <a:pt x="8" y="170"/>
                  </a:cubicBezTo>
                  <a:cubicBezTo>
                    <a:pt x="8" y="170"/>
                    <a:pt x="8" y="170"/>
                    <a:pt x="7" y="171"/>
                  </a:cubicBezTo>
                  <a:cubicBezTo>
                    <a:pt x="7" y="171"/>
                    <a:pt x="7" y="171"/>
                    <a:pt x="8" y="171"/>
                  </a:cubicBezTo>
                  <a:cubicBezTo>
                    <a:pt x="8" y="171"/>
                    <a:pt x="8" y="171"/>
                    <a:pt x="8" y="171"/>
                  </a:cubicBezTo>
                  <a:cubicBezTo>
                    <a:pt x="8" y="171"/>
                    <a:pt x="8" y="171"/>
                    <a:pt x="9" y="170"/>
                  </a:cubicBezTo>
                  <a:cubicBezTo>
                    <a:pt x="9" y="170"/>
                    <a:pt x="9" y="170"/>
                    <a:pt x="10" y="170"/>
                  </a:cubicBezTo>
                  <a:cubicBezTo>
                    <a:pt x="10" y="170"/>
                    <a:pt x="10" y="171"/>
                    <a:pt x="11" y="171"/>
                  </a:cubicBezTo>
                  <a:cubicBezTo>
                    <a:pt x="11" y="170"/>
                    <a:pt x="11" y="170"/>
                    <a:pt x="11" y="169"/>
                  </a:cubicBezTo>
                  <a:cubicBezTo>
                    <a:pt x="11" y="169"/>
                    <a:pt x="11" y="169"/>
                    <a:pt x="11" y="168"/>
                  </a:cubicBezTo>
                  <a:cubicBezTo>
                    <a:pt x="10" y="168"/>
                    <a:pt x="10" y="168"/>
                    <a:pt x="10" y="168"/>
                  </a:cubicBezTo>
                  <a:cubicBezTo>
                    <a:pt x="9" y="168"/>
                    <a:pt x="9" y="168"/>
                    <a:pt x="9" y="168"/>
                  </a:cubicBezTo>
                  <a:close/>
                  <a:moveTo>
                    <a:pt x="19" y="167"/>
                  </a:moveTo>
                  <a:cubicBezTo>
                    <a:pt x="19" y="168"/>
                    <a:pt x="19" y="168"/>
                    <a:pt x="20" y="168"/>
                  </a:cubicBezTo>
                  <a:cubicBezTo>
                    <a:pt x="20" y="168"/>
                    <a:pt x="20" y="169"/>
                    <a:pt x="20" y="169"/>
                  </a:cubicBezTo>
                  <a:cubicBezTo>
                    <a:pt x="20" y="169"/>
                    <a:pt x="21" y="169"/>
                    <a:pt x="21" y="169"/>
                  </a:cubicBezTo>
                  <a:cubicBezTo>
                    <a:pt x="21" y="168"/>
                    <a:pt x="21" y="168"/>
                    <a:pt x="21" y="168"/>
                  </a:cubicBezTo>
                  <a:cubicBezTo>
                    <a:pt x="21" y="167"/>
                    <a:pt x="20" y="167"/>
                    <a:pt x="20" y="167"/>
                  </a:cubicBezTo>
                  <a:cubicBezTo>
                    <a:pt x="20" y="167"/>
                    <a:pt x="19" y="167"/>
                    <a:pt x="19" y="167"/>
                  </a:cubicBezTo>
                  <a:close/>
                  <a:moveTo>
                    <a:pt x="14" y="167"/>
                  </a:moveTo>
                  <a:cubicBezTo>
                    <a:pt x="14" y="168"/>
                    <a:pt x="14" y="168"/>
                    <a:pt x="15" y="167"/>
                  </a:cubicBezTo>
                  <a:cubicBezTo>
                    <a:pt x="15" y="167"/>
                    <a:pt x="14" y="166"/>
                    <a:pt x="14" y="167"/>
                  </a:cubicBezTo>
                  <a:cubicBezTo>
                    <a:pt x="14" y="167"/>
                    <a:pt x="14" y="167"/>
                    <a:pt x="14" y="167"/>
                  </a:cubicBezTo>
                  <a:close/>
                  <a:moveTo>
                    <a:pt x="11" y="166"/>
                  </a:moveTo>
                  <a:cubicBezTo>
                    <a:pt x="11" y="167"/>
                    <a:pt x="11" y="167"/>
                    <a:pt x="12" y="167"/>
                  </a:cubicBezTo>
                  <a:cubicBezTo>
                    <a:pt x="12" y="167"/>
                    <a:pt x="12" y="167"/>
                    <a:pt x="12" y="166"/>
                  </a:cubicBezTo>
                  <a:cubicBezTo>
                    <a:pt x="12" y="166"/>
                    <a:pt x="11" y="166"/>
                    <a:pt x="11" y="166"/>
                  </a:cubicBezTo>
                  <a:close/>
                  <a:moveTo>
                    <a:pt x="7" y="168"/>
                  </a:moveTo>
                  <a:cubicBezTo>
                    <a:pt x="8" y="167"/>
                    <a:pt x="8" y="167"/>
                    <a:pt x="8" y="166"/>
                  </a:cubicBezTo>
                  <a:cubicBezTo>
                    <a:pt x="7" y="166"/>
                    <a:pt x="7" y="165"/>
                    <a:pt x="7" y="165"/>
                  </a:cubicBezTo>
                  <a:cubicBezTo>
                    <a:pt x="7" y="165"/>
                    <a:pt x="6" y="165"/>
                    <a:pt x="6" y="165"/>
                  </a:cubicBezTo>
                  <a:cubicBezTo>
                    <a:pt x="6" y="165"/>
                    <a:pt x="6" y="166"/>
                    <a:pt x="6" y="166"/>
                  </a:cubicBezTo>
                  <a:cubicBezTo>
                    <a:pt x="6" y="166"/>
                    <a:pt x="6" y="167"/>
                    <a:pt x="6" y="167"/>
                  </a:cubicBezTo>
                  <a:cubicBezTo>
                    <a:pt x="6" y="167"/>
                    <a:pt x="7" y="168"/>
                    <a:pt x="7" y="168"/>
                  </a:cubicBezTo>
                  <a:close/>
                  <a:moveTo>
                    <a:pt x="119" y="165"/>
                  </a:moveTo>
                  <a:cubicBezTo>
                    <a:pt x="120" y="165"/>
                    <a:pt x="120" y="164"/>
                    <a:pt x="120" y="163"/>
                  </a:cubicBezTo>
                  <a:cubicBezTo>
                    <a:pt x="119" y="163"/>
                    <a:pt x="119" y="163"/>
                    <a:pt x="119" y="163"/>
                  </a:cubicBezTo>
                  <a:cubicBezTo>
                    <a:pt x="118" y="163"/>
                    <a:pt x="118" y="163"/>
                    <a:pt x="118" y="163"/>
                  </a:cubicBezTo>
                  <a:cubicBezTo>
                    <a:pt x="118" y="164"/>
                    <a:pt x="118" y="164"/>
                    <a:pt x="118" y="164"/>
                  </a:cubicBezTo>
                  <a:cubicBezTo>
                    <a:pt x="118" y="165"/>
                    <a:pt x="119" y="165"/>
                    <a:pt x="119" y="165"/>
                  </a:cubicBezTo>
                  <a:close/>
                  <a:moveTo>
                    <a:pt x="10" y="163"/>
                  </a:moveTo>
                  <a:cubicBezTo>
                    <a:pt x="10" y="163"/>
                    <a:pt x="10" y="164"/>
                    <a:pt x="10" y="164"/>
                  </a:cubicBezTo>
                  <a:cubicBezTo>
                    <a:pt x="11" y="164"/>
                    <a:pt x="11" y="165"/>
                    <a:pt x="12" y="164"/>
                  </a:cubicBezTo>
                  <a:cubicBezTo>
                    <a:pt x="12" y="165"/>
                    <a:pt x="12" y="165"/>
                    <a:pt x="13" y="165"/>
                  </a:cubicBezTo>
                  <a:cubicBezTo>
                    <a:pt x="13" y="166"/>
                    <a:pt x="13" y="166"/>
                    <a:pt x="14" y="166"/>
                  </a:cubicBezTo>
                  <a:cubicBezTo>
                    <a:pt x="14" y="165"/>
                    <a:pt x="14" y="165"/>
                    <a:pt x="14" y="164"/>
                  </a:cubicBezTo>
                  <a:cubicBezTo>
                    <a:pt x="14" y="164"/>
                    <a:pt x="14" y="163"/>
                    <a:pt x="14" y="163"/>
                  </a:cubicBezTo>
                  <a:cubicBezTo>
                    <a:pt x="13" y="163"/>
                    <a:pt x="12" y="163"/>
                    <a:pt x="12" y="163"/>
                  </a:cubicBezTo>
                  <a:cubicBezTo>
                    <a:pt x="11" y="163"/>
                    <a:pt x="10" y="163"/>
                    <a:pt x="10" y="163"/>
                  </a:cubicBezTo>
                  <a:close/>
                  <a:moveTo>
                    <a:pt x="7" y="162"/>
                  </a:moveTo>
                  <a:cubicBezTo>
                    <a:pt x="6" y="162"/>
                    <a:pt x="6" y="163"/>
                    <a:pt x="7" y="163"/>
                  </a:cubicBezTo>
                  <a:cubicBezTo>
                    <a:pt x="7" y="163"/>
                    <a:pt x="7" y="163"/>
                    <a:pt x="7" y="163"/>
                  </a:cubicBezTo>
                  <a:cubicBezTo>
                    <a:pt x="7" y="163"/>
                    <a:pt x="7" y="163"/>
                    <a:pt x="7" y="163"/>
                  </a:cubicBezTo>
                  <a:cubicBezTo>
                    <a:pt x="7" y="163"/>
                    <a:pt x="7" y="163"/>
                    <a:pt x="7" y="162"/>
                  </a:cubicBezTo>
                  <a:cubicBezTo>
                    <a:pt x="7" y="162"/>
                    <a:pt x="7" y="162"/>
                    <a:pt x="7" y="162"/>
                  </a:cubicBezTo>
                  <a:close/>
                  <a:moveTo>
                    <a:pt x="18" y="160"/>
                  </a:moveTo>
                  <a:cubicBezTo>
                    <a:pt x="18" y="161"/>
                    <a:pt x="18" y="162"/>
                    <a:pt x="19" y="162"/>
                  </a:cubicBezTo>
                  <a:cubicBezTo>
                    <a:pt x="20" y="162"/>
                    <a:pt x="20" y="161"/>
                    <a:pt x="20" y="161"/>
                  </a:cubicBezTo>
                  <a:cubicBezTo>
                    <a:pt x="19" y="160"/>
                    <a:pt x="19" y="160"/>
                    <a:pt x="18" y="160"/>
                  </a:cubicBezTo>
                  <a:close/>
                  <a:moveTo>
                    <a:pt x="23" y="159"/>
                  </a:moveTo>
                  <a:cubicBezTo>
                    <a:pt x="22" y="159"/>
                    <a:pt x="22" y="159"/>
                    <a:pt x="22" y="160"/>
                  </a:cubicBezTo>
                  <a:cubicBezTo>
                    <a:pt x="22" y="160"/>
                    <a:pt x="22" y="161"/>
                    <a:pt x="22" y="161"/>
                  </a:cubicBezTo>
                  <a:cubicBezTo>
                    <a:pt x="22" y="162"/>
                    <a:pt x="23" y="162"/>
                    <a:pt x="23" y="162"/>
                  </a:cubicBezTo>
                  <a:cubicBezTo>
                    <a:pt x="24" y="162"/>
                    <a:pt x="24" y="161"/>
                    <a:pt x="24" y="160"/>
                  </a:cubicBezTo>
                  <a:cubicBezTo>
                    <a:pt x="24" y="160"/>
                    <a:pt x="23" y="159"/>
                    <a:pt x="23" y="159"/>
                  </a:cubicBezTo>
                  <a:close/>
                  <a:moveTo>
                    <a:pt x="16" y="160"/>
                  </a:moveTo>
                  <a:cubicBezTo>
                    <a:pt x="17" y="160"/>
                    <a:pt x="18" y="160"/>
                    <a:pt x="18" y="160"/>
                  </a:cubicBezTo>
                  <a:cubicBezTo>
                    <a:pt x="18" y="159"/>
                    <a:pt x="17" y="159"/>
                    <a:pt x="16" y="159"/>
                  </a:cubicBezTo>
                  <a:cubicBezTo>
                    <a:pt x="16" y="159"/>
                    <a:pt x="16" y="159"/>
                    <a:pt x="16" y="160"/>
                  </a:cubicBezTo>
                  <a:cubicBezTo>
                    <a:pt x="16" y="160"/>
                    <a:pt x="16" y="160"/>
                    <a:pt x="16" y="160"/>
                  </a:cubicBezTo>
                  <a:close/>
                  <a:moveTo>
                    <a:pt x="8" y="160"/>
                  </a:moveTo>
                  <a:cubicBezTo>
                    <a:pt x="9" y="160"/>
                    <a:pt x="9" y="160"/>
                    <a:pt x="9" y="160"/>
                  </a:cubicBezTo>
                  <a:cubicBezTo>
                    <a:pt x="9" y="160"/>
                    <a:pt x="9" y="160"/>
                    <a:pt x="9" y="160"/>
                  </a:cubicBezTo>
                  <a:cubicBezTo>
                    <a:pt x="9" y="159"/>
                    <a:pt x="9" y="159"/>
                    <a:pt x="9" y="159"/>
                  </a:cubicBezTo>
                  <a:cubicBezTo>
                    <a:pt x="8" y="159"/>
                    <a:pt x="8" y="159"/>
                    <a:pt x="8" y="160"/>
                  </a:cubicBezTo>
                  <a:close/>
                  <a:moveTo>
                    <a:pt x="26" y="160"/>
                  </a:moveTo>
                  <a:cubicBezTo>
                    <a:pt x="26" y="160"/>
                    <a:pt x="26" y="160"/>
                    <a:pt x="26" y="160"/>
                  </a:cubicBezTo>
                  <a:cubicBezTo>
                    <a:pt x="27" y="160"/>
                    <a:pt x="27" y="160"/>
                    <a:pt x="27" y="160"/>
                  </a:cubicBezTo>
                  <a:cubicBezTo>
                    <a:pt x="27" y="160"/>
                    <a:pt x="27" y="159"/>
                    <a:pt x="27" y="159"/>
                  </a:cubicBezTo>
                  <a:cubicBezTo>
                    <a:pt x="27" y="159"/>
                    <a:pt x="27" y="159"/>
                    <a:pt x="26" y="159"/>
                  </a:cubicBezTo>
                  <a:cubicBezTo>
                    <a:pt x="26" y="159"/>
                    <a:pt x="26" y="159"/>
                    <a:pt x="26" y="159"/>
                  </a:cubicBezTo>
                  <a:cubicBezTo>
                    <a:pt x="26" y="160"/>
                    <a:pt x="26" y="160"/>
                    <a:pt x="26" y="160"/>
                  </a:cubicBezTo>
                  <a:close/>
                  <a:moveTo>
                    <a:pt x="13" y="158"/>
                  </a:moveTo>
                  <a:cubicBezTo>
                    <a:pt x="14" y="159"/>
                    <a:pt x="14" y="159"/>
                    <a:pt x="14" y="158"/>
                  </a:cubicBezTo>
                  <a:cubicBezTo>
                    <a:pt x="14" y="158"/>
                    <a:pt x="14" y="158"/>
                    <a:pt x="15" y="158"/>
                  </a:cubicBezTo>
                  <a:cubicBezTo>
                    <a:pt x="15" y="158"/>
                    <a:pt x="15" y="158"/>
                    <a:pt x="15" y="158"/>
                  </a:cubicBezTo>
                  <a:cubicBezTo>
                    <a:pt x="14" y="157"/>
                    <a:pt x="14" y="157"/>
                    <a:pt x="14" y="158"/>
                  </a:cubicBezTo>
                  <a:cubicBezTo>
                    <a:pt x="13" y="158"/>
                    <a:pt x="13" y="158"/>
                    <a:pt x="13" y="158"/>
                  </a:cubicBezTo>
                  <a:close/>
                  <a:moveTo>
                    <a:pt x="14" y="155"/>
                  </a:moveTo>
                  <a:cubicBezTo>
                    <a:pt x="13" y="155"/>
                    <a:pt x="13" y="155"/>
                    <a:pt x="12" y="156"/>
                  </a:cubicBezTo>
                  <a:cubicBezTo>
                    <a:pt x="12" y="157"/>
                    <a:pt x="12" y="157"/>
                    <a:pt x="13" y="157"/>
                  </a:cubicBezTo>
                  <a:cubicBezTo>
                    <a:pt x="13" y="157"/>
                    <a:pt x="14" y="157"/>
                    <a:pt x="14" y="156"/>
                  </a:cubicBezTo>
                  <a:cubicBezTo>
                    <a:pt x="14" y="156"/>
                    <a:pt x="14" y="156"/>
                    <a:pt x="14" y="155"/>
                  </a:cubicBezTo>
                  <a:close/>
                  <a:moveTo>
                    <a:pt x="19" y="156"/>
                  </a:moveTo>
                  <a:cubicBezTo>
                    <a:pt x="20" y="157"/>
                    <a:pt x="20" y="157"/>
                    <a:pt x="21" y="157"/>
                  </a:cubicBezTo>
                  <a:cubicBezTo>
                    <a:pt x="21" y="156"/>
                    <a:pt x="21" y="156"/>
                    <a:pt x="21" y="156"/>
                  </a:cubicBezTo>
                  <a:cubicBezTo>
                    <a:pt x="21" y="155"/>
                    <a:pt x="21" y="155"/>
                    <a:pt x="20" y="155"/>
                  </a:cubicBezTo>
                  <a:cubicBezTo>
                    <a:pt x="20" y="155"/>
                    <a:pt x="20" y="155"/>
                    <a:pt x="20" y="155"/>
                  </a:cubicBezTo>
                  <a:cubicBezTo>
                    <a:pt x="19" y="156"/>
                    <a:pt x="19" y="156"/>
                    <a:pt x="19" y="156"/>
                  </a:cubicBezTo>
                  <a:close/>
                  <a:moveTo>
                    <a:pt x="17" y="155"/>
                  </a:moveTo>
                  <a:cubicBezTo>
                    <a:pt x="17" y="155"/>
                    <a:pt x="17" y="155"/>
                    <a:pt x="17" y="155"/>
                  </a:cubicBezTo>
                  <a:cubicBezTo>
                    <a:pt x="17" y="155"/>
                    <a:pt x="17" y="155"/>
                    <a:pt x="17" y="155"/>
                  </a:cubicBezTo>
                  <a:close/>
                  <a:moveTo>
                    <a:pt x="7" y="154"/>
                  </a:moveTo>
                  <a:cubicBezTo>
                    <a:pt x="6" y="154"/>
                    <a:pt x="6" y="154"/>
                    <a:pt x="6" y="155"/>
                  </a:cubicBezTo>
                  <a:cubicBezTo>
                    <a:pt x="5" y="156"/>
                    <a:pt x="5" y="157"/>
                    <a:pt x="5" y="158"/>
                  </a:cubicBezTo>
                  <a:cubicBezTo>
                    <a:pt x="5" y="158"/>
                    <a:pt x="5" y="159"/>
                    <a:pt x="5" y="159"/>
                  </a:cubicBezTo>
                  <a:cubicBezTo>
                    <a:pt x="5" y="159"/>
                    <a:pt x="5" y="159"/>
                    <a:pt x="5" y="159"/>
                  </a:cubicBezTo>
                  <a:cubicBezTo>
                    <a:pt x="5" y="159"/>
                    <a:pt x="5" y="159"/>
                    <a:pt x="5" y="159"/>
                  </a:cubicBezTo>
                  <a:cubicBezTo>
                    <a:pt x="4" y="158"/>
                    <a:pt x="4" y="158"/>
                    <a:pt x="4" y="158"/>
                  </a:cubicBezTo>
                  <a:cubicBezTo>
                    <a:pt x="4" y="159"/>
                    <a:pt x="4" y="159"/>
                    <a:pt x="4" y="160"/>
                  </a:cubicBezTo>
                  <a:cubicBezTo>
                    <a:pt x="4" y="160"/>
                    <a:pt x="4" y="160"/>
                    <a:pt x="4" y="161"/>
                  </a:cubicBezTo>
                  <a:cubicBezTo>
                    <a:pt x="5" y="160"/>
                    <a:pt x="5" y="160"/>
                    <a:pt x="5" y="160"/>
                  </a:cubicBezTo>
                  <a:lnTo>
                    <a:pt x="7" y="160"/>
                  </a:lnTo>
                  <a:cubicBezTo>
                    <a:pt x="7" y="160"/>
                    <a:pt x="7" y="159"/>
                    <a:pt x="7" y="159"/>
                  </a:cubicBezTo>
                  <a:cubicBezTo>
                    <a:pt x="7" y="159"/>
                    <a:pt x="7" y="158"/>
                    <a:pt x="7" y="158"/>
                  </a:cubicBezTo>
                  <a:cubicBezTo>
                    <a:pt x="7" y="158"/>
                    <a:pt x="7" y="157"/>
                    <a:pt x="7" y="157"/>
                  </a:cubicBezTo>
                  <a:cubicBezTo>
                    <a:pt x="7" y="157"/>
                    <a:pt x="7" y="157"/>
                    <a:pt x="7" y="156"/>
                  </a:cubicBezTo>
                  <a:cubicBezTo>
                    <a:pt x="7" y="156"/>
                    <a:pt x="7" y="157"/>
                    <a:pt x="7" y="157"/>
                  </a:cubicBezTo>
                  <a:cubicBezTo>
                    <a:pt x="7" y="157"/>
                    <a:pt x="7" y="157"/>
                    <a:pt x="8" y="157"/>
                  </a:cubicBezTo>
                  <a:cubicBezTo>
                    <a:pt x="8" y="158"/>
                    <a:pt x="9" y="157"/>
                    <a:pt x="9" y="157"/>
                  </a:cubicBezTo>
                  <a:cubicBezTo>
                    <a:pt x="8" y="157"/>
                    <a:pt x="8" y="156"/>
                    <a:pt x="8" y="156"/>
                  </a:cubicBezTo>
                  <a:cubicBezTo>
                    <a:pt x="8" y="155"/>
                    <a:pt x="8" y="155"/>
                    <a:pt x="7" y="154"/>
                  </a:cubicBezTo>
                  <a:close/>
                  <a:moveTo>
                    <a:pt x="35" y="154"/>
                  </a:moveTo>
                  <a:cubicBezTo>
                    <a:pt x="35" y="154"/>
                    <a:pt x="34" y="154"/>
                    <a:pt x="34" y="154"/>
                  </a:cubicBezTo>
                  <a:cubicBezTo>
                    <a:pt x="34" y="154"/>
                    <a:pt x="33" y="154"/>
                    <a:pt x="33" y="154"/>
                  </a:cubicBezTo>
                  <a:cubicBezTo>
                    <a:pt x="32" y="154"/>
                    <a:pt x="32" y="155"/>
                    <a:pt x="31" y="155"/>
                  </a:cubicBezTo>
                  <a:cubicBezTo>
                    <a:pt x="31" y="156"/>
                    <a:pt x="30" y="157"/>
                    <a:pt x="30" y="158"/>
                  </a:cubicBezTo>
                  <a:cubicBezTo>
                    <a:pt x="30" y="159"/>
                    <a:pt x="31" y="160"/>
                    <a:pt x="32" y="160"/>
                  </a:cubicBezTo>
                  <a:cubicBezTo>
                    <a:pt x="33" y="160"/>
                    <a:pt x="33" y="161"/>
                    <a:pt x="34" y="161"/>
                  </a:cubicBezTo>
                  <a:cubicBezTo>
                    <a:pt x="36" y="161"/>
                    <a:pt x="36" y="159"/>
                    <a:pt x="37" y="158"/>
                  </a:cubicBezTo>
                  <a:cubicBezTo>
                    <a:pt x="37" y="156"/>
                    <a:pt x="36" y="155"/>
                    <a:pt x="35" y="154"/>
                  </a:cubicBezTo>
                  <a:close/>
                  <a:moveTo>
                    <a:pt x="14" y="155"/>
                  </a:moveTo>
                  <a:cubicBezTo>
                    <a:pt x="15" y="155"/>
                    <a:pt x="15" y="155"/>
                    <a:pt x="15" y="155"/>
                  </a:cubicBezTo>
                  <a:cubicBezTo>
                    <a:pt x="15" y="155"/>
                    <a:pt x="15" y="154"/>
                    <a:pt x="15" y="154"/>
                  </a:cubicBezTo>
                  <a:cubicBezTo>
                    <a:pt x="15" y="154"/>
                    <a:pt x="14" y="154"/>
                    <a:pt x="14" y="154"/>
                  </a:cubicBezTo>
                  <a:cubicBezTo>
                    <a:pt x="14" y="154"/>
                    <a:pt x="14" y="155"/>
                    <a:pt x="14" y="155"/>
                  </a:cubicBezTo>
                  <a:close/>
                  <a:moveTo>
                    <a:pt x="81" y="151"/>
                  </a:moveTo>
                  <a:cubicBezTo>
                    <a:pt x="81" y="151"/>
                    <a:pt x="81" y="151"/>
                    <a:pt x="81" y="151"/>
                  </a:cubicBezTo>
                  <a:cubicBezTo>
                    <a:pt x="81" y="151"/>
                    <a:pt x="81" y="151"/>
                    <a:pt x="81" y="152"/>
                  </a:cubicBezTo>
                  <a:cubicBezTo>
                    <a:pt x="81" y="152"/>
                    <a:pt x="81" y="152"/>
                    <a:pt x="81" y="151"/>
                  </a:cubicBezTo>
                  <a:close/>
                  <a:moveTo>
                    <a:pt x="5" y="151"/>
                  </a:moveTo>
                  <a:cubicBezTo>
                    <a:pt x="5" y="151"/>
                    <a:pt x="5" y="151"/>
                    <a:pt x="5" y="151"/>
                  </a:cubicBezTo>
                  <a:cubicBezTo>
                    <a:pt x="5" y="150"/>
                    <a:pt x="4" y="151"/>
                    <a:pt x="5" y="151"/>
                  </a:cubicBezTo>
                  <a:close/>
                  <a:moveTo>
                    <a:pt x="13" y="150"/>
                  </a:moveTo>
                  <a:cubicBezTo>
                    <a:pt x="13" y="150"/>
                    <a:pt x="13" y="150"/>
                    <a:pt x="12" y="150"/>
                  </a:cubicBezTo>
                  <a:cubicBezTo>
                    <a:pt x="12" y="150"/>
                    <a:pt x="12" y="150"/>
                    <a:pt x="12" y="150"/>
                  </a:cubicBezTo>
                  <a:cubicBezTo>
                    <a:pt x="12" y="150"/>
                    <a:pt x="12" y="151"/>
                    <a:pt x="13" y="151"/>
                  </a:cubicBezTo>
                  <a:cubicBezTo>
                    <a:pt x="13" y="151"/>
                    <a:pt x="13" y="151"/>
                    <a:pt x="13" y="150"/>
                  </a:cubicBezTo>
                  <a:cubicBezTo>
                    <a:pt x="13" y="150"/>
                    <a:pt x="14" y="150"/>
                    <a:pt x="14" y="150"/>
                  </a:cubicBezTo>
                  <a:cubicBezTo>
                    <a:pt x="15" y="149"/>
                    <a:pt x="14" y="149"/>
                    <a:pt x="14" y="149"/>
                  </a:cubicBezTo>
                  <a:cubicBezTo>
                    <a:pt x="14" y="149"/>
                    <a:pt x="13" y="150"/>
                    <a:pt x="13" y="150"/>
                  </a:cubicBezTo>
                  <a:close/>
                  <a:moveTo>
                    <a:pt x="112" y="150"/>
                  </a:moveTo>
                  <a:cubicBezTo>
                    <a:pt x="112" y="150"/>
                    <a:pt x="112" y="150"/>
                    <a:pt x="112" y="149"/>
                  </a:cubicBezTo>
                  <a:cubicBezTo>
                    <a:pt x="112" y="149"/>
                    <a:pt x="112" y="148"/>
                    <a:pt x="112" y="148"/>
                  </a:cubicBezTo>
                  <a:cubicBezTo>
                    <a:pt x="112" y="148"/>
                    <a:pt x="111" y="148"/>
                    <a:pt x="111" y="149"/>
                  </a:cubicBezTo>
                  <a:cubicBezTo>
                    <a:pt x="111" y="149"/>
                    <a:pt x="112" y="150"/>
                    <a:pt x="112" y="150"/>
                  </a:cubicBezTo>
                  <a:close/>
                  <a:moveTo>
                    <a:pt x="19" y="147"/>
                  </a:moveTo>
                  <a:cubicBezTo>
                    <a:pt x="19" y="147"/>
                    <a:pt x="20" y="148"/>
                    <a:pt x="20" y="147"/>
                  </a:cubicBezTo>
                  <a:cubicBezTo>
                    <a:pt x="20" y="147"/>
                    <a:pt x="20" y="147"/>
                    <a:pt x="20" y="147"/>
                  </a:cubicBezTo>
                  <a:cubicBezTo>
                    <a:pt x="20" y="147"/>
                    <a:pt x="19" y="147"/>
                    <a:pt x="19" y="147"/>
                  </a:cubicBezTo>
                  <a:close/>
                  <a:moveTo>
                    <a:pt x="17" y="146"/>
                  </a:moveTo>
                  <a:cubicBezTo>
                    <a:pt x="17" y="146"/>
                    <a:pt x="17" y="146"/>
                    <a:pt x="17" y="146"/>
                  </a:cubicBezTo>
                  <a:cubicBezTo>
                    <a:pt x="17" y="146"/>
                    <a:pt x="17" y="146"/>
                    <a:pt x="17" y="146"/>
                  </a:cubicBezTo>
                  <a:cubicBezTo>
                    <a:pt x="17" y="146"/>
                    <a:pt x="17" y="146"/>
                    <a:pt x="17" y="146"/>
                  </a:cubicBezTo>
                  <a:cubicBezTo>
                    <a:pt x="18" y="146"/>
                    <a:pt x="18" y="146"/>
                    <a:pt x="17" y="146"/>
                  </a:cubicBezTo>
                  <a:cubicBezTo>
                    <a:pt x="17" y="146"/>
                    <a:pt x="17" y="146"/>
                    <a:pt x="17" y="146"/>
                  </a:cubicBezTo>
                  <a:cubicBezTo>
                    <a:pt x="17" y="146"/>
                    <a:pt x="17" y="146"/>
                    <a:pt x="17" y="146"/>
                  </a:cubicBezTo>
                  <a:close/>
                  <a:moveTo>
                    <a:pt x="78" y="146"/>
                  </a:moveTo>
                  <a:cubicBezTo>
                    <a:pt x="79" y="146"/>
                    <a:pt x="79" y="146"/>
                    <a:pt x="79" y="146"/>
                  </a:cubicBezTo>
                  <a:cubicBezTo>
                    <a:pt x="80" y="146"/>
                    <a:pt x="80" y="147"/>
                    <a:pt x="80" y="147"/>
                  </a:cubicBezTo>
                  <a:cubicBezTo>
                    <a:pt x="80" y="146"/>
                    <a:pt x="80" y="146"/>
                    <a:pt x="80" y="145"/>
                  </a:cubicBezTo>
                  <a:cubicBezTo>
                    <a:pt x="80" y="145"/>
                    <a:pt x="80" y="145"/>
                    <a:pt x="79" y="145"/>
                  </a:cubicBezTo>
                  <a:cubicBezTo>
                    <a:pt x="79" y="145"/>
                    <a:pt x="79" y="145"/>
                    <a:pt x="79" y="145"/>
                  </a:cubicBezTo>
                  <a:cubicBezTo>
                    <a:pt x="78" y="145"/>
                    <a:pt x="78" y="146"/>
                    <a:pt x="78" y="146"/>
                  </a:cubicBezTo>
                  <a:close/>
                  <a:moveTo>
                    <a:pt x="9" y="145"/>
                  </a:moveTo>
                  <a:cubicBezTo>
                    <a:pt x="10" y="145"/>
                    <a:pt x="10" y="145"/>
                    <a:pt x="10" y="145"/>
                  </a:cubicBezTo>
                  <a:cubicBezTo>
                    <a:pt x="9" y="145"/>
                    <a:pt x="9" y="145"/>
                    <a:pt x="9" y="145"/>
                  </a:cubicBezTo>
                  <a:cubicBezTo>
                    <a:pt x="9" y="145"/>
                    <a:pt x="9" y="146"/>
                    <a:pt x="9" y="145"/>
                  </a:cubicBezTo>
                  <a:close/>
                  <a:moveTo>
                    <a:pt x="13" y="147"/>
                  </a:moveTo>
                  <a:cubicBezTo>
                    <a:pt x="14" y="147"/>
                    <a:pt x="14" y="147"/>
                    <a:pt x="15" y="147"/>
                  </a:cubicBezTo>
                  <a:cubicBezTo>
                    <a:pt x="16" y="147"/>
                    <a:pt x="16" y="147"/>
                    <a:pt x="16" y="146"/>
                  </a:cubicBezTo>
                  <a:cubicBezTo>
                    <a:pt x="16" y="146"/>
                    <a:pt x="16" y="145"/>
                    <a:pt x="15" y="145"/>
                  </a:cubicBezTo>
                  <a:cubicBezTo>
                    <a:pt x="15" y="145"/>
                    <a:pt x="14" y="144"/>
                    <a:pt x="14" y="144"/>
                  </a:cubicBezTo>
                  <a:cubicBezTo>
                    <a:pt x="14" y="145"/>
                    <a:pt x="14" y="146"/>
                    <a:pt x="13" y="147"/>
                  </a:cubicBezTo>
                  <a:close/>
                  <a:moveTo>
                    <a:pt x="21" y="143"/>
                  </a:moveTo>
                  <a:cubicBezTo>
                    <a:pt x="21" y="144"/>
                    <a:pt x="21" y="144"/>
                    <a:pt x="22" y="145"/>
                  </a:cubicBezTo>
                  <a:cubicBezTo>
                    <a:pt x="22" y="145"/>
                    <a:pt x="22" y="146"/>
                    <a:pt x="22" y="146"/>
                  </a:cubicBezTo>
                  <a:cubicBezTo>
                    <a:pt x="23" y="146"/>
                    <a:pt x="23" y="146"/>
                    <a:pt x="23" y="146"/>
                  </a:cubicBezTo>
                  <a:cubicBezTo>
                    <a:pt x="23" y="145"/>
                    <a:pt x="23" y="145"/>
                    <a:pt x="23" y="145"/>
                  </a:cubicBezTo>
                  <a:cubicBezTo>
                    <a:pt x="23" y="144"/>
                    <a:pt x="23" y="144"/>
                    <a:pt x="23" y="144"/>
                  </a:cubicBezTo>
                  <a:cubicBezTo>
                    <a:pt x="22" y="143"/>
                    <a:pt x="22" y="143"/>
                    <a:pt x="21" y="143"/>
                  </a:cubicBezTo>
                  <a:close/>
                  <a:moveTo>
                    <a:pt x="2" y="144"/>
                  </a:moveTo>
                  <a:cubicBezTo>
                    <a:pt x="3" y="144"/>
                    <a:pt x="3" y="144"/>
                    <a:pt x="3" y="143"/>
                  </a:cubicBezTo>
                  <a:cubicBezTo>
                    <a:pt x="3" y="143"/>
                    <a:pt x="3" y="143"/>
                    <a:pt x="3" y="143"/>
                  </a:cubicBezTo>
                  <a:cubicBezTo>
                    <a:pt x="3" y="143"/>
                    <a:pt x="3" y="143"/>
                    <a:pt x="2" y="143"/>
                  </a:cubicBezTo>
                  <a:cubicBezTo>
                    <a:pt x="2" y="143"/>
                    <a:pt x="2" y="144"/>
                    <a:pt x="2" y="144"/>
                  </a:cubicBezTo>
                  <a:close/>
                  <a:moveTo>
                    <a:pt x="104" y="141"/>
                  </a:moveTo>
                  <a:cubicBezTo>
                    <a:pt x="105" y="141"/>
                    <a:pt x="105" y="140"/>
                    <a:pt x="105" y="140"/>
                  </a:cubicBezTo>
                  <a:cubicBezTo>
                    <a:pt x="105" y="140"/>
                    <a:pt x="104" y="139"/>
                    <a:pt x="104" y="139"/>
                  </a:cubicBezTo>
                  <a:cubicBezTo>
                    <a:pt x="104" y="140"/>
                    <a:pt x="104" y="140"/>
                    <a:pt x="104" y="140"/>
                  </a:cubicBezTo>
                  <a:cubicBezTo>
                    <a:pt x="104" y="141"/>
                    <a:pt x="104" y="141"/>
                    <a:pt x="104" y="141"/>
                  </a:cubicBezTo>
                  <a:close/>
                  <a:moveTo>
                    <a:pt x="13" y="138"/>
                  </a:moveTo>
                  <a:cubicBezTo>
                    <a:pt x="13" y="138"/>
                    <a:pt x="13" y="138"/>
                    <a:pt x="14" y="139"/>
                  </a:cubicBezTo>
                  <a:lnTo>
                    <a:pt x="14" y="139"/>
                  </a:lnTo>
                  <a:cubicBezTo>
                    <a:pt x="14" y="138"/>
                    <a:pt x="14" y="138"/>
                    <a:pt x="14" y="138"/>
                  </a:cubicBezTo>
                  <a:cubicBezTo>
                    <a:pt x="13" y="137"/>
                    <a:pt x="13" y="137"/>
                    <a:pt x="13" y="138"/>
                  </a:cubicBezTo>
                  <a:close/>
                  <a:moveTo>
                    <a:pt x="87" y="139"/>
                  </a:moveTo>
                  <a:cubicBezTo>
                    <a:pt x="88" y="139"/>
                    <a:pt x="88" y="138"/>
                    <a:pt x="88" y="138"/>
                  </a:cubicBezTo>
                  <a:cubicBezTo>
                    <a:pt x="87" y="138"/>
                    <a:pt x="87" y="137"/>
                    <a:pt x="87" y="137"/>
                  </a:cubicBezTo>
                  <a:cubicBezTo>
                    <a:pt x="87" y="137"/>
                    <a:pt x="86" y="137"/>
                    <a:pt x="86" y="137"/>
                  </a:cubicBezTo>
                  <a:cubicBezTo>
                    <a:pt x="86" y="138"/>
                    <a:pt x="86" y="138"/>
                    <a:pt x="86" y="138"/>
                  </a:cubicBezTo>
                  <a:cubicBezTo>
                    <a:pt x="86" y="138"/>
                    <a:pt x="86" y="139"/>
                    <a:pt x="86" y="139"/>
                  </a:cubicBezTo>
                  <a:cubicBezTo>
                    <a:pt x="87" y="139"/>
                    <a:pt x="87" y="139"/>
                    <a:pt x="87" y="139"/>
                  </a:cubicBezTo>
                  <a:close/>
                  <a:moveTo>
                    <a:pt x="9" y="137"/>
                  </a:moveTo>
                  <a:cubicBezTo>
                    <a:pt x="9" y="138"/>
                    <a:pt x="9" y="138"/>
                    <a:pt x="8" y="138"/>
                  </a:cubicBezTo>
                  <a:cubicBezTo>
                    <a:pt x="8" y="138"/>
                    <a:pt x="8" y="139"/>
                    <a:pt x="8" y="139"/>
                  </a:cubicBezTo>
                  <a:lnTo>
                    <a:pt x="8" y="140"/>
                  </a:lnTo>
                  <a:cubicBezTo>
                    <a:pt x="9" y="140"/>
                    <a:pt x="9" y="139"/>
                    <a:pt x="9" y="139"/>
                  </a:cubicBezTo>
                  <a:cubicBezTo>
                    <a:pt x="9" y="138"/>
                    <a:pt x="10" y="137"/>
                    <a:pt x="10" y="137"/>
                  </a:cubicBezTo>
                  <a:cubicBezTo>
                    <a:pt x="11" y="137"/>
                    <a:pt x="11" y="137"/>
                    <a:pt x="11" y="137"/>
                  </a:cubicBezTo>
                  <a:cubicBezTo>
                    <a:pt x="11" y="137"/>
                    <a:pt x="10" y="137"/>
                    <a:pt x="10" y="137"/>
                  </a:cubicBezTo>
                  <a:cubicBezTo>
                    <a:pt x="10" y="137"/>
                    <a:pt x="9" y="137"/>
                    <a:pt x="9" y="137"/>
                  </a:cubicBezTo>
                  <a:close/>
                  <a:moveTo>
                    <a:pt x="82" y="137"/>
                  </a:moveTo>
                  <a:cubicBezTo>
                    <a:pt x="82" y="137"/>
                    <a:pt x="82" y="136"/>
                    <a:pt x="81" y="136"/>
                  </a:cubicBezTo>
                  <a:cubicBezTo>
                    <a:pt x="81" y="136"/>
                    <a:pt x="80" y="136"/>
                    <a:pt x="81" y="137"/>
                  </a:cubicBezTo>
                  <a:cubicBezTo>
                    <a:pt x="81" y="138"/>
                    <a:pt x="81" y="138"/>
                    <a:pt x="82" y="138"/>
                  </a:cubicBezTo>
                  <a:cubicBezTo>
                    <a:pt x="82" y="137"/>
                    <a:pt x="82" y="137"/>
                    <a:pt x="82" y="137"/>
                  </a:cubicBezTo>
                  <a:close/>
                  <a:moveTo>
                    <a:pt x="24" y="137"/>
                  </a:moveTo>
                  <a:cubicBezTo>
                    <a:pt x="24" y="136"/>
                    <a:pt x="24" y="136"/>
                    <a:pt x="24" y="136"/>
                  </a:cubicBezTo>
                  <a:cubicBezTo>
                    <a:pt x="24" y="136"/>
                    <a:pt x="24" y="136"/>
                    <a:pt x="24" y="136"/>
                  </a:cubicBezTo>
                  <a:cubicBezTo>
                    <a:pt x="24" y="135"/>
                    <a:pt x="24" y="135"/>
                    <a:pt x="24" y="135"/>
                  </a:cubicBezTo>
                  <a:cubicBezTo>
                    <a:pt x="23" y="135"/>
                    <a:pt x="23" y="136"/>
                    <a:pt x="23" y="136"/>
                  </a:cubicBezTo>
                  <a:cubicBezTo>
                    <a:pt x="23" y="136"/>
                    <a:pt x="23" y="136"/>
                    <a:pt x="23" y="136"/>
                  </a:cubicBezTo>
                  <a:cubicBezTo>
                    <a:pt x="23" y="137"/>
                    <a:pt x="24" y="137"/>
                    <a:pt x="24" y="137"/>
                  </a:cubicBezTo>
                  <a:close/>
                  <a:moveTo>
                    <a:pt x="3" y="135"/>
                  </a:moveTo>
                  <a:cubicBezTo>
                    <a:pt x="3" y="135"/>
                    <a:pt x="3" y="135"/>
                    <a:pt x="3" y="135"/>
                  </a:cubicBezTo>
                  <a:cubicBezTo>
                    <a:pt x="3" y="135"/>
                    <a:pt x="3" y="135"/>
                    <a:pt x="3" y="135"/>
                  </a:cubicBezTo>
                  <a:cubicBezTo>
                    <a:pt x="3" y="135"/>
                    <a:pt x="3" y="135"/>
                    <a:pt x="3" y="135"/>
                  </a:cubicBezTo>
                  <a:cubicBezTo>
                    <a:pt x="3" y="135"/>
                    <a:pt x="3" y="135"/>
                    <a:pt x="3" y="135"/>
                  </a:cubicBezTo>
                  <a:cubicBezTo>
                    <a:pt x="3" y="135"/>
                    <a:pt x="3" y="135"/>
                    <a:pt x="3" y="135"/>
                  </a:cubicBezTo>
                  <a:close/>
                  <a:moveTo>
                    <a:pt x="5" y="135"/>
                  </a:moveTo>
                  <a:cubicBezTo>
                    <a:pt x="5" y="135"/>
                    <a:pt x="6" y="135"/>
                    <a:pt x="6" y="135"/>
                  </a:cubicBezTo>
                  <a:cubicBezTo>
                    <a:pt x="6" y="135"/>
                    <a:pt x="6" y="136"/>
                    <a:pt x="6" y="136"/>
                  </a:cubicBezTo>
                  <a:cubicBezTo>
                    <a:pt x="6" y="136"/>
                    <a:pt x="5" y="136"/>
                    <a:pt x="5" y="136"/>
                  </a:cubicBezTo>
                  <a:cubicBezTo>
                    <a:pt x="5" y="136"/>
                    <a:pt x="4" y="136"/>
                    <a:pt x="4" y="136"/>
                  </a:cubicBezTo>
                  <a:cubicBezTo>
                    <a:pt x="4" y="137"/>
                    <a:pt x="4" y="138"/>
                    <a:pt x="4" y="138"/>
                  </a:cubicBezTo>
                  <a:cubicBezTo>
                    <a:pt x="4" y="138"/>
                    <a:pt x="5" y="139"/>
                    <a:pt x="5" y="139"/>
                  </a:cubicBezTo>
                  <a:cubicBezTo>
                    <a:pt x="6" y="140"/>
                    <a:pt x="6" y="141"/>
                    <a:pt x="6" y="141"/>
                  </a:cubicBezTo>
                  <a:cubicBezTo>
                    <a:pt x="6" y="142"/>
                    <a:pt x="6" y="142"/>
                    <a:pt x="5" y="142"/>
                  </a:cubicBezTo>
                  <a:cubicBezTo>
                    <a:pt x="5" y="142"/>
                    <a:pt x="5" y="142"/>
                    <a:pt x="5" y="142"/>
                  </a:cubicBezTo>
                  <a:cubicBezTo>
                    <a:pt x="5" y="143"/>
                    <a:pt x="5" y="144"/>
                    <a:pt x="6" y="144"/>
                  </a:cubicBezTo>
                  <a:cubicBezTo>
                    <a:pt x="7" y="144"/>
                    <a:pt x="7" y="144"/>
                    <a:pt x="8" y="144"/>
                  </a:cubicBezTo>
                  <a:cubicBezTo>
                    <a:pt x="8" y="143"/>
                    <a:pt x="8" y="143"/>
                    <a:pt x="9" y="143"/>
                  </a:cubicBezTo>
                  <a:cubicBezTo>
                    <a:pt x="9" y="143"/>
                    <a:pt x="10" y="143"/>
                    <a:pt x="10" y="142"/>
                  </a:cubicBezTo>
                  <a:cubicBezTo>
                    <a:pt x="9" y="142"/>
                    <a:pt x="9" y="142"/>
                    <a:pt x="9" y="142"/>
                  </a:cubicBezTo>
                  <a:cubicBezTo>
                    <a:pt x="8" y="142"/>
                    <a:pt x="8" y="142"/>
                    <a:pt x="8" y="142"/>
                  </a:cubicBezTo>
                  <a:cubicBezTo>
                    <a:pt x="8" y="142"/>
                    <a:pt x="8" y="143"/>
                    <a:pt x="8" y="143"/>
                  </a:cubicBezTo>
                  <a:cubicBezTo>
                    <a:pt x="7" y="143"/>
                    <a:pt x="7" y="142"/>
                    <a:pt x="7" y="142"/>
                  </a:cubicBezTo>
                  <a:cubicBezTo>
                    <a:pt x="7" y="141"/>
                    <a:pt x="7" y="141"/>
                    <a:pt x="7" y="141"/>
                  </a:cubicBezTo>
                  <a:cubicBezTo>
                    <a:pt x="8" y="141"/>
                    <a:pt x="8" y="140"/>
                    <a:pt x="8" y="140"/>
                  </a:cubicBezTo>
                  <a:cubicBezTo>
                    <a:pt x="7" y="140"/>
                    <a:pt x="7" y="140"/>
                    <a:pt x="7" y="139"/>
                  </a:cubicBezTo>
                  <a:cubicBezTo>
                    <a:pt x="6" y="139"/>
                    <a:pt x="6" y="139"/>
                    <a:pt x="6" y="138"/>
                  </a:cubicBezTo>
                  <a:cubicBezTo>
                    <a:pt x="6" y="138"/>
                    <a:pt x="6" y="137"/>
                    <a:pt x="7" y="136"/>
                  </a:cubicBezTo>
                  <a:cubicBezTo>
                    <a:pt x="8" y="136"/>
                    <a:pt x="8" y="135"/>
                    <a:pt x="8" y="134"/>
                  </a:cubicBezTo>
                  <a:cubicBezTo>
                    <a:pt x="8" y="135"/>
                    <a:pt x="7" y="135"/>
                    <a:pt x="7" y="135"/>
                  </a:cubicBezTo>
                  <a:cubicBezTo>
                    <a:pt x="6" y="135"/>
                    <a:pt x="6" y="135"/>
                    <a:pt x="5" y="135"/>
                  </a:cubicBezTo>
                  <a:close/>
                  <a:moveTo>
                    <a:pt x="113" y="133"/>
                  </a:moveTo>
                  <a:cubicBezTo>
                    <a:pt x="113" y="133"/>
                    <a:pt x="113" y="132"/>
                    <a:pt x="112" y="132"/>
                  </a:cubicBezTo>
                  <a:cubicBezTo>
                    <a:pt x="112" y="132"/>
                    <a:pt x="112" y="133"/>
                    <a:pt x="112" y="133"/>
                  </a:cubicBezTo>
                  <a:cubicBezTo>
                    <a:pt x="112" y="133"/>
                    <a:pt x="112" y="133"/>
                    <a:pt x="113" y="133"/>
                  </a:cubicBezTo>
                  <a:close/>
                  <a:moveTo>
                    <a:pt x="12" y="131"/>
                  </a:moveTo>
                  <a:cubicBezTo>
                    <a:pt x="12" y="131"/>
                    <a:pt x="12" y="131"/>
                    <a:pt x="12" y="131"/>
                  </a:cubicBezTo>
                  <a:cubicBezTo>
                    <a:pt x="12" y="131"/>
                    <a:pt x="12" y="132"/>
                    <a:pt x="12" y="132"/>
                  </a:cubicBezTo>
                  <a:lnTo>
                    <a:pt x="14" y="132"/>
                  </a:lnTo>
                  <a:cubicBezTo>
                    <a:pt x="14" y="132"/>
                    <a:pt x="14" y="131"/>
                    <a:pt x="14" y="131"/>
                  </a:cubicBezTo>
                  <a:cubicBezTo>
                    <a:pt x="14" y="130"/>
                    <a:pt x="14" y="130"/>
                    <a:pt x="14" y="130"/>
                  </a:cubicBezTo>
                  <a:cubicBezTo>
                    <a:pt x="14" y="130"/>
                    <a:pt x="14" y="129"/>
                    <a:pt x="13" y="130"/>
                  </a:cubicBezTo>
                  <a:cubicBezTo>
                    <a:pt x="13" y="130"/>
                    <a:pt x="13" y="130"/>
                    <a:pt x="12" y="131"/>
                  </a:cubicBezTo>
                  <a:close/>
                  <a:moveTo>
                    <a:pt x="110" y="132"/>
                  </a:moveTo>
                  <a:cubicBezTo>
                    <a:pt x="110" y="132"/>
                    <a:pt x="111" y="132"/>
                    <a:pt x="112" y="132"/>
                  </a:cubicBezTo>
                  <a:cubicBezTo>
                    <a:pt x="112" y="131"/>
                    <a:pt x="112" y="130"/>
                    <a:pt x="112" y="130"/>
                  </a:cubicBezTo>
                  <a:cubicBezTo>
                    <a:pt x="111" y="129"/>
                    <a:pt x="110" y="129"/>
                    <a:pt x="110" y="130"/>
                  </a:cubicBezTo>
                  <a:cubicBezTo>
                    <a:pt x="110" y="131"/>
                    <a:pt x="109" y="131"/>
                    <a:pt x="110" y="132"/>
                  </a:cubicBezTo>
                  <a:close/>
                  <a:moveTo>
                    <a:pt x="17" y="129"/>
                  </a:moveTo>
                  <a:cubicBezTo>
                    <a:pt x="17" y="129"/>
                    <a:pt x="17" y="129"/>
                    <a:pt x="17" y="130"/>
                  </a:cubicBezTo>
                  <a:cubicBezTo>
                    <a:pt x="17" y="130"/>
                    <a:pt x="17" y="131"/>
                    <a:pt x="17" y="131"/>
                  </a:cubicBezTo>
                  <a:cubicBezTo>
                    <a:pt x="16" y="131"/>
                    <a:pt x="16" y="131"/>
                    <a:pt x="16" y="132"/>
                  </a:cubicBezTo>
                  <a:cubicBezTo>
                    <a:pt x="16" y="132"/>
                    <a:pt x="16" y="132"/>
                    <a:pt x="17" y="132"/>
                  </a:cubicBezTo>
                  <a:cubicBezTo>
                    <a:pt x="17" y="131"/>
                    <a:pt x="17" y="131"/>
                    <a:pt x="18" y="131"/>
                  </a:cubicBezTo>
                  <a:cubicBezTo>
                    <a:pt x="19" y="130"/>
                    <a:pt x="19" y="130"/>
                    <a:pt x="19" y="129"/>
                  </a:cubicBezTo>
                  <a:cubicBezTo>
                    <a:pt x="19" y="129"/>
                    <a:pt x="19" y="129"/>
                    <a:pt x="19" y="129"/>
                  </a:cubicBezTo>
                  <a:cubicBezTo>
                    <a:pt x="18" y="129"/>
                    <a:pt x="18" y="129"/>
                    <a:pt x="17" y="129"/>
                  </a:cubicBezTo>
                  <a:close/>
                  <a:moveTo>
                    <a:pt x="7" y="130"/>
                  </a:moveTo>
                  <a:cubicBezTo>
                    <a:pt x="7" y="129"/>
                    <a:pt x="7" y="129"/>
                    <a:pt x="7" y="129"/>
                  </a:cubicBezTo>
                  <a:cubicBezTo>
                    <a:pt x="7" y="128"/>
                    <a:pt x="7" y="128"/>
                    <a:pt x="6" y="128"/>
                  </a:cubicBezTo>
                  <a:cubicBezTo>
                    <a:pt x="6" y="128"/>
                    <a:pt x="6" y="129"/>
                    <a:pt x="6" y="129"/>
                  </a:cubicBezTo>
                  <a:cubicBezTo>
                    <a:pt x="6" y="129"/>
                    <a:pt x="6" y="129"/>
                    <a:pt x="6" y="130"/>
                  </a:cubicBezTo>
                  <a:lnTo>
                    <a:pt x="7" y="130"/>
                  </a:lnTo>
                  <a:close/>
                  <a:moveTo>
                    <a:pt x="114" y="126"/>
                  </a:moveTo>
                  <a:cubicBezTo>
                    <a:pt x="114" y="126"/>
                    <a:pt x="114" y="126"/>
                    <a:pt x="114" y="126"/>
                  </a:cubicBezTo>
                  <a:cubicBezTo>
                    <a:pt x="114" y="126"/>
                    <a:pt x="113" y="127"/>
                    <a:pt x="113" y="127"/>
                  </a:cubicBezTo>
                  <a:cubicBezTo>
                    <a:pt x="113" y="127"/>
                    <a:pt x="113" y="127"/>
                    <a:pt x="113" y="128"/>
                  </a:cubicBezTo>
                  <a:cubicBezTo>
                    <a:pt x="113" y="128"/>
                    <a:pt x="114" y="128"/>
                    <a:pt x="114" y="128"/>
                  </a:cubicBezTo>
                  <a:cubicBezTo>
                    <a:pt x="115" y="128"/>
                    <a:pt x="115" y="127"/>
                    <a:pt x="114" y="126"/>
                  </a:cubicBezTo>
                  <a:close/>
                  <a:moveTo>
                    <a:pt x="4" y="126"/>
                  </a:moveTo>
                  <a:cubicBezTo>
                    <a:pt x="4" y="126"/>
                    <a:pt x="4" y="126"/>
                    <a:pt x="4" y="125"/>
                  </a:cubicBezTo>
                  <a:cubicBezTo>
                    <a:pt x="4" y="125"/>
                    <a:pt x="4" y="125"/>
                    <a:pt x="3" y="125"/>
                  </a:cubicBezTo>
                  <a:cubicBezTo>
                    <a:pt x="3" y="125"/>
                    <a:pt x="3" y="125"/>
                    <a:pt x="3" y="126"/>
                  </a:cubicBezTo>
                  <a:cubicBezTo>
                    <a:pt x="3" y="126"/>
                    <a:pt x="3" y="126"/>
                    <a:pt x="4" y="126"/>
                  </a:cubicBezTo>
                  <a:close/>
                  <a:moveTo>
                    <a:pt x="107" y="126"/>
                  </a:moveTo>
                  <a:cubicBezTo>
                    <a:pt x="107" y="126"/>
                    <a:pt x="107" y="125"/>
                    <a:pt x="107" y="125"/>
                  </a:cubicBezTo>
                  <a:cubicBezTo>
                    <a:pt x="107" y="124"/>
                    <a:pt x="107" y="125"/>
                    <a:pt x="107" y="125"/>
                  </a:cubicBezTo>
                  <a:cubicBezTo>
                    <a:pt x="106" y="125"/>
                    <a:pt x="106" y="125"/>
                    <a:pt x="107" y="126"/>
                  </a:cubicBezTo>
                  <a:close/>
                  <a:moveTo>
                    <a:pt x="109" y="124"/>
                  </a:moveTo>
                  <a:cubicBezTo>
                    <a:pt x="109" y="124"/>
                    <a:pt x="109" y="124"/>
                    <a:pt x="108" y="124"/>
                  </a:cubicBezTo>
                  <a:cubicBezTo>
                    <a:pt x="108" y="124"/>
                    <a:pt x="108" y="124"/>
                    <a:pt x="108" y="124"/>
                  </a:cubicBezTo>
                  <a:cubicBezTo>
                    <a:pt x="108" y="124"/>
                    <a:pt x="108" y="124"/>
                    <a:pt x="108" y="124"/>
                  </a:cubicBezTo>
                  <a:cubicBezTo>
                    <a:pt x="108" y="124"/>
                    <a:pt x="109" y="124"/>
                    <a:pt x="109" y="124"/>
                  </a:cubicBezTo>
                  <a:close/>
                  <a:moveTo>
                    <a:pt x="3" y="123"/>
                  </a:moveTo>
                  <a:cubicBezTo>
                    <a:pt x="3" y="123"/>
                    <a:pt x="3" y="123"/>
                    <a:pt x="4" y="122"/>
                  </a:cubicBezTo>
                  <a:cubicBezTo>
                    <a:pt x="4" y="122"/>
                    <a:pt x="3" y="122"/>
                    <a:pt x="3" y="122"/>
                  </a:cubicBezTo>
                  <a:cubicBezTo>
                    <a:pt x="3" y="122"/>
                    <a:pt x="3" y="122"/>
                    <a:pt x="3" y="122"/>
                  </a:cubicBezTo>
                  <a:cubicBezTo>
                    <a:pt x="3" y="123"/>
                    <a:pt x="3" y="123"/>
                    <a:pt x="3" y="123"/>
                  </a:cubicBezTo>
                  <a:close/>
                  <a:moveTo>
                    <a:pt x="12" y="122"/>
                  </a:moveTo>
                  <a:cubicBezTo>
                    <a:pt x="12" y="122"/>
                    <a:pt x="12" y="122"/>
                    <a:pt x="12" y="122"/>
                  </a:cubicBezTo>
                  <a:cubicBezTo>
                    <a:pt x="12" y="122"/>
                    <a:pt x="12" y="123"/>
                    <a:pt x="12" y="122"/>
                  </a:cubicBezTo>
                  <a:cubicBezTo>
                    <a:pt x="13" y="122"/>
                    <a:pt x="13" y="122"/>
                    <a:pt x="13" y="122"/>
                  </a:cubicBezTo>
                  <a:cubicBezTo>
                    <a:pt x="13" y="122"/>
                    <a:pt x="13" y="121"/>
                    <a:pt x="13" y="121"/>
                  </a:cubicBezTo>
                  <a:cubicBezTo>
                    <a:pt x="13" y="121"/>
                    <a:pt x="12" y="121"/>
                    <a:pt x="12" y="122"/>
                  </a:cubicBezTo>
                  <a:cubicBezTo>
                    <a:pt x="12" y="122"/>
                    <a:pt x="12" y="122"/>
                    <a:pt x="12" y="122"/>
                  </a:cubicBezTo>
                  <a:close/>
                  <a:moveTo>
                    <a:pt x="15" y="122"/>
                  </a:moveTo>
                  <a:cubicBezTo>
                    <a:pt x="15" y="122"/>
                    <a:pt x="15" y="122"/>
                    <a:pt x="15" y="122"/>
                  </a:cubicBezTo>
                  <a:cubicBezTo>
                    <a:pt x="16" y="122"/>
                    <a:pt x="16" y="122"/>
                    <a:pt x="16" y="122"/>
                  </a:cubicBezTo>
                  <a:cubicBezTo>
                    <a:pt x="16" y="121"/>
                    <a:pt x="16" y="121"/>
                    <a:pt x="16" y="121"/>
                  </a:cubicBezTo>
                  <a:cubicBezTo>
                    <a:pt x="17" y="121"/>
                    <a:pt x="17" y="120"/>
                    <a:pt x="17" y="120"/>
                  </a:cubicBezTo>
                  <a:cubicBezTo>
                    <a:pt x="16" y="120"/>
                    <a:pt x="15" y="121"/>
                    <a:pt x="15" y="122"/>
                  </a:cubicBezTo>
                  <a:close/>
                  <a:moveTo>
                    <a:pt x="117" y="119"/>
                  </a:moveTo>
                  <a:cubicBezTo>
                    <a:pt x="117" y="119"/>
                    <a:pt x="117" y="120"/>
                    <a:pt x="117" y="120"/>
                  </a:cubicBezTo>
                  <a:cubicBezTo>
                    <a:pt x="117" y="120"/>
                    <a:pt x="117" y="121"/>
                    <a:pt x="118" y="120"/>
                  </a:cubicBezTo>
                  <a:cubicBezTo>
                    <a:pt x="118" y="120"/>
                    <a:pt x="118" y="120"/>
                    <a:pt x="118" y="119"/>
                  </a:cubicBezTo>
                  <a:cubicBezTo>
                    <a:pt x="118" y="119"/>
                    <a:pt x="117" y="119"/>
                    <a:pt x="117" y="119"/>
                  </a:cubicBezTo>
                  <a:close/>
                  <a:moveTo>
                    <a:pt x="9" y="119"/>
                  </a:moveTo>
                  <a:cubicBezTo>
                    <a:pt x="9" y="119"/>
                    <a:pt x="9" y="119"/>
                    <a:pt x="9" y="120"/>
                  </a:cubicBezTo>
                  <a:cubicBezTo>
                    <a:pt x="9" y="121"/>
                    <a:pt x="9" y="122"/>
                    <a:pt x="9" y="122"/>
                  </a:cubicBezTo>
                  <a:cubicBezTo>
                    <a:pt x="9" y="122"/>
                    <a:pt x="9" y="123"/>
                    <a:pt x="9" y="123"/>
                  </a:cubicBezTo>
                  <a:cubicBezTo>
                    <a:pt x="9" y="123"/>
                    <a:pt x="9" y="123"/>
                    <a:pt x="10" y="123"/>
                  </a:cubicBezTo>
                  <a:cubicBezTo>
                    <a:pt x="10" y="123"/>
                    <a:pt x="10" y="123"/>
                    <a:pt x="10" y="123"/>
                  </a:cubicBezTo>
                  <a:cubicBezTo>
                    <a:pt x="10" y="122"/>
                    <a:pt x="10" y="122"/>
                    <a:pt x="10" y="121"/>
                  </a:cubicBezTo>
                  <a:cubicBezTo>
                    <a:pt x="10" y="121"/>
                    <a:pt x="11" y="121"/>
                    <a:pt x="11" y="121"/>
                  </a:cubicBezTo>
                  <a:cubicBezTo>
                    <a:pt x="11" y="120"/>
                    <a:pt x="11" y="120"/>
                    <a:pt x="11" y="120"/>
                  </a:cubicBezTo>
                  <a:cubicBezTo>
                    <a:pt x="12" y="120"/>
                    <a:pt x="12" y="119"/>
                    <a:pt x="12" y="119"/>
                  </a:cubicBezTo>
                  <a:cubicBezTo>
                    <a:pt x="12" y="119"/>
                    <a:pt x="13" y="119"/>
                    <a:pt x="13" y="119"/>
                  </a:cubicBezTo>
                  <a:cubicBezTo>
                    <a:pt x="13" y="119"/>
                    <a:pt x="12" y="119"/>
                    <a:pt x="12" y="119"/>
                  </a:cubicBezTo>
                  <a:cubicBezTo>
                    <a:pt x="12" y="119"/>
                    <a:pt x="12" y="119"/>
                    <a:pt x="12" y="119"/>
                  </a:cubicBezTo>
                  <a:cubicBezTo>
                    <a:pt x="11" y="119"/>
                    <a:pt x="11" y="119"/>
                    <a:pt x="11" y="119"/>
                  </a:cubicBezTo>
                  <a:cubicBezTo>
                    <a:pt x="11" y="119"/>
                    <a:pt x="11" y="120"/>
                    <a:pt x="11" y="120"/>
                  </a:cubicBezTo>
                  <a:cubicBezTo>
                    <a:pt x="10" y="120"/>
                    <a:pt x="10" y="119"/>
                    <a:pt x="10" y="119"/>
                  </a:cubicBezTo>
                  <a:cubicBezTo>
                    <a:pt x="10" y="119"/>
                    <a:pt x="10" y="119"/>
                    <a:pt x="9" y="119"/>
                  </a:cubicBezTo>
                  <a:close/>
                  <a:moveTo>
                    <a:pt x="6" y="119"/>
                  </a:moveTo>
                  <a:cubicBezTo>
                    <a:pt x="6" y="120"/>
                    <a:pt x="6" y="120"/>
                    <a:pt x="7" y="120"/>
                  </a:cubicBezTo>
                  <a:cubicBezTo>
                    <a:pt x="7" y="120"/>
                    <a:pt x="7" y="119"/>
                    <a:pt x="7" y="119"/>
                  </a:cubicBezTo>
                  <a:cubicBezTo>
                    <a:pt x="7" y="119"/>
                    <a:pt x="7" y="119"/>
                    <a:pt x="7" y="119"/>
                  </a:cubicBezTo>
                  <a:cubicBezTo>
                    <a:pt x="6" y="119"/>
                    <a:pt x="6" y="119"/>
                    <a:pt x="6" y="119"/>
                  </a:cubicBezTo>
                  <a:close/>
                  <a:moveTo>
                    <a:pt x="3" y="119"/>
                  </a:moveTo>
                  <a:cubicBezTo>
                    <a:pt x="3" y="119"/>
                    <a:pt x="3" y="119"/>
                    <a:pt x="3" y="119"/>
                  </a:cubicBezTo>
                  <a:cubicBezTo>
                    <a:pt x="2" y="119"/>
                    <a:pt x="2" y="118"/>
                    <a:pt x="2" y="118"/>
                  </a:cubicBezTo>
                  <a:cubicBezTo>
                    <a:pt x="2" y="118"/>
                    <a:pt x="2" y="118"/>
                    <a:pt x="2" y="118"/>
                  </a:cubicBezTo>
                  <a:cubicBezTo>
                    <a:pt x="2" y="119"/>
                    <a:pt x="2" y="119"/>
                    <a:pt x="2" y="119"/>
                  </a:cubicBezTo>
                  <a:cubicBezTo>
                    <a:pt x="2" y="119"/>
                    <a:pt x="2" y="119"/>
                    <a:pt x="3" y="119"/>
                  </a:cubicBezTo>
                  <a:close/>
                  <a:moveTo>
                    <a:pt x="125" y="120"/>
                  </a:moveTo>
                  <a:cubicBezTo>
                    <a:pt x="126" y="120"/>
                    <a:pt x="126" y="120"/>
                    <a:pt x="126" y="120"/>
                  </a:cubicBezTo>
                  <a:cubicBezTo>
                    <a:pt x="126" y="119"/>
                    <a:pt x="126" y="119"/>
                    <a:pt x="126" y="119"/>
                  </a:cubicBezTo>
                  <a:cubicBezTo>
                    <a:pt x="126" y="118"/>
                    <a:pt x="126" y="118"/>
                    <a:pt x="126" y="118"/>
                  </a:cubicBezTo>
                  <a:cubicBezTo>
                    <a:pt x="125" y="117"/>
                    <a:pt x="125" y="117"/>
                    <a:pt x="125" y="117"/>
                  </a:cubicBezTo>
                  <a:cubicBezTo>
                    <a:pt x="124" y="118"/>
                    <a:pt x="124" y="118"/>
                    <a:pt x="124" y="119"/>
                  </a:cubicBezTo>
                  <a:cubicBezTo>
                    <a:pt x="124" y="120"/>
                    <a:pt x="125" y="120"/>
                    <a:pt x="125" y="120"/>
                  </a:cubicBezTo>
                  <a:close/>
                  <a:moveTo>
                    <a:pt x="9" y="118"/>
                  </a:moveTo>
                  <a:cubicBezTo>
                    <a:pt x="10" y="118"/>
                    <a:pt x="10" y="118"/>
                    <a:pt x="11" y="118"/>
                  </a:cubicBezTo>
                  <a:cubicBezTo>
                    <a:pt x="11" y="117"/>
                    <a:pt x="11" y="117"/>
                    <a:pt x="11" y="117"/>
                  </a:cubicBezTo>
                  <a:cubicBezTo>
                    <a:pt x="10" y="116"/>
                    <a:pt x="10" y="116"/>
                    <a:pt x="9" y="117"/>
                  </a:cubicBezTo>
                  <a:cubicBezTo>
                    <a:pt x="9" y="117"/>
                    <a:pt x="9" y="117"/>
                    <a:pt x="9" y="118"/>
                  </a:cubicBezTo>
                  <a:close/>
                  <a:moveTo>
                    <a:pt x="111" y="114"/>
                  </a:moveTo>
                  <a:cubicBezTo>
                    <a:pt x="111" y="114"/>
                    <a:pt x="111" y="114"/>
                    <a:pt x="110" y="115"/>
                  </a:cubicBezTo>
                  <a:cubicBezTo>
                    <a:pt x="110" y="115"/>
                    <a:pt x="110" y="116"/>
                    <a:pt x="110" y="116"/>
                  </a:cubicBezTo>
                  <a:cubicBezTo>
                    <a:pt x="109" y="117"/>
                    <a:pt x="109" y="118"/>
                    <a:pt x="110" y="120"/>
                  </a:cubicBezTo>
                  <a:cubicBezTo>
                    <a:pt x="110" y="120"/>
                    <a:pt x="110" y="120"/>
                    <a:pt x="111" y="121"/>
                  </a:cubicBezTo>
                  <a:cubicBezTo>
                    <a:pt x="111" y="121"/>
                    <a:pt x="112" y="121"/>
                    <a:pt x="112" y="122"/>
                  </a:cubicBezTo>
                  <a:cubicBezTo>
                    <a:pt x="112" y="122"/>
                    <a:pt x="113" y="122"/>
                    <a:pt x="113" y="121"/>
                  </a:cubicBezTo>
                  <a:cubicBezTo>
                    <a:pt x="114" y="121"/>
                    <a:pt x="114" y="121"/>
                    <a:pt x="115" y="120"/>
                  </a:cubicBezTo>
                  <a:cubicBezTo>
                    <a:pt x="115" y="120"/>
                    <a:pt x="116" y="119"/>
                    <a:pt x="116" y="119"/>
                  </a:cubicBezTo>
                  <a:cubicBezTo>
                    <a:pt x="116" y="118"/>
                    <a:pt x="116" y="118"/>
                    <a:pt x="116" y="118"/>
                  </a:cubicBezTo>
                  <a:cubicBezTo>
                    <a:pt x="116" y="118"/>
                    <a:pt x="115" y="118"/>
                    <a:pt x="115" y="117"/>
                  </a:cubicBezTo>
                  <a:cubicBezTo>
                    <a:pt x="115" y="117"/>
                    <a:pt x="115" y="116"/>
                    <a:pt x="115" y="115"/>
                  </a:cubicBezTo>
                  <a:cubicBezTo>
                    <a:pt x="115" y="115"/>
                    <a:pt x="114" y="115"/>
                    <a:pt x="114" y="114"/>
                  </a:cubicBezTo>
                  <a:cubicBezTo>
                    <a:pt x="113" y="114"/>
                    <a:pt x="113" y="114"/>
                    <a:pt x="112" y="114"/>
                  </a:cubicBezTo>
                  <a:cubicBezTo>
                    <a:pt x="112" y="114"/>
                    <a:pt x="112" y="114"/>
                    <a:pt x="111" y="114"/>
                  </a:cubicBezTo>
                  <a:close/>
                  <a:moveTo>
                    <a:pt x="18" y="115"/>
                  </a:moveTo>
                  <a:cubicBezTo>
                    <a:pt x="18" y="115"/>
                    <a:pt x="18" y="116"/>
                    <a:pt x="18" y="116"/>
                  </a:cubicBezTo>
                  <a:cubicBezTo>
                    <a:pt x="18" y="116"/>
                    <a:pt x="19" y="117"/>
                    <a:pt x="19" y="117"/>
                  </a:cubicBezTo>
                  <a:cubicBezTo>
                    <a:pt x="18" y="117"/>
                    <a:pt x="18" y="117"/>
                    <a:pt x="18" y="117"/>
                  </a:cubicBezTo>
                  <a:cubicBezTo>
                    <a:pt x="18" y="118"/>
                    <a:pt x="18" y="118"/>
                    <a:pt x="18" y="118"/>
                  </a:cubicBezTo>
                  <a:cubicBezTo>
                    <a:pt x="19" y="118"/>
                    <a:pt x="19" y="118"/>
                    <a:pt x="19" y="117"/>
                  </a:cubicBezTo>
                  <a:cubicBezTo>
                    <a:pt x="19" y="117"/>
                    <a:pt x="19" y="117"/>
                    <a:pt x="20" y="117"/>
                  </a:cubicBezTo>
                  <a:cubicBezTo>
                    <a:pt x="20" y="116"/>
                    <a:pt x="20" y="115"/>
                    <a:pt x="20" y="115"/>
                  </a:cubicBezTo>
                  <a:cubicBezTo>
                    <a:pt x="21" y="115"/>
                    <a:pt x="21" y="114"/>
                    <a:pt x="21" y="114"/>
                  </a:cubicBezTo>
                  <a:cubicBezTo>
                    <a:pt x="20" y="113"/>
                    <a:pt x="20" y="113"/>
                    <a:pt x="19" y="114"/>
                  </a:cubicBezTo>
                  <a:cubicBezTo>
                    <a:pt x="19" y="114"/>
                    <a:pt x="18" y="115"/>
                    <a:pt x="18" y="115"/>
                  </a:cubicBezTo>
                  <a:close/>
                  <a:moveTo>
                    <a:pt x="119" y="112"/>
                  </a:moveTo>
                  <a:cubicBezTo>
                    <a:pt x="120" y="112"/>
                    <a:pt x="120" y="112"/>
                    <a:pt x="120" y="112"/>
                  </a:cubicBezTo>
                  <a:cubicBezTo>
                    <a:pt x="120" y="111"/>
                    <a:pt x="120" y="111"/>
                    <a:pt x="120" y="111"/>
                  </a:cubicBezTo>
                  <a:cubicBezTo>
                    <a:pt x="120" y="111"/>
                    <a:pt x="120" y="110"/>
                    <a:pt x="119" y="111"/>
                  </a:cubicBezTo>
                  <a:cubicBezTo>
                    <a:pt x="119" y="111"/>
                    <a:pt x="119" y="111"/>
                    <a:pt x="119" y="111"/>
                  </a:cubicBezTo>
                  <a:cubicBezTo>
                    <a:pt x="118" y="111"/>
                    <a:pt x="119" y="112"/>
                    <a:pt x="119" y="112"/>
                  </a:cubicBezTo>
                  <a:close/>
                  <a:moveTo>
                    <a:pt x="4" y="110"/>
                  </a:moveTo>
                  <a:cubicBezTo>
                    <a:pt x="5" y="111"/>
                    <a:pt x="5" y="111"/>
                    <a:pt x="5" y="110"/>
                  </a:cubicBezTo>
                  <a:cubicBezTo>
                    <a:pt x="5" y="110"/>
                    <a:pt x="5" y="110"/>
                    <a:pt x="5" y="110"/>
                  </a:cubicBezTo>
                  <a:cubicBezTo>
                    <a:pt x="4" y="110"/>
                    <a:pt x="4" y="110"/>
                    <a:pt x="4" y="110"/>
                  </a:cubicBezTo>
                  <a:close/>
                  <a:moveTo>
                    <a:pt x="125" y="107"/>
                  </a:moveTo>
                  <a:cubicBezTo>
                    <a:pt x="125" y="107"/>
                    <a:pt x="125" y="106"/>
                    <a:pt x="124" y="105"/>
                  </a:cubicBezTo>
                  <a:cubicBezTo>
                    <a:pt x="124" y="106"/>
                    <a:pt x="123" y="106"/>
                    <a:pt x="123" y="106"/>
                  </a:cubicBezTo>
                  <a:cubicBezTo>
                    <a:pt x="123" y="107"/>
                    <a:pt x="123" y="107"/>
                    <a:pt x="123" y="108"/>
                  </a:cubicBezTo>
                  <a:cubicBezTo>
                    <a:pt x="123" y="108"/>
                    <a:pt x="124" y="108"/>
                    <a:pt x="124" y="108"/>
                  </a:cubicBezTo>
                  <a:cubicBezTo>
                    <a:pt x="124" y="108"/>
                    <a:pt x="125" y="108"/>
                    <a:pt x="125" y="107"/>
                  </a:cubicBezTo>
                  <a:close/>
                  <a:moveTo>
                    <a:pt x="100" y="103"/>
                  </a:moveTo>
                  <a:cubicBezTo>
                    <a:pt x="100" y="102"/>
                    <a:pt x="100" y="102"/>
                    <a:pt x="100" y="102"/>
                  </a:cubicBezTo>
                  <a:cubicBezTo>
                    <a:pt x="100" y="102"/>
                    <a:pt x="99" y="102"/>
                    <a:pt x="99" y="102"/>
                  </a:cubicBezTo>
                  <a:cubicBezTo>
                    <a:pt x="99" y="102"/>
                    <a:pt x="99" y="103"/>
                    <a:pt x="99" y="103"/>
                  </a:cubicBezTo>
                  <a:cubicBezTo>
                    <a:pt x="99" y="103"/>
                    <a:pt x="99" y="103"/>
                    <a:pt x="100" y="103"/>
                  </a:cubicBezTo>
                  <a:lnTo>
                    <a:pt x="100" y="103"/>
                  </a:lnTo>
                  <a:close/>
                  <a:moveTo>
                    <a:pt x="6" y="101"/>
                  </a:moveTo>
                  <a:cubicBezTo>
                    <a:pt x="6" y="101"/>
                    <a:pt x="6" y="100"/>
                    <a:pt x="6" y="100"/>
                  </a:cubicBezTo>
                  <a:cubicBezTo>
                    <a:pt x="6" y="100"/>
                    <a:pt x="6" y="100"/>
                    <a:pt x="6" y="100"/>
                  </a:cubicBezTo>
                  <a:cubicBezTo>
                    <a:pt x="6" y="100"/>
                    <a:pt x="6" y="100"/>
                    <a:pt x="6" y="100"/>
                  </a:cubicBezTo>
                  <a:cubicBezTo>
                    <a:pt x="6" y="100"/>
                    <a:pt x="6" y="100"/>
                    <a:pt x="6" y="100"/>
                  </a:cubicBezTo>
                  <a:cubicBezTo>
                    <a:pt x="6" y="101"/>
                    <a:pt x="6" y="101"/>
                    <a:pt x="6" y="101"/>
                  </a:cubicBezTo>
                  <a:close/>
                  <a:moveTo>
                    <a:pt x="3" y="102"/>
                  </a:moveTo>
                  <a:cubicBezTo>
                    <a:pt x="3" y="102"/>
                    <a:pt x="3" y="102"/>
                    <a:pt x="4" y="101"/>
                  </a:cubicBezTo>
                  <a:cubicBezTo>
                    <a:pt x="4" y="101"/>
                    <a:pt x="4" y="101"/>
                    <a:pt x="3" y="100"/>
                  </a:cubicBezTo>
                  <a:cubicBezTo>
                    <a:pt x="2" y="100"/>
                    <a:pt x="2" y="100"/>
                    <a:pt x="2" y="101"/>
                  </a:cubicBezTo>
                  <a:cubicBezTo>
                    <a:pt x="2" y="102"/>
                    <a:pt x="2" y="102"/>
                    <a:pt x="3" y="102"/>
                  </a:cubicBezTo>
                  <a:close/>
                  <a:moveTo>
                    <a:pt x="100" y="98"/>
                  </a:moveTo>
                  <a:cubicBezTo>
                    <a:pt x="100" y="98"/>
                    <a:pt x="101" y="98"/>
                    <a:pt x="101" y="97"/>
                  </a:cubicBezTo>
                  <a:cubicBezTo>
                    <a:pt x="100" y="97"/>
                    <a:pt x="100" y="97"/>
                    <a:pt x="100" y="97"/>
                  </a:cubicBezTo>
                  <a:cubicBezTo>
                    <a:pt x="100" y="97"/>
                    <a:pt x="100" y="98"/>
                    <a:pt x="100" y="98"/>
                  </a:cubicBezTo>
                  <a:close/>
                  <a:moveTo>
                    <a:pt x="102" y="96"/>
                  </a:moveTo>
                  <a:cubicBezTo>
                    <a:pt x="102" y="96"/>
                    <a:pt x="103" y="96"/>
                    <a:pt x="103" y="96"/>
                  </a:cubicBezTo>
                  <a:cubicBezTo>
                    <a:pt x="103" y="95"/>
                    <a:pt x="103" y="95"/>
                    <a:pt x="103" y="95"/>
                  </a:cubicBezTo>
                  <a:cubicBezTo>
                    <a:pt x="102" y="95"/>
                    <a:pt x="102" y="95"/>
                    <a:pt x="102" y="96"/>
                  </a:cubicBezTo>
                  <a:close/>
                  <a:moveTo>
                    <a:pt x="105" y="92"/>
                  </a:moveTo>
                  <a:cubicBezTo>
                    <a:pt x="105" y="92"/>
                    <a:pt x="105" y="92"/>
                    <a:pt x="105" y="91"/>
                  </a:cubicBezTo>
                  <a:cubicBezTo>
                    <a:pt x="105" y="91"/>
                    <a:pt x="104" y="91"/>
                    <a:pt x="105" y="92"/>
                  </a:cubicBezTo>
                  <a:close/>
                  <a:moveTo>
                    <a:pt x="33" y="89"/>
                  </a:moveTo>
                  <a:cubicBezTo>
                    <a:pt x="33" y="90"/>
                    <a:pt x="34" y="90"/>
                    <a:pt x="34" y="89"/>
                  </a:cubicBezTo>
                  <a:cubicBezTo>
                    <a:pt x="35" y="89"/>
                    <a:pt x="35" y="89"/>
                    <a:pt x="34" y="88"/>
                  </a:cubicBezTo>
                  <a:cubicBezTo>
                    <a:pt x="34" y="88"/>
                    <a:pt x="33" y="87"/>
                    <a:pt x="33" y="88"/>
                  </a:cubicBezTo>
                  <a:cubicBezTo>
                    <a:pt x="33" y="88"/>
                    <a:pt x="32" y="88"/>
                    <a:pt x="33" y="89"/>
                  </a:cubicBezTo>
                  <a:close/>
                  <a:moveTo>
                    <a:pt x="40" y="89"/>
                  </a:moveTo>
                  <a:cubicBezTo>
                    <a:pt x="41" y="89"/>
                    <a:pt x="41" y="88"/>
                    <a:pt x="41" y="88"/>
                  </a:cubicBezTo>
                  <a:cubicBezTo>
                    <a:pt x="42" y="88"/>
                    <a:pt x="41" y="87"/>
                    <a:pt x="41" y="87"/>
                  </a:cubicBezTo>
                  <a:cubicBezTo>
                    <a:pt x="40" y="87"/>
                    <a:pt x="40" y="87"/>
                    <a:pt x="40" y="87"/>
                  </a:cubicBezTo>
                  <a:cubicBezTo>
                    <a:pt x="40" y="88"/>
                    <a:pt x="40" y="88"/>
                    <a:pt x="40" y="89"/>
                  </a:cubicBezTo>
                  <a:close/>
                  <a:moveTo>
                    <a:pt x="49" y="86"/>
                  </a:moveTo>
                  <a:cubicBezTo>
                    <a:pt x="49" y="86"/>
                    <a:pt x="49" y="86"/>
                    <a:pt x="49" y="86"/>
                  </a:cubicBezTo>
                  <a:cubicBezTo>
                    <a:pt x="49" y="85"/>
                    <a:pt x="49" y="85"/>
                    <a:pt x="49" y="86"/>
                  </a:cubicBezTo>
                  <a:cubicBezTo>
                    <a:pt x="49" y="86"/>
                    <a:pt x="49" y="86"/>
                    <a:pt x="49" y="86"/>
                  </a:cubicBezTo>
                  <a:close/>
                  <a:moveTo>
                    <a:pt x="14" y="87"/>
                  </a:moveTo>
                  <a:cubicBezTo>
                    <a:pt x="14" y="87"/>
                    <a:pt x="14" y="87"/>
                    <a:pt x="15" y="86"/>
                  </a:cubicBezTo>
                  <a:cubicBezTo>
                    <a:pt x="15" y="85"/>
                    <a:pt x="15" y="85"/>
                    <a:pt x="14" y="85"/>
                  </a:cubicBezTo>
                  <a:cubicBezTo>
                    <a:pt x="14" y="85"/>
                    <a:pt x="13" y="85"/>
                    <a:pt x="13" y="86"/>
                  </a:cubicBezTo>
                  <a:cubicBezTo>
                    <a:pt x="13" y="86"/>
                    <a:pt x="13" y="87"/>
                    <a:pt x="14" y="87"/>
                  </a:cubicBezTo>
                  <a:close/>
                  <a:moveTo>
                    <a:pt x="75" y="86"/>
                  </a:moveTo>
                  <a:cubicBezTo>
                    <a:pt x="75" y="86"/>
                    <a:pt x="76" y="85"/>
                    <a:pt x="75" y="85"/>
                  </a:cubicBezTo>
                  <a:cubicBezTo>
                    <a:pt x="75" y="84"/>
                    <a:pt x="75" y="84"/>
                    <a:pt x="74" y="84"/>
                  </a:cubicBezTo>
                  <a:cubicBezTo>
                    <a:pt x="74" y="84"/>
                    <a:pt x="73" y="85"/>
                    <a:pt x="74" y="85"/>
                  </a:cubicBezTo>
                  <a:cubicBezTo>
                    <a:pt x="74" y="86"/>
                    <a:pt x="74" y="86"/>
                    <a:pt x="75" y="86"/>
                  </a:cubicBezTo>
                  <a:close/>
                  <a:moveTo>
                    <a:pt x="82" y="83"/>
                  </a:moveTo>
                  <a:cubicBezTo>
                    <a:pt x="82" y="83"/>
                    <a:pt x="81" y="83"/>
                    <a:pt x="81" y="83"/>
                  </a:cubicBezTo>
                  <a:cubicBezTo>
                    <a:pt x="81" y="84"/>
                    <a:pt x="81" y="84"/>
                    <a:pt x="81" y="84"/>
                  </a:cubicBezTo>
                  <a:cubicBezTo>
                    <a:pt x="81" y="84"/>
                    <a:pt x="81" y="85"/>
                    <a:pt x="82" y="85"/>
                  </a:cubicBezTo>
                  <a:cubicBezTo>
                    <a:pt x="82" y="85"/>
                    <a:pt x="82" y="85"/>
                    <a:pt x="82" y="85"/>
                  </a:cubicBezTo>
                  <a:cubicBezTo>
                    <a:pt x="83" y="84"/>
                    <a:pt x="82" y="83"/>
                    <a:pt x="82" y="83"/>
                  </a:cubicBezTo>
                  <a:close/>
                  <a:moveTo>
                    <a:pt x="23" y="84"/>
                  </a:moveTo>
                  <a:cubicBezTo>
                    <a:pt x="23" y="84"/>
                    <a:pt x="24" y="85"/>
                    <a:pt x="24" y="85"/>
                  </a:cubicBezTo>
                  <a:cubicBezTo>
                    <a:pt x="25" y="84"/>
                    <a:pt x="25" y="84"/>
                    <a:pt x="24" y="83"/>
                  </a:cubicBezTo>
                  <a:cubicBezTo>
                    <a:pt x="24" y="83"/>
                    <a:pt x="24" y="83"/>
                    <a:pt x="24" y="83"/>
                  </a:cubicBezTo>
                  <a:cubicBezTo>
                    <a:pt x="23" y="83"/>
                    <a:pt x="23" y="83"/>
                    <a:pt x="23" y="83"/>
                  </a:cubicBezTo>
                  <a:cubicBezTo>
                    <a:pt x="23" y="83"/>
                    <a:pt x="23" y="84"/>
                    <a:pt x="23" y="84"/>
                  </a:cubicBezTo>
                  <a:close/>
                  <a:moveTo>
                    <a:pt x="90" y="83"/>
                  </a:moveTo>
                  <a:cubicBezTo>
                    <a:pt x="90" y="83"/>
                    <a:pt x="90" y="83"/>
                    <a:pt x="90" y="82"/>
                  </a:cubicBezTo>
                  <a:cubicBezTo>
                    <a:pt x="90" y="82"/>
                    <a:pt x="90" y="82"/>
                    <a:pt x="90" y="82"/>
                  </a:cubicBezTo>
                  <a:cubicBezTo>
                    <a:pt x="90" y="82"/>
                    <a:pt x="90" y="82"/>
                    <a:pt x="89" y="82"/>
                  </a:cubicBezTo>
                  <a:cubicBezTo>
                    <a:pt x="89" y="82"/>
                    <a:pt x="89" y="82"/>
                    <a:pt x="90" y="83"/>
                  </a:cubicBezTo>
                  <a:close/>
                  <a:moveTo>
                    <a:pt x="4" y="79"/>
                  </a:moveTo>
                  <a:cubicBezTo>
                    <a:pt x="4" y="80"/>
                    <a:pt x="4" y="80"/>
                    <a:pt x="4" y="80"/>
                  </a:cubicBezTo>
                  <a:cubicBezTo>
                    <a:pt x="5" y="80"/>
                    <a:pt x="5" y="81"/>
                    <a:pt x="5" y="81"/>
                  </a:cubicBezTo>
                  <a:cubicBezTo>
                    <a:pt x="5" y="81"/>
                    <a:pt x="5" y="81"/>
                    <a:pt x="6" y="80"/>
                  </a:cubicBezTo>
                  <a:cubicBezTo>
                    <a:pt x="6" y="80"/>
                    <a:pt x="6" y="80"/>
                    <a:pt x="6" y="79"/>
                  </a:cubicBezTo>
                  <a:cubicBezTo>
                    <a:pt x="5" y="79"/>
                    <a:pt x="5" y="79"/>
                    <a:pt x="5" y="79"/>
                  </a:cubicBezTo>
                  <a:cubicBezTo>
                    <a:pt x="5" y="79"/>
                    <a:pt x="5" y="79"/>
                    <a:pt x="4" y="79"/>
                  </a:cubicBezTo>
                  <a:close/>
                  <a:moveTo>
                    <a:pt x="44" y="78"/>
                  </a:moveTo>
                  <a:cubicBezTo>
                    <a:pt x="44" y="78"/>
                    <a:pt x="45" y="78"/>
                    <a:pt x="45" y="78"/>
                  </a:cubicBezTo>
                  <a:cubicBezTo>
                    <a:pt x="46" y="77"/>
                    <a:pt x="45" y="77"/>
                    <a:pt x="45" y="77"/>
                  </a:cubicBezTo>
                  <a:cubicBezTo>
                    <a:pt x="44" y="77"/>
                    <a:pt x="44" y="77"/>
                    <a:pt x="44" y="78"/>
                  </a:cubicBezTo>
                  <a:close/>
                  <a:moveTo>
                    <a:pt x="90" y="74"/>
                  </a:moveTo>
                  <a:cubicBezTo>
                    <a:pt x="90" y="74"/>
                    <a:pt x="90" y="74"/>
                    <a:pt x="90" y="75"/>
                  </a:cubicBezTo>
                  <a:cubicBezTo>
                    <a:pt x="90" y="75"/>
                    <a:pt x="90" y="75"/>
                    <a:pt x="90" y="76"/>
                  </a:cubicBezTo>
                  <a:cubicBezTo>
                    <a:pt x="91" y="76"/>
                    <a:pt x="91" y="76"/>
                    <a:pt x="91" y="75"/>
                  </a:cubicBezTo>
                  <a:cubicBezTo>
                    <a:pt x="91" y="75"/>
                    <a:pt x="91" y="74"/>
                    <a:pt x="91" y="74"/>
                  </a:cubicBezTo>
                  <a:cubicBezTo>
                    <a:pt x="91" y="74"/>
                    <a:pt x="90" y="74"/>
                    <a:pt x="90" y="74"/>
                  </a:cubicBezTo>
                  <a:close/>
                  <a:moveTo>
                    <a:pt x="85" y="74"/>
                  </a:moveTo>
                  <a:cubicBezTo>
                    <a:pt x="86" y="74"/>
                    <a:pt x="86" y="74"/>
                    <a:pt x="86" y="73"/>
                  </a:cubicBezTo>
                  <a:cubicBezTo>
                    <a:pt x="86" y="73"/>
                    <a:pt x="86" y="73"/>
                    <a:pt x="86" y="73"/>
                  </a:cubicBezTo>
                  <a:cubicBezTo>
                    <a:pt x="86" y="73"/>
                    <a:pt x="86" y="73"/>
                    <a:pt x="86" y="73"/>
                  </a:cubicBezTo>
                  <a:cubicBezTo>
                    <a:pt x="85" y="73"/>
                    <a:pt x="85" y="73"/>
                    <a:pt x="85" y="74"/>
                  </a:cubicBezTo>
                  <a:cubicBezTo>
                    <a:pt x="85" y="74"/>
                    <a:pt x="85" y="74"/>
                    <a:pt x="85" y="74"/>
                  </a:cubicBezTo>
                  <a:close/>
                  <a:moveTo>
                    <a:pt x="8" y="75"/>
                  </a:moveTo>
                  <a:cubicBezTo>
                    <a:pt x="8" y="75"/>
                    <a:pt x="9" y="75"/>
                    <a:pt x="9" y="74"/>
                  </a:cubicBezTo>
                  <a:cubicBezTo>
                    <a:pt x="9" y="74"/>
                    <a:pt x="9" y="74"/>
                    <a:pt x="9" y="73"/>
                  </a:cubicBezTo>
                  <a:cubicBezTo>
                    <a:pt x="9" y="73"/>
                    <a:pt x="8" y="73"/>
                    <a:pt x="8" y="73"/>
                  </a:cubicBezTo>
                  <a:cubicBezTo>
                    <a:pt x="7" y="74"/>
                    <a:pt x="7" y="74"/>
                    <a:pt x="8" y="75"/>
                  </a:cubicBezTo>
                  <a:close/>
                  <a:moveTo>
                    <a:pt x="29" y="69"/>
                  </a:moveTo>
                  <a:cubicBezTo>
                    <a:pt x="29" y="70"/>
                    <a:pt x="29" y="71"/>
                    <a:pt x="30" y="71"/>
                  </a:cubicBezTo>
                  <a:cubicBezTo>
                    <a:pt x="30" y="71"/>
                    <a:pt x="31" y="71"/>
                    <a:pt x="31" y="71"/>
                  </a:cubicBezTo>
                  <a:cubicBezTo>
                    <a:pt x="31" y="70"/>
                    <a:pt x="31" y="70"/>
                    <a:pt x="30" y="69"/>
                  </a:cubicBezTo>
                  <a:cubicBezTo>
                    <a:pt x="30" y="69"/>
                    <a:pt x="29" y="69"/>
                    <a:pt x="29" y="69"/>
                  </a:cubicBezTo>
                  <a:close/>
                  <a:moveTo>
                    <a:pt x="14" y="70"/>
                  </a:moveTo>
                  <a:cubicBezTo>
                    <a:pt x="14" y="70"/>
                    <a:pt x="13" y="70"/>
                    <a:pt x="13" y="70"/>
                  </a:cubicBezTo>
                  <a:cubicBezTo>
                    <a:pt x="13" y="71"/>
                    <a:pt x="13" y="71"/>
                    <a:pt x="13" y="72"/>
                  </a:cubicBezTo>
                  <a:cubicBezTo>
                    <a:pt x="13" y="72"/>
                    <a:pt x="13" y="72"/>
                    <a:pt x="13" y="73"/>
                  </a:cubicBezTo>
                  <a:cubicBezTo>
                    <a:pt x="14" y="73"/>
                    <a:pt x="14" y="74"/>
                    <a:pt x="14" y="74"/>
                  </a:cubicBezTo>
                  <a:cubicBezTo>
                    <a:pt x="14" y="75"/>
                    <a:pt x="15" y="75"/>
                    <a:pt x="15" y="76"/>
                  </a:cubicBezTo>
                  <a:cubicBezTo>
                    <a:pt x="15" y="76"/>
                    <a:pt x="16" y="77"/>
                    <a:pt x="16" y="77"/>
                  </a:cubicBezTo>
                  <a:cubicBezTo>
                    <a:pt x="16" y="77"/>
                    <a:pt x="17" y="77"/>
                    <a:pt x="17" y="76"/>
                  </a:cubicBezTo>
                  <a:cubicBezTo>
                    <a:pt x="17" y="76"/>
                    <a:pt x="18" y="75"/>
                    <a:pt x="18" y="75"/>
                  </a:cubicBezTo>
                  <a:cubicBezTo>
                    <a:pt x="18" y="75"/>
                    <a:pt x="18" y="74"/>
                    <a:pt x="18" y="74"/>
                  </a:cubicBezTo>
                  <a:cubicBezTo>
                    <a:pt x="19" y="74"/>
                    <a:pt x="19" y="73"/>
                    <a:pt x="19" y="73"/>
                  </a:cubicBezTo>
                  <a:cubicBezTo>
                    <a:pt x="19" y="72"/>
                    <a:pt x="19" y="72"/>
                    <a:pt x="19" y="71"/>
                  </a:cubicBezTo>
                  <a:cubicBezTo>
                    <a:pt x="18" y="71"/>
                    <a:pt x="18" y="70"/>
                    <a:pt x="18" y="69"/>
                  </a:cubicBezTo>
                  <a:cubicBezTo>
                    <a:pt x="17" y="69"/>
                    <a:pt x="16" y="69"/>
                    <a:pt x="15" y="69"/>
                  </a:cubicBezTo>
                  <a:cubicBezTo>
                    <a:pt x="15" y="69"/>
                    <a:pt x="14" y="69"/>
                    <a:pt x="14" y="70"/>
                  </a:cubicBezTo>
                  <a:close/>
                  <a:moveTo>
                    <a:pt x="41" y="69"/>
                  </a:moveTo>
                  <a:cubicBezTo>
                    <a:pt x="41" y="69"/>
                    <a:pt x="42" y="70"/>
                    <a:pt x="42" y="70"/>
                  </a:cubicBezTo>
                  <a:cubicBezTo>
                    <a:pt x="41" y="71"/>
                    <a:pt x="42" y="72"/>
                    <a:pt x="42" y="73"/>
                  </a:cubicBezTo>
                  <a:cubicBezTo>
                    <a:pt x="42" y="72"/>
                    <a:pt x="43" y="72"/>
                    <a:pt x="43" y="72"/>
                  </a:cubicBezTo>
                  <a:cubicBezTo>
                    <a:pt x="43" y="71"/>
                    <a:pt x="43" y="71"/>
                    <a:pt x="44" y="71"/>
                  </a:cubicBezTo>
                  <a:cubicBezTo>
                    <a:pt x="44" y="71"/>
                    <a:pt x="44" y="72"/>
                    <a:pt x="44" y="72"/>
                  </a:cubicBezTo>
                  <a:cubicBezTo>
                    <a:pt x="44" y="73"/>
                    <a:pt x="44" y="73"/>
                    <a:pt x="44" y="73"/>
                  </a:cubicBezTo>
                  <a:cubicBezTo>
                    <a:pt x="45" y="73"/>
                    <a:pt x="45" y="73"/>
                    <a:pt x="46" y="73"/>
                  </a:cubicBezTo>
                  <a:cubicBezTo>
                    <a:pt x="46" y="73"/>
                    <a:pt x="46" y="73"/>
                    <a:pt x="46" y="72"/>
                  </a:cubicBezTo>
                  <a:cubicBezTo>
                    <a:pt x="46" y="72"/>
                    <a:pt x="46" y="72"/>
                    <a:pt x="45" y="71"/>
                  </a:cubicBezTo>
                  <a:cubicBezTo>
                    <a:pt x="45" y="71"/>
                    <a:pt x="45" y="71"/>
                    <a:pt x="44" y="71"/>
                  </a:cubicBezTo>
                  <a:cubicBezTo>
                    <a:pt x="43" y="70"/>
                    <a:pt x="43" y="69"/>
                    <a:pt x="42" y="68"/>
                  </a:cubicBezTo>
                  <a:cubicBezTo>
                    <a:pt x="41" y="68"/>
                    <a:pt x="41" y="68"/>
                    <a:pt x="41" y="69"/>
                  </a:cubicBezTo>
                  <a:close/>
                  <a:moveTo>
                    <a:pt x="29" y="67"/>
                  </a:moveTo>
                  <a:cubicBezTo>
                    <a:pt x="28" y="66"/>
                    <a:pt x="28" y="66"/>
                    <a:pt x="27" y="66"/>
                  </a:cubicBezTo>
                  <a:cubicBezTo>
                    <a:pt x="27" y="67"/>
                    <a:pt x="27" y="67"/>
                    <a:pt x="27" y="67"/>
                  </a:cubicBezTo>
                  <a:cubicBezTo>
                    <a:pt x="27" y="67"/>
                    <a:pt x="27" y="67"/>
                    <a:pt x="27" y="68"/>
                  </a:cubicBezTo>
                  <a:cubicBezTo>
                    <a:pt x="28" y="68"/>
                    <a:pt x="28" y="68"/>
                    <a:pt x="28" y="68"/>
                  </a:cubicBezTo>
                  <a:cubicBezTo>
                    <a:pt x="28" y="68"/>
                    <a:pt x="29" y="67"/>
                    <a:pt x="29" y="67"/>
                  </a:cubicBezTo>
                  <a:close/>
                  <a:moveTo>
                    <a:pt x="84" y="66"/>
                  </a:moveTo>
                  <a:cubicBezTo>
                    <a:pt x="83" y="65"/>
                    <a:pt x="83" y="65"/>
                    <a:pt x="83" y="64"/>
                  </a:cubicBezTo>
                  <a:cubicBezTo>
                    <a:pt x="83" y="64"/>
                    <a:pt x="82" y="64"/>
                    <a:pt x="81" y="65"/>
                  </a:cubicBezTo>
                  <a:cubicBezTo>
                    <a:pt x="82" y="65"/>
                    <a:pt x="82" y="66"/>
                    <a:pt x="82" y="66"/>
                  </a:cubicBezTo>
                  <a:cubicBezTo>
                    <a:pt x="82" y="66"/>
                    <a:pt x="82" y="66"/>
                    <a:pt x="83" y="66"/>
                  </a:cubicBezTo>
                  <a:cubicBezTo>
                    <a:pt x="83" y="67"/>
                    <a:pt x="83" y="67"/>
                    <a:pt x="82" y="68"/>
                  </a:cubicBezTo>
                  <a:cubicBezTo>
                    <a:pt x="82" y="68"/>
                    <a:pt x="82" y="68"/>
                    <a:pt x="83" y="69"/>
                  </a:cubicBezTo>
                  <a:cubicBezTo>
                    <a:pt x="83" y="68"/>
                    <a:pt x="84" y="68"/>
                    <a:pt x="84" y="68"/>
                  </a:cubicBezTo>
                  <a:cubicBezTo>
                    <a:pt x="84" y="67"/>
                    <a:pt x="84" y="67"/>
                    <a:pt x="85" y="67"/>
                  </a:cubicBezTo>
                  <a:cubicBezTo>
                    <a:pt x="85" y="68"/>
                    <a:pt x="85" y="68"/>
                    <a:pt x="85" y="68"/>
                  </a:cubicBezTo>
                  <a:cubicBezTo>
                    <a:pt x="85" y="69"/>
                    <a:pt x="85" y="69"/>
                    <a:pt x="85" y="69"/>
                  </a:cubicBezTo>
                  <a:cubicBezTo>
                    <a:pt x="85" y="70"/>
                    <a:pt x="86" y="70"/>
                    <a:pt x="86" y="69"/>
                  </a:cubicBezTo>
                  <a:cubicBezTo>
                    <a:pt x="87" y="69"/>
                    <a:pt x="87" y="69"/>
                    <a:pt x="87" y="69"/>
                  </a:cubicBezTo>
                  <a:cubicBezTo>
                    <a:pt x="87" y="68"/>
                    <a:pt x="87" y="68"/>
                    <a:pt x="87" y="68"/>
                  </a:cubicBezTo>
                  <a:cubicBezTo>
                    <a:pt x="86" y="67"/>
                    <a:pt x="85" y="67"/>
                    <a:pt x="85" y="67"/>
                  </a:cubicBezTo>
                  <a:cubicBezTo>
                    <a:pt x="85" y="67"/>
                    <a:pt x="85" y="67"/>
                    <a:pt x="85" y="67"/>
                  </a:cubicBezTo>
                  <a:cubicBezTo>
                    <a:pt x="84" y="67"/>
                    <a:pt x="84" y="66"/>
                    <a:pt x="84" y="66"/>
                  </a:cubicBezTo>
                  <a:close/>
                  <a:moveTo>
                    <a:pt x="114" y="63"/>
                  </a:moveTo>
                  <a:cubicBezTo>
                    <a:pt x="113" y="64"/>
                    <a:pt x="113" y="64"/>
                    <a:pt x="114" y="64"/>
                  </a:cubicBezTo>
                  <a:cubicBezTo>
                    <a:pt x="114" y="65"/>
                    <a:pt x="114" y="65"/>
                    <a:pt x="115" y="65"/>
                  </a:cubicBezTo>
                  <a:cubicBezTo>
                    <a:pt x="115" y="64"/>
                    <a:pt x="115" y="64"/>
                    <a:pt x="115" y="64"/>
                  </a:cubicBezTo>
                  <a:cubicBezTo>
                    <a:pt x="114" y="63"/>
                    <a:pt x="114" y="63"/>
                    <a:pt x="114" y="63"/>
                  </a:cubicBezTo>
                  <a:close/>
                  <a:moveTo>
                    <a:pt x="18" y="60"/>
                  </a:moveTo>
                  <a:cubicBezTo>
                    <a:pt x="18" y="60"/>
                    <a:pt x="18" y="61"/>
                    <a:pt x="19" y="61"/>
                  </a:cubicBezTo>
                  <a:cubicBezTo>
                    <a:pt x="19" y="61"/>
                    <a:pt x="19" y="61"/>
                    <a:pt x="20" y="60"/>
                  </a:cubicBezTo>
                  <a:cubicBezTo>
                    <a:pt x="20" y="60"/>
                    <a:pt x="20" y="60"/>
                    <a:pt x="20" y="60"/>
                  </a:cubicBezTo>
                  <a:cubicBezTo>
                    <a:pt x="20" y="59"/>
                    <a:pt x="20" y="59"/>
                    <a:pt x="20" y="58"/>
                  </a:cubicBezTo>
                  <a:cubicBezTo>
                    <a:pt x="19" y="58"/>
                    <a:pt x="19" y="58"/>
                    <a:pt x="18" y="58"/>
                  </a:cubicBezTo>
                  <a:cubicBezTo>
                    <a:pt x="18" y="59"/>
                    <a:pt x="18" y="59"/>
                    <a:pt x="18" y="60"/>
                  </a:cubicBezTo>
                  <a:close/>
                  <a:moveTo>
                    <a:pt x="27" y="52"/>
                  </a:moveTo>
                  <a:lnTo>
                    <a:pt x="27" y="52"/>
                  </a:lnTo>
                  <a:cubicBezTo>
                    <a:pt x="27" y="52"/>
                    <a:pt x="27" y="52"/>
                    <a:pt x="27" y="53"/>
                  </a:cubicBezTo>
                  <a:lnTo>
                    <a:pt x="28" y="53"/>
                  </a:lnTo>
                  <a:cubicBezTo>
                    <a:pt x="28" y="52"/>
                    <a:pt x="28" y="52"/>
                    <a:pt x="28" y="52"/>
                  </a:cubicBezTo>
                  <a:lnTo>
                    <a:pt x="28" y="52"/>
                  </a:lnTo>
                  <a:lnTo>
                    <a:pt x="28" y="52"/>
                  </a:lnTo>
                  <a:lnTo>
                    <a:pt x="27" y="52"/>
                  </a:lnTo>
                  <a:close/>
                  <a:moveTo>
                    <a:pt x="8" y="52"/>
                  </a:moveTo>
                  <a:cubicBezTo>
                    <a:pt x="8" y="52"/>
                    <a:pt x="8" y="52"/>
                    <a:pt x="8" y="52"/>
                  </a:cubicBezTo>
                  <a:cubicBezTo>
                    <a:pt x="9" y="52"/>
                    <a:pt x="9" y="52"/>
                    <a:pt x="9" y="51"/>
                  </a:cubicBezTo>
                  <a:cubicBezTo>
                    <a:pt x="9" y="51"/>
                    <a:pt x="8" y="50"/>
                    <a:pt x="8" y="51"/>
                  </a:cubicBezTo>
                  <a:cubicBezTo>
                    <a:pt x="7" y="51"/>
                    <a:pt x="7" y="52"/>
                    <a:pt x="8" y="52"/>
                  </a:cubicBezTo>
                  <a:close/>
                  <a:moveTo>
                    <a:pt x="3" y="51"/>
                  </a:moveTo>
                  <a:cubicBezTo>
                    <a:pt x="3" y="51"/>
                    <a:pt x="3" y="50"/>
                    <a:pt x="4" y="50"/>
                  </a:cubicBezTo>
                  <a:cubicBezTo>
                    <a:pt x="4" y="49"/>
                    <a:pt x="4" y="48"/>
                    <a:pt x="3" y="48"/>
                  </a:cubicBezTo>
                  <a:cubicBezTo>
                    <a:pt x="3" y="48"/>
                    <a:pt x="2" y="48"/>
                    <a:pt x="2" y="48"/>
                  </a:cubicBezTo>
                  <a:cubicBezTo>
                    <a:pt x="2" y="48"/>
                    <a:pt x="2" y="48"/>
                    <a:pt x="1" y="49"/>
                  </a:cubicBezTo>
                  <a:cubicBezTo>
                    <a:pt x="1" y="49"/>
                    <a:pt x="1" y="50"/>
                    <a:pt x="2" y="50"/>
                  </a:cubicBezTo>
                  <a:cubicBezTo>
                    <a:pt x="2" y="50"/>
                    <a:pt x="2" y="51"/>
                    <a:pt x="3" y="51"/>
                  </a:cubicBezTo>
                  <a:close/>
                  <a:moveTo>
                    <a:pt x="48" y="42"/>
                  </a:moveTo>
                  <a:cubicBezTo>
                    <a:pt x="48" y="43"/>
                    <a:pt x="48" y="43"/>
                    <a:pt x="49" y="43"/>
                  </a:cubicBezTo>
                  <a:cubicBezTo>
                    <a:pt x="50" y="43"/>
                    <a:pt x="50" y="42"/>
                    <a:pt x="50" y="42"/>
                  </a:cubicBezTo>
                  <a:cubicBezTo>
                    <a:pt x="50" y="42"/>
                    <a:pt x="49" y="41"/>
                    <a:pt x="49" y="41"/>
                  </a:cubicBezTo>
                  <a:cubicBezTo>
                    <a:pt x="48" y="41"/>
                    <a:pt x="48" y="42"/>
                    <a:pt x="48" y="42"/>
                  </a:cubicBezTo>
                  <a:close/>
                  <a:moveTo>
                    <a:pt x="89" y="38"/>
                  </a:moveTo>
                  <a:cubicBezTo>
                    <a:pt x="89" y="39"/>
                    <a:pt x="89" y="39"/>
                    <a:pt x="90" y="39"/>
                  </a:cubicBezTo>
                  <a:cubicBezTo>
                    <a:pt x="90" y="39"/>
                    <a:pt x="91" y="39"/>
                    <a:pt x="91" y="38"/>
                  </a:cubicBezTo>
                  <a:cubicBezTo>
                    <a:pt x="90" y="38"/>
                    <a:pt x="90" y="38"/>
                    <a:pt x="90" y="38"/>
                  </a:cubicBezTo>
                  <a:cubicBezTo>
                    <a:pt x="89" y="38"/>
                    <a:pt x="89" y="38"/>
                    <a:pt x="89" y="38"/>
                  </a:cubicBezTo>
                  <a:close/>
                  <a:moveTo>
                    <a:pt x="123" y="40"/>
                  </a:moveTo>
                  <a:cubicBezTo>
                    <a:pt x="123" y="40"/>
                    <a:pt x="124" y="40"/>
                    <a:pt x="124" y="40"/>
                  </a:cubicBezTo>
                  <a:cubicBezTo>
                    <a:pt x="124" y="39"/>
                    <a:pt x="124" y="39"/>
                    <a:pt x="124" y="39"/>
                  </a:cubicBezTo>
                  <a:cubicBezTo>
                    <a:pt x="125" y="38"/>
                    <a:pt x="125" y="37"/>
                    <a:pt x="125" y="36"/>
                  </a:cubicBezTo>
                  <a:cubicBezTo>
                    <a:pt x="126" y="35"/>
                    <a:pt x="126" y="35"/>
                    <a:pt x="126" y="34"/>
                  </a:cubicBezTo>
                  <a:cubicBezTo>
                    <a:pt x="125" y="34"/>
                    <a:pt x="124" y="35"/>
                    <a:pt x="124" y="36"/>
                  </a:cubicBezTo>
                  <a:cubicBezTo>
                    <a:pt x="123" y="38"/>
                    <a:pt x="123" y="39"/>
                    <a:pt x="123" y="40"/>
                  </a:cubicBezTo>
                  <a:close/>
                  <a:moveTo>
                    <a:pt x="14" y="6"/>
                  </a:moveTo>
                  <a:cubicBezTo>
                    <a:pt x="13" y="6"/>
                    <a:pt x="13" y="6"/>
                    <a:pt x="13" y="7"/>
                  </a:cubicBezTo>
                  <a:cubicBezTo>
                    <a:pt x="13" y="7"/>
                    <a:pt x="13" y="8"/>
                    <a:pt x="13" y="8"/>
                  </a:cubicBezTo>
                  <a:cubicBezTo>
                    <a:pt x="14" y="8"/>
                    <a:pt x="14" y="7"/>
                    <a:pt x="14" y="7"/>
                  </a:cubicBezTo>
                  <a:cubicBezTo>
                    <a:pt x="14" y="7"/>
                    <a:pt x="14" y="6"/>
                    <a:pt x="14" y="6"/>
                  </a:cubicBezTo>
                  <a:close/>
                  <a:moveTo>
                    <a:pt x="39" y="5"/>
                  </a:moveTo>
                  <a:cubicBezTo>
                    <a:pt x="39" y="6"/>
                    <a:pt x="39" y="7"/>
                    <a:pt x="40" y="7"/>
                  </a:cubicBezTo>
                  <a:cubicBezTo>
                    <a:pt x="40" y="7"/>
                    <a:pt x="40" y="6"/>
                    <a:pt x="40" y="6"/>
                  </a:cubicBezTo>
                  <a:cubicBezTo>
                    <a:pt x="40" y="5"/>
                    <a:pt x="40" y="5"/>
                    <a:pt x="40" y="5"/>
                  </a:cubicBezTo>
                  <a:cubicBezTo>
                    <a:pt x="39" y="5"/>
                    <a:pt x="39" y="5"/>
                    <a:pt x="39" y="5"/>
                  </a:cubicBezTo>
                  <a:close/>
                  <a:moveTo>
                    <a:pt x="45" y="5"/>
                  </a:moveTo>
                  <a:cubicBezTo>
                    <a:pt x="45" y="5"/>
                    <a:pt x="45" y="5"/>
                    <a:pt x="44" y="5"/>
                  </a:cubicBezTo>
                  <a:cubicBezTo>
                    <a:pt x="44" y="5"/>
                    <a:pt x="44" y="5"/>
                    <a:pt x="44" y="6"/>
                  </a:cubicBezTo>
                  <a:cubicBezTo>
                    <a:pt x="45" y="6"/>
                    <a:pt x="45" y="6"/>
                    <a:pt x="45" y="5"/>
                  </a:cubicBezTo>
                  <a:close/>
                  <a:moveTo>
                    <a:pt x="4" y="6"/>
                  </a:moveTo>
                  <a:cubicBezTo>
                    <a:pt x="4" y="6"/>
                    <a:pt x="4" y="6"/>
                    <a:pt x="4" y="6"/>
                  </a:cubicBezTo>
                  <a:cubicBezTo>
                    <a:pt x="4" y="5"/>
                    <a:pt x="4" y="5"/>
                    <a:pt x="4" y="5"/>
                  </a:cubicBezTo>
                  <a:cubicBezTo>
                    <a:pt x="4" y="5"/>
                    <a:pt x="4" y="5"/>
                    <a:pt x="4" y="5"/>
                  </a:cubicBezTo>
                  <a:cubicBezTo>
                    <a:pt x="4" y="5"/>
                    <a:pt x="3" y="5"/>
                    <a:pt x="3" y="5"/>
                  </a:cubicBezTo>
                  <a:cubicBezTo>
                    <a:pt x="3" y="5"/>
                    <a:pt x="4" y="6"/>
                    <a:pt x="4" y="6"/>
                  </a:cubicBezTo>
                  <a:close/>
                  <a:moveTo>
                    <a:pt x="108" y="4"/>
                  </a:moveTo>
                  <a:cubicBezTo>
                    <a:pt x="108" y="4"/>
                    <a:pt x="108" y="5"/>
                    <a:pt x="108" y="5"/>
                  </a:cubicBezTo>
                  <a:cubicBezTo>
                    <a:pt x="108" y="6"/>
                    <a:pt x="108" y="6"/>
                    <a:pt x="108" y="7"/>
                  </a:cubicBezTo>
                  <a:cubicBezTo>
                    <a:pt x="109" y="7"/>
                    <a:pt x="110" y="7"/>
                    <a:pt x="110" y="6"/>
                  </a:cubicBezTo>
                  <a:cubicBezTo>
                    <a:pt x="110" y="6"/>
                    <a:pt x="110" y="6"/>
                    <a:pt x="110" y="5"/>
                  </a:cubicBezTo>
                  <a:cubicBezTo>
                    <a:pt x="111" y="5"/>
                    <a:pt x="110" y="4"/>
                    <a:pt x="110" y="4"/>
                  </a:cubicBezTo>
                  <a:cubicBezTo>
                    <a:pt x="110" y="4"/>
                    <a:pt x="109" y="4"/>
                    <a:pt x="108" y="4"/>
                  </a:cubicBezTo>
                  <a:close/>
                  <a:moveTo>
                    <a:pt x="118" y="7"/>
                  </a:moveTo>
                  <a:cubicBezTo>
                    <a:pt x="118" y="7"/>
                    <a:pt x="118" y="6"/>
                    <a:pt x="119" y="6"/>
                  </a:cubicBezTo>
                  <a:cubicBezTo>
                    <a:pt x="119" y="5"/>
                    <a:pt x="119" y="4"/>
                    <a:pt x="118" y="4"/>
                  </a:cubicBezTo>
                  <a:cubicBezTo>
                    <a:pt x="118" y="4"/>
                    <a:pt x="117" y="4"/>
                    <a:pt x="117" y="5"/>
                  </a:cubicBezTo>
                  <a:cubicBezTo>
                    <a:pt x="117" y="6"/>
                    <a:pt x="117" y="7"/>
                    <a:pt x="118" y="7"/>
                  </a:cubicBezTo>
                  <a:close/>
                  <a:moveTo>
                    <a:pt x="36" y="4"/>
                  </a:moveTo>
                  <a:cubicBezTo>
                    <a:pt x="36" y="4"/>
                    <a:pt x="35" y="4"/>
                    <a:pt x="35" y="4"/>
                  </a:cubicBezTo>
                  <a:cubicBezTo>
                    <a:pt x="34" y="4"/>
                    <a:pt x="34" y="5"/>
                    <a:pt x="34" y="5"/>
                  </a:cubicBezTo>
                  <a:cubicBezTo>
                    <a:pt x="34" y="5"/>
                    <a:pt x="34" y="6"/>
                    <a:pt x="35" y="6"/>
                  </a:cubicBezTo>
                  <a:cubicBezTo>
                    <a:pt x="35" y="6"/>
                    <a:pt x="36" y="6"/>
                    <a:pt x="36" y="6"/>
                  </a:cubicBezTo>
                  <a:cubicBezTo>
                    <a:pt x="36" y="6"/>
                    <a:pt x="37" y="5"/>
                    <a:pt x="37" y="5"/>
                  </a:cubicBezTo>
                  <a:cubicBezTo>
                    <a:pt x="37" y="5"/>
                    <a:pt x="37" y="4"/>
                    <a:pt x="36" y="4"/>
                  </a:cubicBezTo>
                  <a:close/>
                  <a:moveTo>
                    <a:pt x="115" y="4"/>
                  </a:moveTo>
                  <a:cubicBezTo>
                    <a:pt x="115" y="3"/>
                    <a:pt x="114" y="3"/>
                    <a:pt x="114" y="3"/>
                  </a:cubicBezTo>
                  <a:cubicBezTo>
                    <a:pt x="114" y="2"/>
                    <a:pt x="113" y="2"/>
                    <a:pt x="113" y="2"/>
                  </a:cubicBezTo>
                  <a:cubicBezTo>
                    <a:pt x="112" y="2"/>
                    <a:pt x="112" y="2"/>
                    <a:pt x="112" y="3"/>
                  </a:cubicBezTo>
                  <a:cubicBezTo>
                    <a:pt x="112" y="3"/>
                    <a:pt x="112" y="4"/>
                    <a:pt x="112" y="4"/>
                  </a:cubicBezTo>
                  <a:cubicBezTo>
                    <a:pt x="112" y="5"/>
                    <a:pt x="112" y="5"/>
                    <a:pt x="112" y="6"/>
                  </a:cubicBezTo>
                  <a:cubicBezTo>
                    <a:pt x="112" y="6"/>
                    <a:pt x="112" y="7"/>
                    <a:pt x="112" y="7"/>
                  </a:cubicBezTo>
                  <a:cubicBezTo>
                    <a:pt x="112" y="7"/>
                    <a:pt x="113" y="6"/>
                    <a:pt x="114" y="6"/>
                  </a:cubicBezTo>
                  <a:cubicBezTo>
                    <a:pt x="114" y="5"/>
                    <a:pt x="115" y="4"/>
                    <a:pt x="115" y="4"/>
                  </a:cubicBezTo>
                  <a:close/>
                  <a:moveTo>
                    <a:pt x="16" y="3"/>
                  </a:moveTo>
                  <a:cubicBezTo>
                    <a:pt x="17" y="3"/>
                    <a:pt x="17" y="2"/>
                    <a:pt x="17" y="1"/>
                  </a:cubicBezTo>
                  <a:cubicBezTo>
                    <a:pt x="17" y="1"/>
                    <a:pt x="16" y="1"/>
                    <a:pt x="16" y="1"/>
                  </a:cubicBezTo>
                  <a:cubicBezTo>
                    <a:pt x="16" y="1"/>
                    <a:pt x="16" y="1"/>
                    <a:pt x="15" y="2"/>
                  </a:cubicBezTo>
                  <a:cubicBezTo>
                    <a:pt x="15" y="2"/>
                    <a:pt x="15" y="2"/>
                    <a:pt x="15" y="2"/>
                  </a:cubicBezTo>
                  <a:cubicBezTo>
                    <a:pt x="16" y="3"/>
                    <a:pt x="16" y="3"/>
                    <a:pt x="16" y="3"/>
                  </a:cubicBezTo>
                  <a:close/>
                  <a:moveTo>
                    <a:pt x="12" y="194"/>
                  </a:moveTo>
                  <a:cubicBezTo>
                    <a:pt x="12" y="194"/>
                    <a:pt x="12" y="194"/>
                    <a:pt x="12" y="194"/>
                  </a:cubicBezTo>
                  <a:cubicBezTo>
                    <a:pt x="12" y="194"/>
                    <a:pt x="13" y="194"/>
                    <a:pt x="13" y="194"/>
                  </a:cubicBezTo>
                  <a:cubicBezTo>
                    <a:pt x="13" y="194"/>
                    <a:pt x="13" y="193"/>
                    <a:pt x="13" y="193"/>
                  </a:cubicBezTo>
                  <a:cubicBezTo>
                    <a:pt x="14" y="193"/>
                    <a:pt x="14" y="192"/>
                    <a:pt x="13" y="192"/>
                  </a:cubicBezTo>
                  <a:cubicBezTo>
                    <a:pt x="13" y="192"/>
                    <a:pt x="12" y="192"/>
                    <a:pt x="12" y="192"/>
                  </a:cubicBezTo>
                  <a:cubicBezTo>
                    <a:pt x="12" y="193"/>
                    <a:pt x="11" y="193"/>
                    <a:pt x="11" y="193"/>
                  </a:cubicBezTo>
                  <a:lnTo>
                    <a:pt x="10" y="193"/>
                  </a:lnTo>
                  <a:cubicBezTo>
                    <a:pt x="10" y="193"/>
                    <a:pt x="10" y="193"/>
                    <a:pt x="10" y="192"/>
                  </a:cubicBezTo>
                  <a:cubicBezTo>
                    <a:pt x="10" y="192"/>
                    <a:pt x="10" y="192"/>
                    <a:pt x="10" y="192"/>
                  </a:cubicBezTo>
                  <a:cubicBezTo>
                    <a:pt x="10" y="192"/>
                    <a:pt x="10" y="191"/>
                    <a:pt x="9" y="192"/>
                  </a:cubicBezTo>
                  <a:cubicBezTo>
                    <a:pt x="9" y="192"/>
                    <a:pt x="9" y="192"/>
                    <a:pt x="8" y="191"/>
                  </a:cubicBezTo>
                  <a:cubicBezTo>
                    <a:pt x="8" y="191"/>
                    <a:pt x="8" y="191"/>
                    <a:pt x="8" y="191"/>
                  </a:cubicBezTo>
                  <a:cubicBezTo>
                    <a:pt x="7" y="190"/>
                    <a:pt x="7" y="190"/>
                    <a:pt x="7" y="189"/>
                  </a:cubicBezTo>
                  <a:cubicBezTo>
                    <a:pt x="7" y="188"/>
                    <a:pt x="7" y="188"/>
                    <a:pt x="7" y="187"/>
                  </a:cubicBezTo>
                  <a:cubicBezTo>
                    <a:pt x="7" y="186"/>
                    <a:pt x="7" y="185"/>
                    <a:pt x="7" y="184"/>
                  </a:cubicBezTo>
                  <a:cubicBezTo>
                    <a:pt x="6" y="184"/>
                    <a:pt x="6" y="184"/>
                    <a:pt x="6" y="183"/>
                  </a:cubicBezTo>
                  <a:cubicBezTo>
                    <a:pt x="6" y="183"/>
                    <a:pt x="6" y="182"/>
                    <a:pt x="7" y="182"/>
                  </a:cubicBezTo>
                  <a:cubicBezTo>
                    <a:pt x="7" y="180"/>
                    <a:pt x="7" y="179"/>
                    <a:pt x="6" y="179"/>
                  </a:cubicBezTo>
                  <a:cubicBezTo>
                    <a:pt x="5" y="179"/>
                    <a:pt x="5" y="180"/>
                    <a:pt x="5" y="180"/>
                  </a:cubicBezTo>
                  <a:cubicBezTo>
                    <a:pt x="4" y="181"/>
                    <a:pt x="4" y="181"/>
                    <a:pt x="3" y="181"/>
                  </a:cubicBezTo>
                  <a:cubicBezTo>
                    <a:pt x="3" y="181"/>
                    <a:pt x="3" y="181"/>
                    <a:pt x="3" y="181"/>
                  </a:cubicBezTo>
                  <a:cubicBezTo>
                    <a:pt x="3" y="181"/>
                    <a:pt x="3" y="180"/>
                    <a:pt x="3" y="180"/>
                  </a:cubicBezTo>
                  <a:cubicBezTo>
                    <a:pt x="3" y="180"/>
                    <a:pt x="3" y="180"/>
                    <a:pt x="3" y="179"/>
                  </a:cubicBezTo>
                  <a:cubicBezTo>
                    <a:pt x="3" y="179"/>
                    <a:pt x="3" y="179"/>
                    <a:pt x="3" y="179"/>
                  </a:cubicBezTo>
                  <a:cubicBezTo>
                    <a:pt x="3" y="178"/>
                    <a:pt x="3" y="178"/>
                    <a:pt x="3" y="178"/>
                  </a:cubicBezTo>
                  <a:cubicBezTo>
                    <a:pt x="2" y="177"/>
                    <a:pt x="2" y="177"/>
                    <a:pt x="2" y="176"/>
                  </a:cubicBezTo>
                  <a:lnTo>
                    <a:pt x="1" y="173"/>
                  </a:lnTo>
                  <a:cubicBezTo>
                    <a:pt x="1" y="172"/>
                    <a:pt x="1" y="171"/>
                    <a:pt x="1" y="170"/>
                  </a:cubicBezTo>
                  <a:cubicBezTo>
                    <a:pt x="2" y="169"/>
                    <a:pt x="1" y="169"/>
                    <a:pt x="1" y="168"/>
                  </a:cubicBezTo>
                  <a:cubicBezTo>
                    <a:pt x="1" y="165"/>
                    <a:pt x="1" y="163"/>
                    <a:pt x="1" y="160"/>
                  </a:cubicBezTo>
                  <a:cubicBezTo>
                    <a:pt x="0" y="157"/>
                    <a:pt x="0" y="155"/>
                    <a:pt x="1" y="152"/>
                  </a:cubicBezTo>
                  <a:cubicBezTo>
                    <a:pt x="2" y="152"/>
                    <a:pt x="2" y="152"/>
                    <a:pt x="3" y="151"/>
                  </a:cubicBezTo>
                  <a:cubicBezTo>
                    <a:pt x="3" y="151"/>
                    <a:pt x="3" y="150"/>
                    <a:pt x="3" y="150"/>
                  </a:cubicBezTo>
                  <a:cubicBezTo>
                    <a:pt x="2" y="150"/>
                    <a:pt x="2" y="150"/>
                    <a:pt x="2" y="151"/>
                  </a:cubicBezTo>
                  <a:cubicBezTo>
                    <a:pt x="1" y="151"/>
                    <a:pt x="1" y="151"/>
                    <a:pt x="1" y="151"/>
                  </a:cubicBezTo>
                  <a:cubicBezTo>
                    <a:pt x="1" y="150"/>
                    <a:pt x="0" y="150"/>
                    <a:pt x="1" y="148"/>
                  </a:cubicBezTo>
                  <a:cubicBezTo>
                    <a:pt x="1" y="147"/>
                    <a:pt x="1" y="146"/>
                    <a:pt x="1" y="145"/>
                  </a:cubicBezTo>
                  <a:cubicBezTo>
                    <a:pt x="1" y="144"/>
                    <a:pt x="1" y="143"/>
                    <a:pt x="1" y="143"/>
                  </a:cubicBezTo>
                  <a:cubicBezTo>
                    <a:pt x="0" y="142"/>
                    <a:pt x="0" y="141"/>
                    <a:pt x="1" y="141"/>
                  </a:cubicBezTo>
                  <a:cubicBezTo>
                    <a:pt x="1" y="140"/>
                    <a:pt x="1" y="140"/>
                    <a:pt x="1" y="139"/>
                  </a:cubicBezTo>
                  <a:cubicBezTo>
                    <a:pt x="0" y="139"/>
                    <a:pt x="0" y="138"/>
                    <a:pt x="0" y="137"/>
                  </a:cubicBezTo>
                  <a:cubicBezTo>
                    <a:pt x="1" y="137"/>
                    <a:pt x="1" y="136"/>
                    <a:pt x="1" y="136"/>
                  </a:cubicBezTo>
                  <a:cubicBezTo>
                    <a:pt x="1" y="136"/>
                    <a:pt x="1" y="135"/>
                    <a:pt x="2" y="135"/>
                  </a:cubicBezTo>
                  <a:cubicBezTo>
                    <a:pt x="2" y="135"/>
                    <a:pt x="2" y="135"/>
                    <a:pt x="2" y="135"/>
                  </a:cubicBezTo>
                  <a:cubicBezTo>
                    <a:pt x="2" y="135"/>
                    <a:pt x="1" y="135"/>
                    <a:pt x="1" y="135"/>
                  </a:cubicBezTo>
                  <a:cubicBezTo>
                    <a:pt x="2" y="134"/>
                    <a:pt x="2" y="134"/>
                    <a:pt x="2" y="134"/>
                  </a:cubicBezTo>
                  <a:cubicBezTo>
                    <a:pt x="2" y="133"/>
                    <a:pt x="2" y="133"/>
                    <a:pt x="3" y="133"/>
                  </a:cubicBezTo>
                  <a:cubicBezTo>
                    <a:pt x="3" y="133"/>
                    <a:pt x="4" y="134"/>
                    <a:pt x="5" y="134"/>
                  </a:cubicBezTo>
                  <a:cubicBezTo>
                    <a:pt x="5" y="134"/>
                    <a:pt x="6" y="134"/>
                    <a:pt x="6" y="133"/>
                  </a:cubicBezTo>
                  <a:cubicBezTo>
                    <a:pt x="5" y="133"/>
                    <a:pt x="5" y="132"/>
                    <a:pt x="5" y="132"/>
                  </a:cubicBezTo>
                  <a:cubicBezTo>
                    <a:pt x="4" y="131"/>
                    <a:pt x="4" y="131"/>
                    <a:pt x="3" y="132"/>
                  </a:cubicBezTo>
                  <a:cubicBezTo>
                    <a:pt x="3" y="131"/>
                    <a:pt x="3" y="130"/>
                    <a:pt x="3" y="130"/>
                  </a:cubicBezTo>
                  <a:cubicBezTo>
                    <a:pt x="2" y="130"/>
                    <a:pt x="2" y="131"/>
                    <a:pt x="2" y="131"/>
                  </a:cubicBezTo>
                  <a:cubicBezTo>
                    <a:pt x="2" y="132"/>
                    <a:pt x="1" y="132"/>
                    <a:pt x="1" y="132"/>
                  </a:cubicBezTo>
                  <a:cubicBezTo>
                    <a:pt x="0" y="131"/>
                    <a:pt x="0" y="130"/>
                    <a:pt x="0" y="129"/>
                  </a:cubicBezTo>
                  <a:cubicBezTo>
                    <a:pt x="1" y="129"/>
                    <a:pt x="1" y="128"/>
                    <a:pt x="1" y="127"/>
                  </a:cubicBezTo>
                  <a:cubicBezTo>
                    <a:pt x="0" y="124"/>
                    <a:pt x="0" y="121"/>
                    <a:pt x="0" y="117"/>
                  </a:cubicBezTo>
                  <a:cubicBezTo>
                    <a:pt x="0" y="114"/>
                    <a:pt x="1" y="111"/>
                    <a:pt x="1" y="107"/>
                  </a:cubicBezTo>
                  <a:lnTo>
                    <a:pt x="1" y="59"/>
                  </a:lnTo>
                  <a:cubicBezTo>
                    <a:pt x="1" y="57"/>
                    <a:pt x="1" y="55"/>
                    <a:pt x="1" y="53"/>
                  </a:cubicBezTo>
                  <a:cubicBezTo>
                    <a:pt x="1" y="50"/>
                    <a:pt x="1" y="48"/>
                    <a:pt x="1" y="47"/>
                  </a:cubicBezTo>
                  <a:cubicBezTo>
                    <a:pt x="0" y="45"/>
                    <a:pt x="0" y="44"/>
                    <a:pt x="0" y="42"/>
                  </a:cubicBezTo>
                  <a:cubicBezTo>
                    <a:pt x="0" y="41"/>
                    <a:pt x="1" y="39"/>
                    <a:pt x="1" y="38"/>
                  </a:cubicBezTo>
                  <a:cubicBezTo>
                    <a:pt x="1" y="33"/>
                    <a:pt x="1" y="29"/>
                    <a:pt x="0" y="24"/>
                  </a:cubicBezTo>
                  <a:cubicBezTo>
                    <a:pt x="0" y="20"/>
                    <a:pt x="0" y="15"/>
                    <a:pt x="1" y="11"/>
                  </a:cubicBezTo>
                  <a:cubicBezTo>
                    <a:pt x="1" y="11"/>
                    <a:pt x="2" y="10"/>
                    <a:pt x="2" y="10"/>
                  </a:cubicBezTo>
                  <a:cubicBezTo>
                    <a:pt x="3" y="10"/>
                    <a:pt x="3" y="10"/>
                    <a:pt x="3" y="9"/>
                  </a:cubicBezTo>
                  <a:cubicBezTo>
                    <a:pt x="3" y="9"/>
                    <a:pt x="2" y="8"/>
                    <a:pt x="2" y="8"/>
                  </a:cubicBezTo>
                  <a:cubicBezTo>
                    <a:pt x="2" y="8"/>
                    <a:pt x="1" y="8"/>
                    <a:pt x="1" y="8"/>
                  </a:cubicBezTo>
                  <a:cubicBezTo>
                    <a:pt x="1" y="7"/>
                    <a:pt x="1" y="6"/>
                    <a:pt x="0" y="6"/>
                  </a:cubicBezTo>
                  <a:cubicBezTo>
                    <a:pt x="0" y="5"/>
                    <a:pt x="0" y="4"/>
                    <a:pt x="1" y="4"/>
                  </a:cubicBezTo>
                  <a:cubicBezTo>
                    <a:pt x="1" y="3"/>
                    <a:pt x="1" y="3"/>
                    <a:pt x="1" y="3"/>
                  </a:cubicBezTo>
                  <a:cubicBezTo>
                    <a:pt x="1" y="3"/>
                    <a:pt x="1" y="3"/>
                    <a:pt x="2" y="2"/>
                  </a:cubicBezTo>
                  <a:cubicBezTo>
                    <a:pt x="2" y="2"/>
                    <a:pt x="2" y="2"/>
                    <a:pt x="1" y="1"/>
                  </a:cubicBezTo>
                  <a:cubicBezTo>
                    <a:pt x="3" y="1"/>
                    <a:pt x="5" y="1"/>
                    <a:pt x="7" y="1"/>
                  </a:cubicBezTo>
                  <a:lnTo>
                    <a:pt x="13" y="1"/>
                  </a:lnTo>
                  <a:cubicBezTo>
                    <a:pt x="16" y="1"/>
                    <a:pt x="18" y="1"/>
                    <a:pt x="20" y="1"/>
                  </a:cubicBezTo>
                  <a:cubicBezTo>
                    <a:pt x="22" y="1"/>
                    <a:pt x="24" y="1"/>
                    <a:pt x="26" y="1"/>
                  </a:cubicBezTo>
                  <a:cubicBezTo>
                    <a:pt x="26" y="1"/>
                    <a:pt x="27" y="1"/>
                    <a:pt x="27" y="1"/>
                  </a:cubicBezTo>
                  <a:cubicBezTo>
                    <a:pt x="27" y="0"/>
                    <a:pt x="28" y="0"/>
                    <a:pt x="28" y="1"/>
                  </a:cubicBezTo>
                  <a:cubicBezTo>
                    <a:pt x="28" y="1"/>
                    <a:pt x="28" y="1"/>
                    <a:pt x="29" y="1"/>
                  </a:cubicBezTo>
                  <a:cubicBezTo>
                    <a:pt x="29" y="1"/>
                    <a:pt x="29" y="1"/>
                    <a:pt x="29" y="1"/>
                  </a:cubicBezTo>
                  <a:cubicBezTo>
                    <a:pt x="30" y="1"/>
                    <a:pt x="30" y="1"/>
                    <a:pt x="30" y="1"/>
                  </a:cubicBezTo>
                  <a:cubicBezTo>
                    <a:pt x="30" y="1"/>
                    <a:pt x="30" y="1"/>
                    <a:pt x="30" y="1"/>
                  </a:cubicBezTo>
                  <a:lnTo>
                    <a:pt x="32" y="1"/>
                  </a:lnTo>
                  <a:cubicBezTo>
                    <a:pt x="32" y="1"/>
                    <a:pt x="33" y="1"/>
                    <a:pt x="33" y="1"/>
                  </a:cubicBezTo>
                  <a:cubicBezTo>
                    <a:pt x="33" y="1"/>
                    <a:pt x="33" y="2"/>
                    <a:pt x="33" y="2"/>
                  </a:cubicBezTo>
                  <a:cubicBezTo>
                    <a:pt x="33" y="2"/>
                    <a:pt x="33" y="3"/>
                    <a:pt x="33" y="3"/>
                  </a:cubicBezTo>
                  <a:cubicBezTo>
                    <a:pt x="33" y="3"/>
                    <a:pt x="34" y="3"/>
                    <a:pt x="35" y="3"/>
                  </a:cubicBezTo>
                  <a:cubicBezTo>
                    <a:pt x="35" y="2"/>
                    <a:pt x="36" y="2"/>
                    <a:pt x="36" y="1"/>
                  </a:cubicBezTo>
                  <a:cubicBezTo>
                    <a:pt x="36" y="1"/>
                    <a:pt x="37" y="0"/>
                    <a:pt x="37" y="0"/>
                  </a:cubicBezTo>
                  <a:cubicBezTo>
                    <a:pt x="37" y="0"/>
                    <a:pt x="38" y="0"/>
                    <a:pt x="38" y="1"/>
                  </a:cubicBezTo>
                  <a:cubicBezTo>
                    <a:pt x="39" y="1"/>
                    <a:pt x="39" y="1"/>
                    <a:pt x="39" y="1"/>
                  </a:cubicBezTo>
                  <a:cubicBezTo>
                    <a:pt x="40" y="2"/>
                    <a:pt x="40" y="2"/>
                    <a:pt x="40" y="2"/>
                  </a:cubicBezTo>
                  <a:cubicBezTo>
                    <a:pt x="41" y="1"/>
                    <a:pt x="41" y="1"/>
                    <a:pt x="41" y="1"/>
                  </a:cubicBezTo>
                  <a:cubicBezTo>
                    <a:pt x="41" y="1"/>
                    <a:pt x="41" y="1"/>
                    <a:pt x="42" y="1"/>
                  </a:cubicBezTo>
                  <a:cubicBezTo>
                    <a:pt x="42" y="1"/>
                    <a:pt x="42" y="1"/>
                    <a:pt x="42" y="1"/>
                  </a:cubicBezTo>
                  <a:cubicBezTo>
                    <a:pt x="42" y="2"/>
                    <a:pt x="42" y="2"/>
                    <a:pt x="43" y="2"/>
                  </a:cubicBezTo>
                  <a:cubicBezTo>
                    <a:pt x="43" y="2"/>
                    <a:pt x="43" y="2"/>
                    <a:pt x="44" y="2"/>
                  </a:cubicBezTo>
                  <a:cubicBezTo>
                    <a:pt x="44" y="1"/>
                    <a:pt x="44" y="1"/>
                    <a:pt x="44" y="1"/>
                  </a:cubicBezTo>
                  <a:cubicBezTo>
                    <a:pt x="45" y="1"/>
                    <a:pt x="45" y="2"/>
                    <a:pt x="45" y="2"/>
                  </a:cubicBezTo>
                  <a:cubicBezTo>
                    <a:pt x="45" y="2"/>
                    <a:pt x="45" y="2"/>
                    <a:pt x="45" y="2"/>
                  </a:cubicBezTo>
                  <a:cubicBezTo>
                    <a:pt x="46" y="2"/>
                    <a:pt x="46" y="2"/>
                    <a:pt x="46" y="2"/>
                  </a:cubicBezTo>
                  <a:cubicBezTo>
                    <a:pt x="46" y="2"/>
                    <a:pt x="46" y="2"/>
                    <a:pt x="47" y="2"/>
                  </a:cubicBezTo>
                  <a:cubicBezTo>
                    <a:pt x="47" y="2"/>
                    <a:pt x="48" y="2"/>
                    <a:pt x="48" y="3"/>
                  </a:cubicBezTo>
                  <a:cubicBezTo>
                    <a:pt x="49" y="3"/>
                    <a:pt x="49" y="3"/>
                    <a:pt x="50" y="3"/>
                  </a:cubicBezTo>
                  <a:cubicBezTo>
                    <a:pt x="50" y="2"/>
                    <a:pt x="50" y="2"/>
                    <a:pt x="50" y="2"/>
                  </a:cubicBezTo>
                  <a:cubicBezTo>
                    <a:pt x="49" y="2"/>
                    <a:pt x="49" y="1"/>
                    <a:pt x="49" y="1"/>
                  </a:cubicBezTo>
                  <a:cubicBezTo>
                    <a:pt x="50" y="0"/>
                    <a:pt x="51" y="0"/>
                    <a:pt x="52" y="1"/>
                  </a:cubicBezTo>
                  <a:cubicBezTo>
                    <a:pt x="52" y="1"/>
                    <a:pt x="52" y="2"/>
                    <a:pt x="52" y="2"/>
                  </a:cubicBezTo>
                  <a:cubicBezTo>
                    <a:pt x="53" y="2"/>
                    <a:pt x="53" y="2"/>
                    <a:pt x="54" y="3"/>
                  </a:cubicBezTo>
                  <a:cubicBezTo>
                    <a:pt x="54" y="3"/>
                    <a:pt x="54" y="3"/>
                    <a:pt x="54" y="3"/>
                  </a:cubicBezTo>
                  <a:cubicBezTo>
                    <a:pt x="54" y="4"/>
                    <a:pt x="55" y="4"/>
                    <a:pt x="55" y="4"/>
                  </a:cubicBezTo>
                  <a:cubicBezTo>
                    <a:pt x="56" y="3"/>
                    <a:pt x="56" y="3"/>
                    <a:pt x="56" y="3"/>
                  </a:cubicBezTo>
                  <a:cubicBezTo>
                    <a:pt x="55" y="2"/>
                    <a:pt x="55" y="2"/>
                    <a:pt x="55" y="2"/>
                  </a:cubicBezTo>
                  <a:cubicBezTo>
                    <a:pt x="55" y="2"/>
                    <a:pt x="54" y="2"/>
                    <a:pt x="54" y="2"/>
                  </a:cubicBezTo>
                  <a:cubicBezTo>
                    <a:pt x="54" y="1"/>
                    <a:pt x="54" y="1"/>
                    <a:pt x="54" y="1"/>
                  </a:cubicBezTo>
                  <a:cubicBezTo>
                    <a:pt x="54" y="1"/>
                    <a:pt x="54" y="0"/>
                    <a:pt x="55" y="0"/>
                  </a:cubicBezTo>
                  <a:cubicBezTo>
                    <a:pt x="55" y="0"/>
                    <a:pt x="56" y="1"/>
                    <a:pt x="56" y="1"/>
                  </a:cubicBezTo>
                  <a:lnTo>
                    <a:pt x="56" y="147"/>
                  </a:lnTo>
                  <a:cubicBezTo>
                    <a:pt x="56" y="151"/>
                    <a:pt x="56" y="155"/>
                    <a:pt x="56" y="160"/>
                  </a:cubicBezTo>
                  <a:cubicBezTo>
                    <a:pt x="56" y="164"/>
                    <a:pt x="56" y="168"/>
                    <a:pt x="56" y="172"/>
                  </a:cubicBezTo>
                  <a:cubicBezTo>
                    <a:pt x="56" y="174"/>
                    <a:pt x="57" y="176"/>
                    <a:pt x="57" y="178"/>
                  </a:cubicBezTo>
                  <a:cubicBezTo>
                    <a:pt x="58" y="179"/>
                    <a:pt x="59" y="181"/>
                    <a:pt x="61" y="181"/>
                  </a:cubicBezTo>
                  <a:cubicBezTo>
                    <a:pt x="61" y="181"/>
                    <a:pt x="61" y="181"/>
                    <a:pt x="62" y="181"/>
                  </a:cubicBezTo>
                  <a:cubicBezTo>
                    <a:pt x="62" y="181"/>
                    <a:pt x="62" y="182"/>
                    <a:pt x="63" y="182"/>
                  </a:cubicBezTo>
                  <a:cubicBezTo>
                    <a:pt x="66" y="182"/>
                    <a:pt x="69" y="180"/>
                    <a:pt x="70" y="177"/>
                  </a:cubicBezTo>
                  <a:cubicBezTo>
                    <a:pt x="70" y="177"/>
                    <a:pt x="70" y="177"/>
                    <a:pt x="71" y="177"/>
                  </a:cubicBezTo>
                  <a:cubicBezTo>
                    <a:pt x="71" y="176"/>
                    <a:pt x="71" y="175"/>
                    <a:pt x="71" y="175"/>
                  </a:cubicBezTo>
                  <a:cubicBezTo>
                    <a:pt x="71" y="175"/>
                    <a:pt x="71" y="174"/>
                    <a:pt x="71" y="174"/>
                  </a:cubicBezTo>
                  <a:cubicBezTo>
                    <a:pt x="71" y="173"/>
                    <a:pt x="71" y="172"/>
                    <a:pt x="71" y="171"/>
                  </a:cubicBezTo>
                  <a:cubicBezTo>
                    <a:pt x="71" y="170"/>
                    <a:pt x="72" y="169"/>
                    <a:pt x="72" y="168"/>
                  </a:cubicBezTo>
                  <a:cubicBezTo>
                    <a:pt x="72" y="166"/>
                    <a:pt x="72" y="164"/>
                    <a:pt x="72" y="162"/>
                  </a:cubicBezTo>
                  <a:cubicBezTo>
                    <a:pt x="72" y="160"/>
                    <a:pt x="72" y="158"/>
                    <a:pt x="72" y="156"/>
                  </a:cubicBezTo>
                  <a:cubicBezTo>
                    <a:pt x="72" y="156"/>
                    <a:pt x="72" y="156"/>
                    <a:pt x="72" y="156"/>
                  </a:cubicBezTo>
                  <a:cubicBezTo>
                    <a:pt x="73" y="156"/>
                    <a:pt x="73" y="156"/>
                    <a:pt x="73" y="157"/>
                  </a:cubicBezTo>
                  <a:cubicBezTo>
                    <a:pt x="73" y="157"/>
                    <a:pt x="74" y="157"/>
                    <a:pt x="74" y="157"/>
                  </a:cubicBezTo>
                  <a:cubicBezTo>
                    <a:pt x="74" y="157"/>
                    <a:pt x="75" y="157"/>
                    <a:pt x="75" y="157"/>
                  </a:cubicBezTo>
                  <a:cubicBezTo>
                    <a:pt x="76" y="157"/>
                    <a:pt x="76" y="157"/>
                    <a:pt x="77" y="156"/>
                  </a:cubicBezTo>
                  <a:cubicBezTo>
                    <a:pt x="77" y="156"/>
                    <a:pt x="77" y="155"/>
                    <a:pt x="77" y="154"/>
                  </a:cubicBezTo>
                  <a:cubicBezTo>
                    <a:pt x="78" y="153"/>
                    <a:pt x="78" y="153"/>
                    <a:pt x="77" y="152"/>
                  </a:cubicBezTo>
                  <a:cubicBezTo>
                    <a:pt x="77" y="151"/>
                    <a:pt x="77" y="151"/>
                    <a:pt x="76" y="151"/>
                  </a:cubicBezTo>
                  <a:cubicBezTo>
                    <a:pt x="75" y="151"/>
                    <a:pt x="75" y="151"/>
                    <a:pt x="75" y="150"/>
                  </a:cubicBezTo>
                  <a:cubicBezTo>
                    <a:pt x="74" y="150"/>
                    <a:pt x="74" y="150"/>
                    <a:pt x="74" y="150"/>
                  </a:cubicBezTo>
                  <a:cubicBezTo>
                    <a:pt x="73" y="150"/>
                    <a:pt x="73" y="151"/>
                    <a:pt x="73" y="151"/>
                  </a:cubicBezTo>
                  <a:cubicBezTo>
                    <a:pt x="73" y="152"/>
                    <a:pt x="72" y="152"/>
                    <a:pt x="72" y="152"/>
                  </a:cubicBezTo>
                  <a:cubicBezTo>
                    <a:pt x="72" y="138"/>
                    <a:pt x="72" y="124"/>
                    <a:pt x="72" y="109"/>
                  </a:cubicBezTo>
                  <a:cubicBezTo>
                    <a:pt x="71" y="95"/>
                    <a:pt x="71" y="81"/>
                    <a:pt x="72" y="67"/>
                  </a:cubicBezTo>
                  <a:lnTo>
                    <a:pt x="72" y="66"/>
                  </a:lnTo>
                  <a:lnTo>
                    <a:pt x="72" y="65"/>
                  </a:lnTo>
                  <a:cubicBezTo>
                    <a:pt x="72" y="64"/>
                    <a:pt x="72" y="63"/>
                    <a:pt x="72" y="61"/>
                  </a:cubicBezTo>
                  <a:cubicBezTo>
                    <a:pt x="72" y="60"/>
                    <a:pt x="72" y="58"/>
                    <a:pt x="72" y="57"/>
                  </a:cubicBezTo>
                  <a:cubicBezTo>
                    <a:pt x="72" y="55"/>
                    <a:pt x="72" y="54"/>
                    <a:pt x="72" y="52"/>
                  </a:cubicBezTo>
                  <a:cubicBezTo>
                    <a:pt x="72" y="50"/>
                    <a:pt x="72" y="49"/>
                    <a:pt x="72" y="48"/>
                  </a:cubicBezTo>
                  <a:cubicBezTo>
                    <a:pt x="72" y="46"/>
                    <a:pt x="72" y="44"/>
                    <a:pt x="72" y="42"/>
                  </a:cubicBezTo>
                  <a:cubicBezTo>
                    <a:pt x="72" y="39"/>
                    <a:pt x="72" y="37"/>
                    <a:pt x="72" y="35"/>
                  </a:cubicBezTo>
                  <a:cubicBezTo>
                    <a:pt x="72" y="29"/>
                    <a:pt x="72" y="24"/>
                    <a:pt x="72" y="18"/>
                  </a:cubicBezTo>
                  <a:cubicBezTo>
                    <a:pt x="72" y="12"/>
                    <a:pt x="72" y="6"/>
                    <a:pt x="72" y="1"/>
                  </a:cubicBezTo>
                  <a:cubicBezTo>
                    <a:pt x="76" y="1"/>
                    <a:pt x="81" y="0"/>
                    <a:pt x="86" y="0"/>
                  </a:cubicBezTo>
                  <a:cubicBezTo>
                    <a:pt x="90" y="0"/>
                    <a:pt x="95" y="0"/>
                    <a:pt x="100" y="0"/>
                  </a:cubicBezTo>
                  <a:cubicBezTo>
                    <a:pt x="100" y="0"/>
                    <a:pt x="101" y="0"/>
                    <a:pt x="102" y="0"/>
                  </a:cubicBezTo>
                  <a:cubicBezTo>
                    <a:pt x="102" y="0"/>
                    <a:pt x="103" y="0"/>
                    <a:pt x="103" y="0"/>
                  </a:cubicBezTo>
                  <a:cubicBezTo>
                    <a:pt x="104" y="0"/>
                    <a:pt x="104" y="1"/>
                    <a:pt x="104" y="1"/>
                  </a:cubicBezTo>
                  <a:cubicBezTo>
                    <a:pt x="104" y="1"/>
                    <a:pt x="105" y="1"/>
                    <a:pt x="105" y="1"/>
                  </a:cubicBezTo>
                  <a:cubicBezTo>
                    <a:pt x="105" y="1"/>
                    <a:pt x="105" y="1"/>
                    <a:pt x="105" y="1"/>
                  </a:cubicBezTo>
                  <a:cubicBezTo>
                    <a:pt x="106" y="1"/>
                    <a:pt x="106" y="1"/>
                    <a:pt x="106" y="0"/>
                  </a:cubicBezTo>
                  <a:cubicBezTo>
                    <a:pt x="107" y="0"/>
                    <a:pt x="107" y="0"/>
                    <a:pt x="107" y="0"/>
                  </a:cubicBezTo>
                  <a:cubicBezTo>
                    <a:pt x="108" y="1"/>
                    <a:pt x="108" y="1"/>
                    <a:pt x="108" y="1"/>
                  </a:cubicBezTo>
                  <a:cubicBezTo>
                    <a:pt x="109" y="1"/>
                    <a:pt x="109" y="1"/>
                    <a:pt x="109" y="1"/>
                  </a:cubicBezTo>
                  <a:cubicBezTo>
                    <a:pt x="109" y="2"/>
                    <a:pt x="109" y="2"/>
                    <a:pt x="109" y="2"/>
                  </a:cubicBezTo>
                  <a:cubicBezTo>
                    <a:pt x="110" y="2"/>
                    <a:pt x="110" y="2"/>
                    <a:pt x="110" y="1"/>
                  </a:cubicBezTo>
                  <a:cubicBezTo>
                    <a:pt x="110" y="1"/>
                    <a:pt x="110" y="1"/>
                    <a:pt x="110" y="1"/>
                  </a:cubicBezTo>
                  <a:cubicBezTo>
                    <a:pt x="111" y="0"/>
                    <a:pt x="112" y="0"/>
                    <a:pt x="112" y="1"/>
                  </a:cubicBezTo>
                  <a:cubicBezTo>
                    <a:pt x="113" y="1"/>
                    <a:pt x="114" y="1"/>
                    <a:pt x="114" y="1"/>
                  </a:cubicBezTo>
                  <a:cubicBezTo>
                    <a:pt x="115" y="1"/>
                    <a:pt x="115" y="1"/>
                    <a:pt x="116" y="1"/>
                  </a:cubicBezTo>
                  <a:cubicBezTo>
                    <a:pt x="117" y="1"/>
                    <a:pt x="117" y="0"/>
                    <a:pt x="118" y="0"/>
                  </a:cubicBezTo>
                  <a:cubicBezTo>
                    <a:pt x="119" y="0"/>
                    <a:pt x="121" y="0"/>
                    <a:pt x="122" y="0"/>
                  </a:cubicBezTo>
                  <a:cubicBezTo>
                    <a:pt x="124" y="0"/>
                    <a:pt x="125" y="1"/>
                    <a:pt x="127" y="1"/>
                  </a:cubicBezTo>
                  <a:cubicBezTo>
                    <a:pt x="127" y="1"/>
                    <a:pt x="127" y="2"/>
                    <a:pt x="127" y="2"/>
                  </a:cubicBezTo>
                  <a:cubicBezTo>
                    <a:pt x="126" y="2"/>
                    <a:pt x="126" y="2"/>
                    <a:pt x="126" y="2"/>
                  </a:cubicBezTo>
                  <a:cubicBezTo>
                    <a:pt x="126" y="3"/>
                    <a:pt x="126" y="3"/>
                    <a:pt x="126" y="3"/>
                  </a:cubicBezTo>
                  <a:cubicBezTo>
                    <a:pt x="127" y="3"/>
                    <a:pt x="127" y="3"/>
                    <a:pt x="127" y="3"/>
                  </a:cubicBezTo>
                  <a:cubicBezTo>
                    <a:pt x="127" y="4"/>
                    <a:pt x="127" y="5"/>
                    <a:pt x="127" y="6"/>
                  </a:cubicBezTo>
                  <a:cubicBezTo>
                    <a:pt x="127" y="8"/>
                    <a:pt x="127" y="9"/>
                    <a:pt x="126" y="9"/>
                  </a:cubicBezTo>
                  <a:cubicBezTo>
                    <a:pt x="127" y="11"/>
                    <a:pt x="127" y="12"/>
                    <a:pt x="127" y="14"/>
                  </a:cubicBezTo>
                  <a:lnTo>
                    <a:pt x="127" y="20"/>
                  </a:lnTo>
                  <a:lnTo>
                    <a:pt x="127" y="148"/>
                  </a:lnTo>
                  <a:cubicBezTo>
                    <a:pt x="127" y="154"/>
                    <a:pt x="127" y="159"/>
                    <a:pt x="127" y="165"/>
                  </a:cubicBezTo>
                  <a:cubicBezTo>
                    <a:pt x="126" y="170"/>
                    <a:pt x="126" y="175"/>
                    <a:pt x="125" y="180"/>
                  </a:cubicBezTo>
                  <a:cubicBezTo>
                    <a:pt x="122" y="188"/>
                    <a:pt x="118" y="195"/>
                    <a:pt x="112" y="201"/>
                  </a:cubicBezTo>
                  <a:cubicBezTo>
                    <a:pt x="112" y="202"/>
                    <a:pt x="111" y="202"/>
                    <a:pt x="111" y="202"/>
                  </a:cubicBezTo>
                  <a:cubicBezTo>
                    <a:pt x="111" y="203"/>
                    <a:pt x="110" y="203"/>
                    <a:pt x="110" y="203"/>
                  </a:cubicBezTo>
                  <a:cubicBezTo>
                    <a:pt x="110" y="203"/>
                    <a:pt x="109" y="203"/>
                    <a:pt x="109" y="202"/>
                  </a:cubicBezTo>
                  <a:cubicBezTo>
                    <a:pt x="109" y="202"/>
                    <a:pt x="109" y="202"/>
                    <a:pt x="109" y="201"/>
                  </a:cubicBezTo>
                  <a:cubicBezTo>
                    <a:pt x="108" y="202"/>
                    <a:pt x="108" y="202"/>
                    <a:pt x="108" y="203"/>
                  </a:cubicBezTo>
                  <a:cubicBezTo>
                    <a:pt x="108" y="204"/>
                    <a:pt x="108" y="204"/>
                    <a:pt x="109" y="205"/>
                  </a:cubicBezTo>
                  <a:cubicBezTo>
                    <a:pt x="107" y="205"/>
                    <a:pt x="106" y="206"/>
                    <a:pt x="105" y="207"/>
                  </a:cubicBezTo>
                  <a:cubicBezTo>
                    <a:pt x="104" y="208"/>
                    <a:pt x="102" y="209"/>
                    <a:pt x="101" y="210"/>
                  </a:cubicBezTo>
                  <a:cubicBezTo>
                    <a:pt x="101" y="209"/>
                    <a:pt x="101" y="209"/>
                    <a:pt x="101" y="208"/>
                  </a:cubicBezTo>
                  <a:cubicBezTo>
                    <a:pt x="102" y="208"/>
                    <a:pt x="102" y="207"/>
                    <a:pt x="102" y="206"/>
                  </a:cubicBezTo>
                  <a:cubicBezTo>
                    <a:pt x="102" y="206"/>
                    <a:pt x="102" y="205"/>
                    <a:pt x="101" y="204"/>
                  </a:cubicBezTo>
                  <a:cubicBezTo>
                    <a:pt x="101" y="204"/>
                    <a:pt x="101" y="204"/>
                    <a:pt x="100" y="203"/>
                  </a:cubicBezTo>
                  <a:cubicBezTo>
                    <a:pt x="100" y="204"/>
                    <a:pt x="99" y="204"/>
                    <a:pt x="99" y="204"/>
                  </a:cubicBezTo>
                  <a:cubicBezTo>
                    <a:pt x="99" y="204"/>
                    <a:pt x="98" y="204"/>
                    <a:pt x="98" y="204"/>
                  </a:cubicBezTo>
                  <a:cubicBezTo>
                    <a:pt x="98" y="205"/>
                    <a:pt x="98" y="205"/>
                    <a:pt x="99" y="205"/>
                  </a:cubicBezTo>
                  <a:cubicBezTo>
                    <a:pt x="99" y="205"/>
                    <a:pt x="99" y="205"/>
                    <a:pt x="99" y="205"/>
                  </a:cubicBezTo>
                  <a:cubicBezTo>
                    <a:pt x="100" y="206"/>
                    <a:pt x="100" y="206"/>
                    <a:pt x="99" y="207"/>
                  </a:cubicBezTo>
                  <a:cubicBezTo>
                    <a:pt x="99" y="207"/>
                    <a:pt x="99" y="207"/>
                    <a:pt x="99" y="208"/>
                  </a:cubicBezTo>
                  <a:cubicBezTo>
                    <a:pt x="99" y="208"/>
                    <a:pt x="99" y="208"/>
                    <a:pt x="100" y="208"/>
                  </a:cubicBezTo>
                  <a:cubicBezTo>
                    <a:pt x="100" y="207"/>
                    <a:pt x="100" y="207"/>
                    <a:pt x="100" y="207"/>
                  </a:cubicBezTo>
                  <a:cubicBezTo>
                    <a:pt x="100" y="208"/>
                    <a:pt x="100" y="208"/>
                    <a:pt x="100" y="209"/>
                  </a:cubicBezTo>
                  <a:cubicBezTo>
                    <a:pt x="99" y="209"/>
                    <a:pt x="99" y="209"/>
                    <a:pt x="99" y="210"/>
                  </a:cubicBezTo>
                  <a:cubicBezTo>
                    <a:pt x="98" y="210"/>
                    <a:pt x="98" y="210"/>
                    <a:pt x="98" y="209"/>
                  </a:cubicBezTo>
                  <a:cubicBezTo>
                    <a:pt x="98" y="209"/>
                    <a:pt x="98" y="209"/>
                    <a:pt x="97" y="209"/>
                  </a:cubicBezTo>
                  <a:cubicBezTo>
                    <a:pt x="97" y="210"/>
                    <a:pt x="97" y="210"/>
                    <a:pt x="97" y="210"/>
                  </a:cubicBezTo>
                  <a:cubicBezTo>
                    <a:pt x="97" y="211"/>
                    <a:pt x="97" y="211"/>
                    <a:pt x="98" y="211"/>
                  </a:cubicBezTo>
                  <a:cubicBezTo>
                    <a:pt x="93" y="214"/>
                    <a:pt x="88" y="215"/>
                    <a:pt x="82" y="216"/>
                  </a:cubicBezTo>
                  <a:cubicBezTo>
                    <a:pt x="76" y="217"/>
                    <a:pt x="69" y="218"/>
                    <a:pt x="63" y="217"/>
                  </a:cubicBezTo>
                  <a:lnTo>
                    <a:pt x="62" y="216"/>
                  </a:lnTo>
                  <a:cubicBezTo>
                    <a:pt x="62" y="216"/>
                    <a:pt x="62" y="215"/>
                    <a:pt x="62" y="215"/>
                  </a:cubicBezTo>
                  <a:cubicBezTo>
                    <a:pt x="63" y="215"/>
                    <a:pt x="63" y="215"/>
                    <a:pt x="63" y="215"/>
                  </a:cubicBezTo>
                  <a:cubicBezTo>
                    <a:pt x="63" y="215"/>
                    <a:pt x="63" y="214"/>
                    <a:pt x="63" y="213"/>
                  </a:cubicBezTo>
                  <a:cubicBezTo>
                    <a:pt x="63" y="213"/>
                    <a:pt x="63" y="212"/>
                    <a:pt x="63" y="212"/>
                  </a:cubicBezTo>
                  <a:cubicBezTo>
                    <a:pt x="62" y="212"/>
                    <a:pt x="62" y="212"/>
                    <a:pt x="62" y="213"/>
                  </a:cubicBezTo>
                  <a:cubicBezTo>
                    <a:pt x="62" y="214"/>
                    <a:pt x="62" y="214"/>
                    <a:pt x="62" y="215"/>
                  </a:cubicBezTo>
                  <a:cubicBezTo>
                    <a:pt x="62" y="216"/>
                    <a:pt x="62" y="216"/>
                    <a:pt x="61" y="216"/>
                  </a:cubicBezTo>
                  <a:cubicBezTo>
                    <a:pt x="61" y="217"/>
                    <a:pt x="61" y="217"/>
                    <a:pt x="61" y="217"/>
                  </a:cubicBezTo>
                  <a:cubicBezTo>
                    <a:pt x="61" y="217"/>
                    <a:pt x="60" y="217"/>
                    <a:pt x="59" y="217"/>
                  </a:cubicBezTo>
                  <a:cubicBezTo>
                    <a:pt x="58" y="217"/>
                    <a:pt x="58" y="217"/>
                    <a:pt x="57" y="217"/>
                  </a:cubicBezTo>
                  <a:cubicBezTo>
                    <a:pt x="57" y="217"/>
                    <a:pt x="58" y="217"/>
                    <a:pt x="58" y="217"/>
                  </a:cubicBezTo>
                  <a:cubicBezTo>
                    <a:pt x="58" y="216"/>
                    <a:pt x="58" y="216"/>
                    <a:pt x="58" y="216"/>
                  </a:cubicBezTo>
                  <a:cubicBezTo>
                    <a:pt x="59" y="215"/>
                    <a:pt x="59" y="215"/>
                    <a:pt x="59" y="215"/>
                  </a:cubicBezTo>
                  <a:cubicBezTo>
                    <a:pt x="60" y="215"/>
                    <a:pt x="60" y="214"/>
                    <a:pt x="59" y="214"/>
                  </a:cubicBezTo>
                  <a:cubicBezTo>
                    <a:pt x="58" y="214"/>
                    <a:pt x="58" y="214"/>
                    <a:pt x="58" y="215"/>
                  </a:cubicBezTo>
                  <a:cubicBezTo>
                    <a:pt x="58" y="216"/>
                    <a:pt x="57" y="216"/>
                    <a:pt x="57" y="216"/>
                  </a:cubicBezTo>
                  <a:cubicBezTo>
                    <a:pt x="56" y="217"/>
                    <a:pt x="55" y="217"/>
                    <a:pt x="55" y="217"/>
                  </a:cubicBezTo>
                  <a:cubicBezTo>
                    <a:pt x="54" y="217"/>
                    <a:pt x="53" y="217"/>
                    <a:pt x="52" y="217"/>
                  </a:cubicBezTo>
                  <a:cubicBezTo>
                    <a:pt x="52" y="217"/>
                    <a:pt x="52" y="217"/>
                    <a:pt x="52" y="216"/>
                  </a:cubicBezTo>
                  <a:cubicBezTo>
                    <a:pt x="52" y="216"/>
                    <a:pt x="52" y="216"/>
                    <a:pt x="52" y="216"/>
                  </a:cubicBezTo>
                  <a:cubicBezTo>
                    <a:pt x="51" y="216"/>
                    <a:pt x="51" y="216"/>
                    <a:pt x="51" y="216"/>
                  </a:cubicBezTo>
                  <a:cubicBezTo>
                    <a:pt x="51" y="216"/>
                    <a:pt x="51" y="216"/>
                    <a:pt x="50" y="216"/>
                  </a:cubicBezTo>
                  <a:cubicBezTo>
                    <a:pt x="50" y="215"/>
                    <a:pt x="50" y="215"/>
                    <a:pt x="50" y="215"/>
                  </a:cubicBezTo>
                  <a:cubicBezTo>
                    <a:pt x="50" y="214"/>
                    <a:pt x="49" y="214"/>
                    <a:pt x="49" y="214"/>
                  </a:cubicBezTo>
                  <a:cubicBezTo>
                    <a:pt x="49" y="214"/>
                    <a:pt x="49" y="213"/>
                    <a:pt x="49" y="212"/>
                  </a:cubicBezTo>
                  <a:cubicBezTo>
                    <a:pt x="50" y="212"/>
                    <a:pt x="49" y="211"/>
                    <a:pt x="49" y="211"/>
                  </a:cubicBezTo>
                  <a:cubicBezTo>
                    <a:pt x="48" y="211"/>
                    <a:pt x="48" y="211"/>
                    <a:pt x="48" y="212"/>
                  </a:cubicBezTo>
                  <a:cubicBezTo>
                    <a:pt x="48" y="213"/>
                    <a:pt x="47" y="213"/>
                    <a:pt x="47" y="213"/>
                  </a:cubicBezTo>
                  <a:cubicBezTo>
                    <a:pt x="47" y="214"/>
                    <a:pt x="48" y="214"/>
                    <a:pt x="48" y="214"/>
                  </a:cubicBezTo>
                  <a:cubicBezTo>
                    <a:pt x="48" y="214"/>
                    <a:pt x="48" y="215"/>
                    <a:pt x="48" y="215"/>
                  </a:cubicBezTo>
                  <a:cubicBezTo>
                    <a:pt x="49" y="215"/>
                    <a:pt x="49" y="216"/>
                    <a:pt x="49" y="216"/>
                  </a:cubicBezTo>
                  <a:cubicBezTo>
                    <a:pt x="48" y="216"/>
                    <a:pt x="48" y="216"/>
                    <a:pt x="48" y="216"/>
                  </a:cubicBezTo>
                  <a:cubicBezTo>
                    <a:pt x="48" y="216"/>
                    <a:pt x="48" y="216"/>
                    <a:pt x="48" y="216"/>
                  </a:cubicBezTo>
                  <a:cubicBezTo>
                    <a:pt x="47" y="216"/>
                    <a:pt x="47" y="215"/>
                    <a:pt x="47" y="215"/>
                  </a:cubicBezTo>
                  <a:cubicBezTo>
                    <a:pt x="48" y="215"/>
                    <a:pt x="47" y="214"/>
                    <a:pt x="47" y="214"/>
                  </a:cubicBezTo>
                  <a:cubicBezTo>
                    <a:pt x="47" y="214"/>
                    <a:pt x="47" y="214"/>
                    <a:pt x="47" y="214"/>
                  </a:cubicBezTo>
                  <a:cubicBezTo>
                    <a:pt x="46" y="214"/>
                    <a:pt x="46" y="214"/>
                    <a:pt x="46" y="214"/>
                  </a:cubicBezTo>
                  <a:cubicBezTo>
                    <a:pt x="46" y="214"/>
                    <a:pt x="45" y="214"/>
                    <a:pt x="45" y="215"/>
                  </a:cubicBezTo>
                  <a:cubicBezTo>
                    <a:pt x="45" y="215"/>
                    <a:pt x="45" y="215"/>
                    <a:pt x="45" y="215"/>
                  </a:cubicBezTo>
                  <a:cubicBezTo>
                    <a:pt x="45" y="215"/>
                    <a:pt x="45" y="215"/>
                    <a:pt x="44" y="215"/>
                  </a:cubicBezTo>
                  <a:cubicBezTo>
                    <a:pt x="44" y="214"/>
                    <a:pt x="44" y="214"/>
                    <a:pt x="45" y="214"/>
                  </a:cubicBezTo>
                  <a:cubicBezTo>
                    <a:pt x="45" y="214"/>
                    <a:pt x="45" y="214"/>
                    <a:pt x="45" y="213"/>
                  </a:cubicBezTo>
                  <a:cubicBezTo>
                    <a:pt x="45" y="213"/>
                    <a:pt x="45" y="212"/>
                    <a:pt x="45" y="212"/>
                  </a:cubicBezTo>
                  <a:cubicBezTo>
                    <a:pt x="47" y="212"/>
                    <a:pt x="48" y="211"/>
                    <a:pt x="49" y="210"/>
                  </a:cubicBezTo>
                  <a:cubicBezTo>
                    <a:pt x="49" y="210"/>
                    <a:pt x="49" y="210"/>
                    <a:pt x="49" y="211"/>
                  </a:cubicBezTo>
                  <a:cubicBezTo>
                    <a:pt x="50" y="211"/>
                    <a:pt x="50" y="211"/>
                    <a:pt x="50" y="211"/>
                  </a:cubicBezTo>
                  <a:cubicBezTo>
                    <a:pt x="50" y="211"/>
                    <a:pt x="50" y="212"/>
                    <a:pt x="50" y="212"/>
                  </a:cubicBezTo>
                  <a:cubicBezTo>
                    <a:pt x="51" y="212"/>
                    <a:pt x="51" y="212"/>
                    <a:pt x="51" y="212"/>
                  </a:cubicBezTo>
                  <a:cubicBezTo>
                    <a:pt x="51" y="212"/>
                    <a:pt x="51" y="212"/>
                    <a:pt x="52" y="212"/>
                  </a:cubicBezTo>
                  <a:cubicBezTo>
                    <a:pt x="52" y="213"/>
                    <a:pt x="52" y="213"/>
                    <a:pt x="52" y="213"/>
                  </a:cubicBezTo>
                  <a:cubicBezTo>
                    <a:pt x="53" y="213"/>
                    <a:pt x="53" y="213"/>
                    <a:pt x="53" y="213"/>
                  </a:cubicBezTo>
                  <a:cubicBezTo>
                    <a:pt x="53" y="214"/>
                    <a:pt x="53" y="214"/>
                    <a:pt x="53" y="214"/>
                  </a:cubicBezTo>
                  <a:cubicBezTo>
                    <a:pt x="53" y="214"/>
                    <a:pt x="53" y="213"/>
                    <a:pt x="54" y="213"/>
                  </a:cubicBezTo>
                  <a:cubicBezTo>
                    <a:pt x="54" y="213"/>
                    <a:pt x="53" y="213"/>
                    <a:pt x="53" y="213"/>
                  </a:cubicBezTo>
                  <a:cubicBezTo>
                    <a:pt x="53" y="213"/>
                    <a:pt x="53" y="213"/>
                    <a:pt x="52" y="213"/>
                  </a:cubicBezTo>
                  <a:cubicBezTo>
                    <a:pt x="52" y="212"/>
                    <a:pt x="52" y="212"/>
                    <a:pt x="52" y="212"/>
                  </a:cubicBezTo>
                  <a:cubicBezTo>
                    <a:pt x="52" y="212"/>
                    <a:pt x="52" y="212"/>
                    <a:pt x="51" y="211"/>
                  </a:cubicBezTo>
                  <a:cubicBezTo>
                    <a:pt x="51" y="211"/>
                    <a:pt x="51" y="210"/>
                    <a:pt x="51" y="210"/>
                  </a:cubicBezTo>
                  <a:cubicBezTo>
                    <a:pt x="51" y="209"/>
                    <a:pt x="51" y="209"/>
                    <a:pt x="50" y="208"/>
                  </a:cubicBezTo>
                  <a:cubicBezTo>
                    <a:pt x="50" y="208"/>
                    <a:pt x="50" y="208"/>
                    <a:pt x="50" y="208"/>
                  </a:cubicBezTo>
                  <a:cubicBezTo>
                    <a:pt x="50" y="208"/>
                    <a:pt x="49" y="208"/>
                    <a:pt x="49" y="208"/>
                  </a:cubicBezTo>
                  <a:cubicBezTo>
                    <a:pt x="49" y="208"/>
                    <a:pt x="49" y="208"/>
                    <a:pt x="49" y="207"/>
                  </a:cubicBezTo>
                  <a:cubicBezTo>
                    <a:pt x="49" y="207"/>
                    <a:pt x="49" y="207"/>
                    <a:pt x="48" y="207"/>
                  </a:cubicBezTo>
                  <a:cubicBezTo>
                    <a:pt x="48" y="207"/>
                    <a:pt x="48" y="208"/>
                    <a:pt x="48" y="208"/>
                  </a:cubicBezTo>
                  <a:cubicBezTo>
                    <a:pt x="48" y="209"/>
                    <a:pt x="47" y="209"/>
                    <a:pt x="47" y="209"/>
                  </a:cubicBezTo>
                  <a:cubicBezTo>
                    <a:pt x="46" y="209"/>
                    <a:pt x="46" y="209"/>
                    <a:pt x="46" y="208"/>
                  </a:cubicBezTo>
                  <a:cubicBezTo>
                    <a:pt x="46" y="207"/>
                    <a:pt x="47" y="207"/>
                    <a:pt x="47" y="207"/>
                  </a:cubicBezTo>
                  <a:cubicBezTo>
                    <a:pt x="47" y="206"/>
                    <a:pt x="47" y="206"/>
                    <a:pt x="47" y="205"/>
                  </a:cubicBezTo>
                  <a:cubicBezTo>
                    <a:pt x="47" y="204"/>
                    <a:pt x="47" y="204"/>
                    <a:pt x="47" y="203"/>
                  </a:cubicBezTo>
                  <a:cubicBezTo>
                    <a:pt x="46" y="204"/>
                    <a:pt x="46" y="204"/>
                    <a:pt x="46" y="204"/>
                  </a:cubicBezTo>
                  <a:cubicBezTo>
                    <a:pt x="46" y="205"/>
                    <a:pt x="45" y="205"/>
                    <a:pt x="45" y="205"/>
                  </a:cubicBezTo>
                  <a:cubicBezTo>
                    <a:pt x="45" y="205"/>
                    <a:pt x="45" y="205"/>
                    <a:pt x="44" y="205"/>
                  </a:cubicBezTo>
                  <a:cubicBezTo>
                    <a:pt x="44" y="205"/>
                    <a:pt x="44" y="205"/>
                    <a:pt x="44" y="205"/>
                  </a:cubicBezTo>
                  <a:cubicBezTo>
                    <a:pt x="44" y="205"/>
                    <a:pt x="44" y="205"/>
                    <a:pt x="44" y="205"/>
                  </a:cubicBezTo>
                  <a:cubicBezTo>
                    <a:pt x="44" y="205"/>
                    <a:pt x="44" y="205"/>
                    <a:pt x="44" y="206"/>
                  </a:cubicBezTo>
                  <a:cubicBezTo>
                    <a:pt x="44" y="206"/>
                    <a:pt x="43" y="206"/>
                    <a:pt x="43" y="206"/>
                  </a:cubicBezTo>
                  <a:cubicBezTo>
                    <a:pt x="43" y="207"/>
                    <a:pt x="43" y="207"/>
                    <a:pt x="43" y="207"/>
                  </a:cubicBezTo>
                  <a:cubicBezTo>
                    <a:pt x="42" y="207"/>
                    <a:pt x="42" y="207"/>
                    <a:pt x="42" y="206"/>
                  </a:cubicBezTo>
                  <a:cubicBezTo>
                    <a:pt x="42" y="206"/>
                    <a:pt x="42" y="205"/>
                    <a:pt x="42" y="205"/>
                  </a:cubicBezTo>
                  <a:cubicBezTo>
                    <a:pt x="43" y="205"/>
                    <a:pt x="43" y="205"/>
                    <a:pt x="43" y="205"/>
                  </a:cubicBezTo>
                  <a:cubicBezTo>
                    <a:pt x="43" y="204"/>
                    <a:pt x="42" y="204"/>
                    <a:pt x="42" y="204"/>
                  </a:cubicBezTo>
                  <a:cubicBezTo>
                    <a:pt x="41" y="203"/>
                    <a:pt x="41" y="203"/>
                    <a:pt x="40" y="203"/>
                  </a:cubicBezTo>
                  <a:cubicBezTo>
                    <a:pt x="40" y="204"/>
                    <a:pt x="39" y="204"/>
                    <a:pt x="39" y="203"/>
                  </a:cubicBezTo>
                  <a:cubicBezTo>
                    <a:pt x="38" y="203"/>
                    <a:pt x="38" y="203"/>
                    <a:pt x="38" y="202"/>
                  </a:cubicBezTo>
                  <a:cubicBezTo>
                    <a:pt x="37" y="202"/>
                    <a:pt x="37" y="202"/>
                    <a:pt x="37" y="203"/>
                  </a:cubicBezTo>
                  <a:cubicBezTo>
                    <a:pt x="37" y="203"/>
                    <a:pt x="37" y="204"/>
                    <a:pt x="37" y="204"/>
                  </a:cubicBezTo>
                  <a:cubicBezTo>
                    <a:pt x="37" y="204"/>
                    <a:pt x="37" y="204"/>
                    <a:pt x="37" y="204"/>
                  </a:cubicBezTo>
                  <a:cubicBezTo>
                    <a:pt x="37" y="205"/>
                    <a:pt x="37" y="205"/>
                    <a:pt x="37" y="205"/>
                  </a:cubicBezTo>
                  <a:cubicBezTo>
                    <a:pt x="37" y="205"/>
                    <a:pt x="37" y="205"/>
                    <a:pt x="37" y="205"/>
                  </a:cubicBezTo>
                  <a:cubicBezTo>
                    <a:pt x="37" y="205"/>
                    <a:pt x="37" y="205"/>
                    <a:pt x="37" y="206"/>
                  </a:cubicBezTo>
                  <a:cubicBezTo>
                    <a:pt x="37" y="206"/>
                    <a:pt x="37" y="206"/>
                    <a:pt x="37" y="206"/>
                  </a:cubicBezTo>
                  <a:cubicBezTo>
                    <a:pt x="37" y="206"/>
                    <a:pt x="37" y="206"/>
                    <a:pt x="36" y="206"/>
                  </a:cubicBezTo>
                  <a:cubicBezTo>
                    <a:pt x="36" y="206"/>
                    <a:pt x="36" y="206"/>
                    <a:pt x="35" y="206"/>
                  </a:cubicBezTo>
                  <a:cubicBezTo>
                    <a:pt x="35" y="207"/>
                    <a:pt x="35" y="207"/>
                    <a:pt x="35" y="207"/>
                  </a:cubicBezTo>
                  <a:cubicBezTo>
                    <a:pt x="35" y="208"/>
                    <a:pt x="35" y="208"/>
                    <a:pt x="35" y="208"/>
                  </a:cubicBezTo>
                  <a:cubicBezTo>
                    <a:pt x="34" y="208"/>
                    <a:pt x="34" y="208"/>
                    <a:pt x="34" y="208"/>
                  </a:cubicBezTo>
                  <a:cubicBezTo>
                    <a:pt x="34" y="207"/>
                    <a:pt x="34" y="207"/>
                    <a:pt x="34" y="207"/>
                  </a:cubicBezTo>
                  <a:lnTo>
                    <a:pt x="35" y="206"/>
                  </a:lnTo>
                  <a:cubicBezTo>
                    <a:pt x="35" y="205"/>
                    <a:pt x="35" y="205"/>
                    <a:pt x="34" y="205"/>
                  </a:cubicBezTo>
                  <a:cubicBezTo>
                    <a:pt x="34" y="205"/>
                    <a:pt x="34" y="205"/>
                    <a:pt x="33" y="206"/>
                  </a:cubicBezTo>
                  <a:cubicBezTo>
                    <a:pt x="33" y="206"/>
                    <a:pt x="33" y="207"/>
                    <a:pt x="33" y="207"/>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8"/>
                    <a:pt x="27" y="207"/>
                    <a:pt x="27" y="207"/>
                  </a:cubicBezTo>
                  <a:cubicBezTo>
                    <a:pt x="26" y="207"/>
                    <a:pt x="26" y="207"/>
                    <a:pt x="25" y="207"/>
                  </a:cubicBezTo>
                  <a:cubicBezTo>
                    <a:pt x="25" y="206"/>
                    <a:pt x="24" y="206"/>
                    <a:pt x="24" y="206"/>
                  </a:cubicBezTo>
                  <a:cubicBezTo>
                    <a:pt x="24" y="205"/>
                    <a:pt x="24" y="205"/>
                    <a:pt x="23" y="205"/>
                  </a:cubicBezTo>
                  <a:cubicBezTo>
                    <a:pt x="23" y="205"/>
                    <a:pt x="23" y="205"/>
                    <a:pt x="22" y="205"/>
                  </a:cubicBezTo>
                  <a:cubicBezTo>
                    <a:pt x="22" y="205"/>
                    <a:pt x="22" y="205"/>
                    <a:pt x="22" y="205"/>
                  </a:cubicBezTo>
                  <a:cubicBezTo>
                    <a:pt x="21" y="205"/>
                    <a:pt x="21" y="205"/>
                    <a:pt x="20" y="205"/>
                  </a:cubicBezTo>
                  <a:cubicBezTo>
                    <a:pt x="20" y="204"/>
                    <a:pt x="20" y="204"/>
                    <a:pt x="19" y="204"/>
                  </a:cubicBezTo>
                  <a:cubicBezTo>
                    <a:pt x="19" y="204"/>
                    <a:pt x="18" y="203"/>
                    <a:pt x="18" y="203"/>
                  </a:cubicBezTo>
                  <a:cubicBezTo>
                    <a:pt x="17" y="203"/>
                    <a:pt x="17" y="202"/>
                    <a:pt x="17" y="202"/>
                  </a:cubicBezTo>
                  <a:cubicBezTo>
                    <a:pt x="17" y="202"/>
                    <a:pt x="17" y="201"/>
                    <a:pt x="17" y="201"/>
                  </a:cubicBezTo>
                  <a:cubicBezTo>
                    <a:pt x="17" y="201"/>
                    <a:pt x="17" y="201"/>
                    <a:pt x="17" y="200"/>
                  </a:cubicBezTo>
                  <a:cubicBezTo>
                    <a:pt x="17" y="200"/>
                    <a:pt x="17" y="199"/>
                    <a:pt x="17" y="199"/>
                  </a:cubicBezTo>
                  <a:cubicBezTo>
                    <a:pt x="16" y="198"/>
                    <a:pt x="16" y="198"/>
                    <a:pt x="16" y="197"/>
                  </a:cubicBezTo>
                  <a:cubicBezTo>
                    <a:pt x="16" y="197"/>
                    <a:pt x="15" y="197"/>
                    <a:pt x="14" y="196"/>
                  </a:cubicBezTo>
                  <a:cubicBezTo>
                    <a:pt x="14" y="196"/>
                    <a:pt x="13" y="196"/>
                    <a:pt x="13" y="196"/>
                  </a:cubicBezTo>
                  <a:cubicBezTo>
                    <a:pt x="13" y="197"/>
                    <a:pt x="13" y="197"/>
                    <a:pt x="14" y="197"/>
                  </a:cubicBezTo>
                  <a:cubicBezTo>
                    <a:pt x="14" y="197"/>
                    <a:pt x="15" y="197"/>
                    <a:pt x="15" y="197"/>
                  </a:cubicBezTo>
                  <a:cubicBezTo>
                    <a:pt x="15" y="197"/>
                    <a:pt x="15" y="198"/>
                    <a:pt x="15" y="198"/>
                  </a:cubicBezTo>
                  <a:cubicBezTo>
                    <a:pt x="15" y="199"/>
                    <a:pt x="14" y="199"/>
                    <a:pt x="14" y="199"/>
                  </a:cubicBezTo>
                  <a:cubicBezTo>
                    <a:pt x="14" y="199"/>
                    <a:pt x="13" y="199"/>
                    <a:pt x="13" y="198"/>
                  </a:cubicBezTo>
                  <a:cubicBezTo>
                    <a:pt x="13" y="197"/>
                    <a:pt x="13" y="197"/>
                    <a:pt x="13" y="197"/>
                  </a:cubicBezTo>
                  <a:lnTo>
                    <a:pt x="12" y="196"/>
                  </a:lnTo>
                  <a:cubicBezTo>
                    <a:pt x="12" y="196"/>
                    <a:pt x="12" y="196"/>
                    <a:pt x="12" y="196"/>
                  </a:cubicBezTo>
                  <a:cubicBezTo>
                    <a:pt x="12" y="196"/>
                    <a:pt x="12" y="196"/>
                    <a:pt x="12" y="196"/>
                  </a:cubicBezTo>
                  <a:cubicBezTo>
                    <a:pt x="12" y="196"/>
                    <a:pt x="12" y="196"/>
                    <a:pt x="11" y="196"/>
                  </a:cubicBezTo>
                  <a:cubicBezTo>
                    <a:pt x="11" y="196"/>
                    <a:pt x="11" y="196"/>
                    <a:pt x="11" y="195"/>
                  </a:cubicBezTo>
                  <a:cubicBezTo>
                    <a:pt x="11" y="195"/>
                    <a:pt x="11" y="195"/>
                    <a:pt x="11" y="195"/>
                  </a:cubicBezTo>
                  <a:cubicBezTo>
                    <a:pt x="11" y="194"/>
                    <a:pt x="12" y="194"/>
                    <a:pt x="12" y="19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33">
              <a:extLst>
                <a:ext uri="{FF2B5EF4-FFF2-40B4-BE49-F238E27FC236}">
                  <a16:creationId xmlns:a16="http://schemas.microsoft.com/office/drawing/2014/main" id="{DA470704-CFB8-471E-95D8-EF2FE523C9C1}"/>
                </a:ext>
              </a:extLst>
            </p:cNvPr>
            <p:cNvSpPr>
              <a:spLocks noEditPoints="1"/>
            </p:cNvSpPr>
            <p:nvPr/>
          </p:nvSpPr>
          <p:spPr bwMode="auto">
            <a:xfrm>
              <a:off x="7662535" y="3086699"/>
              <a:ext cx="101581" cy="177767"/>
            </a:xfrm>
            <a:custGeom>
              <a:avLst/>
              <a:gdLst>
                <a:gd name="T0" fmla="*/ 107 w 124"/>
                <a:gd name="T1" fmla="*/ 2 h 213"/>
                <a:gd name="T2" fmla="*/ 30 w 124"/>
                <a:gd name="T3" fmla="*/ 191 h 213"/>
                <a:gd name="T4" fmla="*/ 38 w 124"/>
                <a:gd name="T5" fmla="*/ 189 h 213"/>
                <a:gd name="T6" fmla="*/ 19 w 124"/>
                <a:gd name="T7" fmla="*/ 193 h 213"/>
                <a:gd name="T8" fmla="*/ 47 w 124"/>
                <a:gd name="T9" fmla="*/ 195 h 213"/>
                <a:gd name="T10" fmla="*/ 43 w 124"/>
                <a:gd name="T11" fmla="*/ 201 h 213"/>
                <a:gd name="T12" fmla="*/ 16 w 124"/>
                <a:gd name="T13" fmla="*/ 206 h 213"/>
                <a:gd name="T14" fmla="*/ 16 w 124"/>
                <a:gd name="T15" fmla="*/ 211 h 213"/>
                <a:gd name="T16" fmla="*/ 13 w 124"/>
                <a:gd name="T17" fmla="*/ 210 h 213"/>
                <a:gd name="T18" fmla="*/ 23 w 124"/>
                <a:gd name="T19" fmla="*/ 211 h 213"/>
                <a:gd name="T20" fmla="*/ 117 w 124"/>
                <a:gd name="T21" fmla="*/ 6 h 213"/>
                <a:gd name="T22" fmla="*/ 101 w 124"/>
                <a:gd name="T23" fmla="*/ 212 h 213"/>
                <a:gd name="T24" fmla="*/ 80 w 124"/>
                <a:gd name="T25" fmla="*/ 207 h 213"/>
                <a:gd name="T26" fmla="*/ 47 w 124"/>
                <a:gd name="T27" fmla="*/ 148 h 213"/>
                <a:gd name="T28" fmla="*/ 38 w 124"/>
                <a:gd name="T29" fmla="*/ 197 h 213"/>
                <a:gd name="T30" fmla="*/ 35 w 124"/>
                <a:gd name="T31" fmla="*/ 190 h 213"/>
                <a:gd name="T32" fmla="*/ 14 w 124"/>
                <a:gd name="T33" fmla="*/ 194 h 213"/>
                <a:gd name="T34" fmla="*/ 4 w 124"/>
                <a:gd name="T35" fmla="*/ 203 h 213"/>
                <a:gd name="T36" fmla="*/ 5 w 124"/>
                <a:gd name="T37" fmla="*/ 199 h 213"/>
                <a:gd name="T38" fmla="*/ 2 w 124"/>
                <a:gd name="T39" fmla="*/ 187 h 213"/>
                <a:gd name="T40" fmla="*/ 40 w 124"/>
                <a:gd name="T41" fmla="*/ 1 h 213"/>
                <a:gd name="T42" fmla="*/ 87 w 124"/>
                <a:gd name="T43" fmla="*/ 64 h 213"/>
                <a:gd name="T44" fmla="*/ 97 w 124"/>
                <a:gd name="T45" fmla="*/ 2 h 213"/>
                <a:gd name="T46" fmla="*/ 36 w 124"/>
                <a:gd name="T47" fmla="*/ 2 h 213"/>
                <a:gd name="T48" fmla="*/ 96 w 124"/>
                <a:gd name="T49" fmla="*/ 6 h 213"/>
                <a:gd name="T50" fmla="*/ 122 w 124"/>
                <a:gd name="T51" fmla="*/ 9 h 213"/>
                <a:gd name="T52" fmla="*/ 6 w 124"/>
                <a:gd name="T53" fmla="*/ 11 h 213"/>
                <a:gd name="T54" fmla="*/ 93 w 124"/>
                <a:gd name="T55" fmla="*/ 13 h 213"/>
                <a:gd name="T56" fmla="*/ 29 w 124"/>
                <a:gd name="T57" fmla="*/ 43 h 213"/>
                <a:gd name="T58" fmla="*/ 101 w 124"/>
                <a:gd name="T59" fmla="*/ 50 h 213"/>
                <a:gd name="T60" fmla="*/ 92 w 124"/>
                <a:gd name="T61" fmla="*/ 51 h 213"/>
                <a:gd name="T62" fmla="*/ 90 w 124"/>
                <a:gd name="T63" fmla="*/ 58 h 213"/>
                <a:gd name="T64" fmla="*/ 100 w 124"/>
                <a:gd name="T65" fmla="*/ 68 h 213"/>
                <a:gd name="T66" fmla="*/ 37 w 124"/>
                <a:gd name="T67" fmla="*/ 76 h 213"/>
                <a:gd name="T68" fmla="*/ 39 w 124"/>
                <a:gd name="T69" fmla="*/ 88 h 213"/>
                <a:gd name="T70" fmla="*/ 98 w 124"/>
                <a:gd name="T71" fmla="*/ 97 h 213"/>
                <a:gd name="T72" fmla="*/ 7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7 h 213"/>
                <a:gd name="T86" fmla="*/ 1 w 124"/>
                <a:gd name="T87" fmla="*/ 174 h 213"/>
                <a:gd name="T88" fmla="*/ 14 w 124"/>
                <a:gd name="T89" fmla="*/ 181 h 213"/>
                <a:gd name="T90" fmla="*/ 15 w 124"/>
                <a:gd name="T91" fmla="*/ 183 h 213"/>
                <a:gd name="T92" fmla="*/ 4 w 124"/>
                <a:gd name="T93" fmla="*/ 187 h 213"/>
                <a:gd name="T94" fmla="*/ 16 w 124"/>
                <a:gd name="T95" fmla="*/ 190 h 213"/>
                <a:gd name="T96" fmla="*/ 122 w 124"/>
                <a:gd name="T97" fmla="*/ 199 h 213"/>
                <a:gd name="T98" fmla="*/ 118 w 124"/>
                <a:gd name="T99" fmla="*/ 208 h 213"/>
                <a:gd name="T100" fmla="*/ 30 w 124"/>
                <a:gd name="T101" fmla="*/ 206 h 213"/>
                <a:gd name="T102" fmla="*/ 39 w 124"/>
                <a:gd name="T103" fmla="*/ 206 h 213"/>
                <a:gd name="T104" fmla="*/ 36 w 124"/>
                <a:gd name="T105" fmla="*/ 210 h 213"/>
                <a:gd name="T106" fmla="*/ 20 w 124"/>
                <a:gd name="T107" fmla="*/ 205 h 213"/>
                <a:gd name="T108" fmla="*/ 18 w 124"/>
                <a:gd name="T109" fmla="*/ 199 h 213"/>
                <a:gd name="T110" fmla="*/ 27 w 124"/>
                <a:gd name="T111" fmla="*/ 192 h 213"/>
                <a:gd name="T112" fmla="*/ 25 w 124"/>
                <a:gd name="T113" fmla="*/ 195 h 213"/>
                <a:gd name="T114" fmla="*/ 23 w 124"/>
                <a:gd name="T115" fmla="*/ 205 h 213"/>
                <a:gd name="T116" fmla="*/ 23 w 124"/>
                <a:gd name="T117" fmla="*/ 208 h 213"/>
                <a:gd name="T118" fmla="*/ 36 w 124"/>
                <a:gd name="T119" fmla="*/ 203 h 213"/>
                <a:gd name="T120" fmla="*/ 17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1"/>
                    <a:pt x="99" y="1"/>
                  </a:cubicBezTo>
                  <a:cubicBezTo>
                    <a:pt x="98" y="1"/>
                    <a:pt x="98" y="2"/>
                    <a:pt x="98" y="2"/>
                  </a:cubicBezTo>
                  <a:cubicBezTo>
                    <a:pt x="99" y="2"/>
                    <a:pt x="99" y="2"/>
                    <a:pt x="100" y="2"/>
                  </a:cubicBezTo>
                  <a:cubicBezTo>
                    <a:pt x="100" y="2"/>
                    <a:pt x="101" y="2"/>
                    <a:pt x="101" y="1"/>
                  </a:cubicBezTo>
                  <a:close/>
                  <a:moveTo>
                    <a:pt x="117" y="1"/>
                  </a:moveTo>
                  <a:cubicBezTo>
                    <a:pt x="117" y="1"/>
                    <a:pt x="118" y="1"/>
                    <a:pt x="119" y="1"/>
                  </a:cubicBezTo>
                  <a:cubicBezTo>
                    <a:pt x="119" y="1"/>
                    <a:pt x="120" y="1"/>
                    <a:pt x="120" y="1"/>
                  </a:cubicBezTo>
                  <a:cubicBezTo>
                    <a:pt x="121" y="2"/>
                    <a:pt x="121" y="2"/>
                    <a:pt x="120" y="3"/>
                  </a:cubicBezTo>
                  <a:cubicBezTo>
                    <a:pt x="120" y="3"/>
                    <a:pt x="120" y="3"/>
                    <a:pt x="120" y="4"/>
                  </a:cubicBezTo>
                  <a:cubicBezTo>
                    <a:pt x="119" y="3"/>
                    <a:pt x="119" y="3"/>
                    <a:pt x="118" y="3"/>
                  </a:cubicBezTo>
                  <a:cubicBezTo>
                    <a:pt x="117" y="3"/>
                    <a:pt x="117" y="2"/>
                    <a:pt x="117" y="1"/>
                  </a:cubicBezTo>
                  <a:close/>
                  <a:moveTo>
                    <a:pt x="104" y="1"/>
                  </a:moveTo>
                  <a:cubicBezTo>
                    <a:pt x="104" y="2"/>
                    <a:pt x="104" y="2"/>
                    <a:pt x="104" y="3"/>
                  </a:cubicBezTo>
                  <a:cubicBezTo>
                    <a:pt x="104" y="3"/>
                    <a:pt x="104" y="3"/>
                    <a:pt x="103" y="3"/>
                  </a:cubicBezTo>
                  <a:cubicBezTo>
                    <a:pt x="103" y="3"/>
                    <a:pt x="103" y="3"/>
                    <a:pt x="103" y="2"/>
                  </a:cubicBezTo>
                  <a:cubicBezTo>
                    <a:pt x="102" y="2"/>
                    <a:pt x="102" y="2"/>
                    <a:pt x="102" y="2"/>
                  </a:cubicBezTo>
                  <a:cubicBezTo>
                    <a:pt x="102" y="1"/>
                    <a:pt x="102" y="1"/>
                    <a:pt x="103" y="1"/>
                  </a:cubicBezTo>
                  <a:cubicBezTo>
                    <a:pt x="103" y="2"/>
                    <a:pt x="104" y="2"/>
                    <a:pt x="104" y="1"/>
                  </a:cubicBezTo>
                  <a:close/>
                  <a:moveTo>
                    <a:pt x="115" y="1"/>
                  </a:moveTo>
                  <a:cubicBezTo>
                    <a:pt x="115" y="2"/>
                    <a:pt x="115" y="2"/>
                    <a:pt x="115" y="2"/>
                  </a:cubicBezTo>
                  <a:cubicBezTo>
                    <a:pt x="114" y="2"/>
                    <a:pt x="114" y="2"/>
                    <a:pt x="114" y="2"/>
                  </a:cubicBezTo>
                  <a:cubicBezTo>
                    <a:pt x="114" y="2"/>
                    <a:pt x="114" y="2"/>
                    <a:pt x="114" y="1"/>
                  </a:cubicBezTo>
                  <a:cubicBezTo>
                    <a:pt x="114" y="1"/>
                    <a:pt x="115" y="1"/>
                    <a:pt x="115" y="1"/>
                  </a:cubicBezTo>
                  <a:close/>
                  <a:moveTo>
                    <a:pt x="124" y="4"/>
                  </a:moveTo>
                  <a:cubicBezTo>
                    <a:pt x="123" y="4"/>
                    <a:pt x="123" y="4"/>
                    <a:pt x="123" y="3"/>
                  </a:cubicBezTo>
                  <a:cubicBezTo>
                    <a:pt x="122" y="2"/>
                    <a:pt x="123" y="2"/>
                    <a:pt x="123" y="1"/>
                  </a:cubicBezTo>
                  <a:cubicBezTo>
                    <a:pt x="124" y="1"/>
                    <a:pt x="124" y="1"/>
                    <a:pt x="124" y="2"/>
                  </a:cubicBezTo>
                  <a:cubicBezTo>
                    <a:pt x="124" y="3"/>
                    <a:pt x="124" y="3"/>
                    <a:pt x="124" y="4"/>
                  </a:cubicBezTo>
                  <a:close/>
                  <a:moveTo>
                    <a:pt x="107" y="2"/>
                  </a:moveTo>
                  <a:cubicBezTo>
                    <a:pt x="108" y="3"/>
                    <a:pt x="108" y="3"/>
                    <a:pt x="107" y="3"/>
                  </a:cubicBezTo>
                  <a:cubicBezTo>
                    <a:pt x="107" y="3"/>
                    <a:pt x="107" y="3"/>
                    <a:pt x="107" y="3"/>
                  </a:cubicBezTo>
                  <a:cubicBezTo>
                    <a:pt x="107" y="3"/>
                    <a:pt x="107" y="3"/>
                    <a:pt x="107" y="2"/>
                  </a:cubicBezTo>
                  <a:cubicBezTo>
                    <a:pt x="107" y="2"/>
                    <a:pt x="107" y="2"/>
                    <a:pt x="107" y="2"/>
                  </a:cubicBezTo>
                  <a:close/>
                  <a:moveTo>
                    <a:pt x="112" y="3"/>
                  </a:moveTo>
                  <a:cubicBezTo>
                    <a:pt x="112" y="4"/>
                    <a:pt x="112" y="4"/>
                    <a:pt x="112" y="4"/>
                  </a:cubicBezTo>
                  <a:cubicBezTo>
                    <a:pt x="112" y="4"/>
                    <a:pt x="112" y="4"/>
                    <a:pt x="112" y="3"/>
                  </a:cubicBezTo>
                  <a:cubicBezTo>
                    <a:pt x="112" y="3"/>
                    <a:pt x="112" y="3"/>
                    <a:pt x="112" y="3"/>
                  </a:cubicBezTo>
                  <a:cubicBezTo>
                    <a:pt x="112" y="3"/>
                    <a:pt x="112" y="3"/>
                    <a:pt x="112" y="3"/>
                  </a:cubicBezTo>
                  <a:close/>
                  <a:moveTo>
                    <a:pt x="113" y="4"/>
                  </a:moveTo>
                  <a:cubicBezTo>
                    <a:pt x="113" y="3"/>
                    <a:pt x="113" y="3"/>
                    <a:pt x="114" y="3"/>
                  </a:cubicBezTo>
                  <a:cubicBezTo>
                    <a:pt x="115" y="3"/>
                    <a:pt x="115" y="4"/>
                    <a:pt x="115" y="5"/>
                  </a:cubicBezTo>
                  <a:cubicBezTo>
                    <a:pt x="114" y="5"/>
                    <a:pt x="114" y="5"/>
                    <a:pt x="114" y="4"/>
                  </a:cubicBezTo>
                  <a:cubicBezTo>
                    <a:pt x="114"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2" y="167"/>
                    <a:pt x="32" y="167"/>
                  </a:cubicBezTo>
                  <a:cubicBezTo>
                    <a:pt x="32" y="167"/>
                    <a:pt x="32" y="167"/>
                    <a:pt x="32" y="167"/>
                  </a:cubicBezTo>
                  <a:cubicBezTo>
                    <a:pt x="32" y="166"/>
                    <a:pt x="32" y="166"/>
                    <a:pt x="32" y="166"/>
                  </a:cubicBezTo>
                  <a:close/>
                  <a:moveTo>
                    <a:pt x="29" y="187"/>
                  </a:moveTo>
                  <a:cubicBezTo>
                    <a:pt x="29" y="188"/>
                    <a:pt x="28" y="188"/>
                    <a:pt x="28" y="188"/>
                  </a:cubicBezTo>
                  <a:cubicBezTo>
                    <a:pt x="28" y="188"/>
                    <a:pt x="27" y="188"/>
                    <a:pt x="27" y="188"/>
                  </a:cubicBezTo>
                  <a:cubicBezTo>
                    <a:pt x="27" y="188"/>
                    <a:pt x="27" y="188"/>
                    <a:pt x="28" y="188"/>
                  </a:cubicBezTo>
                  <a:cubicBezTo>
                    <a:pt x="28" y="188"/>
                    <a:pt x="28" y="187"/>
                    <a:pt x="29" y="187"/>
                  </a:cubicBezTo>
                  <a:close/>
                  <a:moveTo>
                    <a:pt x="32" y="187"/>
                  </a:moveTo>
                  <a:cubicBezTo>
                    <a:pt x="33" y="187"/>
                    <a:pt x="33" y="187"/>
                    <a:pt x="33" y="188"/>
                  </a:cubicBezTo>
                  <a:cubicBezTo>
                    <a:pt x="33" y="188"/>
                    <a:pt x="33" y="188"/>
                    <a:pt x="33" y="188"/>
                  </a:cubicBezTo>
                  <a:cubicBezTo>
                    <a:pt x="33" y="189"/>
                    <a:pt x="33" y="189"/>
                    <a:pt x="33" y="190"/>
                  </a:cubicBezTo>
                  <a:cubicBezTo>
                    <a:pt x="33" y="190"/>
                    <a:pt x="33" y="191"/>
                    <a:pt x="33" y="191"/>
                  </a:cubicBezTo>
                  <a:cubicBezTo>
                    <a:pt x="33" y="191"/>
                    <a:pt x="32" y="191"/>
                    <a:pt x="31" y="191"/>
                  </a:cubicBezTo>
                  <a:cubicBezTo>
                    <a:pt x="31" y="191"/>
                    <a:pt x="30" y="191"/>
                    <a:pt x="30" y="191"/>
                  </a:cubicBezTo>
                  <a:cubicBezTo>
                    <a:pt x="30" y="190"/>
                    <a:pt x="30" y="190"/>
                    <a:pt x="30" y="190"/>
                  </a:cubicBezTo>
                  <a:cubicBezTo>
                    <a:pt x="30" y="190"/>
                    <a:pt x="30" y="190"/>
                    <a:pt x="31" y="190"/>
                  </a:cubicBezTo>
                  <a:cubicBezTo>
                    <a:pt x="31" y="190"/>
                    <a:pt x="31" y="190"/>
                    <a:pt x="31" y="190"/>
                  </a:cubicBezTo>
                  <a:cubicBezTo>
                    <a:pt x="32" y="190"/>
                    <a:pt x="32" y="190"/>
                    <a:pt x="32" y="190"/>
                  </a:cubicBezTo>
                  <a:lnTo>
                    <a:pt x="32" y="187"/>
                  </a:lnTo>
                  <a:close/>
                  <a:moveTo>
                    <a:pt x="30" y="188"/>
                  </a:moveTo>
                  <a:cubicBezTo>
                    <a:pt x="30" y="189"/>
                    <a:pt x="30" y="189"/>
                    <a:pt x="30" y="189"/>
                  </a:cubicBezTo>
                  <a:cubicBezTo>
                    <a:pt x="30" y="189"/>
                    <a:pt x="30" y="189"/>
                    <a:pt x="30" y="188"/>
                  </a:cubicBezTo>
                  <a:cubicBezTo>
                    <a:pt x="30" y="188"/>
                    <a:pt x="30" y="188"/>
                    <a:pt x="30" y="188"/>
                  </a:cubicBezTo>
                  <a:cubicBezTo>
                    <a:pt x="30" y="188"/>
                    <a:pt x="30" y="188"/>
                    <a:pt x="30" y="188"/>
                  </a:cubicBezTo>
                  <a:close/>
                  <a:moveTo>
                    <a:pt x="26" y="190"/>
                  </a:moveTo>
                  <a:cubicBezTo>
                    <a:pt x="26" y="190"/>
                    <a:pt x="26" y="190"/>
                    <a:pt x="26" y="189"/>
                  </a:cubicBezTo>
                  <a:cubicBezTo>
                    <a:pt x="26" y="189"/>
                    <a:pt x="26" y="189"/>
                    <a:pt x="26" y="188"/>
                  </a:cubicBezTo>
                  <a:cubicBezTo>
                    <a:pt x="26" y="189"/>
                    <a:pt x="27" y="189"/>
                    <a:pt x="28" y="189"/>
                  </a:cubicBezTo>
                  <a:cubicBezTo>
                    <a:pt x="28" y="189"/>
                    <a:pt x="27" y="189"/>
                    <a:pt x="27" y="189"/>
                  </a:cubicBezTo>
                  <a:cubicBezTo>
                    <a:pt x="26" y="189"/>
                    <a:pt x="26" y="190"/>
                    <a:pt x="26" y="190"/>
                  </a:cubicBezTo>
                  <a:close/>
                  <a:moveTo>
                    <a:pt x="32" y="189"/>
                  </a:moveTo>
                  <a:cubicBezTo>
                    <a:pt x="32" y="189"/>
                    <a:pt x="31" y="189"/>
                    <a:pt x="31" y="189"/>
                  </a:cubicBezTo>
                  <a:cubicBezTo>
                    <a:pt x="31" y="189"/>
                    <a:pt x="31" y="189"/>
                    <a:pt x="31" y="189"/>
                  </a:cubicBezTo>
                  <a:cubicBezTo>
                    <a:pt x="31" y="189"/>
                    <a:pt x="31" y="188"/>
                    <a:pt x="31" y="188"/>
                  </a:cubicBezTo>
                  <a:cubicBezTo>
                    <a:pt x="32" y="189"/>
                    <a:pt x="32" y="189"/>
                    <a:pt x="32" y="189"/>
                  </a:cubicBezTo>
                  <a:close/>
                  <a:moveTo>
                    <a:pt x="23" y="189"/>
                  </a:moveTo>
                  <a:cubicBezTo>
                    <a:pt x="23" y="189"/>
                    <a:pt x="23" y="189"/>
                    <a:pt x="23" y="189"/>
                  </a:cubicBezTo>
                  <a:cubicBezTo>
                    <a:pt x="22" y="189"/>
                    <a:pt x="22" y="189"/>
                    <a:pt x="22" y="189"/>
                  </a:cubicBezTo>
                  <a:cubicBezTo>
                    <a:pt x="22" y="189"/>
                    <a:pt x="22" y="189"/>
                    <a:pt x="22" y="189"/>
                  </a:cubicBezTo>
                  <a:cubicBezTo>
                    <a:pt x="23" y="189"/>
                    <a:pt x="23" y="189"/>
                    <a:pt x="23" y="189"/>
                  </a:cubicBezTo>
                  <a:close/>
                  <a:moveTo>
                    <a:pt x="25" y="189"/>
                  </a:moveTo>
                  <a:cubicBezTo>
                    <a:pt x="25" y="190"/>
                    <a:pt x="24" y="190"/>
                    <a:pt x="24" y="190"/>
                  </a:cubicBezTo>
                  <a:cubicBezTo>
                    <a:pt x="24" y="190"/>
                    <a:pt x="24" y="190"/>
                    <a:pt x="24" y="189"/>
                  </a:cubicBezTo>
                  <a:cubicBezTo>
                    <a:pt x="24" y="189"/>
                    <a:pt x="24" y="189"/>
                    <a:pt x="24" y="189"/>
                  </a:cubicBezTo>
                  <a:cubicBezTo>
                    <a:pt x="25" y="189"/>
                    <a:pt x="25" y="189"/>
                    <a:pt x="25" y="189"/>
                  </a:cubicBezTo>
                  <a:close/>
                  <a:moveTo>
                    <a:pt x="38" y="189"/>
                  </a:moveTo>
                  <a:cubicBezTo>
                    <a:pt x="38" y="189"/>
                    <a:pt x="38" y="189"/>
                    <a:pt x="38" y="189"/>
                  </a:cubicBezTo>
                  <a:cubicBezTo>
                    <a:pt x="38" y="189"/>
                    <a:pt x="37" y="189"/>
                    <a:pt x="37" y="189"/>
                  </a:cubicBezTo>
                  <a:cubicBezTo>
                    <a:pt x="37" y="189"/>
                    <a:pt x="37" y="189"/>
                    <a:pt x="37" y="189"/>
                  </a:cubicBezTo>
                  <a:cubicBezTo>
                    <a:pt x="38" y="189"/>
                    <a:pt x="38" y="189"/>
                    <a:pt x="38" y="189"/>
                  </a:cubicBezTo>
                  <a:close/>
                  <a:moveTo>
                    <a:pt x="20" y="193"/>
                  </a:moveTo>
                  <a:cubicBezTo>
                    <a:pt x="20" y="192"/>
                    <a:pt x="20" y="192"/>
                    <a:pt x="20" y="192"/>
                  </a:cubicBezTo>
                  <a:cubicBezTo>
                    <a:pt x="20" y="192"/>
                    <a:pt x="19" y="191"/>
                    <a:pt x="20" y="190"/>
                  </a:cubicBezTo>
                  <a:cubicBezTo>
                    <a:pt x="20" y="191"/>
                    <a:pt x="20" y="191"/>
                    <a:pt x="21" y="191"/>
                  </a:cubicBezTo>
                  <a:cubicBezTo>
                    <a:pt x="21" y="192"/>
                    <a:pt x="21" y="192"/>
                    <a:pt x="22" y="192"/>
                  </a:cubicBezTo>
                  <a:cubicBezTo>
                    <a:pt x="22" y="192"/>
                    <a:pt x="21" y="193"/>
                    <a:pt x="20" y="193"/>
                  </a:cubicBezTo>
                  <a:close/>
                  <a:moveTo>
                    <a:pt x="28" y="190"/>
                  </a:moveTo>
                  <a:cubicBezTo>
                    <a:pt x="28" y="191"/>
                    <a:pt x="27" y="191"/>
                    <a:pt x="27" y="191"/>
                  </a:cubicBezTo>
                  <a:lnTo>
                    <a:pt x="26" y="191"/>
                  </a:lnTo>
                  <a:cubicBezTo>
                    <a:pt x="26" y="191"/>
                    <a:pt x="26" y="190"/>
                    <a:pt x="27" y="190"/>
                  </a:cubicBezTo>
                  <a:cubicBezTo>
                    <a:pt x="27" y="190"/>
                    <a:pt x="27" y="190"/>
                    <a:pt x="28" y="190"/>
                  </a:cubicBezTo>
                  <a:close/>
                  <a:moveTo>
                    <a:pt x="34" y="195"/>
                  </a:moveTo>
                  <a:cubicBezTo>
                    <a:pt x="35" y="195"/>
                    <a:pt x="35" y="194"/>
                    <a:pt x="36" y="194"/>
                  </a:cubicBezTo>
                  <a:cubicBezTo>
                    <a:pt x="36" y="194"/>
                    <a:pt x="36" y="193"/>
                    <a:pt x="36" y="192"/>
                  </a:cubicBezTo>
                  <a:cubicBezTo>
                    <a:pt x="37" y="192"/>
                    <a:pt x="37" y="192"/>
                    <a:pt x="37" y="193"/>
                  </a:cubicBezTo>
                  <a:cubicBezTo>
                    <a:pt x="37" y="194"/>
                    <a:pt x="37" y="194"/>
                    <a:pt x="38" y="194"/>
                  </a:cubicBezTo>
                  <a:cubicBezTo>
                    <a:pt x="38" y="194"/>
                    <a:pt x="37" y="194"/>
                    <a:pt x="37" y="194"/>
                  </a:cubicBezTo>
                  <a:cubicBezTo>
                    <a:pt x="37" y="195"/>
                    <a:pt x="37" y="195"/>
                    <a:pt x="36" y="195"/>
                  </a:cubicBezTo>
                  <a:cubicBezTo>
                    <a:pt x="36" y="195"/>
                    <a:pt x="36" y="195"/>
                    <a:pt x="37" y="195"/>
                  </a:cubicBezTo>
                  <a:cubicBezTo>
                    <a:pt x="37" y="195"/>
                    <a:pt x="37" y="195"/>
                    <a:pt x="38" y="195"/>
                  </a:cubicBezTo>
                  <a:cubicBezTo>
                    <a:pt x="38" y="196"/>
                    <a:pt x="38" y="196"/>
                    <a:pt x="38" y="196"/>
                  </a:cubicBezTo>
                  <a:cubicBezTo>
                    <a:pt x="37" y="196"/>
                    <a:pt x="37" y="196"/>
                    <a:pt x="37" y="196"/>
                  </a:cubicBezTo>
                  <a:cubicBezTo>
                    <a:pt x="36" y="196"/>
                    <a:pt x="36" y="196"/>
                    <a:pt x="36" y="196"/>
                  </a:cubicBezTo>
                  <a:cubicBezTo>
                    <a:pt x="35" y="196"/>
                    <a:pt x="35" y="196"/>
                    <a:pt x="35" y="195"/>
                  </a:cubicBezTo>
                  <a:cubicBezTo>
                    <a:pt x="35" y="196"/>
                    <a:pt x="35" y="196"/>
                    <a:pt x="35" y="196"/>
                  </a:cubicBezTo>
                  <a:cubicBezTo>
                    <a:pt x="35" y="197"/>
                    <a:pt x="34" y="197"/>
                    <a:pt x="33" y="196"/>
                  </a:cubicBezTo>
                  <a:cubicBezTo>
                    <a:pt x="34" y="196"/>
                    <a:pt x="34" y="195"/>
                    <a:pt x="34" y="195"/>
                  </a:cubicBezTo>
                  <a:close/>
                  <a:moveTo>
                    <a:pt x="20" y="194"/>
                  </a:moveTo>
                  <a:cubicBezTo>
                    <a:pt x="19" y="194"/>
                    <a:pt x="19" y="195"/>
                    <a:pt x="19" y="194"/>
                  </a:cubicBezTo>
                  <a:cubicBezTo>
                    <a:pt x="19" y="194"/>
                    <a:pt x="19" y="194"/>
                    <a:pt x="19" y="193"/>
                  </a:cubicBezTo>
                  <a:cubicBezTo>
                    <a:pt x="19" y="193"/>
                    <a:pt x="19" y="193"/>
                    <a:pt x="19" y="193"/>
                  </a:cubicBezTo>
                  <a:cubicBezTo>
                    <a:pt x="19" y="193"/>
                    <a:pt x="20" y="194"/>
                    <a:pt x="20" y="194"/>
                  </a:cubicBezTo>
                  <a:close/>
                  <a:moveTo>
                    <a:pt x="24" y="194"/>
                  </a:moveTo>
                  <a:cubicBezTo>
                    <a:pt x="24" y="194"/>
                    <a:pt x="23" y="194"/>
                    <a:pt x="23" y="194"/>
                  </a:cubicBezTo>
                  <a:cubicBezTo>
                    <a:pt x="23" y="194"/>
                    <a:pt x="23" y="194"/>
                    <a:pt x="23" y="194"/>
                  </a:cubicBezTo>
                  <a:cubicBezTo>
                    <a:pt x="23" y="193"/>
                    <a:pt x="23" y="193"/>
                    <a:pt x="23" y="193"/>
                  </a:cubicBezTo>
                  <a:cubicBezTo>
                    <a:pt x="24" y="193"/>
                    <a:pt x="24" y="193"/>
                    <a:pt x="24" y="194"/>
                  </a:cubicBezTo>
                  <a:close/>
                  <a:moveTo>
                    <a:pt x="16" y="194"/>
                  </a:moveTo>
                  <a:cubicBezTo>
                    <a:pt x="16" y="194"/>
                    <a:pt x="16" y="194"/>
                    <a:pt x="16" y="195"/>
                  </a:cubicBezTo>
                  <a:cubicBezTo>
                    <a:pt x="16" y="195"/>
                    <a:pt x="16" y="195"/>
                    <a:pt x="15" y="195"/>
                  </a:cubicBezTo>
                  <a:cubicBezTo>
                    <a:pt x="15" y="194"/>
                    <a:pt x="15" y="194"/>
                    <a:pt x="15" y="194"/>
                  </a:cubicBezTo>
                  <a:cubicBezTo>
                    <a:pt x="16" y="194"/>
                    <a:pt x="16" y="194"/>
                    <a:pt x="16" y="194"/>
                  </a:cubicBezTo>
                  <a:close/>
                  <a:moveTo>
                    <a:pt x="21" y="194"/>
                  </a:moveTo>
                  <a:cubicBezTo>
                    <a:pt x="22" y="194"/>
                    <a:pt x="22" y="194"/>
                    <a:pt x="21" y="195"/>
                  </a:cubicBezTo>
                  <a:cubicBezTo>
                    <a:pt x="21" y="195"/>
                    <a:pt x="21" y="195"/>
                    <a:pt x="21" y="195"/>
                  </a:cubicBezTo>
                  <a:cubicBezTo>
                    <a:pt x="21" y="194"/>
                    <a:pt x="21" y="194"/>
                    <a:pt x="21" y="194"/>
                  </a:cubicBezTo>
                  <a:cubicBezTo>
                    <a:pt x="21" y="194"/>
                    <a:pt x="21" y="194"/>
                    <a:pt x="21" y="194"/>
                  </a:cubicBezTo>
                  <a:close/>
                  <a:moveTo>
                    <a:pt x="12" y="195"/>
                  </a:moveTo>
                  <a:cubicBezTo>
                    <a:pt x="13" y="196"/>
                    <a:pt x="13" y="196"/>
                    <a:pt x="13" y="196"/>
                  </a:cubicBezTo>
                  <a:cubicBezTo>
                    <a:pt x="13" y="196"/>
                    <a:pt x="12" y="196"/>
                    <a:pt x="12" y="196"/>
                  </a:cubicBezTo>
                  <a:cubicBezTo>
                    <a:pt x="12" y="196"/>
                    <a:pt x="12" y="196"/>
                    <a:pt x="11" y="196"/>
                  </a:cubicBezTo>
                  <a:cubicBezTo>
                    <a:pt x="11" y="196"/>
                    <a:pt x="12" y="196"/>
                    <a:pt x="12" y="195"/>
                  </a:cubicBezTo>
                  <a:close/>
                  <a:moveTo>
                    <a:pt x="30" y="195"/>
                  </a:moveTo>
                  <a:cubicBezTo>
                    <a:pt x="30" y="196"/>
                    <a:pt x="30" y="196"/>
                    <a:pt x="30" y="196"/>
                  </a:cubicBezTo>
                  <a:cubicBezTo>
                    <a:pt x="30" y="196"/>
                    <a:pt x="30" y="196"/>
                    <a:pt x="30" y="196"/>
                  </a:cubicBezTo>
                  <a:cubicBezTo>
                    <a:pt x="30" y="196"/>
                    <a:pt x="30" y="196"/>
                    <a:pt x="30" y="195"/>
                  </a:cubicBezTo>
                  <a:cubicBezTo>
                    <a:pt x="30" y="195"/>
                    <a:pt x="30" y="195"/>
                    <a:pt x="30" y="195"/>
                  </a:cubicBezTo>
                  <a:close/>
                  <a:moveTo>
                    <a:pt x="47" y="195"/>
                  </a:moveTo>
                  <a:cubicBezTo>
                    <a:pt x="47" y="196"/>
                    <a:pt x="47" y="196"/>
                    <a:pt x="47" y="196"/>
                  </a:cubicBezTo>
                  <a:cubicBezTo>
                    <a:pt x="46" y="196"/>
                    <a:pt x="46" y="196"/>
                    <a:pt x="46" y="196"/>
                  </a:cubicBezTo>
                  <a:cubicBezTo>
                    <a:pt x="46" y="196"/>
                    <a:pt x="46" y="196"/>
                    <a:pt x="46" y="196"/>
                  </a:cubicBezTo>
                  <a:cubicBezTo>
                    <a:pt x="46" y="195"/>
                    <a:pt x="47" y="195"/>
                    <a:pt x="47" y="196"/>
                  </a:cubicBezTo>
                  <a:lnTo>
                    <a:pt x="47" y="195"/>
                  </a:lnTo>
                  <a:close/>
                  <a:moveTo>
                    <a:pt x="13" y="198"/>
                  </a:moveTo>
                  <a:cubicBezTo>
                    <a:pt x="13" y="197"/>
                    <a:pt x="13" y="197"/>
                    <a:pt x="13" y="197"/>
                  </a:cubicBezTo>
                  <a:cubicBezTo>
                    <a:pt x="13" y="197"/>
                    <a:pt x="13" y="197"/>
                    <a:pt x="13" y="196"/>
                  </a:cubicBezTo>
                  <a:lnTo>
                    <a:pt x="14" y="196"/>
                  </a:lnTo>
                  <a:cubicBezTo>
                    <a:pt x="15" y="197"/>
                    <a:pt x="15" y="197"/>
                    <a:pt x="14" y="197"/>
                  </a:cubicBezTo>
                  <a:cubicBezTo>
                    <a:pt x="14" y="197"/>
                    <a:pt x="13" y="197"/>
                    <a:pt x="13" y="198"/>
                  </a:cubicBezTo>
                  <a:close/>
                  <a:moveTo>
                    <a:pt x="30" y="197"/>
                  </a:moveTo>
                  <a:cubicBezTo>
                    <a:pt x="30" y="197"/>
                    <a:pt x="30" y="197"/>
                    <a:pt x="30" y="197"/>
                  </a:cubicBezTo>
                  <a:cubicBezTo>
                    <a:pt x="30" y="197"/>
                    <a:pt x="30" y="197"/>
                    <a:pt x="30" y="197"/>
                  </a:cubicBezTo>
                  <a:cubicBezTo>
                    <a:pt x="30" y="197"/>
                    <a:pt x="30" y="196"/>
                    <a:pt x="30" y="197"/>
                  </a:cubicBezTo>
                  <a:cubicBezTo>
                    <a:pt x="30" y="197"/>
                    <a:pt x="30" y="197"/>
                    <a:pt x="30" y="197"/>
                  </a:cubicBezTo>
                  <a:close/>
                  <a:moveTo>
                    <a:pt x="29" y="197"/>
                  </a:moveTo>
                  <a:cubicBezTo>
                    <a:pt x="29" y="197"/>
                    <a:pt x="29" y="197"/>
                    <a:pt x="29" y="197"/>
                  </a:cubicBezTo>
                  <a:cubicBezTo>
                    <a:pt x="29" y="197"/>
                    <a:pt x="28" y="197"/>
                    <a:pt x="28" y="198"/>
                  </a:cubicBezTo>
                  <a:cubicBezTo>
                    <a:pt x="28" y="197"/>
                    <a:pt x="28" y="197"/>
                    <a:pt x="29" y="197"/>
                  </a:cubicBezTo>
                  <a:cubicBezTo>
                    <a:pt x="29" y="197"/>
                    <a:pt x="29" y="197"/>
                    <a:pt x="29" y="197"/>
                  </a:cubicBezTo>
                  <a:close/>
                  <a:moveTo>
                    <a:pt x="12" y="199"/>
                  </a:moveTo>
                  <a:cubicBezTo>
                    <a:pt x="12" y="199"/>
                    <a:pt x="12" y="199"/>
                    <a:pt x="12" y="199"/>
                  </a:cubicBezTo>
                  <a:cubicBezTo>
                    <a:pt x="12" y="199"/>
                    <a:pt x="12" y="198"/>
                    <a:pt x="12" y="198"/>
                  </a:cubicBezTo>
                  <a:cubicBezTo>
                    <a:pt x="13" y="198"/>
                    <a:pt x="13" y="198"/>
                    <a:pt x="13" y="199"/>
                  </a:cubicBezTo>
                  <a:cubicBezTo>
                    <a:pt x="13" y="199"/>
                    <a:pt x="12" y="199"/>
                    <a:pt x="12" y="199"/>
                  </a:cubicBezTo>
                  <a:close/>
                  <a:moveTo>
                    <a:pt x="32" y="199"/>
                  </a:moveTo>
                  <a:cubicBezTo>
                    <a:pt x="32" y="199"/>
                    <a:pt x="32" y="199"/>
                    <a:pt x="32" y="199"/>
                  </a:cubicBezTo>
                  <a:cubicBezTo>
                    <a:pt x="32" y="199"/>
                    <a:pt x="32" y="199"/>
                    <a:pt x="32" y="199"/>
                  </a:cubicBezTo>
                  <a:cubicBezTo>
                    <a:pt x="32" y="198"/>
                    <a:pt x="32" y="198"/>
                    <a:pt x="32" y="198"/>
                  </a:cubicBezTo>
                  <a:cubicBezTo>
                    <a:pt x="32" y="198"/>
                    <a:pt x="32" y="198"/>
                    <a:pt x="32" y="199"/>
                  </a:cubicBezTo>
                  <a:close/>
                  <a:moveTo>
                    <a:pt x="41" y="202"/>
                  </a:moveTo>
                  <a:cubicBezTo>
                    <a:pt x="41" y="201"/>
                    <a:pt x="42" y="201"/>
                    <a:pt x="43" y="200"/>
                  </a:cubicBezTo>
                  <a:cubicBezTo>
                    <a:pt x="43" y="200"/>
                    <a:pt x="44" y="200"/>
                    <a:pt x="44" y="199"/>
                  </a:cubicBezTo>
                  <a:cubicBezTo>
                    <a:pt x="45" y="199"/>
                    <a:pt x="45" y="199"/>
                    <a:pt x="45" y="200"/>
                  </a:cubicBezTo>
                  <a:cubicBezTo>
                    <a:pt x="45" y="200"/>
                    <a:pt x="45" y="200"/>
                    <a:pt x="45" y="200"/>
                  </a:cubicBezTo>
                  <a:cubicBezTo>
                    <a:pt x="45" y="200"/>
                    <a:pt x="44" y="200"/>
                    <a:pt x="44" y="200"/>
                  </a:cubicBezTo>
                  <a:cubicBezTo>
                    <a:pt x="44" y="201"/>
                    <a:pt x="44" y="201"/>
                    <a:pt x="43" y="201"/>
                  </a:cubicBezTo>
                  <a:cubicBezTo>
                    <a:pt x="43" y="201"/>
                    <a:pt x="43" y="201"/>
                    <a:pt x="43" y="202"/>
                  </a:cubicBezTo>
                  <a:cubicBezTo>
                    <a:pt x="42" y="203"/>
                    <a:pt x="42" y="203"/>
                    <a:pt x="41" y="202"/>
                  </a:cubicBezTo>
                  <a:close/>
                  <a:moveTo>
                    <a:pt x="45" y="200"/>
                  </a:moveTo>
                  <a:cubicBezTo>
                    <a:pt x="46" y="200"/>
                    <a:pt x="46" y="200"/>
                    <a:pt x="46" y="199"/>
                  </a:cubicBezTo>
                  <a:cubicBezTo>
                    <a:pt x="46" y="199"/>
                    <a:pt x="46" y="200"/>
                    <a:pt x="47" y="200"/>
                  </a:cubicBezTo>
                  <a:cubicBezTo>
                    <a:pt x="47" y="200"/>
                    <a:pt x="47" y="200"/>
                    <a:pt x="47" y="200"/>
                  </a:cubicBezTo>
                  <a:cubicBezTo>
                    <a:pt x="47" y="201"/>
                    <a:pt x="46" y="201"/>
                    <a:pt x="46" y="201"/>
                  </a:cubicBezTo>
                  <a:cubicBezTo>
                    <a:pt x="46" y="201"/>
                    <a:pt x="46" y="201"/>
                    <a:pt x="45" y="201"/>
                  </a:cubicBezTo>
                  <a:lnTo>
                    <a:pt x="45" y="200"/>
                  </a:lnTo>
                  <a:close/>
                  <a:moveTo>
                    <a:pt x="7" y="204"/>
                  </a:moveTo>
                  <a:cubicBezTo>
                    <a:pt x="8" y="203"/>
                    <a:pt x="9" y="202"/>
                    <a:pt x="8" y="200"/>
                  </a:cubicBezTo>
                  <a:cubicBezTo>
                    <a:pt x="9" y="200"/>
                    <a:pt x="9" y="200"/>
                    <a:pt x="9" y="200"/>
                  </a:cubicBezTo>
                  <a:cubicBezTo>
                    <a:pt x="9" y="200"/>
                    <a:pt x="9" y="201"/>
                    <a:pt x="9" y="201"/>
                  </a:cubicBezTo>
                  <a:cubicBezTo>
                    <a:pt x="10" y="201"/>
                    <a:pt x="10" y="201"/>
                    <a:pt x="10" y="202"/>
                  </a:cubicBezTo>
                  <a:cubicBezTo>
                    <a:pt x="10" y="202"/>
                    <a:pt x="10" y="202"/>
                    <a:pt x="10" y="202"/>
                  </a:cubicBezTo>
                  <a:cubicBezTo>
                    <a:pt x="10" y="202"/>
                    <a:pt x="9" y="203"/>
                    <a:pt x="9" y="203"/>
                  </a:cubicBezTo>
                  <a:cubicBezTo>
                    <a:pt x="9" y="204"/>
                    <a:pt x="8" y="204"/>
                    <a:pt x="7" y="204"/>
                  </a:cubicBezTo>
                  <a:close/>
                  <a:moveTo>
                    <a:pt x="12" y="201"/>
                  </a:moveTo>
                  <a:cubicBezTo>
                    <a:pt x="13" y="201"/>
                    <a:pt x="12" y="201"/>
                    <a:pt x="12" y="201"/>
                  </a:cubicBezTo>
                  <a:cubicBezTo>
                    <a:pt x="12" y="201"/>
                    <a:pt x="12" y="201"/>
                    <a:pt x="12" y="201"/>
                  </a:cubicBezTo>
                  <a:cubicBezTo>
                    <a:pt x="12" y="201"/>
                    <a:pt x="12" y="201"/>
                    <a:pt x="12" y="201"/>
                  </a:cubicBezTo>
                  <a:cubicBezTo>
                    <a:pt x="12" y="201"/>
                    <a:pt x="12" y="201"/>
                    <a:pt x="12" y="201"/>
                  </a:cubicBezTo>
                  <a:close/>
                  <a:moveTo>
                    <a:pt x="47" y="202"/>
                  </a:moveTo>
                  <a:cubicBezTo>
                    <a:pt x="47" y="202"/>
                    <a:pt x="47" y="202"/>
                    <a:pt x="47" y="202"/>
                  </a:cubicBezTo>
                  <a:cubicBezTo>
                    <a:pt x="46" y="202"/>
                    <a:pt x="46" y="203"/>
                    <a:pt x="46" y="203"/>
                  </a:cubicBezTo>
                  <a:cubicBezTo>
                    <a:pt x="46" y="202"/>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3" y="205"/>
                  </a:cubicBezTo>
                  <a:cubicBezTo>
                    <a:pt x="12" y="205"/>
                    <a:pt x="12" y="205"/>
                    <a:pt x="12" y="204"/>
                  </a:cubicBezTo>
                  <a:close/>
                  <a:moveTo>
                    <a:pt x="16" y="206"/>
                  </a:moveTo>
                  <a:cubicBezTo>
                    <a:pt x="14" y="206"/>
                    <a:pt x="14" y="205"/>
                    <a:pt x="15" y="204"/>
                  </a:cubicBezTo>
                  <a:cubicBezTo>
                    <a:pt x="16" y="204"/>
                    <a:pt x="16" y="205"/>
                    <a:pt x="16" y="205"/>
                  </a:cubicBezTo>
                  <a:cubicBezTo>
                    <a:pt x="16" y="206"/>
                    <a:pt x="16" y="206"/>
                    <a:pt x="16" y="206"/>
                  </a:cubicBezTo>
                  <a:close/>
                  <a:moveTo>
                    <a:pt x="17" y="205"/>
                  </a:moveTo>
                  <a:cubicBezTo>
                    <a:pt x="17" y="205"/>
                    <a:pt x="17" y="204"/>
                    <a:pt x="17" y="204"/>
                  </a:cubicBezTo>
                  <a:cubicBezTo>
                    <a:pt x="18" y="204"/>
                    <a:pt x="18" y="204"/>
                    <a:pt x="19" y="204"/>
                  </a:cubicBezTo>
                  <a:cubicBezTo>
                    <a:pt x="18" y="205"/>
                    <a:pt x="18" y="205"/>
                    <a:pt x="17" y="205"/>
                  </a:cubicBezTo>
                  <a:close/>
                  <a:moveTo>
                    <a:pt x="2" y="205"/>
                  </a:moveTo>
                  <a:cubicBezTo>
                    <a:pt x="2" y="205"/>
                    <a:pt x="2" y="205"/>
                    <a:pt x="2" y="205"/>
                  </a:cubicBezTo>
                  <a:cubicBezTo>
                    <a:pt x="2" y="206"/>
                    <a:pt x="2" y="206"/>
                    <a:pt x="2" y="206"/>
                  </a:cubicBezTo>
                  <a:cubicBezTo>
                    <a:pt x="1" y="205"/>
                    <a:pt x="1" y="205"/>
                    <a:pt x="2" y="205"/>
                  </a:cubicBezTo>
                  <a:cubicBezTo>
                    <a:pt x="2" y="205"/>
                    <a:pt x="2" y="205"/>
                    <a:pt x="2" y="205"/>
                  </a:cubicBezTo>
                  <a:close/>
                  <a:moveTo>
                    <a:pt x="5" y="205"/>
                  </a:moveTo>
                  <a:cubicBezTo>
                    <a:pt x="5" y="205"/>
                    <a:pt x="5" y="205"/>
                    <a:pt x="5" y="205"/>
                  </a:cubicBezTo>
                  <a:cubicBezTo>
                    <a:pt x="4" y="206"/>
                    <a:pt x="4" y="206"/>
                    <a:pt x="4" y="206"/>
                  </a:cubicBezTo>
                  <a:cubicBezTo>
                    <a:pt x="4" y="205"/>
                    <a:pt x="4" y="205"/>
                    <a:pt x="4" y="205"/>
                  </a:cubicBezTo>
                  <a:cubicBezTo>
                    <a:pt x="4" y="205"/>
                    <a:pt x="5" y="205"/>
                    <a:pt x="5"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6" y="207"/>
                    <a:pt x="86" y="207"/>
                  </a:cubicBezTo>
                  <a:cubicBezTo>
                    <a:pt x="86" y="206"/>
                    <a:pt x="87" y="206"/>
                    <a:pt x="88" y="206"/>
                  </a:cubicBezTo>
                  <a:cubicBezTo>
                    <a:pt x="88" y="208"/>
                    <a:pt x="87" y="208"/>
                    <a:pt x="87" y="208"/>
                  </a:cubicBezTo>
                  <a:cubicBezTo>
                    <a:pt x="86" y="208"/>
                    <a:pt x="85" y="208"/>
                    <a:pt x="84" y="208"/>
                  </a:cubicBezTo>
                  <a:close/>
                  <a:moveTo>
                    <a:pt x="5" y="207"/>
                  </a:moveTo>
                  <a:cubicBezTo>
                    <a:pt x="6" y="207"/>
                    <a:pt x="6" y="207"/>
                    <a:pt x="6" y="207"/>
                  </a:cubicBezTo>
                  <a:cubicBezTo>
                    <a:pt x="7" y="207"/>
                    <a:pt x="7" y="207"/>
                    <a:pt x="7" y="207"/>
                  </a:cubicBezTo>
                  <a:cubicBezTo>
                    <a:pt x="7" y="207"/>
                    <a:pt x="7" y="207"/>
                    <a:pt x="7" y="207"/>
                  </a:cubicBezTo>
                  <a:cubicBezTo>
                    <a:pt x="6" y="208"/>
                    <a:pt x="6" y="207"/>
                    <a:pt x="5" y="207"/>
                  </a:cubicBezTo>
                  <a:close/>
                  <a:moveTo>
                    <a:pt x="16" y="211"/>
                  </a:moveTo>
                  <a:cubicBezTo>
                    <a:pt x="16" y="210"/>
                    <a:pt x="16" y="210"/>
                    <a:pt x="16" y="209"/>
                  </a:cubicBezTo>
                  <a:cubicBezTo>
                    <a:pt x="15" y="209"/>
                    <a:pt x="15" y="208"/>
                    <a:pt x="16" y="207"/>
                  </a:cubicBezTo>
                  <a:cubicBezTo>
                    <a:pt x="16" y="208"/>
                    <a:pt x="17" y="208"/>
                    <a:pt x="17" y="209"/>
                  </a:cubicBezTo>
                  <a:cubicBezTo>
                    <a:pt x="17" y="209"/>
                    <a:pt x="17" y="210"/>
                    <a:pt x="17" y="211"/>
                  </a:cubicBezTo>
                  <a:cubicBezTo>
                    <a:pt x="17" y="212"/>
                    <a:pt x="18" y="212"/>
                    <a:pt x="18" y="212"/>
                  </a:cubicBezTo>
                  <a:cubicBezTo>
                    <a:pt x="18" y="212"/>
                    <a:pt x="18" y="212"/>
                    <a:pt x="18" y="212"/>
                  </a:cubicBezTo>
                  <a:cubicBezTo>
                    <a:pt x="18" y="212"/>
                    <a:pt x="18" y="212"/>
                    <a:pt x="18" y="212"/>
                  </a:cubicBezTo>
                  <a:cubicBezTo>
                    <a:pt x="17" y="212"/>
                    <a:pt x="17" y="212"/>
                    <a:pt x="17" y="212"/>
                  </a:cubicBezTo>
                  <a:cubicBezTo>
                    <a:pt x="17" y="212"/>
                    <a:pt x="16" y="212"/>
                    <a:pt x="16" y="212"/>
                  </a:cubicBezTo>
                  <a:cubicBezTo>
                    <a:pt x="16" y="211"/>
                    <a:pt x="16" y="211"/>
                    <a:pt x="16" y="211"/>
                  </a:cubicBezTo>
                  <a:close/>
                  <a:moveTo>
                    <a:pt x="4" y="208"/>
                  </a:moveTo>
                  <a:cubicBezTo>
                    <a:pt x="4" y="209"/>
                    <a:pt x="3" y="209"/>
                    <a:pt x="3" y="209"/>
                  </a:cubicBezTo>
                  <a:cubicBezTo>
                    <a:pt x="3" y="209"/>
                    <a:pt x="3" y="208"/>
                    <a:pt x="3" y="208"/>
                  </a:cubicBezTo>
                  <a:cubicBezTo>
                    <a:pt x="3" y="208"/>
                    <a:pt x="3" y="208"/>
                    <a:pt x="3" y="208"/>
                  </a:cubicBezTo>
                  <a:cubicBezTo>
                    <a:pt x="4" y="208"/>
                    <a:pt x="4" y="208"/>
                    <a:pt x="4" y="208"/>
                  </a:cubicBezTo>
                  <a:close/>
                  <a:moveTo>
                    <a:pt x="8" y="210"/>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10" y="209"/>
                  </a:cubicBezTo>
                  <a:cubicBezTo>
                    <a:pt x="9" y="209"/>
                    <a:pt x="9" y="209"/>
                    <a:pt x="9" y="210"/>
                  </a:cubicBezTo>
                  <a:cubicBezTo>
                    <a:pt x="9" y="210"/>
                    <a:pt x="9" y="210"/>
                    <a:pt x="9" y="210"/>
                  </a:cubicBezTo>
                  <a:cubicBezTo>
                    <a:pt x="9" y="210"/>
                    <a:pt x="9" y="210"/>
                    <a:pt x="9" y="210"/>
                  </a:cubicBezTo>
                  <a:cubicBezTo>
                    <a:pt x="9" y="211"/>
                    <a:pt x="9" y="211"/>
                    <a:pt x="9" y="211"/>
                  </a:cubicBezTo>
                  <a:cubicBezTo>
                    <a:pt x="8" y="211"/>
                    <a:pt x="8" y="211"/>
                    <a:pt x="8" y="211"/>
                  </a:cubicBezTo>
                  <a:cubicBezTo>
                    <a:pt x="8" y="211"/>
                    <a:pt x="7" y="211"/>
                    <a:pt x="7" y="211"/>
                  </a:cubicBezTo>
                  <a:cubicBezTo>
                    <a:pt x="7" y="212"/>
                    <a:pt x="7" y="212"/>
                    <a:pt x="6" y="212"/>
                  </a:cubicBezTo>
                  <a:cubicBezTo>
                    <a:pt x="6" y="212"/>
                    <a:pt x="5" y="211"/>
                    <a:pt x="5" y="210"/>
                  </a:cubicBezTo>
                  <a:lnTo>
                    <a:pt x="8" y="210"/>
                  </a:lnTo>
                  <a:close/>
                  <a:moveTo>
                    <a:pt x="14" y="209"/>
                  </a:moveTo>
                  <a:cubicBezTo>
                    <a:pt x="14" y="209"/>
                    <a:pt x="14" y="209"/>
                    <a:pt x="13" y="209"/>
                  </a:cubicBezTo>
                  <a:cubicBezTo>
                    <a:pt x="13" y="209"/>
                    <a:pt x="13" y="210"/>
                    <a:pt x="13" y="210"/>
                  </a:cubicBezTo>
                  <a:cubicBezTo>
                    <a:pt x="13" y="209"/>
                    <a:pt x="13" y="209"/>
                    <a:pt x="13" y="209"/>
                  </a:cubicBezTo>
                  <a:cubicBezTo>
                    <a:pt x="13" y="209"/>
                    <a:pt x="14" y="209"/>
                    <a:pt x="14" y="209"/>
                  </a:cubicBezTo>
                  <a:close/>
                  <a:moveTo>
                    <a:pt x="87" y="210"/>
                  </a:moveTo>
                  <a:cubicBezTo>
                    <a:pt x="87" y="209"/>
                    <a:pt x="87" y="209"/>
                    <a:pt x="87" y="209"/>
                  </a:cubicBezTo>
                  <a:cubicBezTo>
                    <a:pt x="87" y="210"/>
                    <a:pt x="87" y="210"/>
                    <a:pt x="87" y="210"/>
                  </a:cubicBezTo>
                  <a:cubicBezTo>
                    <a:pt x="87" y="210"/>
                    <a:pt x="86" y="210"/>
                    <a:pt x="86" y="210"/>
                  </a:cubicBezTo>
                  <a:cubicBezTo>
                    <a:pt x="86" y="210"/>
                    <a:pt x="86" y="210"/>
                    <a:pt x="87" y="210"/>
                  </a:cubicBezTo>
                  <a:close/>
                  <a:moveTo>
                    <a:pt x="22" y="212"/>
                  </a:moveTo>
                  <a:cubicBezTo>
                    <a:pt x="21" y="213"/>
                    <a:pt x="21" y="213"/>
                    <a:pt x="21" y="213"/>
                  </a:cubicBezTo>
                  <a:cubicBezTo>
                    <a:pt x="21" y="213"/>
                    <a:pt x="21" y="213"/>
                    <a:pt x="21" y="212"/>
                  </a:cubicBezTo>
                  <a:cubicBezTo>
                    <a:pt x="20" y="212"/>
                    <a:pt x="20" y="212"/>
                    <a:pt x="20" y="211"/>
                  </a:cubicBezTo>
                  <a:cubicBezTo>
                    <a:pt x="20" y="211"/>
                    <a:pt x="20" y="211"/>
                    <a:pt x="20" y="210"/>
                  </a:cubicBezTo>
                  <a:lnTo>
                    <a:pt x="22" y="210"/>
                  </a:lnTo>
                  <a:cubicBezTo>
                    <a:pt x="21" y="211"/>
                    <a:pt x="21" y="211"/>
                    <a:pt x="21" y="212"/>
                  </a:cubicBezTo>
                  <a:cubicBezTo>
                    <a:pt x="21" y="212"/>
                    <a:pt x="21" y="212"/>
                    <a:pt x="22" y="212"/>
                  </a:cubicBezTo>
                  <a:close/>
                  <a:moveTo>
                    <a:pt x="14" y="211"/>
                  </a:moveTo>
                  <a:cubicBezTo>
                    <a:pt x="14" y="212"/>
                    <a:pt x="14" y="212"/>
                    <a:pt x="14" y="212"/>
                  </a:cubicBezTo>
                  <a:cubicBezTo>
                    <a:pt x="14" y="212"/>
                    <a:pt x="14" y="211"/>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4" y="211"/>
                    <a:pt x="34" y="211"/>
                  </a:cubicBezTo>
                  <a:cubicBezTo>
                    <a:pt x="34" y="212"/>
                    <a:pt x="34" y="212"/>
                    <a:pt x="33" y="212"/>
                  </a:cubicBezTo>
                  <a:close/>
                  <a:moveTo>
                    <a:pt x="7" y="213"/>
                  </a:moveTo>
                  <a:cubicBezTo>
                    <a:pt x="8" y="212"/>
                    <a:pt x="9" y="211"/>
                    <a:pt x="10" y="212"/>
                  </a:cubicBezTo>
                  <a:cubicBezTo>
                    <a:pt x="11" y="212"/>
                    <a:pt x="12" y="212"/>
                    <a:pt x="13" y="212"/>
                  </a:cubicBezTo>
                  <a:cubicBezTo>
                    <a:pt x="12" y="212"/>
                    <a:pt x="12" y="213"/>
                    <a:pt x="11" y="213"/>
                  </a:cubicBezTo>
                  <a:cubicBezTo>
                    <a:pt x="10" y="213"/>
                    <a:pt x="9" y="213"/>
                    <a:pt x="7" y="213"/>
                  </a:cubicBezTo>
                  <a:close/>
                  <a:moveTo>
                    <a:pt x="24" y="212"/>
                  </a:moveTo>
                  <a:cubicBezTo>
                    <a:pt x="24" y="212"/>
                    <a:pt x="23" y="212"/>
                    <a:pt x="23" y="212"/>
                  </a:cubicBezTo>
                  <a:cubicBezTo>
                    <a:pt x="23" y="212"/>
                    <a:pt x="23" y="212"/>
                    <a:pt x="23" y="212"/>
                  </a:cubicBezTo>
                  <a:cubicBezTo>
                    <a:pt x="23" y="212"/>
                    <a:pt x="23" y="211"/>
                    <a:pt x="23" y="211"/>
                  </a:cubicBezTo>
                  <a:cubicBezTo>
                    <a:pt x="24" y="212"/>
                    <a:pt x="24" y="212"/>
                    <a:pt x="24" y="212"/>
                  </a:cubicBezTo>
                  <a:close/>
                  <a:moveTo>
                    <a:pt x="25" y="211"/>
                  </a:moveTo>
                  <a:cubicBezTo>
                    <a:pt x="25" y="211"/>
                    <a:pt x="25" y="212"/>
                    <a:pt x="25" y="212"/>
                  </a:cubicBezTo>
                  <a:cubicBezTo>
                    <a:pt x="24" y="212"/>
                    <a:pt x="24" y="212"/>
                    <a:pt x="24" y="212"/>
                  </a:cubicBezTo>
                  <a:cubicBezTo>
                    <a:pt x="24" y="212"/>
                    <a:pt x="24" y="211"/>
                    <a:pt x="24" y="211"/>
                  </a:cubicBezTo>
                  <a:cubicBezTo>
                    <a:pt x="24" y="211"/>
                    <a:pt x="25" y="211"/>
                    <a:pt x="25" y="211"/>
                  </a:cubicBezTo>
                  <a:close/>
                  <a:moveTo>
                    <a:pt x="29" y="213"/>
                  </a:moveTo>
                  <a:cubicBezTo>
                    <a:pt x="29" y="212"/>
                    <a:pt x="29" y="211"/>
                    <a:pt x="30" y="211"/>
                  </a:cubicBezTo>
                  <a:cubicBezTo>
                    <a:pt x="31" y="211"/>
                    <a:pt x="31" y="212"/>
                    <a:pt x="31" y="213"/>
                  </a:cubicBezTo>
                  <a:lnTo>
                    <a:pt x="29" y="213"/>
                  </a:lnTo>
                  <a:close/>
                  <a:moveTo>
                    <a:pt x="41" y="213"/>
                  </a:moveTo>
                  <a:cubicBezTo>
                    <a:pt x="41" y="212"/>
                    <a:pt x="42" y="212"/>
                    <a:pt x="42" y="212"/>
                  </a:cubicBezTo>
                  <a:cubicBezTo>
                    <a:pt x="42" y="212"/>
                    <a:pt x="42" y="213"/>
                    <a:pt x="41" y="213"/>
                  </a:cubicBezTo>
                  <a:close/>
                  <a:moveTo>
                    <a:pt x="82" y="212"/>
                  </a:moveTo>
                  <a:cubicBezTo>
                    <a:pt x="82" y="212"/>
                    <a:pt x="82" y="213"/>
                    <a:pt x="82" y="213"/>
                  </a:cubicBezTo>
                  <a:cubicBezTo>
                    <a:pt x="82" y="213"/>
                    <a:pt x="82" y="213"/>
                    <a:pt x="81" y="213"/>
                  </a:cubicBezTo>
                  <a:cubicBezTo>
                    <a:pt x="81" y="213"/>
                    <a:pt x="81" y="213"/>
                    <a:pt x="81" y="212"/>
                  </a:cubicBezTo>
                  <a:cubicBezTo>
                    <a:pt x="82" y="212"/>
                    <a:pt x="82" y="212"/>
                    <a:pt x="82" y="212"/>
                  </a:cubicBezTo>
                  <a:close/>
                  <a:moveTo>
                    <a:pt x="111" y="9"/>
                  </a:moveTo>
                  <a:cubicBezTo>
                    <a:pt x="110" y="9"/>
                    <a:pt x="110" y="10"/>
                    <a:pt x="109" y="10"/>
                  </a:cubicBezTo>
                  <a:cubicBezTo>
                    <a:pt x="109" y="10"/>
                    <a:pt x="108" y="11"/>
                    <a:pt x="108" y="11"/>
                  </a:cubicBezTo>
                  <a:cubicBezTo>
                    <a:pt x="108" y="11"/>
                    <a:pt x="108" y="11"/>
                    <a:pt x="108" y="11"/>
                  </a:cubicBezTo>
                  <a:cubicBezTo>
                    <a:pt x="109" y="12"/>
                    <a:pt x="109" y="12"/>
                    <a:pt x="109" y="12"/>
                  </a:cubicBezTo>
                  <a:cubicBezTo>
                    <a:pt x="110" y="12"/>
                    <a:pt x="110" y="12"/>
                    <a:pt x="110" y="12"/>
                  </a:cubicBezTo>
                  <a:cubicBezTo>
                    <a:pt x="111" y="12"/>
                    <a:pt x="111" y="12"/>
                    <a:pt x="111" y="12"/>
                  </a:cubicBezTo>
                  <a:cubicBezTo>
                    <a:pt x="112" y="12"/>
                    <a:pt x="112" y="11"/>
                    <a:pt x="112" y="10"/>
                  </a:cubicBezTo>
                  <a:cubicBezTo>
                    <a:pt x="111" y="9"/>
                    <a:pt x="111" y="8"/>
                    <a:pt x="111" y="8"/>
                  </a:cubicBezTo>
                  <a:cubicBezTo>
                    <a:pt x="112" y="8"/>
                    <a:pt x="112" y="8"/>
                    <a:pt x="113" y="8"/>
                  </a:cubicBezTo>
                  <a:lnTo>
                    <a:pt x="115" y="8"/>
                  </a:lnTo>
                  <a:cubicBezTo>
                    <a:pt x="115" y="8"/>
                    <a:pt x="116" y="8"/>
                    <a:pt x="116" y="8"/>
                  </a:cubicBezTo>
                  <a:cubicBezTo>
                    <a:pt x="116" y="8"/>
                    <a:pt x="117" y="8"/>
                    <a:pt x="117" y="8"/>
                  </a:cubicBezTo>
                  <a:cubicBezTo>
                    <a:pt x="117" y="7"/>
                    <a:pt x="117" y="7"/>
                    <a:pt x="117" y="7"/>
                  </a:cubicBezTo>
                  <a:cubicBezTo>
                    <a:pt x="117" y="6"/>
                    <a:pt x="117" y="6"/>
                    <a:pt x="117" y="6"/>
                  </a:cubicBezTo>
                  <a:cubicBezTo>
                    <a:pt x="117" y="6"/>
                    <a:pt x="118" y="6"/>
                    <a:pt x="118" y="6"/>
                  </a:cubicBezTo>
                  <a:cubicBezTo>
                    <a:pt x="118" y="6"/>
                    <a:pt x="119" y="6"/>
                    <a:pt x="119" y="6"/>
                  </a:cubicBezTo>
                  <a:cubicBezTo>
                    <a:pt x="119" y="6"/>
                    <a:pt x="119" y="6"/>
                    <a:pt x="119" y="5"/>
                  </a:cubicBezTo>
                  <a:cubicBezTo>
                    <a:pt x="120" y="5"/>
                    <a:pt x="120" y="5"/>
                    <a:pt x="119" y="4"/>
                  </a:cubicBezTo>
                  <a:cubicBezTo>
                    <a:pt x="120" y="5"/>
                    <a:pt x="120" y="5"/>
                    <a:pt x="121" y="5"/>
                  </a:cubicBezTo>
                  <a:cubicBezTo>
                    <a:pt x="121" y="5"/>
                    <a:pt x="121" y="5"/>
                    <a:pt x="122" y="6"/>
                  </a:cubicBezTo>
                  <a:cubicBezTo>
                    <a:pt x="122" y="6"/>
                    <a:pt x="122" y="6"/>
                    <a:pt x="123" y="6"/>
                  </a:cubicBezTo>
                  <a:cubicBezTo>
                    <a:pt x="123" y="6"/>
                    <a:pt x="123" y="5"/>
                    <a:pt x="123" y="5"/>
                  </a:cubicBezTo>
                  <a:cubicBezTo>
                    <a:pt x="124" y="39"/>
                    <a:pt x="124" y="72"/>
                    <a:pt x="124" y="106"/>
                  </a:cubicBezTo>
                  <a:cubicBezTo>
                    <a:pt x="124" y="140"/>
                    <a:pt x="124" y="174"/>
                    <a:pt x="124" y="208"/>
                  </a:cubicBezTo>
                  <a:cubicBezTo>
                    <a:pt x="123" y="208"/>
                    <a:pt x="123" y="208"/>
                    <a:pt x="122" y="209"/>
                  </a:cubicBezTo>
                  <a:cubicBezTo>
                    <a:pt x="122" y="209"/>
                    <a:pt x="121" y="210"/>
                    <a:pt x="121" y="210"/>
                  </a:cubicBezTo>
                  <a:cubicBezTo>
                    <a:pt x="121" y="210"/>
                    <a:pt x="121" y="210"/>
                    <a:pt x="121" y="210"/>
                  </a:cubicBezTo>
                  <a:cubicBezTo>
                    <a:pt x="122" y="210"/>
                    <a:pt x="122" y="210"/>
                    <a:pt x="122" y="210"/>
                  </a:cubicBezTo>
                  <a:cubicBezTo>
                    <a:pt x="123" y="210"/>
                    <a:pt x="123" y="210"/>
                    <a:pt x="123" y="210"/>
                  </a:cubicBezTo>
                  <a:cubicBezTo>
                    <a:pt x="124" y="210"/>
                    <a:pt x="124" y="211"/>
                    <a:pt x="124" y="211"/>
                  </a:cubicBezTo>
                  <a:cubicBezTo>
                    <a:pt x="124" y="211"/>
                    <a:pt x="124" y="212"/>
                    <a:pt x="124" y="212"/>
                  </a:cubicBezTo>
                  <a:cubicBezTo>
                    <a:pt x="124" y="212"/>
                    <a:pt x="124" y="212"/>
                    <a:pt x="124" y="213"/>
                  </a:cubicBezTo>
                  <a:cubicBezTo>
                    <a:pt x="123" y="213"/>
                    <a:pt x="121" y="213"/>
                    <a:pt x="120" y="213"/>
                  </a:cubicBezTo>
                  <a:cubicBezTo>
                    <a:pt x="118" y="213"/>
                    <a:pt x="116" y="213"/>
                    <a:pt x="115"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4" y="212"/>
                    <a:pt x="103" y="212"/>
                    <a:pt x="103" y="212"/>
                  </a:cubicBezTo>
                  <a:cubicBezTo>
                    <a:pt x="103" y="213"/>
                    <a:pt x="103" y="213"/>
                    <a:pt x="103" y="213"/>
                  </a:cubicBezTo>
                  <a:cubicBezTo>
                    <a:pt x="102" y="213"/>
                    <a:pt x="102" y="213"/>
                    <a:pt x="102" y="213"/>
                  </a:cubicBezTo>
                  <a:cubicBezTo>
                    <a:pt x="102" y="212"/>
                    <a:pt x="102" y="212"/>
                    <a:pt x="102" y="212"/>
                  </a:cubicBezTo>
                  <a:cubicBezTo>
                    <a:pt x="103" y="212"/>
                    <a:pt x="103" y="212"/>
                    <a:pt x="103" y="211"/>
                  </a:cubicBezTo>
                  <a:cubicBezTo>
                    <a:pt x="103" y="211"/>
                    <a:pt x="103" y="211"/>
                    <a:pt x="102" y="210"/>
                  </a:cubicBezTo>
                  <a:cubicBezTo>
                    <a:pt x="102" y="210"/>
                    <a:pt x="102" y="210"/>
                    <a:pt x="101" y="211"/>
                  </a:cubicBezTo>
                  <a:cubicBezTo>
                    <a:pt x="101" y="211"/>
                    <a:pt x="101" y="211"/>
                    <a:pt x="101" y="211"/>
                  </a:cubicBezTo>
                  <a:cubicBezTo>
                    <a:pt x="101" y="212"/>
                    <a:pt x="101" y="212"/>
                    <a:pt x="101" y="212"/>
                  </a:cubicBezTo>
                  <a:cubicBezTo>
                    <a:pt x="101" y="213"/>
                    <a:pt x="101" y="213"/>
                    <a:pt x="100" y="213"/>
                  </a:cubicBezTo>
                  <a:cubicBezTo>
                    <a:pt x="99" y="213"/>
                    <a:pt x="98" y="213"/>
                    <a:pt x="98" y="212"/>
                  </a:cubicBezTo>
                  <a:cubicBezTo>
                    <a:pt x="97" y="212"/>
                    <a:pt x="96" y="211"/>
                    <a:pt x="95" y="211"/>
                  </a:cubicBezTo>
                  <a:cubicBezTo>
                    <a:pt x="95" y="210"/>
                    <a:pt x="95" y="210"/>
                    <a:pt x="96" y="210"/>
                  </a:cubicBezTo>
                  <a:cubicBezTo>
                    <a:pt x="97" y="209"/>
                    <a:pt x="97" y="209"/>
                    <a:pt x="97" y="209"/>
                  </a:cubicBezTo>
                  <a:cubicBezTo>
                    <a:pt x="97" y="208"/>
                    <a:pt x="97" y="208"/>
                    <a:pt x="96" y="207"/>
                  </a:cubicBezTo>
                  <a:cubicBezTo>
                    <a:pt x="96" y="207"/>
                    <a:pt x="95" y="207"/>
                    <a:pt x="95" y="208"/>
                  </a:cubicBezTo>
                  <a:cubicBezTo>
                    <a:pt x="94" y="208"/>
                    <a:pt x="94" y="208"/>
                    <a:pt x="94" y="208"/>
                  </a:cubicBezTo>
                  <a:cubicBezTo>
                    <a:pt x="93" y="208"/>
                    <a:pt x="93" y="207"/>
                    <a:pt x="93" y="207"/>
                  </a:cubicBezTo>
                  <a:cubicBezTo>
                    <a:pt x="92" y="207"/>
                    <a:pt x="91" y="208"/>
                    <a:pt x="91" y="208"/>
                  </a:cubicBezTo>
                  <a:cubicBezTo>
                    <a:pt x="91" y="209"/>
                    <a:pt x="91" y="210"/>
                    <a:pt x="90" y="210"/>
                  </a:cubicBezTo>
                  <a:cubicBezTo>
                    <a:pt x="89" y="209"/>
                    <a:pt x="90" y="208"/>
                    <a:pt x="90" y="208"/>
                  </a:cubicBezTo>
                  <a:cubicBezTo>
                    <a:pt x="90" y="208"/>
                    <a:pt x="91" y="208"/>
                    <a:pt x="91" y="208"/>
                  </a:cubicBezTo>
                  <a:cubicBezTo>
                    <a:pt x="91" y="207"/>
                    <a:pt x="91" y="207"/>
                    <a:pt x="90" y="206"/>
                  </a:cubicBezTo>
                  <a:cubicBezTo>
                    <a:pt x="90" y="206"/>
                    <a:pt x="89" y="206"/>
                    <a:pt x="88" y="206"/>
                  </a:cubicBezTo>
                  <a:cubicBezTo>
                    <a:pt x="88" y="206"/>
                    <a:pt x="87" y="206"/>
                    <a:pt x="86" y="205"/>
                  </a:cubicBezTo>
                  <a:cubicBezTo>
                    <a:pt x="86" y="205"/>
                    <a:pt x="85" y="205"/>
                    <a:pt x="84" y="205"/>
                  </a:cubicBezTo>
                  <a:cubicBezTo>
                    <a:pt x="84" y="205"/>
                    <a:pt x="84" y="205"/>
                    <a:pt x="84" y="206"/>
                  </a:cubicBezTo>
                  <a:cubicBezTo>
                    <a:pt x="84" y="206"/>
                    <a:pt x="84" y="206"/>
                    <a:pt x="84" y="207"/>
                  </a:cubicBezTo>
                  <a:cubicBezTo>
                    <a:pt x="84" y="207"/>
                    <a:pt x="84" y="208"/>
                    <a:pt x="84" y="208"/>
                  </a:cubicBezTo>
                  <a:cubicBezTo>
                    <a:pt x="84" y="208"/>
                    <a:pt x="84" y="209"/>
                    <a:pt x="84" y="209"/>
                  </a:cubicBezTo>
                  <a:cubicBezTo>
                    <a:pt x="82" y="209"/>
                    <a:pt x="80" y="209"/>
                    <a:pt x="79" y="210"/>
                  </a:cubicBezTo>
                  <a:cubicBezTo>
                    <a:pt x="78" y="210"/>
                    <a:pt x="77" y="211"/>
                    <a:pt x="76" y="212"/>
                  </a:cubicBezTo>
                  <a:cubicBezTo>
                    <a:pt x="76" y="212"/>
                    <a:pt x="75" y="212"/>
                    <a:pt x="75" y="211"/>
                  </a:cubicBezTo>
                  <a:cubicBezTo>
                    <a:pt x="74" y="210"/>
                    <a:pt x="74" y="209"/>
                    <a:pt x="75" y="208"/>
                  </a:cubicBezTo>
                  <a:cubicBezTo>
                    <a:pt x="75" y="208"/>
                    <a:pt x="76" y="208"/>
                    <a:pt x="76" y="208"/>
                  </a:cubicBezTo>
                  <a:cubicBezTo>
                    <a:pt x="76" y="208"/>
                    <a:pt x="76" y="208"/>
                    <a:pt x="76" y="209"/>
                  </a:cubicBezTo>
                  <a:cubicBezTo>
                    <a:pt x="76" y="209"/>
                    <a:pt x="75" y="209"/>
                    <a:pt x="75" y="210"/>
                  </a:cubicBezTo>
                  <a:cubicBezTo>
                    <a:pt x="75" y="210"/>
                    <a:pt x="75" y="210"/>
                    <a:pt x="75" y="210"/>
                  </a:cubicBezTo>
                  <a:cubicBezTo>
                    <a:pt x="76" y="210"/>
                    <a:pt x="76" y="210"/>
                    <a:pt x="77" y="210"/>
                  </a:cubicBezTo>
                  <a:cubicBezTo>
                    <a:pt x="77" y="210"/>
                    <a:pt x="77" y="209"/>
                    <a:pt x="77" y="209"/>
                  </a:cubicBezTo>
                  <a:cubicBezTo>
                    <a:pt x="78" y="208"/>
                    <a:pt x="78" y="208"/>
                    <a:pt x="78" y="208"/>
                  </a:cubicBezTo>
                  <a:cubicBezTo>
                    <a:pt x="79" y="207"/>
                    <a:pt x="79" y="207"/>
                    <a:pt x="80" y="207"/>
                  </a:cubicBezTo>
                  <a:cubicBezTo>
                    <a:pt x="79" y="207"/>
                    <a:pt x="79" y="207"/>
                    <a:pt x="78" y="207"/>
                  </a:cubicBezTo>
                  <a:cubicBezTo>
                    <a:pt x="77" y="207"/>
                    <a:pt x="77" y="207"/>
                    <a:pt x="76" y="207"/>
                  </a:cubicBezTo>
                  <a:cubicBezTo>
                    <a:pt x="76" y="207"/>
                    <a:pt x="75" y="206"/>
                    <a:pt x="75" y="206"/>
                  </a:cubicBezTo>
                  <a:cubicBezTo>
                    <a:pt x="75" y="206"/>
                    <a:pt x="74" y="206"/>
                    <a:pt x="73" y="206"/>
                  </a:cubicBezTo>
                  <a:cubicBezTo>
                    <a:pt x="72" y="202"/>
                    <a:pt x="71" y="198"/>
                    <a:pt x="70" y="194"/>
                  </a:cubicBezTo>
                  <a:cubicBezTo>
                    <a:pt x="69" y="191"/>
                    <a:pt x="68" y="187"/>
                    <a:pt x="67" y="184"/>
                  </a:cubicBezTo>
                  <a:cubicBezTo>
                    <a:pt x="67" y="183"/>
                    <a:pt x="67" y="183"/>
                    <a:pt x="67" y="183"/>
                  </a:cubicBezTo>
                  <a:cubicBezTo>
                    <a:pt x="67" y="183"/>
                    <a:pt x="68" y="182"/>
                    <a:pt x="68" y="182"/>
                  </a:cubicBezTo>
                  <a:cubicBezTo>
                    <a:pt x="68" y="180"/>
                    <a:pt x="68" y="179"/>
                    <a:pt x="67" y="177"/>
                  </a:cubicBezTo>
                  <a:cubicBezTo>
                    <a:pt x="67" y="176"/>
                    <a:pt x="66" y="175"/>
                    <a:pt x="65" y="174"/>
                  </a:cubicBezTo>
                  <a:cubicBezTo>
                    <a:pt x="65" y="173"/>
                    <a:pt x="65" y="172"/>
                    <a:pt x="65" y="172"/>
                  </a:cubicBezTo>
                  <a:cubicBezTo>
                    <a:pt x="66" y="172"/>
                    <a:pt x="66" y="171"/>
                    <a:pt x="66" y="171"/>
                  </a:cubicBezTo>
                  <a:cubicBezTo>
                    <a:pt x="66" y="169"/>
                    <a:pt x="66" y="168"/>
                    <a:pt x="66" y="166"/>
                  </a:cubicBezTo>
                  <a:cubicBezTo>
                    <a:pt x="66" y="165"/>
                    <a:pt x="65" y="163"/>
                    <a:pt x="66" y="161"/>
                  </a:cubicBezTo>
                  <a:cubicBezTo>
                    <a:pt x="65" y="161"/>
                    <a:pt x="64" y="162"/>
                    <a:pt x="64" y="163"/>
                  </a:cubicBezTo>
                  <a:cubicBezTo>
                    <a:pt x="64" y="163"/>
                    <a:pt x="64" y="164"/>
                    <a:pt x="64" y="165"/>
                  </a:cubicBezTo>
                  <a:cubicBezTo>
                    <a:pt x="64" y="165"/>
                    <a:pt x="64" y="166"/>
                    <a:pt x="64" y="167"/>
                  </a:cubicBezTo>
                  <a:cubicBezTo>
                    <a:pt x="63" y="167"/>
                    <a:pt x="63" y="168"/>
                    <a:pt x="62" y="168"/>
                  </a:cubicBezTo>
                  <a:cubicBezTo>
                    <a:pt x="62" y="166"/>
                    <a:pt x="62" y="165"/>
                    <a:pt x="61" y="164"/>
                  </a:cubicBezTo>
                  <a:cubicBezTo>
                    <a:pt x="60" y="162"/>
                    <a:pt x="60" y="161"/>
                    <a:pt x="61" y="160"/>
                  </a:cubicBezTo>
                  <a:cubicBezTo>
                    <a:pt x="60" y="159"/>
                    <a:pt x="59" y="158"/>
                    <a:pt x="59" y="157"/>
                  </a:cubicBezTo>
                  <a:cubicBezTo>
                    <a:pt x="59" y="156"/>
                    <a:pt x="58" y="155"/>
                    <a:pt x="58" y="154"/>
                  </a:cubicBezTo>
                  <a:cubicBezTo>
                    <a:pt x="57" y="152"/>
                    <a:pt x="57" y="149"/>
                    <a:pt x="56" y="147"/>
                  </a:cubicBezTo>
                  <a:cubicBezTo>
                    <a:pt x="55" y="145"/>
                    <a:pt x="54" y="143"/>
                    <a:pt x="54" y="140"/>
                  </a:cubicBezTo>
                  <a:cubicBezTo>
                    <a:pt x="53" y="139"/>
                    <a:pt x="53" y="138"/>
                    <a:pt x="53" y="137"/>
                  </a:cubicBezTo>
                  <a:cubicBezTo>
                    <a:pt x="53" y="136"/>
                    <a:pt x="53" y="135"/>
                    <a:pt x="52" y="134"/>
                  </a:cubicBezTo>
                  <a:cubicBezTo>
                    <a:pt x="52" y="133"/>
                    <a:pt x="52" y="133"/>
                    <a:pt x="51" y="132"/>
                  </a:cubicBezTo>
                  <a:cubicBezTo>
                    <a:pt x="51" y="132"/>
                    <a:pt x="51" y="131"/>
                    <a:pt x="51" y="130"/>
                  </a:cubicBezTo>
                  <a:cubicBezTo>
                    <a:pt x="50" y="127"/>
                    <a:pt x="49" y="123"/>
                    <a:pt x="48"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7" y="156"/>
                    <a:pt x="47" y="158"/>
                    <a:pt x="47" y="159"/>
                  </a:cubicBezTo>
                  <a:cubicBezTo>
                    <a:pt x="47" y="159"/>
                    <a:pt x="47" y="160"/>
                    <a:pt x="47" y="160"/>
                  </a:cubicBezTo>
                  <a:cubicBezTo>
                    <a:pt x="47" y="161"/>
                    <a:pt x="47" y="161"/>
                    <a:pt x="47" y="162"/>
                  </a:cubicBezTo>
                  <a:cubicBezTo>
                    <a:pt x="47" y="163"/>
                    <a:pt x="47" y="163"/>
                    <a:pt x="47" y="164"/>
                  </a:cubicBezTo>
                  <a:cubicBezTo>
                    <a:pt x="47" y="164"/>
                    <a:pt x="47" y="165"/>
                    <a:pt x="46" y="165"/>
                  </a:cubicBezTo>
                  <a:cubicBezTo>
                    <a:pt x="47" y="166"/>
                    <a:pt x="47" y="168"/>
                    <a:pt x="47" y="169"/>
                  </a:cubicBezTo>
                  <a:cubicBezTo>
                    <a:pt x="47" y="171"/>
                    <a:pt x="47" y="174"/>
                    <a:pt x="47" y="176"/>
                  </a:cubicBezTo>
                  <a:cubicBezTo>
                    <a:pt x="47" y="178"/>
                    <a:pt x="47" y="181"/>
                    <a:pt x="47" y="183"/>
                  </a:cubicBezTo>
                  <a:cubicBezTo>
                    <a:pt x="47" y="185"/>
                    <a:pt x="47" y="187"/>
                    <a:pt x="47" y="189"/>
                  </a:cubicBezTo>
                  <a:cubicBezTo>
                    <a:pt x="47" y="189"/>
                    <a:pt x="47" y="189"/>
                    <a:pt x="47" y="190"/>
                  </a:cubicBezTo>
                  <a:cubicBezTo>
                    <a:pt x="47" y="190"/>
                    <a:pt x="47" y="190"/>
                    <a:pt x="47" y="190"/>
                  </a:cubicBezTo>
                  <a:cubicBezTo>
                    <a:pt x="46" y="191"/>
                    <a:pt x="45" y="191"/>
                    <a:pt x="45" y="192"/>
                  </a:cubicBezTo>
                  <a:cubicBezTo>
                    <a:pt x="45" y="192"/>
                    <a:pt x="44" y="192"/>
                    <a:pt x="43" y="192"/>
                  </a:cubicBezTo>
                  <a:cubicBezTo>
                    <a:pt x="43" y="193"/>
                    <a:pt x="43" y="193"/>
                    <a:pt x="43" y="193"/>
                  </a:cubicBezTo>
                  <a:cubicBezTo>
                    <a:pt x="44" y="194"/>
                    <a:pt x="44" y="194"/>
                    <a:pt x="44" y="195"/>
                  </a:cubicBezTo>
                  <a:cubicBezTo>
                    <a:pt x="45" y="194"/>
                    <a:pt x="45" y="194"/>
                    <a:pt x="45" y="194"/>
                  </a:cubicBezTo>
                  <a:cubicBezTo>
                    <a:pt x="44" y="194"/>
                    <a:pt x="44" y="194"/>
                    <a:pt x="44" y="193"/>
                  </a:cubicBezTo>
                  <a:cubicBezTo>
                    <a:pt x="44" y="193"/>
                    <a:pt x="44" y="193"/>
                    <a:pt x="44" y="193"/>
                  </a:cubicBezTo>
                  <a:cubicBezTo>
                    <a:pt x="44" y="193"/>
                    <a:pt x="45" y="192"/>
                    <a:pt x="45" y="192"/>
                  </a:cubicBezTo>
                  <a:cubicBezTo>
                    <a:pt x="46" y="194"/>
                    <a:pt x="46" y="195"/>
                    <a:pt x="45" y="195"/>
                  </a:cubicBezTo>
                  <a:cubicBezTo>
                    <a:pt x="45" y="196"/>
                    <a:pt x="44" y="196"/>
                    <a:pt x="44" y="197"/>
                  </a:cubicBezTo>
                  <a:cubicBezTo>
                    <a:pt x="44" y="198"/>
                    <a:pt x="44" y="198"/>
                    <a:pt x="45" y="198"/>
                  </a:cubicBezTo>
                  <a:cubicBezTo>
                    <a:pt x="46" y="197"/>
                    <a:pt x="46" y="197"/>
                    <a:pt x="47" y="198"/>
                  </a:cubicBezTo>
                  <a:cubicBezTo>
                    <a:pt x="46" y="198"/>
                    <a:pt x="46" y="198"/>
                    <a:pt x="46" y="198"/>
                  </a:cubicBezTo>
                  <a:cubicBezTo>
                    <a:pt x="45" y="198"/>
                    <a:pt x="45" y="198"/>
                    <a:pt x="44" y="198"/>
                  </a:cubicBezTo>
                  <a:cubicBezTo>
                    <a:pt x="44" y="198"/>
                    <a:pt x="43" y="198"/>
                    <a:pt x="43" y="197"/>
                  </a:cubicBezTo>
                  <a:cubicBezTo>
                    <a:pt x="43" y="197"/>
                    <a:pt x="42" y="197"/>
                    <a:pt x="42" y="196"/>
                  </a:cubicBezTo>
                  <a:cubicBezTo>
                    <a:pt x="41" y="198"/>
                    <a:pt x="40" y="199"/>
                    <a:pt x="39" y="199"/>
                  </a:cubicBezTo>
                  <a:cubicBezTo>
                    <a:pt x="37" y="199"/>
                    <a:pt x="36" y="199"/>
                    <a:pt x="34" y="198"/>
                  </a:cubicBezTo>
                  <a:cubicBezTo>
                    <a:pt x="35" y="198"/>
                    <a:pt x="36" y="197"/>
                    <a:pt x="38" y="197"/>
                  </a:cubicBezTo>
                  <a:cubicBezTo>
                    <a:pt x="39" y="197"/>
                    <a:pt x="40" y="197"/>
                    <a:pt x="41" y="196"/>
                  </a:cubicBezTo>
                  <a:cubicBezTo>
                    <a:pt x="42" y="196"/>
                    <a:pt x="42" y="195"/>
                    <a:pt x="41" y="195"/>
                  </a:cubicBezTo>
                  <a:cubicBezTo>
                    <a:pt x="41" y="195"/>
                    <a:pt x="41" y="195"/>
                    <a:pt x="41" y="195"/>
                  </a:cubicBezTo>
                  <a:cubicBezTo>
                    <a:pt x="40" y="195"/>
                    <a:pt x="40" y="195"/>
                    <a:pt x="40" y="196"/>
                  </a:cubicBezTo>
                  <a:cubicBezTo>
                    <a:pt x="39" y="196"/>
                    <a:pt x="39" y="196"/>
                    <a:pt x="39" y="196"/>
                  </a:cubicBezTo>
                  <a:cubicBezTo>
                    <a:pt x="39" y="195"/>
                    <a:pt x="39" y="195"/>
                    <a:pt x="39" y="195"/>
                  </a:cubicBezTo>
                  <a:cubicBezTo>
                    <a:pt x="39" y="195"/>
                    <a:pt x="39" y="195"/>
                    <a:pt x="40" y="195"/>
                  </a:cubicBezTo>
                  <a:cubicBezTo>
                    <a:pt x="40" y="195"/>
                    <a:pt x="41" y="195"/>
                    <a:pt x="41" y="195"/>
                  </a:cubicBezTo>
                  <a:cubicBezTo>
                    <a:pt x="42" y="194"/>
                    <a:pt x="42" y="194"/>
                    <a:pt x="42" y="193"/>
                  </a:cubicBezTo>
                  <a:cubicBezTo>
                    <a:pt x="42" y="193"/>
                    <a:pt x="42" y="193"/>
                    <a:pt x="42" y="193"/>
                  </a:cubicBezTo>
                  <a:cubicBezTo>
                    <a:pt x="42" y="193"/>
                    <a:pt x="41" y="193"/>
                    <a:pt x="41" y="193"/>
                  </a:cubicBezTo>
                  <a:cubicBezTo>
                    <a:pt x="41" y="194"/>
                    <a:pt x="41" y="194"/>
                    <a:pt x="41" y="194"/>
                  </a:cubicBezTo>
                  <a:cubicBezTo>
                    <a:pt x="40" y="194"/>
                    <a:pt x="40" y="194"/>
                    <a:pt x="40" y="194"/>
                  </a:cubicBezTo>
                  <a:cubicBezTo>
                    <a:pt x="40" y="193"/>
                    <a:pt x="40" y="193"/>
                    <a:pt x="40" y="193"/>
                  </a:cubicBezTo>
                  <a:cubicBezTo>
                    <a:pt x="40" y="193"/>
                    <a:pt x="40" y="192"/>
                    <a:pt x="40" y="192"/>
                  </a:cubicBezTo>
                  <a:cubicBezTo>
                    <a:pt x="40" y="192"/>
                    <a:pt x="39" y="192"/>
                    <a:pt x="39" y="192"/>
                  </a:cubicBezTo>
                  <a:cubicBezTo>
                    <a:pt x="39" y="193"/>
                    <a:pt x="39" y="193"/>
                    <a:pt x="38" y="193"/>
                  </a:cubicBezTo>
                  <a:cubicBezTo>
                    <a:pt x="38" y="192"/>
                    <a:pt x="38" y="192"/>
                    <a:pt x="38" y="191"/>
                  </a:cubicBezTo>
                  <a:cubicBezTo>
                    <a:pt x="38" y="191"/>
                    <a:pt x="38" y="191"/>
                    <a:pt x="38" y="190"/>
                  </a:cubicBezTo>
                  <a:cubicBezTo>
                    <a:pt x="39" y="190"/>
                    <a:pt x="39" y="190"/>
                    <a:pt x="39" y="190"/>
                  </a:cubicBezTo>
                  <a:cubicBezTo>
                    <a:pt x="39" y="189"/>
                    <a:pt x="40" y="189"/>
                    <a:pt x="40" y="189"/>
                  </a:cubicBezTo>
                  <a:cubicBezTo>
                    <a:pt x="39" y="189"/>
                    <a:pt x="39" y="188"/>
                    <a:pt x="39" y="188"/>
                  </a:cubicBezTo>
                  <a:cubicBezTo>
                    <a:pt x="38" y="188"/>
                    <a:pt x="38" y="188"/>
                    <a:pt x="38" y="188"/>
                  </a:cubicBezTo>
                  <a:cubicBezTo>
                    <a:pt x="37" y="188"/>
                    <a:pt x="37" y="188"/>
                    <a:pt x="37" y="188"/>
                  </a:cubicBezTo>
                  <a:cubicBezTo>
                    <a:pt x="36" y="188"/>
                    <a:pt x="35" y="188"/>
                    <a:pt x="35" y="188"/>
                  </a:cubicBezTo>
                  <a:cubicBezTo>
                    <a:pt x="35" y="188"/>
                    <a:pt x="35" y="189"/>
                    <a:pt x="35" y="189"/>
                  </a:cubicBezTo>
                  <a:cubicBezTo>
                    <a:pt x="35" y="189"/>
                    <a:pt x="35" y="189"/>
                    <a:pt x="36" y="189"/>
                  </a:cubicBezTo>
                  <a:cubicBezTo>
                    <a:pt x="36" y="189"/>
                    <a:pt x="36" y="189"/>
                    <a:pt x="36" y="189"/>
                  </a:cubicBezTo>
                  <a:cubicBezTo>
                    <a:pt x="37" y="190"/>
                    <a:pt x="37" y="190"/>
                    <a:pt x="37" y="190"/>
                  </a:cubicBezTo>
                  <a:cubicBezTo>
                    <a:pt x="36" y="191"/>
                    <a:pt x="36" y="191"/>
                    <a:pt x="36" y="192"/>
                  </a:cubicBezTo>
                  <a:cubicBezTo>
                    <a:pt x="35" y="193"/>
                    <a:pt x="35" y="193"/>
                    <a:pt x="34" y="194"/>
                  </a:cubicBezTo>
                  <a:cubicBezTo>
                    <a:pt x="34" y="193"/>
                    <a:pt x="34" y="192"/>
                    <a:pt x="34" y="192"/>
                  </a:cubicBezTo>
                  <a:cubicBezTo>
                    <a:pt x="34" y="191"/>
                    <a:pt x="34" y="191"/>
                    <a:pt x="35" y="190"/>
                  </a:cubicBezTo>
                  <a:cubicBezTo>
                    <a:pt x="35" y="190"/>
                    <a:pt x="34" y="189"/>
                    <a:pt x="34" y="189"/>
                  </a:cubicBezTo>
                  <a:cubicBezTo>
                    <a:pt x="34" y="188"/>
                    <a:pt x="33" y="187"/>
                    <a:pt x="34" y="186"/>
                  </a:cubicBezTo>
                  <a:cubicBezTo>
                    <a:pt x="34" y="186"/>
                    <a:pt x="33" y="186"/>
                    <a:pt x="33" y="186"/>
                  </a:cubicBezTo>
                  <a:cubicBezTo>
                    <a:pt x="33" y="186"/>
                    <a:pt x="32" y="186"/>
                    <a:pt x="32" y="185"/>
                  </a:cubicBezTo>
                  <a:cubicBezTo>
                    <a:pt x="31" y="185"/>
                    <a:pt x="31" y="185"/>
                    <a:pt x="31" y="185"/>
                  </a:cubicBezTo>
                  <a:cubicBezTo>
                    <a:pt x="31" y="185"/>
                    <a:pt x="31" y="184"/>
                    <a:pt x="31" y="184"/>
                  </a:cubicBezTo>
                  <a:cubicBezTo>
                    <a:pt x="30" y="184"/>
                    <a:pt x="29" y="185"/>
                    <a:pt x="28" y="185"/>
                  </a:cubicBezTo>
                  <a:cubicBezTo>
                    <a:pt x="27" y="186"/>
                    <a:pt x="26" y="186"/>
                    <a:pt x="25" y="185"/>
                  </a:cubicBezTo>
                  <a:cubicBezTo>
                    <a:pt x="25" y="185"/>
                    <a:pt x="24" y="185"/>
                    <a:pt x="24" y="185"/>
                  </a:cubicBezTo>
                  <a:cubicBezTo>
                    <a:pt x="24" y="186"/>
                    <a:pt x="25" y="186"/>
                    <a:pt x="25" y="187"/>
                  </a:cubicBezTo>
                  <a:cubicBezTo>
                    <a:pt x="25" y="187"/>
                    <a:pt x="25" y="188"/>
                    <a:pt x="24" y="188"/>
                  </a:cubicBezTo>
                  <a:cubicBezTo>
                    <a:pt x="24" y="188"/>
                    <a:pt x="24" y="188"/>
                    <a:pt x="24" y="188"/>
                  </a:cubicBezTo>
                  <a:cubicBezTo>
                    <a:pt x="23" y="187"/>
                    <a:pt x="23" y="187"/>
                    <a:pt x="23" y="187"/>
                  </a:cubicBezTo>
                  <a:cubicBezTo>
                    <a:pt x="23" y="187"/>
                    <a:pt x="24" y="186"/>
                    <a:pt x="24" y="186"/>
                  </a:cubicBezTo>
                  <a:cubicBezTo>
                    <a:pt x="24" y="186"/>
                    <a:pt x="23" y="185"/>
                    <a:pt x="23" y="186"/>
                  </a:cubicBezTo>
                  <a:cubicBezTo>
                    <a:pt x="23" y="186"/>
                    <a:pt x="23" y="186"/>
                    <a:pt x="22" y="186"/>
                  </a:cubicBezTo>
                  <a:cubicBezTo>
                    <a:pt x="22" y="186"/>
                    <a:pt x="22" y="187"/>
                    <a:pt x="22" y="187"/>
                  </a:cubicBezTo>
                  <a:cubicBezTo>
                    <a:pt x="21" y="187"/>
                    <a:pt x="21" y="187"/>
                    <a:pt x="21" y="187"/>
                  </a:cubicBezTo>
                  <a:cubicBezTo>
                    <a:pt x="20" y="188"/>
                    <a:pt x="20" y="188"/>
                    <a:pt x="20" y="188"/>
                  </a:cubicBezTo>
                  <a:cubicBezTo>
                    <a:pt x="20" y="188"/>
                    <a:pt x="20" y="188"/>
                    <a:pt x="20" y="189"/>
                  </a:cubicBezTo>
                  <a:lnTo>
                    <a:pt x="17" y="189"/>
                  </a:lnTo>
                  <a:cubicBezTo>
                    <a:pt x="18" y="190"/>
                    <a:pt x="18" y="190"/>
                    <a:pt x="17" y="190"/>
                  </a:cubicBezTo>
                  <a:cubicBezTo>
                    <a:pt x="17" y="191"/>
                    <a:pt x="17" y="191"/>
                    <a:pt x="17" y="191"/>
                  </a:cubicBezTo>
                  <a:cubicBezTo>
                    <a:pt x="18" y="191"/>
                    <a:pt x="18" y="192"/>
                    <a:pt x="17" y="192"/>
                  </a:cubicBezTo>
                  <a:cubicBezTo>
                    <a:pt x="17" y="192"/>
                    <a:pt x="17" y="192"/>
                    <a:pt x="17" y="192"/>
                  </a:cubicBezTo>
                  <a:cubicBezTo>
                    <a:pt x="17" y="192"/>
                    <a:pt x="17" y="192"/>
                    <a:pt x="17" y="191"/>
                  </a:cubicBezTo>
                  <a:cubicBezTo>
                    <a:pt x="16" y="191"/>
                    <a:pt x="16" y="191"/>
                    <a:pt x="16" y="191"/>
                  </a:cubicBezTo>
                  <a:cubicBezTo>
                    <a:pt x="16" y="191"/>
                    <a:pt x="16" y="191"/>
                    <a:pt x="15" y="191"/>
                  </a:cubicBezTo>
                  <a:cubicBezTo>
                    <a:pt x="14" y="191"/>
                    <a:pt x="14" y="191"/>
                    <a:pt x="15" y="192"/>
                  </a:cubicBezTo>
                  <a:cubicBezTo>
                    <a:pt x="16" y="192"/>
                    <a:pt x="16" y="193"/>
                    <a:pt x="16" y="192"/>
                  </a:cubicBezTo>
                  <a:cubicBezTo>
                    <a:pt x="16" y="193"/>
                    <a:pt x="16" y="193"/>
                    <a:pt x="16" y="193"/>
                  </a:cubicBezTo>
                  <a:cubicBezTo>
                    <a:pt x="15" y="193"/>
                    <a:pt x="15" y="193"/>
                    <a:pt x="14" y="193"/>
                  </a:cubicBezTo>
                  <a:cubicBezTo>
                    <a:pt x="14" y="194"/>
                    <a:pt x="14" y="194"/>
                    <a:pt x="14" y="194"/>
                  </a:cubicBezTo>
                  <a:cubicBezTo>
                    <a:pt x="14" y="195"/>
                    <a:pt x="14" y="194"/>
                    <a:pt x="13" y="194"/>
                  </a:cubicBezTo>
                  <a:cubicBezTo>
                    <a:pt x="13" y="194"/>
                    <a:pt x="13" y="194"/>
                    <a:pt x="13" y="194"/>
                  </a:cubicBezTo>
                  <a:cubicBezTo>
                    <a:pt x="13" y="194"/>
                    <a:pt x="13" y="194"/>
                    <a:pt x="13" y="193"/>
                  </a:cubicBezTo>
                  <a:cubicBezTo>
                    <a:pt x="13" y="193"/>
                    <a:pt x="13" y="193"/>
                    <a:pt x="13" y="193"/>
                  </a:cubicBezTo>
                  <a:cubicBezTo>
                    <a:pt x="13" y="193"/>
                    <a:pt x="13" y="193"/>
                    <a:pt x="13" y="192"/>
                  </a:cubicBezTo>
                  <a:cubicBezTo>
                    <a:pt x="13" y="192"/>
                    <a:pt x="13" y="192"/>
                    <a:pt x="13" y="192"/>
                  </a:cubicBezTo>
                  <a:cubicBezTo>
                    <a:pt x="12" y="192"/>
                    <a:pt x="12" y="191"/>
                    <a:pt x="12" y="191"/>
                  </a:cubicBezTo>
                  <a:lnTo>
                    <a:pt x="14" y="191"/>
                  </a:lnTo>
                  <a:cubicBezTo>
                    <a:pt x="14" y="190"/>
                    <a:pt x="13" y="190"/>
                    <a:pt x="13" y="190"/>
                  </a:cubicBezTo>
                  <a:cubicBezTo>
                    <a:pt x="13" y="190"/>
                    <a:pt x="12" y="190"/>
                    <a:pt x="12" y="189"/>
                  </a:cubicBezTo>
                  <a:cubicBezTo>
                    <a:pt x="11" y="189"/>
                    <a:pt x="11" y="190"/>
                    <a:pt x="11" y="190"/>
                  </a:cubicBezTo>
                  <a:cubicBezTo>
                    <a:pt x="11" y="190"/>
                    <a:pt x="11" y="190"/>
                    <a:pt x="11" y="190"/>
                  </a:cubicBezTo>
                  <a:cubicBezTo>
                    <a:pt x="11" y="191"/>
                    <a:pt x="11" y="191"/>
                    <a:pt x="11" y="191"/>
                  </a:cubicBezTo>
                  <a:cubicBezTo>
                    <a:pt x="11" y="191"/>
                    <a:pt x="11" y="191"/>
                    <a:pt x="10" y="190"/>
                  </a:cubicBezTo>
                  <a:cubicBezTo>
                    <a:pt x="10" y="191"/>
                    <a:pt x="10" y="191"/>
                    <a:pt x="10" y="191"/>
                  </a:cubicBezTo>
                  <a:cubicBezTo>
                    <a:pt x="10" y="191"/>
                    <a:pt x="11" y="191"/>
                    <a:pt x="11" y="191"/>
                  </a:cubicBezTo>
                  <a:cubicBezTo>
                    <a:pt x="11" y="191"/>
                    <a:pt x="11" y="191"/>
                    <a:pt x="12" y="191"/>
                  </a:cubicBezTo>
                  <a:cubicBezTo>
                    <a:pt x="12" y="192"/>
                    <a:pt x="12" y="192"/>
                    <a:pt x="12" y="192"/>
                  </a:cubicBezTo>
                  <a:cubicBezTo>
                    <a:pt x="12" y="193"/>
                    <a:pt x="11" y="193"/>
                    <a:pt x="11" y="194"/>
                  </a:cubicBezTo>
                  <a:cubicBezTo>
                    <a:pt x="10" y="195"/>
                    <a:pt x="10" y="195"/>
                    <a:pt x="9" y="195"/>
                  </a:cubicBezTo>
                  <a:cubicBezTo>
                    <a:pt x="9" y="196"/>
                    <a:pt x="9" y="197"/>
                    <a:pt x="9" y="197"/>
                  </a:cubicBezTo>
                  <a:cubicBezTo>
                    <a:pt x="10" y="198"/>
                    <a:pt x="10" y="198"/>
                    <a:pt x="10" y="199"/>
                  </a:cubicBezTo>
                  <a:cubicBezTo>
                    <a:pt x="10" y="199"/>
                    <a:pt x="10" y="199"/>
                    <a:pt x="10" y="199"/>
                  </a:cubicBezTo>
                  <a:cubicBezTo>
                    <a:pt x="10" y="199"/>
                    <a:pt x="9" y="199"/>
                    <a:pt x="9" y="199"/>
                  </a:cubicBezTo>
                  <a:cubicBezTo>
                    <a:pt x="8" y="199"/>
                    <a:pt x="8" y="199"/>
                    <a:pt x="8" y="200"/>
                  </a:cubicBezTo>
                  <a:cubicBezTo>
                    <a:pt x="7" y="200"/>
                    <a:pt x="7" y="201"/>
                    <a:pt x="7" y="201"/>
                  </a:cubicBezTo>
                  <a:cubicBezTo>
                    <a:pt x="6" y="201"/>
                    <a:pt x="6" y="201"/>
                    <a:pt x="6" y="200"/>
                  </a:cubicBezTo>
                  <a:cubicBezTo>
                    <a:pt x="6" y="200"/>
                    <a:pt x="6" y="199"/>
                    <a:pt x="5" y="199"/>
                  </a:cubicBezTo>
                  <a:cubicBezTo>
                    <a:pt x="4" y="200"/>
                    <a:pt x="4" y="200"/>
                    <a:pt x="4" y="201"/>
                  </a:cubicBezTo>
                  <a:cubicBezTo>
                    <a:pt x="4" y="201"/>
                    <a:pt x="4" y="201"/>
                    <a:pt x="4" y="202"/>
                  </a:cubicBezTo>
                  <a:cubicBezTo>
                    <a:pt x="4" y="202"/>
                    <a:pt x="3" y="202"/>
                    <a:pt x="3" y="202"/>
                  </a:cubicBezTo>
                  <a:cubicBezTo>
                    <a:pt x="2" y="202"/>
                    <a:pt x="2" y="203"/>
                    <a:pt x="2" y="203"/>
                  </a:cubicBezTo>
                  <a:cubicBezTo>
                    <a:pt x="3" y="204"/>
                    <a:pt x="4" y="204"/>
                    <a:pt x="4" y="203"/>
                  </a:cubicBezTo>
                  <a:cubicBezTo>
                    <a:pt x="5" y="203"/>
                    <a:pt x="6" y="202"/>
                    <a:pt x="7" y="202"/>
                  </a:cubicBezTo>
                  <a:cubicBezTo>
                    <a:pt x="7" y="203"/>
                    <a:pt x="7" y="203"/>
                    <a:pt x="7" y="203"/>
                  </a:cubicBezTo>
                  <a:cubicBezTo>
                    <a:pt x="6" y="204"/>
                    <a:pt x="6" y="204"/>
                    <a:pt x="5" y="204"/>
                  </a:cubicBezTo>
                  <a:cubicBezTo>
                    <a:pt x="4" y="204"/>
                    <a:pt x="3" y="204"/>
                    <a:pt x="2" y="204"/>
                  </a:cubicBezTo>
                  <a:cubicBezTo>
                    <a:pt x="2" y="204"/>
                    <a:pt x="1" y="204"/>
                    <a:pt x="0" y="204"/>
                  </a:cubicBezTo>
                  <a:cubicBezTo>
                    <a:pt x="1" y="203"/>
                    <a:pt x="1" y="203"/>
                    <a:pt x="1" y="202"/>
                  </a:cubicBezTo>
                  <a:cubicBezTo>
                    <a:pt x="1" y="202"/>
                    <a:pt x="1" y="202"/>
                    <a:pt x="1" y="201"/>
                  </a:cubicBezTo>
                  <a:cubicBezTo>
                    <a:pt x="1" y="201"/>
                    <a:pt x="1" y="201"/>
                    <a:pt x="1" y="200"/>
                  </a:cubicBezTo>
                  <a:cubicBezTo>
                    <a:pt x="1" y="200"/>
                    <a:pt x="1" y="200"/>
                    <a:pt x="2" y="199"/>
                  </a:cubicBezTo>
                  <a:cubicBezTo>
                    <a:pt x="1" y="199"/>
                    <a:pt x="1" y="199"/>
                    <a:pt x="1" y="199"/>
                  </a:cubicBezTo>
                  <a:cubicBezTo>
                    <a:pt x="0" y="198"/>
                    <a:pt x="0" y="198"/>
                    <a:pt x="0" y="197"/>
                  </a:cubicBezTo>
                  <a:cubicBezTo>
                    <a:pt x="0" y="196"/>
                    <a:pt x="0" y="196"/>
                    <a:pt x="0" y="195"/>
                  </a:cubicBezTo>
                  <a:cubicBezTo>
                    <a:pt x="1" y="195"/>
                    <a:pt x="1" y="195"/>
                    <a:pt x="2" y="195"/>
                  </a:cubicBezTo>
                  <a:cubicBezTo>
                    <a:pt x="2" y="194"/>
                    <a:pt x="1" y="193"/>
                    <a:pt x="1" y="192"/>
                  </a:cubicBezTo>
                  <a:cubicBezTo>
                    <a:pt x="0" y="192"/>
                    <a:pt x="1" y="191"/>
                    <a:pt x="1" y="191"/>
                  </a:cubicBezTo>
                  <a:cubicBezTo>
                    <a:pt x="2" y="191"/>
                    <a:pt x="2" y="192"/>
                    <a:pt x="2" y="193"/>
                  </a:cubicBezTo>
                  <a:cubicBezTo>
                    <a:pt x="3" y="192"/>
                    <a:pt x="3" y="192"/>
                    <a:pt x="4" y="193"/>
                  </a:cubicBezTo>
                  <a:cubicBezTo>
                    <a:pt x="3" y="193"/>
                    <a:pt x="3" y="194"/>
                    <a:pt x="3" y="194"/>
                  </a:cubicBezTo>
                  <a:cubicBezTo>
                    <a:pt x="3" y="194"/>
                    <a:pt x="4" y="195"/>
                    <a:pt x="5" y="195"/>
                  </a:cubicBezTo>
                  <a:cubicBezTo>
                    <a:pt x="4" y="195"/>
                    <a:pt x="4" y="196"/>
                    <a:pt x="4" y="196"/>
                  </a:cubicBezTo>
                  <a:lnTo>
                    <a:pt x="3" y="196"/>
                  </a:lnTo>
                  <a:cubicBezTo>
                    <a:pt x="2" y="196"/>
                    <a:pt x="2" y="196"/>
                    <a:pt x="2" y="196"/>
                  </a:cubicBezTo>
                  <a:cubicBezTo>
                    <a:pt x="2" y="196"/>
                    <a:pt x="2" y="196"/>
                    <a:pt x="2" y="197"/>
                  </a:cubicBezTo>
                  <a:cubicBezTo>
                    <a:pt x="2" y="197"/>
                    <a:pt x="2" y="198"/>
                    <a:pt x="3" y="197"/>
                  </a:cubicBezTo>
                  <a:cubicBezTo>
                    <a:pt x="3" y="197"/>
                    <a:pt x="4" y="197"/>
                    <a:pt x="4" y="197"/>
                  </a:cubicBezTo>
                  <a:cubicBezTo>
                    <a:pt x="5" y="197"/>
                    <a:pt x="5" y="197"/>
                    <a:pt x="6" y="197"/>
                  </a:cubicBezTo>
                  <a:cubicBezTo>
                    <a:pt x="6" y="197"/>
                    <a:pt x="6" y="197"/>
                    <a:pt x="7" y="197"/>
                  </a:cubicBezTo>
                  <a:cubicBezTo>
                    <a:pt x="7" y="197"/>
                    <a:pt x="7" y="198"/>
                    <a:pt x="6" y="198"/>
                  </a:cubicBezTo>
                  <a:lnTo>
                    <a:pt x="5" y="198"/>
                  </a:lnTo>
                  <a:cubicBezTo>
                    <a:pt x="5" y="198"/>
                    <a:pt x="5" y="198"/>
                    <a:pt x="5" y="198"/>
                  </a:cubicBezTo>
                  <a:cubicBezTo>
                    <a:pt x="4" y="198"/>
                    <a:pt x="4" y="198"/>
                    <a:pt x="5" y="199"/>
                  </a:cubicBezTo>
                  <a:cubicBezTo>
                    <a:pt x="5" y="199"/>
                    <a:pt x="5" y="199"/>
                    <a:pt x="5" y="199"/>
                  </a:cubicBezTo>
                  <a:cubicBezTo>
                    <a:pt x="5" y="199"/>
                    <a:pt x="5" y="199"/>
                    <a:pt x="5" y="199"/>
                  </a:cubicBezTo>
                  <a:cubicBezTo>
                    <a:pt x="6" y="199"/>
                    <a:pt x="6" y="199"/>
                    <a:pt x="6" y="198"/>
                  </a:cubicBezTo>
                  <a:cubicBezTo>
                    <a:pt x="6" y="198"/>
                    <a:pt x="6" y="198"/>
                    <a:pt x="6" y="198"/>
                  </a:cubicBezTo>
                  <a:cubicBezTo>
                    <a:pt x="7" y="198"/>
                    <a:pt x="7" y="198"/>
                    <a:pt x="7" y="198"/>
                  </a:cubicBezTo>
                  <a:cubicBezTo>
                    <a:pt x="8" y="199"/>
                    <a:pt x="8" y="199"/>
                    <a:pt x="8" y="198"/>
                  </a:cubicBezTo>
                  <a:lnTo>
                    <a:pt x="8" y="195"/>
                  </a:lnTo>
                  <a:cubicBezTo>
                    <a:pt x="7" y="195"/>
                    <a:pt x="7" y="195"/>
                    <a:pt x="7" y="195"/>
                  </a:cubicBezTo>
                  <a:cubicBezTo>
                    <a:pt x="7" y="195"/>
                    <a:pt x="8" y="194"/>
                    <a:pt x="8" y="194"/>
                  </a:cubicBezTo>
                  <a:cubicBezTo>
                    <a:pt x="8" y="194"/>
                    <a:pt x="8" y="194"/>
                    <a:pt x="8" y="194"/>
                  </a:cubicBezTo>
                  <a:cubicBezTo>
                    <a:pt x="8" y="194"/>
                    <a:pt x="8" y="194"/>
                    <a:pt x="7" y="194"/>
                  </a:cubicBezTo>
                  <a:cubicBezTo>
                    <a:pt x="7" y="194"/>
                    <a:pt x="7" y="194"/>
                    <a:pt x="7" y="194"/>
                  </a:cubicBezTo>
                  <a:cubicBezTo>
                    <a:pt x="6" y="194"/>
                    <a:pt x="6" y="194"/>
                    <a:pt x="6" y="194"/>
                  </a:cubicBezTo>
                  <a:cubicBezTo>
                    <a:pt x="6" y="193"/>
                    <a:pt x="5" y="193"/>
                    <a:pt x="6" y="193"/>
                  </a:cubicBezTo>
                  <a:cubicBezTo>
                    <a:pt x="6" y="192"/>
                    <a:pt x="6" y="192"/>
                    <a:pt x="6" y="192"/>
                  </a:cubicBezTo>
                  <a:cubicBezTo>
                    <a:pt x="6" y="191"/>
                    <a:pt x="6" y="191"/>
                    <a:pt x="7" y="191"/>
                  </a:cubicBezTo>
                  <a:cubicBezTo>
                    <a:pt x="7" y="190"/>
                    <a:pt x="7" y="190"/>
                    <a:pt x="6" y="190"/>
                  </a:cubicBezTo>
                  <a:cubicBezTo>
                    <a:pt x="6" y="189"/>
                    <a:pt x="7" y="189"/>
                    <a:pt x="8" y="190"/>
                  </a:cubicBezTo>
                  <a:cubicBezTo>
                    <a:pt x="8" y="190"/>
                    <a:pt x="9" y="190"/>
                    <a:pt x="9" y="190"/>
                  </a:cubicBezTo>
                  <a:cubicBezTo>
                    <a:pt x="9" y="190"/>
                    <a:pt x="9" y="189"/>
                    <a:pt x="9" y="189"/>
                  </a:cubicBezTo>
                  <a:cubicBezTo>
                    <a:pt x="9" y="189"/>
                    <a:pt x="9" y="189"/>
                    <a:pt x="9" y="189"/>
                  </a:cubicBezTo>
                  <a:cubicBezTo>
                    <a:pt x="9" y="189"/>
                    <a:pt x="8" y="189"/>
                    <a:pt x="8" y="189"/>
                  </a:cubicBezTo>
                  <a:cubicBezTo>
                    <a:pt x="8" y="189"/>
                    <a:pt x="8" y="188"/>
                    <a:pt x="8" y="188"/>
                  </a:cubicBezTo>
                  <a:cubicBezTo>
                    <a:pt x="8" y="187"/>
                    <a:pt x="7" y="187"/>
                    <a:pt x="7" y="188"/>
                  </a:cubicBezTo>
                  <a:cubicBezTo>
                    <a:pt x="6" y="188"/>
                    <a:pt x="6" y="189"/>
                    <a:pt x="5" y="189"/>
                  </a:cubicBezTo>
                  <a:cubicBezTo>
                    <a:pt x="5" y="190"/>
                    <a:pt x="4" y="190"/>
                    <a:pt x="4" y="191"/>
                  </a:cubicBezTo>
                  <a:cubicBezTo>
                    <a:pt x="3" y="191"/>
                    <a:pt x="3" y="191"/>
                    <a:pt x="2" y="190"/>
                  </a:cubicBezTo>
                  <a:cubicBezTo>
                    <a:pt x="2" y="189"/>
                    <a:pt x="3" y="189"/>
                    <a:pt x="3" y="189"/>
                  </a:cubicBezTo>
                  <a:cubicBezTo>
                    <a:pt x="4" y="189"/>
                    <a:pt x="4" y="189"/>
                    <a:pt x="4" y="189"/>
                  </a:cubicBezTo>
                  <a:cubicBezTo>
                    <a:pt x="4" y="188"/>
                    <a:pt x="4" y="188"/>
                    <a:pt x="4" y="188"/>
                  </a:cubicBezTo>
                  <a:cubicBezTo>
                    <a:pt x="3" y="188"/>
                    <a:pt x="3" y="188"/>
                    <a:pt x="3" y="188"/>
                  </a:cubicBezTo>
                  <a:cubicBezTo>
                    <a:pt x="3" y="188"/>
                    <a:pt x="3" y="188"/>
                    <a:pt x="2" y="188"/>
                  </a:cubicBezTo>
                  <a:cubicBezTo>
                    <a:pt x="2" y="188"/>
                    <a:pt x="2" y="188"/>
                    <a:pt x="1" y="188"/>
                  </a:cubicBezTo>
                  <a:cubicBezTo>
                    <a:pt x="2" y="188"/>
                    <a:pt x="2" y="187"/>
                    <a:pt x="2" y="187"/>
                  </a:cubicBezTo>
                  <a:cubicBezTo>
                    <a:pt x="2" y="187"/>
                    <a:pt x="2" y="187"/>
                    <a:pt x="2" y="187"/>
                  </a:cubicBezTo>
                  <a:cubicBezTo>
                    <a:pt x="2" y="187"/>
                    <a:pt x="2" y="187"/>
                    <a:pt x="2" y="187"/>
                  </a:cubicBezTo>
                  <a:cubicBezTo>
                    <a:pt x="1" y="187"/>
                    <a:pt x="1" y="187"/>
                    <a:pt x="1" y="187"/>
                  </a:cubicBezTo>
                  <a:cubicBezTo>
                    <a:pt x="1" y="187"/>
                    <a:pt x="1" y="186"/>
                    <a:pt x="1" y="186"/>
                  </a:cubicBezTo>
                  <a:cubicBezTo>
                    <a:pt x="1" y="186"/>
                    <a:pt x="1" y="185"/>
                    <a:pt x="1" y="185"/>
                  </a:cubicBezTo>
                  <a:cubicBezTo>
                    <a:pt x="1" y="185"/>
                    <a:pt x="1" y="184"/>
                    <a:pt x="1" y="184"/>
                  </a:cubicBezTo>
                  <a:cubicBezTo>
                    <a:pt x="1" y="183"/>
                    <a:pt x="1" y="183"/>
                    <a:pt x="1" y="182"/>
                  </a:cubicBezTo>
                  <a:cubicBezTo>
                    <a:pt x="0" y="179"/>
                    <a:pt x="0" y="176"/>
                    <a:pt x="0" y="172"/>
                  </a:cubicBezTo>
                  <a:cubicBezTo>
                    <a:pt x="0" y="169"/>
                    <a:pt x="0" y="165"/>
                    <a:pt x="0" y="161"/>
                  </a:cubicBezTo>
                  <a:cubicBezTo>
                    <a:pt x="0" y="158"/>
                    <a:pt x="0" y="154"/>
                    <a:pt x="0" y="150"/>
                  </a:cubicBezTo>
                  <a:cubicBezTo>
                    <a:pt x="1" y="147"/>
                    <a:pt x="1" y="144"/>
                    <a:pt x="1" y="141"/>
                  </a:cubicBezTo>
                  <a:cubicBezTo>
                    <a:pt x="1" y="129"/>
                    <a:pt x="1" y="117"/>
                    <a:pt x="0" y="105"/>
                  </a:cubicBezTo>
                  <a:cubicBezTo>
                    <a:pt x="0" y="94"/>
                    <a:pt x="0" y="82"/>
                    <a:pt x="0" y="70"/>
                  </a:cubicBezTo>
                  <a:cubicBezTo>
                    <a:pt x="0" y="58"/>
                    <a:pt x="0" y="46"/>
                    <a:pt x="1" y="34"/>
                  </a:cubicBezTo>
                  <a:cubicBezTo>
                    <a:pt x="1" y="23"/>
                    <a:pt x="1" y="12"/>
                    <a:pt x="1" y="1"/>
                  </a:cubicBezTo>
                  <a:cubicBezTo>
                    <a:pt x="3" y="1"/>
                    <a:pt x="5" y="1"/>
                    <a:pt x="7" y="1"/>
                  </a:cubicBezTo>
                  <a:cubicBezTo>
                    <a:pt x="9" y="1"/>
                    <a:pt x="11" y="1"/>
                    <a:pt x="12" y="2"/>
                  </a:cubicBezTo>
                  <a:cubicBezTo>
                    <a:pt x="13" y="2"/>
                    <a:pt x="13" y="2"/>
                    <a:pt x="14" y="1"/>
                  </a:cubicBezTo>
                  <a:cubicBezTo>
                    <a:pt x="14" y="1"/>
                    <a:pt x="15" y="1"/>
                    <a:pt x="16" y="1"/>
                  </a:cubicBezTo>
                  <a:cubicBezTo>
                    <a:pt x="15" y="2"/>
                    <a:pt x="15" y="2"/>
                    <a:pt x="15" y="3"/>
                  </a:cubicBezTo>
                  <a:cubicBezTo>
                    <a:pt x="15" y="3"/>
                    <a:pt x="15" y="4"/>
                    <a:pt x="16" y="4"/>
                  </a:cubicBezTo>
                  <a:cubicBezTo>
                    <a:pt x="16" y="3"/>
                    <a:pt x="16" y="3"/>
                    <a:pt x="17" y="3"/>
                  </a:cubicBezTo>
                  <a:cubicBezTo>
                    <a:pt x="17" y="3"/>
                    <a:pt x="17" y="3"/>
                    <a:pt x="18" y="3"/>
                  </a:cubicBezTo>
                  <a:cubicBezTo>
                    <a:pt x="18" y="3"/>
                    <a:pt x="18" y="3"/>
                    <a:pt x="19" y="3"/>
                  </a:cubicBezTo>
                  <a:cubicBezTo>
                    <a:pt x="19" y="3"/>
                    <a:pt x="19" y="2"/>
                    <a:pt x="20" y="2"/>
                  </a:cubicBezTo>
                  <a:cubicBezTo>
                    <a:pt x="20" y="2"/>
                    <a:pt x="21" y="2"/>
                    <a:pt x="20" y="2"/>
                  </a:cubicBezTo>
                  <a:cubicBezTo>
                    <a:pt x="20" y="3"/>
                    <a:pt x="20" y="4"/>
                    <a:pt x="20" y="4"/>
                  </a:cubicBezTo>
                  <a:cubicBezTo>
                    <a:pt x="21" y="4"/>
                    <a:pt x="21" y="3"/>
                    <a:pt x="21" y="3"/>
                  </a:cubicBezTo>
                  <a:cubicBezTo>
                    <a:pt x="22" y="3"/>
                    <a:pt x="23" y="2"/>
                    <a:pt x="23" y="2"/>
                  </a:cubicBezTo>
                  <a:cubicBezTo>
                    <a:pt x="24" y="2"/>
                    <a:pt x="25" y="1"/>
                    <a:pt x="26" y="1"/>
                  </a:cubicBezTo>
                  <a:cubicBezTo>
                    <a:pt x="26" y="1"/>
                    <a:pt x="27" y="1"/>
                    <a:pt x="28" y="1"/>
                  </a:cubicBezTo>
                  <a:cubicBezTo>
                    <a:pt x="29" y="1"/>
                    <a:pt x="30" y="1"/>
                    <a:pt x="31" y="1"/>
                  </a:cubicBezTo>
                  <a:cubicBezTo>
                    <a:pt x="32" y="1"/>
                    <a:pt x="33" y="1"/>
                    <a:pt x="34" y="1"/>
                  </a:cubicBezTo>
                  <a:cubicBezTo>
                    <a:pt x="36" y="1"/>
                    <a:pt x="38" y="1"/>
                    <a:pt x="40" y="1"/>
                  </a:cubicBezTo>
                  <a:cubicBezTo>
                    <a:pt x="43" y="1"/>
                    <a:pt x="45" y="1"/>
                    <a:pt x="47" y="1"/>
                  </a:cubicBezTo>
                  <a:cubicBezTo>
                    <a:pt x="47" y="2"/>
                    <a:pt x="47" y="3"/>
                    <a:pt x="48" y="4"/>
                  </a:cubicBezTo>
                  <a:cubicBezTo>
                    <a:pt x="48" y="5"/>
                    <a:pt x="48" y="5"/>
                    <a:pt x="47" y="6"/>
                  </a:cubicBezTo>
                  <a:cubicBezTo>
                    <a:pt x="47" y="6"/>
                    <a:pt x="47" y="6"/>
                    <a:pt x="48" y="7"/>
                  </a:cubicBezTo>
                  <a:cubicBezTo>
                    <a:pt x="48" y="7"/>
                    <a:pt x="48" y="7"/>
                    <a:pt x="48" y="7"/>
                  </a:cubicBezTo>
                  <a:cubicBezTo>
                    <a:pt x="49" y="7"/>
                    <a:pt x="49" y="7"/>
                    <a:pt x="49" y="7"/>
                  </a:cubicBezTo>
                  <a:cubicBezTo>
                    <a:pt x="49" y="7"/>
                    <a:pt x="49" y="8"/>
                    <a:pt x="49" y="8"/>
                  </a:cubicBezTo>
                  <a:lnTo>
                    <a:pt x="48" y="8"/>
                  </a:lnTo>
                  <a:cubicBezTo>
                    <a:pt x="48" y="9"/>
                    <a:pt x="48" y="9"/>
                    <a:pt x="49" y="9"/>
                  </a:cubicBezTo>
                  <a:cubicBezTo>
                    <a:pt x="49" y="10"/>
                    <a:pt x="50" y="10"/>
                    <a:pt x="50" y="11"/>
                  </a:cubicBezTo>
                  <a:cubicBezTo>
                    <a:pt x="54" y="24"/>
                    <a:pt x="58" y="37"/>
                    <a:pt x="63" y="49"/>
                  </a:cubicBezTo>
                  <a:cubicBezTo>
                    <a:pt x="67" y="62"/>
                    <a:pt x="71" y="75"/>
                    <a:pt x="75" y="88"/>
                  </a:cubicBezTo>
                  <a:cubicBezTo>
                    <a:pt x="76" y="89"/>
                    <a:pt x="75" y="89"/>
                    <a:pt x="75" y="90"/>
                  </a:cubicBezTo>
                  <a:cubicBezTo>
                    <a:pt x="74" y="90"/>
                    <a:pt x="74" y="90"/>
                    <a:pt x="74" y="91"/>
                  </a:cubicBezTo>
                  <a:cubicBezTo>
                    <a:pt x="74" y="92"/>
                    <a:pt x="74" y="93"/>
                    <a:pt x="74" y="94"/>
                  </a:cubicBezTo>
                  <a:cubicBezTo>
                    <a:pt x="75" y="95"/>
                    <a:pt x="75" y="96"/>
                    <a:pt x="76" y="97"/>
                  </a:cubicBezTo>
                  <a:cubicBezTo>
                    <a:pt x="76" y="97"/>
                    <a:pt x="77" y="97"/>
                    <a:pt x="77" y="97"/>
                  </a:cubicBezTo>
                  <a:cubicBezTo>
                    <a:pt x="77" y="96"/>
                    <a:pt x="77" y="96"/>
                    <a:pt x="77" y="96"/>
                  </a:cubicBezTo>
                  <a:cubicBezTo>
                    <a:pt x="77" y="95"/>
                    <a:pt x="77" y="95"/>
                    <a:pt x="77" y="95"/>
                  </a:cubicBezTo>
                  <a:cubicBezTo>
                    <a:pt x="77" y="95"/>
                    <a:pt x="77" y="95"/>
                    <a:pt x="78" y="95"/>
                  </a:cubicBezTo>
                  <a:cubicBezTo>
                    <a:pt x="78" y="93"/>
                    <a:pt x="78" y="92"/>
                    <a:pt x="78" y="91"/>
                  </a:cubicBezTo>
                  <a:cubicBezTo>
                    <a:pt x="78" y="89"/>
                    <a:pt x="78" y="88"/>
                    <a:pt x="78" y="86"/>
                  </a:cubicBezTo>
                  <a:cubicBezTo>
                    <a:pt x="79" y="85"/>
                    <a:pt x="80" y="84"/>
                    <a:pt x="81" y="83"/>
                  </a:cubicBezTo>
                  <a:cubicBezTo>
                    <a:pt x="81" y="82"/>
                    <a:pt x="82" y="80"/>
                    <a:pt x="81" y="78"/>
                  </a:cubicBezTo>
                  <a:cubicBezTo>
                    <a:pt x="82" y="77"/>
                    <a:pt x="83" y="76"/>
                    <a:pt x="83" y="75"/>
                  </a:cubicBezTo>
                  <a:cubicBezTo>
                    <a:pt x="84" y="74"/>
                    <a:pt x="84" y="73"/>
                    <a:pt x="84" y="72"/>
                  </a:cubicBezTo>
                  <a:cubicBezTo>
                    <a:pt x="84" y="72"/>
                    <a:pt x="84" y="71"/>
                    <a:pt x="84" y="70"/>
                  </a:cubicBezTo>
                  <a:cubicBezTo>
                    <a:pt x="85" y="70"/>
                    <a:pt x="85" y="69"/>
                    <a:pt x="85" y="69"/>
                  </a:cubicBezTo>
                  <a:cubicBezTo>
                    <a:pt x="86" y="69"/>
                    <a:pt x="86" y="68"/>
                    <a:pt x="86" y="68"/>
                  </a:cubicBezTo>
                  <a:cubicBezTo>
                    <a:pt x="86" y="68"/>
                    <a:pt x="86" y="67"/>
                    <a:pt x="86" y="67"/>
                  </a:cubicBezTo>
                  <a:cubicBezTo>
                    <a:pt x="86" y="66"/>
                    <a:pt x="86" y="65"/>
                    <a:pt x="86" y="65"/>
                  </a:cubicBezTo>
                  <a:cubicBezTo>
                    <a:pt x="86" y="65"/>
                    <a:pt x="86" y="65"/>
                    <a:pt x="86" y="64"/>
                  </a:cubicBezTo>
                  <a:cubicBezTo>
                    <a:pt x="87" y="64"/>
                    <a:pt x="87" y="64"/>
                    <a:pt x="87" y="64"/>
                  </a:cubicBezTo>
                  <a:cubicBezTo>
                    <a:pt x="87" y="63"/>
                    <a:pt x="87" y="63"/>
                    <a:pt x="87" y="62"/>
                  </a:cubicBezTo>
                  <a:cubicBezTo>
                    <a:pt x="87" y="61"/>
                    <a:pt x="87" y="61"/>
                    <a:pt x="87" y="60"/>
                  </a:cubicBezTo>
                  <a:cubicBezTo>
                    <a:pt x="87" y="59"/>
                    <a:pt x="88" y="58"/>
                    <a:pt x="89" y="58"/>
                  </a:cubicBezTo>
                  <a:cubicBezTo>
                    <a:pt x="89" y="57"/>
                    <a:pt x="90" y="56"/>
                    <a:pt x="90" y="55"/>
                  </a:cubicBezTo>
                  <a:cubicBezTo>
                    <a:pt x="90" y="54"/>
                    <a:pt x="90" y="54"/>
                    <a:pt x="89" y="54"/>
                  </a:cubicBezTo>
                  <a:cubicBezTo>
                    <a:pt x="89" y="54"/>
                    <a:pt x="88" y="54"/>
                    <a:pt x="88" y="54"/>
                  </a:cubicBezTo>
                  <a:cubicBezTo>
                    <a:pt x="88" y="55"/>
                    <a:pt x="88" y="56"/>
                    <a:pt x="87" y="58"/>
                  </a:cubicBezTo>
                  <a:cubicBezTo>
                    <a:pt x="87" y="59"/>
                    <a:pt x="86" y="60"/>
                    <a:pt x="86" y="60"/>
                  </a:cubicBezTo>
                  <a:cubicBezTo>
                    <a:pt x="86" y="64"/>
                    <a:pt x="85" y="66"/>
                    <a:pt x="83" y="67"/>
                  </a:cubicBezTo>
                  <a:cubicBezTo>
                    <a:pt x="83" y="68"/>
                    <a:pt x="83" y="68"/>
                    <a:pt x="83" y="68"/>
                  </a:cubicBezTo>
                  <a:cubicBezTo>
                    <a:pt x="84" y="68"/>
                    <a:pt x="84" y="69"/>
                    <a:pt x="84" y="69"/>
                  </a:cubicBezTo>
                  <a:cubicBezTo>
                    <a:pt x="84" y="69"/>
                    <a:pt x="83" y="70"/>
                    <a:pt x="83" y="70"/>
                  </a:cubicBezTo>
                  <a:cubicBezTo>
                    <a:pt x="82" y="71"/>
                    <a:pt x="82" y="71"/>
                    <a:pt x="81" y="72"/>
                  </a:cubicBezTo>
                  <a:cubicBezTo>
                    <a:pt x="81" y="73"/>
                    <a:pt x="81" y="74"/>
                    <a:pt x="81" y="76"/>
                  </a:cubicBezTo>
                  <a:cubicBezTo>
                    <a:pt x="80" y="77"/>
                    <a:pt x="80" y="78"/>
                    <a:pt x="79" y="79"/>
                  </a:cubicBezTo>
                  <a:cubicBezTo>
                    <a:pt x="79" y="80"/>
                    <a:pt x="79" y="80"/>
                    <a:pt x="79" y="80"/>
                  </a:cubicBezTo>
                  <a:cubicBezTo>
                    <a:pt x="79" y="80"/>
                    <a:pt x="79" y="81"/>
                    <a:pt x="78" y="81"/>
                  </a:cubicBezTo>
                  <a:cubicBezTo>
                    <a:pt x="78" y="75"/>
                    <a:pt x="78" y="68"/>
                    <a:pt x="78" y="61"/>
                  </a:cubicBezTo>
                  <a:cubicBezTo>
                    <a:pt x="78" y="54"/>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6" y="0"/>
                    <a:pt x="87" y="0"/>
                  </a:cubicBezTo>
                  <a:cubicBezTo>
                    <a:pt x="87" y="0"/>
                    <a:pt x="88" y="0"/>
                    <a:pt x="89" y="1"/>
                  </a:cubicBezTo>
                  <a:lnTo>
                    <a:pt x="89" y="1"/>
                  </a:lnTo>
                  <a:cubicBezTo>
                    <a:pt x="89" y="1"/>
                    <a:pt x="89" y="1"/>
                    <a:pt x="89" y="1"/>
                  </a:cubicBezTo>
                  <a:lnTo>
                    <a:pt x="90" y="2"/>
                  </a:lnTo>
                  <a:cubicBezTo>
                    <a:pt x="90" y="2"/>
                    <a:pt x="90" y="2"/>
                    <a:pt x="91" y="1"/>
                  </a:cubicBezTo>
                  <a:cubicBezTo>
                    <a:pt x="91" y="1"/>
                    <a:pt x="91" y="1"/>
                    <a:pt x="92" y="1"/>
                  </a:cubicBezTo>
                  <a:cubicBezTo>
                    <a:pt x="92" y="1"/>
                    <a:pt x="93" y="1"/>
                    <a:pt x="94" y="1"/>
                  </a:cubicBezTo>
                  <a:cubicBezTo>
                    <a:pt x="95" y="1"/>
                    <a:pt x="96" y="1"/>
                    <a:pt x="97" y="1"/>
                  </a:cubicBezTo>
                  <a:cubicBezTo>
                    <a:pt x="97" y="1"/>
                    <a:pt x="97" y="2"/>
                    <a:pt x="97" y="2"/>
                  </a:cubicBezTo>
                  <a:cubicBezTo>
                    <a:pt x="97" y="2"/>
                    <a:pt x="96" y="2"/>
                    <a:pt x="96" y="2"/>
                  </a:cubicBezTo>
                  <a:cubicBezTo>
                    <a:pt x="96" y="2"/>
                    <a:pt x="96" y="2"/>
                    <a:pt x="96" y="3"/>
                  </a:cubicBezTo>
                  <a:cubicBezTo>
                    <a:pt x="96" y="3"/>
                    <a:pt x="96" y="3"/>
                    <a:pt x="96" y="3"/>
                  </a:cubicBezTo>
                  <a:cubicBezTo>
                    <a:pt x="97" y="3"/>
                    <a:pt x="97" y="3"/>
                    <a:pt x="97" y="3"/>
                  </a:cubicBezTo>
                  <a:cubicBezTo>
                    <a:pt x="97" y="3"/>
                    <a:pt x="97" y="4"/>
                    <a:pt x="97" y="4"/>
                  </a:cubicBezTo>
                  <a:cubicBezTo>
                    <a:pt x="98" y="4"/>
                    <a:pt x="98" y="5"/>
                    <a:pt x="99" y="5"/>
                  </a:cubicBezTo>
                  <a:cubicBezTo>
                    <a:pt x="99" y="5"/>
                    <a:pt x="100" y="6"/>
                    <a:pt x="100" y="6"/>
                  </a:cubicBezTo>
                  <a:cubicBezTo>
                    <a:pt x="100" y="6"/>
                    <a:pt x="100" y="7"/>
                    <a:pt x="100" y="7"/>
                  </a:cubicBezTo>
                  <a:cubicBezTo>
                    <a:pt x="100" y="7"/>
                    <a:pt x="100" y="7"/>
                    <a:pt x="99" y="7"/>
                  </a:cubicBezTo>
                  <a:cubicBezTo>
                    <a:pt x="99" y="7"/>
                    <a:pt x="99" y="8"/>
                    <a:pt x="99" y="8"/>
                  </a:cubicBezTo>
                  <a:cubicBezTo>
                    <a:pt x="99" y="8"/>
                    <a:pt x="99" y="8"/>
                    <a:pt x="99" y="9"/>
                  </a:cubicBezTo>
                  <a:cubicBezTo>
                    <a:pt x="99" y="9"/>
                    <a:pt x="99" y="9"/>
                    <a:pt x="99" y="9"/>
                  </a:cubicBezTo>
                  <a:cubicBezTo>
                    <a:pt x="100" y="9"/>
                    <a:pt x="100" y="9"/>
                    <a:pt x="101" y="9"/>
                  </a:cubicBezTo>
                  <a:cubicBezTo>
                    <a:pt x="101" y="9"/>
                    <a:pt x="102" y="9"/>
                    <a:pt x="102" y="9"/>
                  </a:cubicBezTo>
                  <a:cubicBezTo>
                    <a:pt x="102" y="9"/>
                    <a:pt x="103" y="10"/>
                    <a:pt x="103" y="10"/>
                  </a:cubicBezTo>
                  <a:cubicBezTo>
                    <a:pt x="103" y="10"/>
                    <a:pt x="104" y="10"/>
                    <a:pt x="104" y="9"/>
                  </a:cubicBezTo>
                  <a:cubicBezTo>
                    <a:pt x="104" y="8"/>
                    <a:pt x="105" y="8"/>
                    <a:pt x="106" y="8"/>
                  </a:cubicBezTo>
                  <a:cubicBezTo>
                    <a:pt x="106" y="8"/>
                    <a:pt x="106" y="9"/>
                    <a:pt x="106" y="9"/>
                  </a:cubicBezTo>
                  <a:cubicBezTo>
                    <a:pt x="105" y="9"/>
                    <a:pt x="105" y="9"/>
                    <a:pt x="105" y="9"/>
                  </a:cubicBezTo>
                  <a:cubicBezTo>
                    <a:pt x="105" y="10"/>
                    <a:pt x="105" y="10"/>
                    <a:pt x="106" y="10"/>
                  </a:cubicBezTo>
                  <a:cubicBezTo>
                    <a:pt x="106" y="11"/>
                    <a:pt x="107" y="11"/>
                    <a:pt x="107" y="11"/>
                  </a:cubicBezTo>
                  <a:cubicBezTo>
                    <a:pt x="107" y="11"/>
                    <a:pt x="108" y="11"/>
                    <a:pt x="108" y="10"/>
                  </a:cubicBezTo>
                  <a:cubicBezTo>
                    <a:pt x="108" y="10"/>
                    <a:pt x="108" y="10"/>
                    <a:pt x="108" y="10"/>
                  </a:cubicBezTo>
                  <a:cubicBezTo>
                    <a:pt x="109" y="9"/>
                    <a:pt x="109" y="9"/>
                    <a:pt x="109" y="9"/>
                  </a:cubicBezTo>
                  <a:cubicBezTo>
                    <a:pt x="110" y="9"/>
                    <a:pt x="110" y="9"/>
                    <a:pt x="111" y="9"/>
                  </a:cubicBezTo>
                  <a:close/>
                  <a:moveTo>
                    <a:pt x="7" y="199"/>
                  </a:moveTo>
                  <a:lnTo>
                    <a:pt x="6" y="199"/>
                  </a:lnTo>
                  <a:lnTo>
                    <a:pt x="6" y="200"/>
                  </a:lnTo>
                  <a:lnTo>
                    <a:pt x="7" y="200"/>
                  </a:lnTo>
                  <a:lnTo>
                    <a:pt x="7" y="199"/>
                  </a:lnTo>
                  <a:close/>
                  <a:moveTo>
                    <a:pt x="36" y="2"/>
                  </a:moveTo>
                  <a:cubicBezTo>
                    <a:pt x="36" y="2"/>
                    <a:pt x="36" y="2"/>
                    <a:pt x="36" y="2"/>
                  </a:cubicBezTo>
                  <a:cubicBezTo>
                    <a:pt x="37" y="2"/>
                    <a:pt x="37" y="2"/>
                    <a:pt x="36" y="2"/>
                  </a:cubicBezTo>
                  <a:cubicBezTo>
                    <a:pt x="36" y="2"/>
                    <a:pt x="36" y="2"/>
                    <a:pt x="36" y="2"/>
                  </a:cubicBezTo>
                  <a:cubicBezTo>
                    <a:pt x="36" y="2"/>
                    <a:pt x="36" y="2"/>
                    <a:pt x="36" y="2"/>
                  </a:cubicBezTo>
                  <a:close/>
                  <a:moveTo>
                    <a:pt x="3" y="3"/>
                  </a:moveTo>
                  <a:cubicBezTo>
                    <a:pt x="3" y="3"/>
                    <a:pt x="3" y="3"/>
                    <a:pt x="4" y="3"/>
                  </a:cubicBezTo>
                  <a:cubicBezTo>
                    <a:pt x="4" y="3"/>
                    <a:pt x="4" y="3"/>
                    <a:pt x="4" y="3"/>
                  </a:cubicBezTo>
                  <a:cubicBezTo>
                    <a:pt x="4" y="3"/>
                    <a:pt x="4" y="3"/>
                    <a:pt x="4" y="2"/>
                  </a:cubicBezTo>
                  <a:cubicBezTo>
                    <a:pt x="3" y="2"/>
                    <a:pt x="3" y="3"/>
                    <a:pt x="3" y="3"/>
                  </a:cubicBezTo>
                  <a:close/>
                  <a:moveTo>
                    <a:pt x="24" y="4"/>
                  </a:moveTo>
                  <a:cubicBezTo>
                    <a:pt x="24" y="4"/>
                    <a:pt x="24" y="4"/>
                    <a:pt x="24" y="4"/>
                  </a:cubicBezTo>
                  <a:cubicBezTo>
                    <a:pt x="24" y="4"/>
                    <a:pt x="24" y="4"/>
                    <a:pt x="24" y="4"/>
                  </a:cubicBezTo>
                  <a:cubicBezTo>
                    <a:pt x="24" y="4"/>
                    <a:pt x="24" y="4"/>
                    <a:pt x="24" y="4"/>
                  </a:cubicBezTo>
                  <a:cubicBezTo>
                    <a:pt x="24" y="3"/>
                    <a:pt x="24" y="4"/>
                    <a:pt x="24" y="4"/>
                  </a:cubicBezTo>
                  <a:close/>
                  <a:moveTo>
                    <a:pt x="5" y="5"/>
                  </a:moveTo>
                  <a:cubicBezTo>
                    <a:pt x="5" y="5"/>
                    <a:pt x="5" y="5"/>
                    <a:pt x="5" y="5"/>
                  </a:cubicBezTo>
                  <a:cubicBezTo>
                    <a:pt x="5" y="5"/>
                    <a:pt x="5" y="5"/>
                    <a:pt x="6" y="5"/>
                  </a:cubicBezTo>
                  <a:cubicBezTo>
                    <a:pt x="6" y="5"/>
                    <a:pt x="5" y="5"/>
                    <a:pt x="5" y="4"/>
                  </a:cubicBezTo>
                  <a:cubicBezTo>
                    <a:pt x="5" y="4"/>
                    <a:pt x="5" y="4"/>
                    <a:pt x="5" y="4"/>
                  </a:cubicBezTo>
                  <a:lnTo>
                    <a:pt x="5" y="5"/>
                  </a:lnTo>
                  <a:close/>
                  <a:moveTo>
                    <a:pt x="92" y="5"/>
                  </a:moveTo>
                  <a:cubicBezTo>
                    <a:pt x="92" y="5"/>
                    <a:pt x="92" y="5"/>
                    <a:pt x="92" y="5"/>
                  </a:cubicBezTo>
                  <a:cubicBezTo>
                    <a:pt x="92" y="5"/>
                    <a:pt x="92" y="5"/>
                    <a:pt x="92" y="5"/>
                  </a:cubicBezTo>
                  <a:cubicBezTo>
                    <a:pt x="92" y="5"/>
                    <a:pt x="92" y="5"/>
                    <a:pt x="92" y="5"/>
                  </a:cubicBezTo>
                  <a:cubicBezTo>
                    <a:pt x="92" y="5"/>
                    <a:pt x="92" y="5"/>
                    <a:pt x="92" y="5"/>
                  </a:cubicBezTo>
                  <a:close/>
                  <a:moveTo>
                    <a:pt x="95" y="4"/>
                  </a:moveTo>
                  <a:cubicBezTo>
                    <a:pt x="94" y="4"/>
                    <a:pt x="94" y="4"/>
                    <a:pt x="94" y="5"/>
                  </a:cubicBezTo>
                  <a:cubicBezTo>
                    <a:pt x="93" y="5"/>
                    <a:pt x="93" y="5"/>
                    <a:pt x="93" y="6"/>
                  </a:cubicBezTo>
                  <a:cubicBezTo>
                    <a:pt x="93" y="6"/>
                    <a:pt x="93" y="6"/>
                    <a:pt x="93" y="7"/>
                  </a:cubicBezTo>
                  <a:cubicBezTo>
                    <a:pt x="93" y="7"/>
                    <a:pt x="94" y="7"/>
                    <a:pt x="94" y="7"/>
                  </a:cubicBezTo>
                  <a:cubicBezTo>
                    <a:pt x="94" y="6"/>
                    <a:pt x="94" y="6"/>
                    <a:pt x="94" y="6"/>
                  </a:cubicBezTo>
                  <a:cubicBezTo>
                    <a:pt x="95" y="5"/>
                    <a:pt x="95" y="5"/>
                    <a:pt x="95" y="4"/>
                  </a:cubicBezTo>
                  <a:close/>
                  <a:moveTo>
                    <a:pt x="96" y="5"/>
                  </a:moveTo>
                  <a:cubicBezTo>
                    <a:pt x="96" y="5"/>
                    <a:pt x="96" y="5"/>
                    <a:pt x="96" y="5"/>
                  </a:cubicBezTo>
                  <a:cubicBezTo>
                    <a:pt x="96" y="6"/>
                    <a:pt x="96" y="6"/>
                    <a:pt x="96" y="6"/>
                  </a:cubicBezTo>
                  <a:cubicBezTo>
                    <a:pt x="96" y="6"/>
                    <a:pt x="96" y="6"/>
                    <a:pt x="96" y="6"/>
                  </a:cubicBezTo>
                  <a:cubicBezTo>
                    <a:pt x="96" y="6"/>
                    <a:pt x="97" y="7"/>
                    <a:pt x="97" y="6"/>
                  </a:cubicBezTo>
                  <a:cubicBezTo>
                    <a:pt x="97" y="6"/>
                    <a:pt x="97" y="5"/>
                    <a:pt x="96" y="5"/>
                  </a:cubicBezTo>
                  <a:close/>
                  <a:moveTo>
                    <a:pt x="45" y="6"/>
                  </a:moveTo>
                  <a:cubicBezTo>
                    <a:pt x="45" y="6"/>
                    <a:pt x="46" y="7"/>
                    <a:pt x="46" y="7"/>
                  </a:cubicBezTo>
                  <a:cubicBezTo>
                    <a:pt x="46" y="7"/>
                    <a:pt x="46" y="7"/>
                    <a:pt x="46" y="6"/>
                  </a:cubicBezTo>
                  <a:cubicBezTo>
                    <a:pt x="46" y="6"/>
                    <a:pt x="46" y="6"/>
                    <a:pt x="46" y="6"/>
                  </a:cubicBezTo>
                  <a:cubicBezTo>
                    <a:pt x="45" y="6"/>
                    <a:pt x="45" y="6"/>
                    <a:pt x="45" y="6"/>
                  </a:cubicBezTo>
                  <a:close/>
                  <a:moveTo>
                    <a:pt x="5" y="7"/>
                  </a:moveTo>
                  <a:cubicBezTo>
                    <a:pt x="5" y="7"/>
                    <a:pt x="4" y="6"/>
                    <a:pt x="4" y="7"/>
                  </a:cubicBezTo>
                  <a:cubicBezTo>
                    <a:pt x="4" y="7"/>
                    <a:pt x="4" y="7"/>
                    <a:pt x="4" y="7"/>
                  </a:cubicBezTo>
                  <a:cubicBezTo>
                    <a:pt x="4" y="7"/>
                    <a:pt x="4" y="7"/>
                    <a:pt x="4" y="7"/>
                  </a:cubicBezTo>
                  <a:cubicBezTo>
                    <a:pt x="4" y="8"/>
                    <a:pt x="5" y="7"/>
                    <a:pt x="5" y="7"/>
                  </a:cubicBezTo>
                  <a:close/>
                  <a:moveTo>
                    <a:pt x="95" y="7"/>
                  </a:moveTo>
                  <a:cubicBezTo>
                    <a:pt x="95" y="7"/>
                    <a:pt x="95" y="7"/>
                    <a:pt x="95" y="7"/>
                  </a:cubicBezTo>
                  <a:cubicBezTo>
                    <a:pt x="96" y="7"/>
                    <a:pt x="96" y="7"/>
                    <a:pt x="96" y="7"/>
                  </a:cubicBezTo>
                  <a:cubicBezTo>
                    <a:pt x="96" y="7"/>
                    <a:pt x="96"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9" y="7"/>
                    <a:pt x="118" y="8"/>
                  </a:cubicBezTo>
                  <a:cubicBezTo>
                    <a:pt x="118" y="8"/>
                    <a:pt x="118" y="9"/>
                    <a:pt x="117" y="9"/>
                  </a:cubicBezTo>
                  <a:cubicBezTo>
                    <a:pt x="117" y="9"/>
                    <a:pt x="117" y="9"/>
                    <a:pt x="116" y="9"/>
                  </a:cubicBezTo>
                  <a:cubicBezTo>
                    <a:pt x="116" y="9"/>
                    <a:pt x="116" y="9"/>
                    <a:pt x="116" y="9"/>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1" y="9"/>
                  </a:cubicBezTo>
                  <a:cubicBezTo>
                    <a:pt x="120" y="9"/>
                    <a:pt x="120" y="8"/>
                    <a:pt x="120" y="7"/>
                  </a:cubicBezTo>
                  <a:close/>
                  <a:moveTo>
                    <a:pt x="79" y="9"/>
                  </a:moveTo>
                  <a:lnTo>
                    <a:pt x="80" y="9"/>
                  </a:lnTo>
                  <a:lnTo>
                    <a:pt x="80" y="8"/>
                  </a:lnTo>
                  <a:lnTo>
                    <a:pt x="79" y="8"/>
                  </a:lnTo>
                  <a:lnTo>
                    <a:pt x="79" y="9"/>
                  </a:lnTo>
                  <a:close/>
                  <a:moveTo>
                    <a:pt x="90" y="9"/>
                  </a:moveTo>
                  <a:cubicBezTo>
                    <a:pt x="90" y="9"/>
                    <a:pt x="90" y="9"/>
                    <a:pt x="90" y="9"/>
                  </a:cubicBezTo>
                  <a:cubicBezTo>
                    <a:pt x="90" y="9"/>
                    <a:pt x="91" y="9"/>
                    <a:pt x="91" y="9"/>
                  </a:cubicBezTo>
                  <a:cubicBezTo>
                    <a:pt x="90" y="9"/>
                    <a:pt x="90" y="9"/>
                    <a:pt x="90" y="8"/>
                  </a:cubicBezTo>
                  <a:cubicBezTo>
                    <a:pt x="90" y="8"/>
                    <a:pt x="90" y="8"/>
                    <a:pt x="90" y="9"/>
                  </a:cubicBezTo>
                  <a:close/>
                  <a:moveTo>
                    <a:pt x="35" y="9"/>
                  </a:moveTo>
                  <a:cubicBezTo>
                    <a:pt x="34" y="9"/>
                    <a:pt x="34" y="9"/>
                    <a:pt x="34" y="9"/>
                  </a:cubicBezTo>
                  <a:cubicBezTo>
                    <a:pt x="33" y="9"/>
                    <a:pt x="33" y="9"/>
                    <a:pt x="33" y="9"/>
                  </a:cubicBezTo>
                  <a:cubicBezTo>
                    <a:pt x="34" y="10"/>
                    <a:pt x="35" y="9"/>
                    <a:pt x="35" y="9"/>
                  </a:cubicBezTo>
                  <a:close/>
                  <a:moveTo>
                    <a:pt x="7" y="10"/>
                  </a:moveTo>
                  <a:cubicBezTo>
                    <a:pt x="7" y="11"/>
                    <a:pt x="7" y="11"/>
                    <a:pt x="8" y="10"/>
                  </a:cubicBezTo>
                  <a:cubicBezTo>
                    <a:pt x="8" y="10"/>
                    <a:pt x="8" y="10"/>
                    <a:pt x="8" y="10"/>
                  </a:cubicBezTo>
                  <a:cubicBezTo>
                    <a:pt x="8" y="10"/>
                    <a:pt x="7" y="10"/>
                    <a:pt x="7" y="10"/>
                  </a:cubicBezTo>
                  <a:cubicBezTo>
                    <a:pt x="7" y="10"/>
                    <a:pt x="7" y="10"/>
                    <a:pt x="7" y="10"/>
                  </a:cubicBezTo>
                  <a:close/>
                  <a:moveTo>
                    <a:pt x="112" y="11"/>
                  </a:moveTo>
                  <a:cubicBezTo>
                    <a:pt x="112" y="11"/>
                    <a:pt x="112" y="11"/>
                    <a:pt x="113" y="11"/>
                  </a:cubicBezTo>
                  <a:cubicBezTo>
                    <a:pt x="113" y="11"/>
                    <a:pt x="113" y="11"/>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40" y="11"/>
                    <a:pt x="40" y="11"/>
                    <a:pt x="39" y="10"/>
                  </a:cubicBezTo>
                  <a:cubicBezTo>
                    <a:pt x="39" y="10"/>
                    <a:pt x="39" y="10"/>
                    <a:pt x="39" y="11"/>
                  </a:cubicBezTo>
                  <a:cubicBezTo>
                    <a:pt x="39" y="11"/>
                    <a:pt x="39" y="11"/>
                    <a:pt x="39" y="11"/>
                  </a:cubicBezTo>
                  <a:close/>
                  <a:moveTo>
                    <a:pt x="6" y="11"/>
                  </a:moveTo>
                  <a:cubicBezTo>
                    <a:pt x="6" y="12"/>
                    <a:pt x="6" y="12"/>
                    <a:pt x="6" y="12"/>
                  </a:cubicBezTo>
                  <a:lnTo>
                    <a:pt x="6" y="13"/>
                  </a:lnTo>
                  <a:cubicBezTo>
                    <a:pt x="6" y="13"/>
                    <a:pt x="6" y="13"/>
                    <a:pt x="7" y="13"/>
                  </a:cubicBezTo>
                  <a:cubicBezTo>
                    <a:pt x="7" y="13"/>
                    <a:pt x="7" y="12"/>
                    <a:pt x="7" y="12"/>
                  </a:cubicBezTo>
                  <a:cubicBezTo>
                    <a:pt x="7" y="12"/>
                    <a:pt x="7" y="12"/>
                    <a:pt x="7" y="11"/>
                  </a:cubicBezTo>
                  <a:cubicBezTo>
                    <a:pt x="7" y="11"/>
                    <a:pt x="7" y="11"/>
                    <a:pt x="6" y="11"/>
                  </a:cubicBezTo>
                  <a:close/>
                  <a:moveTo>
                    <a:pt x="37" y="15"/>
                  </a:moveTo>
                  <a:cubicBezTo>
                    <a:pt x="37" y="15"/>
                    <a:pt x="37" y="15"/>
                    <a:pt x="36" y="14"/>
                  </a:cubicBezTo>
                  <a:cubicBezTo>
                    <a:pt x="36" y="13"/>
                    <a:pt x="36" y="13"/>
                    <a:pt x="36" y="12"/>
                  </a:cubicBezTo>
                  <a:cubicBezTo>
                    <a:pt x="35" y="12"/>
                    <a:pt x="35" y="11"/>
                    <a:pt x="35" y="11"/>
                  </a:cubicBezTo>
                  <a:cubicBezTo>
                    <a:pt x="35" y="11"/>
                    <a:pt x="34" y="11"/>
                    <a:pt x="34" y="12"/>
                  </a:cubicBezTo>
                  <a:cubicBezTo>
                    <a:pt x="34" y="12"/>
                    <a:pt x="35" y="12"/>
                    <a:pt x="35" y="13"/>
                  </a:cubicBezTo>
                  <a:cubicBezTo>
                    <a:pt x="35" y="13"/>
                    <a:pt x="35" y="14"/>
                    <a:pt x="36" y="14"/>
                  </a:cubicBezTo>
                  <a:cubicBezTo>
                    <a:pt x="36" y="15"/>
                    <a:pt x="36" y="15"/>
                    <a:pt x="36" y="15"/>
                  </a:cubicBezTo>
                  <a:cubicBezTo>
                    <a:pt x="37" y="15"/>
                    <a:pt x="37" y="15"/>
                    <a:pt x="37" y="15"/>
                  </a:cubicBezTo>
                  <a:close/>
                  <a:moveTo>
                    <a:pt x="37" y="12"/>
                  </a:moveTo>
                  <a:cubicBezTo>
                    <a:pt x="37" y="12"/>
                    <a:pt x="38" y="12"/>
                    <a:pt x="38" y="12"/>
                  </a:cubicBezTo>
                  <a:cubicBezTo>
                    <a:pt x="38" y="12"/>
                    <a:pt x="38" y="12"/>
                    <a:pt x="38" y="12"/>
                  </a:cubicBezTo>
                  <a:cubicBezTo>
                    <a:pt x="38" y="11"/>
                    <a:pt x="38" y="12"/>
                    <a:pt x="37" y="12"/>
                  </a:cubicBezTo>
                  <a:cubicBezTo>
                    <a:pt x="37" y="12"/>
                    <a:pt x="37" y="12"/>
                    <a:pt x="37" y="12"/>
                  </a:cubicBezTo>
                  <a:close/>
                  <a:moveTo>
                    <a:pt x="48" y="13"/>
                  </a:moveTo>
                  <a:cubicBezTo>
                    <a:pt x="48" y="13"/>
                    <a:pt x="48" y="13"/>
                    <a:pt x="48" y="13"/>
                  </a:cubicBezTo>
                  <a:cubicBezTo>
                    <a:pt x="48" y="13"/>
                    <a:pt x="49" y="13"/>
                    <a:pt x="49" y="13"/>
                  </a:cubicBezTo>
                  <a:cubicBezTo>
                    <a:pt x="49" y="12"/>
                    <a:pt x="49" y="12"/>
                    <a:pt x="48" y="12"/>
                  </a:cubicBezTo>
                  <a:cubicBezTo>
                    <a:pt x="48" y="12"/>
                    <a:pt x="48" y="12"/>
                    <a:pt x="48" y="13"/>
                  </a:cubicBezTo>
                  <a:close/>
                  <a:moveTo>
                    <a:pt x="91" y="12"/>
                  </a:moveTo>
                  <a:cubicBezTo>
                    <a:pt x="90" y="12"/>
                    <a:pt x="89" y="13"/>
                    <a:pt x="90" y="14"/>
                  </a:cubicBezTo>
                  <a:cubicBezTo>
                    <a:pt x="90" y="14"/>
                    <a:pt x="91" y="14"/>
                    <a:pt x="91" y="14"/>
                  </a:cubicBezTo>
                  <a:cubicBezTo>
                    <a:pt x="92" y="13"/>
                    <a:pt x="92" y="13"/>
                    <a:pt x="91" y="12"/>
                  </a:cubicBezTo>
                  <a:close/>
                  <a:moveTo>
                    <a:pt x="93" y="13"/>
                  </a:moveTo>
                  <a:cubicBezTo>
                    <a:pt x="93" y="14"/>
                    <a:pt x="93" y="14"/>
                    <a:pt x="93" y="14"/>
                  </a:cubicBezTo>
                  <a:cubicBezTo>
                    <a:pt x="93" y="15"/>
                    <a:pt x="94" y="15"/>
                    <a:pt x="94" y="15"/>
                  </a:cubicBezTo>
                  <a:cubicBezTo>
                    <a:pt x="94" y="13"/>
                    <a:pt x="94" y="13"/>
                    <a:pt x="93" y="13"/>
                  </a:cubicBezTo>
                  <a:close/>
                  <a:moveTo>
                    <a:pt x="50" y="16"/>
                  </a:moveTo>
                  <a:cubicBezTo>
                    <a:pt x="50" y="16"/>
                    <a:pt x="50" y="16"/>
                    <a:pt x="50" y="16"/>
                  </a:cubicBezTo>
                  <a:cubicBezTo>
                    <a:pt x="50" y="15"/>
                    <a:pt x="50" y="15"/>
                    <a:pt x="50" y="15"/>
                  </a:cubicBezTo>
                  <a:cubicBezTo>
                    <a:pt x="50" y="15"/>
                    <a:pt x="50" y="15"/>
                    <a:pt x="50" y="15"/>
                  </a:cubicBezTo>
                  <a:cubicBezTo>
                    <a:pt x="49" y="15"/>
                    <a:pt x="49" y="15"/>
                    <a:pt x="50" y="16"/>
                  </a:cubicBezTo>
                  <a:close/>
                  <a:moveTo>
                    <a:pt x="44" y="18"/>
                  </a:moveTo>
                  <a:cubicBezTo>
                    <a:pt x="44" y="18"/>
                    <a:pt x="45" y="18"/>
                    <a:pt x="45" y="18"/>
                  </a:cubicBezTo>
                  <a:cubicBezTo>
                    <a:pt x="46" y="18"/>
                    <a:pt x="46" y="18"/>
                    <a:pt x="46" y="17"/>
                  </a:cubicBezTo>
                  <a:cubicBezTo>
                    <a:pt x="46"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19"/>
                    <a:pt x="80" y="19"/>
                  </a:cubicBezTo>
                  <a:cubicBezTo>
                    <a:pt x="80" y="19"/>
                    <a:pt x="80" y="19"/>
                    <a:pt x="80" y="20"/>
                  </a:cubicBezTo>
                  <a:close/>
                  <a:moveTo>
                    <a:pt x="97" y="38"/>
                  </a:moveTo>
                  <a:cubicBezTo>
                    <a:pt x="97" y="38"/>
                    <a:pt x="97" y="39"/>
                    <a:pt x="97" y="40"/>
                  </a:cubicBezTo>
                  <a:cubicBezTo>
                    <a:pt x="96" y="40"/>
                    <a:pt x="96" y="40"/>
                    <a:pt x="95" y="40"/>
                  </a:cubicBezTo>
                  <a:cubicBezTo>
                    <a:pt x="95" y="42"/>
                    <a:pt x="96" y="43"/>
                    <a:pt x="98" y="43"/>
                  </a:cubicBezTo>
                  <a:cubicBezTo>
                    <a:pt x="97" y="42"/>
                    <a:pt x="97" y="42"/>
                    <a:pt x="97" y="41"/>
                  </a:cubicBezTo>
                  <a:cubicBezTo>
                    <a:pt x="97" y="41"/>
                    <a:pt x="98" y="40"/>
                    <a:pt x="98" y="40"/>
                  </a:cubicBezTo>
                  <a:cubicBezTo>
                    <a:pt x="98" y="39"/>
                    <a:pt x="98" y="39"/>
                    <a:pt x="98" y="39"/>
                  </a:cubicBezTo>
                  <a:cubicBezTo>
                    <a:pt x="98" y="38"/>
                    <a:pt x="98" y="38"/>
                    <a:pt x="97" y="38"/>
                  </a:cubicBezTo>
                  <a:close/>
                  <a:moveTo>
                    <a:pt x="103" y="43"/>
                  </a:moveTo>
                  <a:cubicBezTo>
                    <a:pt x="103" y="43"/>
                    <a:pt x="104" y="43"/>
                    <a:pt x="104" y="42"/>
                  </a:cubicBezTo>
                  <a:cubicBezTo>
                    <a:pt x="104" y="42"/>
                    <a:pt x="104" y="42"/>
                    <a:pt x="104" y="42"/>
                  </a:cubicBezTo>
                  <a:cubicBezTo>
                    <a:pt x="104" y="42"/>
                    <a:pt x="104" y="42"/>
                    <a:pt x="103" y="42"/>
                  </a:cubicBezTo>
                  <a:cubicBezTo>
                    <a:pt x="103" y="42"/>
                    <a:pt x="103" y="42"/>
                    <a:pt x="103" y="43"/>
                  </a:cubicBezTo>
                  <a:close/>
                  <a:moveTo>
                    <a:pt x="29" y="43"/>
                  </a:moveTo>
                  <a:cubicBezTo>
                    <a:pt x="29" y="43"/>
                    <a:pt x="30" y="43"/>
                    <a:pt x="30" y="43"/>
                  </a:cubicBezTo>
                  <a:cubicBezTo>
                    <a:pt x="30" y="43"/>
                    <a:pt x="30" y="43"/>
                    <a:pt x="30" y="43"/>
                  </a:cubicBezTo>
                  <a:cubicBezTo>
                    <a:pt x="30" y="43"/>
                    <a:pt x="29" y="43"/>
                    <a:pt x="29" y="43"/>
                  </a:cubicBezTo>
                  <a:cubicBezTo>
                    <a:pt x="29" y="43"/>
                    <a:pt x="29" y="43"/>
                    <a:pt x="29" y="43"/>
                  </a:cubicBezTo>
                  <a:close/>
                  <a:moveTo>
                    <a:pt x="96" y="43"/>
                  </a:moveTo>
                  <a:cubicBezTo>
                    <a:pt x="95" y="43"/>
                    <a:pt x="95" y="43"/>
                    <a:pt x="95" y="43"/>
                  </a:cubicBezTo>
                  <a:cubicBezTo>
                    <a:pt x="95" y="44"/>
                    <a:pt x="94" y="44"/>
                    <a:pt x="94" y="45"/>
                  </a:cubicBezTo>
                  <a:cubicBezTo>
                    <a:pt x="94" y="45"/>
                    <a:pt x="94" y="46"/>
                    <a:pt x="94" y="46"/>
                  </a:cubicBezTo>
                  <a:cubicBezTo>
                    <a:pt x="94" y="47"/>
                    <a:pt x="94" y="47"/>
                    <a:pt x="95" y="47"/>
                  </a:cubicBezTo>
                  <a:cubicBezTo>
                    <a:pt x="95" y="46"/>
                    <a:pt x="95" y="46"/>
                    <a:pt x="95" y="45"/>
                  </a:cubicBezTo>
                  <a:cubicBezTo>
                    <a:pt x="95" y="44"/>
                    <a:pt x="95" y="44"/>
                    <a:pt x="96" y="43"/>
                  </a:cubicBezTo>
                  <a:close/>
                  <a:moveTo>
                    <a:pt x="89" y="44"/>
                  </a:moveTo>
                  <a:cubicBezTo>
                    <a:pt x="89" y="44"/>
                    <a:pt x="89" y="44"/>
                    <a:pt x="90" y="44"/>
                  </a:cubicBezTo>
                  <a:cubicBezTo>
                    <a:pt x="90" y="43"/>
                    <a:pt x="90" y="43"/>
                    <a:pt x="90" y="43"/>
                  </a:cubicBezTo>
                  <a:cubicBezTo>
                    <a:pt x="89" y="43"/>
                    <a:pt x="89" y="43"/>
                    <a:pt x="89" y="43"/>
                  </a:cubicBezTo>
                  <a:cubicBezTo>
                    <a:pt x="89" y="43"/>
                    <a:pt x="89" y="43"/>
                    <a:pt x="89" y="44"/>
                  </a:cubicBezTo>
                  <a:close/>
                  <a:moveTo>
                    <a:pt x="100" y="44"/>
                  </a:moveTo>
                  <a:cubicBezTo>
                    <a:pt x="100" y="44"/>
                    <a:pt x="100" y="44"/>
                    <a:pt x="100" y="44"/>
                  </a:cubicBezTo>
                  <a:cubicBezTo>
                    <a:pt x="100" y="44"/>
                    <a:pt x="100" y="44"/>
                    <a:pt x="101" y="44"/>
                  </a:cubicBezTo>
                  <a:cubicBezTo>
                    <a:pt x="101" y="44"/>
                    <a:pt x="101" y="44"/>
                    <a:pt x="101" y="43"/>
                  </a:cubicBezTo>
                  <a:cubicBezTo>
                    <a:pt x="101" y="43"/>
                    <a:pt x="101" y="43"/>
                    <a:pt x="100" y="44"/>
                  </a:cubicBezTo>
                  <a:close/>
                  <a:moveTo>
                    <a:pt x="102" y="45"/>
                  </a:moveTo>
                  <a:lnTo>
                    <a:pt x="104" y="45"/>
                  </a:lnTo>
                  <a:cubicBezTo>
                    <a:pt x="104" y="44"/>
                    <a:pt x="103" y="44"/>
                    <a:pt x="102" y="44"/>
                  </a:cubicBezTo>
                  <a:lnTo>
                    <a:pt x="102" y="45"/>
                  </a:lnTo>
                  <a:close/>
                  <a:moveTo>
                    <a:pt x="99" y="45"/>
                  </a:moveTo>
                  <a:cubicBezTo>
                    <a:pt x="99" y="46"/>
                    <a:pt x="99" y="46"/>
                    <a:pt x="99" y="46"/>
                  </a:cubicBezTo>
                  <a:cubicBezTo>
                    <a:pt x="99" y="46"/>
                    <a:pt x="99" y="46"/>
                    <a:pt x="99" y="46"/>
                  </a:cubicBezTo>
                  <a:cubicBezTo>
                    <a:pt x="100" y="46"/>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1" y="49"/>
                    <a:pt x="101" y="50"/>
                    <a:pt x="101" y="50"/>
                  </a:cubicBezTo>
                  <a:cubicBezTo>
                    <a:pt x="100" y="51"/>
                    <a:pt x="100" y="51"/>
                    <a:pt x="100" y="52"/>
                  </a:cubicBezTo>
                  <a:cubicBezTo>
                    <a:pt x="100" y="52"/>
                    <a:pt x="100" y="52"/>
                    <a:pt x="101" y="53"/>
                  </a:cubicBezTo>
                  <a:cubicBezTo>
                    <a:pt x="101" y="52"/>
                    <a:pt x="101" y="51"/>
                    <a:pt x="101" y="51"/>
                  </a:cubicBezTo>
                  <a:cubicBezTo>
                    <a:pt x="102" y="50"/>
                    <a:pt x="102" y="49"/>
                    <a:pt x="102" y="48"/>
                  </a:cubicBezTo>
                  <a:cubicBezTo>
                    <a:pt x="101" y="48"/>
                    <a:pt x="101" y="47"/>
                    <a:pt x="100" y="47"/>
                  </a:cubicBezTo>
                  <a:cubicBezTo>
                    <a:pt x="100" y="47"/>
                    <a:pt x="99" y="47"/>
                    <a:pt x="99" y="48"/>
                  </a:cubicBezTo>
                  <a:close/>
                  <a:moveTo>
                    <a:pt x="94" y="49"/>
                  </a:moveTo>
                  <a:cubicBezTo>
                    <a:pt x="94" y="50"/>
                    <a:pt x="94" y="50"/>
                    <a:pt x="94" y="51"/>
                  </a:cubicBezTo>
                  <a:cubicBezTo>
                    <a:pt x="94" y="51"/>
                    <a:pt x="94" y="51"/>
                    <a:pt x="94" y="50"/>
                  </a:cubicBezTo>
                  <a:cubicBezTo>
                    <a:pt x="94" y="50"/>
                    <a:pt x="95" y="50"/>
                    <a:pt x="95" y="50"/>
                  </a:cubicBezTo>
                  <a:cubicBezTo>
                    <a:pt x="95" y="50"/>
                    <a:pt x="95" y="50"/>
                    <a:pt x="95" y="49"/>
                  </a:cubicBezTo>
                  <a:cubicBezTo>
                    <a:pt x="95" y="49"/>
                    <a:pt x="94" y="49"/>
                    <a:pt x="94" y="49"/>
                  </a:cubicBezTo>
                  <a:cubicBezTo>
                    <a:pt x="94" y="49"/>
                    <a:pt x="94" y="49"/>
                    <a:pt x="94" y="49"/>
                  </a:cubicBezTo>
                  <a:close/>
                  <a:moveTo>
                    <a:pt x="81" y="52"/>
                  </a:moveTo>
                  <a:cubicBezTo>
                    <a:pt x="82" y="52"/>
                    <a:pt x="82" y="52"/>
                    <a:pt x="82" y="51"/>
                  </a:cubicBezTo>
                  <a:cubicBezTo>
                    <a:pt x="82" y="51"/>
                    <a:pt x="82" y="50"/>
                    <a:pt x="82" y="50"/>
                  </a:cubicBezTo>
                  <a:lnTo>
                    <a:pt x="81" y="50"/>
                  </a:lnTo>
                  <a:lnTo>
                    <a:pt x="81" y="52"/>
                  </a:lnTo>
                  <a:close/>
                  <a:moveTo>
                    <a:pt x="6" y="51"/>
                  </a:moveTo>
                  <a:cubicBezTo>
                    <a:pt x="6" y="51"/>
                    <a:pt x="6" y="51"/>
                    <a:pt x="7" y="51"/>
                  </a:cubicBezTo>
                  <a:cubicBezTo>
                    <a:pt x="7" y="51"/>
                    <a:pt x="7" y="50"/>
                    <a:pt x="7" y="50"/>
                  </a:cubicBezTo>
                  <a:cubicBezTo>
                    <a:pt x="7" y="50"/>
                    <a:pt x="6" y="50"/>
                    <a:pt x="6" y="50"/>
                  </a:cubicBezTo>
                  <a:cubicBezTo>
                    <a:pt x="6" y="51"/>
                    <a:pt x="6" y="51"/>
                    <a:pt x="6" y="51"/>
                  </a:cubicBezTo>
                  <a:close/>
                  <a:moveTo>
                    <a:pt x="10" y="52"/>
                  </a:moveTo>
                  <a:lnTo>
                    <a:pt x="11" y="52"/>
                  </a:lnTo>
                  <a:lnTo>
                    <a:pt x="11" y="51"/>
                  </a:lnTo>
                  <a:lnTo>
                    <a:pt x="10" y="51"/>
                  </a:lnTo>
                  <a:lnTo>
                    <a:pt x="10" y="52"/>
                  </a:lnTo>
                  <a:close/>
                  <a:moveTo>
                    <a:pt x="92" y="51"/>
                  </a:moveTo>
                  <a:cubicBezTo>
                    <a:pt x="91" y="52"/>
                    <a:pt x="91" y="52"/>
                    <a:pt x="91" y="52"/>
                  </a:cubicBezTo>
                  <a:cubicBezTo>
                    <a:pt x="90" y="52"/>
                    <a:pt x="90" y="52"/>
                    <a:pt x="90" y="53"/>
                  </a:cubicBezTo>
                  <a:cubicBezTo>
                    <a:pt x="91" y="53"/>
                    <a:pt x="91" y="53"/>
                    <a:pt x="92" y="53"/>
                  </a:cubicBezTo>
                  <a:cubicBezTo>
                    <a:pt x="92" y="52"/>
                    <a:pt x="92" y="51"/>
                    <a:pt x="92" y="51"/>
                  </a:cubicBezTo>
                  <a:close/>
                  <a:moveTo>
                    <a:pt x="102" y="54"/>
                  </a:moveTo>
                  <a:cubicBezTo>
                    <a:pt x="103" y="54"/>
                    <a:pt x="103" y="54"/>
                    <a:pt x="103" y="54"/>
                  </a:cubicBezTo>
                  <a:cubicBezTo>
                    <a:pt x="103" y="54"/>
                    <a:pt x="103" y="54"/>
                    <a:pt x="103" y="53"/>
                  </a:cubicBezTo>
                  <a:cubicBezTo>
                    <a:pt x="103" y="53"/>
                    <a:pt x="103" y="53"/>
                    <a:pt x="103" y="53"/>
                  </a:cubicBezTo>
                  <a:cubicBezTo>
                    <a:pt x="102" y="53"/>
                    <a:pt x="102" y="54"/>
                    <a:pt x="102" y="54"/>
                  </a:cubicBezTo>
                  <a:close/>
                  <a:moveTo>
                    <a:pt x="94" y="55"/>
                  </a:moveTo>
                  <a:cubicBezTo>
                    <a:pt x="94" y="55"/>
                    <a:pt x="95" y="55"/>
                    <a:pt x="95" y="55"/>
                  </a:cubicBezTo>
                  <a:cubicBezTo>
                    <a:pt x="95" y="55"/>
                    <a:pt x="95" y="56"/>
                    <a:pt x="95" y="56"/>
                  </a:cubicBezTo>
                  <a:cubicBezTo>
                    <a:pt x="95" y="56"/>
                    <a:pt x="95" y="57"/>
                    <a:pt x="95" y="57"/>
                  </a:cubicBezTo>
                  <a:cubicBezTo>
                    <a:pt x="95" y="57"/>
                    <a:pt x="95" y="58"/>
                    <a:pt x="96" y="58"/>
                  </a:cubicBezTo>
                  <a:cubicBezTo>
                    <a:pt x="96" y="57"/>
                    <a:pt x="96" y="56"/>
                    <a:pt x="95" y="55"/>
                  </a:cubicBezTo>
                  <a:cubicBezTo>
                    <a:pt x="95" y="54"/>
                    <a:pt x="95" y="54"/>
                    <a:pt x="94" y="55"/>
                  </a:cubicBezTo>
                  <a:close/>
                  <a:moveTo>
                    <a:pt x="97" y="56"/>
                  </a:moveTo>
                  <a:cubicBezTo>
                    <a:pt x="97" y="57"/>
                    <a:pt x="98" y="58"/>
                    <a:pt x="98" y="60"/>
                  </a:cubicBezTo>
                  <a:cubicBezTo>
                    <a:pt x="97" y="60"/>
                    <a:pt x="97" y="61"/>
                    <a:pt x="97" y="61"/>
                  </a:cubicBezTo>
                  <a:cubicBezTo>
                    <a:pt x="96" y="62"/>
                    <a:pt x="96" y="62"/>
                    <a:pt x="96" y="63"/>
                  </a:cubicBezTo>
                  <a:cubicBezTo>
                    <a:pt x="97" y="63"/>
                    <a:pt x="97" y="63"/>
                    <a:pt x="98" y="62"/>
                  </a:cubicBezTo>
                  <a:cubicBezTo>
                    <a:pt x="98" y="61"/>
                    <a:pt x="99" y="60"/>
                    <a:pt x="99" y="59"/>
                  </a:cubicBezTo>
                  <a:cubicBezTo>
                    <a:pt x="99" y="58"/>
                    <a:pt x="98" y="57"/>
                    <a:pt x="98" y="56"/>
                  </a:cubicBezTo>
                  <a:cubicBezTo>
                    <a:pt x="98" y="56"/>
                    <a:pt x="97" y="55"/>
                    <a:pt x="97" y="56"/>
                  </a:cubicBezTo>
                  <a:close/>
                  <a:moveTo>
                    <a:pt x="100" y="56"/>
                  </a:moveTo>
                  <a:cubicBezTo>
                    <a:pt x="100" y="57"/>
                    <a:pt x="100" y="58"/>
                    <a:pt x="100" y="58"/>
                  </a:cubicBezTo>
                  <a:cubicBezTo>
                    <a:pt x="100" y="59"/>
                    <a:pt x="100" y="59"/>
                    <a:pt x="100" y="60"/>
                  </a:cubicBezTo>
                  <a:cubicBezTo>
                    <a:pt x="100" y="60"/>
                    <a:pt x="100" y="61"/>
                    <a:pt x="100" y="61"/>
                  </a:cubicBezTo>
                  <a:cubicBezTo>
                    <a:pt x="100" y="62"/>
                    <a:pt x="101" y="62"/>
                    <a:pt x="101" y="63"/>
                  </a:cubicBezTo>
                  <a:cubicBezTo>
                    <a:pt x="102" y="62"/>
                    <a:pt x="103" y="61"/>
                    <a:pt x="102" y="60"/>
                  </a:cubicBezTo>
                  <a:cubicBezTo>
                    <a:pt x="102" y="59"/>
                    <a:pt x="102" y="58"/>
                    <a:pt x="102" y="56"/>
                  </a:cubicBezTo>
                  <a:lnTo>
                    <a:pt x="100" y="56"/>
                  </a:lnTo>
                  <a:close/>
                  <a:moveTo>
                    <a:pt x="95" y="61"/>
                  </a:moveTo>
                  <a:cubicBezTo>
                    <a:pt x="94" y="61"/>
                    <a:pt x="94" y="61"/>
                    <a:pt x="94" y="61"/>
                  </a:cubicBezTo>
                  <a:cubicBezTo>
                    <a:pt x="93" y="60"/>
                    <a:pt x="93" y="60"/>
                    <a:pt x="93" y="60"/>
                  </a:cubicBezTo>
                  <a:cubicBezTo>
                    <a:pt x="92" y="59"/>
                    <a:pt x="92" y="59"/>
                    <a:pt x="92" y="59"/>
                  </a:cubicBezTo>
                  <a:cubicBezTo>
                    <a:pt x="91" y="58"/>
                    <a:pt x="91" y="58"/>
                    <a:pt x="90" y="58"/>
                  </a:cubicBezTo>
                  <a:cubicBezTo>
                    <a:pt x="89" y="59"/>
                    <a:pt x="89" y="59"/>
                    <a:pt x="89" y="60"/>
                  </a:cubicBezTo>
                  <a:cubicBezTo>
                    <a:pt x="88" y="61"/>
                    <a:pt x="88" y="62"/>
                    <a:pt x="88" y="63"/>
                  </a:cubicBezTo>
                  <a:cubicBezTo>
                    <a:pt x="89" y="64"/>
                    <a:pt x="89" y="65"/>
                    <a:pt x="90" y="66"/>
                  </a:cubicBezTo>
                  <a:cubicBezTo>
                    <a:pt x="90" y="66"/>
                    <a:pt x="91" y="67"/>
                    <a:pt x="92" y="66"/>
                  </a:cubicBezTo>
                  <a:cubicBezTo>
                    <a:pt x="92" y="65"/>
                    <a:pt x="92" y="64"/>
                    <a:pt x="91" y="64"/>
                  </a:cubicBezTo>
                  <a:cubicBezTo>
                    <a:pt x="90" y="64"/>
                    <a:pt x="90" y="63"/>
                    <a:pt x="90" y="63"/>
                  </a:cubicBezTo>
                  <a:cubicBezTo>
                    <a:pt x="90" y="62"/>
                    <a:pt x="90" y="61"/>
                    <a:pt x="90" y="60"/>
                  </a:cubicBezTo>
                  <a:cubicBezTo>
                    <a:pt x="90" y="60"/>
                    <a:pt x="91" y="59"/>
                    <a:pt x="92" y="59"/>
                  </a:cubicBezTo>
                  <a:cubicBezTo>
                    <a:pt x="92" y="60"/>
                    <a:pt x="92" y="60"/>
                    <a:pt x="92" y="61"/>
                  </a:cubicBezTo>
                  <a:cubicBezTo>
                    <a:pt x="92" y="61"/>
                    <a:pt x="92" y="62"/>
                    <a:pt x="92" y="62"/>
                  </a:cubicBezTo>
                  <a:cubicBezTo>
                    <a:pt x="92" y="63"/>
                    <a:pt x="92" y="63"/>
                    <a:pt x="92" y="64"/>
                  </a:cubicBezTo>
                  <a:cubicBezTo>
                    <a:pt x="92" y="64"/>
                    <a:pt x="93" y="64"/>
                    <a:pt x="93" y="65"/>
                  </a:cubicBezTo>
                  <a:cubicBezTo>
                    <a:pt x="93" y="64"/>
                    <a:pt x="94" y="63"/>
                    <a:pt x="94" y="63"/>
                  </a:cubicBezTo>
                  <a:cubicBezTo>
                    <a:pt x="95" y="62"/>
                    <a:pt x="95" y="62"/>
                    <a:pt x="95" y="61"/>
                  </a:cubicBezTo>
                  <a:close/>
                  <a:moveTo>
                    <a:pt x="3" y="59"/>
                  </a:moveTo>
                  <a:cubicBezTo>
                    <a:pt x="3" y="59"/>
                    <a:pt x="3" y="59"/>
                    <a:pt x="3" y="59"/>
                  </a:cubicBezTo>
                  <a:cubicBezTo>
                    <a:pt x="3" y="59"/>
                    <a:pt x="4" y="59"/>
                    <a:pt x="4" y="59"/>
                  </a:cubicBezTo>
                  <a:cubicBezTo>
                    <a:pt x="4" y="59"/>
                    <a:pt x="4"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6" y="60"/>
                  </a:cubicBezTo>
                  <a:cubicBezTo>
                    <a:pt x="95" y="60"/>
                    <a:pt x="95" y="60"/>
                    <a:pt x="95" y="60"/>
                  </a:cubicBezTo>
                  <a:close/>
                  <a:moveTo>
                    <a:pt x="50" y="63"/>
                  </a:moveTo>
                  <a:cubicBezTo>
                    <a:pt x="50" y="64"/>
                    <a:pt x="50" y="65"/>
                    <a:pt x="52" y="65"/>
                  </a:cubicBezTo>
                  <a:cubicBezTo>
                    <a:pt x="52" y="64"/>
                    <a:pt x="52" y="63"/>
                    <a:pt x="51" y="63"/>
                  </a:cubicBezTo>
                  <a:cubicBezTo>
                    <a:pt x="51" y="63"/>
                    <a:pt x="50" y="63"/>
                    <a:pt x="50" y="63"/>
                  </a:cubicBezTo>
                  <a:close/>
                  <a:moveTo>
                    <a:pt x="101" y="65"/>
                  </a:moveTo>
                  <a:cubicBezTo>
                    <a:pt x="100" y="65"/>
                    <a:pt x="100" y="65"/>
                    <a:pt x="100" y="65"/>
                  </a:cubicBezTo>
                  <a:cubicBezTo>
                    <a:pt x="99" y="66"/>
                    <a:pt x="99" y="66"/>
                    <a:pt x="99" y="66"/>
                  </a:cubicBezTo>
                  <a:cubicBezTo>
                    <a:pt x="100" y="66"/>
                    <a:pt x="100" y="67"/>
                    <a:pt x="100" y="67"/>
                  </a:cubicBezTo>
                  <a:cubicBezTo>
                    <a:pt x="100" y="67"/>
                    <a:pt x="100" y="68"/>
                    <a:pt x="100" y="68"/>
                  </a:cubicBezTo>
                  <a:cubicBezTo>
                    <a:pt x="99" y="69"/>
                    <a:pt x="99" y="70"/>
                    <a:pt x="99" y="70"/>
                  </a:cubicBezTo>
                  <a:cubicBezTo>
                    <a:pt x="99" y="71"/>
                    <a:pt x="99" y="71"/>
                    <a:pt x="100" y="72"/>
                  </a:cubicBezTo>
                  <a:cubicBezTo>
                    <a:pt x="101" y="71"/>
                    <a:pt x="102" y="70"/>
                    <a:pt x="102" y="69"/>
                  </a:cubicBezTo>
                  <a:cubicBezTo>
                    <a:pt x="102" y="68"/>
                    <a:pt x="102" y="68"/>
                    <a:pt x="103" y="68"/>
                  </a:cubicBezTo>
                  <a:cubicBezTo>
                    <a:pt x="103" y="68"/>
                    <a:pt x="103" y="68"/>
                    <a:pt x="103" y="67"/>
                  </a:cubicBezTo>
                  <a:cubicBezTo>
                    <a:pt x="103" y="67"/>
                    <a:pt x="103" y="66"/>
                    <a:pt x="102" y="66"/>
                  </a:cubicBezTo>
                  <a:cubicBezTo>
                    <a:pt x="102" y="65"/>
                    <a:pt x="102" y="65"/>
                    <a:pt x="101" y="65"/>
                  </a:cubicBezTo>
                  <a:close/>
                  <a:moveTo>
                    <a:pt x="103" y="72"/>
                  </a:moveTo>
                  <a:cubicBezTo>
                    <a:pt x="103" y="72"/>
                    <a:pt x="104" y="72"/>
                    <a:pt x="104" y="72"/>
                  </a:cubicBezTo>
                  <a:cubicBezTo>
                    <a:pt x="104" y="72"/>
                    <a:pt x="104" y="71"/>
                    <a:pt x="104" y="71"/>
                  </a:cubicBezTo>
                  <a:cubicBezTo>
                    <a:pt x="104" y="71"/>
                    <a:pt x="104" y="71"/>
                    <a:pt x="103" y="71"/>
                  </a:cubicBezTo>
                  <a:cubicBezTo>
                    <a:pt x="103" y="71"/>
                    <a:pt x="103" y="72"/>
                    <a:pt x="103" y="72"/>
                  </a:cubicBezTo>
                  <a:close/>
                  <a:moveTo>
                    <a:pt x="87" y="73"/>
                  </a:moveTo>
                  <a:cubicBezTo>
                    <a:pt x="87" y="74"/>
                    <a:pt x="87" y="74"/>
                    <a:pt x="87" y="74"/>
                  </a:cubicBezTo>
                  <a:cubicBezTo>
                    <a:pt x="87" y="75"/>
                    <a:pt x="88" y="75"/>
                    <a:pt x="88" y="75"/>
                  </a:cubicBezTo>
                  <a:cubicBezTo>
                    <a:pt x="88" y="74"/>
                    <a:pt x="88" y="73"/>
                    <a:pt x="87" y="73"/>
                  </a:cubicBezTo>
                  <a:close/>
                  <a:moveTo>
                    <a:pt x="17" y="74"/>
                  </a:moveTo>
                  <a:cubicBezTo>
                    <a:pt x="18" y="74"/>
                    <a:pt x="18" y="74"/>
                    <a:pt x="18" y="74"/>
                  </a:cubicBezTo>
                  <a:cubicBezTo>
                    <a:pt x="18" y="74"/>
                    <a:pt x="18" y="74"/>
                    <a:pt x="18" y="74"/>
                  </a:cubicBezTo>
                  <a:cubicBezTo>
                    <a:pt x="18" y="74"/>
                    <a:pt x="18" y="74"/>
                    <a:pt x="18" y="74"/>
                  </a:cubicBezTo>
                  <a:cubicBezTo>
                    <a:pt x="17" y="74"/>
                    <a:pt x="17" y="74"/>
                    <a:pt x="17" y="74"/>
                  </a:cubicBezTo>
                  <a:close/>
                  <a:moveTo>
                    <a:pt x="89" y="75"/>
                  </a:moveTo>
                  <a:cubicBezTo>
                    <a:pt x="89" y="76"/>
                    <a:pt x="90" y="76"/>
                    <a:pt x="90" y="76"/>
                  </a:cubicBezTo>
                  <a:cubicBezTo>
                    <a:pt x="91" y="76"/>
                    <a:pt x="91" y="77"/>
                    <a:pt x="92" y="77"/>
                  </a:cubicBezTo>
                  <a:cubicBezTo>
                    <a:pt x="92" y="76"/>
                    <a:pt x="92" y="76"/>
                    <a:pt x="92" y="76"/>
                  </a:cubicBezTo>
                  <a:cubicBezTo>
                    <a:pt x="91" y="75"/>
                    <a:pt x="91" y="75"/>
                    <a:pt x="91" y="75"/>
                  </a:cubicBezTo>
                  <a:cubicBezTo>
                    <a:pt x="91" y="75"/>
                    <a:pt x="90" y="75"/>
                    <a:pt x="90" y="75"/>
                  </a:cubicBezTo>
                  <a:cubicBezTo>
                    <a:pt x="89" y="75"/>
                    <a:pt x="89" y="75"/>
                    <a:pt x="89" y="75"/>
                  </a:cubicBezTo>
                  <a:close/>
                  <a:moveTo>
                    <a:pt x="37" y="76"/>
                  </a:moveTo>
                  <a:cubicBezTo>
                    <a:pt x="37" y="77"/>
                    <a:pt x="37" y="77"/>
                    <a:pt x="37" y="77"/>
                  </a:cubicBezTo>
                  <a:cubicBezTo>
                    <a:pt x="37" y="77"/>
                    <a:pt x="37" y="78"/>
                    <a:pt x="37" y="78"/>
                  </a:cubicBezTo>
                  <a:cubicBezTo>
                    <a:pt x="38" y="78"/>
                    <a:pt x="38" y="78"/>
                    <a:pt x="38" y="77"/>
                  </a:cubicBezTo>
                  <a:cubicBezTo>
                    <a:pt x="38" y="77"/>
                    <a:pt x="38" y="76"/>
                    <a:pt x="37" y="76"/>
                  </a:cubicBezTo>
                  <a:close/>
                  <a:moveTo>
                    <a:pt x="33" y="82"/>
                  </a:moveTo>
                  <a:lnTo>
                    <a:pt x="34" y="82"/>
                  </a:lnTo>
                  <a:lnTo>
                    <a:pt x="34" y="81"/>
                  </a:lnTo>
                  <a:lnTo>
                    <a:pt x="33" y="81"/>
                  </a:lnTo>
                  <a:lnTo>
                    <a:pt x="33" y="82"/>
                  </a:lnTo>
                  <a:close/>
                  <a:moveTo>
                    <a:pt x="86" y="83"/>
                  </a:moveTo>
                  <a:lnTo>
                    <a:pt x="87" y="83"/>
                  </a:lnTo>
                  <a:lnTo>
                    <a:pt x="87" y="82"/>
                  </a:lnTo>
                  <a:lnTo>
                    <a:pt x="86" y="82"/>
                  </a:lnTo>
                  <a:lnTo>
                    <a:pt x="86" y="83"/>
                  </a:lnTo>
                  <a:close/>
                  <a:moveTo>
                    <a:pt x="30" y="84"/>
                  </a:moveTo>
                  <a:cubicBezTo>
                    <a:pt x="29" y="83"/>
                    <a:pt x="29" y="83"/>
                    <a:pt x="28" y="83"/>
                  </a:cubicBezTo>
                  <a:cubicBezTo>
                    <a:pt x="27" y="83"/>
                    <a:pt x="26" y="84"/>
                    <a:pt x="26" y="84"/>
                  </a:cubicBezTo>
                  <a:cubicBezTo>
                    <a:pt x="26" y="85"/>
                    <a:pt x="26" y="86"/>
                    <a:pt x="26" y="87"/>
                  </a:cubicBezTo>
                  <a:cubicBezTo>
                    <a:pt x="26" y="88"/>
                    <a:pt x="26" y="89"/>
                    <a:pt x="27" y="89"/>
                  </a:cubicBezTo>
                  <a:cubicBezTo>
                    <a:pt x="29" y="89"/>
                    <a:pt x="30" y="88"/>
                    <a:pt x="31" y="87"/>
                  </a:cubicBezTo>
                  <a:cubicBezTo>
                    <a:pt x="31" y="87"/>
                    <a:pt x="31" y="86"/>
                    <a:pt x="30" y="86"/>
                  </a:cubicBezTo>
                  <a:cubicBezTo>
                    <a:pt x="30" y="85"/>
                    <a:pt x="30" y="85"/>
                    <a:pt x="30" y="84"/>
                  </a:cubicBezTo>
                  <a:close/>
                  <a:moveTo>
                    <a:pt x="48" y="84"/>
                  </a:moveTo>
                  <a:cubicBezTo>
                    <a:pt x="47" y="85"/>
                    <a:pt x="48" y="86"/>
                    <a:pt x="49" y="86"/>
                  </a:cubicBezTo>
                  <a:cubicBezTo>
                    <a:pt x="49" y="86"/>
                    <a:pt x="49" y="85"/>
                    <a:pt x="50" y="85"/>
                  </a:cubicBezTo>
                  <a:cubicBezTo>
                    <a:pt x="50" y="85"/>
                    <a:pt x="50" y="84"/>
                    <a:pt x="50" y="84"/>
                  </a:cubicBezTo>
                  <a:lnTo>
                    <a:pt x="48" y="84"/>
                  </a:lnTo>
                  <a:close/>
                  <a:moveTo>
                    <a:pt x="94" y="84"/>
                  </a:moveTo>
                  <a:cubicBezTo>
                    <a:pt x="94" y="85"/>
                    <a:pt x="94" y="85"/>
                    <a:pt x="94" y="84"/>
                  </a:cubicBezTo>
                  <a:cubicBezTo>
                    <a:pt x="94" y="84"/>
                    <a:pt x="94" y="84"/>
                    <a:pt x="94" y="84"/>
                  </a:cubicBezTo>
                  <a:cubicBezTo>
                    <a:pt x="94" y="84"/>
                    <a:pt x="94" y="84"/>
                    <a:pt x="94" y="84"/>
                  </a:cubicBezTo>
                  <a:cubicBezTo>
                    <a:pt x="94" y="84"/>
                    <a:pt x="93" y="84"/>
                    <a:pt x="94" y="84"/>
                  </a:cubicBezTo>
                  <a:close/>
                  <a:moveTo>
                    <a:pt x="39" y="86"/>
                  </a:moveTo>
                  <a:cubicBezTo>
                    <a:pt x="38" y="86"/>
                    <a:pt x="38" y="86"/>
                    <a:pt x="38" y="86"/>
                  </a:cubicBezTo>
                  <a:cubicBezTo>
                    <a:pt x="38" y="86"/>
                    <a:pt x="38" y="87"/>
                    <a:pt x="38" y="87"/>
                  </a:cubicBezTo>
                  <a:cubicBezTo>
                    <a:pt x="38" y="87"/>
                    <a:pt x="38" y="87"/>
                    <a:pt x="38" y="88"/>
                  </a:cubicBezTo>
                  <a:cubicBezTo>
                    <a:pt x="38" y="88"/>
                    <a:pt x="38" y="88"/>
                    <a:pt x="39" y="88"/>
                  </a:cubicBezTo>
                  <a:lnTo>
                    <a:pt x="39" y="86"/>
                  </a:lnTo>
                  <a:close/>
                  <a:moveTo>
                    <a:pt x="32" y="87"/>
                  </a:moveTo>
                  <a:cubicBezTo>
                    <a:pt x="32" y="88"/>
                    <a:pt x="32" y="88"/>
                    <a:pt x="32" y="88"/>
                  </a:cubicBezTo>
                  <a:cubicBezTo>
                    <a:pt x="32" y="88"/>
                    <a:pt x="32" y="88"/>
                    <a:pt x="32" y="87"/>
                  </a:cubicBezTo>
                  <a:cubicBezTo>
                    <a:pt x="32" y="87"/>
                    <a:pt x="32" y="87"/>
                    <a:pt x="32" y="87"/>
                  </a:cubicBezTo>
                  <a:cubicBezTo>
                    <a:pt x="32" y="87"/>
                    <a:pt x="32" y="87"/>
                    <a:pt x="32" y="87"/>
                  </a:cubicBezTo>
                  <a:close/>
                  <a:moveTo>
                    <a:pt x="102" y="87"/>
                  </a:moveTo>
                  <a:cubicBezTo>
                    <a:pt x="102" y="88"/>
                    <a:pt x="103" y="88"/>
                    <a:pt x="103" y="87"/>
                  </a:cubicBezTo>
                  <a:cubicBezTo>
                    <a:pt x="103" y="87"/>
                    <a:pt x="103" y="87"/>
                    <a:pt x="103" y="87"/>
                  </a:cubicBezTo>
                  <a:cubicBezTo>
                    <a:pt x="103" y="87"/>
                    <a:pt x="103" y="87"/>
                    <a:pt x="102" y="87"/>
                  </a:cubicBezTo>
                  <a:cubicBezTo>
                    <a:pt x="102" y="87"/>
                    <a:pt x="102" y="87"/>
                    <a:pt x="102" y="87"/>
                  </a:cubicBezTo>
                  <a:close/>
                  <a:moveTo>
                    <a:pt x="54" y="89"/>
                  </a:moveTo>
                  <a:lnTo>
                    <a:pt x="55" y="89"/>
                  </a:lnTo>
                  <a:lnTo>
                    <a:pt x="55" y="89"/>
                  </a:lnTo>
                  <a:lnTo>
                    <a:pt x="54" y="89"/>
                  </a:lnTo>
                  <a:close/>
                  <a:moveTo>
                    <a:pt x="29" y="94"/>
                  </a:moveTo>
                  <a:cubicBezTo>
                    <a:pt x="29" y="94"/>
                    <a:pt x="30" y="94"/>
                    <a:pt x="30" y="94"/>
                  </a:cubicBezTo>
                  <a:cubicBezTo>
                    <a:pt x="30" y="93"/>
                    <a:pt x="30" y="93"/>
                    <a:pt x="30" y="93"/>
                  </a:cubicBezTo>
                  <a:cubicBezTo>
                    <a:pt x="30" y="93"/>
                    <a:pt x="29" y="93"/>
                    <a:pt x="29" y="93"/>
                  </a:cubicBezTo>
                  <a:cubicBezTo>
                    <a:pt x="29" y="93"/>
                    <a:pt x="29" y="93"/>
                    <a:pt x="29" y="94"/>
                  </a:cubicBezTo>
                  <a:close/>
                  <a:moveTo>
                    <a:pt x="26" y="97"/>
                  </a:moveTo>
                  <a:lnTo>
                    <a:pt x="27" y="97"/>
                  </a:lnTo>
                  <a:cubicBezTo>
                    <a:pt x="27" y="97"/>
                    <a:pt x="27" y="97"/>
                    <a:pt x="27" y="97"/>
                  </a:cubicBezTo>
                  <a:cubicBezTo>
                    <a:pt x="27" y="97"/>
                    <a:pt x="28" y="96"/>
                    <a:pt x="28" y="96"/>
                  </a:cubicBezTo>
                  <a:cubicBezTo>
                    <a:pt x="27" y="96"/>
                    <a:pt x="27" y="96"/>
                    <a:pt x="27" y="96"/>
                  </a:cubicBezTo>
                  <a:cubicBezTo>
                    <a:pt x="27" y="96"/>
                    <a:pt x="27" y="96"/>
                    <a:pt x="26" y="96"/>
                  </a:cubicBezTo>
                  <a:lnTo>
                    <a:pt x="26" y="97"/>
                  </a:lnTo>
                  <a:close/>
                  <a:moveTo>
                    <a:pt x="97" y="96"/>
                  </a:moveTo>
                  <a:cubicBezTo>
                    <a:pt x="97" y="97"/>
                    <a:pt x="97" y="98"/>
                    <a:pt x="97" y="98"/>
                  </a:cubicBezTo>
                  <a:cubicBezTo>
                    <a:pt x="97" y="99"/>
                    <a:pt x="97" y="100"/>
                    <a:pt x="98" y="100"/>
                  </a:cubicBezTo>
                  <a:cubicBezTo>
                    <a:pt x="98" y="99"/>
                    <a:pt x="98" y="99"/>
                    <a:pt x="99" y="99"/>
                  </a:cubicBezTo>
                  <a:cubicBezTo>
                    <a:pt x="99" y="99"/>
                    <a:pt x="99" y="99"/>
                    <a:pt x="99" y="99"/>
                  </a:cubicBezTo>
                  <a:cubicBezTo>
                    <a:pt x="99" y="98"/>
                    <a:pt x="98" y="98"/>
                    <a:pt x="98" y="97"/>
                  </a:cubicBezTo>
                  <a:cubicBezTo>
                    <a:pt x="98" y="97"/>
                    <a:pt x="98" y="96"/>
                    <a:pt x="97" y="96"/>
                  </a:cubicBezTo>
                  <a:close/>
                  <a:moveTo>
                    <a:pt x="73" y="97"/>
                  </a:moveTo>
                  <a:cubicBezTo>
                    <a:pt x="72" y="98"/>
                    <a:pt x="72" y="99"/>
                    <a:pt x="72" y="100"/>
                  </a:cubicBezTo>
                  <a:cubicBezTo>
                    <a:pt x="71" y="100"/>
                    <a:pt x="71" y="101"/>
                    <a:pt x="71" y="103"/>
                  </a:cubicBezTo>
                  <a:cubicBezTo>
                    <a:pt x="71" y="104"/>
                    <a:pt x="70" y="104"/>
                    <a:pt x="70" y="105"/>
                  </a:cubicBezTo>
                  <a:cubicBezTo>
                    <a:pt x="70" y="105"/>
                    <a:pt x="70" y="106"/>
                    <a:pt x="71" y="106"/>
                  </a:cubicBezTo>
                  <a:cubicBezTo>
                    <a:pt x="71" y="105"/>
                    <a:pt x="71" y="105"/>
                    <a:pt x="71" y="104"/>
                  </a:cubicBezTo>
                  <a:cubicBezTo>
                    <a:pt x="72" y="103"/>
                    <a:pt x="72" y="103"/>
                    <a:pt x="72" y="102"/>
                  </a:cubicBezTo>
                  <a:cubicBezTo>
                    <a:pt x="73" y="102"/>
                    <a:pt x="73" y="101"/>
                    <a:pt x="73" y="101"/>
                  </a:cubicBezTo>
                  <a:cubicBezTo>
                    <a:pt x="74" y="101"/>
                    <a:pt x="74" y="102"/>
                    <a:pt x="75" y="102"/>
                  </a:cubicBezTo>
                  <a:cubicBezTo>
                    <a:pt x="75" y="101"/>
                    <a:pt x="74" y="100"/>
                    <a:pt x="74" y="100"/>
                  </a:cubicBezTo>
                  <a:cubicBezTo>
                    <a:pt x="74" y="99"/>
                    <a:pt x="74" y="98"/>
                    <a:pt x="74" y="97"/>
                  </a:cubicBezTo>
                  <a:lnTo>
                    <a:pt x="73" y="97"/>
                  </a:lnTo>
                  <a:close/>
                  <a:moveTo>
                    <a:pt x="88" y="100"/>
                  </a:moveTo>
                  <a:cubicBezTo>
                    <a:pt x="88" y="99"/>
                    <a:pt x="88" y="98"/>
                    <a:pt x="87" y="98"/>
                  </a:cubicBezTo>
                  <a:cubicBezTo>
                    <a:pt x="87" y="98"/>
                    <a:pt x="86" y="98"/>
                    <a:pt x="86" y="99"/>
                  </a:cubicBezTo>
                  <a:cubicBezTo>
                    <a:pt x="85" y="99"/>
                    <a:pt x="86" y="100"/>
                    <a:pt x="86" y="100"/>
                  </a:cubicBezTo>
                  <a:cubicBezTo>
                    <a:pt x="87" y="100"/>
                    <a:pt x="87" y="100"/>
                    <a:pt x="88" y="100"/>
                  </a:cubicBezTo>
                  <a:close/>
                  <a:moveTo>
                    <a:pt x="100" y="100"/>
                  </a:moveTo>
                  <a:cubicBezTo>
                    <a:pt x="100" y="100"/>
                    <a:pt x="101" y="100"/>
                    <a:pt x="101" y="100"/>
                  </a:cubicBezTo>
                  <a:cubicBezTo>
                    <a:pt x="101" y="100"/>
                    <a:pt x="101" y="100"/>
                    <a:pt x="101" y="100"/>
                  </a:cubicBezTo>
                  <a:cubicBezTo>
                    <a:pt x="101" y="100"/>
                    <a:pt x="101" y="100"/>
                    <a:pt x="100" y="100"/>
                  </a:cubicBezTo>
                  <a:cubicBezTo>
                    <a:pt x="100" y="100"/>
                    <a:pt x="100" y="100"/>
                    <a:pt x="100" y="100"/>
                  </a:cubicBezTo>
                  <a:close/>
                  <a:moveTo>
                    <a:pt x="2" y="102"/>
                  </a:moveTo>
                  <a:lnTo>
                    <a:pt x="4" y="102"/>
                  </a:lnTo>
                  <a:lnTo>
                    <a:pt x="3" y="101"/>
                  </a:lnTo>
                  <a:lnTo>
                    <a:pt x="3" y="101"/>
                  </a:lnTo>
                  <a:lnTo>
                    <a:pt x="2" y="102"/>
                  </a:lnTo>
                  <a:close/>
                  <a:moveTo>
                    <a:pt x="7" y="103"/>
                  </a:moveTo>
                  <a:lnTo>
                    <a:pt x="8" y="103"/>
                  </a:lnTo>
                  <a:lnTo>
                    <a:pt x="8" y="102"/>
                  </a:lnTo>
                  <a:lnTo>
                    <a:pt x="7" y="102"/>
                  </a:lnTo>
                  <a:lnTo>
                    <a:pt x="7" y="103"/>
                  </a:lnTo>
                  <a:close/>
                  <a:moveTo>
                    <a:pt x="97" y="104"/>
                  </a:moveTo>
                  <a:cubicBezTo>
                    <a:pt x="97" y="104"/>
                    <a:pt x="97" y="105"/>
                    <a:pt x="97" y="105"/>
                  </a:cubicBezTo>
                  <a:lnTo>
                    <a:pt x="98" y="105"/>
                  </a:lnTo>
                  <a:cubicBezTo>
                    <a:pt x="98" y="104"/>
                    <a:pt x="98" y="104"/>
                    <a:pt x="98" y="104"/>
                  </a:cubicBezTo>
                  <a:cubicBezTo>
                    <a:pt x="98" y="104"/>
                    <a:pt x="98" y="104"/>
                    <a:pt x="98" y="104"/>
                  </a:cubicBezTo>
                  <a:cubicBezTo>
                    <a:pt x="97" y="104"/>
                    <a:pt x="97" y="104"/>
                    <a:pt x="97" y="104"/>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9"/>
                    <a:pt x="69" y="109"/>
                    <a:pt x="69" y="109"/>
                  </a:cubicBezTo>
                  <a:cubicBezTo>
                    <a:pt x="70" y="109"/>
                    <a:pt x="70" y="110"/>
                    <a:pt x="70" y="110"/>
                  </a:cubicBezTo>
                  <a:cubicBezTo>
                    <a:pt x="70" y="111"/>
                    <a:pt x="70" y="112"/>
                    <a:pt x="70" y="112"/>
                  </a:cubicBezTo>
                  <a:cubicBezTo>
                    <a:pt x="70" y="113"/>
                    <a:pt x="70" y="114"/>
                    <a:pt x="71" y="114"/>
                  </a:cubicBezTo>
                  <a:cubicBezTo>
                    <a:pt x="71" y="113"/>
                    <a:pt x="71" y="112"/>
                    <a:pt x="71" y="111"/>
                  </a:cubicBezTo>
                  <a:cubicBezTo>
                    <a:pt x="71" y="110"/>
                    <a:pt x="70" y="109"/>
                    <a:pt x="70" y="108"/>
                  </a:cubicBezTo>
                  <a:close/>
                  <a:moveTo>
                    <a:pt x="54" y="111"/>
                  </a:moveTo>
                  <a:cubicBezTo>
                    <a:pt x="53" y="112"/>
                    <a:pt x="53" y="113"/>
                    <a:pt x="54" y="114"/>
                  </a:cubicBezTo>
                  <a:cubicBezTo>
                    <a:pt x="55" y="113"/>
                    <a:pt x="55" y="113"/>
                    <a:pt x="55" y="112"/>
                  </a:cubicBezTo>
                  <a:cubicBezTo>
                    <a:pt x="55" y="112"/>
                    <a:pt x="54" y="111"/>
                    <a:pt x="54" y="111"/>
                  </a:cubicBezTo>
                  <a:close/>
                  <a:moveTo>
                    <a:pt x="102" y="114"/>
                  </a:moveTo>
                  <a:cubicBezTo>
                    <a:pt x="102" y="114"/>
                    <a:pt x="102" y="115"/>
                    <a:pt x="103" y="115"/>
                  </a:cubicBezTo>
                  <a:cubicBezTo>
                    <a:pt x="103" y="115"/>
                    <a:pt x="103" y="115"/>
                    <a:pt x="104" y="115"/>
                  </a:cubicBezTo>
                  <a:cubicBezTo>
                    <a:pt x="104" y="114"/>
                    <a:pt x="103" y="113"/>
                    <a:pt x="102" y="114"/>
                  </a:cubicBezTo>
                  <a:close/>
                  <a:moveTo>
                    <a:pt x="68" y="120"/>
                  </a:moveTo>
                  <a:cubicBezTo>
                    <a:pt x="68" y="120"/>
                    <a:pt x="67" y="121"/>
                    <a:pt x="67" y="121"/>
                  </a:cubicBezTo>
                  <a:cubicBezTo>
                    <a:pt x="67" y="121"/>
                    <a:pt x="68" y="122"/>
                    <a:pt x="69" y="122"/>
                  </a:cubicBezTo>
                  <a:cubicBezTo>
                    <a:pt x="69" y="120"/>
                    <a:pt x="68" y="120"/>
                    <a:pt x="68" y="120"/>
                  </a:cubicBezTo>
                  <a:close/>
                  <a:moveTo>
                    <a:pt x="66" y="121"/>
                  </a:moveTo>
                  <a:cubicBezTo>
                    <a:pt x="65" y="120"/>
                    <a:pt x="64" y="121"/>
                    <a:pt x="64" y="121"/>
                  </a:cubicBezTo>
                  <a:cubicBezTo>
                    <a:pt x="64" y="122"/>
                    <a:pt x="64" y="123"/>
                    <a:pt x="65" y="123"/>
                  </a:cubicBezTo>
                  <a:cubicBezTo>
                    <a:pt x="65" y="122"/>
                    <a:pt x="65" y="122"/>
                    <a:pt x="65" y="122"/>
                  </a:cubicBezTo>
                  <a:cubicBezTo>
                    <a:pt x="66" y="122"/>
                    <a:pt x="66" y="121"/>
                    <a:pt x="66" y="121"/>
                  </a:cubicBezTo>
                  <a:close/>
                  <a:moveTo>
                    <a:pt x="33" y="123"/>
                  </a:moveTo>
                  <a:cubicBezTo>
                    <a:pt x="33" y="123"/>
                    <a:pt x="33" y="123"/>
                    <a:pt x="33" y="123"/>
                  </a:cubicBezTo>
                  <a:cubicBezTo>
                    <a:pt x="33" y="124"/>
                    <a:pt x="34" y="124"/>
                    <a:pt x="34" y="124"/>
                  </a:cubicBezTo>
                  <a:cubicBezTo>
                    <a:pt x="34" y="123"/>
                    <a:pt x="34" y="123"/>
                    <a:pt x="34" y="122"/>
                  </a:cubicBezTo>
                  <a:cubicBezTo>
                    <a:pt x="34"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8"/>
                    <a:pt x="62" y="129"/>
                    <a:pt x="63" y="129"/>
                  </a:cubicBezTo>
                  <a:cubicBezTo>
                    <a:pt x="63" y="129"/>
                    <a:pt x="63" y="129"/>
                    <a:pt x="63" y="128"/>
                  </a:cubicBezTo>
                  <a:cubicBezTo>
                    <a:pt x="63" y="128"/>
                    <a:pt x="64" y="127"/>
                    <a:pt x="64" y="126"/>
                  </a:cubicBezTo>
                  <a:cubicBezTo>
                    <a:pt x="64" y="126"/>
                    <a:pt x="64" y="125"/>
                    <a:pt x="64" y="125"/>
                  </a:cubicBezTo>
                  <a:cubicBezTo>
                    <a:pt x="64" y="124"/>
                    <a:pt x="64" y="124"/>
                    <a:pt x="63" y="123"/>
                  </a:cubicBezTo>
                  <a:close/>
                  <a:moveTo>
                    <a:pt x="51" y="127"/>
                  </a:moveTo>
                  <a:cubicBezTo>
                    <a:pt x="51" y="127"/>
                    <a:pt x="51" y="127"/>
                    <a:pt x="51" y="127"/>
                  </a:cubicBezTo>
                  <a:cubicBezTo>
                    <a:pt x="52" y="127"/>
                    <a:pt x="52" y="127"/>
                    <a:pt x="52" y="127"/>
                  </a:cubicBezTo>
                  <a:cubicBezTo>
                    <a:pt x="52" y="127"/>
                    <a:pt x="52" y="126"/>
                    <a:pt x="52" y="126"/>
                  </a:cubicBezTo>
                  <a:cubicBezTo>
                    <a:pt x="51" y="126"/>
                    <a:pt x="51" y="126"/>
                    <a:pt x="51" y="127"/>
                  </a:cubicBezTo>
                  <a:close/>
                  <a:moveTo>
                    <a:pt x="103" y="127"/>
                  </a:moveTo>
                  <a:cubicBezTo>
                    <a:pt x="103" y="127"/>
                    <a:pt x="104" y="127"/>
                    <a:pt x="104" y="127"/>
                  </a:cubicBezTo>
                  <a:cubicBezTo>
                    <a:pt x="104" y="127"/>
                    <a:pt x="104" y="126"/>
                    <a:pt x="104" y="126"/>
                  </a:cubicBezTo>
                  <a:cubicBezTo>
                    <a:pt x="104" y="126"/>
                    <a:pt x="104" y="126"/>
                    <a:pt x="103" y="126"/>
                  </a:cubicBezTo>
                  <a:cubicBezTo>
                    <a:pt x="103" y="126"/>
                    <a:pt x="103" y="127"/>
                    <a:pt x="103" y="127"/>
                  </a:cubicBezTo>
                  <a:close/>
                  <a:moveTo>
                    <a:pt x="44" y="128"/>
                  </a:moveTo>
                  <a:cubicBezTo>
                    <a:pt x="43" y="129"/>
                    <a:pt x="43" y="129"/>
                    <a:pt x="43" y="129"/>
                  </a:cubicBezTo>
                  <a:cubicBezTo>
                    <a:pt x="43" y="129"/>
                    <a:pt x="44" y="129"/>
                    <a:pt x="44" y="128"/>
                  </a:cubicBezTo>
                  <a:cubicBezTo>
                    <a:pt x="44" y="128"/>
                    <a:pt x="44" y="128"/>
                    <a:pt x="44" y="128"/>
                  </a:cubicBezTo>
                  <a:cubicBezTo>
                    <a:pt x="44" y="128"/>
                    <a:pt x="44" y="128"/>
                    <a:pt x="44" y="128"/>
                  </a:cubicBezTo>
                  <a:close/>
                  <a:moveTo>
                    <a:pt x="2" y="128"/>
                  </a:moveTo>
                  <a:cubicBezTo>
                    <a:pt x="1" y="129"/>
                    <a:pt x="1" y="129"/>
                    <a:pt x="1" y="130"/>
                  </a:cubicBezTo>
                  <a:cubicBezTo>
                    <a:pt x="2" y="130"/>
                    <a:pt x="2" y="131"/>
                    <a:pt x="3" y="130"/>
                  </a:cubicBezTo>
                  <a:cubicBezTo>
                    <a:pt x="3" y="129"/>
                    <a:pt x="3" y="128"/>
                    <a:pt x="2" y="128"/>
                  </a:cubicBezTo>
                  <a:close/>
                  <a:moveTo>
                    <a:pt x="29" y="130"/>
                  </a:moveTo>
                  <a:cubicBezTo>
                    <a:pt x="28" y="129"/>
                    <a:pt x="26" y="130"/>
                    <a:pt x="26" y="130"/>
                  </a:cubicBezTo>
                  <a:cubicBezTo>
                    <a:pt x="25" y="131"/>
                    <a:pt x="24" y="132"/>
                    <a:pt x="24" y="133"/>
                  </a:cubicBezTo>
                  <a:cubicBezTo>
                    <a:pt x="24" y="134"/>
                    <a:pt x="24" y="135"/>
                    <a:pt x="24" y="135"/>
                  </a:cubicBezTo>
                  <a:cubicBezTo>
                    <a:pt x="24" y="136"/>
                    <a:pt x="25" y="137"/>
                    <a:pt x="26" y="137"/>
                  </a:cubicBezTo>
                  <a:cubicBezTo>
                    <a:pt x="27" y="137"/>
                    <a:pt x="28" y="137"/>
                    <a:pt x="29" y="137"/>
                  </a:cubicBezTo>
                  <a:cubicBezTo>
                    <a:pt x="29" y="136"/>
                    <a:pt x="30" y="135"/>
                    <a:pt x="30" y="135"/>
                  </a:cubicBezTo>
                  <a:cubicBezTo>
                    <a:pt x="30" y="134"/>
                    <a:pt x="31" y="133"/>
                    <a:pt x="30" y="132"/>
                  </a:cubicBezTo>
                  <a:cubicBezTo>
                    <a:pt x="30" y="131"/>
                    <a:pt x="30" y="131"/>
                    <a:pt x="29" y="130"/>
                  </a:cubicBezTo>
                  <a:close/>
                  <a:moveTo>
                    <a:pt x="61" y="134"/>
                  </a:moveTo>
                  <a:cubicBezTo>
                    <a:pt x="61" y="134"/>
                    <a:pt x="61" y="135"/>
                    <a:pt x="61" y="135"/>
                  </a:cubicBezTo>
                  <a:cubicBezTo>
                    <a:pt x="61" y="135"/>
                    <a:pt x="61" y="136"/>
                    <a:pt x="62" y="136"/>
                  </a:cubicBezTo>
                  <a:cubicBezTo>
                    <a:pt x="62" y="137"/>
                    <a:pt x="62" y="137"/>
                    <a:pt x="61" y="138"/>
                  </a:cubicBezTo>
                  <a:cubicBezTo>
                    <a:pt x="61" y="138"/>
                    <a:pt x="61" y="139"/>
                    <a:pt x="62" y="139"/>
                  </a:cubicBezTo>
                  <a:cubicBezTo>
                    <a:pt x="61" y="139"/>
                    <a:pt x="62" y="138"/>
                    <a:pt x="62" y="138"/>
                  </a:cubicBezTo>
                  <a:cubicBezTo>
                    <a:pt x="62" y="138"/>
                    <a:pt x="62" y="138"/>
                    <a:pt x="62" y="137"/>
                  </a:cubicBezTo>
                  <a:cubicBezTo>
                    <a:pt x="62" y="137"/>
                    <a:pt x="63" y="137"/>
                    <a:pt x="63"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2" y="131"/>
                    <a:pt x="61" y="132"/>
                    <a:pt x="61" y="132"/>
                  </a:cubicBezTo>
                  <a:cubicBezTo>
                    <a:pt x="61" y="132"/>
                    <a:pt x="61" y="133"/>
                    <a:pt x="60" y="134"/>
                  </a:cubicBezTo>
                  <a:lnTo>
                    <a:pt x="61" y="134"/>
                  </a:lnTo>
                  <a:close/>
                  <a:moveTo>
                    <a:pt x="99" y="132"/>
                  </a:moveTo>
                  <a:cubicBezTo>
                    <a:pt x="99" y="132"/>
                    <a:pt x="100" y="132"/>
                    <a:pt x="100" y="132"/>
                  </a:cubicBezTo>
                  <a:cubicBezTo>
                    <a:pt x="100" y="132"/>
                    <a:pt x="100" y="132"/>
                    <a:pt x="100" y="131"/>
                  </a:cubicBezTo>
                  <a:cubicBezTo>
                    <a:pt x="100" y="131"/>
                    <a:pt x="100" y="131"/>
                    <a:pt x="100" y="131"/>
                  </a:cubicBezTo>
                  <a:cubicBezTo>
                    <a:pt x="99" y="132"/>
                    <a:pt x="99" y="132"/>
                    <a:pt x="99" y="132"/>
                  </a:cubicBezTo>
                  <a:close/>
                  <a:moveTo>
                    <a:pt x="66" y="133"/>
                  </a:moveTo>
                  <a:cubicBezTo>
                    <a:pt x="66" y="133"/>
                    <a:pt x="66" y="133"/>
                    <a:pt x="67" y="133"/>
                  </a:cubicBezTo>
                  <a:cubicBezTo>
                    <a:pt x="67" y="133"/>
                    <a:pt x="67" y="133"/>
                    <a:pt x="67" y="133"/>
                  </a:cubicBezTo>
                  <a:cubicBezTo>
                    <a:pt x="67" y="133"/>
                    <a:pt x="66" y="133"/>
                    <a:pt x="66" y="133"/>
                  </a:cubicBezTo>
                  <a:cubicBezTo>
                    <a:pt x="66" y="133"/>
                    <a:pt x="66" y="133"/>
                    <a:pt x="66" y="133"/>
                  </a:cubicBezTo>
                  <a:close/>
                  <a:moveTo>
                    <a:pt x="45" y="140"/>
                  </a:moveTo>
                  <a:cubicBezTo>
                    <a:pt x="45" y="140"/>
                    <a:pt x="45" y="140"/>
                    <a:pt x="46" y="140"/>
                  </a:cubicBezTo>
                  <a:cubicBezTo>
                    <a:pt x="46" y="140"/>
                    <a:pt x="46" y="140"/>
                    <a:pt x="46" y="140"/>
                  </a:cubicBezTo>
                  <a:cubicBezTo>
                    <a:pt x="45" y="139"/>
                    <a:pt x="45" y="139"/>
                    <a:pt x="45" y="139"/>
                  </a:cubicBezTo>
                  <a:cubicBezTo>
                    <a:pt x="45" y="140"/>
                    <a:pt x="45" y="140"/>
                    <a:pt x="45" y="140"/>
                  </a:cubicBezTo>
                  <a:close/>
                  <a:moveTo>
                    <a:pt x="6" y="143"/>
                  </a:moveTo>
                  <a:cubicBezTo>
                    <a:pt x="6" y="143"/>
                    <a:pt x="6" y="143"/>
                    <a:pt x="6" y="143"/>
                  </a:cubicBezTo>
                  <a:cubicBezTo>
                    <a:pt x="6" y="143"/>
                    <a:pt x="7" y="143"/>
                    <a:pt x="7" y="143"/>
                  </a:cubicBezTo>
                  <a:cubicBezTo>
                    <a:pt x="7" y="142"/>
                    <a:pt x="7" y="142"/>
                    <a:pt x="6" y="142"/>
                  </a:cubicBezTo>
                  <a:cubicBezTo>
                    <a:pt x="6" y="142"/>
                    <a:pt x="6" y="142"/>
                    <a:pt x="6" y="143"/>
                  </a:cubicBezTo>
                  <a:close/>
                  <a:moveTo>
                    <a:pt x="38" y="143"/>
                  </a:moveTo>
                  <a:cubicBezTo>
                    <a:pt x="38" y="143"/>
                    <a:pt x="38" y="143"/>
                    <a:pt x="38" y="143"/>
                  </a:cubicBezTo>
                  <a:cubicBezTo>
                    <a:pt x="38" y="143"/>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4"/>
                    <a:pt x="5" y="144"/>
                    <a:pt x="5" y="145"/>
                  </a:cubicBezTo>
                  <a:cubicBezTo>
                    <a:pt x="5" y="145"/>
                    <a:pt x="5" y="145"/>
                    <a:pt x="5" y="145"/>
                  </a:cubicBezTo>
                  <a:close/>
                  <a:moveTo>
                    <a:pt x="66" y="145"/>
                  </a:moveTo>
                  <a:cubicBezTo>
                    <a:pt x="66" y="145"/>
                    <a:pt x="66" y="145"/>
                    <a:pt x="66" y="145"/>
                  </a:cubicBezTo>
                  <a:cubicBezTo>
                    <a:pt x="66" y="145"/>
                    <a:pt x="66" y="145"/>
                    <a:pt x="66" y="145"/>
                  </a:cubicBezTo>
                  <a:cubicBezTo>
                    <a:pt x="66" y="144"/>
                    <a:pt x="66" y="144"/>
                    <a:pt x="66" y="145"/>
                  </a:cubicBezTo>
                  <a:cubicBezTo>
                    <a:pt x="65" y="145"/>
                    <a:pt x="65" y="145"/>
                    <a:pt x="66" y="145"/>
                  </a:cubicBezTo>
                  <a:close/>
                  <a:moveTo>
                    <a:pt x="20" y="148"/>
                  </a:moveTo>
                  <a:cubicBezTo>
                    <a:pt x="20" y="148"/>
                    <a:pt x="20" y="148"/>
                    <a:pt x="20" y="148"/>
                  </a:cubicBezTo>
                  <a:cubicBezTo>
                    <a:pt x="20" y="148"/>
                    <a:pt x="20" y="148"/>
                    <a:pt x="20" y="148"/>
                  </a:cubicBezTo>
                  <a:cubicBezTo>
                    <a:pt x="20" y="148"/>
                    <a:pt x="20" y="148"/>
                    <a:pt x="20" y="147"/>
                  </a:cubicBezTo>
                  <a:cubicBezTo>
                    <a:pt x="20" y="147"/>
                    <a:pt x="20" y="147"/>
                    <a:pt x="20" y="148"/>
                  </a:cubicBezTo>
                  <a:close/>
                  <a:moveTo>
                    <a:pt x="62" y="148"/>
                  </a:moveTo>
                  <a:cubicBezTo>
                    <a:pt x="62" y="149"/>
                    <a:pt x="61" y="149"/>
                    <a:pt x="62" y="149"/>
                  </a:cubicBezTo>
                  <a:cubicBezTo>
                    <a:pt x="62" y="150"/>
                    <a:pt x="62" y="150"/>
                    <a:pt x="63" y="150"/>
                  </a:cubicBezTo>
                  <a:cubicBezTo>
                    <a:pt x="63" y="150"/>
                    <a:pt x="63" y="149"/>
                    <a:pt x="63" y="149"/>
                  </a:cubicBezTo>
                  <a:cubicBezTo>
                    <a:pt x="63" y="149"/>
                    <a:pt x="63" y="148"/>
                    <a:pt x="62" y="148"/>
                  </a:cubicBezTo>
                  <a:close/>
                  <a:moveTo>
                    <a:pt x="58" y="152"/>
                  </a:moveTo>
                  <a:cubicBezTo>
                    <a:pt x="58" y="152"/>
                    <a:pt x="58" y="152"/>
                    <a:pt x="59" y="152"/>
                  </a:cubicBezTo>
                  <a:cubicBezTo>
                    <a:pt x="59" y="152"/>
                    <a:pt x="59" y="152"/>
                    <a:pt x="59" y="151"/>
                  </a:cubicBezTo>
                  <a:cubicBezTo>
                    <a:pt x="59" y="151"/>
                    <a:pt x="59" y="151"/>
                    <a:pt x="58" y="151"/>
                  </a:cubicBezTo>
                  <a:cubicBezTo>
                    <a:pt x="58" y="151"/>
                    <a:pt x="58" y="152"/>
                    <a:pt x="58" y="152"/>
                  </a:cubicBezTo>
                  <a:close/>
                  <a:moveTo>
                    <a:pt x="32" y="152"/>
                  </a:moveTo>
                  <a:cubicBezTo>
                    <a:pt x="32" y="153"/>
                    <a:pt x="32" y="153"/>
                    <a:pt x="33" y="152"/>
                  </a:cubicBezTo>
                  <a:cubicBezTo>
                    <a:pt x="33" y="152"/>
                    <a:pt x="33" y="152"/>
                    <a:pt x="32" y="152"/>
                  </a:cubicBezTo>
                  <a:cubicBezTo>
                    <a:pt x="32" y="152"/>
                    <a:pt x="32" y="152"/>
                    <a:pt x="32" y="152"/>
                  </a:cubicBezTo>
                  <a:close/>
                  <a:moveTo>
                    <a:pt x="22" y="153"/>
                  </a:moveTo>
                  <a:cubicBezTo>
                    <a:pt x="21" y="154"/>
                    <a:pt x="21" y="155"/>
                    <a:pt x="21" y="155"/>
                  </a:cubicBezTo>
                  <a:cubicBezTo>
                    <a:pt x="22" y="156"/>
                    <a:pt x="22" y="157"/>
                    <a:pt x="23" y="157"/>
                  </a:cubicBezTo>
                  <a:cubicBezTo>
                    <a:pt x="23" y="156"/>
                    <a:pt x="23" y="156"/>
                    <a:pt x="23" y="156"/>
                  </a:cubicBezTo>
                  <a:cubicBezTo>
                    <a:pt x="23" y="155"/>
                    <a:pt x="23" y="155"/>
                    <a:pt x="23" y="154"/>
                  </a:cubicBezTo>
                  <a:cubicBezTo>
                    <a:pt x="23" y="154"/>
                    <a:pt x="23" y="154"/>
                    <a:pt x="23" y="153"/>
                  </a:cubicBezTo>
                  <a:cubicBezTo>
                    <a:pt x="23" y="153"/>
                    <a:pt x="22" y="153"/>
                    <a:pt x="22" y="153"/>
                  </a:cubicBezTo>
                  <a:close/>
                  <a:moveTo>
                    <a:pt x="25" y="154"/>
                  </a:moveTo>
                  <a:cubicBezTo>
                    <a:pt x="25" y="155"/>
                    <a:pt x="25" y="155"/>
                    <a:pt x="25" y="155"/>
                  </a:cubicBezTo>
                  <a:cubicBezTo>
                    <a:pt x="25" y="155"/>
                    <a:pt x="26" y="155"/>
                    <a:pt x="26" y="155"/>
                  </a:cubicBezTo>
                  <a:cubicBezTo>
                    <a:pt x="26" y="155"/>
                    <a:pt x="26" y="154"/>
                    <a:pt x="25" y="154"/>
                  </a:cubicBezTo>
                  <a:cubicBezTo>
                    <a:pt x="25" y="154"/>
                    <a:pt x="25" y="154"/>
                    <a:pt x="25" y="154"/>
                  </a:cubicBezTo>
                  <a:close/>
                  <a:moveTo>
                    <a:pt x="18" y="155"/>
                  </a:moveTo>
                  <a:cubicBezTo>
                    <a:pt x="18" y="155"/>
                    <a:pt x="18" y="156"/>
                    <a:pt x="18" y="156"/>
                  </a:cubicBezTo>
                  <a:cubicBezTo>
                    <a:pt x="18" y="156"/>
                    <a:pt x="18" y="157"/>
                    <a:pt x="18" y="157"/>
                  </a:cubicBezTo>
                  <a:cubicBezTo>
                    <a:pt x="18" y="158"/>
                    <a:pt x="18" y="158"/>
                    <a:pt x="18" y="159"/>
                  </a:cubicBezTo>
                  <a:cubicBezTo>
                    <a:pt x="18" y="159"/>
                    <a:pt x="18" y="160"/>
                    <a:pt x="17" y="160"/>
                  </a:cubicBezTo>
                  <a:cubicBezTo>
                    <a:pt x="19" y="160"/>
                    <a:pt x="19" y="159"/>
                    <a:pt x="19" y="158"/>
                  </a:cubicBezTo>
                  <a:cubicBezTo>
                    <a:pt x="20" y="157"/>
                    <a:pt x="20" y="156"/>
                    <a:pt x="20" y="155"/>
                  </a:cubicBezTo>
                  <a:cubicBezTo>
                    <a:pt x="19" y="155"/>
                    <a:pt x="19" y="155"/>
                    <a:pt x="19" y="155"/>
                  </a:cubicBezTo>
                  <a:cubicBezTo>
                    <a:pt x="19" y="155"/>
                    <a:pt x="18" y="155"/>
                    <a:pt x="18" y="155"/>
                  </a:cubicBezTo>
                  <a:close/>
                  <a:moveTo>
                    <a:pt x="38" y="158"/>
                  </a:moveTo>
                  <a:cubicBezTo>
                    <a:pt x="38" y="158"/>
                    <a:pt x="38" y="158"/>
                    <a:pt x="38" y="158"/>
                  </a:cubicBezTo>
                  <a:cubicBezTo>
                    <a:pt x="39" y="158"/>
                    <a:pt x="39" y="157"/>
                    <a:pt x="38" y="157"/>
                  </a:cubicBezTo>
                  <a:cubicBezTo>
                    <a:pt x="38" y="157"/>
                    <a:pt x="38" y="157"/>
                    <a:pt x="38" y="157"/>
                  </a:cubicBezTo>
                  <a:cubicBezTo>
                    <a:pt x="38" y="157"/>
                    <a:pt x="38" y="158"/>
                    <a:pt x="38" y="158"/>
                  </a:cubicBezTo>
                  <a:close/>
                  <a:moveTo>
                    <a:pt x="31" y="163"/>
                  </a:moveTo>
                  <a:cubicBezTo>
                    <a:pt x="31" y="163"/>
                    <a:pt x="31" y="163"/>
                    <a:pt x="32" y="163"/>
                  </a:cubicBezTo>
                  <a:cubicBezTo>
                    <a:pt x="32" y="163"/>
                    <a:pt x="32" y="163"/>
                    <a:pt x="32" y="162"/>
                  </a:cubicBezTo>
                  <a:cubicBezTo>
                    <a:pt x="32" y="162"/>
                    <a:pt x="32" y="162"/>
                    <a:pt x="31" y="162"/>
                  </a:cubicBezTo>
                  <a:cubicBezTo>
                    <a:pt x="31" y="163"/>
                    <a:pt x="31" y="163"/>
                    <a:pt x="31" y="163"/>
                  </a:cubicBezTo>
                  <a:close/>
                  <a:moveTo>
                    <a:pt x="29" y="168"/>
                  </a:moveTo>
                  <a:lnTo>
                    <a:pt x="29" y="169"/>
                  </a:lnTo>
                  <a:cubicBezTo>
                    <a:pt x="30" y="169"/>
                    <a:pt x="30" y="169"/>
                    <a:pt x="31" y="169"/>
                  </a:cubicBezTo>
                  <a:cubicBezTo>
                    <a:pt x="31" y="169"/>
                    <a:pt x="31" y="169"/>
                    <a:pt x="31" y="168"/>
                  </a:cubicBezTo>
                  <a:lnTo>
                    <a:pt x="29" y="168"/>
                  </a:lnTo>
                  <a:close/>
                  <a:moveTo>
                    <a:pt x="32" y="164"/>
                  </a:moveTo>
                  <a:cubicBezTo>
                    <a:pt x="31" y="165"/>
                    <a:pt x="31" y="165"/>
                    <a:pt x="31" y="166"/>
                  </a:cubicBezTo>
                  <a:cubicBezTo>
                    <a:pt x="30" y="167"/>
                    <a:pt x="31" y="168"/>
                    <a:pt x="32" y="169"/>
                  </a:cubicBezTo>
                  <a:cubicBezTo>
                    <a:pt x="33" y="168"/>
                    <a:pt x="34" y="168"/>
                    <a:pt x="35" y="167"/>
                  </a:cubicBezTo>
                  <a:cubicBezTo>
                    <a:pt x="34" y="166"/>
                    <a:pt x="34" y="165"/>
                    <a:pt x="34" y="164"/>
                  </a:cubicBezTo>
                  <a:cubicBezTo>
                    <a:pt x="34" y="164"/>
                    <a:pt x="33" y="163"/>
                    <a:pt x="32" y="164"/>
                  </a:cubicBezTo>
                  <a:close/>
                  <a:moveTo>
                    <a:pt x="26" y="165"/>
                  </a:moveTo>
                  <a:cubicBezTo>
                    <a:pt x="26" y="165"/>
                    <a:pt x="26" y="166"/>
                    <a:pt x="26" y="167"/>
                  </a:cubicBezTo>
                  <a:cubicBezTo>
                    <a:pt x="26" y="168"/>
                    <a:pt x="26" y="168"/>
                    <a:pt x="27" y="168"/>
                  </a:cubicBezTo>
                  <a:cubicBezTo>
                    <a:pt x="27" y="168"/>
                    <a:pt x="27" y="167"/>
                    <a:pt x="27" y="167"/>
                  </a:cubicBezTo>
                  <a:cubicBezTo>
                    <a:pt x="28" y="166"/>
                    <a:pt x="28" y="166"/>
                    <a:pt x="28" y="165"/>
                  </a:cubicBezTo>
                  <a:lnTo>
                    <a:pt x="26" y="165"/>
                  </a:lnTo>
                  <a:close/>
                  <a:moveTo>
                    <a:pt x="35" y="165"/>
                  </a:moveTo>
                  <a:cubicBezTo>
                    <a:pt x="36" y="165"/>
                    <a:pt x="36" y="165"/>
                    <a:pt x="36" y="165"/>
                  </a:cubicBezTo>
                  <a:lnTo>
                    <a:pt x="37" y="165"/>
                  </a:lnTo>
                  <a:cubicBezTo>
                    <a:pt x="37" y="165"/>
                    <a:pt x="37" y="165"/>
                    <a:pt x="37" y="165"/>
                  </a:cubicBezTo>
                  <a:cubicBezTo>
                    <a:pt x="37" y="165"/>
                    <a:pt x="37" y="165"/>
                    <a:pt x="36" y="165"/>
                  </a:cubicBezTo>
                  <a:cubicBezTo>
                    <a:pt x="36" y="165"/>
                    <a:pt x="36" y="165"/>
                    <a:pt x="36"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8" y="172"/>
                  </a:cubicBezTo>
                  <a:cubicBezTo>
                    <a:pt x="28" y="171"/>
                    <a:pt x="28" y="171"/>
                    <a:pt x="28" y="171"/>
                  </a:cubicBezTo>
                  <a:cubicBezTo>
                    <a:pt x="28" y="171"/>
                    <a:pt x="27" y="171"/>
                    <a:pt x="27" y="171"/>
                  </a:cubicBezTo>
                  <a:cubicBezTo>
                    <a:pt x="27" y="171"/>
                    <a:pt x="27" y="171"/>
                    <a:pt x="27" y="172"/>
                  </a:cubicBezTo>
                  <a:close/>
                  <a:moveTo>
                    <a:pt x="3" y="172"/>
                  </a:moveTo>
                  <a:cubicBezTo>
                    <a:pt x="3" y="172"/>
                    <a:pt x="3" y="172"/>
                    <a:pt x="3" y="172"/>
                  </a:cubicBezTo>
                  <a:cubicBezTo>
                    <a:pt x="3" y="172"/>
                    <a:pt x="4" y="172"/>
                    <a:pt x="4" y="172"/>
                  </a:cubicBezTo>
                  <a:cubicBezTo>
                    <a:pt x="4" y="172"/>
                    <a:pt x="4" y="172"/>
                    <a:pt x="3" y="172"/>
                  </a:cubicBezTo>
                  <a:cubicBezTo>
                    <a:pt x="3" y="172"/>
                    <a:pt x="3" y="172"/>
                    <a:pt x="3" y="172"/>
                  </a:cubicBezTo>
                  <a:close/>
                  <a:moveTo>
                    <a:pt x="42" y="173"/>
                  </a:moveTo>
                  <a:cubicBezTo>
                    <a:pt x="42" y="173"/>
                    <a:pt x="42" y="173"/>
                    <a:pt x="43" y="173"/>
                  </a:cubicBezTo>
                  <a:cubicBezTo>
                    <a:pt x="43" y="173"/>
                    <a:pt x="43" y="173"/>
                    <a:pt x="43" y="173"/>
                  </a:cubicBezTo>
                  <a:cubicBezTo>
                    <a:pt x="43" y="173"/>
                    <a:pt x="43" y="173"/>
                    <a:pt x="42" y="173"/>
                  </a:cubicBezTo>
                  <a:cubicBezTo>
                    <a:pt x="42" y="173"/>
                    <a:pt x="42" y="173"/>
                    <a:pt x="42" y="173"/>
                  </a:cubicBezTo>
                  <a:close/>
                  <a:moveTo>
                    <a:pt x="3" y="173"/>
                  </a:moveTo>
                  <a:cubicBezTo>
                    <a:pt x="2" y="173"/>
                    <a:pt x="2" y="173"/>
                    <a:pt x="1" y="174"/>
                  </a:cubicBezTo>
                  <a:cubicBezTo>
                    <a:pt x="1" y="175"/>
                    <a:pt x="1" y="175"/>
                    <a:pt x="2" y="175"/>
                  </a:cubicBezTo>
                  <a:cubicBezTo>
                    <a:pt x="2" y="175"/>
                    <a:pt x="2" y="174"/>
                    <a:pt x="2" y="174"/>
                  </a:cubicBezTo>
                  <a:cubicBezTo>
                    <a:pt x="2" y="174"/>
                    <a:pt x="2" y="174"/>
                    <a:pt x="3" y="173"/>
                  </a:cubicBezTo>
                  <a:close/>
                  <a:moveTo>
                    <a:pt x="121" y="175"/>
                  </a:moveTo>
                  <a:cubicBezTo>
                    <a:pt x="120" y="175"/>
                    <a:pt x="120" y="176"/>
                    <a:pt x="120" y="177"/>
                  </a:cubicBezTo>
                  <a:cubicBezTo>
                    <a:pt x="120" y="177"/>
                    <a:pt x="120" y="178"/>
                    <a:pt x="119" y="179"/>
                  </a:cubicBezTo>
                  <a:cubicBezTo>
                    <a:pt x="120" y="179"/>
                    <a:pt x="120" y="179"/>
                    <a:pt x="120" y="178"/>
                  </a:cubicBezTo>
                  <a:cubicBezTo>
                    <a:pt x="121" y="178"/>
                    <a:pt x="121" y="177"/>
                    <a:pt x="121" y="177"/>
                  </a:cubicBezTo>
                  <a:cubicBezTo>
                    <a:pt x="121" y="177"/>
                    <a:pt x="121" y="176"/>
                    <a:pt x="121" y="176"/>
                  </a:cubicBezTo>
                  <a:cubicBezTo>
                    <a:pt x="121" y="175"/>
                    <a:pt x="121" y="175"/>
                    <a:pt x="121" y="175"/>
                  </a:cubicBezTo>
                  <a:close/>
                  <a:moveTo>
                    <a:pt x="23" y="180"/>
                  </a:moveTo>
                  <a:cubicBezTo>
                    <a:pt x="24" y="180"/>
                    <a:pt x="24" y="181"/>
                    <a:pt x="24" y="182"/>
                  </a:cubicBezTo>
                  <a:cubicBezTo>
                    <a:pt x="25" y="182"/>
                    <a:pt x="25" y="182"/>
                    <a:pt x="26" y="182"/>
                  </a:cubicBezTo>
                  <a:cubicBezTo>
                    <a:pt x="27" y="182"/>
                    <a:pt x="27" y="182"/>
                    <a:pt x="28" y="182"/>
                  </a:cubicBezTo>
                  <a:cubicBezTo>
                    <a:pt x="29" y="182"/>
                    <a:pt x="29" y="182"/>
                    <a:pt x="29" y="181"/>
                  </a:cubicBezTo>
                  <a:cubicBezTo>
                    <a:pt x="30" y="181"/>
                    <a:pt x="30" y="181"/>
                    <a:pt x="29" y="180"/>
                  </a:cubicBezTo>
                  <a:cubicBezTo>
                    <a:pt x="29" y="181"/>
                    <a:pt x="29" y="181"/>
                    <a:pt x="28" y="181"/>
                  </a:cubicBezTo>
                  <a:cubicBezTo>
                    <a:pt x="28" y="181"/>
                    <a:pt x="28" y="181"/>
                    <a:pt x="28" y="181"/>
                  </a:cubicBezTo>
                  <a:cubicBezTo>
                    <a:pt x="27" y="181"/>
                    <a:pt x="27" y="181"/>
                    <a:pt x="27" y="180"/>
                  </a:cubicBezTo>
                  <a:cubicBezTo>
                    <a:pt x="26" y="180"/>
                    <a:pt x="26" y="181"/>
                    <a:pt x="26" y="181"/>
                  </a:cubicBezTo>
                  <a:cubicBezTo>
                    <a:pt x="25" y="180"/>
                    <a:pt x="25" y="180"/>
                    <a:pt x="24" y="179"/>
                  </a:cubicBezTo>
                  <a:cubicBezTo>
                    <a:pt x="24" y="178"/>
                    <a:pt x="24" y="177"/>
                    <a:pt x="23" y="177"/>
                  </a:cubicBezTo>
                  <a:lnTo>
                    <a:pt x="23" y="180"/>
                  </a:lnTo>
                  <a:close/>
                  <a:moveTo>
                    <a:pt x="72" y="180"/>
                  </a:moveTo>
                  <a:cubicBezTo>
                    <a:pt x="72" y="180"/>
                    <a:pt x="72" y="180"/>
                    <a:pt x="73" y="180"/>
                  </a:cubicBezTo>
                  <a:cubicBezTo>
                    <a:pt x="73" y="180"/>
                    <a:pt x="73" y="180"/>
                    <a:pt x="73" y="180"/>
                  </a:cubicBezTo>
                  <a:cubicBezTo>
                    <a:pt x="73" y="180"/>
                    <a:pt x="72" y="180"/>
                    <a:pt x="72" y="180"/>
                  </a:cubicBezTo>
                  <a:cubicBezTo>
                    <a:pt x="72" y="180"/>
                    <a:pt x="72" y="180"/>
                    <a:pt x="72" y="180"/>
                  </a:cubicBezTo>
                  <a:close/>
                  <a:moveTo>
                    <a:pt x="14" y="181"/>
                  </a:moveTo>
                  <a:cubicBezTo>
                    <a:pt x="15" y="181"/>
                    <a:pt x="15" y="181"/>
                    <a:pt x="15" y="181"/>
                  </a:cubicBezTo>
                  <a:cubicBezTo>
                    <a:pt x="15" y="181"/>
                    <a:pt x="15" y="180"/>
                    <a:pt x="15" y="180"/>
                  </a:cubicBezTo>
                  <a:cubicBezTo>
                    <a:pt x="15" y="180"/>
                    <a:pt x="15" y="180"/>
                    <a:pt x="15" y="180"/>
                  </a:cubicBezTo>
                  <a:cubicBezTo>
                    <a:pt x="14" y="180"/>
                    <a:pt x="14" y="181"/>
                    <a:pt x="14" y="181"/>
                  </a:cubicBezTo>
                  <a:close/>
                  <a:moveTo>
                    <a:pt x="10" y="181"/>
                  </a:moveTo>
                  <a:cubicBezTo>
                    <a:pt x="10" y="181"/>
                    <a:pt x="10" y="182"/>
                    <a:pt x="10" y="182"/>
                  </a:cubicBezTo>
                  <a:cubicBezTo>
                    <a:pt x="10" y="182"/>
                    <a:pt x="9" y="182"/>
                    <a:pt x="9" y="182"/>
                  </a:cubicBezTo>
                  <a:cubicBezTo>
                    <a:pt x="9" y="182"/>
                    <a:pt x="9" y="182"/>
                    <a:pt x="8" y="182"/>
                  </a:cubicBezTo>
                  <a:cubicBezTo>
                    <a:pt x="8" y="182"/>
                    <a:pt x="8" y="182"/>
                    <a:pt x="8" y="183"/>
                  </a:cubicBezTo>
                  <a:cubicBezTo>
                    <a:pt x="9" y="183"/>
                    <a:pt x="9" y="183"/>
                    <a:pt x="9" y="183"/>
                  </a:cubicBezTo>
                  <a:cubicBezTo>
                    <a:pt x="10" y="183"/>
                    <a:pt x="10" y="182"/>
                    <a:pt x="10" y="182"/>
                  </a:cubicBezTo>
                  <a:cubicBezTo>
                    <a:pt x="10" y="182"/>
                    <a:pt x="11" y="182"/>
                    <a:pt x="10" y="181"/>
                  </a:cubicBezTo>
                  <a:cubicBezTo>
                    <a:pt x="10" y="181"/>
                    <a:pt x="10" y="181"/>
                    <a:pt x="10" y="181"/>
                  </a:cubicBezTo>
                  <a:close/>
                  <a:moveTo>
                    <a:pt x="21" y="182"/>
                  </a:moveTo>
                  <a:lnTo>
                    <a:pt x="23" y="182"/>
                  </a:lnTo>
                  <a:lnTo>
                    <a:pt x="23" y="181"/>
                  </a:lnTo>
                  <a:lnTo>
                    <a:pt x="21" y="181"/>
                  </a:lnTo>
                  <a:lnTo>
                    <a:pt x="21" y="182"/>
                  </a:lnTo>
                  <a:close/>
                  <a:moveTo>
                    <a:pt x="69" y="182"/>
                  </a:moveTo>
                  <a:cubicBezTo>
                    <a:pt x="69" y="183"/>
                    <a:pt x="69" y="183"/>
                    <a:pt x="69" y="183"/>
                  </a:cubicBezTo>
                  <a:cubicBezTo>
                    <a:pt x="69" y="183"/>
                    <a:pt x="70" y="183"/>
                    <a:pt x="70" y="182"/>
                  </a:cubicBezTo>
                  <a:cubicBezTo>
                    <a:pt x="69" y="183"/>
                    <a:pt x="69" y="182"/>
                    <a:pt x="69" y="182"/>
                  </a:cubicBezTo>
                  <a:cubicBezTo>
                    <a:pt x="69" y="182"/>
                    <a:pt x="69" y="182"/>
                    <a:pt x="69" y="182"/>
                  </a:cubicBezTo>
                  <a:close/>
                  <a:moveTo>
                    <a:pt x="23" y="183"/>
                  </a:moveTo>
                  <a:cubicBezTo>
                    <a:pt x="22" y="184"/>
                    <a:pt x="23" y="185"/>
                    <a:pt x="24" y="184"/>
                  </a:cubicBezTo>
                  <a:cubicBezTo>
                    <a:pt x="24" y="183"/>
                    <a:pt x="24" y="183"/>
                    <a:pt x="23" y="183"/>
                  </a:cubicBezTo>
                  <a:close/>
                  <a:moveTo>
                    <a:pt x="74" y="183"/>
                  </a:moveTo>
                  <a:cubicBezTo>
                    <a:pt x="74" y="183"/>
                    <a:pt x="74" y="184"/>
                    <a:pt x="75" y="184"/>
                  </a:cubicBezTo>
                  <a:cubicBezTo>
                    <a:pt x="75" y="185"/>
                    <a:pt x="76" y="185"/>
                    <a:pt x="76" y="184"/>
                  </a:cubicBezTo>
                  <a:cubicBezTo>
                    <a:pt x="75" y="184"/>
                    <a:pt x="75" y="184"/>
                    <a:pt x="75" y="183"/>
                  </a:cubicBezTo>
                  <a:cubicBezTo>
                    <a:pt x="75" y="183"/>
                    <a:pt x="75" y="183"/>
                    <a:pt x="74" y="183"/>
                  </a:cubicBezTo>
                  <a:close/>
                  <a:moveTo>
                    <a:pt x="14" y="184"/>
                  </a:moveTo>
                  <a:cubicBezTo>
                    <a:pt x="14" y="184"/>
                    <a:pt x="14" y="184"/>
                    <a:pt x="14" y="185"/>
                  </a:cubicBezTo>
                  <a:lnTo>
                    <a:pt x="16" y="185"/>
                  </a:lnTo>
                  <a:cubicBezTo>
                    <a:pt x="16" y="185"/>
                    <a:pt x="16" y="184"/>
                    <a:pt x="16" y="184"/>
                  </a:cubicBezTo>
                  <a:cubicBezTo>
                    <a:pt x="16" y="184"/>
                    <a:pt x="16" y="184"/>
                    <a:pt x="16" y="184"/>
                  </a:cubicBezTo>
                  <a:cubicBezTo>
                    <a:pt x="16" y="184"/>
                    <a:pt x="15" y="184"/>
                    <a:pt x="15" y="183"/>
                  </a:cubicBezTo>
                  <a:cubicBezTo>
                    <a:pt x="14" y="183"/>
                    <a:pt x="14" y="183"/>
                    <a:pt x="14" y="184"/>
                  </a:cubicBezTo>
                  <a:close/>
                  <a:moveTo>
                    <a:pt x="18" y="184"/>
                  </a:moveTo>
                  <a:cubicBezTo>
                    <a:pt x="19" y="184"/>
                    <a:pt x="19" y="184"/>
                    <a:pt x="20" y="184"/>
                  </a:cubicBezTo>
                  <a:cubicBezTo>
                    <a:pt x="20" y="184"/>
                    <a:pt x="19" y="183"/>
                    <a:pt x="19" y="183"/>
                  </a:cubicBezTo>
                  <a:cubicBezTo>
                    <a:pt x="19" y="183"/>
                    <a:pt x="19" y="183"/>
                    <a:pt x="18" y="184"/>
                  </a:cubicBezTo>
                  <a:close/>
                  <a:moveTo>
                    <a:pt x="68" y="184"/>
                  </a:moveTo>
                  <a:cubicBezTo>
                    <a:pt x="68" y="185"/>
                    <a:pt x="68" y="185"/>
                    <a:pt x="68" y="185"/>
                  </a:cubicBezTo>
                  <a:cubicBezTo>
                    <a:pt x="68" y="185"/>
                    <a:pt x="69" y="185"/>
                    <a:pt x="69" y="184"/>
                  </a:cubicBezTo>
                  <a:cubicBezTo>
                    <a:pt x="69" y="184"/>
                    <a:pt x="68" y="184"/>
                    <a:pt x="68" y="184"/>
                  </a:cubicBezTo>
                  <a:cubicBezTo>
                    <a:pt x="68" y="184"/>
                    <a:pt x="68" y="184"/>
                    <a:pt x="68" y="184"/>
                  </a:cubicBezTo>
                  <a:close/>
                  <a:moveTo>
                    <a:pt x="73" y="184"/>
                  </a:moveTo>
                  <a:cubicBezTo>
                    <a:pt x="72" y="184"/>
                    <a:pt x="72" y="184"/>
                    <a:pt x="71" y="184"/>
                  </a:cubicBezTo>
                  <a:cubicBezTo>
                    <a:pt x="70" y="185"/>
                    <a:pt x="70" y="185"/>
                    <a:pt x="70" y="186"/>
                  </a:cubicBezTo>
                  <a:cubicBezTo>
                    <a:pt x="70" y="186"/>
                    <a:pt x="71" y="186"/>
                    <a:pt x="71" y="186"/>
                  </a:cubicBezTo>
                  <a:cubicBezTo>
                    <a:pt x="71" y="185"/>
                    <a:pt x="71" y="185"/>
                    <a:pt x="71" y="185"/>
                  </a:cubicBezTo>
                  <a:cubicBezTo>
                    <a:pt x="71" y="186"/>
                    <a:pt x="72" y="186"/>
                    <a:pt x="72" y="185"/>
                  </a:cubicBezTo>
                  <a:cubicBezTo>
                    <a:pt x="73" y="185"/>
                    <a:pt x="73" y="185"/>
                    <a:pt x="73" y="184"/>
                  </a:cubicBezTo>
                  <a:close/>
                  <a:moveTo>
                    <a:pt x="2" y="186"/>
                  </a:moveTo>
                  <a:cubicBezTo>
                    <a:pt x="2" y="186"/>
                    <a:pt x="2" y="186"/>
                    <a:pt x="3" y="186"/>
                  </a:cubicBezTo>
                  <a:cubicBezTo>
                    <a:pt x="3" y="186"/>
                    <a:pt x="3" y="186"/>
                    <a:pt x="3" y="185"/>
                  </a:cubicBezTo>
                  <a:cubicBezTo>
                    <a:pt x="3" y="186"/>
                    <a:pt x="3" y="186"/>
                    <a:pt x="3" y="186"/>
                  </a:cubicBezTo>
                  <a:cubicBezTo>
                    <a:pt x="2" y="186"/>
                    <a:pt x="2" y="186"/>
                    <a:pt x="2" y="186"/>
                  </a:cubicBezTo>
                  <a:close/>
                  <a:moveTo>
                    <a:pt x="20" y="186"/>
                  </a:moveTo>
                  <a:cubicBezTo>
                    <a:pt x="20" y="186"/>
                    <a:pt x="20" y="186"/>
                    <a:pt x="20" y="186"/>
                  </a:cubicBezTo>
                  <a:cubicBezTo>
                    <a:pt x="20" y="186"/>
                    <a:pt x="20" y="186"/>
                    <a:pt x="20" y="186"/>
                  </a:cubicBezTo>
                  <a:cubicBezTo>
                    <a:pt x="20" y="186"/>
                    <a:pt x="20" y="186"/>
                    <a:pt x="20" y="186"/>
                  </a:cubicBezTo>
                  <a:cubicBezTo>
                    <a:pt x="20" y="185"/>
                    <a:pt x="20" y="186"/>
                    <a:pt x="20" y="186"/>
                  </a:cubicBezTo>
                  <a:close/>
                  <a:moveTo>
                    <a:pt x="74" y="186"/>
                  </a:moveTo>
                  <a:cubicBezTo>
                    <a:pt x="74" y="187"/>
                    <a:pt x="74" y="187"/>
                    <a:pt x="74" y="187"/>
                  </a:cubicBezTo>
                  <a:cubicBezTo>
                    <a:pt x="75" y="187"/>
                    <a:pt x="75" y="187"/>
                    <a:pt x="75" y="186"/>
                  </a:cubicBezTo>
                  <a:cubicBezTo>
                    <a:pt x="75" y="186"/>
                    <a:pt x="75" y="186"/>
                    <a:pt x="75" y="186"/>
                  </a:cubicBezTo>
                  <a:cubicBezTo>
                    <a:pt x="74" y="186"/>
                    <a:pt x="74" y="186"/>
                    <a:pt x="74" y="186"/>
                  </a:cubicBezTo>
                  <a:close/>
                  <a:moveTo>
                    <a:pt x="4" y="187"/>
                  </a:moveTo>
                  <a:cubicBezTo>
                    <a:pt x="4" y="187"/>
                    <a:pt x="5" y="188"/>
                    <a:pt x="5" y="188"/>
                  </a:cubicBezTo>
                  <a:cubicBezTo>
                    <a:pt x="6" y="188"/>
                    <a:pt x="6" y="188"/>
                    <a:pt x="6" y="187"/>
                  </a:cubicBezTo>
                  <a:cubicBezTo>
                    <a:pt x="6" y="187"/>
                    <a:pt x="6" y="187"/>
                    <a:pt x="5" y="187"/>
                  </a:cubicBezTo>
                  <a:cubicBezTo>
                    <a:pt x="5" y="187"/>
                    <a:pt x="4" y="187"/>
                    <a:pt x="4" y="187"/>
                  </a:cubicBezTo>
                  <a:close/>
                  <a:moveTo>
                    <a:pt x="35" y="188"/>
                  </a:moveTo>
                  <a:cubicBezTo>
                    <a:pt x="35" y="188"/>
                    <a:pt x="35" y="188"/>
                    <a:pt x="36" y="187"/>
                  </a:cubicBezTo>
                  <a:cubicBezTo>
                    <a:pt x="36" y="187"/>
                    <a:pt x="36" y="187"/>
                    <a:pt x="36" y="187"/>
                  </a:cubicBezTo>
                  <a:cubicBezTo>
                    <a:pt x="36" y="187"/>
                    <a:pt x="36" y="187"/>
                    <a:pt x="35" y="187"/>
                  </a:cubicBezTo>
                  <a:cubicBezTo>
                    <a:pt x="35" y="187"/>
                    <a:pt x="35" y="187"/>
                    <a:pt x="35" y="188"/>
                  </a:cubicBezTo>
                  <a:close/>
                  <a:moveTo>
                    <a:pt x="12" y="188"/>
                  </a:moveTo>
                  <a:cubicBezTo>
                    <a:pt x="12" y="188"/>
                    <a:pt x="12" y="188"/>
                    <a:pt x="12" y="188"/>
                  </a:cubicBezTo>
                  <a:cubicBezTo>
                    <a:pt x="12" y="188"/>
                    <a:pt x="13" y="188"/>
                    <a:pt x="12" y="187"/>
                  </a:cubicBezTo>
                  <a:cubicBezTo>
                    <a:pt x="12" y="187"/>
                    <a:pt x="12" y="187"/>
                    <a:pt x="12" y="187"/>
                  </a:cubicBezTo>
                  <a:cubicBezTo>
                    <a:pt x="12" y="188"/>
                    <a:pt x="12" y="188"/>
                    <a:pt x="12" y="188"/>
                  </a:cubicBezTo>
                  <a:close/>
                  <a:moveTo>
                    <a:pt x="40" y="189"/>
                  </a:moveTo>
                  <a:lnTo>
                    <a:pt x="41" y="189"/>
                  </a:lnTo>
                  <a:lnTo>
                    <a:pt x="41" y="188"/>
                  </a:lnTo>
                  <a:lnTo>
                    <a:pt x="40" y="188"/>
                  </a:lnTo>
                  <a:lnTo>
                    <a:pt x="40" y="189"/>
                  </a:lnTo>
                  <a:close/>
                  <a:moveTo>
                    <a:pt x="15" y="189"/>
                  </a:moveTo>
                  <a:cubicBezTo>
                    <a:pt x="16" y="189"/>
                    <a:pt x="16" y="189"/>
                    <a:pt x="16" y="189"/>
                  </a:cubicBezTo>
                  <a:cubicBezTo>
                    <a:pt x="16" y="189"/>
                    <a:pt x="16" y="189"/>
                    <a:pt x="16" y="188"/>
                  </a:cubicBezTo>
                  <a:cubicBezTo>
                    <a:pt x="16" y="188"/>
                    <a:pt x="16" y="188"/>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1" y="193"/>
                    <a:pt x="10" y="193"/>
                  </a:cubicBezTo>
                  <a:cubicBezTo>
                    <a:pt x="10" y="192"/>
                    <a:pt x="10" y="192"/>
                    <a:pt x="10" y="193"/>
                  </a:cubicBezTo>
                  <a:cubicBezTo>
                    <a:pt x="10" y="193"/>
                    <a:pt x="10" y="193"/>
                    <a:pt x="10" y="193"/>
                  </a:cubicBezTo>
                  <a:close/>
                  <a:moveTo>
                    <a:pt x="2" y="195"/>
                  </a:moveTo>
                  <a:cubicBezTo>
                    <a:pt x="2" y="195"/>
                    <a:pt x="2" y="195"/>
                    <a:pt x="3" y="195"/>
                  </a:cubicBezTo>
                  <a:cubicBezTo>
                    <a:pt x="3" y="194"/>
                    <a:pt x="3" y="194"/>
                    <a:pt x="3" y="194"/>
                  </a:cubicBezTo>
                  <a:cubicBezTo>
                    <a:pt x="3" y="194"/>
                    <a:pt x="2" y="194"/>
                    <a:pt x="2" y="194"/>
                  </a:cubicBezTo>
                  <a:cubicBezTo>
                    <a:pt x="2" y="194"/>
                    <a:pt x="2" y="194"/>
                    <a:pt x="2" y="195"/>
                  </a:cubicBezTo>
                  <a:close/>
                  <a:moveTo>
                    <a:pt x="9" y="195"/>
                  </a:moveTo>
                  <a:cubicBezTo>
                    <a:pt x="9" y="195"/>
                    <a:pt x="10" y="195"/>
                    <a:pt x="10" y="195"/>
                  </a:cubicBezTo>
                  <a:cubicBezTo>
                    <a:pt x="10" y="194"/>
                    <a:pt x="10" y="194"/>
                    <a:pt x="10" y="194"/>
                  </a:cubicBezTo>
                  <a:cubicBezTo>
                    <a:pt x="10" y="194"/>
                    <a:pt x="10" y="194"/>
                    <a:pt x="9" y="194"/>
                  </a:cubicBezTo>
                  <a:cubicBezTo>
                    <a:pt x="9" y="194"/>
                    <a:pt x="9" y="194"/>
                    <a:pt x="9" y="195"/>
                  </a:cubicBezTo>
                  <a:close/>
                  <a:moveTo>
                    <a:pt x="115" y="198"/>
                  </a:moveTo>
                  <a:lnTo>
                    <a:pt x="116" y="198"/>
                  </a:lnTo>
                  <a:lnTo>
                    <a:pt x="116" y="197"/>
                  </a:lnTo>
                  <a:lnTo>
                    <a:pt x="115" y="197"/>
                  </a:lnTo>
                  <a:lnTo>
                    <a:pt x="115" y="198"/>
                  </a:lnTo>
                  <a:close/>
                  <a:moveTo>
                    <a:pt x="122" y="199"/>
                  </a:moveTo>
                  <a:cubicBezTo>
                    <a:pt x="122" y="199"/>
                    <a:pt x="122" y="199"/>
                    <a:pt x="122" y="198"/>
                  </a:cubicBezTo>
                  <a:cubicBezTo>
                    <a:pt x="123" y="198"/>
                    <a:pt x="123" y="198"/>
                    <a:pt x="123" y="198"/>
                  </a:cubicBezTo>
                  <a:cubicBezTo>
                    <a:pt x="123" y="198"/>
                    <a:pt x="122" y="198"/>
                    <a:pt x="122" y="198"/>
                  </a:cubicBezTo>
                  <a:cubicBezTo>
                    <a:pt x="122" y="198"/>
                    <a:pt x="122" y="198"/>
                    <a:pt x="122" y="199"/>
                  </a:cubicBezTo>
                  <a:close/>
                  <a:moveTo>
                    <a:pt x="4" y="199"/>
                  </a:moveTo>
                  <a:cubicBezTo>
                    <a:pt x="4" y="199"/>
                    <a:pt x="3" y="199"/>
                    <a:pt x="3" y="199"/>
                  </a:cubicBezTo>
                  <a:cubicBezTo>
                    <a:pt x="3" y="199"/>
                    <a:pt x="2" y="199"/>
                    <a:pt x="3" y="200"/>
                  </a:cubicBezTo>
                  <a:cubicBezTo>
                    <a:pt x="3" y="200"/>
                    <a:pt x="4" y="200"/>
                    <a:pt x="4" y="199"/>
                  </a:cubicBezTo>
                  <a:close/>
                  <a:moveTo>
                    <a:pt x="2" y="201"/>
                  </a:moveTo>
                  <a:cubicBezTo>
                    <a:pt x="2" y="201"/>
                    <a:pt x="2" y="201"/>
                    <a:pt x="3" y="201"/>
                  </a:cubicBezTo>
                  <a:cubicBezTo>
                    <a:pt x="3" y="201"/>
                    <a:pt x="3" y="201"/>
                    <a:pt x="3" y="201"/>
                  </a:cubicBezTo>
                  <a:cubicBezTo>
                    <a:pt x="3" y="201"/>
                    <a:pt x="2" y="201"/>
                    <a:pt x="2" y="201"/>
                  </a:cubicBezTo>
                  <a:cubicBezTo>
                    <a:pt x="2" y="201"/>
                    <a:pt x="2" y="201"/>
                    <a:pt x="2" y="201"/>
                  </a:cubicBezTo>
                  <a:close/>
                  <a:moveTo>
                    <a:pt x="101" y="202"/>
                  </a:moveTo>
                  <a:cubicBezTo>
                    <a:pt x="101" y="203"/>
                    <a:pt x="101" y="203"/>
                    <a:pt x="102" y="204"/>
                  </a:cubicBezTo>
                  <a:cubicBezTo>
                    <a:pt x="102" y="204"/>
                    <a:pt x="102" y="204"/>
                    <a:pt x="103" y="204"/>
                  </a:cubicBezTo>
                  <a:cubicBezTo>
                    <a:pt x="103" y="203"/>
                    <a:pt x="102" y="202"/>
                    <a:pt x="101" y="202"/>
                  </a:cubicBezTo>
                  <a:close/>
                  <a:moveTo>
                    <a:pt x="105" y="203"/>
                  </a:moveTo>
                  <a:cubicBezTo>
                    <a:pt x="105" y="204"/>
                    <a:pt x="105" y="204"/>
                    <a:pt x="105" y="204"/>
                  </a:cubicBezTo>
                  <a:cubicBezTo>
                    <a:pt x="104" y="204"/>
                    <a:pt x="104" y="204"/>
                    <a:pt x="104" y="205"/>
                  </a:cubicBezTo>
                  <a:lnTo>
                    <a:pt x="106" y="205"/>
                  </a:lnTo>
                  <a:lnTo>
                    <a:pt x="106" y="203"/>
                  </a:lnTo>
                  <a:lnTo>
                    <a:pt x="105" y="203"/>
                  </a:lnTo>
                  <a:close/>
                  <a:moveTo>
                    <a:pt x="119" y="205"/>
                  </a:moveTo>
                  <a:cubicBezTo>
                    <a:pt x="119" y="205"/>
                    <a:pt x="119" y="206"/>
                    <a:pt x="120" y="206"/>
                  </a:cubicBezTo>
                  <a:cubicBezTo>
                    <a:pt x="120" y="207"/>
                    <a:pt x="121" y="207"/>
                    <a:pt x="121" y="207"/>
                  </a:cubicBezTo>
                  <a:cubicBezTo>
                    <a:pt x="122" y="206"/>
                    <a:pt x="121" y="206"/>
                    <a:pt x="121" y="206"/>
                  </a:cubicBezTo>
                  <a:cubicBezTo>
                    <a:pt x="121" y="205"/>
                    <a:pt x="121" y="205"/>
                    <a:pt x="120" y="205"/>
                  </a:cubicBezTo>
                  <a:cubicBezTo>
                    <a:pt x="120" y="205"/>
                    <a:pt x="120" y="205"/>
                    <a:pt x="120"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6" y="208"/>
                  </a:moveTo>
                  <a:cubicBezTo>
                    <a:pt x="116" y="208"/>
                    <a:pt x="116" y="209"/>
                    <a:pt x="116" y="209"/>
                  </a:cubicBezTo>
                  <a:cubicBezTo>
                    <a:pt x="116" y="209"/>
                    <a:pt x="116" y="209"/>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0" y="210"/>
                  </a:cubicBezTo>
                  <a:cubicBezTo>
                    <a:pt x="100" y="210"/>
                    <a:pt x="100" y="210"/>
                    <a:pt x="100" y="210"/>
                  </a:cubicBezTo>
                  <a:cubicBezTo>
                    <a:pt x="100" y="210"/>
                    <a:pt x="100" y="210"/>
                    <a:pt x="100" y="210"/>
                  </a:cubicBezTo>
                  <a:close/>
                  <a:moveTo>
                    <a:pt x="98" y="210"/>
                  </a:moveTo>
                  <a:cubicBezTo>
                    <a:pt x="98" y="211"/>
                    <a:pt x="99"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1"/>
                    <a:pt x="119" y="211"/>
                  </a:cubicBezTo>
                  <a:cubicBezTo>
                    <a:pt x="118" y="212"/>
                    <a:pt x="118" y="212"/>
                    <a:pt x="118" y="212"/>
                  </a:cubicBezTo>
                  <a:close/>
                  <a:moveTo>
                    <a:pt x="110" y="4"/>
                  </a:moveTo>
                  <a:cubicBezTo>
                    <a:pt x="111" y="4"/>
                    <a:pt x="111" y="4"/>
                    <a:pt x="110" y="4"/>
                  </a:cubicBezTo>
                  <a:cubicBezTo>
                    <a:pt x="110" y="4"/>
                    <a:pt x="110" y="4"/>
                    <a:pt x="110" y="4"/>
                  </a:cubicBezTo>
                  <a:cubicBezTo>
                    <a:pt x="109" y="4"/>
                    <a:pt x="109" y="3"/>
                    <a:pt x="109" y="3"/>
                  </a:cubicBezTo>
                  <a:cubicBezTo>
                    <a:pt x="109" y="3"/>
                    <a:pt x="109" y="3"/>
                    <a:pt x="109" y="2"/>
                  </a:cubicBezTo>
                  <a:cubicBezTo>
                    <a:pt x="110" y="2"/>
                    <a:pt x="110" y="2"/>
                    <a:pt x="110" y="3"/>
                  </a:cubicBezTo>
                  <a:cubicBezTo>
                    <a:pt x="110" y="3"/>
                    <a:pt x="110" y="4"/>
                    <a:pt x="110" y="4"/>
                  </a:cubicBezTo>
                  <a:close/>
                  <a:moveTo>
                    <a:pt x="32" y="202"/>
                  </a:moveTo>
                  <a:cubicBezTo>
                    <a:pt x="32" y="203"/>
                    <a:pt x="32" y="203"/>
                    <a:pt x="31" y="203"/>
                  </a:cubicBezTo>
                  <a:cubicBezTo>
                    <a:pt x="31" y="202"/>
                    <a:pt x="30" y="202"/>
                    <a:pt x="30" y="202"/>
                  </a:cubicBezTo>
                  <a:cubicBezTo>
                    <a:pt x="30" y="203"/>
                    <a:pt x="30" y="204"/>
                    <a:pt x="30" y="204"/>
                  </a:cubicBezTo>
                  <a:cubicBezTo>
                    <a:pt x="30" y="204"/>
                    <a:pt x="30" y="205"/>
                    <a:pt x="30" y="206"/>
                  </a:cubicBezTo>
                  <a:lnTo>
                    <a:pt x="31" y="206"/>
                  </a:lnTo>
                  <a:cubicBezTo>
                    <a:pt x="32" y="206"/>
                    <a:pt x="32" y="205"/>
                    <a:pt x="32" y="205"/>
                  </a:cubicBezTo>
                  <a:cubicBezTo>
                    <a:pt x="32" y="205"/>
                    <a:pt x="32" y="205"/>
                    <a:pt x="32"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4"/>
                    <a:pt x="33" y="204"/>
                  </a:cubicBezTo>
                  <a:cubicBezTo>
                    <a:pt x="33" y="204"/>
                    <a:pt x="34" y="204"/>
                    <a:pt x="34" y="204"/>
                  </a:cubicBezTo>
                  <a:cubicBezTo>
                    <a:pt x="34" y="204"/>
                    <a:pt x="34" y="204"/>
                    <a:pt x="34" y="204"/>
                  </a:cubicBezTo>
                  <a:cubicBezTo>
                    <a:pt x="34" y="204"/>
                    <a:pt x="34" y="203"/>
                    <a:pt x="33" y="203"/>
                  </a:cubicBezTo>
                  <a:cubicBezTo>
                    <a:pt x="33" y="202"/>
                    <a:pt x="33" y="201"/>
                    <a:pt x="32" y="201"/>
                  </a:cubicBezTo>
                  <a:cubicBezTo>
                    <a:pt x="32" y="201"/>
                    <a:pt x="32" y="200"/>
                    <a:pt x="33" y="200"/>
                  </a:cubicBezTo>
                  <a:cubicBezTo>
                    <a:pt x="33" y="200"/>
                    <a:pt x="33" y="200"/>
                    <a:pt x="33" y="199"/>
                  </a:cubicBezTo>
                  <a:cubicBezTo>
                    <a:pt x="34" y="199"/>
                    <a:pt x="34" y="199"/>
                    <a:pt x="34" y="199"/>
                  </a:cubicBezTo>
                  <a:cubicBezTo>
                    <a:pt x="35" y="200"/>
                    <a:pt x="35" y="200"/>
                    <a:pt x="35" y="200"/>
                  </a:cubicBezTo>
                  <a:cubicBezTo>
                    <a:pt x="36" y="200"/>
                    <a:pt x="36" y="200"/>
                    <a:pt x="36" y="200"/>
                  </a:cubicBezTo>
                  <a:cubicBezTo>
                    <a:pt x="36" y="200"/>
                    <a:pt x="36" y="200"/>
                    <a:pt x="36" y="199"/>
                  </a:cubicBezTo>
                  <a:cubicBezTo>
                    <a:pt x="36" y="199"/>
                    <a:pt x="36" y="199"/>
                    <a:pt x="36" y="199"/>
                  </a:cubicBezTo>
                  <a:cubicBezTo>
                    <a:pt x="37" y="199"/>
                    <a:pt x="37" y="199"/>
                    <a:pt x="37" y="199"/>
                  </a:cubicBezTo>
                  <a:cubicBezTo>
                    <a:pt x="38" y="200"/>
                    <a:pt x="38" y="200"/>
                    <a:pt x="38" y="200"/>
                  </a:cubicBezTo>
                  <a:cubicBezTo>
                    <a:pt x="38" y="200"/>
                    <a:pt x="39" y="200"/>
                    <a:pt x="38" y="201"/>
                  </a:cubicBezTo>
                  <a:cubicBezTo>
                    <a:pt x="37" y="201"/>
                    <a:pt x="37" y="201"/>
                    <a:pt x="36" y="201"/>
                  </a:cubicBezTo>
                  <a:cubicBezTo>
                    <a:pt x="35" y="201"/>
                    <a:pt x="34" y="201"/>
                    <a:pt x="33" y="201"/>
                  </a:cubicBezTo>
                  <a:cubicBezTo>
                    <a:pt x="34" y="201"/>
                    <a:pt x="35" y="202"/>
                    <a:pt x="35" y="203"/>
                  </a:cubicBezTo>
                  <a:cubicBezTo>
                    <a:pt x="36" y="203"/>
                    <a:pt x="37" y="204"/>
                    <a:pt x="37" y="205"/>
                  </a:cubicBezTo>
                  <a:cubicBezTo>
                    <a:pt x="38" y="205"/>
                    <a:pt x="38" y="205"/>
                    <a:pt x="38" y="205"/>
                  </a:cubicBezTo>
                  <a:cubicBezTo>
                    <a:pt x="38" y="205"/>
                    <a:pt x="39" y="206"/>
                    <a:pt x="39" y="206"/>
                  </a:cubicBezTo>
                  <a:cubicBezTo>
                    <a:pt x="39" y="207"/>
                    <a:pt x="39" y="207"/>
                    <a:pt x="39" y="208"/>
                  </a:cubicBezTo>
                  <a:cubicBezTo>
                    <a:pt x="40" y="208"/>
                    <a:pt x="40" y="208"/>
                    <a:pt x="40" y="208"/>
                  </a:cubicBezTo>
                  <a:cubicBezTo>
                    <a:pt x="40" y="207"/>
                    <a:pt x="40" y="207"/>
                    <a:pt x="40" y="207"/>
                  </a:cubicBezTo>
                  <a:cubicBezTo>
                    <a:pt x="40" y="207"/>
                    <a:pt x="40" y="206"/>
                    <a:pt x="39" y="206"/>
                  </a:cubicBezTo>
                  <a:cubicBezTo>
                    <a:pt x="39" y="206"/>
                    <a:pt x="39" y="206"/>
                    <a:pt x="39" y="205"/>
                  </a:cubicBezTo>
                  <a:cubicBezTo>
                    <a:pt x="39" y="205"/>
                    <a:pt x="39" y="205"/>
                    <a:pt x="40" y="205"/>
                  </a:cubicBezTo>
                  <a:cubicBezTo>
                    <a:pt x="40" y="206"/>
                    <a:pt x="40" y="206"/>
                    <a:pt x="40" y="206"/>
                  </a:cubicBezTo>
                  <a:cubicBezTo>
                    <a:pt x="41" y="206"/>
                    <a:pt x="41" y="206"/>
                    <a:pt x="41" y="206"/>
                  </a:cubicBezTo>
                  <a:cubicBezTo>
                    <a:pt x="42" y="206"/>
                    <a:pt x="44" y="206"/>
                    <a:pt x="46" y="206"/>
                  </a:cubicBezTo>
                  <a:cubicBezTo>
                    <a:pt x="46" y="206"/>
                    <a:pt x="46" y="205"/>
                    <a:pt x="45" y="205"/>
                  </a:cubicBezTo>
                  <a:cubicBezTo>
                    <a:pt x="45" y="205"/>
                    <a:pt x="45" y="205"/>
                    <a:pt x="45" y="205"/>
                  </a:cubicBezTo>
                  <a:cubicBezTo>
                    <a:pt x="45" y="204"/>
                    <a:pt x="45" y="204"/>
                    <a:pt x="45" y="204"/>
                  </a:cubicBezTo>
                  <a:cubicBezTo>
                    <a:pt x="44" y="204"/>
                    <a:pt x="44" y="203"/>
                    <a:pt x="44" y="203"/>
                  </a:cubicBezTo>
                  <a:cubicBezTo>
                    <a:pt x="46" y="203"/>
                    <a:pt x="46" y="204"/>
                    <a:pt x="46" y="204"/>
                  </a:cubicBezTo>
                  <a:cubicBezTo>
                    <a:pt x="47" y="205"/>
                    <a:pt x="47" y="206"/>
                    <a:pt x="47" y="207"/>
                  </a:cubicBezTo>
                  <a:cubicBezTo>
                    <a:pt x="47" y="208"/>
                    <a:pt x="47" y="208"/>
                    <a:pt x="47" y="209"/>
                  </a:cubicBezTo>
                  <a:cubicBezTo>
                    <a:pt x="47" y="210"/>
                    <a:pt x="47" y="211"/>
                    <a:pt x="47" y="212"/>
                  </a:cubicBezTo>
                  <a:cubicBezTo>
                    <a:pt x="47" y="213"/>
                    <a:pt x="47" y="213"/>
                    <a:pt x="46" y="213"/>
                  </a:cubicBezTo>
                  <a:cubicBezTo>
                    <a:pt x="46" y="213"/>
                    <a:pt x="46" y="213"/>
                    <a:pt x="46" y="212"/>
                  </a:cubicBezTo>
                  <a:cubicBezTo>
                    <a:pt x="45" y="212"/>
                    <a:pt x="45" y="212"/>
                    <a:pt x="45" y="212"/>
                  </a:cubicBezTo>
                  <a:cubicBezTo>
                    <a:pt x="44" y="212"/>
                    <a:pt x="44" y="213"/>
                    <a:pt x="44" y="213"/>
                  </a:cubicBezTo>
                  <a:cubicBezTo>
                    <a:pt x="43" y="213"/>
                    <a:pt x="43" y="212"/>
                    <a:pt x="44" y="211"/>
                  </a:cubicBezTo>
                  <a:cubicBezTo>
                    <a:pt x="43" y="211"/>
                    <a:pt x="43" y="211"/>
                    <a:pt x="43" y="211"/>
                  </a:cubicBezTo>
                  <a:cubicBezTo>
                    <a:pt x="43" y="211"/>
                    <a:pt x="43" y="211"/>
                    <a:pt x="43" y="211"/>
                  </a:cubicBezTo>
                  <a:cubicBezTo>
                    <a:pt x="42" y="211"/>
                    <a:pt x="42" y="211"/>
                    <a:pt x="42" y="211"/>
                  </a:cubicBezTo>
                  <a:cubicBezTo>
                    <a:pt x="42" y="211"/>
                    <a:pt x="42" y="211"/>
                    <a:pt x="42" y="210"/>
                  </a:cubicBezTo>
                  <a:cubicBezTo>
                    <a:pt x="42" y="210"/>
                    <a:pt x="42" y="209"/>
                    <a:pt x="42" y="209"/>
                  </a:cubicBezTo>
                  <a:cubicBezTo>
                    <a:pt x="43" y="209"/>
                    <a:pt x="43" y="209"/>
                    <a:pt x="43" y="209"/>
                  </a:cubicBezTo>
                  <a:cubicBezTo>
                    <a:pt x="43" y="209"/>
                    <a:pt x="43" y="208"/>
                    <a:pt x="42" y="208"/>
                  </a:cubicBezTo>
                  <a:cubicBezTo>
                    <a:pt x="42" y="208"/>
                    <a:pt x="41" y="208"/>
                    <a:pt x="40" y="208"/>
                  </a:cubicBezTo>
                  <a:cubicBezTo>
                    <a:pt x="40" y="208"/>
                    <a:pt x="39" y="208"/>
                    <a:pt x="39" y="208"/>
                  </a:cubicBezTo>
                  <a:cubicBezTo>
                    <a:pt x="38" y="209"/>
                    <a:pt x="37" y="208"/>
                    <a:pt x="37" y="208"/>
                  </a:cubicBezTo>
                  <a:cubicBezTo>
                    <a:pt x="37" y="209"/>
                    <a:pt x="37" y="209"/>
                    <a:pt x="37" y="209"/>
                  </a:cubicBezTo>
                  <a:cubicBezTo>
                    <a:pt x="37" y="209"/>
                    <a:pt x="37" y="209"/>
                    <a:pt x="37" y="209"/>
                  </a:cubicBezTo>
                  <a:cubicBezTo>
                    <a:pt x="38" y="209"/>
                    <a:pt x="38" y="209"/>
                    <a:pt x="38" y="209"/>
                  </a:cubicBezTo>
                  <a:cubicBezTo>
                    <a:pt x="38" y="209"/>
                    <a:pt x="38" y="210"/>
                    <a:pt x="38" y="210"/>
                  </a:cubicBezTo>
                  <a:cubicBezTo>
                    <a:pt x="37" y="210"/>
                    <a:pt x="37" y="210"/>
                    <a:pt x="36" y="210"/>
                  </a:cubicBezTo>
                  <a:cubicBezTo>
                    <a:pt x="35" y="210"/>
                    <a:pt x="34" y="209"/>
                    <a:pt x="33" y="209"/>
                  </a:cubicBezTo>
                  <a:cubicBezTo>
                    <a:pt x="33" y="209"/>
                    <a:pt x="32" y="209"/>
                    <a:pt x="32" y="209"/>
                  </a:cubicBezTo>
                  <a:cubicBezTo>
                    <a:pt x="32" y="208"/>
                    <a:pt x="32" y="208"/>
                    <a:pt x="32" y="208"/>
                  </a:cubicBezTo>
                  <a:cubicBezTo>
                    <a:pt x="32" y="208"/>
                    <a:pt x="31" y="208"/>
                    <a:pt x="31" y="208"/>
                  </a:cubicBezTo>
                  <a:cubicBezTo>
                    <a:pt x="30" y="208"/>
                    <a:pt x="30" y="208"/>
                    <a:pt x="31" y="207"/>
                  </a:cubicBezTo>
                  <a:cubicBezTo>
                    <a:pt x="30" y="207"/>
                    <a:pt x="29" y="207"/>
                    <a:pt x="29" y="207"/>
                  </a:cubicBezTo>
                  <a:cubicBezTo>
                    <a:pt x="28" y="207"/>
                    <a:pt x="28" y="207"/>
                    <a:pt x="27" y="206"/>
                  </a:cubicBezTo>
                  <a:cubicBezTo>
                    <a:pt x="27" y="206"/>
                    <a:pt x="26" y="206"/>
                    <a:pt x="26" y="205"/>
                  </a:cubicBezTo>
                  <a:cubicBezTo>
                    <a:pt x="25" y="205"/>
                    <a:pt x="25" y="204"/>
                    <a:pt x="25" y="203"/>
                  </a:cubicBezTo>
                  <a:cubicBezTo>
                    <a:pt x="25" y="203"/>
                    <a:pt x="24" y="204"/>
                    <a:pt x="24" y="204"/>
                  </a:cubicBezTo>
                  <a:cubicBezTo>
                    <a:pt x="24" y="204"/>
                    <a:pt x="24" y="205"/>
                    <a:pt x="24" y="205"/>
                  </a:cubicBezTo>
                  <a:cubicBezTo>
                    <a:pt x="24" y="205"/>
                    <a:pt x="24" y="206"/>
                    <a:pt x="25" y="206"/>
                  </a:cubicBezTo>
                  <a:cubicBezTo>
                    <a:pt x="25" y="206"/>
                    <a:pt x="25" y="207"/>
                    <a:pt x="25" y="207"/>
                  </a:cubicBezTo>
                  <a:cubicBezTo>
                    <a:pt x="26" y="207"/>
                    <a:pt x="26" y="206"/>
                    <a:pt x="27" y="206"/>
                  </a:cubicBezTo>
                  <a:cubicBezTo>
                    <a:pt x="27" y="207"/>
                    <a:pt x="28" y="208"/>
                    <a:pt x="29" y="208"/>
                  </a:cubicBezTo>
                  <a:cubicBezTo>
                    <a:pt x="28" y="208"/>
                    <a:pt x="28" y="209"/>
                    <a:pt x="27" y="209"/>
                  </a:cubicBezTo>
                  <a:cubicBezTo>
                    <a:pt x="27" y="209"/>
                    <a:pt x="27" y="208"/>
                    <a:pt x="26" y="208"/>
                  </a:cubicBezTo>
                  <a:cubicBezTo>
                    <a:pt x="26" y="208"/>
                    <a:pt x="25" y="209"/>
                    <a:pt x="25" y="209"/>
                  </a:cubicBezTo>
                  <a:cubicBezTo>
                    <a:pt x="24" y="209"/>
                    <a:pt x="24" y="209"/>
                    <a:pt x="24" y="210"/>
                  </a:cubicBezTo>
                  <a:cubicBezTo>
                    <a:pt x="23" y="209"/>
                    <a:pt x="22" y="209"/>
                    <a:pt x="21" y="208"/>
                  </a:cubicBezTo>
                  <a:cubicBezTo>
                    <a:pt x="21" y="208"/>
                    <a:pt x="21" y="209"/>
                    <a:pt x="20" y="209"/>
                  </a:cubicBezTo>
                  <a:cubicBezTo>
                    <a:pt x="20" y="210"/>
                    <a:pt x="19" y="210"/>
                    <a:pt x="19" y="209"/>
                  </a:cubicBezTo>
                  <a:cubicBezTo>
                    <a:pt x="18" y="208"/>
                    <a:pt x="19" y="208"/>
                    <a:pt x="19" y="208"/>
                  </a:cubicBezTo>
                  <a:cubicBezTo>
                    <a:pt x="19" y="208"/>
                    <a:pt x="20" y="207"/>
                    <a:pt x="20" y="206"/>
                  </a:cubicBezTo>
                  <a:cubicBezTo>
                    <a:pt x="19" y="206"/>
                    <a:pt x="19" y="207"/>
                    <a:pt x="19" y="207"/>
                  </a:cubicBezTo>
                  <a:cubicBezTo>
                    <a:pt x="18" y="207"/>
                    <a:pt x="18" y="207"/>
                    <a:pt x="18" y="207"/>
                  </a:cubicBezTo>
                  <a:cubicBezTo>
                    <a:pt x="18" y="207"/>
                    <a:pt x="18" y="207"/>
                    <a:pt x="17" y="207"/>
                  </a:cubicBezTo>
                  <a:cubicBezTo>
                    <a:pt x="17" y="207"/>
                    <a:pt x="17" y="206"/>
                    <a:pt x="17" y="206"/>
                  </a:cubicBezTo>
                  <a:cubicBezTo>
                    <a:pt x="17" y="206"/>
                    <a:pt x="17" y="206"/>
                    <a:pt x="17" y="206"/>
                  </a:cubicBezTo>
                  <a:cubicBezTo>
                    <a:pt x="18" y="206"/>
                    <a:pt x="18" y="206"/>
                    <a:pt x="18" y="206"/>
                  </a:cubicBezTo>
                  <a:cubicBezTo>
                    <a:pt x="18" y="206"/>
                    <a:pt x="18" y="206"/>
                    <a:pt x="19" y="206"/>
                  </a:cubicBezTo>
                  <a:cubicBezTo>
                    <a:pt x="19" y="205"/>
                    <a:pt x="20" y="205"/>
                    <a:pt x="20" y="205"/>
                  </a:cubicBezTo>
                  <a:cubicBezTo>
                    <a:pt x="20" y="205"/>
                    <a:pt x="20" y="205"/>
                    <a:pt x="20" y="205"/>
                  </a:cubicBezTo>
                  <a:cubicBezTo>
                    <a:pt x="19" y="204"/>
                    <a:pt x="19" y="204"/>
                    <a:pt x="20" y="204"/>
                  </a:cubicBezTo>
                  <a:cubicBezTo>
                    <a:pt x="20" y="204"/>
                    <a:pt x="20" y="204"/>
                    <a:pt x="20" y="204"/>
                  </a:cubicBezTo>
                  <a:cubicBezTo>
                    <a:pt x="20" y="204"/>
                    <a:pt x="21" y="203"/>
                    <a:pt x="21" y="203"/>
                  </a:cubicBezTo>
                  <a:cubicBezTo>
                    <a:pt x="21" y="203"/>
                    <a:pt x="21" y="203"/>
                    <a:pt x="21" y="203"/>
                  </a:cubicBezTo>
                  <a:cubicBezTo>
                    <a:pt x="21" y="203"/>
                    <a:pt x="21" y="203"/>
                    <a:pt x="21" y="202"/>
                  </a:cubicBezTo>
                  <a:cubicBezTo>
                    <a:pt x="22" y="202"/>
                    <a:pt x="23" y="202"/>
                    <a:pt x="23" y="202"/>
                  </a:cubicBezTo>
                  <a:cubicBezTo>
                    <a:pt x="24" y="201"/>
                    <a:pt x="25" y="201"/>
                    <a:pt x="26" y="201"/>
                  </a:cubicBezTo>
                  <a:cubicBezTo>
                    <a:pt x="25" y="201"/>
                    <a:pt x="25" y="200"/>
                    <a:pt x="24" y="200"/>
                  </a:cubicBezTo>
                  <a:cubicBezTo>
                    <a:pt x="24" y="201"/>
                    <a:pt x="23" y="201"/>
                    <a:pt x="23" y="201"/>
                  </a:cubicBezTo>
                  <a:cubicBezTo>
                    <a:pt x="22" y="201"/>
                    <a:pt x="21" y="201"/>
                    <a:pt x="21" y="201"/>
                  </a:cubicBezTo>
                  <a:cubicBezTo>
                    <a:pt x="21" y="201"/>
                    <a:pt x="20" y="201"/>
                    <a:pt x="20" y="200"/>
                  </a:cubicBezTo>
                  <a:cubicBezTo>
                    <a:pt x="19" y="200"/>
                    <a:pt x="19" y="201"/>
                    <a:pt x="19" y="203"/>
                  </a:cubicBezTo>
                  <a:lnTo>
                    <a:pt x="17" y="203"/>
                  </a:lnTo>
                  <a:cubicBezTo>
                    <a:pt x="17" y="203"/>
                    <a:pt x="17" y="203"/>
                    <a:pt x="18" y="202"/>
                  </a:cubicBezTo>
                  <a:cubicBezTo>
                    <a:pt x="18" y="202"/>
                    <a:pt x="18" y="202"/>
                    <a:pt x="18" y="201"/>
                  </a:cubicBezTo>
                  <a:cubicBezTo>
                    <a:pt x="18" y="201"/>
                    <a:pt x="17" y="201"/>
                    <a:pt x="17" y="202"/>
                  </a:cubicBezTo>
                  <a:cubicBezTo>
                    <a:pt x="17" y="202"/>
                    <a:pt x="17" y="203"/>
                    <a:pt x="16" y="203"/>
                  </a:cubicBezTo>
                  <a:cubicBezTo>
                    <a:pt x="16" y="203"/>
                    <a:pt x="16" y="204"/>
                    <a:pt x="16" y="204"/>
                  </a:cubicBezTo>
                  <a:cubicBezTo>
                    <a:pt x="16" y="204"/>
                    <a:pt x="15" y="204"/>
                    <a:pt x="15" y="203"/>
                  </a:cubicBezTo>
                  <a:cubicBezTo>
                    <a:pt x="15" y="203"/>
                    <a:pt x="15" y="203"/>
                    <a:pt x="15" y="202"/>
                  </a:cubicBezTo>
                  <a:cubicBezTo>
                    <a:pt x="15" y="202"/>
                    <a:pt x="15" y="202"/>
                    <a:pt x="16" y="202"/>
                  </a:cubicBezTo>
                  <a:cubicBezTo>
                    <a:pt x="16" y="202"/>
                    <a:pt x="16" y="202"/>
                    <a:pt x="16" y="202"/>
                  </a:cubicBezTo>
                  <a:cubicBezTo>
                    <a:pt x="16" y="202"/>
                    <a:pt x="17" y="202"/>
                    <a:pt x="16" y="202"/>
                  </a:cubicBezTo>
                  <a:cubicBezTo>
                    <a:pt x="16" y="201"/>
                    <a:pt x="16" y="201"/>
                    <a:pt x="16" y="201"/>
                  </a:cubicBezTo>
                  <a:cubicBezTo>
                    <a:pt x="15" y="201"/>
                    <a:pt x="15" y="201"/>
                    <a:pt x="15" y="201"/>
                  </a:cubicBezTo>
                  <a:cubicBezTo>
                    <a:pt x="15" y="200"/>
                    <a:pt x="15" y="200"/>
                    <a:pt x="15" y="200"/>
                  </a:cubicBezTo>
                  <a:cubicBezTo>
                    <a:pt x="15" y="200"/>
                    <a:pt x="16" y="200"/>
                    <a:pt x="16" y="200"/>
                  </a:cubicBezTo>
                  <a:cubicBezTo>
                    <a:pt x="16" y="200"/>
                    <a:pt x="16" y="200"/>
                    <a:pt x="16" y="199"/>
                  </a:cubicBezTo>
                  <a:cubicBezTo>
                    <a:pt x="16" y="199"/>
                    <a:pt x="16" y="199"/>
                    <a:pt x="16" y="199"/>
                  </a:cubicBezTo>
                  <a:cubicBezTo>
                    <a:pt x="15" y="199"/>
                    <a:pt x="15" y="199"/>
                    <a:pt x="15" y="199"/>
                  </a:cubicBezTo>
                  <a:cubicBezTo>
                    <a:pt x="15" y="199"/>
                    <a:pt x="15" y="199"/>
                    <a:pt x="15" y="198"/>
                  </a:cubicBezTo>
                  <a:cubicBezTo>
                    <a:pt x="15" y="198"/>
                    <a:pt x="16" y="199"/>
                    <a:pt x="16" y="199"/>
                  </a:cubicBezTo>
                  <a:cubicBezTo>
                    <a:pt x="17" y="199"/>
                    <a:pt x="17" y="199"/>
                    <a:pt x="18" y="199"/>
                  </a:cubicBezTo>
                  <a:cubicBezTo>
                    <a:pt x="19" y="199"/>
                    <a:pt x="19" y="199"/>
                    <a:pt x="20" y="199"/>
                  </a:cubicBezTo>
                  <a:cubicBezTo>
                    <a:pt x="21" y="199"/>
                    <a:pt x="21" y="199"/>
                    <a:pt x="21" y="199"/>
                  </a:cubicBezTo>
                  <a:cubicBezTo>
                    <a:pt x="21" y="198"/>
                    <a:pt x="21" y="198"/>
                    <a:pt x="21" y="198"/>
                  </a:cubicBezTo>
                  <a:cubicBezTo>
                    <a:pt x="21" y="198"/>
                    <a:pt x="21" y="198"/>
                    <a:pt x="20" y="198"/>
                  </a:cubicBezTo>
                  <a:cubicBezTo>
                    <a:pt x="20" y="198"/>
                    <a:pt x="20" y="198"/>
                    <a:pt x="20" y="198"/>
                  </a:cubicBezTo>
                  <a:cubicBezTo>
                    <a:pt x="20" y="198"/>
                    <a:pt x="20" y="198"/>
                    <a:pt x="20" y="198"/>
                  </a:cubicBezTo>
                  <a:cubicBezTo>
                    <a:pt x="21" y="197"/>
                    <a:pt x="22" y="197"/>
                    <a:pt x="22" y="197"/>
                  </a:cubicBezTo>
                  <a:cubicBezTo>
                    <a:pt x="23" y="197"/>
                    <a:pt x="23" y="198"/>
                    <a:pt x="24" y="199"/>
                  </a:cubicBezTo>
                  <a:cubicBezTo>
                    <a:pt x="24" y="199"/>
                    <a:pt x="24" y="198"/>
                    <a:pt x="24" y="198"/>
                  </a:cubicBezTo>
                  <a:cubicBezTo>
                    <a:pt x="24" y="197"/>
                    <a:pt x="24" y="196"/>
                    <a:pt x="24" y="196"/>
                  </a:cubicBezTo>
                  <a:cubicBezTo>
                    <a:pt x="24" y="196"/>
                    <a:pt x="24" y="196"/>
                    <a:pt x="24" y="197"/>
                  </a:cubicBezTo>
                  <a:lnTo>
                    <a:pt x="24" y="198"/>
                  </a:lnTo>
                  <a:cubicBezTo>
                    <a:pt x="23" y="198"/>
                    <a:pt x="23" y="197"/>
                    <a:pt x="23" y="197"/>
                  </a:cubicBezTo>
                  <a:cubicBezTo>
                    <a:pt x="23" y="197"/>
                    <a:pt x="23" y="196"/>
                    <a:pt x="23" y="196"/>
                  </a:cubicBezTo>
                  <a:cubicBezTo>
                    <a:pt x="23" y="196"/>
                    <a:pt x="22" y="196"/>
                    <a:pt x="22" y="196"/>
                  </a:cubicBezTo>
                  <a:cubicBezTo>
                    <a:pt x="22" y="196"/>
                    <a:pt x="21" y="197"/>
                    <a:pt x="21" y="197"/>
                  </a:cubicBezTo>
                  <a:cubicBezTo>
                    <a:pt x="21" y="197"/>
                    <a:pt x="21" y="197"/>
                    <a:pt x="20" y="197"/>
                  </a:cubicBezTo>
                  <a:cubicBezTo>
                    <a:pt x="20" y="197"/>
                    <a:pt x="20" y="196"/>
                    <a:pt x="20" y="195"/>
                  </a:cubicBezTo>
                  <a:cubicBezTo>
                    <a:pt x="20" y="196"/>
                    <a:pt x="21" y="196"/>
                    <a:pt x="21" y="196"/>
                  </a:cubicBezTo>
                  <a:cubicBezTo>
                    <a:pt x="21" y="196"/>
                    <a:pt x="21" y="196"/>
                    <a:pt x="22" y="196"/>
                  </a:cubicBezTo>
                  <a:cubicBezTo>
                    <a:pt x="22" y="196"/>
                    <a:pt x="22" y="195"/>
                    <a:pt x="22" y="195"/>
                  </a:cubicBezTo>
                  <a:cubicBezTo>
                    <a:pt x="23" y="195"/>
                    <a:pt x="23" y="195"/>
                    <a:pt x="23" y="195"/>
                  </a:cubicBezTo>
                  <a:cubicBezTo>
                    <a:pt x="23" y="194"/>
                    <a:pt x="23" y="194"/>
                    <a:pt x="24" y="195"/>
                  </a:cubicBezTo>
                  <a:cubicBezTo>
                    <a:pt x="24" y="195"/>
                    <a:pt x="24" y="195"/>
                    <a:pt x="24" y="195"/>
                  </a:cubicBezTo>
                  <a:cubicBezTo>
                    <a:pt x="24" y="195"/>
                    <a:pt x="25" y="194"/>
                    <a:pt x="25" y="194"/>
                  </a:cubicBezTo>
                  <a:cubicBezTo>
                    <a:pt x="25" y="194"/>
                    <a:pt x="25" y="193"/>
                    <a:pt x="26" y="193"/>
                  </a:cubicBezTo>
                  <a:cubicBezTo>
                    <a:pt x="26" y="193"/>
                    <a:pt x="25" y="192"/>
                    <a:pt x="25" y="192"/>
                  </a:cubicBezTo>
                  <a:cubicBezTo>
                    <a:pt x="25" y="192"/>
                    <a:pt x="25" y="192"/>
                    <a:pt x="25" y="192"/>
                  </a:cubicBezTo>
                  <a:cubicBezTo>
                    <a:pt x="24" y="192"/>
                    <a:pt x="24" y="192"/>
                    <a:pt x="24" y="192"/>
                  </a:cubicBezTo>
                  <a:cubicBezTo>
                    <a:pt x="24" y="192"/>
                    <a:pt x="24" y="191"/>
                    <a:pt x="24" y="191"/>
                  </a:cubicBezTo>
                  <a:cubicBezTo>
                    <a:pt x="25" y="191"/>
                    <a:pt x="25" y="192"/>
                    <a:pt x="25" y="192"/>
                  </a:cubicBezTo>
                  <a:cubicBezTo>
                    <a:pt x="26" y="192"/>
                    <a:pt x="26" y="192"/>
                    <a:pt x="27" y="191"/>
                  </a:cubicBezTo>
                  <a:cubicBezTo>
                    <a:pt x="27" y="192"/>
                    <a:pt x="27" y="192"/>
                    <a:pt x="27" y="192"/>
                  </a:cubicBezTo>
                  <a:cubicBezTo>
                    <a:pt x="27" y="193"/>
                    <a:pt x="28" y="193"/>
                    <a:pt x="28" y="193"/>
                  </a:cubicBezTo>
                  <a:cubicBezTo>
                    <a:pt x="28" y="193"/>
                    <a:pt x="28" y="193"/>
                    <a:pt x="28" y="193"/>
                  </a:cubicBezTo>
                  <a:cubicBezTo>
                    <a:pt x="28" y="192"/>
                    <a:pt x="28" y="192"/>
                    <a:pt x="28" y="191"/>
                  </a:cubicBezTo>
                  <a:cubicBezTo>
                    <a:pt x="29" y="192"/>
                    <a:pt x="29" y="192"/>
                    <a:pt x="29" y="193"/>
                  </a:cubicBezTo>
                  <a:cubicBezTo>
                    <a:pt x="29" y="194"/>
                    <a:pt x="29" y="194"/>
                    <a:pt x="30" y="194"/>
                  </a:cubicBezTo>
                  <a:cubicBezTo>
                    <a:pt x="30" y="195"/>
                    <a:pt x="30" y="195"/>
                    <a:pt x="29" y="195"/>
                  </a:cubicBezTo>
                  <a:cubicBezTo>
                    <a:pt x="29" y="194"/>
                    <a:pt x="28" y="194"/>
                    <a:pt x="28" y="195"/>
                  </a:cubicBezTo>
                  <a:cubicBezTo>
                    <a:pt x="28" y="195"/>
                    <a:pt x="28" y="195"/>
                    <a:pt x="28" y="195"/>
                  </a:cubicBezTo>
                  <a:cubicBezTo>
                    <a:pt x="29" y="195"/>
                    <a:pt x="29" y="196"/>
                    <a:pt x="29" y="197"/>
                  </a:cubicBezTo>
                  <a:cubicBezTo>
                    <a:pt x="28" y="196"/>
                    <a:pt x="28" y="196"/>
                    <a:pt x="28" y="196"/>
                  </a:cubicBezTo>
                  <a:cubicBezTo>
                    <a:pt x="27" y="195"/>
                    <a:pt x="27" y="195"/>
                    <a:pt x="26" y="196"/>
                  </a:cubicBezTo>
                  <a:cubicBezTo>
                    <a:pt x="27" y="196"/>
                    <a:pt x="27" y="196"/>
                    <a:pt x="27" y="197"/>
                  </a:cubicBezTo>
                  <a:cubicBezTo>
                    <a:pt x="27" y="198"/>
                    <a:pt x="26" y="198"/>
                    <a:pt x="25" y="198"/>
                  </a:cubicBezTo>
                  <a:cubicBezTo>
                    <a:pt x="25" y="198"/>
                    <a:pt x="26" y="199"/>
                    <a:pt x="27" y="198"/>
                  </a:cubicBezTo>
                  <a:cubicBezTo>
                    <a:pt x="29" y="198"/>
                    <a:pt x="29" y="198"/>
                    <a:pt x="30" y="198"/>
                  </a:cubicBezTo>
                  <a:cubicBezTo>
                    <a:pt x="30" y="199"/>
                    <a:pt x="30" y="199"/>
                    <a:pt x="30" y="199"/>
                  </a:cubicBezTo>
                  <a:cubicBezTo>
                    <a:pt x="29" y="199"/>
                    <a:pt x="29" y="199"/>
                    <a:pt x="28" y="199"/>
                  </a:cubicBezTo>
                  <a:cubicBezTo>
                    <a:pt x="27" y="199"/>
                    <a:pt x="27" y="199"/>
                    <a:pt x="26" y="199"/>
                  </a:cubicBezTo>
                  <a:cubicBezTo>
                    <a:pt x="25" y="199"/>
                    <a:pt x="24" y="199"/>
                    <a:pt x="24" y="199"/>
                  </a:cubicBezTo>
                  <a:cubicBezTo>
                    <a:pt x="24" y="199"/>
                    <a:pt x="25" y="199"/>
                    <a:pt x="25" y="199"/>
                  </a:cubicBezTo>
                  <a:cubicBezTo>
                    <a:pt x="26" y="199"/>
                    <a:pt x="26" y="200"/>
                    <a:pt x="27" y="200"/>
                  </a:cubicBezTo>
                  <a:cubicBezTo>
                    <a:pt x="27" y="200"/>
                    <a:pt x="28" y="200"/>
                    <a:pt x="28" y="200"/>
                  </a:cubicBezTo>
                  <a:cubicBezTo>
                    <a:pt x="29" y="200"/>
                    <a:pt x="29" y="200"/>
                    <a:pt x="30" y="200"/>
                  </a:cubicBezTo>
                  <a:cubicBezTo>
                    <a:pt x="30" y="201"/>
                    <a:pt x="29" y="201"/>
                    <a:pt x="29" y="201"/>
                  </a:cubicBezTo>
                  <a:cubicBezTo>
                    <a:pt x="28" y="201"/>
                    <a:pt x="28" y="201"/>
                    <a:pt x="28" y="201"/>
                  </a:cubicBezTo>
                  <a:cubicBezTo>
                    <a:pt x="29" y="201"/>
                    <a:pt x="29" y="201"/>
                    <a:pt x="30" y="201"/>
                  </a:cubicBezTo>
                  <a:cubicBezTo>
                    <a:pt x="30" y="202"/>
                    <a:pt x="31" y="202"/>
                    <a:pt x="32" y="202"/>
                  </a:cubicBezTo>
                  <a:close/>
                  <a:moveTo>
                    <a:pt x="26" y="193"/>
                  </a:moveTo>
                  <a:cubicBezTo>
                    <a:pt x="26" y="194"/>
                    <a:pt x="26" y="194"/>
                    <a:pt x="26" y="194"/>
                  </a:cubicBezTo>
                  <a:cubicBezTo>
                    <a:pt x="27" y="195"/>
                    <a:pt x="27" y="195"/>
                    <a:pt x="27" y="194"/>
                  </a:cubicBezTo>
                  <a:cubicBezTo>
                    <a:pt x="27" y="194"/>
                    <a:pt x="27" y="194"/>
                    <a:pt x="27" y="194"/>
                  </a:cubicBezTo>
                  <a:cubicBezTo>
                    <a:pt x="27" y="193"/>
                    <a:pt x="26" y="193"/>
                    <a:pt x="26" y="193"/>
                  </a:cubicBezTo>
                  <a:close/>
                  <a:moveTo>
                    <a:pt x="25" y="195"/>
                  </a:moveTo>
                  <a:cubicBezTo>
                    <a:pt x="25" y="195"/>
                    <a:pt x="25" y="195"/>
                    <a:pt x="26" y="195"/>
                  </a:cubicBezTo>
                  <a:cubicBezTo>
                    <a:pt x="26" y="195"/>
                    <a:pt x="26" y="195"/>
                    <a:pt x="26" y="195"/>
                  </a:cubicBezTo>
                  <a:cubicBezTo>
                    <a:pt x="26" y="194"/>
                    <a:pt x="25" y="194"/>
                    <a:pt x="25" y="195"/>
                  </a:cubicBezTo>
                  <a:cubicBezTo>
                    <a:pt x="25" y="195"/>
                    <a:pt x="25" y="195"/>
                    <a:pt x="25" y="195"/>
                  </a:cubicBezTo>
                  <a:close/>
                  <a:moveTo>
                    <a:pt x="25" y="197"/>
                  </a:moveTo>
                  <a:cubicBezTo>
                    <a:pt x="25" y="197"/>
                    <a:pt x="25" y="196"/>
                    <a:pt x="25" y="196"/>
                  </a:cubicBezTo>
                  <a:cubicBezTo>
                    <a:pt x="25" y="196"/>
                    <a:pt x="26" y="196"/>
                    <a:pt x="26" y="196"/>
                  </a:cubicBezTo>
                  <a:cubicBezTo>
                    <a:pt x="25" y="196"/>
                    <a:pt x="25" y="196"/>
                    <a:pt x="25" y="196"/>
                  </a:cubicBezTo>
                  <a:cubicBezTo>
                    <a:pt x="25" y="196"/>
                    <a:pt x="25" y="196"/>
                    <a:pt x="25" y="197"/>
                  </a:cubicBezTo>
                  <a:close/>
                  <a:moveTo>
                    <a:pt x="23" y="200"/>
                  </a:moveTo>
                  <a:cubicBezTo>
                    <a:pt x="23" y="200"/>
                    <a:pt x="23" y="200"/>
                    <a:pt x="24" y="200"/>
                  </a:cubicBezTo>
                  <a:cubicBezTo>
                    <a:pt x="24" y="199"/>
                    <a:pt x="23" y="199"/>
                    <a:pt x="23" y="199"/>
                  </a:cubicBezTo>
                  <a:cubicBezTo>
                    <a:pt x="23" y="199"/>
                    <a:pt x="23" y="199"/>
                    <a:pt x="23" y="200"/>
                  </a:cubicBezTo>
                  <a:close/>
                  <a:moveTo>
                    <a:pt x="16" y="199"/>
                  </a:moveTo>
                  <a:cubicBezTo>
                    <a:pt x="16" y="200"/>
                    <a:pt x="16" y="200"/>
                    <a:pt x="16" y="200"/>
                  </a:cubicBezTo>
                  <a:cubicBezTo>
                    <a:pt x="16" y="201"/>
                    <a:pt x="17" y="201"/>
                    <a:pt x="17" y="201"/>
                  </a:cubicBezTo>
                  <a:cubicBezTo>
                    <a:pt x="17" y="201"/>
                    <a:pt x="17" y="201"/>
                    <a:pt x="18" y="200"/>
                  </a:cubicBezTo>
                  <a:cubicBezTo>
                    <a:pt x="18" y="200"/>
                    <a:pt x="18" y="200"/>
                    <a:pt x="18" y="200"/>
                  </a:cubicBezTo>
                  <a:cubicBezTo>
                    <a:pt x="18" y="200"/>
                    <a:pt x="17" y="200"/>
                    <a:pt x="17" y="200"/>
                  </a:cubicBezTo>
                  <a:cubicBezTo>
                    <a:pt x="17" y="199"/>
                    <a:pt x="17" y="199"/>
                    <a:pt x="16" y="199"/>
                  </a:cubicBezTo>
                  <a:close/>
                  <a:moveTo>
                    <a:pt x="26" y="201"/>
                  </a:moveTo>
                  <a:cubicBezTo>
                    <a:pt x="26" y="202"/>
                    <a:pt x="26" y="202"/>
                    <a:pt x="27" y="202"/>
                  </a:cubicBezTo>
                  <a:cubicBezTo>
                    <a:pt x="27" y="202"/>
                    <a:pt x="27" y="202"/>
                    <a:pt x="27" y="202"/>
                  </a:cubicBezTo>
                  <a:cubicBezTo>
                    <a:pt x="27" y="201"/>
                    <a:pt x="27" y="201"/>
                    <a:pt x="27" y="201"/>
                  </a:cubicBezTo>
                  <a:cubicBezTo>
                    <a:pt x="27" y="201"/>
                    <a:pt x="27" y="201"/>
                    <a:pt x="27" y="201"/>
                  </a:cubicBezTo>
                  <a:cubicBezTo>
                    <a:pt x="27" y="201"/>
                    <a:pt x="26" y="201"/>
                    <a:pt x="26" y="201"/>
                  </a:cubicBezTo>
                  <a:close/>
                  <a:moveTo>
                    <a:pt x="27" y="203"/>
                  </a:moveTo>
                  <a:cubicBezTo>
                    <a:pt x="27" y="203"/>
                    <a:pt x="27" y="204"/>
                    <a:pt x="27" y="204"/>
                  </a:cubicBezTo>
                  <a:cubicBezTo>
                    <a:pt x="27" y="204"/>
                    <a:pt x="27" y="204"/>
                    <a:pt x="27" y="204"/>
                  </a:cubicBezTo>
                  <a:cubicBezTo>
                    <a:pt x="27" y="204"/>
                    <a:pt x="28" y="204"/>
                    <a:pt x="28" y="204"/>
                  </a:cubicBezTo>
                  <a:cubicBezTo>
                    <a:pt x="28" y="203"/>
                    <a:pt x="28" y="203"/>
                    <a:pt x="27" y="203"/>
                  </a:cubicBezTo>
                  <a:close/>
                  <a:moveTo>
                    <a:pt x="23" y="205"/>
                  </a:moveTo>
                  <a:cubicBezTo>
                    <a:pt x="23" y="205"/>
                    <a:pt x="23" y="205"/>
                    <a:pt x="23" y="205"/>
                  </a:cubicBezTo>
                  <a:cubicBezTo>
                    <a:pt x="23" y="205"/>
                    <a:pt x="24" y="205"/>
                    <a:pt x="24" y="205"/>
                  </a:cubicBezTo>
                  <a:cubicBezTo>
                    <a:pt x="24" y="205"/>
                    <a:pt x="24" y="204"/>
                    <a:pt x="23" y="204"/>
                  </a:cubicBezTo>
                  <a:cubicBezTo>
                    <a:pt x="23" y="204"/>
                    <a:pt x="23" y="204"/>
                    <a:pt x="23" y="205"/>
                  </a:cubicBezTo>
                  <a:close/>
                  <a:moveTo>
                    <a:pt x="28" y="205"/>
                  </a:moveTo>
                  <a:cubicBezTo>
                    <a:pt x="28" y="205"/>
                    <a:pt x="28" y="205"/>
                    <a:pt x="29" y="205"/>
                  </a:cubicBezTo>
                  <a:cubicBezTo>
                    <a:pt x="29" y="205"/>
                    <a:pt x="29" y="204"/>
                    <a:pt x="29" y="204"/>
                  </a:cubicBezTo>
                  <a:cubicBezTo>
                    <a:pt x="29" y="204"/>
                    <a:pt x="29" y="204"/>
                    <a:pt x="28" y="204"/>
                  </a:cubicBezTo>
                  <a:cubicBezTo>
                    <a:pt x="28" y="204"/>
                    <a:pt x="28" y="205"/>
                    <a:pt x="28" y="205"/>
                  </a:cubicBezTo>
                  <a:close/>
                  <a:moveTo>
                    <a:pt x="20" y="205"/>
                  </a:moveTo>
                  <a:cubicBezTo>
                    <a:pt x="20" y="205"/>
                    <a:pt x="20" y="206"/>
                    <a:pt x="20" y="206"/>
                  </a:cubicBezTo>
                  <a:cubicBezTo>
                    <a:pt x="20" y="207"/>
                    <a:pt x="20" y="207"/>
                    <a:pt x="20" y="207"/>
                  </a:cubicBezTo>
                  <a:cubicBezTo>
                    <a:pt x="20" y="207"/>
                    <a:pt x="21" y="206"/>
                    <a:pt x="21" y="206"/>
                  </a:cubicBezTo>
                  <a:cubicBezTo>
                    <a:pt x="21" y="207"/>
                    <a:pt x="21" y="207"/>
                    <a:pt x="22" y="207"/>
                  </a:cubicBezTo>
                  <a:cubicBezTo>
                    <a:pt x="22" y="206"/>
                    <a:pt x="22" y="206"/>
                    <a:pt x="22" y="205"/>
                  </a:cubicBezTo>
                  <a:cubicBezTo>
                    <a:pt x="21" y="205"/>
                    <a:pt x="20" y="205"/>
                    <a:pt x="20" y="205"/>
                  </a:cubicBezTo>
                  <a:close/>
                  <a:moveTo>
                    <a:pt x="36" y="206"/>
                  </a:moveTo>
                  <a:cubicBezTo>
                    <a:pt x="36" y="206"/>
                    <a:pt x="37" y="206"/>
                    <a:pt x="37" y="207"/>
                  </a:cubicBezTo>
                  <a:cubicBezTo>
                    <a:pt x="37" y="207"/>
                    <a:pt x="37" y="208"/>
                    <a:pt x="37" y="207"/>
                  </a:cubicBezTo>
                  <a:cubicBezTo>
                    <a:pt x="38" y="207"/>
                    <a:pt x="38" y="207"/>
                    <a:pt x="37" y="206"/>
                  </a:cubicBezTo>
                  <a:cubicBezTo>
                    <a:pt x="37" y="206"/>
                    <a:pt x="37" y="206"/>
                    <a:pt x="37" y="206"/>
                  </a:cubicBezTo>
                  <a:cubicBezTo>
                    <a:pt x="37" y="206"/>
                    <a:pt x="36" y="205"/>
                    <a:pt x="36" y="205"/>
                  </a:cubicBezTo>
                  <a:cubicBezTo>
                    <a:pt x="36" y="205"/>
                    <a:pt x="36" y="206"/>
                    <a:pt x="36" y="206"/>
                  </a:cubicBezTo>
                  <a:close/>
                  <a:moveTo>
                    <a:pt x="29" y="206"/>
                  </a:moveTo>
                  <a:cubicBezTo>
                    <a:pt x="29" y="206"/>
                    <a:pt x="30" y="206"/>
                    <a:pt x="30" y="206"/>
                  </a:cubicBezTo>
                  <a:cubicBezTo>
                    <a:pt x="30" y="206"/>
                    <a:pt x="30" y="206"/>
                    <a:pt x="30" y="206"/>
                  </a:cubicBezTo>
                  <a:cubicBezTo>
                    <a:pt x="30" y="206"/>
                    <a:pt x="29" y="206"/>
                    <a:pt x="29" y="206"/>
                  </a:cubicBezTo>
                  <a:cubicBezTo>
                    <a:pt x="29" y="206"/>
                    <a:pt x="29" y="206"/>
                    <a:pt x="29" y="206"/>
                  </a:cubicBezTo>
                  <a:close/>
                  <a:moveTo>
                    <a:pt x="34" y="206"/>
                  </a:moveTo>
                  <a:cubicBezTo>
                    <a:pt x="34" y="206"/>
                    <a:pt x="34" y="207"/>
                    <a:pt x="34" y="207"/>
                  </a:cubicBezTo>
                  <a:cubicBezTo>
                    <a:pt x="34" y="207"/>
                    <a:pt x="34" y="208"/>
                    <a:pt x="34" y="208"/>
                  </a:cubicBezTo>
                  <a:cubicBezTo>
                    <a:pt x="35" y="207"/>
                    <a:pt x="35" y="207"/>
                    <a:pt x="35" y="207"/>
                  </a:cubicBezTo>
                  <a:cubicBezTo>
                    <a:pt x="35" y="206"/>
                    <a:pt x="34" y="206"/>
                    <a:pt x="34" y="206"/>
                  </a:cubicBezTo>
                  <a:close/>
                  <a:moveTo>
                    <a:pt x="23" y="208"/>
                  </a:moveTo>
                  <a:cubicBezTo>
                    <a:pt x="23" y="208"/>
                    <a:pt x="23" y="208"/>
                    <a:pt x="23" y="208"/>
                  </a:cubicBezTo>
                  <a:cubicBezTo>
                    <a:pt x="23" y="208"/>
                    <a:pt x="23" y="207"/>
                    <a:pt x="23" y="207"/>
                  </a:cubicBezTo>
                  <a:cubicBezTo>
                    <a:pt x="23" y="207"/>
                    <a:pt x="23" y="207"/>
                    <a:pt x="23" y="207"/>
                  </a:cubicBezTo>
                  <a:cubicBezTo>
                    <a:pt x="22" y="207"/>
                    <a:pt x="22" y="208"/>
                    <a:pt x="23" y="208"/>
                  </a:cubicBezTo>
                  <a:close/>
                  <a:moveTo>
                    <a:pt x="32" y="208"/>
                  </a:moveTo>
                  <a:cubicBezTo>
                    <a:pt x="32" y="208"/>
                    <a:pt x="33" y="208"/>
                    <a:pt x="33" y="208"/>
                  </a:cubicBezTo>
                  <a:cubicBezTo>
                    <a:pt x="33" y="208"/>
                    <a:pt x="33" y="208"/>
                    <a:pt x="33" y="207"/>
                  </a:cubicBezTo>
                  <a:cubicBezTo>
                    <a:pt x="33" y="207"/>
                    <a:pt x="33" y="207"/>
                    <a:pt x="33" y="207"/>
                  </a:cubicBezTo>
                  <a:cubicBezTo>
                    <a:pt x="32" y="208"/>
                    <a:pt x="32" y="208"/>
                    <a:pt x="32" y="208"/>
                  </a:cubicBezTo>
                  <a:close/>
                  <a:moveTo>
                    <a:pt x="44" y="208"/>
                  </a:moveTo>
                  <a:cubicBezTo>
                    <a:pt x="44" y="208"/>
                    <a:pt x="44" y="208"/>
                    <a:pt x="44" y="208"/>
                  </a:cubicBezTo>
                  <a:cubicBezTo>
                    <a:pt x="44" y="208"/>
                    <a:pt x="45" y="208"/>
                    <a:pt x="45" y="208"/>
                  </a:cubicBezTo>
                  <a:cubicBezTo>
                    <a:pt x="45" y="208"/>
                    <a:pt x="45" y="208"/>
                    <a:pt x="45" y="208"/>
                  </a:cubicBezTo>
                  <a:cubicBezTo>
                    <a:pt x="45" y="208"/>
                    <a:pt x="45" y="208"/>
                    <a:pt x="45" y="208"/>
                  </a:cubicBezTo>
                  <a:cubicBezTo>
                    <a:pt x="44" y="208"/>
                    <a:pt x="44" y="208"/>
                    <a:pt x="44" y="208"/>
                  </a:cubicBezTo>
                  <a:cubicBezTo>
                    <a:pt x="43" y="208"/>
                    <a:pt x="43" y="208"/>
                    <a:pt x="44" y="208"/>
                  </a:cubicBezTo>
                  <a:close/>
                  <a:moveTo>
                    <a:pt x="44" y="209"/>
                  </a:moveTo>
                  <a:cubicBezTo>
                    <a:pt x="45" y="209"/>
                    <a:pt x="45" y="209"/>
                    <a:pt x="45" y="210"/>
                  </a:cubicBezTo>
                  <a:cubicBezTo>
                    <a:pt x="45" y="210"/>
                    <a:pt x="45" y="210"/>
                    <a:pt x="45" y="210"/>
                  </a:cubicBezTo>
                  <a:cubicBezTo>
                    <a:pt x="45" y="210"/>
                    <a:pt x="46" y="210"/>
                    <a:pt x="46" y="209"/>
                  </a:cubicBezTo>
                  <a:cubicBezTo>
                    <a:pt x="46" y="209"/>
                    <a:pt x="46" y="209"/>
                    <a:pt x="46" y="209"/>
                  </a:cubicBezTo>
                  <a:cubicBezTo>
                    <a:pt x="46" y="209"/>
                    <a:pt x="45" y="209"/>
                    <a:pt x="45" y="209"/>
                  </a:cubicBezTo>
                  <a:cubicBezTo>
                    <a:pt x="45" y="209"/>
                    <a:pt x="44" y="209"/>
                    <a:pt x="44" y="209"/>
                  </a:cubicBezTo>
                  <a:close/>
                  <a:moveTo>
                    <a:pt x="45" y="211"/>
                  </a:moveTo>
                  <a:cubicBezTo>
                    <a:pt x="45" y="211"/>
                    <a:pt x="45" y="211"/>
                    <a:pt x="45" y="211"/>
                  </a:cubicBezTo>
                  <a:cubicBezTo>
                    <a:pt x="45" y="211"/>
                    <a:pt x="45" y="211"/>
                    <a:pt x="45" y="211"/>
                  </a:cubicBezTo>
                  <a:cubicBezTo>
                    <a:pt x="45" y="211"/>
                    <a:pt x="45" y="211"/>
                    <a:pt x="45" y="211"/>
                  </a:cubicBezTo>
                  <a:cubicBezTo>
                    <a:pt x="44" y="211"/>
                    <a:pt x="44" y="211"/>
                    <a:pt x="45" y="211"/>
                  </a:cubicBezTo>
                  <a:close/>
                  <a:moveTo>
                    <a:pt x="44" y="203"/>
                  </a:moveTo>
                  <a:cubicBezTo>
                    <a:pt x="44" y="203"/>
                    <a:pt x="43" y="204"/>
                    <a:pt x="43" y="204"/>
                  </a:cubicBezTo>
                  <a:cubicBezTo>
                    <a:pt x="42" y="204"/>
                    <a:pt x="42" y="205"/>
                    <a:pt x="41" y="205"/>
                  </a:cubicBezTo>
                  <a:cubicBezTo>
                    <a:pt x="41" y="205"/>
                    <a:pt x="40" y="204"/>
                    <a:pt x="39" y="204"/>
                  </a:cubicBezTo>
                  <a:cubicBezTo>
                    <a:pt x="38" y="204"/>
                    <a:pt x="37" y="203"/>
                    <a:pt x="36" y="203"/>
                  </a:cubicBezTo>
                  <a:cubicBezTo>
                    <a:pt x="36" y="203"/>
                    <a:pt x="36" y="203"/>
                    <a:pt x="37" y="203"/>
                  </a:cubicBezTo>
                  <a:cubicBezTo>
                    <a:pt x="37" y="203"/>
                    <a:pt x="38" y="202"/>
                    <a:pt x="38" y="202"/>
                  </a:cubicBezTo>
                  <a:cubicBezTo>
                    <a:pt x="38" y="202"/>
                    <a:pt x="38" y="202"/>
                    <a:pt x="38" y="201"/>
                  </a:cubicBezTo>
                  <a:cubicBezTo>
                    <a:pt x="38" y="201"/>
                    <a:pt x="38" y="201"/>
                    <a:pt x="38" y="201"/>
                  </a:cubicBezTo>
                  <a:cubicBezTo>
                    <a:pt x="39" y="200"/>
                    <a:pt x="39" y="200"/>
                    <a:pt x="40" y="200"/>
                  </a:cubicBezTo>
                  <a:cubicBezTo>
                    <a:pt x="41" y="199"/>
                    <a:pt x="41" y="199"/>
                    <a:pt x="41" y="198"/>
                  </a:cubicBezTo>
                  <a:cubicBezTo>
                    <a:pt x="42" y="198"/>
                    <a:pt x="42" y="198"/>
                    <a:pt x="42" y="199"/>
                  </a:cubicBezTo>
                  <a:cubicBezTo>
                    <a:pt x="42" y="199"/>
                    <a:pt x="42" y="199"/>
                    <a:pt x="42" y="199"/>
                  </a:cubicBezTo>
                  <a:cubicBezTo>
                    <a:pt x="42" y="199"/>
                    <a:pt x="41" y="200"/>
                    <a:pt x="41" y="201"/>
                  </a:cubicBezTo>
                  <a:cubicBezTo>
                    <a:pt x="41" y="201"/>
                    <a:pt x="40" y="201"/>
                    <a:pt x="39" y="202"/>
                  </a:cubicBezTo>
                  <a:cubicBezTo>
                    <a:pt x="39" y="202"/>
                    <a:pt x="40" y="203"/>
                    <a:pt x="40" y="203"/>
                  </a:cubicBezTo>
                  <a:cubicBezTo>
                    <a:pt x="40" y="203"/>
                    <a:pt x="41" y="203"/>
                    <a:pt x="40" y="204"/>
                  </a:cubicBezTo>
                  <a:cubicBezTo>
                    <a:pt x="41" y="204"/>
                    <a:pt x="42" y="204"/>
                    <a:pt x="43" y="203"/>
                  </a:cubicBezTo>
                  <a:cubicBezTo>
                    <a:pt x="43" y="203"/>
                    <a:pt x="43" y="202"/>
                    <a:pt x="44" y="202"/>
                  </a:cubicBezTo>
                  <a:cubicBezTo>
                    <a:pt x="44" y="202"/>
                    <a:pt x="44" y="202"/>
                    <a:pt x="44" y="202"/>
                  </a:cubicBezTo>
                  <a:cubicBezTo>
                    <a:pt x="44" y="203"/>
                    <a:pt x="44" y="203"/>
                    <a:pt x="44" y="203"/>
                  </a:cubicBezTo>
                  <a:close/>
                  <a:moveTo>
                    <a:pt x="32" y="195"/>
                  </a:moveTo>
                  <a:cubicBezTo>
                    <a:pt x="32" y="194"/>
                    <a:pt x="33" y="193"/>
                    <a:pt x="32" y="193"/>
                  </a:cubicBezTo>
                  <a:cubicBezTo>
                    <a:pt x="32" y="192"/>
                    <a:pt x="33" y="192"/>
                    <a:pt x="33" y="192"/>
                  </a:cubicBezTo>
                  <a:cubicBezTo>
                    <a:pt x="33" y="192"/>
                    <a:pt x="33" y="193"/>
                    <a:pt x="33" y="193"/>
                  </a:cubicBezTo>
                  <a:cubicBezTo>
                    <a:pt x="33" y="194"/>
                    <a:pt x="33" y="194"/>
                    <a:pt x="33" y="195"/>
                  </a:cubicBezTo>
                  <a:cubicBezTo>
                    <a:pt x="33" y="195"/>
                    <a:pt x="33" y="195"/>
                    <a:pt x="33" y="195"/>
                  </a:cubicBezTo>
                  <a:cubicBezTo>
                    <a:pt x="32" y="194"/>
                    <a:pt x="32" y="195"/>
                    <a:pt x="32" y="195"/>
                  </a:cubicBezTo>
                  <a:cubicBezTo>
                    <a:pt x="32" y="195"/>
                    <a:pt x="32" y="195"/>
                    <a:pt x="32" y="195"/>
                  </a:cubicBezTo>
                  <a:cubicBezTo>
                    <a:pt x="33" y="195"/>
                    <a:pt x="33" y="195"/>
                    <a:pt x="33" y="195"/>
                  </a:cubicBezTo>
                  <a:cubicBezTo>
                    <a:pt x="33" y="196"/>
                    <a:pt x="33" y="196"/>
                    <a:pt x="32" y="196"/>
                  </a:cubicBezTo>
                  <a:cubicBezTo>
                    <a:pt x="32" y="196"/>
                    <a:pt x="32" y="196"/>
                    <a:pt x="32" y="197"/>
                  </a:cubicBezTo>
                  <a:cubicBezTo>
                    <a:pt x="31" y="197"/>
                    <a:pt x="31" y="196"/>
                    <a:pt x="31" y="196"/>
                  </a:cubicBezTo>
                  <a:cubicBezTo>
                    <a:pt x="31" y="195"/>
                    <a:pt x="31" y="195"/>
                    <a:pt x="31" y="195"/>
                  </a:cubicBezTo>
                  <a:lnTo>
                    <a:pt x="32" y="195"/>
                  </a:lnTo>
                  <a:close/>
                  <a:moveTo>
                    <a:pt x="17" y="198"/>
                  </a:moveTo>
                  <a:cubicBezTo>
                    <a:pt x="18" y="198"/>
                    <a:pt x="19" y="197"/>
                    <a:pt x="18" y="196"/>
                  </a:cubicBezTo>
                  <a:cubicBezTo>
                    <a:pt x="18" y="195"/>
                    <a:pt x="18" y="195"/>
                    <a:pt x="17" y="195"/>
                  </a:cubicBezTo>
                  <a:cubicBezTo>
                    <a:pt x="17" y="194"/>
                    <a:pt x="17" y="194"/>
                    <a:pt x="18" y="194"/>
                  </a:cubicBezTo>
                  <a:cubicBezTo>
                    <a:pt x="18" y="194"/>
                    <a:pt x="18" y="194"/>
                    <a:pt x="18" y="194"/>
                  </a:cubicBezTo>
                  <a:cubicBezTo>
                    <a:pt x="18" y="195"/>
                    <a:pt x="19" y="195"/>
                    <a:pt x="19" y="195"/>
                  </a:cubicBezTo>
                  <a:cubicBezTo>
                    <a:pt x="19" y="196"/>
                    <a:pt x="19" y="196"/>
                    <a:pt x="20" y="195"/>
                  </a:cubicBezTo>
                  <a:lnTo>
                    <a:pt x="20" y="198"/>
                  </a:lnTo>
                  <a:lnTo>
                    <a:pt x="17" y="198"/>
                  </a:lnTo>
                  <a:close/>
                  <a:moveTo>
                    <a:pt x="16" y="198"/>
                  </a:moveTo>
                  <a:cubicBezTo>
                    <a:pt x="16" y="198"/>
                    <a:pt x="16" y="198"/>
                    <a:pt x="16" y="198"/>
                  </a:cubicBezTo>
                  <a:cubicBezTo>
                    <a:pt x="16" y="198"/>
                    <a:pt x="16" y="197"/>
                    <a:pt x="16" y="197"/>
                  </a:cubicBezTo>
                  <a:cubicBezTo>
                    <a:pt x="16" y="197"/>
                    <a:pt x="16" y="196"/>
                    <a:pt x="16" y="196"/>
                  </a:cubicBezTo>
                  <a:cubicBezTo>
                    <a:pt x="16" y="196"/>
                    <a:pt x="16" y="196"/>
                    <a:pt x="15" y="197"/>
                  </a:cubicBezTo>
                  <a:cubicBezTo>
                    <a:pt x="15" y="196"/>
                    <a:pt x="15" y="196"/>
                    <a:pt x="15" y="196"/>
                  </a:cubicBezTo>
                  <a:cubicBezTo>
                    <a:pt x="15" y="196"/>
                    <a:pt x="15" y="196"/>
                    <a:pt x="16" y="196"/>
                  </a:cubicBezTo>
                  <a:cubicBezTo>
                    <a:pt x="16" y="196"/>
                    <a:pt x="16" y="196"/>
                    <a:pt x="17" y="196"/>
                  </a:cubicBezTo>
                  <a:cubicBezTo>
                    <a:pt x="17" y="196"/>
                    <a:pt x="17" y="196"/>
                    <a:pt x="17" y="196"/>
                  </a:cubicBezTo>
                  <a:cubicBezTo>
                    <a:pt x="18" y="197"/>
                    <a:pt x="18" y="197"/>
                    <a:pt x="17" y="197"/>
                  </a:cubicBezTo>
                  <a:cubicBezTo>
                    <a:pt x="17" y="197"/>
                    <a:pt x="17" y="197"/>
                    <a:pt x="17" y="197"/>
                  </a:cubicBezTo>
                  <a:cubicBezTo>
                    <a:pt x="17" y="197"/>
                    <a:pt x="17" y="198"/>
                    <a:pt x="16" y="198"/>
                  </a:cubicBezTo>
                  <a:cubicBezTo>
                    <a:pt x="16" y="198"/>
                    <a:pt x="16" y="198"/>
                    <a:pt x="16" y="198"/>
                  </a:cubicBezTo>
                  <a:close/>
                  <a:moveTo>
                    <a:pt x="11" y="206"/>
                  </a:moveTo>
                  <a:cubicBezTo>
                    <a:pt x="11" y="206"/>
                    <a:pt x="11" y="206"/>
                    <a:pt x="10" y="205"/>
                  </a:cubicBezTo>
                  <a:cubicBezTo>
                    <a:pt x="10" y="205"/>
                    <a:pt x="10" y="205"/>
                    <a:pt x="9" y="204"/>
                  </a:cubicBezTo>
                  <a:cubicBezTo>
                    <a:pt x="9" y="204"/>
                    <a:pt x="10" y="204"/>
                    <a:pt x="10" y="204"/>
                  </a:cubicBezTo>
                  <a:cubicBezTo>
                    <a:pt x="11" y="204"/>
                    <a:pt x="11" y="204"/>
                    <a:pt x="11" y="204"/>
                  </a:cubicBezTo>
                  <a:cubicBezTo>
                    <a:pt x="11" y="205"/>
                    <a:pt x="11" y="206"/>
                    <a:pt x="12" y="206"/>
                  </a:cubicBezTo>
                  <a:cubicBezTo>
                    <a:pt x="12" y="207"/>
                    <a:pt x="12" y="207"/>
                    <a:pt x="11" y="208"/>
                  </a:cubicBezTo>
                  <a:cubicBezTo>
                    <a:pt x="11" y="208"/>
                    <a:pt x="10" y="208"/>
                    <a:pt x="11" y="207"/>
                  </a:cubicBezTo>
                  <a:cubicBezTo>
                    <a:pt x="11" y="207"/>
                    <a:pt x="11" y="207"/>
                    <a:pt x="11" y="206"/>
                  </a:cubicBezTo>
                  <a:close/>
                  <a:moveTo>
                    <a:pt x="35" y="211"/>
                  </a:moveTo>
                  <a:cubicBezTo>
                    <a:pt x="36" y="211"/>
                    <a:pt x="38" y="211"/>
                    <a:pt x="38" y="211"/>
                  </a:cubicBezTo>
                  <a:cubicBezTo>
                    <a:pt x="39" y="210"/>
                    <a:pt x="40" y="210"/>
                    <a:pt x="41" y="211"/>
                  </a:cubicBezTo>
                  <a:cubicBezTo>
                    <a:pt x="41" y="212"/>
                    <a:pt x="41" y="212"/>
                    <a:pt x="40" y="212"/>
                  </a:cubicBezTo>
                  <a:cubicBezTo>
                    <a:pt x="40" y="212"/>
                    <a:pt x="40" y="212"/>
                    <a:pt x="39" y="211"/>
                  </a:cubicBezTo>
                  <a:cubicBezTo>
                    <a:pt x="39" y="211"/>
                    <a:pt x="39" y="211"/>
                    <a:pt x="39" y="212"/>
                  </a:cubicBezTo>
                  <a:cubicBezTo>
                    <a:pt x="39" y="212"/>
                    <a:pt x="38" y="212"/>
                    <a:pt x="37" y="212"/>
                  </a:cubicBezTo>
                  <a:cubicBezTo>
                    <a:pt x="37" y="212"/>
                    <a:pt x="38" y="212"/>
                    <a:pt x="38" y="212"/>
                  </a:cubicBezTo>
                  <a:cubicBezTo>
                    <a:pt x="39" y="212"/>
                    <a:pt x="39" y="212"/>
                    <a:pt x="39" y="212"/>
                  </a:cubicBezTo>
                  <a:cubicBezTo>
                    <a:pt x="40" y="213"/>
                    <a:pt x="40" y="213"/>
                    <a:pt x="39"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34">
              <a:extLst>
                <a:ext uri="{FF2B5EF4-FFF2-40B4-BE49-F238E27FC236}">
                  <a16:creationId xmlns:a16="http://schemas.microsoft.com/office/drawing/2014/main" id="{86AA75A0-0697-41A1-956F-77735E8E005E}"/>
                </a:ext>
              </a:extLst>
            </p:cNvPr>
            <p:cNvSpPr>
              <a:spLocks noEditPoints="1"/>
            </p:cNvSpPr>
            <p:nvPr/>
          </p:nvSpPr>
          <p:spPr bwMode="auto">
            <a:xfrm>
              <a:off x="7781047" y="3086699"/>
              <a:ext cx="46559" cy="177767"/>
            </a:xfrm>
            <a:custGeom>
              <a:avLst/>
              <a:gdLst>
                <a:gd name="T0" fmla="*/ 1 w 55"/>
                <a:gd name="T1" fmla="*/ 6 h 213"/>
                <a:gd name="T2" fmla="*/ 2 w 55"/>
                <a:gd name="T3" fmla="*/ 191 h 213"/>
                <a:gd name="T4" fmla="*/ 5 w 55"/>
                <a:gd name="T5" fmla="*/ 197 h 213"/>
                <a:gd name="T6" fmla="*/ 9 w 55"/>
                <a:gd name="T7" fmla="*/ 194 h 213"/>
                <a:gd name="T8" fmla="*/ 14 w 55"/>
                <a:gd name="T9" fmla="*/ 197 h 213"/>
                <a:gd name="T10" fmla="*/ 4 w 55"/>
                <a:gd name="T11" fmla="*/ 200 h 213"/>
                <a:gd name="T12" fmla="*/ 39 w 55"/>
                <a:gd name="T13" fmla="*/ 200 h 213"/>
                <a:gd name="T14" fmla="*/ 1 w 55"/>
                <a:gd name="T15" fmla="*/ 202 h 213"/>
                <a:gd name="T16" fmla="*/ 13 w 55"/>
                <a:gd name="T17" fmla="*/ 204 h 213"/>
                <a:gd name="T18" fmla="*/ 6 w 55"/>
                <a:gd name="T19" fmla="*/ 208 h 213"/>
                <a:gd name="T20" fmla="*/ 46 w 55"/>
                <a:gd name="T21" fmla="*/ 6 h 213"/>
                <a:gd name="T22" fmla="*/ 46 w 55"/>
                <a:gd name="T23" fmla="*/ 208 h 213"/>
                <a:gd name="T24" fmla="*/ 20 w 55"/>
                <a:gd name="T25" fmla="*/ 211 h 213"/>
                <a:gd name="T26" fmla="*/ 3 w 55"/>
                <a:gd name="T27" fmla="*/ 210 h 213"/>
                <a:gd name="T28" fmla="*/ 5 w 55"/>
                <a:gd name="T29" fmla="*/ 207 h 213"/>
                <a:gd name="T30" fmla="*/ 8 w 55"/>
                <a:gd name="T31" fmla="*/ 203 h 213"/>
                <a:gd name="T32" fmla="*/ 12 w 55"/>
                <a:gd name="T33" fmla="*/ 208 h 213"/>
                <a:gd name="T34" fmla="*/ 19 w 55"/>
                <a:gd name="T35" fmla="*/ 207 h 213"/>
                <a:gd name="T36" fmla="*/ 36 w 55"/>
                <a:gd name="T37" fmla="*/ 202 h 213"/>
                <a:gd name="T38" fmla="*/ 43 w 55"/>
                <a:gd name="T39" fmla="*/ 197 h 213"/>
                <a:gd name="T40" fmla="*/ 30 w 55"/>
                <a:gd name="T41" fmla="*/ 198 h 213"/>
                <a:gd name="T42" fmla="*/ 16 w 55"/>
                <a:gd name="T43" fmla="*/ 191 h 213"/>
                <a:gd name="T44" fmla="*/ 1 w 55"/>
                <a:gd name="T45" fmla="*/ 48 h 213"/>
                <a:gd name="T46" fmla="*/ 3 w 55"/>
                <a:gd name="T47" fmla="*/ 18 h 213"/>
                <a:gd name="T48" fmla="*/ 5 w 55"/>
                <a:gd name="T49" fmla="*/ 13 h 213"/>
                <a:gd name="T50" fmla="*/ 14 w 55"/>
                <a:gd name="T51" fmla="*/ 1 h 213"/>
                <a:gd name="T52" fmla="*/ 24 w 55"/>
                <a:gd name="T53" fmla="*/ 2 h 213"/>
                <a:gd name="T54" fmla="*/ 37 w 55"/>
                <a:gd name="T55" fmla="*/ 3 h 213"/>
                <a:gd name="T56" fmla="*/ 33 w 55"/>
                <a:gd name="T57" fmla="*/ 2 h 213"/>
                <a:gd name="T58" fmla="*/ 25 w 55"/>
                <a:gd name="T59" fmla="*/ 6 h 213"/>
                <a:gd name="T60" fmla="*/ 27 w 55"/>
                <a:gd name="T61" fmla="*/ 5 h 213"/>
                <a:gd name="T62" fmla="*/ 43 w 55"/>
                <a:gd name="T63" fmla="*/ 5 h 213"/>
                <a:gd name="T64" fmla="*/ 53 w 55"/>
                <a:gd name="T65" fmla="*/ 8 h 213"/>
                <a:gd name="T66" fmla="*/ 17 w 55"/>
                <a:gd name="T67" fmla="*/ 10 h 213"/>
                <a:gd name="T68" fmla="*/ 50 w 55"/>
                <a:gd name="T69" fmla="*/ 10 h 213"/>
                <a:gd name="T70" fmla="*/ 23 w 55"/>
                <a:gd name="T71" fmla="*/ 12 h 213"/>
                <a:gd name="T72" fmla="*/ 1 w 55"/>
                <a:gd name="T73" fmla="*/ 10 h 213"/>
                <a:gd name="T74" fmla="*/ 15 w 55"/>
                <a:gd name="T75" fmla="*/ 12 h 213"/>
                <a:gd name="T76" fmla="*/ 35 w 55"/>
                <a:gd name="T77" fmla="*/ 11 h 213"/>
                <a:gd name="T78" fmla="*/ 18 w 55"/>
                <a:gd name="T79" fmla="*/ 12 h 213"/>
                <a:gd name="T80" fmla="*/ 49 w 55"/>
                <a:gd name="T81" fmla="*/ 13 h 213"/>
                <a:gd name="T82" fmla="*/ 20 w 55"/>
                <a:gd name="T83" fmla="*/ 14 h 213"/>
                <a:gd name="T84" fmla="*/ 25 w 55"/>
                <a:gd name="T85" fmla="*/ 17 h 213"/>
                <a:gd name="T86" fmla="*/ 13 w 55"/>
                <a:gd name="T87" fmla="*/ 18 h 213"/>
                <a:gd name="T88" fmla="*/ 3 w 55"/>
                <a:gd name="T89" fmla="*/ 19 h 213"/>
                <a:gd name="T90" fmla="*/ 37 w 55"/>
                <a:gd name="T91" fmla="*/ 22 h 213"/>
                <a:gd name="T92" fmla="*/ 30 w 55"/>
                <a:gd name="T93" fmla="*/ 19 h 213"/>
                <a:gd name="T94" fmla="*/ 27 w 55"/>
                <a:gd name="T95" fmla="*/ 28 h 213"/>
                <a:gd name="T96" fmla="*/ 4 w 55"/>
                <a:gd name="T97" fmla="*/ 32 h 213"/>
                <a:gd name="T98" fmla="*/ 9 w 55"/>
                <a:gd name="T99" fmla="*/ 31 h 213"/>
                <a:gd name="T100" fmla="*/ 4 w 55"/>
                <a:gd name="T101" fmla="*/ 40 h 213"/>
                <a:gd name="T102" fmla="*/ 7 w 55"/>
                <a:gd name="T103" fmla="*/ 142 h 213"/>
                <a:gd name="T104" fmla="*/ 18 w 55"/>
                <a:gd name="T105" fmla="*/ 151 h 213"/>
                <a:gd name="T106" fmla="*/ 54 w 55"/>
                <a:gd name="T107" fmla="*/ 159 h 213"/>
                <a:gd name="T108" fmla="*/ 24 w 55"/>
                <a:gd name="T109" fmla="*/ 171 h 213"/>
                <a:gd name="T110" fmla="*/ 19 w 55"/>
                <a:gd name="T111" fmla="*/ 187 h 213"/>
                <a:gd name="T112" fmla="*/ 35 w 55"/>
                <a:gd name="T113" fmla="*/ 196 h 213"/>
                <a:gd name="T114" fmla="*/ 45 w 55"/>
                <a:gd name="T115" fmla="*/ 204 h 213"/>
                <a:gd name="T116" fmla="*/ 38 w 55"/>
                <a:gd name="T117" fmla="*/ 208 h 213"/>
                <a:gd name="T118" fmla="*/ 33 w 55"/>
                <a:gd name="T119" fmla="*/ 210 h 213"/>
                <a:gd name="T120" fmla="*/ 11 w 55"/>
                <a:gd name="T121" fmla="*/ 196 h 213"/>
                <a:gd name="T122" fmla="*/ 23 w 55"/>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213">
                  <a:moveTo>
                    <a:pt x="55" y="2"/>
                  </a:moveTo>
                  <a:cubicBezTo>
                    <a:pt x="54" y="2"/>
                    <a:pt x="53" y="2"/>
                    <a:pt x="52" y="2"/>
                  </a:cubicBezTo>
                  <a:cubicBezTo>
                    <a:pt x="51" y="1"/>
                    <a:pt x="50" y="2"/>
                    <a:pt x="50" y="2"/>
                  </a:cubicBezTo>
                  <a:cubicBezTo>
                    <a:pt x="49" y="2"/>
                    <a:pt x="48" y="2"/>
                    <a:pt x="47"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8" y="4"/>
                    <a:pt x="50" y="4"/>
                    <a:pt x="51" y="4"/>
                  </a:cubicBezTo>
                  <a:cubicBezTo>
                    <a:pt x="52" y="3"/>
                    <a:pt x="54" y="3"/>
                    <a:pt x="55" y="3"/>
                  </a:cubicBezTo>
                  <a:lnTo>
                    <a:pt x="55" y="2"/>
                  </a:lnTo>
                  <a:close/>
                  <a:moveTo>
                    <a:pt x="1" y="6"/>
                  </a:moveTo>
                  <a:cubicBezTo>
                    <a:pt x="1" y="6"/>
                    <a:pt x="1" y="7"/>
                    <a:pt x="1" y="7"/>
                  </a:cubicBezTo>
                  <a:cubicBezTo>
                    <a:pt x="1" y="7"/>
                    <a:pt x="1" y="7"/>
                    <a:pt x="0" y="7"/>
                  </a:cubicBezTo>
                  <a:cubicBezTo>
                    <a:pt x="0" y="6"/>
                    <a:pt x="1" y="6"/>
                    <a:pt x="1" y="6"/>
                  </a:cubicBezTo>
                  <a:cubicBezTo>
                    <a:pt x="1" y="6"/>
                    <a:pt x="1" y="6"/>
                    <a:pt x="1" y="6"/>
                  </a:cubicBezTo>
                  <a:close/>
                  <a:moveTo>
                    <a:pt x="1" y="191"/>
                  </a:moveTo>
                  <a:cubicBezTo>
                    <a:pt x="1" y="191"/>
                    <a:pt x="1" y="191"/>
                    <a:pt x="1" y="191"/>
                  </a:cubicBezTo>
                  <a:cubicBezTo>
                    <a:pt x="1" y="191"/>
                    <a:pt x="0" y="191"/>
                    <a:pt x="0" y="191"/>
                  </a:cubicBezTo>
                  <a:cubicBezTo>
                    <a:pt x="0" y="191"/>
                    <a:pt x="0" y="191"/>
                    <a:pt x="0" y="191"/>
                  </a:cubicBezTo>
                  <a:cubicBezTo>
                    <a:pt x="1" y="190"/>
                    <a:pt x="1" y="190"/>
                    <a:pt x="1" y="191"/>
                  </a:cubicBezTo>
                  <a:close/>
                  <a:moveTo>
                    <a:pt x="4" y="192"/>
                  </a:moveTo>
                  <a:cubicBezTo>
                    <a:pt x="4" y="192"/>
                    <a:pt x="4" y="191"/>
                    <a:pt x="5" y="191"/>
                  </a:cubicBezTo>
                  <a:cubicBezTo>
                    <a:pt x="5" y="191"/>
                    <a:pt x="6" y="191"/>
                    <a:pt x="6" y="191"/>
                  </a:cubicBezTo>
                  <a:cubicBezTo>
                    <a:pt x="7" y="191"/>
                    <a:pt x="7" y="192"/>
                    <a:pt x="7" y="192"/>
                  </a:cubicBezTo>
                  <a:cubicBezTo>
                    <a:pt x="8" y="192"/>
                    <a:pt x="8" y="193"/>
                    <a:pt x="8" y="193"/>
                  </a:cubicBezTo>
                  <a:cubicBezTo>
                    <a:pt x="7" y="193"/>
                    <a:pt x="7" y="193"/>
                    <a:pt x="6" y="193"/>
                  </a:cubicBezTo>
                  <a:cubicBezTo>
                    <a:pt x="6" y="192"/>
                    <a:pt x="5" y="192"/>
                    <a:pt x="4" y="192"/>
                  </a:cubicBezTo>
                  <a:close/>
                  <a:moveTo>
                    <a:pt x="0" y="194"/>
                  </a:moveTo>
                  <a:cubicBezTo>
                    <a:pt x="0" y="194"/>
                    <a:pt x="0"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6" y="194"/>
                    <a:pt x="7" y="195"/>
                  </a:cubicBezTo>
                  <a:cubicBezTo>
                    <a:pt x="8" y="195"/>
                    <a:pt x="8" y="195"/>
                    <a:pt x="8" y="195"/>
                  </a:cubicBezTo>
                  <a:cubicBezTo>
                    <a:pt x="9" y="195"/>
                    <a:pt x="9" y="195"/>
                    <a:pt x="10" y="195"/>
                  </a:cubicBezTo>
                  <a:lnTo>
                    <a:pt x="10" y="197"/>
                  </a:lnTo>
                  <a:cubicBezTo>
                    <a:pt x="9" y="197"/>
                    <a:pt x="9" y="197"/>
                    <a:pt x="8" y="197"/>
                  </a:cubicBezTo>
                  <a:cubicBezTo>
                    <a:pt x="8" y="197"/>
                    <a:pt x="7" y="197"/>
                    <a:pt x="7" y="198"/>
                  </a:cubicBezTo>
                  <a:cubicBezTo>
                    <a:pt x="6" y="198"/>
                    <a:pt x="6" y="197"/>
                    <a:pt x="6" y="197"/>
                  </a:cubicBezTo>
                  <a:cubicBezTo>
                    <a:pt x="6" y="197"/>
                    <a:pt x="6" y="196"/>
                    <a:pt x="7" y="196"/>
                  </a:cubicBezTo>
                  <a:cubicBezTo>
                    <a:pt x="6" y="195"/>
                    <a:pt x="6" y="195"/>
                    <a:pt x="5" y="195"/>
                  </a:cubicBezTo>
                  <a:cubicBezTo>
                    <a:pt x="5" y="195"/>
                    <a:pt x="4" y="195"/>
                    <a:pt x="2" y="195"/>
                  </a:cubicBezTo>
                  <a:cubicBezTo>
                    <a:pt x="2" y="196"/>
                    <a:pt x="3" y="196"/>
                    <a:pt x="3" y="196"/>
                  </a:cubicBezTo>
                  <a:cubicBezTo>
                    <a:pt x="3" y="196"/>
                    <a:pt x="3" y="196"/>
                    <a:pt x="4" y="196"/>
                  </a:cubicBezTo>
                  <a:cubicBezTo>
                    <a:pt x="4" y="196"/>
                    <a:pt x="4" y="196"/>
                    <a:pt x="4" y="196"/>
                  </a:cubicBezTo>
                  <a:cubicBezTo>
                    <a:pt x="5" y="197"/>
                    <a:pt x="5" y="197"/>
                    <a:pt x="5" y="197"/>
                  </a:cubicBezTo>
                  <a:lnTo>
                    <a:pt x="1" y="197"/>
                  </a:lnTo>
                  <a:cubicBezTo>
                    <a:pt x="1" y="197"/>
                    <a:pt x="1" y="198"/>
                    <a:pt x="1" y="198"/>
                  </a:cubicBezTo>
                  <a:cubicBezTo>
                    <a:pt x="2" y="198"/>
                    <a:pt x="1" y="198"/>
                    <a:pt x="1" y="199"/>
                  </a:cubicBezTo>
                  <a:cubicBezTo>
                    <a:pt x="0" y="198"/>
                    <a:pt x="0" y="198"/>
                    <a:pt x="0" y="197"/>
                  </a:cubicBezTo>
                  <a:cubicBezTo>
                    <a:pt x="1" y="196"/>
                    <a:pt x="1" y="196"/>
                    <a:pt x="2" y="196"/>
                  </a:cubicBezTo>
                  <a:cubicBezTo>
                    <a:pt x="2" y="196"/>
                    <a:pt x="2" y="195"/>
                    <a:pt x="2" y="195"/>
                  </a:cubicBezTo>
                  <a:cubicBezTo>
                    <a:pt x="1" y="195"/>
                    <a:pt x="1" y="195"/>
                    <a:pt x="1" y="195"/>
                  </a:cubicBezTo>
                  <a:cubicBezTo>
                    <a:pt x="1" y="195"/>
                    <a:pt x="0" y="195"/>
                    <a:pt x="0" y="195"/>
                  </a:cubicBezTo>
                  <a:cubicBezTo>
                    <a:pt x="0" y="195"/>
                    <a:pt x="0" y="194"/>
                    <a:pt x="0" y="194"/>
                  </a:cubicBezTo>
                  <a:close/>
                  <a:moveTo>
                    <a:pt x="22" y="193"/>
                  </a:moveTo>
                  <a:cubicBezTo>
                    <a:pt x="22" y="192"/>
                    <a:pt x="23" y="192"/>
                    <a:pt x="24" y="193"/>
                  </a:cubicBezTo>
                  <a:cubicBezTo>
                    <a:pt x="25" y="194"/>
                    <a:pt x="25" y="195"/>
                    <a:pt x="25" y="196"/>
                  </a:cubicBezTo>
                  <a:cubicBezTo>
                    <a:pt x="25" y="195"/>
                    <a:pt x="24" y="195"/>
                    <a:pt x="23" y="195"/>
                  </a:cubicBezTo>
                  <a:cubicBezTo>
                    <a:pt x="22" y="194"/>
                    <a:pt x="22" y="194"/>
                    <a:pt x="22" y="193"/>
                  </a:cubicBezTo>
                  <a:close/>
                  <a:moveTo>
                    <a:pt x="10" y="193"/>
                  </a:moveTo>
                  <a:cubicBezTo>
                    <a:pt x="10" y="194"/>
                    <a:pt x="10" y="194"/>
                    <a:pt x="10" y="194"/>
                  </a:cubicBezTo>
                  <a:cubicBezTo>
                    <a:pt x="9" y="194"/>
                    <a:pt x="9" y="194"/>
                    <a:pt x="9" y="194"/>
                  </a:cubicBezTo>
                  <a:cubicBezTo>
                    <a:pt x="9" y="194"/>
                    <a:pt x="9" y="194"/>
                    <a:pt x="9"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6" y="196"/>
                  </a:cubicBezTo>
                  <a:cubicBezTo>
                    <a:pt x="16" y="195"/>
                    <a:pt x="17" y="195"/>
                    <a:pt x="17" y="195"/>
                  </a:cubicBezTo>
                  <a:close/>
                  <a:moveTo>
                    <a:pt x="39" y="196"/>
                  </a:moveTo>
                  <a:cubicBezTo>
                    <a:pt x="39" y="196"/>
                    <a:pt x="39" y="196"/>
                    <a:pt x="40" y="196"/>
                  </a:cubicBezTo>
                  <a:cubicBezTo>
                    <a:pt x="40" y="195"/>
                    <a:pt x="40" y="195"/>
                    <a:pt x="40" y="195"/>
                  </a:cubicBezTo>
                  <a:cubicBezTo>
                    <a:pt x="40" y="195"/>
                    <a:pt x="41" y="196"/>
                    <a:pt x="41" y="197"/>
                  </a:cubicBezTo>
                  <a:cubicBezTo>
                    <a:pt x="40"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4" y="196"/>
                    <a:pt x="14" y="196"/>
                    <a:pt x="14" y="197"/>
                  </a:cubicBezTo>
                  <a:cubicBezTo>
                    <a:pt x="14" y="197"/>
                    <a:pt x="14" y="197"/>
                    <a:pt x="14" y="197"/>
                  </a:cubicBezTo>
                  <a:close/>
                  <a:moveTo>
                    <a:pt x="17" y="197"/>
                  </a:moveTo>
                  <a:cubicBezTo>
                    <a:pt x="17" y="197"/>
                    <a:pt x="17" y="197"/>
                    <a:pt x="16" y="197"/>
                  </a:cubicBezTo>
                  <a:cubicBezTo>
                    <a:pt x="16" y="197"/>
                    <a:pt x="16" y="198"/>
                    <a:pt x="16" y="198"/>
                  </a:cubicBezTo>
                  <a:cubicBezTo>
                    <a:pt x="16" y="197"/>
                    <a:pt x="16" y="197"/>
                    <a:pt x="16" y="197"/>
                  </a:cubicBezTo>
                  <a:cubicBezTo>
                    <a:pt x="16" y="197"/>
                    <a:pt x="17" y="197"/>
                    <a:pt x="17" y="197"/>
                  </a:cubicBezTo>
                  <a:close/>
                  <a:moveTo>
                    <a:pt x="3" y="198"/>
                  </a:moveTo>
                  <a:cubicBezTo>
                    <a:pt x="3" y="198"/>
                    <a:pt x="3" y="198"/>
                    <a:pt x="4" y="199"/>
                  </a:cubicBezTo>
                  <a:cubicBezTo>
                    <a:pt x="4" y="199"/>
                    <a:pt x="5" y="199"/>
                    <a:pt x="5" y="199"/>
                  </a:cubicBezTo>
                  <a:cubicBezTo>
                    <a:pt x="5" y="199"/>
                    <a:pt x="6" y="199"/>
                    <a:pt x="6" y="199"/>
                  </a:cubicBezTo>
                  <a:cubicBezTo>
                    <a:pt x="6" y="199"/>
                    <a:pt x="6" y="200"/>
                    <a:pt x="6" y="200"/>
                  </a:cubicBezTo>
                  <a:cubicBezTo>
                    <a:pt x="6" y="201"/>
                    <a:pt x="5" y="200"/>
                    <a:pt x="5" y="200"/>
                  </a:cubicBezTo>
                  <a:cubicBezTo>
                    <a:pt x="5" y="200"/>
                    <a:pt x="4" y="200"/>
                    <a:pt x="4" y="200"/>
                  </a:cubicBezTo>
                  <a:cubicBezTo>
                    <a:pt x="4" y="200"/>
                    <a:pt x="4" y="199"/>
                    <a:pt x="3" y="199"/>
                  </a:cubicBezTo>
                  <a:cubicBezTo>
                    <a:pt x="3" y="199"/>
                    <a:pt x="2" y="199"/>
                    <a:pt x="2" y="199"/>
                  </a:cubicBezTo>
                  <a:cubicBezTo>
                    <a:pt x="2" y="199"/>
                    <a:pt x="2" y="199"/>
                    <a:pt x="2" y="199"/>
                  </a:cubicBezTo>
                  <a:cubicBezTo>
                    <a:pt x="3" y="199"/>
                    <a:pt x="3" y="198"/>
                    <a:pt x="3" y="198"/>
                  </a:cubicBezTo>
                  <a:close/>
                  <a:moveTo>
                    <a:pt x="8" y="199"/>
                  </a:moveTo>
                  <a:cubicBezTo>
                    <a:pt x="8" y="199"/>
                    <a:pt x="8" y="199"/>
                    <a:pt x="8" y="199"/>
                  </a:cubicBezTo>
                  <a:cubicBezTo>
                    <a:pt x="8" y="199"/>
                    <a:pt x="7" y="199"/>
                    <a:pt x="7"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19" y="200"/>
                    <a:pt x="19" y="200"/>
                    <a:pt x="19" y="200"/>
                  </a:cubicBezTo>
                  <a:cubicBezTo>
                    <a:pt x="19" y="200"/>
                    <a:pt x="19" y="200"/>
                    <a:pt x="19" y="201"/>
                  </a:cubicBezTo>
                  <a:lnTo>
                    <a:pt x="18" y="201"/>
                  </a:lnTo>
                  <a:close/>
                  <a:moveTo>
                    <a:pt x="39" y="200"/>
                  </a:moveTo>
                  <a:cubicBezTo>
                    <a:pt x="39" y="201"/>
                    <a:pt x="39" y="201"/>
                    <a:pt x="39" y="201"/>
                  </a:cubicBezTo>
                  <a:cubicBezTo>
                    <a:pt x="39" y="201"/>
                    <a:pt x="39" y="200"/>
                    <a:pt x="39" y="200"/>
                  </a:cubicBezTo>
                  <a:cubicBezTo>
                    <a:pt x="39" y="200"/>
                    <a:pt x="39" y="200"/>
                    <a:pt x="39" y="200"/>
                  </a:cubicBezTo>
                  <a:cubicBezTo>
                    <a:pt x="39" y="200"/>
                    <a:pt x="39" y="200"/>
                    <a:pt x="39" y="200"/>
                  </a:cubicBezTo>
                  <a:close/>
                  <a:moveTo>
                    <a:pt x="1" y="200"/>
                  </a:moveTo>
                  <a:cubicBezTo>
                    <a:pt x="1" y="200"/>
                    <a:pt x="1" y="201"/>
                    <a:pt x="1" y="201"/>
                  </a:cubicBezTo>
                  <a:cubicBezTo>
                    <a:pt x="1" y="201"/>
                    <a:pt x="1" y="201"/>
                    <a:pt x="0" y="201"/>
                  </a:cubicBezTo>
                  <a:cubicBezTo>
                    <a:pt x="0" y="200"/>
                    <a:pt x="0"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19" y="202"/>
                    <a:pt x="20" y="202"/>
                    <a:pt x="20" y="202"/>
                  </a:cubicBezTo>
                  <a:close/>
                  <a:moveTo>
                    <a:pt x="2" y="204"/>
                  </a:moveTo>
                  <a:cubicBezTo>
                    <a:pt x="1" y="204"/>
                    <a:pt x="0" y="204"/>
                    <a:pt x="0" y="203"/>
                  </a:cubicBezTo>
                  <a:cubicBezTo>
                    <a:pt x="0" y="203"/>
                    <a:pt x="0"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4" y="203"/>
                  </a:cubicBezTo>
                  <a:cubicBezTo>
                    <a:pt x="5" y="203"/>
                    <a:pt x="5" y="203"/>
                    <a:pt x="5" y="202"/>
                  </a:cubicBezTo>
                  <a:cubicBezTo>
                    <a:pt x="6" y="203"/>
                    <a:pt x="6" y="203"/>
                    <a:pt x="6" y="203"/>
                  </a:cubicBezTo>
                  <a:cubicBezTo>
                    <a:pt x="6" y="203"/>
                    <a:pt x="6" y="203"/>
                    <a:pt x="6" y="203"/>
                  </a:cubicBezTo>
                  <a:cubicBezTo>
                    <a:pt x="5" y="204"/>
                    <a:pt x="5" y="204"/>
                    <a:pt x="5" y="204"/>
                  </a:cubicBezTo>
                  <a:cubicBezTo>
                    <a:pt x="5" y="204"/>
                    <a:pt x="5" y="205"/>
                    <a:pt x="5" y="205"/>
                  </a:cubicBezTo>
                  <a:close/>
                  <a:moveTo>
                    <a:pt x="19" y="203"/>
                  </a:moveTo>
                  <a:lnTo>
                    <a:pt x="20" y="203"/>
                  </a:lnTo>
                  <a:lnTo>
                    <a:pt x="20" y="205"/>
                  </a:lnTo>
                  <a:lnTo>
                    <a:pt x="19" y="204"/>
                  </a:lnTo>
                  <a:lnTo>
                    <a:pt x="19" y="203"/>
                  </a:lnTo>
                  <a:close/>
                  <a:moveTo>
                    <a:pt x="13" y="204"/>
                  </a:moveTo>
                  <a:cubicBezTo>
                    <a:pt x="14" y="204"/>
                    <a:pt x="14" y="204"/>
                    <a:pt x="13" y="204"/>
                  </a:cubicBezTo>
                  <a:cubicBezTo>
                    <a:pt x="13" y="204"/>
                    <a:pt x="13" y="204"/>
                    <a:pt x="13" y="204"/>
                  </a:cubicBezTo>
                  <a:cubicBezTo>
                    <a:pt x="13" y="204"/>
                    <a:pt x="13" y="204"/>
                    <a:pt x="13" y="204"/>
                  </a:cubicBezTo>
                  <a:cubicBezTo>
                    <a:pt x="13" y="204"/>
                    <a:pt x="13" y="204"/>
                    <a:pt x="13" y="204"/>
                  </a:cubicBezTo>
                  <a:close/>
                  <a:moveTo>
                    <a:pt x="3" y="209"/>
                  </a:moveTo>
                  <a:cubicBezTo>
                    <a:pt x="2" y="209"/>
                    <a:pt x="2" y="208"/>
                    <a:pt x="1" y="208"/>
                  </a:cubicBezTo>
                  <a:cubicBezTo>
                    <a:pt x="0" y="208"/>
                    <a:pt x="0" y="208"/>
                    <a:pt x="0" y="207"/>
                  </a:cubicBezTo>
                  <a:cubicBezTo>
                    <a:pt x="1" y="207"/>
                    <a:pt x="1" y="207"/>
                    <a:pt x="2" y="207"/>
                  </a:cubicBezTo>
                  <a:cubicBezTo>
                    <a:pt x="3" y="207"/>
                    <a:pt x="3" y="208"/>
                    <a:pt x="3" y="209"/>
                  </a:cubicBezTo>
                  <a:close/>
                  <a:moveTo>
                    <a:pt x="5" y="207"/>
                  </a:moveTo>
                  <a:cubicBezTo>
                    <a:pt x="5" y="208"/>
                    <a:pt x="5" y="208"/>
                    <a:pt x="4" y="208"/>
                  </a:cubicBezTo>
                  <a:cubicBezTo>
                    <a:pt x="4" y="208"/>
                    <a:pt x="4" y="208"/>
                    <a:pt x="4" y="208"/>
                  </a:cubicBezTo>
                  <a:cubicBezTo>
                    <a:pt x="4" y="208"/>
                    <a:pt x="4" y="208"/>
                    <a:pt x="4" y="208"/>
                  </a:cubicBezTo>
                  <a:cubicBezTo>
                    <a:pt x="5" y="208"/>
                    <a:pt x="5" y="208"/>
                    <a:pt x="5" y="207"/>
                  </a:cubicBezTo>
                  <a:close/>
                  <a:moveTo>
                    <a:pt x="6" y="208"/>
                  </a:moveTo>
                  <a:cubicBezTo>
                    <a:pt x="7" y="208"/>
                    <a:pt x="7" y="208"/>
                    <a:pt x="6" y="208"/>
                  </a:cubicBezTo>
                  <a:cubicBezTo>
                    <a:pt x="6" y="209"/>
                    <a:pt x="6" y="209"/>
                    <a:pt x="6" y="209"/>
                  </a:cubicBezTo>
                  <a:cubicBezTo>
                    <a:pt x="6" y="208"/>
                    <a:pt x="6" y="208"/>
                    <a:pt x="6" y="208"/>
                  </a:cubicBezTo>
                  <a:cubicBezTo>
                    <a:pt x="6" y="208"/>
                    <a:pt x="6" y="208"/>
                    <a:pt x="6" y="208"/>
                  </a:cubicBezTo>
                  <a:close/>
                  <a:moveTo>
                    <a:pt x="1" y="211"/>
                  </a:moveTo>
                  <a:cubicBezTo>
                    <a:pt x="1" y="212"/>
                    <a:pt x="0" y="212"/>
                    <a:pt x="0" y="211"/>
                  </a:cubicBezTo>
                  <a:cubicBezTo>
                    <a:pt x="0" y="211"/>
                    <a:pt x="1" y="210"/>
                    <a:pt x="1" y="211"/>
                  </a:cubicBezTo>
                  <a:cubicBezTo>
                    <a:pt x="1" y="211"/>
                    <a:pt x="1" y="211"/>
                    <a:pt x="1" y="211"/>
                  </a:cubicBezTo>
                  <a:close/>
                  <a:moveTo>
                    <a:pt x="38" y="2"/>
                  </a:moveTo>
                  <a:cubicBezTo>
                    <a:pt x="39" y="2"/>
                    <a:pt x="39" y="2"/>
                    <a:pt x="39" y="3"/>
                  </a:cubicBezTo>
                  <a:cubicBezTo>
                    <a:pt x="39" y="3"/>
                    <a:pt x="39" y="4"/>
                    <a:pt x="40" y="4"/>
                  </a:cubicBezTo>
                  <a:cubicBezTo>
                    <a:pt x="40" y="4"/>
                    <a:pt x="40" y="5"/>
                    <a:pt x="40" y="5"/>
                  </a:cubicBezTo>
                  <a:cubicBezTo>
                    <a:pt x="41" y="5"/>
                    <a:pt x="41" y="5"/>
                    <a:pt x="42" y="4"/>
                  </a:cubicBezTo>
                  <a:cubicBezTo>
                    <a:pt x="42" y="4"/>
                    <a:pt x="42" y="3"/>
                    <a:pt x="42" y="3"/>
                  </a:cubicBezTo>
                  <a:cubicBezTo>
                    <a:pt x="41" y="3"/>
                    <a:pt x="41" y="3"/>
                    <a:pt x="41" y="3"/>
                  </a:cubicBezTo>
                  <a:cubicBezTo>
                    <a:pt x="41" y="3"/>
                    <a:pt x="40" y="3"/>
                    <a:pt x="40" y="3"/>
                  </a:cubicBezTo>
                  <a:cubicBezTo>
                    <a:pt x="40" y="2"/>
                    <a:pt x="40" y="2"/>
                    <a:pt x="40" y="2"/>
                  </a:cubicBezTo>
                  <a:lnTo>
                    <a:pt x="44" y="1"/>
                  </a:lnTo>
                  <a:cubicBezTo>
                    <a:pt x="44" y="3"/>
                    <a:pt x="44" y="3"/>
                    <a:pt x="45" y="4"/>
                  </a:cubicBezTo>
                  <a:cubicBezTo>
                    <a:pt x="45" y="5"/>
                    <a:pt x="46" y="5"/>
                    <a:pt x="46" y="6"/>
                  </a:cubicBezTo>
                  <a:cubicBezTo>
                    <a:pt x="47" y="6"/>
                    <a:pt x="47" y="6"/>
                    <a:pt x="48" y="6"/>
                  </a:cubicBezTo>
                  <a:cubicBezTo>
                    <a:pt x="49" y="6"/>
                    <a:pt x="50" y="6"/>
                    <a:pt x="51" y="6"/>
                  </a:cubicBezTo>
                  <a:cubicBezTo>
                    <a:pt x="52" y="7"/>
                    <a:pt x="52" y="7"/>
                    <a:pt x="53" y="7"/>
                  </a:cubicBezTo>
                  <a:cubicBezTo>
                    <a:pt x="54" y="7"/>
                    <a:pt x="55" y="7"/>
                    <a:pt x="55" y="6"/>
                  </a:cubicBezTo>
                  <a:lnTo>
                    <a:pt x="55" y="209"/>
                  </a:lnTo>
                  <a:cubicBezTo>
                    <a:pt x="54" y="209"/>
                    <a:pt x="53" y="209"/>
                    <a:pt x="52" y="209"/>
                  </a:cubicBezTo>
                  <a:cubicBezTo>
                    <a:pt x="52" y="209"/>
                    <a:pt x="51" y="209"/>
                    <a:pt x="50" y="209"/>
                  </a:cubicBezTo>
                  <a:cubicBezTo>
                    <a:pt x="50" y="208"/>
                    <a:pt x="50" y="207"/>
                    <a:pt x="50" y="207"/>
                  </a:cubicBezTo>
                  <a:cubicBezTo>
                    <a:pt x="50" y="206"/>
                    <a:pt x="50" y="206"/>
                    <a:pt x="49" y="206"/>
                  </a:cubicBezTo>
                  <a:cubicBezTo>
                    <a:pt x="48" y="206"/>
                    <a:pt x="48" y="206"/>
                    <a:pt x="48" y="207"/>
                  </a:cubicBezTo>
                  <a:cubicBezTo>
                    <a:pt x="48" y="207"/>
                    <a:pt x="48" y="207"/>
                    <a:pt x="48" y="208"/>
                  </a:cubicBezTo>
                  <a:cubicBezTo>
                    <a:pt x="48" y="208"/>
                    <a:pt x="49" y="208"/>
                    <a:pt x="49" y="209"/>
                  </a:cubicBezTo>
                  <a:cubicBezTo>
                    <a:pt x="49" y="209"/>
                    <a:pt x="49" y="209"/>
                    <a:pt x="49" y="209"/>
                  </a:cubicBezTo>
                  <a:cubicBezTo>
                    <a:pt x="48" y="209"/>
                    <a:pt x="48" y="209"/>
                    <a:pt x="48" y="209"/>
                  </a:cubicBezTo>
                  <a:cubicBezTo>
                    <a:pt x="47" y="209"/>
                    <a:pt x="47" y="209"/>
                    <a:pt x="47" y="209"/>
                  </a:cubicBezTo>
                  <a:cubicBezTo>
                    <a:pt x="47" y="209"/>
                    <a:pt x="47" y="208"/>
                    <a:pt x="46" y="208"/>
                  </a:cubicBezTo>
                  <a:cubicBezTo>
                    <a:pt x="46" y="208"/>
                    <a:pt x="46" y="208"/>
                    <a:pt x="46" y="208"/>
                  </a:cubicBezTo>
                  <a:cubicBezTo>
                    <a:pt x="45" y="208"/>
                    <a:pt x="44" y="209"/>
                    <a:pt x="43" y="209"/>
                  </a:cubicBezTo>
                  <a:cubicBezTo>
                    <a:pt x="42" y="209"/>
                    <a:pt x="40" y="209"/>
                    <a:pt x="39" y="209"/>
                  </a:cubicBezTo>
                  <a:cubicBezTo>
                    <a:pt x="38" y="209"/>
                    <a:pt x="37" y="210"/>
                    <a:pt x="37" y="211"/>
                  </a:cubicBezTo>
                  <a:cubicBezTo>
                    <a:pt x="36" y="212"/>
                    <a:pt x="35" y="212"/>
                    <a:pt x="34" y="213"/>
                  </a:cubicBezTo>
                  <a:cubicBezTo>
                    <a:pt x="33" y="213"/>
                    <a:pt x="31" y="213"/>
                    <a:pt x="30" y="213"/>
                  </a:cubicBezTo>
                  <a:cubicBezTo>
                    <a:pt x="29" y="213"/>
                    <a:pt x="27" y="213"/>
                    <a:pt x="25" y="213"/>
                  </a:cubicBezTo>
                  <a:cubicBezTo>
                    <a:pt x="25" y="213"/>
                    <a:pt x="25" y="212"/>
                    <a:pt x="25" y="212"/>
                  </a:cubicBezTo>
                  <a:cubicBezTo>
                    <a:pt x="26" y="212"/>
                    <a:pt x="26" y="212"/>
                    <a:pt x="26" y="212"/>
                  </a:cubicBezTo>
                  <a:cubicBezTo>
                    <a:pt x="26" y="212"/>
                    <a:pt x="27" y="212"/>
                    <a:pt x="27" y="212"/>
                  </a:cubicBezTo>
                  <a:cubicBezTo>
                    <a:pt x="27" y="212"/>
                    <a:pt x="27" y="212"/>
                    <a:pt x="27"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0" y="210"/>
                    <a:pt x="20" y="210"/>
                  </a:cubicBezTo>
                  <a:cubicBezTo>
                    <a:pt x="20" y="211"/>
                    <a:pt x="20" y="211"/>
                    <a:pt x="20" y="211"/>
                  </a:cubicBezTo>
                  <a:cubicBezTo>
                    <a:pt x="20" y="211"/>
                    <a:pt x="21" y="211"/>
                    <a:pt x="21" y="211"/>
                  </a:cubicBezTo>
                  <a:cubicBezTo>
                    <a:pt x="21" y="211"/>
                    <a:pt x="22" y="211"/>
                    <a:pt x="22" y="211"/>
                  </a:cubicBezTo>
                  <a:cubicBezTo>
                    <a:pt x="22" y="210"/>
                    <a:pt x="23" y="210"/>
                    <a:pt x="23" y="211"/>
                  </a:cubicBezTo>
                  <a:cubicBezTo>
                    <a:pt x="23" y="211"/>
                    <a:pt x="23" y="212"/>
                    <a:pt x="23" y="212"/>
                  </a:cubicBezTo>
                  <a:cubicBezTo>
                    <a:pt x="23" y="212"/>
                    <a:pt x="22" y="212"/>
                    <a:pt x="22" y="213"/>
                  </a:cubicBezTo>
                  <a:cubicBezTo>
                    <a:pt x="19" y="213"/>
                    <a:pt x="16" y="213"/>
                    <a:pt x="13" y="213"/>
                  </a:cubicBezTo>
                  <a:cubicBezTo>
                    <a:pt x="10" y="213"/>
                    <a:pt x="7" y="213"/>
                    <a:pt x="3" y="213"/>
                  </a:cubicBezTo>
                  <a:cubicBezTo>
                    <a:pt x="3" y="213"/>
                    <a:pt x="3" y="212"/>
                    <a:pt x="4" y="212"/>
                  </a:cubicBezTo>
                  <a:cubicBezTo>
                    <a:pt x="4" y="212"/>
                    <a:pt x="4" y="212"/>
                    <a:pt x="4" y="212"/>
                  </a:cubicBezTo>
                  <a:cubicBezTo>
                    <a:pt x="5" y="212"/>
                    <a:pt x="5" y="212"/>
                    <a:pt x="6" y="212"/>
                  </a:cubicBezTo>
                  <a:cubicBezTo>
                    <a:pt x="6" y="212"/>
                    <a:pt x="6" y="212"/>
                    <a:pt x="6" y="212"/>
                  </a:cubicBezTo>
                  <a:cubicBezTo>
                    <a:pt x="7" y="211"/>
                    <a:pt x="6" y="211"/>
                    <a:pt x="6" y="211"/>
                  </a:cubicBezTo>
                  <a:cubicBezTo>
                    <a:pt x="5" y="211"/>
                    <a:pt x="5" y="211"/>
                    <a:pt x="5" y="211"/>
                  </a:cubicBezTo>
                  <a:cubicBezTo>
                    <a:pt x="4" y="211"/>
                    <a:pt x="4" y="211"/>
                    <a:pt x="5" y="211"/>
                  </a:cubicBezTo>
                  <a:cubicBezTo>
                    <a:pt x="5" y="210"/>
                    <a:pt x="5" y="210"/>
                    <a:pt x="5" y="210"/>
                  </a:cubicBezTo>
                  <a:cubicBezTo>
                    <a:pt x="4" y="210"/>
                    <a:pt x="4" y="210"/>
                    <a:pt x="4" y="210"/>
                  </a:cubicBezTo>
                  <a:cubicBezTo>
                    <a:pt x="3" y="210"/>
                    <a:pt x="3" y="210"/>
                    <a:pt x="3" y="210"/>
                  </a:cubicBezTo>
                  <a:cubicBezTo>
                    <a:pt x="3" y="210"/>
                    <a:pt x="2" y="210"/>
                    <a:pt x="2" y="210"/>
                  </a:cubicBezTo>
                  <a:cubicBezTo>
                    <a:pt x="2" y="210"/>
                    <a:pt x="2" y="210"/>
                    <a:pt x="2" y="209"/>
                  </a:cubicBezTo>
                  <a:cubicBezTo>
                    <a:pt x="2" y="209"/>
                    <a:pt x="3" y="209"/>
                    <a:pt x="3" y="209"/>
                  </a:cubicBezTo>
                  <a:cubicBezTo>
                    <a:pt x="4" y="209"/>
                    <a:pt x="4" y="209"/>
                    <a:pt x="5" y="209"/>
                  </a:cubicBezTo>
                  <a:cubicBezTo>
                    <a:pt x="5" y="210"/>
                    <a:pt x="5" y="210"/>
                    <a:pt x="5" y="210"/>
                  </a:cubicBezTo>
                  <a:cubicBezTo>
                    <a:pt x="6" y="210"/>
                    <a:pt x="6" y="210"/>
                    <a:pt x="6" y="211"/>
                  </a:cubicBezTo>
                  <a:cubicBezTo>
                    <a:pt x="7" y="210"/>
                    <a:pt x="7" y="210"/>
                    <a:pt x="7" y="210"/>
                  </a:cubicBezTo>
                  <a:cubicBezTo>
                    <a:pt x="6" y="210"/>
                    <a:pt x="6" y="210"/>
                    <a:pt x="6" y="209"/>
                  </a:cubicBezTo>
                  <a:cubicBezTo>
                    <a:pt x="7" y="209"/>
                    <a:pt x="8" y="209"/>
                    <a:pt x="9" y="209"/>
                  </a:cubicBezTo>
                  <a:cubicBezTo>
                    <a:pt x="10" y="209"/>
                    <a:pt x="10" y="209"/>
                    <a:pt x="11" y="210"/>
                  </a:cubicBezTo>
                  <a:cubicBezTo>
                    <a:pt x="11" y="210"/>
                    <a:pt x="12" y="209"/>
                    <a:pt x="11" y="209"/>
                  </a:cubicBezTo>
                  <a:cubicBezTo>
                    <a:pt x="11" y="209"/>
                    <a:pt x="11" y="208"/>
                    <a:pt x="10" y="208"/>
                  </a:cubicBezTo>
                  <a:cubicBezTo>
                    <a:pt x="10" y="208"/>
                    <a:pt x="9" y="207"/>
                    <a:pt x="9" y="207"/>
                  </a:cubicBezTo>
                  <a:cubicBezTo>
                    <a:pt x="9" y="207"/>
                    <a:pt x="9" y="207"/>
                    <a:pt x="10" y="206"/>
                  </a:cubicBezTo>
                  <a:cubicBezTo>
                    <a:pt x="10" y="206"/>
                    <a:pt x="9" y="206"/>
                    <a:pt x="8" y="206"/>
                  </a:cubicBezTo>
                  <a:cubicBezTo>
                    <a:pt x="7" y="206"/>
                    <a:pt x="7" y="207"/>
                    <a:pt x="7" y="207"/>
                  </a:cubicBezTo>
                  <a:cubicBezTo>
                    <a:pt x="6" y="207"/>
                    <a:pt x="6" y="207"/>
                    <a:pt x="5" y="207"/>
                  </a:cubicBezTo>
                  <a:cubicBezTo>
                    <a:pt x="5" y="206"/>
                    <a:pt x="5" y="206"/>
                    <a:pt x="4" y="206"/>
                  </a:cubicBezTo>
                  <a:cubicBezTo>
                    <a:pt x="4" y="206"/>
                    <a:pt x="4" y="206"/>
                    <a:pt x="4" y="207"/>
                  </a:cubicBezTo>
                  <a:cubicBezTo>
                    <a:pt x="3" y="207"/>
                    <a:pt x="3" y="207"/>
                    <a:pt x="3" y="206"/>
                  </a:cubicBezTo>
                  <a:cubicBezTo>
                    <a:pt x="3" y="206"/>
                    <a:pt x="3" y="205"/>
                    <a:pt x="3" y="205"/>
                  </a:cubicBezTo>
                  <a:cubicBezTo>
                    <a:pt x="4" y="205"/>
                    <a:pt x="4" y="205"/>
                    <a:pt x="4" y="205"/>
                  </a:cubicBezTo>
                  <a:cubicBezTo>
                    <a:pt x="5" y="205"/>
                    <a:pt x="5" y="206"/>
                    <a:pt x="6" y="206"/>
                  </a:cubicBezTo>
                  <a:cubicBezTo>
                    <a:pt x="6" y="206"/>
                    <a:pt x="6" y="206"/>
                    <a:pt x="7" y="206"/>
                  </a:cubicBezTo>
                  <a:cubicBezTo>
                    <a:pt x="7" y="206"/>
                    <a:pt x="8" y="205"/>
                    <a:pt x="8" y="205"/>
                  </a:cubicBezTo>
                  <a:cubicBezTo>
                    <a:pt x="9" y="205"/>
                    <a:pt x="9" y="205"/>
                    <a:pt x="9" y="204"/>
                  </a:cubicBezTo>
                  <a:cubicBezTo>
                    <a:pt x="9" y="204"/>
                    <a:pt x="8" y="204"/>
                    <a:pt x="8" y="204"/>
                  </a:cubicBezTo>
                  <a:cubicBezTo>
                    <a:pt x="7" y="203"/>
                    <a:pt x="7" y="203"/>
                    <a:pt x="6" y="203"/>
                  </a:cubicBezTo>
                  <a:cubicBezTo>
                    <a:pt x="6" y="202"/>
                    <a:pt x="7" y="202"/>
                    <a:pt x="7" y="201"/>
                  </a:cubicBezTo>
                  <a:cubicBezTo>
                    <a:pt x="7" y="201"/>
                    <a:pt x="8" y="201"/>
                    <a:pt x="8" y="200"/>
                  </a:cubicBezTo>
                  <a:cubicBezTo>
                    <a:pt x="8" y="200"/>
                    <a:pt x="8" y="200"/>
                    <a:pt x="9" y="199"/>
                  </a:cubicBezTo>
                  <a:cubicBezTo>
                    <a:pt x="9" y="199"/>
                    <a:pt x="9" y="199"/>
                    <a:pt x="10" y="199"/>
                  </a:cubicBezTo>
                  <a:cubicBezTo>
                    <a:pt x="10" y="200"/>
                    <a:pt x="10" y="200"/>
                    <a:pt x="9" y="201"/>
                  </a:cubicBezTo>
                  <a:cubicBezTo>
                    <a:pt x="9" y="201"/>
                    <a:pt x="8" y="202"/>
                    <a:pt x="8" y="203"/>
                  </a:cubicBezTo>
                  <a:cubicBezTo>
                    <a:pt x="8" y="203"/>
                    <a:pt x="9" y="203"/>
                    <a:pt x="9" y="203"/>
                  </a:cubicBezTo>
                  <a:cubicBezTo>
                    <a:pt x="9" y="202"/>
                    <a:pt x="10" y="202"/>
                    <a:pt x="10" y="202"/>
                  </a:cubicBezTo>
                  <a:cubicBezTo>
                    <a:pt x="11" y="201"/>
                    <a:pt x="11" y="201"/>
                    <a:pt x="11" y="200"/>
                  </a:cubicBezTo>
                  <a:cubicBezTo>
                    <a:pt x="12" y="200"/>
                    <a:pt x="12" y="200"/>
                    <a:pt x="13" y="200"/>
                  </a:cubicBezTo>
                  <a:cubicBezTo>
                    <a:pt x="13" y="200"/>
                    <a:pt x="13" y="200"/>
                    <a:pt x="13" y="201"/>
                  </a:cubicBezTo>
                  <a:cubicBezTo>
                    <a:pt x="12" y="201"/>
                    <a:pt x="12" y="201"/>
                    <a:pt x="12" y="201"/>
                  </a:cubicBezTo>
                  <a:cubicBezTo>
                    <a:pt x="12" y="201"/>
                    <a:pt x="11" y="202"/>
                    <a:pt x="11" y="202"/>
                  </a:cubicBezTo>
                  <a:cubicBezTo>
                    <a:pt x="11" y="202"/>
                    <a:pt x="12" y="202"/>
                    <a:pt x="12" y="202"/>
                  </a:cubicBezTo>
                  <a:cubicBezTo>
                    <a:pt x="12" y="203"/>
                    <a:pt x="11" y="203"/>
                    <a:pt x="11" y="203"/>
                  </a:cubicBezTo>
                  <a:cubicBezTo>
                    <a:pt x="10" y="202"/>
                    <a:pt x="10" y="203"/>
                    <a:pt x="9" y="203"/>
                  </a:cubicBezTo>
                  <a:lnTo>
                    <a:pt x="10" y="205"/>
                  </a:lnTo>
                  <a:cubicBezTo>
                    <a:pt x="10" y="206"/>
                    <a:pt x="11" y="206"/>
                    <a:pt x="11" y="206"/>
                  </a:cubicBezTo>
                  <a:cubicBezTo>
                    <a:pt x="11" y="206"/>
                    <a:pt x="11" y="206"/>
                    <a:pt x="11" y="205"/>
                  </a:cubicBezTo>
                  <a:cubicBezTo>
                    <a:pt x="12" y="205"/>
                    <a:pt x="12" y="205"/>
                    <a:pt x="13" y="205"/>
                  </a:cubicBezTo>
                  <a:cubicBezTo>
                    <a:pt x="13" y="205"/>
                    <a:pt x="13" y="205"/>
                    <a:pt x="14" y="205"/>
                  </a:cubicBezTo>
                  <a:cubicBezTo>
                    <a:pt x="14" y="207"/>
                    <a:pt x="13" y="207"/>
                    <a:pt x="12" y="207"/>
                  </a:cubicBezTo>
                  <a:cubicBezTo>
                    <a:pt x="12" y="207"/>
                    <a:pt x="12" y="208"/>
                    <a:pt x="12" y="208"/>
                  </a:cubicBezTo>
                  <a:cubicBezTo>
                    <a:pt x="13" y="208"/>
                    <a:pt x="13" y="208"/>
                    <a:pt x="13" y="208"/>
                  </a:cubicBezTo>
                  <a:cubicBezTo>
                    <a:pt x="13" y="208"/>
                    <a:pt x="14" y="208"/>
                    <a:pt x="14" y="208"/>
                  </a:cubicBezTo>
                  <a:cubicBezTo>
                    <a:pt x="14" y="208"/>
                    <a:pt x="14" y="209"/>
                    <a:pt x="14" y="209"/>
                  </a:cubicBezTo>
                  <a:cubicBezTo>
                    <a:pt x="15" y="209"/>
                    <a:pt x="15" y="209"/>
                    <a:pt x="15" y="208"/>
                  </a:cubicBezTo>
                  <a:cubicBezTo>
                    <a:pt x="15" y="208"/>
                    <a:pt x="16" y="208"/>
                    <a:pt x="16" y="208"/>
                  </a:cubicBezTo>
                  <a:cubicBezTo>
                    <a:pt x="16" y="208"/>
                    <a:pt x="16" y="209"/>
                    <a:pt x="16" y="209"/>
                  </a:cubicBezTo>
                  <a:cubicBezTo>
                    <a:pt x="16" y="209"/>
                    <a:pt x="16" y="209"/>
                    <a:pt x="16" y="210"/>
                  </a:cubicBezTo>
                  <a:cubicBezTo>
                    <a:pt x="16" y="210"/>
                    <a:pt x="17" y="209"/>
                    <a:pt x="18" y="209"/>
                  </a:cubicBezTo>
                  <a:cubicBezTo>
                    <a:pt x="18" y="210"/>
                    <a:pt x="17" y="210"/>
                    <a:pt x="17" y="210"/>
                  </a:cubicBezTo>
                  <a:cubicBezTo>
                    <a:pt x="16" y="211"/>
                    <a:pt x="16" y="211"/>
                    <a:pt x="16"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19" y="207"/>
                    <a:pt x="19" y="207"/>
                  </a:cubicBezTo>
                  <a:cubicBezTo>
                    <a:pt x="20" y="208"/>
                    <a:pt x="20" y="208"/>
                    <a:pt x="20" y="209"/>
                  </a:cubicBezTo>
                  <a:cubicBezTo>
                    <a:pt x="21" y="209"/>
                    <a:pt x="22" y="208"/>
                    <a:pt x="23" y="208"/>
                  </a:cubicBezTo>
                  <a:cubicBezTo>
                    <a:pt x="24" y="207"/>
                    <a:pt x="24" y="207"/>
                    <a:pt x="25" y="206"/>
                  </a:cubicBezTo>
                  <a:cubicBezTo>
                    <a:pt x="24" y="206"/>
                    <a:pt x="24" y="205"/>
                    <a:pt x="23" y="205"/>
                  </a:cubicBezTo>
                  <a:cubicBezTo>
                    <a:pt x="23" y="204"/>
                    <a:pt x="22" y="204"/>
                    <a:pt x="20" y="204"/>
                  </a:cubicBezTo>
                  <a:cubicBezTo>
                    <a:pt x="20" y="203"/>
                    <a:pt x="21" y="203"/>
                    <a:pt x="21" y="203"/>
                  </a:cubicBezTo>
                  <a:cubicBezTo>
                    <a:pt x="22" y="202"/>
                    <a:pt x="22" y="202"/>
                    <a:pt x="22" y="201"/>
                  </a:cubicBezTo>
                  <a:cubicBezTo>
                    <a:pt x="23" y="201"/>
                    <a:pt x="23" y="201"/>
                    <a:pt x="24" y="202"/>
                  </a:cubicBezTo>
                  <a:cubicBezTo>
                    <a:pt x="24" y="203"/>
                    <a:pt x="24" y="203"/>
                    <a:pt x="25" y="203"/>
                  </a:cubicBezTo>
                  <a:cubicBezTo>
                    <a:pt x="26" y="203"/>
                    <a:pt x="26" y="203"/>
                    <a:pt x="27" y="202"/>
                  </a:cubicBezTo>
                  <a:cubicBezTo>
                    <a:pt x="28" y="202"/>
                    <a:pt x="29" y="202"/>
                    <a:pt x="30" y="202"/>
                  </a:cubicBezTo>
                  <a:cubicBezTo>
                    <a:pt x="30" y="202"/>
                    <a:pt x="31" y="201"/>
                    <a:pt x="32" y="201"/>
                  </a:cubicBezTo>
                  <a:cubicBezTo>
                    <a:pt x="32" y="201"/>
                    <a:pt x="33" y="201"/>
                    <a:pt x="34" y="201"/>
                  </a:cubicBezTo>
                  <a:cubicBezTo>
                    <a:pt x="34" y="201"/>
                    <a:pt x="34" y="201"/>
                    <a:pt x="34" y="202"/>
                  </a:cubicBezTo>
                  <a:cubicBezTo>
                    <a:pt x="35" y="202"/>
                    <a:pt x="35" y="202"/>
                    <a:pt x="35" y="202"/>
                  </a:cubicBezTo>
                  <a:cubicBezTo>
                    <a:pt x="35" y="202"/>
                    <a:pt x="35" y="202"/>
                    <a:pt x="36" y="202"/>
                  </a:cubicBezTo>
                  <a:cubicBezTo>
                    <a:pt x="36" y="202"/>
                    <a:pt x="36" y="202"/>
                    <a:pt x="36" y="202"/>
                  </a:cubicBezTo>
                  <a:cubicBezTo>
                    <a:pt x="36" y="203"/>
                    <a:pt x="36" y="203"/>
                    <a:pt x="36" y="203"/>
                  </a:cubicBezTo>
                  <a:cubicBezTo>
                    <a:pt x="37" y="203"/>
                    <a:pt x="37" y="203"/>
                    <a:pt x="37" y="203"/>
                  </a:cubicBezTo>
                  <a:cubicBezTo>
                    <a:pt x="38" y="203"/>
                    <a:pt x="38" y="203"/>
                    <a:pt x="38" y="203"/>
                  </a:cubicBezTo>
                  <a:cubicBezTo>
                    <a:pt x="38" y="202"/>
                    <a:pt x="37" y="202"/>
                    <a:pt x="37" y="202"/>
                  </a:cubicBezTo>
                  <a:cubicBezTo>
                    <a:pt x="37" y="202"/>
                    <a:pt x="37" y="201"/>
                    <a:pt x="37" y="201"/>
                  </a:cubicBezTo>
                  <a:cubicBezTo>
                    <a:pt x="37" y="201"/>
                    <a:pt x="37" y="200"/>
                    <a:pt x="37" y="200"/>
                  </a:cubicBezTo>
                  <a:cubicBezTo>
                    <a:pt x="38" y="200"/>
                    <a:pt x="38" y="200"/>
                    <a:pt x="38" y="201"/>
                  </a:cubicBezTo>
                  <a:cubicBezTo>
                    <a:pt x="38" y="202"/>
                    <a:pt x="38" y="202"/>
                    <a:pt x="38" y="203"/>
                  </a:cubicBezTo>
                  <a:cubicBezTo>
                    <a:pt x="39" y="203"/>
                    <a:pt x="39" y="202"/>
                    <a:pt x="40" y="202"/>
                  </a:cubicBezTo>
                  <a:cubicBezTo>
                    <a:pt x="40" y="202"/>
                    <a:pt x="40" y="202"/>
                    <a:pt x="41" y="201"/>
                  </a:cubicBezTo>
                  <a:cubicBezTo>
                    <a:pt x="41" y="200"/>
                    <a:pt x="41" y="200"/>
                    <a:pt x="41" y="200"/>
                  </a:cubicBezTo>
                  <a:cubicBezTo>
                    <a:pt x="41" y="199"/>
                    <a:pt x="41" y="199"/>
                    <a:pt x="41" y="198"/>
                  </a:cubicBezTo>
                  <a:cubicBezTo>
                    <a:pt x="42" y="198"/>
                    <a:pt x="43" y="198"/>
                    <a:pt x="44" y="199"/>
                  </a:cubicBezTo>
                  <a:cubicBezTo>
                    <a:pt x="45" y="199"/>
                    <a:pt x="45" y="199"/>
                    <a:pt x="46" y="198"/>
                  </a:cubicBezTo>
                  <a:cubicBezTo>
                    <a:pt x="46" y="197"/>
                    <a:pt x="46" y="197"/>
                    <a:pt x="46" y="197"/>
                  </a:cubicBezTo>
                  <a:cubicBezTo>
                    <a:pt x="45" y="197"/>
                    <a:pt x="45" y="197"/>
                    <a:pt x="44" y="197"/>
                  </a:cubicBezTo>
                  <a:cubicBezTo>
                    <a:pt x="44" y="197"/>
                    <a:pt x="43" y="197"/>
                    <a:pt x="43" y="197"/>
                  </a:cubicBezTo>
                  <a:cubicBezTo>
                    <a:pt x="43" y="196"/>
                    <a:pt x="43" y="196"/>
                    <a:pt x="43" y="196"/>
                  </a:cubicBezTo>
                  <a:cubicBezTo>
                    <a:pt x="43" y="195"/>
                    <a:pt x="43" y="195"/>
                    <a:pt x="43" y="195"/>
                  </a:cubicBezTo>
                  <a:cubicBezTo>
                    <a:pt x="43" y="195"/>
                    <a:pt x="43" y="195"/>
                    <a:pt x="43" y="195"/>
                  </a:cubicBezTo>
                  <a:cubicBezTo>
                    <a:pt x="44" y="195"/>
                    <a:pt x="44" y="195"/>
                    <a:pt x="44" y="195"/>
                  </a:cubicBezTo>
                  <a:cubicBezTo>
                    <a:pt x="44" y="195"/>
                    <a:pt x="44" y="195"/>
                    <a:pt x="44" y="195"/>
                  </a:cubicBezTo>
                  <a:cubicBezTo>
                    <a:pt x="44" y="194"/>
                    <a:pt x="44" y="193"/>
                    <a:pt x="43" y="193"/>
                  </a:cubicBezTo>
                  <a:cubicBezTo>
                    <a:pt x="42" y="193"/>
                    <a:pt x="42" y="193"/>
                    <a:pt x="41" y="194"/>
                  </a:cubicBezTo>
                  <a:cubicBezTo>
                    <a:pt x="41" y="194"/>
                    <a:pt x="40" y="194"/>
                    <a:pt x="39" y="193"/>
                  </a:cubicBezTo>
                  <a:cubicBezTo>
                    <a:pt x="38" y="193"/>
                    <a:pt x="37" y="193"/>
                    <a:pt x="37" y="194"/>
                  </a:cubicBezTo>
                  <a:cubicBezTo>
                    <a:pt x="37" y="194"/>
                    <a:pt x="37" y="195"/>
                    <a:pt x="37" y="196"/>
                  </a:cubicBezTo>
                  <a:cubicBezTo>
                    <a:pt x="38" y="197"/>
                    <a:pt x="38" y="198"/>
                    <a:pt x="38" y="199"/>
                  </a:cubicBezTo>
                  <a:cubicBezTo>
                    <a:pt x="37" y="199"/>
                    <a:pt x="37" y="200"/>
                    <a:pt x="36" y="200"/>
                  </a:cubicBezTo>
                  <a:cubicBezTo>
                    <a:pt x="36" y="201"/>
                    <a:pt x="36" y="201"/>
                    <a:pt x="35" y="200"/>
                  </a:cubicBezTo>
                  <a:cubicBezTo>
                    <a:pt x="34" y="200"/>
                    <a:pt x="34" y="199"/>
                    <a:pt x="34" y="199"/>
                  </a:cubicBezTo>
                  <a:cubicBezTo>
                    <a:pt x="33" y="199"/>
                    <a:pt x="33" y="198"/>
                    <a:pt x="34" y="197"/>
                  </a:cubicBezTo>
                  <a:cubicBezTo>
                    <a:pt x="33" y="197"/>
                    <a:pt x="32" y="198"/>
                    <a:pt x="32" y="198"/>
                  </a:cubicBezTo>
                  <a:cubicBezTo>
                    <a:pt x="31"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3" y="192"/>
                    <a:pt x="23" y="192"/>
                    <a:pt x="23" y="192"/>
                  </a:cubicBezTo>
                  <a:cubicBezTo>
                    <a:pt x="23" y="191"/>
                    <a:pt x="22" y="191"/>
                    <a:pt x="21" y="191"/>
                  </a:cubicBezTo>
                  <a:cubicBezTo>
                    <a:pt x="21" y="190"/>
                    <a:pt x="20" y="190"/>
                    <a:pt x="19" y="190"/>
                  </a:cubicBezTo>
                  <a:cubicBezTo>
                    <a:pt x="19" y="190"/>
                    <a:pt x="19" y="191"/>
                    <a:pt x="18" y="191"/>
                  </a:cubicBezTo>
                  <a:cubicBezTo>
                    <a:pt x="18" y="191"/>
                    <a:pt x="18" y="191"/>
                    <a:pt x="17" y="191"/>
                  </a:cubicBezTo>
                  <a:cubicBezTo>
                    <a:pt x="17" y="191"/>
                    <a:pt x="17" y="191"/>
                    <a:pt x="16" y="191"/>
                  </a:cubicBezTo>
                  <a:cubicBezTo>
                    <a:pt x="16" y="191"/>
                    <a:pt x="16" y="191"/>
                    <a:pt x="16" y="192"/>
                  </a:cubicBezTo>
                  <a:cubicBezTo>
                    <a:pt x="15" y="191"/>
                    <a:pt x="15" y="191"/>
                    <a:pt x="15" y="190"/>
                  </a:cubicBezTo>
                  <a:cubicBezTo>
                    <a:pt x="14" y="189"/>
                    <a:pt x="14" y="189"/>
                    <a:pt x="13" y="189"/>
                  </a:cubicBezTo>
                  <a:cubicBezTo>
                    <a:pt x="12" y="189"/>
                    <a:pt x="12" y="189"/>
                    <a:pt x="12" y="189"/>
                  </a:cubicBezTo>
                  <a:cubicBezTo>
                    <a:pt x="12" y="190"/>
                    <a:pt x="13" y="190"/>
                    <a:pt x="13" y="190"/>
                  </a:cubicBezTo>
                  <a:cubicBezTo>
                    <a:pt x="13" y="190"/>
                    <a:pt x="13" y="190"/>
                    <a:pt x="13" y="191"/>
                  </a:cubicBezTo>
                  <a:cubicBezTo>
                    <a:pt x="13" y="191"/>
                    <a:pt x="13" y="191"/>
                    <a:pt x="13" y="191"/>
                  </a:cubicBezTo>
                  <a:cubicBezTo>
                    <a:pt x="12" y="191"/>
                    <a:pt x="12" y="191"/>
                    <a:pt x="12" y="191"/>
                  </a:cubicBezTo>
                  <a:cubicBezTo>
                    <a:pt x="12" y="190"/>
                    <a:pt x="11" y="190"/>
                    <a:pt x="11" y="190"/>
                  </a:cubicBezTo>
                  <a:cubicBezTo>
                    <a:pt x="11" y="190"/>
                    <a:pt x="11" y="190"/>
                    <a:pt x="11" y="189"/>
                  </a:cubicBezTo>
                  <a:cubicBezTo>
                    <a:pt x="11" y="189"/>
                    <a:pt x="11" y="189"/>
                    <a:pt x="10" y="189"/>
                  </a:cubicBezTo>
                  <a:cubicBezTo>
                    <a:pt x="10" y="189"/>
                    <a:pt x="9" y="189"/>
                    <a:pt x="9" y="189"/>
                  </a:cubicBezTo>
                  <a:cubicBezTo>
                    <a:pt x="9" y="190"/>
                    <a:pt x="9" y="190"/>
                    <a:pt x="8" y="190"/>
                  </a:cubicBezTo>
                  <a:cubicBezTo>
                    <a:pt x="6" y="190"/>
                    <a:pt x="5" y="190"/>
                    <a:pt x="4" y="190"/>
                  </a:cubicBezTo>
                  <a:cubicBezTo>
                    <a:pt x="3" y="190"/>
                    <a:pt x="2" y="189"/>
                    <a:pt x="0" y="189"/>
                  </a:cubicBezTo>
                  <a:lnTo>
                    <a:pt x="0" y="51"/>
                  </a:lnTo>
                  <a:cubicBezTo>
                    <a:pt x="0" y="50"/>
                    <a:pt x="1" y="49"/>
                    <a:pt x="1" y="48"/>
                  </a:cubicBezTo>
                  <a:cubicBezTo>
                    <a:pt x="1" y="47"/>
                    <a:pt x="1" y="46"/>
                    <a:pt x="0" y="45"/>
                  </a:cubicBezTo>
                  <a:cubicBezTo>
                    <a:pt x="1" y="45"/>
                    <a:pt x="1" y="45"/>
                    <a:pt x="2" y="45"/>
                  </a:cubicBezTo>
                  <a:cubicBezTo>
                    <a:pt x="2" y="45"/>
                    <a:pt x="2" y="44"/>
                    <a:pt x="1" y="44"/>
                  </a:cubicBezTo>
                  <a:cubicBezTo>
                    <a:pt x="1" y="44"/>
                    <a:pt x="0" y="44"/>
                    <a:pt x="0" y="44"/>
                  </a:cubicBezTo>
                  <a:cubicBezTo>
                    <a:pt x="1" y="43"/>
                    <a:pt x="1" y="43"/>
                    <a:pt x="1" y="42"/>
                  </a:cubicBezTo>
                  <a:cubicBezTo>
                    <a:pt x="1" y="41"/>
                    <a:pt x="0" y="41"/>
                    <a:pt x="0" y="40"/>
                  </a:cubicBezTo>
                  <a:cubicBezTo>
                    <a:pt x="0" y="39"/>
                    <a:pt x="0" y="38"/>
                    <a:pt x="0" y="38"/>
                  </a:cubicBezTo>
                  <a:cubicBezTo>
                    <a:pt x="0" y="37"/>
                    <a:pt x="0" y="36"/>
                    <a:pt x="0" y="35"/>
                  </a:cubicBezTo>
                  <a:lnTo>
                    <a:pt x="1" y="35"/>
                  </a:lnTo>
                  <a:lnTo>
                    <a:pt x="1" y="35"/>
                  </a:lnTo>
                  <a:lnTo>
                    <a:pt x="1" y="35"/>
                  </a:lnTo>
                  <a:cubicBezTo>
                    <a:pt x="1" y="35"/>
                    <a:pt x="1" y="34"/>
                    <a:pt x="1" y="34"/>
                  </a:cubicBezTo>
                  <a:cubicBezTo>
                    <a:pt x="1" y="34"/>
                    <a:pt x="0" y="33"/>
                    <a:pt x="0" y="33"/>
                  </a:cubicBezTo>
                  <a:cubicBezTo>
                    <a:pt x="0" y="31"/>
                    <a:pt x="0" y="28"/>
                    <a:pt x="0" y="25"/>
                  </a:cubicBezTo>
                  <a:cubicBezTo>
                    <a:pt x="1" y="23"/>
                    <a:pt x="1" y="20"/>
                    <a:pt x="1" y="17"/>
                  </a:cubicBezTo>
                  <a:cubicBezTo>
                    <a:pt x="1"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3"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6" y="15"/>
                  </a:cubicBezTo>
                  <a:cubicBezTo>
                    <a:pt x="7" y="14"/>
                    <a:pt x="7" y="14"/>
                    <a:pt x="8" y="13"/>
                  </a:cubicBezTo>
                  <a:cubicBezTo>
                    <a:pt x="8" y="13"/>
                    <a:pt x="8" y="12"/>
                    <a:pt x="8" y="12"/>
                  </a:cubicBezTo>
                  <a:cubicBezTo>
                    <a:pt x="8" y="12"/>
                    <a:pt x="8" y="11"/>
                    <a:pt x="8" y="10"/>
                  </a:cubicBezTo>
                  <a:cubicBezTo>
                    <a:pt x="6" y="11"/>
                    <a:pt x="5" y="11"/>
                    <a:pt x="5" y="10"/>
                  </a:cubicBezTo>
                  <a:cubicBezTo>
                    <a:pt x="4" y="10"/>
                    <a:pt x="3" y="9"/>
                    <a:pt x="2" y="9"/>
                  </a:cubicBezTo>
                  <a:cubicBezTo>
                    <a:pt x="2" y="10"/>
                    <a:pt x="3" y="10"/>
                    <a:pt x="4" y="11"/>
                  </a:cubicBezTo>
                  <a:cubicBezTo>
                    <a:pt x="5" y="11"/>
                    <a:pt x="5" y="11"/>
                    <a:pt x="6" y="12"/>
                  </a:cubicBezTo>
                  <a:cubicBezTo>
                    <a:pt x="6" y="12"/>
                    <a:pt x="5" y="13"/>
                    <a:pt x="5" y="13"/>
                  </a:cubicBezTo>
                  <a:cubicBezTo>
                    <a:pt x="5" y="13"/>
                    <a:pt x="4" y="13"/>
                    <a:pt x="4" y="13"/>
                  </a:cubicBezTo>
                  <a:cubicBezTo>
                    <a:pt x="4" y="13"/>
                    <a:pt x="3" y="13"/>
                    <a:pt x="3" y="13"/>
                  </a:cubicBezTo>
                  <a:cubicBezTo>
                    <a:pt x="3" y="14"/>
                    <a:pt x="2" y="14"/>
                    <a:pt x="1" y="14"/>
                  </a:cubicBezTo>
                  <a:cubicBezTo>
                    <a:pt x="2" y="14"/>
                    <a:pt x="2" y="13"/>
                    <a:pt x="2" y="13"/>
                  </a:cubicBezTo>
                  <a:cubicBezTo>
                    <a:pt x="2" y="12"/>
                    <a:pt x="1" y="12"/>
                    <a:pt x="0" y="12"/>
                  </a:cubicBezTo>
                  <a:cubicBezTo>
                    <a:pt x="0" y="10"/>
                    <a:pt x="0" y="9"/>
                    <a:pt x="1" y="8"/>
                  </a:cubicBezTo>
                  <a:cubicBezTo>
                    <a:pt x="2" y="7"/>
                    <a:pt x="2" y="6"/>
                    <a:pt x="3" y="5"/>
                  </a:cubicBezTo>
                  <a:cubicBezTo>
                    <a:pt x="3" y="5"/>
                    <a:pt x="2" y="5"/>
                    <a:pt x="2" y="5"/>
                  </a:cubicBezTo>
                  <a:cubicBezTo>
                    <a:pt x="1" y="5"/>
                    <a:pt x="1" y="5"/>
                    <a:pt x="0" y="5"/>
                  </a:cubicBezTo>
                  <a:cubicBezTo>
                    <a:pt x="0" y="4"/>
                    <a:pt x="0" y="4"/>
                    <a:pt x="0" y="3"/>
                  </a:cubicBezTo>
                  <a:cubicBezTo>
                    <a:pt x="0" y="3"/>
                    <a:pt x="1" y="3"/>
                    <a:pt x="1" y="2"/>
                  </a:cubicBezTo>
                  <a:cubicBezTo>
                    <a:pt x="1" y="2"/>
                    <a:pt x="1" y="2"/>
                    <a:pt x="1" y="2"/>
                  </a:cubicBezTo>
                  <a:cubicBezTo>
                    <a:pt x="2" y="2"/>
                    <a:pt x="1" y="1"/>
                    <a:pt x="1" y="1"/>
                  </a:cubicBezTo>
                  <a:cubicBezTo>
                    <a:pt x="2" y="0"/>
                    <a:pt x="3" y="0"/>
                    <a:pt x="4" y="0"/>
                  </a:cubicBezTo>
                  <a:cubicBezTo>
                    <a:pt x="5" y="1"/>
                    <a:pt x="6" y="1"/>
                    <a:pt x="6" y="2"/>
                  </a:cubicBezTo>
                  <a:cubicBezTo>
                    <a:pt x="7" y="1"/>
                    <a:pt x="8"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6" y="1"/>
                    <a:pt x="16" y="2"/>
                  </a:cubicBezTo>
                  <a:cubicBezTo>
                    <a:pt x="16" y="2"/>
                    <a:pt x="17" y="2"/>
                    <a:pt x="17" y="1"/>
                  </a:cubicBezTo>
                  <a:cubicBezTo>
                    <a:pt x="17" y="1"/>
                    <a:pt x="17" y="1"/>
                    <a:pt x="17" y="1"/>
                  </a:cubicBezTo>
                  <a:cubicBezTo>
                    <a:pt x="17" y="1"/>
                    <a:pt x="17" y="1"/>
                    <a:pt x="18" y="1"/>
                  </a:cubicBezTo>
                  <a:cubicBezTo>
                    <a:pt x="18" y="1"/>
                    <a:pt x="18" y="1"/>
                    <a:pt x="18" y="2"/>
                  </a:cubicBezTo>
                  <a:cubicBezTo>
                    <a:pt x="18" y="2"/>
                    <a:pt x="19" y="1"/>
                    <a:pt x="19" y="1"/>
                  </a:cubicBezTo>
                  <a:cubicBezTo>
                    <a:pt x="19" y="1"/>
                    <a:pt x="20" y="1"/>
                    <a:pt x="21" y="1"/>
                  </a:cubicBezTo>
                  <a:cubicBezTo>
                    <a:pt x="21"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7"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1" y="2"/>
                    <a:pt x="32" y="2"/>
                  </a:cubicBezTo>
                  <a:cubicBezTo>
                    <a:pt x="33" y="2"/>
                    <a:pt x="34" y="1"/>
                    <a:pt x="35" y="2"/>
                  </a:cubicBezTo>
                  <a:cubicBezTo>
                    <a:pt x="36" y="2"/>
                    <a:pt x="37" y="2"/>
                    <a:pt x="38" y="2"/>
                  </a:cubicBezTo>
                  <a:close/>
                  <a:moveTo>
                    <a:pt x="38" y="2"/>
                  </a:moveTo>
                  <a:cubicBezTo>
                    <a:pt x="38" y="2"/>
                    <a:pt x="37" y="3"/>
                    <a:pt x="36" y="3"/>
                  </a:cubicBezTo>
                  <a:cubicBezTo>
                    <a:pt x="36" y="4"/>
                    <a:pt x="36" y="4"/>
                    <a:pt x="35" y="5"/>
                  </a:cubicBezTo>
                  <a:cubicBezTo>
                    <a:pt x="36" y="5"/>
                    <a:pt x="36" y="5"/>
                    <a:pt x="36" y="5"/>
                  </a:cubicBezTo>
                  <a:cubicBezTo>
                    <a:pt x="36" y="6"/>
                    <a:pt x="37" y="6"/>
                    <a:pt x="37" y="6"/>
                  </a:cubicBezTo>
                  <a:cubicBezTo>
                    <a:pt x="37" y="5"/>
                    <a:pt x="37" y="4"/>
                    <a:pt x="37" y="3"/>
                  </a:cubicBezTo>
                  <a:cubicBezTo>
                    <a:pt x="38" y="3"/>
                    <a:pt x="38" y="2"/>
                    <a:pt x="38" y="2"/>
                  </a:cubicBezTo>
                  <a:close/>
                  <a:moveTo>
                    <a:pt x="7" y="3"/>
                  </a:moveTo>
                  <a:lnTo>
                    <a:pt x="8" y="3"/>
                  </a:lnTo>
                  <a:lnTo>
                    <a:pt x="8" y="2"/>
                  </a:lnTo>
                  <a:lnTo>
                    <a:pt x="7" y="2"/>
                  </a:lnTo>
                  <a:lnTo>
                    <a:pt x="7" y="3"/>
                  </a:lnTo>
                  <a:close/>
                  <a:moveTo>
                    <a:pt x="35" y="2"/>
                  </a:moveTo>
                  <a:cubicBezTo>
                    <a:pt x="35" y="3"/>
                    <a:pt x="35" y="3"/>
                    <a:pt x="35" y="3"/>
                  </a:cubicBezTo>
                  <a:cubicBezTo>
                    <a:pt x="36" y="3"/>
                    <a:pt x="36" y="3"/>
                    <a:pt x="36" y="2"/>
                  </a:cubicBezTo>
                  <a:cubicBezTo>
                    <a:pt x="36" y="2"/>
                    <a:pt x="36" y="2"/>
                    <a:pt x="36" y="2"/>
                  </a:cubicBezTo>
                  <a:cubicBezTo>
                    <a:pt x="35" y="2"/>
                    <a:pt x="35" y="2"/>
                    <a:pt x="35" y="2"/>
                  </a:cubicBezTo>
                  <a:close/>
                  <a:moveTo>
                    <a:pt x="33" y="2"/>
                  </a:moveTo>
                  <a:cubicBezTo>
                    <a:pt x="33" y="3"/>
                    <a:pt x="33" y="4"/>
                    <a:pt x="32" y="4"/>
                  </a:cubicBezTo>
                  <a:cubicBezTo>
                    <a:pt x="32" y="4"/>
                    <a:pt x="31" y="5"/>
                    <a:pt x="31" y="5"/>
                  </a:cubicBezTo>
                  <a:cubicBezTo>
                    <a:pt x="32" y="6"/>
                    <a:pt x="32" y="6"/>
                    <a:pt x="33" y="5"/>
                  </a:cubicBezTo>
                  <a:cubicBezTo>
                    <a:pt x="33" y="5"/>
                    <a:pt x="34" y="5"/>
                    <a:pt x="34" y="5"/>
                  </a:cubicBezTo>
                  <a:cubicBezTo>
                    <a:pt x="34" y="3"/>
                    <a:pt x="34" y="2"/>
                    <a:pt x="33" y="2"/>
                  </a:cubicBezTo>
                  <a:close/>
                  <a:moveTo>
                    <a:pt x="10" y="3"/>
                  </a:moveTo>
                  <a:cubicBezTo>
                    <a:pt x="10" y="3"/>
                    <a:pt x="10" y="3"/>
                    <a:pt x="10" y="3"/>
                  </a:cubicBezTo>
                  <a:cubicBezTo>
                    <a:pt x="10" y="4"/>
                    <a:pt x="10" y="4"/>
                    <a:pt x="10" y="4"/>
                  </a:cubicBezTo>
                  <a:lnTo>
                    <a:pt x="11" y="4"/>
                  </a:lnTo>
                  <a:cubicBezTo>
                    <a:pt x="11" y="4"/>
                    <a:pt x="11" y="4"/>
                    <a:pt x="11" y="4"/>
                  </a:cubicBezTo>
                  <a:cubicBezTo>
                    <a:pt x="12" y="3"/>
                    <a:pt x="12" y="3"/>
                    <a:pt x="12" y="3"/>
                  </a:cubicBezTo>
                  <a:lnTo>
                    <a:pt x="10"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4"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0" y="8"/>
                  </a:cubicBezTo>
                  <a:cubicBezTo>
                    <a:pt x="30" y="8"/>
                    <a:pt x="29" y="8"/>
                    <a:pt x="28" y="9"/>
                  </a:cubicBezTo>
                  <a:cubicBezTo>
                    <a:pt x="27" y="9"/>
                    <a:pt x="27" y="9"/>
                    <a:pt x="27" y="8"/>
                  </a:cubicBezTo>
                  <a:cubicBezTo>
                    <a:pt x="27" y="8"/>
                    <a:pt x="28" y="8"/>
                    <a:pt x="28" y="8"/>
                  </a:cubicBezTo>
                  <a:cubicBezTo>
                    <a:pt x="29" y="8"/>
                    <a:pt x="29" y="7"/>
                    <a:pt x="29" y="7"/>
                  </a:cubicBezTo>
                  <a:cubicBezTo>
                    <a:pt x="28" y="6"/>
                    <a:pt x="28" y="6"/>
                    <a:pt x="27" y="5"/>
                  </a:cubicBezTo>
                  <a:cubicBezTo>
                    <a:pt x="27" y="4"/>
                    <a:pt x="26" y="4"/>
                    <a:pt x="26" y="3"/>
                  </a:cubicBezTo>
                  <a:close/>
                  <a:moveTo>
                    <a:pt x="5" y="4"/>
                  </a:moveTo>
                  <a:cubicBezTo>
                    <a:pt x="4" y="6"/>
                    <a:pt x="5" y="6"/>
                    <a:pt x="5" y="6"/>
                  </a:cubicBezTo>
                  <a:cubicBezTo>
                    <a:pt x="5" y="5"/>
                    <a:pt x="5" y="4"/>
                    <a:pt x="5" y="4"/>
                  </a:cubicBezTo>
                  <a:close/>
                  <a:moveTo>
                    <a:pt x="8" y="6"/>
                  </a:moveTo>
                  <a:cubicBezTo>
                    <a:pt x="8" y="6"/>
                    <a:pt x="8" y="7"/>
                    <a:pt x="8"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0" y="7"/>
                    <a:pt x="10" y="6"/>
                    <a:pt x="10" y="6"/>
                  </a:cubicBezTo>
                  <a:cubicBezTo>
                    <a:pt x="9" y="6"/>
                    <a:pt x="9" y="6"/>
                    <a:pt x="8" y="6"/>
                  </a:cubicBezTo>
                  <a:close/>
                  <a:moveTo>
                    <a:pt x="41" y="6"/>
                  </a:moveTo>
                  <a:cubicBezTo>
                    <a:pt x="41" y="7"/>
                    <a:pt x="41" y="8"/>
                    <a:pt x="42" y="8"/>
                  </a:cubicBezTo>
                  <a:cubicBezTo>
                    <a:pt x="43" y="7"/>
                    <a:pt x="43" y="7"/>
                    <a:pt x="43" y="7"/>
                  </a:cubicBezTo>
                  <a:cubicBezTo>
                    <a:pt x="43" y="6"/>
                    <a:pt x="43" y="6"/>
                    <a:pt x="43" y="5"/>
                  </a:cubicBezTo>
                  <a:lnTo>
                    <a:pt x="41" y="6"/>
                  </a:lnTo>
                  <a:close/>
                  <a:moveTo>
                    <a:pt x="35" y="6"/>
                  </a:moveTo>
                  <a:cubicBezTo>
                    <a:pt x="35" y="6"/>
                    <a:pt x="34" y="6"/>
                    <a:pt x="34" y="6"/>
                  </a:cubicBezTo>
                  <a:cubicBezTo>
                    <a:pt x="33" y="6"/>
                    <a:pt x="33" y="7"/>
                    <a:pt x="33" y="7"/>
                  </a:cubicBezTo>
                  <a:cubicBezTo>
                    <a:pt x="33" y="8"/>
                    <a:pt x="34" y="8"/>
                    <a:pt x="34" y="8"/>
                  </a:cubicBezTo>
                  <a:cubicBezTo>
                    <a:pt x="35" y="8"/>
                    <a:pt x="35" y="9"/>
                    <a:pt x="36" y="9"/>
                  </a:cubicBezTo>
                  <a:cubicBezTo>
                    <a:pt x="36" y="9"/>
                    <a:pt x="36" y="8"/>
                    <a:pt x="36" y="8"/>
                  </a:cubicBezTo>
                  <a:cubicBezTo>
                    <a:pt x="36" y="7"/>
                    <a:pt x="36" y="7"/>
                    <a:pt x="35" y="6"/>
                  </a:cubicBezTo>
                  <a:close/>
                  <a:moveTo>
                    <a:pt x="24" y="7"/>
                  </a:moveTo>
                  <a:cubicBezTo>
                    <a:pt x="23" y="7"/>
                    <a:pt x="23" y="7"/>
                    <a:pt x="23" y="9"/>
                  </a:cubicBezTo>
                  <a:cubicBezTo>
                    <a:pt x="23" y="9"/>
                    <a:pt x="24" y="9"/>
                    <a:pt x="24" y="8"/>
                  </a:cubicBezTo>
                  <a:cubicBezTo>
                    <a:pt x="24" y="8"/>
                    <a:pt x="24" y="7"/>
                    <a:pt x="24" y="7"/>
                  </a:cubicBezTo>
                  <a:close/>
                  <a:moveTo>
                    <a:pt x="53" y="8"/>
                  </a:moveTo>
                  <a:cubicBezTo>
                    <a:pt x="53" y="8"/>
                    <a:pt x="53"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8" y="8"/>
                    <a:pt x="38" y="8"/>
                    <a:pt x="38" y="8"/>
                  </a:cubicBezTo>
                  <a:cubicBezTo>
                    <a:pt x="38" y="8"/>
                    <a:pt x="38" y="8"/>
                    <a:pt x="38" y="9"/>
                  </a:cubicBezTo>
                  <a:cubicBezTo>
                    <a:pt x="37" y="9"/>
                    <a:pt x="37" y="9"/>
                    <a:pt x="37" y="10"/>
                  </a:cubicBezTo>
                  <a:cubicBezTo>
                    <a:pt x="38" y="10"/>
                    <a:pt x="38" y="10"/>
                    <a:pt x="38" y="9"/>
                  </a:cubicBezTo>
                  <a:cubicBezTo>
                    <a:pt x="39" y="9"/>
                    <a:pt x="39" y="9"/>
                    <a:pt x="39" y="9"/>
                  </a:cubicBezTo>
                  <a:lnTo>
                    <a:pt x="39" y="10"/>
                  </a:lnTo>
                  <a:close/>
                  <a:moveTo>
                    <a:pt x="45" y="9"/>
                  </a:moveTo>
                  <a:cubicBezTo>
                    <a:pt x="45" y="9"/>
                    <a:pt x="45" y="9"/>
                    <a:pt x="46" y="9"/>
                  </a:cubicBezTo>
                  <a:cubicBezTo>
                    <a:pt x="46" y="9"/>
                    <a:pt x="46" y="8"/>
                    <a:pt x="46" y="8"/>
                  </a:cubicBezTo>
                  <a:cubicBezTo>
                    <a:pt x="46" y="8"/>
                    <a:pt x="46" y="8"/>
                    <a:pt x="45" y="8"/>
                  </a:cubicBezTo>
                  <a:cubicBezTo>
                    <a:pt x="45" y="8"/>
                    <a:pt x="45" y="8"/>
                    <a:pt x="45" y="9"/>
                  </a:cubicBezTo>
                  <a:close/>
                  <a:moveTo>
                    <a:pt x="17" y="9"/>
                  </a:moveTo>
                  <a:cubicBezTo>
                    <a:pt x="17" y="9"/>
                    <a:pt x="17" y="10"/>
                    <a:pt x="17" y="10"/>
                  </a:cubicBezTo>
                  <a:cubicBezTo>
                    <a:pt x="17" y="10"/>
                    <a:pt x="17" y="10"/>
                    <a:pt x="18" y="10"/>
                  </a:cubicBezTo>
                  <a:cubicBezTo>
                    <a:pt x="18" y="10"/>
                    <a:pt x="18" y="10"/>
                    <a:pt x="18" y="10"/>
                  </a:cubicBezTo>
                  <a:cubicBezTo>
                    <a:pt x="18" y="9"/>
                    <a:pt x="18" y="9"/>
                    <a:pt x="18" y="9"/>
                  </a:cubicBezTo>
                  <a:cubicBezTo>
                    <a:pt x="18" y="9"/>
                    <a:pt x="17" y="8"/>
                    <a:pt x="17" y="8"/>
                  </a:cubicBezTo>
                  <a:cubicBezTo>
                    <a:pt x="17" y="8"/>
                    <a:pt x="17" y="9"/>
                    <a:pt x="17" y="9"/>
                  </a:cubicBezTo>
                  <a:close/>
                  <a:moveTo>
                    <a:pt x="13" y="10"/>
                  </a:moveTo>
                  <a:cubicBezTo>
                    <a:pt x="12" y="10"/>
                    <a:pt x="12" y="10"/>
                    <a:pt x="12" y="10"/>
                  </a:cubicBezTo>
                  <a:cubicBezTo>
                    <a:pt x="12" y="10"/>
                    <a:pt x="12" y="10"/>
                    <a:pt x="13" y="10"/>
                  </a:cubicBezTo>
                  <a:cubicBezTo>
                    <a:pt x="13" y="10"/>
                    <a:pt x="13" y="10"/>
                    <a:pt x="13" y="9"/>
                  </a:cubicBezTo>
                  <a:cubicBezTo>
                    <a:pt x="13" y="9"/>
                    <a:pt x="13" y="9"/>
                    <a:pt x="13" y="10"/>
                  </a:cubicBezTo>
                  <a:close/>
                  <a:moveTo>
                    <a:pt x="31" y="10"/>
                  </a:moveTo>
                  <a:cubicBezTo>
                    <a:pt x="31" y="10"/>
                    <a:pt x="32" y="10"/>
                    <a:pt x="32" y="10"/>
                  </a:cubicBezTo>
                  <a:cubicBezTo>
                    <a:pt x="32" y="9"/>
                    <a:pt x="32" y="9"/>
                    <a:pt x="32" y="9"/>
                  </a:cubicBezTo>
                  <a:cubicBezTo>
                    <a:pt x="32" y="9"/>
                    <a:pt x="32" y="9"/>
                    <a:pt x="31" y="9"/>
                  </a:cubicBezTo>
                  <a:cubicBezTo>
                    <a:pt x="31" y="9"/>
                    <a:pt x="31" y="10"/>
                    <a:pt x="31" y="10"/>
                  </a:cubicBezTo>
                  <a:close/>
                  <a:moveTo>
                    <a:pt x="51" y="9"/>
                  </a:moveTo>
                  <a:cubicBezTo>
                    <a:pt x="51" y="9"/>
                    <a:pt x="51" y="10"/>
                    <a:pt x="50" y="10"/>
                  </a:cubicBezTo>
                  <a:cubicBezTo>
                    <a:pt x="50" y="10"/>
                    <a:pt x="50" y="10"/>
                    <a:pt x="50" y="10"/>
                  </a:cubicBezTo>
                  <a:cubicBezTo>
                    <a:pt x="50" y="10"/>
                    <a:pt x="51" y="10"/>
                    <a:pt x="51" y="10"/>
                  </a:cubicBezTo>
                  <a:cubicBezTo>
                    <a:pt x="51" y="11"/>
                    <a:pt x="51" y="11"/>
                    <a:pt x="51" y="11"/>
                  </a:cubicBezTo>
                  <a:cubicBezTo>
                    <a:pt x="51" y="10"/>
                    <a:pt x="51" y="10"/>
                    <a:pt x="51" y="10"/>
                  </a:cubicBezTo>
                  <a:cubicBezTo>
                    <a:pt x="52" y="10"/>
                    <a:pt x="52" y="10"/>
                    <a:pt x="52" y="10"/>
                  </a:cubicBezTo>
                  <a:cubicBezTo>
                    <a:pt x="51"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0" y="12"/>
                    <a:pt x="21" y="12"/>
                  </a:cubicBezTo>
                  <a:cubicBezTo>
                    <a:pt x="21" y="13"/>
                    <a:pt x="21" y="13"/>
                    <a:pt x="21"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5" y="11"/>
                    <a:pt x="36" y="10"/>
                    <a:pt x="36" y="10"/>
                  </a:cubicBezTo>
                  <a:cubicBezTo>
                    <a:pt x="36" y="10"/>
                    <a:pt x="36" y="10"/>
                    <a:pt x="35" y="10"/>
                  </a:cubicBezTo>
                  <a:cubicBezTo>
                    <a:pt x="35" y="10"/>
                    <a:pt x="35" y="10"/>
                    <a:pt x="35" y="10"/>
                  </a:cubicBezTo>
                  <a:close/>
                  <a:moveTo>
                    <a:pt x="47" y="10"/>
                  </a:moveTo>
                  <a:cubicBezTo>
                    <a:pt x="47" y="10"/>
                    <a:pt x="47" y="10"/>
                    <a:pt x="47" y="10"/>
                  </a:cubicBezTo>
                  <a:cubicBezTo>
                    <a:pt x="48" y="10"/>
                    <a:pt x="48" y="10"/>
                    <a:pt x="48" y="10"/>
                  </a:cubicBezTo>
                  <a:cubicBezTo>
                    <a:pt x="47" y="10"/>
                    <a:pt x="47" y="10"/>
                    <a:pt x="47" y="10"/>
                  </a:cubicBezTo>
                  <a:cubicBezTo>
                    <a:pt x="47" y="10"/>
                    <a:pt x="47" y="10"/>
                    <a:pt x="47" y="10"/>
                  </a:cubicBezTo>
                  <a:close/>
                  <a:moveTo>
                    <a:pt x="1" y="11"/>
                  </a:moveTo>
                  <a:lnTo>
                    <a:pt x="2" y="11"/>
                  </a:lnTo>
                  <a:lnTo>
                    <a:pt x="2" y="10"/>
                  </a:lnTo>
                  <a:lnTo>
                    <a:pt x="1" y="10"/>
                  </a:lnTo>
                  <a:lnTo>
                    <a:pt x="1" y="11"/>
                  </a:lnTo>
                  <a:close/>
                  <a:moveTo>
                    <a:pt x="25" y="11"/>
                  </a:moveTo>
                  <a:cubicBezTo>
                    <a:pt x="25" y="11"/>
                    <a:pt x="25" y="11"/>
                    <a:pt x="25" y="11"/>
                  </a:cubicBezTo>
                  <a:cubicBezTo>
                    <a:pt x="25" y="11"/>
                    <a:pt x="25" y="10"/>
                    <a:pt x="25" y="10"/>
                  </a:cubicBezTo>
                  <a:cubicBezTo>
                    <a:pt x="25" y="10"/>
                    <a:pt x="25" y="10"/>
                    <a:pt x="25" y="10"/>
                  </a:cubicBezTo>
                  <a:cubicBezTo>
                    <a:pt x="25" y="10"/>
                    <a:pt x="25" y="11"/>
                    <a:pt x="25" y="11"/>
                  </a:cubicBezTo>
                  <a:close/>
                  <a:moveTo>
                    <a:pt x="39" y="11"/>
                  </a:moveTo>
                  <a:cubicBezTo>
                    <a:pt x="39" y="11"/>
                    <a:pt x="39" y="11"/>
                    <a:pt x="39" y="11"/>
                  </a:cubicBezTo>
                  <a:cubicBezTo>
                    <a:pt x="40" y="11"/>
                    <a:pt x="40" y="10"/>
                    <a:pt x="39"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9" y="13"/>
                    <a:pt x="9" y="13"/>
                  </a:cubicBezTo>
                  <a:cubicBezTo>
                    <a:pt x="9" y="13"/>
                    <a:pt x="9" y="14"/>
                    <a:pt x="9" y="14"/>
                  </a:cubicBezTo>
                  <a:cubicBezTo>
                    <a:pt x="9" y="14"/>
                    <a:pt x="10" y="14"/>
                    <a:pt x="10" y="15"/>
                  </a:cubicBezTo>
                  <a:cubicBezTo>
                    <a:pt x="10" y="15"/>
                    <a:pt x="10" y="15"/>
                    <a:pt x="10" y="15"/>
                  </a:cubicBezTo>
                  <a:cubicBezTo>
                    <a:pt x="11" y="15"/>
                    <a:pt x="11" y="16"/>
                    <a:pt x="10" y="16"/>
                  </a:cubicBezTo>
                  <a:cubicBezTo>
                    <a:pt x="11" y="16"/>
                    <a:pt x="12" y="16"/>
                    <a:pt x="12" y="16"/>
                  </a:cubicBezTo>
                  <a:cubicBezTo>
                    <a:pt x="12" y="16"/>
                    <a:pt x="13" y="15"/>
                    <a:pt x="13" y="15"/>
                  </a:cubicBezTo>
                  <a:cubicBezTo>
                    <a:pt x="13" y="14"/>
                    <a:pt x="13" y="14"/>
                    <a:pt x="13"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4" y="11"/>
                    <a:pt x="34" y="11"/>
                    <a:pt x="34" y="11"/>
                  </a:cubicBezTo>
                  <a:cubicBezTo>
                    <a:pt x="33" y="12"/>
                    <a:pt x="33" y="12"/>
                    <a:pt x="33" y="12"/>
                  </a:cubicBezTo>
                  <a:cubicBezTo>
                    <a:pt x="34" y="12"/>
                    <a:pt x="35" y="12"/>
                    <a:pt x="35" y="11"/>
                  </a:cubicBezTo>
                  <a:close/>
                  <a:moveTo>
                    <a:pt x="41" y="11"/>
                  </a:moveTo>
                  <a:cubicBezTo>
                    <a:pt x="41" y="12"/>
                    <a:pt x="41" y="13"/>
                    <a:pt x="40" y="13"/>
                  </a:cubicBezTo>
                  <a:cubicBezTo>
                    <a:pt x="40" y="13"/>
                    <a:pt x="40" y="14"/>
                    <a:pt x="39" y="14"/>
                  </a:cubicBezTo>
                  <a:cubicBezTo>
                    <a:pt x="40" y="15"/>
                    <a:pt x="41" y="15"/>
                    <a:pt x="42" y="15"/>
                  </a:cubicBezTo>
                  <a:cubicBezTo>
                    <a:pt x="42" y="14"/>
                    <a:pt x="42" y="14"/>
                    <a:pt x="42" y="14"/>
                  </a:cubicBezTo>
                  <a:cubicBezTo>
                    <a:pt x="42" y="14"/>
                    <a:pt x="42" y="14"/>
                    <a:pt x="41" y="14"/>
                  </a:cubicBezTo>
                  <a:cubicBezTo>
                    <a:pt x="41" y="14"/>
                    <a:pt x="41" y="14"/>
                    <a:pt x="41" y="14"/>
                  </a:cubicBezTo>
                  <a:cubicBezTo>
                    <a:pt x="41" y="15"/>
                    <a:pt x="41" y="14"/>
                    <a:pt x="41" y="14"/>
                  </a:cubicBezTo>
                  <a:cubicBezTo>
                    <a:pt x="41" y="13"/>
                    <a:pt x="42" y="13"/>
                    <a:pt x="43" y="13"/>
                  </a:cubicBezTo>
                  <a:cubicBezTo>
                    <a:pt x="43" y="12"/>
                    <a:pt x="42" y="11"/>
                    <a:pt x="41" y="11"/>
                  </a:cubicBezTo>
                  <a:close/>
                  <a:moveTo>
                    <a:pt x="18" y="12"/>
                  </a:moveTo>
                  <a:cubicBezTo>
                    <a:pt x="17" y="13"/>
                    <a:pt x="17" y="13"/>
                    <a:pt x="17" y="13"/>
                  </a:cubicBezTo>
                  <a:cubicBezTo>
                    <a:pt x="17" y="13"/>
                    <a:pt x="18" y="13"/>
                    <a:pt x="18" y="13"/>
                  </a:cubicBezTo>
                  <a:cubicBezTo>
                    <a:pt x="18" y="12"/>
                    <a:pt x="18" y="12"/>
                    <a:pt x="18" y="12"/>
                  </a:cubicBezTo>
                  <a:cubicBezTo>
                    <a:pt x="18" y="12"/>
                    <a:pt x="18" y="12"/>
                    <a:pt x="18" y="12"/>
                  </a:cubicBezTo>
                  <a:close/>
                  <a:moveTo>
                    <a:pt x="53" y="12"/>
                  </a:moveTo>
                  <a:cubicBezTo>
                    <a:pt x="53" y="12"/>
                    <a:pt x="53" y="12"/>
                    <a:pt x="53" y="13"/>
                  </a:cubicBezTo>
                  <a:cubicBezTo>
                    <a:pt x="53" y="13"/>
                    <a:pt x="54" y="13"/>
                    <a:pt x="54" y="12"/>
                  </a:cubicBezTo>
                  <a:cubicBezTo>
                    <a:pt x="54" y="12"/>
                    <a:pt x="54" y="12"/>
                    <a:pt x="53" y="12"/>
                  </a:cubicBezTo>
                  <a:cubicBezTo>
                    <a:pt x="53" y="12"/>
                    <a:pt x="53" y="12"/>
                    <a:pt x="53" y="12"/>
                  </a:cubicBezTo>
                  <a:close/>
                  <a:moveTo>
                    <a:pt x="27" y="13"/>
                  </a:moveTo>
                  <a:cubicBezTo>
                    <a:pt x="27" y="13"/>
                    <a:pt x="27" y="13"/>
                    <a:pt x="27" y="13"/>
                  </a:cubicBezTo>
                  <a:cubicBezTo>
                    <a:pt x="27" y="13"/>
                    <a:pt x="26" y="14"/>
                    <a:pt x="26" y="14"/>
                  </a:cubicBezTo>
                  <a:cubicBezTo>
                    <a:pt x="26" y="14"/>
                    <a:pt x="27" y="14"/>
                    <a:pt x="27" y="14"/>
                  </a:cubicBezTo>
                  <a:cubicBezTo>
                    <a:pt x="27" y="14"/>
                    <a:pt x="27" y="14"/>
                    <a:pt x="28" y="14"/>
                  </a:cubicBezTo>
                  <a:cubicBezTo>
                    <a:pt x="28" y="14"/>
                    <a:pt x="28" y="14"/>
                    <a:pt x="28" y="13"/>
                  </a:cubicBezTo>
                  <a:cubicBezTo>
                    <a:pt x="28" y="13"/>
                    <a:pt x="28" y="13"/>
                    <a:pt x="27" y="13"/>
                  </a:cubicBezTo>
                  <a:close/>
                  <a:moveTo>
                    <a:pt x="49" y="13"/>
                  </a:moveTo>
                  <a:cubicBezTo>
                    <a:pt x="49" y="14"/>
                    <a:pt x="49" y="14"/>
                    <a:pt x="49" y="14"/>
                  </a:cubicBezTo>
                  <a:cubicBezTo>
                    <a:pt x="49" y="14"/>
                    <a:pt x="50" y="14"/>
                    <a:pt x="50" y="13"/>
                  </a:cubicBezTo>
                  <a:cubicBezTo>
                    <a:pt x="50" y="13"/>
                    <a:pt x="50" y="13"/>
                    <a:pt x="49"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5" y="14"/>
                    <a:pt x="25" y="13"/>
                  </a:cubicBezTo>
                  <a:cubicBezTo>
                    <a:pt x="25" y="13"/>
                    <a:pt x="25" y="13"/>
                    <a:pt x="25" y="13"/>
                  </a:cubicBezTo>
                  <a:cubicBezTo>
                    <a:pt x="25" y="14"/>
                    <a:pt x="24" y="14"/>
                    <a:pt x="25" y="14"/>
                  </a:cubicBezTo>
                  <a:close/>
                  <a:moveTo>
                    <a:pt x="29" y="14"/>
                  </a:moveTo>
                  <a:cubicBezTo>
                    <a:pt x="29" y="15"/>
                    <a:pt x="30" y="15"/>
                    <a:pt x="30" y="15"/>
                  </a:cubicBezTo>
                  <a:cubicBezTo>
                    <a:pt x="30" y="15"/>
                    <a:pt x="30" y="14"/>
                    <a:pt x="30" y="14"/>
                  </a:cubicBezTo>
                  <a:cubicBezTo>
                    <a:pt x="30" y="14"/>
                    <a:pt x="30" y="14"/>
                    <a:pt x="30" y="14"/>
                  </a:cubicBezTo>
                  <a:cubicBezTo>
                    <a:pt x="30" y="13"/>
                    <a:pt x="29" y="13"/>
                    <a:pt x="29" y="14"/>
                  </a:cubicBezTo>
                  <a:close/>
                  <a:moveTo>
                    <a:pt x="20" y="14"/>
                  </a:moveTo>
                  <a:cubicBezTo>
                    <a:pt x="20" y="14"/>
                    <a:pt x="20" y="14"/>
                    <a:pt x="20" y="14"/>
                  </a:cubicBezTo>
                  <a:cubicBezTo>
                    <a:pt x="20" y="14"/>
                    <a:pt x="21" y="14"/>
                    <a:pt x="21" y="14"/>
                  </a:cubicBezTo>
                  <a:cubicBezTo>
                    <a:pt x="20" y="14"/>
                    <a:pt x="20" y="14"/>
                    <a:pt x="20" y="14"/>
                  </a:cubicBezTo>
                  <a:cubicBezTo>
                    <a:pt x="20" y="14"/>
                    <a:pt x="20" y="14"/>
                    <a:pt x="20" y="14"/>
                  </a:cubicBezTo>
                  <a:close/>
                  <a:moveTo>
                    <a:pt x="46" y="15"/>
                  </a:moveTo>
                  <a:lnTo>
                    <a:pt x="47" y="15"/>
                  </a:lnTo>
                  <a:lnTo>
                    <a:pt x="47" y="14"/>
                  </a:lnTo>
                  <a:lnTo>
                    <a:pt x="46" y="14"/>
                  </a:lnTo>
                  <a:lnTo>
                    <a:pt x="46" y="15"/>
                  </a:lnTo>
                  <a:close/>
                  <a:moveTo>
                    <a:pt x="7" y="14"/>
                  </a:moveTo>
                  <a:cubicBezTo>
                    <a:pt x="7" y="15"/>
                    <a:pt x="7" y="16"/>
                    <a:pt x="8" y="16"/>
                  </a:cubicBezTo>
                  <a:cubicBezTo>
                    <a:pt x="8" y="16"/>
                    <a:pt x="8" y="16"/>
                    <a:pt x="9" y="17"/>
                  </a:cubicBezTo>
                  <a:cubicBezTo>
                    <a:pt x="9" y="15"/>
                    <a:pt x="9" y="14"/>
                    <a:pt x="7"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6"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8" y="17"/>
                  </a:cubicBezTo>
                  <a:cubicBezTo>
                    <a:pt x="18" y="17"/>
                    <a:pt x="18" y="17"/>
                    <a:pt x="18" y="17"/>
                  </a:cubicBezTo>
                  <a:close/>
                  <a:moveTo>
                    <a:pt x="9" y="18"/>
                  </a:moveTo>
                  <a:cubicBezTo>
                    <a:pt x="9" y="18"/>
                    <a:pt x="9" y="18"/>
                    <a:pt x="9" y="18"/>
                  </a:cubicBezTo>
                  <a:cubicBezTo>
                    <a:pt x="10" y="18"/>
                    <a:pt x="10" y="18"/>
                    <a:pt x="9"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2" y="17"/>
                    <a:pt x="12" y="17"/>
                    <a:pt x="12" y="18"/>
                  </a:cubicBezTo>
                  <a:cubicBezTo>
                    <a:pt x="12" y="18"/>
                    <a:pt x="12" y="18"/>
                    <a:pt x="12" y="18"/>
                  </a:cubicBezTo>
                  <a:close/>
                  <a:moveTo>
                    <a:pt x="7" y="19"/>
                  </a:moveTo>
                  <a:cubicBezTo>
                    <a:pt x="8" y="19"/>
                    <a:pt x="8" y="19"/>
                    <a:pt x="8" y="18"/>
                  </a:cubicBezTo>
                  <a:cubicBezTo>
                    <a:pt x="8" y="18"/>
                    <a:pt x="8" y="18"/>
                    <a:pt x="8" y="18"/>
                  </a:cubicBezTo>
                  <a:cubicBezTo>
                    <a:pt x="8" y="18"/>
                    <a:pt x="8" y="18"/>
                    <a:pt x="8" y="18"/>
                  </a:cubicBezTo>
                  <a:cubicBezTo>
                    <a:pt x="7" y="18"/>
                    <a:pt x="7" y="18"/>
                    <a:pt x="7" y="19"/>
                  </a:cubicBezTo>
                  <a:close/>
                  <a:moveTo>
                    <a:pt x="34" y="19"/>
                  </a:moveTo>
                  <a:lnTo>
                    <a:pt x="35" y="19"/>
                  </a:lnTo>
                  <a:lnTo>
                    <a:pt x="35" y="18"/>
                  </a:lnTo>
                  <a:lnTo>
                    <a:pt x="34" y="18"/>
                  </a:lnTo>
                  <a:lnTo>
                    <a:pt x="34" y="19"/>
                  </a:lnTo>
                  <a:close/>
                  <a:moveTo>
                    <a:pt x="3" y="20"/>
                  </a:moveTo>
                  <a:lnTo>
                    <a:pt x="5" y="20"/>
                  </a:lnTo>
                  <a:lnTo>
                    <a:pt x="5" y="19"/>
                  </a:lnTo>
                  <a:lnTo>
                    <a:pt x="3" y="19"/>
                  </a:lnTo>
                  <a:lnTo>
                    <a:pt x="3" y="20"/>
                  </a:lnTo>
                  <a:close/>
                  <a:moveTo>
                    <a:pt x="13" y="20"/>
                  </a:moveTo>
                  <a:lnTo>
                    <a:pt x="15" y="20"/>
                  </a:lnTo>
                  <a:lnTo>
                    <a:pt x="14" y="19"/>
                  </a:lnTo>
                  <a:lnTo>
                    <a:pt x="14" y="19"/>
                  </a:lnTo>
                  <a:lnTo>
                    <a:pt x="13"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39" y="26"/>
                    <a:pt x="40" y="25"/>
                  </a:cubicBezTo>
                  <a:cubicBezTo>
                    <a:pt x="40" y="25"/>
                    <a:pt x="39" y="25"/>
                    <a:pt x="39" y="25"/>
                  </a:cubicBezTo>
                  <a:cubicBezTo>
                    <a:pt x="39" y="24"/>
                    <a:pt x="38" y="24"/>
                    <a:pt x="38" y="24"/>
                  </a:cubicBezTo>
                  <a:cubicBezTo>
                    <a:pt x="38" y="24"/>
                    <a:pt x="37" y="24"/>
                    <a:pt x="37" y="23"/>
                  </a:cubicBezTo>
                  <a:cubicBezTo>
                    <a:pt x="37" y="23"/>
                    <a:pt x="37" y="23"/>
                    <a:pt x="37" y="22"/>
                  </a:cubicBezTo>
                  <a:lnTo>
                    <a:pt x="39" y="22"/>
                  </a:lnTo>
                  <a:cubicBezTo>
                    <a:pt x="40" y="23"/>
                    <a:pt x="40" y="23"/>
                    <a:pt x="40" y="24"/>
                  </a:cubicBezTo>
                  <a:cubicBezTo>
                    <a:pt x="40" y="25"/>
                    <a:pt x="41" y="25"/>
                    <a:pt x="41" y="25"/>
                  </a:cubicBezTo>
                  <a:cubicBezTo>
                    <a:pt x="41" y="24"/>
                    <a:pt x="41" y="23"/>
                    <a:pt x="40" y="23"/>
                  </a:cubicBezTo>
                  <a:cubicBezTo>
                    <a:pt x="40" y="22"/>
                    <a:pt x="40" y="21"/>
                    <a:pt x="39" y="21"/>
                  </a:cubicBezTo>
                  <a:cubicBezTo>
                    <a:pt x="39" y="20"/>
                    <a:pt x="39" y="20"/>
                    <a:pt x="39" y="19"/>
                  </a:cubicBezTo>
                  <a:cubicBezTo>
                    <a:pt x="39" y="19"/>
                    <a:pt x="39" y="19"/>
                    <a:pt x="38" y="19"/>
                  </a:cubicBezTo>
                  <a:close/>
                  <a:moveTo>
                    <a:pt x="27" y="20"/>
                  </a:moveTo>
                  <a:cubicBezTo>
                    <a:pt x="27" y="20"/>
                    <a:pt x="27" y="20"/>
                    <a:pt x="27" y="20"/>
                  </a:cubicBezTo>
                  <a:cubicBezTo>
                    <a:pt x="27" y="20"/>
                    <a:pt x="28" y="21"/>
                    <a:pt x="28" y="21"/>
                  </a:cubicBezTo>
                  <a:cubicBezTo>
                    <a:pt x="28" y="20"/>
                    <a:pt x="28" y="20"/>
                    <a:pt x="28" y="19"/>
                  </a:cubicBezTo>
                  <a:cubicBezTo>
                    <a:pt x="28" y="19"/>
                    <a:pt x="27" y="19"/>
                    <a:pt x="27" y="19"/>
                  </a:cubicBezTo>
                  <a:lnTo>
                    <a:pt x="27" y="20"/>
                  </a:lnTo>
                  <a:close/>
                  <a:moveTo>
                    <a:pt x="30" y="19"/>
                  </a:moveTo>
                  <a:cubicBezTo>
                    <a:pt x="30" y="20"/>
                    <a:pt x="31" y="21"/>
                    <a:pt x="31" y="21"/>
                  </a:cubicBezTo>
                  <a:cubicBezTo>
                    <a:pt x="32" y="21"/>
                    <a:pt x="32" y="20"/>
                    <a:pt x="32" y="20"/>
                  </a:cubicBezTo>
                  <a:cubicBezTo>
                    <a:pt x="32" y="19"/>
                    <a:pt x="31" y="19"/>
                    <a:pt x="30" y="19"/>
                  </a:cubicBezTo>
                  <a:close/>
                  <a:moveTo>
                    <a:pt x="43" y="23"/>
                  </a:moveTo>
                  <a:cubicBezTo>
                    <a:pt x="43" y="24"/>
                    <a:pt x="43" y="24"/>
                    <a:pt x="42" y="24"/>
                  </a:cubicBezTo>
                  <a:cubicBezTo>
                    <a:pt x="42" y="24"/>
                    <a:pt x="42" y="25"/>
                    <a:pt x="42" y="25"/>
                  </a:cubicBezTo>
                  <a:cubicBezTo>
                    <a:pt x="42" y="25"/>
                    <a:pt x="43" y="25"/>
                    <a:pt x="43" y="24"/>
                  </a:cubicBezTo>
                  <a:cubicBezTo>
                    <a:pt x="44" y="24"/>
                    <a:pt x="43" y="23"/>
                    <a:pt x="43" y="23"/>
                  </a:cubicBezTo>
                  <a:close/>
                  <a:moveTo>
                    <a:pt x="29" y="25"/>
                  </a:moveTo>
                  <a:cubicBezTo>
                    <a:pt x="29" y="26"/>
                    <a:pt x="29" y="26"/>
                    <a:pt x="30" y="27"/>
                  </a:cubicBezTo>
                  <a:cubicBezTo>
                    <a:pt x="30" y="26"/>
                    <a:pt x="29" y="25"/>
                    <a:pt x="29" y="25"/>
                  </a:cubicBezTo>
                  <a:close/>
                  <a:moveTo>
                    <a:pt x="47" y="26"/>
                  </a:moveTo>
                  <a:cubicBezTo>
                    <a:pt x="47" y="26"/>
                    <a:pt x="47" y="26"/>
                    <a:pt x="47" y="26"/>
                  </a:cubicBezTo>
                  <a:cubicBezTo>
                    <a:pt x="48" y="26"/>
                    <a:pt x="48" y="26"/>
                    <a:pt x="48" y="26"/>
                  </a:cubicBezTo>
                  <a:cubicBezTo>
                    <a:pt x="47" y="26"/>
                    <a:pt x="47" y="26"/>
                    <a:pt x="47" y="26"/>
                  </a:cubicBezTo>
                  <a:cubicBezTo>
                    <a:pt x="47" y="26"/>
                    <a:pt x="47" y="26"/>
                    <a:pt x="47" y="26"/>
                  </a:cubicBezTo>
                  <a:close/>
                  <a:moveTo>
                    <a:pt x="26" y="29"/>
                  </a:moveTo>
                  <a:cubicBezTo>
                    <a:pt x="27" y="29"/>
                    <a:pt x="28" y="28"/>
                    <a:pt x="28" y="28"/>
                  </a:cubicBezTo>
                  <a:cubicBezTo>
                    <a:pt x="28" y="27"/>
                    <a:pt x="28" y="27"/>
                    <a:pt x="27"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4" y="29"/>
                  </a:moveTo>
                  <a:cubicBezTo>
                    <a:pt x="5" y="29"/>
                    <a:pt x="5" y="30"/>
                    <a:pt x="4" y="30"/>
                  </a:cubicBezTo>
                  <a:cubicBezTo>
                    <a:pt x="4" y="30"/>
                    <a:pt x="4" y="30"/>
                    <a:pt x="4" y="30"/>
                  </a:cubicBezTo>
                  <a:cubicBezTo>
                    <a:pt x="4" y="31"/>
                    <a:pt x="4" y="31"/>
                    <a:pt x="4" y="31"/>
                  </a:cubicBezTo>
                  <a:cubicBezTo>
                    <a:pt x="3" y="31"/>
                    <a:pt x="3" y="32"/>
                    <a:pt x="4" y="32"/>
                  </a:cubicBezTo>
                  <a:cubicBezTo>
                    <a:pt x="5" y="32"/>
                    <a:pt x="6" y="30"/>
                    <a:pt x="6" y="29"/>
                  </a:cubicBezTo>
                  <a:lnTo>
                    <a:pt x="4" y="29"/>
                  </a:lnTo>
                  <a:close/>
                  <a:moveTo>
                    <a:pt x="40" y="29"/>
                  </a:moveTo>
                  <a:cubicBezTo>
                    <a:pt x="40" y="29"/>
                    <a:pt x="40" y="30"/>
                    <a:pt x="40" y="30"/>
                  </a:cubicBezTo>
                  <a:cubicBezTo>
                    <a:pt x="40" y="31"/>
                    <a:pt x="41" y="31"/>
                    <a:pt x="41" y="31"/>
                  </a:cubicBezTo>
                  <a:cubicBezTo>
                    <a:pt x="42" y="30"/>
                    <a:pt x="41" y="29"/>
                    <a:pt x="40" y="29"/>
                  </a:cubicBezTo>
                  <a:close/>
                  <a:moveTo>
                    <a:pt x="44" y="29"/>
                  </a:moveTo>
                  <a:cubicBezTo>
                    <a:pt x="44" y="30"/>
                    <a:pt x="44" y="30"/>
                    <a:pt x="44" y="30"/>
                  </a:cubicBezTo>
                  <a:cubicBezTo>
                    <a:pt x="44" y="30"/>
                    <a:pt x="44" y="30"/>
                    <a:pt x="44" y="29"/>
                  </a:cubicBezTo>
                  <a:cubicBezTo>
                    <a:pt x="44" y="29"/>
                    <a:pt x="44" y="29"/>
                    <a:pt x="44" y="29"/>
                  </a:cubicBezTo>
                  <a:cubicBezTo>
                    <a:pt x="44" y="29"/>
                    <a:pt x="44" y="29"/>
                    <a:pt x="44" y="29"/>
                  </a:cubicBezTo>
                  <a:close/>
                  <a:moveTo>
                    <a:pt x="2" y="30"/>
                  </a:moveTo>
                  <a:cubicBezTo>
                    <a:pt x="2" y="31"/>
                    <a:pt x="2" y="31"/>
                    <a:pt x="3" y="31"/>
                  </a:cubicBezTo>
                  <a:cubicBezTo>
                    <a:pt x="3" y="31"/>
                    <a:pt x="3" y="31"/>
                    <a:pt x="3" y="30"/>
                  </a:cubicBezTo>
                  <a:cubicBezTo>
                    <a:pt x="3" y="30"/>
                    <a:pt x="3" y="30"/>
                    <a:pt x="3" y="30"/>
                  </a:cubicBezTo>
                  <a:cubicBezTo>
                    <a:pt x="3" y="30"/>
                    <a:pt x="2" y="30"/>
                    <a:pt x="2" y="30"/>
                  </a:cubicBezTo>
                  <a:close/>
                  <a:moveTo>
                    <a:pt x="9" y="31"/>
                  </a:moveTo>
                  <a:lnTo>
                    <a:pt x="11" y="31"/>
                  </a:lnTo>
                  <a:cubicBezTo>
                    <a:pt x="11" y="30"/>
                    <a:pt x="10" y="29"/>
                    <a:pt x="9" y="30"/>
                  </a:cubicBezTo>
                  <a:lnTo>
                    <a:pt x="9" y="31"/>
                  </a:lnTo>
                  <a:close/>
                  <a:moveTo>
                    <a:pt x="35" y="31"/>
                  </a:moveTo>
                  <a:cubicBezTo>
                    <a:pt x="35" y="31"/>
                    <a:pt x="35" y="31"/>
                    <a:pt x="35" y="31"/>
                  </a:cubicBezTo>
                  <a:cubicBezTo>
                    <a:pt x="35" y="31"/>
                    <a:pt x="35" y="31"/>
                    <a:pt x="35" y="31"/>
                  </a:cubicBezTo>
                  <a:cubicBezTo>
                    <a:pt x="35" y="31"/>
                    <a:pt x="35" y="31"/>
                    <a:pt x="35" y="31"/>
                  </a:cubicBezTo>
                  <a:cubicBezTo>
                    <a:pt x="35" y="31"/>
                    <a:pt x="35" y="31"/>
                    <a:pt x="35" y="31"/>
                  </a:cubicBezTo>
                  <a:close/>
                  <a:moveTo>
                    <a:pt x="37" y="33"/>
                  </a:moveTo>
                  <a:cubicBezTo>
                    <a:pt x="38" y="33"/>
                    <a:pt x="38" y="34"/>
                    <a:pt x="38" y="34"/>
                  </a:cubicBezTo>
                  <a:cubicBezTo>
                    <a:pt x="38" y="34"/>
                    <a:pt x="38" y="34"/>
                    <a:pt x="38" y="33"/>
                  </a:cubicBezTo>
                  <a:cubicBezTo>
                    <a:pt x="38" y="33"/>
                    <a:pt x="38" y="33"/>
                    <a:pt x="38" y="33"/>
                  </a:cubicBezTo>
                  <a:cubicBezTo>
                    <a:pt x="38" y="33"/>
                    <a:pt x="37" y="33"/>
                    <a:pt x="37" y="33"/>
                  </a:cubicBezTo>
                  <a:close/>
                  <a:moveTo>
                    <a:pt x="3" y="40"/>
                  </a:moveTo>
                  <a:cubicBezTo>
                    <a:pt x="4" y="40"/>
                    <a:pt x="4" y="40"/>
                    <a:pt x="4" y="40"/>
                  </a:cubicBezTo>
                  <a:cubicBezTo>
                    <a:pt x="4" y="40"/>
                    <a:pt x="4" y="40"/>
                    <a:pt x="4" y="40"/>
                  </a:cubicBezTo>
                  <a:cubicBezTo>
                    <a:pt x="4" y="40"/>
                    <a:pt x="4" y="40"/>
                    <a:pt x="4" y="40"/>
                  </a:cubicBezTo>
                  <a:cubicBezTo>
                    <a:pt x="3" y="40"/>
                    <a:pt x="3" y="40"/>
                    <a:pt x="3" y="40"/>
                  </a:cubicBezTo>
                  <a:close/>
                  <a:moveTo>
                    <a:pt x="30" y="141"/>
                  </a:moveTo>
                  <a:cubicBezTo>
                    <a:pt x="29" y="142"/>
                    <a:pt x="29" y="142"/>
                    <a:pt x="29"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5" y="145"/>
                    <a:pt x="26" y="146"/>
                    <a:pt x="26" y="146"/>
                  </a:cubicBezTo>
                  <a:cubicBezTo>
                    <a:pt x="27" y="146"/>
                    <a:pt x="28" y="147"/>
                    <a:pt x="28" y="147"/>
                  </a:cubicBezTo>
                  <a:cubicBezTo>
                    <a:pt x="29" y="146"/>
                    <a:pt x="30" y="146"/>
                    <a:pt x="30" y="145"/>
                  </a:cubicBezTo>
                  <a:cubicBezTo>
                    <a:pt x="31" y="144"/>
                    <a:pt x="32" y="143"/>
                    <a:pt x="31" y="142"/>
                  </a:cubicBezTo>
                  <a:cubicBezTo>
                    <a:pt x="31" y="142"/>
                    <a:pt x="30" y="142"/>
                    <a:pt x="30" y="141"/>
                  </a:cubicBezTo>
                  <a:close/>
                  <a:moveTo>
                    <a:pt x="7" y="142"/>
                  </a:moveTo>
                  <a:cubicBezTo>
                    <a:pt x="7" y="143"/>
                    <a:pt x="7" y="142"/>
                    <a:pt x="7" y="142"/>
                  </a:cubicBezTo>
                  <a:cubicBezTo>
                    <a:pt x="8" y="142"/>
                    <a:pt x="8" y="142"/>
                    <a:pt x="7" y="142"/>
                  </a:cubicBezTo>
                  <a:cubicBezTo>
                    <a:pt x="7" y="142"/>
                    <a:pt x="7" y="142"/>
                    <a:pt x="7" y="142"/>
                  </a:cubicBezTo>
                  <a:cubicBezTo>
                    <a:pt x="7" y="142"/>
                    <a:pt x="7" y="142"/>
                    <a:pt x="7" y="142"/>
                  </a:cubicBezTo>
                  <a:close/>
                  <a:moveTo>
                    <a:pt x="8" y="148"/>
                  </a:moveTo>
                  <a:lnTo>
                    <a:pt x="9" y="148"/>
                  </a:lnTo>
                  <a:lnTo>
                    <a:pt x="9" y="146"/>
                  </a:lnTo>
                  <a:lnTo>
                    <a:pt x="8" y="146"/>
                  </a:lnTo>
                  <a:lnTo>
                    <a:pt x="8" y="148"/>
                  </a:lnTo>
                  <a:close/>
                  <a:moveTo>
                    <a:pt x="5" y="150"/>
                  </a:moveTo>
                  <a:cubicBezTo>
                    <a:pt x="5" y="150"/>
                    <a:pt x="5" y="150"/>
                    <a:pt x="5" y="150"/>
                  </a:cubicBezTo>
                  <a:cubicBezTo>
                    <a:pt x="5" y="150"/>
                    <a:pt x="5" y="150"/>
                    <a:pt x="5" y="150"/>
                  </a:cubicBezTo>
                  <a:cubicBezTo>
                    <a:pt x="5" y="149"/>
                    <a:pt x="5" y="149"/>
                    <a:pt x="5" y="149"/>
                  </a:cubicBezTo>
                  <a:cubicBezTo>
                    <a:pt x="5" y="149"/>
                    <a:pt x="5" y="149"/>
                    <a:pt x="5" y="150"/>
                  </a:cubicBezTo>
                  <a:close/>
                  <a:moveTo>
                    <a:pt x="18" y="151"/>
                  </a:moveTo>
                  <a:cubicBezTo>
                    <a:pt x="17" y="151"/>
                    <a:pt x="17" y="151"/>
                    <a:pt x="16" y="151"/>
                  </a:cubicBezTo>
                  <a:cubicBezTo>
                    <a:pt x="15" y="151"/>
                    <a:pt x="15" y="151"/>
                    <a:pt x="15" y="151"/>
                  </a:cubicBezTo>
                  <a:cubicBezTo>
                    <a:pt x="14" y="152"/>
                    <a:pt x="14" y="153"/>
                    <a:pt x="15" y="154"/>
                  </a:cubicBezTo>
                  <a:cubicBezTo>
                    <a:pt x="15" y="154"/>
                    <a:pt x="16" y="155"/>
                    <a:pt x="16"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2" y="163"/>
                    <a:pt x="22" y="163"/>
                    <a:pt x="22" y="163"/>
                  </a:cubicBezTo>
                  <a:cubicBezTo>
                    <a:pt x="22" y="163"/>
                    <a:pt x="22" y="163"/>
                    <a:pt x="22" y="164"/>
                  </a:cubicBezTo>
                  <a:close/>
                  <a:moveTo>
                    <a:pt x="35" y="164"/>
                  </a:moveTo>
                  <a:cubicBezTo>
                    <a:pt x="35" y="164"/>
                    <a:pt x="36" y="164"/>
                    <a:pt x="36" y="164"/>
                  </a:cubicBezTo>
                  <a:cubicBezTo>
                    <a:pt x="36" y="164"/>
                    <a:pt x="36" y="164"/>
                    <a:pt x="36" y="164"/>
                  </a:cubicBezTo>
                  <a:cubicBezTo>
                    <a:pt x="36" y="164"/>
                    <a:pt x="36" y="164"/>
                    <a:pt x="35"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8" y="188"/>
                  </a:moveTo>
                  <a:cubicBezTo>
                    <a:pt x="8" y="188"/>
                    <a:pt x="7" y="188"/>
                    <a:pt x="7" y="188"/>
                  </a:cubicBezTo>
                  <a:cubicBezTo>
                    <a:pt x="7" y="188"/>
                    <a:pt x="6" y="188"/>
                    <a:pt x="6" y="189"/>
                  </a:cubicBezTo>
                  <a:cubicBezTo>
                    <a:pt x="6" y="189"/>
                    <a:pt x="6" y="189"/>
                    <a:pt x="7" y="189"/>
                  </a:cubicBezTo>
                  <a:cubicBezTo>
                    <a:pt x="7" y="189"/>
                    <a:pt x="8" y="189"/>
                    <a:pt x="8" y="188"/>
                  </a:cubicBezTo>
                  <a:close/>
                  <a:moveTo>
                    <a:pt x="37" y="189"/>
                  </a:moveTo>
                  <a:cubicBezTo>
                    <a:pt x="37" y="190"/>
                    <a:pt x="38" y="190"/>
                    <a:pt x="38" y="189"/>
                  </a:cubicBezTo>
                  <a:cubicBezTo>
                    <a:pt x="38" y="189"/>
                    <a:pt x="38" y="189"/>
                    <a:pt x="38" y="189"/>
                  </a:cubicBezTo>
                  <a:cubicBezTo>
                    <a:pt x="38" y="189"/>
                    <a:pt x="37" y="189"/>
                    <a:pt x="37" y="189"/>
                  </a:cubicBezTo>
                  <a:close/>
                  <a:moveTo>
                    <a:pt x="28" y="193"/>
                  </a:moveTo>
                  <a:cubicBezTo>
                    <a:pt x="28" y="193"/>
                    <a:pt x="28" y="193"/>
                    <a:pt x="28" y="193"/>
                  </a:cubicBezTo>
                  <a:cubicBezTo>
                    <a:pt x="28" y="193"/>
                    <a:pt x="28"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5"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3" y="203"/>
                    <a:pt x="54" y="202"/>
                  </a:cubicBezTo>
                  <a:cubicBezTo>
                    <a:pt x="54" y="202"/>
                    <a:pt x="54" y="202"/>
                    <a:pt x="54" y="202"/>
                  </a:cubicBezTo>
                  <a:cubicBezTo>
                    <a:pt x="54" y="202"/>
                    <a:pt x="54" y="202"/>
                    <a:pt x="53" y="202"/>
                  </a:cubicBezTo>
                  <a:close/>
                  <a:moveTo>
                    <a:pt x="44" y="204"/>
                  </a:moveTo>
                  <a:cubicBezTo>
                    <a:pt x="45" y="204"/>
                    <a:pt x="45" y="204"/>
                    <a:pt x="45" y="204"/>
                  </a:cubicBezTo>
                  <a:cubicBezTo>
                    <a:pt x="45" y="204"/>
                    <a:pt x="45" y="203"/>
                    <a:pt x="45" y="203"/>
                  </a:cubicBezTo>
                  <a:cubicBezTo>
                    <a:pt x="45" y="203"/>
                    <a:pt x="45" y="203"/>
                    <a:pt x="45" y="203"/>
                  </a:cubicBezTo>
                  <a:cubicBezTo>
                    <a:pt x="44" y="203"/>
                    <a:pt x="44" y="204"/>
                    <a:pt x="45" y="204"/>
                  </a:cubicBezTo>
                  <a:lnTo>
                    <a:pt x="44" y="204"/>
                  </a:lnTo>
                  <a:close/>
                  <a:moveTo>
                    <a:pt x="48" y="204"/>
                  </a:moveTo>
                  <a:cubicBezTo>
                    <a:pt x="48" y="204"/>
                    <a:pt x="48" y="204"/>
                    <a:pt x="48" y="204"/>
                  </a:cubicBezTo>
                  <a:cubicBezTo>
                    <a:pt x="48" y="204"/>
                    <a:pt x="49" y="204"/>
                    <a:pt x="49" y="204"/>
                  </a:cubicBezTo>
                  <a:cubicBezTo>
                    <a:pt x="48"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6" y="206"/>
                    <a:pt x="46" y="206"/>
                    <a:pt x="47" y="206"/>
                  </a:cubicBezTo>
                  <a:close/>
                  <a:moveTo>
                    <a:pt x="38" y="208"/>
                  </a:moveTo>
                  <a:cubicBezTo>
                    <a:pt x="38" y="208"/>
                    <a:pt x="38" y="208"/>
                    <a:pt x="39" y="208"/>
                  </a:cubicBezTo>
                  <a:cubicBezTo>
                    <a:pt x="39" y="208"/>
                    <a:pt x="39" y="208"/>
                    <a:pt x="39" y="208"/>
                  </a:cubicBezTo>
                  <a:cubicBezTo>
                    <a:pt x="39" y="208"/>
                    <a:pt x="39" y="208"/>
                    <a:pt x="39" y="208"/>
                  </a:cubicBezTo>
                  <a:cubicBezTo>
                    <a:pt x="39" y="208"/>
                    <a:pt x="38" y="208"/>
                    <a:pt x="38" y="208"/>
                  </a:cubicBezTo>
                  <a:close/>
                  <a:moveTo>
                    <a:pt x="12" y="209"/>
                  </a:moveTo>
                  <a:cubicBezTo>
                    <a:pt x="12" y="209"/>
                    <a:pt x="13" y="209"/>
                    <a:pt x="13" y="209"/>
                  </a:cubicBezTo>
                  <a:cubicBezTo>
                    <a:pt x="13" y="210"/>
                    <a:pt x="13" y="209"/>
                    <a:pt x="13" y="209"/>
                  </a:cubicBezTo>
                  <a:cubicBezTo>
                    <a:pt x="13" y="209"/>
                    <a:pt x="13" y="209"/>
                    <a:pt x="13" y="209"/>
                  </a:cubicBezTo>
                  <a:cubicBezTo>
                    <a:pt x="12" y="208"/>
                    <a:pt x="12" y="209"/>
                    <a:pt x="12" y="209"/>
                  </a:cubicBezTo>
                  <a:close/>
                  <a:moveTo>
                    <a:pt x="26" y="209"/>
                  </a:moveTo>
                  <a:cubicBezTo>
                    <a:pt x="26" y="209"/>
                    <a:pt x="26" y="209"/>
                    <a:pt x="26" y="209"/>
                  </a:cubicBezTo>
                  <a:cubicBezTo>
                    <a:pt x="27" y="209"/>
                    <a:pt x="27" y="209"/>
                    <a:pt x="27" y="209"/>
                  </a:cubicBezTo>
                  <a:cubicBezTo>
                    <a:pt x="27" y="209"/>
                    <a:pt x="26" y="209"/>
                    <a:pt x="26" y="209"/>
                  </a:cubicBezTo>
                  <a:cubicBezTo>
                    <a:pt x="26" y="209"/>
                    <a:pt x="26" y="209"/>
                    <a:pt x="26" y="209"/>
                  </a:cubicBezTo>
                  <a:close/>
                  <a:moveTo>
                    <a:pt x="32" y="210"/>
                  </a:moveTo>
                  <a:cubicBezTo>
                    <a:pt x="32" y="211"/>
                    <a:pt x="32" y="211"/>
                    <a:pt x="32" y="211"/>
                  </a:cubicBezTo>
                  <a:cubicBezTo>
                    <a:pt x="32"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9"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8" y="211"/>
                    <a:pt x="18" y="212"/>
                  </a:cubicBezTo>
                  <a:cubicBezTo>
                    <a:pt x="18" y="212"/>
                    <a:pt x="18" y="212"/>
                    <a:pt x="18" y="212"/>
                  </a:cubicBezTo>
                  <a:close/>
                  <a:moveTo>
                    <a:pt x="11" y="199"/>
                  </a:moveTo>
                  <a:cubicBezTo>
                    <a:pt x="11" y="198"/>
                    <a:pt x="11" y="198"/>
                    <a:pt x="11" y="197"/>
                  </a:cubicBezTo>
                  <a:cubicBezTo>
                    <a:pt x="11" y="196"/>
                    <a:pt x="11" y="196"/>
                    <a:pt x="10" y="196"/>
                  </a:cubicBezTo>
                  <a:cubicBezTo>
                    <a:pt x="11" y="196"/>
                    <a:pt x="11" y="196"/>
                    <a:pt x="11" y="196"/>
                  </a:cubicBezTo>
                  <a:cubicBezTo>
                    <a:pt x="12" y="196"/>
                    <a:pt x="12" y="197"/>
                    <a:pt x="13" y="197"/>
                  </a:cubicBezTo>
                  <a:cubicBezTo>
                    <a:pt x="13" y="197"/>
                    <a:pt x="13" y="198"/>
                    <a:pt x="14" y="198"/>
                  </a:cubicBezTo>
                  <a:cubicBezTo>
                    <a:pt x="14" y="198"/>
                    <a:pt x="15" y="198"/>
                    <a:pt x="16" y="198"/>
                  </a:cubicBezTo>
                  <a:cubicBezTo>
                    <a:pt x="15" y="199"/>
                    <a:pt x="15" y="199"/>
                    <a:pt x="15" y="199"/>
                  </a:cubicBezTo>
                  <a:cubicBezTo>
                    <a:pt x="14" y="200"/>
                    <a:pt x="14" y="200"/>
                    <a:pt x="14" y="200"/>
                  </a:cubicBezTo>
                  <a:cubicBezTo>
                    <a:pt x="13" y="199"/>
                    <a:pt x="13" y="199"/>
                    <a:pt x="13" y="199"/>
                  </a:cubicBezTo>
                  <a:cubicBezTo>
                    <a:pt x="12" y="199"/>
                    <a:pt x="12" y="199"/>
                    <a:pt x="11" y="199"/>
                  </a:cubicBezTo>
                  <a:close/>
                  <a:moveTo>
                    <a:pt x="28" y="196"/>
                  </a:moveTo>
                  <a:cubicBezTo>
                    <a:pt x="28" y="196"/>
                    <a:pt x="28" y="196"/>
                    <a:pt x="29" y="197"/>
                  </a:cubicBezTo>
                  <a:cubicBezTo>
                    <a:pt x="29" y="197"/>
                    <a:pt x="29" y="198"/>
                    <a:pt x="29" y="198"/>
                  </a:cubicBezTo>
                  <a:cubicBezTo>
                    <a:pt x="29" y="199"/>
                    <a:pt x="30" y="199"/>
                    <a:pt x="30" y="200"/>
                  </a:cubicBezTo>
                  <a:cubicBezTo>
                    <a:pt x="30" y="200"/>
                    <a:pt x="31" y="200"/>
                    <a:pt x="32" y="199"/>
                  </a:cubicBezTo>
                  <a:cubicBezTo>
                    <a:pt x="32" y="200"/>
                    <a:pt x="31" y="200"/>
                    <a:pt x="31" y="200"/>
                  </a:cubicBezTo>
                  <a:cubicBezTo>
                    <a:pt x="30" y="200"/>
                    <a:pt x="30" y="201"/>
                    <a:pt x="30" y="201"/>
                  </a:cubicBezTo>
                  <a:cubicBezTo>
                    <a:pt x="28" y="201"/>
                    <a:pt x="26" y="201"/>
                    <a:pt x="25" y="201"/>
                  </a:cubicBezTo>
                  <a:cubicBezTo>
                    <a:pt x="25" y="201"/>
                    <a:pt x="24" y="200"/>
                    <a:pt x="24" y="200"/>
                  </a:cubicBezTo>
                  <a:cubicBezTo>
                    <a:pt x="24" y="200"/>
                    <a:pt x="23" y="199"/>
                    <a:pt x="23" y="198"/>
                  </a:cubicBezTo>
                  <a:cubicBezTo>
                    <a:pt x="24" y="198"/>
                    <a:pt x="24" y="198"/>
                    <a:pt x="24" y="198"/>
                  </a:cubicBezTo>
                  <a:cubicBezTo>
                    <a:pt x="25" y="199"/>
                    <a:pt x="25" y="199"/>
                    <a:pt x="25" y="199"/>
                  </a:cubicBezTo>
                  <a:cubicBezTo>
                    <a:pt x="25" y="198"/>
                    <a:pt x="25"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8" y="198"/>
                    <a:pt x="28"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5">
              <a:extLst>
                <a:ext uri="{FF2B5EF4-FFF2-40B4-BE49-F238E27FC236}">
                  <a16:creationId xmlns:a16="http://schemas.microsoft.com/office/drawing/2014/main" id="{2BE7F381-5080-4DA5-8D5F-E631C846F5EF}"/>
                </a:ext>
              </a:extLst>
            </p:cNvPr>
            <p:cNvSpPr>
              <a:spLocks noEditPoints="1"/>
            </p:cNvSpPr>
            <p:nvPr/>
          </p:nvSpPr>
          <p:spPr bwMode="auto">
            <a:xfrm>
              <a:off x="7844534"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2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5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0 w 131"/>
                <a:gd name="T87" fmla="*/ 37 h 221"/>
                <a:gd name="T88" fmla="*/ 61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4"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5"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1" y="220"/>
                    <a:pt x="62" y="220"/>
                    <a:pt x="61" y="219"/>
                  </a:cubicBezTo>
                  <a:cubicBezTo>
                    <a:pt x="61" y="219"/>
                    <a:pt x="60" y="219"/>
                    <a:pt x="60" y="220"/>
                  </a:cubicBezTo>
                  <a:cubicBezTo>
                    <a:pt x="59"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1"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6" y="211"/>
                    <a:pt x="77" y="211"/>
                    <a:pt x="77" y="211"/>
                  </a:cubicBezTo>
                  <a:cubicBezTo>
                    <a:pt x="77" y="211"/>
                    <a:pt x="76"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4" y="210"/>
                    <a:pt x="25" y="210"/>
                  </a:cubicBezTo>
                  <a:cubicBezTo>
                    <a:pt x="25" y="210"/>
                    <a:pt x="25" y="210"/>
                    <a:pt x="25" y="209"/>
                  </a:cubicBezTo>
                  <a:close/>
                  <a:moveTo>
                    <a:pt x="94" y="209"/>
                  </a:moveTo>
                  <a:cubicBezTo>
                    <a:pt x="94" y="209"/>
                    <a:pt x="94" y="209"/>
                    <a:pt x="94" y="209"/>
                  </a:cubicBezTo>
                  <a:cubicBezTo>
                    <a:pt x="93" y="209"/>
                    <a:pt x="93" y="209"/>
                    <a:pt x="93"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7" y="208"/>
                    <a:pt x="107" y="208"/>
                    <a:pt x="107" y="208"/>
                  </a:cubicBezTo>
                  <a:cubicBezTo>
                    <a:pt x="107" y="209"/>
                    <a:pt x="107" y="209"/>
                    <a:pt x="107" y="209"/>
                  </a:cubicBezTo>
                  <a:cubicBezTo>
                    <a:pt x="108" y="209"/>
                    <a:pt x="108" y="209"/>
                    <a:pt x="108" y="208"/>
                  </a:cubicBezTo>
                  <a:close/>
                  <a:moveTo>
                    <a:pt x="100" y="210"/>
                  </a:moveTo>
                  <a:cubicBezTo>
                    <a:pt x="101" y="210"/>
                    <a:pt x="102" y="209"/>
                    <a:pt x="102" y="208"/>
                  </a:cubicBezTo>
                  <a:cubicBezTo>
                    <a:pt x="102" y="208"/>
                    <a:pt x="101" y="208"/>
                    <a:pt x="100"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99"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7" y="208"/>
                    <a:pt x="28" y="208"/>
                    <a:pt x="27" y="208"/>
                  </a:cubicBezTo>
                  <a:close/>
                  <a:moveTo>
                    <a:pt x="92" y="207"/>
                  </a:moveTo>
                  <a:cubicBezTo>
                    <a:pt x="92" y="207"/>
                    <a:pt x="92" y="207"/>
                    <a:pt x="92" y="207"/>
                  </a:cubicBezTo>
                  <a:cubicBezTo>
                    <a:pt x="92" y="208"/>
                    <a:pt x="92" y="208"/>
                    <a:pt x="92" y="208"/>
                  </a:cubicBezTo>
                  <a:cubicBezTo>
                    <a:pt x="92" y="208"/>
                    <a:pt x="92" y="208"/>
                    <a:pt x="92" y="208"/>
                  </a:cubicBezTo>
                  <a:cubicBezTo>
                    <a:pt x="93" y="208"/>
                    <a:pt x="93" y="208"/>
                    <a:pt x="92"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5"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0" y="205"/>
                    <a:pt x="91" y="204"/>
                  </a:cubicBezTo>
                  <a:close/>
                  <a:moveTo>
                    <a:pt x="84" y="204"/>
                  </a:moveTo>
                  <a:cubicBezTo>
                    <a:pt x="84" y="204"/>
                    <a:pt x="84" y="204"/>
                    <a:pt x="84" y="204"/>
                  </a:cubicBezTo>
                  <a:cubicBezTo>
                    <a:pt x="83" y="204"/>
                    <a:pt x="83" y="204"/>
                    <a:pt x="83" y="204"/>
                  </a:cubicBezTo>
                  <a:cubicBezTo>
                    <a:pt x="83" y="205"/>
                    <a:pt x="83" y="205"/>
                    <a:pt x="83"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2" y="204"/>
                  </a:moveTo>
                  <a:lnTo>
                    <a:pt x="94" y="204"/>
                  </a:lnTo>
                  <a:lnTo>
                    <a:pt x="94" y="203"/>
                  </a:lnTo>
                  <a:lnTo>
                    <a:pt x="92" y="203"/>
                  </a:lnTo>
                  <a:lnTo>
                    <a:pt x="92"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4"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0"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2" y="192"/>
                  </a:moveTo>
                  <a:cubicBezTo>
                    <a:pt x="92" y="192"/>
                    <a:pt x="92" y="192"/>
                    <a:pt x="92" y="192"/>
                  </a:cubicBezTo>
                  <a:cubicBezTo>
                    <a:pt x="92" y="192"/>
                    <a:pt x="91" y="192"/>
                    <a:pt x="91" y="192"/>
                  </a:cubicBezTo>
                  <a:cubicBezTo>
                    <a:pt x="92" y="192"/>
                    <a:pt x="92" y="192"/>
                    <a:pt x="92" y="192"/>
                  </a:cubicBezTo>
                  <a:cubicBezTo>
                    <a:pt x="92" y="192"/>
                    <a:pt x="92" y="192"/>
                    <a:pt x="92"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09" y="190"/>
                  </a:cubicBezTo>
                  <a:cubicBezTo>
                    <a:pt x="109" y="190"/>
                    <a:pt x="109" y="190"/>
                    <a:pt x="109" y="190"/>
                  </a:cubicBezTo>
                  <a:cubicBezTo>
                    <a:pt x="109"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6" y="189"/>
                    <a:pt x="56" y="189"/>
                    <a:pt x="56" y="189"/>
                  </a:cubicBezTo>
                  <a:cubicBezTo>
                    <a:pt x="56" y="189"/>
                    <a:pt x="56" y="189"/>
                    <a:pt x="56" y="190"/>
                  </a:cubicBezTo>
                  <a:cubicBezTo>
                    <a:pt x="56" y="190"/>
                    <a:pt x="56" y="190"/>
                    <a:pt x="56"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3" y="189"/>
                    <a:pt x="54" y="190"/>
                    <a:pt x="54" y="190"/>
                  </a:cubicBezTo>
                  <a:cubicBezTo>
                    <a:pt x="54" y="190"/>
                    <a:pt x="55" y="190"/>
                    <a:pt x="55" y="190"/>
                  </a:cubicBezTo>
                  <a:cubicBezTo>
                    <a:pt x="55" y="190"/>
                    <a:pt x="55" y="190"/>
                    <a:pt x="56" y="189"/>
                  </a:cubicBezTo>
                  <a:cubicBezTo>
                    <a:pt x="55" y="189"/>
                    <a:pt x="54" y="189"/>
                    <a:pt x="54" y="188"/>
                  </a:cubicBezTo>
                  <a:cubicBezTo>
                    <a:pt x="54" y="188"/>
                    <a:pt x="53" y="187"/>
                    <a:pt x="53" y="187"/>
                  </a:cubicBezTo>
                  <a:cubicBezTo>
                    <a:pt x="53" y="188"/>
                    <a:pt x="52" y="189"/>
                    <a:pt x="52" y="189"/>
                  </a:cubicBezTo>
                  <a:close/>
                  <a:moveTo>
                    <a:pt x="98" y="188"/>
                  </a:moveTo>
                  <a:cubicBezTo>
                    <a:pt x="98" y="188"/>
                    <a:pt x="98" y="188"/>
                    <a:pt x="98" y="188"/>
                  </a:cubicBezTo>
                  <a:cubicBezTo>
                    <a:pt x="98"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4" y="187"/>
                    <a:pt x="104" y="186"/>
                  </a:cubicBezTo>
                  <a:cubicBezTo>
                    <a:pt x="104"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8"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5"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5" y="50"/>
                    <a:pt x="16" y="50"/>
                  </a:cubicBezTo>
                  <a:close/>
                  <a:moveTo>
                    <a:pt x="17" y="44"/>
                  </a:moveTo>
                  <a:cubicBezTo>
                    <a:pt x="17" y="44"/>
                    <a:pt x="17" y="44"/>
                    <a:pt x="17" y="44"/>
                  </a:cubicBezTo>
                  <a:cubicBezTo>
                    <a:pt x="16"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0"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89"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4"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3"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3"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09"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6"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7" y="12"/>
                    <a:pt x="98" y="11"/>
                    <a:pt x="98" y="11"/>
                  </a:cubicBezTo>
                  <a:cubicBezTo>
                    <a:pt x="98" y="11"/>
                    <a:pt x="98" y="11"/>
                    <a:pt x="98" y="11"/>
                  </a:cubicBezTo>
                  <a:cubicBezTo>
                    <a:pt x="98" y="11"/>
                    <a:pt x="98" y="11"/>
                    <a:pt x="98" y="11"/>
                  </a:cubicBezTo>
                  <a:close/>
                  <a:moveTo>
                    <a:pt x="62" y="13"/>
                  </a:moveTo>
                  <a:cubicBezTo>
                    <a:pt x="62" y="13"/>
                    <a:pt x="62" y="13"/>
                    <a:pt x="63" y="13"/>
                  </a:cubicBezTo>
                  <a:cubicBezTo>
                    <a:pt x="63" y="13"/>
                    <a:pt x="63" y="13"/>
                    <a:pt x="63"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6" y="9"/>
                  </a:cubicBezTo>
                  <a:cubicBezTo>
                    <a:pt x="96" y="9"/>
                    <a:pt x="96" y="9"/>
                    <a:pt x="95" y="8"/>
                  </a:cubicBezTo>
                  <a:cubicBezTo>
                    <a:pt x="95" y="9"/>
                    <a:pt x="95" y="10"/>
                    <a:pt x="96" y="10"/>
                  </a:cubicBezTo>
                  <a:close/>
                  <a:moveTo>
                    <a:pt x="77" y="7"/>
                  </a:moveTo>
                  <a:cubicBezTo>
                    <a:pt x="76"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3"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0"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5"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1"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3"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7"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5"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3" y="213"/>
                    <a:pt x="93" y="214"/>
                    <a:pt x="93" y="215"/>
                  </a:cubicBezTo>
                  <a:lnTo>
                    <a:pt x="89" y="215"/>
                  </a:lnTo>
                  <a:cubicBezTo>
                    <a:pt x="89" y="216"/>
                    <a:pt x="89" y="216"/>
                    <a:pt x="88" y="216"/>
                  </a:cubicBezTo>
                  <a:cubicBezTo>
                    <a:pt x="88" y="217"/>
                    <a:pt x="88" y="217"/>
                    <a:pt x="87" y="217"/>
                  </a:cubicBezTo>
                  <a:lnTo>
                    <a:pt x="87" y="216"/>
                  </a:lnTo>
                  <a:cubicBezTo>
                    <a:pt x="86" y="216"/>
                    <a:pt x="86" y="216"/>
                    <a:pt x="85" y="217"/>
                  </a:cubicBezTo>
                  <a:cubicBezTo>
                    <a:pt x="84" y="217"/>
                    <a:pt x="83" y="218"/>
                    <a:pt x="83" y="219"/>
                  </a:cubicBezTo>
                  <a:cubicBezTo>
                    <a:pt x="83" y="218"/>
                    <a:pt x="82" y="218"/>
                    <a:pt x="81"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7"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7" y="213"/>
                    <a:pt x="57" y="213"/>
                    <a:pt x="57" y="213"/>
                  </a:cubicBezTo>
                  <a:cubicBezTo>
                    <a:pt x="57" y="213"/>
                    <a:pt x="57" y="213"/>
                    <a:pt x="57" y="213"/>
                  </a:cubicBezTo>
                  <a:cubicBezTo>
                    <a:pt x="56" y="213"/>
                    <a:pt x="56" y="212"/>
                    <a:pt x="56" y="212"/>
                  </a:cubicBezTo>
                  <a:cubicBezTo>
                    <a:pt x="56" y="212"/>
                    <a:pt x="55" y="212"/>
                    <a:pt x="55" y="212"/>
                  </a:cubicBezTo>
                  <a:cubicBezTo>
                    <a:pt x="55" y="212"/>
                    <a:pt x="54" y="212"/>
                    <a:pt x="54" y="212"/>
                  </a:cubicBezTo>
                  <a:cubicBezTo>
                    <a:pt x="54" y="213"/>
                    <a:pt x="55" y="213"/>
                    <a:pt x="55" y="213"/>
                  </a:cubicBezTo>
                  <a:cubicBezTo>
                    <a:pt x="55" y="214"/>
                    <a:pt x="55" y="214"/>
                    <a:pt x="55" y="214"/>
                  </a:cubicBezTo>
                  <a:cubicBezTo>
                    <a:pt x="55" y="214"/>
                    <a:pt x="54" y="214"/>
                    <a:pt x="54" y="214"/>
                  </a:cubicBezTo>
                  <a:cubicBezTo>
                    <a:pt x="54" y="215"/>
                    <a:pt x="53"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0" y="212"/>
                    <a:pt x="50" y="212"/>
                    <a:pt x="49" y="212"/>
                  </a:cubicBezTo>
                  <a:cubicBezTo>
                    <a:pt x="48" y="212"/>
                    <a:pt x="48" y="213"/>
                    <a:pt x="47" y="213"/>
                  </a:cubicBezTo>
                  <a:cubicBezTo>
                    <a:pt x="47" y="213"/>
                    <a:pt x="46" y="214"/>
                    <a:pt x="46" y="214"/>
                  </a:cubicBezTo>
                  <a:cubicBezTo>
                    <a:pt x="46" y="214"/>
                    <a:pt x="45" y="214"/>
                    <a:pt x="45" y="214"/>
                  </a:cubicBezTo>
                  <a:cubicBezTo>
                    <a:pt x="45" y="214"/>
                    <a:pt x="45"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6" y="212"/>
                    <a:pt x="36" y="211"/>
                  </a:cubicBezTo>
                  <a:cubicBezTo>
                    <a:pt x="36" y="210"/>
                    <a:pt x="35" y="210"/>
                    <a:pt x="34" y="210"/>
                  </a:cubicBezTo>
                  <a:cubicBezTo>
                    <a:pt x="34"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6"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3"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1"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5"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36">
              <a:extLst>
                <a:ext uri="{FF2B5EF4-FFF2-40B4-BE49-F238E27FC236}">
                  <a16:creationId xmlns:a16="http://schemas.microsoft.com/office/drawing/2014/main" id="{1D224E95-216C-4961-BA5F-F28B30E12907}"/>
                </a:ext>
              </a:extLst>
            </p:cNvPr>
            <p:cNvSpPr>
              <a:spLocks noEditPoints="1"/>
            </p:cNvSpPr>
            <p:nvPr/>
          </p:nvSpPr>
          <p:spPr bwMode="auto">
            <a:xfrm>
              <a:off x="7958814" y="3086699"/>
              <a:ext cx="114280" cy="177767"/>
            </a:xfrm>
            <a:custGeom>
              <a:avLst/>
              <a:gdLst>
                <a:gd name="T0" fmla="*/ 42 w 139"/>
                <a:gd name="T1" fmla="*/ 196 h 213"/>
                <a:gd name="T2" fmla="*/ 26 w 139"/>
                <a:gd name="T3" fmla="*/ 205 h 213"/>
                <a:gd name="T4" fmla="*/ 123 w 139"/>
                <a:gd name="T5" fmla="*/ 205 h 213"/>
                <a:gd name="T6" fmla="*/ 7 w 139"/>
                <a:gd name="T7" fmla="*/ 212 h 213"/>
                <a:gd name="T8" fmla="*/ 130 w 139"/>
                <a:gd name="T9" fmla="*/ 208 h 213"/>
                <a:gd name="T10" fmla="*/ 113 w 139"/>
                <a:gd name="T11" fmla="*/ 207 h 213"/>
                <a:gd name="T12" fmla="*/ 5 w 139"/>
                <a:gd name="T13" fmla="*/ 206 h 213"/>
                <a:gd name="T14" fmla="*/ 96 w 139"/>
                <a:gd name="T15" fmla="*/ 205 h 213"/>
                <a:gd name="T16" fmla="*/ 135 w 139"/>
                <a:gd name="T17" fmla="*/ 204 h 213"/>
                <a:gd name="T18" fmla="*/ 116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0 w 139"/>
                <a:gd name="T31" fmla="*/ 203 h 213"/>
                <a:gd name="T32" fmla="*/ 18 w 139"/>
                <a:gd name="T33" fmla="*/ 203 h 213"/>
                <a:gd name="T34" fmla="*/ 99 w 139"/>
                <a:gd name="T35" fmla="*/ 195 h 213"/>
                <a:gd name="T36" fmla="*/ 50 w 139"/>
                <a:gd name="T37" fmla="*/ 194 h 213"/>
                <a:gd name="T38" fmla="*/ 47 w 139"/>
                <a:gd name="T39" fmla="*/ 193 h 213"/>
                <a:gd name="T40" fmla="*/ 58 w 139"/>
                <a:gd name="T41" fmla="*/ 191 h 213"/>
                <a:gd name="T42" fmla="*/ 55 w 139"/>
                <a:gd name="T43" fmla="*/ 194 h 213"/>
                <a:gd name="T44" fmla="*/ 54 w 139"/>
                <a:gd name="T45" fmla="*/ 190 h 213"/>
                <a:gd name="T46" fmla="*/ 58 w 139"/>
                <a:gd name="T47" fmla="*/ 185 h 213"/>
                <a:gd name="T48" fmla="*/ 54 w 139"/>
                <a:gd name="T49" fmla="*/ 178 h 213"/>
                <a:gd name="T50" fmla="*/ 20 w 139"/>
                <a:gd name="T51" fmla="*/ 157 h 213"/>
                <a:gd name="T52" fmla="*/ 62 w 139"/>
                <a:gd name="T53" fmla="*/ 154 h 213"/>
                <a:gd name="T54" fmla="*/ 104 w 139"/>
                <a:gd name="T55" fmla="*/ 92 h 213"/>
                <a:gd name="T56" fmla="*/ 76 w 139"/>
                <a:gd name="T57" fmla="*/ 60 h 213"/>
                <a:gd name="T58" fmla="*/ 61 w 139"/>
                <a:gd name="T59" fmla="*/ 52 h 213"/>
                <a:gd name="T60" fmla="*/ 58 w 139"/>
                <a:gd name="T61" fmla="*/ 49 h 213"/>
                <a:gd name="T62" fmla="*/ 64 w 139"/>
                <a:gd name="T63" fmla="*/ 45 h 213"/>
                <a:gd name="T64" fmla="*/ 56 w 139"/>
                <a:gd name="T65" fmla="*/ 35 h 213"/>
                <a:gd name="T66" fmla="*/ 52 w 139"/>
                <a:gd name="T67" fmla="*/ 26 h 213"/>
                <a:gd name="T68" fmla="*/ 97 w 139"/>
                <a:gd name="T69" fmla="*/ 25 h 213"/>
                <a:gd name="T70" fmla="*/ 52 w 139"/>
                <a:gd name="T71" fmla="*/ 15 h 213"/>
                <a:gd name="T72" fmla="*/ 33 w 139"/>
                <a:gd name="T73" fmla="*/ 12 h 213"/>
                <a:gd name="T74" fmla="*/ 77 w 139"/>
                <a:gd name="T75" fmla="*/ 10 h 213"/>
                <a:gd name="T76" fmla="*/ 106 w 139"/>
                <a:gd name="T77" fmla="*/ 7 h 213"/>
                <a:gd name="T78" fmla="*/ 41 w 139"/>
                <a:gd name="T79" fmla="*/ 5 h 213"/>
                <a:gd name="T80" fmla="*/ 64 w 139"/>
                <a:gd name="T81" fmla="*/ 6 h 213"/>
                <a:gd name="T82" fmla="*/ 92 w 139"/>
                <a:gd name="T83" fmla="*/ 4 h 213"/>
                <a:gd name="T84" fmla="*/ 99 w 139"/>
                <a:gd name="T85" fmla="*/ 1 h 213"/>
                <a:gd name="T86" fmla="*/ 110 w 139"/>
                <a:gd name="T87" fmla="*/ 11 h 213"/>
                <a:gd name="T88" fmla="*/ 130 w 139"/>
                <a:gd name="T89" fmla="*/ 210 h 213"/>
                <a:gd name="T90" fmla="*/ 115 w 139"/>
                <a:gd name="T91" fmla="*/ 211 h 213"/>
                <a:gd name="T92" fmla="*/ 101 w 139"/>
                <a:gd name="T93" fmla="*/ 209 h 213"/>
                <a:gd name="T94" fmla="*/ 101 w 139"/>
                <a:gd name="T95" fmla="*/ 205 h 213"/>
                <a:gd name="T96" fmla="*/ 95 w 139"/>
                <a:gd name="T97" fmla="*/ 212 h 213"/>
                <a:gd name="T98" fmla="*/ 85 w 139"/>
                <a:gd name="T99" fmla="*/ 209 h 213"/>
                <a:gd name="T100" fmla="*/ 82 w 139"/>
                <a:gd name="T101" fmla="*/ 186 h 213"/>
                <a:gd name="T102" fmla="*/ 58 w 139"/>
                <a:gd name="T103" fmla="*/ 196 h 213"/>
                <a:gd name="T104" fmla="*/ 53 w 139"/>
                <a:gd name="T105" fmla="*/ 212 h 213"/>
                <a:gd name="T106" fmla="*/ 43 w 139"/>
                <a:gd name="T107" fmla="*/ 210 h 213"/>
                <a:gd name="T108" fmla="*/ 41 w 139"/>
                <a:gd name="T109" fmla="*/ 198 h 213"/>
                <a:gd name="T110" fmla="*/ 35 w 139"/>
                <a:gd name="T111" fmla="*/ 204 h 213"/>
                <a:gd name="T112" fmla="*/ 21 w 139"/>
                <a:gd name="T113" fmla="*/ 212 h 213"/>
                <a:gd name="T114" fmla="*/ 11 w 139"/>
                <a:gd name="T115" fmla="*/ 210 h 213"/>
                <a:gd name="T116" fmla="*/ 5 w 139"/>
                <a:gd name="T117" fmla="*/ 176 h 213"/>
                <a:gd name="T118" fmla="*/ 28 w 139"/>
                <a:gd name="T119" fmla="*/ 8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6" y="2"/>
                    <a:pt x="106" y="3"/>
                  </a:cubicBezTo>
                  <a:cubicBezTo>
                    <a:pt x="105" y="2"/>
                    <a:pt x="105" y="2"/>
                    <a:pt x="106" y="2"/>
                  </a:cubicBezTo>
                  <a:cubicBezTo>
                    <a:pt x="106" y="1"/>
                    <a:pt x="106" y="1"/>
                    <a:pt x="107" y="1"/>
                  </a:cubicBezTo>
                  <a:close/>
                  <a:moveTo>
                    <a:pt x="108" y="1"/>
                  </a:moveTo>
                  <a:cubicBezTo>
                    <a:pt x="108" y="1"/>
                    <a:pt x="108" y="2"/>
                    <a:pt x="108" y="2"/>
                  </a:cubicBezTo>
                  <a:cubicBezTo>
                    <a:pt x="108" y="2"/>
                    <a:pt x="108" y="2"/>
                    <a:pt x="108" y="1"/>
                  </a:cubicBezTo>
                  <a:close/>
                  <a:moveTo>
                    <a:pt x="16" y="194"/>
                  </a:moveTo>
                  <a:cubicBezTo>
                    <a:pt x="17" y="194"/>
                    <a:pt x="17" y="195"/>
                    <a:pt x="17" y="195"/>
                  </a:cubicBezTo>
                  <a:cubicBezTo>
                    <a:pt x="17" y="195"/>
                    <a:pt x="16" y="195"/>
                    <a:pt x="16" y="196"/>
                  </a:cubicBezTo>
                  <a:cubicBezTo>
                    <a:pt x="15" y="196"/>
                    <a:pt x="15" y="196"/>
                    <a:pt x="14" y="196"/>
                  </a:cubicBezTo>
                  <a:cubicBezTo>
                    <a:pt x="15" y="195"/>
                    <a:pt x="15" y="195"/>
                    <a:pt x="15" y="195"/>
                  </a:cubicBezTo>
                  <a:cubicBezTo>
                    <a:pt x="16" y="195"/>
                    <a:pt x="16" y="195"/>
                    <a:pt x="16" y="194"/>
                  </a:cubicBezTo>
                  <a:close/>
                  <a:moveTo>
                    <a:pt x="13" y="196"/>
                  </a:moveTo>
                  <a:cubicBezTo>
                    <a:pt x="13" y="196"/>
                    <a:pt x="12" y="196"/>
                    <a:pt x="12" y="196"/>
                  </a:cubicBezTo>
                  <a:cubicBezTo>
                    <a:pt x="12" y="196"/>
                    <a:pt x="11" y="196"/>
                    <a:pt x="11" y="196"/>
                  </a:cubicBezTo>
                  <a:cubicBezTo>
                    <a:pt x="11" y="196"/>
                    <a:pt x="11" y="196"/>
                    <a:pt x="12" y="196"/>
                  </a:cubicBezTo>
                  <a:cubicBezTo>
                    <a:pt x="12" y="196"/>
                    <a:pt x="12" y="196"/>
                    <a:pt x="13" y="196"/>
                  </a:cubicBezTo>
                  <a:close/>
                  <a:moveTo>
                    <a:pt x="42" y="196"/>
                  </a:moveTo>
                  <a:cubicBezTo>
                    <a:pt x="42" y="196"/>
                    <a:pt x="42" y="197"/>
                    <a:pt x="42" y="197"/>
                  </a:cubicBezTo>
                  <a:cubicBezTo>
                    <a:pt x="41" y="197"/>
                    <a:pt x="41" y="197"/>
                    <a:pt x="41" y="197"/>
                  </a:cubicBezTo>
                  <a:cubicBezTo>
                    <a:pt x="41" y="196"/>
                    <a:pt x="41" y="196"/>
                    <a:pt x="42" y="196"/>
                  </a:cubicBezTo>
                  <a:close/>
                  <a:moveTo>
                    <a:pt x="39" y="199"/>
                  </a:moveTo>
                  <a:cubicBezTo>
                    <a:pt x="38" y="199"/>
                    <a:pt x="37" y="199"/>
                    <a:pt x="37" y="199"/>
                  </a:cubicBezTo>
                  <a:cubicBezTo>
                    <a:pt x="36" y="199"/>
                    <a:pt x="36" y="199"/>
                    <a:pt x="36" y="198"/>
                  </a:cubicBezTo>
                  <a:cubicBezTo>
                    <a:pt x="36" y="198"/>
                    <a:pt x="37" y="198"/>
                    <a:pt x="37" y="198"/>
                  </a:cubicBezTo>
                  <a:cubicBezTo>
                    <a:pt x="38" y="198"/>
                    <a:pt x="39" y="198"/>
                    <a:pt x="39" y="199"/>
                  </a:cubicBezTo>
                  <a:close/>
                  <a:moveTo>
                    <a:pt x="31" y="202"/>
                  </a:moveTo>
                  <a:cubicBezTo>
                    <a:pt x="31" y="202"/>
                    <a:pt x="30" y="202"/>
                    <a:pt x="29" y="202"/>
                  </a:cubicBezTo>
                  <a:cubicBezTo>
                    <a:pt x="29" y="202"/>
                    <a:pt x="29" y="201"/>
                    <a:pt x="29" y="200"/>
                  </a:cubicBezTo>
                  <a:cubicBezTo>
                    <a:pt x="29" y="200"/>
                    <a:pt x="30" y="200"/>
                    <a:pt x="30" y="200"/>
                  </a:cubicBezTo>
                  <a:cubicBezTo>
                    <a:pt x="30" y="200"/>
                    <a:pt x="31" y="201"/>
                    <a:pt x="31" y="201"/>
                  </a:cubicBezTo>
                  <a:cubicBezTo>
                    <a:pt x="31" y="201"/>
                    <a:pt x="31" y="202"/>
                    <a:pt x="31" y="202"/>
                  </a:cubicBezTo>
                  <a:close/>
                  <a:moveTo>
                    <a:pt x="28" y="202"/>
                  </a:moveTo>
                  <a:cubicBezTo>
                    <a:pt x="28" y="202"/>
                    <a:pt x="28" y="203"/>
                    <a:pt x="28" y="203"/>
                  </a:cubicBezTo>
                  <a:cubicBezTo>
                    <a:pt x="28" y="203"/>
                    <a:pt x="28" y="203"/>
                    <a:pt x="28" y="203"/>
                  </a:cubicBezTo>
                  <a:cubicBezTo>
                    <a:pt x="27" y="203"/>
                    <a:pt x="27" y="204"/>
                    <a:pt x="27" y="204"/>
                  </a:cubicBezTo>
                  <a:cubicBezTo>
                    <a:pt x="26" y="204"/>
                    <a:pt x="26" y="205"/>
                    <a:pt x="26" y="205"/>
                  </a:cubicBezTo>
                  <a:cubicBezTo>
                    <a:pt x="26" y="205"/>
                    <a:pt x="26" y="204"/>
                    <a:pt x="26" y="204"/>
                  </a:cubicBezTo>
                  <a:cubicBezTo>
                    <a:pt x="26" y="204"/>
                    <a:pt x="26" y="204"/>
                    <a:pt x="26" y="204"/>
                  </a:cubicBezTo>
                  <a:cubicBezTo>
                    <a:pt x="26" y="203"/>
                    <a:pt x="26" y="202"/>
                    <a:pt x="26" y="202"/>
                  </a:cubicBezTo>
                  <a:cubicBezTo>
                    <a:pt x="27" y="202"/>
                    <a:pt x="27" y="202"/>
                    <a:pt x="28" y="202"/>
                  </a:cubicBezTo>
                  <a:close/>
                  <a:moveTo>
                    <a:pt x="133" y="204"/>
                  </a:moveTo>
                  <a:cubicBezTo>
                    <a:pt x="133" y="204"/>
                    <a:pt x="132" y="205"/>
                    <a:pt x="132" y="205"/>
                  </a:cubicBezTo>
                  <a:lnTo>
                    <a:pt x="131" y="205"/>
                  </a:lnTo>
                  <a:cubicBezTo>
                    <a:pt x="130" y="205"/>
                    <a:pt x="130" y="204"/>
                    <a:pt x="131" y="204"/>
                  </a:cubicBezTo>
                  <a:cubicBezTo>
                    <a:pt x="132" y="204"/>
                    <a:pt x="132" y="204"/>
                    <a:pt x="133" y="204"/>
                  </a:cubicBezTo>
                  <a:close/>
                  <a:moveTo>
                    <a:pt x="135" y="205"/>
                  </a:moveTo>
                  <a:cubicBezTo>
                    <a:pt x="134" y="205"/>
                    <a:pt x="134" y="205"/>
                    <a:pt x="134" y="204"/>
                  </a:cubicBezTo>
                  <a:cubicBezTo>
                    <a:pt x="134" y="204"/>
                    <a:pt x="134" y="204"/>
                    <a:pt x="134" y="204"/>
                  </a:cubicBezTo>
                  <a:cubicBezTo>
                    <a:pt x="135" y="204"/>
                    <a:pt x="135" y="204"/>
                    <a:pt x="135" y="204"/>
                  </a:cubicBezTo>
                  <a:cubicBezTo>
                    <a:pt x="135" y="204"/>
                    <a:pt x="135" y="205"/>
                    <a:pt x="135" y="205"/>
                  </a:cubicBezTo>
                  <a:close/>
                  <a:moveTo>
                    <a:pt x="24" y="206"/>
                  </a:moveTo>
                  <a:cubicBezTo>
                    <a:pt x="23" y="206"/>
                    <a:pt x="23" y="205"/>
                    <a:pt x="23" y="205"/>
                  </a:cubicBezTo>
                  <a:cubicBezTo>
                    <a:pt x="23" y="205"/>
                    <a:pt x="23" y="205"/>
                    <a:pt x="24" y="205"/>
                  </a:cubicBezTo>
                  <a:cubicBezTo>
                    <a:pt x="24" y="205"/>
                    <a:pt x="24" y="205"/>
                    <a:pt x="24" y="206"/>
                  </a:cubicBezTo>
                  <a:close/>
                  <a:moveTo>
                    <a:pt x="123" y="205"/>
                  </a:moveTo>
                  <a:cubicBezTo>
                    <a:pt x="123" y="205"/>
                    <a:pt x="123" y="205"/>
                    <a:pt x="122" y="205"/>
                  </a:cubicBezTo>
                  <a:cubicBezTo>
                    <a:pt x="122" y="205"/>
                    <a:pt x="122" y="205"/>
                    <a:pt x="122" y="205"/>
                  </a:cubicBezTo>
                  <a:cubicBezTo>
                    <a:pt x="122" y="205"/>
                    <a:pt x="122" y="205"/>
                    <a:pt x="122" y="205"/>
                  </a:cubicBezTo>
                  <a:cubicBezTo>
                    <a:pt x="123" y="205"/>
                    <a:pt x="123" y="205"/>
                    <a:pt x="123" y="205"/>
                  </a:cubicBezTo>
                  <a:close/>
                  <a:moveTo>
                    <a:pt x="103" y="212"/>
                  </a:moveTo>
                  <a:lnTo>
                    <a:pt x="104" y="212"/>
                  </a:lnTo>
                  <a:lnTo>
                    <a:pt x="104" y="212"/>
                  </a:lnTo>
                  <a:cubicBezTo>
                    <a:pt x="104" y="212"/>
                    <a:pt x="104" y="212"/>
                    <a:pt x="104" y="212"/>
                  </a:cubicBezTo>
                  <a:cubicBezTo>
                    <a:pt x="104" y="211"/>
                    <a:pt x="104" y="211"/>
                    <a:pt x="103" y="211"/>
                  </a:cubicBezTo>
                  <a:cubicBezTo>
                    <a:pt x="103" y="212"/>
                    <a:pt x="103" y="212"/>
                    <a:pt x="103" y="212"/>
                  </a:cubicBezTo>
                  <a:cubicBezTo>
                    <a:pt x="103" y="212"/>
                    <a:pt x="103" y="212"/>
                    <a:pt x="103" y="212"/>
                  </a:cubicBezTo>
                  <a:close/>
                  <a:moveTo>
                    <a:pt x="10" y="212"/>
                  </a:moveTo>
                  <a:cubicBezTo>
                    <a:pt x="10" y="212"/>
                    <a:pt x="11" y="212"/>
                    <a:pt x="10" y="211"/>
                  </a:cubicBezTo>
                  <a:cubicBezTo>
                    <a:pt x="10" y="211"/>
                    <a:pt x="10" y="211"/>
                    <a:pt x="10" y="211"/>
                  </a:cubicBezTo>
                  <a:cubicBezTo>
                    <a:pt x="10" y="211"/>
                    <a:pt x="10" y="211"/>
                    <a:pt x="10" y="211"/>
                  </a:cubicBezTo>
                  <a:cubicBezTo>
                    <a:pt x="10" y="212"/>
                    <a:pt x="10" y="212"/>
                    <a:pt x="10" y="212"/>
                  </a:cubicBezTo>
                  <a:close/>
                  <a:moveTo>
                    <a:pt x="4" y="211"/>
                  </a:moveTo>
                  <a:cubicBezTo>
                    <a:pt x="5" y="211"/>
                    <a:pt x="5" y="212"/>
                    <a:pt x="6" y="212"/>
                  </a:cubicBezTo>
                  <a:cubicBezTo>
                    <a:pt x="6" y="213"/>
                    <a:pt x="6" y="213"/>
                    <a:pt x="7" y="212"/>
                  </a:cubicBezTo>
                  <a:cubicBezTo>
                    <a:pt x="6" y="212"/>
                    <a:pt x="6" y="211"/>
                    <a:pt x="6" y="211"/>
                  </a:cubicBezTo>
                  <a:cubicBezTo>
                    <a:pt x="5" y="211"/>
                    <a:pt x="5" y="211"/>
                    <a:pt x="4" y="211"/>
                  </a:cubicBezTo>
                  <a:close/>
                  <a:moveTo>
                    <a:pt x="129" y="209"/>
                  </a:moveTo>
                  <a:cubicBezTo>
                    <a:pt x="129" y="209"/>
                    <a:pt x="129" y="209"/>
                    <a:pt x="128" y="209"/>
                  </a:cubicBezTo>
                  <a:cubicBezTo>
                    <a:pt x="128" y="209"/>
                    <a:pt x="128" y="209"/>
                    <a:pt x="127" y="209"/>
                  </a:cubicBezTo>
                  <a:cubicBezTo>
                    <a:pt x="127" y="209"/>
                    <a:pt x="127" y="209"/>
                    <a:pt x="127" y="209"/>
                  </a:cubicBezTo>
                  <a:cubicBezTo>
                    <a:pt x="126" y="208"/>
                    <a:pt x="126" y="208"/>
                    <a:pt x="126" y="208"/>
                  </a:cubicBezTo>
                  <a:cubicBezTo>
                    <a:pt x="126" y="208"/>
                    <a:pt x="125" y="208"/>
                    <a:pt x="125" y="209"/>
                  </a:cubicBezTo>
                  <a:cubicBezTo>
                    <a:pt x="125" y="209"/>
                    <a:pt x="125" y="209"/>
                    <a:pt x="126" y="209"/>
                  </a:cubicBezTo>
                  <a:cubicBezTo>
                    <a:pt x="126" y="210"/>
                    <a:pt x="126" y="210"/>
                    <a:pt x="126" y="210"/>
                  </a:cubicBezTo>
                  <a:cubicBezTo>
                    <a:pt x="126" y="211"/>
                    <a:pt x="127" y="211"/>
                    <a:pt x="127" y="211"/>
                  </a:cubicBezTo>
                  <a:cubicBezTo>
                    <a:pt x="127" y="211"/>
                    <a:pt x="127" y="211"/>
                    <a:pt x="128" y="211"/>
                  </a:cubicBezTo>
                  <a:cubicBezTo>
                    <a:pt x="128" y="211"/>
                    <a:pt x="128" y="211"/>
                    <a:pt x="128" y="211"/>
                  </a:cubicBezTo>
                  <a:cubicBezTo>
                    <a:pt x="129" y="211"/>
                    <a:pt x="129" y="210"/>
                    <a:pt x="129" y="209"/>
                  </a:cubicBezTo>
                  <a:close/>
                  <a:moveTo>
                    <a:pt x="130" y="208"/>
                  </a:moveTo>
                  <a:cubicBezTo>
                    <a:pt x="130" y="208"/>
                    <a:pt x="131" y="208"/>
                    <a:pt x="131" y="208"/>
                  </a:cubicBezTo>
                  <a:cubicBezTo>
                    <a:pt x="131" y="208"/>
                    <a:pt x="131" y="208"/>
                    <a:pt x="131" y="207"/>
                  </a:cubicBezTo>
                  <a:cubicBezTo>
                    <a:pt x="131" y="207"/>
                    <a:pt x="131" y="207"/>
                    <a:pt x="130" y="207"/>
                  </a:cubicBezTo>
                  <a:cubicBezTo>
                    <a:pt x="130" y="207"/>
                    <a:pt x="130" y="208"/>
                    <a:pt x="130" y="208"/>
                  </a:cubicBezTo>
                  <a:close/>
                  <a:moveTo>
                    <a:pt x="56" y="208"/>
                  </a:moveTo>
                  <a:cubicBezTo>
                    <a:pt x="56" y="208"/>
                    <a:pt x="56" y="208"/>
                    <a:pt x="57" y="208"/>
                  </a:cubicBezTo>
                  <a:cubicBezTo>
                    <a:pt x="57" y="207"/>
                    <a:pt x="57" y="207"/>
                    <a:pt x="57" y="206"/>
                  </a:cubicBezTo>
                  <a:cubicBezTo>
                    <a:pt x="56" y="206"/>
                    <a:pt x="56" y="206"/>
                    <a:pt x="56" y="207"/>
                  </a:cubicBezTo>
                  <a:cubicBezTo>
                    <a:pt x="56" y="207"/>
                    <a:pt x="56" y="207"/>
                    <a:pt x="56" y="208"/>
                  </a:cubicBezTo>
                  <a:close/>
                  <a:moveTo>
                    <a:pt x="24" y="207"/>
                  </a:moveTo>
                  <a:cubicBezTo>
                    <a:pt x="25" y="207"/>
                    <a:pt x="25" y="207"/>
                    <a:pt x="25" y="207"/>
                  </a:cubicBezTo>
                  <a:cubicBezTo>
                    <a:pt x="25" y="207"/>
                    <a:pt x="25" y="207"/>
                    <a:pt x="25" y="207"/>
                  </a:cubicBezTo>
                  <a:cubicBezTo>
                    <a:pt x="26" y="206"/>
                    <a:pt x="25" y="206"/>
                    <a:pt x="25" y="206"/>
                  </a:cubicBezTo>
                  <a:cubicBezTo>
                    <a:pt x="24" y="206"/>
                    <a:pt x="24" y="206"/>
                    <a:pt x="24" y="207"/>
                  </a:cubicBezTo>
                  <a:close/>
                  <a:moveTo>
                    <a:pt x="112" y="207"/>
                  </a:moveTo>
                  <a:cubicBezTo>
                    <a:pt x="111" y="208"/>
                    <a:pt x="110" y="208"/>
                    <a:pt x="110" y="208"/>
                  </a:cubicBezTo>
                  <a:cubicBezTo>
                    <a:pt x="110" y="208"/>
                    <a:pt x="110" y="208"/>
                    <a:pt x="110" y="209"/>
                  </a:cubicBezTo>
                  <a:cubicBezTo>
                    <a:pt x="110" y="209"/>
                    <a:pt x="110" y="209"/>
                    <a:pt x="110" y="210"/>
                  </a:cubicBezTo>
                  <a:cubicBezTo>
                    <a:pt x="110" y="210"/>
                    <a:pt x="111" y="210"/>
                    <a:pt x="111" y="209"/>
                  </a:cubicBezTo>
                  <a:cubicBezTo>
                    <a:pt x="112" y="209"/>
                    <a:pt x="112" y="209"/>
                    <a:pt x="113" y="209"/>
                  </a:cubicBezTo>
                  <a:cubicBezTo>
                    <a:pt x="113" y="208"/>
                    <a:pt x="113" y="208"/>
                    <a:pt x="113" y="208"/>
                  </a:cubicBezTo>
                  <a:cubicBezTo>
                    <a:pt x="113" y="208"/>
                    <a:pt x="112" y="208"/>
                    <a:pt x="113" y="207"/>
                  </a:cubicBezTo>
                  <a:cubicBezTo>
                    <a:pt x="113" y="207"/>
                    <a:pt x="113" y="207"/>
                    <a:pt x="113" y="207"/>
                  </a:cubicBezTo>
                  <a:cubicBezTo>
                    <a:pt x="113" y="207"/>
                    <a:pt x="113" y="207"/>
                    <a:pt x="113" y="206"/>
                  </a:cubicBezTo>
                  <a:cubicBezTo>
                    <a:pt x="113" y="206"/>
                    <a:pt x="112" y="206"/>
                    <a:pt x="112" y="206"/>
                  </a:cubicBezTo>
                  <a:cubicBezTo>
                    <a:pt x="112" y="207"/>
                    <a:pt x="112" y="207"/>
                    <a:pt x="112" y="207"/>
                  </a:cubicBezTo>
                  <a:close/>
                  <a:moveTo>
                    <a:pt x="128" y="206"/>
                  </a:moveTo>
                  <a:cubicBezTo>
                    <a:pt x="128" y="206"/>
                    <a:pt x="128" y="206"/>
                    <a:pt x="128" y="206"/>
                  </a:cubicBezTo>
                  <a:cubicBezTo>
                    <a:pt x="127" y="207"/>
                    <a:pt x="127" y="207"/>
                    <a:pt x="127" y="207"/>
                  </a:cubicBezTo>
                  <a:cubicBezTo>
                    <a:pt x="127" y="208"/>
                    <a:pt x="127" y="208"/>
                    <a:pt x="128" y="208"/>
                  </a:cubicBezTo>
                  <a:cubicBezTo>
                    <a:pt x="129" y="208"/>
                    <a:pt x="129" y="208"/>
                    <a:pt x="130" y="207"/>
                  </a:cubicBezTo>
                  <a:cubicBezTo>
                    <a:pt x="129" y="207"/>
                    <a:pt x="129" y="207"/>
                    <a:pt x="129" y="207"/>
                  </a:cubicBezTo>
                  <a:cubicBezTo>
                    <a:pt x="129" y="206"/>
                    <a:pt x="129" y="206"/>
                    <a:pt x="128" y="206"/>
                  </a:cubicBezTo>
                  <a:close/>
                  <a:moveTo>
                    <a:pt x="131" y="206"/>
                  </a:moveTo>
                  <a:cubicBezTo>
                    <a:pt x="131" y="206"/>
                    <a:pt x="131" y="206"/>
                    <a:pt x="132" y="206"/>
                  </a:cubicBezTo>
                  <a:cubicBezTo>
                    <a:pt x="133" y="206"/>
                    <a:pt x="133" y="206"/>
                    <a:pt x="133" y="206"/>
                  </a:cubicBezTo>
                  <a:cubicBezTo>
                    <a:pt x="132" y="205"/>
                    <a:pt x="132" y="205"/>
                    <a:pt x="131" y="206"/>
                  </a:cubicBezTo>
                  <a:close/>
                  <a:moveTo>
                    <a:pt x="5" y="206"/>
                  </a:moveTo>
                  <a:cubicBezTo>
                    <a:pt x="5" y="205"/>
                    <a:pt x="5" y="205"/>
                    <a:pt x="4" y="205"/>
                  </a:cubicBezTo>
                  <a:cubicBezTo>
                    <a:pt x="3" y="206"/>
                    <a:pt x="3" y="206"/>
                    <a:pt x="3" y="207"/>
                  </a:cubicBezTo>
                  <a:cubicBezTo>
                    <a:pt x="4" y="208"/>
                    <a:pt x="4" y="208"/>
                    <a:pt x="5" y="207"/>
                  </a:cubicBezTo>
                  <a:cubicBezTo>
                    <a:pt x="5" y="207"/>
                    <a:pt x="5" y="206"/>
                    <a:pt x="5" y="206"/>
                  </a:cubicBezTo>
                  <a:close/>
                  <a:moveTo>
                    <a:pt x="20" y="206"/>
                  </a:moveTo>
                  <a:cubicBezTo>
                    <a:pt x="21" y="206"/>
                    <a:pt x="21" y="205"/>
                    <a:pt x="21" y="205"/>
                  </a:cubicBezTo>
                  <a:cubicBezTo>
                    <a:pt x="21" y="205"/>
                    <a:pt x="20" y="205"/>
                    <a:pt x="20" y="205"/>
                  </a:cubicBezTo>
                  <a:lnTo>
                    <a:pt x="20" y="206"/>
                  </a:lnTo>
                  <a:close/>
                  <a:moveTo>
                    <a:pt x="124" y="203"/>
                  </a:moveTo>
                  <a:cubicBezTo>
                    <a:pt x="124" y="204"/>
                    <a:pt x="124" y="205"/>
                    <a:pt x="124" y="205"/>
                  </a:cubicBezTo>
                  <a:cubicBezTo>
                    <a:pt x="123" y="205"/>
                    <a:pt x="123" y="205"/>
                    <a:pt x="123" y="206"/>
                  </a:cubicBezTo>
                  <a:cubicBezTo>
                    <a:pt x="124" y="207"/>
                    <a:pt x="124" y="207"/>
                    <a:pt x="124" y="207"/>
                  </a:cubicBezTo>
                  <a:cubicBezTo>
                    <a:pt x="125" y="207"/>
                    <a:pt x="125" y="206"/>
                    <a:pt x="125" y="206"/>
                  </a:cubicBezTo>
                  <a:cubicBezTo>
                    <a:pt x="126" y="206"/>
                    <a:pt x="126" y="205"/>
                    <a:pt x="126" y="205"/>
                  </a:cubicBezTo>
                  <a:cubicBezTo>
                    <a:pt x="126" y="204"/>
                    <a:pt x="125" y="204"/>
                    <a:pt x="125" y="204"/>
                  </a:cubicBezTo>
                  <a:lnTo>
                    <a:pt x="124" y="203"/>
                  </a:lnTo>
                  <a:close/>
                  <a:moveTo>
                    <a:pt x="98" y="205"/>
                  </a:moveTo>
                  <a:cubicBezTo>
                    <a:pt x="98" y="204"/>
                    <a:pt x="98" y="204"/>
                    <a:pt x="98" y="203"/>
                  </a:cubicBezTo>
                  <a:cubicBezTo>
                    <a:pt x="98" y="203"/>
                    <a:pt x="98" y="203"/>
                    <a:pt x="97" y="203"/>
                  </a:cubicBezTo>
                  <a:cubicBezTo>
                    <a:pt x="97" y="203"/>
                    <a:pt x="97" y="203"/>
                    <a:pt x="97" y="204"/>
                  </a:cubicBezTo>
                  <a:cubicBezTo>
                    <a:pt x="97" y="204"/>
                    <a:pt x="97" y="205"/>
                    <a:pt x="97" y="205"/>
                  </a:cubicBezTo>
                  <a:cubicBezTo>
                    <a:pt x="97" y="205"/>
                    <a:pt x="97" y="205"/>
                    <a:pt x="96" y="205"/>
                  </a:cubicBezTo>
                  <a:cubicBezTo>
                    <a:pt x="96" y="205"/>
                    <a:pt x="96" y="205"/>
                    <a:pt x="96" y="205"/>
                  </a:cubicBezTo>
                  <a:cubicBezTo>
                    <a:pt x="96" y="205"/>
                    <a:pt x="96" y="205"/>
                    <a:pt x="96" y="204"/>
                  </a:cubicBezTo>
                  <a:cubicBezTo>
                    <a:pt x="96" y="204"/>
                    <a:pt x="96" y="204"/>
                    <a:pt x="95" y="204"/>
                  </a:cubicBezTo>
                  <a:cubicBezTo>
                    <a:pt x="95" y="204"/>
                    <a:pt x="95" y="204"/>
                    <a:pt x="95" y="204"/>
                  </a:cubicBezTo>
                  <a:cubicBezTo>
                    <a:pt x="95" y="205"/>
                    <a:pt x="95" y="205"/>
                    <a:pt x="95" y="205"/>
                  </a:cubicBezTo>
                  <a:cubicBezTo>
                    <a:pt x="95" y="206"/>
                    <a:pt x="95" y="206"/>
                    <a:pt x="95" y="206"/>
                  </a:cubicBezTo>
                  <a:cubicBezTo>
                    <a:pt x="96" y="207"/>
                    <a:pt x="96" y="207"/>
                    <a:pt x="96" y="207"/>
                  </a:cubicBezTo>
                  <a:cubicBezTo>
                    <a:pt x="96" y="207"/>
                    <a:pt x="97" y="207"/>
                    <a:pt x="97" y="206"/>
                  </a:cubicBezTo>
                  <a:cubicBezTo>
                    <a:pt x="97" y="206"/>
                    <a:pt x="98" y="206"/>
                    <a:pt x="98" y="206"/>
                  </a:cubicBezTo>
                  <a:cubicBezTo>
                    <a:pt x="98" y="206"/>
                    <a:pt x="98" y="206"/>
                    <a:pt x="98" y="207"/>
                  </a:cubicBezTo>
                  <a:cubicBezTo>
                    <a:pt x="98" y="207"/>
                    <a:pt x="99" y="207"/>
                    <a:pt x="99" y="207"/>
                  </a:cubicBezTo>
                  <a:cubicBezTo>
                    <a:pt x="99" y="207"/>
                    <a:pt x="99" y="207"/>
                    <a:pt x="99" y="207"/>
                  </a:cubicBezTo>
                  <a:cubicBezTo>
                    <a:pt x="99" y="206"/>
                    <a:pt x="99" y="206"/>
                    <a:pt x="99" y="206"/>
                  </a:cubicBezTo>
                  <a:cubicBezTo>
                    <a:pt x="99" y="206"/>
                    <a:pt x="99" y="205"/>
                    <a:pt x="99" y="205"/>
                  </a:cubicBezTo>
                  <a:cubicBezTo>
                    <a:pt x="98" y="205"/>
                    <a:pt x="98" y="205"/>
                    <a:pt x="98" y="205"/>
                  </a:cubicBezTo>
                  <a:close/>
                  <a:moveTo>
                    <a:pt x="136" y="204"/>
                  </a:moveTo>
                  <a:cubicBezTo>
                    <a:pt x="136" y="204"/>
                    <a:pt x="136" y="204"/>
                    <a:pt x="137" y="205"/>
                  </a:cubicBezTo>
                  <a:cubicBezTo>
                    <a:pt x="137" y="205"/>
                    <a:pt x="137" y="204"/>
                    <a:pt x="137" y="204"/>
                  </a:cubicBezTo>
                  <a:cubicBezTo>
                    <a:pt x="137" y="203"/>
                    <a:pt x="137" y="203"/>
                    <a:pt x="136" y="203"/>
                  </a:cubicBezTo>
                  <a:cubicBezTo>
                    <a:pt x="136" y="204"/>
                    <a:pt x="136" y="204"/>
                    <a:pt x="135" y="204"/>
                  </a:cubicBezTo>
                  <a:cubicBezTo>
                    <a:pt x="135" y="203"/>
                    <a:pt x="135" y="203"/>
                    <a:pt x="134" y="203"/>
                  </a:cubicBezTo>
                  <a:cubicBezTo>
                    <a:pt x="134" y="202"/>
                    <a:pt x="134" y="202"/>
                    <a:pt x="133" y="203"/>
                  </a:cubicBezTo>
                  <a:cubicBezTo>
                    <a:pt x="133" y="203"/>
                    <a:pt x="133" y="203"/>
                    <a:pt x="133" y="203"/>
                  </a:cubicBezTo>
                  <a:cubicBezTo>
                    <a:pt x="133" y="204"/>
                    <a:pt x="133" y="204"/>
                    <a:pt x="133" y="204"/>
                  </a:cubicBezTo>
                  <a:cubicBezTo>
                    <a:pt x="133" y="204"/>
                    <a:pt x="134" y="205"/>
                    <a:pt x="134" y="204"/>
                  </a:cubicBezTo>
                  <a:cubicBezTo>
                    <a:pt x="135" y="204"/>
                    <a:pt x="135" y="204"/>
                    <a:pt x="136" y="204"/>
                  </a:cubicBezTo>
                  <a:close/>
                  <a:moveTo>
                    <a:pt x="116" y="203"/>
                  </a:moveTo>
                  <a:cubicBezTo>
                    <a:pt x="116" y="203"/>
                    <a:pt x="115" y="203"/>
                    <a:pt x="115" y="202"/>
                  </a:cubicBezTo>
                  <a:cubicBezTo>
                    <a:pt x="114" y="202"/>
                    <a:pt x="114" y="202"/>
                    <a:pt x="113" y="202"/>
                  </a:cubicBezTo>
                  <a:cubicBezTo>
                    <a:pt x="113" y="203"/>
                    <a:pt x="113" y="203"/>
                    <a:pt x="113" y="203"/>
                  </a:cubicBezTo>
                  <a:cubicBezTo>
                    <a:pt x="113" y="203"/>
                    <a:pt x="113" y="203"/>
                    <a:pt x="113" y="203"/>
                  </a:cubicBezTo>
                  <a:cubicBezTo>
                    <a:pt x="112" y="203"/>
                    <a:pt x="111" y="204"/>
                    <a:pt x="111" y="204"/>
                  </a:cubicBezTo>
                  <a:cubicBezTo>
                    <a:pt x="111" y="204"/>
                    <a:pt x="111" y="204"/>
                    <a:pt x="110" y="205"/>
                  </a:cubicBezTo>
                  <a:cubicBezTo>
                    <a:pt x="110" y="205"/>
                    <a:pt x="110" y="205"/>
                    <a:pt x="110" y="206"/>
                  </a:cubicBezTo>
                  <a:cubicBezTo>
                    <a:pt x="111" y="206"/>
                    <a:pt x="111" y="206"/>
                    <a:pt x="112" y="206"/>
                  </a:cubicBezTo>
                  <a:cubicBezTo>
                    <a:pt x="112" y="205"/>
                    <a:pt x="112" y="205"/>
                    <a:pt x="112" y="205"/>
                  </a:cubicBezTo>
                  <a:cubicBezTo>
                    <a:pt x="113" y="204"/>
                    <a:pt x="113" y="204"/>
                    <a:pt x="114" y="204"/>
                  </a:cubicBezTo>
                  <a:cubicBezTo>
                    <a:pt x="115" y="204"/>
                    <a:pt x="115" y="204"/>
                    <a:pt x="116" y="204"/>
                  </a:cubicBezTo>
                  <a:cubicBezTo>
                    <a:pt x="116" y="205"/>
                    <a:pt x="116" y="205"/>
                    <a:pt x="116" y="205"/>
                  </a:cubicBezTo>
                  <a:cubicBezTo>
                    <a:pt x="115" y="205"/>
                    <a:pt x="115" y="206"/>
                    <a:pt x="115" y="206"/>
                  </a:cubicBezTo>
                  <a:cubicBezTo>
                    <a:pt x="116" y="206"/>
                    <a:pt x="116" y="207"/>
                    <a:pt x="116" y="207"/>
                  </a:cubicBezTo>
                  <a:cubicBezTo>
                    <a:pt x="116" y="207"/>
                    <a:pt x="117" y="208"/>
                    <a:pt x="117" y="208"/>
                  </a:cubicBezTo>
                  <a:cubicBezTo>
                    <a:pt x="118" y="208"/>
                    <a:pt x="118" y="207"/>
                    <a:pt x="118" y="206"/>
                  </a:cubicBezTo>
                  <a:cubicBezTo>
                    <a:pt x="119" y="206"/>
                    <a:pt x="119" y="205"/>
                    <a:pt x="120" y="205"/>
                  </a:cubicBezTo>
                  <a:cubicBezTo>
                    <a:pt x="120" y="205"/>
                    <a:pt x="120" y="205"/>
                    <a:pt x="120" y="205"/>
                  </a:cubicBezTo>
                  <a:cubicBezTo>
                    <a:pt x="120" y="205"/>
                    <a:pt x="120" y="204"/>
                    <a:pt x="120" y="204"/>
                  </a:cubicBezTo>
                  <a:cubicBezTo>
                    <a:pt x="121" y="204"/>
                    <a:pt x="121" y="205"/>
                    <a:pt x="121" y="205"/>
                  </a:cubicBezTo>
                  <a:cubicBezTo>
                    <a:pt x="120" y="205"/>
                    <a:pt x="120" y="206"/>
                    <a:pt x="120" y="206"/>
                  </a:cubicBezTo>
                  <a:cubicBezTo>
                    <a:pt x="120" y="207"/>
                    <a:pt x="121" y="207"/>
                    <a:pt x="122" y="207"/>
                  </a:cubicBezTo>
                  <a:cubicBezTo>
                    <a:pt x="122" y="207"/>
                    <a:pt x="122" y="207"/>
                    <a:pt x="122" y="206"/>
                  </a:cubicBezTo>
                  <a:cubicBezTo>
                    <a:pt x="123" y="205"/>
                    <a:pt x="123" y="205"/>
                    <a:pt x="123" y="204"/>
                  </a:cubicBezTo>
                  <a:cubicBezTo>
                    <a:pt x="123" y="204"/>
                    <a:pt x="123" y="203"/>
                    <a:pt x="122" y="203"/>
                  </a:cubicBezTo>
                  <a:cubicBezTo>
                    <a:pt x="122" y="202"/>
                    <a:pt x="122" y="202"/>
                    <a:pt x="121" y="202"/>
                  </a:cubicBezTo>
                  <a:cubicBezTo>
                    <a:pt x="121" y="203"/>
                    <a:pt x="121" y="202"/>
                    <a:pt x="120" y="202"/>
                  </a:cubicBezTo>
                  <a:cubicBezTo>
                    <a:pt x="120" y="203"/>
                    <a:pt x="120" y="203"/>
                    <a:pt x="120" y="203"/>
                  </a:cubicBezTo>
                  <a:cubicBezTo>
                    <a:pt x="120" y="203"/>
                    <a:pt x="120" y="204"/>
                    <a:pt x="120" y="204"/>
                  </a:cubicBezTo>
                  <a:cubicBezTo>
                    <a:pt x="120" y="204"/>
                    <a:pt x="120" y="204"/>
                    <a:pt x="119" y="204"/>
                  </a:cubicBezTo>
                  <a:cubicBezTo>
                    <a:pt x="119" y="203"/>
                    <a:pt x="119" y="203"/>
                    <a:pt x="118" y="204"/>
                  </a:cubicBezTo>
                  <a:cubicBezTo>
                    <a:pt x="118" y="204"/>
                    <a:pt x="118" y="204"/>
                    <a:pt x="118" y="205"/>
                  </a:cubicBezTo>
                  <a:cubicBezTo>
                    <a:pt x="118" y="205"/>
                    <a:pt x="117" y="206"/>
                    <a:pt x="117" y="205"/>
                  </a:cubicBezTo>
                  <a:cubicBezTo>
                    <a:pt x="116" y="205"/>
                    <a:pt x="116" y="205"/>
                    <a:pt x="116" y="205"/>
                  </a:cubicBezTo>
                  <a:cubicBezTo>
                    <a:pt x="116" y="204"/>
                    <a:pt x="116" y="204"/>
                    <a:pt x="117" y="204"/>
                  </a:cubicBezTo>
                  <a:cubicBezTo>
                    <a:pt x="117" y="204"/>
                    <a:pt x="117" y="204"/>
                    <a:pt x="117" y="204"/>
                  </a:cubicBezTo>
                  <a:cubicBezTo>
                    <a:pt x="117" y="204"/>
                    <a:pt x="118" y="204"/>
                    <a:pt x="118" y="203"/>
                  </a:cubicBezTo>
                  <a:cubicBezTo>
                    <a:pt x="118" y="203"/>
                    <a:pt x="118" y="203"/>
                    <a:pt x="117" y="203"/>
                  </a:cubicBezTo>
                  <a:cubicBezTo>
                    <a:pt x="117" y="203"/>
                    <a:pt x="116" y="203"/>
                    <a:pt x="116" y="203"/>
                  </a:cubicBezTo>
                  <a:close/>
                  <a:moveTo>
                    <a:pt x="127" y="202"/>
                  </a:moveTo>
                  <a:cubicBezTo>
                    <a:pt x="127" y="202"/>
                    <a:pt x="127" y="203"/>
                    <a:pt x="127" y="203"/>
                  </a:cubicBezTo>
                  <a:cubicBezTo>
                    <a:pt x="127" y="203"/>
                    <a:pt x="128" y="204"/>
                    <a:pt x="128" y="204"/>
                  </a:cubicBezTo>
                  <a:cubicBezTo>
                    <a:pt x="129" y="204"/>
                    <a:pt x="129" y="204"/>
                    <a:pt x="129" y="204"/>
                  </a:cubicBezTo>
                  <a:cubicBezTo>
                    <a:pt x="130" y="204"/>
                    <a:pt x="130" y="203"/>
                    <a:pt x="129" y="203"/>
                  </a:cubicBezTo>
                  <a:cubicBezTo>
                    <a:pt x="129" y="203"/>
                    <a:pt x="129" y="203"/>
                    <a:pt x="128" y="202"/>
                  </a:cubicBezTo>
                  <a:cubicBezTo>
                    <a:pt x="128" y="202"/>
                    <a:pt x="128" y="202"/>
                    <a:pt x="127" y="202"/>
                  </a:cubicBezTo>
                  <a:close/>
                  <a:moveTo>
                    <a:pt x="6" y="203"/>
                  </a:moveTo>
                  <a:cubicBezTo>
                    <a:pt x="6" y="203"/>
                    <a:pt x="7" y="203"/>
                    <a:pt x="7" y="203"/>
                  </a:cubicBezTo>
                  <a:cubicBezTo>
                    <a:pt x="7" y="202"/>
                    <a:pt x="6" y="202"/>
                    <a:pt x="6" y="202"/>
                  </a:cubicBezTo>
                  <a:cubicBezTo>
                    <a:pt x="6" y="202"/>
                    <a:pt x="6" y="201"/>
                    <a:pt x="6" y="201"/>
                  </a:cubicBezTo>
                  <a:cubicBezTo>
                    <a:pt x="6" y="201"/>
                    <a:pt x="6" y="202"/>
                    <a:pt x="6" y="202"/>
                  </a:cubicBezTo>
                  <a:cubicBezTo>
                    <a:pt x="6" y="203"/>
                    <a:pt x="6" y="203"/>
                    <a:pt x="6" y="203"/>
                  </a:cubicBezTo>
                  <a:close/>
                  <a:moveTo>
                    <a:pt x="99" y="201"/>
                  </a:moveTo>
                  <a:cubicBezTo>
                    <a:pt x="99" y="202"/>
                    <a:pt x="99" y="202"/>
                    <a:pt x="99" y="202"/>
                  </a:cubicBezTo>
                  <a:cubicBezTo>
                    <a:pt x="99" y="202"/>
                    <a:pt x="99" y="202"/>
                    <a:pt x="99" y="203"/>
                  </a:cubicBezTo>
                  <a:cubicBezTo>
                    <a:pt x="99" y="203"/>
                    <a:pt x="99" y="202"/>
                    <a:pt x="99" y="202"/>
                  </a:cubicBezTo>
                  <a:cubicBezTo>
                    <a:pt x="100" y="202"/>
                    <a:pt x="100" y="201"/>
                    <a:pt x="100" y="201"/>
                  </a:cubicBezTo>
                  <a:cubicBezTo>
                    <a:pt x="99" y="201"/>
                    <a:pt x="99" y="201"/>
                    <a:pt x="99" y="201"/>
                  </a:cubicBezTo>
                  <a:close/>
                  <a:moveTo>
                    <a:pt x="118" y="201"/>
                  </a:moveTo>
                  <a:cubicBezTo>
                    <a:pt x="118" y="201"/>
                    <a:pt x="118" y="202"/>
                    <a:pt x="119" y="202"/>
                  </a:cubicBezTo>
                  <a:cubicBezTo>
                    <a:pt x="119" y="202"/>
                    <a:pt x="119" y="203"/>
                    <a:pt x="120" y="202"/>
                  </a:cubicBezTo>
                  <a:cubicBezTo>
                    <a:pt x="120" y="202"/>
                    <a:pt x="120" y="201"/>
                    <a:pt x="119" y="201"/>
                  </a:cubicBezTo>
                  <a:cubicBezTo>
                    <a:pt x="119" y="200"/>
                    <a:pt x="118" y="200"/>
                    <a:pt x="118" y="201"/>
                  </a:cubicBezTo>
                  <a:close/>
                  <a:moveTo>
                    <a:pt x="6" y="201"/>
                  </a:moveTo>
                  <a:cubicBezTo>
                    <a:pt x="6" y="201"/>
                    <a:pt x="7" y="201"/>
                    <a:pt x="7" y="201"/>
                  </a:cubicBezTo>
                  <a:cubicBezTo>
                    <a:pt x="7" y="200"/>
                    <a:pt x="7" y="200"/>
                    <a:pt x="7" y="200"/>
                  </a:cubicBezTo>
                  <a:lnTo>
                    <a:pt x="6" y="200"/>
                  </a:lnTo>
                  <a:cubicBezTo>
                    <a:pt x="6" y="200"/>
                    <a:pt x="6" y="200"/>
                    <a:pt x="6" y="200"/>
                  </a:cubicBezTo>
                  <a:cubicBezTo>
                    <a:pt x="6" y="200"/>
                    <a:pt x="6" y="201"/>
                    <a:pt x="6" y="201"/>
                  </a:cubicBezTo>
                  <a:close/>
                  <a:moveTo>
                    <a:pt x="122" y="201"/>
                  </a:moveTo>
                  <a:cubicBezTo>
                    <a:pt x="122" y="201"/>
                    <a:pt x="123" y="202"/>
                    <a:pt x="124" y="201"/>
                  </a:cubicBezTo>
                  <a:cubicBezTo>
                    <a:pt x="125" y="201"/>
                    <a:pt x="125" y="201"/>
                    <a:pt x="125" y="200"/>
                  </a:cubicBezTo>
                  <a:cubicBezTo>
                    <a:pt x="125" y="200"/>
                    <a:pt x="125" y="199"/>
                    <a:pt x="124" y="199"/>
                  </a:cubicBezTo>
                  <a:cubicBezTo>
                    <a:pt x="123" y="200"/>
                    <a:pt x="122" y="200"/>
                    <a:pt x="122" y="201"/>
                  </a:cubicBezTo>
                  <a:close/>
                  <a:moveTo>
                    <a:pt x="90" y="201"/>
                  </a:moveTo>
                  <a:lnTo>
                    <a:pt x="92" y="201"/>
                  </a:lnTo>
                  <a:cubicBezTo>
                    <a:pt x="92" y="201"/>
                    <a:pt x="92" y="201"/>
                    <a:pt x="92" y="200"/>
                  </a:cubicBezTo>
                  <a:cubicBezTo>
                    <a:pt x="93" y="200"/>
                    <a:pt x="92" y="200"/>
                    <a:pt x="92" y="200"/>
                  </a:cubicBezTo>
                  <a:cubicBezTo>
                    <a:pt x="91" y="200"/>
                    <a:pt x="91" y="200"/>
                    <a:pt x="90" y="200"/>
                  </a:cubicBezTo>
                  <a:cubicBezTo>
                    <a:pt x="90" y="200"/>
                    <a:pt x="90" y="200"/>
                    <a:pt x="89" y="199"/>
                  </a:cubicBezTo>
                  <a:cubicBezTo>
                    <a:pt x="89" y="199"/>
                    <a:pt x="88" y="199"/>
                    <a:pt x="88" y="200"/>
                  </a:cubicBezTo>
                  <a:cubicBezTo>
                    <a:pt x="88" y="199"/>
                    <a:pt x="87" y="199"/>
                    <a:pt x="86" y="199"/>
                  </a:cubicBezTo>
                  <a:cubicBezTo>
                    <a:pt x="85" y="199"/>
                    <a:pt x="85" y="200"/>
                    <a:pt x="85" y="201"/>
                  </a:cubicBezTo>
                  <a:cubicBezTo>
                    <a:pt x="86" y="201"/>
                    <a:pt x="87" y="201"/>
                    <a:pt x="88" y="201"/>
                  </a:cubicBezTo>
                  <a:cubicBezTo>
                    <a:pt x="89" y="201"/>
                    <a:pt x="89" y="201"/>
                    <a:pt x="90" y="201"/>
                  </a:cubicBezTo>
                  <a:close/>
                  <a:moveTo>
                    <a:pt x="8" y="199"/>
                  </a:moveTo>
                  <a:cubicBezTo>
                    <a:pt x="8" y="199"/>
                    <a:pt x="8" y="199"/>
                    <a:pt x="8" y="199"/>
                  </a:cubicBezTo>
                  <a:cubicBezTo>
                    <a:pt x="9" y="199"/>
                    <a:pt x="9" y="199"/>
                    <a:pt x="9" y="199"/>
                  </a:cubicBezTo>
                  <a:lnTo>
                    <a:pt x="9" y="198"/>
                  </a:lnTo>
                  <a:cubicBezTo>
                    <a:pt x="9" y="198"/>
                    <a:pt x="9" y="198"/>
                    <a:pt x="8" y="198"/>
                  </a:cubicBezTo>
                  <a:cubicBezTo>
                    <a:pt x="8" y="198"/>
                    <a:pt x="8" y="198"/>
                    <a:pt x="8" y="199"/>
                  </a:cubicBezTo>
                  <a:close/>
                  <a:moveTo>
                    <a:pt x="88" y="198"/>
                  </a:moveTo>
                  <a:cubicBezTo>
                    <a:pt x="88" y="199"/>
                    <a:pt x="88" y="199"/>
                    <a:pt x="88" y="199"/>
                  </a:cubicBezTo>
                  <a:cubicBezTo>
                    <a:pt x="89" y="199"/>
                    <a:pt x="89" y="198"/>
                    <a:pt x="89" y="198"/>
                  </a:cubicBezTo>
                  <a:cubicBezTo>
                    <a:pt x="88" y="198"/>
                    <a:pt x="88" y="198"/>
                    <a:pt x="88" y="198"/>
                  </a:cubicBezTo>
                  <a:cubicBezTo>
                    <a:pt x="88" y="198"/>
                    <a:pt x="87" y="198"/>
                    <a:pt x="88" y="198"/>
                  </a:cubicBezTo>
                  <a:close/>
                  <a:moveTo>
                    <a:pt x="116" y="198"/>
                  </a:moveTo>
                  <a:cubicBezTo>
                    <a:pt x="116" y="198"/>
                    <a:pt x="116" y="198"/>
                    <a:pt x="116" y="199"/>
                  </a:cubicBezTo>
                  <a:cubicBezTo>
                    <a:pt x="115" y="199"/>
                    <a:pt x="114" y="200"/>
                    <a:pt x="114" y="201"/>
                  </a:cubicBezTo>
                  <a:cubicBezTo>
                    <a:pt x="114" y="201"/>
                    <a:pt x="115" y="201"/>
                    <a:pt x="116" y="201"/>
                  </a:cubicBezTo>
                  <a:cubicBezTo>
                    <a:pt x="116" y="201"/>
                    <a:pt x="116" y="200"/>
                    <a:pt x="116" y="200"/>
                  </a:cubicBezTo>
                  <a:cubicBezTo>
                    <a:pt x="116" y="199"/>
                    <a:pt x="116" y="199"/>
                    <a:pt x="116" y="199"/>
                  </a:cubicBezTo>
                  <a:cubicBezTo>
                    <a:pt x="116" y="199"/>
                    <a:pt x="117" y="199"/>
                    <a:pt x="117" y="199"/>
                  </a:cubicBezTo>
                  <a:cubicBezTo>
                    <a:pt x="117" y="199"/>
                    <a:pt x="117" y="199"/>
                    <a:pt x="117" y="199"/>
                  </a:cubicBezTo>
                  <a:cubicBezTo>
                    <a:pt x="117" y="199"/>
                    <a:pt x="118" y="199"/>
                    <a:pt x="118" y="199"/>
                  </a:cubicBezTo>
                  <a:cubicBezTo>
                    <a:pt x="118" y="199"/>
                    <a:pt x="118" y="198"/>
                    <a:pt x="118" y="198"/>
                  </a:cubicBezTo>
                  <a:cubicBezTo>
                    <a:pt x="118" y="198"/>
                    <a:pt x="118" y="197"/>
                    <a:pt x="117" y="197"/>
                  </a:cubicBezTo>
                  <a:cubicBezTo>
                    <a:pt x="117" y="197"/>
                    <a:pt x="116" y="197"/>
                    <a:pt x="116" y="197"/>
                  </a:cubicBezTo>
                  <a:lnTo>
                    <a:pt x="116" y="198"/>
                  </a:lnTo>
                  <a:close/>
                  <a:moveTo>
                    <a:pt x="111" y="197"/>
                  </a:moveTo>
                  <a:cubicBezTo>
                    <a:pt x="112" y="197"/>
                    <a:pt x="112" y="197"/>
                    <a:pt x="112" y="196"/>
                  </a:cubicBezTo>
                  <a:cubicBezTo>
                    <a:pt x="112" y="196"/>
                    <a:pt x="111" y="196"/>
                    <a:pt x="111" y="196"/>
                  </a:cubicBezTo>
                  <a:cubicBezTo>
                    <a:pt x="111" y="196"/>
                    <a:pt x="111" y="196"/>
                    <a:pt x="111" y="196"/>
                  </a:cubicBezTo>
                  <a:cubicBezTo>
                    <a:pt x="111" y="197"/>
                    <a:pt x="111" y="197"/>
                    <a:pt x="111" y="197"/>
                  </a:cubicBezTo>
                  <a:cubicBezTo>
                    <a:pt x="111" y="197"/>
                    <a:pt x="111" y="197"/>
                    <a:pt x="111" y="197"/>
                  </a:cubicBezTo>
                  <a:close/>
                  <a:moveTo>
                    <a:pt x="9" y="198"/>
                  </a:moveTo>
                  <a:cubicBezTo>
                    <a:pt x="9" y="198"/>
                    <a:pt x="10" y="198"/>
                    <a:pt x="10" y="199"/>
                  </a:cubicBezTo>
                  <a:cubicBezTo>
                    <a:pt x="11" y="199"/>
                    <a:pt x="11" y="199"/>
                    <a:pt x="11" y="200"/>
                  </a:cubicBezTo>
                  <a:cubicBezTo>
                    <a:pt x="11" y="200"/>
                    <a:pt x="11" y="201"/>
                    <a:pt x="10" y="201"/>
                  </a:cubicBezTo>
                  <a:cubicBezTo>
                    <a:pt x="10" y="201"/>
                    <a:pt x="10" y="201"/>
                    <a:pt x="10" y="201"/>
                  </a:cubicBezTo>
                  <a:cubicBezTo>
                    <a:pt x="10" y="200"/>
                    <a:pt x="9" y="200"/>
                    <a:pt x="9" y="200"/>
                  </a:cubicBezTo>
                  <a:cubicBezTo>
                    <a:pt x="9" y="200"/>
                    <a:pt x="9" y="201"/>
                    <a:pt x="9" y="201"/>
                  </a:cubicBezTo>
                  <a:cubicBezTo>
                    <a:pt x="8" y="201"/>
                    <a:pt x="8" y="201"/>
                    <a:pt x="8" y="202"/>
                  </a:cubicBezTo>
                  <a:cubicBezTo>
                    <a:pt x="8" y="202"/>
                    <a:pt x="9" y="202"/>
                    <a:pt x="9" y="202"/>
                  </a:cubicBezTo>
                  <a:cubicBezTo>
                    <a:pt x="9" y="202"/>
                    <a:pt x="9" y="202"/>
                    <a:pt x="10" y="202"/>
                  </a:cubicBezTo>
                  <a:cubicBezTo>
                    <a:pt x="10" y="203"/>
                    <a:pt x="10" y="203"/>
                    <a:pt x="10" y="203"/>
                  </a:cubicBezTo>
                  <a:cubicBezTo>
                    <a:pt x="10" y="203"/>
                    <a:pt x="11" y="204"/>
                    <a:pt x="11" y="204"/>
                  </a:cubicBezTo>
                  <a:cubicBezTo>
                    <a:pt x="10" y="204"/>
                    <a:pt x="10" y="204"/>
                    <a:pt x="10" y="205"/>
                  </a:cubicBezTo>
                  <a:cubicBezTo>
                    <a:pt x="10" y="206"/>
                    <a:pt x="10" y="206"/>
                    <a:pt x="10" y="207"/>
                  </a:cubicBezTo>
                  <a:cubicBezTo>
                    <a:pt x="10" y="207"/>
                    <a:pt x="10" y="207"/>
                    <a:pt x="11" y="208"/>
                  </a:cubicBezTo>
                  <a:cubicBezTo>
                    <a:pt x="12" y="207"/>
                    <a:pt x="12" y="207"/>
                    <a:pt x="12" y="207"/>
                  </a:cubicBezTo>
                  <a:cubicBezTo>
                    <a:pt x="12" y="206"/>
                    <a:pt x="13" y="206"/>
                    <a:pt x="13" y="206"/>
                  </a:cubicBezTo>
                  <a:cubicBezTo>
                    <a:pt x="14" y="207"/>
                    <a:pt x="14" y="207"/>
                    <a:pt x="14" y="207"/>
                  </a:cubicBezTo>
                  <a:cubicBezTo>
                    <a:pt x="14" y="208"/>
                    <a:pt x="14" y="208"/>
                    <a:pt x="14" y="208"/>
                  </a:cubicBezTo>
                  <a:cubicBezTo>
                    <a:pt x="15" y="208"/>
                    <a:pt x="15" y="208"/>
                    <a:pt x="15" y="208"/>
                  </a:cubicBezTo>
                  <a:cubicBezTo>
                    <a:pt x="15" y="207"/>
                    <a:pt x="15" y="207"/>
                    <a:pt x="16" y="207"/>
                  </a:cubicBezTo>
                  <a:cubicBezTo>
                    <a:pt x="16" y="207"/>
                    <a:pt x="17" y="207"/>
                    <a:pt x="17" y="207"/>
                  </a:cubicBezTo>
                  <a:cubicBezTo>
                    <a:pt x="17" y="208"/>
                    <a:pt x="17" y="208"/>
                    <a:pt x="17" y="209"/>
                  </a:cubicBezTo>
                  <a:cubicBezTo>
                    <a:pt x="17" y="209"/>
                    <a:pt x="17" y="209"/>
                    <a:pt x="18" y="210"/>
                  </a:cubicBezTo>
                  <a:cubicBezTo>
                    <a:pt x="18" y="210"/>
                    <a:pt x="18" y="210"/>
                    <a:pt x="19" y="210"/>
                  </a:cubicBezTo>
                  <a:cubicBezTo>
                    <a:pt x="19" y="209"/>
                    <a:pt x="19" y="208"/>
                    <a:pt x="17" y="208"/>
                  </a:cubicBezTo>
                  <a:cubicBezTo>
                    <a:pt x="17" y="207"/>
                    <a:pt x="18" y="207"/>
                    <a:pt x="18" y="207"/>
                  </a:cubicBezTo>
                  <a:cubicBezTo>
                    <a:pt x="18" y="207"/>
                    <a:pt x="18" y="206"/>
                    <a:pt x="18" y="206"/>
                  </a:cubicBezTo>
                  <a:cubicBezTo>
                    <a:pt x="18" y="205"/>
                    <a:pt x="18" y="205"/>
                    <a:pt x="18" y="204"/>
                  </a:cubicBezTo>
                  <a:cubicBezTo>
                    <a:pt x="18" y="204"/>
                    <a:pt x="18" y="203"/>
                    <a:pt x="18" y="203"/>
                  </a:cubicBezTo>
                  <a:cubicBezTo>
                    <a:pt x="18" y="202"/>
                    <a:pt x="18" y="202"/>
                    <a:pt x="18" y="202"/>
                  </a:cubicBezTo>
                  <a:cubicBezTo>
                    <a:pt x="18" y="201"/>
                    <a:pt x="18" y="201"/>
                    <a:pt x="17" y="201"/>
                  </a:cubicBezTo>
                  <a:cubicBezTo>
                    <a:pt x="17" y="200"/>
                    <a:pt x="17" y="200"/>
                    <a:pt x="17" y="200"/>
                  </a:cubicBezTo>
                  <a:cubicBezTo>
                    <a:pt x="16" y="200"/>
                    <a:pt x="16" y="200"/>
                    <a:pt x="16" y="200"/>
                  </a:cubicBezTo>
                  <a:cubicBezTo>
                    <a:pt x="16" y="199"/>
                    <a:pt x="16" y="199"/>
                    <a:pt x="17" y="199"/>
                  </a:cubicBezTo>
                  <a:cubicBezTo>
                    <a:pt x="17" y="199"/>
                    <a:pt x="17" y="198"/>
                    <a:pt x="17" y="198"/>
                  </a:cubicBezTo>
                  <a:cubicBezTo>
                    <a:pt x="17" y="198"/>
                    <a:pt x="17" y="197"/>
                    <a:pt x="16" y="197"/>
                  </a:cubicBezTo>
                  <a:cubicBezTo>
                    <a:pt x="16" y="197"/>
                    <a:pt x="15" y="197"/>
                    <a:pt x="15" y="197"/>
                  </a:cubicBezTo>
                  <a:cubicBezTo>
                    <a:pt x="15" y="197"/>
                    <a:pt x="14" y="197"/>
                    <a:pt x="14" y="197"/>
                  </a:cubicBezTo>
                  <a:cubicBezTo>
                    <a:pt x="13" y="197"/>
                    <a:pt x="13" y="197"/>
                    <a:pt x="13" y="197"/>
                  </a:cubicBezTo>
                  <a:cubicBezTo>
                    <a:pt x="13" y="196"/>
                    <a:pt x="13" y="196"/>
                    <a:pt x="13" y="196"/>
                  </a:cubicBezTo>
                  <a:cubicBezTo>
                    <a:pt x="13" y="196"/>
                    <a:pt x="13" y="196"/>
                    <a:pt x="13" y="196"/>
                  </a:cubicBezTo>
                  <a:cubicBezTo>
                    <a:pt x="13" y="195"/>
                    <a:pt x="13" y="195"/>
                    <a:pt x="13" y="195"/>
                  </a:cubicBezTo>
                  <a:cubicBezTo>
                    <a:pt x="12" y="195"/>
                    <a:pt x="12" y="195"/>
                    <a:pt x="12" y="195"/>
                  </a:cubicBezTo>
                  <a:cubicBezTo>
                    <a:pt x="11" y="196"/>
                    <a:pt x="11" y="196"/>
                    <a:pt x="11" y="197"/>
                  </a:cubicBezTo>
                  <a:cubicBezTo>
                    <a:pt x="11" y="198"/>
                    <a:pt x="10" y="198"/>
                    <a:pt x="9" y="198"/>
                  </a:cubicBezTo>
                  <a:close/>
                  <a:moveTo>
                    <a:pt x="99" y="198"/>
                  </a:moveTo>
                  <a:cubicBezTo>
                    <a:pt x="99" y="198"/>
                    <a:pt x="99" y="197"/>
                    <a:pt x="99" y="197"/>
                  </a:cubicBezTo>
                  <a:cubicBezTo>
                    <a:pt x="99" y="196"/>
                    <a:pt x="99" y="195"/>
                    <a:pt x="99" y="195"/>
                  </a:cubicBezTo>
                  <a:cubicBezTo>
                    <a:pt x="98" y="196"/>
                    <a:pt x="98" y="196"/>
                    <a:pt x="98" y="197"/>
                  </a:cubicBezTo>
                  <a:cubicBezTo>
                    <a:pt x="98" y="197"/>
                    <a:pt x="98" y="198"/>
                    <a:pt x="99" y="198"/>
                  </a:cubicBezTo>
                  <a:close/>
                  <a:moveTo>
                    <a:pt x="53" y="195"/>
                  </a:moveTo>
                  <a:cubicBezTo>
                    <a:pt x="53" y="195"/>
                    <a:pt x="53" y="195"/>
                    <a:pt x="53" y="195"/>
                  </a:cubicBezTo>
                  <a:lnTo>
                    <a:pt x="53" y="194"/>
                  </a:lnTo>
                  <a:cubicBezTo>
                    <a:pt x="53" y="195"/>
                    <a:pt x="53" y="195"/>
                    <a:pt x="53" y="195"/>
                  </a:cubicBezTo>
                  <a:cubicBezTo>
                    <a:pt x="53" y="195"/>
                    <a:pt x="53" y="195"/>
                    <a:pt x="53" y="195"/>
                  </a:cubicBezTo>
                  <a:close/>
                  <a:moveTo>
                    <a:pt x="100" y="196"/>
                  </a:moveTo>
                  <a:cubicBezTo>
                    <a:pt x="101" y="196"/>
                    <a:pt x="101" y="196"/>
                    <a:pt x="101" y="197"/>
                  </a:cubicBezTo>
                  <a:cubicBezTo>
                    <a:pt x="101" y="197"/>
                    <a:pt x="102" y="197"/>
                    <a:pt x="102" y="197"/>
                  </a:cubicBezTo>
                  <a:cubicBezTo>
                    <a:pt x="103" y="197"/>
                    <a:pt x="103" y="196"/>
                    <a:pt x="102" y="196"/>
                  </a:cubicBezTo>
                  <a:cubicBezTo>
                    <a:pt x="102" y="195"/>
                    <a:pt x="102" y="195"/>
                    <a:pt x="101" y="194"/>
                  </a:cubicBezTo>
                  <a:cubicBezTo>
                    <a:pt x="101" y="194"/>
                    <a:pt x="101" y="195"/>
                    <a:pt x="101" y="195"/>
                  </a:cubicBezTo>
                  <a:cubicBezTo>
                    <a:pt x="101" y="195"/>
                    <a:pt x="101" y="195"/>
                    <a:pt x="100" y="196"/>
                  </a:cubicBezTo>
                  <a:close/>
                  <a:moveTo>
                    <a:pt x="51" y="196"/>
                  </a:moveTo>
                  <a:cubicBezTo>
                    <a:pt x="51" y="195"/>
                    <a:pt x="51" y="195"/>
                    <a:pt x="51" y="195"/>
                  </a:cubicBezTo>
                  <a:cubicBezTo>
                    <a:pt x="51" y="195"/>
                    <a:pt x="52" y="195"/>
                    <a:pt x="52" y="194"/>
                  </a:cubicBezTo>
                  <a:cubicBezTo>
                    <a:pt x="51" y="194"/>
                    <a:pt x="51" y="194"/>
                    <a:pt x="51" y="194"/>
                  </a:cubicBezTo>
                  <a:cubicBezTo>
                    <a:pt x="51" y="194"/>
                    <a:pt x="51" y="194"/>
                    <a:pt x="50" y="194"/>
                  </a:cubicBezTo>
                  <a:cubicBezTo>
                    <a:pt x="50" y="194"/>
                    <a:pt x="50" y="194"/>
                    <a:pt x="50" y="195"/>
                  </a:cubicBezTo>
                  <a:cubicBezTo>
                    <a:pt x="50" y="195"/>
                    <a:pt x="50" y="195"/>
                    <a:pt x="50" y="195"/>
                  </a:cubicBezTo>
                  <a:cubicBezTo>
                    <a:pt x="50" y="196"/>
                    <a:pt x="50" y="196"/>
                    <a:pt x="51" y="196"/>
                  </a:cubicBezTo>
                  <a:close/>
                  <a:moveTo>
                    <a:pt x="38" y="195"/>
                  </a:moveTo>
                  <a:cubicBezTo>
                    <a:pt x="38" y="195"/>
                    <a:pt x="39" y="195"/>
                    <a:pt x="39" y="194"/>
                  </a:cubicBezTo>
                  <a:cubicBezTo>
                    <a:pt x="39" y="194"/>
                    <a:pt x="39" y="194"/>
                    <a:pt x="39" y="194"/>
                  </a:cubicBezTo>
                  <a:cubicBezTo>
                    <a:pt x="39" y="193"/>
                    <a:pt x="38" y="194"/>
                    <a:pt x="38" y="194"/>
                  </a:cubicBezTo>
                  <a:cubicBezTo>
                    <a:pt x="38" y="194"/>
                    <a:pt x="38" y="194"/>
                    <a:pt x="38" y="195"/>
                  </a:cubicBezTo>
                  <a:close/>
                  <a:moveTo>
                    <a:pt x="37" y="193"/>
                  </a:moveTo>
                  <a:cubicBezTo>
                    <a:pt x="37" y="193"/>
                    <a:pt x="36" y="193"/>
                    <a:pt x="36" y="193"/>
                  </a:cubicBezTo>
                  <a:cubicBezTo>
                    <a:pt x="35" y="193"/>
                    <a:pt x="35" y="193"/>
                    <a:pt x="34" y="193"/>
                  </a:cubicBezTo>
                  <a:cubicBezTo>
                    <a:pt x="34" y="193"/>
                    <a:pt x="34" y="194"/>
                    <a:pt x="34" y="194"/>
                  </a:cubicBezTo>
                  <a:cubicBezTo>
                    <a:pt x="34" y="194"/>
                    <a:pt x="34" y="194"/>
                    <a:pt x="34" y="195"/>
                  </a:cubicBezTo>
                  <a:cubicBezTo>
                    <a:pt x="35" y="195"/>
                    <a:pt x="35" y="195"/>
                    <a:pt x="36" y="195"/>
                  </a:cubicBezTo>
                  <a:cubicBezTo>
                    <a:pt x="37" y="195"/>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3"/>
                    <a:pt x="47" y="193"/>
                  </a:cubicBezTo>
                  <a:cubicBezTo>
                    <a:pt x="47" y="193"/>
                    <a:pt x="46" y="193"/>
                    <a:pt x="46" y="193"/>
                  </a:cubicBezTo>
                  <a:cubicBezTo>
                    <a:pt x="46" y="193"/>
                    <a:pt x="46" y="193"/>
                    <a:pt x="46" y="193"/>
                  </a:cubicBezTo>
                  <a:close/>
                  <a:moveTo>
                    <a:pt x="57" y="192"/>
                  </a:moveTo>
                  <a:cubicBezTo>
                    <a:pt x="57" y="193"/>
                    <a:pt x="57" y="193"/>
                    <a:pt x="58" y="193"/>
                  </a:cubicBezTo>
                  <a:cubicBezTo>
                    <a:pt x="58" y="194"/>
                    <a:pt x="58" y="194"/>
                    <a:pt x="59" y="193"/>
                  </a:cubicBezTo>
                  <a:lnTo>
                    <a:pt x="59" y="193"/>
                  </a:lnTo>
                  <a:cubicBezTo>
                    <a:pt x="58" y="192"/>
                    <a:pt x="58" y="192"/>
                    <a:pt x="57" y="192"/>
                  </a:cubicBezTo>
                  <a:close/>
                  <a:moveTo>
                    <a:pt x="91" y="191"/>
                  </a:moveTo>
                  <a:cubicBezTo>
                    <a:pt x="91" y="192"/>
                    <a:pt x="91" y="192"/>
                    <a:pt x="91" y="192"/>
                  </a:cubicBezTo>
                  <a:cubicBezTo>
                    <a:pt x="92" y="192"/>
                    <a:pt x="92" y="192"/>
                    <a:pt x="92" y="191"/>
                  </a:cubicBezTo>
                  <a:cubicBezTo>
                    <a:pt x="92" y="191"/>
                    <a:pt x="91" y="191"/>
                    <a:pt x="91" y="191"/>
                  </a:cubicBezTo>
                  <a:close/>
                  <a:moveTo>
                    <a:pt x="100" y="192"/>
                  </a:moveTo>
                  <a:cubicBezTo>
                    <a:pt x="100" y="192"/>
                    <a:pt x="101" y="192"/>
                    <a:pt x="101" y="191"/>
                  </a:cubicBezTo>
                  <a:cubicBezTo>
                    <a:pt x="101" y="191"/>
                    <a:pt x="101" y="190"/>
                    <a:pt x="101" y="190"/>
                  </a:cubicBezTo>
                  <a:cubicBezTo>
                    <a:pt x="100" y="190"/>
                    <a:pt x="100" y="190"/>
                    <a:pt x="100" y="191"/>
                  </a:cubicBezTo>
                  <a:cubicBezTo>
                    <a:pt x="100" y="191"/>
                    <a:pt x="100" y="192"/>
                    <a:pt x="100" y="192"/>
                  </a:cubicBezTo>
                  <a:close/>
                  <a:moveTo>
                    <a:pt x="57" y="190"/>
                  </a:moveTo>
                  <a:cubicBezTo>
                    <a:pt x="58" y="191"/>
                    <a:pt x="58" y="191"/>
                    <a:pt x="58" y="191"/>
                  </a:cubicBezTo>
                  <a:cubicBezTo>
                    <a:pt x="58" y="191"/>
                    <a:pt x="58" y="191"/>
                    <a:pt x="58" y="190"/>
                  </a:cubicBezTo>
                  <a:cubicBezTo>
                    <a:pt x="58" y="190"/>
                    <a:pt x="58" y="190"/>
                    <a:pt x="58" y="190"/>
                  </a:cubicBezTo>
                  <a:cubicBezTo>
                    <a:pt x="58" y="190"/>
                    <a:pt x="58" y="190"/>
                    <a:pt x="57" y="190"/>
                  </a:cubicBezTo>
                  <a:close/>
                  <a:moveTo>
                    <a:pt x="37" y="190"/>
                  </a:moveTo>
                  <a:cubicBezTo>
                    <a:pt x="37" y="190"/>
                    <a:pt x="38" y="190"/>
                    <a:pt x="38" y="190"/>
                  </a:cubicBezTo>
                  <a:lnTo>
                    <a:pt x="38" y="189"/>
                  </a:lnTo>
                  <a:cubicBezTo>
                    <a:pt x="38" y="189"/>
                    <a:pt x="38" y="189"/>
                    <a:pt x="37" y="189"/>
                  </a:cubicBezTo>
                  <a:cubicBezTo>
                    <a:pt x="37" y="189"/>
                    <a:pt x="37" y="189"/>
                    <a:pt x="37" y="190"/>
                  </a:cubicBezTo>
                  <a:close/>
                  <a:moveTo>
                    <a:pt x="83" y="189"/>
                  </a:moveTo>
                  <a:cubicBezTo>
                    <a:pt x="84" y="189"/>
                    <a:pt x="83" y="188"/>
                    <a:pt x="83" y="188"/>
                  </a:cubicBezTo>
                  <a:cubicBezTo>
                    <a:pt x="83" y="188"/>
                    <a:pt x="82" y="188"/>
                    <a:pt x="82" y="188"/>
                  </a:cubicBezTo>
                  <a:cubicBezTo>
                    <a:pt x="82" y="188"/>
                    <a:pt x="82" y="189"/>
                    <a:pt x="82" y="189"/>
                  </a:cubicBezTo>
                  <a:cubicBezTo>
                    <a:pt x="82" y="189"/>
                    <a:pt x="82" y="189"/>
                    <a:pt x="83" y="189"/>
                  </a:cubicBezTo>
                  <a:cubicBezTo>
                    <a:pt x="83" y="189"/>
                    <a:pt x="83" y="189"/>
                    <a:pt x="83" y="189"/>
                  </a:cubicBezTo>
                  <a:close/>
                  <a:moveTo>
                    <a:pt x="55" y="192"/>
                  </a:moveTo>
                  <a:cubicBezTo>
                    <a:pt x="54" y="192"/>
                    <a:pt x="54" y="192"/>
                    <a:pt x="53" y="191"/>
                  </a:cubicBezTo>
                  <a:cubicBezTo>
                    <a:pt x="53" y="190"/>
                    <a:pt x="52" y="190"/>
                    <a:pt x="51" y="190"/>
                  </a:cubicBezTo>
                  <a:cubicBezTo>
                    <a:pt x="52" y="191"/>
                    <a:pt x="52" y="192"/>
                    <a:pt x="53" y="192"/>
                  </a:cubicBezTo>
                  <a:cubicBezTo>
                    <a:pt x="54" y="193"/>
                    <a:pt x="54" y="193"/>
                    <a:pt x="55" y="194"/>
                  </a:cubicBezTo>
                  <a:cubicBezTo>
                    <a:pt x="55" y="194"/>
                    <a:pt x="55" y="194"/>
                    <a:pt x="56" y="194"/>
                  </a:cubicBezTo>
                  <a:cubicBezTo>
                    <a:pt x="56" y="194"/>
                    <a:pt x="56" y="193"/>
                    <a:pt x="56" y="193"/>
                  </a:cubicBezTo>
                  <a:cubicBezTo>
                    <a:pt x="56" y="193"/>
                    <a:pt x="56" y="193"/>
                    <a:pt x="56" y="193"/>
                  </a:cubicBezTo>
                  <a:cubicBezTo>
                    <a:pt x="56" y="193"/>
                    <a:pt x="56" y="192"/>
                    <a:pt x="56" y="192"/>
                  </a:cubicBezTo>
                  <a:cubicBezTo>
                    <a:pt x="56" y="192"/>
                    <a:pt x="56" y="192"/>
                    <a:pt x="56" y="192"/>
                  </a:cubicBezTo>
                  <a:cubicBezTo>
                    <a:pt x="56" y="192"/>
                    <a:pt x="56" y="191"/>
                    <a:pt x="56" y="191"/>
                  </a:cubicBezTo>
                  <a:lnTo>
                    <a:pt x="55" y="190"/>
                  </a:lnTo>
                  <a:cubicBezTo>
                    <a:pt x="56" y="190"/>
                    <a:pt x="56" y="190"/>
                    <a:pt x="56" y="189"/>
                  </a:cubicBezTo>
                  <a:cubicBezTo>
                    <a:pt x="56" y="188"/>
                    <a:pt x="56" y="188"/>
                    <a:pt x="55" y="188"/>
                  </a:cubicBezTo>
                  <a:cubicBezTo>
                    <a:pt x="55" y="188"/>
                    <a:pt x="55" y="189"/>
                    <a:pt x="55" y="190"/>
                  </a:cubicBezTo>
                  <a:cubicBezTo>
                    <a:pt x="55" y="191"/>
                    <a:pt x="55" y="192"/>
                    <a:pt x="55" y="192"/>
                  </a:cubicBezTo>
                  <a:close/>
                  <a:moveTo>
                    <a:pt x="54" y="189"/>
                  </a:moveTo>
                  <a:cubicBezTo>
                    <a:pt x="54" y="188"/>
                    <a:pt x="54" y="188"/>
                    <a:pt x="54" y="188"/>
                  </a:cubicBezTo>
                  <a:cubicBezTo>
                    <a:pt x="55" y="187"/>
                    <a:pt x="55" y="187"/>
                    <a:pt x="54" y="187"/>
                  </a:cubicBezTo>
                  <a:cubicBezTo>
                    <a:pt x="54" y="187"/>
                    <a:pt x="54" y="186"/>
                    <a:pt x="54" y="186"/>
                  </a:cubicBezTo>
                  <a:cubicBezTo>
                    <a:pt x="53" y="187"/>
                    <a:pt x="53" y="187"/>
                    <a:pt x="53" y="187"/>
                  </a:cubicBezTo>
                  <a:cubicBezTo>
                    <a:pt x="53" y="188"/>
                    <a:pt x="53" y="188"/>
                    <a:pt x="53" y="189"/>
                  </a:cubicBezTo>
                  <a:cubicBezTo>
                    <a:pt x="53" y="189"/>
                    <a:pt x="53" y="190"/>
                    <a:pt x="53" y="190"/>
                  </a:cubicBezTo>
                  <a:cubicBezTo>
                    <a:pt x="53" y="191"/>
                    <a:pt x="54" y="191"/>
                    <a:pt x="54" y="190"/>
                  </a:cubicBezTo>
                  <a:cubicBezTo>
                    <a:pt x="55" y="190"/>
                    <a:pt x="55" y="190"/>
                    <a:pt x="54" y="189"/>
                  </a:cubicBezTo>
                  <a:cubicBezTo>
                    <a:pt x="54" y="189"/>
                    <a:pt x="54" y="189"/>
                    <a:pt x="54" y="189"/>
                  </a:cubicBezTo>
                  <a:close/>
                  <a:moveTo>
                    <a:pt x="57" y="187"/>
                  </a:moveTo>
                  <a:cubicBezTo>
                    <a:pt x="57" y="187"/>
                    <a:pt x="57" y="188"/>
                    <a:pt x="56" y="188"/>
                  </a:cubicBezTo>
                  <a:cubicBezTo>
                    <a:pt x="57" y="189"/>
                    <a:pt x="57" y="189"/>
                    <a:pt x="57" y="189"/>
                  </a:cubicBezTo>
                  <a:cubicBezTo>
                    <a:pt x="58" y="189"/>
                    <a:pt x="58" y="188"/>
                    <a:pt x="58" y="188"/>
                  </a:cubicBezTo>
                  <a:cubicBezTo>
                    <a:pt x="58" y="188"/>
                    <a:pt x="58" y="188"/>
                    <a:pt x="59" y="188"/>
                  </a:cubicBezTo>
                  <a:cubicBezTo>
                    <a:pt x="59" y="187"/>
                    <a:pt x="59" y="187"/>
                    <a:pt x="59" y="187"/>
                  </a:cubicBezTo>
                  <a:cubicBezTo>
                    <a:pt x="59" y="186"/>
                    <a:pt x="59" y="186"/>
                    <a:pt x="59" y="186"/>
                  </a:cubicBezTo>
                  <a:cubicBezTo>
                    <a:pt x="58" y="186"/>
                    <a:pt x="58" y="186"/>
                    <a:pt x="58" y="186"/>
                  </a:cubicBezTo>
                  <a:cubicBezTo>
                    <a:pt x="58" y="186"/>
                    <a:pt x="58" y="187"/>
                    <a:pt x="57" y="187"/>
                  </a:cubicBezTo>
                  <a:close/>
                  <a:moveTo>
                    <a:pt x="56" y="184"/>
                  </a:moveTo>
                  <a:cubicBezTo>
                    <a:pt x="56" y="184"/>
                    <a:pt x="56" y="184"/>
                    <a:pt x="56" y="184"/>
                  </a:cubicBezTo>
                  <a:cubicBezTo>
                    <a:pt x="56" y="184"/>
                    <a:pt x="56" y="184"/>
                    <a:pt x="55" y="184"/>
                  </a:cubicBezTo>
                  <a:cubicBezTo>
                    <a:pt x="55" y="184"/>
                    <a:pt x="55" y="185"/>
                    <a:pt x="55" y="186"/>
                  </a:cubicBezTo>
                  <a:cubicBezTo>
                    <a:pt x="55" y="186"/>
                    <a:pt x="55" y="187"/>
                    <a:pt x="56" y="187"/>
                  </a:cubicBezTo>
                  <a:cubicBezTo>
                    <a:pt x="56" y="187"/>
                    <a:pt x="56" y="186"/>
                    <a:pt x="56" y="186"/>
                  </a:cubicBezTo>
                  <a:cubicBezTo>
                    <a:pt x="56" y="186"/>
                    <a:pt x="56" y="186"/>
                    <a:pt x="57" y="186"/>
                  </a:cubicBezTo>
                  <a:cubicBezTo>
                    <a:pt x="57" y="185"/>
                    <a:pt x="57" y="185"/>
                    <a:pt x="58" y="185"/>
                  </a:cubicBezTo>
                  <a:cubicBezTo>
                    <a:pt x="58" y="184"/>
                    <a:pt x="59" y="184"/>
                    <a:pt x="58" y="183"/>
                  </a:cubicBezTo>
                  <a:lnTo>
                    <a:pt x="58" y="183"/>
                  </a:lnTo>
                  <a:cubicBezTo>
                    <a:pt x="58" y="182"/>
                    <a:pt x="57" y="182"/>
                    <a:pt x="57" y="183"/>
                  </a:cubicBezTo>
                  <a:cubicBezTo>
                    <a:pt x="57" y="184"/>
                    <a:pt x="57" y="184"/>
                    <a:pt x="56" y="184"/>
                  </a:cubicBezTo>
                  <a:close/>
                  <a:moveTo>
                    <a:pt x="56" y="182"/>
                  </a:moveTo>
                  <a:cubicBezTo>
                    <a:pt x="56" y="182"/>
                    <a:pt x="55" y="182"/>
                    <a:pt x="55" y="182"/>
                  </a:cubicBezTo>
                  <a:cubicBezTo>
                    <a:pt x="55" y="182"/>
                    <a:pt x="55" y="182"/>
                    <a:pt x="55" y="182"/>
                  </a:cubicBezTo>
                  <a:cubicBezTo>
                    <a:pt x="55" y="183"/>
                    <a:pt x="55" y="183"/>
                    <a:pt x="56" y="182"/>
                  </a:cubicBezTo>
                  <a:close/>
                  <a:moveTo>
                    <a:pt x="101" y="183"/>
                  </a:moveTo>
                  <a:cubicBezTo>
                    <a:pt x="101" y="184"/>
                    <a:pt x="100" y="184"/>
                    <a:pt x="100" y="184"/>
                  </a:cubicBezTo>
                  <a:cubicBezTo>
                    <a:pt x="100" y="185"/>
                    <a:pt x="100" y="185"/>
                    <a:pt x="100" y="186"/>
                  </a:cubicBezTo>
                  <a:cubicBezTo>
                    <a:pt x="100" y="186"/>
                    <a:pt x="100" y="186"/>
                    <a:pt x="100" y="186"/>
                  </a:cubicBezTo>
                  <a:cubicBezTo>
                    <a:pt x="101" y="186"/>
                    <a:pt x="101" y="185"/>
                    <a:pt x="101" y="184"/>
                  </a:cubicBezTo>
                  <a:cubicBezTo>
                    <a:pt x="101" y="183"/>
                    <a:pt x="101" y="182"/>
                    <a:pt x="101" y="182"/>
                  </a:cubicBezTo>
                  <a:cubicBezTo>
                    <a:pt x="101" y="182"/>
                    <a:pt x="101" y="182"/>
                    <a:pt x="101" y="182"/>
                  </a:cubicBezTo>
                  <a:cubicBezTo>
                    <a:pt x="101" y="183"/>
                    <a:pt x="101" y="183"/>
                    <a:pt x="101" y="183"/>
                  </a:cubicBezTo>
                  <a:close/>
                  <a:moveTo>
                    <a:pt x="54" y="179"/>
                  </a:moveTo>
                  <a:cubicBezTo>
                    <a:pt x="55" y="179"/>
                    <a:pt x="55" y="179"/>
                    <a:pt x="55" y="179"/>
                  </a:cubicBezTo>
                  <a:cubicBezTo>
                    <a:pt x="55" y="178"/>
                    <a:pt x="55" y="178"/>
                    <a:pt x="54" y="178"/>
                  </a:cubicBezTo>
                  <a:cubicBezTo>
                    <a:pt x="54" y="178"/>
                    <a:pt x="54" y="179"/>
                    <a:pt x="54" y="179"/>
                  </a:cubicBezTo>
                  <a:cubicBezTo>
                    <a:pt x="54" y="179"/>
                    <a:pt x="54" y="179"/>
                    <a:pt x="54" y="179"/>
                  </a:cubicBezTo>
                  <a:close/>
                  <a:moveTo>
                    <a:pt x="110" y="175"/>
                  </a:moveTo>
                  <a:cubicBezTo>
                    <a:pt x="111" y="175"/>
                    <a:pt x="112" y="175"/>
                    <a:pt x="112" y="174"/>
                  </a:cubicBezTo>
                  <a:cubicBezTo>
                    <a:pt x="113" y="173"/>
                    <a:pt x="113" y="173"/>
                    <a:pt x="113" y="172"/>
                  </a:cubicBezTo>
                  <a:cubicBezTo>
                    <a:pt x="112" y="172"/>
                    <a:pt x="112" y="172"/>
                    <a:pt x="111" y="173"/>
                  </a:cubicBezTo>
                  <a:cubicBezTo>
                    <a:pt x="110" y="173"/>
                    <a:pt x="110" y="174"/>
                    <a:pt x="110" y="175"/>
                  </a:cubicBezTo>
                  <a:close/>
                  <a:moveTo>
                    <a:pt x="127" y="161"/>
                  </a:moveTo>
                  <a:cubicBezTo>
                    <a:pt x="128" y="161"/>
                    <a:pt x="128" y="160"/>
                    <a:pt x="128" y="160"/>
                  </a:cubicBezTo>
                  <a:cubicBezTo>
                    <a:pt x="128" y="159"/>
                    <a:pt x="127" y="159"/>
                    <a:pt x="127" y="159"/>
                  </a:cubicBezTo>
                  <a:cubicBezTo>
                    <a:pt x="126" y="159"/>
                    <a:pt x="126" y="160"/>
                    <a:pt x="126" y="160"/>
                  </a:cubicBezTo>
                  <a:cubicBezTo>
                    <a:pt x="126" y="161"/>
                    <a:pt x="127" y="161"/>
                    <a:pt x="127" y="161"/>
                  </a:cubicBezTo>
                  <a:close/>
                  <a:moveTo>
                    <a:pt x="19" y="154"/>
                  </a:moveTo>
                  <a:cubicBezTo>
                    <a:pt x="18" y="155"/>
                    <a:pt x="18" y="155"/>
                    <a:pt x="18" y="155"/>
                  </a:cubicBezTo>
                  <a:cubicBezTo>
                    <a:pt x="19" y="156"/>
                    <a:pt x="19" y="156"/>
                    <a:pt x="18" y="157"/>
                  </a:cubicBezTo>
                  <a:cubicBezTo>
                    <a:pt x="18" y="157"/>
                    <a:pt x="18" y="157"/>
                    <a:pt x="18" y="157"/>
                  </a:cubicBezTo>
                  <a:cubicBezTo>
                    <a:pt x="18" y="157"/>
                    <a:pt x="17" y="158"/>
                    <a:pt x="17" y="158"/>
                  </a:cubicBezTo>
                  <a:cubicBezTo>
                    <a:pt x="17" y="158"/>
                    <a:pt x="18" y="159"/>
                    <a:pt x="19" y="159"/>
                  </a:cubicBezTo>
                  <a:lnTo>
                    <a:pt x="20" y="157"/>
                  </a:lnTo>
                  <a:cubicBezTo>
                    <a:pt x="20" y="156"/>
                    <a:pt x="20" y="156"/>
                    <a:pt x="20" y="156"/>
                  </a:cubicBezTo>
                  <a:cubicBezTo>
                    <a:pt x="21" y="156"/>
                    <a:pt x="21" y="156"/>
                    <a:pt x="21" y="156"/>
                  </a:cubicBezTo>
                  <a:cubicBezTo>
                    <a:pt x="20" y="156"/>
                    <a:pt x="20" y="156"/>
                    <a:pt x="20" y="155"/>
                  </a:cubicBezTo>
                  <a:cubicBezTo>
                    <a:pt x="19" y="155"/>
                    <a:pt x="19" y="155"/>
                    <a:pt x="19" y="154"/>
                  </a:cubicBezTo>
                  <a:lnTo>
                    <a:pt x="19" y="154"/>
                  </a:lnTo>
                  <a:close/>
                  <a:moveTo>
                    <a:pt x="100" y="155"/>
                  </a:moveTo>
                  <a:cubicBezTo>
                    <a:pt x="101" y="155"/>
                    <a:pt x="101" y="155"/>
                    <a:pt x="101" y="155"/>
                  </a:cubicBezTo>
                  <a:cubicBezTo>
                    <a:pt x="101" y="154"/>
                    <a:pt x="100" y="154"/>
                    <a:pt x="100" y="154"/>
                  </a:cubicBezTo>
                  <a:cubicBezTo>
                    <a:pt x="100" y="155"/>
                    <a:pt x="100" y="155"/>
                    <a:pt x="100" y="155"/>
                  </a:cubicBezTo>
                  <a:close/>
                  <a:moveTo>
                    <a:pt x="60" y="154"/>
                  </a:moveTo>
                  <a:cubicBezTo>
                    <a:pt x="61" y="154"/>
                    <a:pt x="61" y="153"/>
                    <a:pt x="61" y="153"/>
                  </a:cubicBezTo>
                  <a:cubicBezTo>
                    <a:pt x="61" y="152"/>
                    <a:pt x="60" y="152"/>
                    <a:pt x="60" y="152"/>
                  </a:cubicBezTo>
                  <a:cubicBezTo>
                    <a:pt x="60" y="152"/>
                    <a:pt x="59" y="153"/>
                    <a:pt x="59" y="153"/>
                  </a:cubicBezTo>
                  <a:cubicBezTo>
                    <a:pt x="59" y="153"/>
                    <a:pt x="60" y="154"/>
                    <a:pt x="60" y="154"/>
                  </a:cubicBezTo>
                  <a:close/>
                  <a:moveTo>
                    <a:pt x="62" y="154"/>
                  </a:moveTo>
                  <a:cubicBezTo>
                    <a:pt x="63" y="154"/>
                    <a:pt x="63" y="153"/>
                    <a:pt x="63" y="152"/>
                  </a:cubicBezTo>
                  <a:cubicBezTo>
                    <a:pt x="63" y="152"/>
                    <a:pt x="63" y="151"/>
                    <a:pt x="62" y="151"/>
                  </a:cubicBezTo>
                  <a:cubicBezTo>
                    <a:pt x="62" y="151"/>
                    <a:pt x="62" y="152"/>
                    <a:pt x="62" y="152"/>
                  </a:cubicBezTo>
                  <a:cubicBezTo>
                    <a:pt x="62" y="153"/>
                    <a:pt x="62" y="154"/>
                    <a:pt x="62" y="154"/>
                  </a:cubicBezTo>
                  <a:close/>
                  <a:moveTo>
                    <a:pt x="97" y="121"/>
                  </a:moveTo>
                  <a:cubicBezTo>
                    <a:pt x="97" y="121"/>
                    <a:pt x="97" y="121"/>
                    <a:pt x="97" y="121"/>
                  </a:cubicBezTo>
                  <a:cubicBezTo>
                    <a:pt x="97" y="121"/>
                    <a:pt x="97" y="121"/>
                    <a:pt x="97" y="121"/>
                  </a:cubicBezTo>
                  <a:cubicBezTo>
                    <a:pt x="97" y="120"/>
                    <a:pt x="97" y="120"/>
                    <a:pt x="97" y="121"/>
                  </a:cubicBezTo>
                  <a:cubicBezTo>
                    <a:pt x="97" y="121"/>
                    <a:pt x="97" y="121"/>
                    <a:pt x="97" y="121"/>
                  </a:cubicBezTo>
                  <a:lnTo>
                    <a:pt x="97" y="121"/>
                  </a:lnTo>
                  <a:close/>
                  <a:moveTo>
                    <a:pt x="88" y="99"/>
                  </a:moveTo>
                  <a:cubicBezTo>
                    <a:pt x="88" y="98"/>
                    <a:pt x="88" y="97"/>
                    <a:pt x="88" y="96"/>
                  </a:cubicBezTo>
                  <a:cubicBezTo>
                    <a:pt x="88" y="95"/>
                    <a:pt x="88" y="94"/>
                    <a:pt x="87" y="94"/>
                  </a:cubicBezTo>
                  <a:cubicBezTo>
                    <a:pt x="88" y="94"/>
                    <a:pt x="87" y="95"/>
                    <a:pt x="87" y="95"/>
                  </a:cubicBezTo>
                  <a:cubicBezTo>
                    <a:pt x="87" y="96"/>
                    <a:pt x="87" y="96"/>
                    <a:pt x="86" y="97"/>
                  </a:cubicBezTo>
                  <a:cubicBezTo>
                    <a:pt x="86" y="97"/>
                    <a:pt x="86" y="98"/>
                    <a:pt x="86" y="98"/>
                  </a:cubicBezTo>
                  <a:cubicBezTo>
                    <a:pt x="86" y="98"/>
                    <a:pt x="87" y="99"/>
                    <a:pt x="88" y="99"/>
                  </a:cubicBezTo>
                  <a:close/>
                  <a:moveTo>
                    <a:pt x="104" y="92"/>
                  </a:moveTo>
                  <a:cubicBezTo>
                    <a:pt x="104" y="93"/>
                    <a:pt x="104" y="93"/>
                    <a:pt x="105" y="93"/>
                  </a:cubicBezTo>
                  <a:cubicBezTo>
                    <a:pt x="105" y="93"/>
                    <a:pt x="105" y="94"/>
                    <a:pt x="105" y="94"/>
                  </a:cubicBezTo>
                  <a:cubicBezTo>
                    <a:pt x="106" y="93"/>
                    <a:pt x="106" y="93"/>
                    <a:pt x="106" y="92"/>
                  </a:cubicBezTo>
                  <a:cubicBezTo>
                    <a:pt x="106" y="92"/>
                    <a:pt x="106" y="92"/>
                    <a:pt x="105" y="92"/>
                  </a:cubicBezTo>
                  <a:cubicBezTo>
                    <a:pt x="105" y="92"/>
                    <a:pt x="104" y="92"/>
                    <a:pt x="104" y="92"/>
                  </a:cubicBezTo>
                  <a:close/>
                  <a:moveTo>
                    <a:pt x="93" y="91"/>
                  </a:moveTo>
                  <a:cubicBezTo>
                    <a:pt x="93" y="91"/>
                    <a:pt x="93" y="91"/>
                    <a:pt x="92" y="91"/>
                  </a:cubicBezTo>
                  <a:cubicBezTo>
                    <a:pt x="92" y="91"/>
                    <a:pt x="92" y="91"/>
                    <a:pt x="92" y="91"/>
                  </a:cubicBezTo>
                  <a:cubicBezTo>
                    <a:pt x="92" y="91"/>
                    <a:pt x="92" y="91"/>
                    <a:pt x="93" y="91"/>
                  </a:cubicBezTo>
                  <a:close/>
                  <a:moveTo>
                    <a:pt x="46" y="81"/>
                  </a:moveTo>
                  <a:cubicBezTo>
                    <a:pt x="46" y="81"/>
                    <a:pt x="46" y="80"/>
                    <a:pt x="46" y="80"/>
                  </a:cubicBezTo>
                  <a:cubicBezTo>
                    <a:pt x="46" y="79"/>
                    <a:pt x="46" y="79"/>
                    <a:pt x="46" y="79"/>
                  </a:cubicBezTo>
                  <a:lnTo>
                    <a:pt x="46" y="79"/>
                  </a:lnTo>
                  <a:cubicBezTo>
                    <a:pt x="45" y="79"/>
                    <a:pt x="45" y="80"/>
                    <a:pt x="45" y="80"/>
                  </a:cubicBezTo>
                  <a:cubicBezTo>
                    <a:pt x="45" y="80"/>
                    <a:pt x="45" y="81"/>
                    <a:pt x="46" y="81"/>
                  </a:cubicBezTo>
                  <a:close/>
                  <a:moveTo>
                    <a:pt x="82" y="69"/>
                  </a:moveTo>
                  <a:cubicBezTo>
                    <a:pt x="82" y="68"/>
                    <a:pt x="82" y="68"/>
                    <a:pt x="82" y="68"/>
                  </a:cubicBezTo>
                  <a:lnTo>
                    <a:pt x="81" y="68"/>
                  </a:lnTo>
                  <a:cubicBezTo>
                    <a:pt x="81" y="68"/>
                    <a:pt x="81" y="68"/>
                    <a:pt x="81" y="68"/>
                  </a:cubicBezTo>
                  <a:cubicBezTo>
                    <a:pt x="81" y="69"/>
                    <a:pt x="81" y="69"/>
                    <a:pt x="82" y="69"/>
                  </a:cubicBezTo>
                  <a:close/>
                  <a:moveTo>
                    <a:pt x="76" y="59"/>
                  </a:moveTo>
                  <a:cubicBezTo>
                    <a:pt x="75" y="59"/>
                    <a:pt x="75" y="59"/>
                    <a:pt x="75" y="60"/>
                  </a:cubicBezTo>
                  <a:cubicBezTo>
                    <a:pt x="75" y="60"/>
                    <a:pt x="75" y="60"/>
                    <a:pt x="76" y="60"/>
                  </a:cubicBezTo>
                  <a:cubicBezTo>
                    <a:pt x="76" y="60"/>
                    <a:pt x="76" y="60"/>
                    <a:pt x="76" y="60"/>
                  </a:cubicBezTo>
                  <a:cubicBezTo>
                    <a:pt x="76" y="59"/>
                    <a:pt x="76" y="59"/>
                    <a:pt x="76" y="59"/>
                  </a:cubicBezTo>
                  <a:close/>
                  <a:moveTo>
                    <a:pt x="75" y="58"/>
                  </a:moveTo>
                  <a:cubicBezTo>
                    <a:pt x="75" y="58"/>
                    <a:pt x="76" y="58"/>
                    <a:pt x="76" y="57"/>
                  </a:cubicBezTo>
                  <a:cubicBezTo>
                    <a:pt x="76" y="57"/>
                    <a:pt x="76" y="56"/>
                    <a:pt x="75" y="56"/>
                  </a:cubicBezTo>
                  <a:cubicBezTo>
                    <a:pt x="75" y="56"/>
                    <a:pt x="75" y="56"/>
                    <a:pt x="74" y="56"/>
                  </a:cubicBezTo>
                  <a:cubicBezTo>
                    <a:pt x="74" y="56"/>
                    <a:pt x="74" y="57"/>
                    <a:pt x="74" y="57"/>
                  </a:cubicBezTo>
                  <a:cubicBezTo>
                    <a:pt x="74" y="57"/>
                    <a:pt x="74" y="58"/>
                    <a:pt x="74" y="58"/>
                  </a:cubicBezTo>
                  <a:cubicBezTo>
                    <a:pt x="74" y="58"/>
                    <a:pt x="75" y="58"/>
                    <a:pt x="75" y="58"/>
                  </a:cubicBezTo>
                  <a:close/>
                  <a:moveTo>
                    <a:pt x="51" y="55"/>
                  </a:moveTo>
                  <a:cubicBezTo>
                    <a:pt x="51" y="54"/>
                    <a:pt x="51" y="54"/>
                    <a:pt x="50" y="54"/>
                  </a:cubicBezTo>
                  <a:cubicBezTo>
                    <a:pt x="50" y="53"/>
                    <a:pt x="50" y="54"/>
                    <a:pt x="50" y="54"/>
                  </a:cubicBezTo>
                  <a:cubicBezTo>
                    <a:pt x="50" y="54"/>
                    <a:pt x="50" y="55"/>
                    <a:pt x="51" y="55"/>
                  </a:cubicBezTo>
                  <a:close/>
                  <a:moveTo>
                    <a:pt x="74" y="51"/>
                  </a:moveTo>
                  <a:cubicBezTo>
                    <a:pt x="74" y="51"/>
                    <a:pt x="73" y="51"/>
                    <a:pt x="73" y="51"/>
                  </a:cubicBezTo>
                  <a:cubicBezTo>
                    <a:pt x="73" y="52"/>
                    <a:pt x="74" y="52"/>
                    <a:pt x="74" y="52"/>
                  </a:cubicBezTo>
                  <a:cubicBezTo>
                    <a:pt x="74" y="51"/>
                    <a:pt x="74" y="51"/>
                    <a:pt x="74" y="51"/>
                  </a:cubicBezTo>
                  <a:close/>
                  <a:moveTo>
                    <a:pt x="60" y="51"/>
                  </a:moveTo>
                  <a:cubicBezTo>
                    <a:pt x="60" y="52"/>
                    <a:pt x="60" y="52"/>
                    <a:pt x="61" y="52"/>
                  </a:cubicBezTo>
                  <a:cubicBezTo>
                    <a:pt x="61" y="52"/>
                    <a:pt x="61" y="52"/>
                    <a:pt x="61" y="52"/>
                  </a:cubicBezTo>
                  <a:cubicBezTo>
                    <a:pt x="62" y="51"/>
                    <a:pt x="61" y="51"/>
                    <a:pt x="61" y="50"/>
                  </a:cubicBezTo>
                  <a:cubicBezTo>
                    <a:pt x="61" y="50"/>
                    <a:pt x="61" y="50"/>
                    <a:pt x="61" y="50"/>
                  </a:cubicBezTo>
                  <a:cubicBezTo>
                    <a:pt x="61" y="51"/>
                    <a:pt x="60" y="51"/>
                    <a:pt x="60" y="51"/>
                  </a:cubicBezTo>
                  <a:close/>
                  <a:moveTo>
                    <a:pt x="70" y="50"/>
                  </a:moveTo>
                  <a:cubicBezTo>
                    <a:pt x="70" y="50"/>
                    <a:pt x="70" y="50"/>
                    <a:pt x="70" y="51"/>
                  </a:cubicBezTo>
                  <a:cubicBezTo>
                    <a:pt x="70" y="51"/>
                    <a:pt x="70" y="51"/>
                    <a:pt x="70" y="52"/>
                  </a:cubicBezTo>
                  <a:cubicBezTo>
                    <a:pt x="70" y="53"/>
                    <a:pt x="70" y="54"/>
                    <a:pt x="70" y="55"/>
                  </a:cubicBezTo>
                  <a:cubicBezTo>
                    <a:pt x="70" y="56"/>
                    <a:pt x="69" y="57"/>
                    <a:pt x="69" y="58"/>
                  </a:cubicBezTo>
                  <a:lnTo>
                    <a:pt x="66" y="81"/>
                  </a:lnTo>
                  <a:cubicBezTo>
                    <a:pt x="66" y="84"/>
                    <a:pt x="65" y="87"/>
                    <a:pt x="65" y="90"/>
                  </a:cubicBezTo>
                  <a:cubicBezTo>
                    <a:pt x="65" y="93"/>
                    <a:pt x="64" y="96"/>
                    <a:pt x="64" y="99"/>
                  </a:cubicBezTo>
                  <a:cubicBezTo>
                    <a:pt x="63" y="105"/>
                    <a:pt x="63" y="112"/>
                    <a:pt x="62" y="118"/>
                  </a:cubicBezTo>
                  <a:cubicBezTo>
                    <a:pt x="61" y="125"/>
                    <a:pt x="60" y="131"/>
                    <a:pt x="60" y="137"/>
                  </a:cubicBezTo>
                  <a:cubicBezTo>
                    <a:pt x="63" y="137"/>
                    <a:pt x="66" y="137"/>
                    <a:pt x="70" y="137"/>
                  </a:cubicBezTo>
                  <a:cubicBezTo>
                    <a:pt x="73" y="137"/>
                    <a:pt x="76" y="137"/>
                    <a:pt x="79" y="137"/>
                  </a:cubicBezTo>
                  <a:cubicBezTo>
                    <a:pt x="77" y="123"/>
                    <a:pt x="76" y="108"/>
                    <a:pt x="75" y="93"/>
                  </a:cubicBezTo>
                  <a:cubicBezTo>
                    <a:pt x="73" y="79"/>
                    <a:pt x="72" y="64"/>
                    <a:pt x="71" y="49"/>
                  </a:cubicBezTo>
                  <a:cubicBezTo>
                    <a:pt x="71" y="49"/>
                    <a:pt x="71" y="50"/>
                    <a:pt x="70" y="50"/>
                  </a:cubicBezTo>
                  <a:close/>
                  <a:moveTo>
                    <a:pt x="58" y="49"/>
                  </a:moveTo>
                  <a:cubicBezTo>
                    <a:pt x="58" y="49"/>
                    <a:pt x="58" y="49"/>
                    <a:pt x="58" y="49"/>
                  </a:cubicBezTo>
                  <a:cubicBezTo>
                    <a:pt x="58" y="49"/>
                    <a:pt x="58" y="48"/>
                    <a:pt x="58" y="48"/>
                  </a:cubicBezTo>
                  <a:cubicBezTo>
                    <a:pt x="58" y="48"/>
                    <a:pt x="58" y="48"/>
                    <a:pt x="58" y="47"/>
                  </a:cubicBezTo>
                  <a:cubicBezTo>
                    <a:pt x="58" y="47"/>
                    <a:pt x="57" y="47"/>
                    <a:pt x="57" y="48"/>
                  </a:cubicBezTo>
                  <a:cubicBezTo>
                    <a:pt x="57" y="48"/>
                    <a:pt x="57" y="48"/>
                    <a:pt x="57" y="49"/>
                  </a:cubicBezTo>
                  <a:cubicBezTo>
                    <a:pt x="57" y="49"/>
                    <a:pt x="57" y="49"/>
                    <a:pt x="58" y="49"/>
                  </a:cubicBezTo>
                  <a:close/>
                  <a:moveTo>
                    <a:pt x="55" y="45"/>
                  </a:moveTo>
                  <a:cubicBezTo>
                    <a:pt x="55" y="45"/>
                    <a:pt x="55" y="45"/>
                    <a:pt x="54" y="45"/>
                  </a:cubicBezTo>
                  <a:cubicBezTo>
                    <a:pt x="54" y="45"/>
                    <a:pt x="54" y="45"/>
                    <a:pt x="54" y="46"/>
                  </a:cubicBezTo>
                  <a:cubicBezTo>
                    <a:pt x="54" y="46"/>
                    <a:pt x="55" y="46"/>
                    <a:pt x="55" y="46"/>
                  </a:cubicBezTo>
                  <a:cubicBezTo>
                    <a:pt x="55" y="46"/>
                    <a:pt x="55" y="45"/>
                    <a:pt x="55" y="45"/>
                  </a:cubicBezTo>
                  <a:close/>
                  <a:moveTo>
                    <a:pt x="62" y="40"/>
                  </a:moveTo>
                  <a:cubicBezTo>
                    <a:pt x="61" y="40"/>
                    <a:pt x="61" y="41"/>
                    <a:pt x="61" y="41"/>
                  </a:cubicBezTo>
                  <a:cubicBezTo>
                    <a:pt x="60" y="41"/>
                    <a:pt x="60" y="42"/>
                    <a:pt x="60" y="42"/>
                  </a:cubicBezTo>
                  <a:cubicBezTo>
                    <a:pt x="59" y="43"/>
                    <a:pt x="59" y="44"/>
                    <a:pt x="60" y="44"/>
                  </a:cubicBezTo>
                  <a:cubicBezTo>
                    <a:pt x="60" y="44"/>
                    <a:pt x="61" y="45"/>
                    <a:pt x="61" y="45"/>
                  </a:cubicBezTo>
                  <a:cubicBezTo>
                    <a:pt x="61" y="45"/>
                    <a:pt x="61" y="46"/>
                    <a:pt x="62" y="46"/>
                  </a:cubicBezTo>
                  <a:cubicBezTo>
                    <a:pt x="62" y="46"/>
                    <a:pt x="62" y="47"/>
                    <a:pt x="62" y="47"/>
                  </a:cubicBezTo>
                  <a:cubicBezTo>
                    <a:pt x="63" y="46"/>
                    <a:pt x="63" y="46"/>
                    <a:pt x="64" y="45"/>
                  </a:cubicBezTo>
                  <a:cubicBezTo>
                    <a:pt x="64" y="44"/>
                    <a:pt x="64" y="44"/>
                    <a:pt x="64" y="43"/>
                  </a:cubicBezTo>
                  <a:cubicBezTo>
                    <a:pt x="64" y="42"/>
                    <a:pt x="64" y="42"/>
                    <a:pt x="63" y="41"/>
                  </a:cubicBezTo>
                  <a:cubicBezTo>
                    <a:pt x="63" y="40"/>
                    <a:pt x="62" y="40"/>
                    <a:pt x="62" y="40"/>
                  </a:cubicBezTo>
                  <a:close/>
                  <a:moveTo>
                    <a:pt x="37" y="40"/>
                  </a:moveTo>
                  <a:cubicBezTo>
                    <a:pt x="38" y="40"/>
                    <a:pt x="38" y="40"/>
                    <a:pt x="38" y="40"/>
                  </a:cubicBezTo>
                  <a:cubicBezTo>
                    <a:pt x="39" y="40"/>
                    <a:pt x="39" y="39"/>
                    <a:pt x="39" y="39"/>
                  </a:cubicBezTo>
                  <a:cubicBezTo>
                    <a:pt x="38" y="39"/>
                    <a:pt x="38" y="39"/>
                    <a:pt x="38" y="39"/>
                  </a:cubicBezTo>
                  <a:cubicBezTo>
                    <a:pt x="37" y="39"/>
                    <a:pt x="37" y="40"/>
                    <a:pt x="37" y="40"/>
                  </a:cubicBezTo>
                  <a:close/>
                  <a:moveTo>
                    <a:pt x="86" y="39"/>
                  </a:moveTo>
                  <a:cubicBezTo>
                    <a:pt x="86" y="39"/>
                    <a:pt x="86" y="39"/>
                    <a:pt x="86" y="40"/>
                  </a:cubicBezTo>
                  <a:cubicBezTo>
                    <a:pt x="86" y="40"/>
                    <a:pt x="87" y="40"/>
                    <a:pt x="87" y="39"/>
                  </a:cubicBezTo>
                  <a:cubicBezTo>
                    <a:pt x="87" y="39"/>
                    <a:pt x="87" y="39"/>
                    <a:pt x="87" y="39"/>
                  </a:cubicBezTo>
                  <a:cubicBezTo>
                    <a:pt x="86" y="39"/>
                    <a:pt x="86" y="39"/>
                    <a:pt x="86" y="39"/>
                  </a:cubicBezTo>
                  <a:close/>
                  <a:moveTo>
                    <a:pt x="84" y="36"/>
                  </a:moveTo>
                  <a:cubicBezTo>
                    <a:pt x="84" y="36"/>
                    <a:pt x="85" y="36"/>
                    <a:pt x="85" y="36"/>
                  </a:cubicBezTo>
                  <a:cubicBezTo>
                    <a:pt x="85" y="35"/>
                    <a:pt x="85" y="35"/>
                    <a:pt x="85" y="35"/>
                  </a:cubicBezTo>
                  <a:cubicBezTo>
                    <a:pt x="84" y="34"/>
                    <a:pt x="84" y="35"/>
                    <a:pt x="84" y="35"/>
                  </a:cubicBezTo>
                  <a:cubicBezTo>
                    <a:pt x="84" y="36"/>
                    <a:pt x="84" y="36"/>
                    <a:pt x="84" y="36"/>
                  </a:cubicBezTo>
                  <a:close/>
                  <a:moveTo>
                    <a:pt x="56" y="35"/>
                  </a:moveTo>
                  <a:cubicBezTo>
                    <a:pt x="55" y="34"/>
                    <a:pt x="55" y="34"/>
                    <a:pt x="55" y="35"/>
                  </a:cubicBezTo>
                  <a:cubicBezTo>
                    <a:pt x="55" y="35"/>
                    <a:pt x="55" y="36"/>
                    <a:pt x="55" y="36"/>
                  </a:cubicBezTo>
                  <a:lnTo>
                    <a:pt x="56" y="36"/>
                  </a:lnTo>
                  <a:cubicBezTo>
                    <a:pt x="56" y="36"/>
                    <a:pt x="56" y="35"/>
                    <a:pt x="56" y="35"/>
                  </a:cubicBezTo>
                  <a:close/>
                  <a:moveTo>
                    <a:pt x="65" y="32"/>
                  </a:moveTo>
                  <a:cubicBezTo>
                    <a:pt x="65" y="32"/>
                    <a:pt x="65" y="32"/>
                    <a:pt x="65" y="31"/>
                  </a:cubicBezTo>
                  <a:cubicBezTo>
                    <a:pt x="65" y="31"/>
                    <a:pt x="65" y="31"/>
                    <a:pt x="65" y="31"/>
                  </a:cubicBezTo>
                  <a:cubicBezTo>
                    <a:pt x="65" y="31"/>
                    <a:pt x="65" y="31"/>
                    <a:pt x="65" y="31"/>
                  </a:cubicBezTo>
                  <a:cubicBezTo>
                    <a:pt x="64" y="32"/>
                    <a:pt x="65" y="32"/>
                    <a:pt x="65" y="32"/>
                  </a:cubicBezTo>
                  <a:close/>
                  <a:moveTo>
                    <a:pt x="63" y="28"/>
                  </a:moveTo>
                  <a:cubicBezTo>
                    <a:pt x="62" y="29"/>
                    <a:pt x="63" y="29"/>
                    <a:pt x="63" y="30"/>
                  </a:cubicBezTo>
                  <a:lnTo>
                    <a:pt x="64" y="30"/>
                  </a:lnTo>
                  <a:cubicBezTo>
                    <a:pt x="64" y="29"/>
                    <a:pt x="64" y="29"/>
                    <a:pt x="64" y="28"/>
                  </a:cubicBezTo>
                  <a:cubicBezTo>
                    <a:pt x="64" y="28"/>
                    <a:pt x="63" y="28"/>
                    <a:pt x="63" y="28"/>
                  </a:cubicBezTo>
                  <a:close/>
                  <a:moveTo>
                    <a:pt x="52" y="26"/>
                  </a:moveTo>
                  <a:cubicBezTo>
                    <a:pt x="53" y="26"/>
                    <a:pt x="53" y="26"/>
                    <a:pt x="53" y="25"/>
                  </a:cubicBezTo>
                  <a:cubicBezTo>
                    <a:pt x="53" y="25"/>
                    <a:pt x="53" y="24"/>
                    <a:pt x="53" y="24"/>
                  </a:cubicBezTo>
                  <a:cubicBezTo>
                    <a:pt x="52" y="24"/>
                    <a:pt x="52" y="24"/>
                    <a:pt x="52" y="25"/>
                  </a:cubicBezTo>
                  <a:cubicBezTo>
                    <a:pt x="52" y="25"/>
                    <a:pt x="52" y="26"/>
                    <a:pt x="52" y="26"/>
                  </a:cubicBezTo>
                  <a:close/>
                  <a:moveTo>
                    <a:pt x="33" y="24"/>
                  </a:moveTo>
                  <a:cubicBezTo>
                    <a:pt x="33" y="24"/>
                    <a:pt x="33" y="24"/>
                    <a:pt x="33" y="23"/>
                  </a:cubicBezTo>
                  <a:cubicBezTo>
                    <a:pt x="33" y="23"/>
                    <a:pt x="33" y="23"/>
                    <a:pt x="33" y="22"/>
                  </a:cubicBezTo>
                  <a:cubicBezTo>
                    <a:pt x="33" y="22"/>
                    <a:pt x="32" y="22"/>
                    <a:pt x="32" y="23"/>
                  </a:cubicBezTo>
                  <a:cubicBezTo>
                    <a:pt x="32" y="24"/>
                    <a:pt x="32" y="24"/>
                    <a:pt x="33" y="24"/>
                  </a:cubicBezTo>
                  <a:close/>
                  <a:moveTo>
                    <a:pt x="97" y="25"/>
                  </a:moveTo>
                  <a:cubicBezTo>
                    <a:pt x="97" y="26"/>
                    <a:pt x="97" y="27"/>
                    <a:pt x="97" y="27"/>
                  </a:cubicBezTo>
                  <a:cubicBezTo>
                    <a:pt x="98" y="28"/>
                    <a:pt x="98" y="28"/>
                    <a:pt x="99" y="28"/>
                  </a:cubicBezTo>
                  <a:cubicBezTo>
                    <a:pt x="99" y="29"/>
                    <a:pt x="99" y="29"/>
                    <a:pt x="99" y="30"/>
                  </a:cubicBezTo>
                  <a:cubicBezTo>
                    <a:pt x="100" y="30"/>
                    <a:pt x="100" y="29"/>
                    <a:pt x="100" y="28"/>
                  </a:cubicBezTo>
                  <a:cubicBezTo>
                    <a:pt x="100" y="28"/>
                    <a:pt x="100" y="28"/>
                    <a:pt x="100" y="28"/>
                  </a:cubicBezTo>
                  <a:cubicBezTo>
                    <a:pt x="99" y="28"/>
                    <a:pt x="99" y="27"/>
                    <a:pt x="99" y="27"/>
                  </a:cubicBezTo>
                  <a:cubicBezTo>
                    <a:pt x="99" y="26"/>
                    <a:pt x="100" y="26"/>
                    <a:pt x="100" y="25"/>
                  </a:cubicBezTo>
                  <a:cubicBezTo>
                    <a:pt x="100" y="24"/>
                    <a:pt x="99" y="23"/>
                    <a:pt x="98" y="23"/>
                  </a:cubicBezTo>
                  <a:cubicBezTo>
                    <a:pt x="98" y="23"/>
                    <a:pt x="98" y="22"/>
                    <a:pt x="98" y="22"/>
                  </a:cubicBezTo>
                  <a:cubicBezTo>
                    <a:pt x="98" y="22"/>
                    <a:pt x="98" y="21"/>
                    <a:pt x="98" y="21"/>
                  </a:cubicBezTo>
                  <a:lnTo>
                    <a:pt x="97" y="21"/>
                  </a:lnTo>
                  <a:cubicBezTo>
                    <a:pt x="97" y="22"/>
                    <a:pt x="97" y="23"/>
                    <a:pt x="97" y="23"/>
                  </a:cubicBezTo>
                  <a:cubicBezTo>
                    <a:pt x="97" y="24"/>
                    <a:pt x="97" y="25"/>
                    <a:pt x="97" y="25"/>
                  </a:cubicBezTo>
                  <a:close/>
                  <a:moveTo>
                    <a:pt x="83" y="20"/>
                  </a:moveTo>
                  <a:cubicBezTo>
                    <a:pt x="83" y="20"/>
                    <a:pt x="83" y="20"/>
                    <a:pt x="82" y="20"/>
                  </a:cubicBezTo>
                  <a:cubicBezTo>
                    <a:pt x="81" y="21"/>
                    <a:pt x="81" y="21"/>
                    <a:pt x="81" y="21"/>
                  </a:cubicBezTo>
                  <a:cubicBezTo>
                    <a:pt x="81" y="21"/>
                    <a:pt x="81" y="22"/>
                    <a:pt x="81" y="22"/>
                  </a:cubicBezTo>
                  <a:cubicBezTo>
                    <a:pt x="81" y="22"/>
                    <a:pt x="81" y="23"/>
                    <a:pt x="81" y="23"/>
                  </a:cubicBezTo>
                  <a:cubicBezTo>
                    <a:pt x="82" y="23"/>
                    <a:pt x="82" y="22"/>
                    <a:pt x="82" y="22"/>
                  </a:cubicBezTo>
                  <a:cubicBezTo>
                    <a:pt x="82" y="22"/>
                    <a:pt x="82" y="21"/>
                    <a:pt x="83" y="21"/>
                  </a:cubicBezTo>
                  <a:cubicBezTo>
                    <a:pt x="83" y="21"/>
                    <a:pt x="83" y="21"/>
                    <a:pt x="83" y="22"/>
                  </a:cubicBezTo>
                  <a:cubicBezTo>
                    <a:pt x="83" y="22"/>
                    <a:pt x="83" y="22"/>
                    <a:pt x="84" y="22"/>
                  </a:cubicBezTo>
                  <a:cubicBezTo>
                    <a:pt x="84" y="21"/>
                    <a:pt x="84" y="21"/>
                    <a:pt x="84" y="20"/>
                  </a:cubicBezTo>
                  <a:cubicBezTo>
                    <a:pt x="84" y="20"/>
                    <a:pt x="84" y="20"/>
                    <a:pt x="83" y="20"/>
                  </a:cubicBezTo>
                  <a:close/>
                  <a:moveTo>
                    <a:pt x="53" y="16"/>
                  </a:moveTo>
                  <a:cubicBezTo>
                    <a:pt x="53" y="16"/>
                    <a:pt x="53" y="17"/>
                    <a:pt x="53" y="17"/>
                  </a:cubicBezTo>
                  <a:cubicBezTo>
                    <a:pt x="53" y="18"/>
                    <a:pt x="53" y="18"/>
                    <a:pt x="53" y="18"/>
                  </a:cubicBezTo>
                  <a:cubicBezTo>
                    <a:pt x="54" y="17"/>
                    <a:pt x="54" y="17"/>
                    <a:pt x="53" y="16"/>
                  </a:cubicBezTo>
                  <a:close/>
                  <a:moveTo>
                    <a:pt x="52" y="15"/>
                  </a:moveTo>
                  <a:cubicBezTo>
                    <a:pt x="51" y="15"/>
                    <a:pt x="52" y="15"/>
                    <a:pt x="52" y="15"/>
                  </a:cubicBezTo>
                  <a:cubicBezTo>
                    <a:pt x="53" y="15"/>
                    <a:pt x="53" y="15"/>
                    <a:pt x="53" y="15"/>
                  </a:cubicBezTo>
                  <a:cubicBezTo>
                    <a:pt x="52" y="14"/>
                    <a:pt x="52" y="14"/>
                    <a:pt x="52" y="15"/>
                  </a:cubicBezTo>
                  <a:close/>
                  <a:moveTo>
                    <a:pt x="77" y="16"/>
                  </a:moveTo>
                  <a:cubicBezTo>
                    <a:pt x="77" y="16"/>
                    <a:pt x="77" y="16"/>
                    <a:pt x="77" y="15"/>
                  </a:cubicBezTo>
                  <a:cubicBezTo>
                    <a:pt x="77" y="15"/>
                    <a:pt x="77" y="14"/>
                    <a:pt x="77" y="14"/>
                  </a:cubicBezTo>
                  <a:cubicBezTo>
                    <a:pt x="76" y="14"/>
                    <a:pt x="76" y="14"/>
                    <a:pt x="76" y="15"/>
                  </a:cubicBezTo>
                  <a:cubicBezTo>
                    <a:pt x="76" y="16"/>
                    <a:pt x="76" y="16"/>
                    <a:pt x="77" y="16"/>
                  </a:cubicBezTo>
                  <a:close/>
                  <a:moveTo>
                    <a:pt x="40" y="16"/>
                  </a:moveTo>
                  <a:cubicBezTo>
                    <a:pt x="41" y="16"/>
                    <a:pt x="41" y="16"/>
                    <a:pt x="41" y="15"/>
                  </a:cubicBezTo>
                  <a:cubicBezTo>
                    <a:pt x="41" y="15"/>
                    <a:pt x="41" y="15"/>
                    <a:pt x="41" y="14"/>
                  </a:cubicBezTo>
                  <a:cubicBezTo>
                    <a:pt x="41" y="14"/>
                    <a:pt x="41" y="14"/>
                    <a:pt x="41" y="14"/>
                  </a:cubicBezTo>
                  <a:cubicBezTo>
                    <a:pt x="40" y="15"/>
                    <a:pt x="40" y="15"/>
                    <a:pt x="40" y="16"/>
                  </a:cubicBezTo>
                  <a:close/>
                  <a:moveTo>
                    <a:pt x="38" y="12"/>
                  </a:moveTo>
                  <a:cubicBezTo>
                    <a:pt x="38" y="12"/>
                    <a:pt x="39" y="12"/>
                    <a:pt x="39" y="12"/>
                  </a:cubicBezTo>
                  <a:cubicBezTo>
                    <a:pt x="39" y="12"/>
                    <a:pt x="39" y="12"/>
                    <a:pt x="39" y="12"/>
                  </a:cubicBezTo>
                  <a:cubicBezTo>
                    <a:pt x="39" y="11"/>
                    <a:pt x="39" y="11"/>
                    <a:pt x="39" y="11"/>
                  </a:cubicBezTo>
                  <a:cubicBezTo>
                    <a:pt x="39" y="11"/>
                    <a:pt x="39" y="11"/>
                    <a:pt x="38" y="11"/>
                  </a:cubicBezTo>
                  <a:cubicBezTo>
                    <a:pt x="38" y="11"/>
                    <a:pt x="38" y="11"/>
                    <a:pt x="38" y="12"/>
                  </a:cubicBezTo>
                  <a:close/>
                  <a:moveTo>
                    <a:pt x="31" y="13"/>
                  </a:moveTo>
                  <a:cubicBezTo>
                    <a:pt x="32" y="13"/>
                    <a:pt x="32" y="13"/>
                    <a:pt x="32" y="12"/>
                  </a:cubicBezTo>
                  <a:cubicBezTo>
                    <a:pt x="32" y="12"/>
                    <a:pt x="32" y="12"/>
                    <a:pt x="33" y="12"/>
                  </a:cubicBezTo>
                  <a:cubicBezTo>
                    <a:pt x="33" y="12"/>
                    <a:pt x="34" y="12"/>
                    <a:pt x="35" y="12"/>
                  </a:cubicBezTo>
                  <a:cubicBezTo>
                    <a:pt x="35" y="12"/>
                    <a:pt x="35" y="11"/>
                    <a:pt x="35" y="10"/>
                  </a:cubicBezTo>
                  <a:cubicBezTo>
                    <a:pt x="34" y="10"/>
                    <a:pt x="33" y="10"/>
                    <a:pt x="33" y="11"/>
                  </a:cubicBezTo>
                  <a:cubicBezTo>
                    <a:pt x="32" y="11"/>
                    <a:pt x="32" y="12"/>
                    <a:pt x="31" y="13"/>
                  </a:cubicBezTo>
                  <a:close/>
                  <a:moveTo>
                    <a:pt x="63" y="14"/>
                  </a:moveTo>
                  <a:cubicBezTo>
                    <a:pt x="63" y="14"/>
                    <a:pt x="63" y="13"/>
                    <a:pt x="64" y="13"/>
                  </a:cubicBezTo>
                  <a:cubicBezTo>
                    <a:pt x="64" y="13"/>
                    <a:pt x="64" y="12"/>
                    <a:pt x="65" y="12"/>
                  </a:cubicBezTo>
                  <a:cubicBezTo>
                    <a:pt x="65" y="12"/>
                    <a:pt x="66" y="12"/>
                    <a:pt x="66" y="12"/>
                  </a:cubicBezTo>
                  <a:cubicBezTo>
                    <a:pt x="67" y="12"/>
                    <a:pt x="67" y="12"/>
                    <a:pt x="67" y="11"/>
                  </a:cubicBezTo>
                  <a:cubicBezTo>
                    <a:pt x="67" y="11"/>
                    <a:pt x="67" y="10"/>
                    <a:pt x="67" y="10"/>
                  </a:cubicBezTo>
                  <a:cubicBezTo>
                    <a:pt x="66" y="9"/>
                    <a:pt x="66" y="9"/>
                    <a:pt x="66" y="9"/>
                  </a:cubicBezTo>
                  <a:cubicBezTo>
                    <a:pt x="65" y="10"/>
                    <a:pt x="65" y="10"/>
                    <a:pt x="64" y="10"/>
                  </a:cubicBezTo>
                  <a:cubicBezTo>
                    <a:pt x="63" y="11"/>
                    <a:pt x="62" y="11"/>
                    <a:pt x="62" y="11"/>
                  </a:cubicBezTo>
                  <a:cubicBezTo>
                    <a:pt x="61" y="12"/>
                    <a:pt x="61" y="12"/>
                    <a:pt x="61" y="12"/>
                  </a:cubicBezTo>
                  <a:cubicBezTo>
                    <a:pt x="61" y="12"/>
                    <a:pt x="61" y="12"/>
                    <a:pt x="61" y="13"/>
                  </a:cubicBezTo>
                  <a:cubicBezTo>
                    <a:pt x="61" y="13"/>
                    <a:pt x="61" y="13"/>
                    <a:pt x="60" y="13"/>
                  </a:cubicBezTo>
                  <a:cubicBezTo>
                    <a:pt x="60" y="13"/>
                    <a:pt x="60" y="14"/>
                    <a:pt x="60" y="14"/>
                  </a:cubicBezTo>
                  <a:cubicBezTo>
                    <a:pt x="61" y="14"/>
                    <a:pt x="62" y="14"/>
                    <a:pt x="63" y="14"/>
                  </a:cubicBezTo>
                  <a:close/>
                  <a:moveTo>
                    <a:pt x="77" y="10"/>
                  </a:moveTo>
                  <a:cubicBezTo>
                    <a:pt x="77" y="10"/>
                    <a:pt x="77" y="10"/>
                    <a:pt x="78" y="9"/>
                  </a:cubicBezTo>
                  <a:cubicBezTo>
                    <a:pt x="78" y="9"/>
                    <a:pt x="78" y="8"/>
                    <a:pt x="78" y="8"/>
                  </a:cubicBezTo>
                  <a:cubicBezTo>
                    <a:pt x="77" y="8"/>
                    <a:pt x="77" y="8"/>
                    <a:pt x="77" y="9"/>
                  </a:cubicBezTo>
                  <a:cubicBezTo>
                    <a:pt x="76" y="9"/>
                    <a:pt x="76" y="9"/>
                    <a:pt x="77" y="10"/>
                  </a:cubicBezTo>
                  <a:close/>
                  <a:moveTo>
                    <a:pt x="32" y="9"/>
                  </a:moveTo>
                  <a:cubicBezTo>
                    <a:pt x="32" y="9"/>
                    <a:pt x="32" y="9"/>
                    <a:pt x="33" y="9"/>
                  </a:cubicBezTo>
                  <a:cubicBezTo>
                    <a:pt x="33" y="9"/>
                    <a:pt x="34" y="8"/>
                    <a:pt x="34" y="8"/>
                  </a:cubicBezTo>
                  <a:cubicBezTo>
                    <a:pt x="33" y="8"/>
                    <a:pt x="33" y="7"/>
                    <a:pt x="32" y="8"/>
                  </a:cubicBezTo>
                  <a:cubicBezTo>
                    <a:pt x="31" y="8"/>
                    <a:pt x="31" y="8"/>
                    <a:pt x="32" y="9"/>
                  </a:cubicBezTo>
                  <a:close/>
                  <a:moveTo>
                    <a:pt x="102" y="9"/>
                  </a:moveTo>
                  <a:cubicBezTo>
                    <a:pt x="102" y="9"/>
                    <a:pt x="102" y="8"/>
                    <a:pt x="102" y="8"/>
                  </a:cubicBezTo>
                  <a:cubicBezTo>
                    <a:pt x="102" y="7"/>
                    <a:pt x="102" y="7"/>
                    <a:pt x="102" y="7"/>
                  </a:cubicBezTo>
                  <a:cubicBezTo>
                    <a:pt x="101" y="7"/>
                    <a:pt x="101" y="7"/>
                    <a:pt x="101" y="8"/>
                  </a:cubicBezTo>
                  <a:cubicBezTo>
                    <a:pt x="101" y="8"/>
                    <a:pt x="101" y="9"/>
                    <a:pt x="102" y="9"/>
                  </a:cubicBezTo>
                  <a:close/>
                  <a:moveTo>
                    <a:pt x="106" y="7"/>
                  </a:moveTo>
                  <a:cubicBezTo>
                    <a:pt x="106" y="7"/>
                    <a:pt x="106" y="7"/>
                    <a:pt x="106" y="7"/>
                  </a:cubicBezTo>
                  <a:cubicBezTo>
                    <a:pt x="106" y="7"/>
                    <a:pt x="106" y="7"/>
                    <a:pt x="106" y="7"/>
                  </a:cubicBezTo>
                  <a:cubicBezTo>
                    <a:pt x="107" y="7"/>
                    <a:pt x="106" y="7"/>
                    <a:pt x="106" y="7"/>
                  </a:cubicBezTo>
                  <a:cubicBezTo>
                    <a:pt x="106" y="7"/>
                    <a:pt x="106" y="7"/>
                    <a:pt x="106" y="7"/>
                  </a:cubicBezTo>
                  <a:close/>
                  <a:moveTo>
                    <a:pt x="68" y="7"/>
                  </a:moveTo>
                  <a:cubicBezTo>
                    <a:pt x="68" y="7"/>
                    <a:pt x="68" y="7"/>
                    <a:pt x="69" y="7"/>
                  </a:cubicBezTo>
                  <a:cubicBezTo>
                    <a:pt x="69" y="7"/>
                    <a:pt x="69" y="7"/>
                    <a:pt x="69" y="7"/>
                  </a:cubicBezTo>
                  <a:cubicBezTo>
                    <a:pt x="69" y="7"/>
                    <a:pt x="69" y="7"/>
                    <a:pt x="69" y="7"/>
                  </a:cubicBezTo>
                  <a:cubicBezTo>
                    <a:pt x="68" y="7"/>
                    <a:pt x="68" y="6"/>
                    <a:pt x="68" y="7"/>
                  </a:cubicBezTo>
                  <a:cubicBezTo>
                    <a:pt x="68" y="7"/>
                    <a:pt x="68" y="7"/>
                    <a:pt x="68" y="7"/>
                  </a:cubicBezTo>
                  <a:close/>
                  <a:moveTo>
                    <a:pt x="98" y="6"/>
                  </a:moveTo>
                  <a:cubicBezTo>
                    <a:pt x="98" y="6"/>
                    <a:pt x="97" y="6"/>
                    <a:pt x="97" y="6"/>
                  </a:cubicBezTo>
                  <a:cubicBezTo>
                    <a:pt x="96" y="6"/>
                    <a:pt x="96" y="7"/>
                    <a:pt x="96" y="7"/>
                  </a:cubicBezTo>
                  <a:cubicBezTo>
                    <a:pt x="96" y="7"/>
                    <a:pt x="97" y="7"/>
                    <a:pt x="98" y="7"/>
                  </a:cubicBezTo>
                  <a:cubicBezTo>
                    <a:pt x="98" y="8"/>
                    <a:pt x="99" y="7"/>
                    <a:pt x="99" y="7"/>
                  </a:cubicBezTo>
                  <a:cubicBezTo>
                    <a:pt x="99" y="6"/>
                    <a:pt x="98" y="6"/>
                    <a:pt x="98" y="6"/>
                  </a:cubicBezTo>
                  <a:close/>
                  <a:moveTo>
                    <a:pt x="54" y="6"/>
                  </a:moveTo>
                  <a:cubicBezTo>
                    <a:pt x="54" y="6"/>
                    <a:pt x="54" y="7"/>
                    <a:pt x="55" y="7"/>
                  </a:cubicBezTo>
                  <a:cubicBezTo>
                    <a:pt x="56" y="6"/>
                    <a:pt x="56" y="6"/>
                    <a:pt x="56" y="5"/>
                  </a:cubicBezTo>
                  <a:cubicBezTo>
                    <a:pt x="55" y="5"/>
                    <a:pt x="55" y="5"/>
                    <a:pt x="54" y="5"/>
                  </a:cubicBezTo>
                  <a:cubicBezTo>
                    <a:pt x="54" y="5"/>
                    <a:pt x="54" y="6"/>
                    <a:pt x="54" y="6"/>
                  </a:cubicBezTo>
                  <a:close/>
                  <a:moveTo>
                    <a:pt x="40" y="6"/>
                  </a:moveTo>
                  <a:cubicBezTo>
                    <a:pt x="41" y="6"/>
                    <a:pt x="41" y="5"/>
                    <a:pt x="41" y="5"/>
                  </a:cubicBezTo>
                  <a:cubicBezTo>
                    <a:pt x="41" y="5"/>
                    <a:pt x="40" y="5"/>
                    <a:pt x="40" y="5"/>
                  </a:cubicBezTo>
                  <a:cubicBezTo>
                    <a:pt x="40" y="5"/>
                    <a:pt x="40" y="5"/>
                    <a:pt x="40" y="5"/>
                  </a:cubicBezTo>
                  <a:cubicBezTo>
                    <a:pt x="39" y="6"/>
                    <a:pt x="39" y="6"/>
                    <a:pt x="40" y="6"/>
                  </a:cubicBezTo>
                  <a:close/>
                  <a:moveTo>
                    <a:pt x="58" y="4"/>
                  </a:moveTo>
                  <a:cubicBezTo>
                    <a:pt x="57" y="3"/>
                    <a:pt x="57" y="4"/>
                    <a:pt x="56" y="4"/>
                  </a:cubicBezTo>
                  <a:cubicBezTo>
                    <a:pt x="56" y="5"/>
                    <a:pt x="57" y="6"/>
                    <a:pt x="58" y="6"/>
                  </a:cubicBezTo>
                  <a:cubicBezTo>
                    <a:pt x="58" y="6"/>
                    <a:pt x="58" y="6"/>
                    <a:pt x="58" y="6"/>
                  </a:cubicBezTo>
                  <a:cubicBezTo>
                    <a:pt x="58" y="5"/>
                    <a:pt x="59" y="5"/>
                    <a:pt x="59" y="5"/>
                  </a:cubicBezTo>
                  <a:cubicBezTo>
                    <a:pt x="59" y="5"/>
                    <a:pt x="60" y="5"/>
                    <a:pt x="60" y="5"/>
                  </a:cubicBezTo>
                  <a:cubicBezTo>
                    <a:pt x="60" y="5"/>
                    <a:pt x="60" y="5"/>
                    <a:pt x="60" y="5"/>
                  </a:cubicBezTo>
                  <a:cubicBezTo>
                    <a:pt x="60" y="5"/>
                    <a:pt x="60" y="4"/>
                    <a:pt x="59" y="4"/>
                  </a:cubicBezTo>
                  <a:cubicBezTo>
                    <a:pt x="59" y="4"/>
                    <a:pt x="58" y="4"/>
                    <a:pt x="58" y="4"/>
                  </a:cubicBezTo>
                  <a:close/>
                  <a:moveTo>
                    <a:pt x="79" y="5"/>
                  </a:moveTo>
                  <a:cubicBezTo>
                    <a:pt x="80" y="5"/>
                    <a:pt x="80" y="5"/>
                    <a:pt x="81" y="4"/>
                  </a:cubicBezTo>
                  <a:cubicBezTo>
                    <a:pt x="81" y="4"/>
                    <a:pt x="80" y="3"/>
                    <a:pt x="80" y="3"/>
                  </a:cubicBezTo>
                  <a:cubicBezTo>
                    <a:pt x="79" y="3"/>
                    <a:pt x="79" y="3"/>
                    <a:pt x="79" y="4"/>
                  </a:cubicBezTo>
                  <a:cubicBezTo>
                    <a:pt x="79" y="4"/>
                    <a:pt x="79" y="5"/>
                    <a:pt x="79" y="5"/>
                  </a:cubicBezTo>
                  <a:close/>
                  <a:moveTo>
                    <a:pt x="63" y="5"/>
                  </a:moveTo>
                  <a:cubicBezTo>
                    <a:pt x="63" y="5"/>
                    <a:pt x="64" y="5"/>
                    <a:pt x="64" y="6"/>
                  </a:cubicBezTo>
                  <a:cubicBezTo>
                    <a:pt x="65" y="6"/>
                    <a:pt x="66" y="5"/>
                    <a:pt x="66" y="5"/>
                  </a:cubicBezTo>
                  <a:cubicBezTo>
                    <a:pt x="66" y="4"/>
                    <a:pt x="66" y="4"/>
                    <a:pt x="66" y="4"/>
                  </a:cubicBezTo>
                  <a:cubicBezTo>
                    <a:pt x="66" y="4"/>
                    <a:pt x="66" y="3"/>
                    <a:pt x="66" y="3"/>
                  </a:cubicBezTo>
                  <a:cubicBezTo>
                    <a:pt x="65" y="3"/>
                    <a:pt x="65" y="3"/>
                    <a:pt x="64" y="3"/>
                  </a:cubicBezTo>
                  <a:cubicBezTo>
                    <a:pt x="63" y="4"/>
                    <a:pt x="63" y="4"/>
                    <a:pt x="63" y="5"/>
                  </a:cubicBezTo>
                  <a:close/>
                  <a:moveTo>
                    <a:pt x="50" y="3"/>
                  </a:moveTo>
                  <a:cubicBezTo>
                    <a:pt x="49" y="3"/>
                    <a:pt x="49" y="4"/>
                    <a:pt x="50" y="4"/>
                  </a:cubicBezTo>
                  <a:cubicBezTo>
                    <a:pt x="50" y="4"/>
                    <a:pt x="51" y="4"/>
                    <a:pt x="51" y="4"/>
                  </a:cubicBezTo>
                  <a:cubicBezTo>
                    <a:pt x="51" y="3"/>
                    <a:pt x="51" y="3"/>
                    <a:pt x="51" y="3"/>
                  </a:cubicBezTo>
                  <a:cubicBezTo>
                    <a:pt x="50" y="2"/>
                    <a:pt x="50" y="2"/>
                    <a:pt x="50" y="3"/>
                  </a:cubicBezTo>
                  <a:close/>
                  <a:moveTo>
                    <a:pt x="43" y="3"/>
                  </a:moveTo>
                  <a:cubicBezTo>
                    <a:pt x="43" y="3"/>
                    <a:pt x="43" y="3"/>
                    <a:pt x="44" y="3"/>
                  </a:cubicBezTo>
                  <a:cubicBezTo>
                    <a:pt x="43" y="2"/>
                    <a:pt x="43" y="2"/>
                    <a:pt x="43" y="2"/>
                  </a:cubicBezTo>
                  <a:cubicBezTo>
                    <a:pt x="43" y="2"/>
                    <a:pt x="43" y="2"/>
                    <a:pt x="43" y="2"/>
                  </a:cubicBezTo>
                  <a:cubicBezTo>
                    <a:pt x="42" y="3"/>
                    <a:pt x="42" y="3"/>
                    <a:pt x="42" y="3"/>
                  </a:cubicBezTo>
                  <a:cubicBezTo>
                    <a:pt x="43" y="3"/>
                    <a:pt x="43" y="3"/>
                    <a:pt x="43" y="3"/>
                  </a:cubicBezTo>
                  <a:close/>
                  <a:moveTo>
                    <a:pt x="90" y="2"/>
                  </a:moveTo>
                  <a:cubicBezTo>
                    <a:pt x="91" y="2"/>
                    <a:pt x="91" y="3"/>
                    <a:pt x="91" y="3"/>
                  </a:cubicBezTo>
                  <a:cubicBezTo>
                    <a:pt x="91" y="4"/>
                    <a:pt x="91" y="4"/>
                    <a:pt x="92" y="4"/>
                  </a:cubicBezTo>
                  <a:cubicBezTo>
                    <a:pt x="92" y="3"/>
                    <a:pt x="92" y="3"/>
                    <a:pt x="92" y="2"/>
                  </a:cubicBezTo>
                  <a:cubicBezTo>
                    <a:pt x="91" y="1"/>
                    <a:pt x="91" y="1"/>
                    <a:pt x="90" y="2"/>
                  </a:cubicBezTo>
                  <a:close/>
                  <a:moveTo>
                    <a:pt x="85" y="2"/>
                  </a:moveTo>
                  <a:cubicBezTo>
                    <a:pt x="86" y="1"/>
                    <a:pt x="87" y="0"/>
                    <a:pt x="89" y="0"/>
                  </a:cubicBezTo>
                  <a:cubicBezTo>
                    <a:pt x="91" y="0"/>
                    <a:pt x="92" y="0"/>
                    <a:pt x="94" y="0"/>
                  </a:cubicBezTo>
                  <a:cubicBezTo>
                    <a:pt x="94" y="0"/>
                    <a:pt x="94" y="1"/>
                    <a:pt x="94" y="1"/>
                  </a:cubicBezTo>
                  <a:cubicBezTo>
                    <a:pt x="94" y="1"/>
                    <a:pt x="95" y="1"/>
                    <a:pt x="95" y="1"/>
                  </a:cubicBezTo>
                  <a:cubicBezTo>
                    <a:pt x="94" y="1"/>
                    <a:pt x="94" y="2"/>
                    <a:pt x="94" y="2"/>
                  </a:cubicBezTo>
                  <a:cubicBezTo>
                    <a:pt x="94" y="2"/>
                    <a:pt x="94" y="2"/>
                    <a:pt x="94" y="2"/>
                  </a:cubicBezTo>
                  <a:cubicBezTo>
                    <a:pt x="94" y="2"/>
                    <a:pt x="94" y="3"/>
                    <a:pt x="94" y="3"/>
                  </a:cubicBezTo>
                  <a:cubicBezTo>
                    <a:pt x="95" y="3"/>
                    <a:pt x="95" y="2"/>
                    <a:pt x="95" y="2"/>
                  </a:cubicBezTo>
                  <a:cubicBezTo>
                    <a:pt x="95" y="2"/>
                    <a:pt x="96" y="1"/>
                    <a:pt x="96" y="2"/>
                  </a:cubicBezTo>
                  <a:cubicBezTo>
                    <a:pt x="96" y="2"/>
                    <a:pt x="96" y="3"/>
                    <a:pt x="95" y="3"/>
                  </a:cubicBezTo>
                  <a:cubicBezTo>
                    <a:pt x="95" y="4"/>
                    <a:pt x="95" y="4"/>
                    <a:pt x="95" y="5"/>
                  </a:cubicBezTo>
                  <a:cubicBezTo>
                    <a:pt x="95" y="5"/>
                    <a:pt x="96" y="5"/>
                    <a:pt x="97" y="5"/>
                  </a:cubicBezTo>
                  <a:cubicBezTo>
                    <a:pt x="97" y="4"/>
                    <a:pt x="98" y="4"/>
                    <a:pt x="98" y="3"/>
                  </a:cubicBezTo>
                  <a:cubicBezTo>
                    <a:pt x="98" y="3"/>
                    <a:pt x="98" y="3"/>
                    <a:pt x="98" y="3"/>
                  </a:cubicBezTo>
                  <a:cubicBezTo>
                    <a:pt x="98" y="2"/>
                    <a:pt x="99" y="2"/>
                    <a:pt x="99" y="2"/>
                  </a:cubicBezTo>
                  <a:cubicBezTo>
                    <a:pt x="99" y="2"/>
                    <a:pt x="99" y="1"/>
                    <a:pt x="99" y="1"/>
                  </a:cubicBezTo>
                  <a:cubicBezTo>
                    <a:pt x="99" y="1"/>
                    <a:pt x="100" y="0"/>
                    <a:pt x="101" y="0"/>
                  </a:cubicBezTo>
                  <a:cubicBezTo>
                    <a:pt x="101" y="1"/>
                    <a:pt x="100" y="1"/>
                    <a:pt x="100" y="1"/>
                  </a:cubicBezTo>
                  <a:cubicBezTo>
                    <a:pt x="100" y="1"/>
                    <a:pt x="100" y="1"/>
                    <a:pt x="100" y="1"/>
                  </a:cubicBezTo>
                  <a:cubicBezTo>
                    <a:pt x="100" y="2"/>
                    <a:pt x="100" y="2"/>
                    <a:pt x="100" y="3"/>
                  </a:cubicBezTo>
                  <a:cubicBezTo>
                    <a:pt x="100" y="3"/>
                    <a:pt x="100" y="3"/>
                    <a:pt x="101" y="4"/>
                  </a:cubicBezTo>
                  <a:cubicBezTo>
                    <a:pt x="101" y="4"/>
                    <a:pt x="101" y="4"/>
                    <a:pt x="102" y="4"/>
                  </a:cubicBezTo>
                  <a:cubicBezTo>
                    <a:pt x="102" y="4"/>
                    <a:pt x="102" y="4"/>
                    <a:pt x="102" y="3"/>
                  </a:cubicBezTo>
                  <a:cubicBezTo>
                    <a:pt x="103" y="3"/>
                    <a:pt x="103" y="3"/>
                    <a:pt x="102" y="3"/>
                  </a:cubicBezTo>
                  <a:cubicBezTo>
                    <a:pt x="102" y="2"/>
                    <a:pt x="102" y="2"/>
                    <a:pt x="102" y="2"/>
                  </a:cubicBezTo>
                  <a:cubicBezTo>
                    <a:pt x="102" y="2"/>
                    <a:pt x="102" y="1"/>
                    <a:pt x="102" y="1"/>
                  </a:cubicBezTo>
                  <a:cubicBezTo>
                    <a:pt x="102" y="1"/>
                    <a:pt x="102" y="1"/>
                    <a:pt x="102" y="0"/>
                  </a:cubicBezTo>
                  <a:cubicBezTo>
                    <a:pt x="102" y="0"/>
                    <a:pt x="103" y="1"/>
                    <a:pt x="103" y="1"/>
                  </a:cubicBezTo>
                  <a:cubicBezTo>
                    <a:pt x="104" y="1"/>
                    <a:pt x="104" y="2"/>
                    <a:pt x="104" y="2"/>
                  </a:cubicBezTo>
                  <a:cubicBezTo>
                    <a:pt x="103" y="3"/>
                    <a:pt x="103" y="3"/>
                    <a:pt x="104" y="4"/>
                  </a:cubicBezTo>
                  <a:cubicBezTo>
                    <a:pt x="104" y="4"/>
                    <a:pt x="105" y="4"/>
                    <a:pt x="106" y="4"/>
                  </a:cubicBezTo>
                  <a:cubicBezTo>
                    <a:pt x="106" y="4"/>
                    <a:pt x="106" y="4"/>
                    <a:pt x="106" y="5"/>
                  </a:cubicBezTo>
                  <a:cubicBezTo>
                    <a:pt x="107" y="5"/>
                    <a:pt x="107" y="5"/>
                    <a:pt x="108" y="4"/>
                  </a:cubicBezTo>
                  <a:cubicBezTo>
                    <a:pt x="108" y="4"/>
                    <a:pt x="108" y="4"/>
                    <a:pt x="109" y="5"/>
                  </a:cubicBezTo>
                  <a:cubicBezTo>
                    <a:pt x="109" y="5"/>
                    <a:pt x="109" y="7"/>
                    <a:pt x="110" y="11"/>
                  </a:cubicBezTo>
                  <a:cubicBezTo>
                    <a:pt x="110" y="15"/>
                    <a:pt x="111" y="20"/>
                    <a:pt x="112" y="26"/>
                  </a:cubicBezTo>
                  <a:cubicBezTo>
                    <a:pt x="113" y="32"/>
                    <a:pt x="114" y="40"/>
                    <a:pt x="115" y="48"/>
                  </a:cubicBezTo>
                  <a:cubicBezTo>
                    <a:pt x="116" y="56"/>
                    <a:pt x="118" y="65"/>
                    <a:pt x="119" y="75"/>
                  </a:cubicBezTo>
                  <a:cubicBezTo>
                    <a:pt x="121" y="84"/>
                    <a:pt x="122" y="94"/>
                    <a:pt x="124" y="104"/>
                  </a:cubicBezTo>
                  <a:cubicBezTo>
                    <a:pt x="125" y="114"/>
                    <a:pt x="126" y="124"/>
                    <a:pt x="128" y="133"/>
                  </a:cubicBezTo>
                  <a:cubicBezTo>
                    <a:pt x="129" y="143"/>
                    <a:pt x="131" y="152"/>
                    <a:pt x="132" y="160"/>
                  </a:cubicBezTo>
                  <a:cubicBezTo>
                    <a:pt x="133" y="169"/>
                    <a:pt x="134" y="176"/>
                    <a:pt x="135" y="183"/>
                  </a:cubicBezTo>
                  <a:cubicBezTo>
                    <a:pt x="136" y="189"/>
                    <a:pt x="137" y="195"/>
                    <a:pt x="138" y="199"/>
                  </a:cubicBezTo>
                  <a:cubicBezTo>
                    <a:pt x="139" y="203"/>
                    <a:pt x="139" y="205"/>
                    <a:pt x="139" y="206"/>
                  </a:cubicBezTo>
                  <a:cubicBezTo>
                    <a:pt x="138" y="206"/>
                    <a:pt x="138" y="206"/>
                    <a:pt x="137" y="207"/>
                  </a:cubicBezTo>
                  <a:cubicBezTo>
                    <a:pt x="137" y="207"/>
                    <a:pt x="137" y="207"/>
                    <a:pt x="136" y="207"/>
                  </a:cubicBezTo>
                  <a:cubicBezTo>
                    <a:pt x="136" y="208"/>
                    <a:pt x="136" y="208"/>
                    <a:pt x="135" y="209"/>
                  </a:cubicBezTo>
                  <a:cubicBezTo>
                    <a:pt x="135" y="209"/>
                    <a:pt x="135" y="209"/>
                    <a:pt x="135" y="209"/>
                  </a:cubicBezTo>
                  <a:cubicBezTo>
                    <a:pt x="134" y="209"/>
                    <a:pt x="134" y="209"/>
                    <a:pt x="134" y="209"/>
                  </a:cubicBezTo>
                  <a:cubicBezTo>
                    <a:pt x="134" y="209"/>
                    <a:pt x="134" y="209"/>
                    <a:pt x="133" y="209"/>
                  </a:cubicBezTo>
                  <a:cubicBezTo>
                    <a:pt x="133" y="209"/>
                    <a:pt x="133" y="210"/>
                    <a:pt x="133" y="210"/>
                  </a:cubicBezTo>
                  <a:cubicBezTo>
                    <a:pt x="132" y="210"/>
                    <a:pt x="132" y="210"/>
                    <a:pt x="131" y="209"/>
                  </a:cubicBezTo>
                  <a:cubicBezTo>
                    <a:pt x="131" y="209"/>
                    <a:pt x="131" y="209"/>
                    <a:pt x="130" y="209"/>
                  </a:cubicBezTo>
                  <a:cubicBezTo>
                    <a:pt x="130" y="209"/>
                    <a:pt x="130" y="210"/>
                    <a:pt x="130" y="210"/>
                  </a:cubicBezTo>
                  <a:cubicBezTo>
                    <a:pt x="130" y="210"/>
                    <a:pt x="130" y="211"/>
                    <a:pt x="130" y="211"/>
                  </a:cubicBezTo>
                  <a:cubicBezTo>
                    <a:pt x="130" y="211"/>
                    <a:pt x="130" y="212"/>
                    <a:pt x="129" y="212"/>
                  </a:cubicBezTo>
                  <a:cubicBezTo>
                    <a:pt x="129" y="213"/>
                    <a:pt x="129" y="213"/>
                    <a:pt x="129" y="213"/>
                  </a:cubicBezTo>
                  <a:cubicBezTo>
                    <a:pt x="128" y="213"/>
                    <a:pt x="128" y="212"/>
                    <a:pt x="128" y="212"/>
                  </a:cubicBezTo>
                  <a:cubicBezTo>
                    <a:pt x="128" y="212"/>
                    <a:pt x="128" y="211"/>
                    <a:pt x="128" y="211"/>
                  </a:cubicBezTo>
                  <a:cubicBezTo>
                    <a:pt x="127" y="211"/>
                    <a:pt x="127" y="211"/>
                    <a:pt x="126" y="212"/>
                  </a:cubicBezTo>
                  <a:cubicBezTo>
                    <a:pt x="126" y="212"/>
                    <a:pt x="126" y="212"/>
                    <a:pt x="125" y="213"/>
                  </a:cubicBezTo>
                  <a:cubicBezTo>
                    <a:pt x="126" y="212"/>
                    <a:pt x="126" y="211"/>
                    <a:pt x="125" y="210"/>
                  </a:cubicBezTo>
                  <a:cubicBezTo>
                    <a:pt x="125" y="209"/>
                    <a:pt x="124" y="209"/>
                    <a:pt x="124" y="208"/>
                  </a:cubicBezTo>
                  <a:cubicBezTo>
                    <a:pt x="123" y="208"/>
                    <a:pt x="122" y="209"/>
                    <a:pt x="122" y="209"/>
                  </a:cubicBezTo>
                  <a:cubicBezTo>
                    <a:pt x="121" y="210"/>
                    <a:pt x="121" y="210"/>
                    <a:pt x="120" y="210"/>
                  </a:cubicBezTo>
                  <a:cubicBezTo>
                    <a:pt x="120" y="210"/>
                    <a:pt x="120" y="209"/>
                    <a:pt x="120" y="209"/>
                  </a:cubicBezTo>
                  <a:cubicBezTo>
                    <a:pt x="120" y="209"/>
                    <a:pt x="120" y="208"/>
                    <a:pt x="119" y="208"/>
                  </a:cubicBezTo>
                  <a:cubicBezTo>
                    <a:pt x="119" y="208"/>
                    <a:pt x="118" y="208"/>
                    <a:pt x="117" y="208"/>
                  </a:cubicBezTo>
                  <a:cubicBezTo>
                    <a:pt x="116" y="208"/>
                    <a:pt x="116" y="209"/>
                    <a:pt x="116" y="210"/>
                  </a:cubicBezTo>
                  <a:cubicBezTo>
                    <a:pt x="115" y="209"/>
                    <a:pt x="114" y="210"/>
                    <a:pt x="113" y="210"/>
                  </a:cubicBezTo>
                  <a:cubicBezTo>
                    <a:pt x="113" y="210"/>
                    <a:pt x="113" y="211"/>
                    <a:pt x="114" y="211"/>
                  </a:cubicBezTo>
                  <a:cubicBezTo>
                    <a:pt x="114" y="212"/>
                    <a:pt x="114" y="212"/>
                    <a:pt x="114" y="212"/>
                  </a:cubicBezTo>
                  <a:cubicBezTo>
                    <a:pt x="115" y="212"/>
                    <a:pt x="115" y="211"/>
                    <a:pt x="115" y="211"/>
                  </a:cubicBezTo>
                  <a:cubicBezTo>
                    <a:pt x="115" y="211"/>
                    <a:pt x="116" y="211"/>
                    <a:pt x="116" y="211"/>
                  </a:cubicBezTo>
                  <a:cubicBezTo>
                    <a:pt x="116" y="210"/>
                    <a:pt x="117" y="211"/>
                    <a:pt x="117" y="211"/>
                  </a:cubicBezTo>
                  <a:cubicBezTo>
                    <a:pt x="118" y="211"/>
                    <a:pt x="118" y="212"/>
                    <a:pt x="118" y="212"/>
                  </a:cubicBezTo>
                  <a:cubicBezTo>
                    <a:pt x="118" y="212"/>
                    <a:pt x="117" y="212"/>
                    <a:pt x="116" y="212"/>
                  </a:cubicBezTo>
                  <a:cubicBezTo>
                    <a:pt x="115" y="212"/>
                    <a:pt x="114" y="212"/>
                    <a:pt x="113" y="212"/>
                  </a:cubicBezTo>
                  <a:cubicBezTo>
                    <a:pt x="113" y="213"/>
                    <a:pt x="113" y="213"/>
                    <a:pt x="113" y="213"/>
                  </a:cubicBezTo>
                  <a:cubicBezTo>
                    <a:pt x="112" y="213"/>
                    <a:pt x="112" y="213"/>
                    <a:pt x="112" y="213"/>
                  </a:cubicBezTo>
                  <a:cubicBezTo>
                    <a:pt x="112" y="213"/>
                    <a:pt x="112" y="212"/>
                    <a:pt x="112" y="212"/>
                  </a:cubicBezTo>
                  <a:cubicBezTo>
                    <a:pt x="113" y="212"/>
                    <a:pt x="113" y="211"/>
                    <a:pt x="113" y="211"/>
                  </a:cubicBezTo>
                  <a:cubicBezTo>
                    <a:pt x="113" y="210"/>
                    <a:pt x="112" y="210"/>
                    <a:pt x="112" y="211"/>
                  </a:cubicBezTo>
                  <a:cubicBezTo>
                    <a:pt x="111" y="211"/>
                    <a:pt x="111" y="212"/>
                    <a:pt x="111" y="212"/>
                  </a:cubicBezTo>
                  <a:cubicBezTo>
                    <a:pt x="110" y="212"/>
                    <a:pt x="110" y="213"/>
                    <a:pt x="110" y="213"/>
                  </a:cubicBezTo>
                  <a:cubicBezTo>
                    <a:pt x="110" y="213"/>
                    <a:pt x="109" y="213"/>
                    <a:pt x="109" y="213"/>
                  </a:cubicBezTo>
                  <a:cubicBezTo>
                    <a:pt x="108" y="213"/>
                    <a:pt x="106" y="213"/>
                    <a:pt x="104" y="213"/>
                  </a:cubicBezTo>
                  <a:cubicBezTo>
                    <a:pt x="103" y="213"/>
                    <a:pt x="101" y="213"/>
                    <a:pt x="100" y="213"/>
                  </a:cubicBezTo>
                  <a:lnTo>
                    <a:pt x="100" y="212"/>
                  </a:lnTo>
                  <a:cubicBezTo>
                    <a:pt x="101" y="212"/>
                    <a:pt x="101" y="212"/>
                    <a:pt x="102" y="211"/>
                  </a:cubicBezTo>
                  <a:cubicBezTo>
                    <a:pt x="102" y="211"/>
                    <a:pt x="103" y="210"/>
                    <a:pt x="103" y="209"/>
                  </a:cubicBezTo>
                  <a:cubicBezTo>
                    <a:pt x="102" y="209"/>
                    <a:pt x="102" y="209"/>
                    <a:pt x="101" y="209"/>
                  </a:cubicBezTo>
                  <a:cubicBezTo>
                    <a:pt x="101" y="209"/>
                    <a:pt x="101" y="208"/>
                    <a:pt x="101" y="207"/>
                  </a:cubicBezTo>
                  <a:cubicBezTo>
                    <a:pt x="101" y="207"/>
                    <a:pt x="101" y="206"/>
                    <a:pt x="101" y="206"/>
                  </a:cubicBezTo>
                  <a:cubicBezTo>
                    <a:pt x="102" y="206"/>
                    <a:pt x="102" y="205"/>
                    <a:pt x="102" y="205"/>
                  </a:cubicBezTo>
                  <a:cubicBezTo>
                    <a:pt x="102" y="204"/>
                    <a:pt x="102" y="203"/>
                    <a:pt x="102" y="202"/>
                  </a:cubicBezTo>
                  <a:cubicBezTo>
                    <a:pt x="102" y="202"/>
                    <a:pt x="102" y="201"/>
                    <a:pt x="101" y="200"/>
                  </a:cubicBezTo>
                  <a:cubicBezTo>
                    <a:pt x="101" y="200"/>
                    <a:pt x="102" y="200"/>
                    <a:pt x="102" y="200"/>
                  </a:cubicBezTo>
                  <a:cubicBezTo>
                    <a:pt x="102" y="200"/>
                    <a:pt x="102" y="200"/>
                    <a:pt x="102" y="200"/>
                  </a:cubicBezTo>
                  <a:cubicBezTo>
                    <a:pt x="103" y="199"/>
                    <a:pt x="102" y="199"/>
                    <a:pt x="102" y="198"/>
                  </a:cubicBezTo>
                  <a:cubicBezTo>
                    <a:pt x="102" y="198"/>
                    <a:pt x="101" y="197"/>
                    <a:pt x="101" y="197"/>
                  </a:cubicBezTo>
                  <a:cubicBezTo>
                    <a:pt x="100" y="197"/>
                    <a:pt x="100" y="198"/>
                    <a:pt x="100" y="198"/>
                  </a:cubicBezTo>
                  <a:cubicBezTo>
                    <a:pt x="100" y="199"/>
                    <a:pt x="100" y="200"/>
                    <a:pt x="100" y="201"/>
                  </a:cubicBezTo>
                  <a:cubicBezTo>
                    <a:pt x="100" y="201"/>
                    <a:pt x="100" y="201"/>
                    <a:pt x="100" y="201"/>
                  </a:cubicBezTo>
                  <a:cubicBezTo>
                    <a:pt x="101" y="201"/>
                    <a:pt x="101" y="201"/>
                    <a:pt x="101" y="201"/>
                  </a:cubicBezTo>
                  <a:cubicBezTo>
                    <a:pt x="101" y="201"/>
                    <a:pt x="101" y="201"/>
                    <a:pt x="101" y="202"/>
                  </a:cubicBezTo>
                  <a:cubicBezTo>
                    <a:pt x="101" y="202"/>
                    <a:pt x="101" y="203"/>
                    <a:pt x="101" y="203"/>
                  </a:cubicBezTo>
                  <a:cubicBezTo>
                    <a:pt x="101" y="203"/>
                    <a:pt x="101" y="203"/>
                    <a:pt x="102" y="204"/>
                  </a:cubicBezTo>
                  <a:cubicBezTo>
                    <a:pt x="102" y="204"/>
                    <a:pt x="102" y="204"/>
                    <a:pt x="102" y="204"/>
                  </a:cubicBezTo>
                  <a:cubicBezTo>
                    <a:pt x="101" y="205"/>
                    <a:pt x="101" y="205"/>
                    <a:pt x="101" y="205"/>
                  </a:cubicBezTo>
                  <a:cubicBezTo>
                    <a:pt x="101" y="205"/>
                    <a:pt x="101" y="205"/>
                    <a:pt x="101" y="205"/>
                  </a:cubicBezTo>
                  <a:cubicBezTo>
                    <a:pt x="101" y="205"/>
                    <a:pt x="101" y="205"/>
                    <a:pt x="100" y="206"/>
                  </a:cubicBezTo>
                  <a:cubicBezTo>
                    <a:pt x="100" y="206"/>
                    <a:pt x="100" y="206"/>
                    <a:pt x="100" y="207"/>
                  </a:cubicBezTo>
                  <a:cubicBezTo>
                    <a:pt x="100" y="207"/>
                    <a:pt x="100" y="208"/>
                    <a:pt x="100" y="208"/>
                  </a:cubicBezTo>
                  <a:cubicBezTo>
                    <a:pt x="100" y="208"/>
                    <a:pt x="100" y="208"/>
                    <a:pt x="100" y="209"/>
                  </a:cubicBezTo>
                  <a:cubicBezTo>
                    <a:pt x="100" y="209"/>
                    <a:pt x="99" y="209"/>
                    <a:pt x="99" y="209"/>
                  </a:cubicBezTo>
                  <a:cubicBezTo>
                    <a:pt x="99" y="208"/>
                    <a:pt x="98" y="208"/>
                    <a:pt x="98" y="208"/>
                  </a:cubicBezTo>
                  <a:cubicBezTo>
                    <a:pt x="98" y="208"/>
                    <a:pt x="97" y="208"/>
                    <a:pt x="97" y="208"/>
                  </a:cubicBezTo>
                  <a:cubicBezTo>
                    <a:pt x="97" y="209"/>
                    <a:pt x="96" y="209"/>
                    <a:pt x="96" y="209"/>
                  </a:cubicBezTo>
                  <a:cubicBezTo>
                    <a:pt x="96" y="210"/>
                    <a:pt x="96" y="210"/>
                    <a:pt x="96" y="210"/>
                  </a:cubicBezTo>
                  <a:cubicBezTo>
                    <a:pt x="96" y="211"/>
                    <a:pt x="97" y="211"/>
                    <a:pt x="97" y="211"/>
                  </a:cubicBezTo>
                  <a:cubicBezTo>
                    <a:pt x="98" y="212"/>
                    <a:pt x="97" y="212"/>
                    <a:pt x="97" y="213"/>
                  </a:cubicBezTo>
                  <a:cubicBezTo>
                    <a:pt x="97" y="213"/>
                    <a:pt x="96" y="213"/>
                    <a:pt x="96" y="212"/>
                  </a:cubicBezTo>
                  <a:cubicBezTo>
                    <a:pt x="96" y="212"/>
                    <a:pt x="96" y="212"/>
                    <a:pt x="96" y="212"/>
                  </a:cubicBezTo>
                  <a:cubicBezTo>
                    <a:pt x="96" y="211"/>
                    <a:pt x="95" y="211"/>
                    <a:pt x="95" y="210"/>
                  </a:cubicBezTo>
                  <a:cubicBezTo>
                    <a:pt x="96" y="209"/>
                    <a:pt x="95" y="209"/>
                    <a:pt x="95" y="209"/>
                  </a:cubicBezTo>
                  <a:cubicBezTo>
                    <a:pt x="95" y="209"/>
                    <a:pt x="94" y="209"/>
                    <a:pt x="93" y="209"/>
                  </a:cubicBezTo>
                  <a:cubicBezTo>
                    <a:pt x="93" y="210"/>
                    <a:pt x="92" y="210"/>
                    <a:pt x="93" y="210"/>
                  </a:cubicBezTo>
                  <a:cubicBezTo>
                    <a:pt x="93" y="211"/>
                    <a:pt x="93" y="211"/>
                    <a:pt x="94" y="211"/>
                  </a:cubicBezTo>
                  <a:cubicBezTo>
                    <a:pt x="94" y="211"/>
                    <a:pt x="94" y="211"/>
                    <a:pt x="95" y="212"/>
                  </a:cubicBezTo>
                  <a:cubicBezTo>
                    <a:pt x="95" y="212"/>
                    <a:pt x="95" y="213"/>
                    <a:pt x="95" y="213"/>
                  </a:cubicBezTo>
                  <a:cubicBezTo>
                    <a:pt x="94" y="213"/>
                    <a:pt x="94" y="213"/>
                    <a:pt x="94" y="213"/>
                  </a:cubicBezTo>
                  <a:cubicBezTo>
                    <a:pt x="94" y="213"/>
                    <a:pt x="94" y="213"/>
                    <a:pt x="93" y="213"/>
                  </a:cubicBezTo>
                  <a:cubicBezTo>
                    <a:pt x="93" y="213"/>
                    <a:pt x="93" y="212"/>
                    <a:pt x="93" y="212"/>
                  </a:cubicBezTo>
                  <a:cubicBezTo>
                    <a:pt x="93" y="212"/>
                    <a:pt x="93" y="212"/>
                    <a:pt x="92" y="212"/>
                  </a:cubicBezTo>
                  <a:cubicBezTo>
                    <a:pt x="92" y="212"/>
                    <a:pt x="92" y="212"/>
                    <a:pt x="92" y="213"/>
                  </a:cubicBezTo>
                  <a:cubicBezTo>
                    <a:pt x="91" y="213"/>
                    <a:pt x="91" y="213"/>
                    <a:pt x="91" y="213"/>
                  </a:cubicBezTo>
                  <a:cubicBezTo>
                    <a:pt x="90" y="213"/>
                    <a:pt x="90" y="213"/>
                    <a:pt x="90" y="212"/>
                  </a:cubicBezTo>
                  <a:cubicBezTo>
                    <a:pt x="90" y="212"/>
                    <a:pt x="89" y="212"/>
                    <a:pt x="89" y="212"/>
                  </a:cubicBezTo>
                  <a:cubicBezTo>
                    <a:pt x="89" y="212"/>
                    <a:pt x="88" y="212"/>
                    <a:pt x="88" y="212"/>
                  </a:cubicBezTo>
                  <a:cubicBezTo>
                    <a:pt x="88" y="211"/>
                    <a:pt x="88" y="211"/>
                    <a:pt x="88" y="211"/>
                  </a:cubicBezTo>
                  <a:cubicBezTo>
                    <a:pt x="87" y="211"/>
                    <a:pt x="87" y="211"/>
                    <a:pt x="87" y="212"/>
                  </a:cubicBezTo>
                  <a:cubicBezTo>
                    <a:pt x="87" y="212"/>
                    <a:pt x="86" y="212"/>
                    <a:pt x="86" y="212"/>
                  </a:cubicBezTo>
                  <a:cubicBezTo>
                    <a:pt x="86" y="212"/>
                    <a:pt x="86" y="212"/>
                    <a:pt x="86" y="211"/>
                  </a:cubicBezTo>
                  <a:cubicBezTo>
                    <a:pt x="86" y="211"/>
                    <a:pt x="87" y="211"/>
                    <a:pt x="87" y="210"/>
                  </a:cubicBezTo>
                  <a:cubicBezTo>
                    <a:pt x="87" y="210"/>
                    <a:pt x="87" y="210"/>
                    <a:pt x="87" y="209"/>
                  </a:cubicBezTo>
                  <a:cubicBezTo>
                    <a:pt x="88" y="209"/>
                    <a:pt x="87" y="209"/>
                    <a:pt x="87" y="208"/>
                  </a:cubicBezTo>
                  <a:cubicBezTo>
                    <a:pt x="87" y="208"/>
                    <a:pt x="86" y="208"/>
                    <a:pt x="86" y="209"/>
                  </a:cubicBezTo>
                  <a:cubicBezTo>
                    <a:pt x="86" y="209"/>
                    <a:pt x="85" y="209"/>
                    <a:pt x="85" y="209"/>
                  </a:cubicBezTo>
                  <a:cubicBezTo>
                    <a:pt x="84" y="209"/>
                    <a:pt x="84" y="210"/>
                    <a:pt x="84" y="210"/>
                  </a:cubicBezTo>
                  <a:cubicBezTo>
                    <a:pt x="84" y="211"/>
                    <a:pt x="84" y="211"/>
                    <a:pt x="84" y="212"/>
                  </a:cubicBezTo>
                  <a:cubicBezTo>
                    <a:pt x="83" y="211"/>
                    <a:pt x="83" y="211"/>
                    <a:pt x="83" y="210"/>
                  </a:cubicBezTo>
                  <a:cubicBezTo>
                    <a:pt x="84" y="209"/>
                    <a:pt x="84" y="209"/>
                    <a:pt x="85" y="209"/>
                  </a:cubicBezTo>
                  <a:cubicBezTo>
                    <a:pt x="85" y="209"/>
                    <a:pt x="85" y="208"/>
                    <a:pt x="85" y="208"/>
                  </a:cubicBezTo>
                  <a:cubicBezTo>
                    <a:pt x="85" y="208"/>
                    <a:pt x="86" y="207"/>
                    <a:pt x="86" y="207"/>
                  </a:cubicBezTo>
                  <a:cubicBezTo>
                    <a:pt x="86" y="207"/>
                    <a:pt x="87" y="207"/>
                    <a:pt x="88" y="207"/>
                  </a:cubicBezTo>
                  <a:cubicBezTo>
                    <a:pt x="89" y="207"/>
                    <a:pt x="89" y="206"/>
                    <a:pt x="89" y="206"/>
                  </a:cubicBezTo>
                  <a:cubicBezTo>
                    <a:pt x="89" y="206"/>
                    <a:pt x="89" y="205"/>
                    <a:pt x="88" y="205"/>
                  </a:cubicBezTo>
                  <a:cubicBezTo>
                    <a:pt x="88" y="205"/>
                    <a:pt x="87" y="205"/>
                    <a:pt x="87" y="205"/>
                  </a:cubicBezTo>
                  <a:cubicBezTo>
                    <a:pt x="86" y="205"/>
                    <a:pt x="86" y="205"/>
                    <a:pt x="86" y="206"/>
                  </a:cubicBezTo>
                  <a:cubicBezTo>
                    <a:pt x="86" y="206"/>
                    <a:pt x="86" y="206"/>
                    <a:pt x="86" y="206"/>
                  </a:cubicBezTo>
                  <a:cubicBezTo>
                    <a:pt x="85" y="206"/>
                    <a:pt x="85" y="207"/>
                    <a:pt x="84" y="207"/>
                  </a:cubicBezTo>
                  <a:cubicBezTo>
                    <a:pt x="84" y="207"/>
                    <a:pt x="84" y="208"/>
                    <a:pt x="83" y="208"/>
                  </a:cubicBezTo>
                  <a:cubicBezTo>
                    <a:pt x="83" y="208"/>
                    <a:pt x="83" y="207"/>
                    <a:pt x="83" y="206"/>
                  </a:cubicBezTo>
                  <a:cubicBezTo>
                    <a:pt x="83" y="204"/>
                    <a:pt x="83" y="203"/>
                    <a:pt x="83" y="202"/>
                  </a:cubicBezTo>
                  <a:cubicBezTo>
                    <a:pt x="82" y="200"/>
                    <a:pt x="82" y="198"/>
                    <a:pt x="82" y="196"/>
                  </a:cubicBezTo>
                  <a:cubicBezTo>
                    <a:pt x="82" y="193"/>
                    <a:pt x="82" y="191"/>
                    <a:pt x="82" y="189"/>
                  </a:cubicBezTo>
                  <a:lnTo>
                    <a:pt x="82" y="186"/>
                  </a:lnTo>
                  <a:lnTo>
                    <a:pt x="81" y="181"/>
                  </a:lnTo>
                  <a:cubicBezTo>
                    <a:pt x="81" y="180"/>
                    <a:pt x="81" y="179"/>
                    <a:pt x="81" y="178"/>
                  </a:cubicBezTo>
                  <a:cubicBezTo>
                    <a:pt x="81" y="177"/>
                    <a:pt x="81" y="176"/>
                    <a:pt x="81" y="175"/>
                  </a:cubicBezTo>
                  <a:cubicBezTo>
                    <a:pt x="77" y="175"/>
                    <a:pt x="74" y="175"/>
                    <a:pt x="70" y="175"/>
                  </a:cubicBezTo>
                  <a:cubicBezTo>
                    <a:pt x="67" y="175"/>
                    <a:pt x="64" y="175"/>
                    <a:pt x="61" y="175"/>
                  </a:cubicBezTo>
                  <a:cubicBezTo>
                    <a:pt x="60" y="178"/>
                    <a:pt x="60" y="181"/>
                    <a:pt x="60" y="185"/>
                  </a:cubicBezTo>
                  <a:cubicBezTo>
                    <a:pt x="60" y="188"/>
                    <a:pt x="59" y="191"/>
                    <a:pt x="59" y="194"/>
                  </a:cubicBezTo>
                  <a:cubicBezTo>
                    <a:pt x="58" y="194"/>
                    <a:pt x="58" y="194"/>
                    <a:pt x="58" y="195"/>
                  </a:cubicBezTo>
                  <a:cubicBezTo>
                    <a:pt x="57" y="195"/>
                    <a:pt x="57" y="195"/>
                    <a:pt x="57" y="195"/>
                  </a:cubicBezTo>
                  <a:cubicBezTo>
                    <a:pt x="56" y="195"/>
                    <a:pt x="56" y="194"/>
                    <a:pt x="55" y="194"/>
                  </a:cubicBezTo>
                  <a:cubicBezTo>
                    <a:pt x="55" y="195"/>
                    <a:pt x="55" y="195"/>
                    <a:pt x="55" y="196"/>
                  </a:cubicBezTo>
                  <a:cubicBezTo>
                    <a:pt x="56" y="196"/>
                    <a:pt x="56" y="196"/>
                    <a:pt x="56" y="196"/>
                  </a:cubicBezTo>
                  <a:cubicBezTo>
                    <a:pt x="56" y="197"/>
                    <a:pt x="56" y="197"/>
                    <a:pt x="56" y="197"/>
                  </a:cubicBezTo>
                  <a:cubicBezTo>
                    <a:pt x="55" y="197"/>
                    <a:pt x="55" y="197"/>
                    <a:pt x="55" y="198"/>
                  </a:cubicBezTo>
                  <a:cubicBezTo>
                    <a:pt x="55" y="198"/>
                    <a:pt x="55" y="198"/>
                    <a:pt x="56" y="198"/>
                  </a:cubicBezTo>
                  <a:cubicBezTo>
                    <a:pt x="56" y="198"/>
                    <a:pt x="56" y="197"/>
                    <a:pt x="56" y="197"/>
                  </a:cubicBezTo>
                  <a:cubicBezTo>
                    <a:pt x="56" y="197"/>
                    <a:pt x="57" y="198"/>
                    <a:pt x="57" y="198"/>
                  </a:cubicBezTo>
                  <a:cubicBezTo>
                    <a:pt x="57" y="198"/>
                    <a:pt x="58" y="198"/>
                    <a:pt x="58" y="198"/>
                  </a:cubicBezTo>
                  <a:cubicBezTo>
                    <a:pt x="58" y="197"/>
                    <a:pt x="58" y="197"/>
                    <a:pt x="58" y="196"/>
                  </a:cubicBezTo>
                  <a:cubicBezTo>
                    <a:pt x="58" y="196"/>
                    <a:pt x="58" y="195"/>
                    <a:pt x="59" y="195"/>
                  </a:cubicBezTo>
                  <a:cubicBezTo>
                    <a:pt x="59" y="197"/>
                    <a:pt x="59" y="198"/>
                    <a:pt x="59" y="200"/>
                  </a:cubicBezTo>
                  <a:cubicBezTo>
                    <a:pt x="58" y="202"/>
                    <a:pt x="58" y="204"/>
                    <a:pt x="58" y="205"/>
                  </a:cubicBezTo>
                  <a:cubicBezTo>
                    <a:pt x="58" y="206"/>
                    <a:pt x="58" y="206"/>
                    <a:pt x="58" y="206"/>
                  </a:cubicBezTo>
                  <a:cubicBezTo>
                    <a:pt x="58" y="206"/>
                    <a:pt x="57" y="206"/>
                    <a:pt x="57" y="206"/>
                  </a:cubicBezTo>
                  <a:cubicBezTo>
                    <a:pt x="58" y="206"/>
                    <a:pt x="58" y="206"/>
                    <a:pt x="58" y="207"/>
                  </a:cubicBezTo>
                  <a:cubicBezTo>
                    <a:pt x="58" y="207"/>
                    <a:pt x="58" y="207"/>
                    <a:pt x="58" y="208"/>
                  </a:cubicBezTo>
                  <a:cubicBezTo>
                    <a:pt x="58" y="208"/>
                    <a:pt x="58" y="209"/>
                    <a:pt x="58" y="209"/>
                  </a:cubicBezTo>
                  <a:cubicBezTo>
                    <a:pt x="58" y="210"/>
                    <a:pt x="58" y="210"/>
                    <a:pt x="58" y="211"/>
                  </a:cubicBezTo>
                  <a:cubicBezTo>
                    <a:pt x="57" y="211"/>
                    <a:pt x="57" y="211"/>
                    <a:pt x="57" y="211"/>
                  </a:cubicBezTo>
                  <a:cubicBezTo>
                    <a:pt x="57" y="210"/>
                    <a:pt x="57" y="210"/>
                    <a:pt x="57" y="210"/>
                  </a:cubicBezTo>
                  <a:cubicBezTo>
                    <a:pt x="56" y="210"/>
                    <a:pt x="56" y="210"/>
                    <a:pt x="56" y="210"/>
                  </a:cubicBezTo>
                  <a:cubicBezTo>
                    <a:pt x="56" y="211"/>
                    <a:pt x="55" y="211"/>
                    <a:pt x="55" y="211"/>
                  </a:cubicBezTo>
                  <a:cubicBezTo>
                    <a:pt x="56" y="211"/>
                    <a:pt x="56" y="212"/>
                    <a:pt x="56" y="212"/>
                  </a:cubicBezTo>
                  <a:cubicBezTo>
                    <a:pt x="57" y="212"/>
                    <a:pt x="57" y="212"/>
                    <a:pt x="57" y="212"/>
                  </a:cubicBezTo>
                  <a:cubicBezTo>
                    <a:pt x="57" y="212"/>
                    <a:pt x="57" y="212"/>
                    <a:pt x="57" y="212"/>
                  </a:cubicBezTo>
                  <a:cubicBezTo>
                    <a:pt x="57" y="213"/>
                    <a:pt x="57" y="213"/>
                    <a:pt x="57" y="213"/>
                  </a:cubicBezTo>
                  <a:cubicBezTo>
                    <a:pt x="56" y="213"/>
                    <a:pt x="55" y="213"/>
                    <a:pt x="55" y="213"/>
                  </a:cubicBezTo>
                  <a:cubicBezTo>
                    <a:pt x="54" y="212"/>
                    <a:pt x="54" y="212"/>
                    <a:pt x="53" y="212"/>
                  </a:cubicBezTo>
                  <a:lnTo>
                    <a:pt x="52" y="212"/>
                  </a:lnTo>
                  <a:cubicBezTo>
                    <a:pt x="52" y="212"/>
                    <a:pt x="52" y="211"/>
                    <a:pt x="52" y="211"/>
                  </a:cubicBezTo>
                  <a:cubicBezTo>
                    <a:pt x="52" y="210"/>
                    <a:pt x="52" y="210"/>
                    <a:pt x="52" y="210"/>
                  </a:cubicBezTo>
                  <a:lnTo>
                    <a:pt x="51" y="210"/>
                  </a:lnTo>
                  <a:cubicBezTo>
                    <a:pt x="50" y="209"/>
                    <a:pt x="50" y="209"/>
                    <a:pt x="50" y="209"/>
                  </a:cubicBezTo>
                  <a:cubicBezTo>
                    <a:pt x="50" y="209"/>
                    <a:pt x="49" y="209"/>
                    <a:pt x="49" y="209"/>
                  </a:cubicBezTo>
                  <a:cubicBezTo>
                    <a:pt x="48" y="209"/>
                    <a:pt x="48" y="209"/>
                    <a:pt x="48" y="209"/>
                  </a:cubicBezTo>
                  <a:cubicBezTo>
                    <a:pt x="47" y="210"/>
                    <a:pt x="47" y="210"/>
                    <a:pt x="46" y="210"/>
                  </a:cubicBezTo>
                  <a:cubicBezTo>
                    <a:pt x="46" y="211"/>
                    <a:pt x="47" y="211"/>
                    <a:pt x="47" y="211"/>
                  </a:cubicBezTo>
                  <a:cubicBezTo>
                    <a:pt x="47" y="211"/>
                    <a:pt x="47" y="211"/>
                    <a:pt x="47" y="212"/>
                  </a:cubicBezTo>
                  <a:cubicBezTo>
                    <a:pt x="47" y="212"/>
                    <a:pt x="46" y="212"/>
                    <a:pt x="46" y="213"/>
                  </a:cubicBezTo>
                  <a:cubicBezTo>
                    <a:pt x="45" y="213"/>
                    <a:pt x="44" y="213"/>
                    <a:pt x="44" y="213"/>
                  </a:cubicBezTo>
                  <a:cubicBezTo>
                    <a:pt x="44" y="213"/>
                    <a:pt x="44" y="213"/>
                    <a:pt x="44" y="212"/>
                  </a:cubicBezTo>
                  <a:cubicBezTo>
                    <a:pt x="44" y="212"/>
                    <a:pt x="44" y="212"/>
                    <a:pt x="43" y="212"/>
                  </a:cubicBezTo>
                  <a:cubicBezTo>
                    <a:pt x="43" y="212"/>
                    <a:pt x="42" y="212"/>
                    <a:pt x="42" y="212"/>
                  </a:cubicBezTo>
                  <a:cubicBezTo>
                    <a:pt x="42" y="213"/>
                    <a:pt x="41" y="213"/>
                    <a:pt x="41" y="213"/>
                  </a:cubicBezTo>
                  <a:cubicBezTo>
                    <a:pt x="40" y="213"/>
                    <a:pt x="40" y="212"/>
                    <a:pt x="41" y="211"/>
                  </a:cubicBezTo>
                  <a:cubicBezTo>
                    <a:pt x="41" y="211"/>
                    <a:pt x="41" y="210"/>
                    <a:pt x="42" y="210"/>
                  </a:cubicBezTo>
                  <a:cubicBezTo>
                    <a:pt x="42" y="210"/>
                    <a:pt x="42" y="210"/>
                    <a:pt x="43" y="210"/>
                  </a:cubicBezTo>
                  <a:cubicBezTo>
                    <a:pt x="43" y="210"/>
                    <a:pt x="43" y="210"/>
                    <a:pt x="44" y="210"/>
                  </a:cubicBezTo>
                  <a:cubicBezTo>
                    <a:pt x="44" y="210"/>
                    <a:pt x="44" y="210"/>
                    <a:pt x="45" y="210"/>
                  </a:cubicBezTo>
                  <a:cubicBezTo>
                    <a:pt x="45" y="210"/>
                    <a:pt x="45" y="210"/>
                    <a:pt x="46" y="210"/>
                  </a:cubicBezTo>
                  <a:cubicBezTo>
                    <a:pt x="46" y="209"/>
                    <a:pt x="45" y="208"/>
                    <a:pt x="45" y="208"/>
                  </a:cubicBezTo>
                  <a:cubicBezTo>
                    <a:pt x="45" y="208"/>
                    <a:pt x="44" y="208"/>
                    <a:pt x="43" y="208"/>
                  </a:cubicBezTo>
                  <a:cubicBezTo>
                    <a:pt x="43" y="209"/>
                    <a:pt x="42" y="209"/>
                    <a:pt x="42" y="208"/>
                  </a:cubicBezTo>
                  <a:cubicBezTo>
                    <a:pt x="42" y="208"/>
                    <a:pt x="42" y="208"/>
                    <a:pt x="41" y="208"/>
                  </a:cubicBezTo>
                  <a:cubicBezTo>
                    <a:pt x="41" y="208"/>
                    <a:pt x="41" y="208"/>
                    <a:pt x="41" y="207"/>
                  </a:cubicBezTo>
                  <a:cubicBezTo>
                    <a:pt x="41" y="207"/>
                    <a:pt x="41" y="207"/>
                    <a:pt x="41" y="207"/>
                  </a:cubicBezTo>
                  <a:cubicBezTo>
                    <a:pt x="40" y="207"/>
                    <a:pt x="40" y="206"/>
                    <a:pt x="40" y="206"/>
                  </a:cubicBezTo>
                  <a:cubicBezTo>
                    <a:pt x="40" y="206"/>
                    <a:pt x="41" y="206"/>
                    <a:pt x="41" y="206"/>
                  </a:cubicBezTo>
                  <a:cubicBezTo>
                    <a:pt x="41" y="206"/>
                    <a:pt x="41" y="206"/>
                    <a:pt x="42" y="205"/>
                  </a:cubicBezTo>
                  <a:cubicBezTo>
                    <a:pt x="43" y="205"/>
                    <a:pt x="44" y="204"/>
                    <a:pt x="44" y="204"/>
                  </a:cubicBezTo>
                  <a:cubicBezTo>
                    <a:pt x="44" y="203"/>
                    <a:pt x="43" y="203"/>
                    <a:pt x="43" y="203"/>
                  </a:cubicBezTo>
                  <a:cubicBezTo>
                    <a:pt x="42" y="203"/>
                    <a:pt x="42" y="203"/>
                    <a:pt x="41" y="203"/>
                  </a:cubicBezTo>
                  <a:cubicBezTo>
                    <a:pt x="41" y="203"/>
                    <a:pt x="40" y="203"/>
                    <a:pt x="40" y="202"/>
                  </a:cubicBezTo>
                  <a:cubicBezTo>
                    <a:pt x="40" y="202"/>
                    <a:pt x="41" y="201"/>
                    <a:pt x="41" y="200"/>
                  </a:cubicBezTo>
                  <a:cubicBezTo>
                    <a:pt x="41" y="199"/>
                    <a:pt x="42" y="199"/>
                    <a:pt x="42" y="198"/>
                  </a:cubicBezTo>
                  <a:cubicBezTo>
                    <a:pt x="42" y="198"/>
                    <a:pt x="41" y="198"/>
                    <a:pt x="41" y="198"/>
                  </a:cubicBezTo>
                  <a:cubicBezTo>
                    <a:pt x="41" y="199"/>
                    <a:pt x="40" y="199"/>
                    <a:pt x="40" y="200"/>
                  </a:cubicBezTo>
                  <a:cubicBezTo>
                    <a:pt x="39" y="200"/>
                    <a:pt x="39" y="200"/>
                    <a:pt x="38" y="200"/>
                  </a:cubicBezTo>
                  <a:cubicBezTo>
                    <a:pt x="37" y="201"/>
                    <a:pt x="37" y="201"/>
                    <a:pt x="36" y="200"/>
                  </a:cubicBezTo>
                  <a:cubicBezTo>
                    <a:pt x="36" y="200"/>
                    <a:pt x="36" y="199"/>
                    <a:pt x="36" y="199"/>
                  </a:cubicBezTo>
                  <a:cubicBezTo>
                    <a:pt x="37" y="199"/>
                    <a:pt x="37" y="199"/>
                    <a:pt x="37" y="199"/>
                  </a:cubicBezTo>
                  <a:cubicBezTo>
                    <a:pt x="38" y="199"/>
                    <a:pt x="38" y="199"/>
                    <a:pt x="39" y="198"/>
                  </a:cubicBezTo>
                  <a:cubicBezTo>
                    <a:pt x="39" y="198"/>
                    <a:pt x="40" y="198"/>
                    <a:pt x="40" y="198"/>
                  </a:cubicBezTo>
                  <a:cubicBezTo>
                    <a:pt x="40" y="197"/>
                    <a:pt x="39" y="197"/>
                    <a:pt x="39" y="197"/>
                  </a:cubicBezTo>
                  <a:cubicBezTo>
                    <a:pt x="38" y="197"/>
                    <a:pt x="38" y="197"/>
                    <a:pt x="37" y="197"/>
                  </a:cubicBezTo>
                  <a:cubicBezTo>
                    <a:pt x="36" y="197"/>
                    <a:pt x="36" y="197"/>
                    <a:pt x="35" y="197"/>
                  </a:cubicBezTo>
                  <a:cubicBezTo>
                    <a:pt x="34" y="198"/>
                    <a:pt x="34" y="198"/>
                    <a:pt x="33" y="198"/>
                  </a:cubicBezTo>
                  <a:cubicBezTo>
                    <a:pt x="32" y="198"/>
                    <a:pt x="32" y="199"/>
                    <a:pt x="32" y="200"/>
                  </a:cubicBezTo>
                  <a:cubicBezTo>
                    <a:pt x="32" y="201"/>
                    <a:pt x="32" y="201"/>
                    <a:pt x="33" y="202"/>
                  </a:cubicBezTo>
                  <a:cubicBezTo>
                    <a:pt x="34" y="202"/>
                    <a:pt x="34" y="202"/>
                    <a:pt x="34" y="202"/>
                  </a:cubicBezTo>
                  <a:cubicBezTo>
                    <a:pt x="35" y="202"/>
                    <a:pt x="35" y="202"/>
                    <a:pt x="36" y="203"/>
                  </a:cubicBezTo>
                  <a:cubicBezTo>
                    <a:pt x="36" y="203"/>
                    <a:pt x="37" y="203"/>
                    <a:pt x="37" y="203"/>
                  </a:cubicBezTo>
                  <a:cubicBezTo>
                    <a:pt x="38" y="202"/>
                    <a:pt x="38" y="203"/>
                    <a:pt x="39" y="203"/>
                  </a:cubicBezTo>
                  <a:cubicBezTo>
                    <a:pt x="38" y="203"/>
                    <a:pt x="38" y="204"/>
                    <a:pt x="37" y="204"/>
                  </a:cubicBezTo>
                  <a:cubicBezTo>
                    <a:pt x="37" y="204"/>
                    <a:pt x="36" y="204"/>
                    <a:pt x="35" y="204"/>
                  </a:cubicBezTo>
                  <a:cubicBezTo>
                    <a:pt x="35" y="204"/>
                    <a:pt x="34" y="204"/>
                    <a:pt x="33" y="204"/>
                  </a:cubicBezTo>
                  <a:cubicBezTo>
                    <a:pt x="33" y="204"/>
                    <a:pt x="32" y="204"/>
                    <a:pt x="32" y="204"/>
                  </a:cubicBezTo>
                  <a:cubicBezTo>
                    <a:pt x="32" y="204"/>
                    <a:pt x="32" y="204"/>
                    <a:pt x="32" y="204"/>
                  </a:cubicBezTo>
                  <a:cubicBezTo>
                    <a:pt x="32" y="204"/>
                    <a:pt x="31" y="203"/>
                    <a:pt x="31" y="203"/>
                  </a:cubicBezTo>
                  <a:cubicBezTo>
                    <a:pt x="31" y="203"/>
                    <a:pt x="31" y="204"/>
                    <a:pt x="31" y="204"/>
                  </a:cubicBezTo>
                  <a:cubicBezTo>
                    <a:pt x="31" y="205"/>
                    <a:pt x="31" y="205"/>
                    <a:pt x="30" y="205"/>
                  </a:cubicBezTo>
                  <a:cubicBezTo>
                    <a:pt x="29" y="205"/>
                    <a:pt x="29" y="205"/>
                    <a:pt x="28" y="206"/>
                  </a:cubicBezTo>
                  <a:cubicBezTo>
                    <a:pt x="28" y="206"/>
                    <a:pt x="28" y="207"/>
                    <a:pt x="28" y="208"/>
                  </a:cubicBezTo>
                  <a:cubicBezTo>
                    <a:pt x="28" y="208"/>
                    <a:pt x="27" y="208"/>
                    <a:pt x="27" y="208"/>
                  </a:cubicBezTo>
                  <a:cubicBezTo>
                    <a:pt x="27" y="208"/>
                    <a:pt x="27" y="208"/>
                    <a:pt x="26" y="209"/>
                  </a:cubicBezTo>
                  <a:cubicBezTo>
                    <a:pt x="26" y="209"/>
                    <a:pt x="26" y="209"/>
                    <a:pt x="26" y="209"/>
                  </a:cubicBezTo>
                  <a:cubicBezTo>
                    <a:pt x="25" y="208"/>
                    <a:pt x="25" y="208"/>
                    <a:pt x="25" y="209"/>
                  </a:cubicBezTo>
                  <a:cubicBezTo>
                    <a:pt x="25" y="209"/>
                    <a:pt x="24" y="209"/>
                    <a:pt x="24" y="209"/>
                  </a:cubicBezTo>
                  <a:cubicBezTo>
                    <a:pt x="24" y="209"/>
                    <a:pt x="24" y="210"/>
                    <a:pt x="24" y="210"/>
                  </a:cubicBezTo>
                  <a:cubicBezTo>
                    <a:pt x="23" y="210"/>
                    <a:pt x="23" y="210"/>
                    <a:pt x="23" y="210"/>
                  </a:cubicBezTo>
                  <a:cubicBezTo>
                    <a:pt x="23" y="209"/>
                    <a:pt x="22" y="209"/>
                    <a:pt x="22" y="209"/>
                  </a:cubicBezTo>
                  <a:cubicBezTo>
                    <a:pt x="22" y="209"/>
                    <a:pt x="22" y="210"/>
                    <a:pt x="22" y="210"/>
                  </a:cubicBezTo>
                  <a:cubicBezTo>
                    <a:pt x="23" y="210"/>
                    <a:pt x="23" y="210"/>
                    <a:pt x="23" y="211"/>
                  </a:cubicBezTo>
                  <a:lnTo>
                    <a:pt x="21" y="212"/>
                  </a:lnTo>
                  <a:cubicBezTo>
                    <a:pt x="21" y="212"/>
                    <a:pt x="21" y="212"/>
                    <a:pt x="21" y="212"/>
                  </a:cubicBezTo>
                  <a:cubicBezTo>
                    <a:pt x="21" y="213"/>
                    <a:pt x="21" y="213"/>
                    <a:pt x="21" y="213"/>
                  </a:cubicBezTo>
                  <a:cubicBezTo>
                    <a:pt x="21" y="213"/>
                    <a:pt x="21" y="213"/>
                    <a:pt x="20" y="213"/>
                  </a:cubicBezTo>
                  <a:cubicBezTo>
                    <a:pt x="20" y="213"/>
                    <a:pt x="20" y="213"/>
                    <a:pt x="20" y="213"/>
                  </a:cubicBezTo>
                  <a:cubicBezTo>
                    <a:pt x="20" y="212"/>
                    <a:pt x="20" y="212"/>
                    <a:pt x="21" y="212"/>
                  </a:cubicBezTo>
                  <a:cubicBezTo>
                    <a:pt x="20" y="212"/>
                    <a:pt x="20" y="212"/>
                    <a:pt x="20" y="211"/>
                  </a:cubicBezTo>
                  <a:cubicBezTo>
                    <a:pt x="20" y="211"/>
                    <a:pt x="20" y="211"/>
                    <a:pt x="20" y="211"/>
                  </a:cubicBezTo>
                  <a:cubicBezTo>
                    <a:pt x="20" y="211"/>
                    <a:pt x="19" y="212"/>
                    <a:pt x="19" y="212"/>
                  </a:cubicBezTo>
                  <a:cubicBezTo>
                    <a:pt x="18" y="212"/>
                    <a:pt x="18" y="212"/>
                    <a:pt x="18" y="213"/>
                  </a:cubicBezTo>
                  <a:cubicBezTo>
                    <a:pt x="18" y="213"/>
                    <a:pt x="18" y="213"/>
                    <a:pt x="18" y="212"/>
                  </a:cubicBezTo>
                  <a:cubicBezTo>
                    <a:pt x="18" y="212"/>
                    <a:pt x="18" y="212"/>
                    <a:pt x="18" y="211"/>
                  </a:cubicBezTo>
                  <a:cubicBezTo>
                    <a:pt x="17" y="211"/>
                    <a:pt x="16" y="211"/>
                    <a:pt x="16" y="210"/>
                  </a:cubicBezTo>
                  <a:cubicBezTo>
                    <a:pt x="15" y="210"/>
                    <a:pt x="15" y="209"/>
                    <a:pt x="14" y="209"/>
                  </a:cubicBezTo>
                  <a:cubicBezTo>
                    <a:pt x="14" y="209"/>
                    <a:pt x="14" y="209"/>
                    <a:pt x="14" y="209"/>
                  </a:cubicBezTo>
                  <a:cubicBezTo>
                    <a:pt x="14" y="210"/>
                    <a:pt x="13" y="210"/>
                    <a:pt x="13" y="210"/>
                  </a:cubicBezTo>
                  <a:cubicBezTo>
                    <a:pt x="13" y="210"/>
                    <a:pt x="13" y="209"/>
                    <a:pt x="13" y="209"/>
                  </a:cubicBezTo>
                  <a:cubicBezTo>
                    <a:pt x="13" y="209"/>
                    <a:pt x="13" y="208"/>
                    <a:pt x="12" y="208"/>
                  </a:cubicBezTo>
                  <a:cubicBezTo>
                    <a:pt x="12" y="208"/>
                    <a:pt x="11" y="208"/>
                    <a:pt x="11" y="209"/>
                  </a:cubicBezTo>
                  <a:cubicBezTo>
                    <a:pt x="11" y="209"/>
                    <a:pt x="11" y="209"/>
                    <a:pt x="11" y="210"/>
                  </a:cubicBezTo>
                  <a:cubicBezTo>
                    <a:pt x="11" y="210"/>
                    <a:pt x="11" y="210"/>
                    <a:pt x="12" y="211"/>
                  </a:cubicBezTo>
                  <a:cubicBezTo>
                    <a:pt x="12" y="211"/>
                    <a:pt x="12" y="211"/>
                    <a:pt x="12" y="211"/>
                  </a:cubicBezTo>
                  <a:cubicBezTo>
                    <a:pt x="13" y="212"/>
                    <a:pt x="13" y="212"/>
                    <a:pt x="13" y="211"/>
                  </a:cubicBezTo>
                  <a:cubicBezTo>
                    <a:pt x="13" y="211"/>
                    <a:pt x="13" y="211"/>
                    <a:pt x="14" y="211"/>
                  </a:cubicBezTo>
                  <a:cubicBezTo>
                    <a:pt x="14" y="211"/>
                    <a:pt x="14" y="211"/>
                    <a:pt x="14" y="212"/>
                  </a:cubicBezTo>
                  <a:cubicBezTo>
                    <a:pt x="13" y="212"/>
                    <a:pt x="13" y="212"/>
                    <a:pt x="13" y="212"/>
                  </a:cubicBezTo>
                  <a:cubicBezTo>
                    <a:pt x="11" y="212"/>
                    <a:pt x="10" y="212"/>
                    <a:pt x="10" y="213"/>
                  </a:cubicBezTo>
                  <a:cubicBezTo>
                    <a:pt x="9" y="213"/>
                    <a:pt x="7" y="213"/>
                    <a:pt x="5" y="213"/>
                  </a:cubicBezTo>
                  <a:cubicBezTo>
                    <a:pt x="3" y="213"/>
                    <a:pt x="2" y="213"/>
                    <a:pt x="0" y="213"/>
                  </a:cubicBezTo>
                  <a:cubicBezTo>
                    <a:pt x="0" y="213"/>
                    <a:pt x="0" y="212"/>
                    <a:pt x="1" y="212"/>
                  </a:cubicBezTo>
                  <a:cubicBezTo>
                    <a:pt x="1" y="211"/>
                    <a:pt x="1" y="210"/>
                    <a:pt x="1" y="209"/>
                  </a:cubicBezTo>
                  <a:cubicBezTo>
                    <a:pt x="1" y="208"/>
                    <a:pt x="1" y="207"/>
                    <a:pt x="1" y="206"/>
                  </a:cubicBezTo>
                  <a:cubicBezTo>
                    <a:pt x="2" y="205"/>
                    <a:pt x="2" y="204"/>
                    <a:pt x="1" y="204"/>
                  </a:cubicBezTo>
                  <a:cubicBezTo>
                    <a:pt x="1" y="203"/>
                    <a:pt x="2" y="203"/>
                    <a:pt x="2" y="203"/>
                  </a:cubicBezTo>
                  <a:cubicBezTo>
                    <a:pt x="2" y="201"/>
                    <a:pt x="2" y="200"/>
                    <a:pt x="2" y="199"/>
                  </a:cubicBezTo>
                  <a:cubicBezTo>
                    <a:pt x="2" y="198"/>
                    <a:pt x="2" y="196"/>
                    <a:pt x="3" y="195"/>
                  </a:cubicBezTo>
                  <a:cubicBezTo>
                    <a:pt x="3" y="192"/>
                    <a:pt x="3" y="189"/>
                    <a:pt x="4" y="186"/>
                  </a:cubicBezTo>
                  <a:cubicBezTo>
                    <a:pt x="4" y="183"/>
                    <a:pt x="5" y="180"/>
                    <a:pt x="5" y="178"/>
                  </a:cubicBezTo>
                  <a:cubicBezTo>
                    <a:pt x="5" y="177"/>
                    <a:pt x="5" y="176"/>
                    <a:pt x="5" y="176"/>
                  </a:cubicBezTo>
                  <a:cubicBezTo>
                    <a:pt x="5" y="175"/>
                    <a:pt x="6" y="174"/>
                    <a:pt x="6" y="174"/>
                  </a:cubicBezTo>
                  <a:cubicBezTo>
                    <a:pt x="6" y="174"/>
                    <a:pt x="7" y="174"/>
                    <a:pt x="7" y="175"/>
                  </a:cubicBezTo>
                  <a:cubicBezTo>
                    <a:pt x="7" y="175"/>
                    <a:pt x="8" y="175"/>
                    <a:pt x="8" y="175"/>
                  </a:cubicBezTo>
                  <a:cubicBezTo>
                    <a:pt x="8" y="174"/>
                    <a:pt x="8" y="173"/>
                    <a:pt x="8" y="173"/>
                  </a:cubicBezTo>
                  <a:cubicBezTo>
                    <a:pt x="7" y="173"/>
                    <a:pt x="6" y="172"/>
                    <a:pt x="6" y="172"/>
                  </a:cubicBezTo>
                  <a:cubicBezTo>
                    <a:pt x="9" y="145"/>
                    <a:pt x="13" y="118"/>
                    <a:pt x="16" y="92"/>
                  </a:cubicBezTo>
                  <a:cubicBezTo>
                    <a:pt x="20" y="65"/>
                    <a:pt x="23" y="39"/>
                    <a:pt x="27" y="11"/>
                  </a:cubicBezTo>
                  <a:cubicBezTo>
                    <a:pt x="27" y="11"/>
                    <a:pt x="27" y="11"/>
                    <a:pt x="27" y="11"/>
                  </a:cubicBezTo>
                  <a:cubicBezTo>
                    <a:pt x="28" y="11"/>
                    <a:pt x="28" y="11"/>
                    <a:pt x="28" y="11"/>
                  </a:cubicBezTo>
                  <a:cubicBezTo>
                    <a:pt x="28" y="11"/>
                    <a:pt x="28" y="10"/>
                    <a:pt x="28" y="10"/>
                  </a:cubicBezTo>
                  <a:cubicBezTo>
                    <a:pt x="28" y="10"/>
                    <a:pt x="28" y="9"/>
                    <a:pt x="29" y="9"/>
                  </a:cubicBezTo>
                  <a:cubicBezTo>
                    <a:pt x="29" y="9"/>
                    <a:pt x="30" y="8"/>
                    <a:pt x="30" y="7"/>
                  </a:cubicBezTo>
                  <a:cubicBezTo>
                    <a:pt x="31" y="7"/>
                    <a:pt x="31" y="7"/>
                    <a:pt x="32" y="6"/>
                  </a:cubicBezTo>
                  <a:cubicBezTo>
                    <a:pt x="32" y="6"/>
                    <a:pt x="32" y="6"/>
                    <a:pt x="32" y="5"/>
                  </a:cubicBezTo>
                  <a:cubicBezTo>
                    <a:pt x="31" y="4"/>
                    <a:pt x="31" y="4"/>
                    <a:pt x="30" y="4"/>
                  </a:cubicBezTo>
                  <a:cubicBezTo>
                    <a:pt x="29" y="5"/>
                    <a:pt x="29" y="5"/>
                    <a:pt x="29" y="5"/>
                  </a:cubicBezTo>
                  <a:cubicBezTo>
                    <a:pt x="30" y="5"/>
                    <a:pt x="30" y="6"/>
                    <a:pt x="30" y="6"/>
                  </a:cubicBezTo>
                  <a:cubicBezTo>
                    <a:pt x="29" y="6"/>
                    <a:pt x="29" y="7"/>
                    <a:pt x="29" y="7"/>
                  </a:cubicBezTo>
                  <a:cubicBezTo>
                    <a:pt x="29" y="8"/>
                    <a:pt x="28" y="8"/>
                    <a:pt x="28" y="8"/>
                  </a:cubicBezTo>
                  <a:cubicBezTo>
                    <a:pt x="28" y="9"/>
                    <a:pt x="28" y="9"/>
                    <a:pt x="27" y="9"/>
                  </a:cubicBezTo>
                  <a:cubicBezTo>
                    <a:pt x="27" y="8"/>
                    <a:pt x="28" y="6"/>
                    <a:pt x="28" y="5"/>
                  </a:cubicBezTo>
                  <a:cubicBezTo>
                    <a:pt x="28" y="4"/>
                    <a:pt x="28" y="3"/>
                    <a:pt x="29" y="2"/>
                  </a:cubicBezTo>
                  <a:cubicBezTo>
                    <a:pt x="29" y="2"/>
                    <a:pt x="29" y="2"/>
                    <a:pt x="29" y="1"/>
                  </a:cubicBezTo>
                  <a:cubicBezTo>
                    <a:pt x="29" y="1"/>
                    <a:pt x="29" y="1"/>
                    <a:pt x="29" y="1"/>
                  </a:cubicBezTo>
                  <a:cubicBezTo>
                    <a:pt x="30" y="1"/>
                    <a:pt x="30" y="1"/>
                    <a:pt x="30" y="1"/>
                  </a:cubicBezTo>
                  <a:cubicBezTo>
                    <a:pt x="31" y="1"/>
                    <a:pt x="31" y="1"/>
                    <a:pt x="32" y="1"/>
                  </a:cubicBezTo>
                  <a:cubicBezTo>
                    <a:pt x="32" y="1"/>
                    <a:pt x="32" y="1"/>
                    <a:pt x="32" y="1"/>
                  </a:cubicBezTo>
                  <a:cubicBezTo>
                    <a:pt x="32" y="1"/>
                    <a:pt x="32" y="1"/>
                    <a:pt x="32" y="1"/>
                  </a:cubicBezTo>
                  <a:cubicBezTo>
                    <a:pt x="33" y="0"/>
                    <a:pt x="34" y="0"/>
                    <a:pt x="35" y="1"/>
                  </a:cubicBezTo>
                  <a:cubicBezTo>
                    <a:pt x="35" y="2"/>
                    <a:pt x="34" y="2"/>
                    <a:pt x="34" y="1"/>
                  </a:cubicBezTo>
                  <a:cubicBezTo>
                    <a:pt x="33" y="1"/>
                    <a:pt x="32" y="1"/>
                    <a:pt x="32" y="2"/>
                  </a:cubicBezTo>
                  <a:cubicBezTo>
                    <a:pt x="32" y="2"/>
                    <a:pt x="32" y="2"/>
                    <a:pt x="32" y="2"/>
                  </a:cubicBezTo>
                  <a:cubicBezTo>
                    <a:pt x="32" y="2"/>
                    <a:pt x="32" y="2"/>
                    <a:pt x="33" y="3"/>
                  </a:cubicBezTo>
                  <a:cubicBezTo>
                    <a:pt x="33" y="3"/>
                    <a:pt x="33" y="3"/>
                    <a:pt x="34" y="3"/>
                  </a:cubicBezTo>
                  <a:cubicBezTo>
                    <a:pt x="34" y="2"/>
                    <a:pt x="34" y="2"/>
                    <a:pt x="35" y="3"/>
                  </a:cubicBezTo>
                  <a:cubicBezTo>
                    <a:pt x="35" y="3"/>
                    <a:pt x="35" y="3"/>
                    <a:pt x="34" y="4"/>
                  </a:cubicBezTo>
                  <a:cubicBezTo>
                    <a:pt x="34" y="5"/>
                    <a:pt x="34" y="5"/>
                    <a:pt x="35" y="5"/>
                  </a:cubicBezTo>
                  <a:cubicBezTo>
                    <a:pt x="35" y="5"/>
                    <a:pt x="35" y="5"/>
                    <a:pt x="35" y="5"/>
                  </a:cubicBezTo>
                  <a:cubicBezTo>
                    <a:pt x="36" y="5"/>
                    <a:pt x="36" y="5"/>
                    <a:pt x="36" y="5"/>
                  </a:cubicBezTo>
                  <a:cubicBezTo>
                    <a:pt x="36" y="5"/>
                    <a:pt x="36" y="5"/>
                    <a:pt x="37" y="6"/>
                  </a:cubicBezTo>
                  <a:cubicBezTo>
                    <a:pt x="37" y="6"/>
                    <a:pt x="37" y="6"/>
                    <a:pt x="37" y="6"/>
                  </a:cubicBezTo>
                  <a:cubicBezTo>
                    <a:pt x="37" y="7"/>
                    <a:pt x="37" y="7"/>
                    <a:pt x="37" y="7"/>
                  </a:cubicBezTo>
                  <a:cubicBezTo>
                    <a:pt x="37" y="7"/>
                    <a:pt x="36" y="8"/>
                    <a:pt x="36" y="8"/>
                  </a:cubicBezTo>
                  <a:cubicBezTo>
                    <a:pt x="36" y="8"/>
                    <a:pt x="37" y="9"/>
                    <a:pt x="37" y="9"/>
                  </a:cubicBezTo>
                  <a:cubicBezTo>
                    <a:pt x="37" y="9"/>
                    <a:pt x="38" y="9"/>
                    <a:pt x="38" y="9"/>
                  </a:cubicBezTo>
                  <a:cubicBezTo>
                    <a:pt x="38" y="8"/>
                    <a:pt x="38" y="7"/>
                    <a:pt x="38" y="7"/>
                  </a:cubicBezTo>
                  <a:cubicBezTo>
                    <a:pt x="38" y="6"/>
                    <a:pt x="39" y="6"/>
                    <a:pt x="39" y="5"/>
                  </a:cubicBezTo>
                  <a:cubicBezTo>
                    <a:pt x="39" y="5"/>
                    <a:pt x="39" y="5"/>
                    <a:pt x="38" y="4"/>
                  </a:cubicBezTo>
                  <a:cubicBezTo>
                    <a:pt x="38" y="4"/>
                    <a:pt x="38" y="3"/>
                    <a:pt x="38" y="3"/>
                  </a:cubicBezTo>
                  <a:cubicBezTo>
                    <a:pt x="38" y="3"/>
                    <a:pt x="37" y="4"/>
                    <a:pt x="37" y="4"/>
                  </a:cubicBezTo>
                  <a:cubicBezTo>
                    <a:pt x="37" y="4"/>
                    <a:pt x="37" y="4"/>
                    <a:pt x="36" y="4"/>
                  </a:cubicBezTo>
                  <a:cubicBezTo>
                    <a:pt x="36" y="4"/>
                    <a:pt x="36" y="4"/>
                    <a:pt x="36" y="4"/>
                  </a:cubicBezTo>
                  <a:cubicBezTo>
                    <a:pt x="36" y="3"/>
                    <a:pt x="36" y="3"/>
                    <a:pt x="36" y="3"/>
                  </a:cubicBezTo>
                  <a:cubicBezTo>
                    <a:pt x="36" y="2"/>
                    <a:pt x="37" y="2"/>
                    <a:pt x="38" y="1"/>
                  </a:cubicBezTo>
                  <a:cubicBezTo>
                    <a:pt x="38" y="1"/>
                    <a:pt x="39" y="1"/>
                    <a:pt x="40" y="1"/>
                  </a:cubicBezTo>
                  <a:cubicBezTo>
                    <a:pt x="40" y="1"/>
                    <a:pt x="40" y="1"/>
                    <a:pt x="41" y="1"/>
                  </a:cubicBezTo>
                  <a:cubicBezTo>
                    <a:pt x="41" y="1"/>
                    <a:pt x="41" y="2"/>
                    <a:pt x="41" y="2"/>
                  </a:cubicBezTo>
                  <a:cubicBezTo>
                    <a:pt x="42" y="2"/>
                    <a:pt x="42" y="1"/>
                    <a:pt x="43" y="1"/>
                  </a:cubicBezTo>
                  <a:cubicBezTo>
                    <a:pt x="43" y="1"/>
                    <a:pt x="44" y="1"/>
                    <a:pt x="44" y="1"/>
                  </a:cubicBezTo>
                  <a:cubicBezTo>
                    <a:pt x="45" y="1"/>
                    <a:pt x="46" y="1"/>
                    <a:pt x="46" y="1"/>
                  </a:cubicBezTo>
                  <a:cubicBezTo>
                    <a:pt x="47" y="1"/>
                    <a:pt x="47" y="1"/>
                    <a:pt x="47" y="1"/>
                  </a:cubicBezTo>
                  <a:cubicBezTo>
                    <a:pt x="47" y="1"/>
                    <a:pt x="48" y="1"/>
                    <a:pt x="48" y="1"/>
                  </a:cubicBezTo>
                  <a:cubicBezTo>
                    <a:pt x="48" y="1"/>
                    <a:pt x="48" y="1"/>
                    <a:pt x="48" y="1"/>
                  </a:cubicBezTo>
                  <a:cubicBezTo>
                    <a:pt x="49" y="1"/>
                    <a:pt x="49" y="1"/>
                    <a:pt x="49" y="1"/>
                  </a:cubicBezTo>
                  <a:cubicBezTo>
                    <a:pt x="50" y="1"/>
                    <a:pt x="50" y="1"/>
                    <a:pt x="50" y="1"/>
                  </a:cubicBezTo>
                  <a:cubicBezTo>
                    <a:pt x="50" y="1"/>
                    <a:pt x="50" y="1"/>
                    <a:pt x="51" y="1"/>
                  </a:cubicBezTo>
                  <a:cubicBezTo>
                    <a:pt x="53" y="1"/>
                    <a:pt x="56" y="1"/>
                    <a:pt x="60" y="1"/>
                  </a:cubicBezTo>
                  <a:cubicBezTo>
                    <a:pt x="61" y="1"/>
                    <a:pt x="62" y="1"/>
                    <a:pt x="63" y="1"/>
                  </a:cubicBezTo>
                  <a:cubicBezTo>
                    <a:pt x="64" y="1"/>
                    <a:pt x="65" y="1"/>
                    <a:pt x="65" y="1"/>
                  </a:cubicBezTo>
                  <a:cubicBezTo>
                    <a:pt x="66" y="1"/>
                    <a:pt x="66" y="1"/>
                    <a:pt x="66" y="1"/>
                  </a:cubicBezTo>
                  <a:cubicBezTo>
                    <a:pt x="66" y="2"/>
                    <a:pt x="67" y="2"/>
                    <a:pt x="67" y="2"/>
                  </a:cubicBezTo>
                  <a:cubicBezTo>
                    <a:pt x="67" y="2"/>
                    <a:pt x="67" y="2"/>
                    <a:pt x="68" y="1"/>
                  </a:cubicBezTo>
                  <a:cubicBezTo>
                    <a:pt x="68" y="1"/>
                    <a:pt x="68" y="1"/>
                    <a:pt x="69" y="1"/>
                  </a:cubicBezTo>
                  <a:cubicBezTo>
                    <a:pt x="69" y="1"/>
                    <a:pt x="69" y="1"/>
                    <a:pt x="70" y="1"/>
                  </a:cubicBezTo>
                  <a:cubicBezTo>
                    <a:pt x="70" y="2"/>
                    <a:pt x="70" y="2"/>
                    <a:pt x="71" y="2"/>
                  </a:cubicBezTo>
                  <a:cubicBezTo>
                    <a:pt x="71" y="2"/>
                    <a:pt x="71" y="2"/>
                    <a:pt x="71" y="1"/>
                  </a:cubicBezTo>
                  <a:cubicBezTo>
                    <a:pt x="71" y="1"/>
                    <a:pt x="71" y="1"/>
                    <a:pt x="71" y="0"/>
                  </a:cubicBezTo>
                  <a:cubicBezTo>
                    <a:pt x="72" y="0"/>
                    <a:pt x="72" y="0"/>
                    <a:pt x="72" y="0"/>
                  </a:cubicBezTo>
                  <a:cubicBezTo>
                    <a:pt x="73" y="1"/>
                    <a:pt x="73" y="1"/>
                    <a:pt x="73" y="1"/>
                  </a:cubicBezTo>
                  <a:cubicBezTo>
                    <a:pt x="74" y="1"/>
                    <a:pt x="74" y="1"/>
                    <a:pt x="75" y="1"/>
                  </a:cubicBezTo>
                  <a:cubicBezTo>
                    <a:pt x="75" y="0"/>
                    <a:pt x="76" y="0"/>
                    <a:pt x="77" y="0"/>
                  </a:cubicBezTo>
                  <a:cubicBezTo>
                    <a:pt x="77" y="0"/>
                    <a:pt x="78" y="0"/>
                    <a:pt x="78" y="0"/>
                  </a:cubicBezTo>
                  <a:cubicBezTo>
                    <a:pt x="79" y="0"/>
                    <a:pt x="79" y="0"/>
                    <a:pt x="80" y="1"/>
                  </a:cubicBezTo>
                  <a:cubicBezTo>
                    <a:pt x="81" y="1"/>
                    <a:pt x="82" y="1"/>
                    <a:pt x="83" y="1"/>
                  </a:cubicBezTo>
                  <a:cubicBezTo>
                    <a:pt x="84" y="1"/>
                    <a:pt x="85"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7">
              <a:extLst>
                <a:ext uri="{FF2B5EF4-FFF2-40B4-BE49-F238E27FC236}">
                  <a16:creationId xmlns:a16="http://schemas.microsoft.com/office/drawing/2014/main" id="{82EBD5AB-CD7E-4901-8FB8-524DDEFC3881}"/>
                </a:ext>
              </a:extLst>
            </p:cNvPr>
            <p:cNvSpPr>
              <a:spLocks noEditPoints="1"/>
            </p:cNvSpPr>
            <p:nvPr/>
          </p:nvSpPr>
          <p:spPr bwMode="auto">
            <a:xfrm>
              <a:off x="8060395" y="3086699"/>
              <a:ext cx="101581" cy="177767"/>
            </a:xfrm>
            <a:custGeom>
              <a:avLst/>
              <a:gdLst>
                <a:gd name="T0" fmla="*/ 39 w 121"/>
                <a:gd name="T1" fmla="*/ 139 h 213"/>
                <a:gd name="T2" fmla="*/ 33 w 121"/>
                <a:gd name="T3" fmla="*/ 144 h 213"/>
                <a:gd name="T4" fmla="*/ 44 w 121"/>
                <a:gd name="T5" fmla="*/ 167 h 213"/>
                <a:gd name="T6" fmla="*/ 76 w 121"/>
                <a:gd name="T7" fmla="*/ 209 h 213"/>
                <a:gd name="T8" fmla="*/ 59 w 121"/>
                <a:gd name="T9" fmla="*/ 208 h 213"/>
                <a:gd name="T10" fmla="*/ 68 w 121"/>
                <a:gd name="T11" fmla="*/ 204 h 213"/>
                <a:gd name="T12" fmla="*/ 74 w 121"/>
                <a:gd name="T13" fmla="*/ 199 h 213"/>
                <a:gd name="T14" fmla="*/ 55 w 121"/>
                <a:gd name="T15" fmla="*/ 171 h 213"/>
                <a:gd name="T16" fmla="*/ 62 w 121"/>
                <a:gd name="T17" fmla="*/ 165 h 213"/>
                <a:gd name="T18" fmla="*/ 65 w 121"/>
                <a:gd name="T19" fmla="*/ 164 h 213"/>
                <a:gd name="T20" fmla="*/ 46 w 121"/>
                <a:gd name="T21" fmla="*/ 160 h 213"/>
                <a:gd name="T22" fmla="*/ 59 w 121"/>
                <a:gd name="T23" fmla="*/ 163 h 213"/>
                <a:gd name="T24" fmla="*/ 37 w 121"/>
                <a:gd name="T25" fmla="*/ 160 h 213"/>
                <a:gd name="T26" fmla="*/ 64 w 121"/>
                <a:gd name="T27" fmla="*/ 158 h 213"/>
                <a:gd name="T28" fmla="*/ 65 w 121"/>
                <a:gd name="T29" fmla="*/ 151 h 213"/>
                <a:gd name="T30" fmla="*/ 45 w 121"/>
                <a:gd name="T31" fmla="*/ 140 h 213"/>
                <a:gd name="T32" fmla="*/ 66 w 121"/>
                <a:gd name="T33" fmla="*/ 138 h 213"/>
                <a:gd name="T34" fmla="*/ 56 w 121"/>
                <a:gd name="T35" fmla="*/ 136 h 213"/>
                <a:gd name="T36" fmla="*/ 55 w 121"/>
                <a:gd name="T37" fmla="*/ 131 h 213"/>
                <a:gd name="T38" fmla="*/ 62 w 121"/>
                <a:gd name="T39" fmla="*/ 128 h 213"/>
                <a:gd name="T40" fmla="*/ 57 w 121"/>
                <a:gd name="T41" fmla="*/ 124 h 213"/>
                <a:gd name="T42" fmla="*/ 47 w 121"/>
                <a:gd name="T43" fmla="*/ 123 h 213"/>
                <a:gd name="T44" fmla="*/ 69 w 121"/>
                <a:gd name="T45" fmla="*/ 122 h 213"/>
                <a:gd name="T46" fmla="*/ 48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4 w 121"/>
                <a:gd name="T59" fmla="*/ 100 h 213"/>
                <a:gd name="T60" fmla="*/ 84 w 121"/>
                <a:gd name="T61" fmla="*/ 97 h 213"/>
                <a:gd name="T62" fmla="*/ 63 w 121"/>
                <a:gd name="T63" fmla="*/ 91 h 213"/>
                <a:gd name="T64" fmla="*/ 59 w 121"/>
                <a:gd name="T65" fmla="*/ 85 h 213"/>
                <a:gd name="T66" fmla="*/ 43 w 121"/>
                <a:gd name="T67" fmla="*/ 88 h 213"/>
                <a:gd name="T68" fmla="*/ 36 w 121"/>
                <a:gd name="T69" fmla="*/ 78 h 213"/>
                <a:gd name="T70" fmla="*/ 44 w 121"/>
                <a:gd name="T71" fmla="*/ 76 h 213"/>
                <a:gd name="T72" fmla="*/ 52 w 121"/>
                <a:gd name="T73" fmla="*/ 66 h 213"/>
                <a:gd name="T74" fmla="*/ 60 w 121"/>
                <a:gd name="T75" fmla="*/ 65 h 213"/>
                <a:gd name="T76" fmla="*/ 33 w 121"/>
                <a:gd name="T77" fmla="*/ 60 h 213"/>
                <a:gd name="T78" fmla="*/ 87 w 121"/>
                <a:gd name="T79" fmla="*/ 36 h 213"/>
                <a:gd name="T80" fmla="*/ 68 w 121"/>
                <a:gd name="T81" fmla="*/ 21 h 213"/>
                <a:gd name="T82" fmla="*/ 88 w 121"/>
                <a:gd name="T83" fmla="*/ 5 h 213"/>
                <a:gd name="T84" fmla="*/ 101 w 121"/>
                <a:gd name="T85" fmla="*/ 4 h 213"/>
                <a:gd name="T86" fmla="*/ 67 w 121"/>
                <a:gd name="T87" fmla="*/ 3 h 213"/>
                <a:gd name="T88" fmla="*/ 56 w 121"/>
                <a:gd name="T89" fmla="*/ 3 h 213"/>
                <a:gd name="T90" fmla="*/ 115 w 121"/>
                <a:gd name="T91" fmla="*/ 2 h 213"/>
                <a:gd name="T92" fmla="*/ 71 w 121"/>
                <a:gd name="T93" fmla="*/ 3 h 213"/>
                <a:gd name="T94" fmla="*/ 43 w 121"/>
                <a:gd name="T95" fmla="*/ 153 h 213"/>
                <a:gd name="T96" fmla="*/ 55 w 121"/>
                <a:gd name="T97" fmla="*/ 159 h 213"/>
                <a:gd name="T98" fmla="*/ 56 w 121"/>
                <a:gd name="T99" fmla="*/ 149 h 213"/>
                <a:gd name="T100" fmla="*/ 50 w 121"/>
                <a:gd name="T101" fmla="*/ 142 h 213"/>
                <a:gd name="T102" fmla="*/ 43 w 121"/>
                <a:gd name="T103" fmla="*/ 146 h 213"/>
                <a:gd name="T104" fmla="*/ 41 w 121"/>
                <a:gd name="T105" fmla="*/ 144 h 213"/>
                <a:gd name="T106" fmla="*/ 45 w 121"/>
                <a:gd name="T107" fmla="*/ 127 h 213"/>
                <a:gd name="T108" fmla="*/ 33 w 121"/>
                <a:gd name="T109" fmla="*/ 126 h 213"/>
                <a:gd name="T110" fmla="*/ 36 w 121"/>
                <a:gd name="T111" fmla="*/ 87 h 213"/>
                <a:gd name="T112" fmla="*/ 33 w 121"/>
                <a:gd name="T113" fmla="*/ 62 h 213"/>
                <a:gd name="T114" fmla="*/ 41 w 121"/>
                <a:gd name="T115" fmla="*/ 2 h 213"/>
                <a:gd name="T116" fmla="*/ 85 w 121"/>
                <a:gd name="T117" fmla="*/ 4 h 213"/>
                <a:gd name="T118" fmla="*/ 120 w 121"/>
                <a:gd name="T119" fmla="*/ 25 h 213"/>
                <a:gd name="T120" fmla="*/ 38 w 121"/>
                <a:gd name="T121" fmla="*/ 210 h 213"/>
                <a:gd name="T122" fmla="*/ 38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9" y="137"/>
                    <a:pt x="38" y="137"/>
                    <a:pt x="38" y="137"/>
                  </a:cubicBezTo>
                  <a:cubicBezTo>
                    <a:pt x="38" y="137"/>
                    <a:pt x="38" y="137"/>
                    <a:pt x="38" y="137"/>
                  </a:cubicBezTo>
                  <a:cubicBezTo>
                    <a:pt x="37" y="137"/>
                    <a:pt x="37" y="136"/>
                    <a:pt x="38" y="136"/>
                  </a:cubicBezTo>
                  <a:cubicBezTo>
                    <a:pt x="38" y="136"/>
                    <a:pt x="39"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9" y="138"/>
                    <a:pt x="39" y="139"/>
                  </a:cubicBezTo>
                  <a:cubicBezTo>
                    <a:pt x="39" y="139"/>
                    <a:pt x="39" y="139"/>
                    <a:pt x="39" y="139"/>
                  </a:cubicBezTo>
                  <a:cubicBezTo>
                    <a:pt x="39" y="139"/>
                    <a:pt x="39" y="140"/>
                    <a:pt x="39" y="140"/>
                  </a:cubicBezTo>
                  <a:cubicBezTo>
                    <a:pt x="38" y="140"/>
                    <a:pt x="38" y="140"/>
                    <a:pt x="38" y="140"/>
                  </a:cubicBezTo>
                  <a:cubicBezTo>
                    <a:pt x="38" y="139"/>
                    <a:pt x="37" y="139"/>
                    <a:pt x="37" y="139"/>
                  </a:cubicBezTo>
                  <a:cubicBezTo>
                    <a:pt x="37" y="139"/>
                    <a:pt x="37" y="139"/>
                    <a:pt x="36" y="139"/>
                  </a:cubicBezTo>
                  <a:cubicBezTo>
                    <a:pt x="36" y="138"/>
                    <a:pt x="36" y="139"/>
                    <a:pt x="36" y="139"/>
                  </a:cubicBezTo>
                  <a:cubicBezTo>
                    <a:pt x="36" y="139"/>
                    <a:pt x="36" y="140"/>
                    <a:pt x="36" y="140"/>
                  </a:cubicBezTo>
                  <a:cubicBezTo>
                    <a:pt x="36" y="141"/>
                    <a:pt x="36" y="141"/>
                    <a:pt x="36" y="141"/>
                  </a:cubicBezTo>
                  <a:cubicBezTo>
                    <a:pt x="36" y="141"/>
                    <a:pt x="36" y="141"/>
                    <a:pt x="36" y="141"/>
                  </a:cubicBezTo>
                  <a:cubicBezTo>
                    <a:pt x="36" y="141"/>
                    <a:pt x="37" y="141"/>
                    <a:pt x="37" y="141"/>
                  </a:cubicBezTo>
                  <a:cubicBezTo>
                    <a:pt x="37" y="141"/>
                    <a:pt x="37" y="142"/>
                    <a:pt x="37" y="142"/>
                  </a:cubicBezTo>
                  <a:cubicBezTo>
                    <a:pt x="37" y="143"/>
                    <a:pt x="37" y="143"/>
                    <a:pt x="37"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3" y="139"/>
                    <a:pt x="33" y="139"/>
                  </a:cubicBezTo>
                  <a:cubicBezTo>
                    <a:pt x="34"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5"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4" y="159"/>
                    <a:pt x="34" y="159"/>
                    <a:pt x="34" y="159"/>
                  </a:cubicBezTo>
                  <a:cubicBezTo>
                    <a:pt x="35" y="159"/>
                    <a:pt x="35" y="159"/>
                    <a:pt x="35" y="159"/>
                  </a:cubicBezTo>
                  <a:cubicBezTo>
                    <a:pt x="35" y="160"/>
                    <a:pt x="36" y="160"/>
                    <a:pt x="36" y="160"/>
                  </a:cubicBezTo>
                  <a:cubicBezTo>
                    <a:pt x="36" y="161"/>
                    <a:pt x="35" y="162"/>
                    <a:pt x="35" y="161"/>
                  </a:cubicBezTo>
                  <a:cubicBezTo>
                    <a:pt x="34" y="161"/>
                    <a:pt x="34"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9" y="160"/>
                    <a:pt x="49" y="160"/>
                  </a:cubicBezTo>
                  <a:cubicBezTo>
                    <a:pt x="49" y="160"/>
                    <a:pt x="49" y="160"/>
                    <a:pt x="50" y="160"/>
                  </a:cubicBezTo>
                  <a:cubicBezTo>
                    <a:pt x="50" y="160"/>
                    <a:pt x="51"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4"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9" y="212"/>
                    <a:pt x="59" y="212"/>
                    <a:pt x="59" y="212"/>
                  </a:cubicBezTo>
                  <a:cubicBezTo>
                    <a:pt x="59" y="212"/>
                    <a:pt x="58" y="211"/>
                    <a:pt x="58" y="211"/>
                  </a:cubicBezTo>
                  <a:cubicBezTo>
                    <a:pt x="58" y="211"/>
                    <a:pt x="57" y="212"/>
                    <a:pt x="57" y="212"/>
                  </a:cubicBezTo>
                  <a:close/>
                  <a:moveTo>
                    <a:pt x="41" y="212"/>
                  </a:moveTo>
                  <a:cubicBezTo>
                    <a:pt x="42" y="212"/>
                    <a:pt x="42" y="211"/>
                    <a:pt x="42" y="211"/>
                  </a:cubicBezTo>
                  <a:lnTo>
                    <a:pt x="41" y="211"/>
                  </a:lnTo>
                  <a:cubicBezTo>
                    <a:pt x="41" y="211"/>
                    <a:pt x="41" y="211"/>
                    <a:pt x="41" y="212"/>
                  </a:cubicBezTo>
                  <a:close/>
                  <a:moveTo>
                    <a:pt x="56" y="210"/>
                  </a:moveTo>
                  <a:cubicBezTo>
                    <a:pt x="56" y="210"/>
                    <a:pt x="56" y="210"/>
                    <a:pt x="56" y="210"/>
                  </a:cubicBezTo>
                  <a:cubicBezTo>
                    <a:pt x="56" y="210"/>
                    <a:pt x="56" y="210"/>
                    <a:pt x="56" y="210"/>
                  </a:cubicBezTo>
                  <a:cubicBezTo>
                    <a:pt x="56" y="210"/>
                    <a:pt x="56" y="210"/>
                    <a:pt x="56" y="210"/>
                  </a:cubicBezTo>
                  <a:cubicBezTo>
                    <a:pt x="56" y="210"/>
                    <a:pt x="56" y="210"/>
                    <a:pt x="56" y="210"/>
                  </a:cubicBezTo>
                  <a:close/>
                  <a:moveTo>
                    <a:pt x="75" y="209"/>
                  </a:moveTo>
                  <a:cubicBezTo>
                    <a:pt x="75" y="210"/>
                    <a:pt x="76" y="210"/>
                    <a:pt x="76" y="211"/>
                  </a:cubicBezTo>
                  <a:cubicBezTo>
                    <a:pt x="76" y="211"/>
                    <a:pt x="77" y="211"/>
                    <a:pt x="77" y="210"/>
                  </a:cubicBezTo>
                  <a:cubicBezTo>
                    <a:pt x="77" y="210"/>
                    <a:pt x="77" y="210"/>
                    <a:pt x="77" y="210"/>
                  </a:cubicBezTo>
                  <a:cubicBezTo>
                    <a:pt x="77" y="209"/>
                    <a:pt x="77" y="209"/>
                    <a:pt x="77" y="209"/>
                  </a:cubicBezTo>
                  <a:cubicBezTo>
                    <a:pt x="77" y="209"/>
                    <a:pt x="77" y="209"/>
                    <a:pt x="76" y="209"/>
                  </a:cubicBezTo>
                  <a:cubicBezTo>
                    <a:pt x="76" y="209"/>
                    <a:pt x="76"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7"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9"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4" y="209"/>
                  </a:cubicBezTo>
                  <a:cubicBezTo>
                    <a:pt x="44" y="210"/>
                    <a:pt x="44" y="210"/>
                    <a:pt x="45" y="210"/>
                  </a:cubicBezTo>
                  <a:cubicBezTo>
                    <a:pt x="45" y="209"/>
                    <a:pt x="45"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3" y="208"/>
                    <a:pt x="63" y="208"/>
                  </a:cubicBezTo>
                  <a:cubicBezTo>
                    <a:pt x="63" y="208"/>
                    <a:pt x="63" y="207"/>
                    <a:pt x="63" y="207"/>
                  </a:cubicBezTo>
                  <a:cubicBezTo>
                    <a:pt x="63" y="207"/>
                    <a:pt x="63" y="206"/>
                    <a:pt x="63" y="206"/>
                  </a:cubicBezTo>
                  <a:cubicBezTo>
                    <a:pt x="63" y="205"/>
                    <a:pt x="64" y="205"/>
                    <a:pt x="64" y="205"/>
                  </a:cubicBezTo>
                  <a:cubicBezTo>
                    <a:pt x="64" y="205"/>
                    <a:pt x="65" y="206"/>
                    <a:pt x="65" y="206"/>
                  </a:cubicBezTo>
                  <a:cubicBezTo>
                    <a:pt x="65" y="206"/>
                    <a:pt x="65" y="206"/>
                    <a:pt x="65" y="207"/>
                  </a:cubicBezTo>
                  <a:cubicBezTo>
                    <a:pt x="66" y="207"/>
                    <a:pt x="66" y="207"/>
                    <a:pt x="67" y="206"/>
                  </a:cubicBezTo>
                  <a:cubicBezTo>
                    <a:pt x="67" y="206"/>
                    <a:pt x="68" y="205"/>
                    <a:pt x="68" y="205"/>
                  </a:cubicBezTo>
                  <a:cubicBezTo>
                    <a:pt x="69" y="205"/>
                    <a:pt x="69" y="205"/>
                    <a:pt x="70" y="205"/>
                  </a:cubicBezTo>
                  <a:cubicBezTo>
                    <a:pt x="69" y="205"/>
                    <a:pt x="69" y="204"/>
                    <a:pt x="69" y="204"/>
                  </a:cubicBezTo>
                  <a:cubicBezTo>
                    <a:pt x="69" y="204"/>
                    <a:pt x="68" y="204"/>
                    <a:pt x="68" y="203"/>
                  </a:cubicBezTo>
                  <a:cubicBezTo>
                    <a:pt x="68" y="203"/>
                    <a:pt x="68" y="203"/>
                    <a:pt x="68"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9" y="201"/>
                    <a:pt x="59"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40"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3"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1" y="184"/>
                    <a:pt x="71"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8" y="168"/>
                  </a:moveTo>
                  <a:cubicBezTo>
                    <a:pt x="67" y="168"/>
                    <a:pt x="67" y="168"/>
                    <a:pt x="66" y="168"/>
                  </a:cubicBezTo>
                  <a:cubicBezTo>
                    <a:pt x="66" y="168"/>
                    <a:pt x="66" y="168"/>
                    <a:pt x="67" y="168"/>
                  </a:cubicBezTo>
                  <a:cubicBezTo>
                    <a:pt x="67" y="169"/>
                    <a:pt x="67" y="168"/>
                    <a:pt x="68"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5"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2" y="166"/>
                  </a:cubicBezTo>
                  <a:cubicBezTo>
                    <a:pt x="62" y="167"/>
                    <a:pt x="62" y="167"/>
                    <a:pt x="62" y="167"/>
                  </a:cubicBezTo>
                  <a:cubicBezTo>
                    <a:pt x="63" y="166"/>
                    <a:pt x="62" y="166"/>
                    <a:pt x="62" y="166"/>
                  </a:cubicBezTo>
                  <a:cubicBezTo>
                    <a:pt x="62" y="165"/>
                    <a:pt x="62" y="165"/>
                    <a:pt x="62" y="165"/>
                  </a:cubicBezTo>
                  <a:cubicBezTo>
                    <a:pt x="62"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80"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5"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9"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4" y="162"/>
                    <a:pt x="54" y="162"/>
                  </a:cubicBezTo>
                  <a:cubicBezTo>
                    <a:pt x="54" y="162"/>
                    <a:pt x="55" y="162"/>
                    <a:pt x="55" y="162"/>
                  </a:cubicBezTo>
                  <a:cubicBezTo>
                    <a:pt x="55" y="163"/>
                    <a:pt x="55" y="163"/>
                    <a:pt x="55" y="163"/>
                  </a:cubicBezTo>
                  <a:cubicBezTo>
                    <a:pt x="55" y="163"/>
                    <a:pt x="55" y="163"/>
                    <a:pt x="56" y="163"/>
                  </a:cubicBezTo>
                  <a:cubicBezTo>
                    <a:pt x="56" y="163"/>
                    <a:pt x="57" y="163"/>
                    <a:pt x="57" y="163"/>
                  </a:cubicBezTo>
                  <a:cubicBezTo>
                    <a:pt x="57" y="163"/>
                    <a:pt x="57" y="163"/>
                    <a:pt x="57" y="163"/>
                  </a:cubicBezTo>
                  <a:cubicBezTo>
                    <a:pt x="57" y="163"/>
                    <a:pt x="57" y="162"/>
                    <a:pt x="57" y="162"/>
                  </a:cubicBezTo>
                  <a:cubicBezTo>
                    <a:pt x="57" y="162"/>
                    <a:pt x="56" y="162"/>
                    <a:pt x="56" y="162"/>
                  </a:cubicBezTo>
                  <a:cubicBezTo>
                    <a:pt x="56" y="162"/>
                    <a:pt x="56"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2"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8" y="164"/>
                    <a:pt x="57" y="164"/>
                    <a:pt x="57" y="165"/>
                  </a:cubicBezTo>
                  <a:cubicBezTo>
                    <a:pt x="57" y="165"/>
                    <a:pt x="57" y="165"/>
                    <a:pt x="56" y="165"/>
                  </a:cubicBezTo>
                  <a:cubicBezTo>
                    <a:pt x="55" y="165"/>
                    <a:pt x="54" y="165"/>
                    <a:pt x="54" y="166"/>
                  </a:cubicBezTo>
                  <a:cubicBezTo>
                    <a:pt x="54" y="167"/>
                    <a:pt x="53" y="167"/>
                    <a:pt x="52" y="167"/>
                  </a:cubicBezTo>
                  <a:cubicBezTo>
                    <a:pt x="52" y="167"/>
                    <a:pt x="51" y="166"/>
                    <a:pt x="51"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8"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9"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8" y="160"/>
                  </a:cubicBezTo>
                  <a:cubicBezTo>
                    <a:pt x="38" y="159"/>
                    <a:pt x="38" y="159"/>
                    <a:pt x="38" y="159"/>
                  </a:cubicBezTo>
                  <a:cubicBezTo>
                    <a:pt x="38" y="159"/>
                    <a:pt x="38" y="159"/>
                    <a:pt x="38" y="159"/>
                  </a:cubicBezTo>
                  <a:cubicBezTo>
                    <a:pt x="38" y="158"/>
                    <a:pt x="37" y="158"/>
                    <a:pt x="36" y="159"/>
                  </a:cubicBezTo>
                  <a:close/>
                  <a:moveTo>
                    <a:pt x="52" y="159"/>
                  </a:moveTo>
                  <a:cubicBezTo>
                    <a:pt x="52" y="158"/>
                    <a:pt x="52" y="158"/>
                    <a:pt x="52" y="158"/>
                  </a:cubicBezTo>
                  <a:cubicBezTo>
                    <a:pt x="52"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6" y="157"/>
                  </a:moveTo>
                  <a:cubicBezTo>
                    <a:pt x="66" y="157"/>
                    <a:pt x="66" y="157"/>
                    <a:pt x="66" y="157"/>
                  </a:cubicBezTo>
                  <a:cubicBezTo>
                    <a:pt x="67" y="157"/>
                    <a:pt x="67" y="157"/>
                    <a:pt x="67" y="157"/>
                  </a:cubicBezTo>
                  <a:cubicBezTo>
                    <a:pt x="67" y="157"/>
                    <a:pt x="67" y="156"/>
                    <a:pt x="66" y="156"/>
                  </a:cubicBezTo>
                  <a:cubicBezTo>
                    <a:pt x="66" y="156"/>
                    <a:pt x="66" y="157"/>
                    <a:pt x="66" y="157"/>
                  </a:cubicBezTo>
                  <a:close/>
                  <a:moveTo>
                    <a:pt x="66" y="154"/>
                  </a:moveTo>
                  <a:cubicBezTo>
                    <a:pt x="67" y="154"/>
                    <a:pt x="67" y="154"/>
                    <a:pt x="67" y="154"/>
                  </a:cubicBezTo>
                  <a:cubicBezTo>
                    <a:pt x="67" y="154"/>
                    <a:pt x="67" y="154"/>
                    <a:pt x="67" y="154"/>
                  </a:cubicBezTo>
                  <a:cubicBezTo>
                    <a:pt x="67" y="154"/>
                    <a:pt x="67"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5"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2" y="160"/>
                    <a:pt x="62"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2" y="152"/>
                  </a:moveTo>
                  <a:cubicBezTo>
                    <a:pt x="62" y="153"/>
                    <a:pt x="62" y="153"/>
                    <a:pt x="63" y="153"/>
                  </a:cubicBezTo>
                  <a:cubicBezTo>
                    <a:pt x="63" y="153"/>
                    <a:pt x="64" y="153"/>
                    <a:pt x="64" y="152"/>
                  </a:cubicBezTo>
                  <a:cubicBezTo>
                    <a:pt x="64" y="152"/>
                    <a:pt x="63" y="151"/>
                    <a:pt x="63" y="151"/>
                  </a:cubicBezTo>
                  <a:cubicBezTo>
                    <a:pt x="62" y="151"/>
                    <a:pt x="62" y="152"/>
                    <a:pt x="62" y="152"/>
                  </a:cubicBezTo>
                  <a:close/>
                  <a:moveTo>
                    <a:pt x="65" y="151"/>
                  </a:moveTo>
                  <a:cubicBezTo>
                    <a:pt x="66" y="151"/>
                    <a:pt x="66" y="151"/>
                    <a:pt x="66" y="151"/>
                  </a:cubicBezTo>
                  <a:cubicBezTo>
                    <a:pt x="66" y="151"/>
                    <a:pt x="66"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1" y="142"/>
                    <a:pt x="71" y="142"/>
                  </a:cubicBezTo>
                  <a:cubicBezTo>
                    <a:pt x="71" y="142"/>
                    <a:pt x="71" y="143"/>
                    <a:pt x="71" y="143"/>
                  </a:cubicBezTo>
                  <a:cubicBezTo>
                    <a:pt x="72" y="143"/>
                    <a:pt x="73" y="142"/>
                    <a:pt x="72" y="141"/>
                  </a:cubicBezTo>
                  <a:close/>
                  <a:moveTo>
                    <a:pt x="72" y="140"/>
                  </a:moveTo>
                  <a:cubicBezTo>
                    <a:pt x="72" y="140"/>
                    <a:pt x="73" y="140"/>
                    <a:pt x="73" y="140"/>
                  </a:cubicBezTo>
                  <a:cubicBezTo>
                    <a:pt x="74" y="140"/>
                    <a:pt x="74" y="140"/>
                    <a:pt x="74" y="139"/>
                  </a:cubicBezTo>
                  <a:cubicBezTo>
                    <a:pt x="74" y="139"/>
                    <a:pt x="74" y="138"/>
                    <a:pt x="73" y="139"/>
                  </a:cubicBezTo>
                  <a:cubicBezTo>
                    <a:pt x="72" y="139"/>
                    <a:pt x="72" y="139"/>
                    <a:pt x="72" y="140"/>
                  </a:cubicBezTo>
                  <a:close/>
                  <a:moveTo>
                    <a:pt x="45" y="140"/>
                  </a:moveTo>
                  <a:cubicBezTo>
                    <a:pt x="44" y="139"/>
                    <a:pt x="44" y="139"/>
                    <a:pt x="44" y="139"/>
                  </a:cubicBezTo>
                  <a:cubicBezTo>
                    <a:pt x="44" y="138"/>
                    <a:pt x="43" y="138"/>
                    <a:pt x="43" y="138"/>
                  </a:cubicBezTo>
                  <a:cubicBezTo>
                    <a:pt x="43" y="139"/>
                    <a:pt x="43" y="139"/>
                    <a:pt x="43" y="140"/>
                  </a:cubicBezTo>
                  <a:cubicBezTo>
                    <a:pt x="44" y="140"/>
                    <a:pt x="44" y="140"/>
                    <a:pt x="45" y="140"/>
                  </a:cubicBezTo>
                  <a:close/>
                  <a:moveTo>
                    <a:pt x="68" y="141"/>
                  </a:moveTo>
                  <a:cubicBezTo>
                    <a:pt x="68" y="141"/>
                    <a:pt x="69" y="140"/>
                    <a:pt x="69" y="140"/>
                  </a:cubicBezTo>
                  <a:cubicBezTo>
                    <a:pt x="69" y="140"/>
                    <a:pt x="69" y="139"/>
                    <a:pt x="69" y="139"/>
                  </a:cubicBezTo>
                  <a:cubicBezTo>
                    <a:pt x="69" y="138"/>
                    <a:pt x="69" y="138"/>
                    <a:pt x="68" y="139"/>
                  </a:cubicBezTo>
                  <a:cubicBezTo>
                    <a:pt x="68" y="139"/>
                    <a:pt x="68" y="139"/>
                    <a:pt x="68" y="139"/>
                  </a:cubicBezTo>
                  <a:cubicBezTo>
                    <a:pt x="67" y="140"/>
                    <a:pt x="67" y="140"/>
                    <a:pt x="67" y="141"/>
                  </a:cubicBezTo>
                  <a:cubicBezTo>
                    <a:pt x="67" y="141"/>
                    <a:pt x="68" y="141"/>
                    <a:pt x="68" y="141"/>
                  </a:cubicBezTo>
                  <a:close/>
                  <a:moveTo>
                    <a:pt x="55" y="139"/>
                  </a:moveTo>
                  <a:cubicBezTo>
                    <a:pt x="55" y="139"/>
                    <a:pt x="55" y="140"/>
                    <a:pt x="55" y="141"/>
                  </a:cubicBezTo>
                  <a:cubicBezTo>
                    <a:pt x="55" y="141"/>
                    <a:pt x="56" y="142"/>
                    <a:pt x="56" y="142"/>
                  </a:cubicBezTo>
                  <a:cubicBezTo>
                    <a:pt x="56" y="142"/>
                    <a:pt x="56" y="142"/>
                    <a:pt x="56" y="141"/>
                  </a:cubicBezTo>
                  <a:cubicBezTo>
                    <a:pt x="57" y="141"/>
                    <a:pt x="57" y="141"/>
                    <a:pt x="57" y="141"/>
                  </a:cubicBezTo>
                  <a:cubicBezTo>
                    <a:pt x="57" y="141"/>
                    <a:pt x="57" y="140"/>
                    <a:pt x="58" y="140"/>
                  </a:cubicBezTo>
                  <a:cubicBezTo>
                    <a:pt x="58" y="140"/>
                    <a:pt x="58" y="140"/>
                    <a:pt x="58" y="140"/>
                  </a:cubicBezTo>
                  <a:cubicBezTo>
                    <a:pt x="58" y="140"/>
                    <a:pt x="58" y="140"/>
                    <a:pt x="58" y="139"/>
                  </a:cubicBezTo>
                  <a:cubicBezTo>
                    <a:pt x="59" y="139"/>
                    <a:pt x="59" y="139"/>
                    <a:pt x="59" y="139"/>
                  </a:cubicBezTo>
                  <a:cubicBezTo>
                    <a:pt x="58" y="138"/>
                    <a:pt x="57" y="138"/>
                    <a:pt x="56" y="138"/>
                  </a:cubicBezTo>
                  <a:cubicBezTo>
                    <a:pt x="55" y="138"/>
                    <a:pt x="55" y="138"/>
                    <a:pt x="55" y="139"/>
                  </a:cubicBezTo>
                  <a:close/>
                  <a:moveTo>
                    <a:pt x="61" y="139"/>
                  </a:moveTo>
                  <a:cubicBezTo>
                    <a:pt x="61" y="139"/>
                    <a:pt x="61" y="139"/>
                    <a:pt x="62" y="139"/>
                  </a:cubicBezTo>
                  <a:cubicBezTo>
                    <a:pt x="62" y="139"/>
                    <a:pt x="62" y="139"/>
                    <a:pt x="62" y="138"/>
                  </a:cubicBezTo>
                  <a:cubicBezTo>
                    <a:pt x="62" y="138"/>
                    <a:pt x="62"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9" y="137"/>
                  </a:cubicBezTo>
                  <a:cubicBezTo>
                    <a:pt x="69" y="137"/>
                    <a:pt x="70" y="137"/>
                    <a:pt x="70" y="137"/>
                  </a:cubicBezTo>
                  <a:cubicBezTo>
                    <a:pt x="70" y="137"/>
                    <a:pt x="70" y="136"/>
                    <a:pt x="70" y="136"/>
                  </a:cubicBezTo>
                  <a:cubicBezTo>
                    <a:pt x="70" y="136"/>
                    <a:pt x="70" y="135"/>
                    <a:pt x="70" y="135"/>
                  </a:cubicBezTo>
                  <a:cubicBezTo>
                    <a:pt x="70" y="135"/>
                    <a:pt x="70" y="135"/>
                    <a:pt x="69" y="135"/>
                  </a:cubicBezTo>
                  <a:cubicBezTo>
                    <a:pt x="69" y="135"/>
                    <a:pt x="68" y="135"/>
                    <a:pt x="68" y="135"/>
                  </a:cubicBezTo>
                  <a:close/>
                  <a:moveTo>
                    <a:pt x="50" y="136"/>
                  </a:moveTo>
                  <a:cubicBezTo>
                    <a:pt x="51" y="136"/>
                    <a:pt x="51" y="137"/>
                    <a:pt x="52"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1"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8"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6"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3" y="132"/>
                    <a:pt x="63" y="131"/>
                    <a:pt x="63" y="131"/>
                  </a:cubicBezTo>
                  <a:close/>
                  <a:moveTo>
                    <a:pt x="54" y="131"/>
                  </a:moveTo>
                  <a:cubicBezTo>
                    <a:pt x="54" y="131"/>
                    <a:pt x="55" y="131"/>
                    <a:pt x="55" y="131"/>
                  </a:cubicBezTo>
                  <a:cubicBezTo>
                    <a:pt x="56"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80" y="130"/>
                  </a:cubicBezTo>
                  <a:cubicBezTo>
                    <a:pt x="79" y="130"/>
                    <a:pt x="79" y="130"/>
                    <a:pt x="79" y="131"/>
                  </a:cubicBezTo>
                  <a:close/>
                  <a:moveTo>
                    <a:pt x="50" y="129"/>
                  </a:moveTo>
                  <a:cubicBezTo>
                    <a:pt x="50" y="129"/>
                    <a:pt x="50" y="129"/>
                    <a:pt x="50" y="129"/>
                  </a:cubicBezTo>
                  <a:cubicBezTo>
                    <a:pt x="50" y="129"/>
                    <a:pt x="51" y="129"/>
                    <a:pt x="50" y="129"/>
                  </a:cubicBezTo>
                  <a:cubicBezTo>
                    <a:pt x="50" y="128"/>
                    <a:pt x="50" y="128"/>
                    <a:pt x="50" y="128"/>
                  </a:cubicBezTo>
                  <a:cubicBezTo>
                    <a:pt x="50" y="129"/>
                    <a:pt x="50" y="129"/>
                    <a:pt x="50" y="129"/>
                  </a:cubicBezTo>
                  <a:close/>
                  <a:moveTo>
                    <a:pt x="46" y="129"/>
                  </a:moveTo>
                  <a:cubicBezTo>
                    <a:pt x="46" y="129"/>
                    <a:pt x="47" y="129"/>
                    <a:pt x="47" y="129"/>
                  </a:cubicBezTo>
                  <a:cubicBezTo>
                    <a:pt x="47" y="128"/>
                    <a:pt x="46" y="128"/>
                    <a:pt x="46" y="128"/>
                  </a:cubicBezTo>
                  <a:cubicBezTo>
                    <a:pt x="46" y="129"/>
                    <a:pt x="46" y="129"/>
                    <a:pt x="46" y="129"/>
                  </a:cubicBezTo>
                  <a:close/>
                  <a:moveTo>
                    <a:pt x="67" y="127"/>
                  </a:moveTo>
                  <a:cubicBezTo>
                    <a:pt x="66" y="127"/>
                    <a:pt x="66" y="127"/>
                    <a:pt x="66" y="128"/>
                  </a:cubicBezTo>
                  <a:cubicBezTo>
                    <a:pt x="66" y="128"/>
                    <a:pt x="66" y="128"/>
                    <a:pt x="66" y="129"/>
                  </a:cubicBezTo>
                  <a:cubicBezTo>
                    <a:pt x="67" y="129"/>
                    <a:pt x="67" y="129"/>
                    <a:pt x="67" y="129"/>
                  </a:cubicBezTo>
                  <a:cubicBezTo>
                    <a:pt x="67" y="129"/>
                    <a:pt x="68" y="128"/>
                    <a:pt x="68" y="128"/>
                  </a:cubicBezTo>
                  <a:cubicBezTo>
                    <a:pt x="68" y="128"/>
                    <a:pt x="68" y="128"/>
                    <a:pt x="67" y="127"/>
                  </a:cubicBezTo>
                  <a:cubicBezTo>
                    <a:pt x="67" y="127"/>
                    <a:pt x="67" y="127"/>
                    <a:pt x="66" y="127"/>
                  </a:cubicBezTo>
                  <a:lnTo>
                    <a:pt x="67" y="127"/>
                  </a:ln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60" y="127"/>
                    <a:pt x="59" y="127"/>
                  </a:cubicBezTo>
                  <a:cubicBezTo>
                    <a:pt x="59" y="127"/>
                    <a:pt x="59" y="127"/>
                    <a:pt x="59" y="127"/>
                  </a:cubicBezTo>
                  <a:cubicBezTo>
                    <a:pt x="59" y="127"/>
                    <a:pt x="58" y="127"/>
                    <a:pt x="58" y="127"/>
                  </a:cubicBezTo>
                  <a:cubicBezTo>
                    <a:pt x="58" y="127"/>
                    <a:pt x="58" y="128"/>
                    <a:pt x="59" y="128"/>
                  </a:cubicBezTo>
                  <a:close/>
                  <a:moveTo>
                    <a:pt x="48" y="127"/>
                  </a:moveTo>
                  <a:cubicBezTo>
                    <a:pt x="48" y="127"/>
                    <a:pt x="48" y="127"/>
                    <a:pt x="49" y="127"/>
                  </a:cubicBezTo>
                  <a:cubicBezTo>
                    <a:pt x="50" y="127"/>
                    <a:pt x="50" y="126"/>
                    <a:pt x="50" y="126"/>
                  </a:cubicBezTo>
                  <a:cubicBezTo>
                    <a:pt x="49" y="126"/>
                    <a:pt x="49" y="126"/>
                    <a:pt x="48" y="126"/>
                  </a:cubicBezTo>
                  <a:cubicBezTo>
                    <a:pt x="48" y="126"/>
                    <a:pt x="48" y="126"/>
                    <a:pt x="48" y="126"/>
                  </a:cubicBezTo>
                  <a:lnTo>
                    <a:pt x="48"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6" y="124"/>
                  </a:cubicBezTo>
                  <a:cubicBezTo>
                    <a:pt x="65" y="124"/>
                    <a:pt x="64" y="124"/>
                    <a:pt x="64" y="124"/>
                  </a:cubicBezTo>
                  <a:close/>
                  <a:moveTo>
                    <a:pt x="73" y="124"/>
                  </a:moveTo>
                  <a:cubicBezTo>
                    <a:pt x="73" y="124"/>
                    <a:pt x="73" y="124"/>
                    <a:pt x="73" y="124"/>
                  </a:cubicBezTo>
                  <a:cubicBezTo>
                    <a:pt x="74"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60" y="123"/>
                    <a:pt x="60" y="123"/>
                  </a:cubicBezTo>
                  <a:cubicBezTo>
                    <a:pt x="61" y="123"/>
                    <a:pt x="61" y="123"/>
                    <a:pt x="61" y="123"/>
                  </a:cubicBezTo>
                  <a:cubicBezTo>
                    <a:pt x="61" y="122"/>
                    <a:pt x="61" y="122"/>
                    <a:pt x="60" y="122"/>
                  </a:cubicBezTo>
                  <a:cubicBezTo>
                    <a:pt x="60" y="122"/>
                    <a:pt x="59" y="122"/>
                    <a:pt x="59" y="122"/>
                  </a:cubicBezTo>
                  <a:close/>
                  <a:moveTo>
                    <a:pt x="52" y="122"/>
                  </a:moveTo>
                  <a:cubicBezTo>
                    <a:pt x="51" y="122"/>
                    <a:pt x="51" y="122"/>
                    <a:pt x="51" y="122"/>
                  </a:cubicBezTo>
                  <a:cubicBezTo>
                    <a:pt x="50" y="122"/>
                    <a:pt x="50" y="122"/>
                    <a:pt x="50" y="122"/>
                  </a:cubicBezTo>
                  <a:cubicBezTo>
                    <a:pt x="50" y="123"/>
                    <a:pt x="51" y="123"/>
                    <a:pt x="51" y="123"/>
                  </a:cubicBezTo>
                  <a:cubicBezTo>
                    <a:pt x="51" y="123"/>
                    <a:pt x="51" y="123"/>
                    <a:pt x="52" y="123"/>
                  </a:cubicBezTo>
                  <a:cubicBezTo>
                    <a:pt x="52" y="124"/>
                    <a:pt x="52" y="124"/>
                    <a:pt x="52" y="124"/>
                  </a:cubicBezTo>
                  <a:cubicBezTo>
                    <a:pt x="51" y="124"/>
                    <a:pt x="51" y="124"/>
                    <a:pt x="51" y="125"/>
                  </a:cubicBezTo>
                  <a:cubicBezTo>
                    <a:pt x="50" y="125"/>
                    <a:pt x="50" y="125"/>
                    <a:pt x="50" y="125"/>
                  </a:cubicBezTo>
                  <a:cubicBezTo>
                    <a:pt x="50" y="126"/>
                    <a:pt x="50" y="126"/>
                    <a:pt x="51" y="126"/>
                  </a:cubicBezTo>
                  <a:cubicBezTo>
                    <a:pt x="51" y="126"/>
                    <a:pt x="52" y="126"/>
                    <a:pt x="52" y="126"/>
                  </a:cubicBezTo>
                  <a:cubicBezTo>
                    <a:pt x="52" y="125"/>
                    <a:pt x="53" y="124"/>
                    <a:pt x="54" y="123"/>
                  </a:cubicBezTo>
                  <a:cubicBezTo>
                    <a:pt x="54" y="124"/>
                    <a:pt x="54" y="124"/>
                    <a:pt x="55" y="124"/>
                  </a:cubicBezTo>
                  <a:cubicBezTo>
                    <a:pt x="56" y="124"/>
                    <a:pt x="56" y="124"/>
                    <a:pt x="56" y="123"/>
                  </a:cubicBezTo>
                  <a:cubicBezTo>
                    <a:pt x="56" y="123"/>
                    <a:pt x="56" y="122"/>
                    <a:pt x="55" y="122"/>
                  </a:cubicBezTo>
                  <a:cubicBezTo>
                    <a:pt x="55" y="122"/>
                    <a:pt x="55" y="121"/>
                    <a:pt x="54" y="121"/>
                  </a:cubicBezTo>
                  <a:cubicBezTo>
                    <a:pt x="54" y="121"/>
                    <a:pt x="53" y="121"/>
                    <a:pt x="53" y="121"/>
                  </a:cubicBezTo>
                  <a:cubicBezTo>
                    <a:pt x="52" y="121"/>
                    <a:pt x="52" y="121"/>
                    <a:pt x="52"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4"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8" y="119"/>
                    <a:pt x="68" y="119"/>
                  </a:cubicBezTo>
                  <a:close/>
                  <a:moveTo>
                    <a:pt x="42" y="119"/>
                  </a:moveTo>
                  <a:cubicBezTo>
                    <a:pt x="42" y="119"/>
                    <a:pt x="42" y="119"/>
                    <a:pt x="43"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8" y="114"/>
                  </a:moveTo>
                  <a:cubicBezTo>
                    <a:pt x="47" y="115"/>
                    <a:pt x="47" y="116"/>
                    <a:pt x="47" y="116"/>
                  </a:cubicBezTo>
                  <a:cubicBezTo>
                    <a:pt x="46" y="116"/>
                    <a:pt x="46" y="117"/>
                    <a:pt x="46" y="118"/>
                  </a:cubicBezTo>
                  <a:cubicBezTo>
                    <a:pt x="47" y="118"/>
                    <a:pt x="47" y="117"/>
                    <a:pt x="48"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8"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4" y="114"/>
                    <a:pt x="54" y="114"/>
                    <a:pt x="54" y="114"/>
                  </a:cubicBezTo>
                  <a:cubicBezTo>
                    <a:pt x="54" y="114"/>
                    <a:pt x="55" y="114"/>
                    <a:pt x="55" y="113"/>
                  </a:cubicBezTo>
                  <a:cubicBezTo>
                    <a:pt x="55" y="113"/>
                    <a:pt x="54" y="113"/>
                    <a:pt x="54" y="113"/>
                  </a:cubicBezTo>
                  <a:cubicBezTo>
                    <a:pt x="54" y="113"/>
                    <a:pt x="53" y="113"/>
                    <a:pt x="53" y="113"/>
                  </a:cubicBezTo>
                  <a:close/>
                  <a:moveTo>
                    <a:pt x="50" y="113"/>
                  </a:moveTo>
                  <a:cubicBezTo>
                    <a:pt x="51" y="113"/>
                    <a:pt x="51" y="113"/>
                    <a:pt x="51" y="113"/>
                  </a:cubicBezTo>
                  <a:cubicBezTo>
                    <a:pt x="51" y="113"/>
                    <a:pt x="51" y="113"/>
                    <a:pt x="51" y="113"/>
                  </a:cubicBezTo>
                  <a:cubicBezTo>
                    <a:pt x="51" y="112"/>
                    <a:pt x="51" y="112"/>
                    <a:pt x="50" y="113"/>
                  </a:cubicBezTo>
                  <a:close/>
                  <a:moveTo>
                    <a:pt x="46" y="113"/>
                  </a:moveTo>
                  <a:cubicBezTo>
                    <a:pt x="46" y="112"/>
                    <a:pt x="46" y="111"/>
                    <a:pt x="46" y="111"/>
                  </a:cubicBezTo>
                  <a:cubicBezTo>
                    <a:pt x="45" y="111"/>
                    <a:pt x="45"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1"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5" y="108"/>
                  </a:cubicBezTo>
                  <a:cubicBezTo>
                    <a:pt x="65" y="108"/>
                    <a:pt x="66" y="108"/>
                    <a:pt x="66" y="108"/>
                  </a:cubicBezTo>
                  <a:cubicBezTo>
                    <a:pt x="66" y="107"/>
                    <a:pt x="66" y="107"/>
                    <a:pt x="66" y="106"/>
                  </a:cubicBezTo>
                  <a:cubicBezTo>
                    <a:pt x="65" y="106"/>
                    <a:pt x="65" y="106"/>
                    <a:pt x="65" y="106"/>
                  </a:cubicBezTo>
                  <a:cubicBezTo>
                    <a:pt x="64" y="106"/>
                    <a:pt x="64" y="106"/>
                    <a:pt x="64" y="106"/>
                  </a:cubicBezTo>
                  <a:cubicBezTo>
                    <a:pt x="64"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1"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8" y="102"/>
                    <a:pt x="58" y="102"/>
                    <a:pt x="58" y="102"/>
                  </a:cubicBezTo>
                  <a:cubicBezTo>
                    <a:pt x="58" y="101"/>
                    <a:pt x="58" y="101"/>
                    <a:pt x="58" y="101"/>
                  </a:cubicBezTo>
                  <a:lnTo>
                    <a:pt x="58" y="101"/>
                  </a:lnTo>
                  <a:cubicBezTo>
                    <a:pt x="57" y="101"/>
                    <a:pt x="57" y="102"/>
                    <a:pt x="57" y="102"/>
                  </a:cubicBezTo>
                  <a:close/>
                  <a:moveTo>
                    <a:pt x="82" y="104"/>
                  </a:moveTo>
                  <a:cubicBezTo>
                    <a:pt x="82" y="102"/>
                    <a:pt x="81" y="102"/>
                    <a:pt x="80" y="101"/>
                  </a:cubicBezTo>
                  <a:cubicBezTo>
                    <a:pt x="79" y="101"/>
                    <a:pt x="78" y="100"/>
                    <a:pt x="76" y="101"/>
                  </a:cubicBezTo>
                  <a:cubicBezTo>
                    <a:pt x="76" y="101"/>
                    <a:pt x="76" y="101"/>
                    <a:pt x="75" y="102"/>
                  </a:cubicBezTo>
                  <a:cubicBezTo>
                    <a:pt x="74" y="102"/>
                    <a:pt x="74" y="103"/>
                    <a:pt x="74" y="103"/>
                  </a:cubicBezTo>
                  <a:cubicBezTo>
                    <a:pt x="74" y="104"/>
                    <a:pt x="74" y="105"/>
                    <a:pt x="74" y="105"/>
                  </a:cubicBezTo>
                  <a:cubicBezTo>
                    <a:pt x="74" y="106"/>
                    <a:pt x="75" y="106"/>
                    <a:pt x="75" y="106"/>
                  </a:cubicBezTo>
                  <a:cubicBezTo>
                    <a:pt x="76" y="107"/>
                    <a:pt x="76" y="107"/>
                    <a:pt x="77" y="107"/>
                  </a:cubicBezTo>
                  <a:cubicBezTo>
                    <a:pt x="77" y="107"/>
                    <a:pt x="78" y="107"/>
                    <a:pt x="78" y="108"/>
                  </a:cubicBezTo>
                  <a:cubicBezTo>
                    <a:pt x="79" y="107"/>
                    <a:pt x="80" y="107"/>
                    <a:pt x="81"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3" y="105"/>
                    <a:pt x="42" y="105"/>
                  </a:cubicBezTo>
                  <a:cubicBezTo>
                    <a:pt x="42" y="105"/>
                    <a:pt x="42" y="105"/>
                    <a:pt x="42" y="105"/>
                  </a:cubicBezTo>
                  <a:cubicBezTo>
                    <a:pt x="42" y="105"/>
                    <a:pt x="42" y="105"/>
                    <a:pt x="42" y="106"/>
                  </a:cubicBezTo>
                  <a:cubicBezTo>
                    <a:pt x="42" y="106"/>
                    <a:pt x="42" y="107"/>
                    <a:pt x="42" y="107"/>
                  </a:cubicBezTo>
                  <a:cubicBezTo>
                    <a:pt x="43"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7" y="104"/>
                    <a:pt x="47" y="104"/>
                  </a:cubicBezTo>
                  <a:cubicBezTo>
                    <a:pt x="47" y="104"/>
                    <a:pt x="48" y="104"/>
                    <a:pt x="48"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9"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2"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5"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5"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8"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4" y="90"/>
                    <a:pt x="63" y="90"/>
                    <a:pt x="63" y="91"/>
                  </a:cubicBezTo>
                  <a:close/>
                  <a:moveTo>
                    <a:pt x="40" y="90"/>
                  </a:moveTo>
                  <a:cubicBezTo>
                    <a:pt x="41" y="90"/>
                    <a:pt x="41" y="90"/>
                    <a:pt x="41" y="90"/>
                  </a:cubicBezTo>
                  <a:cubicBezTo>
                    <a:pt x="41" y="89"/>
                    <a:pt x="40" y="89"/>
                    <a:pt x="40" y="90"/>
                  </a:cubicBezTo>
                  <a:cubicBezTo>
                    <a:pt x="40" y="90"/>
                    <a:pt x="40" y="90"/>
                    <a:pt x="40" y="90"/>
                  </a:cubicBezTo>
                  <a:close/>
                  <a:moveTo>
                    <a:pt x="87" y="87"/>
                  </a:moveTo>
                  <a:cubicBezTo>
                    <a:pt x="87" y="87"/>
                    <a:pt x="87" y="87"/>
                    <a:pt x="86" y="87"/>
                  </a:cubicBezTo>
                  <a:cubicBezTo>
                    <a:pt x="85" y="87"/>
                    <a:pt x="85" y="87"/>
                    <a:pt x="85" y="88"/>
                  </a:cubicBezTo>
                  <a:cubicBezTo>
                    <a:pt x="86" y="88"/>
                    <a:pt x="86" y="88"/>
                    <a:pt x="87" y="88"/>
                  </a:cubicBezTo>
                  <a:cubicBezTo>
                    <a:pt x="87" y="88"/>
                    <a:pt x="87" y="88"/>
                    <a:pt x="87" y="87"/>
                  </a:cubicBezTo>
                  <a:close/>
                  <a:moveTo>
                    <a:pt x="52" y="84"/>
                  </a:moveTo>
                  <a:cubicBezTo>
                    <a:pt x="52" y="85"/>
                    <a:pt x="53"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9" y="85"/>
                  </a:moveTo>
                  <a:cubicBezTo>
                    <a:pt x="59" y="85"/>
                    <a:pt x="59" y="85"/>
                    <a:pt x="59" y="85"/>
                  </a:cubicBezTo>
                  <a:cubicBezTo>
                    <a:pt x="59" y="85"/>
                    <a:pt x="59" y="85"/>
                    <a:pt x="59" y="85"/>
                  </a:cubicBezTo>
                  <a:cubicBezTo>
                    <a:pt x="59" y="85"/>
                    <a:pt x="60" y="85"/>
                    <a:pt x="60" y="84"/>
                  </a:cubicBezTo>
                  <a:cubicBezTo>
                    <a:pt x="59" y="84"/>
                    <a:pt x="59" y="84"/>
                    <a:pt x="59" y="84"/>
                  </a:cubicBezTo>
                  <a:cubicBezTo>
                    <a:pt x="59" y="84"/>
                    <a:pt x="59" y="84"/>
                    <a:pt x="59" y="85"/>
                  </a:cubicBezTo>
                  <a:close/>
                  <a:moveTo>
                    <a:pt x="49" y="84"/>
                  </a:moveTo>
                  <a:cubicBezTo>
                    <a:pt x="49" y="83"/>
                    <a:pt x="48" y="83"/>
                    <a:pt x="48" y="84"/>
                  </a:cubicBezTo>
                  <a:cubicBezTo>
                    <a:pt x="48" y="84"/>
                    <a:pt x="48"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1" y="84"/>
                    <a:pt x="51" y="84"/>
                  </a:cubicBezTo>
                  <a:cubicBezTo>
                    <a:pt x="50" y="83"/>
                    <a:pt x="49" y="84"/>
                    <a:pt x="49" y="84"/>
                  </a:cubicBezTo>
                  <a:close/>
                  <a:moveTo>
                    <a:pt x="65" y="83"/>
                  </a:moveTo>
                  <a:cubicBezTo>
                    <a:pt x="65" y="83"/>
                    <a:pt x="65" y="83"/>
                    <a:pt x="66" y="84"/>
                  </a:cubicBezTo>
                  <a:cubicBezTo>
                    <a:pt x="66" y="84"/>
                    <a:pt x="67" y="83"/>
                    <a:pt x="67" y="83"/>
                  </a:cubicBezTo>
                  <a:cubicBezTo>
                    <a:pt x="67"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3"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8" y="90"/>
                    <a:pt x="48" y="90"/>
                  </a:cubicBezTo>
                  <a:cubicBezTo>
                    <a:pt x="48" y="90"/>
                    <a:pt x="48" y="90"/>
                    <a:pt x="48" y="89"/>
                  </a:cubicBezTo>
                  <a:cubicBezTo>
                    <a:pt x="49" y="89"/>
                    <a:pt x="49" y="89"/>
                    <a:pt x="49" y="89"/>
                  </a:cubicBezTo>
                  <a:cubicBezTo>
                    <a:pt x="48" y="88"/>
                    <a:pt x="48" y="88"/>
                    <a:pt x="48" y="89"/>
                  </a:cubicBezTo>
                  <a:cubicBezTo>
                    <a:pt x="47" y="89"/>
                    <a:pt x="47" y="89"/>
                    <a:pt x="47" y="89"/>
                  </a:cubicBezTo>
                  <a:cubicBezTo>
                    <a:pt x="46" y="89"/>
                    <a:pt x="46"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6" y="84"/>
                    <a:pt x="46" y="83"/>
                  </a:cubicBezTo>
                  <a:cubicBezTo>
                    <a:pt x="46" y="83"/>
                    <a:pt x="46" y="83"/>
                    <a:pt x="46" y="82"/>
                  </a:cubicBezTo>
                  <a:cubicBezTo>
                    <a:pt x="47" y="82"/>
                    <a:pt x="47" y="82"/>
                    <a:pt x="47" y="81"/>
                  </a:cubicBezTo>
                  <a:cubicBezTo>
                    <a:pt x="46" y="81"/>
                    <a:pt x="46" y="82"/>
                    <a:pt x="45" y="82"/>
                  </a:cubicBezTo>
                  <a:cubicBezTo>
                    <a:pt x="45" y="82"/>
                    <a:pt x="44" y="82"/>
                    <a:pt x="44" y="82"/>
                  </a:cubicBezTo>
                  <a:close/>
                  <a:moveTo>
                    <a:pt x="36" y="79"/>
                  </a:moveTo>
                  <a:cubicBezTo>
                    <a:pt x="37" y="79"/>
                    <a:pt x="37" y="78"/>
                    <a:pt x="37" y="78"/>
                  </a:cubicBezTo>
                  <a:cubicBezTo>
                    <a:pt x="37" y="78"/>
                    <a:pt x="36" y="78"/>
                    <a:pt x="36" y="78"/>
                  </a:cubicBezTo>
                  <a:cubicBezTo>
                    <a:pt x="36" y="78"/>
                    <a:pt x="36" y="78"/>
                    <a:pt x="36" y="78"/>
                  </a:cubicBezTo>
                  <a:cubicBezTo>
                    <a:pt x="36" y="79"/>
                    <a:pt x="36" y="79"/>
                    <a:pt x="36" y="79"/>
                  </a:cubicBezTo>
                  <a:close/>
                  <a:moveTo>
                    <a:pt x="54" y="77"/>
                  </a:moveTo>
                  <a:cubicBezTo>
                    <a:pt x="53" y="76"/>
                    <a:pt x="53"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8"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60"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6"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2"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cubicBezTo>
                    <a:pt x="52" y="69"/>
                    <a:pt x="52" y="69"/>
                    <a:pt x="53" y="69"/>
                  </a:cubicBezTo>
                  <a:cubicBezTo>
                    <a:pt x="53" y="69"/>
                    <a:pt x="53" y="68"/>
                    <a:pt x="52" y="68"/>
                  </a:cubicBezTo>
                  <a:cubicBezTo>
                    <a:pt x="52" y="68"/>
                    <a:pt x="52" y="69"/>
                    <a:pt x="52" y="69"/>
                  </a:cubicBezTo>
                  <a:cubicBezTo>
                    <a:pt x="52" y="69"/>
                    <a:pt x="52" y="69"/>
                    <a:pt x="52" y="69"/>
                  </a:cubicBezTo>
                  <a:close/>
                  <a:moveTo>
                    <a:pt x="55" y="68"/>
                  </a:moveTo>
                  <a:cubicBezTo>
                    <a:pt x="55" y="69"/>
                    <a:pt x="56" y="69"/>
                    <a:pt x="56" y="69"/>
                  </a:cubicBezTo>
                  <a:cubicBezTo>
                    <a:pt x="56" y="69"/>
                    <a:pt x="57" y="68"/>
                    <a:pt x="57" y="68"/>
                  </a:cubicBezTo>
                  <a:cubicBezTo>
                    <a:pt x="57" y="68"/>
                    <a:pt x="57" y="67"/>
                    <a:pt x="57" y="67"/>
                  </a:cubicBezTo>
                  <a:cubicBezTo>
                    <a:pt x="57" y="67"/>
                    <a:pt x="57" y="67"/>
                    <a:pt x="56" y="67"/>
                  </a:cubicBezTo>
                  <a:cubicBezTo>
                    <a:pt x="56" y="68"/>
                    <a:pt x="56" y="68"/>
                    <a:pt x="55" y="68"/>
                  </a:cubicBezTo>
                  <a:close/>
                  <a:moveTo>
                    <a:pt x="52" y="66"/>
                  </a:moveTo>
                  <a:lnTo>
                    <a:pt x="52" y="67"/>
                  </a:lnTo>
                  <a:cubicBezTo>
                    <a:pt x="52" y="67"/>
                    <a:pt x="52" y="67"/>
                    <a:pt x="52" y="67"/>
                  </a:cubicBezTo>
                  <a:cubicBezTo>
                    <a:pt x="52" y="67"/>
                    <a:pt x="52" y="66"/>
                    <a:pt x="52" y="66"/>
                  </a:cubicBezTo>
                  <a:cubicBezTo>
                    <a:pt x="52" y="66"/>
                    <a:pt x="52" y="66"/>
                    <a:pt x="52" y="66"/>
                  </a:cubicBezTo>
                  <a:cubicBezTo>
                    <a:pt x="52" y="66"/>
                    <a:pt x="52" y="66"/>
                    <a:pt x="52"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1" y="68"/>
                    <a:pt x="51" y="68"/>
                    <a:pt x="51" y="67"/>
                  </a:cubicBezTo>
                  <a:cubicBezTo>
                    <a:pt x="50" y="67"/>
                    <a:pt x="50" y="66"/>
                    <a:pt x="50" y="66"/>
                  </a:cubicBezTo>
                  <a:cubicBezTo>
                    <a:pt x="49" y="66"/>
                    <a:pt x="49" y="66"/>
                    <a:pt x="48" y="66"/>
                  </a:cubicBezTo>
                  <a:close/>
                  <a:moveTo>
                    <a:pt x="44" y="66"/>
                  </a:moveTo>
                  <a:cubicBezTo>
                    <a:pt x="44" y="66"/>
                    <a:pt x="44" y="67"/>
                    <a:pt x="44" y="67"/>
                  </a:cubicBezTo>
                  <a:cubicBezTo>
                    <a:pt x="45" y="67"/>
                    <a:pt x="45" y="67"/>
                    <a:pt x="45" y="67"/>
                  </a:cubicBezTo>
                  <a:cubicBezTo>
                    <a:pt x="46"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3"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3" y="57"/>
                    <a:pt x="42" y="57"/>
                    <a:pt x="42" y="57"/>
                  </a:cubicBezTo>
                  <a:close/>
                  <a:moveTo>
                    <a:pt x="62" y="49"/>
                  </a:moveTo>
                  <a:cubicBezTo>
                    <a:pt x="62" y="49"/>
                    <a:pt x="63"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9"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7" y="34"/>
                    <a:pt x="97"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5"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9" y="31"/>
                    <a:pt x="28" y="31"/>
                  </a:cubicBezTo>
                  <a:close/>
                  <a:moveTo>
                    <a:pt x="65" y="31"/>
                  </a:moveTo>
                  <a:cubicBezTo>
                    <a:pt x="65" y="32"/>
                    <a:pt x="65" y="33"/>
                    <a:pt x="66" y="33"/>
                  </a:cubicBezTo>
                  <a:cubicBezTo>
                    <a:pt x="67" y="32"/>
                    <a:pt x="67" y="32"/>
                    <a:pt x="67" y="31"/>
                  </a:cubicBezTo>
                  <a:cubicBezTo>
                    <a:pt x="66" y="31"/>
                    <a:pt x="66" y="31"/>
                    <a:pt x="66" y="31"/>
                  </a:cubicBezTo>
                  <a:cubicBezTo>
                    <a:pt x="65" y="31"/>
                    <a:pt x="65" y="31"/>
                    <a:pt x="65" y="31"/>
                  </a:cubicBezTo>
                  <a:close/>
                  <a:moveTo>
                    <a:pt x="67" y="23"/>
                  </a:moveTo>
                  <a:cubicBezTo>
                    <a:pt x="68" y="22"/>
                    <a:pt x="68" y="22"/>
                    <a:pt x="68"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8" y="6"/>
                  </a:moveTo>
                  <a:cubicBezTo>
                    <a:pt x="58" y="5"/>
                    <a:pt x="57" y="5"/>
                    <a:pt x="57" y="5"/>
                  </a:cubicBezTo>
                  <a:cubicBezTo>
                    <a:pt x="57" y="5"/>
                    <a:pt x="57" y="6"/>
                    <a:pt x="57" y="6"/>
                  </a:cubicBezTo>
                  <a:cubicBezTo>
                    <a:pt x="57" y="6"/>
                    <a:pt x="57" y="6"/>
                    <a:pt x="57" y="6"/>
                  </a:cubicBezTo>
                  <a:lnTo>
                    <a:pt x="58"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40" y="6"/>
                  </a:moveTo>
                  <a:cubicBezTo>
                    <a:pt x="40" y="6"/>
                    <a:pt x="40" y="6"/>
                    <a:pt x="40" y="5"/>
                  </a:cubicBezTo>
                  <a:cubicBezTo>
                    <a:pt x="39" y="5"/>
                    <a:pt x="39" y="5"/>
                    <a:pt x="39" y="5"/>
                  </a:cubicBezTo>
                  <a:cubicBezTo>
                    <a:pt x="39" y="5"/>
                    <a:pt x="39" y="5"/>
                    <a:pt x="39" y="6"/>
                  </a:cubicBezTo>
                  <a:cubicBezTo>
                    <a:pt x="39" y="6"/>
                    <a:pt x="39" y="6"/>
                    <a:pt x="40" y="6"/>
                  </a:cubicBezTo>
                  <a:close/>
                  <a:moveTo>
                    <a:pt x="56" y="6"/>
                  </a:moveTo>
                  <a:cubicBezTo>
                    <a:pt x="56" y="5"/>
                    <a:pt x="55" y="5"/>
                    <a:pt x="55" y="5"/>
                  </a:cubicBezTo>
                  <a:cubicBezTo>
                    <a:pt x="54" y="5"/>
                    <a:pt x="53" y="5"/>
                    <a:pt x="53" y="6"/>
                  </a:cubicBezTo>
                  <a:cubicBezTo>
                    <a:pt x="54" y="6"/>
                    <a:pt x="54" y="6"/>
                    <a:pt x="55" y="6"/>
                  </a:cubicBezTo>
                  <a:cubicBezTo>
                    <a:pt x="55" y="6"/>
                    <a:pt x="55" y="6"/>
                    <a:pt x="56" y="6"/>
                  </a:cubicBezTo>
                  <a:close/>
                  <a:moveTo>
                    <a:pt x="98" y="6"/>
                  </a:moveTo>
                  <a:cubicBezTo>
                    <a:pt x="98" y="6"/>
                    <a:pt x="99"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2"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7" y="4"/>
                    <a:pt x="67"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7"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5" y="2"/>
                  </a:moveTo>
                  <a:cubicBezTo>
                    <a:pt x="55" y="2"/>
                    <a:pt x="55" y="3"/>
                    <a:pt x="56" y="3"/>
                  </a:cubicBezTo>
                  <a:cubicBezTo>
                    <a:pt x="56" y="3"/>
                    <a:pt x="56" y="2"/>
                    <a:pt x="56" y="2"/>
                  </a:cubicBezTo>
                  <a:cubicBezTo>
                    <a:pt x="55" y="2"/>
                    <a:pt x="55" y="1"/>
                    <a:pt x="55"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7"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7" y="4"/>
                  </a:cubicBezTo>
                  <a:cubicBezTo>
                    <a:pt x="47" y="4"/>
                    <a:pt x="47" y="5"/>
                    <a:pt x="48" y="5"/>
                  </a:cubicBezTo>
                  <a:cubicBezTo>
                    <a:pt x="48" y="5"/>
                    <a:pt x="48" y="5"/>
                    <a:pt x="49" y="5"/>
                  </a:cubicBezTo>
                  <a:cubicBezTo>
                    <a:pt x="49" y="5"/>
                    <a:pt x="49" y="4"/>
                    <a:pt x="50" y="5"/>
                  </a:cubicBezTo>
                  <a:cubicBezTo>
                    <a:pt x="50" y="4"/>
                    <a:pt x="50" y="4"/>
                    <a:pt x="50" y="4"/>
                  </a:cubicBezTo>
                  <a:cubicBezTo>
                    <a:pt x="50" y="4"/>
                    <a:pt x="51" y="4"/>
                    <a:pt x="51" y="3"/>
                  </a:cubicBezTo>
                  <a:cubicBezTo>
                    <a:pt x="52" y="4"/>
                    <a:pt x="53" y="4"/>
                    <a:pt x="53" y="3"/>
                  </a:cubicBezTo>
                  <a:close/>
                  <a:moveTo>
                    <a:pt x="27" y="2"/>
                  </a:moveTo>
                  <a:cubicBezTo>
                    <a:pt x="27" y="2"/>
                    <a:pt x="27" y="3"/>
                    <a:pt x="28" y="3"/>
                  </a:cubicBezTo>
                  <a:cubicBezTo>
                    <a:pt x="28" y="3"/>
                    <a:pt x="29" y="3"/>
                    <a:pt x="29" y="3"/>
                  </a:cubicBezTo>
                  <a:cubicBezTo>
                    <a:pt x="29" y="2"/>
                    <a:pt x="30" y="1"/>
                    <a:pt x="29" y="1"/>
                  </a:cubicBezTo>
                  <a:cubicBezTo>
                    <a:pt x="29" y="1"/>
                    <a:pt x="28" y="1"/>
                    <a:pt x="28" y="1"/>
                  </a:cubicBezTo>
                  <a:cubicBezTo>
                    <a:pt x="28" y="1"/>
                    <a:pt x="27" y="2"/>
                    <a:pt x="27" y="2"/>
                  </a:cubicBezTo>
                  <a:close/>
                  <a:moveTo>
                    <a:pt x="71" y="2"/>
                  </a:moveTo>
                  <a:cubicBezTo>
                    <a:pt x="71" y="2"/>
                    <a:pt x="71" y="3"/>
                    <a:pt x="71" y="3"/>
                  </a:cubicBezTo>
                  <a:cubicBezTo>
                    <a:pt x="72" y="3"/>
                    <a:pt x="72" y="4"/>
                    <a:pt x="73" y="4"/>
                  </a:cubicBezTo>
                  <a:cubicBezTo>
                    <a:pt x="74" y="4"/>
                    <a:pt x="74" y="3"/>
                    <a:pt x="75" y="3"/>
                  </a:cubicBezTo>
                  <a:cubicBezTo>
                    <a:pt x="75" y="2"/>
                    <a:pt x="75" y="2"/>
                    <a:pt x="74" y="1"/>
                  </a:cubicBezTo>
                  <a:cubicBezTo>
                    <a:pt x="74" y="1"/>
                    <a:pt x="73" y="1"/>
                    <a:pt x="72" y="1"/>
                  </a:cubicBezTo>
                  <a:cubicBezTo>
                    <a:pt x="71" y="1"/>
                    <a:pt x="71" y="1"/>
                    <a:pt x="71" y="2"/>
                  </a:cubicBezTo>
                  <a:close/>
                  <a:moveTo>
                    <a:pt x="52"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5" y="155"/>
                    <a:pt x="44" y="155"/>
                  </a:cubicBezTo>
                  <a:cubicBezTo>
                    <a:pt x="44" y="154"/>
                    <a:pt x="44" y="154"/>
                    <a:pt x="43" y="154"/>
                  </a:cubicBezTo>
                  <a:cubicBezTo>
                    <a:pt x="43" y="154"/>
                    <a:pt x="43" y="154"/>
                    <a:pt x="43" y="154"/>
                  </a:cubicBezTo>
                  <a:cubicBezTo>
                    <a:pt x="42" y="154"/>
                    <a:pt x="42" y="154"/>
                    <a:pt x="42" y="154"/>
                  </a:cubicBezTo>
                  <a:cubicBezTo>
                    <a:pt x="42" y="154"/>
                    <a:pt x="42"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6"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9"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3"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5" y="159"/>
                    <a:pt x="55" y="159"/>
                  </a:cubicBezTo>
                  <a:cubicBezTo>
                    <a:pt x="55" y="159"/>
                    <a:pt x="55" y="159"/>
                    <a:pt x="55" y="159"/>
                  </a:cubicBezTo>
                  <a:cubicBezTo>
                    <a:pt x="55" y="158"/>
                    <a:pt x="55" y="158"/>
                    <a:pt x="54" y="158"/>
                  </a:cubicBezTo>
                  <a:cubicBezTo>
                    <a:pt x="54" y="158"/>
                    <a:pt x="54"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6"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60" y="159"/>
                    <a:pt x="60" y="158"/>
                    <a:pt x="60"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7" y="149"/>
                    <a:pt x="56" y="149"/>
                    <a:pt x="56" y="149"/>
                  </a:cubicBezTo>
                  <a:cubicBezTo>
                    <a:pt x="56" y="149"/>
                    <a:pt x="57" y="148"/>
                    <a:pt x="57" y="148"/>
                  </a:cubicBezTo>
                  <a:cubicBezTo>
                    <a:pt x="58" y="147"/>
                    <a:pt x="58" y="147"/>
                    <a:pt x="58" y="146"/>
                  </a:cubicBezTo>
                  <a:cubicBezTo>
                    <a:pt x="58" y="145"/>
                    <a:pt x="58" y="145"/>
                    <a:pt x="57" y="145"/>
                  </a:cubicBezTo>
                  <a:cubicBezTo>
                    <a:pt x="57" y="145"/>
                    <a:pt x="57" y="145"/>
                    <a:pt x="57" y="145"/>
                  </a:cubicBezTo>
                  <a:cubicBezTo>
                    <a:pt x="57" y="144"/>
                    <a:pt x="57" y="144"/>
                    <a:pt x="57" y="144"/>
                  </a:cubicBezTo>
                  <a:cubicBezTo>
                    <a:pt x="57" y="144"/>
                    <a:pt x="57" y="143"/>
                    <a:pt x="57" y="143"/>
                  </a:cubicBezTo>
                  <a:cubicBezTo>
                    <a:pt x="57" y="143"/>
                    <a:pt x="56" y="143"/>
                    <a:pt x="56" y="143"/>
                  </a:cubicBezTo>
                  <a:lnTo>
                    <a:pt x="55" y="143"/>
                  </a:lnTo>
                  <a:cubicBezTo>
                    <a:pt x="54" y="142"/>
                    <a:pt x="54" y="142"/>
                    <a:pt x="54" y="142"/>
                  </a:cubicBezTo>
                  <a:cubicBezTo>
                    <a:pt x="53" y="142"/>
                    <a:pt x="53" y="142"/>
                    <a:pt x="53" y="142"/>
                  </a:cubicBezTo>
                  <a:cubicBezTo>
                    <a:pt x="53" y="143"/>
                    <a:pt x="53" y="143"/>
                    <a:pt x="54" y="143"/>
                  </a:cubicBezTo>
                  <a:cubicBezTo>
                    <a:pt x="54" y="143"/>
                    <a:pt x="55" y="143"/>
                    <a:pt x="55" y="143"/>
                  </a:cubicBezTo>
                  <a:cubicBezTo>
                    <a:pt x="55" y="144"/>
                    <a:pt x="55" y="145"/>
                    <a:pt x="54" y="145"/>
                  </a:cubicBezTo>
                  <a:cubicBezTo>
                    <a:pt x="54" y="146"/>
                    <a:pt x="54" y="146"/>
                    <a:pt x="53" y="146"/>
                  </a:cubicBezTo>
                  <a:cubicBezTo>
                    <a:pt x="53" y="147"/>
                    <a:pt x="52" y="147"/>
                    <a:pt x="52" y="147"/>
                  </a:cubicBezTo>
                  <a:cubicBezTo>
                    <a:pt x="51" y="147"/>
                    <a:pt x="51" y="147"/>
                    <a:pt x="51"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1"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1" y="139"/>
                    <a:pt x="50" y="139"/>
                    <a:pt x="49" y="139"/>
                  </a:cubicBezTo>
                  <a:cubicBezTo>
                    <a:pt x="49" y="138"/>
                    <a:pt x="49" y="138"/>
                    <a:pt x="50"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3" y="146"/>
                    <a:pt x="43"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6" y="152"/>
                    <a:pt x="45" y="152"/>
                    <a:pt x="45" y="151"/>
                  </a:cubicBezTo>
                  <a:cubicBezTo>
                    <a:pt x="45" y="151"/>
                    <a:pt x="45" y="150"/>
                    <a:pt x="44" y="150"/>
                  </a:cubicBezTo>
                  <a:cubicBezTo>
                    <a:pt x="44" y="150"/>
                    <a:pt x="44" y="150"/>
                    <a:pt x="43" y="150"/>
                  </a:cubicBezTo>
                  <a:cubicBezTo>
                    <a:pt x="43" y="150"/>
                    <a:pt x="43" y="150"/>
                    <a:pt x="43" y="149"/>
                  </a:cubicBezTo>
                  <a:cubicBezTo>
                    <a:pt x="43" y="149"/>
                    <a:pt x="42" y="149"/>
                    <a:pt x="42" y="148"/>
                  </a:cubicBezTo>
                  <a:cubicBezTo>
                    <a:pt x="42" y="148"/>
                    <a:pt x="42" y="147"/>
                    <a:pt x="42" y="147"/>
                  </a:cubicBezTo>
                  <a:cubicBezTo>
                    <a:pt x="42" y="147"/>
                    <a:pt x="42" y="146"/>
                    <a:pt x="41" y="146"/>
                  </a:cubicBezTo>
                  <a:cubicBezTo>
                    <a:pt x="41" y="146"/>
                    <a:pt x="41" y="146"/>
                    <a:pt x="40" y="146"/>
                  </a:cubicBezTo>
                  <a:cubicBezTo>
                    <a:pt x="40" y="146"/>
                    <a:pt x="40" y="147"/>
                    <a:pt x="40" y="147"/>
                  </a:cubicBezTo>
                  <a:cubicBezTo>
                    <a:pt x="40" y="147"/>
                    <a:pt x="40" y="147"/>
                    <a:pt x="39" y="148"/>
                  </a:cubicBezTo>
                  <a:cubicBezTo>
                    <a:pt x="39" y="148"/>
                    <a:pt x="39" y="148"/>
                    <a:pt x="39" y="148"/>
                  </a:cubicBezTo>
                  <a:cubicBezTo>
                    <a:pt x="38" y="148"/>
                    <a:pt x="38" y="148"/>
                    <a:pt x="38" y="148"/>
                  </a:cubicBezTo>
                  <a:cubicBezTo>
                    <a:pt x="38" y="147"/>
                    <a:pt x="38" y="147"/>
                    <a:pt x="38" y="146"/>
                  </a:cubicBezTo>
                  <a:cubicBezTo>
                    <a:pt x="38" y="146"/>
                    <a:pt x="38" y="146"/>
                    <a:pt x="39"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1" y="141"/>
                    <a:pt x="40" y="140"/>
                  </a:cubicBezTo>
                  <a:cubicBezTo>
                    <a:pt x="40" y="139"/>
                    <a:pt x="40" y="139"/>
                    <a:pt x="41" y="138"/>
                  </a:cubicBezTo>
                  <a:cubicBezTo>
                    <a:pt x="41" y="138"/>
                    <a:pt x="41" y="138"/>
                    <a:pt x="41" y="138"/>
                  </a:cubicBezTo>
                  <a:cubicBezTo>
                    <a:pt x="41" y="138"/>
                    <a:pt x="42" y="138"/>
                    <a:pt x="42" y="138"/>
                  </a:cubicBezTo>
                  <a:cubicBezTo>
                    <a:pt x="42" y="138"/>
                    <a:pt x="42" y="138"/>
                    <a:pt x="42" y="138"/>
                  </a:cubicBezTo>
                  <a:cubicBezTo>
                    <a:pt x="43" y="137"/>
                    <a:pt x="43" y="137"/>
                    <a:pt x="43" y="137"/>
                  </a:cubicBezTo>
                  <a:cubicBezTo>
                    <a:pt x="43" y="137"/>
                    <a:pt x="44" y="137"/>
                    <a:pt x="44" y="138"/>
                  </a:cubicBezTo>
                  <a:cubicBezTo>
                    <a:pt x="45" y="138"/>
                    <a:pt x="45" y="138"/>
                    <a:pt x="45" y="137"/>
                  </a:cubicBezTo>
                  <a:cubicBezTo>
                    <a:pt x="46" y="137"/>
                    <a:pt x="46"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6" y="130"/>
                  </a:cubicBezTo>
                  <a:cubicBezTo>
                    <a:pt x="45" y="130"/>
                    <a:pt x="45" y="130"/>
                    <a:pt x="45" y="130"/>
                  </a:cubicBezTo>
                  <a:cubicBezTo>
                    <a:pt x="44" y="130"/>
                    <a:pt x="44" y="130"/>
                    <a:pt x="44" y="130"/>
                  </a:cubicBezTo>
                  <a:cubicBezTo>
                    <a:pt x="44" y="129"/>
                    <a:pt x="44" y="129"/>
                    <a:pt x="45" y="129"/>
                  </a:cubicBezTo>
                  <a:cubicBezTo>
                    <a:pt x="45" y="129"/>
                    <a:pt x="46"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8" y="129"/>
                    <a:pt x="37" y="129"/>
                    <a:pt x="36" y="128"/>
                  </a:cubicBezTo>
                  <a:cubicBezTo>
                    <a:pt x="36" y="128"/>
                    <a:pt x="36" y="128"/>
                    <a:pt x="36" y="128"/>
                  </a:cubicBezTo>
                  <a:cubicBezTo>
                    <a:pt x="36"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5"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3" y="123"/>
                    <a:pt x="33" y="123"/>
                    <a:pt x="33" y="122"/>
                  </a:cubicBezTo>
                  <a:lnTo>
                    <a:pt x="33" y="121"/>
                  </a:lnTo>
                  <a:cubicBezTo>
                    <a:pt x="33"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6" y="83"/>
                    <a:pt x="36" y="83"/>
                    <a:pt x="35" y="83"/>
                  </a:cubicBezTo>
                  <a:cubicBezTo>
                    <a:pt x="35" y="83"/>
                    <a:pt x="35" y="83"/>
                    <a:pt x="35" y="84"/>
                  </a:cubicBezTo>
                  <a:cubicBezTo>
                    <a:pt x="35" y="84"/>
                    <a:pt x="35" y="84"/>
                    <a:pt x="34" y="84"/>
                  </a:cubicBezTo>
                  <a:cubicBezTo>
                    <a:pt x="34" y="84"/>
                    <a:pt x="34" y="84"/>
                    <a:pt x="33" y="84"/>
                  </a:cubicBezTo>
                  <a:cubicBezTo>
                    <a:pt x="33" y="85"/>
                    <a:pt x="33" y="85"/>
                    <a:pt x="33" y="85"/>
                  </a:cubicBezTo>
                  <a:cubicBezTo>
                    <a:pt x="33" y="86"/>
                    <a:pt x="33" y="86"/>
                    <a:pt x="34" y="86"/>
                  </a:cubicBezTo>
                  <a:cubicBezTo>
                    <a:pt x="34" y="87"/>
                    <a:pt x="35" y="87"/>
                    <a:pt x="36"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9"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2" y="80"/>
                    <a:pt x="42" y="80"/>
                    <a:pt x="42" y="80"/>
                  </a:cubicBezTo>
                  <a:cubicBezTo>
                    <a:pt x="42" y="80"/>
                    <a:pt x="43" y="81"/>
                    <a:pt x="43" y="81"/>
                  </a:cubicBezTo>
                  <a:cubicBezTo>
                    <a:pt x="43" y="81"/>
                    <a:pt x="43" y="81"/>
                    <a:pt x="43" y="81"/>
                  </a:cubicBezTo>
                  <a:cubicBezTo>
                    <a:pt x="44" y="81"/>
                    <a:pt x="44" y="81"/>
                    <a:pt x="44" y="81"/>
                  </a:cubicBezTo>
                  <a:cubicBezTo>
                    <a:pt x="44" y="80"/>
                    <a:pt x="43" y="79"/>
                    <a:pt x="43" y="79"/>
                  </a:cubicBezTo>
                  <a:cubicBezTo>
                    <a:pt x="42" y="78"/>
                    <a:pt x="42"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5" y="82"/>
                  </a:cubicBezTo>
                  <a:cubicBezTo>
                    <a:pt x="34" y="82"/>
                    <a:pt x="33" y="82"/>
                    <a:pt x="33" y="81"/>
                  </a:cubicBezTo>
                  <a:cubicBezTo>
                    <a:pt x="33" y="75"/>
                    <a:pt x="32" y="69"/>
                    <a:pt x="33" y="62"/>
                  </a:cubicBezTo>
                  <a:cubicBezTo>
                    <a:pt x="33" y="56"/>
                    <a:pt x="33" y="49"/>
                    <a:pt x="32" y="43"/>
                  </a:cubicBezTo>
                  <a:cubicBezTo>
                    <a:pt x="29" y="43"/>
                    <a:pt x="24" y="43"/>
                    <a:pt x="20" y="43"/>
                  </a:cubicBezTo>
                  <a:cubicBezTo>
                    <a:pt x="16" y="43"/>
                    <a:pt x="12" y="43"/>
                    <a:pt x="8" y="43"/>
                  </a:cubicBezTo>
                  <a:cubicBezTo>
                    <a:pt x="8" y="43"/>
                    <a:pt x="8" y="43"/>
                    <a:pt x="8" y="43"/>
                  </a:cubicBezTo>
                  <a:cubicBezTo>
                    <a:pt x="8" y="42"/>
                    <a:pt x="7" y="42"/>
                    <a:pt x="7" y="42"/>
                  </a:cubicBezTo>
                  <a:cubicBezTo>
                    <a:pt x="7" y="42"/>
                    <a:pt x="6" y="42"/>
                    <a:pt x="6" y="42"/>
                  </a:cubicBezTo>
                  <a:cubicBezTo>
                    <a:pt x="6" y="42"/>
                    <a:pt x="5" y="43"/>
                    <a:pt x="5" y="43"/>
                  </a:cubicBezTo>
                  <a:cubicBezTo>
                    <a:pt x="4"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60" y="0"/>
                  </a:cubicBezTo>
                  <a:cubicBezTo>
                    <a:pt x="66" y="0"/>
                    <a:pt x="71" y="0"/>
                    <a:pt x="77" y="1"/>
                  </a:cubicBezTo>
                  <a:cubicBezTo>
                    <a:pt x="78" y="1"/>
                    <a:pt x="78" y="1"/>
                    <a:pt x="77" y="1"/>
                  </a:cubicBezTo>
                  <a:cubicBezTo>
                    <a:pt x="77" y="1"/>
                    <a:pt x="77" y="1"/>
                    <a:pt x="77" y="1"/>
                  </a:cubicBezTo>
                  <a:cubicBezTo>
                    <a:pt x="77" y="2"/>
                    <a:pt x="78" y="2"/>
                    <a:pt x="78" y="2"/>
                  </a:cubicBezTo>
                  <a:cubicBezTo>
                    <a:pt x="79" y="2"/>
                    <a:pt x="79" y="2"/>
                    <a:pt x="80" y="1"/>
                  </a:cubicBezTo>
                  <a:cubicBezTo>
                    <a:pt x="80" y="2"/>
                    <a:pt x="81"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5" y="6"/>
                    <a:pt x="85" y="6"/>
                  </a:cubicBezTo>
                  <a:cubicBezTo>
                    <a:pt x="85" y="6"/>
                    <a:pt x="85" y="6"/>
                    <a:pt x="86" y="6"/>
                  </a:cubicBezTo>
                  <a:cubicBezTo>
                    <a:pt x="86" y="6"/>
                    <a:pt x="86" y="5"/>
                    <a:pt x="85" y="5"/>
                  </a:cubicBezTo>
                  <a:cubicBezTo>
                    <a:pt x="85" y="4"/>
                    <a:pt x="85" y="4"/>
                    <a:pt x="85" y="4"/>
                  </a:cubicBezTo>
                  <a:cubicBezTo>
                    <a:pt x="85" y="3"/>
                    <a:pt x="85" y="3"/>
                    <a:pt x="85" y="2"/>
                  </a:cubicBezTo>
                  <a:cubicBezTo>
                    <a:pt x="86"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5" y="1"/>
                    <a:pt x="105" y="1"/>
                  </a:cubicBezTo>
                  <a:cubicBezTo>
                    <a:pt x="105" y="0"/>
                    <a:pt x="106" y="0"/>
                    <a:pt x="107" y="0"/>
                  </a:cubicBezTo>
                  <a:cubicBezTo>
                    <a:pt x="108" y="0"/>
                    <a:pt x="109" y="0"/>
                    <a:pt x="110" y="0"/>
                  </a:cubicBezTo>
                  <a:cubicBezTo>
                    <a:pt x="110" y="1"/>
                    <a:pt x="111" y="1"/>
                    <a:pt x="111" y="2"/>
                  </a:cubicBezTo>
                  <a:cubicBezTo>
                    <a:pt x="112" y="2"/>
                    <a:pt x="112" y="1"/>
                    <a:pt x="113"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1" y="31"/>
                    <a:pt x="121" y="37"/>
                    <a:pt x="120" y="43"/>
                  </a:cubicBezTo>
                  <a:cubicBezTo>
                    <a:pt x="120"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8"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2" y="212"/>
                  </a:cubicBezTo>
                  <a:cubicBezTo>
                    <a:pt x="41" y="212"/>
                    <a:pt x="41" y="212"/>
                    <a:pt x="41" y="213"/>
                  </a:cubicBezTo>
                  <a:cubicBezTo>
                    <a:pt x="41"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7" y="213"/>
                    <a:pt x="36" y="213"/>
                    <a:pt x="36" y="213"/>
                  </a:cubicBezTo>
                  <a:cubicBezTo>
                    <a:pt x="36" y="213"/>
                    <a:pt x="35" y="213"/>
                    <a:pt x="35" y="213"/>
                  </a:cubicBezTo>
                  <a:cubicBezTo>
                    <a:pt x="35" y="213"/>
                    <a:pt x="35" y="212"/>
                    <a:pt x="35" y="212"/>
                  </a:cubicBezTo>
                  <a:lnTo>
                    <a:pt x="35" y="211"/>
                  </a:lnTo>
                  <a:cubicBezTo>
                    <a:pt x="35" y="211"/>
                    <a:pt x="36" y="211"/>
                    <a:pt x="36" y="211"/>
                  </a:cubicBezTo>
                  <a:cubicBezTo>
                    <a:pt x="36" y="211"/>
                    <a:pt x="36" y="210"/>
                    <a:pt x="36" y="210"/>
                  </a:cubicBezTo>
                  <a:cubicBezTo>
                    <a:pt x="36" y="210"/>
                    <a:pt x="35" y="209"/>
                    <a:pt x="35"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4" y="155"/>
                    <a:pt x="34" y="155"/>
                  </a:cubicBezTo>
                  <a:cubicBezTo>
                    <a:pt x="35" y="155"/>
                    <a:pt x="35" y="155"/>
                    <a:pt x="36"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8" y="155"/>
                    <a:pt x="37" y="155"/>
                    <a:pt x="37" y="154"/>
                  </a:cubicBezTo>
                  <a:cubicBezTo>
                    <a:pt x="37" y="154"/>
                    <a:pt x="37" y="154"/>
                    <a:pt x="38" y="153"/>
                  </a:cubicBezTo>
                  <a:cubicBezTo>
                    <a:pt x="38" y="153"/>
                    <a:pt x="38" y="152"/>
                    <a:pt x="38"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8" y="159"/>
                    <a:pt x="48" y="160"/>
                  </a:cubicBezTo>
                  <a:cubicBezTo>
                    <a:pt x="48" y="160"/>
                    <a:pt x="48" y="160"/>
                    <a:pt x="48" y="160"/>
                  </a:cubicBezTo>
                  <a:cubicBezTo>
                    <a:pt x="48" y="160"/>
                    <a:pt x="49" y="160"/>
                    <a:pt x="49" y="161"/>
                  </a:cubicBezTo>
                  <a:cubicBezTo>
                    <a:pt x="49" y="161"/>
                    <a:pt x="50" y="161"/>
                    <a:pt x="50" y="162"/>
                  </a:cubicBezTo>
                  <a:cubicBezTo>
                    <a:pt x="50" y="161"/>
                    <a:pt x="51" y="162"/>
                    <a:pt x="51" y="162"/>
                  </a:cubicBezTo>
                  <a:cubicBezTo>
                    <a:pt x="51" y="162"/>
                    <a:pt x="51"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38">
              <a:extLst>
                <a:ext uri="{FF2B5EF4-FFF2-40B4-BE49-F238E27FC236}">
                  <a16:creationId xmlns:a16="http://schemas.microsoft.com/office/drawing/2014/main" id="{3D2F3FB7-C03D-41AF-8AA8-B2DCA76296C2}"/>
                </a:ext>
              </a:extLst>
            </p:cNvPr>
            <p:cNvSpPr>
              <a:spLocks noEditPoints="1"/>
            </p:cNvSpPr>
            <p:nvPr/>
          </p:nvSpPr>
          <p:spPr bwMode="auto">
            <a:xfrm>
              <a:off x="8170442" y="3086699"/>
              <a:ext cx="46559" cy="177767"/>
            </a:xfrm>
            <a:custGeom>
              <a:avLst/>
              <a:gdLst>
                <a:gd name="T0" fmla="*/ 2 w 56"/>
                <a:gd name="T1" fmla="*/ 6 h 213"/>
                <a:gd name="T2" fmla="*/ 2 w 56"/>
                <a:gd name="T3" fmla="*/ 191 h 213"/>
                <a:gd name="T4" fmla="*/ 5 w 56"/>
                <a:gd name="T5" fmla="*/ 197 h 213"/>
                <a:gd name="T6" fmla="*/ 9 w 56"/>
                <a:gd name="T7" fmla="*/ 194 h 213"/>
                <a:gd name="T8" fmla="*/ 14 w 56"/>
                <a:gd name="T9" fmla="*/ 197 h 213"/>
                <a:gd name="T10" fmla="*/ 4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0 w 56"/>
                <a:gd name="T25" fmla="*/ 211 h 213"/>
                <a:gd name="T26" fmla="*/ 3 w 56"/>
                <a:gd name="T27" fmla="*/ 210 h 213"/>
                <a:gd name="T28" fmla="*/ 5 w 56"/>
                <a:gd name="T29" fmla="*/ 207 h 213"/>
                <a:gd name="T30" fmla="*/ 8 w 56"/>
                <a:gd name="T31" fmla="*/ 203 h 213"/>
                <a:gd name="T32" fmla="*/ 13 w 56"/>
                <a:gd name="T33" fmla="*/ 208 h 213"/>
                <a:gd name="T34" fmla="*/ 20 w 56"/>
                <a:gd name="T35" fmla="*/ 207 h 213"/>
                <a:gd name="T36" fmla="*/ 36 w 56"/>
                <a:gd name="T37" fmla="*/ 202 h 213"/>
                <a:gd name="T38" fmla="*/ 43 w 56"/>
                <a:gd name="T39" fmla="*/ 197 h 213"/>
                <a:gd name="T40" fmla="*/ 30 w 56"/>
                <a:gd name="T41" fmla="*/ 198 h 213"/>
                <a:gd name="T42" fmla="*/ 16 w 56"/>
                <a:gd name="T43" fmla="*/ 191 h 213"/>
                <a:gd name="T44" fmla="*/ 1 w 56"/>
                <a:gd name="T45" fmla="*/ 48 h 213"/>
                <a:gd name="T46" fmla="*/ 3 w 56"/>
                <a:gd name="T47" fmla="*/ 18 h 213"/>
                <a:gd name="T48" fmla="*/ 5 w 56"/>
                <a:gd name="T49" fmla="*/ 13 h 213"/>
                <a:gd name="T50" fmla="*/ 14 w 56"/>
                <a:gd name="T51" fmla="*/ 1 h 213"/>
                <a:gd name="T52" fmla="*/ 24 w 56"/>
                <a:gd name="T53" fmla="*/ 2 h 213"/>
                <a:gd name="T54" fmla="*/ 38 w 56"/>
                <a:gd name="T55" fmla="*/ 3 h 213"/>
                <a:gd name="T56" fmla="*/ 33 w 56"/>
                <a:gd name="T57" fmla="*/ 2 h 213"/>
                <a:gd name="T58" fmla="*/ 25 w 56"/>
                <a:gd name="T59" fmla="*/ 6 h 213"/>
                <a:gd name="T60" fmla="*/ 27 w 56"/>
                <a:gd name="T61" fmla="*/ 5 h 213"/>
                <a:gd name="T62" fmla="*/ 43 w 56"/>
                <a:gd name="T63" fmla="*/ 5 h 213"/>
                <a:gd name="T64" fmla="*/ 53 w 56"/>
                <a:gd name="T65" fmla="*/ 8 h 213"/>
                <a:gd name="T66" fmla="*/ 17 w 56"/>
                <a:gd name="T67" fmla="*/ 10 h 213"/>
                <a:gd name="T68" fmla="*/ 51 w 56"/>
                <a:gd name="T69" fmla="*/ 10 h 213"/>
                <a:gd name="T70" fmla="*/ 23 w 56"/>
                <a:gd name="T71" fmla="*/ 12 h 213"/>
                <a:gd name="T72" fmla="*/ 1 w 56"/>
                <a:gd name="T73" fmla="*/ 10 h 213"/>
                <a:gd name="T74" fmla="*/ 15 w 56"/>
                <a:gd name="T75" fmla="*/ 12 h 213"/>
                <a:gd name="T76" fmla="*/ 35 w 56"/>
                <a:gd name="T77" fmla="*/ 11 h 213"/>
                <a:gd name="T78" fmla="*/ 18 w 56"/>
                <a:gd name="T79" fmla="*/ 12 h 213"/>
                <a:gd name="T80" fmla="*/ 50 w 56"/>
                <a:gd name="T81" fmla="*/ 13 h 213"/>
                <a:gd name="T82" fmla="*/ 20 w 56"/>
                <a:gd name="T83" fmla="*/ 14 h 213"/>
                <a:gd name="T84" fmla="*/ 25 w 56"/>
                <a:gd name="T85" fmla="*/ 17 h 213"/>
                <a:gd name="T86" fmla="*/ 13 w 56"/>
                <a:gd name="T87" fmla="*/ 18 h 213"/>
                <a:gd name="T88" fmla="*/ 4 w 56"/>
                <a:gd name="T89" fmla="*/ 19 h 213"/>
                <a:gd name="T90" fmla="*/ 37 w 56"/>
                <a:gd name="T91" fmla="*/ 22 h 213"/>
                <a:gd name="T92" fmla="*/ 31 w 56"/>
                <a:gd name="T93" fmla="*/ 19 h 213"/>
                <a:gd name="T94" fmla="*/ 27 w 56"/>
                <a:gd name="T95" fmla="*/ 28 h 213"/>
                <a:gd name="T96" fmla="*/ 4 w 56"/>
                <a:gd name="T97" fmla="*/ 32 h 213"/>
                <a:gd name="T98" fmla="*/ 10 w 56"/>
                <a:gd name="T99" fmla="*/ 31 h 213"/>
                <a:gd name="T100" fmla="*/ 4 w 56"/>
                <a:gd name="T101" fmla="*/ 40 h 213"/>
                <a:gd name="T102" fmla="*/ 7 w 56"/>
                <a:gd name="T103" fmla="*/ 142 h 213"/>
                <a:gd name="T104" fmla="*/ 18 w 56"/>
                <a:gd name="T105" fmla="*/ 151 h 213"/>
                <a:gd name="T106" fmla="*/ 54 w 56"/>
                <a:gd name="T107" fmla="*/ 159 h 213"/>
                <a:gd name="T108" fmla="*/ 24 w 56"/>
                <a:gd name="T109" fmla="*/ 171 h 213"/>
                <a:gd name="T110" fmla="*/ 19 w 56"/>
                <a:gd name="T111" fmla="*/ 187 h 213"/>
                <a:gd name="T112" fmla="*/ 35 w 56"/>
                <a:gd name="T113" fmla="*/ 196 h 213"/>
                <a:gd name="T114" fmla="*/ 45 w 56"/>
                <a:gd name="T115" fmla="*/ 204 h 213"/>
                <a:gd name="T116" fmla="*/ 39 w 56"/>
                <a:gd name="T117" fmla="*/ 208 h 213"/>
                <a:gd name="T118" fmla="*/ 32 w 56"/>
                <a:gd name="T119" fmla="*/ 210 h 213"/>
                <a:gd name="T120" fmla="*/ 13 w 56"/>
                <a:gd name="T121" fmla="*/ 197 h 213"/>
                <a:gd name="T122" fmla="*/ 25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5" y="2"/>
                  </a:moveTo>
                  <a:cubicBezTo>
                    <a:pt x="54" y="2"/>
                    <a:pt x="53" y="2"/>
                    <a:pt x="52" y="2"/>
                  </a:cubicBezTo>
                  <a:cubicBezTo>
                    <a:pt x="51" y="1"/>
                    <a:pt x="51" y="2"/>
                    <a:pt x="50" y="2"/>
                  </a:cubicBezTo>
                  <a:cubicBezTo>
                    <a:pt x="49" y="2"/>
                    <a:pt x="48" y="2"/>
                    <a:pt x="48"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9" y="4"/>
                    <a:pt x="50" y="4"/>
                    <a:pt x="51" y="4"/>
                  </a:cubicBezTo>
                  <a:cubicBezTo>
                    <a:pt x="52" y="3"/>
                    <a:pt x="54" y="3"/>
                    <a:pt x="55" y="3"/>
                  </a:cubicBezTo>
                  <a:lnTo>
                    <a:pt x="55" y="2"/>
                  </a:lnTo>
                  <a:close/>
                  <a:moveTo>
                    <a:pt x="2" y="6"/>
                  </a:moveTo>
                  <a:cubicBezTo>
                    <a:pt x="2" y="6"/>
                    <a:pt x="1" y="7"/>
                    <a:pt x="1" y="7"/>
                  </a:cubicBezTo>
                  <a:cubicBezTo>
                    <a:pt x="1" y="7"/>
                    <a:pt x="1" y="7"/>
                    <a:pt x="1" y="7"/>
                  </a:cubicBezTo>
                  <a:cubicBezTo>
                    <a:pt x="1" y="6"/>
                    <a:pt x="1" y="6"/>
                    <a:pt x="1" y="6"/>
                  </a:cubicBezTo>
                  <a:cubicBezTo>
                    <a:pt x="1" y="6"/>
                    <a:pt x="1" y="6"/>
                    <a:pt x="2" y="6"/>
                  </a:cubicBezTo>
                  <a:close/>
                  <a:moveTo>
                    <a:pt x="1" y="191"/>
                  </a:moveTo>
                  <a:cubicBezTo>
                    <a:pt x="1" y="191"/>
                    <a:pt x="1" y="191"/>
                    <a:pt x="1" y="191"/>
                  </a:cubicBezTo>
                  <a:cubicBezTo>
                    <a:pt x="1" y="191"/>
                    <a:pt x="1" y="191"/>
                    <a:pt x="1" y="191"/>
                  </a:cubicBezTo>
                  <a:cubicBezTo>
                    <a:pt x="0" y="191"/>
                    <a:pt x="0" y="191"/>
                    <a:pt x="1" y="191"/>
                  </a:cubicBezTo>
                  <a:cubicBezTo>
                    <a:pt x="1" y="190"/>
                    <a:pt x="1" y="190"/>
                    <a:pt x="1" y="191"/>
                  </a:cubicBezTo>
                  <a:close/>
                  <a:moveTo>
                    <a:pt x="4" y="192"/>
                  </a:moveTo>
                  <a:cubicBezTo>
                    <a:pt x="4" y="192"/>
                    <a:pt x="4" y="191"/>
                    <a:pt x="5" y="191"/>
                  </a:cubicBezTo>
                  <a:cubicBezTo>
                    <a:pt x="5" y="191"/>
                    <a:pt x="6" y="191"/>
                    <a:pt x="6" y="191"/>
                  </a:cubicBezTo>
                  <a:cubicBezTo>
                    <a:pt x="7" y="191"/>
                    <a:pt x="7" y="192"/>
                    <a:pt x="8" y="192"/>
                  </a:cubicBezTo>
                  <a:cubicBezTo>
                    <a:pt x="8" y="192"/>
                    <a:pt x="8" y="193"/>
                    <a:pt x="8" y="193"/>
                  </a:cubicBezTo>
                  <a:cubicBezTo>
                    <a:pt x="7" y="193"/>
                    <a:pt x="7" y="193"/>
                    <a:pt x="6" y="193"/>
                  </a:cubicBezTo>
                  <a:cubicBezTo>
                    <a:pt x="6" y="192"/>
                    <a:pt x="5" y="192"/>
                    <a:pt x="4" y="192"/>
                  </a:cubicBezTo>
                  <a:close/>
                  <a:moveTo>
                    <a:pt x="1" y="194"/>
                  </a:moveTo>
                  <a:cubicBezTo>
                    <a:pt x="0" y="194"/>
                    <a:pt x="1"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7" y="194"/>
                    <a:pt x="7" y="195"/>
                  </a:cubicBezTo>
                  <a:cubicBezTo>
                    <a:pt x="8" y="195"/>
                    <a:pt x="8" y="195"/>
                    <a:pt x="9" y="195"/>
                  </a:cubicBezTo>
                  <a:cubicBezTo>
                    <a:pt x="9" y="195"/>
                    <a:pt x="10" y="195"/>
                    <a:pt x="10" y="195"/>
                  </a:cubicBezTo>
                  <a:lnTo>
                    <a:pt x="10" y="197"/>
                  </a:lnTo>
                  <a:cubicBezTo>
                    <a:pt x="9" y="197"/>
                    <a:pt x="9" y="197"/>
                    <a:pt x="8" y="197"/>
                  </a:cubicBezTo>
                  <a:cubicBezTo>
                    <a:pt x="8" y="197"/>
                    <a:pt x="7" y="197"/>
                    <a:pt x="7" y="198"/>
                  </a:cubicBezTo>
                  <a:cubicBezTo>
                    <a:pt x="7" y="198"/>
                    <a:pt x="6" y="197"/>
                    <a:pt x="6" y="197"/>
                  </a:cubicBezTo>
                  <a:cubicBezTo>
                    <a:pt x="6" y="197"/>
                    <a:pt x="7" y="196"/>
                    <a:pt x="7" y="196"/>
                  </a:cubicBezTo>
                  <a:cubicBezTo>
                    <a:pt x="6" y="195"/>
                    <a:pt x="6" y="195"/>
                    <a:pt x="5" y="195"/>
                  </a:cubicBezTo>
                  <a:cubicBezTo>
                    <a:pt x="5" y="195"/>
                    <a:pt x="4" y="195"/>
                    <a:pt x="3" y="195"/>
                  </a:cubicBezTo>
                  <a:cubicBezTo>
                    <a:pt x="3" y="196"/>
                    <a:pt x="3" y="196"/>
                    <a:pt x="3" y="196"/>
                  </a:cubicBezTo>
                  <a:cubicBezTo>
                    <a:pt x="3" y="196"/>
                    <a:pt x="4" y="196"/>
                    <a:pt x="4" y="196"/>
                  </a:cubicBezTo>
                  <a:cubicBezTo>
                    <a:pt x="4" y="196"/>
                    <a:pt x="4" y="196"/>
                    <a:pt x="5" y="196"/>
                  </a:cubicBezTo>
                  <a:cubicBezTo>
                    <a:pt x="5" y="197"/>
                    <a:pt x="5" y="197"/>
                    <a:pt x="5" y="197"/>
                  </a:cubicBezTo>
                  <a:lnTo>
                    <a:pt x="1" y="197"/>
                  </a:lnTo>
                  <a:cubicBezTo>
                    <a:pt x="1" y="197"/>
                    <a:pt x="1" y="198"/>
                    <a:pt x="1" y="198"/>
                  </a:cubicBezTo>
                  <a:cubicBezTo>
                    <a:pt x="2" y="198"/>
                    <a:pt x="2" y="198"/>
                    <a:pt x="1" y="199"/>
                  </a:cubicBezTo>
                  <a:cubicBezTo>
                    <a:pt x="0" y="198"/>
                    <a:pt x="0" y="198"/>
                    <a:pt x="1" y="197"/>
                  </a:cubicBezTo>
                  <a:cubicBezTo>
                    <a:pt x="1" y="196"/>
                    <a:pt x="1" y="196"/>
                    <a:pt x="2" y="196"/>
                  </a:cubicBezTo>
                  <a:cubicBezTo>
                    <a:pt x="2" y="196"/>
                    <a:pt x="2" y="195"/>
                    <a:pt x="2" y="195"/>
                  </a:cubicBezTo>
                  <a:cubicBezTo>
                    <a:pt x="1" y="195"/>
                    <a:pt x="1" y="195"/>
                    <a:pt x="1" y="195"/>
                  </a:cubicBezTo>
                  <a:cubicBezTo>
                    <a:pt x="1" y="195"/>
                    <a:pt x="1" y="195"/>
                    <a:pt x="0" y="195"/>
                  </a:cubicBezTo>
                  <a:cubicBezTo>
                    <a:pt x="0" y="195"/>
                    <a:pt x="0" y="194"/>
                    <a:pt x="1" y="194"/>
                  </a:cubicBezTo>
                  <a:close/>
                  <a:moveTo>
                    <a:pt x="22" y="193"/>
                  </a:moveTo>
                  <a:cubicBezTo>
                    <a:pt x="23" y="192"/>
                    <a:pt x="23" y="192"/>
                    <a:pt x="24" y="193"/>
                  </a:cubicBezTo>
                  <a:cubicBezTo>
                    <a:pt x="25" y="194"/>
                    <a:pt x="25" y="195"/>
                    <a:pt x="25" y="196"/>
                  </a:cubicBezTo>
                  <a:cubicBezTo>
                    <a:pt x="25" y="195"/>
                    <a:pt x="24" y="195"/>
                    <a:pt x="23" y="195"/>
                  </a:cubicBezTo>
                  <a:cubicBezTo>
                    <a:pt x="23" y="194"/>
                    <a:pt x="22" y="194"/>
                    <a:pt x="22" y="193"/>
                  </a:cubicBezTo>
                  <a:close/>
                  <a:moveTo>
                    <a:pt x="10" y="193"/>
                  </a:moveTo>
                  <a:cubicBezTo>
                    <a:pt x="10" y="194"/>
                    <a:pt x="10" y="194"/>
                    <a:pt x="10" y="194"/>
                  </a:cubicBezTo>
                  <a:cubicBezTo>
                    <a:pt x="9" y="194"/>
                    <a:pt x="9" y="194"/>
                    <a:pt x="9" y="194"/>
                  </a:cubicBezTo>
                  <a:cubicBezTo>
                    <a:pt x="9" y="194"/>
                    <a:pt x="9" y="194"/>
                    <a:pt x="10"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7" y="196"/>
                  </a:cubicBezTo>
                  <a:cubicBezTo>
                    <a:pt x="17" y="195"/>
                    <a:pt x="17" y="195"/>
                    <a:pt x="17" y="195"/>
                  </a:cubicBezTo>
                  <a:close/>
                  <a:moveTo>
                    <a:pt x="39" y="196"/>
                  </a:moveTo>
                  <a:cubicBezTo>
                    <a:pt x="40" y="196"/>
                    <a:pt x="40" y="196"/>
                    <a:pt x="40" y="196"/>
                  </a:cubicBezTo>
                  <a:cubicBezTo>
                    <a:pt x="40" y="195"/>
                    <a:pt x="40" y="195"/>
                    <a:pt x="40" y="195"/>
                  </a:cubicBezTo>
                  <a:cubicBezTo>
                    <a:pt x="41" y="195"/>
                    <a:pt x="41" y="196"/>
                    <a:pt x="41" y="197"/>
                  </a:cubicBezTo>
                  <a:cubicBezTo>
                    <a:pt x="41"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5" y="196"/>
                    <a:pt x="15" y="196"/>
                    <a:pt x="15" y="197"/>
                  </a:cubicBezTo>
                  <a:cubicBezTo>
                    <a:pt x="14" y="197"/>
                    <a:pt x="14" y="197"/>
                    <a:pt x="14" y="197"/>
                  </a:cubicBezTo>
                  <a:close/>
                  <a:moveTo>
                    <a:pt x="17" y="197"/>
                  </a:moveTo>
                  <a:cubicBezTo>
                    <a:pt x="17" y="197"/>
                    <a:pt x="17" y="197"/>
                    <a:pt x="17" y="197"/>
                  </a:cubicBezTo>
                  <a:cubicBezTo>
                    <a:pt x="16" y="197"/>
                    <a:pt x="16" y="198"/>
                    <a:pt x="16" y="198"/>
                  </a:cubicBezTo>
                  <a:cubicBezTo>
                    <a:pt x="16" y="197"/>
                    <a:pt x="16" y="197"/>
                    <a:pt x="16" y="197"/>
                  </a:cubicBezTo>
                  <a:cubicBezTo>
                    <a:pt x="17" y="197"/>
                    <a:pt x="17" y="197"/>
                    <a:pt x="17" y="197"/>
                  </a:cubicBezTo>
                  <a:close/>
                  <a:moveTo>
                    <a:pt x="3" y="198"/>
                  </a:moveTo>
                  <a:cubicBezTo>
                    <a:pt x="3" y="198"/>
                    <a:pt x="3" y="198"/>
                    <a:pt x="4" y="199"/>
                  </a:cubicBezTo>
                  <a:cubicBezTo>
                    <a:pt x="4" y="199"/>
                    <a:pt x="5" y="199"/>
                    <a:pt x="5" y="199"/>
                  </a:cubicBezTo>
                  <a:cubicBezTo>
                    <a:pt x="6" y="199"/>
                    <a:pt x="6" y="199"/>
                    <a:pt x="6" y="199"/>
                  </a:cubicBezTo>
                  <a:cubicBezTo>
                    <a:pt x="6" y="199"/>
                    <a:pt x="6" y="200"/>
                    <a:pt x="6" y="200"/>
                  </a:cubicBezTo>
                  <a:cubicBezTo>
                    <a:pt x="6" y="201"/>
                    <a:pt x="5" y="200"/>
                    <a:pt x="5" y="200"/>
                  </a:cubicBezTo>
                  <a:cubicBezTo>
                    <a:pt x="5" y="200"/>
                    <a:pt x="5" y="200"/>
                    <a:pt x="4" y="200"/>
                  </a:cubicBezTo>
                  <a:cubicBezTo>
                    <a:pt x="4" y="200"/>
                    <a:pt x="4" y="199"/>
                    <a:pt x="3" y="199"/>
                  </a:cubicBezTo>
                  <a:cubicBezTo>
                    <a:pt x="3" y="199"/>
                    <a:pt x="3" y="199"/>
                    <a:pt x="2" y="199"/>
                  </a:cubicBezTo>
                  <a:cubicBezTo>
                    <a:pt x="2" y="199"/>
                    <a:pt x="2" y="199"/>
                    <a:pt x="2"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20" y="200"/>
                    <a:pt x="19" y="200"/>
                    <a:pt x="19" y="200"/>
                  </a:cubicBezTo>
                  <a:cubicBezTo>
                    <a:pt x="19" y="200"/>
                    <a:pt x="19" y="200"/>
                    <a:pt x="19" y="201"/>
                  </a:cubicBezTo>
                  <a:lnTo>
                    <a:pt x="18" y="201"/>
                  </a:lnTo>
                  <a:close/>
                  <a:moveTo>
                    <a:pt x="40" y="200"/>
                  </a:moveTo>
                  <a:cubicBezTo>
                    <a:pt x="40" y="201"/>
                    <a:pt x="39" y="201"/>
                    <a:pt x="39" y="201"/>
                  </a:cubicBezTo>
                  <a:cubicBezTo>
                    <a:pt x="39" y="201"/>
                    <a:pt x="39" y="200"/>
                    <a:pt x="39" y="200"/>
                  </a:cubicBezTo>
                  <a:cubicBezTo>
                    <a:pt x="39" y="200"/>
                    <a:pt x="39" y="200"/>
                    <a:pt x="39" y="200"/>
                  </a:cubicBezTo>
                  <a:cubicBezTo>
                    <a:pt x="39" y="200"/>
                    <a:pt x="40" y="200"/>
                    <a:pt x="40" y="200"/>
                  </a:cubicBezTo>
                  <a:close/>
                  <a:moveTo>
                    <a:pt x="1" y="200"/>
                  </a:moveTo>
                  <a:cubicBezTo>
                    <a:pt x="1" y="200"/>
                    <a:pt x="1" y="201"/>
                    <a:pt x="1" y="201"/>
                  </a:cubicBezTo>
                  <a:cubicBezTo>
                    <a:pt x="1" y="201"/>
                    <a:pt x="1" y="201"/>
                    <a:pt x="1" y="201"/>
                  </a:cubicBezTo>
                  <a:cubicBezTo>
                    <a:pt x="1" y="200"/>
                    <a:pt x="1"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20" y="202"/>
                    <a:pt x="20" y="202"/>
                    <a:pt x="20" y="202"/>
                  </a:cubicBezTo>
                  <a:close/>
                  <a:moveTo>
                    <a:pt x="2" y="204"/>
                  </a:moveTo>
                  <a:cubicBezTo>
                    <a:pt x="1" y="204"/>
                    <a:pt x="1" y="204"/>
                    <a:pt x="1" y="203"/>
                  </a:cubicBezTo>
                  <a:cubicBezTo>
                    <a:pt x="0"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5" y="203"/>
                  </a:cubicBezTo>
                  <a:cubicBezTo>
                    <a:pt x="5" y="203"/>
                    <a:pt x="5" y="203"/>
                    <a:pt x="5" y="202"/>
                  </a:cubicBezTo>
                  <a:cubicBezTo>
                    <a:pt x="6" y="203"/>
                    <a:pt x="6" y="203"/>
                    <a:pt x="6" y="203"/>
                  </a:cubicBezTo>
                  <a:cubicBezTo>
                    <a:pt x="6" y="203"/>
                    <a:pt x="6" y="203"/>
                    <a:pt x="6" y="203"/>
                  </a:cubicBezTo>
                  <a:cubicBezTo>
                    <a:pt x="6" y="204"/>
                    <a:pt x="5"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3" y="204"/>
                    <a:pt x="13" y="204"/>
                    <a:pt x="13" y="204"/>
                  </a:cubicBezTo>
                  <a:cubicBezTo>
                    <a:pt x="13" y="204"/>
                    <a:pt x="13" y="204"/>
                    <a:pt x="13" y="204"/>
                  </a:cubicBezTo>
                  <a:cubicBezTo>
                    <a:pt x="13" y="204"/>
                    <a:pt x="14" y="204"/>
                    <a:pt x="14" y="204"/>
                  </a:cubicBezTo>
                  <a:close/>
                  <a:moveTo>
                    <a:pt x="3" y="209"/>
                  </a:moveTo>
                  <a:cubicBezTo>
                    <a:pt x="2" y="209"/>
                    <a:pt x="2" y="208"/>
                    <a:pt x="1" y="208"/>
                  </a:cubicBezTo>
                  <a:cubicBezTo>
                    <a:pt x="1" y="208"/>
                    <a:pt x="0" y="208"/>
                    <a:pt x="1" y="207"/>
                  </a:cubicBezTo>
                  <a:cubicBezTo>
                    <a:pt x="1" y="207"/>
                    <a:pt x="2" y="207"/>
                    <a:pt x="2" y="207"/>
                  </a:cubicBezTo>
                  <a:cubicBezTo>
                    <a:pt x="3" y="207"/>
                    <a:pt x="3" y="208"/>
                    <a:pt x="3" y="209"/>
                  </a:cubicBezTo>
                  <a:close/>
                  <a:moveTo>
                    <a:pt x="5" y="207"/>
                  </a:moveTo>
                  <a:cubicBezTo>
                    <a:pt x="5" y="208"/>
                    <a:pt x="5" y="208"/>
                    <a:pt x="5" y="208"/>
                  </a:cubicBezTo>
                  <a:cubicBezTo>
                    <a:pt x="4" y="208"/>
                    <a:pt x="4" y="208"/>
                    <a:pt x="4" y="208"/>
                  </a:cubicBezTo>
                  <a:cubicBezTo>
                    <a:pt x="4" y="208"/>
                    <a:pt x="4" y="208"/>
                    <a:pt x="4" y="208"/>
                  </a:cubicBezTo>
                  <a:cubicBezTo>
                    <a:pt x="5" y="208"/>
                    <a:pt x="5" y="208"/>
                    <a:pt x="5" y="207"/>
                  </a:cubicBezTo>
                  <a:close/>
                  <a:moveTo>
                    <a:pt x="7" y="208"/>
                  </a:moveTo>
                  <a:cubicBezTo>
                    <a:pt x="7" y="208"/>
                    <a:pt x="7" y="208"/>
                    <a:pt x="6" y="208"/>
                  </a:cubicBezTo>
                  <a:cubicBezTo>
                    <a:pt x="6" y="209"/>
                    <a:pt x="6" y="209"/>
                    <a:pt x="6" y="209"/>
                  </a:cubicBezTo>
                  <a:cubicBezTo>
                    <a:pt x="6" y="208"/>
                    <a:pt x="6" y="208"/>
                    <a:pt x="6" y="208"/>
                  </a:cubicBezTo>
                  <a:cubicBezTo>
                    <a:pt x="6" y="208"/>
                    <a:pt x="6" y="208"/>
                    <a:pt x="7" y="208"/>
                  </a:cubicBezTo>
                  <a:close/>
                  <a:moveTo>
                    <a:pt x="1" y="211"/>
                  </a:moveTo>
                  <a:cubicBezTo>
                    <a:pt x="1" y="212"/>
                    <a:pt x="1" y="212"/>
                    <a:pt x="1" y="211"/>
                  </a:cubicBezTo>
                  <a:cubicBezTo>
                    <a:pt x="1" y="211"/>
                    <a:pt x="1" y="210"/>
                    <a:pt x="1" y="211"/>
                  </a:cubicBezTo>
                  <a:cubicBezTo>
                    <a:pt x="1" y="211"/>
                    <a:pt x="1" y="211"/>
                    <a:pt x="1" y="211"/>
                  </a:cubicBezTo>
                  <a:close/>
                  <a:moveTo>
                    <a:pt x="39" y="2"/>
                  </a:moveTo>
                  <a:cubicBezTo>
                    <a:pt x="39" y="2"/>
                    <a:pt x="39" y="2"/>
                    <a:pt x="39" y="3"/>
                  </a:cubicBezTo>
                  <a:cubicBezTo>
                    <a:pt x="39" y="3"/>
                    <a:pt x="39" y="4"/>
                    <a:pt x="40" y="4"/>
                  </a:cubicBezTo>
                  <a:cubicBezTo>
                    <a:pt x="40" y="4"/>
                    <a:pt x="40" y="5"/>
                    <a:pt x="41" y="5"/>
                  </a:cubicBezTo>
                  <a:cubicBezTo>
                    <a:pt x="41" y="5"/>
                    <a:pt x="42" y="5"/>
                    <a:pt x="42" y="4"/>
                  </a:cubicBezTo>
                  <a:cubicBezTo>
                    <a:pt x="42" y="4"/>
                    <a:pt x="42" y="3"/>
                    <a:pt x="42" y="3"/>
                  </a:cubicBezTo>
                  <a:cubicBezTo>
                    <a:pt x="42" y="3"/>
                    <a:pt x="41" y="3"/>
                    <a:pt x="41" y="3"/>
                  </a:cubicBezTo>
                  <a:cubicBezTo>
                    <a:pt x="41" y="3"/>
                    <a:pt x="41" y="3"/>
                    <a:pt x="40" y="3"/>
                  </a:cubicBezTo>
                  <a:cubicBezTo>
                    <a:pt x="40" y="2"/>
                    <a:pt x="40" y="2"/>
                    <a:pt x="40" y="2"/>
                  </a:cubicBezTo>
                  <a:lnTo>
                    <a:pt x="44" y="1"/>
                  </a:lnTo>
                  <a:cubicBezTo>
                    <a:pt x="44" y="3"/>
                    <a:pt x="45" y="3"/>
                    <a:pt x="45" y="4"/>
                  </a:cubicBezTo>
                  <a:cubicBezTo>
                    <a:pt x="46" y="5"/>
                    <a:pt x="46" y="5"/>
                    <a:pt x="47" y="6"/>
                  </a:cubicBezTo>
                  <a:cubicBezTo>
                    <a:pt x="47" y="6"/>
                    <a:pt x="48" y="6"/>
                    <a:pt x="48" y="6"/>
                  </a:cubicBezTo>
                  <a:cubicBezTo>
                    <a:pt x="49" y="6"/>
                    <a:pt x="50" y="6"/>
                    <a:pt x="51" y="6"/>
                  </a:cubicBezTo>
                  <a:cubicBezTo>
                    <a:pt x="52" y="7"/>
                    <a:pt x="53" y="7"/>
                    <a:pt x="53" y="7"/>
                  </a:cubicBezTo>
                  <a:cubicBezTo>
                    <a:pt x="54" y="7"/>
                    <a:pt x="55" y="7"/>
                    <a:pt x="56" y="6"/>
                  </a:cubicBezTo>
                  <a:lnTo>
                    <a:pt x="55" y="209"/>
                  </a:lnTo>
                  <a:cubicBezTo>
                    <a:pt x="54" y="209"/>
                    <a:pt x="53" y="209"/>
                    <a:pt x="53" y="209"/>
                  </a:cubicBezTo>
                  <a:cubicBezTo>
                    <a:pt x="52" y="209"/>
                    <a:pt x="51" y="209"/>
                    <a:pt x="50" y="209"/>
                  </a:cubicBezTo>
                  <a:cubicBezTo>
                    <a:pt x="50" y="208"/>
                    <a:pt x="50" y="207"/>
                    <a:pt x="50" y="207"/>
                  </a:cubicBezTo>
                  <a:cubicBezTo>
                    <a:pt x="50" y="206"/>
                    <a:pt x="50" y="206"/>
                    <a:pt x="49" y="206"/>
                  </a:cubicBezTo>
                  <a:cubicBezTo>
                    <a:pt x="49" y="206"/>
                    <a:pt x="48" y="206"/>
                    <a:pt x="48" y="207"/>
                  </a:cubicBezTo>
                  <a:cubicBezTo>
                    <a:pt x="48" y="207"/>
                    <a:pt x="48" y="207"/>
                    <a:pt x="48" y="208"/>
                  </a:cubicBezTo>
                  <a:cubicBezTo>
                    <a:pt x="49" y="208"/>
                    <a:pt x="49" y="208"/>
                    <a:pt x="49" y="209"/>
                  </a:cubicBezTo>
                  <a:cubicBezTo>
                    <a:pt x="49" y="209"/>
                    <a:pt x="49" y="209"/>
                    <a:pt x="49" y="209"/>
                  </a:cubicBezTo>
                  <a:cubicBezTo>
                    <a:pt x="48" y="209"/>
                    <a:pt x="48" y="209"/>
                    <a:pt x="48" y="209"/>
                  </a:cubicBezTo>
                  <a:cubicBezTo>
                    <a:pt x="48" y="209"/>
                    <a:pt x="47" y="209"/>
                    <a:pt x="47" y="209"/>
                  </a:cubicBezTo>
                  <a:cubicBezTo>
                    <a:pt x="47" y="209"/>
                    <a:pt x="47" y="208"/>
                    <a:pt x="47" y="208"/>
                  </a:cubicBezTo>
                  <a:cubicBezTo>
                    <a:pt x="46" y="208"/>
                    <a:pt x="46" y="208"/>
                    <a:pt x="46" y="208"/>
                  </a:cubicBezTo>
                  <a:cubicBezTo>
                    <a:pt x="45" y="208"/>
                    <a:pt x="44" y="209"/>
                    <a:pt x="43" y="209"/>
                  </a:cubicBezTo>
                  <a:cubicBezTo>
                    <a:pt x="42" y="209"/>
                    <a:pt x="41" y="209"/>
                    <a:pt x="39" y="209"/>
                  </a:cubicBezTo>
                  <a:cubicBezTo>
                    <a:pt x="38" y="209"/>
                    <a:pt x="37" y="210"/>
                    <a:pt x="37" y="211"/>
                  </a:cubicBezTo>
                  <a:cubicBezTo>
                    <a:pt x="36" y="212"/>
                    <a:pt x="35" y="212"/>
                    <a:pt x="35" y="213"/>
                  </a:cubicBezTo>
                  <a:cubicBezTo>
                    <a:pt x="33" y="213"/>
                    <a:pt x="31" y="213"/>
                    <a:pt x="30" y="213"/>
                  </a:cubicBezTo>
                  <a:cubicBezTo>
                    <a:pt x="29" y="213"/>
                    <a:pt x="27" y="213"/>
                    <a:pt x="25" y="213"/>
                  </a:cubicBezTo>
                  <a:cubicBezTo>
                    <a:pt x="25" y="213"/>
                    <a:pt x="25" y="212"/>
                    <a:pt x="26" y="212"/>
                  </a:cubicBezTo>
                  <a:cubicBezTo>
                    <a:pt x="26" y="212"/>
                    <a:pt x="26" y="212"/>
                    <a:pt x="26" y="212"/>
                  </a:cubicBezTo>
                  <a:cubicBezTo>
                    <a:pt x="27" y="212"/>
                    <a:pt x="27" y="212"/>
                    <a:pt x="27" y="212"/>
                  </a:cubicBezTo>
                  <a:cubicBezTo>
                    <a:pt x="27" y="212"/>
                    <a:pt x="28" y="212"/>
                    <a:pt x="28"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1" y="210"/>
                    <a:pt x="20" y="210"/>
                  </a:cubicBezTo>
                  <a:cubicBezTo>
                    <a:pt x="20" y="211"/>
                    <a:pt x="20" y="211"/>
                    <a:pt x="20" y="211"/>
                  </a:cubicBezTo>
                  <a:cubicBezTo>
                    <a:pt x="21" y="211"/>
                    <a:pt x="21" y="211"/>
                    <a:pt x="21" y="211"/>
                  </a:cubicBezTo>
                  <a:cubicBezTo>
                    <a:pt x="21" y="211"/>
                    <a:pt x="22" y="211"/>
                    <a:pt x="22" y="211"/>
                  </a:cubicBezTo>
                  <a:cubicBezTo>
                    <a:pt x="23" y="210"/>
                    <a:pt x="23" y="210"/>
                    <a:pt x="23" y="211"/>
                  </a:cubicBezTo>
                  <a:cubicBezTo>
                    <a:pt x="23" y="211"/>
                    <a:pt x="23" y="212"/>
                    <a:pt x="23" y="212"/>
                  </a:cubicBezTo>
                  <a:cubicBezTo>
                    <a:pt x="23" y="212"/>
                    <a:pt x="23" y="212"/>
                    <a:pt x="22" y="213"/>
                  </a:cubicBezTo>
                  <a:cubicBezTo>
                    <a:pt x="19" y="213"/>
                    <a:pt x="16" y="213"/>
                    <a:pt x="13" y="213"/>
                  </a:cubicBezTo>
                  <a:cubicBezTo>
                    <a:pt x="10" y="213"/>
                    <a:pt x="7" y="213"/>
                    <a:pt x="4" y="213"/>
                  </a:cubicBezTo>
                  <a:cubicBezTo>
                    <a:pt x="3" y="213"/>
                    <a:pt x="3" y="212"/>
                    <a:pt x="4" y="212"/>
                  </a:cubicBezTo>
                  <a:cubicBezTo>
                    <a:pt x="4" y="212"/>
                    <a:pt x="4" y="212"/>
                    <a:pt x="5" y="212"/>
                  </a:cubicBezTo>
                  <a:cubicBezTo>
                    <a:pt x="5" y="212"/>
                    <a:pt x="5" y="212"/>
                    <a:pt x="6" y="212"/>
                  </a:cubicBezTo>
                  <a:cubicBezTo>
                    <a:pt x="6" y="212"/>
                    <a:pt x="6" y="212"/>
                    <a:pt x="7" y="212"/>
                  </a:cubicBezTo>
                  <a:cubicBezTo>
                    <a:pt x="7" y="211"/>
                    <a:pt x="7" y="211"/>
                    <a:pt x="6" y="211"/>
                  </a:cubicBezTo>
                  <a:cubicBezTo>
                    <a:pt x="5" y="211"/>
                    <a:pt x="5" y="211"/>
                    <a:pt x="5" y="211"/>
                  </a:cubicBezTo>
                  <a:cubicBezTo>
                    <a:pt x="5" y="211"/>
                    <a:pt x="5" y="211"/>
                    <a:pt x="5" y="211"/>
                  </a:cubicBezTo>
                  <a:cubicBezTo>
                    <a:pt x="5" y="210"/>
                    <a:pt x="5" y="210"/>
                    <a:pt x="5" y="210"/>
                  </a:cubicBezTo>
                  <a:cubicBezTo>
                    <a:pt x="5" y="210"/>
                    <a:pt x="4" y="210"/>
                    <a:pt x="4" y="210"/>
                  </a:cubicBezTo>
                  <a:cubicBezTo>
                    <a:pt x="4" y="210"/>
                    <a:pt x="3" y="210"/>
                    <a:pt x="3" y="210"/>
                  </a:cubicBezTo>
                  <a:cubicBezTo>
                    <a:pt x="3" y="210"/>
                    <a:pt x="2" y="210"/>
                    <a:pt x="2" y="210"/>
                  </a:cubicBezTo>
                  <a:cubicBezTo>
                    <a:pt x="2" y="210"/>
                    <a:pt x="2" y="210"/>
                    <a:pt x="2" y="209"/>
                  </a:cubicBezTo>
                  <a:cubicBezTo>
                    <a:pt x="3" y="209"/>
                    <a:pt x="3" y="209"/>
                    <a:pt x="4" y="209"/>
                  </a:cubicBezTo>
                  <a:cubicBezTo>
                    <a:pt x="4" y="209"/>
                    <a:pt x="4" y="209"/>
                    <a:pt x="5" y="209"/>
                  </a:cubicBezTo>
                  <a:cubicBezTo>
                    <a:pt x="5" y="210"/>
                    <a:pt x="5" y="210"/>
                    <a:pt x="6" y="210"/>
                  </a:cubicBezTo>
                  <a:cubicBezTo>
                    <a:pt x="6" y="210"/>
                    <a:pt x="6" y="210"/>
                    <a:pt x="7" y="211"/>
                  </a:cubicBezTo>
                  <a:cubicBezTo>
                    <a:pt x="7" y="210"/>
                    <a:pt x="7" y="210"/>
                    <a:pt x="7" y="210"/>
                  </a:cubicBezTo>
                  <a:cubicBezTo>
                    <a:pt x="7" y="210"/>
                    <a:pt x="6" y="210"/>
                    <a:pt x="7" y="209"/>
                  </a:cubicBezTo>
                  <a:cubicBezTo>
                    <a:pt x="8" y="209"/>
                    <a:pt x="8" y="209"/>
                    <a:pt x="9" y="209"/>
                  </a:cubicBezTo>
                  <a:cubicBezTo>
                    <a:pt x="10" y="209"/>
                    <a:pt x="11" y="209"/>
                    <a:pt x="11" y="210"/>
                  </a:cubicBezTo>
                  <a:cubicBezTo>
                    <a:pt x="12" y="210"/>
                    <a:pt x="12" y="209"/>
                    <a:pt x="11" y="209"/>
                  </a:cubicBezTo>
                  <a:cubicBezTo>
                    <a:pt x="11" y="209"/>
                    <a:pt x="11" y="208"/>
                    <a:pt x="10" y="208"/>
                  </a:cubicBezTo>
                  <a:cubicBezTo>
                    <a:pt x="10" y="208"/>
                    <a:pt x="10" y="207"/>
                    <a:pt x="9" y="207"/>
                  </a:cubicBezTo>
                  <a:cubicBezTo>
                    <a:pt x="9" y="207"/>
                    <a:pt x="9" y="207"/>
                    <a:pt x="10" y="206"/>
                  </a:cubicBezTo>
                  <a:cubicBezTo>
                    <a:pt x="10" y="206"/>
                    <a:pt x="9" y="206"/>
                    <a:pt x="8" y="206"/>
                  </a:cubicBezTo>
                  <a:cubicBezTo>
                    <a:pt x="8" y="206"/>
                    <a:pt x="7" y="207"/>
                    <a:pt x="7" y="207"/>
                  </a:cubicBezTo>
                  <a:cubicBezTo>
                    <a:pt x="6" y="207"/>
                    <a:pt x="6" y="207"/>
                    <a:pt x="5" y="207"/>
                  </a:cubicBezTo>
                  <a:cubicBezTo>
                    <a:pt x="5" y="206"/>
                    <a:pt x="5" y="206"/>
                    <a:pt x="5" y="206"/>
                  </a:cubicBezTo>
                  <a:cubicBezTo>
                    <a:pt x="4" y="206"/>
                    <a:pt x="4" y="206"/>
                    <a:pt x="4" y="207"/>
                  </a:cubicBezTo>
                  <a:cubicBezTo>
                    <a:pt x="4" y="207"/>
                    <a:pt x="3" y="207"/>
                    <a:pt x="3" y="206"/>
                  </a:cubicBezTo>
                  <a:cubicBezTo>
                    <a:pt x="3" y="206"/>
                    <a:pt x="3" y="205"/>
                    <a:pt x="4" y="205"/>
                  </a:cubicBezTo>
                  <a:cubicBezTo>
                    <a:pt x="4" y="205"/>
                    <a:pt x="4" y="205"/>
                    <a:pt x="5" y="205"/>
                  </a:cubicBezTo>
                  <a:cubicBezTo>
                    <a:pt x="5" y="205"/>
                    <a:pt x="5" y="206"/>
                    <a:pt x="6" y="206"/>
                  </a:cubicBezTo>
                  <a:cubicBezTo>
                    <a:pt x="6" y="206"/>
                    <a:pt x="7" y="206"/>
                    <a:pt x="7" y="206"/>
                  </a:cubicBezTo>
                  <a:cubicBezTo>
                    <a:pt x="7" y="206"/>
                    <a:pt x="8" y="205"/>
                    <a:pt x="8" y="205"/>
                  </a:cubicBezTo>
                  <a:cubicBezTo>
                    <a:pt x="9" y="205"/>
                    <a:pt x="9" y="205"/>
                    <a:pt x="9" y="204"/>
                  </a:cubicBezTo>
                  <a:cubicBezTo>
                    <a:pt x="9" y="204"/>
                    <a:pt x="8" y="204"/>
                    <a:pt x="8" y="204"/>
                  </a:cubicBezTo>
                  <a:cubicBezTo>
                    <a:pt x="7" y="203"/>
                    <a:pt x="7" y="203"/>
                    <a:pt x="7" y="203"/>
                  </a:cubicBezTo>
                  <a:cubicBezTo>
                    <a:pt x="7" y="202"/>
                    <a:pt x="7" y="202"/>
                    <a:pt x="7" y="201"/>
                  </a:cubicBezTo>
                  <a:cubicBezTo>
                    <a:pt x="7" y="201"/>
                    <a:pt x="8" y="201"/>
                    <a:pt x="8" y="200"/>
                  </a:cubicBezTo>
                  <a:cubicBezTo>
                    <a:pt x="8" y="200"/>
                    <a:pt x="9" y="200"/>
                    <a:pt x="9" y="199"/>
                  </a:cubicBezTo>
                  <a:cubicBezTo>
                    <a:pt x="9" y="199"/>
                    <a:pt x="10" y="199"/>
                    <a:pt x="10" y="199"/>
                  </a:cubicBezTo>
                  <a:cubicBezTo>
                    <a:pt x="10" y="200"/>
                    <a:pt x="10" y="200"/>
                    <a:pt x="9" y="201"/>
                  </a:cubicBezTo>
                  <a:cubicBezTo>
                    <a:pt x="9" y="201"/>
                    <a:pt x="8" y="202"/>
                    <a:pt x="8" y="203"/>
                  </a:cubicBezTo>
                  <a:cubicBezTo>
                    <a:pt x="9" y="203"/>
                    <a:pt x="9" y="203"/>
                    <a:pt x="9" y="203"/>
                  </a:cubicBezTo>
                  <a:cubicBezTo>
                    <a:pt x="10" y="202"/>
                    <a:pt x="10" y="202"/>
                    <a:pt x="10" y="202"/>
                  </a:cubicBezTo>
                  <a:cubicBezTo>
                    <a:pt x="11" y="201"/>
                    <a:pt x="11" y="201"/>
                    <a:pt x="12" y="200"/>
                  </a:cubicBezTo>
                  <a:cubicBezTo>
                    <a:pt x="12" y="200"/>
                    <a:pt x="13" y="200"/>
                    <a:pt x="13" y="200"/>
                  </a:cubicBezTo>
                  <a:cubicBezTo>
                    <a:pt x="13" y="200"/>
                    <a:pt x="13" y="200"/>
                    <a:pt x="13" y="201"/>
                  </a:cubicBezTo>
                  <a:cubicBezTo>
                    <a:pt x="12" y="201"/>
                    <a:pt x="12" y="201"/>
                    <a:pt x="12" y="201"/>
                  </a:cubicBezTo>
                  <a:cubicBezTo>
                    <a:pt x="12" y="201"/>
                    <a:pt x="12" y="202"/>
                    <a:pt x="12" y="202"/>
                  </a:cubicBezTo>
                  <a:cubicBezTo>
                    <a:pt x="12" y="202"/>
                    <a:pt x="12" y="202"/>
                    <a:pt x="12" y="202"/>
                  </a:cubicBezTo>
                  <a:cubicBezTo>
                    <a:pt x="12" y="203"/>
                    <a:pt x="12" y="203"/>
                    <a:pt x="11" y="203"/>
                  </a:cubicBezTo>
                  <a:cubicBezTo>
                    <a:pt x="10" y="202"/>
                    <a:pt x="10" y="203"/>
                    <a:pt x="10" y="203"/>
                  </a:cubicBezTo>
                  <a:lnTo>
                    <a:pt x="11" y="205"/>
                  </a:lnTo>
                  <a:cubicBezTo>
                    <a:pt x="11" y="206"/>
                    <a:pt x="11" y="206"/>
                    <a:pt x="11" y="206"/>
                  </a:cubicBezTo>
                  <a:cubicBezTo>
                    <a:pt x="11" y="206"/>
                    <a:pt x="11" y="206"/>
                    <a:pt x="12" y="205"/>
                  </a:cubicBezTo>
                  <a:cubicBezTo>
                    <a:pt x="12" y="205"/>
                    <a:pt x="12" y="205"/>
                    <a:pt x="13" y="205"/>
                  </a:cubicBezTo>
                  <a:cubicBezTo>
                    <a:pt x="13" y="205"/>
                    <a:pt x="13" y="205"/>
                    <a:pt x="14" y="205"/>
                  </a:cubicBezTo>
                  <a:cubicBezTo>
                    <a:pt x="14" y="207"/>
                    <a:pt x="14" y="207"/>
                    <a:pt x="12" y="207"/>
                  </a:cubicBezTo>
                  <a:cubicBezTo>
                    <a:pt x="12" y="207"/>
                    <a:pt x="12" y="208"/>
                    <a:pt x="13" y="208"/>
                  </a:cubicBezTo>
                  <a:cubicBezTo>
                    <a:pt x="13" y="208"/>
                    <a:pt x="13" y="208"/>
                    <a:pt x="13" y="208"/>
                  </a:cubicBezTo>
                  <a:cubicBezTo>
                    <a:pt x="14" y="208"/>
                    <a:pt x="14" y="208"/>
                    <a:pt x="14" y="208"/>
                  </a:cubicBezTo>
                  <a:cubicBezTo>
                    <a:pt x="14" y="208"/>
                    <a:pt x="14" y="209"/>
                    <a:pt x="14" y="209"/>
                  </a:cubicBezTo>
                  <a:cubicBezTo>
                    <a:pt x="15" y="209"/>
                    <a:pt x="15" y="209"/>
                    <a:pt x="15" y="208"/>
                  </a:cubicBezTo>
                  <a:cubicBezTo>
                    <a:pt x="15" y="208"/>
                    <a:pt x="16" y="208"/>
                    <a:pt x="17" y="208"/>
                  </a:cubicBezTo>
                  <a:cubicBezTo>
                    <a:pt x="17" y="208"/>
                    <a:pt x="16" y="209"/>
                    <a:pt x="16" y="209"/>
                  </a:cubicBezTo>
                  <a:cubicBezTo>
                    <a:pt x="16" y="209"/>
                    <a:pt x="16" y="209"/>
                    <a:pt x="16" y="210"/>
                  </a:cubicBezTo>
                  <a:cubicBezTo>
                    <a:pt x="16" y="210"/>
                    <a:pt x="17" y="209"/>
                    <a:pt x="18" y="209"/>
                  </a:cubicBezTo>
                  <a:cubicBezTo>
                    <a:pt x="18" y="210"/>
                    <a:pt x="17" y="210"/>
                    <a:pt x="17" y="210"/>
                  </a:cubicBezTo>
                  <a:cubicBezTo>
                    <a:pt x="17" y="211"/>
                    <a:pt x="16" y="211"/>
                    <a:pt x="17"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20" y="207"/>
                    <a:pt x="20" y="207"/>
                  </a:cubicBezTo>
                  <a:cubicBezTo>
                    <a:pt x="20" y="208"/>
                    <a:pt x="20" y="208"/>
                    <a:pt x="20" y="209"/>
                  </a:cubicBezTo>
                  <a:cubicBezTo>
                    <a:pt x="21" y="209"/>
                    <a:pt x="22" y="208"/>
                    <a:pt x="23" y="208"/>
                  </a:cubicBezTo>
                  <a:cubicBezTo>
                    <a:pt x="24" y="207"/>
                    <a:pt x="25" y="207"/>
                    <a:pt x="25" y="206"/>
                  </a:cubicBezTo>
                  <a:cubicBezTo>
                    <a:pt x="25" y="206"/>
                    <a:pt x="24" y="205"/>
                    <a:pt x="23" y="205"/>
                  </a:cubicBezTo>
                  <a:cubicBezTo>
                    <a:pt x="23" y="204"/>
                    <a:pt x="22" y="204"/>
                    <a:pt x="21" y="204"/>
                  </a:cubicBezTo>
                  <a:cubicBezTo>
                    <a:pt x="21" y="203"/>
                    <a:pt x="21" y="203"/>
                    <a:pt x="22" y="203"/>
                  </a:cubicBezTo>
                  <a:cubicBezTo>
                    <a:pt x="22" y="202"/>
                    <a:pt x="22" y="202"/>
                    <a:pt x="22" y="201"/>
                  </a:cubicBezTo>
                  <a:cubicBezTo>
                    <a:pt x="23" y="201"/>
                    <a:pt x="24" y="201"/>
                    <a:pt x="24" y="202"/>
                  </a:cubicBezTo>
                  <a:cubicBezTo>
                    <a:pt x="24" y="203"/>
                    <a:pt x="25" y="203"/>
                    <a:pt x="25" y="203"/>
                  </a:cubicBezTo>
                  <a:cubicBezTo>
                    <a:pt x="26" y="203"/>
                    <a:pt x="27" y="203"/>
                    <a:pt x="27" y="202"/>
                  </a:cubicBezTo>
                  <a:cubicBezTo>
                    <a:pt x="28" y="202"/>
                    <a:pt x="29" y="202"/>
                    <a:pt x="30" y="202"/>
                  </a:cubicBezTo>
                  <a:cubicBezTo>
                    <a:pt x="30" y="202"/>
                    <a:pt x="31" y="201"/>
                    <a:pt x="32" y="201"/>
                  </a:cubicBezTo>
                  <a:cubicBezTo>
                    <a:pt x="33" y="201"/>
                    <a:pt x="33" y="201"/>
                    <a:pt x="34" y="201"/>
                  </a:cubicBezTo>
                  <a:cubicBezTo>
                    <a:pt x="34" y="201"/>
                    <a:pt x="34" y="201"/>
                    <a:pt x="34" y="202"/>
                  </a:cubicBezTo>
                  <a:cubicBezTo>
                    <a:pt x="35" y="202"/>
                    <a:pt x="35" y="202"/>
                    <a:pt x="35" y="202"/>
                  </a:cubicBezTo>
                  <a:cubicBezTo>
                    <a:pt x="35" y="202"/>
                    <a:pt x="36" y="202"/>
                    <a:pt x="36" y="202"/>
                  </a:cubicBezTo>
                  <a:cubicBezTo>
                    <a:pt x="36" y="202"/>
                    <a:pt x="36" y="202"/>
                    <a:pt x="36" y="202"/>
                  </a:cubicBezTo>
                  <a:cubicBezTo>
                    <a:pt x="36" y="203"/>
                    <a:pt x="36" y="203"/>
                    <a:pt x="37" y="203"/>
                  </a:cubicBezTo>
                  <a:cubicBezTo>
                    <a:pt x="37" y="203"/>
                    <a:pt x="37" y="203"/>
                    <a:pt x="38" y="203"/>
                  </a:cubicBezTo>
                  <a:cubicBezTo>
                    <a:pt x="38" y="203"/>
                    <a:pt x="38" y="203"/>
                    <a:pt x="38" y="203"/>
                  </a:cubicBezTo>
                  <a:cubicBezTo>
                    <a:pt x="38" y="202"/>
                    <a:pt x="38" y="202"/>
                    <a:pt x="38" y="202"/>
                  </a:cubicBezTo>
                  <a:cubicBezTo>
                    <a:pt x="37" y="202"/>
                    <a:pt x="37" y="201"/>
                    <a:pt x="37" y="201"/>
                  </a:cubicBezTo>
                  <a:cubicBezTo>
                    <a:pt x="37" y="201"/>
                    <a:pt x="37" y="200"/>
                    <a:pt x="38" y="200"/>
                  </a:cubicBezTo>
                  <a:cubicBezTo>
                    <a:pt x="38" y="200"/>
                    <a:pt x="38" y="200"/>
                    <a:pt x="38" y="201"/>
                  </a:cubicBezTo>
                  <a:cubicBezTo>
                    <a:pt x="39" y="202"/>
                    <a:pt x="39" y="202"/>
                    <a:pt x="39" y="203"/>
                  </a:cubicBezTo>
                  <a:cubicBezTo>
                    <a:pt x="39" y="203"/>
                    <a:pt x="39" y="202"/>
                    <a:pt x="40" y="202"/>
                  </a:cubicBezTo>
                  <a:cubicBezTo>
                    <a:pt x="40" y="202"/>
                    <a:pt x="41" y="202"/>
                    <a:pt x="41" y="201"/>
                  </a:cubicBezTo>
                  <a:cubicBezTo>
                    <a:pt x="41" y="200"/>
                    <a:pt x="41" y="200"/>
                    <a:pt x="41" y="200"/>
                  </a:cubicBezTo>
                  <a:cubicBezTo>
                    <a:pt x="41" y="199"/>
                    <a:pt x="41" y="199"/>
                    <a:pt x="42" y="198"/>
                  </a:cubicBezTo>
                  <a:cubicBezTo>
                    <a:pt x="43" y="198"/>
                    <a:pt x="43" y="198"/>
                    <a:pt x="44" y="199"/>
                  </a:cubicBezTo>
                  <a:cubicBezTo>
                    <a:pt x="45" y="199"/>
                    <a:pt x="46" y="199"/>
                    <a:pt x="46" y="198"/>
                  </a:cubicBezTo>
                  <a:cubicBezTo>
                    <a:pt x="46" y="197"/>
                    <a:pt x="46" y="197"/>
                    <a:pt x="46" y="197"/>
                  </a:cubicBezTo>
                  <a:cubicBezTo>
                    <a:pt x="45" y="197"/>
                    <a:pt x="45" y="197"/>
                    <a:pt x="45" y="197"/>
                  </a:cubicBezTo>
                  <a:cubicBezTo>
                    <a:pt x="44" y="197"/>
                    <a:pt x="44" y="197"/>
                    <a:pt x="43" y="197"/>
                  </a:cubicBezTo>
                  <a:cubicBezTo>
                    <a:pt x="43" y="196"/>
                    <a:pt x="43" y="196"/>
                    <a:pt x="43" y="196"/>
                  </a:cubicBezTo>
                  <a:cubicBezTo>
                    <a:pt x="43" y="195"/>
                    <a:pt x="43" y="195"/>
                    <a:pt x="43" y="195"/>
                  </a:cubicBezTo>
                  <a:cubicBezTo>
                    <a:pt x="43" y="195"/>
                    <a:pt x="43" y="195"/>
                    <a:pt x="44" y="195"/>
                  </a:cubicBezTo>
                  <a:cubicBezTo>
                    <a:pt x="44" y="195"/>
                    <a:pt x="44" y="195"/>
                    <a:pt x="44" y="195"/>
                  </a:cubicBezTo>
                  <a:cubicBezTo>
                    <a:pt x="44" y="195"/>
                    <a:pt x="45" y="195"/>
                    <a:pt x="45" y="195"/>
                  </a:cubicBezTo>
                  <a:cubicBezTo>
                    <a:pt x="45" y="194"/>
                    <a:pt x="44" y="193"/>
                    <a:pt x="43" y="193"/>
                  </a:cubicBezTo>
                  <a:cubicBezTo>
                    <a:pt x="42" y="193"/>
                    <a:pt x="42" y="193"/>
                    <a:pt x="41" y="194"/>
                  </a:cubicBezTo>
                  <a:cubicBezTo>
                    <a:pt x="41" y="194"/>
                    <a:pt x="40" y="194"/>
                    <a:pt x="39" y="193"/>
                  </a:cubicBezTo>
                  <a:cubicBezTo>
                    <a:pt x="38" y="193"/>
                    <a:pt x="38" y="193"/>
                    <a:pt x="37" y="194"/>
                  </a:cubicBezTo>
                  <a:cubicBezTo>
                    <a:pt x="37" y="194"/>
                    <a:pt x="37" y="195"/>
                    <a:pt x="37" y="196"/>
                  </a:cubicBezTo>
                  <a:cubicBezTo>
                    <a:pt x="38" y="197"/>
                    <a:pt x="38" y="198"/>
                    <a:pt x="38" y="199"/>
                  </a:cubicBezTo>
                  <a:cubicBezTo>
                    <a:pt x="37" y="199"/>
                    <a:pt x="37" y="200"/>
                    <a:pt x="37" y="200"/>
                  </a:cubicBezTo>
                  <a:cubicBezTo>
                    <a:pt x="36" y="201"/>
                    <a:pt x="36" y="201"/>
                    <a:pt x="35" y="200"/>
                  </a:cubicBezTo>
                  <a:cubicBezTo>
                    <a:pt x="35" y="200"/>
                    <a:pt x="34"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4" y="192"/>
                    <a:pt x="24" y="192"/>
                    <a:pt x="23" y="192"/>
                  </a:cubicBezTo>
                  <a:cubicBezTo>
                    <a:pt x="23" y="191"/>
                    <a:pt x="22" y="191"/>
                    <a:pt x="22" y="191"/>
                  </a:cubicBezTo>
                  <a:cubicBezTo>
                    <a:pt x="21" y="190"/>
                    <a:pt x="20" y="190"/>
                    <a:pt x="19" y="190"/>
                  </a:cubicBezTo>
                  <a:cubicBezTo>
                    <a:pt x="19" y="190"/>
                    <a:pt x="19" y="191"/>
                    <a:pt x="19" y="191"/>
                  </a:cubicBezTo>
                  <a:cubicBezTo>
                    <a:pt x="18" y="191"/>
                    <a:pt x="18" y="191"/>
                    <a:pt x="18" y="191"/>
                  </a:cubicBezTo>
                  <a:cubicBezTo>
                    <a:pt x="17" y="191"/>
                    <a:pt x="17" y="191"/>
                    <a:pt x="16"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3" y="191"/>
                  </a:cubicBezTo>
                  <a:cubicBezTo>
                    <a:pt x="13" y="191"/>
                    <a:pt x="13" y="191"/>
                    <a:pt x="13" y="191"/>
                  </a:cubicBezTo>
                  <a:cubicBezTo>
                    <a:pt x="12" y="191"/>
                    <a:pt x="12" y="191"/>
                    <a:pt x="12" y="191"/>
                  </a:cubicBezTo>
                  <a:cubicBezTo>
                    <a:pt x="12" y="190"/>
                    <a:pt x="12" y="190"/>
                    <a:pt x="12" y="190"/>
                  </a:cubicBezTo>
                  <a:cubicBezTo>
                    <a:pt x="11" y="190"/>
                    <a:pt x="11" y="190"/>
                    <a:pt x="11" y="189"/>
                  </a:cubicBezTo>
                  <a:cubicBezTo>
                    <a:pt x="11" y="189"/>
                    <a:pt x="11" y="189"/>
                    <a:pt x="11" y="189"/>
                  </a:cubicBezTo>
                  <a:cubicBezTo>
                    <a:pt x="10" y="189"/>
                    <a:pt x="9" y="189"/>
                    <a:pt x="9"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1" y="44"/>
                  </a:cubicBezTo>
                  <a:cubicBezTo>
                    <a:pt x="1" y="44"/>
                    <a:pt x="1" y="44"/>
                    <a:pt x="1" y="44"/>
                  </a:cubicBezTo>
                  <a:cubicBezTo>
                    <a:pt x="1" y="43"/>
                    <a:pt x="1" y="43"/>
                    <a:pt x="1" y="42"/>
                  </a:cubicBezTo>
                  <a:cubicBezTo>
                    <a:pt x="1" y="41"/>
                    <a:pt x="1" y="41"/>
                    <a:pt x="1" y="40"/>
                  </a:cubicBezTo>
                  <a:cubicBezTo>
                    <a:pt x="0" y="39"/>
                    <a:pt x="0" y="38"/>
                    <a:pt x="0" y="38"/>
                  </a:cubicBezTo>
                  <a:cubicBezTo>
                    <a:pt x="0" y="37"/>
                    <a:pt x="0" y="36"/>
                    <a:pt x="1" y="35"/>
                  </a:cubicBezTo>
                  <a:lnTo>
                    <a:pt x="1" y="35"/>
                  </a:lnTo>
                  <a:cubicBezTo>
                    <a:pt x="1" y="35"/>
                    <a:pt x="1" y="35"/>
                    <a:pt x="1" y="35"/>
                  </a:cubicBezTo>
                  <a:lnTo>
                    <a:pt x="2" y="35"/>
                  </a:lnTo>
                  <a:cubicBezTo>
                    <a:pt x="2" y="35"/>
                    <a:pt x="1" y="34"/>
                    <a:pt x="1" y="34"/>
                  </a:cubicBezTo>
                  <a:cubicBezTo>
                    <a:pt x="1" y="34"/>
                    <a:pt x="1" y="33"/>
                    <a:pt x="1" y="33"/>
                  </a:cubicBezTo>
                  <a:cubicBezTo>
                    <a:pt x="0" y="31"/>
                    <a:pt x="0" y="28"/>
                    <a:pt x="0" y="25"/>
                  </a:cubicBezTo>
                  <a:cubicBezTo>
                    <a:pt x="1" y="23"/>
                    <a:pt x="1" y="20"/>
                    <a:pt x="1" y="17"/>
                  </a:cubicBezTo>
                  <a:cubicBezTo>
                    <a:pt x="2"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4"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7" y="15"/>
                  </a:cubicBezTo>
                  <a:cubicBezTo>
                    <a:pt x="7" y="14"/>
                    <a:pt x="7" y="14"/>
                    <a:pt x="9" y="13"/>
                  </a:cubicBezTo>
                  <a:cubicBezTo>
                    <a:pt x="8" y="13"/>
                    <a:pt x="8" y="12"/>
                    <a:pt x="8" y="12"/>
                  </a:cubicBezTo>
                  <a:cubicBezTo>
                    <a:pt x="8" y="12"/>
                    <a:pt x="8" y="11"/>
                    <a:pt x="8" y="10"/>
                  </a:cubicBezTo>
                  <a:cubicBezTo>
                    <a:pt x="7" y="11"/>
                    <a:pt x="5" y="11"/>
                    <a:pt x="5" y="10"/>
                  </a:cubicBezTo>
                  <a:cubicBezTo>
                    <a:pt x="4" y="10"/>
                    <a:pt x="3" y="9"/>
                    <a:pt x="2" y="9"/>
                  </a:cubicBezTo>
                  <a:cubicBezTo>
                    <a:pt x="2" y="10"/>
                    <a:pt x="3" y="10"/>
                    <a:pt x="4" y="11"/>
                  </a:cubicBezTo>
                  <a:cubicBezTo>
                    <a:pt x="5" y="11"/>
                    <a:pt x="5" y="11"/>
                    <a:pt x="6" y="12"/>
                  </a:cubicBezTo>
                  <a:cubicBezTo>
                    <a:pt x="6" y="12"/>
                    <a:pt x="6" y="13"/>
                    <a:pt x="5" y="13"/>
                  </a:cubicBezTo>
                  <a:cubicBezTo>
                    <a:pt x="5" y="13"/>
                    <a:pt x="5" y="13"/>
                    <a:pt x="4" y="13"/>
                  </a:cubicBezTo>
                  <a:cubicBezTo>
                    <a:pt x="4" y="13"/>
                    <a:pt x="4" y="13"/>
                    <a:pt x="3" y="13"/>
                  </a:cubicBezTo>
                  <a:cubicBezTo>
                    <a:pt x="3" y="14"/>
                    <a:pt x="2" y="14"/>
                    <a:pt x="2" y="14"/>
                  </a:cubicBezTo>
                  <a:cubicBezTo>
                    <a:pt x="2" y="14"/>
                    <a:pt x="2" y="13"/>
                    <a:pt x="2" y="13"/>
                  </a:cubicBezTo>
                  <a:cubicBezTo>
                    <a:pt x="2" y="12"/>
                    <a:pt x="1" y="12"/>
                    <a:pt x="1" y="12"/>
                  </a:cubicBezTo>
                  <a:cubicBezTo>
                    <a:pt x="0" y="10"/>
                    <a:pt x="1" y="9"/>
                    <a:pt x="1" y="8"/>
                  </a:cubicBezTo>
                  <a:cubicBezTo>
                    <a:pt x="2" y="7"/>
                    <a:pt x="2" y="6"/>
                    <a:pt x="4" y="5"/>
                  </a:cubicBezTo>
                  <a:cubicBezTo>
                    <a:pt x="3" y="5"/>
                    <a:pt x="3" y="5"/>
                    <a:pt x="2" y="5"/>
                  </a:cubicBezTo>
                  <a:cubicBezTo>
                    <a:pt x="1" y="5"/>
                    <a:pt x="1" y="5"/>
                    <a:pt x="1" y="5"/>
                  </a:cubicBezTo>
                  <a:cubicBezTo>
                    <a:pt x="0" y="4"/>
                    <a:pt x="0" y="4"/>
                    <a:pt x="0" y="3"/>
                  </a:cubicBezTo>
                  <a:cubicBezTo>
                    <a:pt x="1" y="3"/>
                    <a:pt x="1" y="3"/>
                    <a:pt x="1" y="2"/>
                  </a:cubicBezTo>
                  <a:cubicBezTo>
                    <a:pt x="1" y="2"/>
                    <a:pt x="2" y="2"/>
                    <a:pt x="2" y="2"/>
                  </a:cubicBezTo>
                  <a:cubicBezTo>
                    <a:pt x="2" y="2"/>
                    <a:pt x="2" y="1"/>
                    <a:pt x="1" y="1"/>
                  </a:cubicBezTo>
                  <a:cubicBezTo>
                    <a:pt x="2" y="0"/>
                    <a:pt x="3" y="0"/>
                    <a:pt x="4" y="0"/>
                  </a:cubicBezTo>
                  <a:cubicBezTo>
                    <a:pt x="5" y="1"/>
                    <a:pt x="6" y="1"/>
                    <a:pt x="7" y="2"/>
                  </a:cubicBezTo>
                  <a:cubicBezTo>
                    <a:pt x="8" y="1"/>
                    <a:pt x="9"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7" y="1"/>
                    <a:pt x="17" y="2"/>
                  </a:cubicBezTo>
                  <a:cubicBezTo>
                    <a:pt x="17" y="2"/>
                    <a:pt x="17" y="2"/>
                    <a:pt x="17" y="1"/>
                  </a:cubicBezTo>
                  <a:cubicBezTo>
                    <a:pt x="17" y="1"/>
                    <a:pt x="17" y="1"/>
                    <a:pt x="17" y="1"/>
                  </a:cubicBezTo>
                  <a:cubicBezTo>
                    <a:pt x="17" y="1"/>
                    <a:pt x="18" y="1"/>
                    <a:pt x="18" y="1"/>
                  </a:cubicBezTo>
                  <a:cubicBezTo>
                    <a:pt x="18" y="1"/>
                    <a:pt x="18" y="1"/>
                    <a:pt x="18" y="2"/>
                  </a:cubicBezTo>
                  <a:cubicBezTo>
                    <a:pt x="18" y="2"/>
                    <a:pt x="19" y="1"/>
                    <a:pt x="19" y="1"/>
                  </a:cubicBezTo>
                  <a:cubicBezTo>
                    <a:pt x="19" y="1"/>
                    <a:pt x="20" y="1"/>
                    <a:pt x="21" y="1"/>
                  </a:cubicBezTo>
                  <a:cubicBezTo>
                    <a:pt x="22"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8"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2" y="2"/>
                    <a:pt x="32" y="2"/>
                  </a:cubicBezTo>
                  <a:cubicBezTo>
                    <a:pt x="33" y="2"/>
                    <a:pt x="34" y="1"/>
                    <a:pt x="35" y="2"/>
                  </a:cubicBezTo>
                  <a:cubicBezTo>
                    <a:pt x="36" y="2"/>
                    <a:pt x="37" y="2"/>
                    <a:pt x="39" y="2"/>
                  </a:cubicBezTo>
                  <a:close/>
                  <a:moveTo>
                    <a:pt x="39" y="2"/>
                  </a:moveTo>
                  <a:cubicBezTo>
                    <a:pt x="38" y="2"/>
                    <a:pt x="37" y="3"/>
                    <a:pt x="37" y="3"/>
                  </a:cubicBezTo>
                  <a:cubicBezTo>
                    <a:pt x="36" y="4"/>
                    <a:pt x="36" y="4"/>
                    <a:pt x="35" y="5"/>
                  </a:cubicBezTo>
                  <a:cubicBezTo>
                    <a:pt x="36" y="5"/>
                    <a:pt x="36" y="5"/>
                    <a:pt x="36" y="5"/>
                  </a:cubicBezTo>
                  <a:cubicBezTo>
                    <a:pt x="37" y="6"/>
                    <a:pt x="37" y="6"/>
                    <a:pt x="37" y="6"/>
                  </a:cubicBezTo>
                  <a:cubicBezTo>
                    <a:pt x="37" y="5"/>
                    <a:pt x="37" y="4"/>
                    <a:pt x="38" y="3"/>
                  </a:cubicBezTo>
                  <a:cubicBezTo>
                    <a:pt x="38" y="3"/>
                    <a:pt x="38" y="2"/>
                    <a:pt x="39" y="2"/>
                  </a:cubicBezTo>
                  <a:close/>
                  <a:moveTo>
                    <a:pt x="7" y="3"/>
                  </a:moveTo>
                  <a:lnTo>
                    <a:pt x="8" y="3"/>
                  </a:lnTo>
                  <a:lnTo>
                    <a:pt x="8" y="2"/>
                  </a:lnTo>
                  <a:lnTo>
                    <a:pt x="7" y="2"/>
                  </a:lnTo>
                  <a:lnTo>
                    <a:pt x="7" y="3"/>
                  </a:lnTo>
                  <a:close/>
                  <a:moveTo>
                    <a:pt x="35" y="2"/>
                  </a:moveTo>
                  <a:cubicBezTo>
                    <a:pt x="35" y="3"/>
                    <a:pt x="35" y="3"/>
                    <a:pt x="36" y="3"/>
                  </a:cubicBezTo>
                  <a:cubicBezTo>
                    <a:pt x="36" y="3"/>
                    <a:pt x="36" y="3"/>
                    <a:pt x="36" y="2"/>
                  </a:cubicBezTo>
                  <a:cubicBezTo>
                    <a:pt x="36" y="2"/>
                    <a:pt x="36" y="2"/>
                    <a:pt x="36" y="2"/>
                  </a:cubicBezTo>
                  <a:cubicBezTo>
                    <a:pt x="36" y="2"/>
                    <a:pt x="35" y="2"/>
                    <a:pt x="35" y="2"/>
                  </a:cubicBezTo>
                  <a:close/>
                  <a:moveTo>
                    <a:pt x="33" y="2"/>
                  </a:moveTo>
                  <a:cubicBezTo>
                    <a:pt x="33" y="3"/>
                    <a:pt x="33" y="4"/>
                    <a:pt x="33" y="4"/>
                  </a:cubicBezTo>
                  <a:cubicBezTo>
                    <a:pt x="32" y="4"/>
                    <a:pt x="32" y="5"/>
                    <a:pt x="31" y="5"/>
                  </a:cubicBezTo>
                  <a:cubicBezTo>
                    <a:pt x="32" y="6"/>
                    <a:pt x="32" y="6"/>
                    <a:pt x="33" y="5"/>
                  </a:cubicBezTo>
                  <a:cubicBezTo>
                    <a:pt x="33" y="5"/>
                    <a:pt x="34" y="5"/>
                    <a:pt x="34" y="5"/>
                  </a:cubicBezTo>
                  <a:cubicBezTo>
                    <a:pt x="34" y="3"/>
                    <a:pt x="34" y="2"/>
                    <a:pt x="33" y="2"/>
                  </a:cubicBezTo>
                  <a:close/>
                  <a:moveTo>
                    <a:pt x="11" y="3"/>
                  </a:moveTo>
                  <a:cubicBezTo>
                    <a:pt x="11" y="3"/>
                    <a:pt x="11" y="3"/>
                    <a:pt x="10" y="3"/>
                  </a:cubicBezTo>
                  <a:cubicBezTo>
                    <a:pt x="10" y="4"/>
                    <a:pt x="10" y="4"/>
                    <a:pt x="10" y="4"/>
                  </a:cubicBezTo>
                  <a:lnTo>
                    <a:pt x="11" y="4"/>
                  </a:lnTo>
                  <a:cubicBezTo>
                    <a:pt x="11" y="4"/>
                    <a:pt x="11" y="4"/>
                    <a:pt x="11" y="4"/>
                  </a:cubicBezTo>
                  <a:cubicBezTo>
                    <a:pt x="12" y="3"/>
                    <a:pt x="12" y="3"/>
                    <a:pt x="12" y="3"/>
                  </a:cubicBezTo>
                  <a:lnTo>
                    <a:pt x="11"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5"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1" y="8"/>
                  </a:cubicBezTo>
                  <a:cubicBezTo>
                    <a:pt x="30" y="8"/>
                    <a:pt x="29" y="8"/>
                    <a:pt x="28" y="9"/>
                  </a:cubicBezTo>
                  <a:cubicBezTo>
                    <a:pt x="28" y="9"/>
                    <a:pt x="27" y="9"/>
                    <a:pt x="27" y="8"/>
                  </a:cubicBezTo>
                  <a:cubicBezTo>
                    <a:pt x="27" y="8"/>
                    <a:pt x="28" y="8"/>
                    <a:pt x="28" y="8"/>
                  </a:cubicBezTo>
                  <a:cubicBezTo>
                    <a:pt x="29" y="8"/>
                    <a:pt x="29" y="7"/>
                    <a:pt x="29" y="7"/>
                  </a:cubicBezTo>
                  <a:cubicBezTo>
                    <a:pt x="28" y="6"/>
                    <a:pt x="28" y="6"/>
                    <a:pt x="27" y="5"/>
                  </a:cubicBezTo>
                  <a:cubicBezTo>
                    <a:pt x="27" y="4"/>
                    <a:pt x="27" y="4"/>
                    <a:pt x="26" y="3"/>
                  </a:cubicBezTo>
                  <a:close/>
                  <a:moveTo>
                    <a:pt x="5" y="4"/>
                  </a:moveTo>
                  <a:cubicBezTo>
                    <a:pt x="5" y="6"/>
                    <a:pt x="5" y="6"/>
                    <a:pt x="5" y="6"/>
                  </a:cubicBezTo>
                  <a:cubicBezTo>
                    <a:pt x="6" y="5"/>
                    <a:pt x="5" y="4"/>
                    <a:pt x="5" y="4"/>
                  </a:cubicBezTo>
                  <a:close/>
                  <a:moveTo>
                    <a:pt x="8" y="6"/>
                  </a:moveTo>
                  <a:cubicBezTo>
                    <a:pt x="8" y="6"/>
                    <a:pt x="8" y="7"/>
                    <a:pt x="9"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1" y="7"/>
                    <a:pt x="10" y="6"/>
                    <a:pt x="10" y="6"/>
                  </a:cubicBezTo>
                  <a:cubicBezTo>
                    <a:pt x="9" y="6"/>
                    <a:pt x="9" y="6"/>
                    <a:pt x="8" y="6"/>
                  </a:cubicBezTo>
                  <a:close/>
                  <a:moveTo>
                    <a:pt x="41" y="6"/>
                  </a:moveTo>
                  <a:cubicBezTo>
                    <a:pt x="41" y="7"/>
                    <a:pt x="41" y="8"/>
                    <a:pt x="43" y="8"/>
                  </a:cubicBezTo>
                  <a:cubicBezTo>
                    <a:pt x="43" y="7"/>
                    <a:pt x="43" y="7"/>
                    <a:pt x="43" y="7"/>
                  </a:cubicBezTo>
                  <a:cubicBezTo>
                    <a:pt x="43" y="6"/>
                    <a:pt x="43" y="6"/>
                    <a:pt x="43" y="5"/>
                  </a:cubicBezTo>
                  <a:lnTo>
                    <a:pt x="41" y="6"/>
                  </a:lnTo>
                  <a:close/>
                  <a:moveTo>
                    <a:pt x="35" y="6"/>
                  </a:moveTo>
                  <a:cubicBezTo>
                    <a:pt x="35" y="6"/>
                    <a:pt x="34" y="6"/>
                    <a:pt x="34" y="6"/>
                  </a:cubicBezTo>
                  <a:cubicBezTo>
                    <a:pt x="34" y="6"/>
                    <a:pt x="33" y="7"/>
                    <a:pt x="33" y="7"/>
                  </a:cubicBezTo>
                  <a:cubicBezTo>
                    <a:pt x="34" y="8"/>
                    <a:pt x="34" y="8"/>
                    <a:pt x="35" y="8"/>
                  </a:cubicBezTo>
                  <a:cubicBezTo>
                    <a:pt x="35" y="8"/>
                    <a:pt x="36" y="9"/>
                    <a:pt x="36" y="9"/>
                  </a:cubicBezTo>
                  <a:cubicBezTo>
                    <a:pt x="36" y="9"/>
                    <a:pt x="36" y="8"/>
                    <a:pt x="36" y="8"/>
                  </a:cubicBezTo>
                  <a:cubicBezTo>
                    <a:pt x="36" y="7"/>
                    <a:pt x="36" y="7"/>
                    <a:pt x="35" y="6"/>
                  </a:cubicBezTo>
                  <a:close/>
                  <a:moveTo>
                    <a:pt x="24" y="7"/>
                  </a:moveTo>
                  <a:cubicBezTo>
                    <a:pt x="23" y="7"/>
                    <a:pt x="23" y="7"/>
                    <a:pt x="23" y="9"/>
                  </a:cubicBezTo>
                  <a:cubicBezTo>
                    <a:pt x="24" y="9"/>
                    <a:pt x="24" y="9"/>
                    <a:pt x="24" y="8"/>
                  </a:cubicBezTo>
                  <a:cubicBezTo>
                    <a:pt x="24" y="8"/>
                    <a:pt x="24" y="7"/>
                    <a:pt x="24" y="7"/>
                  </a:cubicBezTo>
                  <a:close/>
                  <a:moveTo>
                    <a:pt x="53" y="8"/>
                  </a:moveTo>
                  <a:cubicBezTo>
                    <a:pt x="53" y="8"/>
                    <a:pt x="54"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9" y="8"/>
                    <a:pt x="38" y="8"/>
                    <a:pt x="38" y="8"/>
                  </a:cubicBezTo>
                  <a:cubicBezTo>
                    <a:pt x="38" y="8"/>
                    <a:pt x="38" y="8"/>
                    <a:pt x="38" y="9"/>
                  </a:cubicBezTo>
                  <a:cubicBezTo>
                    <a:pt x="37" y="9"/>
                    <a:pt x="37" y="9"/>
                    <a:pt x="37" y="10"/>
                  </a:cubicBezTo>
                  <a:cubicBezTo>
                    <a:pt x="38" y="10"/>
                    <a:pt x="38" y="10"/>
                    <a:pt x="39" y="9"/>
                  </a:cubicBezTo>
                  <a:cubicBezTo>
                    <a:pt x="39" y="9"/>
                    <a:pt x="39" y="9"/>
                    <a:pt x="39" y="9"/>
                  </a:cubicBezTo>
                  <a:lnTo>
                    <a:pt x="39" y="10"/>
                  </a:lnTo>
                  <a:close/>
                  <a:moveTo>
                    <a:pt x="45" y="9"/>
                  </a:moveTo>
                  <a:cubicBezTo>
                    <a:pt x="45" y="9"/>
                    <a:pt x="46" y="9"/>
                    <a:pt x="46" y="9"/>
                  </a:cubicBezTo>
                  <a:cubicBezTo>
                    <a:pt x="46" y="9"/>
                    <a:pt x="46" y="8"/>
                    <a:pt x="46" y="8"/>
                  </a:cubicBezTo>
                  <a:cubicBezTo>
                    <a:pt x="46" y="8"/>
                    <a:pt x="46" y="8"/>
                    <a:pt x="46" y="8"/>
                  </a:cubicBezTo>
                  <a:cubicBezTo>
                    <a:pt x="45" y="8"/>
                    <a:pt x="45" y="8"/>
                    <a:pt x="45" y="9"/>
                  </a:cubicBezTo>
                  <a:close/>
                  <a:moveTo>
                    <a:pt x="17" y="9"/>
                  </a:moveTo>
                  <a:cubicBezTo>
                    <a:pt x="17" y="9"/>
                    <a:pt x="17" y="10"/>
                    <a:pt x="17" y="10"/>
                  </a:cubicBezTo>
                  <a:cubicBezTo>
                    <a:pt x="17" y="10"/>
                    <a:pt x="18" y="10"/>
                    <a:pt x="18" y="10"/>
                  </a:cubicBezTo>
                  <a:cubicBezTo>
                    <a:pt x="18" y="10"/>
                    <a:pt x="18" y="10"/>
                    <a:pt x="18" y="10"/>
                  </a:cubicBezTo>
                  <a:cubicBezTo>
                    <a:pt x="18" y="9"/>
                    <a:pt x="18" y="9"/>
                    <a:pt x="18" y="9"/>
                  </a:cubicBezTo>
                  <a:cubicBezTo>
                    <a:pt x="18" y="9"/>
                    <a:pt x="18" y="8"/>
                    <a:pt x="17" y="8"/>
                  </a:cubicBezTo>
                  <a:cubicBezTo>
                    <a:pt x="17" y="8"/>
                    <a:pt x="17" y="9"/>
                    <a:pt x="17" y="9"/>
                  </a:cubicBezTo>
                  <a:close/>
                  <a:moveTo>
                    <a:pt x="13" y="10"/>
                  </a:moveTo>
                  <a:cubicBezTo>
                    <a:pt x="12" y="10"/>
                    <a:pt x="12" y="10"/>
                    <a:pt x="12" y="10"/>
                  </a:cubicBezTo>
                  <a:cubicBezTo>
                    <a:pt x="12" y="10"/>
                    <a:pt x="13" y="10"/>
                    <a:pt x="13" y="10"/>
                  </a:cubicBezTo>
                  <a:cubicBezTo>
                    <a:pt x="13" y="10"/>
                    <a:pt x="13" y="10"/>
                    <a:pt x="13" y="9"/>
                  </a:cubicBezTo>
                  <a:cubicBezTo>
                    <a:pt x="13" y="9"/>
                    <a:pt x="13" y="9"/>
                    <a:pt x="13" y="10"/>
                  </a:cubicBezTo>
                  <a:close/>
                  <a:moveTo>
                    <a:pt x="32" y="10"/>
                  </a:moveTo>
                  <a:cubicBezTo>
                    <a:pt x="32" y="10"/>
                    <a:pt x="32" y="10"/>
                    <a:pt x="32" y="10"/>
                  </a:cubicBezTo>
                  <a:cubicBezTo>
                    <a:pt x="32" y="9"/>
                    <a:pt x="32" y="9"/>
                    <a:pt x="32" y="9"/>
                  </a:cubicBezTo>
                  <a:cubicBezTo>
                    <a:pt x="32" y="9"/>
                    <a:pt x="32" y="9"/>
                    <a:pt x="32" y="9"/>
                  </a:cubicBezTo>
                  <a:cubicBezTo>
                    <a:pt x="31" y="9"/>
                    <a:pt x="31" y="10"/>
                    <a:pt x="32" y="10"/>
                  </a:cubicBezTo>
                  <a:close/>
                  <a:moveTo>
                    <a:pt x="51" y="9"/>
                  </a:moveTo>
                  <a:cubicBezTo>
                    <a:pt x="51" y="9"/>
                    <a:pt x="51" y="10"/>
                    <a:pt x="51" y="10"/>
                  </a:cubicBezTo>
                  <a:cubicBezTo>
                    <a:pt x="50" y="10"/>
                    <a:pt x="50" y="10"/>
                    <a:pt x="50" y="10"/>
                  </a:cubicBezTo>
                  <a:cubicBezTo>
                    <a:pt x="51" y="10"/>
                    <a:pt x="51" y="10"/>
                    <a:pt x="51" y="10"/>
                  </a:cubicBezTo>
                  <a:cubicBezTo>
                    <a:pt x="51" y="11"/>
                    <a:pt x="51" y="11"/>
                    <a:pt x="51" y="11"/>
                  </a:cubicBezTo>
                  <a:cubicBezTo>
                    <a:pt x="51" y="10"/>
                    <a:pt x="51" y="10"/>
                    <a:pt x="52" y="10"/>
                  </a:cubicBezTo>
                  <a:cubicBezTo>
                    <a:pt x="52" y="10"/>
                    <a:pt x="52" y="10"/>
                    <a:pt x="52" y="10"/>
                  </a:cubicBezTo>
                  <a:cubicBezTo>
                    <a:pt x="52"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1" y="12"/>
                    <a:pt x="21" y="12"/>
                  </a:cubicBezTo>
                  <a:cubicBezTo>
                    <a:pt x="21" y="13"/>
                    <a:pt x="21" y="13"/>
                    <a:pt x="22"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6" y="11"/>
                    <a:pt x="36" y="10"/>
                    <a:pt x="36" y="10"/>
                  </a:cubicBezTo>
                  <a:cubicBezTo>
                    <a:pt x="36" y="10"/>
                    <a:pt x="36" y="10"/>
                    <a:pt x="36" y="10"/>
                  </a:cubicBezTo>
                  <a:cubicBezTo>
                    <a:pt x="35" y="10"/>
                    <a:pt x="35" y="10"/>
                    <a:pt x="35" y="10"/>
                  </a:cubicBezTo>
                  <a:close/>
                  <a:moveTo>
                    <a:pt x="47" y="10"/>
                  </a:moveTo>
                  <a:cubicBezTo>
                    <a:pt x="47" y="10"/>
                    <a:pt x="47" y="10"/>
                    <a:pt x="48" y="10"/>
                  </a:cubicBezTo>
                  <a:cubicBezTo>
                    <a:pt x="48" y="10"/>
                    <a:pt x="48" y="10"/>
                    <a:pt x="48" y="10"/>
                  </a:cubicBezTo>
                  <a:cubicBezTo>
                    <a:pt x="48" y="10"/>
                    <a:pt x="47" y="10"/>
                    <a:pt x="47" y="10"/>
                  </a:cubicBezTo>
                  <a:cubicBezTo>
                    <a:pt x="47" y="10"/>
                    <a:pt x="47" y="10"/>
                    <a:pt x="47" y="10"/>
                  </a:cubicBezTo>
                  <a:close/>
                  <a:moveTo>
                    <a:pt x="1" y="11"/>
                  </a:moveTo>
                  <a:lnTo>
                    <a:pt x="3" y="11"/>
                  </a:lnTo>
                  <a:lnTo>
                    <a:pt x="3" y="10"/>
                  </a:lnTo>
                  <a:lnTo>
                    <a:pt x="1" y="10"/>
                  </a:lnTo>
                  <a:lnTo>
                    <a:pt x="1" y="11"/>
                  </a:lnTo>
                  <a:close/>
                  <a:moveTo>
                    <a:pt x="25" y="11"/>
                  </a:moveTo>
                  <a:cubicBezTo>
                    <a:pt x="25" y="11"/>
                    <a:pt x="25" y="11"/>
                    <a:pt x="25" y="11"/>
                  </a:cubicBezTo>
                  <a:cubicBezTo>
                    <a:pt x="26" y="11"/>
                    <a:pt x="26" y="10"/>
                    <a:pt x="25" y="10"/>
                  </a:cubicBezTo>
                  <a:cubicBezTo>
                    <a:pt x="25" y="10"/>
                    <a:pt x="25" y="10"/>
                    <a:pt x="25" y="10"/>
                  </a:cubicBezTo>
                  <a:cubicBezTo>
                    <a:pt x="25" y="10"/>
                    <a:pt x="25" y="11"/>
                    <a:pt x="25" y="11"/>
                  </a:cubicBezTo>
                  <a:close/>
                  <a:moveTo>
                    <a:pt x="39" y="11"/>
                  </a:moveTo>
                  <a:cubicBezTo>
                    <a:pt x="39" y="11"/>
                    <a:pt x="39" y="11"/>
                    <a:pt x="40" y="11"/>
                  </a:cubicBezTo>
                  <a:cubicBezTo>
                    <a:pt x="40" y="11"/>
                    <a:pt x="40" y="10"/>
                    <a:pt x="40"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10" y="13"/>
                    <a:pt x="9" y="13"/>
                  </a:cubicBezTo>
                  <a:cubicBezTo>
                    <a:pt x="9" y="13"/>
                    <a:pt x="9" y="14"/>
                    <a:pt x="9" y="14"/>
                  </a:cubicBezTo>
                  <a:cubicBezTo>
                    <a:pt x="10" y="14"/>
                    <a:pt x="10" y="14"/>
                    <a:pt x="10" y="15"/>
                  </a:cubicBezTo>
                  <a:cubicBezTo>
                    <a:pt x="10" y="15"/>
                    <a:pt x="10" y="15"/>
                    <a:pt x="11" y="15"/>
                  </a:cubicBezTo>
                  <a:cubicBezTo>
                    <a:pt x="11" y="15"/>
                    <a:pt x="11" y="16"/>
                    <a:pt x="11" y="16"/>
                  </a:cubicBezTo>
                  <a:cubicBezTo>
                    <a:pt x="11" y="16"/>
                    <a:pt x="12" y="16"/>
                    <a:pt x="12" y="16"/>
                  </a:cubicBezTo>
                  <a:cubicBezTo>
                    <a:pt x="12" y="16"/>
                    <a:pt x="13" y="15"/>
                    <a:pt x="13" y="15"/>
                  </a:cubicBezTo>
                  <a:cubicBezTo>
                    <a:pt x="13" y="14"/>
                    <a:pt x="13" y="14"/>
                    <a:pt x="14"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5" y="11"/>
                    <a:pt x="34" y="11"/>
                    <a:pt x="34" y="11"/>
                  </a:cubicBezTo>
                  <a:cubicBezTo>
                    <a:pt x="33" y="12"/>
                    <a:pt x="33" y="12"/>
                    <a:pt x="33" y="12"/>
                  </a:cubicBezTo>
                  <a:cubicBezTo>
                    <a:pt x="34" y="12"/>
                    <a:pt x="35" y="12"/>
                    <a:pt x="35" y="11"/>
                  </a:cubicBezTo>
                  <a:close/>
                  <a:moveTo>
                    <a:pt x="42" y="11"/>
                  </a:moveTo>
                  <a:cubicBezTo>
                    <a:pt x="41" y="12"/>
                    <a:pt x="41" y="13"/>
                    <a:pt x="41" y="13"/>
                  </a:cubicBezTo>
                  <a:cubicBezTo>
                    <a:pt x="40" y="13"/>
                    <a:pt x="40" y="14"/>
                    <a:pt x="39" y="14"/>
                  </a:cubicBezTo>
                  <a:cubicBezTo>
                    <a:pt x="40" y="15"/>
                    <a:pt x="41" y="15"/>
                    <a:pt x="42" y="15"/>
                  </a:cubicBezTo>
                  <a:cubicBezTo>
                    <a:pt x="42" y="14"/>
                    <a:pt x="42" y="14"/>
                    <a:pt x="42" y="14"/>
                  </a:cubicBezTo>
                  <a:cubicBezTo>
                    <a:pt x="42" y="14"/>
                    <a:pt x="42" y="14"/>
                    <a:pt x="42" y="14"/>
                  </a:cubicBezTo>
                  <a:cubicBezTo>
                    <a:pt x="41" y="14"/>
                    <a:pt x="41" y="14"/>
                    <a:pt x="41" y="14"/>
                  </a:cubicBezTo>
                  <a:cubicBezTo>
                    <a:pt x="41" y="15"/>
                    <a:pt x="41" y="14"/>
                    <a:pt x="41" y="14"/>
                  </a:cubicBezTo>
                  <a:cubicBezTo>
                    <a:pt x="41" y="13"/>
                    <a:pt x="42" y="13"/>
                    <a:pt x="43" y="13"/>
                  </a:cubicBezTo>
                  <a:cubicBezTo>
                    <a:pt x="43" y="12"/>
                    <a:pt x="43" y="11"/>
                    <a:pt x="42" y="11"/>
                  </a:cubicBezTo>
                  <a:close/>
                  <a:moveTo>
                    <a:pt x="18" y="12"/>
                  </a:moveTo>
                  <a:cubicBezTo>
                    <a:pt x="17" y="13"/>
                    <a:pt x="17" y="13"/>
                    <a:pt x="18" y="13"/>
                  </a:cubicBezTo>
                  <a:cubicBezTo>
                    <a:pt x="18" y="13"/>
                    <a:pt x="18" y="13"/>
                    <a:pt x="18" y="13"/>
                  </a:cubicBezTo>
                  <a:cubicBezTo>
                    <a:pt x="18" y="12"/>
                    <a:pt x="18" y="12"/>
                    <a:pt x="18" y="12"/>
                  </a:cubicBezTo>
                  <a:cubicBezTo>
                    <a:pt x="18" y="12"/>
                    <a:pt x="18" y="12"/>
                    <a:pt x="18" y="12"/>
                  </a:cubicBezTo>
                  <a:close/>
                  <a:moveTo>
                    <a:pt x="53" y="12"/>
                  </a:moveTo>
                  <a:cubicBezTo>
                    <a:pt x="53" y="12"/>
                    <a:pt x="53" y="12"/>
                    <a:pt x="53" y="13"/>
                  </a:cubicBezTo>
                  <a:cubicBezTo>
                    <a:pt x="54" y="13"/>
                    <a:pt x="54" y="13"/>
                    <a:pt x="54" y="12"/>
                  </a:cubicBezTo>
                  <a:cubicBezTo>
                    <a:pt x="54" y="12"/>
                    <a:pt x="54" y="12"/>
                    <a:pt x="53" y="12"/>
                  </a:cubicBezTo>
                  <a:cubicBezTo>
                    <a:pt x="53" y="12"/>
                    <a:pt x="53" y="12"/>
                    <a:pt x="53" y="12"/>
                  </a:cubicBezTo>
                  <a:close/>
                  <a:moveTo>
                    <a:pt x="28" y="13"/>
                  </a:moveTo>
                  <a:cubicBezTo>
                    <a:pt x="28" y="13"/>
                    <a:pt x="27" y="13"/>
                    <a:pt x="27" y="13"/>
                  </a:cubicBezTo>
                  <a:cubicBezTo>
                    <a:pt x="27" y="13"/>
                    <a:pt x="27" y="14"/>
                    <a:pt x="27" y="14"/>
                  </a:cubicBezTo>
                  <a:cubicBezTo>
                    <a:pt x="27" y="14"/>
                    <a:pt x="27" y="14"/>
                    <a:pt x="27" y="14"/>
                  </a:cubicBezTo>
                  <a:cubicBezTo>
                    <a:pt x="27" y="14"/>
                    <a:pt x="28" y="14"/>
                    <a:pt x="28" y="14"/>
                  </a:cubicBezTo>
                  <a:cubicBezTo>
                    <a:pt x="28" y="14"/>
                    <a:pt x="28" y="14"/>
                    <a:pt x="28" y="13"/>
                  </a:cubicBezTo>
                  <a:cubicBezTo>
                    <a:pt x="28" y="13"/>
                    <a:pt x="28" y="13"/>
                    <a:pt x="28" y="13"/>
                  </a:cubicBezTo>
                  <a:close/>
                  <a:moveTo>
                    <a:pt x="49" y="13"/>
                  </a:moveTo>
                  <a:cubicBezTo>
                    <a:pt x="49" y="14"/>
                    <a:pt x="49" y="14"/>
                    <a:pt x="49" y="14"/>
                  </a:cubicBezTo>
                  <a:cubicBezTo>
                    <a:pt x="50" y="14"/>
                    <a:pt x="50" y="14"/>
                    <a:pt x="50" y="13"/>
                  </a:cubicBezTo>
                  <a:cubicBezTo>
                    <a:pt x="50" y="13"/>
                    <a:pt x="50" y="13"/>
                    <a:pt x="50"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6" y="14"/>
                    <a:pt x="25" y="13"/>
                  </a:cubicBezTo>
                  <a:cubicBezTo>
                    <a:pt x="25" y="13"/>
                    <a:pt x="25" y="13"/>
                    <a:pt x="25" y="13"/>
                  </a:cubicBezTo>
                  <a:cubicBezTo>
                    <a:pt x="25" y="14"/>
                    <a:pt x="25" y="14"/>
                    <a:pt x="25" y="14"/>
                  </a:cubicBezTo>
                  <a:close/>
                  <a:moveTo>
                    <a:pt x="29" y="14"/>
                  </a:moveTo>
                  <a:cubicBezTo>
                    <a:pt x="29" y="15"/>
                    <a:pt x="30" y="15"/>
                    <a:pt x="30" y="15"/>
                  </a:cubicBezTo>
                  <a:cubicBezTo>
                    <a:pt x="30" y="15"/>
                    <a:pt x="30" y="14"/>
                    <a:pt x="31" y="14"/>
                  </a:cubicBezTo>
                  <a:cubicBezTo>
                    <a:pt x="31" y="14"/>
                    <a:pt x="30" y="14"/>
                    <a:pt x="30" y="14"/>
                  </a:cubicBezTo>
                  <a:cubicBezTo>
                    <a:pt x="30" y="13"/>
                    <a:pt x="30" y="13"/>
                    <a:pt x="29" y="14"/>
                  </a:cubicBezTo>
                  <a:close/>
                  <a:moveTo>
                    <a:pt x="20" y="14"/>
                  </a:moveTo>
                  <a:cubicBezTo>
                    <a:pt x="20" y="14"/>
                    <a:pt x="20" y="14"/>
                    <a:pt x="20" y="14"/>
                  </a:cubicBezTo>
                  <a:cubicBezTo>
                    <a:pt x="21" y="14"/>
                    <a:pt x="21" y="14"/>
                    <a:pt x="21" y="14"/>
                  </a:cubicBezTo>
                  <a:cubicBezTo>
                    <a:pt x="21" y="14"/>
                    <a:pt x="20" y="14"/>
                    <a:pt x="20" y="14"/>
                  </a:cubicBezTo>
                  <a:cubicBezTo>
                    <a:pt x="20" y="14"/>
                    <a:pt x="20" y="14"/>
                    <a:pt x="20" y="14"/>
                  </a:cubicBezTo>
                  <a:close/>
                  <a:moveTo>
                    <a:pt x="46" y="15"/>
                  </a:moveTo>
                  <a:lnTo>
                    <a:pt x="47" y="15"/>
                  </a:lnTo>
                  <a:lnTo>
                    <a:pt x="47" y="14"/>
                  </a:lnTo>
                  <a:lnTo>
                    <a:pt x="46" y="14"/>
                  </a:lnTo>
                  <a:lnTo>
                    <a:pt x="46" y="15"/>
                  </a:lnTo>
                  <a:close/>
                  <a:moveTo>
                    <a:pt x="8" y="14"/>
                  </a:moveTo>
                  <a:cubicBezTo>
                    <a:pt x="7" y="15"/>
                    <a:pt x="7" y="16"/>
                    <a:pt x="8" y="16"/>
                  </a:cubicBezTo>
                  <a:cubicBezTo>
                    <a:pt x="8" y="16"/>
                    <a:pt x="9" y="16"/>
                    <a:pt x="9" y="17"/>
                  </a:cubicBezTo>
                  <a:cubicBezTo>
                    <a:pt x="9" y="15"/>
                    <a:pt x="9" y="14"/>
                    <a:pt x="8"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7"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9" y="17"/>
                  </a:cubicBezTo>
                  <a:cubicBezTo>
                    <a:pt x="19" y="17"/>
                    <a:pt x="18" y="17"/>
                    <a:pt x="18" y="17"/>
                  </a:cubicBezTo>
                  <a:close/>
                  <a:moveTo>
                    <a:pt x="9" y="18"/>
                  </a:moveTo>
                  <a:cubicBezTo>
                    <a:pt x="9" y="18"/>
                    <a:pt x="9" y="18"/>
                    <a:pt x="10" y="18"/>
                  </a:cubicBezTo>
                  <a:cubicBezTo>
                    <a:pt x="10" y="18"/>
                    <a:pt x="10" y="18"/>
                    <a:pt x="10"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3" y="17"/>
                    <a:pt x="12" y="17"/>
                    <a:pt x="12" y="18"/>
                  </a:cubicBezTo>
                  <a:cubicBezTo>
                    <a:pt x="12" y="18"/>
                    <a:pt x="12" y="18"/>
                    <a:pt x="12" y="18"/>
                  </a:cubicBezTo>
                  <a:close/>
                  <a:moveTo>
                    <a:pt x="8" y="19"/>
                  </a:moveTo>
                  <a:cubicBezTo>
                    <a:pt x="8" y="19"/>
                    <a:pt x="8" y="19"/>
                    <a:pt x="8" y="18"/>
                  </a:cubicBezTo>
                  <a:cubicBezTo>
                    <a:pt x="8" y="18"/>
                    <a:pt x="8" y="18"/>
                    <a:pt x="8" y="18"/>
                  </a:cubicBezTo>
                  <a:cubicBezTo>
                    <a:pt x="8" y="18"/>
                    <a:pt x="8" y="18"/>
                    <a:pt x="8" y="18"/>
                  </a:cubicBezTo>
                  <a:cubicBezTo>
                    <a:pt x="7" y="18"/>
                    <a:pt x="7" y="18"/>
                    <a:pt x="8" y="19"/>
                  </a:cubicBezTo>
                  <a:close/>
                  <a:moveTo>
                    <a:pt x="34" y="19"/>
                  </a:moveTo>
                  <a:lnTo>
                    <a:pt x="35" y="19"/>
                  </a:lnTo>
                  <a:lnTo>
                    <a:pt x="35" y="18"/>
                  </a:lnTo>
                  <a:lnTo>
                    <a:pt x="34" y="18"/>
                  </a:lnTo>
                  <a:lnTo>
                    <a:pt x="34"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40" y="26"/>
                    <a:pt x="40" y="25"/>
                  </a:cubicBezTo>
                  <a:cubicBezTo>
                    <a:pt x="40" y="25"/>
                    <a:pt x="39" y="25"/>
                    <a:pt x="39" y="25"/>
                  </a:cubicBezTo>
                  <a:cubicBezTo>
                    <a:pt x="39" y="24"/>
                    <a:pt x="38" y="24"/>
                    <a:pt x="38" y="24"/>
                  </a:cubicBezTo>
                  <a:cubicBezTo>
                    <a:pt x="38" y="24"/>
                    <a:pt x="38" y="24"/>
                    <a:pt x="37" y="23"/>
                  </a:cubicBezTo>
                  <a:cubicBezTo>
                    <a:pt x="37" y="23"/>
                    <a:pt x="37" y="23"/>
                    <a:pt x="37" y="22"/>
                  </a:cubicBezTo>
                  <a:lnTo>
                    <a:pt x="39" y="22"/>
                  </a:lnTo>
                  <a:cubicBezTo>
                    <a:pt x="40" y="23"/>
                    <a:pt x="40" y="23"/>
                    <a:pt x="40" y="24"/>
                  </a:cubicBezTo>
                  <a:cubicBezTo>
                    <a:pt x="40" y="25"/>
                    <a:pt x="41" y="25"/>
                    <a:pt x="41" y="25"/>
                  </a:cubicBezTo>
                  <a:cubicBezTo>
                    <a:pt x="41" y="24"/>
                    <a:pt x="41" y="23"/>
                    <a:pt x="41" y="23"/>
                  </a:cubicBezTo>
                  <a:cubicBezTo>
                    <a:pt x="40" y="22"/>
                    <a:pt x="40" y="21"/>
                    <a:pt x="39" y="21"/>
                  </a:cubicBezTo>
                  <a:cubicBezTo>
                    <a:pt x="39" y="20"/>
                    <a:pt x="39" y="20"/>
                    <a:pt x="39" y="19"/>
                  </a:cubicBezTo>
                  <a:cubicBezTo>
                    <a:pt x="39" y="19"/>
                    <a:pt x="39" y="19"/>
                    <a:pt x="38" y="19"/>
                  </a:cubicBezTo>
                  <a:close/>
                  <a:moveTo>
                    <a:pt x="27" y="20"/>
                  </a:moveTo>
                  <a:cubicBezTo>
                    <a:pt x="27" y="20"/>
                    <a:pt x="27"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0" y="20"/>
                    <a:pt x="31" y="21"/>
                    <a:pt x="32" y="21"/>
                  </a:cubicBezTo>
                  <a:cubicBezTo>
                    <a:pt x="32" y="21"/>
                    <a:pt x="32" y="20"/>
                    <a:pt x="32" y="20"/>
                  </a:cubicBezTo>
                  <a:cubicBezTo>
                    <a:pt x="32" y="19"/>
                    <a:pt x="31" y="19"/>
                    <a:pt x="31" y="19"/>
                  </a:cubicBezTo>
                  <a:close/>
                  <a:moveTo>
                    <a:pt x="43" y="23"/>
                  </a:moveTo>
                  <a:cubicBezTo>
                    <a:pt x="43" y="24"/>
                    <a:pt x="43" y="24"/>
                    <a:pt x="42" y="24"/>
                  </a:cubicBezTo>
                  <a:cubicBezTo>
                    <a:pt x="42" y="24"/>
                    <a:pt x="42" y="25"/>
                    <a:pt x="42" y="25"/>
                  </a:cubicBezTo>
                  <a:cubicBezTo>
                    <a:pt x="42" y="25"/>
                    <a:pt x="43" y="25"/>
                    <a:pt x="43" y="24"/>
                  </a:cubicBezTo>
                  <a:cubicBezTo>
                    <a:pt x="44" y="24"/>
                    <a:pt x="44" y="23"/>
                    <a:pt x="43" y="23"/>
                  </a:cubicBezTo>
                  <a:close/>
                  <a:moveTo>
                    <a:pt x="29" y="25"/>
                  </a:moveTo>
                  <a:cubicBezTo>
                    <a:pt x="29" y="26"/>
                    <a:pt x="29" y="26"/>
                    <a:pt x="30" y="27"/>
                  </a:cubicBezTo>
                  <a:cubicBezTo>
                    <a:pt x="30" y="26"/>
                    <a:pt x="30" y="25"/>
                    <a:pt x="29" y="25"/>
                  </a:cubicBezTo>
                  <a:close/>
                  <a:moveTo>
                    <a:pt x="47" y="26"/>
                  </a:moveTo>
                  <a:cubicBezTo>
                    <a:pt x="47" y="26"/>
                    <a:pt x="47" y="26"/>
                    <a:pt x="48" y="26"/>
                  </a:cubicBezTo>
                  <a:cubicBezTo>
                    <a:pt x="48" y="26"/>
                    <a:pt x="48" y="26"/>
                    <a:pt x="48" y="26"/>
                  </a:cubicBezTo>
                  <a:cubicBezTo>
                    <a:pt x="48" y="26"/>
                    <a:pt x="47" y="26"/>
                    <a:pt x="47" y="26"/>
                  </a:cubicBezTo>
                  <a:cubicBezTo>
                    <a:pt x="47" y="26"/>
                    <a:pt x="47" y="26"/>
                    <a:pt x="47" y="26"/>
                  </a:cubicBezTo>
                  <a:close/>
                  <a:moveTo>
                    <a:pt x="26" y="29"/>
                  </a:moveTo>
                  <a:cubicBezTo>
                    <a:pt x="27" y="29"/>
                    <a:pt x="28" y="28"/>
                    <a:pt x="28" y="28"/>
                  </a:cubicBezTo>
                  <a:cubicBezTo>
                    <a:pt x="28" y="27"/>
                    <a:pt x="28" y="27"/>
                    <a:pt x="28"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5" y="29"/>
                  </a:moveTo>
                  <a:cubicBezTo>
                    <a:pt x="5" y="29"/>
                    <a:pt x="5" y="30"/>
                    <a:pt x="5" y="30"/>
                  </a:cubicBezTo>
                  <a:cubicBezTo>
                    <a:pt x="4" y="30"/>
                    <a:pt x="4"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0" y="31"/>
                    <a:pt x="41" y="31"/>
                    <a:pt x="42" y="31"/>
                  </a:cubicBezTo>
                  <a:cubicBezTo>
                    <a:pt x="42" y="30"/>
                    <a:pt x="41" y="29"/>
                    <a:pt x="41" y="29"/>
                  </a:cubicBezTo>
                  <a:close/>
                  <a:moveTo>
                    <a:pt x="44" y="29"/>
                  </a:moveTo>
                  <a:cubicBezTo>
                    <a:pt x="44" y="30"/>
                    <a:pt x="44" y="30"/>
                    <a:pt x="44" y="30"/>
                  </a:cubicBezTo>
                  <a:cubicBezTo>
                    <a:pt x="44" y="30"/>
                    <a:pt x="45" y="30"/>
                    <a:pt x="45" y="29"/>
                  </a:cubicBezTo>
                  <a:cubicBezTo>
                    <a:pt x="45" y="29"/>
                    <a:pt x="45" y="29"/>
                    <a:pt x="44" y="29"/>
                  </a:cubicBezTo>
                  <a:cubicBezTo>
                    <a:pt x="44" y="29"/>
                    <a:pt x="44" y="29"/>
                    <a:pt x="44" y="29"/>
                  </a:cubicBezTo>
                  <a:close/>
                  <a:moveTo>
                    <a:pt x="2" y="30"/>
                  </a:moveTo>
                  <a:cubicBezTo>
                    <a:pt x="2" y="31"/>
                    <a:pt x="3" y="31"/>
                    <a:pt x="3" y="31"/>
                  </a:cubicBezTo>
                  <a:cubicBezTo>
                    <a:pt x="3" y="31"/>
                    <a:pt x="3" y="31"/>
                    <a:pt x="3" y="30"/>
                  </a:cubicBezTo>
                  <a:cubicBezTo>
                    <a:pt x="3" y="30"/>
                    <a:pt x="3" y="30"/>
                    <a:pt x="3" y="30"/>
                  </a:cubicBezTo>
                  <a:cubicBezTo>
                    <a:pt x="3" y="30"/>
                    <a:pt x="3" y="30"/>
                    <a:pt x="2" y="30"/>
                  </a:cubicBezTo>
                  <a:close/>
                  <a:moveTo>
                    <a:pt x="10" y="31"/>
                  </a:moveTo>
                  <a:lnTo>
                    <a:pt x="11" y="31"/>
                  </a:lnTo>
                  <a:cubicBezTo>
                    <a:pt x="11" y="30"/>
                    <a:pt x="11" y="29"/>
                    <a:pt x="10" y="30"/>
                  </a:cubicBezTo>
                  <a:lnTo>
                    <a:pt x="10" y="31"/>
                  </a:lnTo>
                  <a:close/>
                  <a:moveTo>
                    <a:pt x="35" y="31"/>
                  </a:moveTo>
                  <a:cubicBezTo>
                    <a:pt x="35" y="31"/>
                    <a:pt x="35" y="31"/>
                    <a:pt x="35" y="31"/>
                  </a:cubicBezTo>
                  <a:cubicBezTo>
                    <a:pt x="36" y="31"/>
                    <a:pt x="36" y="31"/>
                    <a:pt x="35" y="31"/>
                  </a:cubicBezTo>
                  <a:cubicBezTo>
                    <a:pt x="35" y="31"/>
                    <a:pt x="35" y="31"/>
                    <a:pt x="35" y="31"/>
                  </a:cubicBezTo>
                  <a:cubicBezTo>
                    <a:pt x="35" y="31"/>
                    <a:pt x="35" y="31"/>
                    <a:pt x="35" y="31"/>
                  </a:cubicBezTo>
                  <a:close/>
                  <a:moveTo>
                    <a:pt x="38" y="33"/>
                  </a:moveTo>
                  <a:cubicBezTo>
                    <a:pt x="38" y="33"/>
                    <a:pt x="38" y="34"/>
                    <a:pt x="38" y="34"/>
                  </a:cubicBezTo>
                  <a:cubicBezTo>
                    <a:pt x="38" y="34"/>
                    <a:pt x="38" y="34"/>
                    <a:pt x="39" y="33"/>
                  </a:cubicBezTo>
                  <a:cubicBezTo>
                    <a:pt x="39" y="33"/>
                    <a:pt x="38" y="33"/>
                    <a:pt x="38" y="33"/>
                  </a:cubicBezTo>
                  <a:cubicBezTo>
                    <a:pt x="38" y="33"/>
                    <a:pt x="38" y="33"/>
                    <a:pt x="38" y="33"/>
                  </a:cubicBezTo>
                  <a:close/>
                  <a:moveTo>
                    <a:pt x="4" y="40"/>
                  </a:moveTo>
                  <a:cubicBezTo>
                    <a:pt x="4" y="40"/>
                    <a:pt x="4" y="40"/>
                    <a:pt x="4" y="40"/>
                  </a:cubicBezTo>
                  <a:cubicBezTo>
                    <a:pt x="4" y="40"/>
                    <a:pt x="5" y="40"/>
                    <a:pt x="5" y="40"/>
                  </a:cubicBezTo>
                  <a:cubicBezTo>
                    <a:pt x="4" y="40"/>
                    <a:pt x="4" y="40"/>
                    <a:pt x="4" y="40"/>
                  </a:cubicBezTo>
                  <a:cubicBezTo>
                    <a:pt x="4" y="40"/>
                    <a:pt x="4" y="40"/>
                    <a:pt x="4" y="40"/>
                  </a:cubicBezTo>
                  <a:close/>
                  <a:moveTo>
                    <a:pt x="30" y="141"/>
                  </a:moveTo>
                  <a:cubicBezTo>
                    <a:pt x="30" y="142"/>
                    <a:pt x="29" y="142"/>
                    <a:pt x="30"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6" y="145"/>
                    <a:pt x="26" y="146"/>
                    <a:pt x="27" y="146"/>
                  </a:cubicBezTo>
                  <a:cubicBezTo>
                    <a:pt x="27" y="146"/>
                    <a:pt x="28" y="147"/>
                    <a:pt x="28" y="147"/>
                  </a:cubicBezTo>
                  <a:cubicBezTo>
                    <a:pt x="29" y="146"/>
                    <a:pt x="30" y="146"/>
                    <a:pt x="31" y="145"/>
                  </a:cubicBezTo>
                  <a:cubicBezTo>
                    <a:pt x="31" y="144"/>
                    <a:pt x="32" y="143"/>
                    <a:pt x="32" y="142"/>
                  </a:cubicBezTo>
                  <a:cubicBezTo>
                    <a:pt x="31" y="142"/>
                    <a:pt x="30" y="142"/>
                    <a:pt x="30" y="141"/>
                  </a:cubicBezTo>
                  <a:close/>
                  <a:moveTo>
                    <a:pt x="7" y="142"/>
                  </a:moveTo>
                  <a:cubicBezTo>
                    <a:pt x="7" y="143"/>
                    <a:pt x="7" y="142"/>
                    <a:pt x="8" y="142"/>
                  </a:cubicBezTo>
                  <a:cubicBezTo>
                    <a:pt x="8" y="142"/>
                    <a:pt x="8" y="142"/>
                    <a:pt x="8" y="142"/>
                  </a:cubicBezTo>
                  <a:cubicBezTo>
                    <a:pt x="8" y="142"/>
                    <a:pt x="7"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5" y="150"/>
                    <a:pt x="5" y="150"/>
                    <a:pt x="6" y="150"/>
                  </a:cubicBezTo>
                  <a:cubicBezTo>
                    <a:pt x="6" y="149"/>
                    <a:pt x="5" y="149"/>
                    <a:pt x="5" y="149"/>
                  </a:cubicBezTo>
                  <a:cubicBezTo>
                    <a:pt x="5" y="149"/>
                    <a:pt x="5" y="149"/>
                    <a:pt x="5" y="150"/>
                  </a:cubicBezTo>
                  <a:close/>
                  <a:moveTo>
                    <a:pt x="18" y="151"/>
                  </a:moveTo>
                  <a:cubicBezTo>
                    <a:pt x="18" y="151"/>
                    <a:pt x="17" y="151"/>
                    <a:pt x="16" y="151"/>
                  </a:cubicBezTo>
                  <a:cubicBezTo>
                    <a:pt x="16" y="151"/>
                    <a:pt x="15" y="151"/>
                    <a:pt x="15" y="151"/>
                  </a:cubicBezTo>
                  <a:cubicBezTo>
                    <a:pt x="15" y="152"/>
                    <a:pt x="15" y="153"/>
                    <a:pt x="15" y="154"/>
                  </a:cubicBezTo>
                  <a:cubicBezTo>
                    <a:pt x="15" y="154"/>
                    <a:pt x="16" y="155"/>
                    <a:pt x="17"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3" y="163"/>
                    <a:pt x="22" y="163"/>
                    <a:pt x="22" y="163"/>
                  </a:cubicBezTo>
                  <a:cubicBezTo>
                    <a:pt x="22" y="163"/>
                    <a:pt x="22" y="163"/>
                    <a:pt x="22" y="164"/>
                  </a:cubicBezTo>
                  <a:close/>
                  <a:moveTo>
                    <a:pt x="35" y="164"/>
                  </a:moveTo>
                  <a:cubicBezTo>
                    <a:pt x="36" y="164"/>
                    <a:pt x="36" y="164"/>
                    <a:pt x="36" y="164"/>
                  </a:cubicBezTo>
                  <a:cubicBezTo>
                    <a:pt x="36" y="164"/>
                    <a:pt x="36" y="164"/>
                    <a:pt x="36" y="164"/>
                  </a:cubicBezTo>
                  <a:cubicBezTo>
                    <a:pt x="36" y="164"/>
                    <a:pt x="36" y="164"/>
                    <a:pt x="36"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9" y="188"/>
                  </a:moveTo>
                  <a:cubicBezTo>
                    <a:pt x="8" y="188"/>
                    <a:pt x="7" y="188"/>
                    <a:pt x="7" y="188"/>
                  </a:cubicBezTo>
                  <a:cubicBezTo>
                    <a:pt x="7" y="188"/>
                    <a:pt x="7" y="188"/>
                    <a:pt x="6" y="189"/>
                  </a:cubicBezTo>
                  <a:cubicBezTo>
                    <a:pt x="6" y="189"/>
                    <a:pt x="7" y="189"/>
                    <a:pt x="7" y="189"/>
                  </a:cubicBezTo>
                  <a:cubicBezTo>
                    <a:pt x="7" y="189"/>
                    <a:pt x="8" y="189"/>
                    <a:pt x="9" y="188"/>
                  </a:cubicBezTo>
                  <a:close/>
                  <a:moveTo>
                    <a:pt x="38" y="189"/>
                  </a:moveTo>
                  <a:cubicBezTo>
                    <a:pt x="38" y="190"/>
                    <a:pt x="38" y="190"/>
                    <a:pt x="39" y="189"/>
                  </a:cubicBezTo>
                  <a:cubicBezTo>
                    <a:pt x="39" y="189"/>
                    <a:pt x="38" y="189"/>
                    <a:pt x="38" y="189"/>
                  </a:cubicBezTo>
                  <a:cubicBezTo>
                    <a:pt x="38" y="189"/>
                    <a:pt x="38" y="189"/>
                    <a:pt x="38" y="189"/>
                  </a:cubicBezTo>
                  <a:close/>
                  <a:moveTo>
                    <a:pt x="28" y="193"/>
                  </a:moveTo>
                  <a:cubicBezTo>
                    <a:pt x="28" y="193"/>
                    <a:pt x="28" y="193"/>
                    <a:pt x="28" y="193"/>
                  </a:cubicBezTo>
                  <a:cubicBezTo>
                    <a:pt x="29" y="193"/>
                    <a:pt x="29"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6"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4" y="203"/>
                    <a:pt x="54" y="202"/>
                  </a:cubicBezTo>
                  <a:cubicBezTo>
                    <a:pt x="54" y="202"/>
                    <a:pt x="54" y="202"/>
                    <a:pt x="54" y="202"/>
                  </a:cubicBezTo>
                  <a:cubicBezTo>
                    <a:pt x="54" y="202"/>
                    <a:pt x="54" y="202"/>
                    <a:pt x="53" y="202"/>
                  </a:cubicBezTo>
                  <a:close/>
                  <a:moveTo>
                    <a:pt x="45" y="204"/>
                  </a:moveTo>
                  <a:cubicBezTo>
                    <a:pt x="45" y="204"/>
                    <a:pt x="45" y="204"/>
                    <a:pt x="45" y="204"/>
                  </a:cubicBezTo>
                  <a:cubicBezTo>
                    <a:pt x="45" y="204"/>
                    <a:pt x="45" y="203"/>
                    <a:pt x="45" y="203"/>
                  </a:cubicBezTo>
                  <a:cubicBezTo>
                    <a:pt x="45" y="203"/>
                    <a:pt x="45" y="203"/>
                    <a:pt x="45" y="203"/>
                  </a:cubicBezTo>
                  <a:cubicBezTo>
                    <a:pt x="45" y="203"/>
                    <a:pt x="45" y="204"/>
                    <a:pt x="45" y="204"/>
                  </a:cubicBezTo>
                  <a:close/>
                  <a:moveTo>
                    <a:pt x="48" y="204"/>
                  </a:moveTo>
                  <a:cubicBezTo>
                    <a:pt x="48" y="204"/>
                    <a:pt x="48" y="204"/>
                    <a:pt x="48" y="204"/>
                  </a:cubicBezTo>
                  <a:cubicBezTo>
                    <a:pt x="49" y="204"/>
                    <a:pt x="49" y="204"/>
                    <a:pt x="49" y="204"/>
                  </a:cubicBezTo>
                  <a:cubicBezTo>
                    <a:pt x="49"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2" y="209"/>
                  </a:moveTo>
                  <a:cubicBezTo>
                    <a:pt x="12" y="209"/>
                    <a:pt x="13" y="209"/>
                    <a:pt x="13" y="209"/>
                  </a:cubicBezTo>
                  <a:cubicBezTo>
                    <a:pt x="13" y="210"/>
                    <a:pt x="13" y="209"/>
                    <a:pt x="14" y="209"/>
                  </a:cubicBezTo>
                  <a:cubicBezTo>
                    <a:pt x="13" y="209"/>
                    <a:pt x="13" y="209"/>
                    <a:pt x="13" y="209"/>
                  </a:cubicBezTo>
                  <a:cubicBezTo>
                    <a:pt x="13" y="208"/>
                    <a:pt x="12" y="209"/>
                    <a:pt x="12" y="209"/>
                  </a:cubicBezTo>
                  <a:close/>
                  <a:moveTo>
                    <a:pt x="26" y="209"/>
                  </a:moveTo>
                  <a:cubicBezTo>
                    <a:pt x="26" y="209"/>
                    <a:pt x="26" y="209"/>
                    <a:pt x="27" y="209"/>
                  </a:cubicBezTo>
                  <a:cubicBezTo>
                    <a:pt x="27" y="209"/>
                    <a:pt x="27" y="209"/>
                    <a:pt x="27" y="209"/>
                  </a:cubicBezTo>
                  <a:cubicBezTo>
                    <a:pt x="27" y="209"/>
                    <a:pt x="27" y="209"/>
                    <a:pt x="26" y="209"/>
                  </a:cubicBezTo>
                  <a:cubicBezTo>
                    <a:pt x="26" y="209"/>
                    <a:pt x="26" y="209"/>
                    <a:pt x="26" y="209"/>
                  </a:cubicBezTo>
                  <a:close/>
                  <a:moveTo>
                    <a:pt x="32" y="210"/>
                  </a:moveTo>
                  <a:cubicBezTo>
                    <a:pt x="32" y="211"/>
                    <a:pt x="32" y="211"/>
                    <a:pt x="32" y="211"/>
                  </a:cubicBezTo>
                  <a:cubicBezTo>
                    <a:pt x="33"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10"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9" y="211"/>
                    <a:pt x="18" y="212"/>
                  </a:cubicBezTo>
                  <a:cubicBezTo>
                    <a:pt x="18" y="212"/>
                    <a:pt x="18" y="212"/>
                    <a:pt x="18" y="212"/>
                  </a:cubicBezTo>
                  <a:close/>
                  <a:moveTo>
                    <a:pt x="11" y="199"/>
                  </a:moveTo>
                  <a:cubicBezTo>
                    <a:pt x="11" y="198"/>
                    <a:pt x="11" y="198"/>
                    <a:pt x="11" y="197"/>
                  </a:cubicBezTo>
                  <a:cubicBezTo>
                    <a:pt x="11" y="196"/>
                    <a:pt x="11" y="196"/>
                    <a:pt x="11" y="196"/>
                  </a:cubicBezTo>
                  <a:cubicBezTo>
                    <a:pt x="11" y="196"/>
                    <a:pt x="11" y="196"/>
                    <a:pt x="12" y="196"/>
                  </a:cubicBezTo>
                  <a:cubicBezTo>
                    <a:pt x="12" y="196"/>
                    <a:pt x="12" y="197"/>
                    <a:pt x="13" y="197"/>
                  </a:cubicBezTo>
                  <a:cubicBezTo>
                    <a:pt x="13" y="197"/>
                    <a:pt x="14" y="198"/>
                    <a:pt x="14" y="198"/>
                  </a:cubicBezTo>
                  <a:cubicBezTo>
                    <a:pt x="15" y="198"/>
                    <a:pt x="15" y="198"/>
                    <a:pt x="16" y="198"/>
                  </a:cubicBezTo>
                  <a:cubicBezTo>
                    <a:pt x="16" y="199"/>
                    <a:pt x="15" y="199"/>
                    <a:pt x="15" y="199"/>
                  </a:cubicBezTo>
                  <a:cubicBezTo>
                    <a:pt x="15" y="200"/>
                    <a:pt x="14" y="200"/>
                    <a:pt x="14" y="200"/>
                  </a:cubicBezTo>
                  <a:cubicBezTo>
                    <a:pt x="14" y="199"/>
                    <a:pt x="13" y="199"/>
                    <a:pt x="13" y="199"/>
                  </a:cubicBezTo>
                  <a:cubicBezTo>
                    <a:pt x="12" y="199"/>
                    <a:pt x="12" y="199"/>
                    <a:pt x="11" y="199"/>
                  </a:cubicBezTo>
                  <a:close/>
                  <a:moveTo>
                    <a:pt x="28" y="196"/>
                  </a:moveTo>
                  <a:cubicBezTo>
                    <a:pt x="28" y="196"/>
                    <a:pt x="29" y="196"/>
                    <a:pt x="29" y="197"/>
                  </a:cubicBezTo>
                  <a:cubicBezTo>
                    <a:pt x="29" y="197"/>
                    <a:pt x="29" y="198"/>
                    <a:pt x="29" y="198"/>
                  </a:cubicBezTo>
                  <a:cubicBezTo>
                    <a:pt x="29" y="199"/>
                    <a:pt x="30" y="199"/>
                    <a:pt x="30" y="200"/>
                  </a:cubicBezTo>
                  <a:cubicBezTo>
                    <a:pt x="31" y="200"/>
                    <a:pt x="31" y="200"/>
                    <a:pt x="32" y="199"/>
                  </a:cubicBezTo>
                  <a:cubicBezTo>
                    <a:pt x="32" y="200"/>
                    <a:pt x="31" y="200"/>
                    <a:pt x="31" y="200"/>
                  </a:cubicBezTo>
                  <a:cubicBezTo>
                    <a:pt x="30" y="200"/>
                    <a:pt x="30" y="201"/>
                    <a:pt x="30" y="201"/>
                  </a:cubicBezTo>
                  <a:cubicBezTo>
                    <a:pt x="28" y="201"/>
                    <a:pt x="27" y="201"/>
                    <a:pt x="25" y="201"/>
                  </a:cubicBezTo>
                  <a:cubicBezTo>
                    <a:pt x="25" y="201"/>
                    <a:pt x="25" y="200"/>
                    <a:pt x="24" y="200"/>
                  </a:cubicBezTo>
                  <a:cubicBezTo>
                    <a:pt x="24" y="200"/>
                    <a:pt x="24" y="199"/>
                    <a:pt x="24" y="198"/>
                  </a:cubicBezTo>
                  <a:cubicBezTo>
                    <a:pt x="24" y="198"/>
                    <a:pt x="24" y="198"/>
                    <a:pt x="25" y="198"/>
                  </a:cubicBezTo>
                  <a:cubicBezTo>
                    <a:pt x="25" y="199"/>
                    <a:pt x="25" y="199"/>
                    <a:pt x="25" y="199"/>
                  </a:cubicBezTo>
                  <a:cubicBezTo>
                    <a:pt x="25" y="198"/>
                    <a:pt x="26"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9" y="198"/>
                    <a:pt x="29"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39">
              <a:extLst>
                <a:ext uri="{FF2B5EF4-FFF2-40B4-BE49-F238E27FC236}">
                  <a16:creationId xmlns:a16="http://schemas.microsoft.com/office/drawing/2014/main" id="{A79DDF33-9B30-44F8-AC95-B25B654105CD}"/>
                </a:ext>
              </a:extLst>
            </p:cNvPr>
            <p:cNvSpPr>
              <a:spLocks noEditPoints="1"/>
            </p:cNvSpPr>
            <p:nvPr/>
          </p:nvSpPr>
          <p:spPr bwMode="auto">
            <a:xfrm>
              <a:off x="8233929"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7 w 127"/>
                <a:gd name="T17" fmla="*/ 181 h 220"/>
                <a:gd name="T18" fmla="*/ 36 w 127"/>
                <a:gd name="T19" fmla="*/ 176 h 220"/>
                <a:gd name="T20" fmla="*/ 23 w 127"/>
                <a:gd name="T21" fmla="*/ 150 h 220"/>
                <a:gd name="T22" fmla="*/ 115 w 127"/>
                <a:gd name="T23" fmla="*/ 106 h 220"/>
                <a:gd name="T24" fmla="*/ 24 w 127"/>
                <a:gd name="T25" fmla="*/ 97 h 220"/>
                <a:gd name="T26" fmla="*/ 25 w 127"/>
                <a:gd name="T27" fmla="*/ 86 h 220"/>
                <a:gd name="T28" fmla="*/ 30 w 127"/>
                <a:gd name="T29" fmla="*/ 80 h 220"/>
                <a:gd name="T30" fmla="*/ 20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1 w 127"/>
                <a:gd name="T49" fmla="*/ 36 h 220"/>
                <a:gd name="T50" fmla="*/ 14 w 127"/>
                <a:gd name="T51" fmla="*/ 36 h 220"/>
                <a:gd name="T52" fmla="*/ 10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2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7" y="1"/>
                    <a:pt x="87" y="2"/>
                    <a:pt x="87" y="2"/>
                  </a:cubicBezTo>
                  <a:cubicBezTo>
                    <a:pt x="87" y="3"/>
                    <a:pt x="87" y="3"/>
                    <a:pt x="86" y="3"/>
                  </a:cubicBezTo>
                  <a:cubicBezTo>
                    <a:pt x="86"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6"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6" y="1"/>
                    <a:pt x="56" y="1"/>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4" y="11"/>
                    <a:pt x="43" y="11"/>
                    <a:pt x="43" y="11"/>
                  </a:cubicBezTo>
                  <a:cubicBezTo>
                    <a:pt x="43" y="11"/>
                    <a:pt x="43" y="11"/>
                    <a:pt x="42" y="11"/>
                  </a:cubicBezTo>
                  <a:cubicBezTo>
                    <a:pt x="42" y="10"/>
                    <a:pt x="43"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1" y="11"/>
                  </a:cubicBezTo>
                  <a:cubicBezTo>
                    <a:pt x="41" y="11"/>
                    <a:pt x="41" y="11"/>
                    <a:pt x="42" y="12"/>
                  </a:cubicBezTo>
                  <a:cubicBezTo>
                    <a:pt x="42" y="12"/>
                    <a:pt x="42" y="13"/>
                    <a:pt x="41" y="13"/>
                  </a:cubicBezTo>
                  <a:close/>
                  <a:moveTo>
                    <a:pt x="34" y="15"/>
                  </a:moveTo>
                  <a:cubicBezTo>
                    <a:pt x="34" y="16"/>
                    <a:pt x="34" y="16"/>
                    <a:pt x="33" y="16"/>
                  </a:cubicBezTo>
                  <a:cubicBezTo>
                    <a:pt x="33" y="16"/>
                    <a:pt x="33"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8"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5" y="189"/>
                    <a:pt x="15" y="188"/>
                    <a:pt x="15" y="188"/>
                  </a:cubicBezTo>
                  <a:cubicBezTo>
                    <a:pt x="14" y="187"/>
                    <a:pt x="14" y="187"/>
                    <a:pt x="14" y="188"/>
                  </a:cubicBezTo>
                  <a:close/>
                  <a:moveTo>
                    <a:pt x="83" y="184"/>
                  </a:moveTo>
                  <a:cubicBezTo>
                    <a:pt x="82" y="185"/>
                    <a:pt x="83" y="185"/>
                    <a:pt x="83" y="186"/>
                  </a:cubicBezTo>
                  <a:cubicBezTo>
                    <a:pt x="83" y="186"/>
                    <a:pt x="83" y="186"/>
                    <a:pt x="84" y="187"/>
                  </a:cubicBezTo>
                  <a:cubicBezTo>
                    <a:pt x="84" y="187"/>
                    <a:pt x="84" y="187"/>
                    <a:pt x="85" y="188"/>
                  </a:cubicBezTo>
                  <a:cubicBezTo>
                    <a:pt x="85" y="188"/>
                    <a:pt x="86" y="188"/>
                    <a:pt x="86" y="188"/>
                  </a:cubicBezTo>
                  <a:cubicBezTo>
                    <a:pt x="86" y="187"/>
                    <a:pt x="86" y="186"/>
                    <a:pt x="85" y="186"/>
                  </a:cubicBezTo>
                  <a:cubicBezTo>
                    <a:pt x="84" y="185"/>
                    <a:pt x="83" y="185"/>
                    <a:pt x="83" y="184"/>
                  </a:cubicBezTo>
                  <a:close/>
                  <a:moveTo>
                    <a:pt x="8" y="181"/>
                  </a:moveTo>
                  <a:cubicBezTo>
                    <a:pt x="8" y="181"/>
                    <a:pt x="7" y="181"/>
                    <a:pt x="7" y="181"/>
                  </a:cubicBezTo>
                  <a:cubicBezTo>
                    <a:pt x="7" y="181"/>
                    <a:pt x="7" y="181"/>
                    <a:pt x="7"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9" y="177"/>
                    <a:pt x="39" y="177"/>
                    <a:pt x="39" y="177"/>
                  </a:cubicBezTo>
                  <a:cubicBezTo>
                    <a:pt x="39" y="175"/>
                    <a:pt x="39" y="175"/>
                    <a:pt x="39" y="174"/>
                  </a:cubicBezTo>
                  <a:cubicBezTo>
                    <a:pt x="39" y="173"/>
                    <a:pt x="39" y="173"/>
                    <a:pt x="38" y="173"/>
                  </a:cubicBezTo>
                  <a:close/>
                  <a:moveTo>
                    <a:pt x="73" y="163"/>
                  </a:moveTo>
                  <a:cubicBezTo>
                    <a:pt x="73" y="163"/>
                    <a:pt x="73" y="164"/>
                    <a:pt x="74" y="164"/>
                  </a:cubicBezTo>
                  <a:cubicBezTo>
                    <a:pt x="74" y="164"/>
                    <a:pt x="75" y="163"/>
                    <a:pt x="75" y="163"/>
                  </a:cubicBezTo>
                  <a:cubicBezTo>
                    <a:pt x="75" y="162"/>
                    <a:pt x="74" y="162"/>
                    <a:pt x="74" y="162"/>
                  </a:cubicBezTo>
                  <a:cubicBezTo>
                    <a:pt x="73" y="162"/>
                    <a:pt x="73" y="162"/>
                    <a:pt x="73" y="163"/>
                  </a:cubicBezTo>
                  <a:close/>
                  <a:moveTo>
                    <a:pt x="23" y="152"/>
                  </a:moveTo>
                  <a:cubicBezTo>
                    <a:pt x="24"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9" y="105"/>
                    <a:pt x="8" y="105"/>
                  </a:cubicBezTo>
                  <a:cubicBezTo>
                    <a:pt x="8" y="105"/>
                    <a:pt x="8" y="105"/>
                    <a:pt x="8" y="106"/>
                  </a:cubicBezTo>
                  <a:cubicBezTo>
                    <a:pt x="8" y="106"/>
                    <a:pt x="8" y="106"/>
                    <a:pt x="9" y="106"/>
                  </a:cubicBezTo>
                  <a:close/>
                  <a:moveTo>
                    <a:pt x="115" y="106"/>
                  </a:moveTo>
                  <a:cubicBezTo>
                    <a:pt x="115" y="106"/>
                    <a:pt x="116" y="106"/>
                    <a:pt x="116" y="106"/>
                  </a:cubicBezTo>
                  <a:cubicBezTo>
                    <a:pt x="116" y="105"/>
                    <a:pt x="116" y="105"/>
                    <a:pt x="116" y="104"/>
                  </a:cubicBezTo>
                  <a:cubicBezTo>
                    <a:pt x="115" y="104"/>
                    <a:pt x="115" y="104"/>
                    <a:pt x="115" y="104"/>
                  </a:cubicBezTo>
                  <a:cubicBezTo>
                    <a:pt x="114" y="105"/>
                    <a:pt x="114" y="105"/>
                    <a:pt x="115" y="106"/>
                  </a:cubicBezTo>
                  <a:close/>
                  <a:moveTo>
                    <a:pt x="9" y="104"/>
                  </a:moveTo>
                  <a:cubicBezTo>
                    <a:pt x="10" y="104"/>
                    <a:pt x="10" y="104"/>
                    <a:pt x="10" y="103"/>
                  </a:cubicBezTo>
                  <a:cubicBezTo>
                    <a:pt x="10" y="102"/>
                    <a:pt x="10" y="102"/>
                    <a:pt x="9" y="101"/>
                  </a:cubicBezTo>
                  <a:cubicBezTo>
                    <a:pt x="9"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4" y="97"/>
                    <a:pt x="24" y="97"/>
                    <a:pt x="24" y="97"/>
                  </a:cubicBezTo>
                  <a:cubicBezTo>
                    <a:pt x="25" y="97"/>
                    <a:pt x="25" y="97"/>
                    <a:pt x="25" y="96"/>
                  </a:cubicBezTo>
                  <a:cubicBezTo>
                    <a:pt x="24" y="96"/>
                    <a:pt x="24" y="96"/>
                    <a:pt x="24" y="96"/>
                  </a:cubicBezTo>
                  <a:close/>
                  <a:moveTo>
                    <a:pt x="31" y="90"/>
                  </a:moveTo>
                  <a:cubicBezTo>
                    <a:pt x="31" y="90"/>
                    <a:pt x="31" y="91"/>
                    <a:pt x="31" y="91"/>
                  </a:cubicBezTo>
                  <a:cubicBezTo>
                    <a:pt x="32" y="91"/>
                    <a:pt x="32" y="90"/>
                    <a:pt x="31" y="89"/>
                  </a:cubicBezTo>
                  <a:cubicBezTo>
                    <a:pt x="31" y="89"/>
                    <a:pt x="31" y="89"/>
                    <a:pt x="31" y="90"/>
                  </a:cubicBezTo>
                  <a:close/>
                  <a:moveTo>
                    <a:pt x="23" y="91"/>
                  </a:moveTo>
                  <a:cubicBezTo>
                    <a:pt x="23" y="91"/>
                    <a:pt x="23" y="91"/>
                    <a:pt x="23" y="91"/>
                  </a:cubicBezTo>
                  <a:cubicBezTo>
                    <a:pt x="24"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2" y="86"/>
                  </a:cubicBezTo>
                  <a:cubicBezTo>
                    <a:pt x="21" y="86"/>
                    <a:pt x="21" y="86"/>
                    <a:pt x="21" y="87"/>
                  </a:cubicBezTo>
                  <a:cubicBezTo>
                    <a:pt x="21" y="88"/>
                    <a:pt x="21" y="89"/>
                    <a:pt x="21" y="89"/>
                  </a:cubicBezTo>
                  <a:cubicBezTo>
                    <a:pt x="21" y="90"/>
                    <a:pt x="22" y="90"/>
                    <a:pt x="22" y="91"/>
                  </a:cubicBezTo>
                  <a:cubicBezTo>
                    <a:pt x="22" y="91"/>
                    <a:pt x="22" y="92"/>
                    <a:pt x="23" y="91"/>
                  </a:cubicBezTo>
                  <a:close/>
                  <a:moveTo>
                    <a:pt x="49" y="85"/>
                  </a:moveTo>
                  <a:cubicBezTo>
                    <a:pt x="50" y="84"/>
                    <a:pt x="49" y="83"/>
                    <a:pt x="48" y="83"/>
                  </a:cubicBezTo>
                  <a:cubicBezTo>
                    <a:pt x="48" y="83"/>
                    <a:pt x="48" y="84"/>
                    <a:pt x="48" y="84"/>
                  </a:cubicBezTo>
                  <a:cubicBezTo>
                    <a:pt x="49" y="85"/>
                    <a:pt x="49" y="85"/>
                    <a:pt x="49" y="85"/>
                  </a:cubicBezTo>
                  <a:close/>
                  <a:moveTo>
                    <a:pt x="30" y="80"/>
                  </a:moveTo>
                  <a:cubicBezTo>
                    <a:pt x="30" y="80"/>
                    <a:pt x="30" y="80"/>
                    <a:pt x="30" y="80"/>
                  </a:cubicBezTo>
                  <a:cubicBezTo>
                    <a:pt x="31" y="79"/>
                    <a:pt x="31" y="79"/>
                    <a:pt x="30" y="79"/>
                  </a:cubicBezTo>
                  <a:cubicBezTo>
                    <a:pt x="30" y="78"/>
                    <a:pt x="30" y="78"/>
                    <a:pt x="30" y="79"/>
                  </a:cubicBezTo>
                  <a:cubicBezTo>
                    <a:pt x="30" y="79"/>
                    <a:pt x="29" y="79"/>
                    <a:pt x="29" y="79"/>
                  </a:cubicBezTo>
                  <a:cubicBezTo>
                    <a:pt x="29" y="79"/>
                    <a:pt x="29" y="80"/>
                    <a:pt x="29" y="80"/>
                  </a:cubicBezTo>
                  <a:cubicBezTo>
                    <a:pt x="30" y="80"/>
                    <a:pt x="30" y="80"/>
                    <a:pt x="30" y="80"/>
                  </a:cubicBezTo>
                  <a:close/>
                  <a:moveTo>
                    <a:pt x="20" y="76"/>
                  </a:moveTo>
                  <a:cubicBezTo>
                    <a:pt x="20" y="76"/>
                    <a:pt x="20" y="76"/>
                    <a:pt x="20" y="76"/>
                  </a:cubicBezTo>
                  <a:cubicBezTo>
                    <a:pt x="20" y="76"/>
                    <a:pt x="20" y="76"/>
                    <a:pt x="20" y="76"/>
                  </a:cubicBezTo>
                  <a:cubicBezTo>
                    <a:pt x="20" y="75"/>
                    <a:pt x="21" y="75"/>
                    <a:pt x="21" y="75"/>
                  </a:cubicBezTo>
                  <a:cubicBezTo>
                    <a:pt x="21" y="75"/>
                    <a:pt x="21" y="75"/>
                    <a:pt x="20" y="74"/>
                  </a:cubicBezTo>
                  <a:cubicBezTo>
                    <a:pt x="20" y="74"/>
                    <a:pt x="20" y="74"/>
                    <a:pt x="20" y="75"/>
                  </a:cubicBezTo>
                  <a:cubicBezTo>
                    <a:pt x="19" y="75"/>
                    <a:pt x="20" y="76"/>
                    <a:pt x="20" y="76"/>
                  </a:cubicBezTo>
                  <a:close/>
                  <a:moveTo>
                    <a:pt x="7" y="72"/>
                  </a:moveTo>
                  <a:cubicBezTo>
                    <a:pt x="7" y="73"/>
                    <a:pt x="7" y="73"/>
                    <a:pt x="8" y="73"/>
                  </a:cubicBezTo>
                  <a:cubicBezTo>
                    <a:pt x="9" y="73"/>
                    <a:pt x="9" y="73"/>
                    <a:pt x="9" y="72"/>
                  </a:cubicBezTo>
                  <a:cubicBezTo>
                    <a:pt x="9" y="72"/>
                    <a:pt x="9" y="72"/>
                    <a:pt x="8" y="72"/>
                  </a:cubicBezTo>
                  <a:cubicBezTo>
                    <a:pt x="8" y="71"/>
                    <a:pt x="8" y="71"/>
                    <a:pt x="7" y="72"/>
                  </a:cubicBezTo>
                  <a:cubicBezTo>
                    <a:pt x="7" y="72"/>
                    <a:pt x="7" y="72"/>
                    <a:pt x="7" y="72"/>
                  </a:cubicBezTo>
                  <a:close/>
                  <a:moveTo>
                    <a:pt x="6" y="75"/>
                  </a:moveTo>
                  <a:cubicBezTo>
                    <a:pt x="6" y="74"/>
                    <a:pt x="6" y="73"/>
                    <a:pt x="6" y="73"/>
                  </a:cubicBezTo>
                  <a:cubicBezTo>
                    <a:pt x="6" y="72"/>
                    <a:pt x="6" y="71"/>
                    <a:pt x="6" y="71"/>
                  </a:cubicBezTo>
                  <a:cubicBezTo>
                    <a:pt x="5" y="72"/>
                    <a:pt x="5" y="72"/>
                    <a:pt x="5" y="73"/>
                  </a:cubicBezTo>
                  <a:cubicBezTo>
                    <a:pt x="5" y="74"/>
                    <a:pt x="5" y="74"/>
                    <a:pt x="6" y="75"/>
                  </a:cubicBezTo>
                  <a:close/>
                  <a:moveTo>
                    <a:pt x="22" y="73"/>
                  </a:moveTo>
                  <a:cubicBezTo>
                    <a:pt x="22" y="73"/>
                    <a:pt x="22" y="73"/>
                    <a:pt x="22" y="73"/>
                  </a:cubicBezTo>
                  <a:cubicBezTo>
                    <a:pt x="22" y="72"/>
                    <a:pt x="22" y="72"/>
                    <a:pt x="22" y="71"/>
                  </a:cubicBezTo>
                  <a:cubicBezTo>
                    <a:pt x="22" y="71"/>
                    <a:pt x="22" y="71"/>
                    <a:pt x="21" y="72"/>
                  </a:cubicBezTo>
                  <a:cubicBezTo>
                    <a:pt x="21" y="73"/>
                    <a:pt x="21" y="73"/>
                    <a:pt x="22" y="73"/>
                  </a:cubicBezTo>
                  <a:close/>
                  <a:moveTo>
                    <a:pt x="32" y="68"/>
                  </a:moveTo>
                  <a:cubicBezTo>
                    <a:pt x="32" y="68"/>
                    <a:pt x="32" y="68"/>
                    <a:pt x="32" y="69"/>
                  </a:cubicBezTo>
                  <a:cubicBezTo>
                    <a:pt x="32" y="69"/>
                    <a:pt x="33" y="69"/>
                    <a:pt x="33" y="69"/>
                  </a:cubicBezTo>
                  <a:cubicBezTo>
                    <a:pt x="33" y="69"/>
                    <a:pt x="34" y="69"/>
                    <a:pt x="34" y="69"/>
                  </a:cubicBezTo>
                  <a:cubicBezTo>
                    <a:pt x="34" y="68"/>
                    <a:pt x="34" y="68"/>
                    <a:pt x="34" y="68"/>
                  </a:cubicBezTo>
                  <a:cubicBezTo>
                    <a:pt x="34"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2" y="68"/>
                    <a:pt x="51" y="68"/>
                  </a:cubicBezTo>
                  <a:cubicBezTo>
                    <a:pt x="51" y="68"/>
                    <a:pt x="50" y="69"/>
                    <a:pt x="50" y="69"/>
                  </a:cubicBezTo>
                  <a:cubicBezTo>
                    <a:pt x="50" y="69"/>
                    <a:pt x="51" y="69"/>
                    <a:pt x="51" y="69"/>
                  </a:cubicBezTo>
                  <a:cubicBezTo>
                    <a:pt x="51" y="69"/>
                    <a:pt x="51" y="69"/>
                    <a:pt x="51" y="69"/>
                  </a:cubicBezTo>
                  <a:cubicBezTo>
                    <a:pt x="52" y="70"/>
                    <a:pt x="52" y="70"/>
                    <a:pt x="52" y="70"/>
                  </a:cubicBezTo>
                  <a:cubicBezTo>
                    <a:pt x="52" y="70"/>
                    <a:pt x="52" y="71"/>
                    <a:pt x="52" y="71"/>
                  </a:cubicBezTo>
                  <a:cubicBezTo>
                    <a:pt x="53"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3" y="59"/>
                  </a:cubicBezTo>
                  <a:lnTo>
                    <a:pt x="32" y="59"/>
                  </a:lnTo>
                  <a:cubicBezTo>
                    <a:pt x="32" y="59"/>
                    <a:pt x="32" y="60"/>
                    <a:pt x="32" y="60"/>
                  </a:cubicBezTo>
                  <a:cubicBezTo>
                    <a:pt x="32" y="61"/>
                    <a:pt x="32" y="61"/>
                    <a:pt x="32" y="61"/>
                  </a:cubicBezTo>
                  <a:close/>
                  <a:moveTo>
                    <a:pt x="104" y="65"/>
                  </a:moveTo>
                  <a:cubicBezTo>
                    <a:pt x="104" y="65"/>
                    <a:pt x="105" y="64"/>
                    <a:pt x="105" y="64"/>
                  </a:cubicBezTo>
                  <a:cubicBezTo>
                    <a:pt x="105" y="63"/>
                    <a:pt x="105" y="63"/>
                    <a:pt x="106" y="62"/>
                  </a:cubicBezTo>
                  <a:cubicBezTo>
                    <a:pt x="106" y="62"/>
                    <a:pt x="106" y="61"/>
                    <a:pt x="106" y="60"/>
                  </a:cubicBezTo>
                  <a:cubicBezTo>
                    <a:pt x="107" y="60"/>
                    <a:pt x="107"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7" y="57"/>
                    <a:pt x="7" y="58"/>
                  </a:cubicBezTo>
                  <a:cubicBezTo>
                    <a:pt x="7" y="58"/>
                    <a:pt x="7" y="58"/>
                    <a:pt x="7" y="58"/>
                  </a:cubicBezTo>
                  <a:close/>
                  <a:moveTo>
                    <a:pt x="14" y="45"/>
                  </a:moveTo>
                  <a:cubicBezTo>
                    <a:pt x="14" y="45"/>
                    <a:pt x="14" y="45"/>
                    <a:pt x="14" y="44"/>
                  </a:cubicBezTo>
                  <a:cubicBezTo>
                    <a:pt x="14" y="44"/>
                    <a:pt x="14" y="44"/>
                    <a:pt x="14" y="44"/>
                  </a:cubicBezTo>
                  <a:cubicBezTo>
                    <a:pt x="14" y="44"/>
                    <a:pt x="14"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39"/>
                    <a:pt x="12" y="39"/>
                  </a:cubicBezTo>
                  <a:cubicBezTo>
                    <a:pt x="12" y="39"/>
                    <a:pt x="12" y="38"/>
                    <a:pt x="12" y="38"/>
                  </a:cubicBezTo>
                  <a:cubicBezTo>
                    <a:pt x="12" y="38"/>
                    <a:pt x="13" y="38"/>
                    <a:pt x="13"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2"/>
                    <a:pt x="71" y="41"/>
                    <a:pt x="71" y="40"/>
                  </a:cubicBezTo>
                  <a:cubicBezTo>
                    <a:pt x="71"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5" y="163"/>
                    <a:pt x="55" y="168"/>
                    <a:pt x="55" y="172"/>
                  </a:cubicBezTo>
                  <a:cubicBezTo>
                    <a:pt x="55" y="173"/>
                    <a:pt x="56" y="175"/>
                    <a:pt x="56" y="176"/>
                  </a:cubicBezTo>
                  <a:cubicBezTo>
                    <a:pt x="56" y="177"/>
                    <a:pt x="56" y="179"/>
                    <a:pt x="57" y="180"/>
                  </a:cubicBezTo>
                  <a:cubicBezTo>
                    <a:pt x="58" y="182"/>
                    <a:pt x="60" y="184"/>
                    <a:pt x="64" y="183"/>
                  </a:cubicBezTo>
                  <a:cubicBezTo>
                    <a:pt x="65" y="183"/>
                    <a:pt x="67" y="183"/>
                    <a:pt x="68" y="182"/>
                  </a:cubicBezTo>
                  <a:cubicBezTo>
                    <a:pt x="69" y="181"/>
                    <a:pt x="70"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1"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3" y="33"/>
                    <a:pt x="32" y="33"/>
                  </a:cubicBezTo>
                  <a:cubicBezTo>
                    <a:pt x="32" y="33"/>
                    <a:pt x="32" y="32"/>
                    <a:pt x="32" y="32"/>
                  </a:cubicBezTo>
                  <a:cubicBezTo>
                    <a:pt x="32" y="32"/>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2"/>
                    <a:pt x="14" y="33"/>
                  </a:cubicBezTo>
                  <a:close/>
                  <a:moveTo>
                    <a:pt x="10" y="32"/>
                  </a:moveTo>
                  <a:cubicBezTo>
                    <a:pt x="10" y="32"/>
                    <a:pt x="10" y="32"/>
                    <a:pt x="10" y="32"/>
                  </a:cubicBezTo>
                  <a:cubicBezTo>
                    <a:pt x="10" y="33"/>
                    <a:pt x="10" y="33"/>
                    <a:pt x="11" y="33"/>
                  </a:cubicBezTo>
                  <a:cubicBezTo>
                    <a:pt x="11" y="32"/>
                    <a:pt x="11" y="32"/>
                    <a:pt x="11" y="32"/>
                  </a:cubicBezTo>
                  <a:cubicBezTo>
                    <a:pt x="11" y="32"/>
                    <a:pt x="10" y="32"/>
                    <a:pt x="10" y="32"/>
                  </a:cubicBezTo>
                  <a:cubicBezTo>
                    <a:pt x="10" y="32"/>
                    <a:pt x="9" y="32"/>
                    <a:pt x="10" y="32"/>
                  </a:cubicBezTo>
                  <a:close/>
                  <a:moveTo>
                    <a:pt x="7" y="31"/>
                  </a:moveTo>
                  <a:cubicBezTo>
                    <a:pt x="7" y="31"/>
                    <a:pt x="7" y="31"/>
                    <a:pt x="7" y="31"/>
                  </a:cubicBezTo>
                  <a:cubicBezTo>
                    <a:pt x="7" y="31"/>
                    <a:pt x="8"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4" y="30"/>
                    <a:pt x="24" y="29"/>
                    <a:pt x="24" y="29"/>
                  </a:cubicBezTo>
                  <a:cubicBezTo>
                    <a:pt x="23" y="29"/>
                    <a:pt x="23" y="29"/>
                    <a:pt x="23" y="29"/>
                  </a:cubicBezTo>
                  <a:cubicBezTo>
                    <a:pt x="23" y="29"/>
                    <a:pt x="22" y="29"/>
                    <a:pt x="22" y="29"/>
                  </a:cubicBezTo>
                  <a:close/>
                  <a:moveTo>
                    <a:pt x="9" y="29"/>
                  </a:moveTo>
                  <a:cubicBezTo>
                    <a:pt x="9" y="29"/>
                    <a:pt x="9" y="30"/>
                    <a:pt x="10" y="30"/>
                  </a:cubicBezTo>
                  <a:cubicBezTo>
                    <a:pt x="11" y="30"/>
                    <a:pt x="11" y="30"/>
                    <a:pt x="11" y="30"/>
                  </a:cubicBezTo>
                  <a:cubicBezTo>
                    <a:pt x="11" y="29"/>
                    <a:pt x="11" y="29"/>
                    <a:pt x="10" y="29"/>
                  </a:cubicBezTo>
                  <a:cubicBezTo>
                    <a:pt x="10" y="28"/>
                    <a:pt x="10" y="28"/>
                    <a:pt x="9" y="29"/>
                  </a:cubicBezTo>
                  <a:close/>
                  <a:moveTo>
                    <a:pt x="13" y="28"/>
                  </a:moveTo>
                  <a:cubicBezTo>
                    <a:pt x="13" y="28"/>
                    <a:pt x="13" y="28"/>
                    <a:pt x="13" y="28"/>
                  </a:cubicBezTo>
                  <a:cubicBezTo>
                    <a:pt x="13" y="28"/>
                    <a:pt x="12" y="29"/>
                    <a:pt x="12" y="29"/>
                  </a:cubicBezTo>
                  <a:cubicBezTo>
                    <a:pt x="13" y="30"/>
                    <a:pt x="13" y="30"/>
                    <a:pt x="12" y="31"/>
                  </a:cubicBezTo>
                  <a:cubicBezTo>
                    <a:pt x="12" y="31"/>
                    <a:pt x="12" y="31"/>
                    <a:pt x="13" y="31"/>
                  </a:cubicBezTo>
                  <a:cubicBezTo>
                    <a:pt x="13" y="32"/>
                    <a:pt x="13" y="32"/>
                    <a:pt x="13" y="32"/>
                  </a:cubicBezTo>
                  <a:cubicBezTo>
                    <a:pt x="13" y="32"/>
                    <a:pt x="13" y="33"/>
                    <a:pt x="13" y="34"/>
                  </a:cubicBezTo>
                  <a:cubicBezTo>
                    <a:pt x="13" y="34"/>
                    <a:pt x="13" y="35"/>
                    <a:pt x="13" y="35"/>
                  </a:cubicBezTo>
                  <a:cubicBezTo>
                    <a:pt x="13" y="34"/>
                    <a:pt x="13" y="33"/>
                    <a:pt x="14" y="32"/>
                  </a:cubicBezTo>
                  <a:cubicBezTo>
                    <a:pt x="14"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2"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8"/>
                  </a:moveTo>
                  <a:cubicBezTo>
                    <a:pt x="33" y="29"/>
                    <a:pt x="33" y="29"/>
                    <a:pt x="34" y="29"/>
                  </a:cubicBezTo>
                  <a:cubicBezTo>
                    <a:pt x="34" y="29"/>
                    <a:pt x="35" y="29"/>
                    <a:pt x="36"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6"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3" y="12"/>
                    <a:pt x="52"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6" y="12"/>
                    <a:pt x="57" y="12"/>
                  </a:cubicBezTo>
                  <a:cubicBezTo>
                    <a:pt x="57" y="12"/>
                    <a:pt x="57" y="12"/>
                    <a:pt x="57" y="12"/>
                  </a:cubicBezTo>
                  <a:cubicBezTo>
                    <a:pt x="57" y="12"/>
                    <a:pt x="57" y="12"/>
                    <a:pt x="58"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7" y="4"/>
                  </a:lnTo>
                  <a:cubicBezTo>
                    <a:pt x="76" y="5"/>
                    <a:pt x="76" y="5"/>
                    <a:pt x="76" y="6"/>
                  </a:cubicBezTo>
                  <a:cubicBezTo>
                    <a:pt x="76" y="6"/>
                    <a:pt x="76" y="7"/>
                    <a:pt x="77" y="7"/>
                  </a:cubicBezTo>
                  <a:close/>
                  <a:moveTo>
                    <a:pt x="80" y="4"/>
                  </a:moveTo>
                  <a:cubicBezTo>
                    <a:pt x="81"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1" y="1"/>
                    <a:pt x="80" y="1"/>
                  </a:cubicBezTo>
                  <a:cubicBezTo>
                    <a:pt x="80" y="1"/>
                    <a:pt x="80" y="2"/>
                    <a:pt x="80" y="2"/>
                  </a:cubicBezTo>
                  <a:close/>
                  <a:moveTo>
                    <a:pt x="84" y="6"/>
                  </a:moveTo>
                  <a:cubicBezTo>
                    <a:pt x="85" y="6"/>
                    <a:pt x="85" y="6"/>
                    <a:pt x="86" y="5"/>
                  </a:cubicBezTo>
                  <a:cubicBezTo>
                    <a:pt x="87"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7" y="7"/>
                  </a:cubicBezTo>
                  <a:cubicBezTo>
                    <a:pt x="96" y="7"/>
                    <a:pt x="96" y="7"/>
                    <a:pt x="96" y="6"/>
                  </a:cubicBezTo>
                  <a:cubicBezTo>
                    <a:pt x="96" y="6"/>
                    <a:pt x="95" y="5"/>
                    <a:pt x="95" y="5"/>
                  </a:cubicBezTo>
                  <a:cubicBezTo>
                    <a:pt x="95" y="5"/>
                    <a:pt x="94" y="6"/>
                    <a:pt x="94" y="6"/>
                  </a:cubicBezTo>
                  <a:cubicBezTo>
                    <a:pt x="94" y="7"/>
                    <a:pt x="94" y="8"/>
                    <a:pt x="94" y="8"/>
                  </a:cubicBezTo>
                  <a:cubicBezTo>
                    <a:pt x="94" y="8"/>
                    <a:pt x="93" y="9"/>
                    <a:pt x="93" y="9"/>
                  </a:cubicBezTo>
                  <a:cubicBezTo>
                    <a:pt x="92" y="9"/>
                    <a:pt x="91"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0"/>
                    <a:pt x="93" y="10"/>
                  </a:cubicBezTo>
                  <a:cubicBezTo>
                    <a:pt x="93" y="10"/>
                    <a:pt x="94" y="9"/>
                    <a:pt x="94" y="10"/>
                  </a:cubicBezTo>
                  <a:cubicBezTo>
                    <a:pt x="94" y="10"/>
                    <a:pt x="95" y="10"/>
                    <a:pt x="95" y="11"/>
                  </a:cubicBezTo>
                  <a:cubicBezTo>
                    <a:pt x="95" y="11"/>
                    <a:pt x="95" y="12"/>
                    <a:pt x="95"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6" y="12"/>
                    <a:pt x="96" y="12"/>
                  </a:cubicBezTo>
                  <a:cubicBezTo>
                    <a:pt x="96" y="11"/>
                    <a:pt x="96" y="11"/>
                    <a:pt x="96" y="11"/>
                  </a:cubicBezTo>
                  <a:cubicBezTo>
                    <a:pt x="97" y="11"/>
                    <a:pt x="97" y="11"/>
                    <a:pt x="97" y="10"/>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1"/>
                    <a:pt x="102" y="11"/>
                    <a:pt x="102" y="11"/>
                  </a:cubicBezTo>
                  <a:cubicBezTo>
                    <a:pt x="102" y="11"/>
                    <a:pt x="103" y="11"/>
                    <a:pt x="103" y="11"/>
                  </a:cubicBezTo>
                  <a:cubicBezTo>
                    <a:pt x="103" y="11"/>
                    <a:pt x="103" y="11"/>
                    <a:pt x="104" y="11"/>
                  </a:cubicBezTo>
                  <a:cubicBezTo>
                    <a:pt x="104" y="11"/>
                    <a:pt x="104" y="10"/>
                    <a:pt x="103" y="10"/>
                  </a:cubicBezTo>
                  <a:cubicBezTo>
                    <a:pt x="103"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7" y="54"/>
                  </a:cubicBezTo>
                  <a:cubicBezTo>
                    <a:pt x="127" y="54"/>
                    <a:pt x="127" y="54"/>
                    <a:pt x="127" y="55"/>
                  </a:cubicBezTo>
                  <a:cubicBezTo>
                    <a:pt x="127" y="55"/>
                    <a:pt x="127" y="55"/>
                    <a:pt x="127"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7" y="162"/>
                  </a:cubicBezTo>
                  <a:cubicBezTo>
                    <a:pt x="126" y="166"/>
                    <a:pt x="126" y="169"/>
                    <a:pt x="125" y="173"/>
                  </a:cubicBezTo>
                  <a:cubicBezTo>
                    <a:pt x="125" y="176"/>
                    <a:pt x="125" y="180"/>
                    <a:pt x="124" y="182"/>
                  </a:cubicBezTo>
                  <a:cubicBezTo>
                    <a:pt x="123" y="184"/>
                    <a:pt x="122" y="186"/>
                    <a:pt x="122" y="187"/>
                  </a:cubicBezTo>
                  <a:cubicBezTo>
                    <a:pt x="121" y="189"/>
                    <a:pt x="120" y="190"/>
                    <a:pt x="119" y="192"/>
                  </a:cubicBezTo>
                  <a:cubicBezTo>
                    <a:pt x="117" y="197"/>
                    <a:pt x="113" y="201"/>
                    <a:pt x="109" y="205"/>
                  </a:cubicBezTo>
                  <a:cubicBezTo>
                    <a:pt x="105"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7"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2" y="198"/>
                    <a:pt x="12" y="198"/>
                    <a:pt x="12" y="198"/>
                  </a:cubicBezTo>
                  <a:cubicBezTo>
                    <a:pt x="12" y="198"/>
                    <a:pt x="11" y="197"/>
                    <a:pt x="11" y="197"/>
                  </a:cubicBezTo>
                  <a:cubicBezTo>
                    <a:pt x="11" y="196"/>
                    <a:pt x="10" y="196"/>
                    <a:pt x="10" y="195"/>
                  </a:cubicBezTo>
                  <a:cubicBezTo>
                    <a:pt x="10" y="195"/>
                    <a:pt x="9" y="194"/>
                    <a:pt x="9" y="194"/>
                  </a:cubicBezTo>
                  <a:cubicBezTo>
                    <a:pt x="8" y="193"/>
                    <a:pt x="8" y="193"/>
                    <a:pt x="8" y="192"/>
                  </a:cubicBezTo>
                  <a:cubicBezTo>
                    <a:pt x="8" y="192"/>
                    <a:pt x="8" y="192"/>
                    <a:pt x="8" y="191"/>
                  </a:cubicBezTo>
                  <a:cubicBezTo>
                    <a:pt x="8" y="191"/>
                    <a:pt x="8" y="191"/>
                    <a:pt x="8" y="191"/>
                  </a:cubicBezTo>
                  <a:cubicBezTo>
                    <a:pt x="9" y="190"/>
                    <a:pt x="8" y="189"/>
                    <a:pt x="8" y="189"/>
                  </a:cubicBezTo>
                  <a:cubicBezTo>
                    <a:pt x="7" y="188"/>
                    <a:pt x="6" y="187"/>
                    <a:pt x="6" y="187"/>
                  </a:cubicBezTo>
                  <a:cubicBezTo>
                    <a:pt x="6"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1" y="118"/>
                    <a:pt x="1" y="118"/>
                  </a:cubicBezTo>
                  <a:cubicBezTo>
                    <a:pt x="1" y="118"/>
                    <a:pt x="1" y="118"/>
                    <a:pt x="1" y="117"/>
                  </a:cubicBezTo>
                  <a:cubicBezTo>
                    <a:pt x="1" y="117"/>
                    <a:pt x="1" y="116"/>
                    <a:pt x="1" y="116"/>
                  </a:cubicBezTo>
                  <a:cubicBezTo>
                    <a:pt x="2" y="116"/>
                    <a:pt x="2" y="115"/>
                    <a:pt x="2" y="115"/>
                  </a:cubicBezTo>
                  <a:cubicBezTo>
                    <a:pt x="2" y="115"/>
                    <a:pt x="2" y="114"/>
                    <a:pt x="2" y="114"/>
                  </a:cubicBezTo>
                  <a:cubicBezTo>
                    <a:pt x="2" y="114"/>
                    <a:pt x="1" y="114"/>
                    <a:pt x="1" y="114"/>
                  </a:cubicBezTo>
                  <a:cubicBezTo>
                    <a:pt x="1" y="114"/>
                    <a:pt x="1"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1" y="49"/>
                    <a:pt x="1" y="46"/>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6"/>
                    <a:pt x="8" y="27"/>
                    <a:pt x="8" y="27"/>
                  </a:cubicBezTo>
                  <a:cubicBezTo>
                    <a:pt x="8" y="27"/>
                    <a:pt x="9"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4" y="27"/>
                    <a:pt x="14" y="26"/>
                    <a:pt x="13" y="26"/>
                  </a:cubicBezTo>
                  <a:cubicBezTo>
                    <a:pt x="13" y="26"/>
                    <a:pt x="12" y="26"/>
                    <a:pt x="12" y="25"/>
                  </a:cubicBezTo>
                  <a:cubicBezTo>
                    <a:pt x="12" y="25"/>
                    <a:pt x="12" y="25"/>
                    <a:pt x="13" y="25"/>
                  </a:cubicBezTo>
                  <a:cubicBezTo>
                    <a:pt x="13" y="25"/>
                    <a:pt x="13" y="25"/>
                    <a:pt x="13" y="24"/>
                  </a:cubicBezTo>
                  <a:cubicBezTo>
                    <a:pt x="13" y="24"/>
                    <a:pt x="13" y="24"/>
                    <a:pt x="13" y="24"/>
                  </a:cubicBezTo>
                  <a:cubicBezTo>
                    <a:pt x="13" y="24"/>
                    <a:pt x="13" y="24"/>
                    <a:pt x="12" y="24"/>
                  </a:cubicBezTo>
                  <a:cubicBezTo>
                    <a:pt x="12" y="24"/>
                    <a:pt x="12" y="24"/>
                    <a:pt x="11" y="24"/>
                  </a:cubicBezTo>
                  <a:cubicBezTo>
                    <a:pt x="11" y="24"/>
                    <a:pt x="11" y="24"/>
                    <a:pt x="10" y="24"/>
                  </a:cubicBezTo>
                  <a:cubicBezTo>
                    <a:pt x="10" y="24"/>
                    <a:pt x="10" y="25"/>
                    <a:pt x="10" y="25"/>
                  </a:cubicBezTo>
                  <a:cubicBezTo>
                    <a:pt x="11" y="26"/>
                    <a:pt x="11" y="26"/>
                    <a:pt x="10" y="27"/>
                  </a:cubicBezTo>
                  <a:cubicBezTo>
                    <a:pt x="9" y="27"/>
                    <a:pt x="9" y="27"/>
                    <a:pt x="9" y="26"/>
                  </a:cubicBezTo>
                  <a:cubicBezTo>
                    <a:pt x="8" y="26"/>
                    <a:pt x="8" y="26"/>
                    <a:pt x="8" y="26"/>
                  </a:cubicBezTo>
                  <a:cubicBezTo>
                    <a:pt x="9" y="23"/>
                    <a:pt x="11" y="20"/>
                    <a:pt x="13" y="18"/>
                  </a:cubicBezTo>
                  <a:cubicBezTo>
                    <a:pt x="15" y="16"/>
                    <a:pt x="17" y="14"/>
                    <a:pt x="19" y="12"/>
                  </a:cubicBezTo>
                  <a:cubicBezTo>
                    <a:pt x="20" y="12"/>
                    <a:pt x="20" y="12"/>
                    <a:pt x="21" y="12"/>
                  </a:cubicBezTo>
                  <a:cubicBezTo>
                    <a:pt x="22" y="12"/>
                    <a:pt x="23" y="11"/>
                    <a:pt x="23" y="11"/>
                  </a:cubicBezTo>
                  <a:cubicBezTo>
                    <a:pt x="23" y="10"/>
                    <a:pt x="23" y="10"/>
                    <a:pt x="23" y="10"/>
                  </a:cubicBezTo>
                  <a:cubicBezTo>
                    <a:pt x="22" y="10"/>
                    <a:pt x="22" y="10"/>
                    <a:pt x="22" y="10"/>
                  </a:cubicBezTo>
                  <a:cubicBezTo>
                    <a:pt x="23" y="9"/>
                    <a:pt x="23" y="9"/>
                    <a:pt x="24" y="8"/>
                  </a:cubicBezTo>
                  <a:cubicBezTo>
                    <a:pt x="24" y="8"/>
                    <a:pt x="25" y="8"/>
                    <a:pt x="26" y="7"/>
                  </a:cubicBezTo>
                  <a:cubicBezTo>
                    <a:pt x="25" y="8"/>
                    <a:pt x="25" y="8"/>
                    <a:pt x="26" y="9"/>
                  </a:cubicBezTo>
                  <a:cubicBezTo>
                    <a:pt x="27" y="9"/>
                    <a:pt x="27" y="9"/>
                    <a:pt x="27" y="8"/>
                  </a:cubicBezTo>
                  <a:cubicBezTo>
                    <a:pt x="28" y="8"/>
                    <a:pt x="28" y="7"/>
                    <a:pt x="29" y="7"/>
                  </a:cubicBezTo>
                  <a:cubicBezTo>
                    <a:pt x="29" y="8"/>
                    <a:pt x="29" y="8"/>
                    <a:pt x="29" y="9"/>
                  </a:cubicBezTo>
                  <a:cubicBezTo>
                    <a:pt x="29" y="10"/>
                    <a:pt x="28" y="10"/>
                    <a:pt x="28" y="11"/>
                  </a:cubicBezTo>
                  <a:cubicBezTo>
                    <a:pt x="27" y="10"/>
                    <a:pt x="26" y="10"/>
                    <a:pt x="26" y="11"/>
                  </a:cubicBezTo>
                  <a:cubicBezTo>
                    <a:pt x="25" y="11"/>
                    <a:pt x="24" y="11"/>
                    <a:pt x="24" y="11"/>
                  </a:cubicBezTo>
                  <a:cubicBezTo>
                    <a:pt x="24" y="11"/>
                    <a:pt x="24" y="12"/>
                    <a:pt x="24" y="12"/>
                  </a:cubicBezTo>
                  <a:cubicBezTo>
                    <a:pt x="24" y="12"/>
                    <a:pt x="24" y="13"/>
                    <a:pt x="24" y="13"/>
                  </a:cubicBezTo>
                  <a:cubicBezTo>
                    <a:pt x="25" y="13"/>
                    <a:pt x="25" y="13"/>
                    <a:pt x="25" y="13"/>
                  </a:cubicBezTo>
                  <a:lnTo>
                    <a:pt x="27"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9" y="16"/>
                  </a:cubicBezTo>
                  <a:cubicBezTo>
                    <a:pt x="28" y="16"/>
                    <a:pt x="28" y="16"/>
                    <a:pt x="28" y="16"/>
                  </a:cubicBezTo>
                  <a:cubicBezTo>
                    <a:pt x="27" y="16"/>
                    <a:pt x="27" y="16"/>
                    <a:pt x="26" y="17"/>
                  </a:cubicBezTo>
                  <a:cubicBezTo>
                    <a:pt x="26" y="17"/>
                    <a:pt x="26" y="17"/>
                    <a:pt x="25" y="17"/>
                  </a:cubicBezTo>
                  <a:cubicBezTo>
                    <a:pt x="26" y="18"/>
                    <a:pt x="26" y="18"/>
                    <a:pt x="26" y="18"/>
                  </a:cubicBezTo>
                  <a:cubicBezTo>
                    <a:pt x="27" y="18"/>
                    <a:pt x="28" y="18"/>
                    <a:pt x="28" y="18"/>
                  </a:cubicBezTo>
                  <a:cubicBezTo>
                    <a:pt x="29" y="19"/>
                    <a:pt x="29" y="19"/>
                    <a:pt x="29" y="19"/>
                  </a:cubicBezTo>
                  <a:cubicBezTo>
                    <a:pt x="29" y="20"/>
                    <a:pt x="29" y="20"/>
                    <a:pt x="28" y="21"/>
                  </a:cubicBezTo>
                  <a:cubicBezTo>
                    <a:pt x="28" y="22"/>
                    <a:pt x="28" y="23"/>
                    <a:pt x="27" y="24"/>
                  </a:cubicBezTo>
                  <a:cubicBezTo>
                    <a:pt x="28" y="24"/>
                    <a:pt x="28" y="24"/>
                    <a:pt x="29" y="23"/>
                  </a:cubicBezTo>
                  <a:cubicBezTo>
                    <a:pt x="29" y="23"/>
                    <a:pt x="29" y="22"/>
                    <a:pt x="29" y="22"/>
                  </a:cubicBezTo>
                  <a:cubicBezTo>
                    <a:pt x="30" y="22"/>
                    <a:pt x="31" y="21"/>
                    <a:pt x="32" y="21"/>
                  </a:cubicBezTo>
                  <a:cubicBezTo>
                    <a:pt x="33" y="20"/>
                    <a:pt x="33" y="21"/>
                    <a:pt x="34" y="21"/>
                  </a:cubicBezTo>
                  <a:cubicBezTo>
                    <a:pt x="34" y="22"/>
                    <a:pt x="34" y="22"/>
                    <a:pt x="33" y="22"/>
                  </a:cubicBezTo>
                  <a:cubicBezTo>
                    <a:pt x="33" y="22"/>
                    <a:pt x="32" y="23"/>
                    <a:pt x="32" y="23"/>
                  </a:cubicBezTo>
                  <a:cubicBezTo>
                    <a:pt x="31" y="23"/>
                    <a:pt x="31" y="23"/>
                    <a:pt x="30" y="23"/>
                  </a:cubicBezTo>
                  <a:cubicBezTo>
                    <a:pt x="30" y="23"/>
                    <a:pt x="30" y="23"/>
                    <a:pt x="30" y="24"/>
                  </a:cubicBezTo>
                  <a:cubicBezTo>
                    <a:pt x="30" y="24"/>
                    <a:pt x="30" y="24"/>
                    <a:pt x="31" y="24"/>
                  </a:cubicBezTo>
                  <a:cubicBezTo>
                    <a:pt x="32" y="24"/>
                    <a:pt x="32" y="24"/>
                    <a:pt x="33" y="24"/>
                  </a:cubicBezTo>
                  <a:cubicBezTo>
                    <a:pt x="34" y="24"/>
                    <a:pt x="34" y="24"/>
                    <a:pt x="35" y="24"/>
                  </a:cubicBezTo>
                  <a:cubicBezTo>
                    <a:pt x="36" y="24"/>
                    <a:pt x="37"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8" y="17"/>
                    <a:pt x="38" y="17"/>
                  </a:cubicBezTo>
                  <a:cubicBezTo>
                    <a:pt x="38" y="17"/>
                    <a:pt x="38" y="17"/>
                    <a:pt x="38" y="17"/>
                  </a:cubicBezTo>
                  <a:cubicBezTo>
                    <a:pt x="38" y="17"/>
                    <a:pt x="39" y="17"/>
                    <a:pt x="39" y="17"/>
                  </a:cubicBezTo>
                  <a:cubicBezTo>
                    <a:pt x="39" y="17"/>
                    <a:pt x="39" y="18"/>
                    <a:pt x="39" y="18"/>
                  </a:cubicBezTo>
                  <a:cubicBezTo>
                    <a:pt x="39" y="18"/>
                    <a:pt x="40" y="17"/>
                    <a:pt x="40" y="17"/>
                  </a:cubicBezTo>
                  <a:cubicBezTo>
                    <a:pt x="40" y="16"/>
                    <a:pt x="40" y="16"/>
                    <a:pt x="40" y="16"/>
                  </a:cubicBezTo>
                  <a:cubicBezTo>
                    <a:pt x="42" y="16"/>
                    <a:pt x="43" y="15"/>
                    <a:pt x="42" y="13"/>
                  </a:cubicBezTo>
                  <a:cubicBezTo>
                    <a:pt x="43" y="13"/>
                    <a:pt x="43" y="13"/>
                    <a:pt x="43" y="13"/>
                  </a:cubicBezTo>
                  <a:cubicBezTo>
                    <a:pt x="44" y="13"/>
                    <a:pt x="44" y="12"/>
                    <a:pt x="44" y="12"/>
                  </a:cubicBezTo>
                  <a:cubicBezTo>
                    <a:pt x="45" y="12"/>
                    <a:pt x="45" y="12"/>
                    <a:pt x="45" y="12"/>
                  </a:cubicBezTo>
                  <a:cubicBezTo>
                    <a:pt x="45" y="13"/>
                    <a:pt x="45" y="13"/>
                    <a:pt x="46" y="12"/>
                  </a:cubicBezTo>
                  <a:cubicBezTo>
                    <a:pt x="46" y="12"/>
                    <a:pt x="46" y="12"/>
                    <a:pt x="46" y="12"/>
                  </a:cubicBezTo>
                  <a:cubicBezTo>
                    <a:pt x="46" y="11"/>
                    <a:pt x="47" y="11"/>
                    <a:pt x="47" y="11"/>
                  </a:cubicBezTo>
                  <a:cubicBezTo>
                    <a:pt x="48"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1" y="9"/>
                    <a:pt x="51" y="9"/>
                    <a:pt x="51" y="9"/>
                  </a:cubicBezTo>
                  <a:cubicBezTo>
                    <a:pt x="52" y="9"/>
                    <a:pt x="51" y="9"/>
                    <a:pt x="51" y="9"/>
                  </a:cubicBezTo>
                  <a:cubicBezTo>
                    <a:pt x="51" y="9"/>
                    <a:pt x="50" y="9"/>
                    <a:pt x="50" y="9"/>
                  </a:cubicBezTo>
                  <a:cubicBezTo>
                    <a:pt x="50" y="8"/>
                    <a:pt x="50" y="8"/>
                    <a:pt x="50" y="8"/>
                  </a:cubicBezTo>
                  <a:cubicBezTo>
                    <a:pt x="49" y="7"/>
                    <a:pt x="49" y="7"/>
                    <a:pt x="49" y="7"/>
                  </a:cubicBezTo>
                  <a:cubicBezTo>
                    <a:pt x="49" y="6"/>
                    <a:pt x="50" y="6"/>
                    <a:pt x="50" y="6"/>
                  </a:cubicBezTo>
                  <a:cubicBezTo>
                    <a:pt x="51" y="5"/>
                    <a:pt x="52" y="5"/>
                    <a:pt x="52" y="6"/>
                  </a:cubicBezTo>
                  <a:cubicBezTo>
                    <a:pt x="53" y="6"/>
                    <a:pt x="53" y="7"/>
                    <a:pt x="52" y="7"/>
                  </a:cubicBezTo>
                  <a:cubicBezTo>
                    <a:pt x="52" y="7"/>
                    <a:pt x="52" y="8"/>
                    <a:pt x="52" y="8"/>
                  </a:cubicBezTo>
                  <a:cubicBezTo>
                    <a:pt x="52" y="8"/>
                    <a:pt x="52" y="9"/>
                    <a:pt x="52" y="8"/>
                  </a:cubicBezTo>
                  <a:cubicBezTo>
                    <a:pt x="53" y="8"/>
                    <a:pt x="53" y="8"/>
                    <a:pt x="53" y="8"/>
                  </a:cubicBezTo>
                  <a:cubicBezTo>
                    <a:pt x="53" y="9"/>
                    <a:pt x="54" y="9"/>
                    <a:pt x="54" y="9"/>
                  </a:cubicBezTo>
                  <a:cubicBezTo>
                    <a:pt x="55" y="9"/>
                    <a:pt x="55" y="9"/>
                    <a:pt x="55" y="10"/>
                  </a:cubicBezTo>
                  <a:cubicBezTo>
                    <a:pt x="56"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1"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60"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5"/>
                    <a:pt x="62" y="6"/>
                  </a:cubicBezTo>
                  <a:cubicBezTo>
                    <a:pt x="63" y="6"/>
                    <a:pt x="63" y="7"/>
                    <a:pt x="63" y="7"/>
                  </a:cubicBezTo>
                  <a:cubicBezTo>
                    <a:pt x="64" y="7"/>
                    <a:pt x="64" y="6"/>
                    <a:pt x="65" y="6"/>
                  </a:cubicBezTo>
                  <a:cubicBezTo>
                    <a:pt x="66" y="5"/>
                    <a:pt x="66" y="5"/>
                    <a:pt x="66" y="4"/>
                  </a:cubicBezTo>
                  <a:cubicBezTo>
                    <a:pt x="66" y="4"/>
                    <a:pt x="66" y="4"/>
                    <a:pt x="65" y="4"/>
                  </a:cubicBezTo>
                  <a:cubicBezTo>
                    <a:pt x="65" y="4"/>
                    <a:pt x="65" y="3"/>
                    <a:pt x="65" y="3"/>
                  </a:cubicBezTo>
                  <a:cubicBezTo>
                    <a:pt x="65" y="3"/>
                    <a:pt x="66" y="3"/>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3"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8" y="1"/>
                    <a:pt x="77" y="1"/>
                  </a:cubicBezTo>
                  <a:cubicBezTo>
                    <a:pt x="78" y="1"/>
                    <a:pt x="79" y="1"/>
                    <a:pt x="80" y="0"/>
                  </a:cubicBezTo>
                  <a:cubicBezTo>
                    <a:pt x="81" y="0"/>
                    <a:pt x="82" y="0"/>
                    <a:pt x="82" y="1"/>
                  </a:cubicBezTo>
                  <a:cubicBezTo>
                    <a:pt x="82" y="1"/>
                    <a:pt x="83" y="1"/>
                    <a:pt x="83" y="2"/>
                  </a:cubicBezTo>
                  <a:cubicBezTo>
                    <a:pt x="84"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40">
              <a:extLst>
                <a:ext uri="{FF2B5EF4-FFF2-40B4-BE49-F238E27FC236}">
                  <a16:creationId xmlns:a16="http://schemas.microsoft.com/office/drawing/2014/main" id="{56F00C74-5251-484C-A87A-815C996A15B7}"/>
                </a:ext>
              </a:extLst>
            </p:cNvPr>
            <p:cNvSpPr>
              <a:spLocks noEditPoints="1"/>
            </p:cNvSpPr>
            <p:nvPr/>
          </p:nvSpPr>
          <p:spPr bwMode="auto">
            <a:xfrm>
              <a:off x="8356674" y="3086699"/>
              <a:ext cx="101581" cy="177767"/>
            </a:xfrm>
            <a:custGeom>
              <a:avLst/>
              <a:gdLst>
                <a:gd name="T0" fmla="*/ 106 w 124"/>
                <a:gd name="T1" fmla="*/ 2 h 213"/>
                <a:gd name="T2" fmla="*/ 29 w 124"/>
                <a:gd name="T3" fmla="*/ 191 h 213"/>
                <a:gd name="T4" fmla="*/ 37 w 124"/>
                <a:gd name="T5" fmla="*/ 189 h 213"/>
                <a:gd name="T6" fmla="*/ 18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8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5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3 h 213"/>
                <a:gd name="T92" fmla="*/ 4 w 124"/>
                <a:gd name="T93" fmla="*/ 187 h 213"/>
                <a:gd name="T94" fmla="*/ 15 w 124"/>
                <a:gd name="T95" fmla="*/ 190 h 213"/>
                <a:gd name="T96" fmla="*/ 121 w 124"/>
                <a:gd name="T97" fmla="*/ 199 h 213"/>
                <a:gd name="T98" fmla="*/ 118 w 124"/>
                <a:gd name="T99" fmla="*/ 208 h 213"/>
                <a:gd name="T100" fmla="*/ 30 w 124"/>
                <a:gd name="T101" fmla="*/ 206 h 213"/>
                <a:gd name="T102" fmla="*/ 39 w 124"/>
                <a:gd name="T103" fmla="*/ 206 h 213"/>
                <a:gd name="T104" fmla="*/ 35 w 124"/>
                <a:gd name="T105" fmla="*/ 210 h 213"/>
                <a:gd name="T106" fmla="*/ 19 w 124"/>
                <a:gd name="T107" fmla="*/ 205 h 213"/>
                <a:gd name="T108" fmla="*/ 18 w 124"/>
                <a:gd name="T109" fmla="*/ 199 h 213"/>
                <a:gd name="T110" fmla="*/ 27 w 124"/>
                <a:gd name="T111" fmla="*/ 192 h 213"/>
                <a:gd name="T112" fmla="*/ 25 w 124"/>
                <a:gd name="T113" fmla="*/ 195 h 213"/>
                <a:gd name="T114" fmla="*/ 23 w 124"/>
                <a:gd name="T115" fmla="*/ 205 h 213"/>
                <a:gd name="T116" fmla="*/ 22 w 124"/>
                <a:gd name="T117" fmla="*/ 208 h 213"/>
                <a:gd name="T118" fmla="*/ 36 w 124"/>
                <a:gd name="T119" fmla="*/ 203 h 213"/>
                <a:gd name="T120" fmla="*/ 18 w 124"/>
                <a:gd name="T121" fmla="*/ 196 h 213"/>
                <a:gd name="T122" fmla="*/ 40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8" y="1"/>
                  </a:cubicBezTo>
                  <a:cubicBezTo>
                    <a:pt x="98" y="1"/>
                    <a:pt x="97" y="2"/>
                    <a:pt x="98" y="2"/>
                  </a:cubicBezTo>
                  <a:cubicBezTo>
                    <a:pt x="98" y="2"/>
                    <a:pt x="99" y="2"/>
                    <a:pt x="99" y="2"/>
                  </a:cubicBezTo>
                  <a:cubicBezTo>
                    <a:pt x="100" y="2"/>
                    <a:pt x="100" y="2"/>
                    <a:pt x="100" y="1"/>
                  </a:cubicBezTo>
                  <a:close/>
                  <a:moveTo>
                    <a:pt x="116" y="1"/>
                  </a:moveTo>
                  <a:cubicBezTo>
                    <a:pt x="117" y="1"/>
                    <a:pt x="117" y="1"/>
                    <a:pt x="118" y="1"/>
                  </a:cubicBezTo>
                  <a:cubicBezTo>
                    <a:pt x="119" y="1"/>
                    <a:pt x="119" y="1"/>
                    <a:pt x="120" y="1"/>
                  </a:cubicBezTo>
                  <a:cubicBezTo>
                    <a:pt x="120" y="2"/>
                    <a:pt x="120" y="2"/>
                    <a:pt x="120" y="3"/>
                  </a:cubicBezTo>
                  <a:cubicBezTo>
                    <a:pt x="119" y="3"/>
                    <a:pt x="119" y="3"/>
                    <a:pt x="119" y="4"/>
                  </a:cubicBezTo>
                  <a:cubicBezTo>
                    <a:pt x="119" y="3"/>
                    <a:pt x="118" y="3"/>
                    <a:pt x="117"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1"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3" y="2"/>
                    <a:pt x="113"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6" y="3"/>
                    <a:pt x="106" y="3"/>
                  </a:cubicBezTo>
                  <a:cubicBezTo>
                    <a:pt x="106" y="3"/>
                    <a:pt x="106" y="3"/>
                    <a:pt x="106" y="2"/>
                  </a:cubicBezTo>
                  <a:cubicBezTo>
                    <a:pt x="107" y="2"/>
                    <a:pt x="107" y="2"/>
                    <a:pt x="107" y="2"/>
                  </a:cubicBezTo>
                  <a:close/>
                  <a:moveTo>
                    <a:pt x="112" y="3"/>
                  </a:moveTo>
                  <a:cubicBezTo>
                    <a:pt x="111" y="4"/>
                    <a:pt x="111" y="4"/>
                    <a:pt x="111" y="4"/>
                  </a:cubicBezTo>
                  <a:cubicBezTo>
                    <a:pt x="111" y="4"/>
                    <a:pt x="111" y="4"/>
                    <a:pt x="111" y="3"/>
                  </a:cubicBezTo>
                  <a:cubicBezTo>
                    <a:pt x="111" y="3"/>
                    <a:pt x="111" y="3"/>
                    <a:pt x="111" y="3"/>
                  </a:cubicBezTo>
                  <a:cubicBezTo>
                    <a:pt x="111" y="3"/>
                    <a:pt x="112" y="3"/>
                    <a:pt x="112" y="3"/>
                  </a:cubicBezTo>
                  <a:close/>
                  <a:moveTo>
                    <a:pt x="112" y="4"/>
                  </a:moveTo>
                  <a:cubicBezTo>
                    <a:pt x="113" y="3"/>
                    <a:pt x="113" y="3"/>
                    <a:pt x="114" y="3"/>
                  </a:cubicBezTo>
                  <a:cubicBezTo>
                    <a:pt x="114" y="3"/>
                    <a:pt x="115" y="4"/>
                    <a:pt x="114" y="5"/>
                  </a:cubicBezTo>
                  <a:cubicBezTo>
                    <a:pt x="114" y="5"/>
                    <a:pt x="114" y="5"/>
                    <a:pt x="113" y="4"/>
                  </a:cubicBezTo>
                  <a:cubicBezTo>
                    <a:pt x="113" y="4"/>
                    <a:pt x="113" y="4"/>
                    <a:pt x="112" y="4"/>
                  </a:cubicBezTo>
                  <a:close/>
                  <a:moveTo>
                    <a:pt x="108" y="6"/>
                  </a:moveTo>
                  <a:lnTo>
                    <a:pt x="109" y="6"/>
                  </a:lnTo>
                  <a:lnTo>
                    <a:pt x="109" y="8"/>
                  </a:lnTo>
                  <a:lnTo>
                    <a:pt x="108" y="8"/>
                  </a:lnTo>
                  <a:lnTo>
                    <a:pt x="108" y="6"/>
                  </a:lnTo>
                  <a:close/>
                  <a:moveTo>
                    <a:pt x="32" y="166"/>
                  </a:moveTo>
                  <a:cubicBezTo>
                    <a:pt x="32" y="167"/>
                    <a:pt x="32" y="167"/>
                    <a:pt x="32" y="167"/>
                  </a:cubicBezTo>
                  <a:cubicBezTo>
                    <a:pt x="31"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7"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0" y="189"/>
                    <a:pt x="30" y="189"/>
                  </a:cubicBezTo>
                  <a:cubicBezTo>
                    <a:pt x="30" y="189"/>
                    <a:pt x="30" y="188"/>
                    <a:pt x="31" y="188"/>
                  </a:cubicBezTo>
                  <a:cubicBezTo>
                    <a:pt x="31" y="189"/>
                    <a:pt x="31" y="189"/>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7"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1"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6"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6"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5"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8" y="194"/>
                    <a:pt x="18" y="194"/>
                    <a:pt x="18"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5" y="194"/>
                    <a:pt x="15"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0" y="195"/>
                    <a:pt x="20" y="195"/>
                  </a:cubicBezTo>
                  <a:cubicBezTo>
                    <a:pt x="20" y="194"/>
                    <a:pt x="20" y="194"/>
                    <a:pt x="20"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29" y="196"/>
                    <a:pt x="29" y="196"/>
                    <a:pt x="29" y="196"/>
                  </a:cubicBezTo>
                  <a:cubicBezTo>
                    <a:pt x="29" y="196"/>
                    <a:pt x="29" y="196"/>
                    <a:pt x="29" y="195"/>
                  </a:cubicBezTo>
                  <a:cubicBezTo>
                    <a:pt x="29"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2"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29" y="197"/>
                  </a:cubicBezTo>
                  <a:cubicBezTo>
                    <a:pt x="29" y="197"/>
                    <a:pt x="29" y="197"/>
                    <a:pt x="29" y="197"/>
                  </a:cubicBezTo>
                  <a:cubicBezTo>
                    <a:pt x="29" y="197"/>
                    <a:pt x="29" y="196"/>
                    <a:pt x="29"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1"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1" y="199"/>
                  </a:cubicBezTo>
                  <a:cubicBezTo>
                    <a:pt x="31" y="199"/>
                    <a:pt x="31" y="199"/>
                    <a:pt x="31" y="199"/>
                  </a:cubicBezTo>
                  <a:cubicBezTo>
                    <a:pt x="31" y="198"/>
                    <a:pt x="31"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2" y="201"/>
                    <a:pt x="42" y="202"/>
                  </a:cubicBezTo>
                  <a:cubicBezTo>
                    <a:pt x="42" y="203"/>
                    <a:pt x="41" y="203"/>
                    <a:pt x="41" y="202"/>
                  </a:cubicBezTo>
                  <a:close/>
                  <a:moveTo>
                    <a:pt x="45" y="200"/>
                  </a:moveTo>
                  <a:cubicBezTo>
                    <a:pt x="45" y="200"/>
                    <a:pt x="45" y="200"/>
                    <a:pt x="45"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1" y="201"/>
                    <a:pt x="11" y="201"/>
                    <a:pt x="11" y="201"/>
                  </a:cubicBezTo>
                  <a:cubicBezTo>
                    <a:pt x="11" y="201"/>
                    <a:pt x="11" y="201"/>
                    <a:pt x="11" y="201"/>
                  </a:cubicBezTo>
                  <a:cubicBezTo>
                    <a:pt x="12" y="201"/>
                    <a:pt x="12" y="201"/>
                    <a:pt x="12" y="201"/>
                  </a:cubicBezTo>
                  <a:close/>
                  <a:moveTo>
                    <a:pt x="47" y="202"/>
                  </a:moveTo>
                  <a:cubicBezTo>
                    <a:pt x="47" y="202"/>
                    <a:pt x="46" y="202"/>
                    <a:pt x="46" y="202"/>
                  </a:cubicBezTo>
                  <a:cubicBezTo>
                    <a:pt x="46" y="202"/>
                    <a:pt x="46" y="203"/>
                    <a:pt x="46" y="203"/>
                  </a:cubicBezTo>
                  <a:cubicBezTo>
                    <a:pt x="46" y="202"/>
                    <a:pt x="46" y="202"/>
                    <a:pt x="46" y="202"/>
                  </a:cubicBezTo>
                  <a:cubicBezTo>
                    <a:pt x="46" y="202"/>
                    <a:pt x="46"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4" y="204"/>
                  </a:cubicBezTo>
                  <a:cubicBezTo>
                    <a:pt x="15" y="204"/>
                    <a:pt x="15" y="205"/>
                    <a:pt x="15"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1" y="205"/>
                  </a:moveTo>
                  <a:cubicBezTo>
                    <a:pt x="2" y="205"/>
                    <a:pt x="2" y="205"/>
                    <a:pt x="1" y="205"/>
                  </a:cubicBezTo>
                  <a:cubicBezTo>
                    <a:pt x="1" y="206"/>
                    <a:pt x="1" y="206"/>
                    <a:pt x="1" y="206"/>
                  </a:cubicBezTo>
                  <a:cubicBezTo>
                    <a:pt x="1" y="205"/>
                    <a:pt x="1" y="205"/>
                    <a:pt x="1" y="205"/>
                  </a:cubicBezTo>
                  <a:cubicBezTo>
                    <a:pt x="1" y="205"/>
                    <a:pt x="1" y="205"/>
                    <a:pt x="1" y="205"/>
                  </a:cubicBezTo>
                  <a:close/>
                  <a:moveTo>
                    <a:pt x="4" y="205"/>
                  </a:moveTo>
                  <a:cubicBezTo>
                    <a:pt x="4" y="205"/>
                    <a:pt x="4" y="205"/>
                    <a:pt x="4" y="205"/>
                  </a:cubicBezTo>
                  <a:cubicBezTo>
                    <a:pt x="4" y="206"/>
                    <a:pt x="4" y="206"/>
                    <a:pt x="4" y="206"/>
                  </a:cubicBezTo>
                  <a:cubicBezTo>
                    <a:pt x="3" y="205"/>
                    <a:pt x="4" y="205"/>
                    <a:pt x="4" y="205"/>
                  </a:cubicBezTo>
                  <a:cubicBezTo>
                    <a:pt x="4" y="205"/>
                    <a:pt x="4" y="205"/>
                    <a:pt x="4" y="205"/>
                  </a:cubicBezTo>
                  <a:close/>
                  <a:moveTo>
                    <a:pt x="14" y="207"/>
                  </a:moveTo>
                  <a:cubicBezTo>
                    <a:pt x="14" y="207"/>
                    <a:pt x="14" y="207"/>
                    <a:pt x="14" y="207"/>
                  </a:cubicBezTo>
                  <a:cubicBezTo>
                    <a:pt x="13" y="207"/>
                    <a:pt x="13" y="207"/>
                    <a:pt x="13" y="207"/>
                  </a:cubicBezTo>
                  <a:cubicBezTo>
                    <a:pt x="13" y="206"/>
                    <a:pt x="14" y="206"/>
                    <a:pt x="14" y="206"/>
                  </a:cubicBezTo>
                  <a:cubicBezTo>
                    <a:pt x="14" y="206"/>
                    <a:pt x="14" y="206"/>
                    <a:pt x="14" y="207"/>
                  </a:cubicBezTo>
                  <a:close/>
                  <a:moveTo>
                    <a:pt x="84" y="208"/>
                  </a:moveTo>
                  <a:cubicBezTo>
                    <a:pt x="85" y="208"/>
                    <a:pt x="85" y="207"/>
                    <a:pt x="85" y="207"/>
                  </a:cubicBezTo>
                  <a:cubicBezTo>
                    <a:pt x="86" y="206"/>
                    <a:pt x="87" y="206"/>
                    <a:pt x="87" y="206"/>
                  </a:cubicBezTo>
                  <a:cubicBezTo>
                    <a:pt x="87" y="208"/>
                    <a:pt x="87" y="208"/>
                    <a:pt x="86" y="208"/>
                  </a:cubicBezTo>
                  <a:cubicBezTo>
                    <a:pt x="85" y="208"/>
                    <a:pt x="85" y="208"/>
                    <a:pt x="84" y="208"/>
                  </a:cubicBezTo>
                  <a:close/>
                  <a:moveTo>
                    <a:pt x="5" y="207"/>
                  </a:moveTo>
                  <a:cubicBezTo>
                    <a:pt x="5" y="207"/>
                    <a:pt x="5" y="207"/>
                    <a:pt x="6" y="207"/>
                  </a:cubicBezTo>
                  <a:cubicBezTo>
                    <a:pt x="6" y="207"/>
                    <a:pt x="6" y="207"/>
                    <a:pt x="6" y="207"/>
                  </a:cubicBezTo>
                  <a:cubicBezTo>
                    <a:pt x="6" y="207"/>
                    <a:pt x="6" y="207"/>
                    <a:pt x="6" y="207"/>
                  </a:cubicBezTo>
                  <a:cubicBezTo>
                    <a:pt x="6" y="208"/>
                    <a:pt x="6" y="207"/>
                    <a:pt x="5" y="207"/>
                  </a:cubicBezTo>
                  <a:close/>
                  <a:moveTo>
                    <a:pt x="15" y="211"/>
                  </a:moveTo>
                  <a:cubicBezTo>
                    <a:pt x="15" y="210"/>
                    <a:pt x="16" y="210"/>
                    <a:pt x="15" y="209"/>
                  </a:cubicBezTo>
                  <a:cubicBezTo>
                    <a:pt x="15" y="209"/>
                    <a:pt x="15" y="208"/>
                    <a:pt x="15" y="207"/>
                  </a:cubicBezTo>
                  <a:cubicBezTo>
                    <a:pt x="16" y="208"/>
                    <a:pt x="16" y="208"/>
                    <a:pt x="17" y="209"/>
                  </a:cubicBezTo>
                  <a:cubicBezTo>
                    <a:pt x="17" y="209"/>
                    <a:pt x="17" y="210"/>
                    <a:pt x="17" y="211"/>
                  </a:cubicBezTo>
                  <a:cubicBezTo>
                    <a:pt x="17" y="212"/>
                    <a:pt x="17" y="212"/>
                    <a:pt x="17" y="212"/>
                  </a:cubicBezTo>
                  <a:cubicBezTo>
                    <a:pt x="18" y="212"/>
                    <a:pt x="18" y="212"/>
                    <a:pt x="18" y="212"/>
                  </a:cubicBezTo>
                  <a:cubicBezTo>
                    <a:pt x="18" y="212"/>
                    <a:pt x="17" y="212"/>
                    <a:pt x="17" y="212"/>
                  </a:cubicBezTo>
                  <a:cubicBezTo>
                    <a:pt x="17" y="212"/>
                    <a:pt x="17" y="212"/>
                    <a:pt x="16" y="212"/>
                  </a:cubicBezTo>
                  <a:cubicBezTo>
                    <a:pt x="16" y="212"/>
                    <a:pt x="16" y="212"/>
                    <a:pt x="16" y="212"/>
                  </a:cubicBezTo>
                  <a:cubicBezTo>
                    <a:pt x="15"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7"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8"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6" y="212"/>
                    <a:pt x="6" y="212"/>
                  </a:cubicBezTo>
                  <a:cubicBezTo>
                    <a:pt x="5" y="212"/>
                    <a:pt x="5" y="211"/>
                    <a:pt x="5" y="210"/>
                  </a:cubicBezTo>
                  <a:lnTo>
                    <a:pt x="8" y="210"/>
                  </a:lnTo>
                  <a:close/>
                  <a:moveTo>
                    <a:pt x="13" y="209"/>
                  </a:moveTo>
                  <a:cubicBezTo>
                    <a:pt x="13" y="209"/>
                    <a:pt x="13" y="209"/>
                    <a:pt x="13" y="209"/>
                  </a:cubicBezTo>
                  <a:cubicBezTo>
                    <a:pt x="13" y="209"/>
                    <a:pt x="12" y="210"/>
                    <a:pt x="12" y="210"/>
                  </a:cubicBezTo>
                  <a:cubicBezTo>
                    <a:pt x="12" y="209"/>
                    <a:pt x="12" y="209"/>
                    <a:pt x="13" y="209"/>
                  </a:cubicBezTo>
                  <a:cubicBezTo>
                    <a:pt x="13" y="209"/>
                    <a:pt x="13" y="209"/>
                    <a:pt x="13" y="209"/>
                  </a:cubicBezTo>
                  <a:close/>
                  <a:moveTo>
                    <a:pt x="86" y="210"/>
                  </a:moveTo>
                  <a:cubicBezTo>
                    <a:pt x="86" y="209"/>
                    <a:pt x="87" y="209"/>
                    <a:pt x="87" y="209"/>
                  </a:cubicBezTo>
                  <a:cubicBezTo>
                    <a:pt x="86" y="210"/>
                    <a:pt x="86" y="210"/>
                    <a:pt x="86" y="210"/>
                  </a:cubicBezTo>
                  <a:cubicBezTo>
                    <a:pt x="86" y="210"/>
                    <a:pt x="86" y="210"/>
                    <a:pt x="86" y="210"/>
                  </a:cubicBezTo>
                  <a:cubicBezTo>
                    <a:pt x="86" y="210"/>
                    <a:pt x="86" y="210"/>
                    <a:pt x="86" y="210"/>
                  </a:cubicBezTo>
                  <a:close/>
                  <a:moveTo>
                    <a:pt x="21" y="212"/>
                  </a:moveTo>
                  <a:cubicBezTo>
                    <a:pt x="21" y="213"/>
                    <a:pt x="21" y="213"/>
                    <a:pt x="20" y="213"/>
                  </a:cubicBezTo>
                  <a:cubicBezTo>
                    <a:pt x="20" y="213"/>
                    <a:pt x="20" y="213"/>
                    <a:pt x="20" y="212"/>
                  </a:cubicBezTo>
                  <a:cubicBezTo>
                    <a:pt x="20" y="212"/>
                    <a:pt x="20" y="212"/>
                    <a:pt x="20" y="211"/>
                  </a:cubicBezTo>
                  <a:cubicBezTo>
                    <a:pt x="20" y="211"/>
                    <a:pt x="20" y="211"/>
                    <a:pt x="20" y="210"/>
                  </a:cubicBezTo>
                  <a:lnTo>
                    <a:pt x="21" y="210"/>
                  </a:lnTo>
                  <a:cubicBezTo>
                    <a:pt x="21" y="211"/>
                    <a:pt x="21" y="211"/>
                    <a:pt x="20" y="212"/>
                  </a:cubicBezTo>
                  <a:cubicBezTo>
                    <a:pt x="20" y="212"/>
                    <a:pt x="20" y="212"/>
                    <a:pt x="21" y="212"/>
                  </a:cubicBezTo>
                  <a:close/>
                  <a:moveTo>
                    <a:pt x="14" y="211"/>
                  </a:moveTo>
                  <a:cubicBezTo>
                    <a:pt x="14" y="212"/>
                    <a:pt x="14" y="212"/>
                    <a:pt x="14" y="212"/>
                  </a:cubicBezTo>
                  <a:cubicBezTo>
                    <a:pt x="13" y="212"/>
                    <a:pt x="13" y="211"/>
                    <a:pt x="13" y="211"/>
                  </a:cubicBezTo>
                  <a:cubicBezTo>
                    <a:pt x="13"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0" y="212"/>
                    <a:pt x="12" y="212"/>
                    <a:pt x="13" y="212"/>
                  </a:cubicBezTo>
                  <a:cubicBezTo>
                    <a:pt x="12" y="212"/>
                    <a:pt x="11" y="213"/>
                    <a:pt x="10" y="213"/>
                  </a:cubicBezTo>
                  <a:cubicBezTo>
                    <a:pt x="9"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3" y="212"/>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1" y="212"/>
                  </a:moveTo>
                  <a:cubicBezTo>
                    <a:pt x="82" y="212"/>
                    <a:pt x="82" y="213"/>
                    <a:pt x="81" y="213"/>
                  </a:cubicBezTo>
                  <a:cubicBezTo>
                    <a:pt x="81" y="213"/>
                    <a:pt x="81" y="213"/>
                    <a:pt x="81" y="213"/>
                  </a:cubicBezTo>
                  <a:cubicBezTo>
                    <a:pt x="81" y="213"/>
                    <a:pt x="81" y="213"/>
                    <a:pt x="81" y="212"/>
                  </a:cubicBezTo>
                  <a:cubicBezTo>
                    <a:pt x="81" y="212"/>
                    <a:pt x="81" y="212"/>
                    <a:pt x="81" y="212"/>
                  </a:cubicBezTo>
                  <a:close/>
                  <a:moveTo>
                    <a:pt x="110" y="9"/>
                  </a:moveTo>
                  <a:cubicBezTo>
                    <a:pt x="110" y="9"/>
                    <a:pt x="109" y="10"/>
                    <a:pt x="109" y="10"/>
                  </a:cubicBezTo>
                  <a:cubicBezTo>
                    <a:pt x="108" y="10"/>
                    <a:pt x="108" y="11"/>
                    <a:pt x="107" y="11"/>
                  </a:cubicBezTo>
                  <a:cubicBezTo>
                    <a:pt x="107" y="11"/>
                    <a:pt x="108" y="11"/>
                    <a:pt x="108" y="11"/>
                  </a:cubicBezTo>
                  <a:cubicBezTo>
                    <a:pt x="108" y="12"/>
                    <a:pt x="109" y="12"/>
                    <a:pt x="109" y="12"/>
                  </a:cubicBezTo>
                  <a:cubicBezTo>
                    <a:pt x="109" y="12"/>
                    <a:pt x="109" y="12"/>
                    <a:pt x="110" y="12"/>
                  </a:cubicBezTo>
                  <a:cubicBezTo>
                    <a:pt x="110" y="12"/>
                    <a:pt x="110" y="12"/>
                    <a:pt x="110" y="12"/>
                  </a:cubicBezTo>
                  <a:cubicBezTo>
                    <a:pt x="111" y="12"/>
                    <a:pt x="111" y="11"/>
                    <a:pt x="111" y="10"/>
                  </a:cubicBezTo>
                  <a:cubicBezTo>
                    <a:pt x="111" y="9"/>
                    <a:pt x="111" y="8"/>
                    <a:pt x="111" y="8"/>
                  </a:cubicBezTo>
                  <a:cubicBezTo>
                    <a:pt x="111" y="8"/>
                    <a:pt x="112" y="8"/>
                    <a:pt x="112" y="8"/>
                  </a:cubicBezTo>
                  <a:lnTo>
                    <a:pt x="115" y="8"/>
                  </a:lnTo>
                  <a:cubicBezTo>
                    <a:pt x="115" y="8"/>
                    <a:pt x="115" y="8"/>
                    <a:pt x="115" y="8"/>
                  </a:cubicBezTo>
                  <a:cubicBezTo>
                    <a:pt x="116" y="8"/>
                    <a:pt x="116" y="8"/>
                    <a:pt x="116" y="8"/>
                  </a:cubicBezTo>
                  <a:cubicBezTo>
                    <a:pt x="116" y="7"/>
                    <a:pt x="116" y="7"/>
                    <a:pt x="116" y="7"/>
                  </a:cubicBezTo>
                  <a:cubicBezTo>
                    <a:pt x="116"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1" y="6"/>
                    <a:pt x="122" y="6"/>
                    <a:pt x="122" y="6"/>
                  </a:cubicBezTo>
                  <a:cubicBezTo>
                    <a:pt x="122"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0" y="210"/>
                    <a:pt x="121" y="210"/>
                  </a:cubicBezTo>
                  <a:cubicBezTo>
                    <a:pt x="121" y="210"/>
                    <a:pt x="121" y="210"/>
                    <a:pt x="122" y="210"/>
                  </a:cubicBezTo>
                  <a:cubicBezTo>
                    <a:pt x="122" y="210"/>
                    <a:pt x="123" y="210"/>
                    <a:pt x="123" y="210"/>
                  </a:cubicBezTo>
                  <a:cubicBezTo>
                    <a:pt x="123" y="210"/>
                    <a:pt x="124" y="211"/>
                    <a:pt x="124" y="211"/>
                  </a:cubicBezTo>
                  <a:cubicBezTo>
                    <a:pt x="123" y="211"/>
                    <a:pt x="123" y="212"/>
                    <a:pt x="123" y="212"/>
                  </a:cubicBezTo>
                  <a:cubicBezTo>
                    <a:pt x="124" y="212"/>
                    <a:pt x="124" y="212"/>
                    <a:pt x="124" y="213"/>
                  </a:cubicBezTo>
                  <a:cubicBezTo>
                    <a:pt x="122" y="213"/>
                    <a:pt x="121" y="213"/>
                    <a:pt x="119" y="213"/>
                  </a:cubicBezTo>
                  <a:cubicBezTo>
                    <a:pt x="118" y="213"/>
                    <a:pt x="116" y="213"/>
                    <a:pt x="114" y="213"/>
                  </a:cubicBezTo>
                  <a:cubicBezTo>
                    <a:pt x="112" y="213"/>
                    <a:pt x="111" y="213"/>
                    <a:pt x="109" y="213"/>
                  </a:cubicBezTo>
                  <a:cubicBezTo>
                    <a:pt x="107" y="213"/>
                    <a:pt x="106" y="213"/>
                    <a:pt x="104" y="213"/>
                  </a:cubicBezTo>
                  <a:cubicBezTo>
                    <a:pt x="104" y="213"/>
                    <a:pt x="104" y="213"/>
                    <a:pt x="103" y="213"/>
                  </a:cubicBezTo>
                  <a:cubicBezTo>
                    <a:pt x="103" y="213"/>
                    <a:pt x="103" y="212"/>
                    <a:pt x="103" y="212"/>
                  </a:cubicBezTo>
                  <a:cubicBezTo>
                    <a:pt x="103" y="212"/>
                    <a:pt x="103" y="212"/>
                    <a:pt x="103" y="212"/>
                  </a:cubicBezTo>
                  <a:cubicBezTo>
                    <a:pt x="103" y="213"/>
                    <a:pt x="103" y="213"/>
                    <a:pt x="102" y="213"/>
                  </a:cubicBezTo>
                  <a:cubicBezTo>
                    <a:pt x="102" y="213"/>
                    <a:pt x="101" y="213"/>
                    <a:pt x="101" y="213"/>
                  </a:cubicBezTo>
                  <a:cubicBezTo>
                    <a:pt x="101" y="212"/>
                    <a:pt x="102" y="212"/>
                    <a:pt x="102" y="212"/>
                  </a:cubicBezTo>
                  <a:cubicBezTo>
                    <a:pt x="102" y="212"/>
                    <a:pt x="102" y="212"/>
                    <a:pt x="102" y="211"/>
                  </a:cubicBezTo>
                  <a:cubicBezTo>
                    <a:pt x="102" y="211"/>
                    <a:pt x="102" y="211"/>
                    <a:pt x="102" y="210"/>
                  </a:cubicBezTo>
                  <a:cubicBezTo>
                    <a:pt x="101" y="210"/>
                    <a:pt x="101" y="210"/>
                    <a:pt x="101" y="211"/>
                  </a:cubicBezTo>
                  <a:cubicBezTo>
                    <a:pt x="101" y="211"/>
                    <a:pt x="101" y="211"/>
                    <a:pt x="101" y="211"/>
                  </a:cubicBezTo>
                  <a:cubicBezTo>
                    <a:pt x="100" y="212"/>
                    <a:pt x="100" y="212"/>
                    <a:pt x="100" y="212"/>
                  </a:cubicBezTo>
                  <a:cubicBezTo>
                    <a:pt x="100" y="213"/>
                    <a:pt x="100" y="213"/>
                    <a:pt x="100" y="213"/>
                  </a:cubicBezTo>
                  <a:cubicBezTo>
                    <a:pt x="98" y="213"/>
                    <a:pt x="98" y="213"/>
                    <a:pt x="97" y="212"/>
                  </a:cubicBezTo>
                  <a:cubicBezTo>
                    <a:pt x="96" y="212"/>
                    <a:pt x="96" y="211"/>
                    <a:pt x="95" y="211"/>
                  </a:cubicBezTo>
                  <a:cubicBezTo>
                    <a:pt x="95" y="210"/>
                    <a:pt x="95" y="210"/>
                    <a:pt x="96" y="210"/>
                  </a:cubicBezTo>
                  <a:cubicBezTo>
                    <a:pt x="96" y="209"/>
                    <a:pt x="96" y="209"/>
                    <a:pt x="97" y="209"/>
                  </a:cubicBezTo>
                  <a:cubicBezTo>
                    <a:pt x="96" y="208"/>
                    <a:pt x="96" y="208"/>
                    <a:pt x="96" y="207"/>
                  </a:cubicBezTo>
                  <a:cubicBezTo>
                    <a:pt x="95" y="207"/>
                    <a:pt x="95" y="207"/>
                    <a:pt x="94" y="208"/>
                  </a:cubicBezTo>
                  <a:cubicBezTo>
                    <a:pt x="94" y="208"/>
                    <a:pt x="94" y="208"/>
                    <a:pt x="93" y="208"/>
                  </a:cubicBezTo>
                  <a:cubicBezTo>
                    <a:pt x="93" y="208"/>
                    <a:pt x="92" y="207"/>
                    <a:pt x="92" y="207"/>
                  </a:cubicBezTo>
                  <a:cubicBezTo>
                    <a:pt x="91" y="207"/>
                    <a:pt x="91" y="208"/>
                    <a:pt x="91" y="208"/>
                  </a:cubicBezTo>
                  <a:cubicBezTo>
                    <a:pt x="91" y="209"/>
                    <a:pt x="90" y="210"/>
                    <a:pt x="89" y="210"/>
                  </a:cubicBezTo>
                  <a:cubicBezTo>
                    <a:pt x="89" y="209"/>
                    <a:pt x="89" y="208"/>
                    <a:pt x="89" y="208"/>
                  </a:cubicBezTo>
                  <a:cubicBezTo>
                    <a:pt x="90" y="208"/>
                    <a:pt x="90" y="208"/>
                    <a:pt x="91" y="208"/>
                  </a:cubicBezTo>
                  <a:cubicBezTo>
                    <a:pt x="90" y="207"/>
                    <a:pt x="90" y="207"/>
                    <a:pt x="90" y="206"/>
                  </a:cubicBezTo>
                  <a:cubicBezTo>
                    <a:pt x="89" y="206"/>
                    <a:pt x="88" y="206"/>
                    <a:pt x="88" y="206"/>
                  </a:cubicBezTo>
                  <a:cubicBezTo>
                    <a:pt x="87" y="206"/>
                    <a:pt x="86" y="206"/>
                    <a:pt x="86" y="205"/>
                  </a:cubicBezTo>
                  <a:cubicBezTo>
                    <a:pt x="85" y="205"/>
                    <a:pt x="84" y="205"/>
                    <a:pt x="84" y="205"/>
                  </a:cubicBezTo>
                  <a:cubicBezTo>
                    <a:pt x="84" y="205"/>
                    <a:pt x="83" y="205"/>
                    <a:pt x="83" y="206"/>
                  </a:cubicBezTo>
                  <a:cubicBezTo>
                    <a:pt x="83" y="206"/>
                    <a:pt x="83" y="206"/>
                    <a:pt x="83" y="207"/>
                  </a:cubicBezTo>
                  <a:cubicBezTo>
                    <a:pt x="83" y="207"/>
                    <a:pt x="83" y="208"/>
                    <a:pt x="83" y="208"/>
                  </a:cubicBezTo>
                  <a:cubicBezTo>
                    <a:pt x="84" y="208"/>
                    <a:pt x="83"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6" y="210"/>
                    <a:pt x="77" y="209"/>
                    <a:pt x="77" y="209"/>
                  </a:cubicBezTo>
                  <a:cubicBezTo>
                    <a:pt x="77" y="208"/>
                    <a:pt x="78" y="208"/>
                    <a:pt x="78" y="208"/>
                  </a:cubicBezTo>
                  <a:cubicBezTo>
                    <a:pt x="78" y="207"/>
                    <a:pt x="79" y="207"/>
                    <a:pt x="79" y="207"/>
                  </a:cubicBezTo>
                  <a:cubicBezTo>
                    <a:pt x="79" y="207"/>
                    <a:pt x="78" y="207"/>
                    <a:pt x="77"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6" y="183"/>
                  </a:cubicBezTo>
                  <a:cubicBezTo>
                    <a:pt x="67" y="183"/>
                    <a:pt x="67" y="182"/>
                    <a:pt x="67" y="182"/>
                  </a:cubicBezTo>
                  <a:cubicBezTo>
                    <a:pt x="68" y="180"/>
                    <a:pt x="67" y="179"/>
                    <a:pt x="67" y="177"/>
                  </a:cubicBezTo>
                  <a:cubicBezTo>
                    <a:pt x="66" y="176"/>
                    <a:pt x="65" y="175"/>
                    <a:pt x="65" y="174"/>
                  </a:cubicBezTo>
                  <a:cubicBezTo>
                    <a:pt x="64" y="173"/>
                    <a:pt x="64" y="172"/>
                    <a:pt x="65" y="172"/>
                  </a:cubicBezTo>
                  <a:cubicBezTo>
                    <a:pt x="65" y="172"/>
                    <a:pt x="65" y="171"/>
                    <a:pt x="66" y="171"/>
                  </a:cubicBezTo>
                  <a:cubicBezTo>
                    <a:pt x="66" y="169"/>
                    <a:pt x="66" y="168"/>
                    <a:pt x="66" y="166"/>
                  </a:cubicBezTo>
                  <a:cubicBezTo>
                    <a:pt x="65" y="165"/>
                    <a:pt x="65" y="163"/>
                    <a:pt x="65" y="161"/>
                  </a:cubicBezTo>
                  <a:cubicBezTo>
                    <a:pt x="64" y="161"/>
                    <a:pt x="64" y="162"/>
                    <a:pt x="64" y="163"/>
                  </a:cubicBezTo>
                  <a:cubicBezTo>
                    <a:pt x="64" y="163"/>
                    <a:pt x="64" y="164"/>
                    <a:pt x="64" y="165"/>
                  </a:cubicBezTo>
                  <a:cubicBezTo>
                    <a:pt x="63" y="165"/>
                    <a:pt x="63" y="166"/>
                    <a:pt x="63" y="167"/>
                  </a:cubicBezTo>
                  <a:cubicBezTo>
                    <a:pt x="63" y="167"/>
                    <a:pt x="62" y="168"/>
                    <a:pt x="62" y="168"/>
                  </a:cubicBezTo>
                  <a:cubicBezTo>
                    <a:pt x="62" y="166"/>
                    <a:pt x="61" y="165"/>
                    <a:pt x="60" y="164"/>
                  </a:cubicBezTo>
                  <a:cubicBezTo>
                    <a:pt x="60" y="162"/>
                    <a:pt x="60" y="161"/>
                    <a:pt x="60" y="160"/>
                  </a:cubicBezTo>
                  <a:cubicBezTo>
                    <a:pt x="59" y="159"/>
                    <a:pt x="59" y="158"/>
                    <a:pt x="58" y="157"/>
                  </a:cubicBezTo>
                  <a:cubicBezTo>
                    <a:pt x="58" y="156"/>
                    <a:pt x="58" y="155"/>
                    <a:pt x="57" y="154"/>
                  </a:cubicBezTo>
                  <a:cubicBezTo>
                    <a:pt x="57" y="152"/>
                    <a:pt x="56" y="149"/>
                    <a:pt x="55" y="147"/>
                  </a:cubicBezTo>
                  <a:cubicBezTo>
                    <a:pt x="55" y="145"/>
                    <a:pt x="54" y="143"/>
                    <a:pt x="53" y="140"/>
                  </a:cubicBezTo>
                  <a:cubicBezTo>
                    <a:pt x="53" y="139"/>
                    <a:pt x="53" y="138"/>
                    <a:pt x="52"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6" y="126"/>
                  </a:cubicBezTo>
                  <a:cubicBezTo>
                    <a:pt x="46" y="128"/>
                    <a:pt x="46" y="131"/>
                    <a:pt x="46" y="133"/>
                  </a:cubicBezTo>
                  <a:cubicBezTo>
                    <a:pt x="47" y="136"/>
                    <a:pt x="47" y="138"/>
                    <a:pt x="47" y="141"/>
                  </a:cubicBezTo>
                  <a:cubicBezTo>
                    <a:pt x="47" y="143"/>
                    <a:pt x="47" y="146"/>
                    <a:pt x="47" y="148"/>
                  </a:cubicBezTo>
                  <a:cubicBezTo>
                    <a:pt x="46"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6" y="161"/>
                    <a:pt x="47" y="161"/>
                    <a:pt x="47" y="162"/>
                  </a:cubicBezTo>
                  <a:cubicBezTo>
                    <a:pt x="47" y="163"/>
                    <a:pt x="47" y="163"/>
                    <a:pt x="46" y="164"/>
                  </a:cubicBezTo>
                  <a:cubicBezTo>
                    <a:pt x="46" y="164"/>
                    <a:pt x="46" y="165"/>
                    <a:pt x="45" y="165"/>
                  </a:cubicBezTo>
                  <a:cubicBezTo>
                    <a:pt x="46" y="166"/>
                    <a:pt x="46" y="168"/>
                    <a:pt x="46" y="169"/>
                  </a:cubicBezTo>
                  <a:cubicBezTo>
                    <a:pt x="47" y="171"/>
                    <a:pt x="47" y="174"/>
                    <a:pt x="47" y="176"/>
                  </a:cubicBezTo>
                  <a:cubicBezTo>
                    <a:pt x="47" y="178"/>
                    <a:pt x="46"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3" y="192"/>
                    <a:pt x="42" y="192"/>
                  </a:cubicBezTo>
                  <a:cubicBezTo>
                    <a:pt x="42" y="193"/>
                    <a:pt x="42" y="193"/>
                    <a:pt x="43" y="193"/>
                  </a:cubicBezTo>
                  <a:cubicBezTo>
                    <a:pt x="43" y="194"/>
                    <a:pt x="43"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3"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8"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8"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8" y="188"/>
                    <a:pt x="38" y="188"/>
                  </a:cubicBezTo>
                  <a:cubicBezTo>
                    <a:pt x="38" y="188"/>
                    <a:pt x="37" y="188"/>
                    <a:pt x="37" y="188"/>
                  </a:cubicBezTo>
                  <a:cubicBezTo>
                    <a:pt x="37" y="188"/>
                    <a:pt x="36" y="188"/>
                    <a:pt x="36" y="188"/>
                  </a:cubicBezTo>
                  <a:cubicBezTo>
                    <a:pt x="36" y="188"/>
                    <a:pt x="35" y="188"/>
                    <a:pt x="34" y="188"/>
                  </a:cubicBezTo>
                  <a:cubicBezTo>
                    <a:pt x="34" y="188"/>
                    <a:pt x="34" y="189"/>
                    <a:pt x="34" y="189"/>
                  </a:cubicBezTo>
                  <a:cubicBezTo>
                    <a:pt x="35" y="189"/>
                    <a:pt x="35" y="189"/>
                    <a:pt x="35" y="189"/>
                  </a:cubicBezTo>
                  <a:cubicBezTo>
                    <a:pt x="35" y="189"/>
                    <a:pt x="36" y="189"/>
                    <a:pt x="36" y="189"/>
                  </a:cubicBezTo>
                  <a:cubicBezTo>
                    <a:pt x="36" y="190"/>
                    <a:pt x="36" y="190"/>
                    <a:pt x="36" y="190"/>
                  </a:cubicBezTo>
                  <a:cubicBezTo>
                    <a:pt x="36" y="191"/>
                    <a:pt x="36" y="191"/>
                    <a:pt x="35" y="192"/>
                  </a:cubicBezTo>
                  <a:cubicBezTo>
                    <a:pt x="35" y="193"/>
                    <a:pt x="34" y="193"/>
                    <a:pt x="33" y="194"/>
                  </a:cubicBezTo>
                  <a:cubicBezTo>
                    <a:pt x="34" y="193"/>
                    <a:pt x="34" y="192"/>
                    <a:pt x="33" y="192"/>
                  </a:cubicBezTo>
                  <a:cubicBezTo>
                    <a:pt x="33" y="191"/>
                    <a:pt x="34" y="191"/>
                    <a:pt x="35" y="190"/>
                  </a:cubicBezTo>
                  <a:cubicBezTo>
                    <a:pt x="34" y="190"/>
                    <a:pt x="34" y="189"/>
                    <a:pt x="33" y="189"/>
                  </a:cubicBezTo>
                  <a:cubicBezTo>
                    <a:pt x="33" y="188"/>
                    <a:pt x="33" y="187"/>
                    <a:pt x="33" y="186"/>
                  </a:cubicBezTo>
                  <a:cubicBezTo>
                    <a:pt x="33" y="186"/>
                    <a:pt x="33" y="186"/>
                    <a:pt x="32" y="186"/>
                  </a:cubicBezTo>
                  <a:cubicBezTo>
                    <a:pt x="32" y="186"/>
                    <a:pt x="32" y="186"/>
                    <a:pt x="31" y="185"/>
                  </a:cubicBezTo>
                  <a:cubicBezTo>
                    <a:pt x="31" y="185"/>
                    <a:pt x="31" y="185"/>
                    <a:pt x="30" y="185"/>
                  </a:cubicBezTo>
                  <a:cubicBezTo>
                    <a:pt x="30" y="185"/>
                    <a:pt x="30" y="184"/>
                    <a:pt x="30" y="184"/>
                  </a:cubicBezTo>
                  <a:cubicBezTo>
                    <a:pt x="29" y="184"/>
                    <a:pt x="28" y="185"/>
                    <a:pt x="27"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2" y="187"/>
                    <a:pt x="22" y="187"/>
                    <a:pt x="23" y="187"/>
                  </a:cubicBezTo>
                  <a:cubicBezTo>
                    <a:pt x="23" y="187"/>
                    <a:pt x="23" y="186"/>
                    <a:pt x="24" y="186"/>
                  </a:cubicBezTo>
                  <a:cubicBezTo>
                    <a:pt x="23" y="186"/>
                    <a:pt x="23" y="185"/>
                    <a:pt x="23" y="186"/>
                  </a:cubicBezTo>
                  <a:cubicBezTo>
                    <a:pt x="22" y="186"/>
                    <a:pt x="22" y="186"/>
                    <a:pt x="22" y="186"/>
                  </a:cubicBezTo>
                  <a:cubicBezTo>
                    <a:pt x="21" y="186"/>
                    <a:pt x="21" y="187"/>
                    <a:pt x="21" y="187"/>
                  </a:cubicBezTo>
                  <a:cubicBezTo>
                    <a:pt x="21" y="187"/>
                    <a:pt x="21" y="187"/>
                    <a:pt x="20" y="187"/>
                  </a:cubicBezTo>
                  <a:cubicBezTo>
                    <a:pt x="20" y="188"/>
                    <a:pt x="19" y="188"/>
                    <a:pt x="19" y="188"/>
                  </a:cubicBezTo>
                  <a:cubicBezTo>
                    <a:pt x="19" y="188"/>
                    <a:pt x="19" y="188"/>
                    <a:pt x="19" y="189"/>
                  </a:cubicBezTo>
                  <a:lnTo>
                    <a:pt x="17" y="189"/>
                  </a:lnTo>
                  <a:cubicBezTo>
                    <a:pt x="17"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4" y="191"/>
                  </a:cubicBezTo>
                  <a:cubicBezTo>
                    <a:pt x="14" y="191"/>
                    <a:pt x="14" y="191"/>
                    <a:pt x="14" y="192"/>
                  </a:cubicBezTo>
                  <a:cubicBezTo>
                    <a:pt x="15" y="192"/>
                    <a:pt x="15" y="193"/>
                    <a:pt x="16" y="192"/>
                  </a:cubicBezTo>
                  <a:cubicBezTo>
                    <a:pt x="16" y="193"/>
                    <a:pt x="15" y="193"/>
                    <a:pt x="15" y="193"/>
                  </a:cubicBezTo>
                  <a:cubicBezTo>
                    <a:pt x="15" y="193"/>
                    <a:pt x="14" y="193"/>
                    <a:pt x="14" y="193"/>
                  </a:cubicBezTo>
                  <a:cubicBezTo>
                    <a:pt x="14" y="194"/>
                    <a:pt x="13" y="194"/>
                    <a:pt x="13" y="194"/>
                  </a:cubicBezTo>
                  <a:cubicBezTo>
                    <a:pt x="13" y="195"/>
                    <a:pt x="13" y="194"/>
                    <a:pt x="13" y="194"/>
                  </a:cubicBezTo>
                  <a:cubicBezTo>
                    <a:pt x="12" y="194"/>
                    <a:pt x="12" y="194"/>
                    <a:pt x="12" y="194"/>
                  </a:cubicBezTo>
                  <a:cubicBezTo>
                    <a:pt x="12" y="194"/>
                    <a:pt x="12" y="194"/>
                    <a:pt x="12" y="193"/>
                  </a:cubicBezTo>
                  <a:cubicBezTo>
                    <a:pt x="12" y="193"/>
                    <a:pt x="12"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2"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1" y="192"/>
                    <a:pt x="11" y="192"/>
                  </a:cubicBezTo>
                  <a:cubicBezTo>
                    <a:pt x="11" y="193"/>
                    <a:pt x="11" y="193"/>
                    <a:pt x="10" y="194"/>
                  </a:cubicBezTo>
                  <a:cubicBezTo>
                    <a:pt x="10" y="195"/>
                    <a:pt x="9" y="195"/>
                    <a:pt x="9" y="195"/>
                  </a:cubicBezTo>
                  <a:cubicBezTo>
                    <a:pt x="9" y="196"/>
                    <a:pt x="9" y="197"/>
                    <a:pt x="9" y="197"/>
                  </a:cubicBezTo>
                  <a:cubicBezTo>
                    <a:pt x="9" y="198"/>
                    <a:pt x="9" y="198"/>
                    <a:pt x="10" y="199"/>
                  </a:cubicBezTo>
                  <a:cubicBezTo>
                    <a:pt x="10" y="199"/>
                    <a:pt x="9" y="199"/>
                    <a:pt x="9" y="199"/>
                  </a:cubicBezTo>
                  <a:cubicBezTo>
                    <a:pt x="9" y="199"/>
                    <a:pt x="9" y="199"/>
                    <a:pt x="8" y="199"/>
                  </a:cubicBezTo>
                  <a:cubicBezTo>
                    <a:pt x="8" y="199"/>
                    <a:pt x="8" y="199"/>
                    <a:pt x="7" y="200"/>
                  </a:cubicBezTo>
                  <a:cubicBezTo>
                    <a:pt x="7" y="200"/>
                    <a:pt x="6"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1" y="203"/>
                  </a:cubicBezTo>
                  <a:cubicBezTo>
                    <a:pt x="2" y="204"/>
                    <a:pt x="3" y="204"/>
                    <a:pt x="4" y="203"/>
                  </a:cubicBezTo>
                  <a:cubicBezTo>
                    <a:pt x="5" y="203"/>
                    <a:pt x="6" y="202"/>
                    <a:pt x="6" y="202"/>
                  </a:cubicBezTo>
                  <a:cubicBezTo>
                    <a:pt x="6" y="203"/>
                    <a:pt x="6"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0" y="200"/>
                    <a:pt x="1" y="199"/>
                  </a:cubicBezTo>
                  <a:cubicBezTo>
                    <a:pt x="1" y="199"/>
                    <a:pt x="0" y="199"/>
                    <a:pt x="0" y="199"/>
                  </a:cubicBezTo>
                  <a:cubicBezTo>
                    <a:pt x="0" y="198"/>
                    <a:pt x="0" y="198"/>
                    <a:pt x="0" y="197"/>
                  </a:cubicBezTo>
                  <a:cubicBezTo>
                    <a:pt x="0" y="196"/>
                    <a:pt x="0" y="196"/>
                    <a:pt x="0" y="195"/>
                  </a:cubicBezTo>
                  <a:cubicBezTo>
                    <a:pt x="0" y="195"/>
                    <a:pt x="0" y="195"/>
                    <a:pt x="1" y="195"/>
                  </a:cubicBezTo>
                  <a:cubicBezTo>
                    <a:pt x="1" y="194"/>
                    <a:pt x="1" y="193"/>
                    <a:pt x="0" y="192"/>
                  </a:cubicBezTo>
                  <a:cubicBezTo>
                    <a:pt x="0" y="192"/>
                    <a:pt x="0" y="191"/>
                    <a:pt x="0"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3"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5"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5" y="198"/>
                  </a:cubicBezTo>
                  <a:cubicBezTo>
                    <a:pt x="6" y="198"/>
                    <a:pt x="6" y="198"/>
                    <a:pt x="6" y="198"/>
                  </a:cubicBezTo>
                  <a:cubicBezTo>
                    <a:pt x="6" y="198"/>
                    <a:pt x="6" y="198"/>
                    <a:pt x="7" y="198"/>
                  </a:cubicBezTo>
                  <a:cubicBezTo>
                    <a:pt x="7" y="199"/>
                    <a:pt x="8" y="199"/>
                    <a:pt x="8" y="198"/>
                  </a:cubicBezTo>
                  <a:lnTo>
                    <a:pt x="8" y="195"/>
                  </a:lnTo>
                  <a:cubicBezTo>
                    <a:pt x="7" y="195"/>
                    <a:pt x="6" y="195"/>
                    <a:pt x="6" y="195"/>
                  </a:cubicBezTo>
                  <a:cubicBezTo>
                    <a:pt x="7" y="195"/>
                    <a:pt x="7" y="194"/>
                    <a:pt x="8" y="194"/>
                  </a:cubicBezTo>
                  <a:cubicBezTo>
                    <a:pt x="8" y="194"/>
                    <a:pt x="8" y="194"/>
                    <a:pt x="8" y="194"/>
                  </a:cubicBezTo>
                  <a:cubicBezTo>
                    <a:pt x="7" y="194"/>
                    <a:pt x="7" y="194"/>
                    <a:pt x="7" y="194"/>
                  </a:cubicBezTo>
                  <a:cubicBezTo>
                    <a:pt x="7" y="194"/>
                    <a:pt x="6"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6"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6"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3" y="189"/>
                    <a:pt x="3"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0"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0" y="1"/>
                  </a:cubicBezTo>
                  <a:cubicBezTo>
                    <a:pt x="3" y="1"/>
                    <a:pt x="5" y="1"/>
                    <a:pt x="7" y="1"/>
                  </a:cubicBezTo>
                  <a:cubicBezTo>
                    <a:pt x="9" y="1"/>
                    <a:pt x="10" y="1"/>
                    <a:pt x="12" y="2"/>
                  </a:cubicBezTo>
                  <a:cubicBezTo>
                    <a:pt x="12" y="2"/>
                    <a:pt x="13" y="2"/>
                    <a:pt x="13" y="1"/>
                  </a:cubicBezTo>
                  <a:cubicBezTo>
                    <a:pt x="14" y="1"/>
                    <a:pt x="14" y="1"/>
                    <a:pt x="15" y="1"/>
                  </a:cubicBezTo>
                  <a:cubicBezTo>
                    <a:pt x="15" y="2"/>
                    <a:pt x="14" y="2"/>
                    <a:pt x="14" y="3"/>
                  </a:cubicBezTo>
                  <a:cubicBezTo>
                    <a:pt x="14" y="3"/>
                    <a:pt x="15" y="4"/>
                    <a:pt x="15" y="4"/>
                  </a:cubicBezTo>
                  <a:cubicBezTo>
                    <a:pt x="15" y="3"/>
                    <a:pt x="16" y="3"/>
                    <a:pt x="16" y="3"/>
                  </a:cubicBezTo>
                  <a:cubicBezTo>
                    <a:pt x="16" y="3"/>
                    <a:pt x="17" y="3"/>
                    <a:pt x="17" y="3"/>
                  </a:cubicBezTo>
                  <a:cubicBezTo>
                    <a:pt x="17" y="3"/>
                    <a:pt x="18" y="3"/>
                    <a:pt x="18" y="3"/>
                  </a:cubicBezTo>
                  <a:cubicBezTo>
                    <a:pt x="18" y="3"/>
                    <a:pt x="19" y="2"/>
                    <a:pt x="19" y="2"/>
                  </a:cubicBezTo>
                  <a:cubicBezTo>
                    <a:pt x="20" y="2"/>
                    <a:pt x="20" y="2"/>
                    <a:pt x="20" y="2"/>
                  </a:cubicBezTo>
                  <a:cubicBezTo>
                    <a:pt x="20" y="3"/>
                    <a:pt x="20" y="4"/>
                    <a:pt x="20" y="4"/>
                  </a:cubicBezTo>
                  <a:cubicBezTo>
                    <a:pt x="20" y="4"/>
                    <a:pt x="20" y="3"/>
                    <a:pt x="21" y="3"/>
                  </a:cubicBezTo>
                  <a:cubicBezTo>
                    <a:pt x="21" y="3"/>
                    <a:pt x="22" y="2"/>
                    <a:pt x="23" y="2"/>
                  </a:cubicBezTo>
                  <a:cubicBezTo>
                    <a:pt x="24" y="2"/>
                    <a:pt x="24" y="1"/>
                    <a:pt x="25" y="1"/>
                  </a:cubicBezTo>
                  <a:cubicBezTo>
                    <a:pt x="26" y="1"/>
                    <a:pt x="27" y="1"/>
                    <a:pt x="27" y="1"/>
                  </a:cubicBezTo>
                  <a:cubicBezTo>
                    <a:pt x="28" y="1"/>
                    <a:pt x="29" y="1"/>
                    <a:pt x="30" y="1"/>
                  </a:cubicBezTo>
                  <a:cubicBezTo>
                    <a:pt x="31" y="1"/>
                    <a:pt x="33" y="1"/>
                    <a:pt x="34" y="1"/>
                  </a:cubicBezTo>
                  <a:cubicBezTo>
                    <a:pt x="36" y="1"/>
                    <a:pt x="38" y="1"/>
                    <a:pt x="40" y="1"/>
                  </a:cubicBezTo>
                  <a:cubicBezTo>
                    <a:pt x="42" y="1"/>
                    <a:pt x="44" y="1"/>
                    <a:pt x="46" y="1"/>
                  </a:cubicBezTo>
                  <a:cubicBezTo>
                    <a:pt x="46"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6" y="95"/>
                  </a:cubicBezTo>
                  <a:cubicBezTo>
                    <a:pt x="77" y="95"/>
                    <a:pt x="77" y="95"/>
                    <a:pt x="77" y="95"/>
                  </a:cubicBezTo>
                  <a:cubicBezTo>
                    <a:pt x="77" y="93"/>
                    <a:pt x="77" y="92"/>
                    <a:pt x="77" y="91"/>
                  </a:cubicBezTo>
                  <a:cubicBezTo>
                    <a:pt x="78" y="89"/>
                    <a:pt x="78" y="88"/>
                    <a:pt x="78" y="86"/>
                  </a:cubicBezTo>
                  <a:cubicBezTo>
                    <a:pt x="79" y="85"/>
                    <a:pt x="79" y="84"/>
                    <a:pt x="80" y="83"/>
                  </a:cubicBezTo>
                  <a:cubicBezTo>
                    <a:pt x="81" y="82"/>
                    <a:pt x="81" y="80"/>
                    <a:pt x="81" y="78"/>
                  </a:cubicBezTo>
                  <a:cubicBezTo>
                    <a:pt x="82" y="77"/>
                    <a:pt x="82" y="76"/>
                    <a:pt x="83" y="75"/>
                  </a:cubicBezTo>
                  <a:cubicBezTo>
                    <a:pt x="83" y="74"/>
                    <a:pt x="83" y="73"/>
                    <a:pt x="83" y="72"/>
                  </a:cubicBezTo>
                  <a:cubicBezTo>
                    <a:pt x="83" y="72"/>
                    <a:pt x="84" y="71"/>
                    <a:pt x="84" y="70"/>
                  </a:cubicBezTo>
                  <a:cubicBezTo>
                    <a:pt x="84" y="70"/>
                    <a:pt x="84" y="69"/>
                    <a:pt x="85" y="69"/>
                  </a:cubicBezTo>
                  <a:cubicBezTo>
                    <a:pt x="85" y="69"/>
                    <a:pt x="85" y="68"/>
                    <a:pt x="85" y="68"/>
                  </a:cubicBezTo>
                  <a:cubicBezTo>
                    <a:pt x="86" y="68"/>
                    <a:pt x="85" y="67"/>
                    <a:pt x="85" y="67"/>
                  </a:cubicBezTo>
                  <a:cubicBezTo>
                    <a:pt x="85" y="66"/>
                    <a:pt x="85" y="65"/>
                    <a:pt x="85"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89" y="54"/>
                    <a:pt x="89" y="54"/>
                    <a:pt x="89" y="54"/>
                  </a:cubicBezTo>
                  <a:cubicBezTo>
                    <a:pt x="88" y="54"/>
                    <a:pt x="88" y="54"/>
                    <a:pt x="87" y="54"/>
                  </a:cubicBezTo>
                  <a:cubicBezTo>
                    <a:pt x="87"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1" y="71"/>
                    <a:pt x="81" y="71"/>
                    <a:pt x="81" y="72"/>
                  </a:cubicBezTo>
                  <a:cubicBezTo>
                    <a:pt x="80" y="73"/>
                    <a:pt x="80" y="74"/>
                    <a:pt x="80" y="76"/>
                  </a:cubicBezTo>
                  <a:cubicBezTo>
                    <a:pt x="80" y="77"/>
                    <a:pt x="79" y="78"/>
                    <a:pt x="78" y="79"/>
                  </a:cubicBezTo>
                  <a:cubicBezTo>
                    <a:pt x="78" y="80"/>
                    <a:pt x="78" y="80"/>
                    <a:pt x="78" y="80"/>
                  </a:cubicBezTo>
                  <a:cubicBezTo>
                    <a:pt x="79" y="80"/>
                    <a:pt x="78" y="81"/>
                    <a:pt x="78" y="81"/>
                  </a:cubicBezTo>
                  <a:cubicBezTo>
                    <a:pt x="77"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8"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5" y="3"/>
                    <a:pt x="96" y="3"/>
                    <a:pt x="96" y="3"/>
                  </a:cubicBezTo>
                  <a:cubicBezTo>
                    <a:pt x="96" y="3"/>
                    <a:pt x="96" y="3"/>
                    <a:pt x="96"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8"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5"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7"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3" y="3"/>
                    <a:pt x="4" y="3"/>
                  </a:cubicBezTo>
                  <a:cubicBezTo>
                    <a:pt x="4" y="3"/>
                    <a:pt x="4" y="3"/>
                    <a:pt x="3" y="2"/>
                  </a:cubicBezTo>
                  <a:cubicBezTo>
                    <a:pt x="3" y="2"/>
                    <a:pt x="3" y="3"/>
                    <a:pt x="3" y="3"/>
                  </a:cubicBezTo>
                  <a:close/>
                  <a:moveTo>
                    <a:pt x="23" y="4"/>
                  </a:moveTo>
                  <a:cubicBezTo>
                    <a:pt x="23" y="4"/>
                    <a:pt x="23" y="4"/>
                    <a:pt x="23" y="4"/>
                  </a:cubicBezTo>
                  <a:cubicBezTo>
                    <a:pt x="23" y="4"/>
                    <a:pt x="24" y="4"/>
                    <a:pt x="24" y="4"/>
                  </a:cubicBezTo>
                  <a:cubicBezTo>
                    <a:pt x="24" y="4"/>
                    <a:pt x="24" y="4"/>
                    <a:pt x="23" y="4"/>
                  </a:cubicBezTo>
                  <a:cubicBezTo>
                    <a:pt x="23" y="3"/>
                    <a:pt x="23" y="4"/>
                    <a:pt x="23" y="4"/>
                  </a:cubicBezTo>
                  <a:close/>
                  <a:moveTo>
                    <a:pt x="4" y="5"/>
                  </a:moveTo>
                  <a:cubicBezTo>
                    <a:pt x="4" y="5"/>
                    <a:pt x="4"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1" y="5"/>
                  </a:cubicBezTo>
                  <a:cubicBezTo>
                    <a:pt x="92" y="5"/>
                    <a:pt x="92" y="5"/>
                    <a:pt x="92" y="5"/>
                  </a:cubicBezTo>
                  <a:cubicBezTo>
                    <a:pt x="92" y="5"/>
                    <a:pt x="92" y="5"/>
                    <a:pt x="92" y="5"/>
                  </a:cubicBezTo>
                  <a:cubicBezTo>
                    <a:pt x="91"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3" y="6"/>
                    <a:pt x="94" y="6"/>
                    <a:pt x="94" y="6"/>
                  </a:cubicBezTo>
                  <a:cubicBezTo>
                    <a:pt x="94" y="5"/>
                    <a:pt x="94" y="5"/>
                    <a:pt x="94" y="4"/>
                  </a:cubicBezTo>
                  <a:close/>
                  <a:moveTo>
                    <a:pt x="96" y="5"/>
                  </a:moveTo>
                  <a:cubicBezTo>
                    <a:pt x="96" y="5"/>
                    <a:pt x="96" y="5"/>
                    <a:pt x="95" y="5"/>
                  </a:cubicBezTo>
                  <a:cubicBezTo>
                    <a:pt x="95" y="6"/>
                    <a:pt x="95" y="6"/>
                    <a:pt x="95" y="6"/>
                  </a:cubicBezTo>
                  <a:cubicBezTo>
                    <a:pt x="95" y="6"/>
                    <a:pt x="96" y="6"/>
                    <a:pt x="96" y="6"/>
                  </a:cubicBezTo>
                  <a:cubicBezTo>
                    <a:pt x="96" y="6"/>
                    <a:pt x="96" y="7"/>
                    <a:pt x="97" y="6"/>
                  </a:cubicBezTo>
                  <a:cubicBezTo>
                    <a:pt x="97" y="6"/>
                    <a:pt x="96" y="5"/>
                    <a:pt x="96" y="5"/>
                  </a:cubicBezTo>
                  <a:close/>
                  <a:moveTo>
                    <a:pt x="44" y="6"/>
                  </a:moveTo>
                  <a:cubicBezTo>
                    <a:pt x="45" y="6"/>
                    <a:pt x="45" y="7"/>
                    <a:pt x="45" y="7"/>
                  </a:cubicBezTo>
                  <a:cubicBezTo>
                    <a:pt x="45" y="7"/>
                    <a:pt x="45" y="7"/>
                    <a:pt x="46" y="6"/>
                  </a:cubicBezTo>
                  <a:cubicBezTo>
                    <a:pt x="46" y="6"/>
                    <a:pt x="45" y="6"/>
                    <a:pt x="45" y="6"/>
                  </a:cubicBezTo>
                  <a:cubicBezTo>
                    <a:pt x="45" y="6"/>
                    <a:pt x="45" y="6"/>
                    <a:pt x="44"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6" y="7"/>
                    <a:pt x="35" y="7"/>
                  </a:cubicBezTo>
                  <a:close/>
                  <a:moveTo>
                    <a:pt x="120" y="7"/>
                  </a:moveTo>
                  <a:cubicBezTo>
                    <a:pt x="119" y="7"/>
                    <a:pt x="118" y="7"/>
                    <a:pt x="118" y="8"/>
                  </a:cubicBezTo>
                  <a:cubicBezTo>
                    <a:pt x="118" y="8"/>
                    <a:pt x="117" y="9"/>
                    <a:pt x="117" y="9"/>
                  </a:cubicBezTo>
                  <a:cubicBezTo>
                    <a:pt x="116"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1"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89" y="8"/>
                  </a:cubicBezTo>
                  <a:cubicBezTo>
                    <a:pt x="89" y="8"/>
                    <a:pt x="89" y="8"/>
                    <a:pt x="89" y="9"/>
                  </a:cubicBezTo>
                  <a:close/>
                  <a:moveTo>
                    <a:pt x="34" y="9"/>
                  </a:moveTo>
                  <a:cubicBezTo>
                    <a:pt x="34" y="9"/>
                    <a:pt x="33"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2"/>
                  </a:cubicBezTo>
                  <a:cubicBezTo>
                    <a:pt x="112" y="11"/>
                    <a:pt x="112" y="11"/>
                    <a:pt x="112" y="10"/>
                  </a:cubicBezTo>
                  <a:cubicBezTo>
                    <a:pt x="112" y="10"/>
                    <a:pt x="112" y="10"/>
                    <a:pt x="111" y="10"/>
                  </a:cubicBezTo>
                  <a:lnTo>
                    <a:pt x="111" y="11"/>
                  </a:lnTo>
                  <a:close/>
                  <a:moveTo>
                    <a:pt x="38" y="11"/>
                  </a:moveTo>
                  <a:cubicBezTo>
                    <a:pt x="39" y="11"/>
                    <a:pt x="39" y="11"/>
                    <a:pt x="39" y="11"/>
                  </a:cubicBezTo>
                  <a:cubicBezTo>
                    <a:pt x="39" y="11"/>
                    <a:pt x="39" y="11"/>
                    <a:pt x="39" y="10"/>
                  </a:cubicBezTo>
                  <a:cubicBezTo>
                    <a:pt x="39" y="10"/>
                    <a:pt x="39" y="10"/>
                    <a:pt x="38" y="11"/>
                  </a:cubicBezTo>
                  <a:cubicBezTo>
                    <a:pt x="38" y="11"/>
                    <a:pt x="38" y="11"/>
                    <a:pt x="38" y="11"/>
                  </a:cubicBezTo>
                  <a:close/>
                  <a:moveTo>
                    <a:pt x="6" y="11"/>
                  </a:moveTo>
                  <a:cubicBezTo>
                    <a:pt x="6" y="12"/>
                    <a:pt x="6" y="12"/>
                    <a:pt x="5" y="12"/>
                  </a:cubicBezTo>
                  <a:lnTo>
                    <a:pt x="5" y="13"/>
                  </a:lnTo>
                  <a:cubicBezTo>
                    <a:pt x="6" y="13"/>
                    <a:pt x="6" y="13"/>
                    <a:pt x="6" y="13"/>
                  </a:cubicBezTo>
                  <a:cubicBezTo>
                    <a:pt x="6" y="13"/>
                    <a:pt x="6" y="12"/>
                    <a:pt x="6" y="12"/>
                  </a:cubicBezTo>
                  <a:cubicBezTo>
                    <a:pt x="6" y="12"/>
                    <a:pt x="6" y="12"/>
                    <a:pt x="6" y="11"/>
                  </a:cubicBezTo>
                  <a:cubicBezTo>
                    <a:pt x="6" y="11"/>
                    <a:pt x="6" y="11"/>
                    <a:pt x="6" y="11"/>
                  </a:cubicBezTo>
                  <a:close/>
                  <a:moveTo>
                    <a:pt x="37" y="15"/>
                  </a:moveTo>
                  <a:cubicBezTo>
                    <a:pt x="36"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6" y="15"/>
                    <a:pt x="37" y="15"/>
                  </a:cubicBezTo>
                  <a:close/>
                  <a:moveTo>
                    <a:pt x="37" y="12"/>
                  </a:moveTo>
                  <a:cubicBezTo>
                    <a:pt x="37" y="12"/>
                    <a:pt x="37" y="12"/>
                    <a:pt x="37" y="12"/>
                  </a:cubicBezTo>
                  <a:cubicBezTo>
                    <a:pt x="38" y="12"/>
                    <a:pt x="38" y="12"/>
                    <a:pt x="37"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5"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79" y="19"/>
                    <a:pt x="79" y="20"/>
                  </a:cubicBezTo>
                  <a:close/>
                  <a:moveTo>
                    <a:pt x="97" y="38"/>
                  </a:moveTo>
                  <a:cubicBezTo>
                    <a:pt x="96" y="38"/>
                    <a:pt x="96" y="39"/>
                    <a:pt x="96" y="40"/>
                  </a:cubicBezTo>
                  <a:cubicBezTo>
                    <a:pt x="96" y="40"/>
                    <a:pt x="95" y="40"/>
                    <a:pt x="95" y="40"/>
                  </a:cubicBezTo>
                  <a:cubicBezTo>
                    <a:pt x="94"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29" y="43"/>
                    <a:pt x="29" y="43"/>
                    <a:pt x="29" y="43"/>
                  </a:cubicBezTo>
                  <a:cubicBezTo>
                    <a:pt x="29" y="43"/>
                    <a:pt x="29" y="43"/>
                    <a:pt x="29" y="43"/>
                  </a:cubicBezTo>
                  <a:cubicBezTo>
                    <a:pt x="29" y="43"/>
                    <a:pt x="29" y="43"/>
                    <a:pt x="29" y="43"/>
                  </a:cubicBezTo>
                  <a:close/>
                  <a:moveTo>
                    <a:pt x="95" y="43"/>
                  </a:moveTo>
                  <a:cubicBezTo>
                    <a:pt x="95" y="43"/>
                    <a:pt x="94" y="43"/>
                    <a:pt x="94" y="43"/>
                  </a:cubicBezTo>
                  <a:cubicBezTo>
                    <a:pt x="94" y="44"/>
                    <a:pt x="94" y="44"/>
                    <a:pt x="94" y="45"/>
                  </a:cubicBezTo>
                  <a:cubicBezTo>
                    <a:pt x="94" y="45"/>
                    <a:pt x="94" y="46"/>
                    <a:pt x="94" y="46"/>
                  </a:cubicBezTo>
                  <a:cubicBezTo>
                    <a:pt x="94" y="47"/>
                    <a:pt x="94" y="47"/>
                    <a:pt x="94" y="47"/>
                  </a:cubicBezTo>
                  <a:cubicBezTo>
                    <a:pt x="94" y="46"/>
                    <a:pt x="94" y="46"/>
                    <a:pt x="94"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99" y="44"/>
                    <a:pt x="99" y="44"/>
                    <a:pt x="99" y="44"/>
                  </a:cubicBezTo>
                  <a:cubicBezTo>
                    <a:pt x="100" y="44"/>
                    <a:pt x="100" y="44"/>
                    <a:pt x="100" y="44"/>
                  </a:cubicBezTo>
                  <a:cubicBezTo>
                    <a:pt x="100" y="44"/>
                    <a:pt x="100" y="44"/>
                    <a:pt x="100" y="43"/>
                  </a:cubicBezTo>
                  <a:cubicBezTo>
                    <a:pt x="100"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8"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0" y="52"/>
                  </a:moveTo>
                  <a:cubicBezTo>
                    <a:pt x="81" y="52"/>
                    <a:pt x="82" y="52"/>
                    <a:pt x="82" y="51"/>
                  </a:cubicBezTo>
                  <a:cubicBezTo>
                    <a:pt x="82" y="51"/>
                    <a:pt x="82" y="50"/>
                    <a:pt x="82" y="50"/>
                  </a:cubicBezTo>
                  <a:lnTo>
                    <a:pt x="80" y="50"/>
                  </a:lnTo>
                  <a:lnTo>
                    <a:pt x="80"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0" y="52"/>
                  </a:lnTo>
                  <a:lnTo>
                    <a:pt x="10" y="51"/>
                  </a:lnTo>
                  <a:lnTo>
                    <a:pt x="9" y="51"/>
                  </a:lnTo>
                  <a:lnTo>
                    <a:pt x="9" y="52"/>
                  </a:lnTo>
                  <a:close/>
                  <a:moveTo>
                    <a:pt x="91" y="51"/>
                  </a:moveTo>
                  <a:cubicBezTo>
                    <a:pt x="91" y="52"/>
                    <a:pt x="91" y="52"/>
                    <a:pt x="90" y="52"/>
                  </a:cubicBezTo>
                  <a:cubicBezTo>
                    <a:pt x="89" y="52"/>
                    <a:pt x="89" y="52"/>
                    <a:pt x="90" y="53"/>
                  </a:cubicBezTo>
                  <a:cubicBezTo>
                    <a:pt x="90" y="53"/>
                    <a:pt x="91" y="53"/>
                    <a:pt x="91" y="53"/>
                  </a:cubicBezTo>
                  <a:cubicBezTo>
                    <a:pt x="92" y="52"/>
                    <a:pt x="92" y="51"/>
                    <a:pt x="91" y="51"/>
                  </a:cubicBezTo>
                  <a:close/>
                  <a:moveTo>
                    <a:pt x="102" y="54"/>
                  </a:moveTo>
                  <a:cubicBezTo>
                    <a:pt x="102" y="54"/>
                    <a:pt x="102" y="54"/>
                    <a:pt x="102" y="54"/>
                  </a:cubicBezTo>
                  <a:cubicBezTo>
                    <a:pt x="103" y="54"/>
                    <a:pt x="103" y="54"/>
                    <a:pt x="103" y="53"/>
                  </a:cubicBezTo>
                  <a:cubicBezTo>
                    <a:pt x="103" y="53"/>
                    <a:pt x="102"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4"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5" y="62"/>
                    <a:pt x="95" y="62"/>
                    <a:pt x="95" y="63"/>
                  </a:cubicBezTo>
                  <a:cubicBezTo>
                    <a:pt x="96" y="63"/>
                    <a:pt x="97" y="63"/>
                    <a:pt x="97" y="62"/>
                  </a:cubicBezTo>
                  <a:cubicBezTo>
                    <a:pt x="98" y="61"/>
                    <a:pt x="98" y="60"/>
                    <a:pt x="98" y="59"/>
                  </a:cubicBezTo>
                  <a:cubicBezTo>
                    <a:pt x="98" y="58"/>
                    <a:pt x="98" y="57"/>
                    <a:pt x="97"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3"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8" y="65"/>
                    <a:pt x="89" y="66"/>
                  </a:cubicBezTo>
                  <a:cubicBezTo>
                    <a:pt x="90" y="66"/>
                    <a:pt x="90" y="67"/>
                    <a:pt x="91" y="66"/>
                  </a:cubicBezTo>
                  <a:cubicBezTo>
                    <a:pt x="91" y="65"/>
                    <a:pt x="91" y="64"/>
                    <a:pt x="90" y="64"/>
                  </a:cubicBezTo>
                  <a:cubicBezTo>
                    <a:pt x="90" y="64"/>
                    <a:pt x="89" y="63"/>
                    <a:pt x="89" y="63"/>
                  </a:cubicBezTo>
                  <a:cubicBezTo>
                    <a:pt x="89" y="62"/>
                    <a:pt x="89" y="61"/>
                    <a:pt x="89" y="60"/>
                  </a:cubicBezTo>
                  <a:cubicBezTo>
                    <a:pt x="90" y="60"/>
                    <a:pt x="90" y="59"/>
                    <a:pt x="91" y="59"/>
                  </a:cubicBezTo>
                  <a:cubicBezTo>
                    <a:pt x="91"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4"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5"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99" y="65"/>
                    <a:pt x="99" y="65"/>
                  </a:cubicBezTo>
                  <a:cubicBezTo>
                    <a:pt x="99" y="66"/>
                    <a:pt x="98" y="66"/>
                    <a:pt x="98" y="66"/>
                  </a:cubicBezTo>
                  <a:cubicBezTo>
                    <a:pt x="99" y="66"/>
                    <a:pt x="99" y="67"/>
                    <a:pt x="99" y="67"/>
                  </a:cubicBezTo>
                  <a:cubicBezTo>
                    <a:pt x="99" y="67"/>
                    <a:pt x="99" y="68"/>
                    <a:pt x="99" y="68"/>
                  </a:cubicBezTo>
                  <a:cubicBezTo>
                    <a:pt x="99" y="69"/>
                    <a:pt x="99" y="70"/>
                    <a:pt x="99" y="70"/>
                  </a:cubicBezTo>
                  <a:cubicBezTo>
                    <a:pt x="98" y="71"/>
                    <a:pt x="99" y="71"/>
                    <a:pt x="99" y="72"/>
                  </a:cubicBezTo>
                  <a:cubicBezTo>
                    <a:pt x="101" y="71"/>
                    <a:pt x="101" y="70"/>
                    <a:pt x="101" y="69"/>
                  </a:cubicBezTo>
                  <a:cubicBezTo>
                    <a:pt x="101"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6"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7"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6"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6"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29" y="85"/>
                    <a:pt x="30" y="84"/>
                  </a:cubicBezTo>
                  <a:close/>
                  <a:moveTo>
                    <a:pt x="47" y="84"/>
                  </a:moveTo>
                  <a:cubicBezTo>
                    <a:pt x="47" y="85"/>
                    <a:pt x="47" y="86"/>
                    <a:pt x="48"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7"/>
                    <a:pt x="37" y="87"/>
                  </a:cubicBezTo>
                  <a:cubicBezTo>
                    <a:pt x="37" y="87"/>
                    <a:pt x="37" y="87"/>
                    <a:pt x="37" y="88"/>
                  </a:cubicBezTo>
                  <a:cubicBezTo>
                    <a:pt x="38" y="88"/>
                    <a:pt x="38" y="88"/>
                    <a:pt x="38" y="88"/>
                  </a:cubicBezTo>
                  <a:lnTo>
                    <a:pt x="38" y="86"/>
                  </a:lnTo>
                  <a:close/>
                  <a:moveTo>
                    <a:pt x="31" y="87"/>
                  </a:moveTo>
                  <a:cubicBezTo>
                    <a:pt x="31" y="88"/>
                    <a:pt x="31" y="88"/>
                    <a:pt x="31" y="88"/>
                  </a:cubicBezTo>
                  <a:cubicBezTo>
                    <a:pt x="32" y="88"/>
                    <a:pt x="32" y="88"/>
                    <a:pt x="32" y="87"/>
                  </a:cubicBezTo>
                  <a:cubicBezTo>
                    <a:pt x="32" y="87"/>
                    <a:pt x="32" y="87"/>
                    <a:pt x="32" y="87"/>
                  </a:cubicBezTo>
                  <a:cubicBezTo>
                    <a:pt x="31" y="87"/>
                    <a:pt x="31" y="87"/>
                    <a:pt x="31" y="87"/>
                  </a:cubicBezTo>
                  <a:close/>
                  <a:moveTo>
                    <a:pt x="102" y="87"/>
                  </a:moveTo>
                  <a:cubicBezTo>
                    <a:pt x="102" y="88"/>
                    <a:pt x="102" y="88"/>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29" y="93"/>
                    <a:pt x="29"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1" y="98"/>
                    <a:pt x="71" y="99"/>
                    <a:pt x="71" y="100"/>
                  </a:cubicBezTo>
                  <a:cubicBezTo>
                    <a:pt x="71" y="100"/>
                    <a:pt x="71" y="101"/>
                    <a:pt x="71" y="103"/>
                  </a:cubicBezTo>
                  <a:cubicBezTo>
                    <a:pt x="70" y="104"/>
                    <a:pt x="70" y="104"/>
                    <a:pt x="69"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7" y="100"/>
                  </a:moveTo>
                  <a:cubicBezTo>
                    <a:pt x="88" y="99"/>
                    <a:pt x="88" y="98"/>
                    <a:pt x="87" y="98"/>
                  </a:cubicBezTo>
                  <a:cubicBezTo>
                    <a:pt x="86" y="98"/>
                    <a:pt x="85" y="98"/>
                    <a:pt x="85" y="99"/>
                  </a:cubicBezTo>
                  <a:cubicBezTo>
                    <a:pt x="85" y="99"/>
                    <a:pt x="85" y="100"/>
                    <a:pt x="86" y="100"/>
                  </a:cubicBezTo>
                  <a:cubicBezTo>
                    <a:pt x="86" y="100"/>
                    <a:pt x="87" y="100"/>
                    <a:pt x="87"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7" y="104"/>
                    <a:pt x="97" y="104"/>
                  </a:cubicBezTo>
                  <a:cubicBezTo>
                    <a:pt x="97" y="104"/>
                    <a:pt x="97" y="104"/>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9"/>
                    <a:pt x="68" y="109"/>
                    <a:pt x="69" y="109"/>
                  </a:cubicBezTo>
                  <a:cubicBezTo>
                    <a:pt x="69" y="109"/>
                    <a:pt x="69" y="110"/>
                    <a:pt x="70" y="110"/>
                  </a:cubicBezTo>
                  <a:cubicBezTo>
                    <a:pt x="70" y="111"/>
                    <a:pt x="70" y="112"/>
                    <a:pt x="70" y="112"/>
                  </a:cubicBezTo>
                  <a:cubicBezTo>
                    <a:pt x="69" y="113"/>
                    <a:pt x="70" y="114"/>
                    <a:pt x="71" y="114"/>
                  </a:cubicBezTo>
                  <a:cubicBezTo>
                    <a:pt x="70"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2"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3"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2"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7"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1" y="138"/>
                    <a:pt x="62" y="137"/>
                  </a:cubicBezTo>
                  <a:cubicBezTo>
                    <a:pt x="62" y="137"/>
                    <a:pt x="62" y="137"/>
                    <a:pt x="62" y="137"/>
                  </a:cubicBezTo>
                  <a:cubicBezTo>
                    <a:pt x="63" y="137"/>
                    <a:pt x="63" y="136"/>
                    <a:pt x="63" y="136"/>
                  </a:cubicBezTo>
                  <a:cubicBezTo>
                    <a:pt x="62" y="136"/>
                    <a:pt x="61" y="135"/>
                    <a:pt x="61" y="135"/>
                  </a:cubicBezTo>
                  <a:cubicBezTo>
                    <a:pt x="61" y="134"/>
                    <a:pt x="61" y="134"/>
                    <a:pt x="61" y="133"/>
                  </a:cubicBezTo>
                  <a:cubicBezTo>
                    <a:pt x="62" y="132"/>
                    <a:pt x="62" y="132"/>
                    <a:pt x="62" y="131"/>
                  </a:cubicBezTo>
                  <a:cubicBezTo>
                    <a:pt x="62" y="131"/>
                    <a:pt x="61" y="130"/>
                    <a:pt x="61" y="130"/>
                  </a:cubicBezTo>
                  <a:cubicBezTo>
                    <a:pt x="61" y="131"/>
                    <a:pt x="61" y="132"/>
                    <a:pt x="61" y="132"/>
                  </a:cubicBezTo>
                  <a:cubicBezTo>
                    <a:pt x="60" y="132"/>
                    <a:pt x="60" y="133"/>
                    <a:pt x="60" y="134"/>
                  </a:cubicBezTo>
                  <a:close/>
                  <a:moveTo>
                    <a:pt x="99" y="132"/>
                  </a:moveTo>
                  <a:cubicBezTo>
                    <a:pt x="99" y="132"/>
                    <a:pt x="99" y="132"/>
                    <a:pt x="99" y="132"/>
                  </a:cubicBezTo>
                  <a:cubicBezTo>
                    <a:pt x="100" y="132"/>
                    <a:pt x="100" y="132"/>
                    <a:pt x="100" y="131"/>
                  </a:cubicBezTo>
                  <a:cubicBezTo>
                    <a:pt x="100" y="131"/>
                    <a:pt x="99"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4" y="140"/>
                  </a:moveTo>
                  <a:cubicBezTo>
                    <a:pt x="45" y="140"/>
                    <a:pt x="45" y="140"/>
                    <a:pt x="45" y="140"/>
                  </a:cubicBezTo>
                  <a:cubicBezTo>
                    <a:pt x="45" y="140"/>
                    <a:pt x="45" y="140"/>
                    <a:pt x="45" y="140"/>
                  </a:cubicBezTo>
                  <a:cubicBezTo>
                    <a:pt x="45" y="139"/>
                    <a:pt x="45" y="139"/>
                    <a:pt x="45" y="139"/>
                  </a:cubicBezTo>
                  <a:cubicBezTo>
                    <a:pt x="44" y="140"/>
                    <a:pt x="44" y="140"/>
                    <a:pt x="45" y="140"/>
                  </a:cubicBezTo>
                  <a:lnTo>
                    <a:pt x="44" y="140"/>
                  </a:lnTo>
                  <a:close/>
                  <a:moveTo>
                    <a:pt x="5" y="143"/>
                  </a:moveTo>
                  <a:cubicBezTo>
                    <a:pt x="5" y="143"/>
                    <a:pt x="6" y="143"/>
                    <a:pt x="6" y="143"/>
                  </a:cubicBezTo>
                  <a:cubicBezTo>
                    <a:pt x="6" y="143"/>
                    <a:pt x="6" y="143"/>
                    <a:pt x="6" y="143"/>
                  </a:cubicBezTo>
                  <a:cubicBezTo>
                    <a:pt x="6" y="142"/>
                    <a:pt x="6" y="142"/>
                    <a:pt x="6" y="142"/>
                  </a:cubicBezTo>
                  <a:cubicBezTo>
                    <a:pt x="5" y="142"/>
                    <a:pt x="5" y="142"/>
                    <a:pt x="5" y="143"/>
                  </a:cubicBezTo>
                  <a:close/>
                  <a:moveTo>
                    <a:pt x="37" y="143"/>
                  </a:moveTo>
                  <a:cubicBezTo>
                    <a:pt x="37" y="143"/>
                    <a:pt x="37" y="143"/>
                    <a:pt x="38" y="143"/>
                  </a:cubicBezTo>
                  <a:cubicBezTo>
                    <a:pt x="38" y="143"/>
                    <a:pt x="38" y="143"/>
                    <a:pt x="38" y="143"/>
                  </a:cubicBezTo>
                  <a:cubicBezTo>
                    <a:pt x="38" y="143"/>
                    <a:pt x="38" y="143"/>
                    <a:pt x="38" y="143"/>
                  </a:cubicBezTo>
                  <a:cubicBezTo>
                    <a:pt x="38" y="143"/>
                    <a:pt x="37" y="143"/>
                    <a:pt x="37" y="143"/>
                  </a:cubicBezTo>
                  <a:close/>
                  <a:moveTo>
                    <a:pt x="4" y="145"/>
                  </a:moveTo>
                  <a:cubicBezTo>
                    <a:pt x="4" y="145"/>
                    <a:pt x="4" y="145"/>
                    <a:pt x="5" y="145"/>
                  </a:cubicBezTo>
                  <a:cubicBezTo>
                    <a:pt x="5" y="145"/>
                    <a:pt x="5" y="145"/>
                    <a:pt x="5" y="145"/>
                  </a:cubicBezTo>
                  <a:cubicBezTo>
                    <a:pt x="5" y="144"/>
                    <a:pt x="4" y="144"/>
                    <a:pt x="4" y="145"/>
                  </a:cubicBezTo>
                  <a:cubicBezTo>
                    <a:pt x="4" y="145"/>
                    <a:pt x="4" y="145"/>
                    <a:pt x="4" y="145"/>
                  </a:cubicBezTo>
                  <a:close/>
                  <a:moveTo>
                    <a:pt x="65" y="145"/>
                  </a:moveTo>
                  <a:cubicBezTo>
                    <a:pt x="65" y="145"/>
                    <a:pt x="65" y="145"/>
                    <a:pt x="65" y="145"/>
                  </a:cubicBezTo>
                  <a:cubicBezTo>
                    <a:pt x="66" y="145"/>
                    <a:pt x="66" y="145"/>
                    <a:pt x="66" y="145"/>
                  </a:cubicBezTo>
                  <a:cubicBezTo>
                    <a:pt x="65" y="144"/>
                    <a:pt x="65" y="144"/>
                    <a:pt x="65" y="145"/>
                  </a:cubicBezTo>
                  <a:cubicBezTo>
                    <a:pt x="65" y="145"/>
                    <a:pt x="65" y="145"/>
                    <a:pt x="65" y="145"/>
                  </a:cubicBezTo>
                  <a:close/>
                  <a:moveTo>
                    <a:pt x="19" y="148"/>
                  </a:moveTo>
                  <a:cubicBezTo>
                    <a:pt x="19" y="148"/>
                    <a:pt x="19" y="148"/>
                    <a:pt x="19" y="148"/>
                  </a:cubicBezTo>
                  <a:cubicBezTo>
                    <a:pt x="20" y="148"/>
                    <a:pt x="20" y="148"/>
                    <a:pt x="20" y="148"/>
                  </a:cubicBezTo>
                  <a:cubicBezTo>
                    <a:pt x="20" y="148"/>
                    <a:pt x="19" y="148"/>
                    <a:pt x="19" y="147"/>
                  </a:cubicBezTo>
                  <a:cubicBezTo>
                    <a:pt x="19" y="147"/>
                    <a:pt x="19" y="147"/>
                    <a:pt x="19" y="148"/>
                  </a:cubicBezTo>
                  <a:close/>
                  <a:moveTo>
                    <a:pt x="61" y="148"/>
                  </a:moveTo>
                  <a:cubicBezTo>
                    <a:pt x="61" y="149"/>
                    <a:pt x="61" y="149"/>
                    <a:pt x="61" y="149"/>
                  </a:cubicBezTo>
                  <a:cubicBezTo>
                    <a:pt x="61" y="150"/>
                    <a:pt x="61" y="150"/>
                    <a:pt x="62" y="150"/>
                  </a:cubicBezTo>
                  <a:cubicBezTo>
                    <a:pt x="62" y="150"/>
                    <a:pt x="62" y="149"/>
                    <a:pt x="62" y="149"/>
                  </a:cubicBezTo>
                  <a:cubicBezTo>
                    <a:pt x="62" y="149"/>
                    <a:pt x="62" y="148"/>
                    <a:pt x="61" y="148"/>
                  </a:cubicBezTo>
                  <a:close/>
                  <a:moveTo>
                    <a:pt x="57" y="152"/>
                  </a:moveTo>
                  <a:cubicBezTo>
                    <a:pt x="58" y="152"/>
                    <a:pt x="58" y="152"/>
                    <a:pt x="58" y="152"/>
                  </a:cubicBezTo>
                  <a:cubicBezTo>
                    <a:pt x="58" y="152"/>
                    <a:pt x="58" y="152"/>
                    <a:pt x="58" y="151"/>
                  </a:cubicBezTo>
                  <a:cubicBezTo>
                    <a:pt x="58" y="151"/>
                    <a:pt x="58" y="151"/>
                    <a:pt x="58" y="151"/>
                  </a:cubicBezTo>
                  <a:cubicBezTo>
                    <a:pt x="58" y="151"/>
                    <a:pt x="57" y="152"/>
                    <a:pt x="57"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0"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7" y="155"/>
                  </a:moveTo>
                  <a:cubicBezTo>
                    <a:pt x="17" y="155"/>
                    <a:pt x="17" y="156"/>
                    <a:pt x="17" y="156"/>
                  </a:cubicBezTo>
                  <a:cubicBezTo>
                    <a:pt x="17" y="156"/>
                    <a:pt x="18" y="157"/>
                    <a:pt x="18" y="157"/>
                  </a:cubicBezTo>
                  <a:cubicBezTo>
                    <a:pt x="18" y="158"/>
                    <a:pt x="18" y="158"/>
                    <a:pt x="18" y="159"/>
                  </a:cubicBezTo>
                  <a:cubicBezTo>
                    <a:pt x="18" y="159"/>
                    <a:pt x="17" y="160"/>
                    <a:pt x="17" y="160"/>
                  </a:cubicBezTo>
                  <a:cubicBezTo>
                    <a:pt x="18" y="160"/>
                    <a:pt x="19" y="159"/>
                    <a:pt x="19" y="158"/>
                  </a:cubicBezTo>
                  <a:cubicBezTo>
                    <a:pt x="19" y="157"/>
                    <a:pt x="19" y="156"/>
                    <a:pt x="19" y="155"/>
                  </a:cubicBezTo>
                  <a:cubicBezTo>
                    <a:pt x="19" y="155"/>
                    <a:pt x="18" y="155"/>
                    <a:pt x="18" y="155"/>
                  </a:cubicBezTo>
                  <a:cubicBezTo>
                    <a:pt x="18" y="155"/>
                    <a:pt x="18" y="155"/>
                    <a:pt x="17" y="155"/>
                  </a:cubicBezTo>
                  <a:close/>
                  <a:moveTo>
                    <a:pt x="37" y="158"/>
                  </a:moveTo>
                  <a:cubicBezTo>
                    <a:pt x="37" y="158"/>
                    <a:pt x="38" y="158"/>
                    <a:pt x="38" y="158"/>
                  </a:cubicBezTo>
                  <a:cubicBezTo>
                    <a:pt x="38" y="158"/>
                    <a:pt x="38" y="157"/>
                    <a:pt x="38" y="157"/>
                  </a:cubicBezTo>
                  <a:cubicBezTo>
                    <a:pt x="38" y="157"/>
                    <a:pt x="38" y="157"/>
                    <a:pt x="37"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5"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6"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6" y="171"/>
                    <a:pt x="26"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1" y="173"/>
                  </a:moveTo>
                  <a:cubicBezTo>
                    <a:pt x="42" y="173"/>
                    <a:pt x="42" y="173"/>
                    <a:pt x="42" y="173"/>
                  </a:cubicBezTo>
                  <a:cubicBezTo>
                    <a:pt x="42" y="173"/>
                    <a:pt x="43" y="173"/>
                    <a:pt x="43" y="173"/>
                  </a:cubicBezTo>
                  <a:cubicBezTo>
                    <a:pt x="42" y="173"/>
                    <a:pt x="42" y="173"/>
                    <a:pt x="42" y="173"/>
                  </a:cubicBezTo>
                  <a:cubicBezTo>
                    <a:pt x="42" y="173"/>
                    <a:pt x="41" y="173"/>
                    <a:pt x="41" y="173"/>
                  </a:cubicBezTo>
                  <a:close/>
                  <a:moveTo>
                    <a:pt x="2" y="173"/>
                  </a:moveTo>
                  <a:cubicBezTo>
                    <a:pt x="2" y="173"/>
                    <a:pt x="1" y="173"/>
                    <a:pt x="1" y="174"/>
                  </a:cubicBezTo>
                  <a:cubicBezTo>
                    <a:pt x="0" y="175"/>
                    <a:pt x="1" y="175"/>
                    <a:pt x="1" y="175"/>
                  </a:cubicBezTo>
                  <a:cubicBezTo>
                    <a:pt x="1" y="175"/>
                    <a:pt x="1"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19" y="179"/>
                    <a:pt x="120" y="178"/>
                  </a:cubicBezTo>
                  <a:cubicBezTo>
                    <a:pt x="120" y="178"/>
                    <a:pt x="120" y="177"/>
                    <a:pt x="120"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8" y="181"/>
                    <a:pt x="28" y="181"/>
                    <a:pt x="28" y="181"/>
                  </a:cubicBezTo>
                  <a:cubicBezTo>
                    <a:pt x="28" y="181"/>
                    <a:pt x="27" y="181"/>
                    <a:pt x="27" y="181"/>
                  </a:cubicBezTo>
                  <a:cubicBezTo>
                    <a:pt x="27" y="181"/>
                    <a:pt x="26" y="181"/>
                    <a:pt x="26" y="180"/>
                  </a:cubicBezTo>
                  <a:cubicBezTo>
                    <a:pt x="26" y="180"/>
                    <a:pt x="25"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4"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8" y="183"/>
                    <a:pt x="9" y="183"/>
                  </a:cubicBezTo>
                  <a:cubicBezTo>
                    <a:pt x="9" y="183"/>
                    <a:pt x="9"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8" y="183"/>
                  </a:cubicBezTo>
                  <a:cubicBezTo>
                    <a:pt x="69" y="183"/>
                    <a:pt x="69" y="183"/>
                    <a:pt x="69" y="182"/>
                  </a:cubicBezTo>
                  <a:cubicBezTo>
                    <a:pt x="69" y="183"/>
                    <a:pt x="69" y="182"/>
                    <a:pt x="68"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4" y="183"/>
                  </a:cubicBezTo>
                  <a:cubicBezTo>
                    <a:pt x="74" y="183"/>
                    <a:pt x="74" y="183"/>
                    <a:pt x="74" y="183"/>
                  </a:cubicBezTo>
                  <a:close/>
                  <a:moveTo>
                    <a:pt x="13"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3"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0" y="184"/>
                  </a:cubicBezTo>
                  <a:cubicBezTo>
                    <a:pt x="70" y="185"/>
                    <a:pt x="69" y="185"/>
                    <a:pt x="69" y="186"/>
                  </a:cubicBezTo>
                  <a:cubicBezTo>
                    <a:pt x="70" y="186"/>
                    <a:pt x="70" y="186"/>
                    <a:pt x="70" y="186"/>
                  </a:cubicBezTo>
                  <a:cubicBezTo>
                    <a:pt x="70" y="185"/>
                    <a:pt x="70" y="185"/>
                    <a:pt x="71" y="185"/>
                  </a:cubicBezTo>
                  <a:cubicBezTo>
                    <a:pt x="71" y="186"/>
                    <a:pt x="71" y="186"/>
                    <a:pt x="72" y="185"/>
                  </a:cubicBezTo>
                  <a:cubicBezTo>
                    <a:pt x="72" y="185"/>
                    <a:pt x="72" y="185"/>
                    <a:pt x="72" y="184"/>
                  </a:cubicBezTo>
                  <a:close/>
                  <a:moveTo>
                    <a:pt x="2" y="186"/>
                  </a:moveTo>
                  <a:cubicBezTo>
                    <a:pt x="2" y="186"/>
                    <a:pt x="2" y="186"/>
                    <a:pt x="2" y="186"/>
                  </a:cubicBezTo>
                  <a:cubicBezTo>
                    <a:pt x="2" y="186"/>
                    <a:pt x="3" y="186"/>
                    <a:pt x="3" y="185"/>
                  </a:cubicBezTo>
                  <a:cubicBezTo>
                    <a:pt x="2" y="186"/>
                    <a:pt x="2" y="186"/>
                    <a:pt x="2" y="186"/>
                  </a:cubicBezTo>
                  <a:cubicBezTo>
                    <a:pt x="2" y="186"/>
                    <a:pt x="2" y="186"/>
                    <a:pt x="2" y="186"/>
                  </a:cubicBezTo>
                  <a:close/>
                  <a:moveTo>
                    <a:pt x="19" y="186"/>
                  </a:moveTo>
                  <a:cubicBezTo>
                    <a:pt x="19" y="186"/>
                    <a:pt x="19" y="186"/>
                    <a:pt x="19" y="186"/>
                  </a:cubicBezTo>
                  <a:cubicBezTo>
                    <a:pt x="20" y="186"/>
                    <a:pt x="20" y="186"/>
                    <a:pt x="20" y="186"/>
                  </a:cubicBezTo>
                  <a:cubicBezTo>
                    <a:pt x="20" y="186"/>
                    <a:pt x="19"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5"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4" y="187"/>
                    <a:pt x="35" y="188"/>
                  </a:cubicBezTo>
                  <a:close/>
                  <a:moveTo>
                    <a:pt x="11" y="188"/>
                  </a:moveTo>
                  <a:cubicBezTo>
                    <a:pt x="11" y="188"/>
                    <a:pt x="11"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5"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2" y="191"/>
                    <a:pt x="43" y="191"/>
                    <a:pt x="44" y="191"/>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9" y="194"/>
                    <a:pt x="9"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1"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1"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19" y="207"/>
                    <a:pt x="120" y="207"/>
                    <a:pt x="121" y="207"/>
                  </a:cubicBezTo>
                  <a:cubicBezTo>
                    <a:pt x="121" y="206"/>
                    <a:pt x="121" y="206"/>
                    <a:pt x="121" y="206"/>
                  </a:cubicBezTo>
                  <a:cubicBezTo>
                    <a:pt x="121" y="205"/>
                    <a:pt x="120" y="205"/>
                    <a:pt x="120" y="205"/>
                  </a:cubicBezTo>
                  <a:cubicBezTo>
                    <a:pt x="120" y="205"/>
                    <a:pt x="119" y="205"/>
                    <a:pt x="119" y="205"/>
                  </a:cubicBezTo>
                  <a:cubicBezTo>
                    <a:pt x="119" y="205"/>
                    <a:pt x="118"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5"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09" y="4"/>
                    <a:pt x="110" y="4"/>
                  </a:cubicBezTo>
                  <a:close/>
                  <a:moveTo>
                    <a:pt x="32" y="202"/>
                  </a:moveTo>
                  <a:cubicBezTo>
                    <a:pt x="31" y="203"/>
                    <a:pt x="31" y="203"/>
                    <a:pt x="31" y="203"/>
                  </a:cubicBezTo>
                  <a:cubicBezTo>
                    <a:pt x="30" y="202"/>
                    <a:pt x="30" y="202"/>
                    <a:pt x="29" y="202"/>
                  </a:cubicBezTo>
                  <a:cubicBezTo>
                    <a:pt x="29" y="203"/>
                    <a:pt x="29" y="204"/>
                    <a:pt x="29"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2" y="205"/>
                    <a:pt x="33" y="205"/>
                    <a:pt x="33" y="205"/>
                  </a:cubicBezTo>
                  <a:cubicBezTo>
                    <a:pt x="33" y="205"/>
                    <a:pt x="33" y="204"/>
                    <a:pt x="33" y="204"/>
                  </a:cubicBezTo>
                  <a:cubicBezTo>
                    <a:pt x="33" y="204"/>
                    <a:pt x="33" y="204"/>
                    <a:pt x="33" y="204"/>
                  </a:cubicBezTo>
                  <a:cubicBezTo>
                    <a:pt x="33" y="204"/>
                    <a:pt x="33" y="204"/>
                    <a:pt x="34" y="204"/>
                  </a:cubicBezTo>
                  <a:cubicBezTo>
                    <a:pt x="33"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5" y="200"/>
                    <a:pt x="36" y="199"/>
                  </a:cubicBezTo>
                  <a:cubicBezTo>
                    <a:pt x="36" y="199"/>
                    <a:pt x="36" y="199"/>
                    <a:pt x="36" y="199"/>
                  </a:cubicBezTo>
                  <a:cubicBezTo>
                    <a:pt x="36" y="199"/>
                    <a:pt x="36" y="199"/>
                    <a:pt x="37" y="199"/>
                  </a:cubicBezTo>
                  <a:cubicBezTo>
                    <a:pt x="37" y="200"/>
                    <a:pt x="37" y="200"/>
                    <a:pt x="38" y="200"/>
                  </a:cubicBezTo>
                  <a:cubicBezTo>
                    <a:pt x="38" y="200"/>
                    <a:pt x="38" y="200"/>
                    <a:pt x="38" y="201"/>
                  </a:cubicBezTo>
                  <a:cubicBezTo>
                    <a:pt x="37" y="201"/>
                    <a:pt x="36" y="201"/>
                    <a:pt x="35" y="201"/>
                  </a:cubicBezTo>
                  <a:cubicBezTo>
                    <a:pt x="34" y="201"/>
                    <a:pt x="34" y="201"/>
                    <a:pt x="33" y="201"/>
                  </a:cubicBezTo>
                  <a:cubicBezTo>
                    <a:pt x="33" y="201"/>
                    <a:pt x="34" y="202"/>
                    <a:pt x="35" y="203"/>
                  </a:cubicBezTo>
                  <a:cubicBezTo>
                    <a:pt x="36" y="203"/>
                    <a:pt x="36" y="204"/>
                    <a:pt x="37" y="205"/>
                  </a:cubicBezTo>
                  <a:cubicBezTo>
                    <a:pt x="37" y="205"/>
                    <a:pt x="37" y="205"/>
                    <a:pt x="37" y="205"/>
                  </a:cubicBezTo>
                  <a:cubicBezTo>
                    <a:pt x="38" y="205"/>
                    <a:pt x="38" y="206"/>
                    <a:pt x="38" y="206"/>
                  </a:cubicBezTo>
                  <a:cubicBezTo>
                    <a:pt x="38" y="207"/>
                    <a:pt x="38" y="207"/>
                    <a:pt x="39" y="208"/>
                  </a:cubicBezTo>
                  <a:cubicBezTo>
                    <a:pt x="39" y="208"/>
                    <a:pt x="39" y="208"/>
                    <a:pt x="39" y="208"/>
                  </a:cubicBezTo>
                  <a:cubicBezTo>
                    <a:pt x="39" y="207"/>
                    <a:pt x="40" y="207"/>
                    <a:pt x="40" y="207"/>
                  </a:cubicBezTo>
                  <a:cubicBezTo>
                    <a:pt x="40" y="207"/>
                    <a:pt x="39"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4"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4" y="212"/>
                    <a:pt x="44" y="212"/>
                  </a:cubicBezTo>
                  <a:cubicBezTo>
                    <a:pt x="44" y="212"/>
                    <a:pt x="44" y="213"/>
                    <a:pt x="44" y="213"/>
                  </a:cubicBezTo>
                  <a:cubicBezTo>
                    <a:pt x="42" y="213"/>
                    <a:pt x="42" y="212"/>
                    <a:pt x="43" y="211"/>
                  </a:cubicBezTo>
                  <a:cubicBezTo>
                    <a:pt x="43" y="211"/>
                    <a:pt x="43" y="211"/>
                    <a:pt x="43" y="211"/>
                  </a:cubicBezTo>
                  <a:cubicBezTo>
                    <a:pt x="42" y="211"/>
                    <a:pt x="42" y="211"/>
                    <a:pt x="42" y="211"/>
                  </a:cubicBezTo>
                  <a:cubicBezTo>
                    <a:pt x="42" y="211"/>
                    <a:pt x="42" y="211"/>
                    <a:pt x="42" y="211"/>
                  </a:cubicBezTo>
                  <a:cubicBezTo>
                    <a:pt x="41"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7" y="209"/>
                    <a:pt x="37" y="208"/>
                    <a:pt x="36" y="208"/>
                  </a:cubicBezTo>
                  <a:cubicBezTo>
                    <a:pt x="36" y="209"/>
                    <a:pt x="36" y="209"/>
                    <a:pt x="36" y="209"/>
                  </a:cubicBezTo>
                  <a:cubicBezTo>
                    <a:pt x="36" y="209"/>
                    <a:pt x="37" y="209"/>
                    <a:pt x="37" y="209"/>
                  </a:cubicBezTo>
                  <a:cubicBezTo>
                    <a:pt x="37" y="209"/>
                    <a:pt x="37"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29"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6" y="207"/>
                    <a:pt x="27" y="208"/>
                    <a:pt x="28" y="208"/>
                  </a:cubicBezTo>
                  <a:cubicBezTo>
                    <a:pt x="28" y="208"/>
                    <a:pt x="27" y="209"/>
                    <a:pt x="27" y="209"/>
                  </a:cubicBezTo>
                  <a:cubicBezTo>
                    <a:pt x="26" y="209"/>
                    <a:pt x="26" y="208"/>
                    <a:pt x="26" y="208"/>
                  </a:cubicBezTo>
                  <a:cubicBezTo>
                    <a:pt x="25" y="208"/>
                    <a:pt x="25" y="209"/>
                    <a:pt x="24" y="209"/>
                  </a:cubicBezTo>
                  <a:cubicBezTo>
                    <a:pt x="24" y="209"/>
                    <a:pt x="24" y="209"/>
                    <a:pt x="24" y="210"/>
                  </a:cubicBezTo>
                  <a:cubicBezTo>
                    <a:pt x="22" y="209"/>
                    <a:pt x="21" y="209"/>
                    <a:pt x="20" y="208"/>
                  </a:cubicBezTo>
                  <a:cubicBezTo>
                    <a:pt x="20" y="208"/>
                    <a:pt x="20" y="209"/>
                    <a:pt x="20" y="209"/>
                  </a:cubicBezTo>
                  <a:cubicBezTo>
                    <a:pt x="19" y="210"/>
                    <a:pt x="19" y="210"/>
                    <a:pt x="18" y="209"/>
                  </a:cubicBezTo>
                  <a:cubicBezTo>
                    <a:pt x="18" y="208"/>
                    <a:pt x="18" y="208"/>
                    <a:pt x="18"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6" y="206"/>
                  </a:cubicBezTo>
                  <a:cubicBezTo>
                    <a:pt x="17" y="206"/>
                    <a:pt x="17" y="206"/>
                    <a:pt x="17" y="206"/>
                  </a:cubicBezTo>
                  <a:cubicBezTo>
                    <a:pt x="17" y="206"/>
                    <a:pt x="17" y="206"/>
                    <a:pt x="17"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0" y="203"/>
                  </a:cubicBezTo>
                  <a:cubicBezTo>
                    <a:pt x="21" y="203"/>
                    <a:pt x="21" y="203"/>
                    <a:pt x="21" y="203"/>
                  </a:cubicBezTo>
                  <a:cubicBezTo>
                    <a:pt x="21" y="203"/>
                    <a:pt x="21" y="203"/>
                    <a:pt x="20" y="202"/>
                  </a:cubicBezTo>
                  <a:cubicBezTo>
                    <a:pt x="21" y="202"/>
                    <a:pt x="22" y="202"/>
                    <a:pt x="23" y="202"/>
                  </a:cubicBezTo>
                  <a:cubicBezTo>
                    <a:pt x="23" y="201"/>
                    <a:pt x="24" y="201"/>
                    <a:pt x="25" y="201"/>
                  </a:cubicBezTo>
                  <a:cubicBezTo>
                    <a:pt x="25" y="201"/>
                    <a:pt x="24" y="200"/>
                    <a:pt x="24" y="200"/>
                  </a:cubicBezTo>
                  <a:cubicBezTo>
                    <a:pt x="23" y="201"/>
                    <a:pt x="23" y="201"/>
                    <a:pt x="22" y="201"/>
                  </a:cubicBezTo>
                  <a:cubicBezTo>
                    <a:pt x="21" y="201"/>
                    <a:pt x="21" y="201"/>
                    <a:pt x="21" y="201"/>
                  </a:cubicBezTo>
                  <a:cubicBezTo>
                    <a:pt x="20" y="201"/>
                    <a:pt x="20" y="201"/>
                    <a:pt x="20" y="200"/>
                  </a:cubicBezTo>
                  <a:cubicBezTo>
                    <a:pt x="19" y="200"/>
                    <a:pt x="18" y="201"/>
                    <a:pt x="19" y="203"/>
                  </a:cubicBezTo>
                  <a:lnTo>
                    <a:pt x="16" y="203"/>
                  </a:lnTo>
                  <a:cubicBezTo>
                    <a:pt x="16" y="203"/>
                    <a:pt x="17" y="203"/>
                    <a:pt x="17" y="202"/>
                  </a:cubicBezTo>
                  <a:cubicBezTo>
                    <a:pt x="17" y="202"/>
                    <a:pt x="18" y="202"/>
                    <a:pt x="17" y="201"/>
                  </a:cubicBezTo>
                  <a:cubicBezTo>
                    <a:pt x="17" y="201"/>
                    <a:pt x="17" y="201"/>
                    <a:pt x="17" y="202"/>
                  </a:cubicBezTo>
                  <a:cubicBezTo>
                    <a:pt x="16" y="202"/>
                    <a:pt x="16" y="203"/>
                    <a:pt x="16" y="203"/>
                  </a:cubicBezTo>
                  <a:cubicBezTo>
                    <a:pt x="16" y="203"/>
                    <a:pt x="16" y="204"/>
                    <a:pt x="15" y="204"/>
                  </a:cubicBezTo>
                  <a:cubicBezTo>
                    <a:pt x="15" y="204"/>
                    <a:pt x="15" y="204"/>
                    <a:pt x="14" y="203"/>
                  </a:cubicBezTo>
                  <a:cubicBezTo>
                    <a:pt x="14" y="203"/>
                    <a:pt x="14" y="203"/>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1"/>
                  </a:cubicBezTo>
                  <a:cubicBezTo>
                    <a:pt x="14" y="200"/>
                    <a:pt x="15" y="200"/>
                    <a:pt x="15" y="200"/>
                  </a:cubicBezTo>
                  <a:cubicBezTo>
                    <a:pt x="15" y="200"/>
                    <a:pt x="15" y="200"/>
                    <a:pt x="15" y="200"/>
                  </a:cubicBezTo>
                  <a:cubicBezTo>
                    <a:pt x="16" y="200"/>
                    <a:pt x="16" y="200"/>
                    <a:pt x="15" y="199"/>
                  </a:cubicBezTo>
                  <a:cubicBezTo>
                    <a:pt x="15" y="199"/>
                    <a:pt x="15" y="199"/>
                    <a:pt x="15" y="199"/>
                  </a:cubicBezTo>
                  <a:cubicBezTo>
                    <a:pt x="15" y="199"/>
                    <a:pt x="15" y="199"/>
                    <a:pt x="14" y="199"/>
                  </a:cubicBezTo>
                  <a:cubicBezTo>
                    <a:pt x="14" y="199"/>
                    <a:pt x="14" y="199"/>
                    <a:pt x="14" y="198"/>
                  </a:cubicBezTo>
                  <a:cubicBezTo>
                    <a:pt x="15" y="198"/>
                    <a:pt x="15" y="199"/>
                    <a:pt x="16" y="199"/>
                  </a:cubicBezTo>
                  <a:cubicBezTo>
                    <a:pt x="16" y="199"/>
                    <a:pt x="17" y="199"/>
                    <a:pt x="18" y="199"/>
                  </a:cubicBezTo>
                  <a:cubicBezTo>
                    <a:pt x="18" y="199"/>
                    <a:pt x="19" y="199"/>
                    <a:pt x="19" y="199"/>
                  </a:cubicBezTo>
                  <a:cubicBezTo>
                    <a:pt x="20" y="199"/>
                    <a:pt x="21" y="199"/>
                    <a:pt x="21" y="199"/>
                  </a:cubicBezTo>
                  <a:cubicBezTo>
                    <a:pt x="21" y="198"/>
                    <a:pt x="21" y="198"/>
                    <a:pt x="21" y="198"/>
                  </a:cubicBezTo>
                  <a:cubicBezTo>
                    <a:pt x="20" y="198"/>
                    <a:pt x="20" y="198"/>
                    <a:pt x="20" y="198"/>
                  </a:cubicBezTo>
                  <a:cubicBezTo>
                    <a:pt x="20" y="198"/>
                    <a:pt x="20" y="198"/>
                    <a:pt x="19" y="198"/>
                  </a:cubicBezTo>
                  <a:cubicBezTo>
                    <a:pt x="19" y="198"/>
                    <a:pt x="19" y="198"/>
                    <a:pt x="19" y="198"/>
                  </a:cubicBezTo>
                  <a:cubicBezTo>
                    <a:pt x="20" y="197"/>
                    <a:pt x="21" y="197"/>
                    <a:pt x="22" y="197"/>
                  </a:cubicBezTo>
                  <a:cubicBezTo>
                    <a:pt x="22" y="197"/>
                    <a:pt x="23" y="198"/>
                    <a:pt x="23" y="199"/>
                  </a:cubicBezTo>
                  <a:cubicBezTo>
                    <a:pt x="24" y="199"/>
                    <a:pt x="24" y="198"/>
                    <a:pt x="24" y="198"/>
                  </a:cubicBezTo>
                  <a:cubicBezTo>
                    <a:pt x="23" y="197"/>
                    <a:pt x="23"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0" y="197"/>
                  </a:cubicBezTo>
                  <a:cubicBezTo>
                    <a:pt x="20" y="197"/>
                    <a:pt x="20" y="197"/>
                    <a:pt x="20" y="197"/>
                  </a:cubicBezTo>
                  <a:cubicBezTo>
                    <a:pt x="20" y="197"/>
                    <a:pt x="20" y="196"/>
                    <a:pt x="20" y="195"/>
                  </a:cubicBezTo>
                  <a:cubicBezTo>
                    <a:pt x="20" y="196"/>
                    <a:pt x="20" y="196"/>
                    <a:pt x="20" y="196"/>
                  </a:cubicBezTo>
                  <a:cubicBezTo>
                    <a:pt x="20"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4" y="192"/>
                    <a:pt x="24" y="192"/>
                    <a:pt x="24" y="192"/>
                  </a:cubicBezTo>
                  <a:cubicBezTo>
                    <a:pt x="24" y="192"/>
                    <a:pt x="24" y="192"/>
                    <a:pt x="23" y="192"/>
                  </a:cubicBezTo>
                  <a:cubicBezTo>
                    <a:pt x="23" y="192"/>
                    <a:pt x="23" y="191"/>
                    <a:pt x="24" y="191"/>
                  </a:cubicBezTo>
                  <a:cubicBezTo>
                    <a:pt x="24" y="191"/>
                    <a:pt x="25" y="192"/>
                    <a:pt x="25" y="192"/>
                  </a:cubicBezTo>
                  <a:cubicBezTo>
                    <a:pt x="25" y="192"/>
                    <a:pt x="26" y="192"/>
                    <a:pt x="27" y="191"/>
                  </a:cubicBezTo>
                  <a:cubicBezTo>
                    <a:pt x="26" y="192"/>
                    <a:pt x="26" y="192"/>
                    <a:pt x="27" y="192"/>
                  </a:cubicBezTo>
                  <a:cubicBezTo>
                    <a:pt x="27" y="193"/>
                    <a:pt x="27" y="193"/>
                    <a:pt x="27" y="193"/>
                  </a:cubicBezTo>
                  <a:cubicBezTo>
                    <a:pt x="27" y="193"/>
                    <a:pt x="28" y="193"/>
                    <a:pt x="28" y="193"/>
                  </a:cubicBezTo>
                  <a:cubicBezTo>
                    <a:pt x="27" y="192"/>
                    <a:pt x="28" y="192"/>
                    <a:pt x="28" y="191"/>
                  </a:cubicBezTo>
                  <a:cubicBezTo>
                    <a:pt x="28" y="192"/>
                    <a:pt x="28" y="192"/>
                    <a:pt x="28" y="193"/>
                  </a:cubicBezTo>
                  <a:cubicBezTo>
                    <a:pt x="28" y="194"/>
                    <a:pt x="29" y="194"/>
                    <a:pt x="30" y="194"/>
                  </a:cubicBezTo>
                  <a:cubicBezTo>
                    <a:pt x="30" y="195"/>
                    <a:pt x="29" y="195"/>
                    <a:pt x="29" y="195"/>
                  </a:cubicBezTo>
                  <a:cubicBezTo>
                    <a:pt x="28" y="194"/>
                    <a:pt x="28" y="194"/>
                    <a:pt x="27" y="195"/>
                  </a:cubicBezTo>
                  <a:cubicBezTo>
                    <a:pt x="27" y="195"/>
                    <a:pt x="28" y="195"/>
                    <a:pt x="28" y="195"/>
                  </a:cubicBezTo>
                  <a:cubicBezTo>
                    <a:pt x="28" y="195"/>
                    <a:pt x="28" y="196"/>
                    <a:pt x="28" y="197"/>
                  </a:cubicBezTo>
                  <a:cubicBezTo>
                    <a:pt x="28" y="196"/>
                    <a:pt x="27" y="196"/>
                    <a:pt x="27" y="196"/>
                  </a:cubicBezTo>
                  <a:cubicBezTo>
                    <a:pt x="27" y="195"/>
                    <a:pt x="26" y="195"/>
                    <a:pt x="25" y="196"/>
                  </a:cubicBezTo>
                  <a:cubicBezTo>
                    <a:pt x="26" y="196"/>
                    <a:pt x="27" y="196"/>
                    <a:pt x="26"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200"/>
                    <a:pt x="26" y="200"/>
                  </a:cubicBezTo>
                  <a:cubicBezTo>
                    <a:pt x="27" y="200"/>
                    <a:pt x="27" y="200"/>
                    <a:pt x="28" y="200"/>
                  </a:cubicBezTo>
                  <a:cubicBezTo>
                    <a:pt x="28"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6"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4" y="195"/>
                    <a:pt x="24" y="195"/>
                    <a:pt x="25" y="195"/>
                  </a:cubicBezTo>
                  <a:close/>
                  <a:moveTo>
                    <a:pt x="24" y="197"/>
                  </a:moveTo>
                  <a:cubicBezTo>
                    <a:pt x="24" y="197"/>
                    <a:pt x="25" y="196"/>
                    <a:pt x="25" y="196"/>
                  </a:cubicBezTo>
                  <a:cubicBezTo>
                    <a:pt x="25" y="196"/>
                    <a:pt x="25" y="196"/>
                    <a:pt x="25" y="196"/>
                  </a:cubicBezTo>
                  <a:cubicBezTo>
                    <a:pt x="25" y="196"/>
                    <a:pt x="25" y="196"/>
                    <a:pt x="24" y="196"/>
                  </a:cubicBezTo>
                  <a:cubicBezTo>
                    <a:pt x="24" y="196"/>
                    <a:pt x="24" y="196"/>
                    <a:pt x="24" y="197"/>
                  </a:cubicBezTo>
                  <a:close/>
                  <a:moveTo>
                    <a:pt x="22" y="200"/>
                  </a:moveTo>
                  <a:cubicBezTo>
                    <a:pt x="22" y="200"/>
                    <a:pt x="22"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7" y="200"/>
                    <a:pt x="18" y="200"/>
                    <a:pt x="17" y="200"/>
                  </a:cubicBezTo>
                  <a:cubicBezTo>
                    <a:pt x="17" y="200"/>
                    <a:pt x="17" y="200"/>
                    <a:pt x="17" y="200"/>
                  </a:cubicBezTo>
                  <a:cubicBezTo>
                    <a:pt x="17" y="199"/>
                    <a:pt x="16" y="199"/>
                    <a:pt x="16" y="199"/>
                  </a:cubicBezTo>
                  <a:close/>
                  <a:moveTo>
                    <a:pt x="26" y="201"/>
                  </a:moveTo>
                  <a:cubicBezTo>
                    <a:pt x="25" y="202"/>
                    <a:pt x="26" y="202"/>
                    <a:pt x="26" y="202"/>
                  </a:cubicBezTo>
                  <a:cubicBezTo>
                    <a:pt x="26"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6"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19" y="205"/>
                  </a:moveTo>
                  <a:cubicBezTo>
                    <a:pt x="20" y="205"/>
                    <a:pt x="20" y="206"/>
                    <a:pt x="19" y="206"/>
                  </a:cubicBezTo>
                  <a:cubicBezTo>
                    <a:pt x="19" y="207"/>
                    <a:pt x="19" y="207"/>
                    <a:pt x="20" y="207"/>
                  </a:cubicBezTo>
                  <a:cubicBezTo>
                    <a:pt x="20" y="207"/>
                    <a:pt x="20" y="206"/>
                    <a:pt x="20" y="206"/>
                  </a:cubicBezTo>
                  <a:cubicBezTo>
                    <a:pt x="20" y="207"/>
                    <a:pt x="21" y="207"/>
                    <a:pt x="21" y="207"/>
                  </a:cubicBezTo>
                  <a:cubicBezTo>
                    <a:pt x="22" y="206"/>
                    <a:pt x="22" y="206"/>
                    <a:pt x="21" y="205"/>
                  </a:cubicBezTo>
                  <a:cubicBezTo>
                    <a:pt x="20" y="205"/>
                    <a:pt x="20" y="205"/>
                    <a:pt x="19"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6" y="206"/>
                  </a:cubicBezTo>
                  <a:cubicBezTo>
                    <a:pt x="36" y="206"/>
                    <a:pt x="36" y="205"/>
                    <a:pt x="36" y="205"/>
                  </a:cubicBezTo>
                  <a:cubicBezTo>
                    <a:pt x="35" y="205"/>
                    <a:pt x="35" y="206"/>
                    <a:pt x="35" y="206"/>
                  </a:cubicBezTo>
                  <a:close/>
                  <a:moveTo>
                    <a:pt x="29" y="206"/>
                  </a:moveTo>
                  <a:cubicBezTo>
                    <a:pt x="29" y="206"/>
                    <a:pt x="29" y="206"/>
                    <a:pt x="29" y="206"/>
                  </a:cubicBezTo>
                  <a:cubicBezTo>
                    <a:pt x="29" y="206"/>
                    <a:pt x="29"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3"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2" y="207"/>
                    <a:pt x="22" y="207"/>
                    <a:pt x="22" y="207"/>
                  </a:cubicBezTo>
                  <a:cubicBezTo>
                    <a:pt x="22" y="207"/>
                    <a:pt x="22" y="208"/>
                    <a:pt x="22" y="208"/>
                  </a:cubicBezTo>
                  <a:close/>
                  <a:moveTo>
                    <a:pt x="32" y="208"/>
                  </a:moveTo>
                  <a:cubicBezTo>
                    <a:pt x="32" y="208"/>
                    <a:pt x="32" y="208"/>
                    <a:pt x="32" y="208"/>
                  </a:cubicBezTo>
                  <a:cubicBezTo>
                    <a:pt x="33" y="208"/>
                    <a:pt x="33" y="208"/>
                    <a:pt x="33" y="207"/>
                  </a:cubicBezTo>
                  <a:cubicBezTo>
                    <a:pt x="33" y="207"/>
                    <a:pt x="32" y="207"/>
                    <a:pt x="32" y="207"/>
                  </a:cubicBezTo>
                  <a:cubicBezTo>
                    <a:pt x="32" y="208"/>
                    <a:pt x="32" y="208"/>
                    <a:pt x="32" y="208"/>
                  </a:cubicBezTo>
                  <a:close/>
                  <a:moveTo>
                    <a:pt x="43" y="208"/>
                  </a:moveTo>
                  <a:cubicBezTo>
                    <a:pt x="44" y="208"/>
                    <a:pt x="44" y="208"/>
                    <a:pt x="44" y="208"/>
                  </a:cubicBezTo>
                  <a:cubicBezTo>
                    <a:pt x="44" y="208"/>
                    <a:pt x="44" y="208"/>
                    <a:pt x="44" y="208"/>
                  </a:cubicBezTo>
                  <a:cubicBezTo>
                    <a:pt x="45" y="208"/>
                    <a:pt x="45" y="208"/>
                    <a:pt x="45" y="208"/>
                  </a:cubicBezTo>
                  <a:cubicBezTo>
                    <a:pt x="45" y="208"/>
                    <a:pt x="44" y="208"/>
                    <a:pt x="44" y="208"/>
                  </a:cubicBezTo>
                  <a:cubicBezTo>
                    <a:pt x="44" y="208"/>
                    <a:pt x="43" y="208"/>
                    <a:pt x="43" y="208"/>
                  </a:cubicBezTo>
                  <a:cubicBezTo>
                    <a:pt x="43" y="208"/>
                    <a:pt x="43" y="208"/>
                    <a:pt x="43" y="208"/>
                  </a:cubicBezTo>
                  <a:close/>
                  <a:moveTo>
                    <a:pt x="44" y="209"/>
                  </a:moveTo>
                  <a:cubicBezTo>
                    <a:pt x="44" y="209"/>
                    <a:pt x="44" y="209"/>
                    <a:pt x="44" y="210"/>
                  </a:cubicBezTo>
                  <a:cubicBezTo>
                    <a:pt x="44" y="210"/>
                    <a:pt x="45" y="210"/>
                    <a:pt x="45" y="210"/>
                  </a:cubicBezTo>
                  <a:cubicBezTo>
                    <a:pt x="45" y="210"/>
                    <a:pt x="45" y="210"/>
                    <a:pt x="45" y="209"/>
                  </a:cubicBezTo>
                  <a:cubicBezTo>
                    <a:pt x="45" y="209"/>
                    <a:pt x="46" y="209"/>
                    <a:pt x="45" y="209"/>
                  </a:cubicBezTo>
                  <a:cubicBezTo>
                    <a:pt x="45" y="209"/>
                    <a:pt x="45" y="209"/>
                    <a:pt x="44" y="209"/>
                  </a:cubicBezTo>
                  <a:cubicBezTo>
                    <a:pt x="44" y="209"/>
                    <a:pt x="44" y="209"/>
                    <a:pt x="44" y="209"/>
                  </a:cubicBezTo>
                  <a:close/>
                  <a:moveTo>
                    <a:pt x="44" y="211"/>
                  </a:moveTo>
                  <a:cubicBezTo>
                    <a:pt x="44" y="211"/>
                    <a:pt x="44" y="211"/>
                    <a:pt x="44" y="211"/>
                  </a:cubicBezTo>
                  <a:cubicBezTo>
                    <a:pt x="45" y="211"/>
                    <a:pt x="45" y="211"/>
                    <a:pt x="44"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39" y="204"/>
                    <a:pt x="39" y="204"/>
                  </a:cubicBezTo>
                  <a:cubicBezTo>
                    <a:pt x="38" y="204"/>
                    <a:pt x="37" y="203"/>
                    <a:pt x="36" y="203"/>
                  </a:cubicBezTo>
                  <a:cubicBezTo>
                    <a:pt x="36" y="203"/>
                    <a:pt x="36" y="203"/>
                    <a:pt x="36" y="203"/>
                  </a:cubicBezTo>
                  <a:cubicBezTo>
                    <a:pt x="37" y="203"/>
                    <a:pt x="37" y="202"/>
                    <a:pt x="37" y="202"/>
                  </a:cubicBezTo>
                  <a:cubicBezTo>
                    <a:pt x="37" y="202"/>
                    <a:pt x="38" y="202"/>
                    <a:pt x="38" y="201"/>
                  </a:cubicBezTo>
                  <a:cubicBezTo>
                    <a:pt x="38" y="201"/>
                    <a:pt x="38" y="201"/>
                    <a:pt x="38" y="201"/>
                  </a:cubicBezTo>
                  <a:cubicBezTo>
                    <a:pt x="38" y="200"/>
                    <a:pt x="39" y="200"/>
                    <a:pt x="39" y="200"/>
                  </a:cubicBezTo>
                  <a:cubicBezTo>
                    <a:pt x="40" y="199"/>
                    <a:pt x="41" y="199"/>
                    <a:pt x="41" y="198"/>
                  </a:cubicBezTo>
                  <a:cubicBezTo>
                    <a:pt x="41" y="198"/>
                    <a:pt x="42" y="198"/>
                    <a:pt x="42" y="199"/>
                  </a:cubicBezTo>
                  <a:cubicBezTo>
                    <a:pt x="41" y="199"/>
                    <a:pt x="41" y="199"/>
                    <a:pt x="41" y="199"/>
                  </a:cubicBezTo>
                  <a:cubicBezTo>
                    <a:pt x="41" y="199"/>
                    <a:pt x="41" y="200"/>
                    <a:pt x="40" y="201"/>
                  </a:cubicBezTo>
                  <a:cubicBezTo>
                    <a:pt x="40" y="201"/>
                    <a:pt x="39" y="201"/>
                    <a:pt x="39" y="202"/>
                  </a:cubicBezTo>
                  <a:cubicBezTo>
                    <a:pt x="39" y="202"/>
                    <a:pt x="39" y="203"/>
                    <a:pt x="39" y="203"/>
                  </a:cubicBezTo>
                  <a:cubicBezTo>
                    <a:pt x="40" y="203"/>
                    <a:pt x="40" y="203"/>
                    <a:pt x="40" y="204"/>
                  </a:cubicBezTo>
                  <a:cubicBezTo>
                    <a:pt x="41" y="204"/>
                    <a:pt x="42" y="204"/>
                    <a:pt x="42" y="203"/>
                  </a:cubicBezTo>
                  <a:cubicBezTo>
                    <a:pt x="42"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8"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5" y="196"/>
                    <a:pt x="15" y="197"/>
                  </a:cubicBezTo>
                  <a:cubicBezTo>
                    <a:pt x="14" y="196"/>
                    <a:pt x="14" y="196"/>
                    <a:pt x="14" y="196"/>
                  </a:cubicBezTo>
                  <a:cubicBezTo>
                    <a:pt x="14" y="196"/>
                    <a:pt x="15" y="196"/>
                    <a:pt x="15" y="196"/>
                  </a:cubicBezTo>
                  <a:cubicBezTo>
                    <a:pt x="15" y="196"/>
                    <a:pt x="16" y="196"/>
                    <a:pt x="16" y="196"/>
                  </a:cubicBezTo>
                  <a:cubicBezTo>
                    <a:pt x="16"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0"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8" y="212"/>
                    <a:pt x="39" y="212"/>
                  </a:cubicBezTo>
                  <a:cubicBezTo>
                    <a:pt x="39" y="213"/>
                    <a:pt x="39" y="213"/>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2" name="Group 41">
            <a:extLst>
              <a:ext uri="{FF2B5EF4-FFF2-40B4-BE49-F238E27FC236}">
                <a16:creationId xmlns:a16="http://schemas.microsoft.com/office/drawing/2014/main" id="{EDAB03F8-A52A-4E9F-9EEC-D2513C8B0AE8}"/>
              </a:ext>
            </a:extLst>
          </p:cNvPr>
          <p:cNvGrpSpPr/>
          <p:nvPr/>
        </p:nvGrpSpPr>
        <p:grpSpPr>
          <a:xfrm>
            <a:off x="5404005" y="3982777"/>
            <a:ext cx="1477162" cy="182001"/>
            <a:chOff x="3700861" y="4487677"/>
            <a:chExt cx="1477162" cy="182001"/>
          </a:xfrm>
        </p:grpSpPr>
        <p:sp>
          <p:nvSpPr>
            <p:cNvPr id="43" name="Freeform 41">
              <a:extLst>
                <a:ext uri="{FF2B5EF4-FFF2-40B4-BE49-F238E27FC236}">
                  <a16:creationId xmlns:a16="http://schemas.microsoft.com/office/drawing/2014/main" id="{DE5D1760-3D4E-48E4-83C4-7F48AD86CF88}"/>
                </a:ext>
              </a:extLst>
            </p:cNvPr>
            <p:cNvSpPr>
              <a:spLocks noEditPoints="1"/>
            </p:cNvSpPr>
            <p:nvPr/>
          </p:nvSpPr>
          <p:spPr bwMode="auto">
            <a:xfrm>
              <a:off x="3700861" y="4491909"/>
              <a:ext cx="105815" cy="177767"/>
            </a:xfrm>
            <a:custGeom>
              <a:avLst/>
              <a:gdLst>
                <a:gd name="T0" fmla="*/ 64 w 128"/>
                <a:gd name="T1" fmla="*/ 215 h 217"/>
                <a:gd name="T2" fmla="*/ 72 w 128"/>
                <a:gd name="T3" fmla="*/ 209 h 217"/>
                <a:gd name="T4" fmla="*/ 63 w 128"/>
                <a:gd name="T5" fmla="*/ 208 h 217"/>
                <a:gd name="T6" fmla="*/ 67 w 128"/>
                <a:gd name="T7" fmla="*/ 207 h 217"/>
                <a:gd name="T8" fmla="*/ 27 w 128"/>
                <a:gd name="T9" fmla="*/ 207 h 217"/>
                <a:gd name="T10" fmla="*/ 84 w 128"/>
                <a:gd name="T11" fmla="*/ 204 h 217"/>
                <a:gd name="T12" fmla="*/ 50 w 128"/>
                <a:gd name="T13" fmla="*/ 153 h 217"/>
                <a:gd name="T14" fmla="*/ 122 w 128"/>
                <a:gd name="T15" fmla="*/ 150 h 217"/>
                <a:gd name="T16" fmla="*/ 43 w 128"/>
                <a:gd name="T17" fmla="*/ 141 h 217"/>
                <a:gd name="T18" fmla="*/ 126 w 128"/>
                <a:gd name="T19" fmla="*/ 135 h 217"/>
                <a:gd name="T20" fmla="*/ 110 w 128"/>
                <a:gd name="T21" fmla="*/ 113 h 217"/>
                <a:gd name="T22" fmla="*/ 125 w 128"/>
                <a:gd name="T23" fmla="*/ 112 h 217"/>
                <a:gd name="T24" fmla="*/ 114 w 128"/>
                <a:gd name="T25" fmla="*/ 103 h 217"/>
                <a:gd name="T26" fmla="*/ 14 w 128"/>
                <a:gd name="T27" fmla="*/ 94 h 217"/>
                <a:gd name="T28" fmla="*/ 76 w 128"/>
                <a:gd name="T29" fmla="*/ 85 h 217"/>
                <a:gd name="T30" fmla="*/ 26 w 128"/>
                <a:gd name="T31" fmla="*/ 80 h 217"/>
                <a:gd name="T32" fmla="*/ 33 w 128"/>
                <a:gd name="T33" fmla="*/ 66 h 217"/>
                <a:gd name="T34" fmla="*/ 10 w 128"/>
                <a:gd name="T35" fmla="*/ 56 h 217"/>
                <a:gd name="T36" fmla="*/ 41 w 128"/>
                <a:gd name="T37" fmla="*/ 53 h 217"/>
                <a:gd name="T38" fmla="*/ 24 w 128"/>
                <a:gd name="T39" fmla="*/ 44 h 217"/>
                <a:gd name="T40" fmla="*/ 28 w 128"/>
                <a:gd name="T41" fmla="*/ 42 h 217"/>
                <a:gd name="T42" fmla="*/ 33 w 128"/>
                <a:gd name="T43" fmla="*/ 25 h 217"/>
                <a:gd name="T44" fmla="*/ 78 w 128"/>
                <a:gd name="T45" fmla="*/ 13 h 217"/>
                <a:gd name="T46" fmla="*/ 49 w 128"/>
                <a:gd name="T47" fmla="*/ 10 h 217"/>
                <a:gd name="T48" fmla="*/ 69 w 128"/>
                <a:gd name="T49" fmla="*/ 9 h 217"/>
                <a:gd name="T50" fmla="*/ 78 w 128"/>
                <a:gd name="T51" fmla="*/ 10 h 217"/>
                <a:gd name="T52" fmla="*/ 54 w 128"/>
                <a:gd name="T53" fmla="*/ 9 h 217"/>
                <a:gd name="T54" fmla="*/ 6 w 128"/>
                <a:gd name="T55" fmla="*/ 8 h 217"/>
                <a:gd name="T56" fmla="*/ 8 w 128"/>
                <a:gd name="T57" fmla="*/ 8 h 217"/>
                <a:gd name="T58" fmla="*/ 16 w 128"/>
                <a:gd name="T59" fmla="*/ 6 h 217"/>
                <a:gd name="T60" fmla="*/ 65 w 128"/>
                <a:gd name="T61" fmla="*/ 7 h 217"/>
                <a:gd name="T62" fmla="*/ 111 w 128"/>
                <a:gd name="T63" fmla="*/ 4 h 217"/>
                <a:gd name="T64" fmla="*/ 86 w 128"/>
                <a:gd name="T65" fmla="*/ 3 h 217"/>
                <a:gd name="T66" fmla="*/ 7 w 128"/>
                <a:gd name="T67" fmla="*/ 3 h 217"/>
                <a:gd name="T68" fmla="*/ 73 w 128"/>
                <a:gd name="T69" fmla="*/ 7 h 217"/>
                <a:gd name="T70" fmla="*/ 51 w 128"/>
                <a:gd name="T71" fmla="*/ 1 h 217"/>
                <a:gd name="T72" fmla="*/ 70 w 128"/>
                <a:gd name="T73" fmla="*/ 58 h 217"/>
                <a:gd name="T74" fmla="*/ 128 w 128"/>
                <a:gd name="T75" fmla="*/ 110 h 217"/>
                <a:gd name="T76" fmla="*/ 126 w 128"/>
                <a:gd name="T77" fmla="*/ 124 h 217"/>
                <a:gd name="T78" fmla="*/ 105 w 128"/>
                <a:gd name="T79" fmla="*/ 209 h 217"/>
                <a:gd name="T80" fmla="*/ 104 w 128"/>
                <a:gd name="T81" fmla="*/ 206 h 217"/>
                <a:gd name="T82" fmla="*/ 96 w 128"/>
                <a:gd name="T83" fmla="*/ 202 h 217"/>
                <a:gd name="T84" fmla="*/ 100 w 128"/>
                <a:gd name="T85" fmla="*/ 210 h 217"/>
                <a:gd name="T86" fmla="*/ 92 w 128"/>
                <a:gd name="T87" fmla="*/ 206 h 217"/>
                <a:gd name="T88" fmla="*/ 84 w 128"/>
                <a:gd name="T89" fmla="*/ 206 h 217"/>
                <a:gd name="T90" fmla="*/ 63 w 128"/>
                <a:gd name="T91" fmla="*/ 212 h 217"/>
                <a:gd name="T92" fmla="*/ 49 w 128"/>
                <a:gd name="T93" fmla="*/ 213 h 217"/>
                <a:gd name="T94" fmla="*/ 41 w 128"/>
                <a:gd name="T95" fmla="*/ 214 h 217"/>
                <a:gd name="T96" fmla="*/ 1 w 128"/>
                <a:gd name="T97" fmla="*/ 160 h 217"/>
                <a:gd name="T98" fmla="*/ 75 w 128"/>
                <a:gd name="T99" fmla="*/ 150 h 217"/>
                <a:gd name="T100" fmla="*/ 3 w 128"/>
                <a:gd name="T101" fmla="*/ 58 h 217"/>
                <a:gd name="T102" fmla="*/ 13 w 128"/>
                <a:gd name="T103" fmla="*/ 4 h 217"/>
                <a:gd name="T104" fmla="*/ 25 w 128"/>
                <a:gd name="T105" fmla="*/ 2 h 217"/>
                <a:gd name="T106" fmla="*/ 38 w 128"/>
                <a:gd name="T107" fmla="*/ 3 h 217"/>
                <a:gd name="T108" fmla="*/ 48 w 128"/>
                <a:gd name="T109" fmla="*/ 2 h 217"/>
                <a:gd name="T110" fmla="*/ 68 w 128"/>
                <a:gd name="T111" fmla="*/ 4 h 217"/>
                <a:gd name="T112" fmla="*/ 77 w 128"/>
                <a:gd name="T113" fmla="*/ 1 h 217"/>
                <a:gd name="T114" fmla="*/ 105 w 128"/>
                <a:gd name="T115" fmla="*/ 2 h 217"/>
                <a:gd name="T116" fmla="*/ 116 w 128"/>
                <a:gd name="T117"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7">
                  <a:moveTo>
                    <a:pt x="67" y="1"/>
                  </a:moveTo>
                  <a:cubicBezTo>
                    <a:pt x="67" y="1"/>
                    <a:pt x="67" y="2"/>
                    <a:pt x="67" y="2"/>
                  </a:cubicBezTo>
                  <a:cubicBezTo>
                    <a:pt x="67" y="2"/>
                    <a:pt x="66" y="2"/>
                    <a:pt x="66" y="2"/>
                  </a:cubicBezTo>
                  <a:cubicBezTo>
                    <a:pt x="66" y="1"/>
                    <a:pt x="66" y="1"/>
                    <a:pt x="66" y="1"/>
                  </a:cubicBezTo>
                  <a:lnTo>
                    <a:pt x="67" y="1"/>
                  </a:lnTo>
                  <a:close/>
                  <a:moveTo>
                    <a:pt x="60" y="213"/>
                  </a:moveTo>
                  <a:cubicBezTo>
                    <a:pt x="60" y="214"/>
                    <a:pt x="59" y="214"/>
                    <a:pt x="59" y="214"/>
                  </a:cubicBezTo>
                  <a:cubicBezTo>
                    <a:pt x="58" y="214"/>
                    <a:pt x="58" y="214"/>
                    <a:pt x="56" y="214"/>
                  </a:cubicBezTo>
                  <a:cubicBezTo>
                    <a:pt x="57" y="213"/>
                    <a:pt x="57" y="213"/>
                    <a:pt x="58" y="213"/>
                  </a:cubicBezTo>
                  <a:cubicBezTo>
                    <a:pt x="59" y="213"/>
                    <a:pt x="59" y="213"/>
                    <a:pt x="60" y="213"/>
                  </a:cubicBezTo>
                  <a:close/>
                  <a:moveTo>
                    <a:pt x="61" y="214"/>
                  </a:moveTo>
                  <a:cubicBezTo>
                    <a:pt x="61" y="214"/>
                    <a:pt x="62" y="214"/>
                    <a:pt x="63" y="214"/>
                  </a:cubicBezTo>
                  <a:cubicBezTo>
                    <a:pt x="63" y="214"/>
                    <a:pt x="64" y="215"/>
                    <a:pt x="64" y="215"/>
                  </a:cubicBezTo>
                  <a:cubicBezTo>
                    <a:pt x="64" y="216"/>
                    <a:pt x="64" y="216"/>
                    <a:pt x="63" y="216"/>
                  </a:cubicBezTo>
                  <a:cubicBezTo>
                    <a:pt x="63" y="217"/>
                    <a:pt x="62" y="217"/>
                    <a:pt x="62" y="217"/>
                  </a:cubicBezTo>
                  <a:cubicBezTo>
                    <a:pt x="61" y="216"/>
                    <a:pt x="61" y="216"/>
                    <a:pt x="61" y="215"/>
                  </a:cubicBezTo>
                  <a:cubicBezTo>
                    <a:pt x="61" y="215"/>
                    <a:pt x="61" y="214"/>
                    <a:pt x="61" y="214"/>
                  </a:cubicBezTo>
                  <a:close/>
                  <a:moveTo>
                    <a:pt x="38" y="210"/>
                  </a:moveTo>
                  <a:cubicBezTo>
                    <a:pt x="37" y="210"/>
                    <a:pt x="37" y="210"/>
                    <a:pt x="37" y="210"/>
                  </a:cubicBezTo>
                  <a:cubicBezTo>
                    <a:pt x="37" y="210"/>
                    <a:pt x="36" y="210"/>
                    <a:pt x="35" y="210"/>
                  </a:cubicBezTo>
                  <a:cubicBezTo>
                    <a:pt x="35" y="210"/>
                    <a:pt x="35" y="210"/>
                    <a:pt x="35" y="211"/>
                  </a:cubicBezTo>
                  <a:cubicBezTo>
                    <a:pt x="35" y="211"/>
                    <a:pt x="35" y="211"/>
                    <a:pt x="36" y="211"/>
                  </a:cubicBezTo>
                  <a:cubicBezTo>
                    <a:pt x="37" y="212"/>
                    <a:pt x="37" y="212"/>
                    <a:pt x="37" y="211"/>
                  </a:cubicBezTo>
                  <a:cubicBezTo>
                    <a:pt x="38" y="211"/>
                    <a:pt x="38" y="211"/>
                    <a:pt x="38" y="210"/>
                  </a:cubicBezTo>
                  <a:close/>
                  <a:moveTo>
                    <a:pt x="73" y="211"/>
                  </a:moveTo>
                  <a:cubicBezTo>
                    <a:pt x="72" y="210"/>
                    <a:pt x="72" y="210"/>
                    <a:pt x="72" y="209"/>
                  </a:cubicBezTo>
                  <a:cubicBezTo>
                    <a:pt x="72" y="209"/>
                    <a:pt x="72" y="209"/>
                    <a:pt x="71" y="209"/>
                  </a:cubicBezTo>
                  <a:cubicBezTo>
                    <a:pt x="71" y="209"/>
                    <a:pt x="71" y="210"/>
                    <a:pt x="71" y="210"/>
                  </a:cubicBezTo>
                  <a:cubicBezTo>
                    <a:pt x="71" y="210"/>
                    <a:pt x="71" y="210"/>
                    <a:pt x="71" y="211"/>
                  </a:cubicBezTo>
                  <a:lnTo>
                    <a:pt x="73" y="211"/>
                  </a:lnTo>
                  <a:close/>
                  <a:moveTo>
                    <a:pt x="46" y="210"/>
                  </a:moveTo>
                  <a:cubicBezTo>
                    <a:pt x="47" y="210"/>
                    <a:pt x="47" y="209"/>
                    <a:pt x="46" y="209"/>
                  </a:cubicBezTo>
                  <a:cubicBezTo>
                    <a:pt x="46" y="208"/>
                    <a:pt x="46" y="208"/>
                    <a:pt x="45" y="208"/>
                  </a:cubicBezTo>
                  <a:cubicBezTo>
                    <a:pt x="45" y="210"/>
                    <a:pt x="45" y="210"/>
                    <a:pt x="46" y="210"/>
                  </a:cubicBezTo>
                  <a:close/>
                  <a:moveTo>
                    <a:pt x="63" y="208"/>
                  </a:moveTo>
                  <a:cubicBezTo>
                    <a:pt x="63" y="209"/>
                    <a:pt x="64" y="210"/>
                    <a:pt x="65" y="210"/>
                  </a:cubicBezTo>
                  <a:cubicBezTo>
                    <a:pt x="66" y="210"/>
                    <a:pt x="66" y="209"/>
                    <a:pt x="67" y="208"/>
                  </a:cubicBezTo>
                  <a:cubicBezTo>
                    <a:pt x="66" y="208"/>
                    <a:pt x="65" y="208"/>
                    <a:pt x="65" y="208"/>
                  </a:cubicBezTo>
                  <a:cubicBezTo>
                    <a:pt x="64" y="208"/>
                    <a:pt x="64" y="208"/>
                    <a:pt x="63" y="208"/>
                  </a:cubicBezTo>
                  <a:close/>
                  <a:moveTo>
                    <a:pt x="58" y="210"/>
                  </a:moveTo>
                  <a:cubicBezTo>
                    <a:pt x="59" y="210"/>
                    <a:pt x="60" y="209"/>
                    <a:pt x="61" y="209"/>
                  </a:cubicBezTo>
                  <a:cubicBezTo>
                    <a:pt x="60" y="209"/>
                    <a:pt x="60" y="208"/>
                    <a:pt x="60" y="208"/>
                  </a:cubicBezTo>
                  <a:cubicBezTo>
                    <a:pt x="60" y="208"/>
                    <a:pt x="59" y="208"/>
                    <a:pt x="58" y="208"/>
                  </a:cubicBezTo>
                  <a:cubicBezTo>
                    <a:pt x="58" y="208"/>
                    <a:pt x="58" y="209"/>
                    <a:pt x="58" y="209"/>
                  </a:cubicBezTo>
                  <a:cubicBezTo>
                    <a:pt x="58" y="209"/>
                    <a:pt x="58" y="210"/>
                    <a:pt x="58" y="210"/>
                  </a:cubicBezTo>
                  <a:close/>
                  <a:moveTo>
                    <a:pt x="80" y="209"/>
                  </a:moveTo>
                  <a:cubicBezTo>
                    <a:pt x="80" y="209"/>
                    <a:pt x="81" y="209"/>
                    <a:pt x="81" y="208"/>
                  </a:cubicBezTo>
                  <a:cubicBezTo>
                    <a:pt x="81" y="208"/>
                    <a:pt x="81" y="208"/>
                    <a:pt x="81" y="207"/>
                  </a:cubicBezTo>
                  <a:lnTo>
                    <a:pt x="80" y="207"/>
                  </a:lnTo>
                  <a:lnTo>
                    <a:pt x="80" y="209"/>
                  </a:lnTo>
                  <a:close/>
                  <a:moveTo>
                    <a:pt x="68" y="208"/>
                  </a:moveTo>
                  <a:cubicBezTo>
                    <a:pt x="68" y="207"/>
                    <a:pt x="68" y="207"/>
                    <a:pt x="67" y="207"/>
                  </a:cubicBezTo>
                  <a:cubicBezTo>
                    <a:pt x="67" y="207"/>
                    <a:pt x="67" y="207"/>
                    <a:pt x="67" y="207"/>
                  </a:cubicBezTo>
                  <a:cubicBezTo>
                    <a:pt x="67" y="208"/>
                    <a:pt x="67" y="208"/>
                    <a:pt x="67" y="208"/>
                  </a:cubicBezTo>
                  <a:lnTo>
                    <a:pt x="68" y="208"/>
                  </a:lnTo>
                  <a:close/>
                  <a:moveTo>
                    <a:pt x="29" y="207"/>
                  </a:moveTo>
                  <a:cubicBezTo>
                    <a:pt x="29" y="207"/>
                    <a:pt x="30" y="207"/>
                    <a:pt x="30" y="207"/>
                  </a:cubicBezTo>
                  <a:cubicBezTo>
                    <a:pt x="30" y="207"/>
                    <a:pt x="31" y="207"/>
                    <a:pt x="32" y="207"/>
                  </a:cubicBezTo>
                  <a:cubicBezTo>
                    <a:pt x="32" y="207"/>
                    <a:pt x="31" y="206"/>
                    <a:pt x="30" y="206"/>
                  </a:cubicBezTo>
                  <a:cubicBezTo>
                    <a:pt x="30" y="206"/>
                    <a:pt x="29" y="206"/>
                    <a:pt x="29" y="207"/>
                  </a:cubicBezTo>
                  <a:close/>
                  <a:moveTo>
                    <a:pt x="86" y="207"/>
                  </a:moveTo>
                  <a:cubicBezTo>
                    <a:pt x="87" y="207"/>
                    <a:pt x="88" y="206"/>
                    <a:pt x="88" y="205"/>
                  </a:cubicBezTo>
                  <a:cubicBezTo>
                    <a:pt x="87" y="205"/>
                    <a:pt x="86" y="205"/>
                    <a:pt x="86" y="205"/>
                  </a:cubicBezTo>
                  <a:lnTo>
                    <a:pt x="86" y="207"/>
                  </a:lnTo>
                  <a:close/>
                  <a:moveTo>
                    <a:pt x="27" y="207"/>
                  </a:moveTo>
                  <a:cubicBezTo>
                    <a:pt x="28" y="207"/>
                    <a:pt x="28" y="207"/>
                    <a:pt x="28" y="206"/>
                  </a:cubicBezTo>
                  <a:cubicBezTo>
                    <a:pt x="27" y="205"/>
                    <a:pt x="27" y="205"/>
                    <a:pt x="27" y="205"/>
                  </a:cubicBezTo>
                  <a:lnTo>
                    <a:pt x="27" y="207"/>
                  </a:lnTo>
                  <a:close/>
                  <a:moveTo>
                    <a:pt x="87" y="208"/>
                  </a:moveTo>
                  <a:cubicBezTo>
                    <a:pt x="88" y="209"/>
                    <a:pt x="88" y="209"/>
                    <a:pt x="88" y="209"/>
                  </a:cubicBezTo>
                  <a:cubicBezTo>
                    <a:pt x="89" y="209"/>
                    <a:pt x="89" y="209"/>
                    <a:pt x="90" y="209"/>
                  </a:cubicBezTo>
                  <a:cubicBezTo>
                    <a:pt x="90" y="208"/>
                    <a:pt x="90" y="207"/>
                    <a:pt x="90" y="206"/>
                  </a:cubicBezTo>
                  <a:cubicBezTo>
                    <a:pt x="91" y="205"/>
                    <a:pt x="92" y="205"/>
                    <a:pt x="92" y="204"/>
                  </a:cubicBezTo>
                  <a:cubicBezTo>
                    <a:pt x="92" y="204"/>
                    <a:pt x="92" y="203"/>
                    <a:pt x="92" y="203"/>
                  </a:cubicBezTo>
                  <a:cubicBezTo>
                    <a:pt x="92" y="203"/>
                    <a:pt x="92" y="203"/>
                    <a:pt x="91" y="203"/>
                  </a:cubicBezTo>
                  <a:cubicBezTo>
                    <a:pt x="91" y="204"/>
                    <a:pt x="90" y="205"/>
                    <a:pt x="90" y="206"/>
                  </a:cubicBezTo>
                  <a:cubicBezTo>
                    <a:pt x="89" y="207"/>
                    <a:pt x="88" y="207"/>
                    <a:pt x="87" y="208"/>
                  </a:cubicBezTo>
                  <a:close/>
                  <a:moveTo>
                    <a:pt x="84" y="204"/>
                  </a:moveTo>
                  <a:cubicBezTo>
                    <a:pt x="85" y="204"/>
                    <a:pt x="85" y="204"/>
                    <a:pt x="85" y="204"/>
                  </a:cubicBezTo>
                  <a:cubicBezTo>
                    <a:pt x="86" y="204"/>
                    <a:pt x="86" y="204"/>
                    <a:pt x="87" y="204"/>
                  </a:cubicBezTo>
                  <a:cubicBezTo>
                    <a:pt x="87" y="203"/>
                    <a:pt x="87" y="203"/>
                    <a:pt x="87" y="203"/>
                  </a:cubicBezTo>
                  <a:cubicBezTo>
                    <a:pt x="88" y="202"/>
                    <a:pt x="87" y="202"/>
                    <a:pt x="87" y="202"/>
                  </a:cubicBezTo>
                  <a:cubicBezTo>
                    <a:pt x="87" y="202"/>
                    <a:pt x="86" y="203"/>
                    <a:pt x="85" y="203"/>
                  </a:cubicBezTo>
                  <a:cubicBezTo>
                    <a:pt x="85" y="203"/>
                    <a:pt x="84" y="203"/>
                    <a:pt x="84" y="204"/>
                  </a:cubicBezTo>
                  <a:close/>
                  <a:moveTo>
                    <a:pt x="57" y="203"/>
                  </a:moveTo>
                  <a:cubicBezTo>
                    <a:pt x="57" y="204"/>
                    <a:pt x="57" y="204"/>
                    <a:pt x="58" y="205"/>
                  </a:cubicBezTo>
                  <a:cubicBezTo>
                    <a:pt x="59" y="204"/>
                    <a:pt x="60" y="204"/>
                    <a:pt x="61" y="203"/>
                  </a:cubicBezTo>
                  <a:cubicBezTo>
                    <a:pt x="62" y="203"/>
                    <a:pt x="63" y="202"/>
                    <a:pt x="63" y="200"/>
                  </a:cubicBezTo>
                  <a:cubicBezTo>
                    <a:pt x="62" y="201"/>
                    <a:pt x="60" y="201"/>
                    <a:pt x="59" y="202"/>
                  </a:cubicBezTo>
                  <a:cubicBezTo>
                    <a:pt x="58" y="202"/>
                    <a:pt x="57" y="203"/>
                    <a:pt x="57" y="203"/>
                  </a:cubicBezTo>
                  <a:close/>
                  <a:moveTo>
                    <a:pt x="50" y="153"/>
                  </a:moveTo>
                  <a:cubicBezTo>
                    <a:pt x="50" y="154"/>
                    <a:pt x="50" y="154"/>
                    <a:pt x="50" y="154"/>
                  </a:cubicBezTo>
                  <a:cubicBezTo>
                    <a:pt x="50" y="154"/>
                    <a:pt x="51" y="154"/>
                    <a:pt x="51" y="154"/>
                  </a:cubicBezTo>
                  <a:cubicBezTo>
                    <a:pt x="52" y="154"/>
                    <a:pt x="52" y="154"/>
                    <a:pt x="52" y="154"/>
                  </a:cubicBezTo>
                  <a:cubicBezTo>
                    <a:pt x="53" y="154"/>
                    <a:pt x="53" y="154"/>
                    <a:pt x="53" y="154"/>
                  </a:cubicBezTo>
                  <a:cubicBezTo>
                    <a:pt x="53" y="153"/>
                    <a:pt x="52" y="153"/>
                    <a:pt x="51" y="153"/>
                  </a:cubicBezTo>
                  <a:cubicBezTo>
                    <a:pt x="51" y="153"/>
                    <a:pt x="50" y="153"/>
                    <a:pt x="50" y="153"/>
                  </a:cubicBezTo>
                  <a:close/>
                  <a:moveTo>
                    <a:pt x="15" y="152"/>
                  </a:moveTo>
                  <a:cubicBezTo>
                    <a:pt x="15" y="153"/>
                    <a:pt x="15" y="153"/>
                    <a:pt x="15" y="153"/>
                  </a:cubicBezTo>
                  <a:cubicBezTo>
                    <a:pt x="16" y="153"/>
                    <a:pt x="16" y="153"/>
                    <a:pt x="16" y="153"/>
                  </a:cubicBezTo>
                  <a:cubicBezTo>
                    <a:pt x="17" y="154"/>
                    <a:pt x="17" y="154"/>
                    <a:pt x="18" y="153"/>
                  </a:cubicBezTo>
                  <a:cubicBezTo>
                    <a:pt x="18" y="153"/>
                    <a:pt x="18" y="153"/>
                    <a:pt x="18" y="153"/>
                  </a:cubicBezTo>
                  <a:cubicBezTo>
                    <a:pt x="17" y="152"/>
                    <a:pt x="16" y="152"/>
                    <a:pt x="15" y="152"/>
                  </a:cubicBezTo>
                  <a:close/>
                  <a:moveTo>
                    <a:pt x="122" y="150"/>
                  </a:moveTo>
                  <a:cubicBezTo>
                    <a:pt x="123" y="150"/>
                    <a:pt x="123" y="150"/>
                    <a:pt x="123" y="150"/>
                  </a:cubicBezTo>
                  <a:cubicBezTo>
                    <a:pt x="124" y="149"/>
                    <a:pt x="124" y="149"/>
                    <a:pt x="124" y="149"/>
                  </a:cubicBezTo>
                  <a:cubicBezTo>
                    <a:pt x="124" y="149"/>
                    <a:pt x="124" y="148"/>
                    <a:pt x="124" y="148"/>
                  </a:cubicBezTo>
                  <a:cubicBezTo>
                    <a:pt x="124" y="148"/>
                    <a:pt x="124" y="147"/>
                    <a:pt x="124" y="147"/>
                  </a:cubicBezTo>
                  <a:cubicBezTo>
                    <a:pt x="124" y="147"/>
                    <a:pt x="124" y="146"/>
                    <a:pt x="124" y="146"/>
                  </a:cubicBezTo>
                  <a:cubicBezTo>
                    <a:pt x="124" y="146"/>
                    <a:pt x="124" y="146"/>
                    <a:pt x="124" y="146"/>
                  </a:cubicBezTo>
                  <a:cubicBezTo>
                    <a:pt x="123" y="147"/>
                    <a:pt x="122" y="148"/>
                    <a:pt x="122" y="150"/>
                  </a:cubicBezTo>
                  <a:close/>
                  <a:moveTo>
                    <a:pt x="125" y="145"/>
                  </a:moveTo>
                  <a:cubicBezTo>
                    <a:pt x="126" y="145"/>
                    <a:pt x="126" y="145"/>
                    <a:pt x="127" y="144"/>
                  </a:cubicBezTo>
                  <a:cubicBezTo>
                    <a:pt x="127" y="143"/>
                    <a:pt x="127" y="143"/>
                    <a:pt x="126" y="143"/>
                  </a:cubicBezTo>
                  <a:cubicBezTo>
                    <a:pt x="126" y="143"/>
                    <a:pt x="126" y="144"/>
                    <a:pt x="125" y="144"/>
                  </a:cubicBezTo>
                  <a:cubicBezTo>
                    <a:pt x="125" y="144"/>
                    <a:pt x="125" y="145"/>
                    <a:pt x="125" y="145"/>
                  </a:cubicBezTo>
                  <a:close/>
                  <a:moveTo>
                    <a:pt x="43" y="141"/>
                  </a:moveTo>
                  <a:cubicBezTo>
                    <a:pt x="44" y="141"/>
                    <a:pt x="44" y="141"/>
                    <a:pt x="45" y="141"/>
                  </a:cubicBezTo>
                  <a:cubicBezTo>
                    <a:pt x="45" y="141"/>
                    <a:pt x="45" y="140"/>
                    <a:pt x="45" y="140"/>
                  </a:cubicBezTo>
                  <a:cubicBezTo>
                    <a:pt x="45" y="139"/>
                    <a:pt x="45" y="139"/>
                    <a:pt x="45" y="139"/>
                  </a:cubicBezTo>
                  <a:cubicBezTo>
                    <a:pt x="45" y="138"/>
                    <a:pt x="45" y="138"/>
                    <a:pt x="45" y="137"/>
                  </a:cubicBezTo>
                  <a:lnTo>
                    <a:pt x="44" y="137"/>
                  </a:lnTo>
                  <a:cubicBezTo>
                    <a:pt x="44" y="138"/>
                    <a:pt x="43" y="139"/>
                    <a:pt x="43" y="139"/>
                  </a:cubicBezTo>
                  <a:cubicBezTo>
                    <a:pt x="43" y="140"/>
                    <a:pt x="43" y="141"/>
                    <a:pt x="43" y="141"/>
                  </a:cubicBezTo>
                  <a:close/>
                  <a:moveTo>
                    <a:pt x="123" y="137"/>
                  </a:moveTo>
                  <a:cubicBezTo>
                    <a:pt x="124" y="137"/>
                    <a:pt x="124" y="137"/>
                    <a:pt x="124" y="137"/>
                  </a:cubicBezTo>
                  <a:cubicBezTo>
                    <a:pt x="124" y="138"/>
                    <a:pt x="125" y="138"/>
                    <a:pt x="125" y="138"/>
                  </a:cubicBezTo>
                  <a:cubicBezTo>
                    <a:pt x="125" y="137"/>
                    <a:pt x="125" y="137"/>
                    <a:pt x="125" y="137"/>
                  </a:cubicBezTo>
                  <a:cubicBezTo>
                    <a:pt x="125" y="136"/>
                    <a:pt x="126" y="136"/>
                    <a:pt x="126" y="136"/>
                  </a:cubicBezTo>
                  <a:cubicBezTo>
                    <a:pt x="126" y="135"/>
                    <a:pt x="126" y="135"/>
                    <a:pt x="126" y="135"/>
                  </a:cubicBezTo>
                  <a:cubicBezTo>
                    <a:pt x="126" y="135"/>
                    <a:pt x="126" y="135"/>
                    <a:pt x="125" y="135"/>
                  </a:cubicBezTo>
                  <a:cubicBezTo>
                    <a:pt x="125" y="135"/>
                    <a:pt x="125" y="135"/>
                    <a:pt x="125" y="135"/>
                  </a:cubicBezTo>
                  <a:cubicBezTo>
                    <a:pt x="125" y="136"/>
                    <a:pt x="124" y="136"/>
                    <a:pt x="124" y="136"/>
                  </a:cubicBezTo>
                  <a:cubicBezTo>
                    <a:pt x="124" y="136"/>
                    <a:pt x="124" y="136"/>
                    <a:pt x="124" y="136"/>
                  </a:cubicBezTo>
                  <a:cubicBezTo>
                    <a:pt x="123" y="137"/>
                    <a:pt x="123" y="137"/>
                    <a:pt x="123" y="137"/>
                  </a:cubicBezTo>
                  <a:close/>
                  <a:moveTo>
                    <a:pt x="122" y="126"/>
                  </a:moveTo>
                  <a:cubicBezTo>
                    <a:pt x="122" y="125"/>
                    <a:pt x="122" y="125"/>
                    <a:pt x="122" y="124"/>
                  </a:cubicBezTo>
                  <a:cubicBezTo>
                    <a:pt x="122" y="124"/>
                    <a:pt x="121" y="124"/>
                    <a:pt x="121" y="124"/>
                  </a:cubicBezTo>
                  <a:cubicBezTo>
                    <a:pt x="120" y="124"/>
                    <a:pt x="120" y="124"/>
                    <a:pt x="120" y="125"/>
                  </a:cubicBezTo>
                  <a:cubicBezTo>
                    <a:pt x="121" y="126"/>
                    <a:pt x="121" y="126"/>
                    <a:pt x="122" y="126"/>
                  </a:cubicBezTo>
                  <a:close/>
                  <a:moveTo>
                    <a:pt x="114" y="114"/>
                  </a:moveTo>
                  <a:cubicBezTo>
                    <a:pt x="114" y="112"/>
                    <a:pt x="113" y="111"/>
                    <a:pt x="112" y="112"/>
                  </a:cubicBezTo>
                  <a:cubicBezTo>
                    <a:pt x="111" y="112"/>
                    <a:pt x="111" y="112"/>
                    <a:pt x="110" y="113"/>
                  </a:cubicBezTo>
                  <a:cubicBezTo>
                    <a:pt x="109" y="114"/>
                    <a:pt x="109" y="115"/>
                    <a:pt x="109" y="116"/>
                  </a:cubicBezTo>
                  <a:cubicBezTo>
                    <a:pt x="109" y="116"/>
                    <a:pt x="110" y="117"/>
                    <a:pt x="112" y="117"/>
                  </a:cubicBezTo>
                  <a:cubicBezTo>
                    <a:pt x="113" y="117"/>
                    <a:pt x="114" y="116"/>
                    <a:pt x="114" y="116"/>
                  </a:cubicBezTo>
                  <a:cubicBezTo>
                    <a:pt x="115" y="115"/>
                    <a:pt x="115" y="115"/>
                    <a:pt x="114" y="114"/>
                  </a:cubicBezTo>
                  <a:close/>
                  <a:moveTo>
                    <a:pt x="121" y="113"/>
                  </a:moveTo>
                  <a:cubicBezTo>
                    <a:pt x="121" y="113"/>
                    <a:pt x="121" y="112"/>
                    <a:pt x="121" y="112"/>
                  </a:cubicBezTo>
                  <a:cubicBezTo>
                    <a:pt x="121" y="111"/>
                    <a:pt x="121" y="111"/>
                    <a:pt x="120" y="111"/>
                  </a:cubicBezTo>
                  <a:cubicBezTo>
                    <a:pt x="120" y="111"/>
                    <a:pt x="119" y="112"/>
                    <a:pt x="120" y="112"/>
                  </a:cubicBezTo>
                  <a:cubicBezTo>
                    <a:pt x="120" y="113"/>
                    <a:pt x="120" y="113"/>
                    <a:pt x="121" y="113"/>
                  </a:cubicBezTo>
                  <a:close/>
                  <a:moveTo>
                    <a:pt x="123" y="112"/>
                  </a:moveTo>
                  <a:cubicBezTo>
                    <a:pt x="124" y="112"/>
                    <a:pt x="124" y="112"/>
                    <a:pt x="125" y="113"/>
                  </a:cubicBezTo>
                  <a:cubicBezTo>
                    <a:pt x="125" y="113"/>
                    <a:pt x="126" y="113"/>
                    <a:pt x="126" y="113"/>
                  </a:cubicBezTo>
                  <a:cubicBezTo>
                    <a:pt x="126" y="112"/>
                    <a:pt x="126" y="112"/>
                    <a:pt x="125" y="112"/>
                  </a:cubicBezTo>
                  <a:cubicBezTo>
                    <a:pt x="124" y="111"/>
                    <a:pt x="124" y="111"/>
                    <a:pt x="123" y="110"/>
                  </a:cubicBezTo>
                  <a:cubicBezTo>
                    <a:pt x="123" y="111"/>
                    <a:pt x="123" y="111"/>
                    <a:pt x="123" y="111"/>
                  </a:cubicBezTo>
                  <a:cubicBezTo>
                    <a:pt x="123" y="111"/>
                    <a:pt x="123" y="112"/>
                    <a:pt x="123" y="112"/>
                  </a:cubicBezTo>
                  <a:close/>
                  <a:moveTo>
                    <a:pt x="123" y="107"/>
                  </a:moveTo>
                  <a:cubicBezTo>
                    <a:pt x="124" y="107"/>
                    <a:pt x="124" y="106"/>
                    <a:pt x="123" y="106"/>
                  </a:cubicBezTo>
                  <a:cubicBezTo>
                    <a:pt x="123" y="106"/>
                    <a:pt x="122" y="105"/>
                    <a:pt x="122" y="105"/>
                  </a:cubicBezTo>
                  <a:cubicBezTo>
                    <a:pt x="122" y="106"/>
                    <a:pt x="122" y="106"/>
                    <a:pt x="122" y="106"/>
                  </a:cubicBezTo>
                  <a:cubicBezTo>
                    <a:pt x="122" y="107"/>
                    <a:pt x="123" y="107"/>
                    <a:pt x="123" y="107"/>
                  </a:cubicBezTo>
                  <a:close/>
                  <a:moveTo>
                    <a:pt x="116" y="104"/>
                  </a:moveTo>
                  <a:cubicBezTo>
                    <a:pt x="116" y="104"/>
                    <a:pt x="116" y="104"/>
                    <a:pt x="116" y="104"/>
                  </a:cubicBezTo>
                  <a:cubicBezTo>
                    <a:pt x="116" y="103"/>
                    <a:pt x="116" y="103"/>
                    <a:pt x="116" y="103"/>
                  </a:cubicBezTo>
                  <a:cubicBezTo>
                    <a:pt x="115" y="103"/>
                    <a:pt x="115" y="103"/>
                    <a:pt x="115" y="103"/>
                  </a:cubicBezTo>
                  <a:cubicBezTo>
                    <a:pt x="115" y="103"/>
                    <a:pt x="114" y="103"/>
                    <a:pt x="114" y="103"/>
                  </a:cubicBezTo>
                  <a:cubicBezTo>
                    <a:pt x="115" y="103"/>
                    <a:pt x="115" y="103"/>
                    <a:pt x="115" y="104"/>
                  </a:cubicBezTo>
                  <a:cubicBezTo>
                    <a:pt x="115" y="104"/>
                    <a:pt x="115" y="104"/>
                    <a:pt x="116" y="104"/>
                  </a:cubicBezTo>
                  <a:close/>
                  <a:moveTo>
                    <a:pt x="14" y="94"/>
                  </a:moveTo>
                  <a:cubicBezTo>
                    <a:pt x="14" y="93"/>
                    <a:pt x="14" y="93"/>
                    <a:pt x="14" y="92"/>
                  </a:cubicBezTo>
                  <a:cubicBezTo>
                    <a:pt x="14" y="92"/>
                    <a:pt x="14" y="92"/>
                    <a:pt x="15" y="91"/>
                  </a:cubicBezTo>
                  <a:cubicBezTo>
                    <a:pt x="15" y="91"/>
                    <a:pt x="15" y="91"/>
                    <a:pt x="15" y="91"/>
                  </a:cubicBezTo>
                  <a:cubicBezTo>
                    <a:pt x="15" y="90"/>
                    <a:pt x="15" y="90"/>
                    <a:pt x="15" y="90"/>
                  </a:cubicBezTo>
                  <a:cubicBezTo>
                    <a:pt x="14" y="90"/>
                    <a:pt x="13" y="90"/>
                    <a:pt x="13" y="90"/>
                  </a:cubicBezTo>
                  <a:cubicBezTo>
                    <a:pt x="13" y="89"/>
                    <a:pt x="13" y="89"/>
                    <a:pt x="12" y="89"/>
                  </a:cubicBezTo>
                  <a:cubicBezTo>
                    <a:pt x="12" y="89"/>
                    <a:pt x="12" y="89"/>
                    <a:pt x="12" y="90"/>
                  </a:cubicBezTo>
                  <a:cubicBezTo>
                    <a:pt x="12" y="90"/>
                    <a:pt x="12" y="91"/>
                    <a:pt x="12" y="91"/>
                  </a:cubicBezTo>
                  <a:cubicBezTo>
                    <a:pt x="13" y="91"/>
                    <a:pt x="13" y="92"/>
                    <a:pt x="13" y="92"/>
                  </a:cubicBezTo>
                  <a:cubicBezTo>
                    <a:pt x="14" y="93"/>
                    <a:pt x="14" y="93"/>
                    <a:pt x="14" y="94"/>
                  </a:cubicBezTo>
                  <a:close/>
                  <a:moveTo>
                    <a:pt x="87" y="89"/>
                  </a:moveTo>
                  <a:cubicBezTo>
                    <a:pt x="87" y="89"/>
                    <a:pt x="87" y="88"/>
                    <a:pt x="87" y="88"/>
                  </a:cubicBezTo>
                  <a:cubicBezTo>
                    <a:pt x="87" y="88"/>
                    <a:pt x="86" y="88"/>
                    <a:pt x="86" y="87"/>
                  </a:cubicBezTo>
                  <a:cubicBezTo>
                    <a:pt x="85" y="88"/>
                    <a:pt x="85" y="88"/>
                    <a:pt x="85" y="89"/>
                  </a:cubicBezTo>
                  <a:cubicBezTo>
                    <a:pt x="85" y="89"/>
                    <a:pt x="86" y="90"/>
                    <a:pt x="87" y="89"/>
                  </a:cubicBezTo>
                  <a:close/>
                  <a:moveTo>
                    <a:pt x="77" y="86"/>
                  </a:moveTo>
                  <a:cubicBezTo>
                    <a:pt x="78" y="85"/>
                    <a:pt x="78" y="85"/>
                    <a:pt x="78" y="85"/>
                  </a:cubicBezTo>
                  <a:cubicBezTo>
                    <a:pt x="79" y="85"/>
                    <a:pt x="80" y="86"/>
                    <a:pt x="80" y="86"/>
                  </a:cubicBezTo>
                  <a:cubicBezTo>
                    <a:pt x="81" y="86"/>
                    <a:pt x="81" y="85"/>
                    <a:pt x="81" y="85"/>
                  </a:cubicBezTo>
                  <a:cubicBezTo>
                    <a:pt x="82" y="85"/>
                    <a:pt x="82" y="84"/>
                    <a:pt x="81" y="83"/>
                  </a:cubicBezTo>
                  <a:cubicBezTo>
                    <a:pt x="80" y="83"/>
                    <a:pt x="79" y="83"/>
                    <a:pt x="79" y="83"/>
                  </a:cubicBezTo>
                  <a:cubicBezTo>
                    <a:pt x="78" y="83"/>
                    <a:pt x="78" y="83"/>
                    <a:pt x="77" y="83"/>
                  </a:cubicBezTo>
                  <a:cubicBezTo>
                    <a:pt x="76" y="84"/>
                    <a:pt x="76" y="84"/>
                    <a:pt x="76" y="85"/>
                  </a:cubicBezTo>
                  <a:cubicBezTo>
                    <a:pt x="77" y="85"/>
                    <a:pt x="77" y="86"/>
                    <a:pt x="77" y="86"/>
                  </a:cubicBezTo>
                  <a:close/>
                  <a:moveTo>
                    <a:pt x="63" y="83"/>
                  </a:moveTo>
                  <a:cubicBezTo>
                    <a:pt x="64" y="83"/>
                    <a:pt x="64" y="82"/>
                    <a:pt x="64" y="81"/>
                  </a:cubicBezTo>
                  <a:cubicBezTo>
                    <a:pt x="64" y="81"/>
                    <a:pt x="63" y="80"/>
                    <a:pt x="63" y="80"/>
                  </a:cubicBezTo>
                  <a:cubicBezTo>
                    <a:pt x="63" y="81"/>
                    <a:pt x="63" y="81"/>
                    <a:pt x="63" y="82"/>
                  </a:cubicBezTo>
                  <a:cubicBezTo>
                    <a:pt x="63" y="82"/>
                    <a:pt x="63" y="83"/>
                    <a:pt x="63" y="83"/>
                  </a:cubicBezTo>
                  <a:close/>
                  <a:moveTo>
                    <a:pt x="20" y="82"/>
                  </a:moveTo>
                  <a:cubicBezTo>
                    <a:pt x="21" y="82"/>
                    <a:pt x="21" y="82"/>
                    <a:pt x="21" y="82"/>
                  </a:cubicBezTo>
                  <a:cubicBezTo>
                    <a:pt x="22" y="81"/>
                    <a:pt x="22" y="81"/>
                    <a:pt x="22" y="81"/>
                  </a:cubicBezTo>
                  <a:cubicBezTo>
                    <a:pt x="22" y="81"/>
                    <a:pt x="22" y="80"/>
                    <a:pt x="22" y="80"/>
                  </a:cubicBezTo>
                  <a:cubicBezTo>
                    <a:pt x="21" y="80"/>
                    <a:pt x="21" y="80"/>
                    <a:pt x="21" y="80"/>
                  </a:cubicBezTo>
                  <a:cubicBezTo>
                    <a:pt x="20" y="80"/>
                    <a:pt x="20" y="81"/>
                    <a:pt x="20" y="82"/>
                  </a:cubicBezTo>
                  <a:close/>
                  <a:moveTo>
                    <a:pt x="26" y="80"/>
                  </a:moveTo>
                  <a:cubicBezTo>
                    <a:pt x="26" y="79"/>
                    <a:pt x="26" y="79"/>
                    <a:pt x="26" y="79"/>
                  </a:cubicBezTo>
                  <a:cubicBezTo>
                    <a:pt x="27" y="79"/>
                    <a:pt x="27" y="79"/>
                    <a:pt x="27" y="78"/>
                  </a:cubicBezTo>
                  <a:cubicBezTo>
                    <a:pt x="26" y="78"/>
                    <a:pt x="26" y="78"/>
                    <a:pt x="26" y="77"/>
                  </a:cubicBezTo>
                  <a:cubicBezTo>
                    <a:pt x="26" y="76"/>
                    <a:pt x="25" y="76"/>
                    <a:pt x="25" y="76"/>
                  </a:cubicBezTo>
                  <a:cubicBezTo>
                    <a:pt x="24" y="76"/>
                    <a:pt x="24" y="77"/>
                    <a:pt x="25" y="78"/>
                  </a:cubicBezTo>
                  <a:cubicBezTo>
                    <a:pt x="25" y="78"/>
                    <a:pt x="25" y="79"/>
                    <a:pt x="26" y="80"/>
                  </a:cubicBezTo>
                  <a:close/>
                  <a:moveTo>
                    <a:pt x="33" y="77"/>
                  </a:moveTo>
                  <a:cubicBezTo>
                    <a:pt x="34" y="76"/>
                    <a:pt x="34" y="76"/>
                    <a:pt x="34" y="76"/>
                  </a:cubicBezTo>
                  <a:cubicBezTo>
                    <a:pt x="33" y="75"/>
                    <a:pt x="33" y="75"/>
                    <a:pt x="33" y="75"/>
                  </a:cubicBezTo>
                  <a:cubicBezTo>
                    <a:pt x="33" y="75"/>
                    <a:pt x="33" y="76"/>
                    <a:pt x="33" y="76"/>
                  </a:cubicBezTo>
                  <a:cubicBezTo>
                    <a:pt x="33" y="76"/>
                    <a:pt x="33" y="77"/>
                    <a:pt x="33" y="77"/>
                  </a:cubicBezTo>
                  <a:close/>
                  <a:moveTo>
                    <a:pt x="34" y="68"/>
                  </a:moveTo>
                  <a:cubicBezTo>
                    <a:pt x="34" y="67"/>
                    <a:pt x="34" y="67"/>
                    <a:pt x="33" y="66"/>
                  </a:cubicBezTo>
                  <a:cubicBezTo>
                    <a:pt x="33" y="66"/>
                    <a:pt x="32" y="66"/>
                    <a:pt x="31" y="67"/>
                  </a:cubicBezTo>
                  <a:cubicBezTo>
                    <a:pt x="31" y="67"/>
                    <a:pt x="31" y="68"/>
                    <a:pt x="30" y="69"/>
                  </a:cubicBezTo>
                  <a:cubicBezTo>
                    <a:pt x="30" y="70"/>
                    <a:pt x="31" y="71"/>
                    <a:pt x="31" y="72"/>
                  </a:cubicBezTo>
                  <a:cubicBezTo>
                    <a:pt x="32" y="71"/>
                    <a:pt x="33" y="71"/>
                    <a:pt x="34" y="70"/>
                  </a:cubicBezTo>
                  <a:cubicBezTo>
                    <a:pt x="34" y="70"/>
                    <a:pt x="34" y="69"/>
                    <a:pt x="34" y="68"/>
                  </a:cubicBezTo>
                  <a:close/>
                  <a:moveTo>
                    <a:pt x="84" y="64"/>
                  </a:moveTo>
                  <a:cubicBezTo>
                    <a:pt x="84" y="63"/>
                    <a:pt x="84" y="63"/>
                    <a:pt x="83" y="62"/>
                  </a:cubicBezTo>
                  <a:cubicBezTo>
                    <a:pt x="83" y="62"/>
                    <a:pt x="82" y="62"/>
                    <a:pt x="82" y="62"/>
                  </a:cubicBezTo>
                  <a:cubicBezTo>
                    <a:pt x="81" y="63"/>
                    <a:pt x="82" y="63"/>
                    <a:pt x="82" y="64"/>
                  </a:cubicBezTo>
                  <a:cubicBezTo>
                    <a:pt x="83" y="64"/>
                    <a:pt x="83" y="64"/>
                    <a:pt x="84" y="64"/>
                  </a:cubicBezTo>
                  <a:close/>
                  <a:moveTo>
                    <a:pt x="10" y="58"/>
                  </a:moveTo>
                  <a:cubicBezTo>
                    <a:pt x="11" y="58"/>
                    <a:pt x="11" y="57"/>
                    <a:pt x="11" y="56"/>
                  </a:cubicBezTo>
                  <a:lnTo>
                    <a:pt x="10" y="56"/>
                  </a:lnTo>
                  <a:lnTo>
                    <a:pt x="10" y="58"/>
                  </a:lnTo>
                  <a:close/>
                  <a:moveTo>
                    <a:pt x="31" y="57"/>
                  </a:moveTo>
                  <a:cubicBezTo>
                    <a:pt x="31" y="57"/>
                    <a:pt x="32" y="56"/>
                    <a:pt x="32" y="56"/>
                  </a:cubicBezTo>
                  <a:cubicBezTo>
                    <a:pt x="32" y="56"/>
                    <a:pt x="32" y="55"/>
                    <a:pt x="32" y="55"/>
                  </a:cubicBezTo>
                  <a:lnTo>
                    <a:pt x="30" y="55"/>
                  </a:lnTo>
                  <a:cubicBezTo>
                    <a:pt x="30" y="55"/>
                    <a:pt x="31" y="56"/>
                    <a:pt x="31" y="56"/>
                  </a:cubicBezTo>
                  <a:cubicBezTo>
                    <a:pt x="31" y="57"/>
                    <a:pt x="31" y="57"/>
                    <a:pt x="31" y="57"/>
                  </a:cubicBezTo>
                  <a:close/>
                  <a:moveTo>
                    <a:pt x="18" y="56"/>
                  </a:moveTo>
                  <a:lnTo>
                    <a:pt x="19" y="56"/>
                  </a:lnTo>
                  <a:cubicBezTo>
                    <a:pt x="19" y="54"/>
                    <a:pt x="19" y="54"/>
                    <a:pt x="18" y="54"/>
                  </a:cubicBezTo>
                  <a:lnTo>
                    <a:pt x="18" y="56"/>
                  </a:lnTo>
                  <a:close/>
                  <a:moveTo>
                    <a:pt x="40" y="54"/>
                  </a:moveTo>
                  <a:cubicBezTo>
                    <a:pt x="40" y="54"/>
                    <a:pt x="41" y="53"/>
                    <a:pt x="41" y="53"/>
                  </a:cubicBezTo>
                  <a:cubicBezTo>
                    <a:pt x="41" y="52"/>
                    <a:pt x="41" y="52"/>
                    <a:pt x="40" y="52"/>
                  </a:cubicBezTo>
                  <a:cubicBezTo>
                    <a:pt x="40" y="52"/>
                    <a:pt x="40" y="53"/>
                    <a:pt x="40" y="53"/>
                  </a:cubicBezTo>
                  <a:cubicBezTo>
                    <a:pt x="40" y="54"/>
                    <a:pt x="40" y="54"/>
                    <a:pt x="40" y="54"/>
                  </a:cubicBezTo>
                  <a:close/>
                  <a:moveTo>
                    <a:pt x="6" y="48"/>
                  </a:moveTo>
                  <a:cubicBezTo>
                    <a:pt x="6" y="48"/>
                    <a:pt x="6" y="47"/>
                    <a:pt x="7" y="47"/>
                  </a:cubicBezTo>
                  <a:cubicBezTo>
                    <a:pt x="7" y="47"/>
                    <a:pt x="7" y="46"/>
                    <a:pt x="6" y="46"/>
                  </a:cubicBezTo>
                  <a:cubicBezTo>
                    <a:pt x="6" y="46"/>
                    <a:pt x="6" y="47"/>
                    <a:pt x="5" y="47"/>
                  </a:cubicBezTo>
                  <a:cubicBezTo>
                    <a:pt x="5" y="48"/>
                    <a:pt x="5" y="48"/>
                    <a:pt x="6" y="48"/>
                  </a:cubicBezTo>
                  <a:close/>
                  <a:moveTo>
                    <a:pt x="23" y="44"/>
                  </a:moveTo>
                  <a:cubicBezTo>
                    <a:pt x="23" y="44"/>
                    <a:pt x="23" y="44"/>
                    <a:pt x="23" y="45"/>
                  </a:cubicBezTo>
                  <a:cubicBezTo>
                    <a:pt x="23" y="45"/>
                    <a:pt x="23" y="45"/>
                    <a:pt x="24" y="45"/>
                  </a:cubicBezTo>
                  <a:cubicBezTo>
                    <a:pt x="24" y="45"/>
                    <a:pt x="24" y="45"/>
                    <a:pt x="24" y="44"/>
                  </a:cubicBezTo>
                  <a:cubicBezTo>
                    <a:pt x="24" y="44"/>
                    <a:pt x="24" y="44"/>
                    <a:pt x="24" y="44"/>
                  </a:cubicBezTo>
                  <a:cubicBezTo>
                    <a:pt x="24" y="43"/>
                    <a:pt x="23" y="43"/>
                    <a:pt x="23" y="43"/>
                  </a:cubicBezTo>
                  <a:cubicBezTo>
                    <a:pt x="23" y="43"/>
                    <a:pt x="23" y="44"/>
                    <a:pt x="23" y="44"/>
                  </a:cubicBezTo>
                  <a:close/>
                  <a:moveTo>
                    <a:pt x="9" y="46"/>
                  </a:moveTo>
                  <a:cubicBezTo>
                    <a:pt x="10" y="46"/>
                    <a:pt x="10" y="47"/>
                    <a:pt x="11" y="48"/>
                  </a:cubicBezTo>
                  <a:cubicBezTo>
                    <a:pt x="11" y="49"/>
                    <a:pt x="12" y="49"/>
                    <a:pt x="13" y="49"/>
                  </a:cubicBezTo>
                  <a:cubicBezTo>
                    <a:pt x="14" y="49"/>
                    <a:pt x="14" y="48"/>
                    <a:pt x="14" y="47"/>
                  </a:cubicBezTo>
                  <a:cubicBezTo>
                    <a:pt x="15" y="45"/>
                    <a:pt x="14" y="44"/>
                    <a:pt x="14" y="43"/>
                  </a:cubicBezTo>
                  <a:cubicBezTo>
                    <a:pt x="12" y="43"/>
                    <a:pt x="11" y="43"/>
                    <a:pt x="11" y="43"/>
                  </a:cubicBezTo>
                  <a:cubicBezTo>
                    <a:pt x="10" y="44"/>
                    <a:pt x="9" y="44"/>
                    <a:pt x="9" y="46"/>
                  </a:cubicBezTo>
                  <a:close/>
                  <a:moveTo>
                    <a:pt x="28" y="42"/>
                  </a:moveTo>
                  <a:cubicBezTo>
                    <a:pt x="28" y="41"/>
                    <a:pt x="28" y="41"/>
                    <a:pt x="27" y="41"/>
                  </a:cubicBezTo>
                  <a:cubicBezTo>
                    <a:pt x="26" y="42"/>
                    <a:pt x="27" y="42"/>
                    <a:pt x="27" y="42"/>
                  </a:cubicBezTo>
                  <a:cubicBezTo>
                    <a:pt x="27" y="42"/>
                    <a:pt x="28" y="42"/>
                    <a:pt x="28" y="42"/>
                  </a:cubicBezTo>
                  <a:close/>
                  <a:moveTo>
                    <a:pt x="21" y="42"/>
                  </a:moveTo>
                  <a:cubicBezTo>
                    <a:pt x="21" y="42"/>
                    <a:pt x="21" y="42"/>
                    <a:pt x="21" y="42"/>
                  </a:cubicBezTo>
                  <a:cubicBezTo>
                    <a:pt x="22" y="42"/>
                    <a:pt x="22" y="42"/>
                    <a:pt x="22" y="42"/>
                  </a:cubicBezTo>
                  <a:lnTo>
                    <a:pt x="22" y="41"/>
                  </a:lnTo>
                  <a:cubicBezTo>
                    <a:pt x="21" y="41"/>
                    <a:pt x="21" y="41"/>
                    <a:pt x="21" y="42"/>
                  </a:cubicBezTo>
                  <a:close/>
                  <a:moveTo>
                    <a:pt x="96" y="28"/>
                  </a:moveTo>
                  <a:cubicBezTo>
                    <a:pt x="96" y="28"/>
                    <a:pt x="97" y="28"/>
                    <a:pt x="97" y="27"/>
                  </a:cubicBezTo>
                  <a:cubicBezTo>
                    <a:pt x="97" y="26"/>
                    <a:pt x="96" y="26"/>
                    <a:pt x="96" y="26"/>
                  </a:cubicBezTo>
                  <a:lnTo>
                    <a:pt x="96" y="28"/>
                  </a:lnTo>
                  <a:close/>
                  <a:moveTo>
                    <a:pt x="33" y="25"/>
                  </a:moveTo>
                  <a:cubicBezTo>
                    <a:pt x="34" y="25"/>
                    <a:pt x="34" y="25"/>
                    <a:pt x="34" y="24"/>
                  </a:cubicBezTo>
                  <a:cubicBezTo>
                    <a:pt x="34" y="24"/>
                    <a:pt x="34" y="24"/>
                    <a:pt x="33" y="24"/>
                  </a:cubicBezTo>
                  <a:lnTo>
                    <a:pt x="33" y="25"/>
                  </a:lnTo>
                  <a:close/>
                  <a:moveTo>
                    <a:pt x="109" y="17"/>
                  </a:moveTo>
                  <a:cubicBezTo>
                    <a:pt x="109" y="16"/>
                    <a:pt x="110" y="16"/>
                    <a:pt x="109" y="15"/>
                  </a:cubicBezTo>
                  <a:cubicBezTo>
                    <a:pt x="109" y="14"/>
                    <a:pt x="109" y="14"/>
                    <a:pt x="108" y="14"/>
                  </a:cubicBezTo>
                  <a:cubicBezTo>
                    <a:pt x="108" y="14"/>
                    <a:pt x="108" y="15"/>
                    <a:pt x="108" y="16"/>
                  </a:cubicBezTo>
                  <a:cubicBezTo>
                    <a:pt x="108" y="16"/>
                    <a:pt x="108" y="17"/>
                    <a:pt x="109" y="17"/>
                  </a:cubicBezTo>
                  <a:close/>
                  <a:moveTo>
                    <a:pt x="113" y="16"/>
                  </a:moveTo>
                  <a:cubicBezTo>
                    <a:pt x="113" y="16"/>
                    <a:pt x="113" y="15"/>
                    <a:pt x="113" y="14"/>
                  </a:cubicBezTo>
                  <a:cubicBezTo>
                    <a:pt x="113" y="13"/>
                    <a:pt x="112" y="13"/>
                    <a:pt x="111" y="13"/>
                  </a:cubicBezTo>
                  <a:cubicBezTo>
                    <a:pt x="111" y="13"/>
                    <a:pt x="111" y="13"/>
                    <a:pt x="110" y="14"/>
                  </a:cubicBezTo>
                  <a:cubicBezTo>
                    <a:pt x="110" y="15"/>
                    <a:pt x="110" y="16"/>
                    <a:pt x="111" y="16"/>
                  </a:cubicBezTo>
                  <a:lnTo>
                    <a:pt x="113" y="16"/>
                  </a:lnTo>
                  <a:close/>
                  <a:moveTo>
                    <a:pt x="78" y="14"/>
                  </a:moveTo>
                  <a:cubicBezTo>
                    <a:pt x="77" y="14"/>
                    <a:pt x="77" y="14"/>
                    <a:pt x="78" y="13"/>
                  </a:cubicBezTo>
                  <a:cubicBezTo>
                    <a:pt x="78" y="13"/>
                    <a:pt x="78" y="13"/>
                    <a:pt x="78" y="12"/>
                  </a:cubicBezTo>
                  <a:cubicBezTo>
                    <a:pt x="77" y="12"/>
                    <a:pt x="77" y="12"/>
                    <a:pt x="77" y="13"/>
                  </a:cubicBezTo>
                  <a:cubicBezTo>
                    <a:pt x="77" y="13"/>
                    <a:pt x="77" y="13"/>
                    <a:pt x="77" y="14"/>
                  </a:cubicBezTo>
                  <a:cubicBezTo>
                    <a:pt x="77" y="14"/>
                    <a:pt x="77" y="14"/>
                    <a:pt x="77" y="14"/>
                  </a:cubicBezTo>
                  <a:cubicBezTo>
                    <a:pt x="77" y="15"/>
                    <a:pt x="78" y="14"/>
                    <a:pt x="78" y="14"/>
                  </a:cubicBezTo>
                  <a:close/>
                  <a:moveTo>
                    <a:pt x="47" y="14"/>
                  </a:moveTo>
                  <a:cubicBezTo>
                    <a:pt x="47" y="14"/>
                    <a:pt x="47" y="13"/>
                    <a:pt x="47" y="13"/>
                  </a:cubicBezTo>
                  <a:cubicBezTo>
                    <a:pt x="47" y="12"/>
                    <a:pt x="47" y="12"/>
                    <a:pt x="46" y="11"/>
                  </a:cubicBezTo>
                  <a:cubicBezTo>
                    <a:pt x="46" y="12"/>
                    <a:pt x="46" y="13"/>
                    <a:pt x="46" y="13"/>
                  </a:cubicBezTo>
                  <a:cubicBezTo>
                    <a:pt x="46" y="14"/>
                    <a:pt x="46" y="14"/>
                    <a:pt x="47" y="14"/>
                  </a:cubicBezTo>
                  <a:close/>
                  <a:moveTo>
                    <a:pt x="51" y="14"/>
                  </a:moveTo>
                  <a:cubicBezTo>
                    <a:pt x="51" y="14"/>
                    <a:pt x="51" y="13"/>
                    <a:pt x="51" y="12"/>
                  </a:cubicBezTo>
                  <a:cubicBezTo>
                    <a:pt x="51" y="11"/>
                    <a:pt x="50" y="10"/>
                    <a:pt x="49" y="10"/>
                  </a:cubicBezTo>
                  <a:cubicBezTo>
                    <a:pt x="49" y="11"/>
                    <a:pt x="49" y="11"/>
                    <a:pt x="49" y="12"/>
                  </a:cubicBezTo>
                  <a:cubicBezTo>
                    <a:pt x="48" y="13"/>
                    <a:pt x="48" y="14"/>
                    <a:pt x="49" y="14"/>
                  </a:cubicBezTo>
                  <a:lnTo>
                    <a:pt x="51" y="14"/>
                  </a:lnTo>
                  <a:close/>
                  <a:moveTo>
                    <a:pt x="16" y="12"/>
                  </a:moveTo>
                  <a:cubicBezTo>
                    <a:pt x="15" y="12"/>
                    <a:pt x="15" y="11"/>
                    <a:pt x="15" y="11"/>
                  </a:cubicBezTo>
                  <a:cubicBezTo>
                    <a:pt x="16" y="11"/>
                    <a:pt x="16" y="10"/>
                    <a:pt x="16" y="10"/>
                  </a:cubicBezTo>
                  <a:cubicBezTo>
                    <a:pt x="15" y="10"/>
                    <a:pt x="15" y="10"/>
                    <a:pt x="15" y="10"/>
                  </a:cubicBezTo>
                  <a:cubicBezTo>
                    <a:pt x="14" y="10"/>
                    <a:pt x="14" y="11"/>
                    <a:pt x="15" y="11"/>
                  </a:cubicBezTo>
                  <a:cubicBezTo>
                    <a:pt x="15" y="11"/>
                    <a:pt x="15" y="12"/>
                    <a:pt x="15" y="12"/>
                  </a:cubicBezTo>
                  <a:cubicBezTo>
                    <a:pt x="15" y="12"/>
                    <a:pt x="15" y="12"/>
                    <a:pt x="16" y="12"/>
                  </a:cubicBezTo>
                  <a:close/>
                  <a:moveTo>
                    <a:pt x="70" y="11"/>
                  </a:moveTo>
                  <a:cubicBezTo>
                    <a:pt x="70" y="10"/>
                    <a:pt x="70" y="10"/>
                    <a:pt x="70" y="9"/>
                  </a:cubicBezTo>
                  <a:cubicBezTo>
                    <a:pt x="70" y="9"/>
                    <a:pt x="70" y="9"/>
                    <a:pt x="69" y="9"/>
                  </a:cubicBezTo>
                  <a:cubicBezTo>
                    <a:pt x="69" y="9"/>
                    <a:pt x="69" y="9"/>
                    <a:pt x="69" y="10"/>
                  </a:cubicBezTo>
                  <a:cubicBezTo>
                    <a:pt x="68" y="10"/>
                    <a:pt x="68" y="10"/>
                    <a:pt x="69" y="11"/>
                  </a:cubicBezTo>
                  <a:lnTo>
                    <a:pt x="70" y="11"/>
                  </a:lnTo>
                  <a:close/>
                  <a:moveTo>
                    <a:pt x="71" y="11"/>
                  </a:moveTo>
                  <a:cubicBezTo>
                    <a:pt x="71" y="11"/>
                    <a:pt x="72" y="11"/>
                    <a:pt x="72" y="11"/>
                  </a:cubicBezTo>
                  <a:cubicBezTo>
                    <a:pt x="72" y="11"/>
                    <a:pt x="72" y="11"/>
                    <a:pt x="73" y="11"/>
                  </a:cubicBezTo>
                  <a:cubicBezTo>
                    <a:pt x="73" y="10"/>
                    <a:pt x="73" y="10"/>
                    <a:pt x="72" y="9"/>
                  </a:cubicBezTo>
                  <a:cubicBezTo>
                    <a:pt x="72" y="9"/>
                    <a:pt x="71" y="8"/>
                    <a:pt x="71" y="8"/>
                  </a:cubicBezTo>
                  <a:cubicBezTo>
                    <a:pt x="71" y="9"/>
                    <a:pt x="71" y="9"/>
                    <a:pt x="71" y="10"/>
                  </a:cubicBezTo>
                  <a:cubicBezTo>
                    <a:pt x="71" y="10"/>
                    <a:pt x="71" y="10"/>
                    <a:pt x="71" y="11"/>
                  </a:cubicBezTo>
                  <a:close/>
                  <a:moveTo>
                    <a:pt x="78" y="8"/>
                  </a:moveTo>
                  <a:cubicBezTo>
                    <a:pt x="78" y="7"/>
                    <a:pt x="78" y="7"/>
                    <a:pt x="77" y="7"/>
                  </a:cubicBezTo>
                  <a:cubicBezTo>
                    <a:pt x="78" y="8"/>
                    <a:pt x="78" y="9"/>
                    <a:pt x="78" y="10"/>
                  </a:cubicBezTo>
                  <a:cubicBezTo>
                    <a:pt x="78" y="10"/>
                    <a:pt x="78" y="11"/>
                    <a:pt x="79" y="11"/>
                  </a:cubicBezTo>
                  <a:cubicBezTo>
                    <a:pt x="78" y="10"/>
                    <a:pt x="79" y="10"/>
                    <a:pt x="79" y="9"/>
                  </a:cubicBezTo>
                  <a:cubicBezTo>
                    <a:pt x="79" y="9"/>
                    <a:pt x="80" y="9"/>
                    <a:pt x="80" y="9"/>
                  </a:cubicBezTo>
                  <a:cubicBezTo>
                    <a:pt x="80" y="8"/>
                    <a:pt x="80" y="7"/>
                    <a:pt x="79" y="7"/>
                  </a:cubicBezTo>
                  <a:cubicBezTo>
                    <a:pt x="78" y="7"/>
                    <a:pt x="78" y="7"/>
                    <a:pt x="78" y="8"/>
                  </a:cubicBezTo>
                  <a:close/>
                  <a:moveTo>
                    <a:pt x="55" y="7"/>
                  </a:moveTo>
                  <a:cubicBezTo>
                    <a:pt x="54" y="7"/>
                    <a:pt x="53" y="7"/>
                    <a:pt x="53" y="8"/>
                  </a:cubicBezTo>
                  <a:cubicBezTo>
                    <a:pt x="52" y="8"/>
                    <a:pt x="52" y="9"/>
                    <a:pt x="52" y="10"/>
                  </a:cubicBezTo>
                  <a:cubicBezTo>
                    <a:pt x="52" y="11"/>
                    <a:pt x="52" y="12"/>
                    <a:pt x="53" y="12"/>
                  </a:cubicBezTo>
                  <a:cubicBezTo>
                    <a:pt x="53" y="13"/>
                    <a:pt x="54" y="13"/>
                    <a:pt x="55" y="12"/>
                  </a:cubicBezTo>
                  <a:cubicBezTo>
                    <a:pt x="55" y="12"/>
                    <a:pt x="55" y="11"/>
                    <a:pt x="55" y="11"/>
                  </a:cubicBezTo>
                  <a:cubicBezTo>
                    <a:pt x="54" y="10"/>
                    <a:pt x="55" y="9"/>
                    <a:pt x="55" y="9"/>
                  </a:cubicBezTo>
                  <a:cubicBezTo>
                    <a:pt x="55" y="9"/>
                    <a:pt x="54" y="9"/>
                    <a:pt x="54" y="9"/>
                  </a:cubicBezTo>
                  <a:cubicBezTo>
                    <a:pt x="54" y="10"/>
                    <a:pt x="54" y="10"/>
                    <a:pt x="54" y="9"/>
                  </a:cubicBezTo>
                  <a:cubicBezTo>
                    <a:pt x="54" y="9"/>
                    <a:pt x="54" y="8"/>
                    <a:pt x="55" y="8"/>
                  </a:cubicBezTo>
                  <a:cubicBezTo>
                    <a:pt x="55" y="8"/>
                    <a:pt x="55" y="7"/>
                    <a:pt x="55" y="7"/>
                  </a:cubicBezTo>
                  <a:close/>
                  <a:moveTo>
                    <a:pt x="56" y="8"/>
                  </a:moveTo>
                  <a:cubicBezTo>
                    <a:pt x="57" y="8"/>
                    <a:pt x="57" y="8"/>
                    <a:pt x="58" y="8"/>
                  </a:cubicBezTo>
                  <a:cubicBezTo>
                    <a:pt x="58" y="8"/>
                    <a:pt x="58" y="7"/>
                    <a:pt x="58" y="7"/>
                  </a:cubicBezTo>
                  <a:cubicBezTo>
                    <a:pt x="58" y="6"/>
                    <a:pt x="57" y="6"/>
                    <a:pt x="56" y="6"/>
                  </a:cubicBezTo>
                  <a:lnTo>
                    <a:pt x="56" y="8"/>
                  </a:lnTo>
                  <a:close/>
                  <a:moveTo>
                    <a:pt x="7" y="8"/>
                  </a:moveTo>
                  <a:cubicBezTo>
                    <a:pt x="7" y="8"/>
                    <a:pt x="7" y="7"/>
                    <a:pt x="7" y="7"/>
                  </a:cubicBezTo>
                  <a:cubicBezTo>
                    <a:pt x="7" y="7"/>
                    <a:pt x="7" y="6"/>
                    <a:pt x="7" y="6"/>
                  </a:cubicBezTo>
                  <a:cubicBezTo>
                    <a:pt x="7" y="7"/>
                    <a:pt x="6" y="7"/>
                    <a:pt x="6" y="7"/>
                  </a:cubicBezTo>
                  <a:cubicBezTo>
                    <a:pt x="6" y="8"/>
                    <a:pt x="6" y="8"/>
                    <a:pt x="6" y="8"/>
                  </a:cubicBezTo>
                  <a:lnTo>
                    <a:pt x="7" y="8"/>
                  </a:lnTo>
                  <a:close/>
                  <a:moveTo>
                    <a:pt x="69" y="8"/>
                  </a:moveTo>
                  <a:cubicBezTo>
                    <a:pt x="70" y="7"/>
                    <a:pt x="70" y="7"/>
                    <a:pt x="70" y="7"/>
                  </a:cubicBezTo>
                  <a:cubicBezTo>
                    <a:pt x="70" y="6"/>
                    <a:pt x="70" y="6"/>
                    <a:pt x="69" y="6"/>
                  </a:cubicBezTo>
                  <a:cubicBezTo>
                    <a:pt x="69" y="6"/>
                    <a:pt x="68" y="7"/>
                    <a:pt x="68" y="7"/>
                  </a:cubicBezTo>
                  <a:cubicBezTo>
                    <a:pt x="68" y="8"/>
                    <a:pt x="69" y="8"/>
                    <a:pt x="69" y="8"/>
                  </a:cubicBezTo>
                  <a:close/>
                  <a:moveTo>
                    <a:pt x="8" y="8"/>
                  </a:moveTo>
                  <a:cubicBezTo>
                    <a:pt x="9" y="8"/>
                    <a:pt x="9" y="8"/>
                    <a:pt x="9" y="8"/>
                  </a:cubicBezTo>
                  <a:cubicBezTo>
                    <a:pt x="10" y="8"/>
                    <a:pt x="10" y="9"/>
                    <a:pt x="10" y="8"/>
                  </a:cubicBezTo>
                  <a:cubicBezTo>
                    <a:pt x="10" y="8"/>
                    <a:pt x="10" y="7"/>
                    <a:pt x="10" y="7"/>
                  </a:cubicBezTo>
                  <a:cubicBezTo>
                    <a:pt x="10" y="6"/>
                    <a:pt x="9" y="6"/>
                    <a:pt x="9" y="6"/>
                  </a:cubicBezTo>
                  <a:cubicBezTo>
                    <a:pt x="9" y="6"/>
                    <a:pt x="9" y="7"/>
                    <a:pt x="9" y="7"/>
                  </a:cubicBezTo>
                  <a:cubicBezTo>
                    <a:pt x="9" y="8"/>
                    <a:pt x="9" y="8"/>
                    <a:pt x="8" y="8"/>
                  </a:cubicBezTo>
                  <a:close/>
                  <a:moveTo>
                    <a:pt x="61" y="6"/>
                  </a:moveTo>
                  <a:cubicBezTo>
                    <a:pt x="62" y="6"/>
                    <a:pt x="62" y="6"/>
                    <a:pt x="62" y="5"/>
                  </a:cubicBezTo>
                  <a:cubicBezTo>
                    <a:pt x="62" y="5"/>
                    <a:pt x="61" y="5"/>
                    <a:pt x="61" y="4"/>
                  </a:cubicBezTo>
                  <a:cubicBezTo>
                    <a:pt x="61" y="5"/>
                    <a:pt x="61" y="5"/>
                    <a:pt x="61" y="6"/>
                  </a:cubicBezTo>
                  <a:cubicBezTo>
                    <a:pt x="61" y="6"/>
                    <a:pt x="61" y="6"/>
                    <a:pt x="61" y="6"/>
                  </a:cubicBezTo>
                  <a:close/>
                  <a:moveTo>
                    <a:pt x="16" y="6"/>
                  </a:moveTo>
                  <a:cubicBezTo>
                    <a:pt x="16" y="5"/>
                    <a:pt x="15" y="5"/>
                    <a:pt x="15" y="5"/>
                  </a:cubicBezTo>
                  <a:cubicBezTo>
                    <a:pt x="15" y="6"/>
                    <a:pt x="15" y="6"/>
                    <a:pt x="16" y="7"/>
                  </a:cubicBezTo>
                  <a:cubicBezTo>
                    <a:pt x="16" y="8"/>
                    <a:pt x="16" y="8"/>
                    <a:pt x="16" y="9"/>
                  </a:cubicBezTo>
                  <a:cubicBezTo>
                    <a:pt x="16" y="8"/>
                    <a:pt x="16" y="7"/>
                    <a:pt x="17" y="7"/>
                  </a:cubicBezTo>
                  <a:cubicBezTo>
                    <a:pt x="17" y="7"/>
                    <a:pt x="17" y="6"/>
                    <a:pt x="18" y="6"/>
                  </a:cubicBezTo>
                  <a:cubicBezTo>
                    <a:pt x="18" y="5"/>
                    <a:pt x="18" y="5"/>
                    <a:pt x="17" y="5"/>
                  </a:cubicBezTo>
                  <a:cubicBezTo>
                    <a:pt x="16" y="5"/>
                    <a:pt x="16" y="5"/>
                    <a:pt x="16" y="6"/>
                  </a:cubicBezTo>
                  <a:close/>
                  <a:moveTo>
                    <a:pt x="69" y="5"/>
                  </a:moveTo>
                  <a:cubicBezTo>
                    <a:pt x="70" y="5"/>
                    <a:pt x="70" y="5"/>
                    <a:pt x="71" y="5"/>
                  </a:cubicBezTo>
                  <a:cubicBezTo>
                    <a:pt x="71" y="5"/>
                    <a:pt x="71" y="5"/>
                    <a:pt x="71" y="4"/>
                  </a:cubicBezTo>
                  <a:cubicBezTo>
                    <a:pt x="71" y="4"/>
                    <a:pt x="70" y="4"/>
                    <a:pt x="69" y="4"/>
                  </a:cubicBezTo>
                  <a:lnTo>
                    <a:pt x="69" y="5"/>
                  </a:lnTo>
                  <a:close/>
                  <a:moveTo>
                    <a:pt x="62" y="8"/>
                  </a:moveTo>
                  <a:cubicBezTo>
                    <a:pt x="62" y="8"/>
                    <a:pt x="63" y="7"/>
                    <a:pt x="63" y="7"/>
                  </a:cubicBezTo>
                  <a:cubicBezTo>
                    <a:pt x="63" y="7"/>
                    <a:pt x="63" y="7"/>
                    <a:pt x="64" y="7"/>
                  </a:cubicBezTo>
                  <a:cubicBezTo>
                    <a:pt x="64" y="7"/>
                    <a:pt x="64" y="8"/>
                    <a:pt x="64" y="8"/>
                  </a:cubicBezTo>
                  <a:cubicBezTo>
                    <a:pt x="65" y="9"/>
                    <a:pt x="65" y="9"/>
                    <a:pt x="65" y="10"/>
                  </a:cubicBezTo>
                  <a:cubicBezTo>
                    <a:pt x="66" y="10"/>
                    <a:pt x="67" y="9"/>
                    <a:pt x="67" y="8"/>
                  </a:cubicBezTo>
                  <a:cubicBezTo>
                    <a:pt x="67" y="7"/>
                    <a:pt x="67" y="7"/>
                    <a:pt x="66" y="6"/>
                  </a:cubicBezTo>
                  <a:cubicBezTo>
                    <a:pt x="66" y="7"/>
                    <a:pt x="65" y="7"/>
                    <a:pt x="65" y="7"/>
                  </a:cubicBezTo>
                  <a:cubicBezTo>
                    <a:pt x="64" y="6"/>
                    <a:pt x="64" y="6"/>
                    <a:pt x="64" y="6"/>
                  </a:cubicBezTo>
                  <a:cubicBezTo>
                    <a:pt x="64" y="5"/>
                    <a:pt x="64" y="5"/>
                    <a:pt x="64" y="5"/>
                  </a:cubicBezTo>
                  <a:cubicBezTo>
                    <a:pt x="65" y="5"/>
                    <a:pt x="65" y="5"/>
                    <a:pt x="65" y="4"/>
                  </a:cubicBezTo>
                  <a:cubicBezTo>
                    <a:pt x="64" y="4"/>
                    <a:pt x="64" y="4"/>
                    <a:pt x="64" y="4"/>
                  </a:cubicBezTo>
                  <a:cubicBezTo>
                    <a:pt x="64" y="4"/>
                    <a:pt x="64" y="4"/>
                    <a:pt x="63" y="4"/>
                  </a:cubicBezTo>
                  <a:cubicBezTo>
                    <a:pt x="63" y="4"/>
                    <a:pt x="63" y="5"/>
                    <a:pt x="62" y="5"/>
                  </a:cubicBezTo>
                  <a:cubicBezTo>
                    <a:pt x="62" y="6"/>
                    <a:pt x="62" y="7"/>
                    <a:pt x="62" y="8"/>
                  </a:cubicBezTo>
                  <a:close/>
                  <a:moveTo>
                    <a:pt x="7" y="6"/>
                  </a:moveTo>
                  <a:cubicBezTo>
                    <a:pt x="8" y="5"/>
                    <a:pt x="8" y="5"/>
                    <a:pt x="8" y="5"/>
                  </a:cubicBezTo>
                  <a:cubicBezTo>
                    <a:pt x="8" y="4"/>
                    <a:pt x="7" y="4"/>
                    <a:pt x="7" y="4"/>
                  </a:cubicBezTo>
                  <a:cubicBezTo>
                    <a:pt x="6" y="4"/>
                    <a:pt x="6" y="4"/>
                    <a:pt x="6" y="5"/>
                  </a:cubicBezTo>
                  <a:cubicBezTo>
                    <a:pt x="6" y="6"/>
                    <a:pt x="6" y="6"/>
                    <a:pt x="7" y="6"/>
                  </a:cubicBezTo>
                  <a:close/>
                  <a:moveTo>
                    <a:pt x="111" y="4"/>
                  </a:moveTo>
                  <a:cubicBezTo>
                    <a:pt x="111" y="5"/>
                    <a:pt x="112" y="5"/>
                    <a:pt x="112" y="5"/>
                  </a:cubicBezTo>
                  <a:cubicBezTo>
                    <a:pt x="112" y="4"/>
                    <a:pt x="113" y="4"/>
                    <a:pt x="113" y="3"/>
                  </a:cubicBezTo>
                  <a:cubicBezTo>
                    <a:pt x="112" y="3"/>
                    <a:pt x="112" y="3"/>
                    <a:pt x="112" y="4"/>
                  </a:cubicBezTo>
                  <a:cubicBezTo>
                    <a:pt x="111" y="4"/>
                    <a:pt x="111" y="4"/>
                    <a:pt x="111" y="4"/>
                  </a:cubicBezTo>
                  <a:close/>
                  <a:moveTo>
                    <a:pt x="90" y="6"/>
                  </a:moveTo>
                  <a:cubicBezTo>
                    <a:pt x="91" y="5"/>
                    <a:pt x="91" y="5"/>
                    <a:pt x="91" y="4"/>
                  </a:cubicBezTo>
                  <a:cubicBezTo>
                    <a:pt x="90" y="4"/>
                    <a:pt x="90" y="3"/>
                    <a:pt x="89" y="3"/>
                  </a:cubicBezTo>
                  <a:lnTo>
                    <a:pt x="89" y="5"/>
                  </a:lnTo>
                  <a:cubicBezTo>
                    <a:pt x="89" y="6"/>
                    <a:pt x="90" y="6"/>
                    <a:pt x="90" y="6"/>
                  </a:cubicBezTo>
                  <a:close/>
                  <a:moveTo>
                    <a:pt x="87" y="6"/>
                  </a:moveTo>
                  <a:cubicBezTo>
                    <a:pt x="87" y="6"/>
                    <a:pt x="87" y="6"/>
                    <a:pt x="87" y="5"/>
                  </a:cubicBezTo>
                  <a:cubicBezTo>
                    <a:pt x="88" y="5"/>
                    <a:pt x="88" y="5"/>
                    <a:pt x="88" y="4"/>
                  </a:cubicBezTo>
                  <a:cubicBezTo>
                    <a:pt x="87" y="3"/>
                    <a:pt x="87" y="3"/>
                    <a:pt x="86" y="3"/>
                  </a:cubicBezTo>
                  <a:cubicBezTo>
                    <a:pt x="86" y="3"/>
                    <a:pt x="85" y="3"/>
                    <a:pt x="85" y="4"/>
                  </a:cubicBezTo>
                  <a:cubicBezTo>
                    <a:pt x="85" y="4"/>
                    <a:pt x="85" y="4"/>
                    <a:pt x="85" y="5"/>
                  </a:cubicBezTo>
                  <a:cubicBezTo>
                    <a:pt x="85" y="6"/>
                    <a:pt x="85" y="6"/>
                    <a:pt x="87" y="6"/>
                  </a:cubicBezTo>
                  <a:close/>
                  <a:moveTo>
                    <a:pt x="111" y="4"/>
                  </a:moveTo>
                  <a:cubicBezTo>
                    <a:pt x="110" y="4"/>
                    <a:pt x="110" y="3"/>
                    <a:pt x="111" y="2"/>
                  </a:cubicBezTo>
                  <a:cubicBezTo>
                    <a:pt x="111" y="2"/>
                    <a:pt x="110" y="2"/>
                    <a:pt x="110" y="2"/>
                  </a:cubicBezTo>
                  <a:lnTo>
                    <a:pt x="110" y="3"/>
                  </a:lnTo>
                  <a:cubicBezTo>
                    <a:pt x="110" y="4"/>
                    <a:pt x="110" y="4"/>
                    <a:pt x="111" y="4"/>
                  </a:cubicBezTo>
                  <a:close/>
                  <a:moveTo>
                    <a:pt x="7" y="3"/>
                  </a:moveTo>
                  <a:cubicBezTo>
                    <a:pt x="8" y="3"/>
                    <a:pt x="8" y="3"/>
                    <a:pt x="9" y="3"/>
                  </a:cubicBezTo>
                  <a:cubicBezTo>
                    <a:pt x="9" y="3"/>
                    <a:pt x="9" y="3"/>
                    <a:pt x="9" y="2"/>
                  </a:cubicBezTo>
                  <a:cubicBezTo>
                    <a:pt x="8" y="2"/>
                    <a:pt x="8" y="2"/>
                    <a:pt x="7" y="2"/>
                  </a:cubicBezTo>
                  <a:lnTo>
                    <a:pt x="7" y="3"/>
                  </a:lnTo>
                  <a:close/>
                  <a:moveTo>
                    <a:pt x="73" y="3"/>
                  </a:moveTo>
                  <a:cubicBezTo>
                    <a:pt x="73" y="4"/>
                    <a:pt x="73" y="4"/>
                    <a:pt x="74" y="4"/>
                  </a:cubicBezTo>
                  <a:cubicBezTo>
                    <a:pt x="74" y="3"/>
                    <a:pt x="74" y="3"/>
                    <a:pt x="75" y="3"/>
                  </a:cubicBezTo>
                  <a:cubicBezTo>
                    <a:pt x="75" y="3"/>
                    <a:pt x="75" y="4"/>
                    <a:pt x="75" y="4"/>
                  </a:cubicBezTo>
                  <a:cubicBezTo>
                    <a:pt x="76" y="4"/>
                    <a:pt x="76" y="5"/>
                    <a:pt x="76" y="5"/>
                  </a:cubicBezTo>
                  <a:cubicBezTo>
                    <a:pt x="75" y="5"/>
                    <a:pt x="75" y="5"/>
                    <a:pt x="75" y="5"/>
                  </a:cubicBezTo>
                  <a:cubicBezTo>
                    <a:pt x="75" y="5"/>
                    <a:pt x="75" y="6"/>
                    <a:pt x="75" y="6"/>
                  </a:cubicBezTo>
                  <a:cubicBezTo>
                    <a:pt x="75" y="6"/>
                    <a:pt x="75" y="6"/>
                    <a:pt x="75" y="6"/>
                  </a:cubicBezTo>
                  <a:cubicBezTo>
                    <a:pt x="75" y="6"/>
                    <a:pt x="74" y="6"/>
                    <a:pt x="74" y="6"/>
                  </a:cubicBezTo>
                  <a:cubicBezTo>
                    <a:pt x="74" y="6"/>
                    <a:pt x="73" y="6"/>
                    <a:pt x="73" y="5"/>
                  </a:cubicBezTo>
                  <a:cubicBezTo>
                    <a:pt x="73" y="5"/>
                    <a:pt x="73" y="5"/>
                    <a:pt x="73" y="5"/>
                  </a:cubicBezTo>
                  <a:cubicBezTo>
                    <a:pt x="73" y="5"/>
                    <a:pt x="73" y="6"/>
                    <a:pt x="72" y="6"/>
                  </a:cubicBezTo>
                  <a:cubicBezTo>
                    <a:pt x="72" y="7"/>
                    <a:pt x="72" y="7"/>
                    <a:pt x="73" y="7"/>
                  </a:cubicBezTo>
                  <a:cubicBezTo>
                    <a:pt x="74" y="7"/>
                    <a:pt x="75" y="7"/>
                    <a:pt x="75" y="7"/>
                  </a:cubicBezTo>
                  <a:cubicBezTo>
                    <a:pt x="76" y="6"/>
                    <a:pt x="77" y="6"/>
                    <a:pt x="78" y="6"/>
                  </a:cubicBezTo>
                  <a:cubicBezTo>
                    <a:pt x="78" y="5"/>
                    <a:pt x="78" y="4"/>
                    <a:pt x="77" y="4"/>
                  </a:cubicBezTo>
                  <a:cubicBezTo>
                    <a:pt x="77" y="3"/>
                    <a:pt x="77" y="3"/>
                    <a:pt x="78" y="2"/>
                  </a:cubicBezTo>
                  <a:cubicBezTo>
                    <a:pt x="77" y="2"/>
                    <a:pt x="77" y="2"/>
                    <a:pt x="77" y="2"/>
                  </a:cubicBezTo>
                  <a:cubicBezTo>
                    <a:pt x="77" y="1"/>
                    <a:pt x="76" y="1"/>
                    <a:pt x="76" y="1"/>
                  </a:cubicBezTo>
                  <a:cubicBezTo>
                    <a:pt x="76" y="2"/>
                    <a:pt x="75" y="2"/>
                    <a:pt x="75" y="2"/>
                  </a:cubicBezTo>
                  <a:cubicBezTo>
                    <a:pt x="75" y="2"/>
                    <a:pt x="75" y="2"/>
                    <a:pt x="74" y="3"/>
                  </a:cubicBezTo>
                  <a:cubicBezTo>
                    <a:pt x="74" y="3"/>
                    <a:pt x="74" y="3"/>
                    <a:pt x="73" y="3"/>
                  </a:cubicBezTo>
                  <a:cubicBezTo>
                    <a:pt x="73" y="3"/>
                    <a:pt x="73" y="3"/>
                    <a:pt x="73" y="3"/>
                  </a:cubicBezTo>
                  <a:close/>
                  <a:moveTo>
                    <a:pt x="49" y="2"/>
                  </a:moveTo>
                  <a:cubicBezTo>
                    <a:pt x="49" y="3"/>
                    <a:pt x="50" y="3"/>
                    <a:pt x="50" y="2"/>
                  </a:cubicBezTo>
                  <a:cubicBezTo>
                    <a:pt x="50" y="2"/>
                    <a:pt x="51" y="1"/>
                    <a:pt x="51" y="1"/>
                  </a:cubicBezTo>
                  <a:cubicBezTo>
                    <a:pt x="50" y="1"/>
                    <a:pt x="50" y="1"/>
                    <a:pt x="50" y="1"/>
                  </a:cubicBezTo>
                  <a:cubicBezTo>
                    <a:pt x="49" y="2"/>
                    <a:pt x="49" y="2"/>
                    <a:pt x="49" y="2"/>
                  </a:cubicBezTo>
                  <a:close/>
                  <a:moveTo>
                    <a:pt x="117" y="9"/>
                  </a:moveTo>
                  <a:cubicBezTo>
                    <a:pt x="115" y="9"/>
                    <a:pt x="114" y="11"/>
                    <a:pt x="114" y="14"/>
                  </a:cubicBezTo>
                  <a:cubicBezTo>
                    <a:pt x="114" y="14"/>
                    <a:pt x="115" y="14"/>
                    <a:pt x="115" y="15"/>
                  </a:cubicBezTo>
                  <a:cubicBezTo>
                    <a:pt x="116" y="15"/>
                    <a:pt x="117" y="15"/>
                    <a:pt x="117" y="14"/>
                  </a:cubicBezTo>
                  <a:cubicBezTo>
                    <a:pt x="117" y="17"/>
                    <a:pt x="118" y="21"/>
                    <a:pt x="117" y="24"/>
                  </a:cubicBezTo>
                  <a:cubicBezTo>
                    <a:pt x="117" y="28"/>
                    <a:pt x="117" y="31"/>
                    <a:pt x="117" y="35"/>
                  </a:cubicBezTo>
                  <a:lnTo>
                    <a:pt x="52" y="35"/>
                  </a:lnTo>
                  <a:lnTo>
                    <a:pt x="52" y="70"/>
                  </a:lnTo>
                  <a:cubicBezTo>
                    <a:pt x="53" y="69"/>
                    <a:pt x="55" y="67"/>
                    <a:pt x="57" y="66"/>
                  </a:cubicBezTo>
                  <a:cubicBezTo>
                    <a:pt x="59" y="64"/>
                    <a:pt x="61" y="63"/>
                    <a:pt x="63" y="62"/>
                  </a:cubicBezTo>
                  <a:cubicBezTo>
                    <a:pt x="65" y="60"/>
                    <a:pt x="67" y="59"/>
                    <a:pt x="70" y="58"/>
                  </a:cubicBezTo>
                  <a:cubicBezTo>
                    <a:pt x="73" y="57"/>
                    <a:pt x="76" y="57"/>
                    <a:pt x="79" y="56"/>
                  </a:cubicBezTo>
                  <a:cubicBezTo>
                    <a:pt x="87" y="56"/>
                    <a:pt x="94" y="56"/>
                    <a:pt x="100" y="58"/>
                  </a:cubicBezTo>
                  <a:cubicBezTo>
                    <a:pt x="107" y="60"/>
                    <a:pt x="112" y="63"/>
                    <a:pt x="116" y="67"/>
                  </a:cubicBezTo>
                  <a:cubicBezTo>
                    <a:pt x="115" y="68"/>
                    <a:pt x="115" y="68"/>
                    <a:pt x="115" y="69"/>
                  </a:cubicBezTo>
                  <a:cubicBezTo>
                    <a:pt x="115" y="69"/>
                    <a:pt x="115" y="70"/>
                    <a:pt x="115" y="71"/>
                  </a:cubicBezTo>
                  <a:cubicBezTo>
                    <a:pt x="116" y="71"/>
                    <a:pt x="116" y="71"/>
                    <a:pt x="116" y="70"/>
                  </a:cubicBezTo>
                  <a:cubicBezTo>
                    <a:pt x="116" y="70"/>
                    <a:pt x="116" y="70"/>
                    <a:pt x="116" y="70"/>
                  </a:cubicBezTo>
                  <a:lnTo>
                    <a:pt x="116" y="69"/>
                  </a:lnTo>
                  <a:cubicBezTo>
                    <a:pt x="116" y="69"/>
                    <a:pt x="116" y="69"/>
                    <a:pt x="116" y="69"/>
                  </a:cubicBezTo>
                  <a:cubicBezTo>
                    <a:pt x="118" y="71"/>
                    <a:pt x="120" y="73"/>
                    <a:pt x="122" y="76"/>
                  </a:cubicBezTo>
                  <a:cubicBezTo>
                    <a:pt x="123" y="80"/>
                    <a:pt x="124" y="83"/>
                    <a:pt x="125" y="87"/>
                  </a:cubicBezTo>
                  <a:cubicBezTo>
                    <a:pt x="126" y="91"/>
                    <a:pt x="127" y="95"/>
                    <a:pt x="127" y="99"/>
                  </a:cubicBezTo>
                  <a:cubicBezTo>
                    <a:pt x="127" y="103"/>
                    <a:pt x="128" y="107"/>
                    <a:pt x="128" y="110"/>
                  </a:cubicBezTo>
                  <a:cubicBezTo>
                    <a:pt x="128" y="111"/>
                    <a:pt x="128" y="111"/>
                    <a:pt x="127" y="112"/>
                  </a:cubicBezTo>
                  <a:cubicBezTo>
                    <a:pt x="127" y="113"/>
                    <a:pt x="127" y="113"/>
                    <a:pt x="127" y="114"/>
                  </a:cubicBezTo>
                  <a:cubicBezTo>
                    <a:pt x="127" y="114"/>
                    <a:pt x="127" y="114"/>
                    <a:pt x="127" y="115"/>
                  </a:cubicBezTo>
                  <a:cubicBezTo>
                    <a:pt x="127" y="115"/>
                    <a:pt x="128" y="115"/>
                    <a:pt x="128" y="116"/>
                  </a:cubicBezTo>
                  <a:cubicBezTo>
                    <a:pt x="128" y="116"/>
                    <a:pt x="128" y="116"/>
                    <a:pt x="128" y="116"/>
                  </a:cubicBezTo>
                  <a:cubicBezTo>
                    <a:pt x="128" y="116"/>
                    <a:pt x="127" y="117"/>
                    <a:pt x="127" y="117"/>
                  </a:cubicBezTo>
                  <a:cubicBezTo>
                    <a:pt x="127" y="117"/>
                    <a:pt x="128" y="118"/>
                    <a:pt x="128" y="118"/>
                  </a:cubicBezTo>
                  <a:cubicBezTo>
                    <a:pt x="128" y="119"/>
                    <a:pt x="128" y="119"/>
                    <a:pt x="128" y="120"/>
                  </a:cubicBezTo>
                  <a:cubicBezTo>
                    <a:pt x="128" y="120"/>
                    <a:pt x="128" y="121"/>
                    <a:pt x="128" y="121"/>
                  </a:cubicBezTo>
                  <a:cubicBezTo>
                    <a:pt x="127" y="122"/>
                    <a:pt x="128" y="123"/>
                    <a:pt x="128" y="123"/>
                  </a:cubicBezTo>
                  <a:cubicBezTo>
                    <a:pt x="127" y="123"/>
                    <a:pt x="127" y="123"/>
                    <a:pt x="126" y="123"/>
                  </a:cubicBezTo>
                  <a:cubicBezTo>
                    <a:pt x="126" y="123"/>
                    <a:pt x="125" y="124"/>
                    <a:pt x="125" y="124"/>
                  </a:cubicBezTo>
                  <a:cubicBezTo>
                    <a:pt x="125" y="124"/>
                    <a:pt x="126" y="124"/>
                    <a:pt x="126" y="124"/>
                  </a:cubicBezTo>
                  <a:cubicBezTo>
                    <a:pt x="127" y="125"/>
                    <a:pt x="127" y="125"/>
                    <a:pt x="128" y="125"/>
                  </a:cubicBezTo>
                  <a:cubicBezTo>
                    <a:pt x="128" y="130"/>
                    <a:pt x="128" y="135"/>
                    <a:pt x="128" y="140"/>
                  </a:cubicBezTo>
                  <a:cubicBezTo>
                    <a:pt x="128" y="145"/>
                    <a:pt x="128" y="150"/>
                    <a:pt x="128" y="156"/>
                  </a:cubicBezTo>
                  <a:cubicBezTo>
                    <a:pt x="128" y="161"/>
                    <a:pt x="127" y="166"/>
                    <a:pt x="127" y="171"/>
                  </a:cubicBezTo>
                  <a:cubicBezTo>
                    <a:pt x="126" y="176"/>
                    <a:pt x="125" y="180"/>
                    <a:pt x="124" y="185"/>
                  </a:cubicBezTo>
                  <a:cubicBezTo>
                    <a:pt x="123" y="189"/>
                    <a:pt x="121" y="193"/>
                    <a:pt x="119" y="196"/>
                  </a:cubicBezTo>
                  <a:cubicBezTo>
                    <a:pt x="117" y="200"/>
                    <a:pt x="114" y="202"/>
                    <a:pt x="111" y="205"/>
                  </a:cubicBezTo>
                  <a:cubicBezTo>
                    <a:pt x="111" y="204"/>
                    <a:pt x="110" y="204"/>
                    <a:pt x="110" y="204"/>
                  </a:cubicBezTo>
                  <a:cubicBezTo>
                    <a:pt x="109" y="205"/>
                    <a:pt x="109" y="205"/>
                    <a:pt x="108" y="205"/>
                  </a:cubicBezTo>
                  <a:cubicBezTo>
                    <a:pt x="108" y="205"/>
                    <a:pt x="108" y="205"/>
                    <a:pt x="108" y="205"/>
                  </a:cubicBezTo>
                  <a:cubicBezTo>
                    <a:pt x="108" y="206"/>
                    <a:pt x="108" y="206"/>
                    <a:pt x="109" y="206"/>
                  </a:cubicBezTo>
                  <a:cubicBezTo>
                    <a:pt x="108" y="206"/>
                    <a:pt x="108" y="207"/>
                    <a:pt x="107" y="207"/>
                  </a:cubicBezTo>
                  <a:cubicBezTo>
                    <a:pt x="106" y="208"/>
                    <a:pt x="106" y="208"/>
                    <a:pt x="105" y="209"/>
                  </a:cubicBezTo>
                  <a:cubicBezTo>
                    <a:pt x="104" y="209"/>
                    <a:pt x="104" y="209"/>
                    <a:pt x="104" y="209"/>
                  </a:cubicBezTo>
                  <a:cubicBezTo>
                    <a:pt x="104" y="209"/>
                    <a:pt x="104" y="209"/>
                    <a:pt x="104" y="208"/>
                  </a:cubicBezTo>
                  <a:cubicBezTo>
                    <a:pt x="104" y="208"/>
                    <a:pt x="104" y="208"/>
                    <a:pt x="104" y="208"/>
                  </a:cubicBezTo>
                  <a:cubicBezTo>
                    <a:pt x="104" y="208"/>
                    <a:pt x="104" y="208"/>
                    <a:pt x="104" y="208"/>
                  </a:cubicBezTo>
                  <a:cubicBezTo>
                    <a:pt x="104" y="208"/>
                    <a:pt x="103" y="208"/>
                    <a:pt x="103" y="208"/>
                  </a:cubicBezTo>
                  <a:cubicBezTo>
                    <a:pt x="103" y="208"/>
                    <a:pt x="103" y="209"/>
                    <a:pt x="102" y="209"/>
                  </a:cubicBezTo>
                  <a:cubicBezTo>
                    <a:pt x="102" y="209"/>
                    <a:pt x="102" y="209"/>
                    <a:pt x="102" y="210"/>
                  </a:cubicBezTo>
                  <a:cubicBezTo>
                    <a:pt x="102" y="210"/>
                    <a:pt x="102" y="210"/>
                    <a:pt x="101" y="210"/>
                  </a:cubicBezTo>
                  <a:cubicBezTo>
                    <a:pt x="101" y="210"/>
                    <a:pt x="101" y="209"/>
                    <a:pt x="101" y="209"/>
                  </a:cubicBezTo>
                  <a:cubicBezTo>
                    <a:pt x="101" y="209"/>
                    <a:pt x="101" y="209"/>
                    <a:pt x="101" y="208"/>
                  </a:cubicBezTo>
                  <a:cubicBezTo>
                    <a:pt x="101" y="208"/>
                    <a:pt x="101" y="208"/>
                    <a:pt x="101" y="207"/>
                  </a:cubicBezTo>
                  <a:cubicBezTo>
                    <a:pt x="101" y="207"/>
                    <a:pt x="101" y="206"/>
                    <a:pt x="101" y="206"/>
                  </a:cubicBezTo>
                  <a:cubicBezTo>
                    <a:pt x="102" y="206"/>
                    <a:pt x="103" y="205"/>
                    <a:pt x="104" y="206"/>
                  </a:cubicBezTo>
                  <a:cubicBezTo>
                    <a:pt x="105" y="206"/>
                    <a:pt x="105" y="205"/>
                    <a:pt x="106" y="204"/>
                  </a:cubicBezTo>
                  <a:cubicBezTo>
                    <a:pt x="105" y="204"/>
                    <a:pt x="104" y="204"/>
                    <a:pt x="103" y="204"/>
                  </a:cubicBezTo>
                  <a:cubicBezTo>
                    <a:pt x="102" y="204"/>
                    <a:pt x="102" y="204"/>
                    <a:pt x="101" y="204"/>
                  </a:cubicBezTo>
                  <a:cubicBezTo>
                    <a:pt x="101" y="204"/>
                    <a:pt x="101" y="203"/>
                    <a:pt x="101" y="203"/>
                  </a:cubicBezTo>
                  <a:cubicBezTo>
                    <a:pt x="101" y="203"/>
                    <a:pt x="101" y="203"/>
                    <a:pt x="101" y="202"/>
                  </a:cubicBezTo>
                  <a:cubicBezTo>
                    <a:pt x="101" y="202"/>
                    <a:pt x="102" y="202"/>
                    <a:pt x="102" y="202"/>
                  </a:cubicBezTo>
                  <a:cubicBezTo>
                    <a:pt x="102" y="202"/>
                    <a:pt x="102" y="202"/>
                    <a:pt x="102" y="201"/>
                  </a:cubicBezTo>
                  <a:cubicBezTo>
                    <a:pt x="102" y="201"/>
                    <a:pt x="102" y="201"/>
                    <a:pt x="101" y="201"/>
                  </a:cubicBezTo>
                  <a:cubicBezTo>
                    <a:pt x="101" y="202"/>
                    <a:pt x="101" y="202"/>
                    <a:pt x="100" y="202"/>
                  </a:cubicBezTo>
                  <a:cubicBezTo>
                    <a:pt x="100" y="203"/>
                    <a:pt x="100" y="203"/>
                    <a:pt x="99" y="203"/>
                  </a:cubicBezTo>
                  <a:cubicBezTo>
                    <a:pt x="99" y="204"/>
                    <a:pt x="99" y="204"/>
                    <a:pt x="98" y="204"/>
                  </a:cubicBezTo>
                  <a:cubicBezTo>
                    <a:pt x="98" y="204"/>
                    <a:pt x="97" y="204"/>
                    <a:pt x="97" y="204"/>
                  </a:cubicBezTo>
                  <a:cubicBezTo>
                    <a:pt x="97" y="203"/>
                    <a:pt x="97" y="203"/>
                    <a:pt x="96" y="202"/>
                  </a:cubicBezTo>
                  <a:cubicBezTo>
                    <a:pt x="96" y="202"/>
                    <a:pt x="95" y="202"/>
                    <a:pt x="95" y="203"/>
                  </a:cubicBezTo>
                  <a:cubicBezTo>
                    <a:pt x="95" y="203"/>
                    <a:pt x="94" y="203"/>
                    <a:pt x="94" y="203"/>
                  </a:cubicBezTo>
                  <a:cubicBezTo>
                    <a:pt x="94" y="204"/>
                    <a:pt x="94" y="204"/>
                    <a:pt x="94" y="205"/>
                  </a:cubicBezTo>
                  <a:cubicBezTo>
                    <a:pt x="94" y="205"/>
                    <a:pt x="94" y="205"/>
                    <a:pt x="95" y="206"/>
                  </a:cubicBezTo>
                  <a:cubicBezTo>
                    <a:pt x="95" y="206"/>
                    <a:pt x="95" y="206"/>
                    <a:pt x="96" y="207"/>
                  </a:cubicBezTo>
                  <a:cubicBezTo>
                    <a:pt x="96" y="207"/>
                    <a:pt x="96" y="207"/>
                    <a:pt x="96" y="208"/>
                  </a:cubicBezTo>
                  <a:cubicBezTo>
                    <a:pt x="97" y="207"/>
                    <a:pt x="98" y="207"/>
                    <a:pt x="98" y="207"/>
                  </a:cubicBezTo>
                  <a:cubicBezTo>
                    <a:pt x="98" y="206"/>
                    <a:pt x="98" y="205"/>
                    <a:pt x="99" y="205"/>
                  </a:cubicBezTo>
                  <a:cubicBezTo>
                    <a:pt x="99" y="205"/>
                    <a:pt x="99" y="205"/>
                    <a:pt x="99" y="206"/>
                  </a:cubicBezTo>
                  <a:cubicBezTo>
                    <a:pt x="99" y="206"/>
                    <a:pt x="100" y="206"/>
                    <a:pt x="100" y="207"/>
                  </a:cubicBezTo>
                  <a:cubicBezTo>
                    <a:pt x="100" y="207"/>
                    <a:pt x="100" y="208"/>
                    <a:pt x="100" y="208"/>
                  </a:cubicBezTo>
                  <a:cubicBezTo>
                    <a:pt x="100" y="208"/>
                    <a:pt x="101" y="208"/>
                    <a:pt x="101" y="208"/>
                  </a:cubicBezTo>
                  <a:cubicBezTo>
                    <a:pt x="101" y="209"/>
                    <a:pt x="100" y="209"/>
                    <a:pt x="100" y="210"/>
                  </a:cubicBezTo>
                  <a:cubicBezTo>
                    <a:pt x="99" y="210"/>
                    <a:pt x="99" y="210"/>
                    <a:pt x="98" y="210"/>
                  </a:cubicBezTo>
                  <a:cubicBezTo>
                    <a:pt x="98" y="210"/>
                    <a:pt x="98" y="210"/>
                    <a:pt x="98" y="210"/>
                  </a:cubicBezTo>
                  <a:lnTo>
                    <a:pt x="98" y="209"/>
                  </a:lnTo>
                  <a:cubicBezTo>
                    <a:pt x="98" y="209"/>
                    <a:pt x="98" y="209"/>
                    <a:pt x="98" y="208"/>
                  </a:cubicBezTo>
                  <a:cubicBezTo>
                    <a:pt x="97" y="208"/>
                    <a:pt x="97" y="208"/>
                    <a:pt x="97" y="208"/>
                  </a:cubicBezTo>
                  <a:cubicBezTo>
                    <a:pt x="96" y="208"/>
                    <a:pt x="96" y="209"/>
                    <a:pt x="96" y="209"/>
                  </a:cubicBezTo>
                  <a:cubicBezTo>
                    <a:pt x="96" y="209"/>
                    <a:pt x="96" y="209"/>
                    <a:pt x="96" y="210"/>
                  </a:cubicBezTo>
                  <a:cubicBezTo>
                    <a:pt x="96" y="210"/>
                    <a:pt x="96" y="211"/>
                    <a:pt x="96" y="211"/>
                  </a:cubicBezTo>
                  <a:cubicBezTo>
                    <a:pt x="96" y="211"/>
                    <a:pt x="96" y="212"/>
                    <a:pt x="96" y="212"/>
                  </a:cubicBezTo>
                  <a:cubicBezTo>
                    <a:pt x="95" y="212"/>
                    <a:pt x="95" y="211"/>
                    <a:pt x="95" y="211"/>
                  </a:cubicBezTo>
                  <a:cubicBezTo>
                    <a:pt x="94" y="210"/>
                    <a:pt x="94" y="210"/>
                    <a:pt x="94" y="209"/>
                  </a:cubicBezTo>
                  <a:cubicBezTo>
                    <a:pt x="94" y="208"/>
                    <a:pt x="94" y="208"/>
                    <a:pt x="94" y="207"/>
                  </a:cubicBezTo>
                  <a:cubicBezTo>
                    <a:pt x="93" y="207"/>
                    <a:pt x="93" y="206"/>
                    <a:pt x="92" y="206"/>
                  </a:cubicBezTo>
                  <a:cubicBezTo>
                    <a:pt x="92" y="207"/>
                    <a:pt x="91" y="208"/>
                    <a:pt x="91" y="209"/>
                  </a:cubicBezTo>
                  <a:cubicBezTo>
                    <a:pt x="91" y="210"/>
                    <a:pt x="90" y="211"/>
                    <a:pt x="90" y="212"/>
                  </a:cubicBezTo>
                  <a:cubicBezTo>
                    <a:pt x="89" y="212"/>
                    <a:pt x="88" y="212"/>
                    <a:pt x="87" y="212"/>
                  </a:cubicBezTo>
                  <a:cubicBezTo>
                    <a:pt x="87" y="212"/>
                    <a:pt x="86" y="212"/>
                    <a:pt x="85" y="212"/>
                  </a:cubicBezTo>
                  <a:cubicBezTo>
                    <a:pt x="85" y="211"/>
                    <a:pt x="85" y="211"/>
                    <a:pt x="86" y="211"/>
                  </a:cubicBezTo>
                  <a:cubicBezTo>
                    <a:pt x="86" y="212"/>
                    <a:pt x="87" y="212"/>
                    <a:pt x="87" y="211"/>
                  </a:cubicBezTo>
                  <a:cubicBezTo>
                    <a:pt x="88" y="211"/>
                    <a:pt x="87" y="210"/>
                    <a:pt x="87" y="210"/>
                  </a:cubicBezTo>
                  <a:lnTo>
                    <a:pt x="85" y="210"/>
                  </a:lnTo>
                  <a:cubicBezTo>
                    <a:pt x="85" y="209"/>
                    <a:pt x="85" y="209"/>
                    <a:pt x="85" y="208"/>
                  </a:cubicBezTo>
                  <a:cubicBezTo>
                    <a:pt x="84" y="208"/>
                    <a:pt x="84" y="208"/>
                    <a:pt x="83" y="208"/>
                  </a:cubicBezTo>
                  <a:cubicBezTo>
                    <a:pt x="83" y="208"/>
                    <a:pt x="83" y="208"/>
                    <a:pt x="83" y="207"/>
                  </a:cubicBezTo>
                  <a:cubicBezTo>
                    <a:pt x="83" y="207"/>
                    <a:pt x="83" y="207"/>
                    <a:pt x="83" y="206"/>
                  </a:cubicBezTo>
                  <a:cubicBezTo>
                    <a:pt x="84" y="206"/>
                    <a:pt x="84" y="206"/>
                    <a:pt x="84" y="206"/>
                  </a:cubicBezTo>
                  <a:cubicBezTo>
                    <a:pt x="84" y="205"/>
                    <a:pt x="83" y="205"/>
                    <a:pt x="83" y="205"/>
                  </a:cubicBezTo>
                  <a:cubicBezTo>
                    <a:pt x="82" y="205"/>
                    <a:pt x="82" y="206"/>
                    <a:pt x="82" y="207"/>
                  </a:cubicBezTo>
                  <a:cubicBezTo>
                    <a:pt x="82" y="208"/>
                    <a:pt x="82" y="209"/>
                    <a:pt x="82" y="209"/>
                  </a:cubicBezTo>
                  <a:cubicBezTo>
                    <a:pt x="82" y="210"/>
                    <a:pt x="82" y="210"/>
                    <a:pt x="82" y="210"/>
                  </a:cubicBezTo>
                  <a:cubicBezTo>
                    <a:pt x="82" y="210"/>
                    <a:pt x="83" y="210"/>
                    <a:pt x="83" y="210"/>
                  </a:cubicBezTo>
                  <a:cubicBezTo>
                    <a:pt x="83" y="209"/>
                    <a:pt x="83" y="209"/>
                    <a:pt x="83" y="209"/>
                  </a:cubicBezTo>
                  <a:cubicBezTo>
                    <a:pt x="84" y="209"/>
                    <a:pt x="84" y="209"/>
                    <a:pt x="84" y="209"/>
                  </a:cubicBezTo>
                  <a:cubicBezTo>
                    <a:pt x="84" y="210"/>
                    <a:pt x="83" y="211"/>
                    <a:pt x="82" y="211"/>
                  </a:cubicBezTo>
                  <a:cubicBezTo>
                    <a:pt x="81" y="212"/>
                    <a:pt x="80" y="212"/>
                    <a:pt x="80" y="212"/>
                  </a:cubicBezTo>
                  <a:cubicBezTo>
                    <a:pt x="79" y="212"/>
                    <a:pt x="78" y="212"/>
                    <a:pt x="77" y="212"/>
                  </a:cubicBezTo>
                  <a:cubicBezTo>
                    <a:pt x="76" y="212"/>
                    <a:pt x="75" y="212"/>
                    <a:pt x="74" y="211"/>
                  </a:cubicBezTo>
                  <a:cubicBezTo>
                    <a:pt x="72" y="212"/>
                    <a:pt x="71" y="212"/>
                    <a:pt x="69" y="212"/>
                  </a:cubicBezTo>
                  <a:cubicBezTo>
                    <a:pt x="67" y="212"/>
                    <a:pt x="65" y="212"/>
                    <a:pt x="63" y="212"/>
                  </a:cubicBezTo>
                  <a:cubicBezTo>
                    <a:pt x="61" y="212"/>
                    <a:pt x="60" y="212"/>
                    <a:pt x="58" y="212"/>
                  </a:cubicBezTo>
                  <a:cubicBezTo>
                    <a:pt x="56" y="211"/>
                    <a:pt x="55" y="211"/>
                    <a:pt x="54" y="211"/>
                  </a:cubicBezTo>
                  <a:cubicBezTo>
                    <a:pt x="54" y="211"/>
                    <a:pt x="54" y="212"/>
                    <a:pt x="54" y="212"/>
                  </a:cubicBezTo>
                  <a:cubicBezTo>
                    <a:pt x="53" y="213"/>
                    <a:pt x="53" y="213"/>
                    <a:pt x="53" y="213"/>
                  </a:cubicBezTo>
                  <a:cubicBezTo>
                    <a:pt x="53" y="214"/>
                    <a:pt x="53" y="214"/>
                    <a:pt x="52" y="214"/>
                  </a:cubicBezTo>
                  <a:cubicBezTo>
                    <a:pt x="52" y="214"/>
                    <a:pt x="52" y="214"/>
                    <a:pt x="51" y="214"/>
                  </a:cubicBezTo>
                  <a:cubicBezTo>
                    <a:pt x="51" y="213"/>
                    <a:pt x="51" y="213"/>
                    <a:pt x="51" y="213"/>
                  </a:cubicBezTo>
                  <a:cubicBezTo>
                    <a:pt x="51" y="213"/>
                    <a:pt x="51" y="213"/>
                    <a:pt x="51" y="213"/>
                  </a:cubicBezTo>
                  <a:lnTo>
                    <a:pt x="52" y="213"/>
                  </a:lnTo>
                  <a:cubicBezTo>
                    <a:pt x="52" y="213"/>
                    <a:pt x="52" y="213"/>
                    <a:pt x="52" y="213"/>
                  </a:cubicBezTo>
                  <a:cubicBezTo>
                    <a:pt x="52" y="212"/>
                    <a:pt x="52" y="212"/>
                    <a:pt x="51" y="212"/>
                  </a:cubicBezTo>
                  <a:cubicBezTo>
                    <a:pt x="51" y="212"/>
                    <a:pt x="50" y="212"/>
                    <a:pt x="49" y="212"/>
                  </a:cubicBezTo>
                  <a:cubicBezTo>
                    <a:pt x="49" y="212"/>
                    <a:pt x="49" y="213"/>
                    <a:pt x="49" y="213"/>
                  </a:cubicBezTo>
                  <a:cubicBezTo>
                    <a:pt x="49" y="213"/>
                    <a:pt x="49" y="213"/>
                    <a:pt x="49" y="213"/>
                  </a:cubicBezTo>
                  <a:cubicBezTo>
                    <a:pt x="50" y="213"/>
                    <a:pt x="50" y="213"/>
                    <a:pt x="50" y="213"/>
                  </a:cubicBezTo>
                  <a:cubicBezTo>
                    <a:pt x="50" y="214"/>
                    <a:pt x="50" y="214"/>
                    <a:pt x="50" y="214"/>
                  </a:cubicBezTo>
                  <a:cubicBezTo>
                    <a:pt x="49" y="214"/>
                    <a:pt x="49" y="214"/>
                    <a:pt x="49" y="214"/>
                  </a:cubicBezTo>
                  <a:cubicBezTo>
                    <a:pt x="48" y="214"/>
                    <a:pt x="48" y="214"/>
                    <a:pt x="48" y="214"/>
                  </a:cubicBezTo>
                  <a:cubicBezTo>
                    <a:pt x="48" y="213"/>
                    <a:pt x="48" y="213"/>
                    <a:pt x="47" y="213"/>
                  </a:cubicBezTo>
                  <a:cubicBezTo>
                    <a:pt x="47" y="212"/>
                    <a:pt x="47" y="212"/>
                    <a:pt x="46" y="212"/>
                  </a:cubicBezTo>
                  <a:cubicBezTo>
                    <a:pt x="45" y="212"/>
                    <a:pt x="45" y="212"/>
                    <a:pt x="44" y="212"/>
                  </a:cubicBezTo>
                  <a:cubicBezTo>
                    <a:pt x="43" y="212"/>
                    <a:pt x="43" y="212"/>
                    <a:pt x="42" y="212"/>
                  </a:cubicBezTo>
                  <a:cubicBezTo>
                    <a:pt x="41" y="212"/>
                    <a:pt x="41" y="212"/>
                    <a:pt x="40" y="212"/>
                  </a:cubicBezTo>
                  <a:cubicBezTo>
                    <a:pt x="40" y="212"/>
                    <a:pt x="39" y="212"/>
                    <a:pt x="39" y="212"/>
                  </a:cubicBezTo>
                  <a:cubicBezTo>
                    <a:pt x="39" y="213"/>
                    <a:pt x="39" y="213"/>
                    <a:pt x="40" y="213"/>
                  </a:cubicBezTo>
                  <a:cubicBezTo>
                    <a:pt x="40" y="213"/>
                    <a:pt x="41" y="213"/>
                    <a:pt x="41" y="214"/>
                  </a:cubicBezTo>
                  <a:cubicBezTo>
                    <a:pt x="40" y="213"/>
                    <a:pt x="40" y="213"/>
                    <a:pt x="39" y="213"/>
                  </a:cubicBezTo>
                  <a:cubicBezTo>
                    <a:pt x="38" y="213"/>
                    <a:pt x="37" y="213"/>
                    <a:pt x="36" y="213"/>
                  </a:cubicBezTo>
                  <a:cubicBezTo>
                    <a:pt x="36" y="213"/>
                    <a:pt x="35" y="212"/>
                    <a:pt x="34" y="212"/>
                  </a:cubicBezTo>
                  <a:cubicBezTo>
                    <a:pt x="34" y="211"/>
                    <a:pt x="33" y="211"/>
                    <a:pt x="34" y="210"/>
                  </a:cubicBezTo>
                  <a:cubicBezTo>
                    <a:pt x="33" y="210"/>
                    <a:pt x="33" y="210"/>
                    <a:pt x="33" y="211"/>
                  </a:cubicBezTo>
                  <a:cubicBezTo>
                    <a:pt x="33" y="211"/>
                    <a:pt x="32" y="211"/>
                    <a:pt x="32" y="211"/>
                  </a:cubicBezTo>
                  <a:cubicBezTo>
                    <a:pt x="32" y="210"/>
                    <a:pt x="32" y="210"/>
                    <a:pt x="32" y="210"/>
                  </a:cubicBezTo>
                  <a:cubicBezTo>
                    <a:pt x="33" y="209"/>
                    <a:pt x="33" y="209"/>
                    <a:pt x="33" y="208"/>
                  </a:cubicBezTo>
                  <a:cubicBezTo>
                    <a:pt x="32" y="208"/>
                    <a:pt x="31" y="208"/>
                    <a:pt x="31" y="209"/>
                  </a:cubicBezTo>
                  <a:cubicBezTo>
                    <a:pt x="31" y="210"/>
                    <a:pt x="30" y="210"/>
                    <a:pt x="29" y="210"/>
                  </a:cubicBezTo>
                  <a:cubicBezTo>
                    <a:pt x="23" y="208"/>
                    <a:pt x="18" y="204"/>
                    <a:pt x="14" y="199"/>
                  </a:cubicBezTo>
                  <a:cubicBezTo>
                    <a:pt x="10" y="194"/>
                    <a:pt x="7" y="188"/>
                    <a:pt x="5" y="182"/>
                  </a:cubicBezTo>
                  <a:cubicBezTo>
                    <a:pt x="3" y="175"/>
                    <a:pt x="2" y="168"/>
                    <a:pt x="1" y="160"/>
                  </a:cubicBezTo>
                  <a:cubicBezTo>
                    <a:pt x="1" y="152"/>
                    <a:pt x="0" y="143"/>
                    <a:pt x="1" y="134"/>
                  </a:cubicBezTo>
                  <a:lnTo>
                    <a:pt x="54" y="134"/>
                  </a:lnTo>
                  <a:cubicBezTo>
                    <a:pt x="54" y="137"/>
                    <a:pt x="54" y="141"/>
                    <a:pt x="54" y="144"/>
                  </a:cubicBezTo>
                  <a:cubicBezTo>
                    <a:pt x="54" y="147"/>
                    <a:pt x="54" y="150"/>
                    <a:pt x="54" y="153"/>
                  </a:cubicBezTo>
                  <a:cubicBezTo>
                    <a:pt x="54" y="157"/>
                    <a:pt x="54" y="160"/>
                    <a:pt x="54" y="164"/>
                  </a:cubicBezTo>
                  <a:cubicBezTo>
                    <a:pt x="54" y="168"/>
                    <a:pt x="54" y="171"/>
                    <a:pt x="55" y="175"/>
                  </a:cubicBezTo>
                  <a:cubicBezTo>
                    <a:pt x="56" y="178"/>
                    <a:pt x="57" y="180"/>
                    <a:pt x="59" y="182"/>
                  </a:cubicBezTo>
                  <a:cubicBezTo>
                    <a:pt x="61" y="184"/>
                    <a:pt x="63" y="185"/>
                    <a:pt x="67" y="185"/>
                  </a:cubicBezTo>
                  <a:cubicBezTo>
                    <a:pt x="69" y="184"/>
                    <a:pt x="71" y="184"/>
                    <a:pt x="72" y="182"/>
                  </a:cubicBezTo>
                  <a:cubicBezTo>
                    <a:pt x="73" y="181"/>
                    <a:pt x="73" y="179"/>
                    <a:pt x="74" y="178"/>
                  </a:cubicBezTo>
                  <a:cubicBezTo>
                    <a:pt x="74" y="176"/>
                    <a:pt x="74" y="173"/>
                    <a:pt x="74" y="171"/>
                  </a:cubicBezTo>
                  <a:cubicBezTo>
                    <a:pt x="74" y="169"/>
                    <a:pt x="74" y="166"/>
                    <a:pt x="75" y="163"/>
                  </a:cubicBezTo>
                  <a:cubicBezTo>
                    <a:pt x="75" y="160"/>
                    <a:pt x="75" y="155"/>
                    <a:pt x="75" y="150"/>
                  </a:cubicBezTo>
                  <a:cubicBezTo>
                    <a:pt x="75" y="145"/>
                    <a:pt x="75" y="140"/>
                    <a:pt x="75" y="134"/>
                  </a:cubicBezTo>
                  <a:cubicBezTo>
                    <a:pt x="75" y="129"/>
                    <a:pt x="75" y="124"/>
                    <a:pt x="75" y="118"/>
                  </a:cubicBezTo>
                  <a:cubicBezTo>
                    <a:pt x="75" y="113"/>
                    <a:pt x="75" y="109"/>
                    <a:pt x="75" y="105"/>
                  </a:cubicBezTo>
                  <a:cubicBezTo>
                    <a:pt x="75" y="103"/>
                    <a:pt x="74" y="101"/>
                    <a:pt x="74" y="100"/>
                  </a:cubicBezTo>
                  <a:cubicBezTo>
                    <a:pt x="74" y="98"/>
                    <a:pt x="73" y="96"/>
                    <a:pt x="73" y="95"/>
                  </a:cubicBezTo>
                  <a:cubicBezTo>
                    <a:pt x="72" y="93"/>
                    <a:pt x="71" y="92"/>
                    <a:pt x="70" y="91"/>
                  </a:cubicBezTo>
                  <a:cubicBezTo>
                    <a:pt x="69" y="90"/>
                    <a:pt x="68" y="89"/>
                    <a:pt x="67" y="89"/>
                  </a:cubicBezTo>
                  <a:cubicBezTo>
                    <a:pt x="64" y="89"/>
                    <a:pt x="62" y="89"/>
                    <a:pt x="60" y="89"/>
                  </a:cubicBezTo>
                  <a:cubicBezTo>
                    <a:pt x="58" y="90"/>
                    <a:pt x="57" y="92"/>
                    <a:pt x="56" y="93"/>
                  </a:cubicBezTo>
                  <a:cubicBezTo>
                    <a:pt x="55" y="95"/>
                    <a:pt x="54" y="97"/>
                    <a:pt x="54" y="100"/>
                  </a:cubicBezTo>
                  <a:cubicBezTo>
                    <a:pt x="54" y="102"/>
                    <a:pt x="54" y="105"/>
                    <a:pt x="54" y="108"/>
                  </a:cubicBezTo>
                  <a:lnTo>
                    <a:pt x="1" y="108"/>
                  </a:lnTo>
                  <a:cubicBezTo>
                    <a:pt x="2" y="91"/>
                    <a:pt x="2" y="74"/>
                    <a:pt x="3" y="58"/>
                  </a:cubicBezTo>
                  <a:cubicBezTo>
                    <a:pt x="3" y="41"/>
                    <a:pt x="3" y="25"/>
                    <a:pt x="3" y="8"/>
                  </a:cubicBezTo>
                  <a:cubicBezTo>
                    <a:pt x="3" y="8"/>
                    <a:pt x="4" y="7"/>
                    <a:pt x="4" y="7"/>
                  </a:cubicBezTo>
                  <a:cubicBezTo>
                    <a:pt x="5" y="7"/>
                    <a:pt x="5" y="7"/>
                    <a:pt x="5" y="6"/>
                  </a:cubicBezTo>
                  <a:cubicBezTo>
                    <a:pt x="5" y="6"/>
                    <a:pt x="5" y="5"/>
                    <a:pt x="5" y="5"/>
                  </a:cubicBezTo>
                  <a:cubicBezTo>
                    <a:pt x="5" y="5"/>
                    <a:pt x="5" y="5"/>
                    <a:pt x="4" y="4"/>
                  </a:cubicBezTo>
                  <a:cubicBezTo>
                    <a:pt x="4" y="4"/>
                    <a:pt x="4" y="4"/>
                    <a:pt x="4" y="4"/>
                  </a:cubicBezTo>
                  <a:cubicBezTo>
                    <a:pt x="4" y="3"/>
                    <a:pt x="4" y="3"/>
                    <a:pt x="4" y="2"/>
                  </a:cubicBezTo>
                  <a:cubicBezTo>
                    <a:pt x="5" y="2"/>
                    <a:pt x="5" y="2"/>
                    <a:pt x="6" y="2"/>
                  </a:cubicBezTo>
                  <a:cubicBezTo>
                    <a:pt x="6" y="2"/>
                    <a:pt x="6" y="2"/>
                    <a:pt x="6" y="1"/>
                  </a:cubicBezTo>
                  <a:cubicBezTo>
                    <a:pt x="8" y="1"/>
                    <a:pt x="9" y="1"/>
                    <a:pt x="10" y="1"/>
                  </a:cubicBezTo>
                  <a:cubicBezTo>
                    <a:pt x="12" y="1"/>
                    <a:pt x="13" y="1"/>
                    <a:pt x="13" y="2"/>
                  </a:cubicBezTo>
                  <a:cubicBezTo>
                    <a:pt x="14" y="2"/>
                    <a:pt x="14" y="3"/>
                    <a:pt x="13" y="3"/>
                  </a:cubicBezTo>
                  <a:cubicBezTo>
                    <a:pt x="13" y="3"/>
                    <a:pt x="13" y="3"/>
                    <a:pt x="13" y="4"/>
                  </a:cubicBezTo>
                  <a:cubicBezTo>
                    <a:pt x="12" y="4"/>
                    <a:pt x="12" y="4"/>
                    <a:pt x="11" y="4"/>
                  </a:cubicBezTo>
                  <a:cubicBezTo>
                    <a:pt x="11" y="3"/>
                    <a:pt x="11" y="3"/>
                    <a:pt x="11" y="3"/>
                  </a:cubicBezTo>
                  <a:cubicBezTo>
                    <a:pt x="10" y="3"/>
                    <a:pt x="10" y="3"/>
                    <a:pt x="10" y="4"/>
                  </a:cubicBezTo>
                  <a:cubicBezTo>
                    <a:pt x="10" y="4"/>
                    <a:pt x="10" y="5"/>
                    <a:pt x="10" y="5"/>
                  </a:cubicBezTo>
                  <a:cubicBezTo>
                    <a:pt x="12" y="5"/>
                    <a:pt x="13" y="5"/>
                    <a:pt x="13" y="5"/>
                  </a:cubicBezTo>
                  <a:cubicBezTo>
                    <a:pt x="14" y="4"/>
                    <a:pt x="14" y="4"/>
                    <a:pt x="16" y="4"/>
                  </a:cubicBezTo>
                  <a:cubicBezTo>
                    <a:pt x="16" y="3"/>
                    <a:pt x="16" y="2"/>
                    <a:pt x="15" y="2"/>
                  </a:cubicBezTo>
                  <a:cubicBezTo>
                    <a:pt x="15" y="2"/>
                    <a:pt x="15" y="1"/>
                    <a:pt x="15" y="1"/>
                  </a:cubicBezTo>
                  <a:lnTo>
                    <a:pt x="23" y="1"/>
                  </a:lnTo>
                  <a:cubicBezTo>
                    <a:pt x="22" y="1"/>
                    <a:pt x="22" y="2"/>
                    <a:pt x="23" y="3"/>
                  </a:cubicBezTo>
                  <a:cubicBezTo>
                    <a:pt x="23" y="4"/>
                    <a:pt x="23" y="4"/>
                    <a:pt x="24" y="4"/>
                  </a:cubicBezTo>
                  <a:cubicBezTo>
                    <a:pt x="25" y="4"/>
                    <a:pt x="25" y="4"/>
                    <a:pt x="25" y="3"/>
                  </a:cubicBezTo>
                  <a:cubicBezTo>
                    <a:pt x="25" y="3"/>
                    <a:pt x="25" y="3"/>
                    <a:pt x="25" y="2"/>
                  </a:cubicBezTo>
                  <a:cubicBezTo>
                    <a:pt x="25" y="2"/>
                    <a:pt x="25" y="2"/>
                    <a:pt x="25" y="1"/>
                  </a:cubicBezTo>
                  <a:cubicBezTo>
                    <a:pt x="25" y="1"/>
                    <a:pt x="25" y="1"/>
                    <a:pt x="25" y="1"/>
                  </a:cubicBezTo>
                  <a:cubicBezTo>
                    <a:pt x="26" y="0"/>
                    <a:pt x="26" y="0"/>
                    <a:pt x="27" y="1"/>
                  </a:cubicBezTo>
                  <a:cubicBezTo>
                    <a:pt x="27" y="1"/>
                    <a:pt x="27" y="1"/>
                    <a:pt x="27" y="2"/>
                  </a:cubicBezTo>
                  <a:cubicBezTo>
                    <a:pt x="27" y="2"/>
                    <a:pt x="27" y="2"/>
                    <a:pt x="27" y="3"/>
                  </a:cubicBezTo>
                  <a:cubicBezTo>
                    <a:pt x="27" y="3"/>
                    <a:pt x="27" y="3"/>
                    <a:pt x="28" y="3"/>
                  </a:cubicBezTo>
                  <a:cubicBezTo>
                    <a:pt x="28" y="3"/>
                    <a:pt x="29" y="3"/>
                    <a:pt x="29" y="3"/>
                  </a:cubicBezTo>
                  <a:cubicBezTo>
                    <a:pt x="29" y="2"/>
                    <a:pt x="29" y="2"/>
                    <a:pt x="28" y="2"/>
                  </a:cubicBezTo>
                  <a:cubicBezTo>
                    <a:pt x="28" y="2"/>
                    <a:pt x="28" y="1"/>
                    <a:pt x="28" y="1"/>
                  </a:cubicBezTo>
                  <a:cubicBezTo>
                    <a:pt x="28" y="1"/>
                    <a:pt x="28" y="1"/>
                    <a:pt x="28" y="1"/>
                  </a:cubicBezTo>
                  <a:cubicBezTo>
                    <a:pt x="30" y="1"/>
                    <a:pt x="31" y="1"/>
                    <a:pt x="33" y="1"/>
                  </a:cubicBezTo>
                  <a:cubicBezTo>
                    <a:pt x="35" y="1"/>
                    <a:pt x="36" y="1"/>
                    <a:pt x="38" y="1"/>
                  </a:cubicBezTo>
                  <a:cubicBezTo>
                    <a:pt x="37" y="2"/>
                    <a:pt x="37" y="2"/>
                    <a:pt x="38" y="3"/>
                  </a:cubicBezTo>
                  <a:cubicBezTo>
                    <a:pt x="38" y="3"/>
                    <a:pt x="38" y="3"/>
                    <a:pt x="39" y="4"/>
                  </a:cubicBezTo>
                  <a:cubicBezTo>
                    <a:pt x="39" y="4"/>
                    <a:pt x="40" y="4"/>
                    <a:pt x="40" y="4"/>
                  </a:cubicBezTo>
                  <a:cubicBezTo>
                    <a:pt x="40" y="4"/>
                    <a:pt x="41" y="5"/>
                    <a:pt x="41" y="5"/>
                  </a:cubicBezTo>
                  <a:cubicBezTo>
                    <a:pt x="41" y="5"/>
                    <a:pt x="41" y="4"/>
                    <a:pt x="41" y="3"/>
                  </a:cubicBezTo>
                  <a:cubicBezTo>
                    <a:pt x="41" y="3"/>
                    <a:pt x="42" y="3"/>
                    <a:pt x="43" y="3"/>
                  </a:cubicBezTo>
                  <a:cubicBezTo>
                    <a:pt x="43" y="2"/>
                    <a:pt x="43" y="2"/>
                    <a:pt x="43" y="2"/>
                  </a:cubicBezTo>
                  <a:cubicBezTo>
                    <a:pt x="42" y="2"/>
                    <a:pt x="42" y="2"/>
                    <a:pt x="42" y="2"/>
                  </a:cubicBezTo>
                  <a:cubicBezTo>
                    <a:pt x="42" y="2"/>
                    <a:pt x="42" y="2"/>
                    <a:pt x="42" y="1"/>
                  </a:cubicBezTo>
                  <a:cubicBezTo>
                    <a:pt x="42" y="1"/>
                    <a:pt x="42" y="1"/>
                    <a:pt x="42" y="1"/>
                  </a:cubicBezTo>
                  <a:cubicBezTo>
                    <a:pt x="42" y="1"/>
                    <a:pt x="43" y="1"/>
                    <a:pt x="43" y="1"/>
                  </a:cubicBezTo>
                  <a:cubicBezTo>
                    <a:pt x="44" y="1"/>
                    <a:pt x="45" y="1"/>
                    <a:pt x="45" y="1"/>
                  </a:cubicBezTo>
                  <a:cubicBezTo>
                    <a:pt x="46" y="1"/>
                    <a:pt x="46" y="1"/>
                    <a:pt x="47" y="1"/>
                  </a:cubicBezTo>
                  <a:cubicBezTo>
                    <a:pt x="47" y="1"/>
                    <a:pt x="48" y="1"/>
                    <a:pt x="48" y="2"/>
                  </a:cubicBezTo>
                  <a:cubicBezTo>
                    <a:pt x="48" y="1"/>
                    <a:pt x="49" y="1"/>
                    <a:pt x="50" y="1"/>
                  </a:cubicBezTo>
                  <a:cubicBezTo>
                    <a:pt x="51" y="1"/>
                    <a:pt x="52" y="1"/>
                    <a:pt x="53" y="1"/>
                  </a:cubicBezTo>
                  <a:cubicBezTo>
                    <a:pt x="54" y="1"/>
                    <a:pt x="55" y="1"/>
                    <a:pt x="56" y="1"/>
                  </a:cubicBezTo>
                  <a:cubicBezTo>
                    <a:pt x="57" y="2"/>
                    <a:pt x="57" y="2"/>
                    <a:pt x="57" y="3"/>
                  </a:cubicBezTo>
                  <a:cubicBezTo>
                    <a:pt x="58" y="3"/>
                    <a:pt x="58" y="3"/>
                    <a:pt x="58" y="3"/>
                  </a:cubicBezTo>
                  <a:cubicBezTo>
                    <a:pt x="58" y="2"/>
                    <a:pt x="58" y="2"/>
                    <a:pt x="58" y="2"/>
                  </a:cubicBezTo>
                  <a:cubicBezTo>
                    <a:pt x="58" y="2"/>
                    <a:pt x="58" y="2"/>
                    <a:pt x="58" y="1"/>
                  </a:cubicBezTo>
                  <a:cubicBezTo>
                    <a:pt x="58" y="1"/>
                    <a:pt x="58" y="1"/>
                    <a:pt x="58" y="1"/>
                  </a:cubicBezTo>
                  <a:cubicBezTo>
                    <a:pt x="59" y="1"/>
                    <a:pt x="61" y="0"/>
                    <a:pt x="62" y="1"/>
                  </a:cubicBezTo>
                  <a:cubicBezTo>
                    <a:pt x="63" y="1"/>
                    <a:pt x="64" y="1"/>
                    <a:pt x="65" y="1"/>
                  </a:cubicBezTo>
                  <a:cubicBezTo>
                    <a:pt x="65" y="1"/>
                    <a:pt x="66" y="2"/>
                    <a:pt x="66" y="3"/>
                  </a:cubicBezTo>
                  <a:cubicBezTo>
                    <a:pt x="66" y="3"/>
                    <a:pt x="66" y="4"/>
                    <a:pt x="65" y="4"/>
                  </a:cubicBezTo>
                  <a:lnTo>
                    <a:pt x="68" y="4"/>
                  </a:lnTo>
                  <a:cubicBezTo>
                    <a:pt x="68" y="4"/>
                    <a:pt x="68" y="4"/>
                    <a:pt x="68" y="4"/>
                  </a:cubicBezTo>
                  <a:cubicBezTo>
                    <a:pt x="68" y="3"/>
                    <a:pt x="68" y="3"/>
                    <a:pt x="68" y="3"/>
                  </a:cubicBezTo>
                  <a:cubicBezTo>
                    <a:pt x="68" y="3"/>
                    <a:pt x="68" y="3"/>
                    <a:pt x="67" y="3"/>
                  </a:cubicBezTo>
                  <a:cubicBezTo>
                    <a:pt x="67" y="3"/>
                    <a:pt x="67" y="3"/>
                    <a:pt x="67" y="2"/>
                  </a:cubicBezTo>
                  <a:cubicBezTo>
                    <a:pt x="68" y="2"/>
                    <a:pt x="68" y="2"/>
                    <a:pt x="68" y="2"/>
                  </a:cubicBezTo>
                  <a:cubicBezTo>
                    <a:pt x="68" y="2"/>
                    <a:pt x="68" y="2"/>
                    <a:pt x="68" y="2"/>
                  </a:cubicBezTo>
                  <a:cubicBezTo>
                    <a:pt x="68" y="1"/>
                    <a:pt x="68" y="1"/>
                    <a:pt x="69" y="1"/>
                  </a:cubicBezTo>
                  <a:cubicBezTo>
                    <a:pt x="69" y="1"/>
                    <a:pt x="69" y="1"/>
                    <a:pt x="69" y="1"/>
                  </a:cubicBezTo>
                  <a:cubicBezTo>
                    <a:pt x="70" y="1"/>
                    <a:pt x="70" y="1"/>
                    <a:pt x="70" y="1"/>
                  </a:cubicBezTo>
                  <a:cubicBezTo>
                    <a:pt x="70" y="2"/>
                    <a:pt x="71" y="2"/>
                    <a:pt x="71" y="3"/>
                  </a:cubicBezTo>
                  <a:cubicBezTo>
                    <a:pt x="72" y="2"/>
                    <a:pt x="72" y="2"/>
                    <a:pt x="73" y="2"/>
                  </a:cubicBezTo>
                  <a:cubicBezTo>
                    <a:pt x="73" y="1"/>
                    <a:pt x="74" y="1"/>
                    <a:pt x="75" y="1"/>
                  </a:cubicBezTo>
                  <a:cubicBezTo>
                    <a:pt x="75" y="1"/>
                    <a:pt x="76" y="1"/>
                    <a:pt x="77" y="1"/>
                  </a:cubicBezTo>
                  <a:cubicBezTo>
                    <a:pt x="77" y="1"/>
                    <a:pt x="78" y="1"/>
                    <a:pt x="78" y="2"/>
                  </a:cubicBezTo>
                  <a:cubicBezTo>
                    <a:pt x="78" y="1"/>
                    <a:pt x="79" y="1"/>
                    <a:pt x="81" y="1"/>
                  </a:cubicBezTo>
                  <a:cubicBezTo>
                    <a:pt x="82" y="1"/>
                    <a:pt x="83" y="1"/>
                    <a:pt x="84" y="2"/>
                  </a:cubicBezTo>
                  <a:cubicBezTo>
                    <a:pt x="87" y="1"/>
                    <a:pt x="89" y="0"/>
                    <a:pt x="93" y="1"/>
                  </a:cubicBezTo>
                  <a:cubicBezTo>
                    <a:pt x="96" y="1"/>
                    <a:pt x="99" y="1"/>
                    <a:pt x="102" y="1"/>
                  </a:cubicBezTo>
                  <a:cubicBezTo>
                    <a:pt x="101" y="1"/>
                    <a:pt x="101" y="1"/>
                    <a:pt x="101" y="2"/>
                  </a:cubicBezTo>
                  <a:cubicBezTo>
                    <a:pt x="101" y="2"/>
                    <a:pt x="100" y="3"/>
                    <a:pt x="99" y="2"/>
                  </a:cubicBezTo>
                  <a:cubicBezTo>
                    <a:pt x="99" y="4"/>
                    <a:pt x="100" y="5"/>
                    <a:pt x="101" y="5"/>
                  </a:cubicBezTo>
                  <a:cubicBezTo>
                    <a:pt x="101" y="6"/>
                    <a:pt x="102" y="7"/>
                    <a:pt x="102" y="7"/>
                  </a:cubicBezTo>
                  <a:cubicBezTo>
                    <a:pt x="103" y="7"/>
                    <a:pt x="103" y="6"/>
                    <a:pt x="103" y="6"/>
                  </a:cubicBezTo>
                  <a:cubicBezTo>
                    <a:pt x="103" y="5"/>
                    <a:pt x="104" y="5"/>
                    <a:pt x="105" y="5"/>
                  </a:cubicBezTo>
                  <a:cubicBezTo>
                    <a:pt x="104" y="4"/>
                    <a:pt x="104" y="4"/>
                    <a:pt x="104" y="4"/>
                  </a:cubicBezTo>
                  <a:cubicBezTo>
                    <a:pt x="104" y="3"/>
                    <a:pt x="104" y="3"/>
                    <a:pt x="105" y="2"/>
                  </a:cubicBezTo>
                  <a:cubicBezTo>
                    <a:pt x="104" y="2"/>
                    <a:pt x="104" y="2"/>
                    <a:pt x="103" y="2"/>
                  </a:cubicBezTo>
                  <a:cubicBezTo>
                    <a:pt x="103" y="2"/>
                    <a:pt x="102" y="2"/>
                    <a:pt x="102" y="1"/>
                  </a:cubicBezTo>
                  <a:cubicBezTo>
                    <a:pt x="102" y="1"/>
                    <a:pt x="103" y="1"/>
                    <a:pt x="103" y="1"/>
                  </a:cubicBezTo>
                  <a:cubicBezTo>
                    <a:pt x="104" y="1"/>
                    <a:pt x="105" y="0"/>
                    <a:pt x="105" y="0"/>
                  </a:cubicBezTo>
                  <a:cubicBezTo>
                    <a:pt x="106" y="0"/>
                    <a:pt x="107" y="1"/>
                    <a:pt x="107" y="1"/>
                  </a:cubicBezTo>
                  <a:cubicBezTo>
                    <a:pt x="108" y="1"/>
                    <a:pt x="108" y="1"/>
                    <a:pt x="108" y="2"/>
                  </a:cubicBezTo>
                  <a:cubicBezTo>
                    <a:pt x="109" y="1"/>
                    <a:pt x="109" y="1"/>
                    <a:pt x="110" y="1"/>
                  </a:cubicBezTo>
                  <a:cubicBezTo>
                    <a:pt x="111" y="1"/>
                    <a:pt x="112" y="0"/>
                    <a:pt x="113" y="1"/>
                  </a:cubicBezTo>
                  <a:cubicBezTo>
                    <a:pt x="115" y="1"/>
                    <a:pt x="115" y="1"/>
                    <a:pt x="116" y="1"/>
                  </a:cubicBezTo>
                  <a:cubicBezTo>
                    <a:pt x="117" y="2"/>
                    <a:pt x="117" y="2"/>
                    <a:pt x="117" y="3"/>
                  </a:cubicBezTo>
                  <a:cubicBezTo>
                    <a:pt x="117" y="3"/>
                    <a:pt x="117" y="3"/>
                    <a:pt x="116" y="3"/>
                  </a:cubicBezTo>
                  <a:cubicBezTo>
                    <a:pt x="116" y="3"/>
                    <a:pt x="115" y="3"/>
                    <a:pt x="115" y="4"/>
                  </a:cubicBezTo>
                  <a:cubicBezTo>
                    <a:pt x="115" y="4"/>
                    <a:pt x="115" y="4"/>
                    <a:pt x="116" y="4"/>
                  </a:cubicBezTo>
                  <a:cubicBezTo>
                    <a:pt x="116" y="4"/>
                    <a:pt x="116" y="4"/>
                    <a:pt x="116" y="4"/>
                  </a:cubicBezTo>
                  <a:cubicBezTo>
                    <a:pt x="117" y="4"/>
                    <a:pt x="117" y="4"/>
                    <a:pt x="117" y="4"/>
                  </a:cubicBezTo>
                  <a:cubicBezTo>
                    <a:pt x="117" y="4"/>
                    <a:pt x="117" y="4"/>
                    <a:pt x="117" y="4"/>
                  </a:cubicBezTo>
                  <a:cubicBezTo>
                    <a:pt x="117" y="6"/>
                    <a:pt x="117" y="7"/>
                    <a:pt x="117" y="8"/>
                  </a:cubicBezTo>
                  <a:cubicBezTo>
                    <a:pt x="117" y="8"/>
                    <a:pt x="117" y="10"/>
                    <a:pt x="117" y="11"/>
                  </a:cubicBezTo>
                  <a:lnTo>
                    <a:pt x="117" y="11"/>
                  </a:lnTo>
                  <a:cubicBezTo>
                    <a:pt x="116" y="11"/>
                    <a:pt x="116" y="11"/>
                    <a:pt x="116" y="12"/>
                  </a:cubicBezTo>
                  <a:cubicBezTo>
                    <a:pt x="116" y="11"/>
                    <a:pt x="116" y="11"/>
                    <a:pt x="116" y="11"/>
                  </a:cubicBezTo>
                  <a:cubicBezTo>
                    <a:pt x="116" y="11"/>
                    <a:pt x="116" y="11"/>
                    <a:pt x="116" y="10"/>
                  </a:cubicBezTo>
                  <a:cubicBezTo>
                    <a:pt x="116" y="10"/>
                    <a:pt x="117" y="10"/>
                    <a:pt x="117" y="10"/>
                  </a:cubicBezTo>
                  <a:cubicBezTo>
                    <a:pt x="117" y="9"/>
                    <a:pt x="117" y="9"/>
                    <a:pt x="117" y="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42">
              <a:extLst>
                <a:ext uri="{FF2B5EF4-FFF2-40B4-BE49-F238E27FC236}">
                  <a16:creationId xmlns:a16="http://schemas.microsoft.com/office/drawing/2014/main" id="{4106FD29-54B9-42E9-9693-C7EF6B9BFB86}"/>
                </a:ext>
              </a:extLst>
            </p:cNvPr>
            <p:cNvSpPr>
              <a:spLocks noEditPoints="1"/>
            </p:cNvSpPr>
            <p:nvPr/>
          </p:nvSpPr>
          <p:spPr bwMode="auto">
            <a:xfrm>
              <a:off x="3815139" y="4631584"/>
              <a:ext cx="33860" cy="33860"/>
            </a:xfrm>
            <a:custGeom>
              <a:avLst/>
              <a:gdLst>
                <a:gd name="T0" fmla="*/ 3 w 41"/>
                <a:gd name="T1" fmla="*/ 43 h 44"/>
                <a:gd name="T2" fmla="*/ 1 w 41"/>
                <a:gd name="T3" fmla="*/ 41 h 44"/>
                <a:gd name="T4" fmla="*/ 7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6 h 44"/>
                <a:gd name="T28" fmla="*/ 39 w 41"/>
                <a:gd name="T29" fmla="*/ 37 h 44"/>
                <a:gd name="T30" fmla="*/ 39 w 41"/>
                <a:gd name="T31" fmla="*/ 37 h 44"/>
                <a:gd name="T32" fmla="*/ 3 w 41"/>
                <a:gd name="T33" fmla="*/ 37 h 44"/>
                <a:gd name="T34" fmla="*/ 4 w 41"/>
                <a:gd name="T35" fmla="*/ 35 h 44"/>
                <a:gd name="T36" fmla="*/ 2 w 41"/>
                <a:gd name="T37" fmla="*/ 36 h 44"/>
                <a:gd name="T38" fmla="*/ 11 w 41"/>
                <a:gd name="T39" fmla="*/ 10 h 44"/>
                <a:gd name="T40" fmla="*/ 12 w 41"/>
                <a:gd name="T41" fmla="*/ 9 h 44"/>
                <a:gd name="T42" fmla="*/ 21 w 41"/>
                <a:gd name="T43" fmla="*/ 9 h 44"/>
                <a:gd name="T44" fmla="*/ 20 w 41"/>
                <a:gd name="T45" fmla="*/ 9 h 44"/>
                <a:gd name="T46" fmla="*/ 28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6 w 41"/>
                <a:gd name="T59" fmla="*/ 6 h 44"/>
                <a:gd name="T60" fmla="*/ 25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0 w 41"/>
                <a:gd name="T87" fmla="*/ 3 h 44"/>
                <a:gd name="T88" fmla="*/ 1 w 41"/>
                <a:gd name="T89" fmla="*/ 1 h 44"/>
                <a:gd name="T90" fmla="*/ 17 w 41"/>
                <a:gd name="T91" fmla="*/ 0 h 44"/>
                <a:gd name="T92" fmla="*/ 21 w 41"/>
                <a:gd name="T93" fmla="*/ 0 h 44"/>
                <a:gd name="T94" fmla="*/ 23 w 41"/>
                <a:gd name="T95" fmla="*/ 3 h 44"/>
                <a:gd name="T96" fmla="*/ 30 w 41"/>
                <a:gd name="T97" fmla="*/ 1 h 44"/>
                <a:gd name="T98" fmla="*/ 31 w 41"/>
                <a:gd name="T99" fmla="*/ 0 h 44"/>
                <a:gd name="T100" fmla="*/ 41 w 41"/>
                <a:gd name="T101" fmla="*/ 5 h 44"/>
                <a:gd name="T102" fmla="*/ 37 w 41"/>
                <a:gd name="T103" fmla="*/ 5 h 44"/>
                <a:gd name="T104" fmla="*/ 37 w 41"/>
                <a:gd name="T105" fmla="*/ 3 h 44"/>
                <a:gd name="T106" fmla="*/ 36 w 41"/>
                <a:gd name="T107" fmla="*/ 6 h 44"/>
                <a:gd name="T108" fmla="*/ 39 w 41"/>
                <a:gd name="T109" fmla="*/ 9 h 44"/>
                <a:gd name="T110" fmla="*/ 40 w 41"/>
                <a:gd name="T111" fmla="*/ 8 h 44"/>
                <a:gd name="T112" fmla="*/ 39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2" y="43"/>
                    <a:pt x="3" y="43"/>
                  </a:cubicBezTo>
                  <a:cubicBezTo>
                    <a:pt x="3" y="44"/>
                    <a:pt x="2" y="44"/>
                    <a:pt x="1" y="43"/>
                  </a:cubicBezTo>
                  <a:cubicBezTo>
                    <a:pt x="0" y="43"/>
                    <a:pt x="0" y="42"/>
                    <a:pt x="0" y="41"/>
                  </a:cubicBezTo>
                  <a:cubicBezTo>
                    <a:pt x="1" y="41"/>
                    <a:pt x="1" y="41"/>
                    <a:pt x="1" y="41"/>
                  </a:cubicBezTo>
                  <a:cubicBezTo>
                    <a:pt x="2" y="41"/>
                    <a:pt x="2" y="41"/>
                    <a:pt x="3" y="41"/>
                  </a:cubicBezTo>
                  <a:close/>
                  <a:moveTo>
                    <a:pt x="7" y="41"/>
                  </a:moveTo>
                  <a:cubicBezTo>
                    <a:pt x="7" y="41"/>
                    <a:pt x="7" y="41"/>
                    <a:pt x="7" y="41"/>
                  </a:cubicBezTo>
                  <a:cubicBezTo>
                    <a:pt x="7" y="41"/>
                    <a:pt x="7" y="41"/>
                    <a:pt x="7" y="42"/>
                  </a:cubicBezTo>
                  <a:cubicBezTo>
                    <a:pt x="7" y="42"/>
                    <a:pt x="7" y="42"/>
                    <a:pt x="7" y="42"/>
                  </a:cubicBezTo>
                  <a:cubicBezTo>
                    <a:pt x="7" y="42"/>
                    <a:pt x="7" y="43"/>
                    <a:pt x="7" y="43"/>
                  </a:cubicBezTo>
                  <a:lnTo>
                    <a:pt x="5" y="43"/>
                  </a:lnTo>
                  <a:cubicBezTo>
                    <a:pt x="5" y="43"/>
                    <a:pt x="5" y="43"/>
                    <a:pt x="5" y="42"/>
                  </a:cubicBezTo>
                  <a:cubicBezTo>
                    <a:pt x="5" y="42"/>
                    <a:pt x="6" y="42"/>
                    <a:pt x="6" y="42"/>
                  </a:cubicBezTo>
                  <a:cubicBezTo>
                    <a:pt x="6" y="42"/>
                    <a:pt x="6" y="42"/>
                    <a:pt x="7" y="41"/>
                  </a:cubicBezTo>
                  <a:cubicBezTo>
                    <a:pt x="7" y="41"/>
                    <a:pt x="7" y="41"/>
                    <a:pt x="7" y="41"/>
                  </a:cubicBezTo>
                  <a:close/>
                  <a:moveTo>
                    <a:pt x="10" y="43"/>
                  </a:moveTo>
                  <a:cubicBezTo>
                    <a:pt x="10" y="43"/>
                    <a:pt x="11" y="43"/>
                    <a:pt x="11" y="43"/>
                  </a:cubicBezTo>
                  <a:cubicBezTo>
                    <a:pt x="11" y="43"/>
                    <a:pt x="12" y="42"/>
                    <a:pt x="12" y="42"/>
                  </a:cubicBezTo>
                  <a:cubicBezTo>
                    <a:pt x="12" y="42"/>
                    <a:pt x="12" y="41"/>
                    <a:pt x="12" y="41"/>
                  </a:cubicBezTo>
                  <a:cubicBezTo>
                    <a:pt x="12" y="41"/>
                    <a:pt x="11" y="40"/>
                    <a:pt x="11" y="40"/>
                  </a:cubicBezTo>
                  <a:cubicBezTo>
                    <a:pt x="11" y="41"/>
                    <a:pt x="10" y="41"/>
                    <a:pt x="10" y="42"/>
                  </a:cubicBezTo>
                  <a:cubicBezTo>
                    <a:pt x="10" y="42"/>
                    <a:pt x="10" y="42"/>
                    <a:pt x="10" y="43"/>
                  </a:cubicBezTo>
                  <a:close/>
                  <a:moveTo>
                    <a:pt x="18" y="41"/>
                  </a:moveTo>
                  <a:cubicBezTo>
                    <a:pt x="19" y="41"/>
                    <a:pt x="19" y="41"/>
                    <a:pt x="20" y="41"/>
                  </a:cubicBezTo>
                  <a:cubicBezTo>
                    <a:pt x="21" y="42"/>
                    <a:pt x="22" y="41"/>
                    <a:pt x="22" y="40"/>
                  </a:cubicBezTo>
                  <a:cubicBezTo>
                    <a:pt x="21" y="41"/>
                    <a:pt x="20" y="40"/>
                    <a:pt x="20" y="40"/>
                  </a:cubicBezTo>
                  <a:cubicBezTo>
                    <a:pt x="19" y="40"/>
                    <a:pt x="19" y="40"/>
                    <a:pt x="18" y="40"/>
                  </a:cubicBezTo>
                  <a:lnTo>
                    <a:pt x="18" y="41"/>
                  </a:lnTo>
                  <a:close/>
                  <a:moveTo>
                    <a:pt x="15" y="39"/>
                  </a:moveTo>
                  <a:cubicBezTo>
                    <a:pt x="15" y="39"/>
                    <a:pt x="14" y="39"/>
                    <a:pt x="14" y="39"/>
                  </a:cubicBezTo>
                  <a:cubicBezTo>
                    <a:pt x="14" y="39"/>
                    <a:pt x="13" y="39"/>
                    <a:pt x="13" y="39"/>
                  </a:cubicBezTo>
                  <a:cubicBezTo>
                    <a:pt x="13" y="39"/>
                    <a:pt x="13" y="39"/>
                    <a:pt x="13" y="40"/>
                  </a:cubicBezTo>
                  <a:cubicBezTo>
                    <a:pt x="13" y="40"/>
                    <a:pt x="13" y="40"/>
                    <a:pt x="14" y="40"/>
                  </a:cubicBezTo>
                  <a:cubicBezTo>
                    <a:pt x="14" y="41"/>
                    <a:pt x="14" y="40"/>
                    <a:pt x="15" y="40"/>
                  </a:cubicBezTo>
                  <a:cubicBezTo>
                    <a:pt x="15" y="40"/>
                    <a:pt x="15" y="40"/>
                    <a:pt x="15" y="39"/>
                  </a:cubicBezTo>
                  <a:close/>
                  <a:moveTo>
                    <a:pt x="9" y="38"/>
                  </a:moveTo>
                  <a:cubicBezTo>
                    <a:pt x="9" y="38"/>
                    <a:pt x="9" y="38"/>
                    <a:pt x="10" y="38"/>
                  </a:cubicBezTo>
                  <a:cubicBezTo>
                    <a:pt x="10" y="38"/>
                    <a:pt x="11" y="38"/>
                    <a:pt x="11" y="38"/>
                  </a:cubicBezTo>
                  <a:cubicBezTo>
                    <a:pt x="11" y="37"/>
                    <a:pt x="11" y="37"/>
                    <a:pt x="11" y="37"/>
                  </a:cubicBezTo>
                  <a:cubicBezTo>
                    <a:pt x="11" y="36"/>
                    <a:pt x="10" y="36"/>
                    <a:pt x="10" y="36"/>
                  </a:cubicBezTo>
                  <a:cubicBezTo>
                    <a:pt x="10" y="37"/>
                    <a:pt x="9" y="37"/>
                    <a:pt x="9" y="37"/>
                  </a:cubicBezTo>
                  <a:cubicBezTo>
                    <a:pt x="9" y="37"/>
                    <a:pt x="9" y="38"/>
                    <a:pt x="9" y="38"/>
                  </a:cubicBezTo>
                  <a:close/>
                  <a:moveTo>
                    <a:pt x="39" y="37"/>
                  </a:moveTo>
                  <a:cubicBezTo>
                    <a:pt x="40" y="37"/>
                    <a:pt x="40" y="36"/>
                    <a:pt x="39" y="36"/>
                  </a:cubicBezTo>
                  <a:cubicBezTo>
                    <a:pt x="39" y="36"/>
                    <a:pt x="39" y="36"/>
                    <a:pt x="38" y="36"/>
                  </a:cubicBezTo>
                  <a:cubicBezTo>
                    <a:pt x="38" y="37"/>
                    <a:pt x="38" y="37"/>
                    <a:pt x="39" y="37"/>
                  </a:cubicBezTo>
                  <a:close/>
                  <a:moveTo>
                    <a:pt x="1" y="38"/>
                  </a:moveTo>
                  <a:cubicBezTo>
                    <a:pt x="2" y="38"/>
                    <a:pt x="2" y="38"/>
                    <a:pt x="2" y="38"/>
                  </a:cubicBezTo>
                  <a:cubicBezTo>
                    <a:pt x="3" y="38"/>
                    <a:pt x="3" y="38"/>
                    <a:pt x="3" y="37"/>
                  </a:cubicBezTo>
                  <a:cubicBezTo>
                    <a:pt x="3" y="37"/>
                    <a:pt x="3" y="37"/>
                    <a:pt x="4" y="36"/>
                  </a:cubicBezTo>
                  <a:cubicBezTo>
                    <a:pt x="4" y="36"/>
                    <a:pt x="4" y="36"/>
                    <a:pt x="5" y="36"/>
                  </a:cubicBezTo>
                  <a:cubicBezTo>
                    <a:pt x="5" y="35"/>
                    <a:pt x="5" y="35"/>
                    <a:pt x="4" y="35"/>
                  </a:cubicBezTo>
                  <a:cubicBezTo>
                    <a:pt x="4" y="35"/>
                    <a:pt x="3" y="35"/>
                    <a:pt x="3" y="35"/>
                  </a:cubicBezTo>
                  <a:cubicBezTo>
                    <a:pt x="3" y="35"/>
                    <a:pt x="3" y="36"/>
                    <a:pt x="3" y="36"/>
                  </a:cubicBezTo>
                  <a:cubicBezTo>
                    <a:pt x="3" y="36"/>
                    <a:pt x="2" y="36"/>
                    <a:pt x="2" y="36"/>
                  </a:cubicBezTo>
                  <a:cubicBezTo>
                    <a:pt x="2" y="37"/>
                    <a:pt x="2" y="37"/>
                    <a:pt x="2" y="37"/>
                  </a:cubicBezTo>
                  <a:cubicBezTo>
                    <a:pt x="1" y="37"/>
                    <a:pt x="1" y="37"/>
                    <a:pt x="1" y="38"/>
                  </a:cubicBezTo>
                  <a:close/>
                  <a:moveTo>
                    <a:pt x="11" y="10"/>
                  </a:moveTo>
                  <a:cubicBezTo>
                    <a:pt x="12" y="10"/>
                    <a:pt x="12" y="10"/>
                    <a:pt x="13" y="10"/>
                  </a:cubicBezTo>
                  <a:cubicBezTo>
                    <a:pt x="13" y="10"/>
                    <a:pt x="14" y="10"/>
                    <a:pt x="14" y="9"/>
                  </a:cubicBezTo>
                  <a:cubicBezTo>
                    <a:pt x="13" y="9"/>
                    <a:pt x="12" y="9"/>
                    <a:pt x="12" y="9"/>
                  </a:cubicBezTo>
                  <a:cubicBezTo>
                    <a:pt x="12" y="9"/>
                    <a:pt x="12" y="10"/>
                    <a:pt x="11" y="10"/>
                  </a:cubicBezTo>
                  <a:close/>
                  <a:moveTo>
                    <a:pt x="20" y="9"/>
                  </a:moveTo>
                  <a:cubicBezTo>
                    <a:pt x="20" y="10"/>
                    <a:pt x="21" y="10"/>
                    <a:pt x="21" y="9"/>
                  </a:cubicBezTo>
                  <a:cubicBezTo>
                    <a:pt x="21" y="9"/>
                    <a:pt x="22" y="8"/>
                    <a:pt x="22" y="8"/>
                  </a:cubicBezTo>
                  <a:cubicBezTo>
                    <a:pt x="21" y="8"/>
                    <a:pt x="21" y="8"/>
                    <a:pt x="20" y="8"/>
                  </a:cubicBezTo>
                  <a:cubicBezTo>
                    <a:pt x="20" y="9"/>
                    <a:pt x="20" y="9"/>
                    <a:pt x="20" y="9"/>
                  </a:cubicBezTo>
                  <a:close/>
                  <a:moveTo>
                    <a:pt x="31" y="10"/>
                  </a:moveTo>
                  <a:cubicBezTo>
                    <a:pt x="31" y="9"/>
                    <a:pt x="31" y="8"/>
                    <a:pt x="30" y="8"/>
                  </a:cubicBezTo>
                  <a:cubicBezTo>
                    <a:pt x="30" y="7"/>
                    <a:pt x="29" y="7"/>
                    <a:pt x="28" y="7"/>
                  </a:cubicBezTo>
                  <a:cubicBezTo>
                    <a:pt x="28" y="9"/>
                    <a:pt x="29" y="10"/>
                    <a:pt x="31" y="10"/>
                  </a:cubicBezTo>
                  <a:close/>
                  <a:moveTo>
                    <a:pt x="19" y="9"/>
                  </a:moveTo>
                  <a:cubicBezTo>
                    <a:pt x="19" y="8"/>
                    <a:pt x="19" y="8"/>
                    <a:pt x="19" y="7"/>
                  </a:cubicBezTo>
                  <a:cubicBezTo>
                    <a:pt x="19" y="6"/>
                    <a:pt x="19" y="6"/>
                    <a:pt x="18" y="6"/>
                  </a:cubicBezTo>
                  <a:cubicBezTo>
                    <a:pt x="18" y="7"/>
                    <a:pt x="19" y="7"/>
                    <a:pt x="19" y="8"/>
                  </a:cubicBezTo>
                  <a:cubicBezTo>
                    <a:pt x="19" y="8"/>
                    <a:pt x="19" y="9"/>
                    <a:pt x="19" y="9"/>
                  </a:cubicBezTo>
                  <a:close/>
                  <a:moveTo>
                    <a:pt x="32" y="7"/>
                  </a:moveTo>
                  <a:cubicBezTo>
                    <a:pt x="32" y="6"/>
                    <a:pt x="32" y="6"/>
                    <a:pt x="31" y="5"/>
                  </a:cubicBezTo>
                  <a:cubicBezTo>
                    <a:pt x="31" y="5"/>
                    <a:pt x="30" y="5"/>
                    <a:pt x="30" y="5"/>
                  </a:cubicBezTo>
                  <a:cubicBezTo>
                    <a:pt x="29" y="6"/>
                    <a:pt x="30" y="7"/>
                    <a:pt x="30" y="7"/>
                  </a:cubicBezTo>
                  <a:cubicBezTo>
                    <a:pt x="31" y="7"/>
                    <a:pt x="31" y="7"/>
                    <a:pt x="32" y="7"/>
                  </a:cubicBezTo>
                  <a:close/>
                  <a:moveTo>
                    <a:pt x="26" y="8"/>
                  </a:moveTo>
                  <a:cubicBezTo>
                    <a:pt x="26" y="8"/>
                    <a:pt x="25" y="8"/>
                    <a:pt x="24" y="8"/>
                  </a:cubicBezTo>
                  <a:cubicBezTo>
                    <a:pt x="24" y="9"/>
                    <a:pt x="25" y="9"/>
                    <a:pt x="25" y="9"/>
                  </a:cubicBezTo>
                  <a:cubicBezTo>
                    <a:pt x="25" y="9"/>
                    <a:pt x="25" y="9"/>
                    <a:pt x="26" y="9"/>
                  </a:cubicBezTo>
                  <a:cubicBezTo>
                    <a:pt x="26" y="9"/>
                    <a:pt x="26" y="9"/>
                    <a:pt x="27" y="8"/>
                  </a:cubicBezTo>
                  <a:cubicBezTo>
                    <a:pt x="27" y="8"/>
                    <a:pt x="27" y="8"/>
                    <a:pt x="27" y="8"/>
                  </a:cubicBezTo>
                  <a:cubicBezTo>
                    <a:pt x="27" y="7"/>
                    <a:pt x="27" y="6"/>
                    <a:pt x="26" y="6"/>
                  </a:cubicBezTo>
                  <a:cubicBezTo>
                    <a:pt x="26" y="5"/>
                    <a:pt x="26" y="5"/>
                    <a:pt x="25" y="4"/>
                  </a:cubicBezTo>
                  <a:cubicBezTo>
                    <a:pt x="25" y="5"/>
                    <a:pt x="25" y="5"/>
                    <a:pt x="25" y="5"/>
                  </a:cubicBezTo>
                  <a:cubicBezTo>
                    <a:pt x="25" y="5"/>
                    <a:pt x="25" y="6"/>
                    <a:pt x="25" y="6"/>
                  </a:cubicBezTo>
                  <a:cubicBezTo>
                    <a:pt x="25" y="6"/>
                    <a:pt x="26" y="6"/>
                    <a:pt x="26" y="7"/>
                  </a:cubicBezTo>
                  <a:cubicBezTo>
                    <a:pt x="26" y="7"/>
                    <a:pt x="26" y="7"/>
                    <a:pt x="26" y="8"/>
                  </a:cubicBezTo>
                  <a:close/>
                  <a:moveTo>
                    <a:pt x="18" y="6"/>
                  </a:moveTo>
                  <a:cubicBezTo>
                    <a:pt x="18" y="6"/>
                    <a:pt x="18" y="5"/>
                    <a:pt x="18" y="5"/>
                  </a:cubicBezTo>
                  <a:cubicBezTo>
                    <a:pt x="18" y="4"/>
                    <a:pt x="18" y="4"/>
                    <a:pt x="17" y="4"/>
                  </a:cubicBezTo>
                  <a:cubicBezTo>
                    <a:pt x="17" y="5"/>
                    <a:pt x="17" y="5"/>
                    <a:pt x="17" y="6"/>
                  </a:cubicBezTo>
                  <a:cubicBezTo>
                    <a:pt x="17" y="6"/>
                    <a:pt x="17" y="6"/>
                    <a:pt x="18" y="6"/>
                  </a:cubicBezTo>
                  <a:close/>
                  <a:moveTo>
                    <a:pt x="6" y="4"/>
                  </a:moveTo>
                  <a:cubicBezTo>
                    <a:pt x="6" y="5"/>
                    <a:pt x="6" y="5"/>
                    <a:pt x="6" y="5"/>
                  </a:cubicBezTo>
                  <a:cubicBezTo>
                    <a:pt x="6" y="5"/>
                    <a:pt x="6" y="6"/>
                    <a:pt x="7" y="6"/>
                  </a:cubicBezTo>
                  <a:cubicBezTo>
                    <a:pt x="7" y="6"/>
                    <a:pt x="7" y="5"/>
                    <a:pt x="7" y="5"/>
                  </a:cubicBezTo>
                  <a:cubicBezTo>
                    <a:pt x="7" y="5"/>
                    <a:pt x="7" y="5"/>
                    <a:pt x="7" y="4"/>
                  </a:cubicBezTo>
                  <a:lnTo>
                    <a:pt x="6" y="4"/>
                  </a:lnTo>
                  <a:close/>
                  <a:moveTo>
                    <a:pt x="35" y="5"/>
                  </a:moveTo>
                  <a:cubicBezTo>
                    <a:pt x="35" y="5"/>
                    <a:pt x="35" y="5"/>
                    <a:pt x="35" y="4"/>
                  </a:cubicBezTo>
                  <a:cubicBezTo>
                    <a:pt x="35" y="4"/>
                    <a:pt x="35" y="3"/>
                    <a:pt x="34" y="3"/>
                  </a:cubicBezTo>
                  <a:cubicBezTo>
                    <a:pt x="34" y="4"/>
                    <a:pt x="34" y="4"/>
                    <a:pt x="34" y="5"/>
                  </a:cubicBezTo>
                  <a:cubicBezTo>
                    <a:pt x="34" y="5"/>
                    <a:pt x="34" y="5"/>
                    <a:pt x="35" y="5"/>
                  </a:cubicBezTo>
                  <a:close/>
                  <a:moveTo>
                    <a:pt x="12" y="1"/>
                  </a:moveTo>
                  <a:cubicBezTo>
                    <a:pt x="11" y="1"/>
                    <a:pt x="11" y="2"/>
                    <a:pt x="12" y="2"/>
                  </a:cubicBezTo>
                  <a:cubicBezTo>
                    <a:pt x="12" y="2"/>
                    <a:pt x="13" y="3"/>
                    <a:pt x="13" y="3"/>
                  </a:cubicBezTo>
                  <a:cubicBezTo>
                    <a:pt x="14" y="3"/>
                    <a:pt x="14" y="2"/>
                    <a:pt x="15" y="2"/>
                  </a:cubicBezTo>
                  <a:cubicBezTo>
                    <a:pt x="15" y="2"/>
                    <a:pt x="15" y="1"/>
                    <a:pt x="15" y="1"/>
                  </a:cubicBezTo>
                  <a:cubicBezTo>
                    <a:pt x="15" y="0"/>
                    <a:pt x="14" y="0"/>
                    <a:pt x="13" y="0"/>
                  </a:cubicBezTo>
                  <a:cubicBezTo>
                    <a:pt x="12" y="0"/>
                    <a:pt x="12" y="0"/>
                    <a:pt x="12" y="1"/>
                  </a:cubicBezTo>
                  <a:close/>
                  <a:moveTo>
                    <a:pt x="6" y="38"/>
                  </a:moveTo>
                  <a:cubicBezTo>
                    <a:pt x="5" y="38"/>
                    <a:pt x="5" y="38"/>
                    <a:pt x="5" y="38"/>
                  </a:cubicBezTo>
                  <a:cubicBezTo>
                    <a:pt x="5" y="39"/>
                    <a:pt x="6" y="39"/>
                    <a:pt x="6" y="39"/>
                  </a:cubicBezTo>
                  <a:cubicBezTo>
                    <a:pt x="6" y="39"/>
                    <a:pt x="6" y="39"/>
                    <a:pt x="7" y="39"/>
                  </a:cubicBezTo>
                  <a:cubicBezTo>
                    <a:pt x="7" y="40"/>
                    <a:pt x="7" y="40"/>
                    <a:pt x="7" y="40"/>
                  </a:cubicBezTo>
                  <a:cubicBezTo>
                    <a:pt x="6" y="40"/>
                    <a:pt x="6" y="40"/>
                    <a:pt x="5" y="40"/>
                  </a:cubicBezTo>
                  <a:cubicBezTo>
                    <a:pt x="5" y="41"/>
                    <a:pt x="5" y="41"/>
                    <a:pt x="5" y="41"/>
                  </a:cubicBezTo>
                  <a:cubicBezTo>
                    <a:pt x="4" y="41"/>
                    <a:pt x="4" y="42"/>
                    <a:pt x="4" y="42"/>
                  </a:cubicBezTo>
                  <a:cubicBezTo>
                    <a:pt x="4" y="42"/>
                    <a:pt x="4" y="42"/>
                    <a:pt x="3" y="41"/>
                  </a:cubicBezTo>
                  <a:cubicBezTo>
                    <a:pt x="3" y="41"/>
                    <a:pt x="3" y="40"/>
                    <a:pt x="3" y="40"/>
                  </a:cubicBezTo>
                  <a:cubicBezTo>
                    <a:pt x="4" y="40"/>
                    <a:pt x="4" y="40"/>
                    <a:pt x="5" y="40"/>
                  </a:cubicBezTo>
                  <a:cubicBezTo>
                    <a:pt x="4" y="40"/>
                    <a:pt x="4" y="39"/>
                    <a:pt x="3" y="40"/>
                  </a:cubicBezTo>
                  <a:cubicBezTo>
                    <a:pt x="2" y="40"/>
                    <a:pt x="1" y="40"/>
                    <a:pt x="0" y="40"/>
                  </a:cubicBezTo>
                  <a:lnTo>
                    <a:pt x="0" y="3"/>
                  </a:lnTo>
                  <a:cubicBezTo>
                    <a:pt x="1" y="3"/>
                    <a:pt x="1" y="3"/>
                    <a:pt x="1" y="3"/>
                  </a:cubicBezTo>
                  <a:cubicBezTo>
                    <a:pt x="1" y="3"/>
                    <a:pt x="2" y="3"/>
                    <a:pt x="2" y="3"/>
                  </a:cubicBezTo>
                  <a:cubicBezTo>
                    <a:pt x="2" y="2"/>
                    <a:pt x="2" y="1"/>
                    <a:pt x="1" y="1"/>
                  </a:cubicBezTo>
                  <a:cubicBezTo>
                    <a:pt x="1" y="1"/>
                    <a:pt x="1" y="1"/>
                    <a:pt x="0" y="0"/>
                  </a:cubicBezTo>
                  <a:lnTo>
                    <a:pt x="17" y="0"/>
                  </a:lnTo>
                  <a:cubicBezTo>
                    <a:pt x="17" y="0"/>
                    <a:pt x="17" y="0"/>
                    <a:pt x="17" y="0"/>
                  </a:cubicBezTo>
                  <a:cubicBezTo>
                    <a:pt x="16" y="1"/>
                    <a:pt x="16" y="1"/>
                    <a:pt x="16" y="1"/>
                  </a:cubicBezTo>
                  <a:cubicBezTo>
                    <a:pt x="17" y="1"/>
                    <a:pt x="18" y="1"/>
                    <a:pt x="19" y="1"/>
                  </a:cubicBezTo>
                  <a:cubicBezTo>
                    <a:pt x="19" y="1"/>
                    <a:pt x="20" y="1"/>
                    <a:pt x="21" y="0"/>
                  </a:cubicBezTo>
                  <a:cubicBezTo>
                    <a:pt x="21" y="0"/>
                    <a:pt x="22" y="1"/>
                    <a:pt x="22" y="2"/>
                  </a:cubicBezTo>
                  <a:cubicBezTo>
                    <a:pt x="22" y="3"/>
                    <a:pt x="22" y="4"/>
                    <a:pt x="23" y="5"/>
                  </a:cubicBezTo>
                  <a:cubicBezTo>
                    <a:pt x="23" y="4"/>
                    <a:pt x="24" y="4"/>
                    <a:pt x="23" y="3"/>
                  </a:cubicBezTo>
                  <a:cubicBezTo>
                    <a:pt x="23" y="3"/>
                    <a:pt x="23" y="2"/>
                    <a:pt x="23" y="1"/>
                  </a:cubicBezTo>
                  <a:cubicBezTo>
                    <a:pt x="24" y="0"/>
                    <a:pt x="27" y="0"/>
                    <a:pt x="30" y="0"/>
                  </a:cubicBezTo>
                  <a:cubicBezTo>
                    <a:pt x="30" y="0"/>
                    <a:pt x="30" y="1"/>
                    <a:pt x="30" y="1"/>
                  </a:cubicBezTo>
                  <a:cubicBezTo>
                    <a:pt x="30" y="2"/>
                    <a:pt x="30" y="2"/>
                    <a:pt x="30" y="2"/>
                  </a:cubicBezTo>
                  <a:cubicBezTo>
                    <a:pt x="31" y="2"/>
                    <a:pt x="32" y="2"/>
                    <a:pt x="32" y="1"/>
                  </a:cubicBezTo>
                  <a:cubicBezTo>
                    <a:pt x="32" y="1"/>
                    <a:pt x="31" y="0"/>
                    <a:pt x="31" y="0"/>
                  </a:cubicBezTo>
                  <a:lnTo>
                    <a:pt x="41" y="0"/>
                  </a:lnTo>
                  <a:cubicBezTo>
                    <a:pt x="40" y="1"/>
                    <a:pt x="40" y="3"/>
                    <a:pt x="40" y="3"/>
                  </a:cubicBezTo>
                  <a:cubicBezTo>
                    <a:pt x="40" y="4"/>
                    <a:pt x="40" y="5"/>
                    <a:pt x="41" y="5"/>
                  </a:cubicBezTo>
                  <a:cubicBezTo>
                    <a:pt x="40" y="6"/>
                    <a:pt x="40" y="6"/>
                    <a:pt x="39" y="6"/>
                  </a:cubicBezTo>
                  <a:cubicBezTo>
                    <a:pt x="39" y="6"/>
                    <a:pt x="38" y="5"/>
                    <a:pt x="37" y="5"/>
                  </a:cubicBezTo>
                  <a:cubicBezTo>
                    <a:pt x="37" y="5"/>
                    <a:pt x="37" y="5"/>
                    <a:pt x="37" y="5"/>
                  </a:cubicBezTo>
                  <a:cubicBezTo>
                    <a:pt x="37" y="4"/>
                    <a:pt x="37" y="4"/>
                    <a:pt x="37" y="4"/>
                  </a:cubicBezTo>
                  <a:cubicBezTo>
                    <a:pt x="38" y="4"/>
                    <a:pt x="38" y="4"/>
                    <a:pt x="38" y="3"/>
                  </a:cubicBezTo>
                  <a:cubicBezTo>
                    <a:pt x="38" y="3"/>
                    <a:pt x="38" y="3"/>
                    <a:pt x="37" y="3"/>
                  </a:cubicBezTo>
                  <a:cubicBezTo>
                    <a:pt x="36" y="3"/>
                    <a:pt x="36" y="3"/>
                    <a:pt x="36" y="4"/>
                  </a:cubicBezTo>
                  <a:cubicBezTo>
                    <a:pt x="36" y="5"/>
                    <a:pt x="35" y="6"/>
                    <a:pt x="35" y="7"/>
                  </a:cubicBezTo>
                  <a:cubicBezTo>
                    <a:pt x="36" y="7"/>
                    <a:pt x="36" y="7"/>
                    <a:pt x="36" y="6"/>
                  </a:cubicBezTo>
                  <a:cubicBezTo>
                    <a:pt x="36" y="6"/>
                    <a:pt x="36" y="6"/>
                    <a:pt x="37" y="6"/>
                  </a:cubicBezTo>
                  <a:cubicBezTo>
                    <a:pt x="37" y="6"/>
                    <a:pt x="37" y="6"/>
                    <a:pt x="38" y="7"/>
                  </a:cubicBezTo>
                  <a:cubicBezTo>
                    <a:pt x="38" y="8"/>
                    <a:pt x="38" y="8"/>
                    <a:pt x="39" y="9"/>
                  </a:cubicBezTo>
                  <a:cubicBezTo>
                    <a:pt x="39" y="9"/>
                    <a:pt x="39" y="9"/>
                    <a:pt x="39" y="9"/>
                  </a:cubicBezTo>
                  <a:cubicBezTo>
                    <a:pt x="40" y="8"/>
                    <a:pt x="40" y="8"/>
                    <a:pt x="40" y="8"/>
                  </a:cubicBezTo>
                  <a:cubicBezTo>
                    <a:pt x="40" y="8"/>
                    <a:pt x="40" y="8"/>
                    <a:pt x="40" y="8"/>
                  </a:cubicBezTo>
                  <a:cubicBezTo>
                    <a:pt x="40" y="8"/>
                    <a:pt x="40" y="8"/>
                    <a:pt x="41" y="8"/>
                  </a:cubicBezTo>
                  <a:lnTo>
                    <a:pt x="41" y="37"/>
                  </a:lnTo>
                  <a:cubicBezTo>
                    <a:pt x="40" y="37"/>
                    <a:pt x="40" y="38"/>
                    <a:pt x="39" y="38"/>
                  </a:cubicBezTo>
                  <a:cubicBezTo>
                    <a:pt x="39" y="38"/>
                    <a:pt x="39" y="38"/>
                    <a:pt x="39" y="39"/>
                  </a:cubicBezTo>
                  <a:cubicBezTo>
                    <a:pt x="39" y="40"/>
                    <a:pt x="39" y="40"/>
                    <a:pt x="41" y="40"/>
                  </a:cubicBezTo>
                  <a:cubicBezTo>
                    <a:pt x="40" y="41"/>
                    <a:pt x="40" y="42"/>
                    <a:pt x="40" y="43"/>
                  </a:cubicBezTo>
                  <a:lnTo>
                    <a:pt x="38" y="43"/>
                  </a:lnTo>
                  <a:cubicBezTo>
                    <a:pt x="38" y="43"/>
                    <a:pt x="38" y="43"/>
                    <a:pt x="38" y="42"/>
                  </a:cubicBezTo>
                  <a:cubicBezTo>
                    <a:pt x="38" y="42"/>
                    <a:pt x="38" y="42"/>
                    <a:pt x="38" y="42"/>
                  </a:cubicBezTo>
                  <a:cubicBezTo>
                    <a:pt x="37" y="42"/>
                    <a:pt x="36" y="42"/>
                    <a:pt x="36" y="43"/>
                  </a:cubicBezTo>
                  <a:cubicBezTo>
                    <a:pt x="34" y="43"/>
                    <a:pt x="32" y="43"/>
                    <a:pt x="30" y="43"/>
                  </a:cubicBezTo>
                  <a:cubicBezTo>
                    <a:pt x="27" y="43"/>
                    <a:pt x="26" y="43"/>
                    <a:pt x="24" y="43"/>
                  </a:cubicBezTo>
                  <a:cubicBezTo>
                    <a:pt x="24" y="43"/>
                    <a:pt x="23" y="43"/>
                    <a:pt x="22" y="43"/>
                  </a:cubicBezTo>
                  <a:cubicBezTo>
                    <a:pt x="21" y="43"/>
                    <a:pt x="20" y="43"/>
                    <a:pt x="19" y="43"/>
                  </a:cubicBezTo>
                  <a:cubicBezTo>
                    <a:pt x="18" y="43"/>
                    <a:pt x="17" y="43"/>
                    <a:pt x="16" y="43"/>
                  </a:cubicBezTo>
                  <a:cubicBezTo>
                    <a:pt x="15" y="43"/>
                    <a:pt x="14" y="43"/>
                    <a:pt x="14" y="42"/>
                  </a:cubicBezTo>
                  <a:cubicBezTo>
                    <a:pt x="13" y="43"/>
                    <a:pt x="11" y="44"/>
                    <a:pt x="9" y="43"/>
                  </a:cubicBezTo>
                  <a:cubicBezTo>
                    <a:pt x="9" y="42"/>
                    <a:pt x="9" y="42"/>
                    <a:pt x="9" y="41"/>
                  </a:cubicBezTo>
                  <a:cubicBezTo>
                    <a:pt x="9" y="41"/>
                    <a:pt x="9" y="40"/>
                    <a:pt x="8" y="40"/>
                  </a:cubicBezTo>
                  <a:cubicBezTo>
                    <a:pt x="8" y="39"/>
                    <a:pt x="7" y="39"/>
                    <a:pt x="7" y="39"/>
                  </a:cubicBezTo>
                  <a:cubicBezTo>
                    <a:pt x="6"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43">
              <a:extLst>
                <a:ext uri="{FF2B5EF4-FFF2-40B4-BE49-F238E27FC236}">
                  <a16:creationId xmlns:a16="http://schemas.microsoft.com/office/drawing/2014/main" id="{7B4D46A8-06EA-4D5B-B007-3D9E969D0C6D}"/>
                </a:ext>
              </a:extLst>
            </p:cNvPr>
            <p:cNvSpPr>
              <a:spLocks noEditPoints="1"/>
            </p:cNvSpPr>
            <p:nvPr/>
          </p:nvSpPr>
          <p:spPr bwMode="auto">
            <a:xfrm>
              <a:off x="3899790"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8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0"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2" y="213"/>
                  </a:cubicBezTo>
                  <a:cubicBezTo>
                    <a:pt x="62"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7" y="219"/>
                  </a:cubicBezTo>
                  <a:cubicBezTo>
                    <a:pt x="49" y="219"/>
                    <a:pt x="49" y="219"/>
                    <a:pt x="50" y="219"/>
                  </a:cubicBezTo>
                  <a:cubicBezTo>
                    <a:pt x="51" y="218"/>
                    <a:pt x="52" y="218"/>
                    <a:pt x="52" y="218"/>
                  </a:cubicBezTo>
                  <a:cubicBezTo>
                    <a:pt x="53" y="218"/>
                    <a:pt x="54" y="218"/>
                    <a:pt x="55" y="218"/>
                  </a:cubicBezTo>
                  <a:close/>
                  <a:moveTo>
                    <a:pt x="82" y="220"/>
                  </a:moveTo>
                  <a:cubicBezTo>
                    <a:pt x="82" y="220"/>
                    <a:pt x="81" y="220"/>
                    <a:pt x="81" y="221"/>
                  </a:cubicBezTo>
                  <a:cubicBezTo>
                    <a:pt x="80" y="221"/>
                    <a:pt x="80" y="221"/>
                    <a:pt x="79" y="221"/>
                  </a:cubicBezTo>
                  <a:cubicBezTo>
                    <a:pt x="79" y="220"/>
                    <a:pt x="80" y="219"/>
                    <a:pt x="80" y="220"/>
                  </a:cubicBezTo>
                  <a:cubicBezTo>
                    <a:pt x="80"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0"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4"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6" y="209"/>
                    <a:pt x="36" y="209"/>
                    <a:pt x="36" y="210"/>
                  </a:cubicBezTo>
                  <a:cubicBezTo>
                    <a:pt x="36" y="210"/>
                    <a:pt x="36" y="210"/>
                    <a:pt x="36"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7" y="209"/>
                  </a:cubicBezTo>
                  <a:cubicBezTo>
                    <a:pt x="107"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7"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4" y="208"/>
                  </a:moveTo>
                  <a:cubicBezTo>
                    <a:pt x="104" y="207"/>
                    <a:pt x="104" y="207"/>
                    <a:pt x="104" y="207"/>
                  </a:cubicBezTo>
                  <a:cubicBezTo>
                    <a:pt x="104" y="207"/>
                    <a:pt x="104" y="207"/>
                    <a:pt x="104" y="208"/>
                  </a:cubicBezTo>
                  <a:cubicBezTo>
                    <a:pt x="104" y="208"/>
                    <a:pt x="104" y="208"/>
                    <a:pt x="104" y="208"/>
                  </a:cubicBezTo>
                  <a:cubicBezTo>
                    <a:pt x="104" y="208"/>
                    <a:pt x="104" y="208"/>
                    <a:pt x="104"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8" y="206"/>
                  </a:moveTo>
                  <a:cubicBezTo>
                    <a:pt x="28" y="206"/>
                    <a:pt x="28" y="206"/>
                    <a:pt x="28" y="207"/>
                  </a:cubicBezTo>
                  <a:cubicBezTo>
                    <a:pt x="28" y="207"/>
                    <a:pt x="28" y="206"/>
                    <a:pt x="28" y="206"/>
                  </a:cubicBezTo>
                  <a:close/>
                  <a:moveTo>
                    <a:pt x="105" y="207"/>
                  </a:moveTo>
                  <a:cubicBezTo>
                    <a:pt x="106" y="207"/>
                    <a:pt x="106" y="207"/>
                    <a:pt x="107" y="207"/>
                  </a:cubicBezTo>
                  <a:cubicBezTo>
                    <a:pt x="107" y="207"/>
                    <a:pt x="107" y="207"/>
                    <a:pt x="107"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2" y="205"/>
                  </a:cubicBezTo>
                  <a:cubicBezTo>
                    <a:pt x="62" y="205"/>
                    <a:pt x="62" y="205"/>
                    <a:pt x="62" y="206"/>
                  </a:cubicBezTo>
                  <a:cubicBezTo>
                    <a:pt x="62" y="206"/>
                    <a:pt x="62" y="206"/>
                    <a:pt x="62"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7"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4"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5" y="199"/>
                    <a:pt x="106" y="199"/>
                  </a:cubicBezTo>
                  <a:cubicBezTo>
                    <a:pt x="106" y="199"/>
                    <a:pt x="105"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0"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3" y="196"/>
                    <a:pt x="104" y="196"/>
                    <a:pt x="103"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0"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6"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4"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5" y="190"/>
                    <a:pt x="106" y="189"/>
                    <a:pt x="105"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8"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5"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6" y="25"/>
                  </a:moveTo>
                  <a:cubicBezTo>
                    <a:pt x="27" y="25"/>
                    <a:pt x="27" y="24"/>
                    <a:pt x="26" y="24"/>
                  </a:cubicBezTo>
                  <a:cubicBezTo>
                    <a:pt x="26" y="25"/>
                    <a:pt x="26" y="25"/>
                    <a:pt x="25" y="25"/>
                  </a:cubicBezTo>
                  <a:lnTo>
                    <a:pt x="26" y="25"/>
                  </a:lnTo>
                  <a:close/>
                  <a:moveTo>
                    <a:pt x="63" y="23"/>
                  </a:moveTo>
                  <a:cubicBezTo>
                    <a:pt x="63" y="24"/>
                    <a:pt x="62" y="24"/>
                    <a:pt x="63" y="24"/>
                  </a:cubicBezTo>
                  <a:cubicBezTo>
                    <a:pt x="63" y="24"/>
                    <a:pt x="63" y="24"/>
                    <a:pt x="63" y="24"/>
                  </a:cubicBezTo>
                  <a:cubicBezTo>
                    <a:pt x="63" y="23"/>
                    <a:pt x="63" y="23"/>
                    <a:pt x="63" y="23"/>
                  </a:cubicBezTo>
                  <a:cubicBezTo>
                    <a:pt x="64" y="23"/>
                    <a:pt x="63" y="23"/>
                    <a:pt x="63" y="23"/>
                  </a:cubicBezTo>
                  <a:close/>
                  <a:moveTo>
                    <a:pt x="60" y="22"/>
                  </a:moveTo>
                  <a:cubicBezTo>
                    <a:pt x="60" y="22"/>
                    <a:pt x="60" y="21"/>
                    <a:pt x="59" y="21"/>
                  </a:cubicBezTo>
                  <a:cubicBezTo>
                    <a:pt x="59" y="21"/>
                    <a:pt x="59" y="22"/>
                    <a:pt x="59" y="22"/>
                  </a:cubicBezTo>
                  <a:lnTo>
                    <a:pt x="60" y="22"/>
                  </a:lnTo>
                  <a:close/>
                  <a:moveTo>
                    <a:pt x="35" y="22"/>
                  </a:moveTo>
                  <a:cubicBezTo>
                    <a:pt x="35" y="23"/>
                    <a:pt x="35" y="23"/>
                    <a:pt x="35" y="22"/>
                  </a:cubicBezTo>
                  <a:cubicBezTo>
                    <a:pt x="36" y="22"/>
                    <a:pt x="36" y="22"/>
                    <a:pt x="36" y="22"/>
                  </a:cubicBezTo>
                  <a:cubicBezTo>
                    <a:pt x="36" y="21"/>
                    <a:pt x="36" y="21"/>
                    <a:pt x="35"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4"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5" y="15"/>
                    <a:pt x="46" y="15"/>
                  </a:cubicBezTo>
                  <a:cubicBezTo>
                    <a:pt x="46" y="15"/>
                    <a:pt x="45" y="14"/>
                    <a:pt x="45" y="14"/>
                  </a:cubicBezTo>
                  <a:cubicBezTo>
                    <a:pt x="45" y="15"/>
                    <a:pt x="45" y="15"/>
                    <a:pt x="45" y="15"/>
                  </a:cubicBezTo>
                  <a:cubicBezTo>
                    <a:pt x="45" y="15"/>
                    <a:pt x="44" y="15"/>
                    <a:pt x="44" y="15"/>
                  </a:cubicBezTo>
                  <a:cubicBezTo>
                    <a:pt x="44" y="15"/>
                    <a:pt x="44" y="15"/>
                    <a:pt x="44" y="16"/>
                  </a:cubicBezTo>
                  <a:cubicBezTo>
                    <a:pt x="43"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7" y="15"/>
                    <a:pt x="68" y="15"/>
                    <a:pt x="68" y="15"/>
                  </a:cubicBezTo>
                  <a:cubicBezTo>
                    <a:pt x="68" y="15"/>
                    <a:pt x="68" y="15"/>
                    <a:pt x="68" y="15"/>
                  </a:cubicBezTo>
                  <a:cubicBezTo>
                    <a:pt x="68" y="14"/>
                    <a:pt x="68" y="14"/>
                    <a:pt x="68" y="14"/>
                  </a:cubicBezTo>
                  <a:cubicBezTo>
                    <a:pt x="68" y="13"/>
                    <a:pt x="67"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6" y="13"/>
                    <a:pt x="66" y="13"/>
                    <a:pt x="66" y="13"/>
                  </a:cubicBezTo>
                  <a:cubicBezTo>
                    <a:pt x="66" y="13"/>
                    <a:pt x="66" y="13"/>
                    <a:pt x="66" y="13"/>
                  </a:cubicBezTo>
                  <a:cubicBezTo>
                    <a:pt x="66" y="13"/>
                    <a:pt x="66" y="13"/>
                    <a:pt x="66" y="13"/>
                  </a:cubicBezTo>
                  <a:cubicBezTo>
                    <a:pt x="67" y="13"/>
                    <a:pt x="67" y="13"/>
                    <a:pt x="67" y="13"/>
                  </a:cubicBezTo>
                  <a:close/>
                  <a:moveTo>
                    <a:pt x="57" y="13"/>
                  </a:moveTo>
                  <a:lnTo>
                    <a:pt x="59" y="13"/>
                  </a:lnTo>
                  <a:lnTo>
                    <a:pt x="59" y="12"/>
                  </a:lnTo>
                  <a:lnTo>
                    <a:pt x="57" y="12"/>
                  </a:lnTo>
                  <a:lnTo>
                    <a:pt x="57" y="13"/>
                  </a:lnTo>
                  <a:close/>
                  <a:moveTo>
                    <a:pt x="98" y="11"/>
                  </a:moveTo>
                  <a:cubicBezTo>
                    <a:pt x="98" y="12"/>
                    <a:pt x="97"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4"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6"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0" y="6"/>
                  </a:moveTo>
                  <a:lnTo>
                    <a:pt x="42" y="6"/>
                  </a:lnTo>
                  <a:cubicBezTo>
                    <a:pt x="42" y="6"/>
                    <a:pt x="42" y="6"/>
                    <a:pt x="42" y="5"/>
                  </a:cubicBezTo>
                  <a:cubicBezTo>
                    <a:pt x="42" y="5"/>
                    <a:pt x="42" y="5"/>
                    <a:pt x="42" y="5"/>
                  </a:cubicBezTo>
                  <a:cubicBezTo>
                    <a:pt x="42" y="5"/>
                    <a:pt x="42" y="5"/>
                    <a:pt x="41" y="5"/>
                  </a:cubicBezTo>
                  <a:cubicBezTo>
                    <a:pt x="41" y="4"/>
                    <a:pt x="41" y="4"/>
                    <a:pt x="40" y="4"/>
                  </a:cubicBezTo>
                  <a:lnTo>
                    <a:pt x="40"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6"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6"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1"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3"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1" y="207"/>
                    <a:pt x="111" y="207"/>
                  </a:cubicBezTo>
                  <a:cubicBezTo>
                    <a:pt x="111" y="206"/>
                    <a:pt x="111" y="206"/>
                    <a:pt x="110" y="206"/>
                  </a:cubicBezTo>
                  <a:cubicBezTo>
                    <a:pt x="110" y="207"/>
                    <a:pt x="110" y="207"/>
                    <a:pt x="109" y="208"/>
                  </a:cubicBezTo>
                  <a:cubicBezTo>
                    <a:pt x="109" y="209"/>
                    <a:pt x="108"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2"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0"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6"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8" y="216"/>
                  </a:cubicBezTo>
                  <a:cubicBezTo>
                    <a:pt x="59" y="217"/>
                    <a:pt x="60" y="217"/>
                    <a:pt x="60" y="218"/>
                  </a:cubicBezTo>
                  <a:cubicBezTo>
                    <a:pt x="60" y="217"/>
                    <a:pt x="61" y="217"/>
                    <a:pt x="62" y="217"/>
                  </a:cubicBezTo>
                  <a:cubicBezTo>
                    <a:pt x="63" y="216"/>
                    <a:pt x="64" y="216"/>
                    <a:pt x="65" y="217"/>
                  </a:cubicBezTo>
                  <a:cubicBezTo>
                    <a:pt x="66" y="217"/>
                    <a:pt x="67" y="217"/>
                    <a:pt x="67" y="217"/>
                  </a:cubicBezTo>
                  <a:cubicBezTo>
                    <a:pt x="68" y="217"/>
                    <a:pt x="69" y="216"/>
                    <a:pt x="70" y="216"/>
                  </a:cubicBezTo>
                  <a:cubicBezTo>
                    <a:pt x="70" y="216"/>
                    <a:pt x="71" y="216"/>
                    <a:pt x="71"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6"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1" y="213"/>
                    <a:pt x="72" y="214"/>
                  </a:cubicBezTo>
                  <a:cubicBezTo>
                    <a:pt x="72" y="214"/>
                    <a:pt x="71"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3" y="214"/>
                  </a:cubicBezTo>
                  <a:cubicBezTo>
                    <a:pt x="53" y="214"/>
                    <a:pt x="53" y="214"/>
                    <a:pt x="53" y="213"/>
                  </a:cubicBezTo>
                  <a:cubicBezTo>
                    <a:pt x="53" y="213"/>
                    <a:pt x="53" y="213"/>
                    <a:pt x="53" y="213"/>
                  </a:cubicBezTo>
                  <a:cubicBezTo>
                    <a:pt x="52" y="213"/>
                    <a:pt x="52" y="213"/>
                    <a:pt x="52" y="214"/>
                  </a:cubicBezTo>
                  <a:cubicBezTo>
                    <a:pt x="51" y="213"/>
                    <a:pt x="51" y="213"/>
                    <a:pt x="51" y="213"/>
                  </a:cubicBezTo>
                  <a:cubicBezTo>
                    <a:pt x="51"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8"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2"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0" y="212"/>
                    <a:pt x="30" y="211"/>
                  </a:cubicBezTo>
                  <a:cubicBezTo>
                    <a:pt x="30" y="210"/>
                    <a:pt x="30" y="210"/>
                    <a:pt x="30" y="209"/>
                  </a:cubicBezTo>
                  <a:cubicBezTo>
                    <a:pt x="30" y="209"/>
                    <a:pt x="29" y="210"/>
                    <a:pt x="29" y="210"/>
                  </a:cubicBezTo>
                  <a:cubicBezTo>
                    <a:pt x="28" y="210"/>
                    <a:pt x="28" y="210"/>
                    <a:pt x="27" y="211"/>
                  </a:cubicBezTo>
                  <a:cubicBezTo>
                    <a:pt x="27" y="211"/>
                    <a:pt x="27" y="211"/>
                    <a:pt x="28" y="211"/>
                  </a:cubicBezTo>
                  <a:cubicBezTo>
                    <a:pt x="28" y="211"/>
                    <a:pt x="28" y="212"/>
                    <a:pt x="28" y="212"/>
                  </a:cubicBezTo>
                  <a:cubicBezTo>
                    <a:pt x="28" y="212"/>
                    <a:pt x="28" y="212"/>
                    <a:pt x="28" y="212"/>
                  </a:cubicBezTo>
                  <a:cubicBezTo>
                    <a:pt x="28" y="212"/>
                    <a:pt x="28" y="213"/>
                    <a:pt x="27"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0" y="210"/>
                    <a:pt x="20" y="209"/>
                  </a:cubicBezTo>
                  <a:cubicBezTo>
                    <a:pt x="20" y="209"/>
                    <a:pt x="19" y="208"/>
                    <a:pt x="19" y="208"/>
                  </a:cubicBezTo>
                  <a:cubicBezTo>
                    <a:pt x="18" y="207"/>
                    <a:pt x="17" y="206"/>
                    <a:pt x="15" y="205"/>
                  </a:cubicBezTo>
                  <a:cubicBezTo>
                    <a:pt x="14" y="203"/>
                    <a:pt x="13" y="202"/>
                    <a:pt x="12" y="201"/>
                  </a:cubicBezTo>
                  <a:cubicBezTo>
                    <a:pt x="11"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0" y="14"/>
                  </a:cubicBezTo>
                  <a:cubicBezTo>
                    <a:pt x="21" y="13"/>
                    <a:pt x="22" y="12"/>
                    <a:pt x="23" y="12"/>
                  </a:cubicBezTo>
                  <a:cubicBezTo>
                    <a:pt x="28" y="8"/>
                    <a:pt x="34" y="6"/>
                    <a:pt x="41" y="4"/>
                  </a:cubicBezTo>
                  <a:cubicBezTo>
                    <a:pt x="46" y="2"/>
                    <a:pt x="50" y="1"/>
                    <a:pt x="56" y="1"/>
                  </a:cubicBezTo>
                  <a:cubicBezTo>
                    <a:pt x="61" y="0"/>
                    <a:pt x="67" y="0"/>
                    <a:pt x="73" y="0"/>
                  </a:cubicBezTo>
                  <a:cubicBezTo>
                    <a:pt x="79" y="1"/>
                    <a:pt x="85" y="2"/>
                    <a:pt x="91" y="4"/>
                  </a:cubicBezTo>
                  <a:cubicBezTo>
                    <a:pt x="97" y="6"/>
                    <a:pt x="102" y="8"/>
                    <a:pt x="107" y="11"/>
                  </a:cubicBezTo>
                  <a:cubicBezTo>
                    <a:pt x="107" y="11"/>
                    <a:pt x="107" y="11"/>
                    <a:pt x="107" y="11"/>
                  </a:cubicBezTo>
                  <a:cubicBezTo>
                    <a:pt x="107" y="11"/>
                    <a:pt x="107" y="12"/>
                    <a:pt x="107" y="12"/>
                  </a:cubicBezTo>
                  <a:cubicBezTo>
                    <a:pt x="108"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4" y="213"/>
                  </a:moveTo>
                  <a:cubicBezTo>
                    <a:pt x="65" y="213"/>
                    <a:pt x="66" y="214"/>
                    <a:pt x="66" y="214"/>
                  </a:cubicBezTo>
                  <a:cubicBezTo>
                    <a:pt x="66" y="214"/>
                    <a:pt x="66" y="214"/>
                    <a:pt x="66" y="215"/>
                  </a:cubicBezTo>
                  <a:cubicBezTo>
                    <a:pt x="66" y="215"/>
                    <a:pt x="65" y="215"/>
                    <a:pt x="65" y="215"/>
                  </a:cubicBezTo>
                  <a:cubicBezTo>
                    <a:pt x="65" y="214"/>
                    <a:pt x="65" y="214"/>
                    <a:pt x="64"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44">
              <a:extLst>
                <a:ext uri="{FF2B5EF4-FFF2-40B4-BE49-F238E27FC236}">
                  <a16:creationId xmlns:a16="http://schemas.microsoft.com/office/drawing/2014/main" id="{9B222958-8FFE-46F8-A69C-3854700CA048}"/>
                </a:ext>
              </a:extLst>
            </p:cNvPr>
            <p:cNvSpPr>
              <a:spLocks noEditPoints="1"/>
            </p:cNvSpPr>
            <p:nvPr/>
          </p:nvSpPr>
          <p:spPr bwMode="auto">
            <a:xfrm>
              <a:off x="4026766" y="4487677"/>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4 h 220"/>
                <a:gd name="T42" fmla="*/ 10 w 128"/>
                <a:gd name="T43" fmla="*/ 40 h 220"/>
                <a:gd name="T44" fmla="*/ 72 w 128"/>
                <a:gd name="T45" fmla="*/ 48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7 h 220"/>
                <a:gd name="T62" fmla="*/ 18 w 128"/>
                <a:gd name="T63" fmla="*/ 28 h 220"/>
                <a:gd name="T64" fmla="*/ 83 w 128"/>
                <a:gd name="T65" fmla="*/ 14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1 w 128"/>
                <a:gd name="T91" fmla="*/ 118 h 220"/>
                <a:gd name="T92" fmla="*/ 0 w 128"/>
                <a:gd name="T93" fmla="*/ 61 h 220"/>
                <a:gd name="T94" fmla="*/ 10 w 128"/>
                <a:gd name="T95" fmla="*/ 28 h 220"/>
                <a:gd name="T96" fmla="*/ 11 w 128"/>
                <a:gd name="T97" fmla="*/ 26 h 220"/>
                <a:gd name="T98" fmla="*/ 26 w 128"/>
                <a:gd name="T99" fmla="*/ 9 h 220"/>
                <a:gd name="T100" fmla="*/ 28 w 128"/>
                <a:gd name="T101" fmla="*/ 13 h 220"/>
                <a:gd name="T102" fmla="*/ 29 w 128"/>
                <a:gd name="T103" fmla="*/ 23 h 220"/>
                <a:gd name="T104" fmla="*/ 38 w 128"/>
                <a:gd name="T105" fmla="*/ 21 h 220"/>
                <a:gd name="T106" fmla="*/ 40 w 128"/>
                <a:gd name="T107" fmla="*/ 16 h 220"/>
                <a:gd name="T108" fmla="*/ 50 w 128"/>
                <a:gd name="T109" fmla="*/ 9 h 220"/>
                <a:gd name="T110" fmla="*/ 54 w 128"/>
                <a:gd name="T111" fmla="*/ 9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3"/>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1"/>
                    <a:pt x="65" y="1"/>
                    <a:pt x="65" y="1"/>
                  </a:cubicBezTo>
                  <a:cubicBezTo>
                    <a:pt x="66" y="1"/>
                    <a:pt x="66" y="1"/>
                    <a:pt x="66" y="1"/>
                  </a:cubicBezTo>
                  <a:close/>
                  <a:moveTo>
                    <a:pt x="56" y="2"/>
                  </a:moveTo>
                  <a:cubicBezTo>
                    <a:pt x="57" y="2"/>
                    <a:pt x="56" y="2"/>
                    <a:pt x="56" y="2"/>
                  </a:cubicBezTo>
                  <a:cubicBezTo>
                    <a:pt x="55" y="2"/>
                    <a:pt x="55" y="2"/>
                    <a:pt x="55" y="2"/>
                  </a:cubicBezTo>
                  <a:cubicBezTo>
                    <a:pt x="55" y="2"/>
                    <a:pt x="56" y="2"/>
                    <a:pt x="56" y="2"/>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4"/>
                    <a:pt x="72" y="3"/>
                    <a:pt x="72" y="3"/>
                  </a:cubicBezTo>
                  <a:close/>
                  <a:moveTo>
                    <a:pt x="53" y="4"/>
                  </a:moveTo>
                  <a:cubicBezTo>
                    <a:pt x="54" y="4"/>
                    <a:pt x="54" y="4"/>
                    <a:pt x="54" y="5"/>
                  </a:cubicBezTo>
                  <a:cubicBezTo>
                    <a:pt x="53" y="5"/>
                    <a:pt x="53" y="5"/>
                    <a:pt x="53" y="5"/>
                  </a:cubicBezTo>
                  <a:lnTo>
                    <a:pt x="53" y="4"/>
                  </a:lnTo>
                  <a:close/>
                  <a:moveTo>
                    <a:pt x="56" y="5"/>
                  </a:moveTo>
                  <a:cubicBezTo>
                    <a:pt x="56" y="5"/>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6"/>
                    <a:pt x="29" y="6"/>
                  </a:cubicBezTo>
                  <a:cubicBezTo>
                    <a:pt x="28" y="6"/>
                    <a:pt x="29" y="6"/>
                    <a:pt x="29" y="6"/>
                  </a:cubicBezTo>
                  <a:close/>
                  <a:moveTo>
                    <a:pt x="57" y="6"/>
                  </a:moveTo>
                  <a:cubicBezTo>
                    <a:pt x="58" y="6"/>
                    <a:pt x="58" y="7"/>
                    <a:pt x="58" y="7"/>
                  </a:cubicBezTo>
                  <a:cubicBezTo>
                    <a:pt x="57" y="7"/>
                    <a:pt x="57" y="7"/>
                    <a:pt x="57" y="6"/>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9"/>
                    <a:pt x="48" y="9"/>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9"/>
                    <a:pt x="44" y="9"/>
                  </a:cubicBezTo>
                  <a:cubicBezTo>
                    <a:pt x="44" y="9"/>
                    <a:pt x="45" y="9"/>
                    <a:pt x="45" y="9"/>
                  </a:cubicBezTo>
                  <a:close/>
                  <a:moveTo>
                    <a:pt x="41" y="13"/>
                  </a:moveTo>
                  <a:cubicBezTo>
                    <a:pt x="41" y="13"/>
                    <a:pt x="40" y="13"/>
                    <a:pt x="39" y="13"/>
                  </a:cubicBezTo>
                  <a:cubicBezTo>
                    <a:pt x="39" y="13"/>
                    <a:pt x="39" y="12"/>
                    <a:pt x="39" y="12"/>
                  </a:cubicBezTo>
                  <a:cubicBezTo>
                    <a:pt x="40" y="12"/>
                    <a:pt x="40" y="11"/>
                    <a:pt x="41" y="11"/>
                  </a:cubicBezTo>
                  <a:cubicBezTo>
                    <a:pt x="41" y="11"/>
                    <a:pt x="42" y="11"/>
                    <a:pt x="42" y="12"/>
                  </a:cubicBezTo>
                  <a:cubicBezTo>
                    <a:pt x="42" y="12"/>
                    <a:pt x="42" y="13"/>
                    <a:pt x="41" y="13"/>
                  </a:cubicBezTo>
                  <a:close/>
                  <a:moveTo>
                    <a:pt x="34" y="15"/>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5"/>
                  </a:cubicBezTo>
                  <a:close/>
                  <a:moveTo>
                    <a:pt x="28" y="17"/>
                  </a:moveTo>
                  <a:cubicBezTo>
                    <a:pt x="28" y="18"/>
                    <a:pt x="28" y="18"/>
                    <a:pt x="28" y="18"/>
                  </a:cubicBezTo>
                  <a:cubicBezTo>
                    <a:pt x="28" y="18"/>
                    <a:pt x="28" y="17"/>
                    <a:pt x="28" y="17"/>
                  </a:cubicBezTo>
                  <a:cubicBezTo>
                    <a:pt x="28" y="17"/>
                    <a:pt x="28" y="17"/>
                    <a:pt x="28" y="17"/>
                  </a:cubicBezTo>
                  <a:close/>
                  <a:moveTo>
                    <a:pt x="37" y="213"/>
                  </a:moveTo>
                  <a:cubicBezTo>
                    <a:pt x="38" y="213"/>
                    <a:pt x="38" y="213"/>
                    <a:pt x="38" y="213"/>
                  </a:cubicBezTo>
                  <a:cubicBezTo>
                    <a:pt x="38" y="212"/>
                    <a:pt x="38" y="212"/>
                    <a:pt x="38" y="211"/>
                  </a:cubicBezTo>
                  <a:cubicBezTo>
                    <a:pt x="37" y="211"/>
                    <a:pt x="37" y="211"/>
                    <a:pt x="37" y="212"/>
                  </a:cubicBezTo>
                  <a:cubicBezTo>
                    <a:pt x="36" y="212"/>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3"/>
                    <a:pt x="32" y="193"/>
                    <a:pt x="31" y="194"/>
                  </a:cubicBezTo>
                  <a:cubicBezTo>
                    <a:pt x="31" y="194"/>
                    <a:pt x="31" y="195"/>
                    <a:pt x="31" y="195"/>
                  </a:cubicBezTo>
                  <a:cubicBezTo>
                    <a:pt x="31" y="195"/>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7"/>
                    <a:pt x="14" y="187"/>
                    <a:pt x="14" y="188"/>
                  </a:cubicBezTo>
                  <a:close/>
                  <a:moveTo>
                    <a:pt x="83" y="185"/>
                  </a:moveTo>
                  <a:cubicBezTo>
                    <a:pt x="83" y="185"/>
                    <a:pt x="83" y="186"/>
                    <a:pt x="83" y="186"/>
                  </a:cubicBezTo>
                  <a:cubicBezTo>
                    <a:pt x="83" y="186"/>
                    <a:pt x="83" y="187"/>
                    <a:pt x="84" y="187"/>
                  </a:cubicBezTo>
                  <a:cubicBezTo>
                    <a:pt x="84" y="187"/>
                    <a:pt x="84" y="187"/>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2"/>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79"/>
                    <a:pt x="18" y="179"/>
                  </a:cubicBezTo>
                  <a:lnTo>
                    <a:pt x="19" y="179"/>
                  </a:lnTo>
                  <a:close/>
                  <a:moveTo>
                    <a:pt x="38" y="173"/>
                  </a:moveTo>
                  <a:cubicBezTo>
                    <a:pt x="38" y="173"/>
                    <a:pt x="37" y="174"/>
                    <a:pt x="37" y="175"/>
                  </a:cubicBezTo>
                  <a:cubicBezTo>
                    <a:pt x="37" y="176"/>
                    <a:pt x="36" y="176"/>
                    <a:pt x="36" y="177"/>
                  </a:cubicBezTo>
                  <a:cubicBezTo>
                    <a:pt x="37" y="177"/>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3"/>
                    <a:pt x="75" y="163"/>
                  </a:cubicBezTo>
                  <a:cubicBezTo>
                    <a:pt x="75" y="163"/>
                    <a:pt x="74" y="162"/>
                    <a:pt x="74" y="162"/>
                  </a:cubicBezTo>
                  <a:cubicBezTo>
                    <a:pt x="73" y="162"/>
                    <a:pt x="73" y="162"/>
                    <a:pt x="73" y="163"/>
                  </a:cubicBezTo>
                  <a:close/>
                  <a:moveTo>
                    <a:pt x="23" y="152"/>
                  </a:moveTo>
                  <a:cubicBezTo>
                    <a:pt x="24" y="152"/>
                    <a:pt x="24" y="152"/>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6"/>
                    <a:pt x="9" y="106"/>
                  </a:cubicBezTo>
                  <a:close/>
                  <a:moveTo>
                    <a:pt x="115" y="106"/>
                  </a:moveTo>
                  <a:cubicBezTo>
                    <a:pt x="115" y="107"/>
                    <a:pt x="116" y="107"/>
                    <a:pt x="116" y="106"/>
                  </a:cubicBezTo>
                  <a:cubicBezTo>
                    <a:pt x="116" y="105"/>
                    <a:pt x="116" y="105"/>
                    <a:pt x="116" y="104"/>
                  </a:cubicBezTo>
                  <a:cubicBezTo>
                    <a:pt x="116" y="104"/>
                    <a:pt x="115" y="104"/>
                    <a:pt x="115" y="105"/>
                  </a:cubicBezTo>
                  <a:cubicBezTo>
                    <a:pt x="114" y="105"/>
                    <a:pt x="114" y="106"/>
                    <a:pt x="115" y="106"/>
                  </a:cubicBezTo>
                  <a:close/>
                  <a:moveTo>
                    <a:pt x="9" y="104"/>
                  </a:moveTo>
                  <a:cubicBezTo>
                    <a:pt x="10" y="104"/>
                    <a:pt x="10" y="104"/>
                    <a:pt x="10" y="103"/>
                  </a:cubicBezTo>
                  <a:cubicBezTo>
                    <a:pt x="10" y="102"/>
                    <a:pt x="10" y="102"/>
                    <a:pt x="10" y="102"/>
                  </a:cubicBezTo>
                  <a:cubicBezTo>
                    <a:pt x="9" y="102"/>
                    <a:pt x="8" y="102"/>
                    <a:pt x="8" y="103"/>
                  </a:cubicBezTo>
                  <a:cubicBezTo>
                    <a:pt x="8" y="104"/>
                    <a:pt x="9" y="104"/>
                    <a:pt x="9" y="104"/>
                  </a:cubicBezTo>
                  <a:close/>
                  <a:moveTo>
                    <a:pt x="11" y="97"/>
                  </a:moveTo>
                  <a:cubicBezTo>
                    <a:pt x="11" y="97"/>
                    <a:pt x="11" y="97"/>
                    <a:pt x="11" y="96"/>
                  </a:cubicBezTo>
                  <a:cubicBezTo>
                    <a:pt x="11" y="96"/>
                    <a:pt x="10" y="96"/>
                    <a:pt x="10" y="97"/>
                  </a:cubicBezTo>
                  <a:cubicBezTo>
                    <a:pt x="10" y="97"/>
                    <a:pt x="10" y="97"/>
                    <a:pt x="11" y="97"/>
                  </a:cubicBezTo>
                  <a:close/>
                  <a:moveTo>
                    <a:pt x="24" y="96"/>
                  </a:moveTo>
                  <a:cubicBezTo>
                    <a:pt x="23" y="96"/>
                    <a:pt x="23" y="96"/>
                    <a:pt x="24" y="97"/>
                  </a:cubicBezTo>
                  <a:cubicBezTo>
                    <a:pt x="24" y="97"/>
                    <a:pt x="24" y="98"/>
                    <a:pt x="25" y="98"/>
                  </a:cubicBezTo>
                  <a:cubicBezTo>
                    <a:pt x="25" y="97"/>
                    <a:pt x="25" y="97"/>
                    <a:pt x="25" y="96"/>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1"/>
                    <a:pt x="24" y="91"/>
                  </a:cubicBezTo>
                  <a:cubicBezTo>
                    <a:pt x="24" y="91"/>
                    <a:pt x="24" y="91"/>
                    <a:pt x="24" y="90"/>
                  </a:cubicBezTo>
                  <a:cubicBezTo>
                    <a:pt x="24" y="90"/>
                    <a:pt x="25" y="90"/>
                    <a:pt x="25" y="89"/>
                  </a:cubicBezTo>
                  <a:cubicBezTo>
                    <a:pt x="25" y="89"/>
                    <a:pt x="25" y="89"/>
                    <a:pt x="25" y="89"/>
                  </a:cubicBezTo>
                  <a:cubicBezTo>
                    <a:pt x="26" y="88"/>
                    <a:pt x="26" y="87"/>
                    <a:pt x="25" y="86"/>
                  </a:cubicBezTo>
                  <a:cubicBezTo>
                    <a:pt x="24" y="85"/>
                    <a:pt x="24" y="85"/>
                    <a:pt x="23" y="84"/>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4"/>
                  </a:cubicBezTo>
                  <a:cubicBezTo>
                    <a:pt x="49" y="85"/>
                    <a:pt x="49" y="85"/>
                    <a:pt x="49" y="85"/>
                  </a:cubicBezTo>
                  <a:close/>
                  <a:moveTo>
                    <a:pt x="30" y="80"/>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0"/>
                    <a:pt x="30" y="80"/>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4"/>
                    <a:pt x="20" y="75"/>
                    <a:pt x="20" y="75"/>
                  </a:cubicBezTo>
                  <a:cubicBezTo>
                    <a:pt x="20" y="75"/>
                    <a:pt x="20" y="76"/>
                    <a:pt x="20" y="76"/>
                  </a:cubicBezTo>
                  <a:close/>
                  <a:moveTo>
                    <a:pt x="7" y="72"/>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2"/>
                  </a:cubicBezTo>
                  <a:close/>
                  <a:moveTo>
                    <a:pt x="6" y="75"/>
                  </a:moveTo>
                  <a:cubicBezTo>
                    <a:pt x="6" y="74"/>
                    <a:pt x="6" y="74"/>
                    <a:pt x="6" y="73"/>
                  </a:cubicBezTo>
                  <a:cubicBezTo>
                    <a:pt x="6" y="72"/>
                    <a:pt x="6" y="72"/>
                    <a:pt x="6" y="71"/>
                  </a:cubicBezTo>
                  <a:cubicBezTo>
                    <a:pt x="5" y="72"/>
                    <a:pt x="5" y="72"/>
                    <a:pt x="5" y="73"/>
                  </a:cubicBezTo>
                  <a:cubicBezTo>
                    <a:pt x="5" y="74"/>
                    <a:pt x="5" y="74"/>
                    <a:pt x="6" y="75"/>
                  </a:cubicBezTo>
                  <a:close/>
                  <a:moveTo>
                    <a:pt x="22" y="73"/>
                  </a:moveTo>
                  <a:cubicBezTo>
                    <a:pt x="22" y="74"/>
                    <a:pt x="22" y="73"/>
                    <a:pt x="22" y="73"/>
                  </a:cubicBezTo>
                  <a:cubicBezTo>
                    <a:pt x="23" y="73"/>
                    <a:pt x="23" y="72"/>
                    <a:pt x="23" y="72"/>
                  </a:cubicBezTo>
                  <a:cubicBezTo>
                    <a:pt x="22" y="71"/>
                    <a:pt x="22" y="71"/>
                    <a:pt x="21" y="72"/>
                  </a:cubicBezTo>
                  <a:cubicBezTo>
                    <a:pt x="21" y="73"/>
                    <a:pt x="21" y="73"/>
                    <a:pt x="22" y="73"/>
                  </a:cubicBezTo>
                  <a:close/>
                  <a:moveTo>
                    <a:pt x="33" y="68"/>
                  </a:moveTo>
                  <a:cubicBezTo>
                    <a:pt x="32" y="68"/>
                    <a:pt x="32" y="68"/>
                    <a:pt x="32" y="69"/>
                  </a:cubicBezTo>
                  <a:cubicBezTo>
                    <a:pt x="33" y="69"/>
                    <a:pt x="33" y="70"/>
                    <a:pt x="33" y="69"/>
                  </a:cubicBezTo>
                  <a:cubicBezTo>
                    <a:pt x="33" y="69"/>
                    <a:pt x="34" y="69"/>
                    <a:pt x="34" y="69"/>
                  </a:cubicBezTo>
                  <a:cubicBezTo>
                    <a:pt x="34" y="69"/>
                    <a:pt x="34" y="68"/>
                    <a:pt x="34" y="68"/>
                  </a:cubicBezTo>
                  <a:cubicBezTo>
                    <a:pt x="34" y="68"/>
                    <a:pt x="33" y="68"/>
                    <a:pt x="33" y="67"/>
                  </a:cubicBezTo>
                  <a:cubicBezTo>
                    <a:pt x="33" y="67"/>
                    <a:pt x="33" y="67"/>
                    <a:pt x="33" y="68"/>
                  </a:cubicBezTo>
                  <a:close/>
                  <a:moveTo>
                    <a:pt x="52" y="66"/>
                  </a:moveTo>
                  <a:cubicBezTo>
                    <a:pt x="52" y="66"/>
                    <a:pt x="52" y="66"/>
                    <a:pt x="52" y="66"/>
                  </a:cubicBezTo>
                  <a:cubicBezTo>
                    <a:pt x="52" y="66"/>
                    <a:pt x="52" y="66"/>
                    <a:pt x="52" y="66"/>
                  </a:cubicBezTo>
                  <a:cubicBezTo>
                    <a:pt x="52" y="66"/>
                    <a:pt x="52" y="66"/>
                    <a:pt x="52" y="66"/>
                  </a:cubicBezTo>
                  <a:cubicBezTo>
                    <a:pt x="52" y="67"/>
                    <a:pt x="52" y="67"/>
                    <a:pt x="52" y="67"/>
                  </a:cubicBezTo>
                  <a:cubicBezTo>
                    <a:pt x="52" y="67"/>
                    <a:pt x="52" y="68"/>
                    <a:pt x="51" y="68"/>
                  </a:cubicBezTo>
                  <a:cubicBezTo>
                    <a:pt x="51" y="68"/>
                    <a:pt x="51" y="69"/>
                    <a:pt x="50" y="69"/>
                  </a:cubicBezTo>
                  <a:cubicBezTo>
                    <a:pt x="50" y="69"/>
                    <a:pt x="51" y="69"/>
                    <a:pt x="51" y="69"/>
                  </a:cubicBezTo>
                  <a:cubicBezTo>
                    <a:pt x="51" y="69"/>
                    <a:pt x="51" y="69"/>
                    <a:pt x="52" y="70"/>
                  </a:cubicBezTo>
                  <a:cubicBezTo>
                    <a:pt x="52" y="70"/>
                    <a:pt x="52" y="70"/>
                    <a:pt x="52" y="70"/>
                  </a:cubicBezTo>
                  <a:cubicBezTo>
                    <a:pt x="52" y="71"/>
                    <a:pt x="52" y="71"/>
                    <a:pt x="52" y="71"/>
                  </a:cubicBezTo>
                  <a:cubicBezTo>
                    <a:pt x="53" y="70"/>
                    <a:pt x="53" y="70"/>
                    <a:pt x="53" y="70"/>
                  </a:cubicBezTo>
                  <a:lnTo>
                    <a:pt x="53" y="69"/>
                  </a:lnTo>
                  <a:cubicBezTo>
                    <a:pt x="53" y="69"/>
                    <a:pt x="53" y="68"/>
                    <a:pt x="53" y="68"/>
                  </a:cubicBezTo>
                  <a:cubicBezTo>
                    <a:pt x="53" y="68"/>
                    <a:pt x="53" y="67"/>
                    <a:pt x="54" y="67"/>
                  </a:cubicBezTo>
                  <a:cubicBezTo>
                    <a:pt x="54" y="66"/>
                    <a:pt x="53" y="66"/>
                    <a:pt x="52" y="66"/>
                  </a:cubicBezTo>
                  <a:close/>
                  <a:moveTo>
                    <a:pt x="32" y="61"/>
                  </a:moveTo>
                  <a:cubicBezTo>
                    <a:pt x="33" y="61"/>
                    <a:pt x="33" y="61"/>
                    <a:pt x="33" y="60"/>
                  </a:cubicBezTo>
                  <a:cubicBezTo>
                    <a:pt x="33" y="60"/>
                    <a:pt x="33" y="60"/>
                    <a:pt x="33" y="59"/>
                  </a:cubicBezTo>
                  <a:lnTo>
                    <a:pt x="32" y="59"/>
                  </a:lnTo>
                  <a:cubicBezTo>
                    <a:pt x="32" y="60"/>
                    <a:pt x="32" y="60"/>
                    <a:pt x="32" y="60"/>
                  </a:cubicBezTo>
                  <a:cubicBezTo>
                    <a:pt x="32" y="61"/>
                    <a:pt x="32" y="61"/>
                    <a:pt x="32" y="61"/>
                  </a:cubicBezTo>
                  <a:close/>
                  <a:moveTo>
                    <a:pt x="104" y="65"/>
                  </a:moveTo>
                  <a:cubicBezTo>
                    <a:pt x="104" y="65"/>
                    <a:pt x="105" y="65"/>
                    <a:pt x="105" y="64"/>
                  </a:cubicBezTo>
                  <a:cubicBezTo>
                    <a:pt x="105" y="63"/>
                    <a:pt x="106" y="63"/>
                    <a:pt x="106" y="63"/>
                  </a:cubicBezTo>
                  <a:cubicBezTo>
                    <a:pt x="106" y="62"/>
                    <a:pt x="106" y="61"/>
                    <a:pt x="106" y="61"/>
                  </a:cubicBezTo>
                  <a:cubicBezTo>
                    <a:pt x="107" y="60"/>
                    <a:pt x="107" y="59"/>
                    <a:pt x="106" y="59"/>
                  </a:cubicBezTo>
                  <a:cubicBezTo>
                    <a:pt x="105" y="59"/>
                    <a:pt x="105" y="60"/>
                    <a:pt x="104" y="61"/>
                  </a:cubicBezTo>
                  <a:cubicBezTo>
                    <a:pt x="104" y="62"/>
                    <a:pt x="104" y="64"/>
                    <a:pt x="104" y="65"/>
                  </a:cubicBezTo>
                  <a:close/>
                  <a:moveTo>
                    <a:pt x="7" y="59"/>
                  </a:moveTo>
                  <a:cubicBezTo>
                    <a:pt x="8" y="59"/>
                    <a:pt x="8" y="58"/>
                    <a:pt x="8" y="58"/>
                  </a:cubicBezTo>
                  <a:cubicBezTo>
                    <a:pt x="8" y="57"/>
                    <a:pt x="8" y="57"/>
                    <a:pt x="7" y="57"/>
                  </a:cubicBezTo>
                  <a:cubicBezTo>
                    <a:pt x="7" y="57"/>
                    <a:pt x="7" y="57"/>
                    <a:pt x="7" y="58"/>
                  </a:cubicBezTo>
                  <a:cubicBezTo>
                    <a:pt x="7" y="58"/>
                    <a:pt x="7" y="59"/>
                    <a:pt x="7" y="59"/>
                  </a:cubicBezTo>
                  <a:close/>
                  <a:moveTo>
                    <a:pt x="14" y="45"/>
                  </a:moveTo>
                  <a:cubicBezTo>
                    <a:pt x="14" y="45"/>
                    <a:pt x="14" y="45"/>
                    <a:pt x="14" y="44"/>
                  </a:cubicBezTo>
                  <a:cubicBezTo>
                    <a:pt x="14" y="44"/>
                    <a:pt x="14" y="44"/>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7"/>
                    <a:pt x="4" y="37"/>
                    <a:pt x="4" y="37"/>
                  </a:cubicBezTo>
                  <a:cubicBezTo>
                    <a:pt x="4"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40"/>
                    <a:pt x="12" y="39"/>
                  </a:cubicBezTo>
                  <a:cubicBezTo>
                    <a:pt x="12" y="39"/>
                    <a:pt x="12" y="39"/>
                    <a:pt x="12" y="38"/>
                  </a:cubicBezTo>
                  <a:cubicBezTo>
                    <a:pt x="12" y="38"/>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49"/>
                    <a:pt x="55" y="154"/>
                    <a:pt x="55" y="159"/>
                  </a:cubicBezTo>
                  <a:cubicBezTo>
                    <a:pt x="55" y="163"/>
                    <a:pt x="55" y="168"/>
                    <a:pt x="55" y="172"/>
                  </a:cubicBezTo>
                  <a:cubicBezTo>
                    <a:pt x="56" y="173"/>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6"/>
                    <a:pt x="9" y="37"/>
                    <a:pt x="9" y="37"/>
                  </a:cubicBezTo>
                  <a:cubicBezTo>
                    <a:pt x="10" y="37"/>
                    <a:pt x="11" y="37"/>
                    <a:pt x="11" y="36"/>
                  </a:cubicBezTo>
                  <a:cubicBezTo>
                    <a:pt x="11" y="35"/>
                    <a:pt x="11" y="35"/>
                    <a:pt x="12" y="35"/>
                  </a:cubicBezTo>
                  <a:cubicBezTo>
                    <a:pt x="11" y="34"/>
                    <a:pt x="11" y="34"/>
                    <a:pt x="11" y="34"/>
                  </a:cubicBezTo>
                  <a:cubicBezTo>
                    <a:pt x="10" y="34"/>
                    <a:pt x="10" y="35"/>
                    <a:pt x="9" y="35"/>
                  </a:cubicBezTo>
                  <a:close/>
                  <a:moveTo>
                    <a:pt x="31" y="33"/>
                  </a:moveTo>
                  <a:cubicBezTo>
                    <a:pt x="31" y="33"/>
                    <a:pt x="32" y="33"/>
                    <a:pt x="32" y="33"/>
                  </a:cubicBezTo>
                  <a:cubicBezTo>
                    <a:pt x="32" y="33"/>
                    <a:pt x="32" y="33"/>
                    <a:pt x="32" y="33"/>
                  </a:cubicBezTo>
                  <a:cubicBezTo>
                    <a:pt x="33" y="33"/>
                    <a:pt x="33" y="33"/>
                    <a:pt x="33" y="33"/>
                  </a:cubicBezTo>
                  <a:cubicBezTo>
                    <a:pt x="32" y="33"/>
                    <a:pt x="32" y="33"/>
                    <a:pt x="32" y="33"/>
                  </a:cubicBezTo>
                  <a:cubicBezTo>
                    <a:pt x="32" y="33"/>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1"/>
                    <a:pt x="7" y="31"/>
                    <a:pt x="7" y="32"/>
                  </a:cubicBezTo>
                  <a:cubicBezTo>
                    <a:pt x="7" y="32"/>
                    <a:pt x="8" y="32"/>
                    <a:pt x="8" y="32"/>
                  </a:cubicBezTo>
                  <a:lnTo>
                    <a:pt x="8" y="31"/>
                  </a:lnTo>
                  <a:cubicBezTo>
                    <a:pt x="8" y="31"/>
                    <a:pt x="7" y="31"/>
                    <a:pt x="7" y="31"/>
                  </a:cubicBezTo>
                  <a:cubicBezTo>
                    <a:pt x="7" y="31"/>
                    <a:pt x="7" y="31"/>
                    <a:pt x="7" y="31"/>
                  </a:cubicBezTo>
                  <a:close/>
                  <a:moveTo>
                    <a:pt x="7" y="30"/>
                  </a:moveTo>
                  <a:cubicBezTo>
                    <a:pt x="7" y="30"/>
                    <a:pt x="7" y="30"/>
                    <a:pt x="7" y="30"/>
                  </a:cubicBezTo>
                  <a:cubicBezTo>
                    <a:pt x="7" y="30"/>
                    <a:pt x="7" y="29"/>
                    <a:pt x="6" y="30"/>
                  </a:cubicBezTo>
                  <a:cubicBezTo>
                    <a:pt x="6" y="30"/>
                    <a:pt x="6" y="30"/>
                    <a:pt x="6" y="30"/>
                  </a:cubicBezTo>
                  <a:cubicBezTo>
                    <a:pt x="6" y="30"/>
                    <a:pt x="6" y="30"/>
                    <a:pt x="7" y="30"/>
                  </a:cubicBezTo>
                  <a:close/>
                  <a:moveTo>
                    <a:pt x="22" y="30"/>
                  </a:moveTo>
                  <a:cubicBezTo>
                    <a:pt x="22" y="30"/>
                    <a:pt x="23" y="30"/>
                    <a:pt x="23" y="30"/>
                  </a:cubicBezTo>
                  <a:cubicBezTo>
                    <a:pt x="24" y="30"/>
                    <a:pt x="24" y="29"/>
                    <a:pt x="24" y="29"/>
                  </a:cubicBezTo>
                  <a:cubicBezTo>
                    <a:pt x="24" y="29"/>
                    <a:pt x="23" y="29"/>
                    <a:pt x="23" y="29"/>
                  </a:cubicBezTo>
                  <a:cubicBezTo>
                    <a:pt x="23" y="29"/>
                    <a:pt x="22" y="29"/>
                    <a:pt x="22" y="29"/>
                  </a:cubicBezTo>
                  <a:lnTo>
                    <a:pt x="22" y="30"/>
                  </a:lnTo>
                  <a:close/>
                  <a:moveTo>
                    <a:pt x="9" y="29"/>
                  </a:moveTo>
                  <a:cubicBezTo>
                    <a:pt x="9" y="29"/>
                    <a:pt x="9" y="30"/>
                    <a:pt x="10" y="30"/>
                  </a:cubicBezTo>
                  <a:cubicBezTo>
                    <a:pt x="11" y="30"/>
                    <a:pt x="11" y="30"/>
                    <a:pt x="11" y="30"/>
                  </a:cubicBezTo>
                  <a:cubicBezTo>
                    <a:pt x="11" y="30"/>
                    <a:pt x="11" y="29"/>
                    <a:pt x="10" y="29"/>
                  </a:cubicBezTo>
                  <a:cubicBezTo>
                    <a:pt x="10" y="29"/>
                    <a:pt x="10" y="29"/>
                    <a:pt x="9" y="29"/>
                  </a:cubicBezTo>
                  <a:close/>
                  <a:moveTo>
                    <a:pt x="14" y="28"/>
                  </a:moveTo>
                  <a:cubicBezTo>
                    <a:pt x="13" y="28"/>
                    <a:pt x="13" y="29"/>
                    <a:pt x="13" y="29"/>
                  </a:cubicBezTo>
                  <a:cubicBezTo>
                    <a:pt x="13" y="29"/>
                    <a:pt x="12" y="29"/>
                    <a:pt x="12" y="29"/>
                  </a:cubicBezTo>
                  <a:cubicBezTo>
                    <a:pt x="13" y="30"/>
                    <a:pt x="13" y="30"/>
                    <a:pt x="12" y="31"/>
                  </a:cubicBezTo>
                  <a:cubicBezTo>
                    <a:pt x="12" y="31"/>
                    <a:pt x="13" y="31"/>
                    <a:pt x="13" y="32"/>
                  </a:cubicBezTo>
                  <a:cubicBezTo>
                    <a:pt x="13" y="32"/>
                    <a:pt x="13" y="32"/>
                    <a:pt x="13" y="32"/>
                  </a:cubicBezTo>
                  <a:cubicBezTo>
                    <a:pt x="13" y="33"/>
                    <a:pt x="13" y="33"/>
                    <a:pt x="13" y="34"/>
                  </a:cubicBezTo>
                  <a:cubicBezTo>
                    <a:pt x="13" y="35"/>
                    <a:pt x="13" y="35"/>
                    <a:pt x="13" y="35"/>
                  </a:cubicBezTo>
                  <a:cubicBezTo>
                    <a:pt x="13" y="34"/>
                    <a:pt x="14" y="33"/>
                    <a:pt x="14" y="32"/>
                  </a:cubicBezTo>
                  <a:cubicBezTo>
                    <a:pt x="14" y="32"/>
                    <a:pt x="14" y="31"/>
                    <a:pt x="14" y="30"/>
                  </a:cubicBezTo>
                  <a:cubicBezTo>
                    <a:pt x="14" y="30"/>
                    <a:pt x="15" y="30"/>
                    <a:pt x="15" y="31"/>
                  </a:cubicBezTo>
                  <a:cubicBezTo>
                    <a:pt x="15" y="31"/>
                    <a:pt x="15" y="31"/>
                    <a:pt x="15" y="31"/>
                  </a:cubicBezTo>
                  <a:cubicBezTo>
                    <a:pt x="16" y="32"/>
                    <a:pt x="16" y="32"/>
                    <a:pt x="16" y="32"/>
                  </a:cubicBezTo>
                  <a:cubicBezTo>
                    <a:pt x="17" y="32"/>
                    <a:pt x="17" y="32"/>
                    <a:pt x="17" y="32"/>
                  </a:cubicBezTo>
                  <a:cubicBezTo>
                    <a:pt x="17" y="31"/>
                    <a:pt x="16" y="30"/>
                    <a:pt x="16" y="30"/>
                  </a:cubicBezTo>
                  <a:cubicBezTo>
                    <a:pt x="15" y="29"/>
                    <a:pt x="14" y="29"/>
                    <a:pt x="14" y="28"/>
                  </a:cubicBezTo>
                  <a:close/>
                  <a:moveTo>
                    <a:pt x="30" y="29"/>
                  </a:moveTo>
                  <a:cubicBezTo>
                    <a:pt x="30" y="29"/>
                    <a:pt x="31" y="29"/>
                    <a:pt x="31" y="29"/>
                  </a:cubicBezTo>
                  <a:cubicBezTo>
                    <a:pt x="31" y="29"/>
                    <a:pt x="31" y="28"/>
                    <a:pt x="31" y="28"/>
                  </a:cubicBezTo>
                  <a:cubicBezTo>
                    <a:pt x="31" y="28"/>
                    <a:pt x="32" y="28"/>
                    <a:pt x="32" y="27"/>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9"/>
                  </a:moveTo>
                  <a:cubicBezTo>
                    <a:pt x="33" y="29"/>
                    <a:pt x="33" y="29"/>
                    <a:pt x="34" y="29"/>
                  </a:cubicBezTo>
                  <a:cubicBezTo>
                    <a:pt x="35" y="29"/>
                    <a:pt x="35" y="29"/>
                    <a:pt x="36" y="29"/>
                  </a:cubicBezTo>
                  <a:cubicBezTo>
                    <a:pt x="36" y="28"/>
                    <a:pt x="36" y="28"/>
                    <a:pt x="36" y="27"/>
                  </a:cubicBezTo>
                  <a:cubicBezTo>
                    <a:pt x="35" y="26"/>
                    <a:pt x="35" y="26"/>
                    <a:pt x="34" y="27"/>
                  </a:cubicBezTo>
                  <a:cubicBezTo>
                    <a:pt x="33" y="27"/>
                    <a:pt x="33" y="28"/>
                    <a:pt x="33" y="29"/>
                  </a:cubicBezTo>
                  <a:close/>
                  <a:moveTo>
                    <a:pt x="17" y="28"/>
                  </a:moveTo>
                  <a:cubicBezTo>
                    <a:pt x="18" y="28"/>
                    <a:pt x="18" y="28"/>
                    <a:pt x="18" y="28"/>
                  </a:cubicBezTo>
                  <a:cubicBezTo>
                    <a:pt x="19" y="28"/>
                    <a:pt x="19" y="28"/>
                    <a:pt x="19" y="27"/>
                  </a:cubicBezTo>
                  <a:cubicBezTo>
                    <a:pt x="19" y="26"/>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4"/>
                  </a:moveTo>
                  <a:cubicBezTo>
                    <a:pt x="84" y="15"/>
                    <a:pt x="84" y="15"/>
                    <a:pt x="84" y="15"/>
                  </a:cubicBezTo>
                  <a:cubicBezTo>
                    <a:pt x="84" y="14"/>
                    <a:pt x="84" y="14"/>
                    <a:pt x="84" y="14"/>
                  </a:cubicBezTo>
                  <a:cubicBezTo>
                    <a:pt x="83" y="14"/>
                    <a:pt x="83" y="14"/>
                    <a:pt x="83" y="14"/>
                  </a:cubicBezTo>
                  <a:close/>
                  <a:moveTo>
                    <a:pt x="54" y="13"/>
                  </a:moveTo>
                  <a:cubicBezTo>
                    <a:pt x="54" y="13"/>
                    <a:pt x="54" y="12"/>
                    <a:pt x="54" y="12"/>
                  </a:cubicBezTo>
                  <a:cubicBezTo>
                    <a:pt x="54" y="12"/>
                    <a:pt x="54" y="11"/>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2"/>
                  </a:cubicBezTo>
                  <a:cubicBezTo>
                    <a:pt x="57" y="12"/>
                    <a:pt x="57" y="12"/>
                    <a:pt x="57" y="12"/>
                  </a:cubicBezTo>
                  <a:cubicBezTo>
                    <a:pt x="57" y="12"/>
                    <a:pt x="57" y="12"/>
                    <a:pt x="58" y="12"/>
                  </a:cubicBezTo>
                  <a:cubicBezTo>
                    <a:pt x="58" y="12"/>
                    <a:pt x="58" y="12"/>
                    <a:pt x="58" y="12"/>
                  </a:cubicBezTo>
                  <a:cubicBezTo>
                    <a:pt x="58" y="11"/>
                    <a:pt x="58" y="11"/>
                    <a:pt x="58" y="11"/>
                  </a:cubicBezTo>
                  <a:cubicBezTo>
                    <a:pt x="59" y="11"/>
                    <a:pt x="59" y="12"/>
                    <a:pt x="59" y="12"/>
                  </a:cubicBezTo>
                  <a:cubicBezTo>
                    <a:pt x="59" y="12"/>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0"/>
                  </a:cubicBezTo>
                  <a:cubicBezTo>
                    <a:pt x="84" y="10"/>
                    <a:pt x="84" y="10"/>
                    <a:pt x="85" y="10"/>
                  </a:cubicBezTo>
                  <a:cubicBezTo>
                    <a:pt x="86" y="10"/>
                    <a:pt x="86" y="10"/>
                    <a:pt x="86" y="9"/>
                  </a:cubicBezTo>
                  <a:cubicBezTo>
                    <a:pt x="86" y="8"/>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4"/>
                    <a:pt x="82" y="4"/>
                    <a:pt x="82" y="3"/>
                  </a:cubicBezTo>
                  <a:cubicBezTo>
                    <a:pt x="81" y="3"/>
                    <a:pt x="81" y="3"/>
                    <a:pt x="81" y="3"/>
                  </a:cubicBezTo>
                  <a:cubicBezTo>
                    <a:pt x="80" y="3"/>
                    <a:pt x="80" y="4"/>
                    <a:pt x="80" y="5"/>
                  </a:cubicBezTo>
                  <a:close/>
                  <a:moveTo>
                    <a:pt x="80" y="2"/>
                  </a:moveTo>
                  <a:cubicBezTo>
                    <a:pt x="81" y="2"/>
                    <a:pt x="81" y="2"/>
                    <a:pt x="81" y="2"/>
                  </a:cubicBezTo>
                  <a:cubicBezTo>
                    <a:pt x="81" y="1"/>
                    <a:pt x="81" y="1"/>
                    <a:pt x="80" y="1"/>
                  </a:cubicBezTo>
                  <a:cubicBezTo>
                    <a:pt x="80" y="2"/>
                    <a:pt x="80" y="2"/>
                    <a:pt x="80" y="2"/>
                  </a:cubicBezTo>
                  <a:close/>
                  <a:moveTo>
                    <a:pt x="84" y="6"/>
                  </a:moveTo>
                  <a:cubicBezTo>
                    <a:pt x="85" y="6"/>
                    <a:pt x="85" y="6"/>
                    <a:pt x="86" y="6"/>
                  </a:cubicBezTo>
                  <a:cubicBezTo>
                    <a:pt x="87" y="6"/>
                    <a:pt x="87" y="5"/>
                    <a:pt x="88" y="5"/>
                  </a:cubicBezTo>
                  <a:cubicBezTo>
                    <a:pt x="88" y="5"/>
                    <a:pt x="89" y="5"/>
                    <a:pt x="89" y="5"/>
                  </a:cubicBezTo>
                  <a:cubicBezTo>
                    <a:pt x="89" y="4"/>
                    <a:pt x="90" y="4"/>
                    <a:pt x="90" y="3"/>
                  </a:cubicBezTo>
                  <a:cubicBezTo>
                    <a:pt x="90" y="3"/>
                    <a:pt x="91" y="3"/>
                    <a:pt x="91" y="3"/>
                  </a:cubicBezTo>
                  <a:cubicBezTo>
                    <a:pt x="91" y="4"/>
                    <a:pt x="91" y="4"/>
                    <a:pt x="91" y="4"/>
                  </a:cubicBezTo>
                  <a:cubicBezTo>
                    <a:pt x="91" y="5"/>
                    <a:pt x="91" y="5"/>
                    <a:pt x="91" y="6"/>
                  </a:cubicBezTo>
                  <a:cubicBezTo>
                    <a:pt x="92" y="6"/>
                    <a:pt x="92" y="6"/>
                    <a:pt x="92" y="5"/>
                  </a:cubicBezTo>
                  <a:cubicBezTo>
                    <a:pt x="93" y="5"/>
                    <a:pt x="93" y="4"/>
                    <a:pt x="93" y="4"/>
                  </a:cubicBezTo>
                  <a:cubicBezTo>
                    <a:pt x="94" y="4"/>
                    <a:pt x="94" y="4"/>
                    <a:pt x="94" y="4"/>
                  </a:cubicBezTo>
                  <a:cubicBezTo>
                    <a:pt x="94" y="4"/>
                    <a:pt x="94" y="5"/>
                    <a:pt x="95" y="5"/>
                  </a:cubicBezTo>
                  <a:cubicBezTo>
                    <a:pt x="96" y="4"/>
                    <a:pt x="96" y="5"/>
                    <a:pt x="97" y="5"/>
                  </a:cubicBezTo>
                  <a:cubicBezTo>
                    <a:pt x="98" y="6"/>
                    <a:pt x="99" y="6"/>
                    <a:pt x="99" y="6"/>
                  </a:cubicBezTo>
                  <a:cubicBezTo>
                    <a:pt x="99" y="7"/>
                    <a:pt x="99" y="7"/>
                    <a:pt x="99" y="7"/>
                  </a:cubicBezTo>
                  <a:cubicBezTo>
                    <a:pt x="99" y="7"/>
                    <a:pt x="99" y="8"/>
                    <a:pt x="98" y="8"/>
                  </a:cubicBezTo>
                  <a:cubicBezTo>
                    <a:pt x="98" y="8"/>
                    <a:pt x="98" y="9"/>
                    <a:pt x="98" y="9"/>
                  </a:cubicBezTo>
                  <a:cubicBezTo>
                    <a:pt x="98" y="10"/>
                    <a:pt x="98" y="10"/>
                    <a:pt x="97" y="10"/>
                  </a:cubicBezTo>
                  <a:cubicBezTo>
                    <a:pt x="97" y="9"/>
                    <a:pt x="97" y="9"/>
                    <a:pt x="97" y="9"/>
                  </a:cubicBezTo>
                  <a:cubicBezTo>
                    <a:pt x="97" y="9"/>
                    <a:pt x="97" y="8"/>
                    <a:pt x="97" y="8"/>
                  </a:cubicBezTo>
                  <a:cubicBezTo>
                    <a:pt x="96" y="7"/>
                    <a:pt x="96" y="7"/>
                    <a:pt x="96" y="6"/>
                  </a:cubicBezTo>
                  <a:cubicBezTo>
                    <a:pt x="96" y="6"/>
                    <a:pt x="95" y="6"/>
                    <a:pt x="95" y="5"/>
                  </a:cubicBezTo>
                  <a:cubicBezTo>
                    <a:pt x="95" y="5"/>
                    <a:pt x="94" y="6"/>
                    <a:pt x="94" y="6"/>
                  </a:cubicBezTo>
                  <a:cubicBezTo>
                    <a:pt x="94" y="7"/>
                    <a:pt x="94" y="8"/>
                    <a:pt x="94" y="8"/>
                  </a:cubicBezTo>
                  <a:cubicBezTo>
                    <a:pt x="94" y="9"/>
                    <a:pt x="93" y="9"/>
                    <a:pt x="93" y="9"/>
                  </a:cubicBezTo>
                  <a:cubicBezTo>
                    <a:pt x="92" y="9"/>
                    <a:pt x="92"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2"/>
                    <a:pt x="94" y="12"/>
                    <a:pt x="94" y="12"/>
                  </a:cubicBezTo>
                  <a:cubicBezTo>
                    <a:pt x="94" y="12"/>
                    <a:pt x="93" y="12"/>
                    <a:pt x="93" y="13"/>
                  </a:cubicBezTo>
                  <a:cubicBezTo>
                    <a:pt x="93" y="13"/>
                    <a:pt x="93" y="13"/>
                    <a:pt x="93" y="13"/>
                  </a:cubicBezTo>
                  <a:cubicBezTo>
                    <a:pt x="93" y="13"/>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2"/>
                    <a:pt x="102" y="11"/>
                    <a:pt x="102" y="11"/>
                  </a:cubicBezTo>
                  <a:cubicBezTo>
                    <a:pt x="102" y="11"/>
                    <a:pt x="103" y="11"/>
                    <a:pt x="103" y="11"/>
                  </a:cubicBezTo>
                  <a:cubicBezTo>
                    <a:pt x="103" y="12"/>
                    <a:pt x="103" y="12"/>
                    <a:pt x="104" y="12"/>
                  </a:cubicBezTo>
                  <a:cubicBezTo>
                    <a:pt x="104" y="11"/>
                    <a:pt x="104" y="10"/>
                    <a:pt x="103" y="10"/>
                  </a:cubicBezTo>
                  <a:cubicBezTo>
                    <a:pt x="103" y="9"/>
                    <a:pt x="102" y="9"/>
                    <a:pt x="102" y="8"/>
                  </a:cubicBezTo>
                  <a:cubicBezTo>
                    <a:pt x="103" y="9"/>
                    <a:pt x="104" y="9"/>
                    <a:pt x="104" y="9"/>
                  </a:cubicBezTo>
                  <a:cubicBezTo>
                    <a:pt x="105" y="10"/>
                    <a:pt x="106" y="10"/>
                    <a:pt x="106" y="11"/>
                  </a:cubicBezTo>
                  <a:cubicBezTo>
                    <a:pt x="106" y="11"/>
                    <a:pt x="107" y="11"/>
                    <a:pt x="107" y="11"/>
                  </a:cubicBezTo>
                  <a:cubicBezTo>
                    <a:pt x="111" y="15"/>
                    <a:pt x="115" y="19"/>
                    <a:pt x="118" y="24"/>
                  </a:cubicBezTo>
                  <a:cubicBezTo>
                    <a:pt x="121" y="28"/>
                    <a:pt x="124" y="34"/>
                    <a:pt x="125" y="40"/>
                  </a:cubicBezTo>
                  <a:cubicBezTo>
                    <a:pt x="125" y="41"/>
                    <a:pt x="126" y="43"/>
                    <a:pt x="126" y="44"/>
                  </a:cubicBezTo>
                  <a:cubicBezTo>
                    <a:pt x="126" y="46"/>
                    <a:pt x="126" y="47"/>
                    <a:pt x="126" y="49"/>
                  </a:cubicBezTo>
                  <a:cubicBezTo>
                    <a:pt x="126" y="50"/>
                    <a:pt x="126" y="51"/>
                    <a:pt x="126" y="52"/>
                  </a:cubicBezTo>
                  <a:cubicBezTo>
                    <a:pt x="126" y="52"/>
                    <a:pt x="126" y="53"/>
                    <a:pt x="127" y="54"/>
                  </a:cubicBezTo>
                  <a:cubicBezTo>
                    <a:pt x="127" y="54"/>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4"/>
                    <a:pt x="127" y="76"/>
                  </a:cubicBezTo>
                  <a:cubicBezTo>
                    <a:pt x="127" y="81"/>
                    <a:pt x="128" y="87"/>
                    <a:pt x="127" y="92"/>
                  </a:cubicBezTo>
                  <a:cubicBezTo>
                    <a:pt x="127" y="97"/>
                    <a:pt x="127" y="103"/>
                    <a:pt x="127" y="109"/>
                  </a:cubicBezTo>
                  <a:cubicBezTo>
                    <a:pt x="127" y="115"/>
                    <a:pt x="127" y="120"/>
                    <a:pt x="127" y="126"/>
                  </a:cubicBezTo>
                  <a:cubicBezTo>
                    <a:pt x="128" y="131"/>
                    <a:pt x="127" y="137"/>
                    <a:pt x="127" y="142"/>
                  </a:cubicBezTo>
                  <a:cubicBezTo>
                    <a:pt x="127" y="143"/>
                    <a:pt x="127" y="145"/>
                    <a:pt x="127" y="147"/>
                  </a:cubicBezTo>
                  <a:cubicBezTo>
                    <a:pt x="127" y="150"/>
                    <a:pt x="127" y="151"/>
                    <a:pt x="127" y="153"/>
                  </a:cubicBezTo>
                  <a:cubicBezTo>
                    <a:pt x="127" y="154"/>
                    <a:pt x="127" y="156"/>
                    <a:pt x="127" y="158"/>
                  </a:cubicBezTo>
                  <a:cubicBezTo>
                    <a:pt x="127" y="159"/>
                    <a:pt x="127" y="161"/>
                    <a:pt x="127" y="162"/>
                  </a:cubicBezTo>
                  <a:cubicBezTo>
                    <a:pt x="126" y="166"/>
                    <a:pt x="126" y="170"/>
                    <a:pt x="126" y="173"/>
                  </a:cubicBezTo>
                  <a:cubicBezTo>
                    <a:pt x="125" y="177"/>
                    <a:pt x="125" y="180"/>
                    <a:pt x="124" y="183"/>
                  </a:cubicBezTo>
                  <a:cubicBezTo>
                    <a:pt x="123" y="184"/>
                    <a:pt x="123" y="186"/>
                    <a:pt x="122" y="187"/>
                  </a:cubicBezTo>
                  <a:cubicBezTo>
                    <a:pt x="121" y="189"/>
                    <a:pt x="120" y="191"/>
                    <a:pt x="119" y="192"/>
                  </a:cubicBezTo>
                  <a:cubicBezTo>
                    <a:pt x="117" y="197"/>
                    <a:pt x="113" y="201"/>
                    <a:pt x="109" y="205"/>
                  </a:cubicBezTo>
                  <a:cubicBezTo>
                    <a:pt x="105" y="208"/>
                    <a:pt x="100" y="211"/>
                    <a:pt x="94" y="214"/>
                  </a:cubicBezTo>
                  <a:cubicBezTo>
                    <a:pt x="93" y="215"/>
                    <a:pt x="90" y="215"/>
                    <a:pt x="88" y="216"/>
                  </a:cubicBezTo>
                  <a:cubicBezTo>
                    <a:pt x="86" y="217"/>
                    <a:pt x="84" y="217"/>
                    <a:pt x="82" y="218"/>
                  </a:cubicBezTo>
                  <a:cubicBezTo>
                    <a:pt x="81" y="218"/>
                    <a:pt x="81" y="218"/>
                    <a:pt x="81" y="218"/>
                  </a:cubicBezTo>
                  <a:lnTo>
                    <a:pt x="80" y="218"/>
                  </a:lnTo>
                  <a:cubicBezTo>
                    <a:pt x="79" y="218"/>
                    <a:pt x="78" y="219"/>
                    <a:pt x="77" y="219"/>
                  </a:cubicBezTo>
                  <a:cubicBezTo>
                    <a:pt x="71" y="220"/>
                    <a:pt x="66" y="220"/>
                    <a:pt x="61" y="220"/>
                  </a:cubicBezTo>
                  <a:cubicBezTo>
                    <a:pt x="56" y="219"/>
                    <a:pt x="51"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3" y="198"/>
                    <a:pt x="12" y="198"/>
                    <a:pt x="12" y="198"/>
                  </a:cubicBezTo>
                  <a:cubicBezTo>
                    <a:pt x="12" y="198"/>
                    <a:pt x="11" y="197"/>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3"/>
                  </a:cubicBezTo>
                  <a:cubicBezTo>
                    <a:pt x="1" y="172"/>
                    <a:pt x="1" y="171"/>
                    <a:pt x="1" y="170"/>
                  </a:cubicBezTo>
                  <a:cubicBezTo>
                    <a:pt x="0" y="167"/>
                    <a:pt x="0" y="163"/>
                    <a:pt x="0" y="160"/>
                  </a:cubicBezTo>
                  <a:cubicBezTo>
                    <a:pt x="0" y="156"/>
                    <a:pt x="0" y="153"/>
                    <a:pt x="0" y="149"/>
                  </a:cubicBezTo>
                  <a:cubicBezTo>
                    <a:pt x="0" y="145"/>
                    <a:pt x="0" y="140"/>
                    <a:pt x="0" y="135"/>
                  </a:cubicBezTo>
                  <a:cubicBezTo>
                    <a:pt x="0" y="130"/>
                    <a:pt x="0" y="125"/>
                    <a:pt x="0" y="121"/>
                  </a:cubicBezTo>
                  <a:cubicBezTo>
                    <a:pt x="0" y="120"/>
                    <a:pt x="0" y="120"/>
                    <a:pt x="0" y="119"/>
                  </a:cubicBezTo>
                  <a:cubicBezTo>
                    <a:pt x="0" y="119"/>
                    <a:pt x="0" y="118"/>
                    <a:pt x="0" y="118"/>
                  </a:cubicBezTo>
                  <a:cubicBezTo>
                    <a:pt x="0" y="118"/>
                    <a:pt x="1" y="118"/>
                    <a:pt x="1" y="118"/>
                  </a:cubicBezTo>
                  <a:cubicBezTo>
                    <a:pt x="1" y="118"/>
                    <a:pt x="1" y="118"/>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3"/>
                    <a:pt x="0" y="112"/>
                  </a:cubicBezTo>
                  <a:cubicBezTo>
                    <a:pt x="0" y="111"/>
                    <a:pt x="0" y="110"/>
                    <a:pt x="0" y="109"/>
                  </a:cubicBezTo>
                  <a:cubicBezTo>
                    <a:pt x="0" y="102"/>
                    <a:pt x="0" y="96"/>
                    <a:pt x="0" y="89"/>
                  </a:cubicBezTo>
                  <a:cubicBezTo>
                    <a:pt x="0" y="82"/>
                    <a:pt x="0" y="75"/>
                    <a:pt x="0" y="69"/>
                  </a:cubicBezTo>
                  <a:lnTo>
                    <a:pt x="0" y="61"/>
                  </a:lnTo>
                  <a:cubicBezTo>
                    <a:pt x="0" y="58"/>
                    <a:pt x="1" y="55"/>
                    <a:pt x="1" y="52"/>
                  </a:cubicBezTo>
                  <a:cubicBezTo>
                    <a:pt x="1" y="49"/>
                    <a:pt x="1" y="47"/>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7"/>
                    <a:pt x="8" y="27"/>
                    <a:pt x="8" y="27"/>
                  </a:cubicBezTo>
                  <a:cubicBezTo>
                    <a:pt x="8" y="28"/>
                    <a:pt x="9" y="28"/>
                    <a:pt x="9" y="28"/>
                  </a:cubicBezTo>
                  <a:cubicBezTo>
                    <a:pt x="9" y="28"/>
                    <a:pt x="10" y="28"/>
                    <a:pt x="10" y="28"/>
                  </a:cubicBezTo>
                  <a:cubicBezTo>
                    <a:pt x="10" y="28"/>
                    <a:pt x="10" y="27"/>
                    <a:pt x="10" y="27"/>
                  </a:cubicBezTo>
                  <a:cubicBezTo>
                    <a:pt x="11" y="27"/>
                    <a:pt x="12" y="27"/>
                    <a:pt x="12" y="27"/>
                  </a:cubicBezTo>
                  <a:cubicBezTo>
                    <a:pt x="12" y="27"/>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4"/>
                    <a:pt x="13" y="25"/>
                    <a:pt x="12" y="24"/>
                  </a:cubicBezTo>
                  <a:cubicBezTo>
                    <a:pt x="12" y="24"/>
                    <a:pt x="12" y="24"/>
                    <a:pt x="11" y="24"/>
                  </a:cubicBezTo>
                  <a:cubicBezTo>
                    <a:pt x="11" y="24"/>
                    <a:pt x="11" y="24"/>
                    <a:pt x="10" y="24"/>
                  </a:cubicBezTo>
                  <a:cubicBezTo>
                    <a:pt x="10" y="25"/>
                    <a:pt x="10" y="25"/>
                    <a:pt x="11"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0"/>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7"/>
                    <a:pt x="29" y="7"/>
                  </a:cubicBezTo>
                  <a:cubicBezTo>
                    <a:pt x="29" y="8"/>
                    <a:pt x="29" y="8"/>
                    <a:pt x="29" y="9"/>
                  </a:cubicBezTo>
                  <a:cubicBezTo>
                    <a:pt x="29" y="10"/>
                    <a:pt x="28" y="10"/>
                    <a:pt x="28" y="11"/>
                  </a:cubicBezTo>
                  <a:cubicBezTo>
                    <a:pt x="27" y="11"/>
                    <a:pt x="26" y="11"/>
                    <a:pt x="26" y="11"/>
                  </a:cubicBezTo>
                  <a:cubicBezTo>
                    <a:pt x="25" y="11"/>
                    <a:pt x="24" y="11"/>
                    <a:pt x="24" y="11"/>
                  </a:cubicBezTo>
                  <a:cubicBezTo>
                    <a:pt x="24" y="11"/>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8"/>
                  </a:cubicBezTo>
                  <a:cubicBezTo>
                    <a:pt x="29" y="19"/>
                    <a:pt x="29" y="19"/>
                    <a:pt x="29" y="19"/>
                  </a:cubicBezTo>
                  <a:cubicBezTo>
                    <a:pt x="29" y="20"/>
                    <a:pt x="29" y="21"/>
                    <a:pt x="28" y="21"/>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2"/>
                    <a:pt x="33" y="22"/>
                  </a:cubicBezTo>
                  <a:cubicBezTo>
                    <a:pt x="33" y="23"/>
                    <a:pt x="32" y="23"/>
                    <a:pt x="32" y="23"/>
                  </a:cubicBezTo>
                  <a:cubicBezTo>
                    <a:pt x="31" y="23"/>
                    <a:pt x="31" y="23"/>
                    <a:pt x="31" y="23"/>
                  </a:cubicBezTo>
                  <a:cubicBezTo>
                    <a:pt x="30" y="23"/>
                    <a:pt x="30" y="24"/>
                    <a:pt x="30" y="24"/>
                  </a:cubicBezTo>
                  <a:cubicBezTo>
                    <a:pt x="30" y="24"/>
                    <a:pt x="30" y="24"/>
                    <a:pt x="31" y="24"/>
                  </a:cubicBezTo>
                  <a:cubicBezTo>
                    <a:pt x="32" y="25"/>
                    <a:pt x="32" y="25"/>
                    <a:pt x="33" y="24"/>
                  </a:cubicBezTo>
                  <a:cubicBezTo>
                    <a:pt x="34" y="24"/>
                    <a:pt x="34" y="24"/>
                    <a:pt x="35" y="24"/>
                  </a:cubicBezTo>
                  <a:cubicBezTo>
                    <a:pt x="36" y="24"/>
                    <a:pt x="37" y="23"/>
                    <a:pt x="37" y="23"/>
                  </a:cubicBezTo>
                  <a:cubicBezTo>
                    <a:pt x="38" y="22"/>
                    <a:pt x="38" y="22"/>
                    <a:pt x="38" y="21"/>
                  </a:cubicBezTo>
                  <a:cubicBezTo>
                    <a:pt x="38" y="21"/>
                    <a:pt x="38" y="20"/>
                    <a:pt x="37" y="20"/>
                  </a:cubicBezTo>
                  <a:cubicBezTo>
                    <a:pt x="37" y="19"/>
                    <a:pt x="36" y="19"/>
                    <a:pt x="36" y="19"/>
                  </a:cubicBezTo>
                  <a:cubicBezTo>
                    <a:pt x="35" y="19"/>
                    <a:pt x="35"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9" y="17"/>
                    <a:pt x="39" y="17"/>
                    <a:pt x="39" y="17"/>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6" y="13"/>
                    <a:pt x="46" y="13"/>
                  </a:cubicBezTo>
                  <a:cubicBezTo>
                    <a:pt x="46" y="13"/>
                    <a:pt x="46" y="12"/>
                    <a:pt x="46" y="12"/>
                  </a:cubicBezTo>
                  <a:cubicBezTo>
                    <a:pt x="46" y="12"/>
                    <a:pt x="47" y="11"/>
                    <a:pt x="47" y="11"/>
                  </a:cubicBezTo>
                  <a:cubicBezTo>
                    <a:pt x="48" y="11"/>
                    <a:pt x="48" y="11"/>
                    <a:pt x="48" y="12"/>
                  </a:cubicBezTo>
                  <a:cubicBezTo>
                    <a:pt x="48" y="12"/>
                    <a:pt x="49" y="12"/>
                    <a:pt x="49" y="12"/>
                  </a:cubicBezTo>
                  <a:cubicBezTo>
                    <a:pt x="49" y="12"/>
                    <a:pt x="49" y="12"/>
                    <a:pt x="49" y="11"/>
                  </a:cubicBezTo>
                  <a:cubicBezTo>
                    <a:pt x="48" y="11"/>
                    <a:pt x="48" y="10"/>
                    <a:pt x="48" y="10"/>
                  </a:cubicBezTo>
                  <a:cubicBezTo>
                    <a:pt x="49" y="9"/>
                    <a:pt x="50" y="9"/>
                    <a:pt x="50" y="9"/>
                  </a:cubicBezTo>
                  <a:cubicBezTo>
                    <a:pt x="51" y="9"/>
                    <a:pt x="51" y="9"/>
                    <a:pt x="52" y="9"/>
                  </a:cubicBezTo>
                  <a:cubicBezTo>
                    <a:pt x="52" y="9"/>
                    <a:pt x="51" y="9"/>
                    <a:pt x="51" y="9"/>
                  </a:cubicBezTo>
                  <a:cubicBezTo>
                    <a:pt x="51" y="9"/>
                    <a:pt x="50" y="9"/>
                    <a:pt x="50" y="9"/>
                  </a:cubicBezTo>
                  <a:cubicBezTo>
                    <a:pt x="50" y="8"/>
                    <a:pt x="50" y="8"/>
                    <a:pt x="50" y="8"/>
                  </a:cubicBezTo>
                  <a:cubicBezTo>
                    <a:pt x="49" y="8"/>
                    <a:pt x="49" y="7"/>
                    <a:pt x="49" y="7"/>
                  </a:cubicBezTo>
                  <a:cubicBezTo>
                    <a:pt x="49" y="6"/>
                    <a:pt x="50" y="6"/>
                    <a:pt x="50" y="6"/>
                  </a:cubicBezTo>
                  <a:cubicBezTo>
                    <a:pt x="51" y="6"/>
                    <a:pt x="52" y="6"/>
                    <a:pt x="53" y="6"/>
                  </a:cubicBezTo>
                  <a:cubicBezTo>
                    <a:pt x="53" y="6"/>
                    <a:pt x="53" y="7"/>
                    <a:pt x="52" y="7"/>
                  </a:cubicBezTo>
                  <a:cubicBezTo>
                    <a:pt x="52" y="7"/>
                    <a:pt x="52" y="8"/>
                    <a:pt x="52" y="8"/>
                  </a:cubicBezTo>
                  <a:cubicBezTo>
                    <a:pt x="52" y="9"/>
                    <a:pt x="52" y="9"/>
                    <a:pt x="53" y="9"/>
                  </a:cubicBezTo>
                  <a:cubicBezTo>
                    <a:pt x="53" y="8"/>
                    <a:pt x="53" y="8"/>
                    <a:pt x="53" y="8"/>
                  </a:cubicBezTo>
                  <a:cubicBezTo>
                    <a:pt x="53" y="9"/>
                    <a:pt x="54" y="9"/>
                    <a:pt x="54" y="9"/>
                  </a:cubicBezTo>
                  <a:cubicBezTo>
                    <a:pt x="55" y="9"/>
                    <a:pt x="55" y="9"/>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6"/>
                    <a:pt x="61" y="6"/>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3"/>
                  </a:cubicBezTo>
                  <a:cubicBezTo>
                    <a:pt x="57" y="3"/>
                    <a:pt x="57" y="3"/>
                    <a:pt x="58" y="3"/>
                  </a:cubicBezTo>
                  <a:lnTo>
                    <a:pt x="59" y="3"/>
                  </a:lnTo>
                  <a:cubicBezTo>
                    <a:pt x="59" y="3"/>
                    <a:pt x="59" y="4"/>
                    <a:pt x="60" y="4"/>
                  </a:cubicBezTo>
                  <a:cubicBezTo>
                    <a:pt x="60" y="5"/>
                    <a:pt x="60" y="5"/>
                    <a:pt x="60" y="5"/>
                  </a:cubicBezTo>
                  <a:cubicBezTo>
                    <a:pt x="61" y="5"/>
                    <a:pt x="61" y="5"/>
                    <a:pt x="61" y="5"/>
                  </a:cubicBezTo>
                  <a:cubicBezTo>
                    <a:pt x="61" y="4"/>
                    <a:pt x="62" y="4"/>
                    <a:pt x="62" y="3"/>
                  </a:cubicBezTo>
                  <a:cubicBezTo>
                    <a:pt x="62" y="3"/>
                    <a:pt x="61" y="3"/>
                    <a:pt x="61" y="3"/>
                  </a:cubicBezTo>
                  <a:cubicBezTo>
                    <a:pt x="60" y="3"/>
                    <a:pt x="60" y="2"/>
                    <a:pt x="60" y="2"/>
                  </a:cubicBezTo>
                  <a:cubicBezTo>
                    <a:pt x="60" y="2"/>
                    <a:pt x="61" y="2"/>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6"/>
                    <a:pt x="62" y="6"/>
                  </a:cubicBezTo>
                  <a:cubicBezTo>
                    <a:pt x="63" y="7"/>
                    <a:pt x="63" y="7"/>
                    <a:pt x="63" y="7"/>
                  </a:cubicBezTo>
                  <a:cubicBezTo>
                    <a:pt x="64" y="7"/>
                    <a:pt x="64" y="6"/>
                    <a:pt x="65" y="6"/>
                  </a:cubicBezTo>
                  <a:cubicBezTo>
                    <a:pt x="66" y="5"/>
                    <a:pt x="66" y="5"/>
                    <a:pt x="66" y="4"/>
                  </a:cubicBezTo>
                  <a:cubicBezTo>
                    <a:pt x="66" y="4"/>
                    <a:pt x="66" y="4"/>
                    <a:pt x="65" y="4"/>
                  </a:cubicBezTo>
                  <a:cubicBezTo>
                    <a:pt x="65" y="4"/>
                    <a:pt x="65" y="4"/>
                    <a:pt x="65" y="3"/>
                  </a:cubicBezTo>
                  <a:cubicBezTo>
                    <a:pt x="65" y="3"/>
                    <a:pt x="66" y="4"/>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1" y="1"/>
                    <a:pt x="71" y="2"/>
                  </a:cubicBezTo>
                  <a:cubicBezTo>
                    <a:pt x="70" y="2"/>
                    <a:pt x="69" y="3"/>
                    <a:pt x="69" y="3"/>
                  </a:cubicBezTo>
                  <a:cubicBezTo>
                    <a:pt x="69" y="4"/>
                    <a:pt x="70" y="5"/>
                    <a:pt x="71" y="4"/>
                  </a:cubicBezTo>
                  <a:cubicBezTo>
                    <a:pt x="71" y="4"/>
                    <a:pt x="71" y="5"/>
                    <a:pt x="71" y="5"/>
                  </a:cubicBezTo>
                  <a:cubicBezTo>
                    <a:pt x="72" y="5"/>
                    <a:pt x="72" y="6"/>
                    <a:pt x="72" y="6"/>
                  </a:cubicBezTo>
                  <a:cubicBezTo>
                    <a:pt x="72" y="6"/>
                    <a:pt x="73" y="5"/>
                    <a:pt x="73" y="5"/>
                  </a:cubicBezTo>
                  <a:cubicBezTo>
                    <a:pt x="72" y="5"/>
                    <a:pt x="73" y="4"/>
                    <a:pt x="73" y="4"/>
                  </a:cubicBezTo>
                  <a:cubicBezTo>
                    <a:pt x="73" y="4"/>
                    <a:pt x="74" y="3"/>
                    <a:pt x="74" y="3"/>
                  </a:cubicBezTo>
                  <a:cubicBezTo>
                    <a:pt x="74" y="2"/>
                    <a:pt x="75" y="2"/>
                    <a:pt x="75" y="1"/>
                  </a:cubicBezTo>
                  <a:cubicBezTo>
                    <a:pt x="76" y="1"/>
                    <a:pt x="76" y="1"/>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0"/>
                    <a:pt x="82" y="1"/>
                  </a:cubicBezTo>
                  <a:cubicBezTo>
                    <a:pt x="83" y="1"/>
                    <a:pt x="83" y="1"/>
                    <a:pt x="83" y="2"/>
                  </a:cubicBezTo>
                  <a:cubicBezTo>
                    <a:pt x="84" y="3"/>
                    <a:pt x="84" y="3"/>
                    <a:pt x="84" y="4"/>
                  </a:cubicBezTo>
                  <a:cubicBezTo>
                    <a:pt x="84" y="4"/>
                    <a:pt x="84" y="4"/>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45">
              <a:extLst>
                <a:ext uri="{FF2B5EF4-FFF2-40B4-BE49-F238E27FC236}">
                  <a16:creationId xmlns:a16="http://schemas.microsoft.com/office/drawing/2014/main" id="{331C19A7-7D83-46DF-8487-D42212B20A75}"/>
                </a:ext>
              </a:extLst>
            </p:cNvPr>
            <p:cNvSpPr>
              <a:spLocks noEditPoints="1"/>
            </p:cNvSpPr>
            <p:nvPr/>
          </p:nvSpPr>
          <p:spPr bwMode="auto">
            <a:xfrm>
              <a:off x="4145278" y="4491909"/>
              <a:ext cx="143907" cy="173536"/>
            </a:xfrm>
            <a:custGeom>
              <a:avLst/>
              <a:gdLst>
                <a:gd name="T0" fmla="*/ 136 w 171"/>
                <a:gd name="T1" fmla="*/ 204 h 212"/>
                <a:gd name="T2" fmla="*/ 3 w 171"/>
                <a:gd name="T3" fmla="*/ 200 h 212"/>
                <a:gd name="T4" fmla="*/ 134 w 171"/>
                <a:gd name="T5" fmla="*/ 196 h 212"/>
                <a:gd name="T6" fmla="*/ 44 w 171"/>
                <a:gd name="T7" fmla="*/ 191 h 212"/>
                <a:gd name="T8" fmla="*/ 161 w 171"/>
                <a:gd name="T9" fmla="*/ 173 h 212"/>
                <a:gd name="T10" fmla="*/ 61 w 171"/>
                <a:gd name="T11" fmla="*/ 112 h 212"/>
                <a:gd name="T12" fmla="*/ 107 w 171"/>
                <a:gd name="T13" fmla="*/ 78 h 212"/>
                <a:gd name="T14" fmla="*/ 168 w 171"/>
                <a:gd name="T15" fmla="*/ 65 h 212"/>
                <a:gd name="T16" fmla="*/ 160 w 171"/>
                <a:gd name="T17" fmla="*/ 59 h 212"/>
                <a:gd name="T18" fmla="*/ 135 w 171"/>
                <a:gd name="T19" fmla="*/ 54 h 212"/>
                <a:gd name="T20" fmla="*/ 161 w 171"/>
                <a:gd name="T21" fmla="*/ 49 h 212"/>
                <a:gd name="T22" fmla="*/ 158 w 171"/>
                <a:gd name="T23" fmla="*/ 46 h 212"/>
                <a:gd name="T24" fmla="*/ 140 w 171"/>
                <a:gd name="T25" fmla="*/ 46 h 212"/>
                <a:gd name="T26" fmla="*/ 150 w 171"/>
                <a:gd name="T27" fmla="*/ 38 h 212"/>
                <a:gd name="T28" fmla="*/ 127 w 171"/>
                <a:gd name="T29" fmla="*/ 42 h 212"/>
                <a:gd name="T30" fmla="*/ 151 w 171"/>
                <a:gd name="T31" fmla="*/ 32 h 212"/>
                <a:gd name="T32" fmla="*/ 55 w 171"/>
                <a:gd name="T33" fmla="*/ 31 h 212"/>
                <a:gd name="T34" fmla="*/ 160 w 171"/>
                <a:gd name="T35" fmla="*/ 31 h 212"/>
                <a:gd name="T36" fmla="*/ 110 w 171"/>
                <a:gd name="T37" fmla="*/ 28 h 212"/>
                <a:gd name="T38" fmla="*/ 73 w 171"/>
                <a:gd name="T39" fmla="*/ 23 h 212"/>
                <a:gd name="T40" fmla="*/ 59 w 171"/>
                <a:gd name="T41" fmla="*/ 22 h 212"/>
                <a:gd name="T42" fmla="*/ 148 w 171"/>
                <a:gd name="T43" fmla="*/ 22 h 212"/>
                <a:gd name="T44" fmla="*/ 102 w 171"/>
                <a:gd name="T45" fmla="*/ 19 h 212"/>
                <a:gd name="T46" fmla="*/ 31 w 171"/>
                <a:gd name="T47" fmla="*/ 24 h 212"/>
                <a:gd name="T48" fmla="*/ 143 w 171"/>
                <a:gd name="T49" fmla="*/ 18 h 212"/>
                <a:gd name="T50" fmla="*/ 7 w 171"/>
                <a:gd name="T51" fmla="*/ 14 h 212"/>
                <a:gd name="T52" fmla="*/ 65 w 171"/>
                <a:gd name="T53" fmla="*/ 12 h 212"/>
                <a:gd name="T54" fmla="*/ 12 w 171"/>
                <a:gd name="T55" fmla="*/ 12 h 212"/>
                <a:gd name="T56" fmla="*/ 45 w 171"/>
                <a:gd name="T57" fmla="*/ 10 h 212"/>
                <a:gd name="T58" fmla="*/ 97 w 171"/>
                <a:gd name="T59" fmla="*/ 20 h 212"/>
                <a:gd name="T60" fmla="*/ 80 w 171"/>
                <a:gd name="T61" fmla="*/ 56 h 212"/>
                <a:gd name="T62" fmla="*/ 100 w 171"/>
                <a:gd name="T63" fmla="*/ 38 h 212"/>
                <a:gd name="T64" fmla="*/ 100 w 171"/>
                <a:gd name="T65" fmla="*/ 22 h 212"/>
                <a:gd name="T66" fmla="*/ 129 w 171"/>
                <a:gd name="T67" fmla="*/ 6 h 212"/>
                <a:gd name="T68" fmla="*/ 132 w 171"/>
                <a:gd name="T69" fmla="*/ 12 h 212"/>
                <a:gd name="T70" fmla="*/ 143 w 171"/>
                <a:gd name="T71" fmla="*/ 13 h 212"/>
                <a:gd name="T72" fmla="*/ 159 w 171"/>
                <a:gd name="T73" fmla="*/ 20 h 212"/>
                <a:gd name="T74" fmla="*/ 168 w 171"/>
                <a:gd name="T75" fmla="*/ 36 h 212"/>
                <a:gd name="T76" fmla="*/ 168 w 171"/>
                <a:gd name="T77" fmla="*/ 57 h 212"/>
                <a:gd name="T78" fmla="*/ 146 w 171"/>
                <a:gd name="T79" fmla="*/ 196 h 212"/>
                <a:gd name="T80" fmla="*/ 138 w 171"/>
                <a:gd name="T81" fmla="*/ 210 h 212"/>
                <a:gd name="T82" fmla="*/ 121 w 171"/>
                <a:gd name="T83" fmla="*/ 78 h 212"/>
                <a:gd name="T84" fmla="*/ 109 w 171"/>
                <a:gd name="T85" fmla="*/ 169 h 212"/>
                <a:gd name="T86" fmla="*/ 70 w 171"/>
                <a:gd name="T87" fmla="*/ 208 h 212"/>
                <a:gd name="T88" fmla="*/ 50 w 171"/>
                <a:gd name="T89" fmla="*/ 87 h 212"/>
                <a:gd name="T90" fmla="*/ 26 w 171"/>
                <a:gd name="T91" fmla="*/ 208 h 212"/>
                <a:gd name="T92" fmla="*/ 9 w 171"/>
                <a:gd name="T93" fmla="*/ 207 h 212"/>
                <a:gd name="T94" fmla="*/ 1 w 171"/>
                <a:gd name="T95" fmla="*/ 12 h 212"/>
                <a:gd name="T96" fmla="*/ 15 w 171"/>
                <a:gd name="T97" fmla="*/ 5 h 212"/>
                <a:gd name="T98" fmla="*/ 41 w 171"/>
                <a:gd name="T99" fmla="*/ 9 h 212"/>
                <a:gd name="T100" fmla="*/ 41 w 171"/>
                <a:gd name="T101" fmla="*/ 1 h 212"/>
                <a:gd name="T102" fmla="*/ 63 w 171"/>
                <a:gd name="T103" fmla="*/ 1 h 212"/>
                <a:gd name="T104" fmla="*/ 46 w 171"/>
                <a:gd name="T105" fmla="*/ 208 h 212"/>
                <a:gd name="T106" fmla="*/ 146 w 171"/>
                <a:gd name="T107" fmla="*/ 205 h 212"/>
                <a:gd name="T108" fmla="*/ 44 w 171"/>
                <a:gd name="T109" fmla="*/ 201 h 212"/>
                <a:gd name="T110" fmla="*/ 156 w 171"/>
                <a:gd name="T111" fmla="*/ 199 h 212"/>
                <a:gd name="T112" fmla="*/ 157 w 171"/>
                <a:gd name="T113" fmla="*/ 192 h 212"/>
                <a:gd name="T114" fmla="*/ 167 w 171"/>
                <a:gd name="T115" fmla="*/ 43 h 212"/>
                <a:gd name="T116" fmla="*/ 126 w 171"/>
                <a:gd name="T117" fmla="*/ 22 h 212"/>
                <a:gd name="T118" fmla="*/ 30 w 171"/>
                <a:gd name="T119" fmla="*/ 9 h 212"/>
                <a:gd name="T120" fmla="*/ 164 w 171"/>
                <a:gd name="T121" fmla="*/ 3 h 212"/>
                <a:gd name="T122" fmla="*/ 46 w 171"/>
                <a:gd name="T123" fmla="*/ 3 h 212"/>
                <a:gd name="T124" fmla="*/ 108 w 171"/>
                <a:gd name="T1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2">
                  <a:moveTo>
                    <a:pt x="167" y="33"/>
                  </a:moveTo>
                  <a:cubicBezTo>
                    <a:pt x="167" y="33"/>
                    <a:pt x="168" y="33"/>
                    <a:pt x="168" y="34"/>
                  </a:cubicBezTo>
                  <a:cubicBezTo>
                    <a:pt x="168" y="34"/>
                    <a:pt x="168" y="34"/>
                    <a:pt x="169" y="34"/>
                  </a:cubicBezTo>
                  <a:cubicBezTo>
                    <a:pt x="169" y="34"/>
                    <a:pt x="169" y="33"/>
                    <a:pt x="169" y="33"/>
                  </a:cubicBezTo>
                  <a:cubicBezTo>
                    <a:pt x="168" y="32"/>
                    <a:pt x="168" y="31"/>
                    <a:pt x="167" y="31"/>
                  </a:cubicBezTo>
                  <a:cubicBezTo>
                    <a:pt x="167" y="30"/>
                    <a:pt x="167" y="30"/>
                    <a:pt x="168" y="30"/>
                  </a:cubicBezTo>
                  <a:cubicBezTo>
                    <a:pt x="168" y="30"/>
                    <a:pt x="168" y="30"/>
                    <a:pt x="167" y="29"/>
                  </a:cubicBezTo>
                  <a:cubicBezTo>
                    <a:pt x="167" y="29"/>
                    <a:pt x="167" y="29"/>
                    <a:pt x="166" y="29"/>
                  </a:cubicBezTo>
                  <a:cubicBezTo>
                    <a:pt x="166" y="29"/>
                    <a:pt x="165" y="29"/>
                    <a:pt x="165" y="30"/>
                  </a:cubicBezTo>
                  <a:cubicBezTo>
                    <a:pt x="166" y="30"/>
                    <a:pt x="167" y="30"/>
                    <a:pt x="167" y="31"/>
                  </a:cubicBezTo>
                  <a:cubicBezTo>
                    <a:pt x="167" y="31"/>
                    <a:pt x="167" y="32"/>
                    <a:pt x="167" y="33"/>
                  </a:cubicBezTo>
                  <a:close/>
                  <a:moveTo>
                    <a:pt x="154" y="11"/>
                  </a:moveTo>
                  <a:cubicBezTo>
                    <a:pt x="154" y="11"/>
                    <a:pt x="154" y="10"/>
                    <a:pt x="153" y="10"/>
                  </a:cubicBezTo>
                  <a:cubicBezTo>
                    <a:pt x="153" y="9"/>
                    <a:pt x="153" y="9"/>
                    <a:pt x="152" y="10"/>
                  </a:cubicBezTo>
                  <a:cubicBezTo>
                    <a:pt x="153" y="10"/>
                    <a:pt x="153" y="10"/>
                    <a:pt x="153" y="10"/>
                  </a:cubicBezTo>
                  <a:cubicBezTo>
                    <a:pt x="153" y="10"/>
                    <a:pt x="153" y="10"/>
                    <a:pt x="153" y="11"/>
                  </a:cubicBezTo>
                  <a:cubicBezTo>
                    <a:pt x="153" y="11"/>
                    <a:pt x="153" y="11"/>
                    <a:pt x="153" y="11"/>
                  </a:cubicBezTo>
                  <a:cubicBezTo>
                    <a:pt x="153" y="11"/>
                    <a:pt x="154" y="11"/>
                    <a:pt x="154" y="11"/>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8"/>
                    <a:pt x="135" y="208"/>
                  </a:cubicBezTo>
                  <a:lnTo>
                    <a:pt x="136" y="208"/>
                  </a:lnTo>
                  <a:cubicBezTo>
                    <a:pt x="136" y="208"/>
                    <a:pt x="136" y="208"/>
                    <a:pt x="136" y="208"/>
                  </a:cubicBezTo>
                  <a:lnTo>
                    <a:pt x="136" y="207"/>
                  </a:lnTo>
                  <a:cubicBezTo>
                    <a:pt x="136" y="207"/>
                    <a:pt x="136" y="207"/>
                    <a:pt x="136" y="207"/>
                  </a:cubicBezTo>
                  <a:lnTo>
                    <a:pt x="135" y="207"/>
                  </a:lnTo>
                  <a:cubicBezTo>
                    <a:pt x="135" y="207"/>
                    <a:pt x="135" y="207"/>
                    <a:pt x="135" y="207"/>
                  </a:cubicBezTo>
                  <a:lnTo>
                    <a:pt x="135" y="208"/>
                  </a:lnTo>
                  <a:close/>
                  <a:moveTo>
                    <a:pt x="75" y="209"/>
                  </a:moveTo>
                  <a:cubicBezTo>
                    <a:pt x="76" y="209"/>
                    <a:pt x="76" y="209"/>
                    <a:pt x="76" y="209"/>
                  </a:cubicBezTo>
                  <a:cubicBezTo>
                    <a:pt x="76" y="210"/>
                    <a:pt x="76" y="210"/>
                    <a:pt x="77" y="210"/>
                  </a:cubicBezTo>
                  <a:cubicBezTo>
                    <a:pt x="77" y="209"/>
                    <a:pt x="77" y="209"/>
                    <a:pt x="77" y="208"/>
                  </a:cubicBezTo>
                  <a:cubicBezTo>
                    <a:pt x="77" y="208"/>
                    <a:pt x="77" y="207"/>
                    <a:pt x="77" y="207"/>
                  </a:cubicBezTo>
                  <a:cubicBezTo>
                    <a:pt x="76" y="207"/>
                    <a:pt x="75" y="207"/>
                    <a:pt x="75" y="209"/>
                  </a:cubicBezTo>
                  <a:close/>
                  <a:moveTo>
                    <a:pt x="135" y="203"/>
                  </a:moveTo>
                  <a:cubicBezTo>
                    <a:pt x="135" y="204"/>
                    <a:pt x="135" y="204"/>
                    <a:pt x="135" y="204"/>
                  </a:cubicBezTo>
                  <a:cubicBezTo>
                    <a:pt x="136" y="204"/>
                    <a:pt x="136" y="204"/>
                    <a:pt x="136" y="204"/>
                  </a:cubicBezTo>
                  <a:lnTo>
                    <a:pt x="136" y="203"/>
                  </a:lnTo>
                  <a:cubicBezTo>
                    <a:pt x="136" y="203"/>
                    <a:pt x="135" y="203"/>
                    <a:pt x="135" y="203"/>
                  </a:cubicBezTo>
                  <a:close/>
                  <a:moveTo>
                    <a:pt x="79" y="204"/>
                  </a:moveTo>
                  <a:cubicBezTo>
                    <a:pt x="78" y="204"/>
                    <a:pt x="78" y="204"/>
                    <a:pt x="78" y="204"/>
                  </a:cubicBezTo>
                  <a:cubicBezTo>
                    <a:pt x="77" y="204"/>
                    <a:pt x="77" y="204"/>
                    <a:pt x="77" y="205"/>
                  </a:cubicBezTo>
                  <a:cubicBezTo>
                    <a:pt x="78" y="205"/>
                    <a:pt x="78" y="205"/>
                    <a:pt x="78" y="206"/>
                  </a:cubicBezTo>
                  <a:cubicBezTo>
                    <a:pt x="79" y="206"/>
                    <a:pt x="79" y="206"/>
                    <a:pt x="79" y="206"/>
                  </a:cubicBezTo>
                  <a:cubicBezTo>
                    <a:pt x="80" y="206"/>
                    <a:pt x="80" y="206"/>
                    <a:pt x="80" y="205"/>
                  </a:cubicBezTo>
                  <a:cubicBezTo>
                    <a:pt x="80" y="205"/>
                    <a:pt x="81" y="205"/>
                    <a:pt x="81" y="205"/>
                  </a:cubicBezTo>
                  <a:cubicBezTo>
                    <a:pt x="81" y="205"/>
                    <a:pt x="82" y="205"/>
                    <a:pt x="82" y="205"/>
                  </a:cubicBezTo>
                  <a:cubicBezTo>
                    <a:pt x="82" y="204"/>
                    <a:pt x="82" y="203"/>
                    <a:pt x="82" y="203"/>
                  </a:cubicBezTo>
                  <a:cubicBezTo>
                    <a:pt x="81" y="203"/>
                    <a:pt x="81" y="203"/>
                    <a:pt x="81" y="203"/>
                  </a:cubicBezTo>
                  <a:cubicBezTo>
                    <a:pt x="80" y="203"/>
                    <a:pt x="80" y="203"/>
                    <a:pt x="80" y="203"/>
                  </a:cubicBezTo>
                  <a:cubicBezTo>
                    <a:pt x="79" y="204"/>
                    <a:pt x="79" y="204"/>
                    <a:pt x="79" y="204"/>
                  </a:cubicBezTo>
                  <a:close/>
                  <a:moveTo>
                    <a:pt x="4" y="204"/>
                  </a:moveTo>
                  <a:cubicBezTo>
                    <a:pt x="4" y="204"/>
                    <a:pt x="3" y="204"/>
                    <a:pt x="3" y="203"/>
                  </a:cubicBezTo>
                  <a:cubicBezTo>
                    <a:pt x="3" y="203"/>
                    <a:pt x="3" y="203"/>
                    <a:pt x="2" y="203"/>
                  </a:cubicBezTo>
                  <a:cubicBezTo>
                    <a:pt x="2" y="203"/>
                    <a:pt x="1" y="203"/>
                    <a:pt x="1" y="204"/>
                  </a:cubicBezTo>
                  <a:cubicBezTo>
                    <a:pt x="1" y="204"/>
                    <a:pt x="2" y="204"/>
                    <a:pt x="2" y="205"/>
                  </a:cubicBezTo>
                  <a:cubicBezTo>
                    <a:pt x="2" y="205"/>
                    <a:pt x="3" y="205"/>
                    <a:pt x="3" y="205"/>
                  </a:cubicBezTo>
                  <a:cubicBezTo>
                    <a:pt x="4" y="205"/>
                    <a:pt x="4" y="205"/>
                    <a:pt x="4" y="204"/>
                  </a:cubicBezTo>
                  <a:close/>
                  <a:moveTo>
                    <a:pt x="134" y="203"/>
                  </a:moveTo>
                  <a:cubicBezTo>
                    <a:pt x="134" y="203"/>
                    <a:pt x="134" y="203"/>
                    <a:pt x="134" y="203"/>
                  </a:cubicBezTo>
                  <a:cubicBezTo>
                    <a:pt x="135" y="202"/>
                    <a:pt x="134" y="202"/>
                    <a:pt x="134" y="202"/>
                  </a:cubicBezTo>
                  <a:cubicBezTo>
                    <a:pt x="133" y="202"/>
                    <a:pt x="133" y="202"/>
                    <a:pt x="133" y="203"/>
                  </a:cubicBezTo>
                  <a:cubicBezTo>
                    <a:pt x="133" y="203"/>
                    <a:pt x="133" y="204"/>
                    <a:pt x="134" y="203"/>
                  </a:cubicBezTo>
                  <a:close/>
                  <a:moveTo>
                    <a:pt x="23" y="205"/>
                  </a:moveTo>
                  <a:cubicBezTo>
                    <a:pt x="24" y="205"/>
                    <a:pt x="24" y="204"/>
                    <a:pt x="24" y="204"/>
                  </a:cubicBezTo>
                  <a:cubicBezTo>
                    <a:pt x="23" y="204"/>
                    <a:pt x="23" y="203"/>
                    <a:pt x="23" y="203"/>
                  </a:cubicBezTo>
                  <a:cubicBezTo>
                    <a:pt x="24" y="202"/>
                    <a:pt x="24" y="202"/>
                    <a:pt x="25" y="202"/>
                  </a:cubicBezTo>
                  <a:cubicBezTo>
                    <a:pt x="25" y="202"/>
                    <a:pt x="26" y="201"/>
                    <a:pt x="25" y="200"/>
                  </a:cubicBezTo>
                  <a:cubicBezTo>
                    <a:pt x="25" y="199"/>
                    <a:pt x="24" y="200"/>
                    <a:pt x="24" y="200"/>
                  </a:cubicBezTo>
                  <a:cubicBezTo>
                    <a:pt x="24" y="200"/>
                    <a:pt x="24" y="200"/>
                    <a:pt x="23" y="201"/>
                  </a:cubicBezTo>
                  <a:cubicBezTo>
                    <a:pt x="23" y="201"/>
                    <a:pt x="23" y="201"/>
                    <a:pt x="23" y="201"/>
                  </a:cubicBezTo>
                  <a:cubicBezTo>
                    <a:pt x="22" y="202"/>
                    <a:pt x="22" y="202"/>
                    <a:pt x="21" y="202"/>
                  </a:cubicBezTo>
                  <a:lnTo>
                    <a:pt x="21" y="203"/>
                  </a:lnTo>
                  <a:cubicBezTo>
                    <a:pt x="22" y="203"/>
                    <a:pt x="22" y="203"/>
                    <a:pt x="22" y="203"/>
                  </a:cubicBezTo>
                  <a:cubicBezTo>
                    <a:pt x="23" y="203"/>
                    <a:pt x="23" y="204"/>
                    <a:pt x="23" y="204"/>
                  </a:cubicBezTo>
                  <a:lnTo>
                    <a:pt x="23" y="205"/>
                  </a:lnTo>
                  <a:cubicBezTo>
                    <a:pt x="23" y="205"/>
                    <a:pt x="23" y="205"/>
                    <a:pt x="23" y="205"/>
                  </a:cubicBezTo>
                  <a:close/>
                  <a:moveTo>
                    <a:pt x="3" y="200"/>
                  </a:moveTo>
                  <a:cubicBezTo>
                    <a:pt x="3" y="200"/>
                    <a:pt x="3" y="201"/>
                    <a:pt x="4" y="201"/>
                  </a:cubicBezTo>
                  <a:cubicBezTo>
                    <a:pt x="4" y="201"/>
                    <a:pt x="4" y="201"/>
                    <a:pt x="4" y="201"/>
                  </a:cubicBezTo>
                  <a:cubicBezTo>
                    <a:pt x="5" y="201"/>
                    <a:pt x="5" y="201"/>
                    <a:pt x="5" y="201"/>
                  </a:cubicBezTo>
                  <a:cubicBezTo>
                    <a:pt x="5" y="201"/>
                    <a:pt x="5" y="200"/>
                    <a:pt x="5" y="200"/>
                  </a:cubicBezTo>
                  <a:lnTo>
                    <a:pt x="3" y="200"/>
                  </a:lnTo>
                  <a:close/>
                  <a:moveTo>
                    <a:pt x="138" y="201"/>
                  </a:moveTo>
                  <a:cubicBezTo>
                    <a:pt x="137" y="200"/>
                    <a:pt x="137" y="199"/>
                    <a:pt x="137" y="199"/>
                  </a:cubicBezTo>
                  <a:cubicBezTo>
                    <a:pt x="136" y="199"/>
                    <a:pt x="136" y="198"/>
                    <a:pt x="135" y="199"/>
                  </a:cubicBezTo>
                  <a:cubicBezTo>
                    <a:pt x="134" y="199"/>
                    <a:pt x="134" y="200"/>
                    <a:pt x="134" y="200"/>
                  </a:cubicBezTo>
                  <a:cubicBezTo>
                    <a:pt x="134" y="201"/>
                    <a:pt x="134" y="201"/>
                    <a:pt x="135" y="201"/>
                  </a:cubicBezTo>
                  <a:cubicBezTo>
                    <a:pt x="135" y="202"/>
                    <a:pt x="136" y="202"/>
                    <a:pt x="136" y="202"/>
                  </a:cubicBezTo>
                  <a:cubicBezTo>
                    <a:pt x="137" y="202"/>
                    <a:pt x="137" y="201"/>
                    <a:pt x="138" y="201"/>
                  </a:cubicBezTo>
                  <a:close/>
                  <a:moveTo>
                    <a:pt x="24" y="198"/>
                  </a:moveTo>
                  <a:cubicBezTo>
                    <a:pt x="24" y="198"/>
                    <a:pt x="24" y="198"/>
                    <a:pt x="23" y="198"/>
                  </a:cubicBezTo>
                  <a:cubicBezTo>
                    <a:pt x="23" y="198"/>
                    <a:pt x="23" y="198"/>
                    <a:pt x="23" y="199"/>
                  </a:cubicBezTo>
                  <a:cubicBezTo>
                    <a:pt x="24" y="198"/>
                    <a:pt x="24" y="198"/>
                    <a:pt x="24" y="198"/>
                  </a:cubicBezTo>
                  <a:close/>
                  <a:moveTo>
                    <a:pt x="19" y="197"/>
                  </a:moveTo>
                  <a:cubicBezTo>
                    <a:pt x="19" y="198"/>
                    <a:pt x="19" y="198"/>
                    <a:pt x="19" y="198"/>
                  </a:cubicBezTo>
                  <a:cubicBezTo>
                    <a:pt x="19" y="198"/>
                    <a:pt x="19" y="198"/>
                    <a:pt x="19" y="198"/>
                  </a:cubicBezTo>
                  <a:cubicBezTo>
                    <a:pt x="20" y="198"/>
                    <a:pt x="20" y="198"/>
                    <a:pt x="20" y="197"/>
                  </a:cubicBezTo>
                  <a:cubicBezTo>
                    <a:pt x="19" y="197"/>
                    <a:pt x="19" y="197"/>
                    <a:pt x="19" y="197"/>
                  </a:cubicBezTo>
                  <a:close/>
                  <a:moveTo>
                    <a:pt x="13" y="197"/>
                  </a:moveTo>
                  <a:cubicBezTo>
                    <a:pt x="13" y="198"/>
                    <a:pt x="14" y="198"/>
                    <a:pt x="15" y="198"/>
                  </a:cubicBezTo>
                  <a:cubicBezTo>
                    <a:pt x="17" y="198"/>
                    <a:pt x="18" y="198"/>
                    <a:pt x="18" y="197"/>
                  </a:cubicBezTo>
                  <a:cubicBezTo>
                    <a:pt x="18" y="197"/>
                    <a:pt x="17" y="196"/>
                    <a:pt x="17" y="196"/>
                  </a:cubicBezTo>
                  <a:cubicBezTo>
                    <a:pt x="17" y="196"/>
                    <a:pt x="16" y="196"/>
                    <a:pt x="16" y="196"/>
                  </a:cubicBezTo>
                  <a:cubicBezTo>
                    <a:pt x="15" y="197"/>
                    <a:pt x="15" y="197"/>
                    <a:pt x="14" y="197"/>
                  </a:cubicBezTo>
                  <a:cubicBezTo>
                    <a:pt x="14" y="197"/>
                    <a:pt x="14" y="196"/>
                    <a:pt x="13" y="196"/>
                  </a:cubicBezTo>
                  <a:cubicBezTo>
                    <a:pt x="13" y="196"/>
                    <a:pt x="13" y="197"/>
                    <a:pt x="13" y="197"/>
                  </a:cubicBezTo>
                  <a:cubicBezTo>
                    <a:pt x="13" y="197"/>
                    <a:pt x="13" y="197"/>
                    <a:pt x="13" y="197"/>
                  </a:cubicBezTo>
                  <a:close/>
                  <a:moveTo>
                    <a:pt x="137" y="197"/>
                  </a:moveTo>
                  <a:cubicBezTo>
                    <a:pt x="137" y="197"/>
                    <a:pt x="137" y="197"/>
                    <a:pt x="137" y="197"/>
                  </a:cubicBezTo>
                  <a:cubicBezTo>
                    <a:pt x="138" y="197"/>
                    <a:pt x="138" y="197"/>
                    <a:pt x="138" y="197"/>
                  </a:cubicBezTo>
                  <a:cubicBezTo>
                    <a:pt x="138" y="196"/>
                    <a:pt x="138" y="196"/>
                    <a:pt x="138" y="196"/>
                  </a:cubicBezTo>
                  <a:cubicBezTo>
                    <a:pt x="137" y="196"/>
                    <a:pt x="137" y="196"/>
                    <a:pt x="137" y="197"/>
                  </a:cubicBezTo>
                  <a:close/>
                  <a:moveTo>
                    <a:pt x="142" y="194"/>
                  </a:moveTo>
                  <a:cubicBezTo>
                    <a:pt x="142" y="194"/>
                    <a:pt x="141" y="195"/>
                    <a:pt x="142" y="195"/>
                  </a:cubicBezTo>
                  <a:cubicBezTo>
                    <a:pt x="142" y="195"/>
                    <a:pt x="142" y="195"/>
                    <a:pt x="142" y="195"/>
                  </a:cubicBezTo>
                  <a:cubicBezTo>
                    <a:pt x="142" y="195"/>
                    <a:pt x="142" y="195"/>
                    <a:pt x="142" y="195"/>
                  </a:cubicBezTo>
                  <a:cubicBezTo>
                    <a:pt x="142" y="195"/>
                    <a:pt x="142" y="194"/>
                    <a:pt x="142" y="194"/>
                  </a:cubicBezTo>
                  <a:close/>
                  <a:moveTo>
                    <a:pt x="134" y="196"/>
                  </a:moveTo>
                  <a:cubicBezTo>
                    <a:pt x="134" y="195"/>
                    <a:pt x="134" y="195"/>
                    <a:pt x="134" y="195"/>
                  </a:cubicBezTo>
                  <a:cubicBezTo>
                    <a:pt x="134" y="194"/>
                    <a:pt x="134" y="194"/>
                    <a:pt x="133" y="194"/>
                  </a:cubicBezTo>
                  <a:cubicBezTo>
                    <a:pt x="133" y="194"/>
                    <a:pt x="133" y="195"/>
                    <a:pt x="133" y="195"/>
                  </a:cubicBezTo>
                  <a:cubicBezTo>
                    <a:pt x="133" y="195"/>
                    <a:pt x="133" y="196"/>
                    <a:pt x="134" y="196"/>
                  </a:cubicBezTo>
                  <a:close/>
                  <a:moveTo>
                    <a:pt x="132" y="194"/>
                  </a:moveTo>
                  <a:cubicBezTo>
                    <a:pt x="132" y="194"/>
                    <a:pt x="132" y="194"/>
                    <a:pt x="132" y="194"/>
                  </a:cubicBezTo>
                  <a:cubicBezTo>
                    <a:pt x="132" y="194"/>
                    <a:pt x="132" y="194"/>
                    <a:pt x="132" y="194"/>
                  </a:cubicBezTo>
                  <a:cubicBezTo>
                    <a:pt x="132" y="194"/>
                    <a:pt x="132" y="194"/>
                    <a:pt x="132" y="194"/>
                  </a:cubicBezTo>
                  <a:cubicBezTo>
                    <a:pt x="132" y="194"/>
                    <a:pt x="132" y="194"/>
                    <a:pt x="132" y="194"/>
                  </a:cubicBezTo>
                  <a:close/>
                  <a:moveTo>
                    <a:pt x="30" y="196"/>
                  </a:moveTo>
                  <a:cubicBezTo>
                    <a:pt x="31" y="196"/>
                    <a:pt x="31" y="195"/>
                    <a:pt x="31" y="195"/>
                  </a:cubicBezTo>
                  <a:cubicBezTo>
                    <a:pt x="30" y="194"/>
                    <a:pt x="30" y="194"/>
                    <a:pt x="29" y="194"/>
                  </a:cubicBezTo>
                  <a:cubicBezTo>
                    <a:pt x="29" y="194"/>
                    <a:pt x="29" y="195"/>
                    <a:pt x="29" y="196"/>
                  </a:cubicBezTo>
                  <a:cubicBezTo>
                    <a:pt x="29" y="196"/>
                    <a:pt x="30" y="197"/>
                    <a:pt x="30" y="196"/>
                  </a:cubicBezTo>
                  <a:close/>
                  <a:moveTo>
                    <a:pt x="13" y="195"/>
                  </a:moveTo>
                  <a:lnTo>
                    <a:pt x="15" y="195"/>
                  </a:lnTo>
                  <a:lnTo>
                    <a:pt x="15" y="193"/>
                  </a:lnTo>
                  <a:lnTo>
                    <a:pt x="13" y="194"/>
                  </a:lnTo>
                  <a:lnTo>
                    <a:pt x="13" y="195"/>
                  </a:lnTo>
                  <a:close/>
                  <a:moveTo>
                    <a:pt x="4" y="193"/>
                  </a:moveTo>
                  <a:cubicBezTo>
                    <a:pt x="3" y="193"/>
                    <a:pt x="3" y="193"/>
                    <a:pt x="3" y="193"/>
                  </a:cubicBezTo>
                  <a:cubicBezTo>
                    <a:pt x="3" y="193"/>
                    <a:pt x="3" y="193"/>
                    <a:pt x="3" y="193"/>
                  </a:cubicBezTo>
                  <a:cubicBezTo>
                    <a:pt x="3" y="193"/>
                    <a:pt x="3" y="193"/>
                    <a:pt x="4" y="193"/>
                  </a:cubicBezTo>
                  <a:cubicBezTo>
                    <a:pt x="4" y="193"/>
                    <a:pt x="4" y="193"/>
                    <a:pt x="4" y="193"/>
                  </a:cubicBezTo>
                  <a:close/>
                  <a:moveTo>
                    <a:pt x="85" y="193"/>
                  </a:moveTo>
                  <a:cubicBezTo>
                    <a:pt x="85" y="193"/>
                    <a:pt x="85" y="192"/>
                    <a:pt x="85" y="192"/>
                  </a:cubicBezTo>
                  <a:cubicBezTo>
                    <a:pt x="85" y="192"/>
                    <a:pt x="84" y="192"/>
                    <a:pt x="84" y="193"/>
                  </a:cubicBezTo>
                  <a:cubicBezTo>
                    <a:pt x="84" y="193"/>
                    <a:pt x="85" y="193"/>
                    <a:pt x="85" y="193"/>
                  </a:cubicBezTo>
                  <a:close/>
                  <a:moveTo>
                    <a:pt x="20" y="193"/>
                  </a:moveTo>
                  <a:cubicBezTo>
                    <a:pt x="20" y="194"/>
                    <a:pt x="21" y="194"/>
                    <a:pt x="21" y="194"/>
                  </a:cubicBezTo>
                  <a:lnTo>
                    <a:pt x="23" y="194"/>
                  </a:lnTo>
                  <a:cubicBezTo>
                    <a:pt x="23" y="193"/>
                    <a:pt x="23" y="192"/>
                    <a:pt x="22" y="192"/>
                  </a:cubicBezTo>
                  <a:cubicBezTo>
                    <a:pt x="21" y="191"/>
                    <a:pt x="21" y="191"/>
                    <a:pt x="20" y="192"/>
                  </a:cubicBezTo>
                  <a:lnTo>
                    <a:pt x="20" y="193"/>
                  </a:lnTo>
                  <a:close/>
                  <a:moveTo>
                    <a:pt x="32" y="192"/>
                  </a:moveTo>
                  <a:cubicBezTo>
                    <a:pt x="32" y="191"/>
                    <a:pt x="32" y="191"/>
                    <a:pt x="31" y="191"/>
                  </a:cubicBezTo>
                  <a:cubicBezTo>
                    <a:pt x="31" y="191"/>
                    <a:pt x="31" y="191"/>
                    <a:pt x="31" y="192"/>
                  </a:cubicBezTo>
                  <a:cubicBezTo>
                    <a:pt x="31" y="192"/>
                    <a:pt x="31" y="192"/>
                    <a:pt x="32" y="192"/>
                  </a:cubicBezTo>
                  <a:close/>
                  <a:moveTo>
                    <a:pt x="43" y="192"/>
                  </a:moveTo>
                  <a:cubicBezTo>
                    <a:pt x="43" y="192"/>
                    <a:pt x="43" y="192"/>
                    <a:pt x="43" y="192"/>
                  </a:cubicBezTo>
                  <a:cubicBezTo>
                    <a:pt x="43" y="192"/>
                    <a:pt x="43" y="192"/>
                    <a:pt x="44" y="191"/>
                  </a:cubicBezTo>
                  <a:cubicBezTo>
                    <a:pt x="44" y="191"/>
                    <a:pt x="44" y="191"/>
                    <a:pt x="43" y="191"/>
                  </a:cubicBezTo>
                  <a:cubicBezTo>
                    <a:pt x="43" y="190"/>
                    <a:pt x="43" y="190"/>
                    <a:pt x="43" y="190"/>
                  </a:cubicBezTo>
                  <a:cubicBezTo>
                    <a:pt x="43" y="191"/>
                    <a:pt x="43" y="191"/>
                    <a:pt x="43" y="191"/>
                  </a:cubicBezTo>
                  <a:cubicBezTo>
                    <a:pt x="43" y="191"/>
                    <a:pt x="43" y="191"/>
                    <a:pt x="43" y="192"/>
                  </a:cubicBezTo>
                  <a:close/>
                  <a:moveTo>
                    <a:pt x="162" y="190"/>
                  </a:moveTo>
                  <a:cubicBezTo>
                    <a:pt x="162" y="190"/>
                    <a:pt x="162" y="190"/>
                    <a:pt x="162" y="189"/>
                  </a:cubicBezTo>
                  <a:cubicBezTo>
                    <a:pt x="161" y="189"/>
                    <a:pt x="161" y="189"/>
                    <a:pt x="161" y="190"/>
                  </a:cubicBezTo>
                  <a:cubicBezTo>
                    <a:pt x="161" y="190"/>
                    <a:pt x="161" y="190"/>
                    <a:pt x="161" y="190"/>
                  </a:cubicBezTo>
                  <a:cubicBezTo>
                    <a:pt x="162" y="190"/>
                    <a:pt x="162" y="190"/>
                    <a:pt x="162" y="190"/>
                  </a:cubicBezTo>
                  <a:close/>
                  <a:moveTo>
                    <a:pt x="159" y="190"/>
                  </a:moveTo>
                  <a:cubicBezTo>
                    <a:pt x="159" y="190"/>
                    <a:pt x="159" y="190"/>
                    <a:pt x="159" y="190"/>
                  </a:cubicBezTo>
                  <a:cubicBezTo>
                    <a:pt x="159" y="190"/>
                    <a:pt x="158" y="190"/>
                    <a:pt x="158" y="190"/>
                  </a:cubicBezTo>
                  <a:cubicBezTo>
                    <a:pt x="159" y="190"/>
                    <a:pt x="159" y="190"/>
                    <a:pt x="159" y="190"/>
                  </a:cubicBezTo>
                  <a:close/>
                  <a:moveTo>
                    <a:pt x="165" y="190"/>
                  </a:moveTo>
                  <a:cubicBezTo>
                    <a:pt x="164" y="189"/>
                    <a:pt x="164" y="189"/>
                    <a:pt x="163" y="189"/>
                  </a:cubicBezTo>
                  <a:cubicBezTo>
                    <a:pt x="163" y="190"/>
                    <a:pt x="163" y="190"/>
                    <a:pt x="163" y="190"/>
                  </a:cubicBezTo>
                  <a:cubicBezTo>
                    <a:pt x="163" y="190"/>
                    <a:pt x="163" y="190"/>
                    <a:pt x="163" y="190"/>
                  </a:cubicBezTo>
                  <a:cubicBezTo>
                    <a:pt x="164" y="190"/>
                    <a:pt x="164" y="190"/>
                    <a:pt x="164" y="190"/>
                  </a:cubicBezTo>
                  <a:cubicBezTo>
                    <a:pt x="165" y="190"/>
                    <a:pt x="165" y="190"/>
                    <a:pt x="165" y="190"/>
                  </a:cubicBezTo>
                  <a:close/>
                  <a:moveTo>
                    <a:pt x="16" y="184"/>
                  </a:moveTo>
                  <a:lnTo>
                    <a:pt x="17" y="184"/>
                  </a:lnTo>
                  <a:cubicBezTo>
                    <a:pt x="17" y="184"/>
                    <a:pt x="17" y="184"/>
                    <a:pt x="17" y="184"/>
                  </a:cubicBezTo>
                  <a:cubicBezTo>
                    <a:pt x="17" y="184"/>
                    <a:pt x="17" y="184"/>
                    <a:pt x="17" y="184"/>
                  </a:cubicBezTo>
                  <a:cubicBezTo>
                    <a:pt x="17" y="184"/>
                    <a:pt x="17" y="184"/>
                    <a:pt x="17" y="183"/>
                  </a:cubicBezTo>
                  <a:cubicBezTo>
                    <a:pt x="16" y="183"/>
                    <a:pt x="16" y="183"/>
                    <a:pt x="16" y="183"/>
                  </a:cubicBezTo>
                  <a:lnTo>
                    <a:pt x="16" y="184"/>
                  </a:lnTo>
                  <a:close/>
                  <a:moveTo>
                    <a:pt x="27" y="182"/>
                  </a:moveTo>
                  <a:cubicBezTo>
                    <a:pt x="27" y="183"/>
                    <a:pt x="27" y="183"/>
                    <a:pt x="27" y="183"/>
                  </a:cubicBezTo>
                  <a:cubicBezTo>
                    <a:pt x="28" y="183"/>
                    <a:pt x="28" y="183"/>
                    <a:pt x="28" y="183"/>
                  </a:cubicBezTo>
                  <a:cubicBezTo>
                    <a:pt x="28" y="183"/>
                    <a:pt x="28" y="183"/>
                    <a:pt x="28" y="182"/>
                  </a:cubicBezTo>
                  <a:cubicBezTo>
                    <a:pt x="28" y="182"/>
                    <a:pt x="28" y="182"/>
                    <a:pt x="27" y="182"/>
                  </a:cubicBezTo>
                  <a:close/>
                  <a:moveTo>
                    <a:pt x="5" y="182"/>
                  </a:moveTo>
                  <a:cubicBezTo>
                    <a:pt x="6" y="182"/>
                    <a:pt x="7" y="182"/>
                    <a:pt x="7" y="182"/>
                  </a:cubicBezTo>
                  <a:cubicBezTo>
                    <a:pt x="7" y="181"/>
                    <a:pt x="8" y="181"/>
                    <a:pt x="8" y="180"/>
                  </a:cubicBezTo>
                  <a:cubicBezTo>
                    <a:pt x="7" y="180"/>
                    <a:pt x="6" y="180"/>
                    <a:pt x="5" y="180"/>
                  </a:cubicBezTo>
                  <a:lnTo>
                    <a:pt x="5" y="182"/>
                  </a:lnTo>
                  <a:close/>
                  <a:moveTo>
                    <a:pt x="168" y="176"/>
                  </a:moveTo>
                  <a:cubicBezTo>
                    <a:pt x="168" y="176"/>
                    <a:pt x="168" y="176"/>
                    <a:pt x="167" y="176"/>
                  </a:cubicBezTo>
                  <a:cubicBezTo>
                    <a:pt x="167" y="176"/>
                    <a:pt x="167" y="176"/>
                    <a:pt x="167" y="177"/>
                  </a:cubicBezTo>
                  <a:cubicBezTo>
                    <a:pt x="168" y="177"/>
                    <a:pt x="168" y="176"/>
                    <a:pt x="168" y="176"/>
                  </a:cubicBezTo>
                  <a:close/>
                  <a:moveTo>
                    <a:pt x="161" y="173"/>
                  </a:moveTo>
                  <a:cubicBezTo>
                    <a:pt x="161" y="173"/>
                    <a:pt x="161" y="173"/>
                    <a:pt x="161" y="173"/>
                  </a:cubicBezTo>
                  <a:cubicBezTo>
                    <a:pt x="160" y="173"/>
                    <a:pt x="160" y="174"/>
                    <a:pt x="160" y="174"/>
                  </a:cubicBezTo>
                  <a:cubicBezTo>
                    <a:pt x="161" y="174"/>
                    <a:pt x="161" y="174"/>
                    <a:pt x="161" y="174"/>
                  </a:cubicBezTo>
                  <a:cubicBezTo>
                    <a:pt x="161" y="174"/>
                    <a:pt x="161" y="173"/>
                    <a:pt x="161" y="173"/>
                  </a:cubicBezTo>
                  <a:close/>
                  <a:moveTo>
                    <a:pt x="162" y="169"/>
                  </a:moveTo>
                  <a:lnTo>
                    <a:pt x="161" y="169"/>
                  </a:lnTo>
                  <a:cubicBezTo>
                    <a:pt x="161" y="170"/>
                    <a:pt x="161" y="170"/>
                    <a:pt x="162" y="170"/>
                  </a:cubicBezTo>
                  <a:lnTo>
                    <a:pt x="162" y="169"/>
                  </a:lnTo>
                  <a:close/>
                  <a:moveTo>
                    <a:pt x="26" y="164"/>
                  </a:moveTo>
                  <a:lnTo>
                    <a:pt x="27" y="164"/>
                  </a:lnTo>
                  <a:lnTo>
                    <a:pt x="27" y="163"/>
                  </a:lnTo>
                  <a:lnTo>
                    <a:pt x="27" y="163"/>
                  </a:lnTo>
                  <a:lnTo>
                    <a:pt x="26" y="164"/>
                  </a:lnTo>
                  <a:close/>
                  <a:moveTo>
                    <a:pt x="35" y="159"/>
                  </a:moveTo>
                  <a:cubicBezTo>
                    <a:pt x="36" y="158"/>
                    <a:pt x="35" y="158"/>
                    <a:pt x="35" y="157"/>
                  </a:cubicBezTo>
                  <a:cubicBezTo>
                    <a:pt x="35" y="158"/>
                    <a:pt x="35" y="158"/>
                    <a:pt x="34" y="158"/>
                  </a:cubicBezTo>
                  <a:cubicBezTo>
                    <a:pt x="34" y="158"/>
                    <a:pt x="34" y="158"/>
                    <a:pt x="34" y="159"/>
                  </a:cubicBezTo>
                  <a:lnTo>
                    <a:pt x="35" y="159"/>
                  </a:lnTo>
                  <a:close/>
                  <a:moveTo>
                    <a:pt x="6" y="155"/>
                  </a:moveTo>
                  <a:cubicBezTo>
                    <a:pt x="6" y="155"/>
                    <a:pt x="6" y="155"/>
                    <a:pt x="5" y="155"/>
                  </a:cubicBezTo>
                  <a:cubicBezTo>
                    <a:pt x="5" y="155"/>
                    <a:pt x="5" y="155"/>
                    <a:pt x="5" y="155"/>
                  </a:cubicBezTo>
                  <a:cubicBezTo>
                    <a:pt x="5" y="155"/>
                    <a:pt x="5" y="155"/>
                    <a:pt x="6" y="155"/>
                  </a:cubicBezTo>
                  <a:cubicBezTo>
                    <a:pt x="6" y="155"/>
                    <a:pt x="6" y="155"/>
                    <a:pt x="6" y="155"/>
                  </a:cubicBezTo>
                  <a:close/>
                  <a:moveTo>
                    <a:pt x="39" y="152"/>
                  </a:moveTo>
                  <a:lnTo>
                    <a:pt x="39" y="151"/>
                  </a:lnTo>
                  <a:lnTo>
                    <a:pt x="38" y="151"/>
                  </a:lnTo>
                  <a:cubicBezTo>
                    <a:pt x="38" y="152"/>
                    <a:pt x="38" y="152"/>
                    <a:pt x="38" y="152"/>
                  </a:cubicBezTo>
                  <a:cubicBezTo>
                    <a:pt x="38" y="152"/>
                    <a:pt x="38" y="152"/>
                    <a:pt x="38" y="152"/>
                  </a:cubicBezTo>
                  <a:lnTo>
                    <a:pt x="39" y="152"/>
                  </a:lnTo>
                  <a:close/>
                  <a:moveTo>
                    <a:pt x="93" y="124"/>
                  </a:moveTo>
                  <a:cubicBezTo>
                    <a:pt x="93" y="123"/>
                    <a:pt x="93" y="122"/>
                    <a:pt x="92" y="122"/>
                  </a:cubicBezTo>
                  <a:cubicBezTo>
                    <a:pt x="92" y="122"/>
                    <a:pt x="91" y="122"/>
                    <a:pt x="91" y="122"/>
                  </a:cubicBezTo>
                  <a:cubicBezTo>
                    <a:pt x="90" y="123"/>
                    <a:pt x="91" y="123"/>
                    <a:pt x="91" y="124"/>
                  </a:cubicBezTo>
                  <a:cubicBezTo>
                    <a:pt x="92" y="124"/>
                    <a:pt x="93" y="124"/>
                    <a:pt x="93" y="124"/>
                  </a:cubicBezTo>
                  <a:close/>
                  <a:moveTo>
                    <a:pt x="39" y="112"/>
                  </a:moveTo>
                  <a:cubicBezTo>
                    <a:pt x="39" y="112"/>
                    <a:pt x="39" y="111"/>
                    <a:pt x="38" y="111"/>
                  </a:cubicBezTo>
                  <a:cubicBezTo>
                    <a:pt x="38" y="111"/>
                    <a:pt x="38" y="112"/>
                    <a:pt x="38" y="112"/>
                  </a:cubicBezTo>
                  <a:cubicBezTo>
                    <a:pt x="38" y="112"/>
                    <a:pt x="38" y="112"/>
                    <a:pt x="39" y="112"/>
                  </a:cubicBezTo>
                  <a:close/>
                  <a:moveTo>
                    <a:pt x="59" y="110"/>
                  </a:moveTo>
                  <a:cubicBezTo>
                    <a:pt x="59" y="111"/>
                    <a:pt x="59" y="111"/>
                    <a:pt x="60" y="112"/>
                  </a:cubicBezTo>
                  <a:cubicBezTo>
                    <a:pt x="60" y="112"/>
                    <a:pt x="60" y="112"/>
                    <a:pt x="61" y="112"/>
                  </a:cubicBezTo>
                  <a:cubicBezTo>
                    <a:pt x="61" y="111"/>
                    <a:pt x="62" y="111"/>
                    <a:pt x="61" y="110"/>
                  </a:cubicBezTo>
                  <a:cubicBezTo>
                    <a:pt x="60" y="110"/>
                    <a:pt x="60" y="110"/>
                    <a:pt x="59" y="110"/>
                  </a:cubicBezTo>
                  <a:close/>
                  <a:moveTo>
                    <a:pt x="34" y="106"/>
                  </a:moveTo>
                  <a:lnTo>
                    <a:pt x="35" y="106"/>
                  </a:lnTo>
                  <a:lnTo>
                    <a:pt x="35" y="105"/>
                  </a:lnTo>
                  <a:lnTo>
                    <a:pt x="34" y="105"/>
                  </a:lnTo>
                  <a:lnTo>
                    <a:pt x="34" y="106"/>
                  </a:lnTo>
                  <a:close/>
                  <a:moveTo>
                    <a:pt x="115" y="89"/>
                  </a:moveTo>
                  <a:cubicBezTo>
                    <a:pt x="115" y="89"/>
                    <a:pt x="115" y="88"/>
                    <a:pt x="115" y="88"/>
                  </a:cubicBezTo>
                  <a:cubicBezTo>
                    <a:pt x="115" y="88"/>
                    <a:pt x="114" y="88"/>
                    <a:pt x="114" y="89"/>
                  </a:cubicBezTo>
                  <a:cubicBezTo>
                    <a:pt x="115" y="89"/>
                    <a:pt x="115" y="89"/>
                    <a:pt x="115" y="89"/>
                  </a:cubicBezTo>
                  <a:cubicBezTo>
                    <a:pt x="115" y="89"/>
                    <a:pt x="115" y="89"/>
                    <a:pt x="115" y="89"/>
                  </a:cubicBezTo>
                  <a:close/>
                  <a:moveTo>
                    <a:pt x="111" y="89"/>
                  </a:moveTo>
                  <a:cubicBezTo>
                    <a:pt x="112" y="88"/>
                    <a:pt x="111" y="87"/>
                    <a:pt x="111" y="87"/>
                  </a:cubicBezTo>
                  <a:cubicBezTo>
                    <a:pt x="111" y="87"/>
                    <a:pt x="110" y="87"/>
                    <a:pt x="110" y="87"/>
                  </a:cubicBezTo>
                  <a:cubicBezTo>
                    <a:pt x="110" y="88"/>
                    <a:pt x="110" y="89"/>
                    <a:pt x="111" y="89"/>
                  </a:cubicBezTo>
                  <a:close/>
                  <a:moveTo>
                    <a:pt x="94" y="83"/>
                  </a:moveTo>
                  <a:cubicBezTo>
                    <a:pt x="93" y="83"/>
                    <a:pt x="93" y="83"/>
                    <a:pt x="93" y="83"/>
                  </a:cubicBezTo>
                  <a:cubicBezTo>
                    <a:pt x="93" y="83"/>
                    <a:pt x="93" y="83"/>
                    <a:pt x="93" y="83"/>
                  </a:cubicBezTo>
                  <a:cubicBezTo>
                    <a:pt x="94" y="83"/>
                    <a:pt x="94" y="83"/>
                    <a:pt x="94" y="83"/>
                  </a:cubicBezTo>
                  <a:close/>
                  <a:moveTo>
                    <a:pt x="5" y="83"/>
                  </a:moveTo>
                  <a:cubicBezTo>
                    <a:pt x="6" y="83"/>
                    <a:pt x="6" y="83"/>
                    <a:pt x="7" y="83"/>
                  </a:cubicBezTo>
                  <a:cubicBezTo>
                    <a:pt x="7" y="83"/>
                    <a:pt x="7" y="83"/>
                    <a:pt x="7" y="82"/>
                  </a:cubicBezTo>
                  <a:lnTo>
                    <a:pt x="5" y="82"/>
                  </a:lnTo>
                  <a:lnTo>
                    <a:pt x="5" y="83"/>
                  </a:lnTo>
                  <a:close/>
                  <a:moveTo>
                    <a:pt x="110" y="85"/>
                  </a:moveTo>
                  <a:cubicBezTo>
                    <a:pt x="110" y="85"/>
                    <a:pt x="110" y="84"/>
                    <a:pt x="110" y="84"/>
                  </a:cubicBezTo>
                  <a:cubicBezTo>
                    <a:pt x="110" y="83"/>
                    <a:pt x="109" y="83"/>
                    <a:pt x="109" y="83"/>
                  </a:cubicBezTo>
                  <a:cubicBezTo>
                    <a:pt x="109" y="82"/>
                    <a:pt x="109" y="82"/>
                    <a:pt x="108" y="82"/>
                  </a:cubicBezTo>
                  <a:cubicBezTo>
                    <a:pt x="108" y="81"/>
                    <a:pt x="107" y="81"/>
                    <a:pt x="107" y="81"/>
                  </a:cubicBezTo>
                  <a:cubicBezTo>
                    <a:pt x="107" y="82"/>
                    <a:pt x="107" y="83"/>
                    <a:pt x="108" y="84"/>
                  </a:cubicBezTo>
                  <a:cubicBezTo>
                    <a:pt x="108" y="85"/>
                    <a:pt x="109" y="85"/>
                    <a:pt x="110" y="85"/>
                  </a:cubicBezTo>
                  <a:close/>
                  <a:moveTo>
                    <a:pt x="92" y="78"/>
                  </a:moveTo>
                  <a:cubicBezTo>
                    <a:pt x="93" y="78"/>
                    <a:pt x="94" y="77"/>
                    <a:pt x="94" y="77"/>
                  </a:cubicBezTo>
                  <a:cubicBezTo>
                    <a:pt x="94" y="76"/>
                    <a:pt x="94" y="76"/>
                    <a:pt x="92" y="76"/>
                  </a:cubicBezTo>
                  <a:lnTo>
                    <a:pt x="92" y="78"/>
                  </a:lnTo>
                  <a:close/>
                  <a:moveTo>
                    <a:pt x="106" y="76"/>
                  </a:moveTo>
                  <a:cubicBezTo>
                    <a:pt x="105" y="76"/>
                    <a:pt x="105" y="77"/>
                    <a:pt x="105" y="78"/>
                  </a:cubicBezTo>
                  <a:cubicBezTo>
                    <a:pt x="105" y="78"/>
                    <a:pt x="106" y="78"/>
                    <a:pt x="106" y="79"/>
                  </a:cubicBezTo>
                  <a:cubicBezTo>
                    <a:pt x="106" y="79"/>
                    <a:pt x="106" y="80"/>
                    <a:pt x="107" y="80"/>
                  </a:cubicBezTo>
                  <a:cubicBezTo>
                    <a:pt x="108" y="79"/>
                    <a:pt x="108" y="78"/>
                    <a:pt x="107" y="78"/>
                  </a:cubicBezTo>
                  <a:cubicBezTo>
                    <a:pt x="107" y="78"/>
                    <a:pt x="107" y="77"/>
                    <a:pt x="107" y="76"/>
                  </a:cubicBezTo>
                  <a:cubicBezTo>
                    <a:pt x="107" y="76"/>
                    <a:pt x="107" y="76"/>
                    <a:pt x="108" y="76"/>
                  </a:cubicBezTo>
                  <a:cubicBezTo>
                    <a:pt x="108" y="76"/>
                    <a:pt x="108" y="75"/>
                    <a:pt x="108" y="75"/>
                  </a:cubicBezTo>
                  <a:cubicBezTo>
                    <a:pt x="108" y="74"/>
                    <a:pt x="108" y="74"/>
                    <a:pt x="107" y="74"/>
                  </a:cubicBezTo>
                  <a:cubicBezTo>
                    <a:pt x="107" y="74"/>
                    <a:pt x="107" y="75"/>
                    <a:pt x="106" y="75"/>
                  </a:cubicBezTo>
                  <a:cubicBezTo>
                    <a:pt x="106" y="75"/>
                    <a:pt x="106" y="76"/>
                    <a:pt x="106" y="76"/>
                  </a:cubicBezTo>
                  <a:close/>
                  <a:moveTo>
                    <a:pt x="20" y="72"/>
                  </a:moveTo>
                  <a:cubicBezTo>
                    <a:pt x="21" y="72"/>
                    <a:pt x="21" y="72"/>
                    <a:pt x="22" y="72"/>
                  </a:cubicBezTo>
                  <a:cubicBezTo>
                    <a:pt x="23" y="72"/>
                    <a:pt x="23" y="71"/>
                    <a:pt x="23" y="70"/>
                  </a:cubicBezTo>
                  <a:lnTo>
                    <a:pt x="21" y="70"/>
                  </a:lnTo>
                  <a:cubicBezTo>
                    <a:pt x="21" y="70"/>
                    <a:pt x="20" y="70"/>
                    <a:pt x="20" y="71"/>
                  </a:cubicBezTo>
                  <a:lnTo>
                    <a:pt x="20" y="72"/>
                  </a:lnTo>
                  <a:close/>
                  <a:moveTo>
                    <a:pt x="151" y="68"/>
                  </a:moveTo>
                  <a:lnTo>
                    <a:pt x="150" y="68"/>
                  </a:lnTo>
                  <a:cubicBezTo>
                    <a:pt x="149" y="68"/>
                    <a:pt x="149" y="68"/>
                    <a:pt x="149" y="68"/>
                  </a:cubicBezTo>
                  <a:cubicBezTo>
                    <a:pt x="149" y="68"/>
                    <a:pt x="150" y="68"/>
                    <a:pt x="150" y="68"/>
                  </a:cubicBezTo>
                  <a:cubicBezTo>
                    <a:pt x="150" y="68"/>
                    <a:pt x="151" y="68"/>
                    <a:pt x="151" y="68"/>
                  </a:cubicBezTo>
                  <a:close/>
                  <a:moveTo>
                    <a:pt x="145" y="67"/>
                  </a:moveTo>
                  <a:cubicBezTo>
                    <a:pt x="145" y="67"/>
                    <a:pt x="145" y="67"/>
                    <a:pt x="145" y="67"/>
                  </a:cubicBezTo>
                  <a:cubicBezTo>
                    <a:pt x="145" y="67"/>
                    <a:pt x="146" y="67"/>
                    <a:pt x="146" y="67"/>
                  </a:cubicBezTo>
                  <a:cubicBezTo>
                    <a:pt x="146" y="67"/>
                    <a:pt x="146" y="67"/>
                    <a:pt x="146" y="67"/>
                  </a:cubicBezTo>
                  <a:cubicBezTo>
                    <a:pt x="146" y="66"/>
                    <a:pt x="146" y="67"/>
                    <a:pt x="145" y="67"/>
                  </a:cubicBezTo>
                  <a:close/>
                  <a:moveTo>
                    <a:pt x="167" y="65"/>
                  </a:moveTo>
                  <a:cubicBezTo>
                    <a:pt x="167" y="65"/>
                    <a:pt x="167" y="65"/>
                    <a:pt x="167" y="65"/>
                  </a:cubicBezTo>
                  <a:cubicBezTo>
                    <a:pt x="167" y="65"/>
                    <a:pt x="167" y="65"/>
                    <a:pt x="167" y="65"/>
                  </a:cubicBezTo>
                  <a:cubicBezTo>
                    <a:pt x="167" y="65"/>
                    <a:pt x="167" y="65"/>
                    <a:pt x="167" y="65"/>
                  </a:cubicBezTo>
                  <a:cubicBezTo>
                    <a:pt x="167" y="65"/>
                    <a:pt x="167" y="65"/>
                    <a:pt x="167" y="65"/>
                  </a:cubicBezTo>
                  <a:close/>
                  <a:moveTo>
                    <a:pt x="165" y="65"/>
                  </a:moveTo>
                  <a:cubicBezTo>
                    <a:pt x="164" y="65"/>
                    <a:pt x="164" y="65"/>
                    <a:pt x="164" y="65"/>
                  </a:cubicBezTo>
                  <a:cubicBezTo>
                    <a:pt x="164" y="65"/>
                    <a:pt x="164" y="65"/>
                    <a:pt x="164" y="65"/>
                  </a:cubicBezTo>
                  <a:cubicBezTo>
                    <a:pt x="164" y="65"/>
                    <a:pt x="164" y="65"/>
                    <a:pt x="164" y="66"/>
                  </a:cubicBezTo>
                  <a:cubicBezTo>
                    <a:pt x="165" y="66"/>
                    <a:pt x="165" y="65"/>
                    <a:pt x="165" y="65"/>
                  </a:cubicBezTo>
                  <a:close/>
                  <a:moveTo>
                    <a:pt x="124" y="63"/>
                  </a:moveTo>
                  <a:cubicBezTo>
                    <a:pt x="124" y="63"/>
                    <a:pt x="124" y="63"/>
                    <a:pt x="124" y="63"/>
                  </a:cubicBezTo>
                  <a:cubicBezTo>
                    <a:pt x="124" y="63"/>
                    <a:pt x="124" y="63"/>
                    <a:pt x="124" y="63"/>
                  </a:cubicBezTo>
                  <a:cubicBezTo>
                    <a:pt x="124" y="64"/>
                    <a:pt x="124" y="64"/>
                    <a:pt x="124" y="63"/>
                  </a:cubicBezTo>
                  <a:cubicBezTo>
                    <a:pt x="124" y="63"/>
                    <a:pt x="124" y="63"/>
                    <a:pt x="124" y="63"/>
                  </a:cubicBezTo>
                  <a:close/>
                  <a:moveTo>
                    <a:pt x="170" y="65"/>
                  </a:moveTo>
                  <a:cubicBezTo>
                    <a:pt x="170" y="64"/>
                    <a:pt x="170" y="64"/>
                    <a:pt x="169" y="63"/>
                  </a:cubicBezTo>
                  <a:cubicBezTo>
                    <a:pt x="169" y="63"/>
                    <a:pt x="169" y="63"/>
                    <a:pt x="168" y="63"/>
                  </a:cubicBezTo>
                  <a:cubicBezTo>
                    <a:pt x="168" y="63"/>
                    <a:pt x="168" y="64"/>
                    <a:pt x="168" y="65"/>
                  </a:cubicBezTo>
                  <a:lnTo>
                    <a:pt x="170" y="65"/>
                  </a:lnTo>
                  <a:close/>
                  <a:moveTo>
                    <a:pt x="167" y="63"/>
                  </a:moveTo>
                  <a:cubicBezTo>
                    <a:pt x="167" y="63"/>
                    <a:pt x="167" y="62"/>
                    <a:pt x="167" y="62"/>
                  </a:cubicBezTo>
                  <a:cubicBezTo>
                    <a:pt x="166" y="62"/>
                    <a:pt x="166" y="62"/>
                    <a:pt x="166" y="63"/>
                  </a:cubicBezTo>
                  <a:cubicBezTo>
                    <a:pt x="166" y="63"/>
                    <a:pt x="166" y="63"/>
                    <a:pt x="166" y="63"/>
                  </a:cubicBezTo>
                  <a:lnTo>
                    <a:pt x="167" y="63"/>
                  </a:lnTo>
                  <a:close/>
                  <a:moveTo>
                    <a:pt x="159" y="64"/>
                  </a:moveTo>
                  <a:cubicBezTo>
                    <a:pt x="159" y="63"/>
                    <a:pt x="159" y="62"/>
                    <a:pt x="158" y="62"/>
                  </a:cubicBezTo>
                  <a:cubicBezTo>
                    <a:pt x="158" y="63"/>
                    <a:pt x="158" y="64"/>
                    <a:pt x="159" y="64"/>
                  </a:cubicBezTo>
                  <a:close/>
                  <a:moveTo>
                    <a:pt x="148" y="63"/>
                  </a:moveTo>
                  <a:cubicBezTo>
                    <a:pt x="149" y="63"/>
                    <a:pt x="149" y="63"/>
                    <a:pt x="149" y="63"/>
                  </a:cubicBezTo>
                  <a:cubicBezTo>
                    <a:pt x="149" y="64"/>
                    <a:pt x="149" y="64"/>
                    <a:pt x="150" y="64"/>
                  </a:cubicBezTo>
                  <a:cubicBezTo>
                    <a:pt x="150" y="63"/>
                    <a:pt x="151" y="63"/>
                    <a:pt x="150" y="63"/>
                  </a:cubicBezTo>
                  <a:cubicBezTo>
                    <a:pt x="150" y="62"/>
                    <a:pt x="150" y="62"/>
                    <a:pt x="149" y="62"/>
                  </a:cubicBezTo>
                  <a:cubicBezTo>
                    <a:pt x="149" y="62"/>
                    <a:pt x="149" y="62"/>
                    <a:pt x="149" y="62"/>
                  </a:cubicBezTo>
                  <a:cubicBezTo>
                    <a:pt x="149" y="62"/>
                    <a:pt x="148" y="62"/>
                    <a:pt x="148" y="63"/>
                  </a:cubicBezTo>
                  <a:close/>
                  <a:moveTo>
                    <a:pt x="25" y="64"/>
                  </a:moveTo>
                  <a:cubicBezTo>
                    <a:pt x="26" y="64"/>
                    <a:pt x="26" y="63"/>
                    <a:pt x="26" y="62"/>
                  </a:cubicBezTo>
                  <a:cubicBezTo>
                    <a:pt x="26" y="62"/>
                    <a:pt x="25" y="62"/>
                    <a:pt x="24" y="62"/>
                  </a:cubicBezTo>
                  <a:cubicBezTo>
                    <a:pt x="24" y="62"/>
                    <a:pt x="24" y="63"/>
                    <a:pt x="24" y="63"/>
                  </a:cubicBezTo>
                  <a:cubicBezTo>
                    <a:pt x="24" y="64"/>
                    <a:pt x="25" y="64"/>
                    <a:pt x="25" y="64"/>
                  </a:cubicBezTo>
                  <a:close/>
                  <a:moveTo>
                    <a:pt x="165" y="62"/>
                  </a:moveTo>
                  <a:cubicBezTo>
                    <a:pt x="166" y="62"/>
                    <a:pt x="166" y="61"/>
                    <a:pt x="165" y="61"/>
                  </a:cubicBezTo>
                  <a:cubicBezTo>
                    <a:pt x="164" y="61"/>
                    <a:pt x="164" y="61"/>
                    <a:pt x="164" y="62"/>
                  </a:cubicBezTo>
                  <a:cubicBezTo>
                    <a:pt x="165" y="62"/>
                    <a:pt x="165" y="62"/>
                    <a:pt x="165" y="62"/>
                  </a:cubicBezTo>
                  <a:close/>
                  <a:moveTo>
                    <a:pt x="158" y="62"/>
                  </a:moveTo>
                  <a:cubicBezTo>
                    <a:pt x="158" y="61"/>
                    <a:pt x="158" y="61"/>
                    <a:pt x="158" y="61"/>
                  </a:cubicBezTo>
                  <a:cubicBezTo>
                    <a:pt x="158" y="61"/>
                    <a:pt x="158" y="61"/>
                    <a:pt x="158" y="61"/>
                  </a:cubicBezTo>
                  <a:cubicBezTo>
                    <a:pt x="158" y="61"/>
                    <a:pt x="158" y="60"/>
                    <a:pt x="158" y="61"/>
                  </a:cubicBezTo>
                  <a:lnTo>
                    <a:pt x="158" y="61"/>
                  </a:lnTo>
                  <a:cubicBezTo>
                    <a:pt x="158" y="62"/>
                    <a:pt x="158" y="62"/>
                    <a:pt x="158" y="62"/>
                  </a:cubicBezTo>
                  <a:close/>
                  <a:moveTo>
                    <a:pt x="155" y="62"/>
                  </a:moveTo>
                  <a:cubicBezTo>
                    <a:pt x="155" y="61"/>
                    <a:pt x="155" y="61"/>
                    <a:pt x="154" y="61"/>
                  </a:cubicBezTo>
                  <a:cubicBezTo>
                    <a:pt x="154" y="60"/>
                    <a:pt x="154" y="60"/>
                    <a:pt x="153" y="61"/>
                  </a:cubicBezTo>
                  <a:cubicBezTo>
                    <a:pt x="153" y="61"/>
                    <a:pt x="154" y="62"/>
                    <a:pt x="155" y="62"/>
                  </a:cubicBezTo>
                  <a:close/>
                  <a:moveTo>
                    <a:pt x="132" y="61"/>
                  </a:moveTo>
                  <a:cubicBezTo>
                    <a:pt x="132" y="61"/>
                    <a:pt x="132" y="62"/>
                    <a:pt x="133" y="62"/>
                  </a:cubicBezTo>
                  <a:cubicBezTo>
                    <a:pt x="134" y="62"/>
                    <a:pt x="134" y="62"/>
                    <a:pt x="134" y="61"/>
                  </a:cubicBezTo>
                  <a:cubicBezTo>
                    <a:pt x="135" y="61"/>
                    <a:pt x="134" y="60"/>
                    <a:pt x="134" y="60"/>
                  </a:cubicBezTo>
                  <a:cubicBezTo>
                    <a:pt x="133" y="60"/>
                    <a:pt x="132" y="60"/>
                    <a:pt x="132" y="61"/>
                  </a:cubicBezTo>
                  <a:close/>
                  <a:moveTo>
                    <a:pt x="160" y="59"/>
                  </a:moveTo>
                  <a:cubicBezTo>
                    <a:pt x="161" y="59"/>
                    <a:pt x="161" y="58"/>
                    <a:pt x="160" y="58"/>
                  </a:cubicBezTo>
                  <a:cubicBezTo>
                    <a:pt x="159" y="58"/>
                    <a:pt x="159" y="58"/>
                    <a:pt x="159" y="59"/>
                  </a:cubicBezTo>
                  <a:cubicBezTo>
                    <a:pt x="160" y="59"/>
                    <a:pt x="160" y="59"/>
                    <a:pt x="160" y="59"/>
                  </a:cubicBezTo>
                  <a:close/>
                  <a:moveTo>
                    <a:pt x="128" y="57"/>
                  </a:moveTo>
                  <a:cubicBezTo>
                    <a:pt x="128" y="57"/>
                    <a:pt x="128" y="57"/>
                    <a:pt x="127" y="57"/>
                  </a:cubicBezTo>
                  <a:cubicBezTo>
                    <a:pt x="127" y="57"/>
                    <a:pt x="127" y="57"/>
                    <a:pt x="127" y="58"/>
                  </a:cubicBezTo>
                  <a:cubicBezTo>
                    <a:pt x="127" y="58"/>
                    <a:pt x="127" y="58"/>
                    <a:pt x="128" y="58"/>
                  </a:cubicBezTo>
                  <a:cubicBezTo>
                    <a:pt x="128" y="58"/>
                    <a:pt x="128" y="57"/>
                    <a:pt x="128" y="57"/>
                  </a:cubicBezTo>
                  <a:close/>
                  <a:moveTo>
                    <a:pt x="135" y="56"/>
                  </a:moveTo>
                  <a:cubicBezTo>
                    <a:pt x="135" y="56"/>
                    <a:pt x="135" y="56"/>
                    <a:pt x="135" y="56"/>
                  </a:cubicBezTo>
                  <a:cubicBezTo>
                    <a:pt x="135" y="56"/>
                    <a:pt x="135" y="56"/>
                    <a:pt x="135" y="56"/>
                  </a:cubicBezTo>
                  <a:cubicBezTo>
                    <a:pt x="135" y="56"/>
                    <a:pt x="135" y="56"/>
                    <a:pt x="135" y="56"/>
                  </a:cubicBezTo>
                  <a:cubicBezTo>
                    <a:pt x="136" y="56"/>
                    <a:pt x="136" y="56"/>
                    <a:pt x="135" y="56"/>
                  </a:cubicBezTo>
                  <a:close/>
                  <a:moveTo>
                    <a:pt x="37" y="56"/>
                  </a:moveTo>
                  <a:cubicBezTo>
                    <a:pt x="37" y="56"/>
                    <a:pt x="37" y="56"/>
                    <a:pt x="37" y="56"/>
                  </a:cubicBezTo>
                  <a:cubicBezTo>
                    <a:pt x="37" y="56"/>
                    <a:pt x="37" y="56"/>
                    <a:pt x="37" y="56"/>
                  </a:cubicBezTo>
                  <a:cubicBezTo>
                    <a:pt x="37" y="57"/>
                    <a:pt x="37" y="57"/>
                    <a:pt x="37" y="56"/>
                  </a:cubicBezTo>
                  <a:cubicBezTo>
                    <a:pt x="38" y="56"/>
                    <a:pt x="38" y="56"/>
                    <a:pt x="37" y="56"/>
                  </a:cubicBezTo>
                  <a:close/>
                  <a:moveTo>
                    <a:pt x="95" y="60"/>
                  </a:moveTo>
                  <a:cubicBezTo>
                    <a:pt x="95" y="60"/>
                    <a:pt x="96" y="60"/>
                    <a:pt x="96" y="60"/>
                  </a:cubicBezTo>
                  <a:cubicBezTo>
                    <a:pt x="97" y="60"/>
                    <a:pt x="97" y="59"/>
                    <a:pt x="97" y="59"/>
                  </a:cubicBezTo>
                  <a:cubicBezTo>
                    <a:pt x="97" y="58"/>
                    <a:pt x="97" y="57"/>
                    <a:pt x="96" y="57"/>
                  </a:cubicBezTo>
                  <a:cubicBezTo>
                    <a:pt x="95" y="56"/>
                    <a:pt x="95" y="56"/>
                    <a:pt x="94" y="55"/>
                  </a:cubicBezTo>
                  <a:cubicBezTo>
                    <a:pt x="94" y="56"/>
                    <a:pt x="94" y="57"/>
                    <a:pt x="94" y="57"/>
                  </a:cubicBezTo>
                  <a:cubicBezTo>
                    <a:pt x="95" y="58"/>
                    <a:pt x="95" y="59"/>
                    <a:pt x="95" y="60"/>
                  </a:cubicBezTo>
                  <a:close/>
                  <a:moveTo>
                    <a:pt x="131" y="53"/>
                  </a:moveTo>
                  <a:cubicBezTo>
                    <a:pt x="131" y="53"/>
                    <a:pt x="131" y="54"/>
                    <a:pt x="131" y="53"/>
                  </a:cubicBezTo>
                  <a:cubicBezTo>
                    <a:pt x="131" y="53"/>
                    <a:pt x="131" y="53"/>
                    <a:pt x="131" y="53"/>
                  </a:cubicBezTo>
                  <a:cubicBezTo>
                    <a:pt x="132" y="53"/>
                    <a:pt x="132" y="53"/>
                    <a:pt x="132" y="53"/>
                  </a:cubicBezTo>
                  <a:cubicBezTo>
                    <a:pt x="132" y="53"/>
                    <a:pt x="132" y="53"/>
                    <a:pt x="131" y="53"/>
                  </a:cubicBezTo>
                  <a:close/>
                  <a:moveTo>
                    <a:pt x="104" y="53"/>
                  </a:moveTo>
                  <a:lnTo>
                    <a:pt x="105" y="53"/>
                  </a:lnTo>
                  <a:lnTo>
                    <a:pt x="104" y="52"/>
                  </a:lnTo>
                  <a:lnTo>
                    <a:pt x="104" y="52"/>
                  </a:lnTo>
                  <a:lnTo>
                    <a:pt x="104" y="53"/>
                  </a:lnTo>
                  <a:close/>
                  <a:moveTo>
                    <a:pt x="135" y="52"/>
                  </a:moveTo>
                  <a:cubicBezTo>
                    <a:pt x="135" y="52"/>
                    <a:pt x="135" y="52"/>
                    <a:pt x="134" y="52"/>
                  </a:cubicBezTo>
                  <a:cubicBezTo>
                    <a:pt x="134" y="52"/>
                    <a:pt x="134" y="52"/>
                    <a:pt x="134" y="52"/>
                  </a:cubicBezTo>
                  <a:cubicBezTo>
                    <a:pt x="134" y="52"/>
                    <a:pt x="134" y="53"/>
                    <a:pt x="134" y="53"/>
                  </a:cubicBezTo>
                  <a:cubicBezTo>
                    <a:pt x="134" y="53"/>
                    <a:pt x="135" y="52"/>
                    <a:pt x="135" y="52"/>
                  </a:cubicBezTo>
                  <a:close/>
                  <a:moveTo>
                    <a:pt x="135" y="54"/>
                  </a:moveTo>
                  <a:cubicBezTo>
                    <a:pt x="135" y="53"/>
                    <a:pt x="135" y="54"/>
                    <a:pt x="136" y="54"/>
                  </a:cubicBezTo>
                  <a:cubicBezTo>
                    <a:pt x="136" y="54"/>
                    <a:pt x="137" y="54"/>
                    <a:pt x="137" y="54"/>
                  </a:cubicBezTo>
                  <a:cubicBezTo>
                    <a:pt x="138" y="54"/>
                    <a:pt x="138" y="54"/>
                    <a:pt x="139" y="54"/>
                  </a:cubicBezTo>
                  <a:cubicBezTo>
                    <a:pt x="139" y="54"/>
                    <a:pt x="140" y="54"/>
                    <a:pt x="140" y="53"/>
                  </a:cubicBezTo>
                  <a:cubicBezTo>
                    <a:pt x="139" y="53"/>
                    <a:pt x="139" y="53"/>
                    <a:pt x="139" y="53"/>
                  </a:cubicBezTo>
                  <a:cubicBezTo>
                    <a:pt x="138" y="53"/>
                    <a:pt x="138" y="52"/>
                    <a:pt x="138" y="52"/>
                  </a:cubicBezTo>
                  <a:cubicBezTo>
                    <a:pt x="138" y="52"/>
                    <a:pt x="137" y="52"/>
                    <a:pt x="137" y="51"/>
                  </a:cubicBezTo>
                  <a:cubicBezTo>
                    <a:pt x="137" y="51"/>
                    <a:pt x="137" y="51"/>
                    <a:pt x="136" y="51"/>
                  </a:cubicBezTo>
                  <a:lnTo>
                    <a:pt x="135" y="54"/>
                  </a:lnTo>
                  <a:close/>
                  <a:moveTo>
                    <a:pt x="139" y="51"/>
                  </a:moveTo>
                  <a:cubicBezTo>
                    <a:pt x="139" y="51"/>
                    <a:pt x="139" y="51"/>
                    <a:pt x="139" y="51"/>
                  </a:cubicBezTo>
                  <a:cubicBezTo>
                    <a:pt x="138" y="51"/>
                    <a:pt x="138" y="51"/>
                    <a:pt x="139" y="51"/>
                  </a:cubicBezTo>
                  <a:cubicBezTo>
                    <a:pt x="139" y="51"/>
                    <a:pt x="139" y="51"/>
                    <a:pt x="139" y="51"/>
                  </a:cubicBezTo>
                  <a:cubicBezTo>
                    <a:pt x="139" y="51"/>
                    <a:pt x="139" y="51"/>
                    <a:pt x="139" y="51"/>
                  </a:cubicBezTo>
                  <a:close/>
                  <a:moveTo>
                    <a:pt x="159" y="50"/>
                  </a:moveTo>
                  <a:lnTo>
                    <a:pt x="160" y="51"/>
                  </a:lnTo>
                  <a:cubicBezTo>
                    <a:pt x="160" y="50"/>
                    <a:pt x="160" y="50"/>
                    <a:pt x="159" y="50"/>
                  </a:cubicBezTo>
                  <a:close/>
                  <a:moveTo>
                    <a:pt x="121" y="51"/>
                  </a:moveTo>
                  <a:cubicBezTo>
                    <a:pt x="121" y="51"/>
                    <a:pt x="122" y="51"/>
                    <a:pt x="122" y="50"/>
                  </a:cubicBezTo>
                  <a:cubicBezTo>
                    <a:pt x="123" y="50"/>
                    <a:pt x="123" y="50"/>
                    <a:pt x="123" y="49"/>
                  </a:cubicBezTo>
                  <a:lnTo>
                    <a:pt x="121" y="49"/>
                  </a:lnTo>
                  <a:cubicBezTo>
                    <a:pt x="121" y="49"/>
                    <a:pt x="121" y="50"/>
                    <a:pt x="121" y="50"/>
                  </a:cubicBezTo>
                  <a:cubicBezTo>
                    <a:pt x="120" y="51"/>
                    <a:pt x="121" y="51"/>
                    <a:pt x="121" y="51"/>
                  </a:cubicBezTo>
                  <a:close/>
                  <a:moveTo>
                    <a:pt x="139" y="49"/>
                  </a:moveTo>
                  <a:cubicBezTo>
                    <a:pt x="139" y="50"/>
                    <a:pt x="140" y="50"/>
                    <a:pt x="140" y="51"/>
                  </a:cubicBezTo>
                  <a:cubicBezTo>
                    <a:pt x="140" y="50"/>
                    <a:pt x="140" y="50"/>
                    <a:pt x="140" y="50"/>
                  </a:cubicBezTo>
                  <a:cubicBezTo>
                    <a:pt x="141" y="50"/>
                    <a:pt x="141" y="50"/>
                    <a:pt x="141" y="50"/>
                  </a:cubicBezTo>
                  <a:cubicBezTo>
                    <a:pt x="141" y="50"/>
                    <a:pt x="141" y="50"/>
                    <a:pt x="142" y="50"/>
                  </a:cubicBezTo>
                  <a:cubicBezTo>
                    <a:pt x="142" y="50"/>
                    <a:pt x="142" y="50"/>
                    <a:pt x="142" y="50"/>
                  </a:cubicBezTo>
                  <a:cubicBezTo>
                    <a:pt x="142" y="49"/>
                    <a:pt x="141" y="49"/>
                    <a:pt x="141" y="49"/>
                  </a:cubicBezTo>
                  <a:cubicBezTo>
                    <a:pt x="140" y="49"/>
                    <a:pt x="140" y="49"/>
                    <a:pt x="139" y="49"/>
                  </a:cubicBezTo>
                  <a:close/>
                  <a:moveTo>
                    <a:pt x="168" y="49"/>
                  </a:moveTo>
                  <a:lnTo>
                    <a:pt x="169" y="49"/>
                  </a:lnTo>
                  <a:lnTo>
                    <a:pt x="169" y="48"/>
                  </a:lnTo>
                  <a:lnTo>
                    <a:pt x="168" y="48"/>
                  </a:lnTo>
                  <a:lnTo>
                    <a:pt x="168" y="49"/>
                  </a:lnTo>
                  <a:close/>
                  <a:moveTo>
                    <a:pt x="167" y="48"/>
                  </a:moveTo>
                  <a:cubicBezTo>
                    <a:pt x="166" y="48"/>
                    <a:pt x="166" y="48"/>
                    <a:pt x="166" y="49"/>
                  </a:cubicBezTo>
                  <a:cubicBezTo>
                    <a:pt x="166" y="48"/>
                    <a:pt x="166" y="48"/>
                    <a:pt x="167" y="48"/>
                  </a:cubicBezTo>
                  <a:cubicBezTo>
                    <a:pt x="167" y="48"/>
                    <a:pt x="167" y="48"/>
                    <a:pt x="167" y="48"/>
                  </a:cubicBezTo>
                  <a:close/>
                  <a:moveTo>
                    <a:pt x="161" y="49"/>
                  </a:moveTo>
                  <a:cubicBezTo>
                    <a:pt x="162" y="49"/>
                    <a:pt x="162" y="50"/>
                    <a:pt x="163" y="50"/>
                  </a:cubicBezTo>
                  <a:cubicBezTo>
                    <a:pt x="164" y="50"/>
                    <a:pt x="164" y="50"/>
                    <a:pt x="165" y="50"/>
                  </a:cubicBezTo>
                  <a:cubicBezTo>
                    <a:pt x="165" y="49"/>
                    <a:pt x="165" y="49"/>
                    <a:pt x="164" y="48"/>
                  </a:cubicBezTo>
                  <a:cubicBezTo>
                    <a:pt x="164" y="48"/>
                    <a:pt x="164" y="48"/>
                    <a:pt x="163" y="48"/>
                  </a:cubicBezTo>
                  <a:cubicBezTo>
                    <a:pt x="163" y="48"/>
                    <a:pt x="162" y="48"/>
                    <a:pt x="162" y="49"/>
                  </a:cubicBezTo>
                  <a:cubicBezTo>
                    <a:pt x="162" y="49"/>
                    <a:pt x="161" y="49"/>
                    <a:pt x="161" y="49"/>
                  </a:cubicBezTo>
                  <a:close/>
                  <a:moveTo>
                    <a:pt x="73" y="48"/>
                  </a:moveTo>
                  <a:cubicBezTo>
                    <a:pt x="73" y="48"/>
                    <a:pt x="73" y="48"/>
                    <a:pt x="73" y="48"/>
                  </a:cubicBezTo>
                  <a:cubicBezTo>
                    <a:pt x="73" y="48"/>
                    <a:pt x="73" y="48"/>
                    <a:pt x="73" y="49"/>
                  </a:cubicBezTo>
                  <a:cubicBezTo>
                    <a:pt x="73" y="49"/>
                    <a:pt x="73" y="49"/>
                    <a:pt x="73" y="48"/>
                  </a:cubicBezTo>
                  <a:cubicBezTo>
                    <a:pt x="73" y="48"/>
                    <a:pt x="73" y="48"/>
                    <a:pt x="73" y="48"/>
                  </a:cubicBezTo>
                  <a:close/>
                  <a:moveTo>
                    <a:pt x="150" y="48"/>
                  </a:moveTo>
                  <a:cubicBezTo>
                    <a:pt x="150" y="48"/>
                    <a:pt x="150" y="48"/>
                    <a:pt x="150" y="49"/>
                  </a:cubicBezTo>
                  <a:cubicBezTo>
                    <a:pt x="150" y="49"/>
                    <a:pt x="150" y="49"/>
                    <a:pt x="151" y="49"/>
                  </a:cubicBezTo>
                  <a:cubicBezTo>
                    <a:pt x="151" y="48"/>
                    <a:pt x="150" y="48"/>
                    <a:pt x="150" y="47"/>
                  </a:cubicBezTo>
                  <a:cubicBezTo>
                    <a:pt x="150" y="48"/>
                    <a:pt x="150" y="48"/>
                    <a:pt x="150" y="48"/>
                  </a:cubicBezTo>
                  <a:cubicBezTo>
                    <a:pt x="150" y="48"/>
                    <a:pt x="150" y="48"/>
                    <a:pt x="150" y="48"/>
                  </a:cubicBezTo>
                  <a:close/>
                  <a:moveTo>
                    <a:pt x="124" y="50"/>
                  </a:moveTo>
                  <a:cubicBezTo>
                    <a:pt x="124" y="51"/>
                    <a:pt x="124" y="51"/>
                    <a:pt x="124" y="52"/>
                  </a:cubicBezTo>
                  <a:lnTo>
                    <a:pt x="125" y="53"/>
                  </a:lnTo>
                  <a:cubicBezTo>
                    <a:pt x="125" y="53"/>
                    <a:pt x="125" y="54"/>
                    <a:pt x="125" y="54"/>
                  </a:cubicBezTo>
                  <a:cubicBezTo>
                    <a:pt x="125" y="55"/>
                    <a:pt x="126" y="55"/>
                    <a:pt x="126" y="55"/>
                  </a:cubicBezTo>
                  <a:cubicBezTo>
                    <a:pt x="127" y="54"/>
                    <a:pt x="127" y="53"/>
                    <a:pt x="128" y="53"/>
                  </a:cubicBezTo>
                  <a:cubicBezTo>
                    <a:pt x="129" y="52"/>
                    <a:pt x="129" y="51"/>
                    <a:pt x="129" y="50"/>
                  </a:cubicBezTo>
                  <a:cubicBezTo>
                    <a:pt x="128" y="50"/>
                    <a:pt x="128" y="49"/>
                    <a:pt x="128" y="49"/>
                  </a:cubicBezTo>
                  <a:cubicBezTo>
                    <a:pt x="128" y="49"/>
                    <a:pt x="128" y="49"/>
                    <a:pt x="128" y="49"/>
                  </a:cubicBezTo>
                  <a:cubicBezTo>
                    <a:pt x="127" y="49"/>
                    <a:pt x="126" y="49"/>
                    <a:pt x="125" y="48"/>
                  </a:cubicBezTo>
                  <a:cubicBezTo>
                    <a:pt x="125" y="48"/>
                    <a:pt x="124" y="48"/>
                    <a:pt x="124" y="48"/>
                  </a:cubicBezTo>
                  <a:cubicBezTo>
                    <a:pt x="123" y="48"/>
                    <a:pt x="123" y="49"/>
                    <a:pt x="123" y="49"/>
                  </a:cubicBezTo>
                  <a:cubicBezTo>
                    <a:pt x="124" y="49"/>
                    <a:pt x="124" y="50"/>
                    <a:pt x="124" y="50"/>
                  </a:cubicBezTo>
                  <a:close/>
                  <a:moveTo>
                    <a:pt x="9" y="47"/>
                  </a:moveTo>
                  <a:cubicBezTo>
                    <a:pt x="9" y="47"/>
                    <a:pt x="9" y="47"/>
                    <a:pt x="10" y="47"/>
                  </a:cubicBezTo>
                  <a:cubicBezTo>
                    <a:pt x="10" y="47"/>
                    <a:pt x="10" y="47"/>
                    <a:pt x="10" y="46"/>
                  </a:cubicBezTo>
                  <a:lnTo>
                    <a:pt x="8" y="46"/>
                  </a:lnTo>
                  <a:lnTo>
                    <a:pt x="9" y="47"/>
                  </a:lnTo>
                  <a:close/>
                  <a:moveTo>
                    <a:pt x="158" y="46"/>
                  </a:moveTo>
                  <a:cubicBezTo>
                    <a:pt x="159" y="46"/>
                    <a:pt x="159" y="46"/>
                    <a:pt x="160" y="46"/>
                  </a:cubicBezTo>
                  <a:cubicBezTo>
                    <a:pt x="160" y="46"/>
                    <a:pt x="161" y="46"/>
                    <a:pt x="160" y="45"/>
                  </a:cubicBezTo>
                  <a:lnTo>
                    <a:pt x="159" y="45"/>
                  </a:lnTo>
                  <a:cubicBezTo>
                    <a:pt x="159" y="45"/>
                    <a:pt x="159" y="46"/>
                    <a:pt x="159" y="46"/>
                  </a:cubicBezTo>
                  <a:cubicBezTo>
                    <a:pt x="159" y="46"/>
                    <a:pt x="159" y="46"/>
                    <a:pt x="158" y="46"/>
                  </a:cubicBezTo>
                  <a:close/>
                  <a:moveTo>
                    <a:pt x="155" y="46"/>
                  </a:moveTo>
                  <a:cubicBezTo>
                    <a:pt x="155" y="46"/>
                    <a:pt x="156" y="46"/>
                    <a:pt x="156" y="46"/>
                  </a:cubicBezTo>
                  <a:cubicBezTo>
                    <a:pt x="156" y="46"/>
                    <a:pt x="156" y="46"/>
                    <a:pt x="157" y="46"/>
                  </a:cubicBezTo>
                  <a:lnTo>
                    <a:pt x="157" y="45"/>
                  </a:lnTo>
                  <a:cubicBezTo>
                    <a:pt x="156" y="44"/>
                    <a:pt x="155" y="45"/>
                    <a:pt x="155" y="46"/>
                  </a:cubicBezTo>
                  <a:close/>
                  <a:moveTo>
                    <a:pt x="66" y="45"/>
                  </a:moveTo>
                  <a:cubicBezTo>
                    <a:pt x="66" y="44"/>
                    <a:pt x="66" y="44"/>
                    <a:pt x="65" y="44"/>
                  </a:cubicBezTo>
                  <a:cubicBezTo>
                    <a:pt x="65" y="45"/>
                    <a:pt x="64" y="45"/>
                    <a:pt x="64" y="44"/>
                  </a:cubicBezTo>
                  <a:cubicBezTo>
                    <a:pt x="64" y="45"/>
                    <a:pt x="64" y="45"/>
                    <a:pt x="64" y="45"/>
                  </a:cubicBezTo>
                  <a:cubicBezTo>
                    <a:pt x="64" y="46"/>
                    <a:pt x="64" y="46"/>
                    <a:pt x="65" y="46"/>
                  </a:cubicBezTo>
                  <a:cubicBezTo>
                    <a:pt x="65" y="46"/>
                    <a:pt x="65" y="46"/>
                    <a:pt x="66" y="46"/>
                  </a:cubicBezTo>
                  <a:cubicBezTo>
                    <a:pt x="66" y="45"/>
                    <a:pt x="66" y="45"/>
                    <a:pt x="66" y="45"/>
                  </a:cubicBezTo>
                  <a:close/>
                  <a:moveTo>
                    <a:pt x="99" y="44"/>
                  </a:moveTo>
                  <a:cubicBezTo>
                    <a:pt x="99" y="45"/>
                    <a:pt x="98" y="45"/>
                    <a:pt x="98" y="45"/>
                  </a:cubicBezTo>
                  <a:cubicBezTo>
                    <a:pt x="98" y="46"/>
                    <a:pt x="97" y="46"/>
                    <a:pt x="97" y="47"/>
                  </a:cubicBezTo>
                  <a:cubicBezTo>
                    <a:pt x="98" y="47"/>
                    <a:pt x="99" y="47"/>
                    <a:pt x="99" y="46"/>
                  </a:cubicBezTo>
                  <a:cubicBezTo>
                    <a:pt x="100" y="46"/>
                    <a:pt x="100" y="45"/>
                    <a:pt x="101" y="45"/>
                  </a:cubicBezTo>
                  <a:cubicBezTo>
                    <a:pt x="101" y="45"/>
                    <a:pt x="102" y="46"/>
                    <a:pt x="102" y="47"/>
                  </a:cubicBezTo>
                  <a:cubicBezTo>
                    <a:pt x="103" y="47"/>
                    <a:pt x="104" y="48"/>
                    <a:pt x="105" y="48"/>
                  </a:cubicBezTo>
                  <a:cubicBezTo>
                    <a:pt x="105" y="47"/>
                    <a:pt x="105" y="47"/>
                    <a:pt x="104" y="46"/>
                  </a:cubicBezTo>
                  <a:cubicBezTo>
                    <a:pt x="104" y="46"/>
                    <a:pt x="104" y="46"/>
                    <a:pt x="104" y="46"/>
                  </a:cubicBezTo>
                  <a:cubicBezTo>
                    <a:pt x="104" y="45"/>
                    <a:pt x="103" y="45"/>
                    <a:pt x="103" y="45"/>
                  </a:cubicBezTo>
                  <a:cubicBezTo>
                    <a:pt x="103" y="45"/>
                    <a:pt x="103" y="44"/>
                    <a:pt x="103" y="44"/>
                  </a:cubicBezTo>
                  <a:cubicBezTo>
                    <a:pt x="102" y="44"/>
                    <a:pt x="101" y="44"/>
                    <a:pt x="101" y="44"/>
                  </a:cubicBezTo>
                  <a:cubicBezTo>
                    <a:pt x="100" y="44"/>
                    <a:pt x="100" y="44"/>
                    <a:pt x="99" y="44"/>
                  </a:cubicBezTo>
                  <a:close/>
                  <a:moveTo>
                    <a:pt x="48" y="44"/>
                  </a:moveTo>
                  <a:lnTo>
                    <a:pt x="47" y="44"/>
                  </a:lnTo>
                  <a:cubicBezTo>
                    <a:pt x="47" y="45"/>
                    <a:pt x="47" y="45"/>
                    <a:pt x="48" y="45"/>
                  </a:cubicBezTo>
                  <a:lnTo>
                    <a:pt x="48" y="44"/>
                  </a:lnTo>
                  <a:close/>
                  <a:moveTo>
                    <a:pt x="130" y="44"/>
                  </a:moveTo>
                  <a:cubicBezTo>
                    <a:pt x="130" y="45"/>
                    <a:pt x="131" y="46"/>
                    <a:pt x="131" y="46"/>
                  </a:cubicBezTo>
                  <a:cubicBezTo>
                    <a:pt x="132" y="46"/>
                    <a:pt x="132" y="46"/>
                    <a:pt x="133" y="46"/>
                  </a:cubicBezTo>
                  <a:cubicBezTo>
                    <a:pt x="133" y="46"/>
                    <a:pt x="134" y="46"/>
                    <a:pt x="135" y="47"/>
                  </a:cubicBezTo>
                  <a:cubicBezTo>
                    <a:pt x="135" y="47"/>
                    <a:pt x="136" y="47"/>
                    <a:pt x="136" y="48"/>
                  </a:cubicBezTo>
                  <a:cubicBezTo>
                    <a:pt x="135" y="48"/>
                    <a:pt x="135" y="48"/>
                    <a:pt x="136" y="48"/>
                  </a:cubicBezTo>
                  <a:cubicBezTo>
                    <a:pt x="136" y="48"/>
                    <a:pt x="136" y="49"/>
                    <a:pt x="136" y="49"/>
                  </a:cubicBezTo>
                  <a:cubicBezTo>
                    <a:pt x="136" y="49"/>
                    <a:pt x="137" y="49"/>
                    <a:pt x="137" y="49"/>
                  </a:cubicBezTo>
                  <a:cubicBezTo>
                    <a:pt x="138" y="49"/>
                    <a:pt x="139" y="49"/>
                    <a:pt x="139" y="48"/>
                  </a:cubicBezTo>
                  <a:cubicBezTo>
                    <a:pt x="139" y="48"/>
                    <a:pt x="139" y="48"/>
                    <a:pt x="139" y="47"/>
                  </a:cubicBezTo>
                  <a:cubicBezTo>
                    <a:pt x="139" y="47"/>
                    <a:pt x="140" y="47"/>
                    <a:pt x="140" y="47"/>
                  </a:cubicBezTo>
                  <a:cubicBezTo>
                    <a:pt x="140" y="46"/>
                    <a:pt x="140" y="46"/>
                    <a:pt x="140" y="46"/>
                  </a:cubicBezTo>
                  <a:cubicBezTo>
                    <a:pt x="140" y="46"/>
                    <a:pt x="140" y="46"/>
                    <a:pt x="139" y="46"/>
                  </a:cubicBezTo>
                  <a:cubicBezTo>
                    <a:pt x="139" y="45"/>
                    <a:pt x="139" y="45"/>
                    <a:pt x="139" y="45"/>
                  </a:cubicBezTo>
                  <a:cubicBezTo>
                    <a:pt x="139" y="45"/>
                    <a:pt x="138" y="45"/>
                    <a:pt x="139" y="44"/>
                  </a:cubicBezTo>
                  <a:cubicBezTo>
                    <a:pt x="139" y="45"/>
                    <a:pt x="140" y="44"/>
                    <a:pt x="140" y="43"/>
                  </a:cubicBezTo>
                  <a:cubicBezTo>
                    <a:pt x="138" y="43"/>
                    <a:pt x="136" y="43"/>
                    <a:pt x="135" y="44"/>
                  </a:cubicBezTo>
                  <a:cubicBezTo>
                    <a:pt x="134" y="44"/>
                    <a:pt x="132" y="44"/>
                    <a:pt x="130" y="44"/>
                  </a:cubicBezTo>
                  <a:close/>
                  <a:moveTo>
                    <a:pt x="95" y="44"/>
                  </a:moveTo>
                  <a:cubicBezTo>
                    <a:pt x="95" y="43"/>
                    <a:pt x="95" y="42"/>
                    <a:pt x="94" y="42"/>
                  </a:cubicBezTo>
                  <a:cubicBezTo>
                    <a:pt x="94" y="43"/>
                    <a:pt x="94" y="43"/>
                    <a:pt x="94" y="43"/>
                  </a:cubicBezTo>
                  <a:cubicBezTo>
                    <a:pt x="94" y="43"/>
                    <a:pt x="94" y="44"/>
                    <a:pt x="94" y="44"/>
                  </a:cubicBezTo>
                  <a:lnTo>
                    <a:pt x="95" y="44"/>
                  </a:lnTo>
                  <a:close/>
                  <a:moveTo>
                    <a:pt x="158" y="44"/>
                  </a:moveTo>
                  <a:cubicBezTo>
                    <a:pt x="158" y="43"/>
                    <a:pt x="158" y="42"/>
                    <a:pt x="158" y="42"/>
                  </a:cubicBezTo>
                  <a:cubicBezTo>
                    <a:pt x="158" y="41"/>
                    <a:pt x="157" y="41"/>
                    <a:pt x="156" y="41"/>
                  </a:cubicBezTo>
                  <a:cubicBezTo>
                    <a:pt x="156" y="41"/>
                    <a:pt x="156" y="42"/>
                    <a:pt x="156" y="43"/>
                  </a:cubicBezTo>
                  <a:cubicBezTo>
                    <a:pt x="156" y="43"/>
                    <a:pt x="157" y="44"/>
                    <a:pt x="158" y="44"/>
                  </a:cubicBezTo>
                  <a:close/>
                  <a:moveTo>
                    <a:pt x="129" y="43"/>
                  </a:moveTo>
                  <a:cubicBezTo>
                    <a:pt x="130" y="43"/>
                    <a:pt x="130" y="43"/>
                    <a:pt x="131" y="43"/>
                  </a:cubicBezTo>
                  <a:cubicBezTo>
                    <a:pt x="131" y="42"/>
                    <a:pt x="131" y="42"/>
                    <a:pt x="131" y="42"/>
                  </a:cubicBezTo>
                  <a:cubicBezTo>
                    <a:pt x="131" y="41"/>
                    <a:pt x="131" y="41"/>
                    <a:pt x="131" y="41"/>
                  </a:cubicBezTo>
                  <a:cubicBezTo>
                    <a:pt x="131" y="41"/>
                    <a:pt x="130" y="41"/>
                    <a:pt x="130" y="41"/>
                  </a:cubicBezTo>
                  <a:cubicBezTo>
                    <a:pt x="130" y="41"/>
                    <a:pt x="129" y="42"/>
                    <a:pt x="129" y="43"/>
                  </a:cubicBezTo>
                  <a:close/>
                  <a:moveTo>
                    <a:pt x="97" y="40"/>
                  </a:moveTo>
                  <a:cubicBezTo>
                    <a:pt x="96" y="40"/>
                    <a:pt x="96" y="40"/>
                    <a:pt x="96" y="40"/>
                  </a:cubicBezTo>
                  <a:cubicBezTo>
                    <a:pt x="96" y="40"/>
                    <a:pt x="96" y="40"/>
                    <a:pt x="96" y="40"/>
                  </a:cubicBezTo>
                  <a:cubicBezTo>
                    <a:pt x="96" y="40"/>
                    <a:pt x="96" y="40"/>
                    <a:pt x="97" y="40"/>
                  </a:cubicBezTo>
                  <a:close/>
                  <a:moveTo>
                    <a:pt x="139" y="39"/>
                  </a:moveTo>
                  <a:cubicBezTo>
                    <a:pt x="139" y="40"/>
                    <a:pt x="139" y="40"/>
                    <a:pt x="140" y="40"/>
                  </a:cubicBezTo>
                  <a:lnTo>
                    <a:pt x="140" y="39"/>
                  </a:lnTo>
                  <a:cubicBezTo>
                    <a:pt x="140" y="39"/>
                    <a:pt x="139" y="39"/>
                    <a:pt x="139" y="39"/>
                  </a:cubicBezTo>
                  <a:close/>
                  <a:moveTo>
                    <a:pt x="158" y="41"/>
                  </a:moveTo>
                  <a:cubicBezTo>
                    <a:pt x="159" y="40"/>
                    <a:pt x="159" y="39"/>
                    <a:pt x="159" y="38"/>
                  </a:cubicBezTo>
                  <a:cubicBezTo>
                    <a:pt x="158" y="37"/>
                    <a:pt x="158" y="37"/>
                    <a:pt x="157" y="37"/>
                  </a:cubicBezTo>
                  <a:cubicBezTo>
                    <a:pt x="156" y="37"/>
                    <a:pt x="156" y="38"/>
                    <a:pt x="157" y="39"/>
                  </a:cubicBezTo>
                  <a:cubicBezTo>
                    <a:pt x="157" y="40"/>
                    <a:pt x="157" y="41"/>
                    <a:pt x="158" y="41"/>
                  </a:cubicBezTo>
                  <a:close/>
                  <a:moveTo>
                    <a:pt x="155" y="37"/>
                  </a:moveTo>
                  <a:cubicBezTo>
                    <a:pt x="155" y="37"/>
                    <a:pt x="155" y="37"/>
                    <a:pt x="155" y="37"/>
                  </a:cubicBezTo>
                  <a:cubicBezTo>
                    <a:pt x="155" y="37"/>
                    <a:pt x="154" y="37"/>
                    <a:pt x="154" y="37"/>
                  </a:cubicBezTo>
                  <a:cubicBezTo>
                    <a:pt x="155" y="37"/>
                    <a:pt x="155" y="37"/>
                    <a:pt x="155" y="37"/>
                  </a:cubicBezTo>
                  <a:close/>
                  <a:moveTo>
                    <a:pt x="149" y="37"/>
                  </a:moveTo>
                  <a:cubicBezTo>
                    <a:pt x="150" y="38"/>
                    <a:pt x="150" y="38"/>
                    <a:pt x="150" y="38"/>
                  </a:cubicBezTo>
                  <a:cubicBezTo>
                    <a:pt x="151" y="37"/>
                    <a:pt x="151" y="37"/>
                    <a:pt x="152" y="37"/>
                  </a:cubicBezTo>
                  <a:cubicBezTo>
                    <a:pt x="152" y="38"/>
                    <a:pt x="153" y="38"/>
                    <a:pt x="152" y="39"/>
                  </a:cubicBezTo>
                  <a:cubicBezTo>
                    <a:pt x="152" y="40"/>
                    <a:pt x="153" y="40"/>
                    <a:pt x="153" y="41"/>
                  </a:cubicBezTo>
                  <a:cubicBezTo>
                    <a:pt x="153" y="40"/>
                    <a:pt x="153" y="40"/>
                    <a:pt x="154" y="40"/>
                  </a:cubicBezTo>
                  <a:cubicBezTo>
                    <a:pt x="154" y="40"/>
                    <a:pt x="155" y="40"/>
                    <a:pt x="155" y="40"/>
                  </a:cubicBezTo>
                  <a:cubicBezTo>
                    <a:pt x="155" y="40"/>
                    <a:pt x="155" y="39"/>
                    <a:pt x="155" y="39"/>
                  </a:cubicBezTo>
                  <a:cubicBezTo>
                    <a:pt x="155" y="38"/>
                    <a:pt x="154" y="38"/>
                    <a:pt x="154" y="38"/>
                  </a:cubicBezTo>
                  <a:cubicBezTo>
                    <a:pt x="154" y="38"/>
                    <a:pt x="153" y="37"/>
                    <a:pt x="153" y="37"/>
                  </a:cubicBezTo>
                  <a:cubicBezTo>
                    <a:pt x="153" y="37"/>
                    <a:pt x="153" y="37"/>
                    <a:pt x="153" y="36"/>
                  </a:cubicBezTo>
                  <a:cubicBezTo>
                    <a:pt x="152" y="36"/>
                    <a:pt x="152" y="36"/>
                    <a:pt x="152" y="36"/>
                  </a:cubicBezTo>
                  <a:cubicBezTo>
                    <a:pt x="151" y="36"/>
                    <a:pt x="151" y="36"/>
                    <a:pt x="151" y="36"/>
                  </a:cubicBezTo>
                  <a:cubicBezTo>
                    <a:pt x="150" y="36"/>
                    <a:pt x="150" y="36"/>
                    <a:pt x="150" y="36"/>
                  </a:cubicBezTo>
                  <a:cubicBezTo>
                    <a:pt x="149" y="36"/>
                    <a:pt x="149" y="37"/>
                    <a:pt x="149" y="37"/>
                  </a:cubicBezTo>
                  <a:close/>
                  <a:moveTo>
                    <a:pt x="160" y="40"/>
                  </a:moveTo>
                  <a:cubicBezTo>
                    <a:pt x="160" y="40"/>
                    <a:pt x="161" y="40"/>
                    <a:pt x="161" y="40"/>
                  </a:cubicBezTo>
                  <a:cubicBezTo>
                    <a:pt x="161" y="40"/>
                    <a:pt x="162" y="39"/>
                    <a:pt x="162" y="39"/>
                  </a:cubicBezTo>
                  <a:cubicBezTo>
                    <a:pt x="162" y="39"/>
                    <a:pt x="162" y="38"/>
                    <a:pt x="162" y="38"/>
                  </a:cubicBezTo>
                  <a:cubicBezTo>
                    <a:pt x="161" y="37"/>
                    <a:pt x="161" y="37"/>
                    <a:pt x="162" y="36"/>
                  </a:cubicBezTo>
                  <a:cubicBezTo>
                    <a:pt x="161" y="36"/>
                    <a:pt x="160" y="36"/>
                    <a:pt x="160" y="36"/>
                  </a:cubicBezTo>
                  <a:cubicBezTo>
                    <a:pt x="160" y="36"/>
                    <a:pt x="159" y="36"/>
                    <a:pt x="159" y="36"/>
                  </a:cubicBezTo>
                  <a:cubicBezTo>
                    <a:pt x="159" y="36"/>
                    <a:pt x="159" y="37"/>
                    <a:pt x="159" y="37"/>
                  </a:cubicBezTo>
                  <a:cubicBezTo>
                    <a:pt x="159" y="37"/>
                    <a:pt x="160" y="38"/>
                    <a:pt x="160" y="38"/>
                  </a:cubicBezTo>
                  <a:cubicBezTo>
                    <a:pt x="160" y="38"/>
                    <a:pt x="160" y="39"/>
                    <a:pt x="160" y="39"/>
                  </a:cubicBezTo>
                  <a:cubicBezTo>
                    <a:pt x="160" y="40"/>
                    <a:pt x="160" y="40"/>
                    <a:pt x="160" y="40"/>
                  </a:cubicBezTo>
                  <a:close/>
                  <a:moveTo>
                    <a:pt x="123" y="37"/>
                  </a:moveTo>
                  <a:cubicBezTo>
                    <a:pt x="123" y="39"/>
                    <a:pt x="123" y="40"/>
                    <a:pt x="124" y="41"/>
                  </a:cubicBezTo>
                  <a:cubicBezTo>
                    <a:pt x="124" y="41"/>
                    <a:pt x="123" y="41"/>
                    <a:pt x="123" y="41"/>
                  </a:cubicBezTo>
                  <a:cubicBezTo>
                    <a:pt x="122" y="41"/>
                    <a:pt x="122" y="42"/>
                    <a:pt x="122" y="42"/>
                  </a:cubicBezTo>
                  <a:cubicBezTo>
                    <a:pt x="122" y="43"/>
                    <a:pt x="122" y="44"/>
                    <a:pt x="123" y="44"/>
                  </a:cubicBezTo>
                  <a:cubicBezTo>
                    <a:pt x="123" y="44"/>
                    <a:pt x="124" y="44"/>
                    <a:pt x="124" y="45"/>
                  </a:cubicBezTo>
                  <a:cubicBezTo>
                    <a:pt x="124" y="46"/>
                    <a:pt x="124" y="46"/>
                    <a:pt x="124" y="46"/>
                  </a:cubicBezTo>
                  <a:cubicBezTo>
                    <a:pt x="125" y="47"/>
                    <a:pt x="125" y="47"/>
                    <a:pt x="125" y="47"/>
                  </a:cubicBezTo>
                  <a:cubicBezTo>
                    <a:pt x="126" y="47"/>
                    <a:pt x="127" y="47"/>
                    <a:pt x="127" y="47"/>
                  </a:cubicBezTo>
                  <a:cubicBezTo>
                    <a:pt x="127" y="47"/>
                    <a:pt x="128" y="47"/>
                    <a:pt x="128" y="47"/>
                  </a:cubicBezTo>
                  <a:cubicBezTo>
                    <a:pt x="128" y="46"/>
                    <a:pt x="128" y="46"/>
                    <a:pt x="128" y="46"/>
                  </a:cubicBezTo>
                  <a:cubicBezTo>
                    <a:pt x="128" y="46"/>
                    <a:pt x="127" y="45"/>
                    <a:pt x="127" y="45"/>
                  </a:cubicBezTo>
                  <a:cubicBezTo>
                    <a:pt x="127" y="45"/>
                    <a:pt x="126" y="45"/>
                    <a:pt x="126" y="45"/>
                  </a:cubicBezTo>
                  <a:cubicBezTo>
                    <a:pt x="126" y="45"/>
                    <a:pt x="126" y="44"/>
                    <a:pt x="126" y="44"/>
                  </a:cubicBezTo>
                  <a:cubicBezTo>
                    <a:pt x="126" y="44"/>
                    <a:pt x="126" y="43"/>
                    <a:pt x="127" y="43"/>
                  </a:cubicBezTo>
                  <a:cubicBezTo>
                    <a:pt x="127" y="43"/>
                    <a:pt x="128" y="43"/>
                    <a:pt x="128" y="43"/>
                  </a:cubicBezTo>
                  <a:cubicBezTo>
                    <a:pt x="128" y="42"/>
                    <a:pt x="128" y="42"/>
                    <a:pt x="127" y="42"/>
                  </a:cubicBezTo>
                  <a:cubicBezTo>
                    <a:pt x="127" y="41"/>
                    <a:pt x="127" y="41"/>
                    <a:pt x="126" y="41"/>
                  </a:cubicBezTo>
                  <a:cubicBezTo>
                    <a:pt x="126" y="40"/>
                    <a:pt x="126" y="40"/>
                    <a:pt x="127" y="40"/>
                  </a:cubicBezTo>
                  <a:cubicBezTo>
                    <a:pt x="127" y="40"/>
                    <a:pt x="127" y="39"/>
                    <a:pt x="126" y="39"/>
                  </a:cubicBezTo>
                  <a:cubicBezTo>
                    <a:pt x="126" y="39"/>
                    <a:pt x="126" y="39"/>
                    <a:pt x="125" y="39"/>
                  </a:cubicBezTo>
                  <a:cubicBezTo>
                    <a:pt x="125" y="38"/>
                    <a:pt x="124" y="38"/>
                    <a:pt x="125" y="37"/>
                  </a:cubicBezTo>
                  <a:cubicBezTo>
                    <a:pt x="125" y="37"/>
                    <a:pt x="126" y="37"/>
                    <a:pt x="127" y="37"/>
                  </a:cubicBezTo>
                  <a:cubicBezTo>
                    <a:pt x="127" y="37"/>
                    <a:pt x="128" y="37"/>
                    <a:pt x="127" y="36"/>
                  </a:cubicBezTo>
                  <a:cubicBezTo>
                    <a:pt x="126" y="36"/>
                    <a:pt x="126" y="36"/>
                    <a:pt x="125" y="36"/>
                  </a:cubicBezTo>
                  <a:cubicBezTo>
                    <a:pt x="124" y="37"/>
                    <a:pt x="124" y="37"/>
                    <a:pt x="123" y="37"/>
                  </a:cubicBezTo>
                  <a:close/>
                  <a:moveTo>
                    <a:pt x="121" y="35"/>
                  </a:moveTo>
                  <a:cubicBezTo>
                    <a:pt x="121" y="36"/>
                    <a:pt x="122" y="35"/>
                    <a:pt x="122" y="35"/>
                  </a:cubicBezTo>
                  <a:cubicBezTo>
                    <a:pt x="122" y="34"/>
                    <a:pt x="122" y="34"/>
                    <a:pt x="121" y="34"/>
                  </a:cubicBezTo>
                  <a:cubicBezTo>
                    <a:pt x="121" y="34"/>
                    <a:pt x="121" y="34"/>
                    <a:pt x="121" y="34"/>
                  </a:cubicBezTo>
                  <a:lnTo>
                    <a:pt x="121" y="35"/>
                  </a:lnTo>
                  <a:close/>
                  <a:moveTo>
                    <a:pt x="156" y="34"/>
                  </a:moveTo>
                  <a:cubicBezTo>
                    <a:pt x="156" y="34"/>
                    <a:pt x="156" y="33"/>
                    <a:pt x="156" y="34"/>
                  </a:cubicBezTo>
                  <a:cubicBezTo>
                    <a:pt x="156" y="34"/>
                    <a:pt x="155" y="34"/>
                    <a:pt x="156" y="34"/>
                  </a:cubicBezTo>
                  <a:cubicBezTo>
                    <a:pt x="156" y="34"/>
                    <a:pt x="156" y="34"/>
                    <a:pt x="156" y="34"/>
                  </a:cubicBezTo>
                  <a:cubicBezTo>
                    <a:pt x="156" y="34"/>
                    <a:pt x="156" y="34"/>
                    <a:pt x="156" y="34"/>
                  </a:cubicBezTo>
                  <a:close/>
                  <a:moveTo>
                    <a:pt x="151" y="35"/>
                  </a:moveTo>
                  <a:cubicBezTo>
                    <a:pt x="151" y="35"/>
                    <a:pt x="152" y="35"/>
                    <a:pt x="152" y="35"/>
                  </a:cubicBezTo>
                  <a:cubicBezTo>
                    <a:pt x="152" y="36"/>
                    <a:pt x="152" y="36"/>
                    <a:pt x="153" y="36"/>
                  </a:cubicBezTo>
                  <a:cubicBezTo>
                    <a:pt x="153" y="35"/>
                    <a:pt x="153" y="35"/>
                    <a:pt x="153" y="35"/>
                  </a:cubicBezTo>
                  <a:cubicBezTo>
                    <a:pt x="153" y="34"/>
                    <a:pt x="153" y="34"/>
                    <a:pt x="153" y="34"/>
                  </a:cubicBezTo>
                  <a:cubicBezTo>
                    <a:pt x="153" y="33"/>
                    <a:pt x="152" y="33"/>
                    <a:pt x="152" y="33"/>
                  </a:cubicBezTo>
                  <a:cubicBezTo>
                    <a:pt x="151" y="34"/>
                    <a:pt x="151" y="34"/>
                    <a:pt x="151" y="35"/>
                  </a:cubicBezTo>
                  <a:close/>
                  <a:moveTo>
                    <a:pt x="140" y="37"/>
                  </a:moveTo>
                  <a:cubicBezTo>
                    <a:pt x="140" y="37"/>
                    <a:pt x="140" y="37"/>
                    <a:pt x="140" y="36"/>
                  </a:cubicBezTo>
                  <a:cubicBezTo>
                    <a:pt x="140" y="36"/>
                    <a:pt x="140" y="35"/>
                    <a:pt x="140" y="35"/>
                  </a:cubicBezTo>
                  <a:cubicBezTo>
                    <a:pt x="140" y="34"/>
                    <a:pt x="140" y="34"/>
                    <a:pt x="140" y="34"/>
                  </a:cubicBezTo>
                  <a:cubicBezTo>
                    <a:pt x="140" y="33"/>
                    <a:pt x="140" y="33"/>
                    <a:pt x="139" y="33"/>
                  </a:cubicBezTo>
                  <a:cubicBezTo>
                    <a:pt x="139" y="34"/>
                    <a:pt x="139" y="35"/>
                    <a:pt x="139" y="35"/>
                  </a:cubicBezTo>
                  <a:cubicBezTo>
                    <a:pt x="138" y="36"/>
                    <a:pt x="139" y="37"/>
                    <a:pt x="140" y="37"/>
                  </a:cubicBezTo>
                  <a:close/>
                  <a:moveTo>
                    <a:pt x="161" y="34"/>
                  </a:moveTo>
                  <a:cubicBezTo>
                    <a:pt x="161" y="34"/>
                    <a:pt x="161" y="34"/>
                    <a:pt x="162" y="34"/>
                  </a:cubicBezTo>
                  <a:cubicBezTo>
                    <a:pt x="162" y="33"/>
                    <a:pt x="162" y="33"/>
                    <a:pt x="162" y="33"/>
                  </a:cubicBezTo>
                  <a:cubicBezTo>
                    <a:pt x="162" y="33"/>
                    <a:pt x="162" y="32"/>
                    <a:pt x="162" y="32"/>
                  </a:cubicBezTo>
                  <a:cubicBezTo>
                    <a:pt x="161" y="32"/>
                    <a:pt x="161" y="32"/>
                    <a:pt x="161" y="32"/>
                  </a:cubicBezTo>
                  <a:lnTo>
                    <a:pt x="161" y="34"/>
                  </a:lnTo>
                  <a:close/>
                  <a:moveTo>
                    <a:pt x="150" y="34"/>
                  </a:moveTo>
                  <a:cubicBezTo>
                    <a:pt x="151" y="34"/>
                    <a:pt x="151" y="33"/>
                    <a:pt x="151" y="32"/>
                  </a:cubicBezTo>
                  <a:cubicBezTo>
                    <a:pt x="149" y="32"/>
                    <a:pt x="148" y="33"/>
                    <a:pt x="149" y="34"/>
                  </a:cubicBezTo>
                  <a:lnTo>
                    <a:pt x="150" y="34"/>
                  </a:lnTo>
                  <a:close/>
                  <a:moveTo>
                    <a:pt x="58" y="32"/>
                  </a:moveTo>
                  <a:cubicBezTo>
                    <a:pt x="57" y="33"/>
                    <a:pt x="56" y="34"/>
                    <a:pt x="55" y="34"/>
                  </a:cubicBezTo>
                  <a:cubicBezTo>
                    <a:pt x="55" y="35"/>
                    <a:pt x="54" y="36"/>
                    <a:pt x="55" y="37"/>
                  </a:cubicBezTo>
                  <a:cubicBezTo>
                    <a:pt x="55" y="37"/>
                    <a:pt x="56" y="37"/>
                    <a:pt x="56" y="37"/>
                  </a:cubicBezTo>
                  <a:cubicBezTo>
                    <a:pt x="57" y="37"/>
                    <a:pt x="57" y="36"/>
                    <a:pt x="57" y="36"/>
                  </a:cubicBezTo>
                  <a:cubicBezTo>
                    <a:pt x="58" y="36"/>
                    <a:pt x="58" y="35"/>
                    <a:pt x="58" y="35"/>
                  </a:cubicBezTo>
                  <a:cubicBezTo>
                    <a:pt x="59" y="34"/>
                    <a:pt x="59" y="34"/>
                    <a:pt x="60" y="34"/>
                  </a:cubicBezTo>
                  <a:cubicBezTo>
                    <a:pt x="60" y="34"/>
                    <a:pt x="61" y="35"/>
                    <a:pt x="62" y="34"/>
                  </a:cubicBezTo>
                  <a:cubicBezTo>
                    <a:pt x="63" y="34"/>
                    <a:pt x="64" y="34"/>
                    <a:pt x="64" y="34"/>
                  </a:cubicBezTo>
                  <a:cubicBezTo>
                    <a:pt x="64" y="34"/>
                    <a:pt x="64" y="33"/>
                    <a:pt x="63" y="33"/>
                  </a:cubicBezTo>
                  <a:cubicBezTo>
                    <a:pt x="63" y="33"/>
                    <a:pt x="62" y="33"/>
                    <a:pt x="61" y="33"/>
                  </a:cubicBezTo>
                  <a:cubicBezTo>
                    <a:pt x="61" y="33"/>
                    <a:pt x="60" y="33"/>
                    <a:pt x="59" y="33"/>
                  </a:cubicBezTo>
                  <a:cubicBezTo>
                    <a:pt x="58" y="33"/>
                    <a:pt x="58" y="33"/>
                    <a:pt x="58" y="32"/>
                  </a:cubicBezTo>
                  <a:close/>
                  <a:moveTo>
                    <a:pt x="54" y="34"/>
                  </a:moveTo>
                  <a:cubicBezTo>
                    <a:pt x="54" y="33"/>
                    <a:pt x="54" y="33"/>
                    <a:pt x="54" y="33"/>
                  </a:cubicBezTo>
                  <a:cubicBezTo>
                    <a:pt x="55" y="33"/>
                    <a:pt x="55" y="33"/>
                    <a:pt x="54" y="32"/>
                  </a:cubicBezTo>
                  <a:lnTo>
                    <a:pt x="53" y="33"/>
                  </a:lnTo>
                  <a:cubicBezTo>
                    <a:pt x="53" y="33"/>
                    <a:pt x="53" y="33"/>
                    <a:pt x="53" y="33"/>
                  </a:cubicBezTo>
                  <a:cubicBezTo>
                    <a:pt x="53" y="34"/>
                    <a:pt x="53" y="34"/>
                    <a:pt x="54" y="34"/>
                  </a:cubicBezTo>
                  <a:close/>
                  <a:moveTo>
                    <a:pt x="22" y="34"/>
                  </a:moveTo>
                  <a:cubicBezTo>
                    <a:pt x="23" y="34"/>
                    <a:pt x="23" y="34"/>
                    <a:pt x="23" y="33"/>
                  </a:cubicBezTo>
                  <a:cubicBezTo>
                    <a:pt x="23" y="33"/>
                    <a:pt x="23" y="33"/>
                    <a:pt x="22" y="32"/>
                  </a:cubicBezTo>
                  <a:cubicBezTo>
                    <a:pt x="22" y="32"/>
                    <a:pt x="22" y="33"/>
                    <a:pt x="22" y="34"/>
                  </a:cubicBezTo>
                  <a:close/>
                  <a:moveTo>
                    <a:pt x="155" y="31"/>
                  </a:moveTo>
                  <a:lnTo>
                    <a:pt x="155" y="31"/>
                  </a:lnTo>
                  <a:lnTo>
                    <a:pt x="154" y="31"/>
                  </a:lnTo>
                  <a:lnTo>
                    <a:pt x="155" y="31"/>
                  </a:lnTo>
                  <a:close/>
                  <a:moveTo>
                    <a:pt x="121" y="34"/>
                  </a:moveTo>
                  <a:cubicBezTo>
                    <a:pt x="122" y="34"/>
                    <a:pt x="122" y="34"/>
                    <a:pt x="122" y="34"/>
                  </a:cubicBezTo>
                  <a:cubicBezTo>
                    <a:pt x="123" y="34"/>
                    <a:pt x="123" y="34"/>
                    <a:pt x="124" y="34"/>
                  </a:cubicBezTo>
                  <a:cubicBezTo>
                    <a:pt x="124" y="33"/>
                    <a:pt x="124" y="33"/>
                    <a:pt x="124" y="33"/>
                  </a:cubicBezTo>
                  <a:cubicBezTo>
                    <a:pt x="124" y="32"/>
                    <a:pt x="124" y="32"/>
                    <a:pt x="124" y="31"/>
                  </a:cubicBezTo>
                  <a:cubicBezTo>
                    <a:pt x="124" y="31"/>
                    <a:pt x="123" y="31"/>
                    <a:pt x="122" y="31"/>
                  </a:cubicBezTo>
                  <a:cubicBezTo>
                    <a:pt x="122" y="32"/>
                    <a:pt x="121" y="32"/>
                    <a:pt x="121" y="34"/>
                  </a:cubicBezTo>
                  <a:close/>
                  <a:moveTo>
                    <a:pt x="55" y="31"/>
                  </a:moveTo>
                  <a:cubicBezTo>
                    <a:pt x="55" y="32"/>
                    <a:pt x="55" y="32"/>
                    <a:pt x="55" y="32"/>
                  </a:cubicBezTo>
                  <a:cubicBezTo>
                    <a:pt x="56" y="32"/>
                    <a:pt x="56" y="32"/>
                    <a:pt x="57" y="32"/>
                  </a:cubicBezTo>
                  <a:lnTo>
                    <a:pt x="56" y="31"/>
                  </a:lnTo>
                  <a:cubicBezTo>
                    <a:pt x="56" y="31"/>
                    <a:pt x="55" y="31"/>
                    <a:pt x="55" y="31"/>
                  </a:cubicBezTo>
                  <a:close/>
                  <a:moveTo>
                    <a:pt x="12" y="33"/>
                  </a:moveTo>
                  <a:cubicBezTo>
                    <a:pt x="12" y="33"/>
                    <a:pt x="13" y="33"/>
                    <a:pt x="14" y="33"/>
                  </a:cubicBezTo>
                  <a:cubicBezTo>
                    <a:pt x="15" y="33"/>
                    <a:pt x="15" y="32"/>
                    <a:pt x="15" y="31"/>
                  </a:cubicBezTo>
                  <a:cubicBezTo>
                    <a:pt x="14" y="31"/>
                    <a:pt x="13" y="31"/>
                    <a:pt x="12" y="31"/>
                  </a:cubicBezTo>
                  <a:cubicBezTo>
                    <a:pt x="12" y="31"/>
                    <a:pt x="11" y="32"/>
                    <a:pt x="12" y="33"/>
                  </a:cubicBezTo>
                  <a:close/>
                  <a:moveTo>
                    <a:pt x="44" y="31"/>
                  </a:moveTo>
                  <a:cubicBezTo>
                    <a:pt x="44" y="32"/>
                    <a:pt x="44" y="32"/>
                    <a:pt x="45" y="32"/>
                  </a:cubicBezTo>
                  <a:cubicBezTo>
                    <a:pt x="46" y="32"/>
                    <a:pt x="46" y="31"/>
                    <a:pt x="46" y="30"/>
                  </a:cubicBezTo>
                  <a:cubicBezTo>
                    <a:pt x="44" y="30"/>
                    <a:pt x="44" y="31"/>
                    <a:pt x="44" y="31"/>
                  </a:cubicBezTo>
                  <a:close/>
                  <a:moveTo>
                    <a:pt x="25" y="30"/>
                  </a:moveTo>
                  <a:lnTo>
                    <a:pt x="24" y="30"/>
                  </a:lnTo>
                  <a:cubicBezTo>
                    <a:pt x="24" y="30"/>
                    <a:pt x="24" y="30"/>
                    <a:pt x="24" y="31"/>
                  </a:cubicBezTo>
                  <a:lnTo>
                    <a:pt x="24" y="31"/>
                  </a:lnTo>
                  <a:cubicBezTo>
                    <a:pt x="25" y="31"/>
                    <a:pt x="25" y="31"/>
                    <a:pt x="25" y="30"/>
                  </a:cubicBezTo>
                  <a:close/>
                  <a:moveTo>
                    <a:pt x="4" y="31"/>
                  </a:moveTo>
                  <a:lnTo>
                    <a:pt x="5" y="31"/>
                  </a:lnTo>
                  <a:lnTo>
                    <a:pt x="5" y="30"/>
                  </a:lnTo>
                  <a:lnTo>
                    <a:pt x="4" y="30"/>
                  </a:lnTo>
                  <a:lnTo>
                    <a:pt x="4" y="31"/>
                  </a:lnTo>
                  <a:close/>
                  <a:moveTo>
                    <a:pt x="121" y="29"/>
                  </a:moveTo>
                  <a:cubicBezTo>
                    <a:pt x="120" y="30"/>
                    <a:pt x="120" y="30"/>
                    <a:pt x="119" y="30"/>
                  </a:cubicBezTo>
                  <a:cubicBezTo>
                    <a:pt x="118" y="29"/>
                    <a:pt x="118" y="29"/>
                    <a:pt x="117" y="30"/>
                  </a:cubicBezTo>
                  <a:cubicBezTo>
                    <a:pt x="118" y="30"/>
                    <a:pt x="118" y="30"/>
                    <a:pt x="119" y="31"/>
                  </a:cubicBezTo>
                  <a:cubicBezTo>
                    <a:pt x="119" y="31"/>
                    <a:pt x="120" y="31"/>
                    <a:pt x="121" y="31"/>
                  </a:cubicBezTo>
                  <a:lnTo>
                    <a:pt x="121" y="29"/>
                  </a:lnTo>
                  <a:close/>
                  <a:moveTo>
                    <a:pt x="9" y="30"/>
                  </a:moveTo>
                  <a:cubicBezTo>
                    <a:pt x="9" y="29"/>
                    <a:pt x="9" y="29"/>
                    <a:pt x="9" y="29"/>
                  </a:cubicBezTo>
                  <a:cubicBezTo>
                    <a:pt x="9" y="29"/>
                    <a:pt x="8" y="29"/>
                    <a:pt x="8" y="29"/>
                  </a:cubicBezTo>
                  <a:cubicBezTo>
                    <a:pt x="7" y="30"/>
                    <a:pt x="8" y="30"/>
                    <a:pt x="9" y="30"/>
                  </a:cubicBezTo>
                  <a:close/>
                  <a:moveTo>
                    <a:pt x="123" y="29"/>
                  </a:moveTo>
                  <a:lnTo>
                    <a:pt x="124" y="29"/>
                  </a:lnTo>
                  <a:cubicBezTo>
                    <a:pt x="124" y="29"/>
                    <a:pt x="124" y="29"/>
                    <a:pt x="124" y="29"/>
                  </a:cubicBezTo>
                  <a:cubicBezTo>
                    <a:pt x="124" y="29"/>
                    <a:pt x="124" y="29"/>
                    <a:pt x="124" y="29"/>
                  </a:cubicBezTo>
                  <a:cubicBezTo>
                    <a:pt x="124" y="29"/>
                    <a:pt x="124" y="29"/>
                    <a:pt x="123" y="28"/>
                  </a:cubicBezTo>
                  <a:cubicBezTo>
                    <a:pt x="123" y="28"/>
                    <a:pt x="123" y="28"/>
                    <a:pt x="123" y="28"/>
                  </a:cubicBezTo>
                  <a:lnTo>
                    <a:pt x="123" y="29"/>
                  </a:lnTo>
                  <a:close/>
                  <a:moveTo>
                    <a:pt x="157" y="30"/>
                  </a:moveTo>
                  <a:cubicBezTo>
                    <a:pt x="158" y="30"/>
                    <a:pt x="158" y="30"/>
                    <a:pt x="158" y="30"/>
                  </a:cubicBezTo>
                  <a:cubicBezTo>
                    <a:pt x="158" y="30"/>
                    <a:pt x="158" y="30"/>
                    <a:pt x="158" y="31"/>
                  </a:cubicBezTo>
                  <a:cubicBezTo>
                    <a:pt x="159" y="31"/>
                    <a:pt x="159" y="31"/>
                    <a:pt x="159" y="31"/>
                  </a:cubicBezTo>
                  <a:cubicBezTo>
                    <a:pt x="159" y="31"/>
                    <a:pt x="159" y="31"/>
                    <a:pt x="160" y="31"/>
                  </a:cubicBezTo>
                  <a:cubicBezTo>
                    <a:pt x="160" y="31"/>
                    <a:pt x="160" y="30"/>
                    <a:pt x="159" y="30"/>
                  </a:cubicBezTo>
                  <a:cubicBezTo>
                    <a:pt x="159" y="29"/>
                    <a:pt x="159" y="29"/>
                    <a:pt x="159" y="28"/>
                  </a:cubicBezTo>
                  <a:lnTo>
                    <a:pt x="157" y="27"/>
                  </a:lnTo>
                  <a:lnTo>
                    <a:pt x="157" y="30"/>
                  </a:lnTo>
                  <a:close/>
                  <a:moveTo>
                    <a:pt x="31" y="28"/>
                  </a:moveTo>
                  <a:cubicBezTo>
                    <a:pt x="32" y="28"/>
                    <a:pt x="32" y="28"/>
                    <a:pt x="32" y="28"/>
                  </a:cubicBezTo>
                  <a:cubicBezTo>
                    <a:pt x="33" y="28"/>
                    <a:pt x="33" y="28"/>
                    <a:pt x="33" y="28"/>
                  </a:cubicBezTo>
                  <a:lnTo>
                    <a:pt x="32" y="27"/>
                  </a:lnTo>
                  <a:cubicBezTo>
                    <a:pt x="32" y="28"/>
                    <a:pt x="32" y="28"/>
                    <a:pt x="32" y="28"/>
                  </a:cubicBezTo>
                  <a:cubicBezTo>
                    <a:pt x="31" y="28"/>
                    <a:pt x="31" y="28"/>
                    <a:pt x="31" y="28"/>
                  </a:cubicBezTo>
                  <a:close/>
                  <a:moveTo>
                    <a:pt x="154" y="28"/>
                  </a:moveTo>
                  <a:lnTo>
                    <a:pt x="155" y="28"/>
                  </a:lnTo>
                  <a:lnTo>
                    <a:pt x="155" y="27"/>
                  </a:lnTo>
                  <a:lnTo>
                    <a:pt x="154" y="27"/>
                  </a:lnTo>
                  <a:lnTo>
                    <a:pt x="154" y="28"/>
                  </a:lnTo>
                  <a:close/>
                  <a:moveTo>
                    <a:pt x="152" y="28"/>
                  </a:moveTo>
                  <a:cubicBezTo>
                    <a:pt x="152" y="27"/>
                    <a:pt x="152" y="27"/>
                    <a:pt x="152" y="26"/>
                  </a:cubicBezTo>
                  <a:cubicBezTo>
                    <a:pt x="151" y="26"/>
                    <a:pt x="151" y="26"/>
                    <a:pt x="150" y="26"/>
                  </a:cubicBezTo>
                  <a:cubicBezTo>
                    <a:pt x="150" y="27"/>
                    <a:pt x="150" y="27"/>
                    <a:pt x="151" y="27"/>
                  </a:cubicBezTo>
                  <a:cubicBezTo>
                    <a:pt x="151" y="28"/>
                    <a:pt x="152" y="28"/>
                    <a:pt x="152" y="28"/>
                  </a:cubicBezTo>
                  <a:close/>
                  <a:moveTo>
                    <a:pt x="144" y="26"/>
                  </a:moveTo>
                  <a:lnTo>
                    <a:pt x="143" y="26"/>
                  </a:lnTo>
                  <a:lnTo>
                    <a:pt x="143" y="26"/>
                  </a:lnTo>
                  <a:lnTo>
                    <a:pt x="144" y="26"/>
                  </a:lnTo>
                  <a:close/>
                  <a:moveTo>
                    <a:pt x="11" y="28"/>
                  </a:moveTo>
                  <a:cubicBezTo>
                    <a:pt x="12" y="28"/>
                    <a:pt x="13" y="28"/>
                    <a:pt x="13" y="26"/>
                  </a:cubicBezTo>
                  <a:cubicBezTo>
                    <a:pt x="12" y="26"/>
                    <a:pt x="12" y="26"/>
                    <a:pt x="12" y="25"/>
                  </a:cubicBezTo>
                  <a:cubicBezTo>
                    <a:pt x="11" y="26"/>
                    <a:pt x="11" y="26"/>
                    <a:pt x="11" y="27"/>
                  </a:cubicBezTo>
                  <a:cubicBezTo>
                    <a:pt x="11" y="27"/>
                    <a:pt x="11" y="28"/>
                    <a:pt x="11" y="28"/>
                  </a:cubicBezTo>
                  <a:close/>
                  <a:moveTo>
                    <a:pt x="153" y="26"/>
                  </a:moveTo>
                  <a:cubicBezTo>
                    <a:pt x="153" y="26"/>
                    <a:pt x="153" y="25"/>
                    <a:pt x="153" y="25"/>
                  </a:cubicBezTo>
                  <a:cubicBezTo>
                    <a:pt x="153" y="25"/>
                    <a:pt x="153" y="25"/>
                    <a:pt x="153" y="25"/>
                  </a:cubicBezTo>
                  <a:cubicBezTo>
                    <a:pt x="153" y="25"/>
                    <a:pt x="152" y="25"/>
                    <a:pt x="152" y="25"/>
                  </a:cubicBezTo>
                  <a:cubicBezTo>
                    <a:pt x="152" y="25"/>
                    <a:pt x="152" y="25"/>
                    <a:pt x="152" y="25"/>
                  </a:cubicBezTo>
                  <a:cubicBezTo>
                    <a:pt x="152" y="25"/>
                    <a:pt x="152" y="26"/>
                    <a:pt x="152" y="26"/>
                  </a:cubicBezTo>
                  <a:lnTo>
                    <a:pt x="153" y="26"/>
                  </a:lnTo>
                  <a:close/>
                  <a:moveTo>
                    <a:pt x="124" y="25"/>
                  </a:moveTo>
                  <a:cubicBezTo>
                    <a:pt x="124" y="25"/>
                    <a:pt x="124" y="25"/>
                    <a:pt x="123" y="25"/>
                  </a:cubicBezTo>
                  <a:cubicBezTo>
                    <a:pt x="123" y="25"/>
                    <a:pt x="123" y="25"/>
                    <a:pt x="123" y="25"/>
                  </a:cubicBezTo>
                  <a:cubicBezTo>
                    <a:pt x="123" y="26"/>
                    <a:pt x="123" y="26"/>
                    <a:pt x="124" y="25"/>
                  </a:cubicBezTo>
                  <a:close/>
                  <a:moveTo>
                    <a:pt x="110" y="28"/>
                  </a:moveTo>
                  <a:cubicBezTo>
                    <a:pt x="111" y="28"/>
                    <a:pt x="111" y="27"/>
                    <a:pt x="111" y="26"/>
                  </a:cubicBezTo>
                  <a:cubicBezTo>
                    <a:pt x="110" y="25"/>
                    <a:pt x="110" y="25"/>
                    <a:pt x="109" y="25"/>
                  </a:cubicBezTo>
                  <a:cubicBezTo>
                    <a:pt x="109" y="26"/>
                    <a:pt x="109" y="27"/>
                    <a:pt x="109" y="27"/>
                  </a:cubicBezTo>
                  <a:cubicBezTo>
                    <a:pt x="109" y="28"/>
                    <a:pt x="110" y="28"/>
                    <a:pt x="110" y="28"/>
                  </a:cubicBezTo>
                  <a:close/>
                  <a:moveTo>
                    <a:pt x="40" y="26"/>
                  </a:moveTo>
                  <a:lnTo>
                    <a:pt x="41" y="26"/>
                  </a:lnTo>
                  <a:cubicBezTo>
                    <a:pt x="41" y="25"/>
                    <a:pt x="41" y="25"/>
                    <a:pt x="40" y="25"/>
                  </a:cubicBezTo>
                  <a:lnTo>
                    <a:pt x="40" y="26"/>
                  </a:lnTo>
                  <a:close/>
                  <a:moveTo>
                    <a:pt x="16" y="28"/>
                  </a:moveTo>
                  <a:cubicBezTo>
                    <a:pt x="17" y="27"/>
                    <a:pt x="17" y="27"/>
                    <a:pt x="17" y="27"/>
                  </a:cubicBezTo>
                  <a:cubicBezTo>
                    <a:pt x="18" y="26"/>
                    <a:pt x="18" y="26"/>
                    <a:pt x="18" y="25"/>
                  </a:cubicBezTo>
                  <a:cubicBezTo>
                    <a:pt x="17" y="25"/>
                    <a:pt x="17" y="25"/>
                    <a:pt x="16" y="25"/>
                  </a:cubicBezTo>
                  <a:cubicBezTo>
                    <a:pt x="16" y="25"/>
                    <a:pt x="16" y="25"/>
                    <a:pt x="15" y="26"/>
                  </a:cubicBezTo>
                  <a:cubicBezTo>
                    <a:pt x="15" y="26"/>
                    <a:pt x="15" y="27"/>
                    <a:pt x="15" y="27"/>
                  </a:cubicBezTo>
                  <a:cubicBezTo>
                    <a:pt x="15" y="27"/>
                    <a:pt x="16" y="28"/>
                    <a:pt x="16" y="28"/>
                  </a:cubicBezTo>
                  <a:close/>
                  <a:moveTo>
                    <a:pt x="115" y="26"/>
                  </a:moveTo>
                  <a:cubicBezTo>
                    <a:pt x="115" y="27"/>
                    <a:pt x="116" y="27"/>
                    <a:pt x="117" y="26"/>
                  </a:cubicBezTo>
                  <a:cubicBezTo>
                    <a:pt x="117" y="26"/>
                    <a:pt x="118" y="25"/>
                    <a:pt x="118" y="24"/>
                  </a:cubicBezTo>
                  <a:lnTo>
                    <a:pt x="116" y="24"/>
                  </a:lnTo>
                  <a:cubicBezTo>
                    <a:pt x="115" y="24"/>
                    <a:pt x="114" y="25"/>
                    <a:pt x="115" y="26"/>
                  </a:cubicBezTo>
                  <a:close/>
                  <a:moveTo>
                    <a:pt x="4" y="24"/>
                  </a:moveTo>
                  <a:lnTo>
                    <a:pt x="2" y="24"/>
                  </a:lnTo>
                  <a:cubicBezTo>
                    <a:pt x="2" y="25"/>
                    <a:pt x="3" y="26"/>
                    <a:pt x="4" y="25"/>
                  </a:cubicBezTo>
                  <a:lnTo>
                    <a:pt x="4" y="24"/>
                  </a:lnTo>
                  <a:close/>
                  <a:moveTo>
                    <a:pt x="21" y="25"/>
                  </a:moveTo>
                  <a:cubicBezTo>
                    <a:pt x="22" y="25"/>
                    <a:pt x="22" y="26"/>
                    <a:pt x="22" y="26"/>
                  </a:cubicBezTo>
                  <a:cubicBezTo>
                    <a:pt x="22" y="27"/>
                    <a:pt x="23" y="27"/>
                    <a:pt x="23" y="27"/>
                  </a:cubicBezTo>
                  <a:cubicBezTo>
                    <a:pt x="24" y="26"/>
                    <a:pt x="24" y="25"/>
                    <a:pt x="23" y="24"/>
                  </a:cubicBezTo>
                  <a:cubicBezTo>
                    <a:pt x="22" y="24"/>
                    <a:pt x="20" y="23"/>
                    <a:pt x="19" y="24"/>
                  </a:cubicBezTo>
                  <a:cubicBezTo>
                    <a:pt x="19" y="25"/>
                    <a:pt x="19" y="25"/>
                    <a:pt x="20" y="25"/>
                  </a:cubicBezTo>
                  <a:cubicBezTo>
                    <a:pt x="20" y="25"/>
                    <a:pt x="21" y="25"/>
                    <a:pt x="21" y="25"/>
                  </a:cubicBezTo>
                  <a:close/>
                  <a:moveTo>
                    <a:pt x="16" y="23"/>
                  </a:moveTo>
                  <a:cubicBezTo>
                    <a:pt x="16" y="23"/>
                    <a:pt x="16" y="23"/>
                    <a:pt x="16" y="23"/>
                  </a:cubicBezTo>
                  <a:cubicBezTo>
                    <a:pt x="15" y="23"/>
                    <a:pt x="15" y="23"/>
                    <a:pt x="15" y="24"/>
                  </a:cubicBezTo>
                  <a:cubicBezTo>
                    <a:pt x="16" y="24"/>
                    <a:pt x="16" y="23"/>
                    <a:pt x="16" y="23"/>
                  </a:cubicBezTo>
                  <a:close/>
                  <a:moveTo>
                    <a:pt x="150" y="24"/>
                  </a:moveTo>
                  <a:cubicBezTo>
                    <a:pt x="150" y="23"/>
                    <a:pt x="149" y="23"/>
                    <a:pt x="148" y="23"/>
                  </a:cubicBezTo>
                  <a:cubicBezTo>
                    <a:pt x="148" y="24"/>
                    <a:pt x="148" y="24"/>
                    <a:pt x="149" y="24"/>
                  </a:cubicBezTo>
                  <a:cubicBezTo>
                    <a:pt x="149" y="25"/>
                    <a:pt x="149" y="25"/>
                    <a:pt x="150" y="24"/>
                  </a:cubicBezTo>
                  <a:close/>
                  <a:moveTo>
                    <a:pt x="73" y="23"/>
                  </a:moveTo>
                  <a:cubicBezTo>
                    <a:pt x="73" y="23"/>
                    <a:pt x="73" y="23"/>
                    <a:pt x="73" y="23"/>
                  </a:cubicBezTo>
                  <a:cubicBezTo>
                    <a:pt x="73" y="23"/>
                    <a:pt x="73" y="23"/>
                    <a:pt x="73" y="23"/>
                  </a:cubicBezTo>
                  <a:cubicBezTo>
                    <a:pt x="73" y="23"/>
                    <a:pt x="73" y="23"/>
                    <a:pt x="73" y="23"/>
                  </a:cubicBezTo>
                  <a:cubicBezTo>
                    <a:pt x="73" y="23"/>
                    <a:pt x="73" y="23"/>
                    <a:pt x="73" y="23"/>
                  </a:cubicBezTo>
                  <a:close/>
                  <a:moveTo>
                    <a:pt x="50" y="24"/>
                  </a:moveTo>
                  <a:cubicBezTo>
                    <a:pt x="50" y="23"/>
                    <a:pt x="50" y="23"/>
                    <a:pt x="49" y="23"/>
                  </a:cubicBezTo>
                  <a:cubicBezTo>
                    <a:pt x="48" y="23"/>
                    <a:pt x="48" y="23"/>
                    <a:pt x="48" y="24"/>
                  </a:cubicBezTo>
                  <a:lnTo>
                    <a:pt x="50" y="24"/>
                  </a:lnTo>
                  <a:close/>
                  <a:moveTo>
                    <a:pt x="11" y="24"/>
                  </a:moveTo>
                  <a:cubicBezTo>
                    <a:pt x="11" y="24"/>
                    <a:pt x="12" y="24"/>
                    <a:pt x="12" y="24"/>
                  </a:cubicBezTo>
                  <a:cubicBezTo>
                    <a:pt x="13" y="24"/>
                    <a:pt x="13" y="24"/>
                    <a:pt x="13" y="23"/>
                  </a:cubicBezTo>
                  <a:cubicBezTo>
                    <a:pt x="12" y="22"/>
                    <a:pt x="11" y="23"/>
                    <a:pt x="11" y="24"/>
                  </a:cubicBezTo>
                  <a:close/>
                  <a:moveTo>
                    <a:pt x="6" y="24"/>
                  </a:moveTo>
                  <a:cubicBezTo>
                    <a:pt x="6" y="25"/>
                    <a:pt x="7" y="25"/>
                    <a:pt x="7" y="25"/>
                  </a:cubicBezTo>
                  <a:cubicBezTo>
                    <a:pt x="7" y="26"/>
                    <a:pt x="8" y="26"/>
                    <a:pt x="8" y="27"/>
                  </a:cubicBezTo>
                  <a:cubicBezTo>
                    <a:pt x="8" y="27"/>
                    <a:pt x="9" y="27"/>
                    <a:pt x="9" y="26"/>
                  </a:cubicBezTo>
                  <a:lnTo>
                    <a:pt x="10" y="25"/>
                  </a:lnTo>
                  <a:cubicBezTo>
                    <a:pt x="9" y="25"/>
                    <a:pt x="9" y="24"/>
                    <a:pt x="9" y="24"/>
                  </a:cubicBezTo>
                  <a:cubicBezTo>
                    <a:pt x="9" y="24"/>
                    <a:pt x="9" y="23"/>
                    <a:pt x="9" y="22"/>
                  </a:cubicBezTo>
                  <a:cubicBezTo>
                    <a:pt x="7" y="23"/>
                    <a:pt x="6" y="23"/>
                    <a:pt x="6" y="24"/>
                  </a:cubicBezTo>
                  <a:close/>
                  <a:moveTo>
                    <a:pt x="108" y="22"/>
                  </a:moveTo>
                  <a:cubicBezTo>
                    <a:pt x="107" y="22"/>
                    <a:pt x="107" y="22"/>
                    <a:pt x="107" y="22"/>
                  </a:cubicBezTo>
                  <a:cubicBezTo>
                    <a:pt x="107" y="22"/>
                    <a:pt x="107" y="22"/>
                    <a:pt x="107" y="22"/>
                  </a:cubicBezTo>
                  <a:cubicBezTo>
                    <a:pt x="107" y="22"/>
                    <a:pt x="107" y="22"/>
                    <a:pt x="107" y="22"/>
                  </a:cubicBezTo>
                  <a:cubicBezTo>
                    <a:pt x="108" y="22"/>
                    <a:pt x="108" y="22"/>
                    <a:pt x="108" y="22"/>
                  </a:cubicBezTo>
                  <a:close/>
                  <a:moveTo>
                    <a:pt x="61" y="23"/>
                  </a:moveTo>
                  <a:cubicBezTo>
                    <a:pt x="62" y="24"/>
                    <a:pt x="61" y="25"/>
                    <a:pt x="61" y="25"/>
                  </a:cubicBezTo>
                  <a:cubicBezTo>
                    <a:pt x="61" y="25"/>
                    <a:pt x="61" y="26"/>
                    <a:pt x="61" y="27"/>
                  </a:cubicBezTo>
                  <a:cubicBezTo>
                    <a:pt x="61" y="27"/>
                    <a:pt x="62" y="27"/>
                    <a:pt x="62" y="27"/>
                  </a:cubicBezTo>
                  <a:cubicBezTo>
                    <a:pt x="63" y="27"/>
                    <a:pt x="63" y="28"/>
                    <a:pt x="63" y="28"/>
                  </a:cubicBezTo>
                  <a:cubicBezTo>
                    <a:pt x="62" y="28"/>
                    <a:pt x="62" y="28"/>
                    <a:pt x="61" y="28"/>
                  </a:cubicBezTo>
                  <a:cubicBezTo>
                    <a:pt x="61" y="27"/>
                    <a:pt x="60" y="27"/>
                    <a:pt x="60" y="27"/>
                  </a:cubicBezTo>
                  <a:cubicBezTo>
                    <a:pt x="59" y="27"/>
                    <a:pt x="59" y="27"/>
                    <a:pt x="58" y="27"/>
                  </a:cubicBezTo>
                  <a:cubicBezTo>
                    <a:pt x="58" y="27"/>
                    <a:pt x="57" y="27"/>
                    <a:pt x="57" y="26"/>
                  </a:cubicBezTo>
                  <a:lnTo>
                    <a:pt x="59" y="26"/>
                  </a:lnTo>
                  <a:cubicBezTo>
                    <a:pt x="60" y="26"/>
                    <a:pt x="60" y="25"/>
                    <a:pt x="60" y="25"/>
                  </a:cubicBezTo>
                  <a:cubicBezTo>
                    <a:pt x="60" y="24"/>
                    <a:pt x="60" y="24"/>
                    <a:pt x="60" y="24"/>
                  </a:cubicBezTo>
                  <a:cubicBezTo>
                    <a:pt x="59" y="24"/>
                    <a:pt x="59" y="24"/>
                    <a:pt x="59" y="24"/>
                  </a:cubicBezTo>
                  <a:cubicBezTo>
                    <a:pt x="59" y="24"/>
                    <a:pt x="58" y="24"/>
                    <a:pt x="58" y="24"/>
                  </a:cubicBezTo>
                  <a:cubicBezTo>
                    <a:pt x="58" y="24"/>
                    <a:pt x="58" y="24"/>
                    <a:pt x="58" y="23"/>
                  </a:cubicBezTo>
                  <a:cubicBezTo>
                    <a:pt x="58" y="23"/>
                    <a:pt x="58" y="23"/>
                    <a:pt x="58" y="23"/>
                  </a:cubicBezTo>
                  <a:cubicBezTo>
                    <a:pt x="59" y="23"/>
                    <a:pt x="59" y="23"/>
                    <a:pt x="59" y="22"/>
                  </a:cubicBezTo>
                  <a:cubicBezTo>
                    <a:pt x="58" y="22"/>
                    <a:pt x="57" y="22"/>
                    <a:pt x="57" y="22"/>
                  </a:cubicBezTo>
                  <a:cubicBezTo>
                    <a:pt x="56" y="22"/>
                    <a:pt x="56" y="22"/>
                    <a:pt x="55" y="23"/>
                  </a:cubicBezTo>
                  <a:cubicBezTo>
                    <a:pt x="54" y="23"/>
                    <a:pt x="53" y="22"/>
                    <a:pt x="53" y="22"/>
                  </a:cubicBezTo>
                  <a:cubicBezTo>
                    <a:pt x="52" y="22"/>
                    <a:pt x="51" y="21"/>
                    <a:pt x="50" y="21"/>
                  </a:cubicBezTo>
                  <a:cubicBezTo>
                    <a:pt x="50" y="22"/>
                    <a:pt x="50" y="22"/>
                    <a:pt x="51" y="22"/>
                  </a:cubicBezTo>
                  <a:cubicBezTo>
                    <a:pt x="51" y="23"/>
                    <a:pt x="51" y="23"/>
                    <a:pt x="52" y="23"/>
                  </a:cubicBezTo>
                  <a:cubicBezTo>
                    <a:pt x="52" y="23"/>
                    <a:pt x="52" y="23"/>
                    <a:pt x="53" y="23"/>
                  </a:cubicBezTo>
                  <a:cubicBezTo>
                    <a:pt x="53" y="23"/>
                    <a:pt x="54" y="23"/>
                    <a:pt x="54" y="24"/>
                  </a:cubicBezTo>
                  <a:cubicBezTo>
                    <a:pt x="53" y="24"/>
                    <a:pt x="52" y="24"/>
                    <a:pt x="52" y="24"/>
                  </a:cubicBezTo>
                  <a:cubicBezTo>
                    <a:pt x="51" y="25"/>
                    <a:pt x="50" y="25"/>
                    <a:pt x="50" y="26"/>
                  </a:cubicBezTo>
                  <a:cubicBezTo>
                    <a:pt x="50" y="26"/>
                    <a:pt x="50" y="27"/>
                    <a:pt x="50" y="27"/>
                  </a:cubicBezTo>
                  <a:cubicBezTo>
                    <a:pt x="51" y="28"/>
                    <a:pt x="51" y="28"/>
                    <a:pt x="52" y="28"/>
                  </a:cubicBezTo>
                  <a:cubicBezTo>
                    <a:pt x="52" y="28"/>
                    <a:pt x="53" y="28"/>
                    <a:pt x="53" y="28"/>
                  </a:cubicBezTo>
                  <a:cubicBezTo>
                    <a:pt x="54" y="28"/>
                    <a:pt x="54" y="28"/>
                    <a:pt x="55" y="28"/>
                  </a:cubicBezTo>
                  <a:cubicBezTo>
                    <a:pt x="55" y="28"/>
                    <a:pt x="56" y="27"/>
                    <a:pt x="57" y="28"/>
                  </a:cubicBezTo>
                  <a:cubicBezTo>
                    <a:pt x="57" y="28"/>
                    <a:pt x="57" y="28"/>
                    <a:pt x="58" y="29"/>
                  </a:cubicBezTo>
                  <a:cubicBezTo>
                    <a:pt x="58" y="29"/>
                    <a:pt x="58" y="29"/>
                    <a:pt x="58" y="30"/>
                  </a:cubicBezTo>
                  <a:cubicBezTo>
                    <a:pt x="59" y="30"/>
                    <a:pt x="59" y="30"/>
                    <a:pt x="60" y="30"/>
                  </a:cubicBezTo>
                  <a:cubicBezTo>
                    <a:pt x="60" y="30"/>
                    <a:pt x="61" y="30"/>
                    <a:pt x="61" y="29"/>
                  </a:cubicBezTo>
                  <a:cubicBezTo>
                    <a:pt x="62" y="30"/>
                    <a:pt x="64" y="31"/>
                    <a:pt x="65" y="31"/>
                  </a:cubicBezTo>
                  <a:cubicBezTo>
                    <a:pt x="66" y="30"/>
                    <a:pt x="67" y="29"/>
                    <a:pt x="68" y="29"/>
                  </a:cubicBezTo>
                  <a:cubicBezTo>
                    <a:pt x="68" y="29"/>
                    <a:pt x="68" y="28"/>
                    <a:pt x="68" y="28"/>
                  </a:cubicBezTo>
                  <a:cubicBezTo>
                    <a:pt x="68" y="28"/>
                    <a:pt x="68" y="28"/>
                    <a:pt x="68" y="27"/>
                  </a:cubicBezTo>
                  <a:cubicBezTo>
                    <a:pt x="67" y="27"/>
                    <a:pt x="67" y="27"/>
                    <a:pt x="67" y="27"/>
                  </a:cubicBezTo>
                  <a:cubicBezTo>
                    <a:pt x="67" y="27"/>
                    <a:pt x="66" y="28"/>
                    <a:pt x="66" y="28"/>
                  </a:cubicBezTo>
                  <a:cubicBezTo>
                    <a:pt x="66" y="28"/>
                    <a:pt x="66" y="28"/>
                    <a:pt x="66" y="28"/>
                  </a:cubicBezTo>
                  <a:cubicBezTo>
                    <a:pt x="66" y="28"/>
                    <a:pt x="65" y="28"/>
                    <a:pt x="65" y="28"/>
                  </a:cubicBezTo>
                  <a:cubicBezTo>
                    <a:pt x="65" y="28"/>
                    <a:pt x="65" y="28"/>
                    <a:pt x="64" y="28"/>
                  </a:cubicBezTo>
                  <a:cubicBezTo>
                    <a:pt x="64" y="28"/>
                    <a:pt x="63" y="27"/>
                    <a:pt x="63" y="27"/>
                  </a:cubicBezTo>
                  <a:cubicBezTo>
                    <a:pt x="63" y="26"/>
                    <a:pt x="64" y="26"/>
                    <a:pt x="64" y="25"/>
                  </a:cubicBezTo>
                  <a:cubicBezTo>
                    <a:pt x="64" y="25"/>
                    <a:pt x="64" y="25"/>
                    <a:pt x="64" y="24"/>
                  </a:cubicBezTo>
                  <a:cubicBezTo>
                    <a:pt x="65" y="25"/>
                    <a:pt x="65" y="24"/>
                    <a:pt x="66" y="24"/>
                  </a:cubicBezTo>
                  <a:cubicBezTo>
                    <a:pt x="66" y="24"/>
                    <a:pt x="67" y="24"/>
                    <a:pt x="67" y="24"/>
                  </a:cubicBezTo>
                  <a:cubicBezTo>
                    <a:pt x="68" y="22"/>
                    <a:pt x="67" y="21"/>
                    <a:pt x="65" y="21"/>
                  </a:cubicBezTo>
                  <a:cubicBezTo>
                    <a:pt x="65" y="22"/>
                    <a:pt x="64" y="23"/>
                    <a:pt x="64" y="24"/>
                  </a:cubicBezTo>
                  <a:cubicBezTo>
                    <a:pt x="63" y="24"/>
                    <a:pt x="62" y="24"/>
                    <a:pt x="61" y="23"/>
                  </a:cubicBezTo>
                  <a:close/>
                  <a:moveTo>
                    <a:pt x="149" y="21"/>
                  </a:moveTo>
                  <a:cubicBezTo>
                    <a:pt x="148" y="21"/>
                    <a:pt x="148" y="21"/>
                    <a:pt x="147" y="21"/>
                  </a:cubicBezTo>
                  <a:cubicBezTo>
                    <a:pt x="147" y="21"/>
                    <a:pt x="146" y="21"/>
                    <a:pt x="146" y="21"/>
                  </a:cubicBezTo>
                  <a:cubicBezTo>
                    <a:pt x="146" y="21"/>
                    <a:pt x="147" y="22"/>
                    <a:pt x="147" y="22"/>
                  </a:cubicBezTo>
                  <a:cubicBezTo>
                    <a:pt x="147" y="22"/>
                    <a:pt x="148" y="22"/>
                    <a:pt x="148" y="22"/>
                  </a:cubicBezTo>
                  <a:cubicBezTo>
                    <a:pt x="148" y="22"/>
                    <a:pt x="148" y="22"/>
                    <a:pt x="149" y="22"/>
                  </a:cubicBezTo>
                  <a:cubicBezTo>
                    <a:pt x="149" y="22"/>
                    <a:pt x="149" y="22"/>
                    <a:pt x="149" y="21"/>
                  </a:cubicBezTo>
                  <a:close/>
                  <a:moveTo>
                    <a:pt x="128" y="21"/>
                  </a:moveTo>
                  <a:cubicBezTo>
                    <a:pt x="128" y="21"/>
                    <a:pt x="127" y="20"/>
                    <a:pt x="127" y="20"/>
                  </a:cubicBezTo>
                  <a:cubicBezTo>
                    <a:pt x="126" y="20"/>
                    <a:pt x="125" y="20"/>
                    <a:pt x="125" y="21"/>
                  </a:cubicBezTo>
                  <a:cubicBezTo>
                    <a:pt x="124" y="21"/>
                    <a:pt x="124" y="21"/>
                    <a:pt x="124" y="22"/>
                  </a:cubicBezTo>
                  <a:cubicBezTo>
                    <a:pt x="124" y="22"/>
                    <a:pt x="124" y="23"/>
                    <a:pt x="125" y="23"/>
                  </a:cubicBezTo>
                  <a:cubicBezTo>
                    <a:pt x="126" y="24"/>
                    <a:pt x="126" y="23"/>
                    <a:pt x="126" y="23"/>
                  </a:cubicBezTo>
                  <a:cubicBezTo>
                    <a:pt x="126" y="22"/>
                    <a:pt x="127" y="22"/>
                    <a:pt x="128" y="22"/>
                  </a:cubicBezTo>
                  <a:cubicBezTo>
                    <a:pt x="127" y="23"/>
                    <a:pt x="127" y="24"/>
                    <a:pt x="128" y="25"/>
                  </a:cubicBezTo>
                  <a:cubicBezTo>
                    <a:pt x="128" y="25"/>
                    <a:pt x="129" y="25"/>
                    <a:pt x="130" y="24"/>
                  </a:cubicBezTo>
                  <a:cubicBezTo>
                    <a:pt x="130" y="24"/>
                    <a:pt x="131" y="24"/>
                    <a:pt x="131" y="24"/>
                  </a:cubicBezTo>
                  <a:cubicBezTo>
                    <a:pt x="131" y="23"/>
                    <a:pt x="131" y="23"/>
                    <a:pt x="131" y="22"/>
                  </a:cubicBezTo>
                  <a:cubicBezTo>
                    <a:pt x="131" y="22"/>
                    <a:pt x="131" y="21"/>
                    <a:pt x="131" y="21"/>
                  </a:cubicBezTo>
                  <a:cubicBezTo>
                    <a:pt x="130" y="21"/>
                    <a:pt x="130" y="21"/>
                    <a:pt x="130" y="21"/>
                  </a:cubicBezTo>
                  <a:cubicBezTo>
                    <a:pt x="129" y="22"/>
                    <a:pt x="129" y="22"/>
                    <a:pt x="128" y="21"/>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lose/>
                  <a:moveTo>
                    <a:pt x="152" y="20"/>
                  </a:moveTo>
                  <a:cubicBezTo>
                    <a:pt x="151" y="20"/>
                    <a:pt x="152" y="21"/>
                    <a:pt x="152" y="21"/>
                  </a:cubicBezTo>
                  <a:cubicBezTo>
                    <a:pt x="153" y="21"/>
                    <a:pt x="154" y="21"/>
                    <a:pt x="154" y="20"/>
                  </a:cubicBezTo>
                  <a:cubicBezTo>
                    <a:pt x="154" y="20"/>
                    <a:pt x="154" y="19"/>
                    <a:pt x="153" y="19"/>
                  </a:cubicBezTo>
                  <a:cubicBezTo>
                    <a:pt x="152" y="19"/>
                    <a:pt x="152" y="19"/>
                    <a:pt x="152" y="20"/>
                  </a:cubicBezTo>
                  <a:close/>
                  <a:moveTo>
                    <a:pt x="68" y="20"/>
                  </a:moveTo>
                  <a:cubicBezTo>
                    <a:pt x="68" y="21"/>
                    <a:pt x="68" y="21"/>
                    <a:pt x="69" y="20"/>
                  </a:cubicBezTo>
                  <a:cubicBezTo>
                    <a:pt x="70" y="20"/>
                    <a:pt x="70" y="20"/>
                    <a:pt x="70" y="19"/>
                  </a:cubicBezTo>
                  <a:cubicBezTo>
                    <a:pt x="69" y="19"/>
                    <a:pt x="68" y="20"/>
                    <a:pt x="68" y="20"/>
                  </a:cubicBezTo>
                  <a:close/>
                  <a:moveTo>
                    <a:pt x="52" y="20"/>
                  </a:moveTo>
                  <a:lnTo>
                    <a:pt x="53" y="19"/>
                  </a:lnTo>
                  <a:lnTo>
                    <a:pt x="53" y="19"/>
                  </a:lnTo>
                  <a:lnTo>
                    <a:pt x="53" y="19"/>
                  </a:lnTo>
                  <a:lnTo>
                    <a:pt x="52" y="20"/>
                  </a:lnTo>
                  <a:close/>
                  <a:moveTo>
                    <a:pt x="118" y="20"/>
                  </a:moveTo>
                  <a:cubicBezTo>
                    <a:pt x="119" y="20"/>
                    <a:pt x="119" y="20"/>
                    <a:pt x="119" y="19"/>
                  </a:cubicBezTo>
                  <a:cubicBezTo>
                    <a:pt x="119" y="19"/>
                    <a:pt x="119" y="19"/>
                    <a:pt x="119" y="18"/>
                  </a:cubicBezTo>
                  <a:cubicBezTo>
                    <a:pt x="119" y="18"/>
                    <a:pt x="118" y="18"/>
                    <a:pt x="118" y="18"/>
                  </a:cubicBezTo>
                  <a:lnTo>
                    <a:pt x="118" y="20"/>
                  </a:lnTo>
                  <a:close/>
                  <a:moveTo>
                    <a:pt x="102" y="19"/>
                  </a:moveTo>
                  <a:cubicBezTo>
                    <a:pt x="102" y="19"/>
                    <a:pt x="102" y="18"/>
                    <a:pt x="102" y="18"/>
                  </a:cubicBezTo>
                  <a:cubicBezTo>
                    <a:pt x="102" y="18"/>
                    <a:pt x="101" y="18"/>
                    <a:pt x="101" y="19"/>
                  </a:cubicBezTo>
                  <a:cubicBezTo>
                    <a:pt x="101" y="19"/>
                    <a:pt x="101" y="19"/>
                    <a:pt x="102" y="19"/>
                  </a:cubicBezTo>
                  <a:cubicBezTo>
                    <a:pt x="102" y="19"/>
                    <a:pt x="102" y="19"/>
                    <a:pt x="102" y="19"/>
                  </a:cubicBezTo>
                  <a:close/>
                  <a:moveTo>
                    <a:pt x="36" y="26"/>
                  </a:moveTo>
                  <a:cubicBezTo>
                    <a:pt x="35" y="26"/>
                    <a:pt x="35" y="26"/>
                    <a:pt x="34" y="26"/>
                  </a:cubicBezTo>
                  <a:cubicBezTo>
                    <a:pt x="34" y="25"/>
                    <a:pt x="34" y="25"/>
                    <a:pt x="34" y="25"/>
                  </a:cubicBezTo>
                  <a:cubicBezTo>
                    <a:pt x="33" y="24"/>
                    <a:pt x="33" y="24"/>
                    <a:pt x="33" y="24"/>
                  </a:cubicBezTo>
                  <a:cubicBezTo>
                    <a:pt x="33" y="24"/>
                    <a:pt x="32" y="24"/>
                    <a:pt x="32" y="23"/>
                  </a:cubicBezTo>
                  <a:cubicBezTo>
                    <a:pt x="32" y="23"/>
                    <a:pt x="32" y="23"/>
                    <a:pt x="31" y="23"/>
                  </a:cubicBezTo>
                  <a:cubicBezTo>
                    <a:pt x="32" y="22"/>
                    <a:pt x="32" y="22"/>
                    <a:pt x="33" y="22"/>
                  </a:cubicBezTo>
                  <a:cubicBezTo>
                    <a:pt x="33" y="21"/>
                    <a:pt x="33" y="21"/>
                    <a:pt x="34" y="21"/>
                  </a:cubicBezTo>
                  <a:cubicBezTo>
                    <a:pt x="35" y="21"/>
                    <a:pt x="35" y="21"/>
                    <a:pt x="36" y="21"/>
                  </a:cubicBezTo>
                  <a:cubicBezTo>
                    <a:pt x="36" y="20"/>
                    <a:pt x="36" y="20"/>
                    <a:pt x="37" y="19"/>
                  </a:cubicBezTo>
                  <a:cubicBezTo>
                    <a:pt x="36" y="19"/>
                    <a:pt x="36" y="19"/>
                    <a:pt x="36" y="18"/>
                  </a:cubicBezTo>
                  <a:cubicBezTo>
                    <a:pt x="35" y="18"/>
                    <a:pt x="35" y="18"/>
                    <a:pt x="34" y="18"/>
                  </a:cubicBezTo>
                  <a:cubicBezTo>
                    <a:pt x="34" y="18"/>
                    <a:pt x="34" y="19"/>
                    <a:pt x="33" y="19"/>
                  </a:cubicBezTo>
                  <a:cubicBezTo>
                    <a:pt x="33" y="19"/>
                    <a:pt x="33" y="19"/>
                    <a:pt x="32" y="19"/>
                  </a:cubicBezTo>
                  <a:cubicBezTo>
                    <a:pt x="32" y="19"/>
                    <a:pt x="32" y="19"/>
                    <a:pt x="31" y="19"/>
                  </a:cubicBezTo>
                  <a:cubicBezTo>
                    <a:pt x="31" y="19"/>
                    <a:pt x="31" y="20"/>
                    <a:pt x="31" y="20"/>
                  </a:cubicBezTo>
                  <a:cubicBezTo>
                    <a:pt x="31" y="20"/>
                    <a:pt x="31" y="20"/>
                    <a:pt x="31" y="21"/>
                  </a:cubicBezTo>
                  <a:cubicBezTo>
                    <a:pt x="31" y="21"/>
                    <a:pt x="31" y="21"/>
                    <a:pt x="31" y="21"/>
                  </a:cubicBezTo>
                  <a:cubicBezTo>
                    <a:pt x="31" y="21"/>
                    <a:pt x="30" y="21"/>
                    <a:pt x="30" y="21"/>
                  </a:cubicBezTo>
                  <a:cubicBezTo>
                    <a:pt x="30" y="22"/>
                    <a:pt x="30" y="22"/>
                    <a:pt x="30" y="22"/>
                  </a:cubicBezTo>
                  <a:cubicBezTo>
                    <a:pt x="30" y="22"/>
                    <a:pt x="30" y="22"/>
                    <a:pt x="30" y="23"/>
                  </a:cubicBezTo>
                  <a:cubicBezTo>
                    <a:pt x="30" y="23"/>
                    <a:pt x="29" y="23"/>
                    <a:pt x="29" y="23"/>
                  </a:cubicBezTo>
                  <a:cubicBezTo>
                    <a:pt x="29" y="24"/>
                    <a:pt x="28" y="24"/>
                    <a:pt x="28" y="25"/>
                  </a:cubicBezTo>
                  <a:cubicBezTo>
                    <a:pt x="27" y="25"/>
                    <a:pt x="27" y="25"/>
                    <a:pt x="26" y="24"/>
                  </a:cubicBezTo>
                  <a:cubicBezTo>
                    <a:pt x="26" y="24"/>
                    <a:pt x="26" y="24"/>
                    <a:pt x="25" y="24"/>
                  </a:cubicBezTo>
                  <a:cubicBezTo>
                    <a:pt x="25" y="25"/>
                    <a:pt x="25" y="26"/>
                    <a:pt x="25" y="26"/>
                  </a:cubicBezTo>
                  <a:cubicBezTo>
                    <a:pt x="25" y="26"/>
                    <a:pt x="25" y="27"/>
                    <a:pt x="25" y="28"/>
                  </a:cubicBezTo>
                  <a:cubicBezTo>
                    <a:pt x="25" y="28"/>
                    <a:pt x="26" y="28"/>
                    <a:pt x="26" y="28"/>
                  </a:cubicBezTo>
                  <a:cubicBezTo>
                    <a:pt x="26" y="29"/>
                    <a:pt x="27" y="29"/>
                    <a:pt x="27" y="29"/>
                  </a:cubicBezTo>
                  <a:cubicBezTo>
                    <a:pt x="28" y="28"/>
                    <a:pt x="28" y="28"/>
                    <a:pt x="28" y="27"/>
                  </a:cubicBezTo>
                  <a:cubicBezTo>
                    <a:pt x="28" y="27"/>
                    <a:pt x="28" y="27"/>
                    <a:pt x="29" y="27"/>
                  </a:cubicBezTo>
                  <a:cubicBezTo>
                    <a:pt x="29" y="27"/>
                    <a:pt x="29" y="27"/>
                    <a:pt x="29" y="27"/>
                  </a:cubicBezTo>
                  <a:cubicBezTo>
                    <a:pt x="29" y="27"/>
                    <a:pt x="30" y="28"/>
                    <a:pt x="30" y="27"/>
                  </a:cubicBezTo>
                  <a:cubicBezTo>
                    <a:pt x="30" y="27"/>
                    <a:pt x="30" y="26"/>
                    <a:pt x="30" y="26"/>
                  </a:cubicBezTo>
                  <a:cubicBezTo>
                    <a:pt x="29" y="26"/>
                    <a:pt x="29" y="26"/>
                    <a:pt x="29" y="25"/>
                  </a:cubicBezTo>
                  <a:cubicBezTo>
                    <a:pt x="29" y="25"/>
                    <a:pt x="30" y="25"/>
                    <a:pt x="30" y="25"/>
                  </a:cubicBezTo>
                  <a:cubicBezTo>
                    <a:pt x="30" y="25"/>
                    <a:pt x="30" y="25"/>
                    <a:pt x="31" y="24"/>
                  </a:cubicBezTo>
                  <a:cubicBezTo>
                    <a:pt x="31" y="25"/>
                    <a:pt x="31" y="26"/>
                    <a:pt x="32" y="26"/>
                  </a:cubicBezTo>
                  <a:cubicBezTo>
                    <a:pt x="32" y="26"/>
                    <a:pt x="33" y="26"/>
                    <a:pt x="33" y="26"/>
                  </a:cubicBezTo>
                  <a:cubicBezTo>
                    <a:pt x="34" y="27"/>
                    <a:pt x="34" y="27"/>
                    <a:pt x="34" y="27"/>
                  </a:cubicBezTo>
                  <a:cubicBezTo>
                    <a:pt x="35" y="28"/>
                    <a:pt x="35" y="28"/>
                    <a:pt x="36" y="28"/>
                  </a:cubicBezTo>
                  <a:cubicBezTo>
                    <a:pt x="36" y="27"/>
                    <a:pt x="36" y="27"/>
                    <a:pt x="36" y="27"/>
                  </a:cubicBezTo>
                  <a:cubicBezTo>
                    <a:pt x="37" y="26"/>
                    <a:pt x="37" y="26"/>
                    <a:pt x="37" y="25"/>
                  </a:cubicBezTo>
                  <a:cubicBezTo>
                    <a:pt x="37" y="25"/>
                    <a:pt x="36" y="25"/>
                    <a:pt x="36" y="26"/>
                  </a:cubicBezTo>
                  <a:cubicBezTo>
                    <a:pt x="36" y="26"/>
                    <a:pt x="36" y="26"/>
                    <a:pt x="36" y="26"/>
                  </a:cubicBezTo>
                  <a:close/>
                  <a:moveTo>
                    <a:pt x="3" y="19"/>
                  </a:moveTo>
                  <a:cubicBezTo>
                    <a:pt x="4" y="18"/>
                    <a:pt x="3" y="18"/>
                    <a:pt x="3" y="18"/>
                  </a:cubicBezTo>
                  <a:cubicBezTo>
                    <a:pt x="2" y="18"/>
                    <a:pt x="2" y="18"/>
                    <a:pt x="1" y="18"/>
                  </a:cubicBezTo>
                  <a:cubicBezTo>
                    <a:pt x="2" y="18"/>
                    <a:pt x="2" y="19"/>
                    <a:pt x="2" y="19"/>
                  </a:cubicBezTo>
                  <a:cubicBezTo>
                    <a:pt x="2" y="19"/>
                    <a:pt x="3" y="19"/>
                    <a:pt x="3" y="19"/>
                  </a:cubicBezTo>
                  <a:close/>
                  <a:moveTo>
                    <a:pt x="62" y="20"/>
                  </a:moveTo>
                  <a:cubicBezTo>
                    <a:pt x="62" y="18"/>
                    <a:pt x="61" y="17"/>
                    <a:pt x="60" y="17"/>
                  </a:cubicBezTo>
                  <a:cubicBezTo>
                    <a:pt x="60" y="19"/>
                    <a:pt x="61" y="20"/>
                    <a:pt x="62" y="20"/>
                  </a:cubicBezTo>
                  <a:close/>
                  <a:moveTo>
                    <a:pt x="141" y="21"/>
                  </a:moveTo>
                  <a:cubicBezTo>
                    <a:pt x="141" y="21"/>
                    <a:pt x="140" y="21"/>
                    <a:pt x="140" y="21"/>
                  </a:cubicBezTo>
                  <a:cubicBezTo>
                    <a:pt x="139" y="20"/>
                    <a:pt x="138" y="20"/>
                    <a:pt x="137" y="20"/>
                  </a:cubicBezTo>
                  <a:cubicBezTo>
                    <a:pt x="137" y="21"/>
                    <a:pt x="137" y="21"/>
                    <a:pt x="137" y="22"/>
                  </a:cubicBezTo>
                  <a:cubicBezTo>
                    <a:pt x="137" y="22"/>
                    <a:pt x="137" y="23"/>
                    <a:pt x="136" y="23"/>
                  </a:cubicBezTo>
                  <a:cubicBezTo>
                    <a:pt x="136" y="22"/>
                    <a:pt x="135" y="22"/>
                    <a:pt x="135" y="22"/>
                  </a:cubicBezTo>
                  <a:cubicBezTo>
                    <a:pt x="135" y="22"/>
                    <a:pt x="134" y="22"/>
                    <a:pt x="134" y="21"/>
                  </a:cubicBezTo>
                  <a:cubicBezTo>
                    <a:pt x="133" y="22"/>
                    <a:pt x="133" y="23"/>
                    <a:pt x="133" y="23"/>
                  </a:cubicBezTo>
                  <a:cubicBezTo>
                    <a:pt x="133" y="24"/>
                    <a:pt x="134" y="24"/>
                    <a:pt x="134" y="25"/>
                  </a:cubicBezTo>
                  <a:cubicBezTo>
                    <a:pt x="134" y="25"/>
                    <a:pt x="135" y="25"/>
                    <a:pt x="135" y="25"/>
                  </a:cubicBezTo>
                  <a:cubicBezTo>
                    <a:pt x="136" y="25"/>
                    <a:pt x="136" y="24"/>
                    <a:pt x="136" y="24"/>
                  </a:cubicBezTo>
                  <a:cubicBezTo>
                    <a:pt x="136" y="24"/>
                    <a:pt x="137" y="24"/>
                    <a:pt x="137" y="24"/>
                  </a:cubicBezTo>
                  <a:cubicBezTo>
                    <a:pt x="138" y="25"/>
                    <a:pt x="138" y="25"/>
                    <a:pt x="138" y="25"/>
                  </a:cubicBezTo>
                  <a:cubicBezTo>
                    <a:pt x="139" y="25"/>
                    <a:pt x="139" y="25"/>
                    <a:pt x="139" y="25"/>
                  </a:cubicBezTo>
                  <a:cubicBezTo>
                    <a:pt x="140" y="25"/>
                    <a:pt x="140" y="24"/>
                    <a:pt x="141" y="24"/>
                  </a:cubicBezTo>
                  <a:cubicBezTo>
                    <a:pt x="141" y="24"/>
                    <a:pt x="141" y="24"/>
                    <a:pt x="142" y="24"/>
                  </a:cubicBezTo>
                  <a:cubicBezTo>
                    <a:pt x="142" y="24"/>
                    <a:pt x="142" y="24"/>
                    <a:pt x="142" y="23"/>
                  </a:cubicBezTo>
                  <a:cubicBezTo>
                    <a:pt x="142" y="23"/>
                    <a:pt x="142" y="23"/>
                    <a:pt x="142" y="23"/>
                  </a:cubicBezTo>
                  <a:cubicBezTo>
                    <a:pt x="142" y="23"/>
                    <a:pt x="141" y="23"/>
                    <a:pt x="141" y="23"/>
                  </a:cubicBezTo>
                  <a:cubicBezTo>
                    <a:pt x="141" y="23"/>
                    <a:pt x="140" y="23"/>
                    <a:pt x="140" y="23"/>
                  </a:cubicBezTo>
                  <a:cubicBezTo>
                    <a:pt x="140" y="23"/>
                    <a:pt x="140" y="23"/>
                    <a:pt x="140" y="23"/>
                  </a:cubicBezTo>
                  <a:cubicBezTo>
                    <a:pt x="140" y="22"/>
                    <a:pt x="141" y="22"/>
                    <a:pt x="141" y="22"/>
                  </a:cubicBezTo>
                  <a:cubicBezTo>
                    <a:pt x="142" y="22"/>
                    <a:pt x="143" y="22"/>
                    <a:pt x="143" y="22"/>
                  </a:cubicBezTo>
                  <a:cubicBezTo>
                    <a:pt x="144" y="21"/>
                    <a:pt x="144" y="21"/>
                    <a:pt x="144" y="20"/>
                  </a:cubicBezTo>
                  <a:cubicBezTo>
                    <a:pt x="144" y="19"/>
                    <a:pt x="144" y="18"/>
                    <a:pt x="143" y="18"/>
                  </a:cubicBezTo>
                  <a:cubicBezTo>
                    <a:pt x="143" y="18"/>
                    <a:pt x="142" y="18"/>
                    <a:pt x="142" y="19"/>
                  </a:cubicBezTo>
                  <a:cubicBezTo>
                    <a:pt x="142" y="19"/>
                    <a:pt x="142" y="19"/>
                    <a:pt x="141" y="19"/>
                  </a:cubicBezTo>
                  <a:cubicBezTo>
                    <a:pt x="141" y="19"/>
                    <a:pt x="140" y="18"/>
                    <a:pt x="140" y="17"/>
                  </a:cubicBezTo>
                  <a:cubicBezTo>
                    <a:pt x="140" y="17"/>
                    <a:pt x="140" y="17"/>
                    <a:pt x="139" y="16"/>
                  </a:cubicBezTo>
                  <a:cubicBezTo>
                    <a:pt x="138" y="17"/>
                    <a:pt x="138" y="17"/>
                    <a:pt x="138" y="18"/>
                  </a:cubicBezTo>
                  <a:cubicBezTo>
                    <a:pt x="139" y="18"/>
                    <a:pt x="139" y="19"/>
                    <a:pt x="139" y="19"/>
                  </a:cubicBezTo>
                  <a:cubicBezTo>
                    <a:pt x="140" y="19"/>
                    <a:pt x="140" y="19"/>
                    <a:pt x="140" y="20"/>
                  </a:cubicBezTo>
                  <a:cubicBezTo>
                    <a:pt x="141" y="20"/>
                    <a:pt x="141" y="20"/>
                    <a:pt x="141" y="21"/>
                  </a:cubicBezTo>
                  <a:close/>
                  <a:moveTo>
                    <a:pt x="123" y="17"/>
                  </a:moveTo>
                  <a:cubicBezTo>
                    <a:pt x="123" y="17"/>
                    <a:pt x="122" y="17"/>
                    <a:pt x="122" y="17"/>
                  </a:cubicBezTo>
                  <a:cubicBezTo>
                    <a:pt x="122" y="17"/>
                    <a:pt x="122" y="17"/>
                    <a:pt x="122" y="17"/>
                  </a:cubicBezTo>
                  <a:cubicBezTo>
                    <a:pt x="122" y="17"/>
                    <a:pt x="122" y="17"/>
                    <a:pt x="122" y="17"/>
                  </a:cubicBezTo>
                  <a:cubicBezTo>
                    <a:pt x="123" y="18"/>
                    <a:pt x="123" y="17"/>
                    <a:pt x="123" y="17"/>
                  </a:cubicBezTo>
                  <a:close/>
                  <a:moveTo>
                    <a:pt x="34" y="16"/>
                  </a:moveTo>
                  <a:cubicBezTo>
                    <a:pt x="35" y="16"/>
                    <a:pt x="35" y="16"/>
                    <a:pt x="36" y="16"/>
                  </a:cubicBezTo>
                  <a:cubicBezTo>
                    <a:pt x="36" y="16"/>
                    <a:pt x="36" y="16"/>
                    <a:pt x="36" y="15"/>
                  </a:cubicBezTo>
                  <a:cubicBezTo>
                    <a:pt x="35" y="15"/>
                    <a:pt x="34" y="15"/>
                    <a:pt x="34" y="16"/>
                  </a:cubicBezTo>
                  <a:close/>
                  <a:moveTo>
                    <a:pt x="4" y="17"/>
                  </a:moveTo>
                  <a:cubicBezTo>
                    <a:pt x="4" y="17"/>
                    <a:pt x="5" y="17"/>
                    <a:pt x="5" y="16"/>
                  </a:cubicBezTo>
                  <a:cubicBezTo>
                    <a:pt x="6" y="15"/>
                    <a:pt x="6" y="15"/>
                    <a:pt x="5" y="15"/>
                  </a:cubicBezTo>
                  <a:cubicBezTo>
                    <a:pt x="5" y="15"/>
                    <a:pt x="5" y="16"/>
                    <a:pt x="4" y="16"/>
                  </a:cubicBezTo>
                  <a:cubicBezTo>
                    <a:pt x="4" y="16"/>
                    <a:pt x="4" y="16"/>
                    <a:pt x="4" y="17"/>
                  </a:cubicBezTo>
                  <a:close/>
                  <a:moveTo>
                    <a:pt x="103" y="15"/>
                  </a:moveTo>
                  <a:cubicBezTo>
                    <a:pt x="103" y="15"/>
                    <a:pt x="103" y="15"/>
                    <a:pt x="104" y="15"/>
                  </a:cubicBezTo>
                  <a:cubicBezTo>
                    <a:pt x="104" y="16"/>
                    <a:pt x="104" y="16"/>
                    <a:pt x="104" y="16"/>
                  </a:cubicBezTo>
                  <a:cubicBezTo>
                    <a:pt x="105" y="16"/>
                    <a:pt x="105" y="16"/>
                    <a:pt x="105" y="16"/>
                  </a:cubicBezTo>
                  <a:cubicBezTo>
                    <a:pt x="106" y="16"/>
                    <a:pt x="106" y="16"/>
                    <a:pt x="106" y="15"/>
                  </a:cubicBezTo>
                  <a:cubicBezTo>
                    <a:pt x="105" y="15"/>
                    <a:pt x="105" y="15"/>
                    <a:pt x="105" y="15"/>
                  </a:cubicBezTo>
                  <a:cubicBezTo>
                    <a:pt x="104" y="14"/>
                    <a:pt x="104" y="14"/>
                    <a:pt x="103" y="15"/>
                  </a:cubicBezTo>
                  <a:close/>
                  <a:moveTo>
                    <a:pt x="64" y="17"/>
                  </a:moveTo>
                  <a:cubicBezTo>
                    <a:pt x="65" y="18"/>
                    <a:pt x="66" y="18"/>
                    <a:pt x="67" y="18"/>
                  </a:cubicBezTo>
                  <a:cubicBezTo>
                    <a:pt x="68" y="18"/>
                    <a:pt x="68" y="17"/>
                    <a:pt x="68" y="15"/>
                  </a:cubicBezTo>
                  <a:cubicBezTo>
                    <a:pt x="67" y="15"/>
                    <a:pt x="66" y="15"/>
                    <a:pt x="65" y="15"/>
                  </a:cubicBezTo>
                  <a:cubicBezTo>
                    <a:pt x="65" y="16"/>
                    <a:pt x="64" y="16"/>
                    <a:pt x="64" y="17"/>
                  </a:cubicBezTo>
                  <a:close/>
                  <a:moveTo>
                    <a:pt x="138" y="14"/>
                  </a:moveTo>
                  <a:cubicBezTo>
                    <a:pt x="138" y="14"/>
                    <a:pt x="138" y="14"/>
                    <a:pt x="138" y="14"/>
                  </a:cubicBezTo>
                  <a:cubicBezTo>
                    <a:pt x="138" y="14"/>
                    <a:pt x="138" y="14"/>
                    <a:pt x="138" y="15"/>
                  </a:cubicBezTo>
                  <a:cubicBezTo>
                    <a:pt x="138" y="15"/>
                    <a:pt x="138" y="15"/>
                    <a:pt x="138" y="15"/>
                  </a:cubicBezTo>
                  <a:cubicBezTo>
                    <a:pt x="138" y="14"/>
                    <a:pt x="138" y="14"/>
                    <a:pt x="138" y="14"/>
                  </a:cubicBezTo>
                  <a:close/>
                  <a:moveTo>
                    <a:pt x="9" y="15"/>
                  </a:moveTo>
                  <a:cubicBezTo>
                    <a:pt x="9" y="14"/>
                    <a:pt x="8" y="14"/>
                    <a:pt x="7" y="14"/>
                  </a:cubicBezTo>
                  <a:cubicBezTo>
                    <a:pt x="7" y="14"/>
                    <a:pt x="7" y="15"/>
                    <a:pt x="8" y="15"/>
                  </a:cubicBezTo>
                  <a:cubicBezTo>
                    <a:pt x="8" y="15"/>
                    <a:pt x="8" y="15"/>
                    <a:pt x="9" y="15"/>
                  </a:cubicBezTo>
                  <a:close/>
                  <a:moveTo>
                    <a:pt x="107" y="14"/>
                  </a:moveTo>
                  <a:cubicBezTo>
                    <a:pt x="108" y="14"/>
                    <a:pt x="108" y="14"/>
                    <a:pt x="109" y="14"/>
                  </a:cubicBezTo>
                  <a:cubicBezTo>
                    <a:pt x="109" y="14"/>
                    <a:pt x="109" y="13"/>
                    <a:pt x="109" y="12"/>
                  </a:cubicBezTo>
                  <a:cubicBezTo>
                    <a:pt x="108" y="12"/>
                    <a:pt x="108" y="12"/>
                    <a:pt x="107" y="13"/>
                  </a:cubicBezTo>
                  <a:lnTo>
                    <a:pt x="107" y="14"/>
                  </a:lnTo>
                  <a:close/>
                  <a:moveTo>
                    <a:pt x="61" y="14"/>
                  </a:moveTo>
                  <a:cubicBezTo>
                    <a:pt x="61" y="14"/>
                    <a:pt x="62" y="14"/>
                    <a:pt x="62" y="13"/>
                  </a:cubicBezTo>
                  <a:cubicBezTo>
                    <a:pt x="62" y="12"/>
                    <a:pt x="61" y="12"/>
                    <a:pt x="61" y="12"/>
                  </a:cubicBezTo>
                  <a:lnTo>
                    <a:pt x="61" y="14"/>
                  </a:lnTo>
                  <a:close/>
                  <a:moveTo>
                    <a:pt x="50" y="15"/>
                  </a:moveTo>
                  <a:cubicBezTo>
                    <a:pt x="50" y="16"/>
                    <a:pt x="51" y="16"/>
                    <a:pt x="52" y="16"/>
                  </a:cubicBezTo>
                  <a:cubicBezTo>
                    <a:pt x="53" y="16"/>
                    <a:pt x="54" y="16"/>
                    <a:pt x="55" y="16"/>
                  </a:cubicBezTo>
                  <a:cubicBezTo>
                    <a:pt x="55" y="15"/>
                    <a:pt x="54" y="14"/>
                    <a:pt x="52" y="14"/>
                  </a:cubicBezTo>
                  <a:cubicBezTo>
                    <a:pt x="52" y="14"/>
                    <a:pt x="52" y="13"/>
                    <a:pt x="51" y="13"/>
                  </a:cubicBezTo>
                  <a:cubicBezTo>
                    <a:pt x="51" y="12"/>
                    <a:pt x="50" y="12"/>
                    <a:pt x="50" y="12"/>
                  </a:cubicBezTo>
                  <a:lnTo>
                    <a:pt x="49" y="12"/>
                  </a:lnTo>
                  <a:cubicBezTo>
                    <a:pt x="49" y="13"/>
                    <a:pt x="49" y="13"/>
                    <a:pt x="49" y="14"/>
                  </a:cubicBezTo>
                  <a:cubicBezTo>
                    <a:pt x="50" y="14"/>
                    <a:pt x="50" y="15"/>
                    <a:pt x="50" y="15"/>
                  </a:cubicBezTo>
                  <a:close/>
                  <a:moveTo>
                    <a:pt x="24" y="12"/>
                  </a:moveTo>
                  <a:cubicBezTo>
                    <a:pt x="24" y="12"/>
                    <a:pt x="24" y="12"/>
                    <a:pt x="23" y="12"/>
                  </a:cubicBezTo>
                  <a:cubicBezTo>
                    <a:pt x="23" y="11"/>
                    <a:pt x="22" y="12"/>
                    <a:pt x="23" y="12"/>
                  </a:cubicBezTo>
                  <a:cubicBezTo>
                    <a:pt x="23" y="12"/>
                    <a:pt x="23" y="12"/>
                    <a:pt x="23" y="12"/>
                  </a:cubicBezTo>
                  <a:lnTo>
                    <a:pt x="24" y="12"/>
                  </a:lnTo>
                  <a:close/>
                  <a:moveTo>
                    <a:pt x="20" y="14"/>
                  </a:moveTo>
                  <a:cubicBezTo>
                    <a:pt x="20" y="13"/>
                    <a:pt x="19" y="12"/>
                    <a:pt x="18" y="12"/>
                  </a:cubicBezTo>
                  <a:cubicBezTo>
                    <a:pt x="17" y="12"/>
                    <a:pt x="16" y="12"/>
                    <a:pt x="15" y="12"/>
                  </a:cubicBezTo>
                  <a:cubicBezTo>
                    <a:pt x="15" y="13"/>
                    <a:pt x="16" y="13"/>
                    <a:pt x="17" y="13"/>
                  </a:cubicBezTo>
                  <a:cubicBezTo>
                    <a:pt x="18" y="13"/>
                    <a:pt x="19" y="14"/>
                    <a:pt x="20" y="14"/>
                  </a:cubicBezTo>
                  <a:close/>
                  <a:moveTo>
                    <a:pt x="102" y="12"/>
                  </a:moveTo>
                  <a:cubicBezTo>
                    <a:pt x="102" y="12"/>
                    <a:pt x="102" y="12"/>
                    <a:pt x="102" y="12"/>
                  </a:cubicBezTo>
                  <a:cubicBezTo>
                    <a:pt x="103" y="12"/>
                    <a:pt x="103" y="13"/>
                    <a:pt x="103" y="13"/>
                  </a:cubicBezTo>
                  <a:cubicBezTo>
                    <a:pt x="103" y="13"/>
                    <a:pt x="104" y="12"/>
                    <a:pt x="104" y="12"/>
                  </a:cubicBezTo>
                  <a:cubicBezTo>
                    <a:pt x="104" y="12"/>
                    <a:pt x="104" y="12"/>
                    <a:pt x="104" y="12"/>
                  </a:cubicBezTo>
                  <a:cubicBezTo>
                    <a:pt x="104" y="11"/>
                    <a:pt x="103" y="11"/>
                    <a:pt x="103" y="11"/>
                  </a:cubicBezTo>
                  <a:cubicBezTo>
                    <a:pt x="102" y="11"/>
                    <a:pt x="102" y="12"/>
                    <a:pt x="102" y="12"/>
                  </a:cubicBezTo>
                  <a:close/>
                  <a:moveTo>
                    <a:pt x="65" y="13"/>
                  </a:moveTo>
                  <a:cubicBezTo>
                    <a:pt x="66" y="13"/>
                    <a:pt x="67" y="13"/>
                    <a:pt x="67" y="12"/>
                  </a:cubicBezTo>
                  <a:cubicBezTo>
                    <a:pt x="67" y="11"/>
                    <a:pt x="66" y="11"/>
                    <a:pt x="66" y="11"/>
                  </a:cubicBezTo>
                  <a:cubicBezTo>
                    <a:pt x="65" y="11"/>
                    <a:pt x="65" y="11"/>
                    <a:pt x="65" y="12"/>
                  </a:cubicBezTo>
                  <a:lnTo>
                    <a:pt x="65" y="13"/>
                  </a:lnTo>
                  <a:close/>
                  <a:moveTo>
                    <a:pt x="52" y="11"/>
                  </a:moveTo>
                  <a:cubicBezTo>
                    <a:pt x="52" y="11"/>
                    <a:pt x="52" y="11"/>
                    <a:pt x="52" y="12"/>
                  </a:cubicBezTo>
                  <a:cubicBezTo>
                    <a:pt x="53" y="12"/>
                    <a:pt x="53" y="12"/>
                    <a:pt x="53" y="12"/>
                  </a:cubicBezTo>
                  <a:lnTo>
                    <a:pt x="54" y="10"/>
                  </a:lnTo>
                  <a:cubicBezTo>
                    <a:pt x="52" y="10"/>
                    <a:pt x="52" y="11"/>
                    <a:pt x="52" y="11"/>
                  </a:cubicBezTo>
                  <a:close/>
                  <a:moveTo>
                    <a:pt x="71" y="10"/>
                  </a:moveTo>
                  <a:cubicBezTo>
                    <a:pt x="71" y="10"/>
                    <a:pt x="71" y="10"/>
                    <a:pt x="71" y="10"/>
                  </a:cubicBezTo>
                  <a:cubicBezTo>
                    <a:pt x="70" y="10"/>
                    <a:pt x="70" y="10"/>
                    <a:pt x="70" y="10"/>
                  </a:cubicBezTo>
                  <a:cubicBezTo>
                    <a:pt x="71" y="10"/>
                    <a:pt x="71" y="10"/>
                    <a:pt x="71" y="10"/>
                  </a:cubicBezTo>
                  <a:close/>
                  <a:moveTo>
                    <a:pt x="58" y="10"/>
                  </a:moveTo>
                  <a:cubicBezTo>
                    <a:pt x="58" y="11"/>
                    <a:pt x="58" y="12"/>
                    <a:pt x="57" y="12"/>
                  </a:cubicBezTo>
                  <a:cubicBezTo>
                    <a:pt x="57" y="12"/>
                    <a:pt x="57" y="13"/>
                    <a:pt x="57" y="13"/>
                  </a:cubicBezTo>
                  <a:lnTo>
                    <a:pt x="59" y="13"/>
                  </a:lnTo>
                  <a:cubicBezTo>
                    <a:pt x="59" y="12"/>
                    <a:pt x="60" y="11"/>
                    <a:pt x="62" y="11"/>
                  </a:cubicBezTo>
                  <a:cubicBezTo>
                    <a:pt x="62" y="10"/>
                    <a:pt x="62" y="10"/>
                    <a:pt x="62" y="10"/>
                  </a:cubicBezTo>
                  <a:cubicBezTo>
                    <a:pt x="62" y="10"/>
                    <a:pt x="62" y="10"/>
                    <a:pt x="61" y="10"/>
                  </a:cubicBezTo>
                  <a:cubicBezTo>
                    <a:pt x="61" y="10"/>
                    <a:pt x="60" y="11"/>
                    <a:pt x="60" y="11"/>
                  </a:cubicBezTo>
                  <a:cubicBezTo>
                    <a:pt x="59" y="10"/>
                    <a:pt x="58" y="10"/>
                    <a:pt x="58" y="10"/>
                  </a:cubicBezTo>
                  <a:close/>
                  <a:moveTo>
                    <a:pt x="100" y="10"/>
                  </a:moveTo>
                  <a:cubicBezTo>
                    <a:pt x="100" y="10"/>
                    <a:pt x="100" y="9"/>
                    <a:pt x="99" y="9"/>
                  </a:cubicBezTo>
                  <a:cubicBezTo>
                    <a:pt x="99" y="9"/>
                    <a:pt x="99" y="9"/>
                    <a:pt x="99" y="10"/>
                  </a:cubicBezTo>
                  <a:cubicBezTo>
                    <a:pt x="99" y="10"/>
                    <a:pt x="99" y="10"/>
                    <a:pt x="99" y="10"/>
                  </a:cubicBezTo>
                  <a:lnTo>
                    <a:pt x="100" y="10"/>
                  </a:lnTo>
                  <a:close/>
                  <a:moveTo>
                    <a:pt x="17" y="10"/>
                  </a:moveTo>
                  <a:cubicBezTo>
                    <a:pt x="17" y="10"/>
                    <a:pt x="18" y="10"/>
                    <a:pt x="18" y="10"/>
                  </a:cubicBezTo>
                  <a:cubicBezTo>
                    <a:pt x="18" y="10"/>
                    <a:pt x="19" y="10"/>
                    <a:pt x="19" y="9"/>
                  </a:cubicBezTo>
                  <a:cubicBezTo>
                    <a:pt x="18" y="9"/>
                    <a:pt x="18" y="9"/>
                    <a:pt x="18" y="9"/>
                  </a:cubicBezTo>
                  <a:cubicBezTo>
                    <a:pt x="17" y="10"/>
                    <a:pt x="17" y="10"/>
                    <a:pt x="17" y="10"/>
                  </a:cubicBezTo>
                  <a:close/>
                  <a:moveTo>
                    <a:pt x="53" y="9"/>
                  </a:moveTo>
                  <a:cubicBezTo>
                    <a:pt x="53" y="8"/>
                    <a:pt x="53" y="8"/>
                    <a:pt x="53" y="8"/>
                  </a:cubicBezTo>
                  <a:cubicBezTo>
                    <a:pt x="53" y="9"/>
                    <a:pt x="52" y="9"/>
                    <a:pt x="52" y="9"/>
                  </a:cubicBezTo>
                  <a:cubicBezTo>
                    <a:pt x="52" y="9"/>
                    <a:pt x="52" y="9"/>
                    <a:pt x="52" y="9"/>
                  </a:cubicBezTo>
                  <a:cubicBezTo>
                    <a:pt x="52" y="10"/>
                    <a:pt x="53" y="10"/>
                    <a:pt x="53" y="10"/>
                  </a:cubicBezTo>
                  <a:lnTo>
                    <a:pt x="53" y="9"/>
                  </a:lnTo>
                  <a:close/>
                  <a:moveTo>
                    <a:pt x="6" y="9"/>
                  </a:moveTo>
                  <a:cubicBezTo>
                    <a:pt x="7" y="9"/>
                    <a:pt x="7" y="9"/>
                    <a:pt x="8" y="9"/>
                  </a:cubicBezTo>
                  <a:cubicBezTo>
                    <a:pt x="8" y="8"/>
                    <a:pt x="8" y="8"/>
                    <a:pt x="8" y="7"/>
                  </a:cubicBezTo>
                  <a:lnTo>
                    <a:pt x="7" y="7"/>
                  </a:lnTo>
                  <a:cubicBezTo>
                    <a:pt x="6" y="7"/>
                    <a:pt x="6" y="8"/>
                    <a:pt x="6" y="9"/>
                  </a:cubicBezTo>
                  <a:close/>
                  <a:moveTo>
                    <a:pt x="12" y="12"/>
                  </a:moveTo>
                  <a:cubicBezTo>
                    <a:pt x="13" y="13"/>
                    <a:pt x="13" y="12"/>
                    <a:pt x="13" y="12"/>
                  </a:cubicBezTo>
                  <a:cubicBezTo>
                    <a:pt x="13" y="11"/>
                    <a:pt x="14" y="11"/>
                    <a:pt x="14" y="11"/>
                  </a:cubicBezTo>
                  <a:cubicBezTo>
                    <a:pt x="14" y="11"/>
                    <a:pt x="15" y="11"/>
                    <a:pt x="15" y="10"/>
                  </a:cubicBezTo>
                  <a:cubicBezTo>
                    <a:pt x="16" y="10"/>
                    <a:pt x="16" y="10"/>
                    <a:pt x="17" y="10"/>
                  </a:cubicBezTo>
                  <a:cubicBezTo>
                    <a:pt x="16" y="9"/>
                    <a:pt x="16" y="9"/>
                    <a:pt x="16" y="8"/>
                  </a:cubicBezTo>
                  <a:cubicBezTo>
                    <a:pt x="16" y="8"/>
                    <a:pt x="15" y="7"/>
                    <a:pt x="14" y="7"/>
                  </a:cubicBezTo>
                  <a:cubicBezTo>
                    <a:pt x="14" y="8"/>
                    <a:pt x="14" y="9"/>
                    <a:pt x="13" y="9"/>
                  </a:cubicBezTo>
                  <a:cubicBezTo>
                    <a:pt x="13" y="10"/>
                    <a:pt x="13" y="10"/>
                    <a:pt x="12" y="10"/>
                  </a:cubicBezTo>
                  <a:cubicBezTo>
                    <a:pt x="12" y="10"/>
                    <a:pt x="12" y="10"/>
                    <a:pt x="11" y="10"/>
                  </a:cubicBezTo>
                  <a:cubicBezTo>
                    <a:pt x="11" y="9"/>
                    <a:pt x="12" y="9"/>
                    <a:pt x="12" y="8"/>
                  </a:cubicBezTo>
                  <a:cubicBezTo>
                    <a:pt x="12" y="8"/>
                    <a:pt x="12" y="7"/>
                    <a:pt x="12" y="6"/>
                  </a:cubicBezTo>
                  <a:cubicBezTo>
                    <a:pt x="11" y="6"/>
                    <a:pt x="10" y="7"/>
                    <a:pt x="10" y="7"/>
                  </a:cubicBezTo>
                  <a:cubicBezTo>
                    <a:pt x="10" y="8"/>
                    <a:pt x="10" y="9"/>
                    <a:pt x="10" y="9"/>
                  </a:cubicBezTo>
                  <a:cubicBezTo>
                    <a:pt x="10" y="10"/>
                    <a:pt x="10" y="11"/>
                    <a:pt x="11" y="11"/>
                  </a:cubicBezTo>
                  <a:cubicBezTo>
                    <a:pt x="11" y="12"/>
                    <a:pt x="12" y="12"/>
                    <a:pt x="12" y="12"/>
                  </a:cubicBezTo>
                  <a:close/>
                  <a:moveTo>
                    <a:pt x="38" y="22"/>
                  </a:moveTo>
                  <a:cubicBezTo>
                    <a:pt x="39" y="22"/>
                    <a:pt x="39" y="22"/>
                    <a:pt x="39" y="23"/>
                  </a:cubicBezTo>
                  <a:cubicBezTo>
                    <a:pt x="39" y="23"/>
                    <a:pt x="40" y="23"/>
                    <a:pt x="40" y="23"/>
                  </a:cubicBezTo>
                  <a:cubicBezTo>
                    <a:pt x="40" y="23"/>
                    <a:pt x="40" y="24"/>
                    <a:pt x="41" y="24"/>
                  </a:cubicBezTo>
                  <a:cubicBezTo>
                    <a:pt x="41" y="24"/>
                    <a:pt x="42" y="24"/>
                    <a:pt x="42" y="23"/>
                  </a:cubicBezTo>
                  <a:cubicBezTo>
                    <a:pt x="40" y="23"/>
                    <a:pt x="40" y="23"/>
                    <a:pt x="40" y="23"/>
                  </a:cubicBezTo>
                  <a:cubicBezTo>
                    <a:pt x="41" y="23"/>
                    <a:pt x="41" y="22"/>
                    <a:pt x="41" y="21"/>
                  </a:cubicBezTo>
                  <a:cubicBezTo>
                    <a:pt x="41" y="21"/>
                    <a:pt x="40" y="21"/>
                    <a:pt x="40" y="21"/>
                  </a:cubicBezTo>
                  <a:cubicBezTo>
                    <a:pt x="40" y="20"/>
                    <a:pt x="40" y="20"/>
                    <a:pt x="40" y="20"/>
                  </a:cubicBezTo>
                  <a:cubicBezTo>
                    <a:pt x="40" y="19"/>
                    <a:pt x="40" y="19"/>
                    <a:pt x="40" y="18"/>
                  </a:cubicBezTo>
                  <a:cubicBezTo>
                    <a:pt x="40" y="18"/>
                    <a:pt x="40" y="17"/>
                    <a:pt x="40" y="17"/>
                  </a:cubicBezTo>
                  <a:cubicBezTo>
                    <a:pt x="40" y="17"/>
                    <a:pt x="40" y="17"/>
                    <a:pt x="40" y="17"/>
                  </a:cubicBezTo>
                  <a:cubicBezTo>
                    <a:pt x="40" y="17"/>
                    <a:pt x="40" y="16"/>
                    <a:pt x="41" y="16"/>
                  </a:cubicBezTo>
                  <a:cubicBezTo>
                    <a:pt x="41" y="16"/>
                    <a:pt x="42" y="16"/>
                    <a:pt x="42" y="17"/>
                  </a:cubicBezTo>
                  <a:cubicBezTo>
                    <a:pt x="42" y="17"/>
                    <a:pt x="42" y="17"/>
                    <a:pt x="43" y="17"/>
                  </a:cubicBezTo>
                  <a:cubicBezTo>
                    <a:pt x="44" y="14"/>
                    <a:pt x="46" y="13"/>
                    <a:pt x="48" y="12"/>
                  </a:cubicBezTo>
                  <a:cubicBezTo>
                    <a:pt x="48" y="11"/>
                    <a:pt x="48" y="11"/>
                    <a:pt x="48" y="10"/>
                  </a:cubicBezTo>
                  <a:cubicBezTo>
                    <a:pt x="48" y="10"/>
                    <a:pt x="49" y="9"/>
                    <a:pt x="50" y="9"/>
                  </a:cubicBezTo>
                  <a:cubicBezTo>
                    <a:pt x="50" y="8"/>
                    <a:pt x="51" y="8"/>
                    <a:pt x="51" y="7"/>
                  </a:cubicBezTo>
                  <a:cubicBezTo>
                    <a:pt x="52" y="7"/>
                    <a:pt x="52" y="6"/>
                    <a:pt x="52" y="5"/>
                  </a:cubicBezTo>
                  <a:cubicBezTo>
                    <a:pt x="51" y="5"/>
                    <a:pt x="51" y="5"/>
                    <a:pt x="51" y="5"/>
                  </a:cubicBezTo>
                  <a:cubicBezTo>
                    <a:pt x="51" y="5"/>
                    <a:pt x="51" y="5"/>
                    <a:pt x="50" y="5"/>
                  </a:cubicBezTo>
                  <a:cubicBezTo>
                    <a:pt x="50" y="5"/>
                    <a:pt x="49" y="5"/>
                    <a:pt x="49" y="6"/>
                  </a:cubicBezTo>
                  <a:cubicBezTo>
                    <a:pt x="48" y="6"/>
                    <a:pt x="48" y="7"/>
                    <a:pt x="48" y="7"/>
                  </a:cubicBezTo>
                  <a:cubicBezTo>
                    <a:pt x="48" y="8"/>
                    <a:pt x="47" y="9"/>
                    <a:pt x="47" y="9"/>
                  </a:cubicBezTo>
                  <a:cubicBezTo>
                    <a:pt x="47" y="10"/>
                    <a:pt x="46" y="10"/>
                    <a:pt x="45" y="10"/>
                  </a:cubicBezTo>
                  <a:cubicBezTo>
                    <a:pt x="45" y="11"/>
                    <a:pt x="45" y="11"/>
                    <a:pt x="46" y="11"/>
                  </a:cubicBezTo>
                  <a:cubicBezTo>
                    <a:pt x="46" y="12"/>
                    <a:pt x="46" y="12"/>
                    <a:pt x="45" y="12"/>
                  </a:cubicBezTo>
                  <a:cubicBezTo>
                    <a:pt x="45" y="12"/>
                    <a:pt x="44" y="12"/>
                    <a:pt x="44" y="12"/>
                  </a:cubicBezTo>
                  <a:cubicBezTo>
                    <a:pt x="43" y="12"/>
                    <a:pt x="43" y="12"/>
                    <a:pt x="43" y="13"/>
                  </a:cubicBezTo>
                  <a:cubicBezTo>
                    <a:pt x="43" y="13"/>
                    <a:pt x="42" y="13"/>
                    <a:pt x="42" y="14"/>
                  </a:cubicBezTo>
                  <a:cubicBezTo>
                    <a:pt x="42" y="14"/>
                    <a:pt x="42" y="14"/>
                    <a:pt x="41" y="14"/>
                  </a:cubicBezTo>
                  <a:cubicBezTo>
                    <a:pt x="41" y="14"/>
                    <a:pt x="41" y="14"/>
                    <a:pt x="41" y="14"/>
                  </a:cubicBezTo>
                  <a:cubicBezTo>
                    <a:pt x="41" y="13"/>
                    <a:pt x="40" y="13"/>
                    <a:pt x="40" y="13"/>
                  </a:cubicBezTo>
                  <a:cubicBezTo>
                    <a:pt x="39" y="14"/>
                    <a:pt x="39" y="14"/>
                    <a:pt x="38" y="15"/>
                  </a:cubicBezTo>
                  <a:cubicBezTo>
                    <a:pt x="38" y="15"/>
                    <a:pt x="37" y="16"/>
                    <a:pt x="37" y="17"/>
                  </a:cubicBezTo>
                  <a:cubicBezTo>
                    <a:pt x="38" y="17"/>
                    <a:pt x="38" y="18"/>
                    <a:pt x="38" y="19"/>
                  </a:cubicBezTo>
                  <a:cubicBezTo>
                    <a:pt x="38" y="20"/>
                    <a:pt x="38" y="21"/>
                    <a:pt x="38" y="22"/>
                  </a:cubicBezTo>
                  <a:close/>
                  <a:moveTo>
                    <a:pt x="135" y="6"/>
                  </a:moveTo>
                  <a:lnTo>
                    <a:pt x="135" y="4"/>
                  </a:lnTo>
                  <a:lnTo>
                    <a:pt x="134" y="4"/>
                  </a:lnTo>
                  <a:cubicBezTo>
                    <a:pt x="134" y="4"/>
                    <a:pt x="134" y="5"/>
                    <a:pt x="134" y="6"/>
                  </a:cubicBezTo>
                  <a:lnTo>
                    <a:pt x="135" y="6"/>
                  </a:lnTo>
                  <a:close/>
                  <a:moveTo>
                    <a:pt x="1" y="7"/>
                  </a:moveTo>
                  <a:cubicBezTo>
                    <a:pt x="1" y="9"/>
                    <a:pt x="2" y="10"/>
                    <a:pt x="3" y="9"/>
                  </a:cubicBezTo>
                  <a:cubicBezTo>
                    <a:pt x="4" y="9"/>
                    <a:pt x="4" y="9"/>
                    <a:pt x="4" y="8"/>
                  </a:cubicBezTo>
                  <a:cubicBezTo>
                    <a:pt x="4" y="8"/>
                    <a:pt x="3" y="7"/>
                    <a:pt x="3" y="7"/>
                  </a:cubicBezTo>
                  <a:cubicBezTo>
                    <a:pt x="3" y="7"/>
                    <a:pt x="2" y="7"/>
                    <a:pt x="2" y="7"/>
                  </a:cubicBezTo>
                  <a:cubicBezTo>
                    <a:pt x="2" y="7"/>
                    <a:pt x="2" y="8"/>
                    <a:pt x="1" y="7"/>
                  </a:cubicBezTo>
                  <a:close/>
                  <a:moveTo>
                    <a:pt x="3" y="13"/>
                  </a:moveTo>
                  <a:cubicBezTo>
                    <a:pt x="3" y="13"/>
                    <a:pt x="3" y="14"/>
                    <a:pt x="4" y="14"/>
                  </a:cubicBezTo>
                  <a:cubicBezTo>
                    <a:pt x="4" y="15"/>
                    <a:pt x="5" y="15"/>
                    <a:pt x="5" y="15"/>
                  </a:cubicBezTo>
                  <a:cubicBezTo>
                    <a:pt x="5" y="14"/>
                    <a:pt x="5" y="14"/>
                    <a:pt x="5" y="13"/>
                  </a:cubicBezTo>
                  <a:cubicBezTo>
                    <a:pt x="6" y="13"/>
                    <a:pt x="6" y="13"/>
                    <a:pt x="6" y="13"/>
                  </a:cubicBezTo>
                  <a:cubicBezTo>
                    <a:pt x="7" y="13"/>
                    <a:pt x="7" y="13"/>
                    <a:pt x="7" y="13"/>
                  </a:cubicBezTo>
                  <a:cubicBezTo>
                    <a:pt x="8" y="13"/>
                    <a:pt x="8" y="12"/>
                    <a:pt x="8" y="12"/>
                  </a:cubicBezTo>
                  <a:cubicBezTo>
                    <a:pt x="7" y="11"/>
                    <a:pt x="7" y="11"/>
                    <a:pt x="6" y="11"/>
                  </a:cubicBezTo>
                  <a:cubicBezTo>
                    <a:pt x="6" y="11"/>
                    <a:pt x="6" y="12"/>
                    <a:pt x="5" y="12"/>
                  </a:cubicBezTo>
                  <a:cubicBezTo>
                    <a:pt x="5" y="12"/>
                    <a:pt x="5" y="12"/>
                    <a:pt x="5" y="12"/>
                  </a:cubicBezTo>
                  <a:cubicBezTo>
                    <a:pt x="4" y="13"/>
                    <a:pt x="4" y="13"/>
                    <a:pt x="3" y="13"/>
                  </a:cubicBezTo>
                  <a:close/>
                  <a:moveTo>
                    <a:pt x="163" y="36"/>
                  </a:moveTo>
                  <a:cubicBezTo>
                    <a:pt x="163" y="37"/>
                    <a:pt x="163" y="38"/>
                    <a:pt x="164" y="38"/>
                  </a:cubicBezTo>
                  <a:cubicBezTo>
                    <a:pt x="164" y="38"/>
                    <a:pt x="164" y="38"/>
                    <a:pt x="164" y="38"/>
                  </a:cubicBezTo>
                  <a:cubicBezTo>
                    <a:pt x="165" y="38"/>
                    <a:pt x="165" y="38"/>
                    <a:pt x="165" y="38"/>
                  </a:cubicBezTo>
                  <a:cubicBezTo>
                    <a:pt x="165" y="37"/>
                    <a:pt x="165" y="37"/>
                    <a:pt x="165" y="36"/>
                  </a:cubicBezTo>
                  <a:cubicBezTo>
                    <a:pt x="164" y="36"/>
                    <a:pt x="164" y="36"/>
                    <a:pt x="163" y="36"/>
                  </a:cubicBezTo>
                  <a:close/>
                  <a:moveTo>
                    <a:pt x="97" y="20"/>
                  </a:moveTo>
                  <a:cubicBezTo>
                    <a:pt x="97" y="21"/>
                    <a:pt x="97" y="21"/>
                    <a:pt x="97" y="21"/>
                  </a:cubicBezTo>
                  <a:cubicBezTo>
                    <a:pt x="98" y="21"/>
                    <a:pt x="98" y="20"/>
                    <a:pt x="99" y="20"/>
                  </a:cubicBezTo>
                  <a:cubicBezTo>
                    <a:pt x="99" y="20"/>
                    <a:pt x="99" y="20"/>
                    <a:pt x="98" y="19"/>
                  </a:cubicBezTo>
                  <a:cubicBezTo>
                    <a:pt x="98" y="19"/>
                    <a:pt x="98" y="19"/>
                    <a:pt x="97" y="19"/>
                  </a:cubicBezTo>
                  <a:cubicBezTo>
                    <a:pt x="97" y="19"/>
                    <a:pt x="97" y="19"/>
                    <a:pt x="97" y="20"/>
                  </a:cubicBezTo>
                  <a:cubicBezTo>
                    <a:pt x="96" y="20"/>
                    <a:pt x="96" y="20"/>
                    <a:pt x="97" y="20"/>
                  </a:cubicBezTo>
                  <a:close/>
                  <a:moveTo>
                    <a:pt x="55" y="4"/>
                  </a:moveTo>
                  <a:cubicBezTo>
                    <a:pt x="54" y="4"/>
                    <a:pt x="54" y="5"/>
                    <a:pt x="54" y="5"/>
                  </a:cubicBezTo>
                  <a:cubicBezTo>
                    <a:pt x="54" y="6"/>
                    <a:pt x="54" y="6"/>
                    <a:pt x="53" y="7"/>
                  </a:cubicBezTo>
                  <a:cubicBezTo>
                    <a:pt x="53" y="7"/>
                    <a:pt x="54" y="7"/>
                    <a:pt x="54" y="8"/>
                  </a:cubicBezTo>
                  <a:cubicBezTo>
                    <a:pt x="54" y="8"/>
                    <a:pt x="54" y="8"/>
                    <a:pt x="54" y="8"/>
                  </a:cubicBezTo>
                  <a:cubicBezTo>
                    <a:pt x="55" y="8"/>
                    <a:pt x="56" y="8"/>
                    <a:pt x="57" y="8"/>
                  </a:cubicBezTo>
                  <a:cubicBezTo>
                    <a:pt x="57" y="8"/>
                    <a:pt x="58" y="8"/>
                    <a:pt x="59" y="8"/>
                  </a:cubicBezTo>
                  <a:cubicBezTo>
                    <a:pt x="59" y="9"/>
                    <a:pt x="60" y="9"/>
                    <a:pt x="61" y="9"/>
                  </a:cubicBezTo>
                  <a:cubicBezTo>
                    <a:pt x="61" y="9"/>
                    <a:pt x="62" y="9"/>
                    <a:pt x="63" y="9"/>
                  </a:cubicBezTo>
                  <a:lnTo>
                    <a:pt x="64" y="10"/>
                  </a:lnTo>
                  <a:cubicBezTo>
                    <a:pt x="65" y="10"/>
                    <a:pt x="65" y="10"/>
                    <a:pt x="65" y="10"/>
                  </a:cubicBezTo>
                  <a:cubicBezTo>
                    <a:pt x="65" y="9"/>
                    <a:pt x="65" y="9"/>
                    <a:pt x="65" y="9"/>
                  </a:cubicBezTo>
                  <a:cubicBezTo>
                    <a:pt x="66" y="9"/>
                    <a:pt x="67" y="9"/>
                    <a:pt x="68" y="9"/>
                  </a:cubicBezTo>
                  <a:cubicBezTo>
                    <a:pt x="68" y="9"/>
                    <a:pt x="69" y="9"/>
                    <a:pt x="69" y="8"/>
                  </a:cubicBezTo>
                  <a:cubicBezTo>
                    <a:pt x="70" y="8"/>
                    <a:pt x="70" y="8"/>
                    <a:pt x="71" y="8"/>
                  </a:cubicBezTo>
                  <a:cubicBezTo>
                    <a:pt x="72" y="8"/>
                    <a:pt x="72" y="8"/>
                    <a:pt x="73" y="8"/>
                  </a:cubicBezTo>
                  <a:cubicBezTo>
                    <a:pt x="74" y="13"/>
                    <a:pt x="75" y="19"/>
                    <a:pt x="76" y="24"/>
                  </a:cubicBezTo>
                  <a:cubicBezTo>
                    <a:pt x="75" y="24"/>
                    <a:pt x="75" y="24"/>
                    <a:pt x="75" y="24"/>
                  </a:cubicBezTo>
                  <a:cubicBezTo>
                    <a:pt x="74" y="24"/>
                    <a:pt x="74" y="24"/>
                    <a:pt x="74" y="25"/>
                  </a:cubicBezTo>
                  <a:cubicBezTo>
                    <a:pt x="74" y="25"/>
                    <a:pt x="74" y="25"/>
                    <a:pt x="73" y="26"/>
                  </a:cubicBezTo>
                  <a:cubicBezTo>
                    <a:pt x="73" y="26"/>
                    <a:pt x="73" y="26"/>
                    <a:pt x="72" y="26"/>
                  </a:cubicBezTo>
                  <a:cubicBezTo>
                    <a:pt x="72" y="26"/>
                    <a:pt x="72" y="26"/>
                    <a:pt x="72" y="26"/>
                  </a:cubicBezTo>
                  <a:cubicBezTo>
                    <a:pt x="72" y="26"/>
                    <a:pt x="71" y="25"/>
                    <a:pt x="71" y="25"/>
                  </a:cubicBezTo>
                  <a:cubicBezTo>
                    <a:pt x="71" y="25"/>
                    <a:pt x="71" y="25"/>
                    <a:pt x="71" y="25"/>
                  </a:cubicBezTo>
                  <a:cubicBezTo>
                    <a:pt x="71" y="24"/>
                    <a:pt x="70" y="24"/>
                    <a:pt x="70" y="24"/>
                  </a:cubicBezTo>
                  <a:cubicBezTo>
                    <a:pt x="70" y="25"/>
                    <a:pt x="70" y="26"/>
                    <a:pt x="70" y="26"/>
                  </a:cubicBezTo>
                  <a:cubicBezTo>
                    <a:pt x="71" y="27"/>
                    <a:pt x="72" y="27"/>
                    <a:pt x="72" y="28"/>
                  </a:cubicBezTo>
                  <a:cubicBezTo>
                    <a:pt x="73" y="28"/>
                    <a:pt x="74" y="28"/>
                    <a:pt x="74" y="27"/>
                  </a:cubicBezTo>
                  <a:cubicBezTo>
                    <a:pt x="75" y="27"/>
                    <a:pt x="75" y="27"/>
                    <a:pt x="76" y="27"/>
                  </a:cubicBezTo>
                  <a:cubicBezTo>
                    <a:pt x="77" y="30"/>
                    <a:pt x="77" y="33"/>
                    <a:pt x="77" y="36"/>
                  </a:cubicBezTo>
                  <a:cubicBezTo>
                    <a:pt x="78" y="39"/>
                    <a:pt x="78" y="42"/>
                    <a:pt x="78" y="44"/>
                  </a:cubicBezTo>
                  <a:cubicBezTo>
                    <a:pt x="79" y="46"/>
                    <a:pt x="79" y="47"/>
                    <a:pt x="79" y="49"/>
                  </a:cubicBezTo>
                  <a:cubicBezTo>
                    <a:pt x="80" y="50"/>
                    <a:pt x="80" y="52"/>
                    <a:pt x="80" y="53"/>
                  </a:cubicBezTo>
                  <a:cubicBezTo>
                    <a:pt x="80" y="54"/>
                    <a:pt x="80" y="54"/>
                    <a:pt x="80" y="55"/>
                  </a:cubicBezTo>
                  <a:cubicBezTo>
                    <a:pt x="80" y="55"/>
                    <a:pt x="80" y="56"/>
                    <a:pt x="80" y="56"/>
                  </a:cubicBezTo>
                  <a:cubicBezTo>
                    <a:pt x="80" y="56"/>
                    <a:pt x="80" y="57"/>
                    <a:pt x="80" y="57"/>
                  </a:cubicBezTo>
                  <a:cubicBezTo>
                    <a:pt x="80" y="58"/>
                    <a:pt x="81" y="58"/>
                    <a:pt x="81" y="59"/>
                  </a:cubicBezTo>
                  <a:cubicBezTo>
                    <a:pt x="81" y="60"/>
                    <a:pt x="81" y="62"/>
                    <a:pt x="81" y="63"/>
                  </a:cubicBezTo>
                  <a:cubicBezTo>
                    <a:pt x="81" y="65"/>
                    <a:pt x="81" y="66"/>
                    <a:pt x="82" y="68"/>
                  </a:cubicBezTo>
                  <a:cubicBezTo>
                    <a:pt x="82" y="68"/>
                    <a:pt x="82" y="68"/>
                    <a:pt x="82" y="69"/>
                  </a:cubicBezTo>
                  <a:cubicBezTo>
                    <a:pt x="82" y="69"/>
                    <a:pt x="82" y="70"/>
                    <a:pt x="82" y="70"/>
                  </a:cubicBezTo>
                  <a:cubicBezTo>
                    <a:pt x="83" y="71"/>
                    <a:pt x="83" y="71"/>
                    <a:pt x="82" y="71"/>
                  </a:cubicBezTo>
                  <a:cubicBezTo>
                    <a:pt x="82" y="72"/>
                    <a:pt x="82" y="72"/>
                    <a:pt x="82" y="73"/>
                  </a:cubicBezTo>
                  <a:cubicBezTo>
                    <a:pt x="83" y="74"/>
                    <a:pt x="83" y="76"/>
                    <a:pt x="83" y="78"/>
                  </a:cubicBezTo>
                  <a:cubicBezTo>
                    <a:pt x="84" y="80"/>
                    <a:pt x="84" y="82"/>
                    <a:pt x="84" y="84"/>
                  </a:cubicBezTo>
                  <a:cubicBezTo>
                    <a:pt x="84" y="84"/>
                    <a:pt x="84" y="85"/>
                    <a:pt x="84" y="85"/>
                  </a:cubicBezTo>
                  <a:cubicBezTo>
                    <a:pt x="84" y="86"/>
                    <a:pt x="84" y="86"/>
                    <a:pt x="84" y="86"/>
                  </a:cubicBezTo>
                  <a:cubicBezTo>
                    <a:pt x="85" y="87"/>
                    <a:pt x="85" y="89"/>
                    <a:pt x="85" y="90"/>
                  </a:cubicBezTo>
                  <a:cubicBezTo>
                    <a:pt x="85" y="92"/>
                    <a:pt x="86" y="94"/>
                    <a:pt x="86" y="95"/>
                  </a:cubicBezTo>
                  <a:cubicBezTo>
                    <a:pt x="86" y="95"/>
                    <a:pt x="87" y="95"/>
                    <a:pt x="87" y="94"/>
                  </a:cubicBezTo>
                  <a:cubicBezTo>
                    <a:pt x="87" y="93"/>
                    <a:pt x="87" y="93"/>
                    <a:pt x="87" y="92"/>
                  </a:cubicBezTo>
                  <a:cubicBezTo>
                    <a:pt x="88" y="88"/>
                    <a:pt x="88" y="84"/>
                    <a:pt x="88" y="80"/>
                  </a:cubicBezTo>
                  <a:cubicBezTo>
                    <a:pt x="89" y="76"/>
                    <a:pt x="89" y="72"/>
                    <a:pt x="90" y="67"/>
                  </a:cubicBezTo>
                  <a:cubicBezTo>
                    <a:pt x="90" y="67"/>
                    <a:pt x="90" y="66"/>
                    <a:pt x="90" y="66"/>
                  </a:cubicBezTo>
                  <a:cubicBezTo>
                    <a:pt x="90" y="65"/>
                    <a:pt x="91" y="65"/>
                    <a:pt x="91" y="64"/>
                  </a:cubicBezTo>
                  <a:cubicBezTo>
                    <a:pt x="91" y="64"/>
                    <a:pt x="91" y="63"/>
                    <a:pt x="91" y="63"/>
                  </a:cubicBezTo>
                  <a:cubicBezTo>
                    <a:pt x="91" y="62"/>
                    <a:pt x="91" y="61"/>
                    <a:pt x="91" y="61"/>
                  </a:cubicBezTo>
                  <a:cubicBezTo>
                    <a:pt x="91" y="60"/>
                    <a:pt x="91" y="60"/>
                    <a:pt x="91" y="60"/>
                  </a:cubicBezTo>
                  <a:cubicBezTo>
                    <a:pt x="91" y="60"/>
                    <a:pt x="91" y="60"/>
                    <a:pt x="92" y="59"/>
                  </a:cubicBezTo>
                  <a:cubicBezTo>
                    <a:pt x="92" y="59"/>
                    <a:pt x="92" y="59"/>
                    <a:pt x="91" y="59"/>
                  </a:cubicBezTo>
                  <a:cubicBezTo>
                    <a:pt x="91" y="59"/>
                    <a:pt x="91" y="58"/>
                    <a:pt x="91" y="58"/>
                  </a:cubicBezTo>
                  <a:cubicBezTo>
                    <a:pt x="91" y="58"/>
                    <a:pt x="91" y="58"/>
                    <a:pt x="91" y="57"/>
                  </a:cubicBezTo>
                  <a:cubicBezTo>
                    <a:pt x="91" y="56"/>
                    <a:pt x="91" y="55"/>
                    <a:pt x="92" y="55"/>
                  </a:cubicBezTo>
                  <a:cubicBezTo>
                    <a:pt x="92" y="54"/>
                    <a:pt x="92" y="54"/>
                    <a:pt x="92" y="54"/>
                  </a:cubicBezTo>
                  <a:cubicBezTo>
                    <a:pt x="92" y="54"/>
                    <a:pt x="92" y="53"/>
                    <a:pt x="92" y="53"/>
                  </a:cubicBezTo>
                  <a:cubicBezTo>
                    <a:pt x="92" y="52"/>
                    <a:pt x="92" y="52"/>
                    <a:pt x="92" y="52"/>
                  </a:cubicBezTo>
                  <a:cubicBezTo>
                    <a:pt x="92" y="52"/>
                    <a:pt x="92" y="52"/>
                    <a:pt x="92" y="52"/>
                  </a:cubicBezTo>
                  <a:cubicBezTo>
                    <a:pt x="92" y="48"/>
                    <a:pt x="92" y="45"/>
                    <a:pt x="93" y="41"/>
                  </a:cubicBezTo>
                  <a:cubicBezTo>
                    <a:pt x="94" y="37"/>
                    <a:pt x="94" y="33"/>
                    <a:pt x="95" y="30"/>
                  </a:cubicBezTo>
                  <a:cubicBezTo>
                    <a:pt x="95" y="30"/>
                    <a:pt x="96" y="30"/>
                    <a:pt x="96" y="30"/>
                  </a:cubicBezTo>
                  <a:cubicBezTo>
                    <a:pt x="96" y="31"/>
                    <a:pt x="96" y="31"/>
                    <a:pt x="97" y="31"/>
                  </a:cubicBezTo>
                  <a:cubicBezTo>
                    <a:pt x="97" y="31"/>
                    <a:pt x="97" y="32"/>
                    <a:pt x="98" y="32"/>
                  </a:cubicBezTo>
                  <a:cubicBezTo>
                    <a:pt x="98" y="32"/>
                    <a:pt x="98" y="32"/>
                    <a:pt x="99" y="32"/>
                  </a:cubicBezTo>
                  <a:cubicBezTo>
                    <a:pt x="99" y="33"/>
                    <a:pt x="99" y="33"/>
                    <a:pt x="99" y="34"/>
                  </a:cubicBezTo>
                  <a:cubicBezTo>
                    <a:pt x="99" y="35"/>
                    <a:pt x="99" y="35"/>
                    <a:pt x="99" y="36"/>
                  </a:cubicBezTo>
                  <a:cubicBezTo>
                    <a:pt x="99" y="37"/>
                    <a:pt x="100" y="37"/>
                    <a:pt x="100" y="38"/>
                  </a:cubicBezTo>
                  <a:cubicBezTo>
                    <a:pt x="101" y="38"/>
                    <a:pt x="102" y="38"/>
                    <a:pt x="103" y="38"/>
                  </a:cubicBezTo>
                  <a:cubicBezTo>
                    <a:pt x="103" y="39"/>
                    <a:pt x="102" y="39"/>
                    <a:pt x="102" y="39"/>
                  </a:cubicBezTo>
                  <a:cubicBezTo>
                    <a:pt x="102" y="39"/>
                    <a:pt x="101" y="39"/>
                    <a:pt x="101" y="39"/>
                  </a:cubicBezTo>
                  <a:cubicBezTo>
                    <a:pt x="101" y="39"/>
                    <a:pt x="100" y="40"/>
                    <a:pt x="100" y="40"/>
                  </a:cubicBezTo>
                  <a:cubicBezTo>
                    <a:pt x="100" y="40"/>
                    <a:pt x="100" y="40"/>
                    <a:pt x="100" y="41"/>
                  </a:cubicBezTo>
                  <a:cubicBezTo>
                    <a:pt x="100" y="42"/>
                    <a:pt x="101" y="43"/>
                    <a:pt x="102" y="43"/>
                  </a:cubicBezTo>
                  <a:cubicBezTo>
                    <a:pt x="103" y="43"/>
                    <a:pt x="103" y="44"/>
                    <a:pt x="104" y="44"/>
                  </a:cubicBezTo>
                  <a:lnTo>
                    <a:pt x="106" y="44"/>
                  </a:lnTo>
                  <a:cubicBezTo>
                    <a:pt x="107" y="45"/>
                    <a:pt x="108" y="45"/>
                    <a:pt x="108" y="46"/>
                  </a:cubicBezTo>
                  <a:cubicBezTo>
                    <a:pt x="108" y="46"/>
                    <a:pt x="109" y="47"/>
                    <a:pt x="110" y="47"/>
                  </a:cubicBezTo>
                  <a:cubicBezTo>
                    <a:pt x="110" y="48"/>
                    <a:pt x="110" y="50"/>
                    <a:pt x="110" y="51"/>
                  </a:cubicBezTo>
                  <a:cubicBezTo>
                    <a:pt x="111" y="52"/>
                    <a:pt x="112" y="52"/>
                    <a:pt x="113" y="52"/>
                  </a:cubicBezTo>
                  <a:cubicBezTo>
                    <a:pt x="113" y="52"/>
                    <a:pt x="113" y="51"/>
                    <a:pt x="112" y="49"/>
                  </a:cubicBezTo>
                  <a:cubicBezTo>
                    <a:pt x="112" y="47"/>
                    <a:pt x="112" y="46"/>
                    <a:pt x="113" y="44"/>
                  </a:cubicBezTo>
                  <a:cubicBezTo>
                    <a:pt x="113" y="44"/>
                    <a:pt x="113" y="43"/>
                    <a:pt x="113" y="43"/>
                  </a:cubicBezTo>
                  <a:cubicBezTo>
                    <a:pt x="112" y="43"/>
                    <a:pt x="112" y="43"/>
                    <a:pt x="112" y="43"/>
                  </a:cubicBezTo>
                  <a:cubicBezTo>
                    <a:pt x="112" y="42"/>
                    <a:pt x="112" y="42"/>
                    <a:pt x="112" y="42"/>
                  </a:cubicBezTo>
                  <a:cubicBezTo>
                    <a:pt x="111" y="42"/>
                    <a:pt x="111" y="41"/>
                    <a:pt x="111" y="41"/>
                  </a:cubicBezTo>
                  <a:cubicBezTo>
                    <a:pt x="112" y="40"/>
                    <a:pt x="112" y="39"/>
                    <a:pt x="113" y="39"/>
                  </a:cubicBezTo>
                  <a:cubicBezTo>
                    <a:pt x="113" y="38"/>
                    <a:pt x="113" y="38"/>
                    <a:pt x="113" y="38"/>
                  </a:cubicBezTo>
                  <a:cubicBezTo>
                    <a:pt x="114" y="38"/>
                    <a:pt x="114" y="38"/>
                    <a:pt x="114" y="37"/>
                  </a:cubicBezTo>
                  <a:cubicBezTo>
                    <a:pt x="115" y="37"/>
                    <a:pt x="115" y="36"/>
                    <a:pt x="115" y="35"/>
                  </a:cubicBezTo>
                  <a:cubicBezTo>
                    <a:pt x="115" y="35"/>
                    <a:pt x="115" y="34"/>
                    <a:pt x="115" y="34"/>
                  </a:cubicBezTo>
                  <a:cubicBezTo>
                    <a:pt x="115" y="33"/>
                    <a:pt x="115" y="33"/>
                    <a:pt x="114" y="33"/>
                  </a:cubicBezTo>
                  <a:cubicBezTo>
                    <a:pt x="114" y="33"/>
                    <a:pt x="113" y="32"/>
                    <a:pt x="113" y="32"/>
                  </a:cubicBezTo>
                  <a:cubicBezTo>
                    <a:pt x="112" y="32"/>
                    <a:pt x="112" y="32"/>
                    <a:pt x="112" y="32"/>
                  </a:cubicBezTo>
                  <a:cubicBezTo>
                    <a:pt x="111" y="32"/>
                    <a:pt x="111" y="31"/>
                    <a:pt x="111" y="31"/>
                  </a:cubicBezTo>
                  <a:cubicBezTo>
                    <a:pt x="111" y="31"/>
                    <a:pt x="110" y="31"/>
                    <a:pt x="110" y="31"/>
                  </a:cubicBezTo>
                  <a:cubicBezTo>
                    <a:pt x="109" y="30"/>
                    <a:pt x="109" y="30"/>
                    <a:pt x="109" y="30"/>
                  </a:cubicBezTo>
                  <a:cubicBezTo>
                    <a:pt x="109" y="30"/>
                    <a:pt x="108" y="30"/>
                    <a:pt x="108" y="30"/>
                  </a:cubicBezTo>
                  <a:cubicBezTo>
                    <a:pt x="108" y="29"/>
                    <a:pt x="107" y="29"/>
                    <a:pt x="107" y="29"/>
                  </a:cubicBezTo>
                  <a:cubicBezTo>
                    <a:pt x="106" y="28"/>
                    <a:pt x="106" y="28"/>
                    <a:pt x="104" y="27"/>
                  </a:cubicBezTo>
                  <a:cubicBezTo>
                    <a:pt x="103" y="27"/>
                    <a:pt x="102" y="27"/>
                    <a:pt x="102" y="27"/>
                  </a:cubicBezTo>
                  <a:cubicBezTo>
                    <a:pt x="101" y="27"/>
                    <a:pt x="100" y="26"/>
                    <a:pt x="100" y="26"/>
                  </a:cubicBezTo>
                  <a:cubicBezTo>
                    <a:pt x="100" y="25"/>
                    <a:pt x="101" y="24"/>
                    <a:pt x="101" y="23"/>
                  </a:cubicBezTo>
                  <a:cubicBezTo>
                    <a:pt x="102" y="23"/>
                    <a:pt x="103" y="22"/>
                    <a:pt x="103" y="21"/>
                  </a:cubicBezTo>
                  <a:cubicBezTo>
                    <a:pt x="103" y="20"/>
                    <a:pt x="103" y="20"/>
                    <a:pt x="102" y="20"/>
                  </a:cubicBezTo>
                  <a:cubicBezTo>
                    <a:pt x="102" y="21"/>
                    <a:pt x="102" y="21"/>
                    <a:pt x="101" y="21"/>
                  </a:cubicBezTo>
                  <a:cubicBezTo>
                    <a:pt x="101" y="21"/>
                    <a:pt x="101" y="21"/>
                    <a:pt x="101" y="21"/>
                  </a:cubicBezTo>
                  <a:cubicBezTo>
                    <a:pt x="101" y="22"/>
                    <a:pt x="101" y="22"/>
                    <a:pt x="101" y="22"/>
                  </a:cubicBezTo>
                  <a:cubicBezTo>
                    <a:pt x="101" y="22"/>
                    <a:pt x="101" y="22"/>
                    <a:pt x="100" y="22"/>
                  </a:cubicBezTo>
                  <a:cubicBezTo>
                    <a:pt x="100" y="22"/>
                    <a:pt x="100" y="22"/>
                    <a:pt x="100" y="22"/>
                  </a:cubicBezTo>
                  <a:cubicBezTo>
                    <a:pt x="99" y="23"/>
                    <a:pt x="99" y="23"/>
                    <a:pt x="98" y="24"/>
                  </a:cubicBezTo>
                  <a:cubicBezTo>
                    <a:pt x="98" y="25"/>
                    <a:pt x="97" y="25"/>
                    <a:pt x="96" y="25"/>
                  </a:cubicBezTo>
                  <a:cubicBezTo>
                    <a:pt x="96" y="24"/>
                    <a:pt x="96" y="23"/>
                    <a:pt x="96" y="21"/>
                  </a:cubicBezTo>
                  <a:cubicBezTo>
                    <a:pt x="96" y="20"/>
                    <a:pt x="96" y="18"/>
                    <a:pt x="97" y="17"/>
                  </a:cubicBezTo>
                  <a:cubicBezTo>
                    <a:pt x="97" y="17"/>
                    <a:pt x="97" y="16"/>
                    <a:pt x="97" y="17"/>
                  </a:cubicBezTo>
                  <a:cubicBezTo>
                    <a:pt x="97" y="17"/>
                    <a:pt x="98" y="17"/>
                    <a:pt x="98" y="17"/>
                  </a:cubicBezTo>
                  <a:cubicBezTo>
                    <a:pt x="99" y="17"/>
                    <a:pt x="99" y="16"/>
                    <a:pt x="99" y="16"/>
                  </a:cubicBezTo>
                  <a:cubicBezTo>
                    <a:pt x="99" y="15"/>
                    <a:pt x="100" y="15"/>
                    <a:pt x="100" y="14"/>
                  </a:cubicBezTo>
                  <a:cubicBezTo>
                    <a:pt x="99" y="14"/>
                    <a:pt x="99" y="14"/>
                    <a:pt x="99" y="14"/>
                  </a:cubicBezTo>
                  <a:cubicBezTo>
                    <a:pt x="98" y="15"/>
                    <a:pt x="98" y="15"/>
                    <a:pt x="97" y="15"/>
                  </a:cubicBezTo>
                  <a:cubicBezTo>
                    <a:pt x="97" y="13"/>
                    <a:pt x="97" y="12"/>
                    <a:pt x="97" y="12"/>
                  </a:cubicBezTo>
                  <a:cubicBezTo>
                    <a:pt x="98" y="11"/>
                    <a:pt x="98" y="10"/>
                    <a:pt x="98" y="8"/>
                  </a:cubicBezTo>
                  <a:cubicBezTo>
                    <a:pt x="99" y="8"/>
                    <a:pt x="99" y="7"/>
                    <a:pt x="100" y="6"/>
                  </a:cubicBezTo>
                  <a:cubicBezTo>
                    <a:pt x="100" y="6"/>
                    <a:pt x="101" y="5"/>
                    <a:pt x="102" y="5"/>
                  </a:cubicBezTo>
                  <a:cubicBezTo>
                    <a:pt x="102" y="6"/>
                    <a:pt x="102" y="6"/>
                    <a:pt x="103" y="7"/>
                  </a:cubicBezTo>
                  <a:cubicBezTo>
                    <a:pt x="103" y="7"/>
                    <a:pt x="104" y="7"/>
                    <a:pt x="105" y="7"/>
                  </a:cubicBezTo>
                  <a:cubicBezTo>
                    <a:pt x="105" y="8"/>
                    <a:pt x="105" y="8"/>
                    <a:pt x="105" y="9"/>
                  </a:cubicBezTo>
                  <a:cubicBezTo>
                    <a:pt x="105" y="9"/>
                    <a:pt x="105" y="9"/>
                    <a:pt x="106" y="9"/>
                  </a:cubicBezTo>
                  <a:cubicBezTo>
                    <a:pt x="106" y="10"/>
                    <a:pt x="106" y="10"/>
                    <a:pt x="106" y="10"/>
                  </a:cubicBezTo>
                  <a:cubicBezTo>
                    <a:pt x="107" y="10"/>
                    <a:pt x="106" y="11"/>
                    <a:pt x="106" y="11"/>
                  </a:cubicBezTo>
                  <a:cubicBezTo>
                    <a:pt x="107" y="11"/>
                    <a:pt x="108" y="11"/>
                    <a:pt x="110" y="12"/>
                  </a:cubicBezTo>
                  <a:cubicBezTo>
                    <a:pt x="111" y="13"/>
                    <a:pt x="112" y="13"/>
                    <a:pt x="113" y="13"/>
                  </a:cubicBezTo>
                  <a:cubicBezTo>
                    <a:pt x="114" y="12"/>
                    <a:pt x="114" y="12"/>
                    <a:pt x="114" y="12"/>
                  </a:cubicBezTo>
                  <a:cubicBezTo>
                    <a:pt x="115" y="11"/>
                    <a:pt x="115" y="11"/>
                    <a:pt x="116" y="10"/>
                  </a:cubicBezTo>
                  <a:cubicBezTo>
                    <a:pt x="116" y="10"/>
                    <a:pt x="116" y="10"/>
                    <a:pt x="116" y="10"/>
                  </a:cubicBezTo>
                  <a:cubicBezTo>
                    <a:pt x="117" y="10"/>
                    <a:pt x="117" y="11"/>
                    <a:pt x="117" y="11"/>
                  </a:cubicBezTo>
                  <a:lnTo>
                    <a:pt x="117" y="12"/>
                  </a:lnTo>
                  <a:cubicBezTo>
                    <a:pt x="117" y="12"/>
                    <a:pt x="117" y="12"/>
                    <a:pt x="117" y="13"/>
                  </a:cubicBezTo>
                  <a:cubicBezTo>
                    <a:pt x="119" y="13"/>
                    <a:pt x="121" y="13"/>
                    <a:pt x="122" y="13"/>
                  </a:cubicBezTo>
                  <a:cubicBezTo>
                    <a:pt x="124" y="13"/>
                    <a:pt x="126" y="13"/>
                    <a:pt x="128" y="13"/>
                  </a:cubicBezTo>
                  <a:cubicBezTo>
                    <a:pt x="127" y="11"/>
                    <a:pt x="127" y="10"/>
                    <a:pt x="126" y="10"/>
                  </a:cubicBezTo>
                  <a:cubicBezTo>
                    <a:pt x="126" y="10"/>
                    <a:pt x="125" y="10"/>
                    <a:pt x="125" y="9"/>
                  </a:cubicBezTo>
                  <a:cubicBezTo>
                    <a:pt x="124" y="9"/>
                    <a:pt x="124" y="9"/>
                    <a:pt x="124" y="9"/>
                  </a:cubicBezTo>
                  <a:cubicBezTo>
                    <a:pt x="125" y="8"/>
                    <a:pt x="125" y="8"/>
                    <a:pt x="125" y="8"/>
                  </a:cubicBezTo>
                  <a:cubicBezTo>
                    <a:pt x="125" y="8"/>
                    <a:pt x="125" y="8"/>
                    <a:pt x="126" y="8"/>
                  </a:cubicBezTo>
                  <a:cubicBezTo>
                    <a:pt x="126" y="8"/>
                    <a:pt x="126" y="8"/>
                    <a:pt x="126" y="8"/>
                  </a:cubicBezTo>
                  <a:cubicBezTo>
                    <a:pt x="127" y="9"/>
                    <a:pt x="127" y="9"/>
                    <a:pt x="127" y="9"/>
                  </a:cubicBezTo>
                  <a:cubicBezTo>
                    <a:pt x="128" y="8"/>
                    <a:pt x="128" y="8"/>
                    <a:pt x="128" y="7"/>
                  </a:cubicBezTo>
                  <a:cubicBezTo>
                    <a:pt x="128" y="6"/>
                    <a:pt x="128" y="6"/>
                    <a:pt x="128" y="5"/>
                  </a:cubicBezTo>
                  <a:cubicBezTo>
                    <a:pt x="129" y="5"/>
                    <a:pt x="129" y="5"/>
                    <a:pt x="129" y="6"/>
                  </a:cubicBezTo>
                  <a:cubicBezTo>
                    <a:pt x="130" y="6"/>
                    <a:pt x="130" y="6"/>
                    <a:pt x="130" y="7"/>
                  </a:cubicBezTo>
                  <a:lnTo>
                    <a:pt x="130" y="8"/>
                  </a:lnTo>
                  <a:cubicBezTo>
                    <a:pt x="130" y="8"/>
                    <a:pt x="130" y="8"/>
                    <a:pt x="130" y="9"/>
                  </a:cubicBezTo>
                  <a:cubicBezTo>
                    <a:pt x="131" y="8"/>
                    <a:pt x="131" y="8"/>
                    <a:pt x="130" y="7"/>
                  </a:cubicBezTo>
                  <a:cubicBezTo>
                    <a:pt x="130" y="6"/>
                    <a:pt x="130" y="6"/>
                    <a:pt x="131" y="5"/>
                  </a:cubicBezTo>
                  <a:cubicBezTo>
                    <a:pt x="132" y="5"/>
                    <a:pt x="133" y="4"/>
                    <a:pt x="134" y="4"/>
                  </a:cubicBezTo>
                  <a:cubicBezTo>
                    <a:pt x="135" y="4"/>
                    <a:pt x="135" y="3"/>
                    <a:pt x="135" y="3"/>
                  </a:cubicBezTo>
                  <a:cubicBezTo>
                    <a:pt x="135" y="2"/>
                    <a:pt x="136" y="2"/>
                    <a:pt x="136" y="2"/>
                  </a:cubicBezTo>
                  <a:cubicBezTo>
                    <a:pt x="136" y="1"/>
                    <a:pt x="136" y="1"/>
                    <a:pt x="137" y="1"/>
                  </a:cubicBezTo>
                  <a:cubicBezTo>
                    <a:pt x="137" y="1"/>
                    <a:pt x="138" y="1"/>
                    <a:pt x="138" y="2"/>
                  </a:cubicBezTo>
                  <a:cubicBezTo>
                    <a:pt x="138" y="2"/>
                    <a:pt x="138" y="2"/>
                    <a:pt x="138" y="3"/>
                  </a:cubicBezTo>
                  <a:cubicBezTo>
                    <a:pt x="138" y="3"/>
                    <a:pt x="137" y="3"/>
                    <a:pt x="137" y="3"/>
                  </a:cubicBezTo>
                  <a:cubicBezTo>
                    <a:pt x="137" y="3"/>
                    <a:pt x="137" y="3"/>
                    <a:pt x="137" y="4"/>
                  </a:cubicBezTo>
                  <a:cubicBezTo>
                    <a:pt x="136" y="4"/>
                    <a:pt x="136" y="4"/>
                    <a:pt x="136" y="5"/>
                  </a:cubicBezTo>
                  <a:cubicBezTo>
                    <a:pt x="136" y="5"/>
                    <a:pt x="137" y="5"/>
                    <a:pt x="137" y="5"/>
                  </a:cubicBezTo>
                  <a:cubicBezTo>
                    <a:pt x="138" y="5"/>
                    <a:pt x="138" y="5"/>
                    <a:pt x="139" y="5"/>
                  </a:cubicBezTo>
                  <a:cubicBezTo>
                    <a:pt x="139" y="5"/>
                    <a:pt x="140" y="5"/>
                    <a:pt x="140" y="5"/>
                  </a:cubicBezTo>
                  <a:cubicBezTo>
                    <a:pt x="140" y="4"/>
                    <a:pt x="141" y="4"/>
                    <a:pt x="141" y="4"/>
                  </a:cubicBezTo>
                  <a:cubicBezTo>
                    <a:pt x="141" y="4"/>
                    <a:pt x="141" y="4"/>
                    <a:pt x="141" y="5"/>
                  </a:cubicBezTo>
                  <a:cubicBezTo>
                    <a:pt x="141" y="5"/>
                    <a:pt x="141" y="5"/>
                    <a:pt x="141" y="5"/>
                  </a:cubicBezTo>
                  <a:cubicBezTo>
                    <a:pt x="141" y="5"/>
                    <a:pt x="140" y="6"/>
                    <a:pt x="140" y="6"/>
                  </a:cubicBezTo>
                  <a:cubicBezTo>
                    <a:pt x="140" y="6"/>
                    <a:pt x="140" y="6"/>
                    <a:pt x="140" y="7"/>
                  </a:cubicBezTo>
                  <a:cubicBezTo>
                    <a:pt x="140" y="7"/>
                    <a:pt x="140" y="7"/>
                    <a:pt x="141" y="7"/>
                  </a:cubicBezTo>
                  <a:cubicBezTo>
                    <a:pt x="141" y="7"/>
                    <a:pt x="142" y="7"/>
                    <a:pt x="142" y="7"/>
                  </a:cubicBezTo>
                  <a:cubicBezTo>
                    <a:pt x="142" y="8"/>
                    <a:pt x="141" y="8"/>
                    <a:pt x="141" y="8"/>
                  </a:cubicBezTo>
                  <a:cubicBezTo>
                    <a:pt x="140" y="8"/>
                    <a:pt x="140" y="7"/>
                    <a:pt x="139" y="7"/>
                  </a:cubicBezTo>
                  <a:cubicBezTo>
                    <a:pt x="139" y="7"/>
                    <a:pt x="139" y="7"/>
                    <a:pt x="139" y="8"/>
                  </a:cubicBezTo>
                  <a:cubicBezTo>
                    <a:pt x="138" y="8"/>
                    <a:pt x="138" y="8"/>
                    <a:pt x="138" y="8"/>
                  </a:cubicBezTo>
                  <a:cubicBezTo>
                    <a:pt x="137" y="8"/>
                    <a:pt x="137" y="8"/>
                    <a:pt x="137" y="8"/>
                  </a:cubicBezTo>
                  <a:cubicBezTo>
                    <a:pt x="136" y="8"/>
                    <a:pt x="136" y="8"/>
                    <a:pt x="135" y="7"/>
                  </a:cubicBezTo>
                  <a:cubicBezTo>
                    <a:pt x="135" y="8"/>
                    <a:pt x="135" y="8"/>
                    <a:pt x="134" y="9"/>
                  </a:cubicBezTo>
                  <a:cubicBezTo>
                    <a:pt x="134" y="9"/>
                    <a:pt x="134" y="10"/>
                    <a:pt x="134" y="11"/>
                  </a:cubicBezTo>
                  <a:cubicBezTo>
                    <a:pt x="133" y="11"/>
                    <a:pt x="133" y="11"/>
                    <a:pt x="133" y="10"/>
                  </a:cubicBezTo>
                  <a:cubicBezTo>
                    <a:pt x="132" y="10"/>
                    <a:pt x="132" y="10"/>
                    <a:pt x="132" y="10"/>
                  </a:cubicBezTo>
                  <a:cubicBezTo>
                    <a:pt x="132" y="10"/>
                    <a:pt x="132" y="10"/>
                    <a:pt x="132" y="9"/>
                  </a:cubicBezTo>
                  <a:cubicBezTo>
                    <a:pt x="131" y="9"/>
                    <a:pt x="131" y="9"/>
                    <a:pt x="131" y="9"/>
                  </a:cubicBezTo>
                  <a:cubicBezTo>
                    <a:pt x="130" y="9"/>
                    <a:pt x="130" y="9"/>
                    <a:pt x="130" y="10"/>
                  </a:cubicBezTo>
                  <a:cubicBezTo>
                    <a:pt x="130" y="10"/>
                    <a:pt x="130" y="10"/>
                    <a:pt x="130" y="10"/>
                  </a:cubicBezTo>
                  <a:cubicBezTo>
                    <a:pt x="130" y="10"/>
                    <a:pt x="130" y="11"/>
                    <a:pt x="130" y="11"/>
                  </a:cubicBezTo>
                  <a:cubicBezTo>
                    <a:pt x="130" y="11"/>
                    <a:pt x="130" y="11"/>
                    <a:pt x="130" y="12"/>
                  </a:cubicBezTo>
                  <a:cubicBezTo>
                    <a:pt x="131" y="12"/>
                    <a:pt x="131" y="12"/>
                    <a:pt x="132" y="12"/>
                  </a:cubicBezTo>
                  <a:cubicBezTo>
                    <a:pt x="133" y="12"/>
                    <a:pt x="133" y="12"/>
                    <a:pt x="134" y="12"/>
                  </a:cubicBezTo>
                  <a:cubicBezTo>
                    <a:pt x="134" y="13"/>
                    <a:pt x="134" y="13"/>
                    <a:pt x="134" y="13"/>
                  </a:cubicBezTo>
                  <a:cubicBezTo>
                    <a:pt x="134" y="13"/>
                    <a:pt x="134" y="14"/>
                    <a:pt x="133" y="14"/>
                  </a:cubicBezTo>
                  <a:cubicBezTo>
                    <a:pt x="133" y="15"/>
                    <a:pt x="133" y="15"/>
                    <a:pt x="132" y="16"/>
                  </a:cubicBezTo>
                  <a:cubicBezTo>
                    <a:pt x="132" y="17"/>
                    <a:pt x="131" y="17"/>
                    <a:pt x="131" y="17"/>
                  </a:cubicBezTo>
                  <a:cubicBezTo>
                    <a:pt x="131" y="17"/>
                    <a:pt x="131" y="16"/>
                    <a:pt x="131" y="16"/>
                  </a:cubicBezTo>
                  <a:cubicBezTo>
                    <a:pt x="131" y="16"/>
                    <a:pt x="131" y="15"/>
                    <a:pt x="131" y="14"/>
                  </a:cubicBezTo>
                  <a:cubicBezTo>
                    <a:pt x="131" y="14"/>
                    <a:pt x="131" y="14"/>
                    <a:pt x="130" y="14"/>
                  </a:cubicBezTo>
                  <a:cubicBezTo>
                    <a:pt x="129" y="14"/>
                    <a:pt x="129" y="15"/>
                    <a:pt x="129" y="14"/>
                  </a:cubicBezTo>
                  <a:lnTo>
                    <a:pt x="129" y="14"/>
                  </a:lnTo>
                  <a:cubicBezTo>
                    <a:pt x="128" y="14"/>
                    <a:pt x="128" y="14"/>
                    <a:pt x="127" y="14"/>
                  </a:cubicBezTo>
                  <a:cubicBezTo>
                    <a:pt x="127" y="14"/>
                    <a:pt x="127" y="15"/>
                    <a:pt x="126" y="15"/>
                  </a:cubicBezTo>
                  <a:cubicBezTo>
                    <a:pt x="127" y="15"/>
                    <a:pt x="127" y="15"/>
                    <a:pt x="127" y="15"/>
                  </a:cubicBezTo>
                  <a:cubicBezTo>
                    <a:pt x="127" y="15"/>
                    <a:pt x="128" y="15"/>
                    <a:pt x="128" y="15"/>
                  </a:cubicBezTo>
                  <a:cubicBezTo>
                    <a:pt x="128" y="16"/>
                    <a:pt x="129" y="17"/>
                    <a:pt x="129" y="17"/>
                  </a:cubicBezTo>
                  <a:cubicBezTo>
                    <a:pt x="129" y="18"/>
                    <a:pt x="130" y="19"/>
                    <a:pt x="129" y="20"/>
                  </a:cubicBezTo>
                  <a:cubicBezTo>
                    <a:pt x="130" y="20"/>
                    <a:pt x="130" y="20"/>
                    <a:pt x="130" y="20"/>
                  </a:cubicBezTo>
                  <a:cubicBezTo>
                    <a:pt x="131" y="20"/>
                    <a:pt x="131" y="21"/>
                    <a:pt x="131" y="20"/>
                  </a:cubicBezTo>
                  <a:cubicBezTo>
                    <a:pt x="132" y="20"/>
                    <a:pt x="132" y="20"/>
                    <a:pt x="132" y="19"/>
                  </a:cubicBezTo>
                  <a:cubicBezTo>
                    <a:pt x="132" y="19"/>
                    <a:pt x="132" y="18"/>
                    <a:pt x="132" y="18"/>
                  </a:cubicBezTo>
                  <a:cubicBezTo>
                    <a:pt x="133" y="18"/>
                    <a:pt x="133" y="18"/>
                    <a:pt x="133" y="19"/>
                  </a:cubicBezTo>
                  <a:cubicBezTo>
                    <a:pt x="134" y="19"/>
                    <a:pt x="134" y="19"/>
                    <a:pt x="135" y="19"/>
                  </a:cubicBezTo>
                  <a:cubicBezTo>
                    <a:pt x="135" y="18"/>
                    <a:pt x="135" y="18"/>
                    <a:pt x="135" y="18"/>
                  </a:cubicBezTo>
                  <a:cubicBezTo>
                    <a:pt x="135" y="18"/>
                    <a:pt x="135" y="18"/>
                    <a:pt x="134" y="17"/>
                  </a:cubicBezTo>
                  <a:cubicBezTo>
                    <a:pt x="134" y="17"/>
                    <a:pt x="134" y="17"/>
                    <a:pt x="134" y="17"/>
                  </a:cubicBezTo>
                  <a:cubicBezTo>
                    <a:pt x="134" y="17"/>
                    <a:pt x="134" y="17"/>
                    <a:pt x="134" y="16"/>
                  </a:cubicBezTo>
                  <a:cubicBezTo>
                    <a:pt x="135" y="16"/>
                    <a:pt x="135" y="16"/>
                    <a:pt x="135" y="16"/>
                  </a:cubicBezTo>
                  <a:cubicBezTo>
                    <a:pt x="135" y="15"/>
                    <a:pt x="135" y="15"/>
                    <a:pt x="135" y="14"/>
                  </a:cubicBezTo>
                  <a:cubicBezTo>
                    <a:pt x="135" y="14"/>
                    <a:pt x="136" y="13"/>
                    <a:pt x="136" y="13"/>
                  </a:cubicBezTo>
                  <a:cubicBezTo>
                    <a:pt x="136" y="13"/>
                    <a:pt x="137" y="13"/>
                    <a:pt x="137" y="14"/>
                  </a:cubicBezTo>
                  <a:cubicBezTo>
                    <a:pt x="137" y="14"/>
                    <a:pt x="138" y="13"/>
                    <a:pt x="138" y="13"/>
                  </a:cubicBezTo>
                  <a:cubicBezTo>
                    <a:pt x="138" y="12"/>
                    <a:pt x="138" y="12"/>
                    <a:pt x="139" y="12"/>
                  </a:cubicBezTo>
                  <a:cubicBezTo>
                    <a:pt x="138" y="13"/>
                    <a:pt x="139" y="14"/>
                    <a:pt x="139" y="15"/>
                  </a:cubicBezTo>
                  <a:cubicBezTo>
                    <a:pt x="140" y="15"/>
                    <a:pt x="141" y="16"/>
                    <a:pt x="141" y="16"/>
                  </a:cubicBezTo>
                  <a:cubicBezTo>
                    <a:pt x="142" y="16"/>
                    <a:pt x="142" y="16"/>
                    <a:pt x="142" y="16"/>
                  </a:cubicBezTo>
                  <a:cubicBezTo>
                    <a:pt x="142" y="16"/>
                    <a:pt x="142" y="16"/>
                    <a:pt x="141" y="15"/>
                  </a:cubicBezTo>
                  <a:cubicBezTo>
                    <a:pt x="141" y="15"/>
                    <a:pt x="141" y="15"/>
                    <a:pt x="141" y="15"/>
                  </a:cubicBezTo>
                  <a:cubicBezTo>
                    <a:pt x="141" y="14"/>
                    <a:pt x="141" y="14"/>
                    <a:pt x="141" y="14"/>
                  </a:cubicBezTo>
                  <a:cubicBezTo>
                    <a:pt x="142" y="14"/>
                    <a:pt x="142" y="14"/>
                    <a:pt x="142" y="13"/>
                  </a:cubicBezTo>
                  <a:cubicBezTo>
                    <a:pt x="142" y="13"/>
                    <a:pt x="141" y="13"/>
                    <a:pt x="141" y="12"/>
                  </a:cubicBezTo>
                  <a:cubicBezTo>
                    <a:pt x="142" y="13"/>
                    <a:pt x="142" y="13"/>
                    <a:pt x="143" y="13"/>
                  </a:cubicBezTo>
                  <a:lnTo>
                    <a:pt x="143" y="11"/>
                  </a:lnTo>
                  <a:cubicBezTo>
                    <a:pt x="143" y="10"/>
                    <a:pt x="143" y="10"/>
                    <a:pt x="143" y="10"/>
                  </a:cubicBezTo>
                  <a:cubicBezTo>
                    <a:pt x="142" y="10"/>
                    <a:pt x="142" y="10"/>
                    <a:pt x="142" y="11"/>
                  </a:cubicBezTo>
                  <a:cubicBezTo>
                    <a:pt x="142" y="11"/>
                    <a:pt x="141" y="11"/>
                    <a:pt x="141" y="11"/>
                  </a:cubicBezTo>
                  <a:cubicBezTo>
                    <a:pt x="141" y="11"/>
                    <a:pt x="140" y="11"/>
                    <a:pt x="140" y="10"/>
                  </a:cubicBezTo>
                  <a:cubicBezTo>
                    <a:pt x="141" y="10"/>
                    <a:pt x="142" y="10"/>
                    <a:pt x="142" y="9"/>
                  </a:cubicBezTo>
                  <a:cubicBezTo>
                    <a:pt x="143" y="9"/>
                    <a:pt x="144" y="9"/>
                    <a:pt x="145" y="9"/>
                  </a:cubicBezTo>
                  <a:cubicBezTo>
                    <a:pt x="145" y="8"/>
                    <a:pt x="145" y="8"/>
                    <a:pt x="145" y="8"/>
                  </a:cubicBezTo>
                  <a:cubicBezTo>
                    <a:pt x="145" y="7"/>
                    <a:pt x="144" y="7"/>
                    <a:pt x="144" y="6"/>
                  </a:cubicBezTo>
                  <a:cubicBezTo>
                    <a:pt x="144" y="6"/>
                    <a:pt x="144" y="6"/>
                    <a:pt x="144" y="5"/>
                  </a:cubicBezTo>
                  <a:cubicBezTo>
                    <a:pt x="144" y="5"/>
                    <a:pt x="144" y="5"/>
                    <a:pt x="144" y="4"/>
                  </a:cubicBezTo>
                  <a:cubicBezTo>
                    <a:pt x="145" y="4"/>
                    <a:pt x="145" y="4"/>
                    <a:pt x="145" y="5"/>
                  </a:cubicBezTo>
                  <a:cubicBezTo>
                    <a:pt x="145" y="5"/>
                    <a:pt x="145" y="6"/>
                    <a:pt x="145" y="6"/>
                  </a:cubicBezTo>
                  <a:cubicBezTo>
                    <a:pt x="146" y="7"/>
                    <a:pt x="146" y="7"/>
                    <a:pt x="147" y="7"/>
                  </a:cubicBezTo>
                  <a:cubicBezTo>
                    <a:pt x="148" y="8"/>
                    <a:pt x="148" y="8"/>
                    <a:pt x="148" y="9"/>
                  </a:cubicBezTo>
                  <a:cubicBezTo>
                    <a:pt x="147" y="9"/>
                    <a:pt x="147" y="9"/>
                    <a:pt x="146" y="10"/>
                  </a:cubicBezTo>
                  <a:cubicBezTo>
                    <a:pt x="146" y="10"/>
                    <a:pt x="145" y="10"/>
                    <a:pt x="144" y="10"/>
                  </a:cubicBezTo>
                  <a:cubicBezTo>
                    <a:pt x="144" y="12"/>
                    <a:pt x="145" y="12"/>
                    <a:pt x="146" y="12"/>
                  </a:cubicBezTo>
                  <a:cubicBezTo>
                    <a:pt x="146" y="12"/>
                    <a:pt x="146" y="13"/>
                    <a:pt x="146" y="13"/>
                  </a:cubicBezTo>
                  <a:cubicBezTo>
                    <a:pt x="146" y="13"/>
                    <a:pt x="146" y="14"/>
                    <a:pt x="146" y="14"/>
                  </a:cubicBezTo>
                  <a:cubicBezTo>
                    <a:pt x="147" y="15"/>
                    <a:pt x="147" y="15"/>
                    <a:pt x="147" y="14"/>
                  </a:cubicBezTo>
                  <a:cubicBezTo>
                    <a:pt x="148" y="14"/>
                    <a:pt x="148" y="13"/>
                    <a:pt x="149" y="13"/>
                  </a:cubicBezTo>
                  <a:cubicBezTo>
                    <a:pt x="149" y="14"/>
                    <a:pt x="149" y="15"/>
                    <a:pt x="149" y="15"/>
                  </a:cubicBezTo>
                  <a:cubicBezTo>
                    <a:pt x="148" y="15"/>
                    <a:pt x="149" y="16"/>
                    <a:pt x="149" y="17"/>
                  </a:cubicBezTo>
                  <a:cubicBezTo>
                    <a:pt x="149" y="17"/>
                    <a:pt x="149" y="16"/>
                    <a:pt x="149" y="16"/>
                  </a:cubicBezTo>
                  <a:cubicBezTo>
                    <a:pt x="150" y="16"/>
                    <a:pt x="150" y="16"/>
                    <a:pt x="150" y="16"/>
                  </a:cubicBezTo>
                  <a:cubicBezTo>
                    <a:pt x="150" y="15"/>
                    <a:pt x="150" y="15"/>
                    <a:pt x="150" y="15"/>
                  </a:cubicBezTo>
                  <a:cubicBezTo>
                    <a:pt x="150" y="15"/>
                    <a:pt x="150" y="15"/>
                    <a:pt x="151" y="15"/>
                  </a:cubicBezTo>
                  <a:cubicBezTo>
                    <a:pt x="151" y="15"/>
                    <a:pt x="151" y="15"/>
                    <a:pt x="152" y="15"/>
                  </a:cubicBezTo>
                  <a:cubicBezTo>
                    <a:pt x="152" y="15"/>
                    <a:pt x="152" y="16"/>
                    <a:pt x="152" y="16"/>
                  </a:cubicBezTo>
                  <a:cubicBezTo>
                    <a:pt x="152" y="16"/>
                    <a:pt x="152" y="16"/>
                    <a:pt x="152" y="17"/>
                  </a:cubicBezTo>
                  <a:cubicBezTo>
                    <a:pt x="152" y="17"/>
                    <a:pt x="152" y="17"/>
                    <a:pt x="153" y="17"/>
                  </a:cubicBezTo>
                  <a:cubicBezTo>
                    <a:pt x="153" y="17"/>
                    <a:pt x="154" y="17"/>
                    <a:pt x="154" y="16"/>
                  </a:cubicBezTo>
                  <a:cubicBezTo>
                    <a:pt x="154" y="16"/>
                    <a:pt x="154" y="15"/>
                    <a:pt x="154" y="15"/>
                  </a:cubicBezTo>
                  <a:cubicBezTo>
                    <a:pt x="155" y="15"/>
                    <a:pt x="155" y="16"/>
                    <a:pt x="156" y="16"/>
                  </a:cubicBezTo>
                  <a:cubicBezTo>
                    <a:pt x="156" y="16"/>
                    <a:pt x="157" y="17"/>
                    <a:pt x="157" y="17"/>
                  </a:cubicBezTo>
                  <a:cubicBezTo>
                    <a:pt x="158" y="17"/>
                    <a:pt x="159" y="17"/>
                    <a:pt x="159" y="17"/>
                  </a:cubicBezTo>
                  <a:cubicBezTo>
                    <a:pt x="160" y="17"/>
                    <a:pt x="161" y="17"/>
                    <a:pt x="161" y="18"/>
                  </a:cubicBezTo>
                  <a:cubicBezTo>
                    <a:pt x="161" y="18"/>
                    <a:pt x="161" y="19"/>
                    <a:pt x="160" y="18"/>
                  </a:cubicBezTo>
                  <a:cubicBezTo>
                    <a:pt x="159" y="18"/>
                    <a:pt x="159" y="18"/>
                    <a:pt x="159" y="18"/>
                  </a:cubicBezTo>
                  <a:cubicBezTo>
                    <a:pt x="159" y="19"/>
                    <a:pt x="159" y="20"/>
                    <a:pt x="159" y="20"/>
                  </a:cubicBezTo>
                  <a:cubicBezTo>
                    <a:pt x="159" y="20"/>
                    <a:pt x="159" y="20"/>
                    <a:pt x="158" y="21"/>
                  </a:cubicBezTo>
                  <a:cubicBezTo>
                    <a:pt x="158" y="21"/>
                    <a:pt x="158" y="21"/>
                    <a:pt x="157" y="20"/>
                  </a:cubicBezTo>
                  <a:cubicBezTo>
                    <a:pt x="157" y="20"/>
                    <a:pt x="157" y="20"/>
                    <a:pt x="157" y="19"/>
                  </a:cubicBezTo>
                  <a:cubicBezTo>
                    <a:pt x="157" y="19"/>
                    <a:pt x="157" y="19"/>
                    <a:pt x="157" y="18"/>
                  </a:cubicBezTo>
                  <a:cubicBezTo>
                    <a:pt x="156" y="18"/>
                    <a:pt x="156" y="18"/>
                    <a:pt x="155" y="18"/>
                  </a:cubicBezTo>
                  <a:cubicBezTo>
                    <a:pt x="155" y="19"/>
                    <a:pt x="155" y="19"/>
                    <a:pt x="155" y="20"/>
                  </a:cubicBezTo>
                  <a:cubicBezTo>
                    <a:pt x="155" y="20"/>
                    <a:pt x="155" y="20"/>
                    <a:pt x="154" y="21"/>
                  </a:cubicBezTo>
                  <a:cubicBezTo>
                    <a:pt x="155" y="21"/>
                    <a:pt x="156" y="21"/>
                    <a:pt x="156" y="22"/>
                  </a:cubicBezTo>
                  <a:cubicBezTo>
                    <a:pt x="156" y="22"/>
                    <a:pt x="157" y="22"/>
                    <a:pt x="158" y="22"/>
                  </a:cubicBezTo>
                  <a:cubicBezTo>
                    <a:pt x="157" y="23"/>
                    <a:pt x="157" y="23"/>
                    <a:pt x="157" y="23"/>
                  </a:cubicBezTo>
                  <a:cubicBezTo>
                    <a:pt x="156" y="23"/>
                    <a:pt x="156" y="23"/>
                    <a:pt x="155" y="22"/>
                  </a:cubicBezTo>
                  <a:cubicBezTo>
                    <a:pt x="155" y="22"/>
                    <a:pt x="155" y="22"/>
                    <a:pt x="154" y="22"/>
                  </a:cubicBezTo>
                  <a:cubicBezTo>
                    <a:pt x="154" y="22"/>
                    <a:pt x="154" y="22"/>
                    <a:pt x="154" y="23"/>
                  </a:cubicBezTo>
                  <a:cubicBezTo>
                    <a:pt x="153" y="24"/>
                    <a:pt x="154" y="24"/>
                    <a:pt x="154" y="24"/>
                  </a:cubicBezTo>
                  <a:cubicBezTo>
                    <a:pt x="155" y="24"/>
                    <a:pt x="155" y="24"/>
                    <a:pt x="156" y="24"/>
                  </a:cubicBezTo>
                  <a:cubicBezTo>
                    <a:pt x="155" y="25"/>
                    <a:pt x="155" y="25"/>
                    <a:pt x="155" y="25"/>
                  </a:cubicBezTo>
                  <a:cubicBezTo>
                    <a:pt x="155" y="26"/>
                    <a:pt x="155" y="26"/>
                    <a:pt x="156" y="26"/>
                  </a:cubicBezTo>
                  <a:cubicBezTo>
                    <a:pt x="156" y="26"/>
                    <a:pt x="157" y="26"/>
                    <a:pt x="157" y="26"/>
                  </a:cubicBezTo>
                  <a:cubicBezTo>
                    <a:pt x="157" y="25"/>
                    <a:pt x="157" y="25"/>
                    <a:pt x="156" y="25"/>
                  </a:cubicBezTo>
                  <a:cubicBezTo>
                    <a:pt x="156" y="24"/>
                    <a:pt x="157" y="24"/>
                    <a:pt x="157" y="24"/>
                  </a:cubicBezTo>
                  <a:cubicBezTo>
                    <a:pt x="158" y="24"/>
                    <a:pt x="158" y="24"/>
                    <a:pt x="159" y="24"/>
                  </a:cubicBezTo>
                  <a:cubicBezTo>
                    <a:pt x="159" y="24"/>
                    <a:pt x="159" y="25"/>
                    <a:pt x="158" y="25"/>
                  </a:cubicBezTo>
                  <a:cubicBezTo>
                    <a:pt x="158" y="25"/>
                    <a:pt x="158" y="25"/>
                    <a:pt x="158" y="25"/>
                  </a:cubicBezTo>
                  <a:cubicBezTo>
                    <a:pt x="158" y="25"/>
                    <a:pt x="158" y="26"/>
                    <a:pt x="159" y="26"/>
                  </a:cubicBezTo>
                  <a:cubicBezTo>
                    <a:pt x="160" y="27"/>
                    <a:pt x="160" y="27"/>
                    <a:pt x="161" y="27"/>
                  </a:cubicBezTo>
                  <a:cubicBezTo>
                    <a:pt x="161" y="27"/>
                    <a:pt x="162" y="28"/>
                    <a:pt x="162" y="28"/>
                  </a:cubicBezTo>
                  <a:cubicBezTo>
                    <a:pt x="163" y="28"/>
                    <a:pt x="163" y="29"/>
                    <a:pt x="164" y="29"/>
                  </a:cubicBezTo>
                  <a:cubicBezTo>
                    <a:pt x="164" y="30"/>
                    <a:pt x="163" y="30"/>
                    <a:pt x="163" y="30"/>
                  </a:cubicBezTo>
                  <a:cubicBezTo>
                    <a:pt x="162" y="30"/>
                    <a:pt x="161" y="30"/>
                    <a:pt x="161" y="30"/>
                  </a:cubicBezTo>
                  <a:cubicBezTo>
                    <a:pt x="161" y="31"/>
                    <a:pt x="162" y="31"/>
                    <a:pt x="162" y="31"/>
                  </a:cubicBezTo>
                  <a:cubicBezTo>
                    <a:pt x="163" y="31"/>
                    <a:pt x="164" y="31"/>
                    <a:pt x="164" y="31"/>
                  </a:cubicBezTo>
                  <a:cubicBezTo>
                    <a:pt x="164" y="31"/>
                    <a:pt x="163" y="32"/>
                    <a:pt x="163" y="33"/>
                  </a:cubicBezTo>
                  <a:cubicBezTo>
                    <a:pt x="162" y="34"/>
                    <a:pt x="162" y="35"/>
                    <a:pt x="163" y="36"/>
                  </a:cubicBezTo>
                  <a:cubicBezTo>
                    <a:pt x="163" y="36"/>
                    <a:pt x="164" y="35"/>
                    <a:pt x="164" y="35"/>
                  </a:cubicBezTo>
                  <a:cubicBezTo>
                    <a:pt x="164" y="34"/>
                    <a:pt x="164" y="33"/>
                    <a:pt x="164" y="33"/>
                  </a:cubicBezTo>
                  <a:cubicBezTo>
                    <a:pt x="165" y="33"/>
                    <a:pt x="165" y="34"/>
                    <a:pt x="165" y="34"/>
                  </a:cubicBezTo>
                  <a:cubicBezTo>
                    <a:pt x="164" y="35"/>
                    <a:pt x="164" y="35"/>
                    <a:pt x="164" y="36"/>
                  </a:cubicBezTo>
                  <a:cubicBezTo>
                    <a:pt x="166" y="36"/>
                    <a:pt x="167" y="35"/>
                    <a:pt x="168" y="35"/>
                  </a:cubicBezTo>
                  <a:cubicBezTo>
                    <a:pt x="168" y="36"/>
                    <a:pt x="169" y="35"/>
                    <a:pt x="170" y="35"/>
                  </a:cubicBezTo>
                  <a:cubicBezTo>
                    <a:pt x="170" y="36"/>
                    <a:pt x="170" y="37"/>
                    <a:pt x="170" y="36"/>
                  </a:cubicBezTo>
                  <a:cubicBezTo>
                    <a:pt x="169" y="36"/>
                    <a:pt x="169" y="36"/>
                    <a:pt x="168" y="36"/>
                  </a:cubicBezTo>
                  <a:cubicBezTo>
                    <a:pt x="167" y="36"/>
                    <a:pt x="167" y="37"/>
                    <a:pt x="167" y="38"/>
                  </a:cubicBezTo>
                  <a:lnTo>
                    <a:pt x="165" y="38"/>
                  </a:lnTo>
                  <a:cubicBezTo>
                    <a:pt x="165" y="38"/>
                    <a:pt x="165" y="39"/>
                    <a:pt x="165" y="39"/>
                  </a:cubicBezTo>
                  <a:cubicBezTo>
                    <a:pt x="165" y="39"/>
                    <a:pt x="165" y="39"/>
                    <a:pt x="165" y="40"/>
                  </a:cubicBezTo>
                  <a:cubicBezTo>
                    <a:pt x="165" y="40"/>
                    <a:pt x="165" y="40"/>
                    <a:pt x="164" y="39"/>
                  </a:cubicBezTo>
                  <a:cubicBezTo>
                    <a:pt x="164" y="39"/>
                    <a:pt x="164" y="39"/>
                    <a:pt x="163" y="39"/>
                  </a:cubicBezTo>
                  <a:cubicBezTo>
                    <a:pt x="163" y="39"/>
                    <a:pt x="162" y="40"/>
                    <a:pt x="163" y="41"/>
                  </a:cubicBezTo>
                  <a:cubicBezTo>
                    <a:pt x="161" y="41"/>
                    <a:pt x="160" y="41"/>
                    <a:pt x="160" y="42"/>
                  </a:cubicBezTo>
                  <a:cubicBezTo>
                    <a:pt x="160" y="43"/>
                    <a:pt x="159" y="43"/>
                    <a:pt x="159" y="44"/>
                  </a:cubicBezTo>
                  <a:cubicBezTo>
                    <a:pt x="160" y="44"/>
                    <a:pt x="160" y="44"/>
                    <a:pt x="160" y="44"/>
                  </a:cubicBezTo>
                  <a:cubicBezTo>
                    <a:pt x="160" y="44"/>
                    <a:pt x="161" y="43"/>
                    <a:pt x="161" y="44"/>
                  </a:cubicBezTo>
                  <a:cubicBezTo>
                    <a:pt x="161" y="45"/>
                    <a:pt x="161" y="45"/>
                    <a:pt x="162" y="45"/>
                  </a:cubicBezTo>
                  <a:cubicBezTo>
                    <a:pt x="162" y="46"/>
                    <a:pt x="161" y="47"/>
                    <a:pt x="160" y="47"/>
                  </a:cubicBezTo>
                  <a:cubicBezTo>
                    <a:pt x="159" y="48"/>
                    <a:pt x="159" y="48"/>
                    <a:pt x="159" y="48"/>
                  </a:cubicBezTo>
                  <a:cubicBezTo>
                    <a:pt x="158" y="48"/>
                    <a:pt x="158" y="48"/>
                    <a:pt x="158" y="48"/>
                  </a:cubicBezTo>
                  <a:cubicBezTo>
                    <a:pt x="157" y="48"/>
                    <a:pt x="157" y="48"/>
                    <a:pt x="157" y="48"/>
                  </a:cubicBezTo>
                  <a:cubicBezTo>
                    <a:pt x="156" y="48"/>
                    <a:pt x="156" y="48"/>
                    <a:pt x="156" y="49"/>
                  </a:cubicBezTo>
                  <a:cubicBezTo>
                    <a:pt x="157" y="49"/>
                    <a:pt x="158" y="49"/>
                    <a:pt x="159" y="49"/>
                  </a:cubicBezTo>
                  <a:cubicBezTo>
                    <a:pt x="159" y="49"/>
                    <a:pt x="160" y="48"/>
                    <a:pt x="161" y="48"/>
                  </a:cubicBezTo>
                  <a:cubicBezTo>
                    <a:pt x="161" y="48"/>
                    <a:pt x="162" y="47"/>
                    <a:pt x="163" y="47"/>
                  </a:cubicBezTo>
                  <a:cubicBezTo>
                    <a:pt x="163" y="47"/>
                    <a:pt x="164" y="47"/>
                    <a:pt x="165" y="47"/>
                  </a:cubicBezTo>
                  <a:cubicBezTo>
                    <a:pt x="165" y="47"/>
                    <a:pt x="165" y="46"/>
                    <a:pt x="165" y="46"/>
                  </a:cubicBezTo>
                  <a:cubicBezTo>
                    <a:pt x="165" y="46"/>
                    <a:pt x="164" y="46"/>
                    <a:pt x="164" y="46"/>
                  </a:cubicBezTo>
                  <a:cubicBezTo>
                    <a:pt x="164" y="46"/>
                    <a:pt x="164" y="46"/>
                    <a:pt x="163" y="45"/>
                  </a:cubicBezTo>
                  <a:cubicBezTo>
                    <a:pt x="163" y="45"/>
                    <a:pt x="163" y="45"/>
                    <a:pt x="163" y="45"/>
                  </a:cubicBezTo>
                  <a:cubicBezTo>
                    <a:pt x="163" y="44"/>
                    <a:pt x="163" y="44"/>
                    <a:pt x="164" y="44"/>
                  </a:cubicBezTo>
                  <a:cubicBezTo>
                    <a:pt x="164" y="45"/>
                    <a:pt x="164" y="45"/>
                    <a:pt x="164" y="45"/>
                  </a:cubicBezTo>
                  <a:cubicBezTo>
                    <a:pt x="164" y="45"/>
                    <a:pt x="164" y="45"/>
                    <a:pt x="165" y="45"/>
                  </a:cubicBezTo>
                  <a:lnTo>
                    <a:pt x="165" y="45"/>
                  </a:lnTo>
                  <a:cubicBezTo>
                    <a:pt x="165" y="45"/>
                    <a:pt x="165" y="45"/>
                    <a:pt x="165" y="46"/>
                  </a:cubicBezTo>
                  <a:cubicBezTo>
                    <a:pt x="165" y="46"/>
                    <a:pt x="165" y="46"/>
                    <a:pt x="165" y="46"/>
                  </a:cubicBezTo>
                  <a:cubicBezTo>
                    <a:pt x="166" y="46"/>
                    <a:pt x="166" y="46"/>
                    <a:pt x="167" y="46"/>
                  </a:cubicBezTo>
                  <a:cubicBezTo>
                    <a:pt x="167" y="46"/>
                    <a:pt x="168" y="47"/>
                    <a:pt x="168" y="47"/>
                  </a:cubicBezTo>
                  <a:cubicBezTo>
                    <a:pt x="168" y="47"/>
                    <a:pt x="168" y="47"/>
                    <a:pt x="169" y="47"/>
                  </a:cubicBezTo>
                  <a:cubicBezTo>
                    <a:pt x="169" y="47"/>
                    <a:pt x="170" y="47"/>
                    <a:pt x="171" y="47"/>
                  </a:cubicBezTo>
                  <a:cubicBezTo>
                    <a:pt x="171" y="49"/>
                    <a:pt x="171" y="51"/>
                    <a:pt x="171" y="53"/>
                  </a:cubicBezTo>
                  <a:cubicBezTo>
                    <a:pt x="170" y="54"/>
                    <a:pt x="170" y="56"/>
                    <a:pt x="171" y="58"/>
                  </a:cubicBezTo>
                  <a:cubicBezTo>
                    <a:pt x="170" y="58"/>
                    <a:pt x="170" y="58"/>
                    <a:pt x="170" y="58"/>
                  </a:cubicBezTo>
                  <a:cubicBezTo>
                    <a:pt x="170" y="58"/>
                    <a:pt x="170" y="58"/>
                    <a:pt x="169" y="58"/>
                  </a:cubicBezTo>
                  <a:cubicBezTo>
                    <a:pt x="169" y="58"/>
                    <a:pt x="169" y="57"/>
                    <a:pt x="169" y="57"/>
                  </a:cubicBezTo>
                  <a:cubicBezTo>
                    <a:pt x="169" y="57"/>
                    <a:pt x="168" y="57"/>
                    <a:pt x="168" y="57"/>
                  </a:cubicBezTo>
                  <a:cubicBezTo>
                    <a:pt x="168" y="58"/>
                    <a:pt x="168" y="58"/>
                    <a:pt x="168" y="58"/>
                  </a:cubicBezTo>
                  <a:cubicBezTo>
                    <a:pt x="169" y="58"/>
                    <a:pt x="169" y="59"/>
                    <a:pt x="169" y="59"/>
                  </a:cubicBezTo>
                  <a:cubicBezTo>
                    <a:pt x="169" y="59"/>
                    <a:pt x="169" y="59"/>
                    <a:pt x="170" y="59"/>
                  </a:cubicBezTo>
                  <a:cubicBezTo>
                    <a:pt x="170" y="60"/>
                    <a:pt x="170" y="60"/>
                    <a:pt x="171" y="60"/>
                  </a:cubicBezTo>
                  <a:lnTo>
                    <a:pt x="171" y="169"/>
                  </a:lnTo>
                  <a:cubicBezTo>
                    <a:pt x="170" y="169"/>
                    <a:pt x="170" y="169"/>
                    <a:pt x="170" y="169"/>
                  </a:cubicBezTo>
                  <a:cubicBezTo>
                    <a:pt x="169" y="168"/>
                    <a:pt x="169" y="168"/>
                    <a:pt x="168" y="168"/>
                  </a:cubicBezTo>
                  <a:cubicBezTo>
                    <a:pt x="168" y="168"/>
                    <a:pt x="168" y="169"/>
                    <a:pt x="169" y="170"/>
                  </a:cubicBezTo>
                  <a:cubicBezTo>
                    <a:pt x="169" y="170"/>
                    <a:pt x="170" y="171"/>
                    <a:pt x="170" y="171"/>
                  </a:cubicBezTo>
                  <a:cubicBezTo>
                    <a:pt x="171" y="176"/>
                    <a:pt x="171" y="182"/>
                    <a:pt x="171" y="188"/>
                  </a:cubicBezTo>
                  <a:cubicBezTo>
                    <a:pt x="170" y="188"/>
                    <a:pt x="170" y="188"/>
                    <a:pt x="170" y="189"/>
                  </a:cubicBezTo>
                  <a:cubicBezTo>
                    <a:pt x="170" y="189"/>
                    <a:pt x="169" y="189"/>
                    <a:pt x="170" y="190"/>
                  </a:cubicBezTo>
                  <a:cubicBezTo>
                    <a:pt x="169" y="189"/>
                    <a:pt x="169" y="189"/>
                    <a:pt x="169" y="189"/>
                  </a:cubicBezTo>
                  <a:cubicBezTo>
                    <a:pt x="169" y="188"/>
                    <a:pt x="169" y="188"/>
                    <a:pt x="169" y="188"/>
                  </a:cubicBezTo>
                  <a:cubicBezTo>
                    <a:pt x="167" y="188"/>
                    <a:pt x="167" y="189"/>
                    <a:pt x="167" y="191"/>
                  </a:cubicBezTo>
                  <a:cubicBezTo>
                    <a:pt x="167" y="191"/>
                    <a:pt x="166" y="191"/>
                    <a:pt x="166" y="191"/>
                  </a:cubicBezTo>
                  <a:cubicBezTo>
                    <a:pt x="165" y="191"/>
                    <a:pt x="165" y="191"/>
                    <a:pt x="164" y="191"/>
                  </a:cubicBezTo>
                  <a:cubicBezTo>
                    <a:pt x="164" y="191"/>
                    <a:pt x="164" y="191"/>
                    <a:pt x="164" y="191"/>
                  </a:cubicBezTo>
                  <a:cubicBezTo>
                    <a:pt x="164" y="192"/>
                    <a:pt x="164" y="192"/>
                    <a:pt x="164" y="192"/>
                  </a:cubicBezTo>
                  <a:cubicBezTo>
                    <a:pt x="164" y="192"/>
                    <a:pt x="164" y="192"/>
                    <a:pt x="164" y="192"/>
                  </a:cubicBezTo>
                  <a:cubicBezTo>
                    <a:pt x="164" y="193"/>
                    <a:pt x="164" y="193"/>
                    <a:pt x="163" y="193"/>
                  </a:cubicBezTo>
                  <a:cubicBezTo>
                    <a:pt x="163" y="193"/>
                    <a:pt x="163" y="194"/>
                    <a:pt x="164" y="194"/>
                  </a:cubicBezTo>
                  <a:cubicBezTo>
                    <a:pt x="164" y="195"/>
                    <a:pt x="164" y="195"/>
                    <a:pt x="164" y="195"/>
                  </a:cubicBezTo>
                  <a:cubicBezTo>
                    <a:pt x="163" y="195"/>
                    <a:pt x="163" y="195"/>
                    <a:pt x="163" y="195"/>
                  </a:cubicBezTo>
                  <a:cubicBezTo>
                    <a:pt x="163" y="195"/>
                    <a:pt x="163" y="195"/>
                    <a:pt x="162" y="195"/>
                  </a:cubicBezTo>
                  <a:cubicBezTo>
                    <a:pt x="162" y="194"/>
                    <a:pt x="162" y="194"/>
                    <a:pt x="162" y="194"/>
                  </a:cubicBezTo>
                  <a:cubicBezTo>
                    <a:pt x="162" y="194"/>
                    <a:pt x="162" y="194"/>
                    <a:pt x="161" y="194"/>
                  </a:cubicBezTo>
                  <a:cubicBezTo>
                    <a:pt x="161" y="193"/>
                    <a:pt x="162" y="193"/>
                    <a:pt x="162" y="193"/>
                  </a:cubicBezTo>
                  <a:lnTo>
                    <a:pt x="163" y="193"/>
                  </a:lnTo>
                  <a:lnTo>
                    <a:pt x="162" y="192"/>
                  </a:lnTo>
                  <a:cubicBezTo>
                    <a:pt x="161" y="191"/>
                    <a:pt x="161" y="191"/>
                    <a:pt x="160" y="192"/>
                  </a:cubicBezTo>
                  <a:cubicBezTo>
                    <a:pt x="160" y="192"/>
                    <a:pt x="160" y="192"/>
                    <a:pt x="160" y="193"/>
                  </a:cubicBezTo>
                  <a:cubicBezTo>
                    <a:pt x="159" y="192"/>
                    <a:pt x="159" y="192"/>
                    <a:pt x="159" y="192"/>
                  </a:cubicBezTo>
                  <a:cubicBezTo>
                    <a:pt x="159" y="192"/>
                    <a:pt x="159" y="191"/>
                    <a:pt x="159" y="191"/>
                  </a:cubicBezTo>
                  <a:cubicBezTo>
                    <a:pt x="158" y="191"/>
                    <a:pt x="157" y="191"/>
                    <a:pt x="156" y="191"/>
                  </a:cubicBezTo>
                  <a:cubicBezTo>
                    <a:pt x="155" y="191"/>
                    <a:pt x="155" y="191"/>
                    <a:pt x="154" y="192"/>
                  </a:cubicBezTo>
                  <a:cubicBezTo>
                    <a:pt x="153" y="191"/>
                    <a:pt x="153" y="191"/>
                    <a:pt x="152" y="191"/>
                  </a:cubicBezTo>
                  <a:cubicBezTo>
                    <a:pt x="152" y="191"/>
                    <a:pt x="151" y="191"/>
                    <a:pt x="150" y="191"/>
                  </a:cubicBezTo>
                  <a:cubicBezTo>
                    <a:pt x="150" y="191"/>
                    <a:pt x="149" y="192"/>
                    <a:pt x="149" y="193"/>
                  </a:cubicBezTo>
                  <a:cubicBezTo>
                    <a:pt x="148" y="193"/>
                    <a:pt x="148" y="194"/>
                    <a:pt x="148" y="195"/>
                  </a:cubicBezTo>
                  <a:cubicBezTo>
                    <a:pt x="147" y="196"/>
                    <a:pt x="147" y="196"/>
                    <a:pt x="146" y="196"/>
                  </a:cubicBezTo>
                  <a:cubicBezTo>
                    <a:pt x="145" y="196"/>
                    <a:pt x="145" y="196"/>
                    <a:pt x="144" y="196"/>
                  </a:cubicBezTo>
                  <a:cubicBezTo>
                    <a:pt x="144" y="196"/>
                    <a:pt x="144" y="197"/>
                    <a:pt x="144" y="197"/>
                  </a:cubicBezTo>
                  <a:cubicBezTo>
                    <a:pt x="144" y="197"/>
                    <a:pt x="145" y="197"/>
                    <a:pt x="145" y="197"/>
                  </a:cubicBezTo>
                  <a:cubicBezTo>
                    <a:pt x="145" y="197"/>
                    <a:pt x="145" y="198"/>
                    <a:pt x="145" y="198"/>
                  </a:cubicBezTo>
                  <a:cubicBezTo>
                    <a:pt x="145" y="198"/>
                    <a:pt x="145" y="198"/>
                    <a:pt x="145" y="199"/>
                  </a:cubicBezTo>
                  <a:cubicBezTo>
                    <a:pt x="144" y="199"/>
                    <a:pt x="144" y="199"/>
                    <a:pt x="144" y="198"/>
                  </a:cubicBezTo>
                  <a:cubicBezTo>
                    <a:pt x="144" y="198"/>
                    <a:pt x="143" y="198"/>
                    <a:pt x="143" y="198"/>
                  </a:cubicBezTo>
                  <a:cubicBezTo>
                    <a:pt x="143" y="197"/>
                    <a:pt x="143" y="197"/>
                    <a:pt x="143" y="197"/>
                  </a:cubicBezTo>
                  <a:cubicBezTo>
                    <a:pt x="143" y="196"/>
                    <a:pt x="143" y="196"/>
                    <a:pt x="142" y="196"/>
                  </a:cubicBezTo>
                  <a:cubicBezTo>
                    <a:pt x="142" y="196"/>
                    <a:pt x="142" y="196"/>
                    <a:pt x="141" y="196"/>
                  </a:cubicBezTo>
                  <a:cubicBezTo>
                    <a:pt x="141" y="196"/>
                    <a:pt x="141" y="197"/>
                    <a:pt x="141" y="197"/>
                  </a:cubicBezTo>
                  <a:cubicBezTo>
                    <a:pt x="141" y="197"/>
                    <a:pt x="141" y="197"/>
                    <a:pt x="141" y="198"/>
                  </a:cubicBezTo>
                  <a:cubicBezTo>
                    <a:pt x="141" y="198"/>
                    <a:pt x="141" y="198"/>
                    <a:pt x="141" y="199"/>
                  </a:cubicBezTo>
                  <a:cubicBezTo>
                    <a:pt x="141" y="199"/>
                    <a:pt x="140" y="199"/>
                    <a:pt x="140" y="198"/>
                  </a:cubicBezTo>
                  <a:cubicBezTo>
                    <a:pt x="140" y="198"/>
                    <a:pt x="139" y="198"/>
                    <a:pt x="139" y="198"/>
                  </a:cubicBezTo>
                  <a:cubicBezTo>
                    <a:pt x="139" y="199"/>
                    <a:pt x="139" y="199"/>
                    <a:pt x="140" y="199"/>
                  </a:cubicBezTo>
                  <a:cubicBezTo>
                    <a:pt x="140" y="199"/>
                    <a:pt x="141" y="200"/>
                    <a:pt x="141" y="200"/>
                  </a:cubicBezTo>
                  <a:cubicBezTo>
                    <a:pt x="141" y="200"/>
                    <a:pt x="141" y="201"/>
                    <a:pt x="141" y="201"/>
                  </a:cubicBezTo>
                  <a:cubicBezTo>
                    <a:pt x="140" y="202"/>
                    <a:pt x="140" y="202"/>
                    <a:pt x="141" y="203"/>
                  </a:cubicBezTo>
                  <a:cubicBezTo>
                    <a:pt x="141" y="203"/>
                    <a:pt x="141" y="203"/>
                    <a:pt x="142" y="203"/>
                  </a:cubicBezTo>
                  <a:cubicBezTo>
                    <a:pt x="142" y="203"/>
                    <a:pt x="142" y="203"/>
                    <a:pt x="143" y="203"/>
                  </a:cubicBezTo>
                  <a:cubicBezTo>
                    <a:pt x="143" y="203"/>
                    <a:pt x="143" y="202"/>
                    <a:pt x="144" y="202"/>
                  </a:cubicBezTo>
                  <a:cubicBezTo>
                    <a:pt x="144" y="202"/>
                    <a:pt x="145" y="202"/>
                    <a:pt x="145" y="202"/>
                  </a:cubicBezTo>
                  <a:cubicBezTo>
                    <a:pt x="145" y="203"/>
                    <a:pt x="145" y="204"/>
                    <a:pt x="145" y="204"/>
                  </a:cubicBezTo>
                  <a:cubicBezTo>
                    <a:pt x="145" y="204"/>
                    <a:pt x="145" y="204"/>
                    <a:pt x="144" y="205"/>
                  </a:cubicBezTo>
                  <a:cubicBezTo>
                    <a:pt x="144" y="205"/>
                    <a:pt x="143" y="205"/>
                    <a:pt x="143" y="205"/>
                  </a:cubicBezTo>
                  <a:cubicBezTo>
                    <a:pt x="143" y="204"/>
                    <a:pt x="142" y="205"/>
                    <a:pt x="142" y="205"/>
                  </a:cubicBezTo>
                  <a:cubicBezTo>
                    <a:pt x="142" y="205"/>
                    <a:pt x="142" y="205"/>
                    <a:pt x="142" y="206"/>
                  </a:cubicBezTo>
                  <a:cubicBezTo>
                    <a:pt x="142" y="206"/>
                    <a:pt x="142" y="206"/>
                    <a:pt x="143" y="206"/>
                  </a:cubicBezTo>
                  <a:cubicBezTo>
                    <a:pt x="143" y="206"/>
                    <a:pt x="143" y="206"/>
                    <a:pt x="143" y="207"/>
                  </a:cubicBezTo>
                  <a:cubicBezTo>
                    <a:pt x="143" y="207"/>
                    <a:pt x="143" y="207"/>
                    <a:pt x="143" y="208"/>
                  </a:cubicBezTo>
                  <a:cubicBezTo>
                    <a:pt x="142" y="208"/>
                    <a:pt x="142" y="208"/>
                    <a:pt x="142" y="207"/>
                  </a:cubicBezTo>
                  <a:cubicBezTo>
                    <a:pt x="142" y="206"/>
                    <a:pt x="141" y="206"/>
                    <a:pt x="141" y="206"/>
                  </a:cubicBezTo>
                  <a:cubicBezTo>
                    <a:pt x="140" y="206"/>
                    <a:pt x="140" y="206"/>
                    <a:pt x="139" y="206"/>
                  </a:cubicBezTo>
                  <a:cubicBezTo>
                    <a:pt x="139" y="205"/>
                    <a:pt x="139" y="205"/>
                    <a:pt x="138" y="206"/>
                  </a:cubicBezTo>
                  <a:cubicBezTo>
                    <a:pt x="138" y="206"/>
                    <a:pt x="138" y="206"/>
                    <a:pt x="138" y="206"/>
                  </a:cubicBezTo>
                  <a:cubicBezTo>
                    <a:pt x="139" y="206"/>
                    <a:pt x="139" y="207"/>
                    <a:pt x="139" y="207"/>
                  </a:cubicBezTo>
                  <a:cubicBezTo>
                    <a:pt x="139" y="207"/>
                    <a:pt x="140" y="207"/>
                    <a:pt x="140" y="208"/>
                  </a:cubicBezTo>
                  <a:cubicBezTo>
                    <a:pt x="141" y="208"/>
                    <a:pt x="141" y="208"/>
                    <a:pt x="142" y="209"/>
                  </a:cubicBezTo>
                  <a:cubicBezTo>
                    <a:pt x="142" y="209"/>
                    <a:pt x="141" y="210"/>
                    <a:pt x="140" y="210"/>
                  </a:cubicBezTo>
                  <a:cubicBezTo>
                    <a:pt x="139" y="210"/>
                    <a:pt x="139" y="210"/>
                    <a:pt x="138" y="210"/>
                  </a:cubicBezTo>
                  <a:cubicBezTo>
                    <a:pt x="138" y="210"/>
                    <a:pt x="137" y="210"/>
                    <a:pt x="137" y="210"/>
                  </a:cubicBezTo>
                  <a:cubicBezTo>
                    <a:pt x="136" y="209"/>
                    <a:pt x="136" y="210"/>
                    <a:pt x="135" y="210"/>
                  </a:cubicBezTo>
                  <a:cubicBezTo>
                    <a:pt x="135" y="210"/>
                    <a:pt x="135" y="211"/>
                    <a:pt x="135" y="211"/>
                  </a:cubicBezTo>
                  <a:cubicBezTo>
                    <a:pt x="134" y="212"/>
                    <a:pt x="134" y="212"/>
                    <a:pt x="134" y="212"/>
                  </a:cubicBezTo>
                  <a:cubicBezTo>
                    <a:pt x="132" y="212"/>
                    <a:pt x="130" y="212"/>
                    <a:pt x="128" y="212"/>
                  </a:cubicBezTo>
                  <a:cubicBezTo>
                    <a:pt x="126" y="212"/>
                    <a:pt x="124" y="212"/>
                    <a:pt x="122" y="212"/>
                  </a:cubicBezTo>
                  <a:cubicBezTo>
                    <a:pt x="123" y="209"/>
                    <a:pt x="123" y="207"/>
                    <a:pt x="123" y="205"/>
                  </a:cubicBezTo>
                  <a:cubicBezTo>
                    <a:pt x="122" y="202"/>
                    <a:pt x="122" y="200"/>
                    <a:pt x="122" y="199"/>
                  </a:cubicBezTo>
                  <a:cubicBezTo>
                    <a:pt x="122" y="198"/>
                    <a:pt x="122" y="198"/>
                    <a:pt x="122" y="198"/>
                  </a:cubicBezTo>
                  <a:cubicBezTo>
                    <a:pt x="123" y="198"/>
                    <a:pt x="123" y="197"/>
                    <a:pt x="123" y="197"/>
                  </a:cubicBezTo>
                  <a:cubicBezTo>
                    <a:pt x="123" y="196"/>
                    <a:pt x="123" y="196"/>
                    <a:pt x="123" y="195"/>
                  </a:cubicBezTo>
                  <a:cubicBezTo>
                    <a:pt x="122" y="195"/>
                    <a:pt x="122" y="195"/>
                    <a:pt x="122" y="194"/>
                  </a:cubicBezTo>
                  <a:cubicBezTo>
                    <a:pt x="122" y="192"/>
                    <a:pt x="122" y="190"/>
                    <a:pt x="122" y="189"/>
                  </a:cubicBezTo>
                  <a:cubicBezTo>
                    <a:pt x="122" y="188"/>
                    <a:pt x="122" y="186"/>
                    <a:pt x="122" y="184"/>
                  </a:cubicBezTo>
                  <a:cubicBezTo>
                    <a:pt x="122" y="184"/>
                    <a:pt x="122" y="183"/>
                    <a:pt x="122" y="182"/>
                  </a:cubicBezTo>
                  <a:cubicBezTo>
                    <a:pt x="122" y="181"/>
                    <a:pt x="122" y="180"/>
                    <a:pt x="122" y="179"/>
                  </a:cubicBezTo>
                  <a:cubicBezTo>
                    <a:pt x="122" y="178"/>
                    <a:pt x="122" y="178"/>
                    <a:pt x="122" y="177"/>
                  </a:cubicBezTo>
                  <a:cubicBezTo>
                    <a:pt x="122" y="177"/>
                    <a:pt x="122" y="176"/>
                    <a:pt x="122" y="175"/>
                  </a:cubicBezTo>
                  <a:cubicBezTo>
                    <a:pt x="122" y="170"/>
                    <a:pt x="122" y="165"/>
                    <a:pt x="122" y="158"/>
                  </a:cubicBezTo>
                  <a:cubicBezTo>
                    <a:pt x="122" y="152"/>
                    <a:pt x="122" y="147"/>
                    <a:pt x="122" y="142"/>
                  </a:cubicBezTo>
                  <a:cubicBezTo>
                    <a:pt x="122" y="141"/>
                    <a:pt x="122" y="141"/>
                    <a:pt x="122" y="140"/>
                  </a:cubicBezTo>
                  <a:cubicBezTo>
                    <a:pt x="122" y="140"/>
                    <a:pt x="122" y="139"/>
                    <a:pt x="122" y="139"/>
                  </a:cubicBezTo>
                  <a:cubicBezTo>
                    <a:pt x="122" y="136"/>
                    <a:pt x="122" y="132"/>
                    <a:pt x="122" y="129"/>
                  </a:cubicBezTo>
                  <a:cubicBezTo>
                    <a:pt x="122" y="126"/>
                    <a:pt x="122" y="122"/>
                    <a:pt x="122" y="119"/>
                  </a:cubicBezTo>
                  <a:cubicBezTo>
                    <a:pt x="122" y="119"/>
                    <a:pt x="122" y="118"/>
                    <a:pt x="122" y="118"/>
                  </a:cubicBezTo>
                  <a:cubicBezTo>
                    <a:pt x="122" y="117"/>
                    <a:pt x="122" y="117"/>
                    <a:pt x="122" y="116"/>
                  </a:cubicBezTo>
                  <a:cubicBezTo>
                    <a:pt x="122" y="117"/>
                    <a:pt x="122" y="117"/>
                    <a:pt x="122" y="116"/>
                  </a:cubicBezTo>
                  <a:cubicBezTo>
                    <a:pt x="123" y="116"/>
                    <a:pt x="123" y="116"/>
                    <a:pt x="122" y="116"/>
                  </a:cubicBezTo>
                  <a:cubicBezTo>
                    <a:pt x="122" y="116"/>
                    <a:pt x="122" y="115"/>
                    <a:pt x="122" y="115"/>
                  </a:cubicBezTo>
                  <a:cubicBezTo>
                    <a:pt x="122" y="115"/>
                    <a:pt x="122" y="115"/>
                    <a:pt x="122" y="114"/>
                  </a:cubicBezTo>
                  <a:cubicBezTo>
                    <a:pt x="122" y="111"/>
                    <a:pt x="122" y="107"/>
                    <a:pt x="122" y="104"/>
                  </a:cubicBezTo>
                  <a:cubicBezTo>
                    <a:pt x="122" y="101"/>
                    <a:pt x="122" y="97"/>
                    <a:pt x="122" y="94"/>
                  </a:cubicBezTo>
                  <a:cubicBezTo>
                    <a:pt x="122" y="91"/>
                    <a:pt x="122" y="87"/>
                    <a:pt x="122" y="84"/>
                  </a:cubicBezTo>
                  <a:cubicBezTo>
                    <a:pt x="122" y="80"/>
                    <a:pt x="122" y="77"/>
                    <a:pt x="123" y="73"/>
                  </a:cubicBezTo>
                  <a:cubicBezTo>
                    <a:pt x="122" y="73"/>
                    <a:pt x="122" y="74"/>
                    <a:pt x="122" y="74"/>
                  </a:cubicBezTo>
                  <a:cubicBezTo>
                    <a:pt x="122" y="75"/>
                    <a:pt x="122" y="75"/>
                    <a:pt x="122" y="75"/>
                  </a:cubicBezTo>
                  <a:lnTo>
                    <a:pt x="121" y="76"/>
                  </a:lnTo>
                  <a:cubicBezTo>
                    <a:pt x="121" y="76"/>
                    <a:pt x="121" y="77"/>
                    <a:pt x="121" y="77"/>
                  </a:cubicBezTo>
                  <a:lnTo>
                    <a:pt x="121" y="77"/>
                  </a:lnTo>
                  <a:cubicBezTo>
                    <a:pt x="121" y="77"/>
                    <a:pt x="121" y="78"/>
                    <a:pt x="121" y="78"/>
                  </a:cubicBezTo>
                  <a:cubicBezTo>
                    <a:pt x="121" y="78"/>
                    <a:pt x="121" y="78"/>
                    <a:pt x="121" y="78"/>
                  </a:cubicBezTo>
                  <a:cubicBezTo>
                    <a:pt x="121" y="78"/>
                    <a:pt x="121" y="78"/>
                    <a:pt x="121" y="78"/>
                  </a:cubicBezTo>
                  <a:cubicBezTo>
                    <a:pt x="121" y="78"/>
                    <a:pt x="121" y="79"/>
                    <a:pt x="121" y="79"/>
                  </a:cubicBezTo>
                  <a:cubicBezTo>
                    <a:pt x="121" y="79"/>
                    <a:pt x="121" y="80"/>
                    <a:pt x="121" y="80"/>
                  </a:cubicBezTo>
                  <a:cubicBezTo>
                    <a:pt x="121" y="81"/>
                    <a:pt x="121" y="81"/>
                    <a:pt x="121" y="81"/>
                  </a:cubicBezTo>
                  <a:cubicBezTo>
                    <a:pt x="121" y="83"/>
                    <a:pt x="120" y="85"/>
                    <a:pt x="120" y="87"/>
                  </a:cubicBezTo>
                  <a:cubicBezTo>
                    <a:pt x="120" y="89"/>
                    <a:pt x="120" y="91"/>
                    <a:pt x="119" y="94"/>
                  </a:cubicBezTo>
                  <a:cubicBezTo>
                    <a:pt x="119" y="95"/>
                    <a:pt x="119" y="96"/>
                    <a:pt x="119" y="97"/>
                  </a:cubicBezTo>
                  <a:cubicBezTo>
                    <a:pt x="118" y="98"/>
                    <a:pt x="118" y="99"/>
                    <a:pt x="118" y="100"/>
                  </a:cubicBezTo>
                  <a:cubicBezTo>
                    <a:pt x="118" y="100"/>
                    <a:pt x="118" y="101"/>
                    <a:pt x="118" y="101"/>
                  </a:cubicBezTo>
                  <a:cubicBezTo>
                    <a:pt x="118" y="102"/>
                    <a:pt x="118" y="102"/>
                    <a:pt x="118" y="103"/>
                  </a:cubicBezTo>
                  <a:cubicBezTo>
                    <a:pt x="118" y="103"/>
                    <a:pt x="118" y="104"/>
                    <a:pt x="118" y="104"/>
                  </a:cubicBezTo>
                  <a:cubicBezTo>
                    <a:pt x="118" y="105"/>
                    <a:pt x="117" y="105"/>
                    <a:pt x="117" y="106"/>
                  </a:cubicBezTo>
                  <a:cubicBezTo>
                    <a:pt x="117" y="106"/>
                    <a:pt x="117" y="107"/>
                    <a:pt x="117" y="107"/>
                  </a:cubicBezTo>
                  <a:cubicBezTo>
                    <a:pt x="117" y="108"/>
                    <a:pt x="117" y="109"/>
                    <a:pt x="117" y="109"/>
                  </a:cubicBezTo>
                  <a:cubicBezTo>
                    <a:pt x="117" y="109"/>
                    <a:pt x="117" y="110"/>
                    <a:pt x="117" y="110"/>
                  </a:cubicBezTo>
                  <a:cubicBezTo>
                    <a:pt x="117" y="111"/>
                    <a:pt x="117" y="111"/>
                    <a:pt x="116" y="112"/>
                  </a:cubicBezTo>
                  <a:cubicBezTo>
                    <a:pt x="116" y="112"/>
                    <a:pt x="116" y="113"/>
                    <a:pt x="116" y="114"/>
                  </a:cubicBezTo>
                  <a:cubicBezTo>
                    <a:pt x="116" y="114"/>
                    <a:pt x="116" y="115"/>
                    <a:pt x="116" y="115"/>
                  </a:cubicBezTo>
                  <a:cubicBezTo>
                    <a:pt x="116" y="116"/>
                    <a:pt x="116" y="116"/>
                    <a:pt x="116" y="117"/>
                  </a:cubicBezTo>
                  <a:cubicBezTo>
                    <a:pt x="116" y="117"/>
                    <a:pt x="116" y="118"/>
                    <a:pt x="116" y="118"/>
                  </a:cubicBezTo>
                  <a:cubicBezTo>
                    <a:pt x="115" y="119"/>
                    <a:pt x="115" y="119"/>
                    <a:pt x="116" y="120"/>
                  </a:cubicBezTo>
                  <a:cubicBezTo>
                    <a:pt x="116" y="120"/>
                    <a:pt x="116" y="121"/>
                    <a:pt x="116" y="121"/>
                  </a:cubicBezTo>
                  <a:cubicBezTo>
                    <a:pt x="115" y="122"/>
                    <a:pt x="115" y="122"/>
                    <a:pt x="115" y="123"/>
                  </a:cubicBezTo>
                  <a:cubicBezTo>
                    <a:pt x="115" y="123"/>
                    <a:pt x="115" y="124"/>
                    <a:pt x="115" y="124"/>
                  </a:cubicBezTo>
                  <a:cubicBezTo>
                    <a:pt x="115" y="126"/>
                    <a:pt x="114" y="127"/>
                    <a:pt x="114" y="129"/>
                  </a:cubicBezTo>
                  <a:cubicBezTo>
                    <a:pt x="114" y="130"/>
                    <a:pt x="114" y="132"/>
                    <a:pt x="114" y="133"/>
                  </a:cubicBezTo>
                  <a:cubicBezTo>
                    <a:pt x="114" y="135"/>
                    <a:pt x="114" y="136"/>
                    <a:pt x="113" y="137"/>
                  </a:cubicBezTo>
                  <a:cubicBezTo>
                    <a:pt x="113" y="139"/>
                    <a:pt x="113" y="140"/>
                    <a:pt x="113" y="142"/>
                  </a:cubicBezTo>
                  <a:cubicBezTo>
                    <a:pt x="113" y="144"/>
                    <a:pt x="112" y="145"/>
                    <a:pt x="112" y="147"/>
                  </a:cubicBezTo>
                  <a:cubicBezTo>
                    <a:pt x="111" y="149"/>
                    <a:pt x="111" y="150"/>
                    <a:pt x="111" y="152"/>
                  </a:cubicBezTo>
                  <a:cubicBezTo>
                    <a:pt x="111" y="152"/>
                    <a:pt x="111" y="153"/>
                    <a:pt x="111" y="153"/>
                  </a:cubicBezTo>
                  <a:cubicBezTo>
                    <a:pt x="111" y="154"/>
                    <a:pt x="111" y="154"/>
                    <a:pt x="111" y="155"/>
                  </a:cubicBezTo>
                  <a:cubicBezTo>
                    <a:pt x="111" y="155"/>
                    <a:pt x="111" y="156"/>
                    <a:pt x="111" y="156"/>
                  </a:cubicBezTo>
                  <a:cubicBezTo>
                    <a:pt x="110" y="156"/>
                    <a:pt x="110" y="157"/>
                    <a:pt x="110" y="157"/>
                  </a:cubicBezTo>
                  <a:cubicBezTo>
                    <a:pt x="110" y="158"/>
                    <a:pt x="110" y="158"/>
                    <a:pt x="110" y="159"/>
                  </a:cubicBezTo>
                  <a:cubicBezTo>
                    <a:pt x="110" y="159"/>
                    <a:pt x="110" y="160"/>
                    <a:pt x="110" y="160"/>
                  </a:cubicBezTo>
                  <a:cubicBezTo>
                    <a:pt x="110" y="161"/>
                    <a:pt x="110" y="162"/>
                    <a:pt x="110" y="162"/>
                  </a:cubicBezTo>
                  <a:cubicBezTo>
                    <a:pt x="110" y="163"/>
                    <a:pt x="110" y="163"/>
                    <a:pt x="110" y="164"/>
                  </a:cubicBezTo>
                  <a:cubicBezTo>
                    <a:pt x="109" y="164"/>
                    <a:pt x="109" y="165"/>
                    <a:pt x="110" y="165"/>
                  </a:cubicBezTo>
                  <a:cubicBezTo>
                    <a:pt x="110" y="166"/>
                    <a:pt x="110" y="166"/>
                    <a:pt x="110" y="167"/>
                  </a:cubicBezTo>
                  <a:cubicBezTo>
                    <a:pt x="109" y="168"/>
                    <a:pt x="109" y="169"/>
                    <a:pt x="109" y="169"/>
                  </a:cubicBezTo>
                  <a:cubicBezTo>
                    <a:pt x="109" y="170"/>
                    <a:pt x="109" y="171"/>
                    <a:pt x="109" y="172"/>
                  </a:cubicBezTo>
                  <a:cubicBezTo>
                    <a:pt x="108" y="176"/>
                    <a:pt x="108" y="179"/>
                    <a:pt x="107" y="182"/>
                  </a:cubicBezTo>
                  <a:cubicBezTo>
                    <a:pt x="107" y="185"/>
                    <a:pt x="106" y="188"/>
                    <a:pt x="106" y="191"/>
                  </a:cubicBezTo>
                  <a:cubicBezTo>
                    <a:pt x="106" y="192"/>
                    <a:pt x="106" y="192"/>
                    <a:pt x="106" y="192"/>
                  </a:cubicBezTo>
                  <a:cubicBezTo>
                    <a:pt x="106" y="193"/>
                    <a:pt x="106" y="193"/>
                    <a:pt x="106" y="194"/>
                  </a:cubicBezTo>
                  <a:cubicBezTo>
                    <a:pt x="106" y="194"/>
                    <a:pt x="106" y="195"/>
                    <a:pt x="105" y="195"/>
                  </a:cubicBezTo>
                  <a:cubicBezTo>
                    <a:pt x="105" y="195"/>
                    <a:pt x="105" y="196"/>
                    <a:pt x="105" y="197"/>
                  </a:cubicBezTo>
                  <a:cubicBezTo>
                    <a:pt x="105" y="197"/>
                    <a:pt x="105" y="197"/>
                    <a:pt x="105" y="198"/>
                  </a:cubicBezTo>
                  <a:cubicBezTo>
                    <a:pt x="105" y="199"/>
                    <a:pt x="105" y="199"/>
                    <a:pt x="105" y="200"/>
                  </a:cubicBezTo>
                  <a:cubicBezTo>
                    <a:pt x="105" y="200"/>
                    <a:pt x="105" y="201"/>
                    <a:pt x="105" y="201"/>
                  </a:cubicBezTo>
                  <a:cubicBezTo>
                    <a:pt x="104" y="202"/>
                    <a:pt x="104" y="202"/>
                    <a:pt x="104" y="203"/>
                  </a:cubicBezTo>
                  <a:cubicBezTo>
                    <a:pt x="104" y="204"/>
                    <a:pt x="104" y="206"/>
                    <a:pt x="104" y="208"/>
                  </a:cubicBezTo>
                  <a:cubicBezTo>
                    <a:pt x="104" y="209"/>
                    <a:pt x="104" y="211"/>
                    <a:pt x="103" y="212"/>
                  </a:cubicBezTo>
                  <a:cubicBezTo>
                    <a:pt x="100" y="212"/>
                    <a:pt x="97" y="212"/>
                    <a:pt x="94" y="212"/>
                  </a:cubicBezTo>
                  <a:cubicBezTo>
                    <a:pt x="91" y="212"/>
                    <a:pt x="87" y="212"/>
                    <a:pt x="83" y="212"/>
                  </a:cubicBezTo>
                  <a:cubicBezTo>
                    <a:pt x="83" y="211"/>
                    <a:pt x="82" y="211"/>
                    <a:pt x="82" y="211"/>
                  </a:cubicBezTo>
                  <a:cubicBezTo>
                    <a:pt x="82" y="211"/>
                    <a:pt x="82" y="210"/>
                    <a:pt x="82" y="210"/>
                  </a:cubicBezTo>
                  <a:cubicBezTo>
                    <a:pt x="82" y="210"/>
                    <a:pt x="82" y="209"/>
                    <a:pt x="82" y="209"/>
                  </a:cubicBezTo>
                  <a:cubicBezTo>
                    <a:pt x="82" y="209"/>
                    <a:pt x="82" y="209"/>
                    <a:pt x="81" y="208"/>
                  </a:cubicBezTo>
                  <a:cubicBezTo>
                    <a:pt x="81" y="208"/>
                    <a:pt x="80" y="209"/>
                    <a:pt x="80" y="209"/>
                  </a:cubicBezTo>
                  <a:cubicBezTo>
                    <a:pt x="80" y="210"/>
                    <a:pt x="80" y="211"/>
                    <a:pt x="80" y="211"/>
                  </a:cubicBezTo>
                  <a:cubicBezTo>
                    <a:pt x="78" y="211"/>
                    <a:pt x="78" y="211"/>
                    <a:pt x="77" y="212"/>
                  </a:cubicBezTo>
                  <a:cubicBezTo>
                    <a:pt x="76" y="212"/>
                    <a:pt x="76" y="212"/>
                    <a:pt x="76" y="211"/>
                  </a:cubicBezTo>
                  <a:cubicBezTo>
                    <a:pt x="76" y="211"/>
                    <a:pt x="77" y="211"/>
                    <a:pt x="77" y="211"/>
                  </a:cubicBezTo>
                  <a:cubicBezTo>
                    <a:pt x="76" y="211"/>
                    <a:pt x="76" y="211"/>
                    <a:pt x="75" y="211"/>
                  </a:cubicBezTo>
                  <a:cubicBezTo>
                    <a:pt x="75" y="211"/>
                    <a:pt x="75" y="211"/>
                    <a:pt x="74" y="211"/>
                  </a:cubicBezTo>
                  <a:cubicBezTo>
                    <a:pt x="74" y="212"/>
                    <a:pt x="74" y="212"/>
                    <a:pt x="73" y="212"/>
                  </a:cubicBezTo>
                  <a:cubicBezTo>
                    <a:pt x="73" y="212"/>
                    <a:pt x="73" y="212"/>
                    <a:pt x="72" y="212"/>
                  </a:cubicBezTo>
                  <a:cubicBezTo>
                    <a:pt x="72" y="211"/>
                    <a:pt x="72" y="211"/>
                    <a:pt x="73" y="211"/>
                  </a:cubicBezTo>
                  <a:cubicBezTo>
                    <a:pt x="73" y="211"/>
                    <a:pt x="73" y="211"/>
                    <a:pt x="73" y="210"/>
                  </a:cubicBezTo>
                  <a:cubicBezTo>
                    <a:pt x="72" y="210"/>
                    <a:pt x="72" y="210"/>
                    <a:pt x="72" y="210"/>
                  </a:cubicBezTo>
                  <a:cubicBezTo>
                    <a:pt x="72" y="211"/>
                    <a:pt x="71" y="211"/>
                    <a:pt x="71" y="211"/>
                  </a:cubicBezTo>
                  <a:cubicBezTo>
                    <a:pt x="71" y="211"/>
                    <a:pt x="71" y="212"/>
                    <a:pt x="70" y="212"/>
                  </a:cubicBezTo>
                  <a:cubicBezTo>
                    <a:pt x="70" y="212"/>
                    <a:pt x="70" y="212"/>
                    <a:pt x="69" y="212"/>
                  </a:cubicBezTo>
                  <a:cubicBezTo>
                    <a:pt x="69" y="211"/>
                    <a:pt x="69" y="211"/>
                    <a:pt x="70" y="211"/>
                  </a:cubicBezTo>
                  <a:cubicBezTo>
                    <a:pt x="70" y="211"/>
                    <a:pt x="70" y="211"/>
                    <a:pt x="71" y="210"/>
                  </a:cubicBezTo>
                  <a:cubicBezTo>
                    <a:pt x="71" y="210"/>
                    <a:pt x="71" y="210"/>
                    <a:pt x="71" y="210"/>
                  </a:cubicBezTo>
                  <a:cubicBezTo>
                    <a:pt x="72" y="209"/>
                    <a:pt x="72" y="209"/>
                    <a:pt x="72" y="209"/>
                  </a:cubicBezTo>
                  <a:cubicBezTo>
                    <a:pt x="72" y="208"/>
                    <a:pt x="71" y="208"/>
                    <a:pt x="71" y="208"/>
                  </a:cubicBezTo>
                  <a:cubicBezTo>
                    <a:pt x="71" y="208"/>
                    <a:pt x="71" y="208"/>
                    <a:pt x="71" y="208"/>
                  </a:cubicBezTo>
                  <a:cubicBezTo>
                    <a:pt x="70" y="208"/>
                    <a:pt x="70" y="208"/>
                    <a:pt x="70" y="208"/>
                  </a:cubicBezTo>
                  <a:cubicBezTo>
                    <a:pt x="70" y="208"/>
                    <a:pt x="70" y="208"/>
                    <a:pt x="70" y="208"/>
                  </a:cubicBezTo>
                  <a:cubicBezTo>
                    <a:pt x="70" y="209"/>
                    <a:pt x="70" y="209"/>
                    <a:pt x="70" y="209"/>
                  </a:cubicBezTo>
                  <a:cubicBezTo>
                    <a:pt x="70" y="209"/>
                    <a:pt x="69" y="209"/>
                    <a:pt x="69" y="209"/>
                  </a:cubicBezTo>
                  <a:cubicBezTo>
                    <a:pt x="68" y="208"/>
                    <a:pt x="68" y="208"/>
                    <a:pt x="68" y="207"/>
                  </a:cubicBezTo>
                  <a:cubicBezTo>
                    <a:pt x="68" y="206"/>
                    <a:pt x="68" y="206"/>
                    <a:pt x="68" y="205"/>
                  </a:cubicBezTo>
                  <a:cubicBezTo>
                    <a:pt x="68" y="205"/>
                    <a:pt x="68" y="204"/>
                    <a:pt x="68" y="204"/>
                  </a:cubicBezTo>
                  <a:cubicBezTo>
                    <a:pt x="67" y="204"/>
                    <a:pt x="67" y="203"/>
                    <a:pt x="67" y="203"/>
                  </a:cubicBezTo>
                  <a:cubicBezTo>
                    <a:pt x="67" y="201"/>
                    <a:pt x="67" y="200"/>
                    <a:pt x="67" y="198"/>
                  </a:cubicBezTo>
                  <a:cubicBezTo>
                    <a:pt x="67" y="197"/>
                    <a:pt x="66" y="195"/>
                    <a:pt x="66" y="194"/>
                  </a:cubicBezTo>
                  <a:cubicBezTo>
                    <a:pt x="66" y="193"/>
                    <a:pt x="66" y="193"/>
                    <a:pt x="66" y="193"/>
                  </a:cubicBezTo>
                  <a:cubicBezTo>
                    <a:pt x="66" y="192"/>
                    <a:pt x="66" y="192"/>
                    <a:pt x="65" y="192"/>
                  </a:cubicBezTo>
                  <a:cubicBezTo>
                    <a:pt x="65" y="191"/>
                    <a:pt x="65" y="191"/>
                    <a:pt x="65" y="190"/>
                  </a:cubicBezTo>
                  <a:cubicBezTo>
                    <a:pt x="66" y="190"/>
                    <a:pt x="66" y="189"/>
                    <a:pt x="65" y="189"/>
                  </a:cubicBezTo>
                  <a:cubicBezTo>
                    <a:pt x="65" y="188"/>
                    <a:pt x="65" y="187"/>
                    <a:pt x="65" y="187"/>
                  </a:cubicBezTo>
                  <a:cubicBezTo>
                    <a:pt x="65" y="186"/>
                    <a:pt x="65" y="185"/>
                    <a:pt x="65" y="184"/>
                  </a:cubicBezTo>
                  <a:cubicBezTo>
                    <a:pt x="65" y="182"/>
                    <a:pt x="64" y="180"/>
                    <a:pt x="64" y="178"/>
                  </a:cubicBezTo>
                  <a:cubicBezTo>
                    <a:pt x="64" y="176"/>
                    <a:pt x="63" y="174"/>
                    <a:pt x="63" y="172"/>
                  </a:cubicBezTo>
                  <a:cubicBezTo>
                    <a:pt x="63" y="172"/>
                    <a:pt x="63" y="171"/>
                    <a:pt x="63" y="171"/>
                  </a:cubicBezTo>
                  <a:cubicBezTo>
                    <a:pt x="63" y="170"/>
                    <a:pt x="63" y="170"/>
                    <a:pt x="63" y="170"/>
                  </a:cubicBezTo>
                  <a:cubicBezTo>
                    <a:pt x="63" y="168"/>
                    <a:pt x="63" y="167"/>
                    <a:pt x="62" y="165"/>
                  </a:cubicBezTo>
                  <a:cubicBezTo>
                    <a:pt x="62" y="163"/>
                    <a:pt x="61" y="162"/>
                    <a:pt x="61" y="160"/>
                  </a:cubicBezTo>
                  <a:cubicBezTo>
                    <a:pt x="61" y="160"/>
                    <a:pt x="61" y="159"/>
                    <a:pt x="61" y="159"/>
                  </a:cubicBezTo>
                  <a:cubicBezTo>
                    <a:pt x="61" y="159"/>
                    <a:pt x="61" y="158"/>
                    <a:pt x="61" y="158"/>
                  </a:cubicBezTo>
                  <a:cubicBezTo>
                    <a:pt x="61" y="157"/>
                    <a:pt x="61" y="156"/>
                    <a:pt x="61" y="155"/>
                  </a:cubicBezTo>
                  <a:cubicBezTo>
                    <a:pt x="61" y="155"/>
                    <a:pt x="60" y="154"/>
                    <a:pt x="60" y="152"/>
                  </a:cubicBezTo>
                  <a:cubicBezTo>
                    <a:pt x="60" y="150"/>
                    <a:pt x="59" y="147"/>
                    <a:pt x="59" y="144"/>
                  </a:cubicBezTo>
                  <a:cubicBezTo>
                    <a:pt x="58" y="141"/>
                    <a:pt x="58" y="138"/>
                    <a:pt x="58" y="135"/>
                  </a:cubicBezTo>
                  <a:cubicBezTo>
                    <a:pt x="57" y="134"/>
                    <a:pt x="57" y="133"/>
                    <a:pt x="57" y="131"/>
                  </a:cubicBezTo>
                  <a:cubicBezTo>
                    <a:pt x="57" y="130"/>
                    <a:pt x="57" y="129"/>
                    <a:pt x="57" y="127"/>
                  </a:cubicBezTo>
                  <a:cubicBezTo>
                    <a:pt x="57" y="127"/>
                    <a:pt x="57" y="127"/>
                    <a:pt x="56" y="126"/>
                  </a:cubicBezTo>
                  <a:cubicBezTo>
                    <a:pt x="56" y="125"/>
                    <a:pt x="56" y="125"/>
                    <a:pt x="56" y="125"/>
                  </a:cubicBezTo>
                  <a:cubicBezTo>
                    <a:pt x="56" y="123"/>
                    <a:pt x="56" y="122"/>
                    <a:pt x="56" y="120"/>
                  </a:cubicBezTo>
                  <a:cubicBezTo>
                    <a:pt x="56" y="118"/>
                    <a:pt x="55" y="117"/>
                    <a:pt x="55" y="115"/>
                  </a:cubicBezTo>
                  <a:cubicBezTo>
                    <a:pt x="55" y="115"/>
                    <a:pt x="55" y="114"/>
                    <a:pt x="55" y="114"/>
                  </a:cubicBezTo>
                  <a:cubicBezTo>
                    <a:pt x="55" y="113"/>
                    <a:pt x="54" y="113"/>
                    <a:pt x="54" y="112"/>
                  </a:cubicBezTo>
                  <a:cubicBezTo>
                    <a:pt x="54" y="112"/>
                    <a:pt x="54" y="112"/>
                    <a:pt x="54" y="111"/>
                  </a:cubicBezTo>
                  <a:cubicBezTo>
                    <a:pt x="54" y="111"/>
                    <a:pt x="54" y="110"/>
                    <a:pt x="54" y="110"/>
                  </a:cubicBezTo>
                  <a:cubicBezTo>
                    <a:pt x="54" y="109"/>
                    <a:pt x="54" y="108"/>
                    <a:pt x="54" y="108"/>
                  </a:cubicBezTo>
                  <a:cubicBezTo>
                    <a:pt x="54" y="107"/>
                    <a:pt x="54" y="106"/>
                    <a:pt x="54" y="105"/>
                  </a:cubicBezTo>
                  <a:cubicBezTo>
                    <a:pt x="53" y="102"/>
                    <a:pt x="53" y="99"/>
                    <a:pt x="52" y="96"/>
                  </a:cubicBezTo>
                  <a:cubicBezTo>
                    <a:pt x="51" y="93"/>
                    <a:pt x="51" y="90"/>
                    <a:pt x="50" y="87"/>
                  </a:cubicBezTo>
                  <a:cubicBezTo>
                    <a:pt x="50" y="87"/>
                    <a:pt x="50" y="86"/>
                    <a:pt x="50" y="86"/>
                  </a:cubicBezTo>
                  <a:cubicBezTo>
                    <a:pt x="50" y="86"/>
                    <a:pt x="50" y="85"/>
                    <a:pt x="50" y="85"/>
                  </a:cubicBezTo>
                  <a:cubicBezTo>
                    <a:pt x="50" y="84"/>
                    <a:pt x="50" y="82"/>
                    <a:pt x="50" y="81"/>
                  </a:cubicBezTo>
                  <a:cubicBezTo>
                    <a:pt x="50" y="79"/>
                    <a:pt x="50" y="77"/>
                    <a:pt x="50" y="75"/>
                  </a:cubicBezTo>
                  <a:cubicBezTo>
                    <a:pt x="49" y="77"/>
                    <a:pt x="49" y="80"/>
                    <a:pt x="49" y="83"/>
                  </a:cubicBezTo>
                  <a:cubicBezTo>
                    <a:pt x="49" y="86"/>
                    <a:pt x="49" y="89"/>
                    <a:pt x="49" y="92"/>
                  </a:cubicBezTo>
                  <a:lnTo>
                    <a:pt x="49" y="193"/>
                  </a:lnTo>
                  <a:cubicBezTo>
                    <a:pt x="49" y="193"/>
                    <a:pt x="48" y="193"/>
                    <a:pt x="48" y="193"/>
                  </a:cubicBezTo>
                  <a:cubicBezTo>
                    <a:pt x="48" y="193"/>
                    <a:pt x="48" y="193"/>
                    <a:pt x="47" y="192"/>
                  </a:cubicBezTo>
                  <a:cubicBezTo>
                    <a:pt x="47" y="192"/>
                    <a:pt x="47" y="192"/>
                    <a:pt x="47" y="192"/>
                  </a:cubicBezTo>
                  <a:cubicBezTo>
                    <a:pt x="47" y="191"/>
                    <a:pt x="46" y="191"/>
                    <a:pt x="46" y="191"/>
                  </a:cubicBezTo>
                  <a:cubicBezTo>
                    <a:pt x="45" y="192"/>
                    <a:pt x="45" y="192"/>
                    <a:pt x="44" y="192"/>
                  </a:cubicBezTo>
                  <a:cubicBezTo>
                    <a:pt x="43" y="192"/>
                    <a:pt x="43" y="192"/>
                    <a:pt x="42" y="193"/>
                  </a:cubicBezTo>
                  <a:cubicBezTo>
                    <a:pt x="42" y="193"/>
                    <a:pt x="42" y="193"/>
                    <a:pt x="42" y="193"/>
                  </a:cubicBezTo>
                  <a:cubicBezTo>
                    <a:pt x="42" y="194"/>
                    <a:pt x="42" y="194"/>
                    <a:pt x="43" y="194"/>
                  </a:cubicBezTo>
                  <a:cubicBezTo>
                    <a:pt x="43" y="194"/>
                    <a:pt x="43" y="194"/>
                    <a:pt x="43" y="194"/>
                  </a:cubicBezTo>
                  <a:cubicBezTo>
                    <a:pt x="43" y="194"/>
                    <a:pt x="43" y="195"/>
                    <a:pt x="43" y="195"/>
                  </a:cubicBezTo>
                  <a:cubicBezTo>
                    <a:pt x="43" y="196"/>
                    <a:pt x="42" y="196"/>
                    <a:pt x="41" y="196"/>
                  </a:cubicBezTo>
                  <a:cubicBezTo>
                    <a:pt x="41" y="197"/>
                    <a:pt x="40" y="196"/>
                    <a:pt x="39" y="196"/>
                  </a:cubicBezTo>
                  <a:cubicBezTo>
                    <a:pt x="39" y="196"/>
                    <a:pt x="39" y="197"/>
                    <a:pt x="39" y="197"/>
                  </a:cubicBezTo>
                  <a:cubicBezTo>
                    <a:pt x="39" y="197"/>
                    <a:pt x="39" y="198"/>
                    <a:pt x="40" y="198"/>
                  </a:cubicBezTo>
                  <a:cubicBezTo>
                    <a:pt x="40" y="198"/>
                    <a:pt x="40" y="198"/>
                    <a:pt x="40" y="198"/>
                  </a:cubicBezTo>
                  <a:cubicBezTo>
                    <a:pt x="40" y="199"/>
                    <a:pt x="40" y="199"/>
                    <a:pt x="40" y="200"/>
                  </a:cubicBezTo>
                  <a:cubicBezTo>
                    <a:pt x="39" y="200"/>
                    <a:pt x="38" y="199"/>
                    <a:pt x="37" y="198"/>
                  </a:cubicBezTo>
                  <a:cubicBezTo>
                    <a:pt x="37" y="198"/>
                    <a:pt x="36" y="199"/>
                    <a:pt x="36" y="199"/>
                  </a:cubicBezTo>
                  <a:cubicBezTo>
                    <a:pt x="35" y="200"/>
                    <a:pt x="35" y="200"/>
                    <a:pt x="34" y="200"/>
                  </a:cubicBezTo>
                  <a:cubicBezTo>
                    <a:pt x="33" y="201"/>
                    <a:pt x="33" y="201"/>
                    <a:pt x="33" y="200"/>
                  </a:cubicBezTo>
                  <a:cubicBezTo>
                    <a:pt x="33" y="200"/>
                    <a:pt x="33" y="200"/>
                    <a:pt x="32" y="200"/>
                  </a:cubicBezTo>
                  <a:cubicBezTo>
                    <a:pt x="32" y="200"/>
                    <a:pt x="32" y="199"/>
                    <a:pt x="32" y="199"/>
                  </a:cubicBezTo>
                  <a:cubicBezTo>
                    <a:pt x="32" y="199"/>
                    <a:pt x="32" y="199"/>
                    <a:pt x="31" y="199"/>
                  </a:cubicBezTo>
                  <a:cubicBezTo>
                    <a:pt x="31" y="199"/>
                    <a:pt x="31" y="199"/>
                    <a:pt x="31" y="200"/>
                  </a:cubicBezTo>
                  <a:cubicBezTo>
                    <a:pt x="31" y="201"/>
                    <a:pt x="31" y="201"/>
                    <a:pt x="31" y="202"/>
                  </a:cubicBezTo>
                  <a:cubicBezTo>
                    <a:pt x="30" y="201"/>
                    <a:pt x="29" y="201"/>
                    <a:pt x="29" y="202"/>
                  </a:cubicBezTo>
                  <a:cubicBezTo>
                    <a:pt x="28" y="202"/>
                    <a:pt x="28" y="203"/>
                    <a:pt x="28" y="204"/>
                  </a:cubicBezTo>
                  <a:cubicBezTo>
                    <a:pt x="28" y="204"/>
                    <a:pt x="27" y="204"/>
                    <a:pt x="27" y="204"/>
                  </a:cubicBezTo>
                  <a:cubicBezTo>
                    <a:pt x="27" y="203"/>
                    <a:pt x="27" y="203"/>
                    <a:pt x="27" y="203"/>
                  </a:cubicBezTo>
                  <a:cubicBezTo>
                    <a:pt x="26" y="203"/>
                    <a:pt x="26" y="204"/>
                    <a:pt x="26" y="204"/>
                  </a:cubicBezTo>
                  <a:cubicBezTo>
                    <a:pt x="26" y="204"/>
                    <a:pt x="26" y="205"/>
                    <a:pt x="26" y="205"/>
                  </a:cubicBezTo>
                  <a:cubicBezTo>
                    <a:pt x="27" y="206"/>
                    <a:pt x="27" y="206"/>
                    <a:pt x="27" y="206"/>
                  </a:cubicBezTo>
                  <a:cubicBezTo>
                    <a:pt x="28" y="207"/>
                    <a:pt x="28" y="207"/>
                    <a:pt x="28" y="208"/>
                  </a:cubicBezTo>
                  <a:cubicBezTo>
                    <a:pt x="27" y="208"/>
                    <a:pt x="26" y="208"/>
                    <a:pt x="26" y="208"/>
                  </a:cubicBezTo>
                  <a:cubicBezTo>
                    <a:pt x="25" y="208"/>
                    <a:pt x="25" y="208"/>
                    <a:pt x="24" y="208"/>
                  </a:cubicBezTo>
                  <a:cubicBezTo>
                    <a:pt x="24" y="208"/>
                    <a:pt x="23" y="209"/>
                    <a:pt x="22" y="209"/>
                  </a:cubicBezTo>
                  <a:cubicBezTo>
                    <a:pt x="22" y="209"/>
                    <a:pt x="21" y="209"/>
                    <a:pt x="20" y="209"/>
                  </a:cubicBezTo>
                  <a:cubicBezTo>
                    <a:pt x="21" y="208"/>
                    <a:pt x="21" y="207"/>
                    <a:pt x="20" y="207"/>
                  </a:cubicBezTo>
                  <a:cubicBezTo>
                    <a:pt x="20" y="206"/>
                    <a:pt x="20" y="206"/>
                    <a:pt x="19" y="206"/>
                  </a:cubicBezTo>
                  <a:cubicBezTo>
                    <a:pt x="19" y="206"/>
                    <a:pt x="19" y="206"/>
                    <a:pt x="20" y="205"/>
                  </a:cubicBezTo>
                  <a:cubicBezTo>
                    <a:pt x="20" y="205"/>
                    <a:pt x="20" y="205"/>
                    <a:pt x="20" y="204"/>
                  </a:cubicBezTo>
                  <a:cubicBezTo>
                    <a:pt x="20" y="203"/>
                    <a:pt x="19" y="201"/>
                    <a:pt x="19" y="199"/>
                  </a:cubicBezTo>
                  <a:cubicBezTo>
                    <a:pt x="18" y="199"/>
                    <a:pt x="18" y="199"/>
                    <a:pt x="18" y="199"/>
                  </a:cubicBezTo>
                  <a:cubicBezTo>
                    <a:pt x="17" y="199"/>
                    <a:pt x="17" y="199"/>
                    <a:pt x="17" y="199"/>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2"/>
                    <a:pt x="14" y="202"/>
                    <a:pt x="13" y="202"/>
                  </a:cubicBezTo>
                  <a:cubicBezTo>
                    <a:pt x="13" y="201"/>
                    <a:pt x="13" y="201"/>
                    <a:pt x="13" y="201"/>
                  </a:cubicBezTo>
                  <a:cubicBezTo>
                    <a:pt x="13" y="200"/>
                    <a:pt x="12" y="200"/>
                    <a:pt x="12" y="199"/>
                  </a:cubicBezTo>
                  <a:cubicBezTo>
                    <a:pt x="12" y="199"/>
                    <a:pt x="11" y="199"/>
                    <a:pt x="11" y="199"/>
                  </a:cubicBezTo>
                  <a:cubicBezTo>
                    <a:pt x="11" y="198"/>
                    <a:pt x="11" y="198"/>
                    <a:pt x="12" y="198"/>
                  </a:cubicBezTo>
                  <a:cubicBezTo>
                    <a:pt x="12" y="197"/>
                    <a:pt x="11" y="196"/>
                    <a:pt x="10" y="196"/>
                  </a:cubicBezTo>
                  <a:cubicBezTo>
                    <a:pt x="9" y="196"/>
                    <a:pt x="8" y="196"/>
                    <a:pt x="8" y="196"/>
                  </a:cubicBezTo>
                  <a:cubicBezTo>
                    <a:pt x="8" y="197"/>
                    <a:pt x="8" y="197"/>
                    <a:pt x="8" y="197"/>
                  </a:cubicBezTo>
                  <a:cubicBezTo>
                    <a:pt x="8" y="197"/>
                    <a:pt x="8" y="197"/>
                    <a:pt x="9" y="197"/>
                  </a:cubicBezTo>
                  <a:lnTo>
                    <a:pt x="9" y="197"/>
                  </a:lnTo>
                  <a:cubicBezTo>
                    <a:pt x="10" y="197"/>
                    <a:pt x="10" y="197"/>
                    <a:pt x="10" y="198"/>
                  </a:cubicBezTo>
                  <a:cubicBezTo>
                    <a:pt x="10" y="199"/>
                    <a:pt x="9" y="200"/>
                    <a:pt x="7" y="200"/>
                  </a:cubicBezTo>
                  <a:cubicBezTo>
                    <a:pt x="6" y="200"/>
                    <a:pt x="6" y="201"/>
                    <a:pt x="5" y="201"/>
                  </a:cubicBezTo>
                  <a:cubicBezTo>
                    <a:pt x="4" y="202"/>
                    <a:pt x="4" y="203"/>
                    <a:pt x="5" y="204"/>
                  </a:cubicBezTo>
                  <a:cubicBezTo>
                    <a:pt x="5" y="204"/>
                    <a:pt x="6" y="204"/>
                    <a:pt x="6" y="204"/>
                  </a:cubicBezTo>
                  <a:cubicBezTo>
                    <a:pt x="6" y="203"/>
                    <a:pt x="7" y="203"/>
                    <a:pt x="7" y="203"/>
                  </a:cubicBezTo>
                  <a:cubicBezTo>
                    <a:pt x="7" y="203"/>
                    <a:pt x="7" y="202"/>
                    <a:pt x="7" y="202"/>
                  </a:cubicBezTo>
                  <a:cubicBezTo>
                    <a:pt x="8" y="202"/>
                    <a:pt x="8" y="202"/>
                    <a:pt x="8" y="202"/>
                  </a:cubicBezTo>
                  <a:lnTo>
                    <a:pt x="7" y="206"/>
                  </a:lnTo>
                  <a:lnTo>
                    <a:pt x="5" y="206"/>
                  </a:lnTo>
                  <a:cubicBezTo>
                    <a:pt x="5" y="206"/>
                    <a:pt x="4" y="206"/>
                    <a:pt x="4" y="206"/>
                  </a:cubicBezTo>
                  <a:cubicBezTo>
                    <a:pt x="4" y="207"/>
                    <a:pt x="5" y="207"/>
                    <a:pt x="5" y="207"/>
                  </a:cubicBezTo>
                  <a:cubicBezTo>
                    <a:pt x="6" y="207"/>
                    <a:pt x="6" y="208"/>
                    <a:pt x="7" y="208"/>
                  </a:cubicBezTo>
                  <a:cubicBezTo>
                    <a:pt x="7" y="208"/>
                    <a:pt x="7" y="208"/>
                    <a:pt x="7" y="208"/>
                  </a:cubicBezTo>
                  <a:cubicBezTo>
                    <a:pt x="7" y="208"/>
                    <a:pt x="8" y="208"/>
                    <a:pt x="8" y="207"/>
                  </a:cubicBezTo>
                  <a:cubicBezTo>
                    <a:pt x="8" y="207"/>
                    <a:pt x="8" y="207"/>
                    <a:pt x="8" y="207"/>
                  </a:cubicBezTo>
                  <a:cubicBezTo>
                    <a:pt x="8" y="207"/>
                    <a:pt x="8" y="207"/>
                    <a:pt x="9" y="207"/>
                  </a:cubicBezTo>
                  <a:lnTo>
                    <a:pt x="9" y="209"/>
                  </a:lnTo>
                  <a:cubicBezTo>
                    <a:pt x="8" y="209"/>
                    <a:pt x="7" y="209"/>
                    <a:pt x="6" y="209"/>
                  </a:cubicBezTo>
                  <a:cubicBezTo>
                    <a:pt x="5" y="209"/>
                    <a:pt x="5" y="209"/>
                    <a:pt x="4" y="208"/>
                  </a:cubicBezTo>
                  <a:cubicBezTo>
                    <a:pt x="4" y="208"/>
                    <a:pt x="4" y="208"/>
                    <a:pt x="4" y="209"/>
                  </a:cubicBezTo>
                  <a:cubicBezTo>
                    <a:pt x="4" y="210"/>
                    <a:pt x="4" y="210"/>
                    <a:pt x="4" y="211"/>
                  </a:cubicBezTo>
                  <a:cubicBezTo>
                    <a:pt x="3" y="210"/>
                    <a:pt x="3" y="210"/>
                    <a:pt x="2" y="210"/>
                  </a:cubicBezTo>
                  <a:cubicBezTo>
                    <a:pt x="2" y="210"/>
                    <a:pt x="1" y="210"/>
                    <a:pt x="1" y="210"/>
                  </a:cubicBezTo>
                  <a:cubicBezTo>
                    <a:pt x="1" y="208"/>
                    <a:pt x="1" y="208"/>
                    <a:pt x="1" y="207"/>
                  </a:cubicBezTo>
                  <a:cubicBezTo>
                    <a:pt x="0" y="206"/>
                    <a:pt x="0" y="205"/>
                    <a:pt x="1" y="204"/>
                  </a:cubicBezTo>
                  <a:cubicBezTo>
                    <a:pt x="1" y="203"/>
                    <a:pt x="1" y="203"/>
                    <a:pt x="1" y="203"/>
                  </a:cubicBezTo>
                  <a:cubicBezTo>
                    <a:pt x="2" y="203"/>
                    <a:pt x="2" y="202"/>
                    <a:pt x="2" y="202"/>
                  </a:cubicBezTo>
                  <a:cubicBezTo>
                    <a:pt x="2" y="201"/>
                    <a:pt x="2" y="201"/>
                    <a:pt x="2" y="201"/>
                  </a:cubicBezTo>
                  <a:cubicBezTo>
                    <a:pt x="2" y="201"/>
                    <a:pt x="2" y="201"/>
                    <a:pt x="2" y="201"/>
                  </a:cubicBezTo>
                  <a:cubicBezTo>
                    <a:pt x="2" y="201"/>
                    <a:pt x="1" y="201"/>
                    <a:pt x="1" y="201"/>
                  </a:cubicBezTo>
                  <a:cubicBezTo>
                    <a:pt x="1" y="201"/>
                    <a:pt x="1" y="200"/>
                    <a:pt x="1" y="200"/>
                  </a:cubicBezTo>
                  <a:cubicBezTo>
                    <a:pt x="1" y="171"/>
                    <a:pt x="1" y="143"/>
                    <a:pt x="1" y="114"/>
                  </a:cubicBezTo>
                  <a:cubicBezTo>
                    <a:pt x="0" y="86"/>
                    <a:pt x="0" y="57"/>
                    <a:pt x="1" y="28"/>
                  </a:cubicBezTo>
                  <a:cubicBezTo>
                    <a:pt x="2" y="28"/>
                    <a:pt x="2" y="28"/>
                    <a:pt x="2" y="29"/>
                  </a:cubicBezTo>
                  <a:cubicBezTo>
                    <a:pt x="3" y="29"/>
                    <a:pt x="3" y="29"/>
                    <a:pt x="3" y="29"/>
                  </a:cubicBezTo>
                  <a:cubicBezTo>
                    <a:pt x="4" y="29"/>
                    <a:pt x="5" y="29"/>
                    <a:pt x="5" y="28"/>
                  </a:cubicBezTo>
                  <a:cubicBezTo>
                    <a:pt x="5" y="27"/>
                    <a:pt x="5" y="26"/>
                    <a:pt x="6" y="26"/>
                  </a:cubicBezTo>
                  <a:cubicBezTo>
                    <a:pt x="5" y="25"/>
                    <a:pt x="5" y="26"/>
                    <a:pt x="5" y="26"/>
                  </a:cubicBezTo>
                  <a:cubicBezTo>
                    <a:pt x="4" y="26"/>
                    <a:pt x="4" y="26"/>
                    <a:pt x="4" y="26"/>
                  </a:cubicBezTo>
                  <a:lnTo>
                    <a:pt x="4" y="27"/>
                  </a:lnTo>
                  <a:cubicBezTo>
                    <a:pt x="4" y="28"/>
                    <a:pt x="4" y="28"/>
                    <a:pt x="4" y="28"/>
                  </a:cubicBezTo>
                  <a:cubicBezTo>
                    <a:pt x="2" y="28"/>
                    <a:pt x="1" y="27"/>
                    <a:pt x="1" y="26"/>
                  </a:cubicBezTo>
                  <a:cubicBezTo>
                    <a:pt x="1" y="25"/>
                    <a:pt x="1" y="24"/>
                    <a:pt x="0" y="23"/>
                  </a:cubicBezTo>
                  <a:cubicBezTo>
                    <a:pt x="1" y="23"/>
                    <a:pt x="2" y="23"/>
                    <a:pt x="3" y="23"/>
                  </a:cubicBezTo>
                  <a:cubicBezTo>
                    <a:pt x="4" y="22"/>
                    <a:pt x="4" y="22"/>
                    <a:pt x="5" y="21"/>
                  </a:cubicBezTo>
                  <a:cubicBezTo>
                    <a:pt x="4" y="20"/>
                    <a:pt x="3" y="20"/>
                    <a:pt x="2" y="21"/>
                  </a:cubicBezTo>
                  <a:cubicBezTo>
                    <a:pt x="1" y="21"/>
                    <a:pt x="1" y="22"/>
                    <a:pt x="1" y="22"/>
                  </a:cubicBezTo>
                  <a:cubicBezTo>
                    <a:pt x="1" y="22"/>
                    <a:pt x="0" y="21"/>
                    <a:pt x="0" y="21"/>
                  </a:cubicBezTo>
                  <a:cubicBezTo>
                    <a:pt x="0" y="20"/>
                    <a:pt x="0" y="20"/>
                    <a:pt x="1" y="19"/>
                  </a:cubicBezTo>
                  <a:cubicBezTo>
                    <a:pt x="1" y="18"/>
                    <a:pt x="1" y="18"/>
                    <a:pt x="1" y="17"/>
                  </a:cubicBezTo>
                  <a:cubicBezTo>
                    <a:pt x="1" y="17"/>
                    <a:pt x="1" y="16"/>
                    <a:pt x="0" y="16"/>
                  </a:cubicBezTo>
                  <a:cubicBezTo>
                    <a:pt x="1" y="15"/>
                    <a:pt x="1" y="15"/>
                    <a:pt x="2" y="15"/>
                  </a:cubicBezTo>
                  <a:cubicBezTo>
                    <a:pt x="2" y="14"/>
                    <a:pt x="2" y="14"/>
                    <a:pt x="3" y="13"/>
                  </a:cubicBezTo>
                  <a:cubicBezTo>
                    <a:pt x="3" y="13"/>
                    <a:pt x="3" y="12"/>
                    <a:pt x="4" y="12"/>
                  </a:cubicBezTo>
                  <a:cubicBezTo>
                    <a:pt x="4" y="12"/>
                    <a:pt x="4" y="12"/>
                    <a:pt x="3" y="11"/>
                  </a:cubicBezTo>
                  <a:cubicBezTo>
                    <a:pt x="3" y="11"/>
                    <a:pt x="3" y="11"/>
                    <a:pt x="2" y="11"/>
                  </a:cubicBezTo>
                  <a:cubicBezTo>
                    <a:pt x="2" y="12"/>
                    <a:pt x="2" y="12"/>
                    <a:pt x="1" y="12"/>
                  </a:cubicBezTo>
                  <a:cubicBezTo>
                    <a:pt x="1" y="12"/>
                    <a:pt x="1" y="11"/>
                    <a:pt x="1" y="11"/>
                  </a:cubicBezTo>
                  <a:cubicBezTo>
                    <a:pt x="1" y="10"/>
                    <a:pt x="1" y="9"/>
                    <a:pt x="1" y="9"/>
                  </a:cubicBezTo>
                  <a:cubicBezTo>
                    <a:pt x="1" y="8"/>
                    <a:pt x="1" y="7"/>
                    <a:pt x="1" y="6"/>
                  </a:cubicBezTo>
                  <a:cubicBezTo>
                    <a:pt x="2" y="6"/>
                    <a:pt x="2" y="6"/>
                    <a:pt x="2" y="6"/>
                  </a:cubicBezTo>
                  <a:cubicBezTo>
                    <a:pt x="2" y="7"/>
                    <a:pt x="3" y="7"/>
                    <a:pt x="3" y="7"/>
                  </a:cubicBezTo>
                  <a:cubicBezTo>
                    <a:pt x="3" y="7"/>
                    <a:pt x="3" y="7"/>
                    <a:pt x="4" y="7"/>
                  </a:cubicBezTo>
                  <a:cubicBezTo>
                    <a:pt x="4" y="7"/>
                    <a:pt x="4" y="7"/>
                    <a:pt x="5" y="7"/>
                  </a:cubicBezTo>
                  <a:cubicBezTo>
                    <a:pt x="5" y="7"/>
                    <a:pt x="5" y="6"/>
                    <a:pt x="4" y="6"/>
                  </a:cubicBezTo>
                  <a:cubicBezTo>
                    <a:pt x="3" y="5"/>
                    <a:pt x="3" y="5"/>
                    <a:pt x="3" y="4"/>
                  </a:cubicBezTo>
                  <a:cubicBezTo>
                    <a:pt x="2" y="4"/>
                    <a:pt x="2" y="4"/>
                    <a:pt x="2" y="4"/>
                  </a:cubicBezTo>
                  <a:cubicBezTo>
                    <a:pt x="2" y="5"/>
                    <a:pt x="2" y="5"/>
                    <a:pt x="1" y="5"/>
                  </a:cubicBezTo>
                  <a:cubicBezTo>
                    <a:pt x="1" y="5"/>
                    <a:pt x="1" y="5"/>
                    <a:pt x="1" y="5"/>
                  </a:cubicBezTo>
                  <a:cubicBezTo>
                    <a:pt x="1" y="5"/>
                    <a:pt x="1" y="5"/>
                    <a:pt x="1" y="5"/>
                  </a:cubicBezTo>
                  <a:cubicBezTo>
                    <a:pt x="0" y="4"/>
                    <a:pt x="0" y="4"/>
                    <a:pt x="1" y="4"/>
                  </a:cubicBezTo>
                  <a:cubicBezTo>
                    <a:pt x="1" y="4"/>
                    <a:pt x="1" y="4"/>
                    <a:pt x="1" y="4"/>
                  </a:cubicBezTo>
                  <a:cubicBezTo>
                    <a:pt x="2" y="4"/>
                    <a:pt x="2" y="4"/>
                    <a:pt x="2" y="4"/>
                  </a:cubicBezTo>
                  <a:cubicBezTo>
                    <a:pt x="3" y="4"/>
                    <a:pt x="3" y="4"/>
                    <a:pt x="3" y="4"/>
                  </a:cubicBezTo>
                  <a:cubicBezTo>
                    <a:pt x="3" y="4"/>
                    <a:pt x="4" y="3"/>
                    <a:pt x="4" y="3"/>
                  </a:cubicBezTo>
                  <a:cubicBezTo>
                    <a:pt x="4" y="3"/>
                    <a:pt x="4" y="2"/>
                    <a:pt x="4" y="2"/>
                  </a:cubicBezTo>
                  <a:cubicBezTo>
                    <a:pt x="4" y="1"/>
                    <a:pt x="4" y="1"/>
                    <a:pt x="3" y="1"/>
                  </a:cubicBezTo>
                  <a:cubicBezTo>
                    <a:pt x="3" y="1"/>
                    <a:pt x="3" y="1"/>
                    <a:pt x="3" y="1"/>
                  </a:cubicBezTo>
                  <a:cubicBezTo>
                    <a:pt x="2" y="2"/>
                    <a:pt x="2" y="2"/>
                    <a:pt x="2" y="2"/>
                  </a:cubicBezTo>
                  <a:cubicBezTo>
                    <a:pt x="1" y="2"/>
                    <a:pt x="1" y="2"/>
                    <a:pt x="1" y="1"/>
                  </a:cubicBezTo>
                  <a:cubicBezTo>
                    <a:pt x="1" y="0"/>
                    <a:pt x="2" y="0"/>
                    <a:pt x="3" y="0"/>
                  </a:cubicBezTo>
                  <a:cubicBezTo>
                    <a:pt x="4" y="0"/>
                    <a:pt x="6" y="0"/>
                    <a:pt x="7" y="0"/>
                  </a:cubicBezTo>
                  <a:cubicBezTo>
                    <a:pt x="8" y="0"/>
                    <a:pt x="8" y="0"/>
                    <a:pt x="9" y="0"/>
                  </a:cubicBezTo>
                  <a:cubicBezTo>
                    <a:pt x="9" y="0"/>
                    <a:pt x="10" y="0"/>
                    <a:pt x="10" y="0"/>
                  </a:cubicBezTo>
                  <a:cubicBezTo>
                    <a:pt x="12" y="1"/>
                    <a:pt x="13" y="2"/>
                    <a:pt x="13" y="3"/>
                  </a:cubicBezTo>
                  <a:cubicBezTo>
                    <a:pt x="12" y="3"/>
                    <a:pt x="12" y="3"/>
                    <a:pt x="12" y="3"/>
                  </a:cubicBezTo>
                  <a:cubicBezTo>
                    <a:pt x="12" y="2"/>
                    <a:pt x="11" y="2"/>
                    <a:pt x="10" y="2"/>
                  </a:cubicBezTo>
                  <a:cubicBezTo>
                    <a:pt x="10" y="2"/>
                    <a:pt x="9" y="2"/>
                    <a:pt x="8" y="2"/>
                  </a:cubicBezTo>
                  <a:cubicBezTo>
                    <a:pt x="7" y="2"/>
                    <a:pt x="6" y="2"/>
                    <a:pt x="5" y="3"/>
                  </a:cubicBezTo>
                  <a:cubicBezTo>
                    <a:pt x="5" y="4"/>
                    <a:pt x="6" y="4"/>
                    <a:pt x="6" y="4"/>
                  </a:cubicBezTo>
                  <a:cubicBezTo>
                    <a:pt x="7" y="5"/>
                    <a:pt x="7" y="5"/>
                    <a:pt x="8" y="6"/>
                  </a:cubicBezTo>
                  <a:cubicBezTo>
                    <a:pt x="8" y="6"/>
                    <a:pt x="9" y="6"/>
                    <a:pt x="9" y="5"/>
                  </a:cubicBezTo>
                  <a:cubicBezTo>
                    <a:pt x="10" y="5"/>
                    <a:pt x="10" y="5"/>
                    <a:pt x="11" y="5"/>
                  </a:cubicBezTo>
                  <a:cubicBezTo>
                    <a:pt x="11" y="5"/>
                    <a:pt x="12" y="5"/>
                    <a:pt x="12" y="5"/>
                  </a:cubicBezTo>
                  <a:cubicBezTo>
                    <a:pt x="12" y="5"/>
                    <a:pt x="13" y="6"/>
                    <a:pt x="13" y="6"/>
                  </a:cubicBezTo>
                  <a:cubicBezTo>
                    <a:pt x="13" y="6"/>
                    <a:pt x="14" y="6"/>
                    <a:pt x="14" y="6"/>
                  </a:cubicBezTo>
                  <a:cubicBezTo>
                    <a:pt x="14" y="6"/>
                    <a:pt x="14" y="5"/>
                    <a:pt x="15" y="5"/>
                  </a:cubicBezTo>
                  <a:cubicBezTo>
                    <a:pt x="15" y="5"/>
                    <a:pt x="15" y="5"/>
                    <a:pt x="15" y="5"/>
                  </a:cubicBezTo>
                  <a:cubicBezTo>
                    <a:pt x="16" y="4"/>
                    <a:pt x="16" y="4"/>
                    <a:pt x="17" y="5"/>
                  </a:cubicBezTo>
                  <a:cubicBezTo>
                    <a:pt x="17" y="4"/>
                    <a:pt x="17" y="4"/>
                    <a:pt x="17" y="4"/>
                  </a:cubicBezTo>
                  <a:cubicBezTo>
                    <a:pt x="17" y="4"/>
                    <a:pt x="17" y="4"/>
                    <a:pt x="17" y="4"/>
                  </a:cubicBezTo>
                  <a:cubicBezTo>
                    <a:pt x="16" y="3"/>
                    <a:pt x="16" y="3"/>
                    <a:pt x="16" y="3"/>
                  </a:cubicBezTo>
                  <a:cubicBezTo>
                    <a:pt x="16" y="3"/>
                    <a:pt x="16" y="3"/>
                    <a:pt x="16" y="2"/>
                  </a:cubicBezTo>
                  <a:cubicBezTo>
                    <a:pt x="16" y="2"/>
                    <a:pt x="16" y="2"/>
                    <a:pt x="16" y="2"/>
                  </a:cubicBezTo>
                  <a:cubicBezTo>
                    <a:pt x="16" y="2"/>
                    <a:pt x="16" y="1"/>
                    <a:pt x="16" y="1"/>
                  </a:cubicBezTo>
                  <a:cubicBezTo>
                    <a:pt x="16" y="1"/>
                    <a:pt x="16" y="0"/>
                    <a:pt x="16" y="0"/>
                  </a:cubicBezTo>
                  <a:cubicBezTo>
                    <a:pt x="16" y="0"/>
                    <a:pt x="16" y="0"/>
                    <a:pt x="17" y="0"/>
                  </a:cubicBezTo>
                  <a:cubicBezTo>
                    <a:pt x="18" y="0"/>
                    <a:pt x="18" y="0"/>
                    <a:pt x="18" y="1"/>
                  </a:cubicBezTo>
                  <a:cubicBezTo>
                    <a:pt x="18" y="1"/>
                    <a:pt x="18" y="2"/>
                    <a:pt x="18" y="2"/>
                  </a:cubicBezTo>
                  <a:cubicBezTo>
                    <a:pt x="18" y="3"/>
                    <a:pt x="18" y="3"/>
                    <a:pt x="18" y="4"/>
                  </a:cubicBezTo>
                  <a:cubicBezTo>
                    <a:pt x="18" y="5"/>
                    <a:pt x="18" y="5"/>
                    <a:pt x="18" y="6"/>
                  </a:cubicBezTo>
                  <a:cubicBezTo>
                    <a:pt x="19" y="6"/>
                    <a:pt x="19" y="5"/>
                    <a:pt x="19" y="5"/>
                  </a:cubicBezTo>
                  <a:cubicBezTo>
                    <a:pt x="20" y="5"/>
                    <a:pt x="20" y="5"/>
                    <a:pt x="20" y="5"/>
                  </a:cubicBezTo>
                  <a:cubicBezTo>
                    <a:pt x="20" y="4"/>
                    <a:pt x="20" y="4"/>
                    <a:pt x="20" y="4"/>
                  </a:cubicBezTo>
                  <a:cubicBezTo>
                    <a:pt x="21" y="4"/>
                    <a:pt x="21" y="3"/>
                    <a:pt x="21" y="3"/>
                  </a:cubicBezTo>
                  <a:cubicBezTo>
                    <a:pt x="22" y="4"/>
                    <a:pt x="23" y="4"/>
                    <a:pt x="23" y="5"/>
                  </a:cubicBezTo>
                  <a:cubicBezTo>
                    <a:pt x="23" y="5"/>
                    <a:pt x="24" y="6"/>
                    <a:pt x="24" y="6"/>
                  </a:cubicBezTo>
                  <a:cubicBezTo>
                    <a:pt x="23" y="6"/>
                    <a:pt x="22" y="7"/>
                    <a:pt x="22" y="7"/>
                  </a:cubicBezTo>
                  <a:cubicBezTo>
                    <a:pt x="22" y="8"/>
                    <a:pt x="22" y="9"/>
                    <a:pt x="22" y="9"/>
                  </a:cubicBezTo>
                  <a:cubicBezTo>
                    <a:pt x="22" y="10"/>
                    <a:pt x="23" y="10"/>
                    <a:pt x="23" y="10"/>
                  </a:cubicBezTo>
                  <a:cubicBezTo>
                    <a:pt x="23" y="11"/>
                    <a:pt x="24" y="11"/>
                    <a:pt x="25" y="11"/>
                  </a:cubicBezTo>
                  <a:cubicBezTo>
                    <a:pt x="25" y="11"/>
                    <a:pt x="25" y="12"/>
                    <a:pt x="26" y="13"/>
                  </a:cubicBezTo>
                  <a:cubicBezTo>
                    <a:pt x="27" y="13"/>
                    <a:pt x="28" y="13"/>
                    <a:pt x="27" y="12"/>
                  </a:cubicBezTo>
                  <a:cubicBezTo>
                    <a:pt x="28" y="12"/>
                    <a:pt x="28" y="12"/>
                    <a:pt x="28" y="12"/>
                  </a:cubicBezTo>
                  <a:cubicBezTo>
                    <a:pt x="29" y="12"/>
                    <a:pt x="29" y="13"/>
                    <a:pt x="29" y="13"/>
                  </a:cubicBezTo>
                  <a:cubicBezTo>
                    <a:pt x="30" y="13"/>
                    <a:pt x="30" y="13"/>
                    <a:pt x="30" y="12"/>
                  </a:cubicBezTo>
                  <a:cubicBezTo>
                    <a:pt x="31" y="12"/>
                    <a:pt x="30" y="11"/>
                    <a:pt x="30" y="11"/>
                  </a:cubicBezTo>
                  <a:cubicBezTo>
                    <a:pt x="30" y="11"/>
                    <a:pt x="31" y="11"/>
                    <a:pt x="32" y="12"/>
                  </a:cubicBezTo>
                  <a:cubicBezTo>
                    <a:pt x="32" y="13"/>
                    <a:pt x="33" y="14"/>
                    <a:pt x="33" y="15"/>
                  </a:cubicBezTo>
                  <a:cubicBezTo>
                    <a:pt x="33" y="15"/>
                    <a:pt x="33" y="15"/>
                    <a:pt x="33" y="15"/>
                  </a:cubicBezTo>
                  <a:cubicBezTo>
                    <a:pt x="34" y="15"/>
                    <a:pt x="34" y="15"/>
                    <a:pt x="34" y="14"/>
                  </a:cubicBezTo>
                  <a:cubicBezTo>
                    <a:pt x="34" y="14"/>
                    <a:pt x="34" y="14"/>
                    <a:pt x="34" y="14"/>
                  </a:cubicBezTo>
                  <a:cubicBezTo>
                    <a:pt x="34" y="14"/>
                    <a:pt x="34" y="13"/>
                    <a:pt x="35" y="13"/>
                  </a:cubicBezTo>
                  <a:cubicBezTo>
                    <a:pt x="35" y="13"/>
                    <a:pt x="35" y="13"/>
                    <a:pt x="36" y="13"/>
                  </a:cubicBezTo>
                  <a:cubicBezTo>
                    <a:pt x="36" y="13"/>
                    <a:pt x="37" y="13"/>
                    <a:pt x="37" y="13"/>
                  </a:cubicBezTo>
                  <a:cubicBezTo>
                    <a:pt x="38" y="13"/>
                    <a:pt x="38" y="13"/>
                    <a:pt x="38" y="12"/>
                  </a:cubicBezTo>
                  <a:cubicBezTo>
                    <a:pt x="38" y="12"/>
                    <a:pt x="38" y="11"/>
                    <a:pt x="39" y="11"/>
                  </a:cubicBezTo>
                  <a:cubicBezTo>
                    <a:pt x="39" y="10"/>
                    <a:pt x="39" y="10"/>
                    <a:pt x="39" y="9"/>
                  </a:cubicBezTo>
                  <a:cubicBezTo>
                    <a:pt x="40" y="9"/>
                    <a:pt x="40" y="9"/>
                    <a:pt x="41" y="9"/>
                  </a:cubicBezTo>
                  <a:cubicBezTo>
                    <a:pt x="41" y="9"/>
                    <a:pt x="41" y="10"/>
                    <a:pt x="41" y="10"/>
                  </a:cubicBezTo>
                  <a:cubicBezTo>
                    <a:pt x="41" y="10"/>
                    <a:pt x="41" y="10"/>
                    <a:pt x="40" y="11"/>
                  </a:cubicBezTo>
                  <a:cubicBezTo>
                    <a:pt x="40" y="11"/>
                    <a:pt x="40" y="11"/>
                    <a:pt x="40" y="11"/>
                  </a:cubicBezTo>
                  <a:cubicBezTo>
                    <a:pt x="40" y="11"/>
                    <a:pt x="40" y="11"/>
                    <a:pt x="40" y="12"/>
                  </a:cubicBezTo>
                  <a:cubicBezTo>
                    <a:pt x="41" y="12"/>
                    <a:pt x="41" y="11"/>
                    <a:pt x="42" y="11"/>
                  </a:cubicBezTo>
                  <a:cubicBezTo>
                    <a:pt x="42" y="10"/>
                    <a:pt x="43" y="10"/>
                    <a:pt x="43" y="10"/>
                  </a:cubicBezTo>
                  <a:cubicBezTo>
                    <a:pt x="44" y="10"/>
                    <a:pt x="44" y="10"/>
                    <a:pt x="44" y="10"/>
                  </a:cubicBezTo>
                  <a:cubicBezTo>
                    <a:pt x="44" y="10"/>
                    <a:pt x="44" y="10"/>
                    <a:pt x="45" y="10"/>
                  </a:cubicBezTo>
                  <a:cubicBezTo>
                    <a:pt x="45" y="10"/>
                    <a:pt x="45" y="9"/>
                    <a:pt x="46" y="9"/>
                  </a:cubicBezTo>
                  <a:cubicBezTo>
                    <a:pt x="46" y="8"/>
                    <a:pt x="46" y="8"/>
                    <a:pt x="46" y="7"/>
                  </a:cubicBezTo>
                  <a:cubicBezTo>
                    <a:pt x="46" y="7"/>
                    <a:pt x="46" y="7"/>
                    <a:pt x="46" y="7"/>
                  </a:cubicBezTo>
                  <a:cubicBezTo>
                    <a:pt x="46" y="7"/>
                    <a:pt x="46" y="7"/>
                    <a:pt x="46" y="7"/>
                  </a:cubicBezTo>
                  <a:cubicBezTo>
                    <a:pt x="46" y="6"/>
                    <a:pt x="45" y="6"/>
                    <a:pt x="45" y="6"/>
                  </a:cubicBezTo>
                  <a:cubicBezTo>
                    <a:pt x="45" y="6"/>
                    <a:pt x="44" y="6"/>
                    <a:pt x="44" y="6"/>
                  </a:cubicBezTo>
                  <a:cubicBezTo>
                    <a:pt x="44" y="6"/>
                    <a:pt x="43" y="6"/>
                    <a:pt x="43" y="6"/>
                  </a:cubicBezTo>
                  <a:cubicBezTo>
                    <a:pt x="43" y="6"/>
                    <a:pt x="43" y="6"/>
                    <a:pt x="43" y="5"/>
                  </a:cubicBezTo>
                  <a:cubicBezTo>
                    <a:pt x="42" y="6"/>
                    <a:pt x="41" y="6"/>
                    <a:pt x="40" y="6"/>
                  </a:cubicBezTo>
                  <a:cubicBezTo>
                    <a:pt x="40" y="7"/>
                    <a:pt x="39" y="7"/>
                    <a:pt x="37" y="6"/>
                  </a:cubicBezTo>
                  <a:cubicBezTo>
                    <a:pt x="37" y="7"/>
                    <a:pt x="37" y="7"/>
                    <a:pt x="37" y="7"/>
                  </a:cubicBezTo>
                  <a:cubicBezTo>
                    <a:pt x="37" y="7"/>
                    <a:pt x="37" y="8"/>
                    <a:pt x="37" y="8"/>
                  </a:cubicBezTo>
                  <a:cubicBezTo>
                    <a:pt x="37" y="8"/>
                    <a:pt x="37" y="8"/>
                    <a:pt x="37" y="9"/>
                  </a:cubicBezTo>
                  <a:cubicBezTo>
                    <a:pt x="37" y="9"/>
                    <a:pt x="37" y="9"/>
                    <a:pt x="37" y="9"/>
                  </a:cubicBezTo>
                  <a:cubicBezTo>
                    <a:pt x="37" y="9"/>
                    <a:pt x="36" y="9"/>
                    <a:pt x="36" y="9"/>
                  </a:cubicBezTo>
                  <a:cubicBezTo>
                    <a:pt x="36" y="9"/>
                    <a:pt x="35" y="8"/>
                    <a:pt x="35" y="8"/>
                  </a:cubicBezTo>
                  <a:cubicBezTo>
                    <a:pt x="35" y="8"/>
                    <a:pt x="35" y="8"/>
                    <a:pt x="35" y="7"/>
                  </a:cubicBezTo>
                  <a:cubicBezTo>
                    <a:pt x="35" y="7"/>
                    <a:pt x="35" y="7"/>
                    <a:pt x="35" y="6"/>
                  </a:cubicBezTo>
                  <a:cubicBezTo>
                    <a:pt x="34" y="6"/>
                    <a:pt x="33" y="7"/>
                    <a:pt x="33" y="7"/>
                  </a:cubicBezTo>
                  <a:cubicBezTo>
                    <a:pt x="32" y="7"/>
                    <a:pt x="32" y="6"/>
                    <a:pt x="32" y="5"/>
                  </a:cubicBezTo>
                  <a:cubicBezTo>
                    <a:pt x="33" y="4"/>
                    <a:pt x="33" y="4"/>
                    <a:pt x="34" y="3"/>
                  </a:cubicBezTo>
                  <a:cubicBezTo>
                    <a:pt x="34" y="3"/>
                    <a:pt x="34" y="3"/>
                    <a:pt x="34" y="2"/>
                  </a:cubicBezTo>
                  <a:cubicBezTo>
                    <a:pt x="33" y="2"/>
                    <a:pt x="33" y="2"/>
                    <a:pt x="33" y="2"/>
                  </a:cubicBezTo>
                  <a:cubicBezTo>
                    <a:pt x="33" y="1"/>
                    <a:pt x="33" y="1"/>
                    <a:pt x="32" y="1"/>
                  </a:cubicBezTo>
                  <a:cubicBezTo>
                    <a:pt x="32" y="1"/>
                    <a:pt x="32" y="1"/>
                    <a:pt x="33" y="1"/>
                  </a:cubicBezTo>
                  <a:cubicBezTo>
                    <a:pt x="33" y="1"/>
                    <a:pt x="34" y="1"/>
                    <a:pt x="34" y="1"/>
                  </a:cubicBezTo>
                  <a:cubicBezTo>
                    <a:pt x="35" y="1"/>
                    <a:pt x="35" y="1"/>
                    <a:pt x="36" y="1"/>
                  </a:cubicBezTo>
                  <a:cubicBezTo>
                    <a:pt x="36" y="1"/>
                    <a:pt x="36" y="1"/>
                    <a:pt x="37" y="1"/>
                  </a:cubicBezTo>
                  <a:cubicBezTo>
                    <a:pt x="37" y="1"/>
                    <a:pt x="37" y="1"/>
                    <a:pt x="37" y="1"/>
                  </a:cubicBezTo>
                  <a:cubicBezTo>
                    <a:pt x="37" y="0"/>
                    <a:pt x="37" y="0"/>
                    <a:pt x="37" y="0"/>
                  </a:cubicBezTo>
                  <a:cubicBezTo>
                    <a:pt x="38" y="0"/>
                    <a:pt x="38" y="0"/>
                    <a:pt x="38" y="0"/>
                  </a:cubicBezTo>
                  <a:cubicBezTo>
                    <a:pt x="39" y="0"/>
                    <a:pt x="39" y="0"/>
                    <a:pt x="40" y="0"/>
                  </a:cubicBezTo>
                  <a:cubicBezTo>
                    <a:pt x="40" y="0"/>
                    <a:pt x="40" y="0"/>
                    <a:pt x="41" y="1"/>
                  </a:cubicBezTo>
                  <a:cubicBezTo>
                    <a:pt x="40" y="1"/>
                    <a:pt x="40" y="2"/>
                    <a:pt x="39" y="2"/>
                  </a:cubicBezTo>
                  <a:cubicBezTo>
                    <a:pt x="38" y="2"/>
                    <a:pt x="38" y="3"/>
                    <a:pt x="38" y="3"/>
                  </a:cubicBezTo>
                  <a:cubicBezTo>
                    <a:pt x="38" y="4"/>
                    <a:pt x="38" y="4"/>
                    <a:pt x="39" y="4"/>
                  </a:cubicBezTo>
                  <a:cubicBezTo>
                    <a:pt x="40" y="4"/>
                    <a:pt x="41" y="4"/>
                    <a:pt x="42" y="5"/>
                  </a:cubicBezTo>
                  <a:cubicBezTo>
                    <a:pt x="42" y="5"/>
                    <a:pt x="43" y="5"/>
                    <a:pt x="43" y="4"/>
                  </a:cubicBezTo>
                  <a:cubicBezTo>
                    <a:pt x="43" y="4"/>
                    <a:pt x="43" y="4"/>
                    <a:pt x="44" y="4"/>
                  </a:cubicBezTo>
                  <a:cubicBezTo>
                    <a:pt x="44" y="4"/>
                    <a:pt x="45" y="5"/>
                    <a:pt x="45" y="5"/>
                  </a:cubicBezTo>
                  <a:cubicBezTo>
                    <a:pt x="45" y="5"/>
                    <a:pt x="46" y="5"/>
                    <a:pt x="47" y="5"/>
                  </a:cubicBezTo>
                  <a:cubicBezTo>
                    <a:pt x="47" y="5"/>
                    <a:pt x="48" y="5"/>
                    <a:pt x="48" y="5"/>
                  </a:cubicBezTo>
                  <a:cubicBezTo>
                    <a:pt x="48" y="4"/>
                    <a:pt x="49" y="4"/>
                    <a:pt x="49" y="3"/>
                  </a:cubicBezTo>
                  <a:cubicBezTo>
                    <a:pt x="50" y="4"/>
                    <a:pt x="51" y="4"/>
                    <a:pt x="51" y="3"/>
                  </a:cubicBezTo>
                  <a:cubicBezTo>
                    <a:pt x="52" y="3"/>
                    <a:pt x="52" y="3"/>
                    <a:pt x="53" y="2"/>
                  </a:cubicBezTo>
                  <a:cubicBezTo>
                    <a:pt x="53" y="2"/>
                    <a:pt x="53" y="1"/>
                    <a:pt x="52" y="1"/>
                  </a:cubicBezTo>
                  <a:cubicBezTo>
                    <a:pt x="52" y="1"/>
                    <a:pt x="52" y="0"/>
                    <a:pt x="52" y="0"/>
                  </a:cubicBezTo>
                  <a:cubicBezTo>
                    <a:pt x="53" y="0"/>
                    <a:pt x="53" y="0"/>
                    <a:pt x="54" y="0"/>
                  </a:cubicBezTo>
                  <a:cubicBezTo>
                    <a:pt x="54" y="0"/>
                    <a:pt x="55" y="0"/>
                    <a:pt x="55" y="0"/>
                  </a:cubicBezTo>
                  <a:cubicBezTo>
                    <a:pt x="56" y="0"/>
                    <a:pt x="56" y="0"/>
                    <a:pt x="56" y="1"/>
                  </a:cubicBezTo>
                  <a:cubicBezTo>
                    <a:pt x="57" y="1"/>
                    <a:pt x="57" y="1"/>
                    <a:pt x="57" y="1"/>
                  </a:cubicBezTo>
                  <a:cubicBezTo>
                    <a:pt x="58" y="2"/>
                    <a:pt x="58" y="2"/>
                    <a:pt x="58" y="2"/>
                  </a:cubicBezTo>
                  <a:cubicBezTo>
                    <a:pt x="59" y="2"/>
                    <a:pt x="59" y="2"/>
                    <a:pt x="60" y="1"/>
                  </a:cubicBezTo>
                  <a:cubicBezTo>
                    <a:pt x="60" y="1"/>
                    <a:pt x="59" y="0"/>
                    <a:pt x="58" y="1"/>
                  </a:cubicBezTo>
                  <a:cubicBezTo>
                    <a:pt x="58" y="0"/>
                    <a:pt x="58" y="0"/>
                    <a:pt x="59" y="0"/>
                  </a:cubicBezTo>
                  <a:cubicBezTo>
                    <a:pt x="59" y="0"/>
                    <a:pt x="60" y="0"/>
                    <a:pt x="60" y="0"/>
                  </a:cubicBezTo>
                  <a:cubicBezTo>
                    <a:pt x="61" y="0"/>
                    <a:pt x="61" y="0"/>
                    <a:pt x="62" y="0"/>
                  </a:cubicBezTo>
                  <a:cubicBezTo>
                    <a:pt x="62" y="0"/>
                    <a:pt x="63" y="0"/>
                    <a:pt x="63" y="0"/>
                  </a:cubicBezTo>
                  <a:cubicBezTo>
                    <a:pt x="64" y="0"/>
                    <a:pt x="65" y="0"/>
                    <a:pt x="64" y="0"/>
                  </a:cubicBezTo>
                  <a:cubicBezTo>
                    <a:pt x="64" y="0"/>
                    <a:pt x="65" y="1"/>
                    <a:pt x="65" y="1"/>
                  </a:cubicBezTo>
                  <a:cubicBezTo>
                    <a:pt x="66" y="1"/>
                    <a:pt x="66" y="1"/>
                    <a:pt x="66" y="0"/>
                  </a:cubicBezTo>
                  <a:cubicBezTo>
                    <a:pt x="67" y="0"/>
                    <a:pt x="67" y="0"/>
                    <a:pt x="68" y="0"/>
                  </a:cubicBezTo>
                  <a:cubicBezTo>
                    <a:pt x="68" y="0"/>
                    <a:pt x="69" y="0"/>
                    <a:pt x="69" y="0"/>
                  </a:cubicBezTo>
                  <a:cubicBezTo>
                    <a:pt x="69" y="0"/>
                    <a:pt x="69" y="1"/>
                    <a:pt x="70" y="1"/>
                  </a:cubicBezTo>
                  <a:cubicBezTo>
                    <a:pt x="70" y="1"/>
                    <a:pt x="71" y="1"/>
                    <a:pt x="71" y="1"/>
                  </a:cubicBezTo>
                  <a:cubicBezTo>
                    <a:pt x="71" y="0"/>
                    <a:pt x="72" y="0"/>
                    <a:pt x="72" y="1"/>
                  </a:cubicBezTo>
                  <a:cubicBezTo>
                    <a:pt x="72" y="2"/>
                    <a:pt x="72" y="3"/>
                    <a:pt x="73" y="4"/>
                  </a:cubicBezTo>
                  <a:cubicBezTo>
                    <a:pt x="73" y="4"/>
                    <a:pt x="73" y="5"/>
                    <a:pt x="73" y="6"/>
                  </a:cubicBezTo>
                  <a:cubicBezTo>
                    <a:pt x="72" y="6"/>
                    <a:pt x="71" y="6"/>
                    <a:pt x="70" y="6"/>
                  </a:cubicBezTo>
                  <a:cubicBezTo>
                    <a:pt x="69" y="6"/>
                    <a:pt x="69" y="5"/>
                    <a:pt x="68" y="5"/>
                  </a:cubicBezTo>
                  <a:cubicBezTo>
                    <a:pt x="67" y="5"/>
                    <a:pt x="66" y="5"/>
                    <a:pt x="65" y="6"/>
                  </a:cubicBezTo>
                  <a:cubicBezTo>
                    <a:pt x="64" y="6"/>
                    <a:pt x="64" y="6"/>
                    <a:pt x="63" y="5"/>
                  </a:cubicBezTo>
                  <a:cubicBezTo>
                    <a:pt x="63" y="4"/>
                    <a:pt x="63" y="4"/>
                    <a:pt x="63" y="3"/>
                  </a:cubicBezTo>
                  <a:cubicBezTo>
                    <a:pt x="64" y="2"/>
                    <a:pt x="64" y="2"/>
                    <a:pt x="63" y="1"/>
                  </a:cubicBezTo>
                  <a:cubicBezTo>
                    <a:pt x="62" y="1"/>
                    <a:pt x="62" y="1"/>
                    <a:pt x="61" y="2"/>
                  </a:cubicBezTo>
                  <a:cubicBezTo>
                    <a:pt x="61" y="2"/>
                    <a:pt x="61" y="3"/>
                    <a:pt x="62" y="3"/>
                  </a:cubicBezTo>
                  <a:cubicBezTo>
                    <a:pt x="62" y="3"/>
                    <a:pt x="61" y="3"/>
                    <a:pt x="60" y="3"/>
                  </a:cubicBezTo>
                  <a:cubicBezTo>
                    <a:pt x="60" y="3"/>
                    <a:pt x="59" y="4"/>
                    <a:pt x="59" y="4"/>
                  </a:cubicBezTo>
                  <a:cubicBezTo>
                    <a:pt x="58" y="3"/>
                    <a:pt x="57" y="3"/>
                    <a:pt x="57" y="3"/>
                  </a:cubicBezTo>
                  <a:cubicBezTo>
                    <a:pt x="56" y="4"/>
                    <a:pt x="56" y="4"/>
                    <a:pt x="55" y="4"/>
                  </a:cubicBezTo>
                  <a:close/>
                  <a:moveTo>
                    <a:pt x="143" y="210"/>
                  </a:moveTo>
                  <a:cubicBezTo>
                    <a:pt x="144" y="210"/>
                    <a:pt x="144" y="210"/>
                    <a:pt x="144" y="210"/>
                  </a:cubicBezTo>
                  <a:cubicBezTo>
                    <a:pt x="144" y="211"/>
                    <a:pt x="145" y="211"/>
                    <a:pt x="145" y="211"/>
                  </a:cubicBezTo>
                  <a:cubicBezTo>
                    <a:pt x="145" y="210"/>
                    <a:pt x="145" y="209"/>
                    <a:pt x="144" y="209"/>
                  </a:cubicBezTo>
                  <a:cubicBezTo>
                    <a:pt x="144" y="209"/>
                    <a:pt x="143" y="210"/>
                    <a:pt x="143" y="210"/>
                  </a:cubicBezTo>
                  <a:close/>
                  <a:moveTo>
                    <a:pt x="161" y="212"/>
                  </a:moveTo>
                  <a:cubicBezTo>
                    <a:pt x="161" y="212"/>
                    <a:pt x="161" y="212"/>
                    <a:pt x="162" y="212"/>
                  </a:cubicBezTo>
                  <a:cubicBezTo>
                    <a:pt x="162" y="211"/>
                    <a:pt x="162" y="211"/>
                    <a:pt x="162" y="210"/>
                  </a:cubicBezTo>
                  <a:cubicBezTo>
                    <a:pt x="162" y="210"/>
                    <a:pt x="162" y="210"/>
                    <a:pt x="162" y="209"/>
                  </a:cubicBezTo>
                  <a:cubicBezTo>
                    <a:pt x="162" y="209"/>
                    <a:pt x="161" y="209"/>
                    <a:pt x="161" y="208"/>
                  </a:cubicBezTo>
                  <a:cubicBezTo>
                    <a:pt x="161" y="209"/>
                    <a:pt x="161" y="209"/>
                    <a:pt x="161" y="210"/>
                  </a:cubicBezTo>
                  <a:cubicBezTo>
                    <a:pt x="161" y="211"/>
                    <a:pt x="161" y="211"/>
                    <a:pt x="161" y="212"/>
                  </a:cubicBezTo>
                  <a:close/>
                  <a:moveTo>
                    <a:pt x="152" y="208"/>
                  </a:moveTo>
                  <a:cubicBezTo>
                    <a:pt x="152" y="208"/>
                    <a:pt x="152" y="208"/>
                    <a:pt x="152" y="208"/>
                  </a:cubicBezTo>
                  <a:cubicBezTo>
                    <a:pt x="152" y="208"/>
                    <a:pt x="151" y="208"/>
                    <a:pt x="152" y="208"/>
                  </a:cubicBezTo>
                  <a:cubicBezTo>
                    <a:pt x="152" y="209"/>
                    <a:pt x="152" y="209"/>
                    <a:pt x="152" y="209"/>
                  </a:cubicBezTo>
                  <a:cubicBezTo>
                    <a:pt x="152" y="209"/>
                    <a:pt x="152" y="209"/>
                    <a:pt x="152" y="208"/>
                  </a:cubicBezTo>
                  <a:close/>
                  <a:moveTo>
                    <a:pt x="148" y="207"/>
                  </a:moveTo>
                  <a:cubicBezTo>
                    <a:pt x="148" y="207"/>
                    <a:pt x="148" y="207"/>
                    <a:pt x="148" y="207"/>
                  </a:cubicBezTo>
                  <a:cubicBezTo>
                    <a:pt x="148" y="207"/>
                    <a:pt x="148" y="208"/>
                    <a:pt x="148" y="208"/>
                  </a:cubicBezTo>
                  <a:cubicBezTo>
                    <a:pt x="148" y="208"/>
                    <a:pt x="148" y="208"/>
                    <a:pt x="148" y="208"/>
                  </a:cubicBezTo>
                  <a:cubicBezTo>
                    <a:pt x="148" y="208"/>
                    <a:pt x="148" y="207"/>
                    <a:pt x="148" y="207"/>
                  </a:cubicBezTo>
                  <a:close/>
                  <a:moveTo>
                    <a:pt x="38" y="206"/>
                  </a:moveTo>
                  <a:cubicBezTo>
                    <a:pt x="38" y="207"/>
                    <a:pt x="38" y="207"/>
                    <a:pt x="38" y="207"/>
                  </a:cubicBezTo>
                  <a:cubicBezTo>
                    <a:pt x="38" y="208"/>
                    <a:pt x="37" y="208"/>
                    <a:pt x="37" y="208"/>
                  </a:cubicBezTo>
                  <a:cubicBezTo>
                    <a:pt x="37" y="208"/>
                    <a:pt x="37" y="209"/>
                    <a:pt x="37" y="209"/>
                  </a:cubicBezTo>
                  <a:cubicBezTo>
                    <a:pt x="37" y="209"/>
                    <a:pt x="37" y="209"/>
                    <a:pt x="37" y="210"/>
                  </a:cubicBezTo>
                  <a:cubicBezTo>
                    <a:pt x="38" y="210"/>
                    <a:pt x="38" y="209"/>
                    <a:pt x="39" y="209"/>
                  </a:cubicBezTo>
                  <a:cubicBezTo>
                    <a:pt x="39" y="209"/>
                    <a:pt x="39" y="209"/>
                    <a:pt x="40" y="208"/>
                  </a:cubicBezTo>
                  <a:cubicBezTo>
                    <a:pt x="40" y="209"/>
                    <a:pt x="40" y="209"/>
                    <a:pt x="41" y="209"/>
                  </a:cubicBezTo>
                  <a:cubicBezTo>
                    <a:pt x="41" y="209"/>
                    <a:pt x="41" y="209"/>
                    <a:pt x="42" y="209"/>
                  </a:cubicBezTo>
                  <a:cubicBezTo>
                    <a:pt x="42" y="209"/>
                    <a:pt x="43" y="209"/>
                    <a:pt x="43" y="208"/>
                  </a:cubicBezTo>
                  <a:cubicBezTo>
                    <a:pt x="43" y="208"/>
                    <a:pt x="43" y="208"/>
                    <a:pt x="44" y="208"/>
                  </a:cubicBezTo>
                  <a:cubicBezTo>
                    <a:pt x="44" y="208"/>
                    <a:pt x="44" y="208"/>
                    <a:pt x="45" y="208"/>
                  </a:cubicBezTo>
                  <a:cubicBezTo>
                    <a:pt x="45" y="208"/>
                    <a:pt x="45" y="208"/>
                    <a:pt x="46" y="208"/>
                  </a:cubicBezTo>
                  <a:cubicBezTo>
                    <a:pt x="46" y="208"/>
                    <a:pt x="46" y="208"/>
                    <a:pt x="47" y="208"/>
                  </a:cubicBezTo>
                  <a:cubicBezTo>
                    <a:pt x="47" y="208"/>
                    <a:pt x="47" y="208"/>
                    <a:pt x="47" y="208"/>
                  </a:cubicBezTo>
                  <a:cubicBezTo>
                    <a:pt x="46" y="207"/>
                    <a:pt x="44" y="207"/>
                    <a:pt x="43" y="206"/>
                  </a:cubicBezTo>
                  <a:cubicBezTo>
                    <a:pt x="41" y="206"/>
                    <a:pt x="40" y="206"/>
                    <a:pt x="38" y="206"/>
                  </a:cubicBezTo>
                  <a:close/>
                  <a:moveTo>
                    <a:pt x="11" y="208"/>
                  </a:moveTo>
                  <a:cubicBezTo>
                    <a:pt x="11" y="208"/>
                    <a:pt x="12" y="207"/>
                    <a:pt x="13" y="207"/>
                  </a:cubicBezTo>
                  <a:cubicBezTo>
                    <a:pt x="13" y="207"/>
                    <a:pt x="13" y="206"/>
                    <a:pt x="13" y="205"/>
                  </a:cubicBezTo>
                  <a:cubicBezTo>
                    <a:pt x="12" y="205"/>
                    <a:pt x="12" y="206"/>
                    <a:pt x="12" y="206"/>
                  </a:cubicBezTo>
                  <a:cubicBezTo>
                    <a:pt x="11" y="207"/>
                    <a:pt x="11" y="207"/>
                    <a:pt x="11" y="208"/>
                  </a:cubicBezTo>
                  <a:close/>
                  <a:moveTo>
                    <a:pt x="15" y="206"/>
                  </a:moveTo>
                  <a:cubicBezTo>
                    <a:pt x="15" y="206"/>
                    <a:pt x="16" y="206"/>
                    <a:pt x="16" y="207"/>
                  </a:cubicBezTo>
                  <a:cubicBezTo>
                    <a:pt x="16" y="207"/>
                    <a:pt x="17" y="208"/>
                    <a:pt x="17" y="208"/>
                  </a:cubicBezTo>
                  <a:cubicBezTo>
                    <a:pt x="17" y="208"/>
                    <a:pt x="17" y="208"/>
                    <a:pt x="18" y="208"/>
                  </a:cubicBezTo>
                  <a:cubicBezTo>
                    <a:pt x="18" y="208"/>
                    <a:pt x="18" y="208"/>
                    <a:pt x="18" y="207"/>
                  </a:cubicBezTo>
                  <a:cubicBezTo>
                    <a:pt x="18" y="207"/>
                    <a:pt x="17" y="207"/>
                    <a:pt x="17" y="207"/>
                  </a:cubicBezTo>
                  <a:cubicBezTo>
                    <a:pt x="17" y="207"/>
                    <a:pt x="17" y="206"/>
                    <a:pt x="17" y="206"/>
                  </a:cubicBezTo>
                  <a:cubicBezTo>
                    <a:pt x="17" y="206"/>
                    <a:pt x="17" y="205"/>
                    <a:pt x="16" y="205"/>
                  </a:cubicBezTo>
                  <a:cubicBezTo>
                    <a:pt x="16" y="205"/>
                    <a:pt x="16" y="204"/>
                    <a:pt x="16" y="204"/>
                  </a:cubicBezTo>
                  <a:cubicBezTo>
                    <a:pt x="15" y="205"/>
                    <a:pt x="15" y="205"/>
                    <a:pt x="15" y="205"/>
                  </a:cubicBezTo>
                  <a:cubicBezTo>
                    <a:pt x="15" y="205"/>
                    <a:pt x="15" y="206"/>
                    <a:pt x="15" y="206"/>
                  </a:cubicBezTo>
                  <a:close/>
                  <a:moveTo>
                    <a:pt x="151" y="205"/>
                  </a:moveTo>
                  <a:cubicBezTo>
                    <a:pt x="151" y="206"/>
                    <a:pt x="151" y="206"/>
                    <a:pt x="152" y="206"/>
                  </a:cubicBezTo>
                  <a:lnTo>
                    <a:pt x="153" y="206"/>
                  </a:lnTo>
                  <a:cubicBezTo>
                    <a:pt x="154" y="204"/>
                    <a:pt x="153" y="203"/>
                    <a:pt x="151" y="203"/>
                  </a:cubicBezTo>
                  <a:cubicBezTo>
                    <a:pt x="151" y="204"/>
                    <a:pt x="151" y="204"/>
                    <a:pt x="151" y="204"/>
                  </a:cubicBezTo>
                  <a:cubicBezTo>
                    <a:pt x="150" y="204"/>
                    <a:pt x="150" y="205"/>
                    <a:pt x="151" y="205"/>
                  </a:cubicBezTo>
                  <a:close/>
                  <a:moveTo>
                    <a:pt x="33" y="203"/>
                  </a:moveTo>
                  <a:cubicBezTo>
                    <a:pt x="33" y="203"/>
                    <a:pt x="33" y="204"/>
                    <a:pt x="33" y="204"/>
                  </a:cubicBezTo>
                  <a:cubicBezTo>
                    <a:pt x="33" y="204"/>
                    <a:pt x="33" y="204"/>
                    <a:pt x="33" y="204"/>
                  </a:cubicBezTo>
                  <a:cubicBezTo>
                    <a:pt x="33" y="204"/>
                    <a:pt x="33" y="204"/>
                    <a:pt x="33" y="204"/>
                  </a:cubicBezTo>
                  <a:cubicBezTo>
                    <a:pt x="34" y="204"/>
                    <a:pt x="34" y="204"/>
                    <a:pt x="33" y="203"/>
                  </a:cubicBezTo>
                  <a:close/>
                  <a:moveTo>
                    <a:pt x="166" y="203"/>
                  </a:moveTo>
                  <a:cubicBezTo>
                    <a:pt x="166" y="203"/>
                    <a:pt x="166" y="203"/>
                    <a:pt x="165" y="203"/>
                  </a:cubicBezTo>
                  <a:cubicBezTo>
                    <a:pt x="165" y="203"/>
                    <a:pt x="165" y="203"/>
                    <a:pt x="165" y="204"/>
                  </a:cubicBezTo>
                  <a:cubicBezTo>
                    <a:pt x="165" y="204"/>
                    <a:pt x="166" y="204"/>
                    <a:pt x="166" y="204"/>
                  </a:cubicBezTo>
                  <a:cubicBezTo>
                    <a:pt x="166" y="203"/>
                    <a:pt x="166" y="203"/>
                    <a:pt x="166" y="203"/>
                  </a:cubicBezTo>
                  <a:close/>
                  <a:moveTo>
                    <a:pt x="146" y="205"/>
                  </a:moveTo>
                  <a:cubicBezTo>
                    <a:pt x="147" y="205"/>
                    <a:pt x="147" y="205"/>
                    <a:pt x="148" y="205"/>
                  </a:cubicBezTo>
                  <a:cubicBezTo>
                    <a:pt x="149" y="205"/>
                    <a:pt x="149" y="205"/>
                    <a:pt x="149" y="204"/>
                  </a:cubicBezTo>
                  <a:cubicBezTo>
                    <a:pt x="148" y="203"/>
                    <a:pt x="148" y="203"/>
                    <a:pt x="147" y="203"/>
                  </a:cubicBezTo>
                  <a:cubicBezTo>
                    <a:pt x="146" y="203"/>
                    <a:pt x="146" y="204"/>
                    <a:pt x="146" y="205"/>
                  </a:cubicBezTo>
                  <a:close/>
                  <a:moveTo>
                    <a:pt x="9" y="206"/>
                  </a:moveTo>
                  <a:cubicBezTo>
                    <a:pt x="9" y="206"/>
                    <a:pt x="9" y="206"/>
                    <a:pt x="10" y="206"/>
                  </a:cubicBezTo>
                  <a:cubicBezTo>
                    <a:pt x="10" y="206"/>
                    <a:pt x="10" y="205"/>
                    <a:pt x="10" y="205"/>
                  </a:cubicBezTo>
                  <a:cubicBezTo>
                    <a:pt x="11" y="205"/>
                    <a:pt x="11" y="205"/>
                    <a:pt x="11" y="205"/>
                  </a:cubicBezTo>
                  <a:cubicBezTo>
                    <a:pt x="12" y="205"/>
                    <a:pt x="12" y="205"/>
                    <a:pt x="12" y="205"/>
                  </a:cubicBezTo>
                  <a:cubicBezTo>
                    <a:pt x="12" y="204"/>
                    <a:pt x="12" y="204"/>
                    <a:pt x="12" y="203"/>
                  </a:cubicBezTo>
                  <a:cubicBezTo>
                    <a:pt x="11" y="203"/>
                    <a:pt x="11" y="203"/>
                    <a:pt x="11" y="203"/>
                  </a:cubicBezTo>
                  <a:cubicBezTo>
                    <a:pt x="10" y="204"/>
                    <a:pt x="10" y="204"/>
                    <a:pt x="9" y="204"/>
                  </a:cubicBezTo>
                  <a:cubicBezTo>
                    <a:pt x="9" y="205"/>
                    <a:pt x="9" y="205"/>
                    <a:pt x="9" y="206"/>
                  </a:cubicBezTo>
                  <a:close/>
                  <a:moveTo>
                    <a:pt x="40" y="203"/>
                  </a:moveTo>
                  <a:cubicBezTo>
                    <a:pt x="40" y="204"/>
                    <a:pt x="41" y="204"/>
                    <a:pt x="41" y="203"/>
                  </a:cubicBezTo>
                  <a:cubicBezTo>
                    <a:pt x="41" y="203"/>
                    <a:pt x="41" y="202"/>
                    <a:pt x="41" y="202"/>
                  </a:cubicBezTo>
                  <a:cubicBezTo>
                    <a:pt x="41" y="203"/>
                    <a:pt x="41" y="203"/>
                    <a:pt x="40" y="203"/>
                  </a:cubicBezTo>
                  <a:cubicBezTo>
                    <a:pt x="40" y="203"/>
                    <a:pt x="40" y="203"/>
                    <a:pt x="40" y="203"/>
                  </a:cubicBezTo>
                  <a:close/>
                  <a:moveTo>
                    <a:pt x="169" y="202"/>
                  </a:moveTo>
                  <a:cubicBezTo>
                    <a:pt x="169" y="201"/>
                    <a:pt x="169" y="201"/>
                    <a:pt x="168" y="201"/>
                  </a:cubicBezTo>
                  <a:cubicBezTo>
                    <a:pt x="168" y="201"/>
                    <a:pt x="168" y="201"/>
                    <a:pt x="168" y="202"/>
                  </a:cubicBezTo>
                  <a:cubicBezTo>
                    <a:pt x="168" y="202"/>
                    <a:pt x="168" y="202"/>
                    <a:pt x="168" y="202"/>
                  </a:cubicBezTo>
                  <a:cubicBezTo>
                    <a:pt x="168" y="202"/>
                    <a:pt x="169" y="202"/>
                    <a:pt x="169" y="202"/>
                  </a:cubicBezTo>
                  <a:close/>
                  <a:moveTo>
                    <a:pt x="156" y="201"/>
                  </a:moveTo>
                  <a:cubicBezTo>
                    <a:pt x="155" y="201"/>
                    <a:pt x="155" y="201"/>
                    <a:pt x="154" y="201"/>
                  </a:cubicBezTo>
                  <a:cubicBezTo>
                    <a:pt x="153" y="201"/>
                    <a:pt x="153" y="201"/>
                    <a:pt x="153" y="202"/>
                  </a:cubicBezTo>
                  <a:cubicBezTo>
                    <a:pt x="153" y="202"/>
                    <a:pt x="154" y="202"/>
                    <a:pt x="154" y="202"/>
                  </a:cubicBezTo>
                  <a:cubicBezTo>
                    <a:pt x="154" y="202"/>
                    <a:pt x="155" y="202"/>
                    <a:pt x="155" y="202"/>
                  </a:cubicBezTo>
                  <a:cubicBezTo>
                    <a:pt x="155" y="202"/>
                    <a:pt x="155" y="202"/>
                    <a:pt x="155" y="202"/>
                  </a:cubicBezTo>
                  <a:cubicBezTo>
                    <a:pt x="155" y="202"/>
                    <a:pt x="156" y="202"/>
                    <a:pt x="156" y="201"/>
                  </a:cubicBezTo>
                  <a:close/>
                  <a:moveTo>
                    <a:pt x="11" y="202"/>
                  </a:moveTo>
                  <a:cubicBezTo>
                    <a:pt x="11" y="202"/>
                    <a:pt x="11" y="202"/>
                    <a:pt x="11" y="202"/>
                  </a:cubicBezTo>
                  <a:cubicBezTo>
                    <a:pt x="11" y="202"/>
                    <a:pt x="11" y="202"/>
                    <a:pt x="12" y="202"/>
                  </a:cubicBezTo>
                  <a:cubicBezTo>
                    <a:pt x="12" y="202"/>
                    <a:pt x="11" y="202"/>
                    <a:pt x="11" y="201"/>
                  </a:cubicBezTo>
                  <a:cubicBezTo>
                    <a:pt x="11" y="201"/>
                    <a:pt x="11" y="201"/>
                    <a:pt x="11" y="201"/>
                  </a:cubicBezTo>
                  <a:lnTo>
                    <a:pt x="11" y="202"/>
                  </a:lnTo>
                  <a:close/>
                  <a:moveTo>
                    <a:pt x="161" y="202"/>
                  </a:moveTo>
                  <a:cubicBezTo>
                    <a:pt x="162" y="202"/>
                    <a:pt x="162" y="202"/>
                    <a:pt x="163" y="202"/>
                  </a:cubicBezTo>
                  <a:cubicBezTo>
                    <a:pt x="164" y="202"/>
                    <a:pt x="164" y="202"/>
                    <a:pt x="165" y="201"/>
                  </a:cubicBezTo>
                  <a:cubicBezTo>
                    <a:pt x="163" y="201"/>
                    <a:pt x="162" y="201"/>
                    <a:pt x="161" y="202"/>
                  </a:cubicBezTo>
                  <a:close/>
                  <a:moveTo>
                    <a:pt x="42" y="202"/>
                  </a:moveTo>
                  <a:cubicBezTo>
                    <a:pt x="42" y="202"/>
                    <a:pt x="42" y="202"/>
                    <a:pt x="42" y="202"/>
                  </a:cubicBezTo>
                  <a:cubicBezTo>
                    <a:pt x="43" y="202"/>
                    <a:pt x="43" y="202"/>
                    <a:pt x="43" y="203"/>
                  </a:cubicBezTo>
                  <a:cubicBezTo>
                    <a:pt x="44" y="203"/>
                    <a:pt x="44" y="203"/>
                    <a:pt x="44" y="202"/>
                  </a:cubicBezTo>
                  <a:cubicBezTo>
                    <a:pt x="44" y="202"/>
                    <a:pt x="45" y="202"/>
                    <a:pt x="44" y="201"/>
                  </a:cubicBezTo>
                  <a:cubicBezTo>
                    <a:pt x="44" y="201"/>
                    <a:pt x="44" y="201"/>
                    <a:pt x="44" y="201"/>
                  </a:cubicBezTo>
                  <a:cubicBezTo>
                    <a:pt x="43" y="201"/>
                    <a:pt x="43" y="201"/>
                    <a:pt x="43" y="201"/>
                  </a:cubicBezTo>
                  <a:cubicBezTo>
                    <a:pt x="43" y="201"/>
                    <a:pt x="43" y="200"/>
                    <a:pt x="43" y="200"/>
                  </a:cubicBezTo>
                  <a:cubicBezTo>
                    <a:pt x="42" y="200"/>
                    <a:pt x="42" y="200"/>
                    <a:pt x="42" y="200"/>
                  </a:cubicBezTo>
                  <a:cubicBezTo>
                    <a:pt x="42" y="200"/>
                    <a:pt x="41" y="201"/>
                    <a:pt x="41" y="201"/>
                  </a:cubicBezTo>
                  <a:cubicBezTo>
                    <a:pt x="41" y="202"/>
                    <a:pt x="41" y="202"/>
                    <a:pt x="42" y="202"/>
                  </a:cubicBezTo>
                  <a:close/>
                  <a:moveTo>
                    <a:pt x="143" y="201"/>
                  </a:moveTo>
                  <a:cubicBezTo>
                    <a:pt x="144" y="200"/>
                    <a:pt x="143" y="200"/>
                    <a:pt x="142" y="200"/>
                  </a:cubicBezTo>
                  <a:cubicBezTo>
                    <a:pt x="142" y="200"/>
                    <a:pt x="142" y="201"/>
                    <a:pt x="142" y="201"/>
                  </a:cubicBezTo>
                  <a:cubicBezTo>
                    <a:pt x="143" y="201"/>
                    <a:pt x="143" y="201"/>
                    <a:pt x="143" y="201"/>
                  </a:cubicBezTo>
                  <a:close/>
                  <a:moveTo>
                    <a:pt x="167" y="200"/>
                  </a:moveTo>
                  <a:cubicBezTo>
                    <a:pt x="167" y="200"/>
                    <a:pt x="168" y="200"/>
                    <a:pt x="168" y="200"/>
                  </a:cubicBezTo>
                  <a:cubicBezTo>
                    <a:pt x="168" y="199"/>
                    <a:pt x="168" y="199"/>
                    <a:pt x="167" y="199"/>
                  </a:cubicBezTo>
                  <a:cubicBezTo>
                    <a:pt x="167" y="199"/>
                    <a:pt x="167" y="199"/>
                    <a:pt x="167" y="200"/>
                  </a:cubicBezTo>
                  <a:cubicBezTo>
                    <a:pt x="167" y="200"/>
                    <a:pt x="167" y="200"/>
                    <a:pt x="167" y="200"/>
                  </a:cubicBezTo>
                  <a:close/>
                  <a:moveTo>
                    <a:pt x="151" y="199"/>
                  </a:moveTo>
                  <a:cubicBezTo>
                    <a:pt x="151" y="198"/>
                    <a:pt x="151" y="198"/>
                    <a:pt x="151" y="199"/>
                  </a:cubicBezTo>
                  <a:cubicBezTo>
                    <a:pt x="151" y="199"/>
                    <a:pt x="151" y="199"/>
                    <a:pt x="151" y="199"/>
                  </a:cubicBezTo>
                  <a:cubicBezTo>
                    <a:pt x="151" y="199"/>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199"/>
                    <a:pt x="48" y="199"/>
                    <a:pt x="48" y="199"/>
                  </a:cubicBezTo>
                  <a:cubicBezTo>
                    <a:pt x="49" y="199"/>
                    <a:pt x="49" y="199"/>
                    <a:pt x="48" y="199"/>
                  </a:cubicBezTo>
                  <a:close/>
                  <a:moveTo>
                    <a:pt x="165" y="199"/>
                  </a:moveTo>
                  <a:cubicBezTo>
                    <a:pt x="165" y="199"/>
                    <a:pt x="166" y="199"/>
                    <a:pt x="166" y="199"/>
                  </a:cubicBezTo>
                  <a:cubicBezTo>
                    <a:pt x="166" y="199"/>
                    <a:pt x="166" y="199"/>
                    <a:pt x="166" y="198"/>
                  </a:cubicBezTo>
                  <a:cubicBezTo>
                    <a:pt x="166" y="198"/>
                    <a:pt x="166" y="198"/>
                    <a:pt x="166" y="198"/>
                  </a:cubicBezTo>
                  <a:cubicBezTo>
                    <a:pt x="165" y="198"/>
                    <a:pt x="165" y="198"/>
                    <a:pt x="165" y="199"/>
                  </a:cubicBezTo>
                  <a:close/>
                  <a:moveTo>
                    <a:pt x="146" y="200"/>
                  </a:moveTo>
                  <a:cubicBezTo>
                    <a:pt x="146" y="200"/>
                    <a:pt x="146" y="200"/>
                    <a:pt x="147" y="200"/>
                  </a:cubicBezTo>
                  <a:cubicBezTo>
                    <a:pt x="147" y="200"/>
                    <a:pt x="148" y="200"/>
                    <a:pt x="148" y="200"/>
                  </a:cubicBezTo>
                  <a:cubicBezTo>
                    <a:pt x="147" y="200"/>
                    <a:pt x="147" y="199"/>
                    <a:pt x="148" y="199"/>
                  </a:cubicBezTo>
                  <a:cubicBezTo>
                    <a:pt x="148" y="199"/>
                    <a:pt x="148" y="198"/>
                    <a:pt x="148" y="198"/>
                  </a:cubicBezTo>
                  <a:cubicBezTo>
                    <a:pt x="148" y="198"/>
                    <a:pt x="147" y="198"/>
                    <a:pt x="147" y="199"/>
                  </a:cubicBezTo>
                  <a:cubicBezTo>
                    <a:pt x="147" y="199"/>
                    <a:pt x="146" y="199"/>
                    <a:pt x="146" y="200"/>
                  </a:cubicBezTo>
                  <a:close/>
                  <a:moveTo>
                    <a:pt x="153" y="199"/>
                  </a:moveTo>
                  <a:cubicBezTo>
                    <a:pt x="154" y="200"/>
                    <a:pt x="154" y="200"/>
                    <a:pt x="154" y="200"/>
                  </a:cubicBezTo>
                  <a:cubicBezTo>
                    <a:pt x="154" y="199"/>
                    <a:pt x="155" y="199"/>
                    <a:pt x="155" y="199"/>
                  </a:cubicBezTo>
                  <a:cubicBezTo>
                    <a:pt x="155" y="199"/>
                    <a:pt x="155" y="199"/>
                    <a:pt x="156" y="199"/>
                  </a:cubicBezTo>
                  <a:cubicBezTo>
                    <a:pt x="156" y="199"/>
                    <a:pt x="156" y="199"/>
                    <a:pt x="156" y="199"/>
                  </a:cubicBezTo>
                  <a:cubicBezTo>
                    <a:pt x="156" y="199"/>
                    <a:pt x="156" y="198"/>
                    <a:pt x="156" y="198"/>
                  </a:cubicBezTo>
                  <a:cubicBezTo>
                    <a:pt x="156" y="198"/>
                    <a:pt x="155" y="197"/>
                    <a:pt x="155" y="197"/>
                  </a:cubicBezTo>
                  <a:cubicBezTo>
                    <a:pt x="155" y="198"/>
                    <a:pt x="155" y="198"/>
                    <a:pt x="154" y="198"/>
                  </a:cubicBezTo>
                  <a:cubicBezTo>
                    <a:pt x="154" y="199"/>
                    <a:pt x="153" y="199"/>
                    <a:pt x="153" y="199"/>
                  </a:cubicBezTo>
                  <a:close/>
                  <a:moveTo>
                    <a:pt x="42" y="199"/>
                  </a:moveTo>
                  <a:cubicBezTo>
                    <a:pt x="43" y="198"/>
                    <a:pt x="43" y="198"/>
                    <a:pt x="44" y="199"/>
                  </a:cubicBezTo>
                  <a:cubicBezTo>
                    <a:pt x="45" y="199"/>
                    <a:pt x="45" y="198"/>
                    <a:pt x="45" y="198"/>
                  </a:cubicBezTo>
                  <a:cubicBezTo>
                    <a:pt x="45" y="198"/>
                    <a:pt x="44" y="197"/>
                    <a:pt x="44" y="197"/>
                  </a:cubicBezTo>
                  <a:cubicBezTo>
                    <a:pt x="43" y="197"/>
                    <a:pt x="42" y="198"/>
                    <a:pt x="42" y="199"/>
                  </a:cubicBezTo>
                  <a:close/>
                  <a:moveTo>
                    <a:pt x="169" y="199"/>
                  </a:moveTo>
                  <a:cubicBezTo>
                    <a:pt x="169" y="198"/>
                    <a:pt x="169" y="198"/>
                    <a:pt x="169" y="199"/>
                  </a:cubicBezTo>
                  <a:cubicBezTo>
                    <a:pt x="170" y="199"/>
                    <a:pt x="170" y="199"/>
                    <a:pt x="170" y="199"/>
                  </a:cubicBezTo>
                  <a:cubicBezTo>
                    <a:pt x="170" y="199"/>
                    <a:pt x="170" y="199"/>
                    <a:pt x="170" y="200"/>
                  </a:cubicBezTo>
                  <a:cubicBezTo>
                    <a:pt x="170" y="200"/>
                    <a:pt x="170" y="200"/>
                    <a:pt x="171" y="200"/>
                  </a:cubicBezTo>
                  <a:cubicBezTo>
                    <a:pt x="170" y="199"/>
                    <a:pt x="170" y="199"/>
                    <a:pt x="170" y="199"/>
                  </a:cubicBezTo>
                  <a:cubicBezTo>
                    <a:pt x="170" y="198"/>
                    <a:pt x="170" y="198"/>
                    <a:pt x="171" y="198"/>
                  </a:cubicBezTo>
                  <a:cubicBezTo>
                    <a:pt x="171" y="197"/>
                    <a:pt x="171" y="197"/>
                    <a:pt x="171" y="197"/>
                  </a:cubicBezTo>
                  <a:cubicBezTo>
                    <a:pt x="170" y="197"/>
                    <a:pt x="170" y="196"/>
                    <a:pt x="170" y="196"/>
                  </a:cubicBezTo>
                  <a:cubicBezTo>
                    <a:pt x="170" y="197"/>
                    <a:pt x="170" y="198"/>
                    <a:pt x="170" y="198"/>
                  </a:cubicBezTo>
                  <a:cubicBezTo>
                    <a:pt x="169" y="198"/>
                    <a:pt x="169" y="198"/>
                    <a:pt x="169" y="199"/>
                  </a:cubicBezTo>
                  <a:close/>
                  <a:moveTo>
                    <a:pt x="162" y="196"/>
                  </a:moveTo>
                  <a:cubicBezTo>
                    <a:pt x="162" y="196"/>
                    <a:pt x="162" y="196"/>
                    <a:pt x="162" y="196"/>
                  </a:cubicBezTo>
                  <a:cubicBezTo>
                    <a:pt x="162" y="196"/>
                    <a:pt x="162" y="196"/>
                    <a:pt x="161" y="196"/>
                  </a:cubicBezTo>
                  <a:cubicBezTo>
                    <a:pt x="161" y="196"/>
                    <a:pt x="161" y="195"/>
                    <a:pt x="161" y="195"/>
                  </a:cubicBezTo>
                  <a:cubicBezTo>
                    <a:pt x="161" y="195"/>
                    <a:pt x="161" y="196"/>
                    <a:pt x="160" y="196"/>
                  </a:cubicBezTo>
                  <a:cubicBezTo>
                    <a:pt x="161" y="196"/>
                    <a:pt x="161" y="196"/>
                    <a:pt x="161" y="197"/>
                  </a:cubicBezTo>
                  <a:cubicBezTo>
                    <a:pt x="162" y="197"/>
                    <a:pt x="162" y="197"/>
                    <a:pt x="162" y="196"/>
                  </a:cubicBezTo>
                  <a:close/>
                  <a:moveTo>
                    <a:pt x="159" y="195"/>
                  </a:moveTo>
                  <a:cubicBezTo>
                    <a:pt x="159" y="195"/>
                    <a:pt x="159" y="195"/>
                    <a:pt x="159" y="195"/>
                  </a:cubicBezTo>
                  <a:cubicBezTo>
                    <a:pt x="158" y="195"/>
                    <a:pt x="158" y="195"/>
                    <a:pt x="159" y="195"/>
                  </a:cubicBezTo>
                  <a:cubicBezTo>
                    <a:pt x="159" y="195"/>
                    <a:pt x="159" y="195"/>
                    <a:pt x="159" y="195"/>
                  </a:cubicBezTo>
                  <a:cubicBezTo>
                    <a:pt x="159" y="195"/>
                    <a:pt x="159" y="195"/>
                    <a:pt x="159" y="195"/>
                  </a:cubicBezTo>
                  <a:close/>
                  <a:moveTo>
                    <a:pt x="168" y="195"/>
                  </a:moveTo>
                  <a:cubicBezTo>
                    <a:pt x="169" y="195"/>
                    <a:pt x="170" y="195"/>
                    <a:pt x="170" y="194"/>
                  </a:cubicBezTo>
                  <a:cubicBezTo>
                    <a:pt x="170" y="193"/>
                    <a:pt x="170" y="193"/>
                    <a:pt x="170" y="192"/>
                  </a:cubicBezTo>
                  <a:cubicBezTo>
                    <a:pt x="170" y="192"/>
                    <a:pt x="169" y="192"/>
                    <a:pt x="169" y="193"/>
                  </a:cubicBezTo>
                  <a:cubicBezTo>
                    <a:pt x="169" y="194"/>
                    <a:pt x="169" y="194"/>
                    <a:pt x="168" y="195"/>
                  </a:cubicBezTo>
                  <a:close/>
                  <a:moveTo>
                    <a:pt x="158" y="192"/>
                  </a:moveTo>
                  <a:cubicBezTo>
                    <a:pt x="158" y="192"/>
                    <a:pt x="157" y="192"/>
                    <a:pt x="157" y="192"/>
                  </a:cubicBezTo>
                  <a:cubicBezTo>
                    <a:pt x="157" y="192"/>
                    <a:pt x="157" y="192"/>
                    <a:pt x="157" y="192"/>
                  </a:cubicBezTo>
                  <a:cubicBezTo>
                    <a:pt x="157" y="192"/>
                    <a:pt x="157" y="193"/>
                    <a:pt x="157" y="193"/>
                  </a:cubicBezTo>
                  <a:cubicBezTo>
                    <a:pt x="158" y="193"/>
                    <a:pt x="158" y="193"/>
                    <a:pt x="158" y="193"/>
                  </a:cubicBezTo>
                  <a:lnTo>
                    <a:pt x="158" y="192"/>
                  </a:lnTo>
                  <a:close/>
                  <a:moveTo>
                    <a:pt x="155" y="194"/>
                  </a:moveTo>
                  <a:cubicBezTo>
                    <a:pt x="156" y="194"/>
                    <a:pt x="156" y="195"/>
                    <a:pt x="156" y="195"/>
                  </a:cubicBezTo>
                  <a:cubicBezTo>
                    <a:pt x="156" y="196"/>
                    <a:pt x="156" y="196"/>
                    <a:pt x="157" y="196"/>
                  </a:cubicBezTo>
                  <a:cubicBezTo>
                    <a:pt x="157" y="195"/>
                    <a:pt x="157" y="195"/>
                    <a:pt x="157" y="194"/>
                  </a:cubicBezTo>
                  <a:cubicBezTo>
                    <a:pt x="156" y="194"/>
                    <a:pt x="156" y="193"/>
                    <a:pt x="156" y="192"/>
                  </a:cubicBezTo>
                  <a:cubicBezTo>
                    <a:pt x="156" y="192"/>
                    <a:pt x="155" y="192"/>
                    <a:pt x="155" y="192"/>
                  </a:cubicBezTo>
                  <a:cubicBezTo>
                    <a:pt x="155" y="192"/>
                    <a:pt x="155" y="192"/>
                    <a:pt x="155" y="193"/>
                  </a:cubicBezTo>
                  <a:cubicBezTo>
                    <a:pt x="155" y="193"/>
                    <a:pt x="155" y="193"/>
                    <a:pt x="154" y="193"/>
                  </a:cubicBezTo>
                  <a:cubicBezTo>
                    <a:pt x="154" y="193"/>
                    <a:pt x="154" y="193"/>
                    <a:pt x="154" y="193"/>
                  </a:cubicBezTo>
                  <a:cubicBezTo>
                    <a:pt x="153" y="193"/>
                    <a:pt x="153" y="193"/>
                    <a:pt x="153" y="192"/>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1"/>
                  </a:cubicBezTo>
                  <a:cubicBezTo>
                    <a:pt x="169" y="191"/>
                    <a:pt x="169" y="191"/>
                    <a:pt x="169" y="191"/>
                  </a:cubicBezTo>
                  <a:lnTo>
                    <a:pt x="168" y="191"/>
                  </a:lnTo>
                  <a:cubicBezTo>
                    <a:pt x="168" y="191"/>
                    <a:pt x="168" y="191"/>
                    <a:pt x="168" y="191"/>
                  </a:cubicBezTo>
                  <a:cubicBezTo>
                    <a:pt x="168" y="191"/>
                    <a:pt x="167" y="191"/>
                    <a:pt x="167" y="192"/>
                  </a:cubicBezTo>
                  <a:close/>
                  <a:moveTo>
                    <a:pt x="136" y="47"/>
                  </a:moveTo>
                  <a:cubicBezTo>
                    <a:pt x="137" y="47"/>
                    <a:pt x="138" y="47"/>
                    <a:pt x="138" y="46"/>
                  </a:cubicBezTo>
                  <a:cubicBezTo>
                    <a:pt x="137" y="46"/>
                    <a:pt x="137" y="46"/>
                    <a:pt x="137" y="46"/>
                  </a:cubicBezTo>
                  <a:cubicBezTo>
                    <a:pt x="136" y="46"/>
                    <a:pt x="136" y="46"/>
                    <a:pt x="136" y="47"/>
                  </a:cubicBezTo>
                  <a:close/>
                  <a:moveTo>
                    <a:pt x="170" y="42"/>
                  </a:moveTo>
                  <a:cubicBezTo>
                    <a:pt x="170" y="42"/>
                    <a:pt x="170" y="42"/>
                    <a:pt x="171" y="42"/>
                  </a:cubicBezTo>
                  <a:cubicBezTo>
                    <a:pt x="171" y="41"/>
                    <a:pt x="170" y="41"/>
                    <a:pt x="170" y="41"/>
                  </a:cubicBezTo>
                  <a:cubicBezTo>
                    <a:pt x="170" y="41"/>
                    <a:pt x="170" y="42"/>
                    <a:pt x="170" y="42"/>
                  </a:cubicBezTo>
                  <a:cubicBezTo>
                    <a:pt x="170" y="42"/>
                    <a:pt x="170" y="42"/>
                    <a:pt x="170" y="42"/>
                  </a:cubicBezTo>
                  <a:close/>
                  <a:moveTo>
                    <a:pt x="163" y="43"/>
                  </a:moveTo>
                  <a:cubicBezTo>
                    <a:pt x="165" y="43"/>
                    <a:pt x="166" y="44"/>
                    <a:pt x="166" y="45"/>
                  </a:cubicBezTo>
                  <a:cubicBezTo>
                    <a:pt x="167" y="45"/>
                    <a:pt x="168" y="46"/>
                    <a:pt x="169" y="47"/>
                  </a:cubicBezTo>
                  <a:cubicBezTo>
                    <a:pt x="169" y="46"/>
                    <a:pt x="169" y="46"/>
                    <a:pt x="169" y="46"/>
                  </a:cubicBezTo>
                  <a:cubicBezTo>
                    <a:pt x="169" y="46"/>
                    <a:pt x="169" y="46"/>
                    <a:pt x="169" y="46"/>
                  </a:cubicBezTo>
                  <a:lnTo>
                    <a:pt x="170" y="46"/>
                  </a:lnTo>
                  <a:cubicBezTo>
                    <a:pt x="171" y="46"/>
                    <a:pt x="171" y="46"/>
                    <a:pt x="171" y="45"/>
                  </a:cubicBezTo>
                  <a:cubicBezTo>
                    <a:pt x="171" y="44"/>
                    <a:pt x="170" y="44"/>
                    <a:pt x="170" y="44"/>
                  </a:cubicBezTo>
                  <a:cubicBezTo>
                    <a:pt x="169" y="43"/>
                    <a:pt x="169" y="43"/>
                    <a:pt x="169" y="42"/>
                  </a:cubicBezTo>
                  <a:cubicBezTo>
                    <a:pt x="168" y="42"/>
                    <a:pt x="168" y="42"/>
                    <a:pt x="167" y="43"/>
                  </a:cubicBezTo>
                  <a:cubicBezTo>
                    <a:pt x="167" y="43"/>
                    <a:pt x="167" y="43"/>
                    <a:pt x="166" y="43"/>
                  </a:cubicBezTo>
                  <a:cubicBezTo>
                    <a:pt x="166" y="42"/>
                    <a:pt x="166" y="42"/>
                    <a:pt x="166" y="42"/>
                  </a:cubicBezTo>
                  <a:cubicBezTo>
                    <a:pt x="166" y="41"/>
                    <a:pt x="165" y="41"/>
                    <a:pt x="165" y="41"/>
                  </a:cubicBezTo>
                  <a:cubicBezTo>
                    <a:pt x="165" y="41"/>
                    <a:pt x="165" y="42"/>
                    <a:pt x="164" y="42"/>
                  </a:cubicBezTo>
                  <a:cubicBezTo>
                    <a:pt x="164" y="42"/>
                    <a:pt x="164" y="42"/>
                    <a:pt x="164" y="42"/>
                  </a:cubicBezTo>
                  <a:cubicBezTo>
                    <a:pt x="164" y="42"/>
                    <a:pt x="163" y="42"/>
                    <a:pt x="163" y="42"/>
                  </a:cubicBezTo>
                  <a:cubicBezTo>
                    <a:pt x="163" y="43"/>
                    <a:pt x="163" y="43"/>
                    <a:pt x="163" y="43"/>
                  </a:cubicBezTo>
                  <a:close/>
                  <a:moveTo>
                    <a:pt x="168" y="41"/>
                  </a:moveTo>
                  <a:cubicBezTo>
                    <a:pt x="168" y="40"/>
                    <a:pt x="169" y="40"/>
                    <a:pt x="169" y="39"/>
                  </a:cubicBezTo>
                  <a:cubicBezTo>
                    <a:pt x="168" y="38"/>
                    <a:pt x="168" y="38"/>
                    <a:pt x="167" y="38"/>
                  </a:cubicBezTo>
                  <a:lnTo>
                    <a:pt x="167" y="40"/>
                  </a:lnTo>
                  <a:cubicBezTo>
                    <a:pt x="167" y="40"/>
                    <a:pt x="168" y="41"/>
                    <a:pt x="168" y="41"/>
                  </a:cubicBezTo>
                  <a:close/>
                  <a:moveTo>
                    <a:pt x="54" y="27"/>
                  </a:moveTo>
                  <a:cubicBezTo>
                    <a:pt x="54" y="26"/>
                    <a:pt x="54" y="26"/>
                    <a:pt x="54" y="26"/>
                  </a:cubicBezTo>
                  <a:cubicBezTo>
                    <a:pt x="54" y="26"/>
                    <a:pt x="54" y="26"/>
                    <a:pt x="54" y="27"/>
                  </a:cubicBezTo>
                  <a:cubicBezTo>
                    <a:pt x="54" y="27"/>
                    <a:pt x="54" y="27"/>
                    <a:pt x="54" y="27"/>
                  </a:cubicBezTo>
                  <a:cubicBezTo>
                    <a:pt x="54" y="27"/>
                    <a:pt x="54" y="27"/>
                    <a:pt x="54" y="27"/>
                  </a:cubicBezTo>
                  <a:close/>
                  <a:moveTo>
                    <a:pt x="170" y="25"/>
                  </a:moveTo>
                  <a:cubicBezTo>
                    <a:pt x="170" y="25"/>
                    <a:pt x="170" y="25"/>
                    <a:pt x="169" y="25"/>
                  </a:cubicBezTo>
                  <a:cubicBezTo>
                    <a:pt x="169" y="25"/>
                    <a:pt x="169" y="25"/>
                    <a:pt x="169" y="25"/>
                  </a:cubicBezTo>
                  <a:cubicBezTo>
                    <a:pt x="169" y="25"/>
                    <a:pt x="169" y="25"/>
                    <a:pt x="169" y="26"/>
                  </a:cubicBezTo>
                  <a:cubicBezTo>
                    <a:pt x="170" y="26"/>
                    <a:pt x="170" y="26"/>
                    <a:pt x="170" y="25"/>
                  </a:cubicBezTo>
                  <a:close/>
                  <a:moveTo>
                    <a:pt x="165" y="27"/>
                  </a:moveTo>
                  <a:cubicBezTo>
                    <a:pt x="165" y="27"/>
                    <a:pt x="166" y="28"/>
                    <a:pt x="166" y="27"/>
                  </a:cubicBezTo>
                  <a:cubicBezTo>
                    <a:pt x="166" y="27"/>
                    <a:pt x="167" y="27"/>
                    <a:pt x="167" y="27"/>
                  </a:cubicBezTo>
                  <a:cubicBezTo>
                    <a:pt x="167" y="26"/>
                    <a:pt x="168" y="26"/>
                    <a:pt x="168" y="26"/>
                  </a:cubicBezTo>
                  <a:cubicBezTo>
                    <a:pt x="168" y="25"/>
                    <a:pt x="168" y="25"/>
                    <a:pt x="167" y="25"/>
                  </a:cubicBezTo>
                  <a:cubicBezTo>
                    <a:pt x="167" y="25"/>
                    <a:pt x="167" y="25"/>
                    <a:pt x="167" y="25"/>
                  </a:cubicBezTo>
                  <a:cubicBezTo>
                    <a:pt x="166" y="25"/>
                    <a:pt x="166" y="26"/>
                    <a:pt x="166" y="26"/>
                  </a:cubicBezTo>
                  <a:cubicBezTo>
                    <a:pt x="166" y="26"/>
                    <a:pt x="166" y="26"/>
                    <a:pt x="166" y="27"/>
                  </a:cubicBezTo>
                  <a:cubicBezTo>
                    <a:pt x="165" y="27"/>
                    <a:pt x="165" y="27"/>
                    <a:pt x="165" y="27"/>
                  </a:cubicBezTo>
                  <a:close/>
                  <a:moveTo>
                    <a:pt x="162" y="26"/>
                  </a:moveTo>
                  <a:cubicBezTo>
                    <a:pt x="162" y="26"/>
                    <a:pt x="163" y="26"/>
                    <a:pt x="163" y="26"/>
                  </a:cubicBezTo>
                  <a:cubicBezTo>
                    <a:pt x="164" y="26"/>
                    <a:pt x="164" y="26"/>
                    <a:pt x="164" y="25"/>
                  </a:cubicBezTo>
                  <a:cubicBezTo>
                    <a:pt x="163" y="25"/>
                    <a:pt x="163" y="25"/>
                    <a:pt x="162" y="25"/>
                  </a:cubicBezTo>
                  <a:cubicBezTo>
                    <a:pt x="162" y="25"/>
                    <a:pt x="161" y="24"/>
                    <a:pt x="160" y="24"/>
                  </a:cubicBezTo>
                  <a:cubicBezTo>
                    <a:pt x="160" y="25"/>
                    <a:pt x="160" y="25"/>
                    <a:pt x="160" y="25"/>
                  </a:cubicBezTo>
                  <a:cubicBezTo>
                    <a:pt x="161" y="25"/>
                    <a:pt x="161" y="25"/>
                    <a:pt x="161" y="25"/>
                  </a:cubicBezTo>
                  <a:cubicBezTo>
                    <a:pt x="161" y="25"/>
                    <a:pt x="162" y="25"/>
                    <a:pt x="162" y="25"/>
                  </a:cubicBezTo>
                  <a:cubicBezTo>
                    <a:pt x="162" y="25"/>
                    <a:pt x="162" y="25"/>
                    <a:pt x="162" y="26"/>
                  </a:cubicBezTo>
                  <a:close/>
                  <a:moveTo>
                    <a:pt x="126" y="22"/>
                  </a:moveTo>
                  <a:cubicBezTo>
                    <a:pt x="126" y="22"/>
                    <a:pt x="125" y="22"/>
                    <a:pt x="125" y="22"/>
                  </a:cubicBezTo>
                  <a:cubicBezTo>
                    <a:pt x="125" y="22"/>
                    <a:pt x="126" y="22"/>
                    <a:pt x="126" y="22"/>
                  </a:cubicBezTo>
                  <a:cubicBezTo>
                    <a:pt x="126" y="22"/>
                    <a:pt x="126" y="22"/>
                    <a:pt x="126" y="22"/>
                  </a:cubicBezTo>
                  <a:close/>
                  <a:moveTo>
                    <a:pt x="164" y="22"/>
                  </a:moveTo>
                  <a:cubicBezTo>
                    <a:pt x="164" y="22"/>
                    <a:pt x="164" y="22"/>
                    <a:pt x="163" y="21"/>
                  </a:cubicBezTo>
                  <a:cubicBezTo>
                    <a:pt x="163" y="21"/>
                    <a:pt x="163" y="21"/>
                    <a:pt x="162" y="21"/>
                  </a:cubicBezTo>
                  <a:cubicBezTo>
                    <a:pt x="162" y="22"/>
                    <a:pt x="162" y="22"/>
                    <a:pt x="163" y="22"/>
                  </a:cubicBezTo>
                  <a:cubicBezTo>
                    <a:pt x="163" y="22"/>
                    <a:pt x="163" y="22"/>
                    <a:pt x="164" y="22"/>
                  </a:cubicBezTo>
                  <a:close/>
                  <a:moveTo>
                    <a:pt x="162" y="22"/>
                  </a:moveTo>
                  <a:cubicBezTo>
                    <a:pt x="162" y="21"/>
                    <a:pt x="162" y="20"/>
                    <a:pt x="162" y="20"/>
                  </a:cubicBezTo>
                  <a:cubicBezTo>
                    <a:pt x="163" y="19"/>
                    <a:pt x="163" y="19"/>
                    <a:pt x="163" y="18"/>
                  </a:cubicBezTo>
                  <a:cubicBezTo>
                    <a:pt x="163" y="18"/>
                    <a:pt x="162" y="18"/>
                    <a:pt x="162" y="19"/>
                  </a:cubicBezTo>
                  <a:cubicBezTo>
                    <a:pt x="161" y="19"/>
                    <a:pt x="161" y="19"/>
                    <a:pt x="161" y="20"/>
                  </a:cubicBezTo>
                  <a:cubicBezTo>
                    <a:pt x="160" y="20"/>
                    <a:pt x="160" y="21"/>
                    <a:pt x="160" y="21"/>
                  </a:cubicBezTo>
                  <a:cubicBezTo>
                    <a:pt x="161" y="21"/>
                    <a:pt x="161" y="22"/>
                    <a:pt x="162" y="22"/>
                  </a:cubicBezTo>
                  <a:close/>
                  <a:moveTo>
                    <a:pt x="166" y="19"/>
                  </a:moveTo>
                  <a:cubicBezTo>
                    <a:pt x="166" y="19"/>
                    <a:pt x="166" y="18"/>
                    <a:pt x="167" y="18"/>
                  </a:cubicBezTo>
                  <a:cubicBezTo>
                    <a:pt x="167" y="18"/>
                    <a:pt x="167" y="17"/>
                    <a:pt x="166" y="17"/>
                  </a:cubicBezTo>
                  <a:cubicBezTo>
                    <a:pt x="166" y="17"/>
                    <a:pt x="166" y="18"/>
                    <a:pt x="165" y="18"/>
                  </a:cubicBezTo>
                  <a:cubicBezTo>
                    <a:pt x="165" y="19"/>
                    <a:pt x="165" y="19"/>
                    <a:pt x="166" y="19"/>
                  </a:cubicBezTo>
                  <a:close/>
                  <a:moveTo>
                    <a:pt x="158" y="15"/>
                  </a:moveTo>
                  <a:cubicBezTo>
                    <a:pt x="158" y="15"/>
                    <a:pt x="159" y="15"/>
                    <a:pt x="159" y="15"/>
                  </a:cubicBezTo>
                  <a:cubicBezTo>
                    <a:pt x="159" y="15"/>
                    <a:pt x="159" y="15"/>
                    <a:pt x="159" y="14"/>
                  </a:cubicBezTo>
                  <a:lnTo>
                    <a:pt x="158" y="14"/>
                  </a:lnTo>
                  <a:lnTo>
                    <a:pt x="158" y="15"/>
                  </a:lnTo>
                  <a:close/>
                  <a:moveTo>
                    <a:pt x="150" y="10"/>
                  </a:moveTo>
                  <a:cubicBezTo>
                    <a:pt x="150" y="10"/>
                    <a:pt x="150" y="10"/>
                    <a:pt x="150" y="10"/>
                  </a:cubicBezTo>
                  <a:cubicBezTo>
                    <a:pt x="149" y="10"/>
                    <a:pt x="149" y="10"/>
                    <a:pt x="149" y="10"/>
                  </a:cubicBezTo>
                  <a:lnTo>
                    <a:pt x="150" y="10"/>
                  </a:lnTo>
                  <a:cubicBezTo>
                    <a:pt x="150" y="10"/>
                    <a:pt x="150" y="10"/>
                    <a:pt x="150" y="10"/>
                  </a:cubicBezTo>
                  <a:close/>
                  <a:moveTo>
                    <a:pt x="33" y="10"/>
                  </a:moveTo>
                  <a:cubicBezTo>
                    <a:pt x="33" y="10"/>
                    <a:pt x="34" y="10"/>
                    <a:pt x="34" y="10"/>
                  </a:cubicBezTo>
                  <a:cubicBezTo>
                    <a:pt x="35" y="10"/>
                    <a:pt x="35" y="10"/>
                    <a:pt x="35" y="9"/>
                  </a:cubicBezTo>
                  <a:cubicBezTo>
                    <a:pt x="34" y="9"/>
                    <a:pt x="33" y="10"/>
                    <a:pt x="33" y="10"/>
                  </a:cubicBezTo>
                  <a:close/>
                  <a:moveTo>
                    <a:pt x="119" y="10"/>
                  </a:moveTo>
                  <a:cubicBezTo>
                    <a:pt x="120" y="10"/>
                    <a:pt x="121" y="10"/>
                    <a:pt x="121" y="9"/>
                  </a:cubicBezTo>
                  <a:lnTo>
                    <a:pt x="119" y="9"/>
                  </a:lnTo>
                  <a:cubicBezTo>
                    <a:pt x="119" y="10"/>
                    <a:pt x="119" y="10"/>
                    <a:pt x="119" y="10"/>
                  </a:cubicBezTo>
                  <a:close/>
                  <a:moveTo>
                    <a:pt x="28" y="10"/>
                  </a:moveTo>
                  <a:cubicBezTo>
                    <a:pt x="29" y="10"/>
                    <a:pt x="29" y="10"/>
                    <a:pt x="29" y="10"/>
                  </a:cubicBezTo>
                  <a:cubicBezTo>
                    <a:pt x="30" y="10"/>
                    <a:pt x="30" y="9"/>
                    <a:pt x="30" y="9"/>
                  </a:cubicBezTo>
                  <a:cubicBezTo>
                    <a:pt x="29" y="9"/>
                    <a:pt x="28" y="9"/>
                    <a:pt x="28" y="10"/>
                  </a:cubicBezTo>
                  <a:close/>
                  <a:moveTo>
                    <a:pt x="169" y="8"/>
                  </a:moveTo>
                  <a:cubicBezTo>
                    <a:pt x="169" y="8"/>
                    <a:pt x="168" y="8"/>
                    <a:pt x="168" y="8"/>
                  </a:cubicBezTo>
                  <a:cubicBezTo>
                    <a:pt x="168" y="8"/>
                    <a:pt x="168" y="8"/>
                    <a:pt x="168" y="8"/>
                  </a:cubicBezTo>
                  <a:cubicBezTo>
                    <a:pt x="168" y="9"/>
                    <a:pt x="168" y="8"/>
                    <a:pt x="169" y="8"/>
                  </a:cubicBezTo>
                  <a:cubicBezTo>
                    <a:pt x="169" y="8"/>
                    <a:pt x="169" y="8"/>
                    <a:pt x="169" y="8"/>
                  </a:cubicBezTo>
                  <a:close/>
                  <a:moveTo>
                    <a:pt x="41" y="9"/>
                  </a:moveTo>
                  <a:lnTo>
                    <a:pt x="43" y="9"/>
                  </a:lnTo>
                  <a:cubicBezTo>
                    <a:pt x="43" y="8"/>
                    <a:pt x="42" y="8"/>
                    <a:pt x="41" y="8"/>
                  </a:cubicBezTo>
                  <a:lnTo>
                    <a:pt x="41" y="9"/>
                  </a:lnTo>
                  <a:close/>
                  <a:moveTo>
                    <a:pt x="24" y="8"/>
                  </a:moveTo>
                  <a:cubicBezTo>
                    <a:pt x="24" y="8"/>
                    <a:pt x="25" y="8"/>
                    <a:pt x="25" y="8"/>
                  </a:cubicBezTo>
                  <a:cubicBezTo>
                    <a:pt x="25" y="9"/>
                    <a:pt x="25" y="9"/>
                    <a:pt x="25" y="9"/>
                  </a:cubicBezTo>
                  <a:cubicBezTo>
                    <a:pt x="25" y="9"/>
                    <a:pt x="25" y="8"/>
                    <a:pt x="25" y="8"/>
                  </a:cubicBezTo>
                  <a:cubicBezTo>
                    <a:pt x="25" y="8"/>
                    <a:pt x="25" y="8"/>
                    <a:pt x="25" y="8"/>
                  </a:cubicBezTo>
                  <a:cubicBezTo>
                    <a:pt x="25" y="8"/>
                    <a:pt x="25" y="8"/>
                    <a:pt x="25" y="8"/>
                  </a:cubicBezTo>
                  <a:cubicBezTo>
                    <a:pt x="25" y="8"/>
                    <a:pt x="25" y="8"/>
                    <a:pt x="25" y="7"/>
                  </a:cubicBezTo>
                  <a:cubicBezTo>
                    <a:pt x="25" y="8"/>
                    <a:pt x="25" y="8"/>
                    <a:pt x="25" y="8"/>
                  </a:cubicBezTo>
                  <a:cubicBezTo>
                    <a:pt x="24" y="8"/>
                    <a:pt x="24" y="8"/>
                    <a:pt x="24" y="8"/>
                  </a:cubicBezTo>
                  <a:close/>
                  <a:moveTo>
                    <a:pt x="156" y="7"/>
                  </a:moveTo>
                  <a:lnTo>
                    <a:pt x="156" y="7"/>
                  </a:lnTo>
                  <a:lnTo>
                    <a:pt x="156" y="6"/>
                  </a:lnTo>
                  <a:lnTo>
                    <a:pt x="156" y="6"/>
                  </a:lnTo>
                  <a:lnTo>
                    <a:pt x="156" y="7"/>
                  </a:lnTo>
                  <a:close/>
                  <a:moveTo>
                    <a:pt x="163" y="6"/>
                  </a:moveTo>
                  <a:cubicBezTo>
                    <a:pt x="163" y="6"/>
                    <a:pt x="163" y="6"/>
                    <a:pt x="163" y="6"/>
                  </a:cubicBezTo>
                  <a:cubicBezTo>
                    <a:pt x="162" y="6"/>
                    <a:pt x="162" y="6"/>
                    <a:pt x="163" y="7"/>
                  </a:cubicBezTo>
                  <a:cubicBezTo>
                    <a:pt x="163" y="7"/>
                    <a:pt x="163" y="7"/>
                    <a:pt x="163" y="6"/>
                  </a:cubicBezTo>
                  <a:cubicBezTo>
                    <a:pt x="163" y="6"/>
                    <a:pt x="163" y="6"/>
                    <a:pt x="163" y="6"/>
                  </a:cubicBezTo>
                  <a:close/>
                  <a:moveTo>
                    <a:pt x="170" y="7"/>
                  </a:moveTo>
                  <a:cubicBezTo>
                    <a:pt x="170" y="6"/>
                    <a:pt x="170" y="6"/>
                    <a:pt x="170" y="6"/>
                  </a:cubicBezTo>
                  <a:cubicBezTo>
                    <a:pt x="170" y="6"/>
                    <a:pt x="170" y="5"/>
                    <a:pt x="169" y="5"/>
                  </a:cubicBezTo>
                  <a:lnTo>
                    <a:pt x="169" y="6"/>
                  </a:lnTo>
                  <a:cubicBezTo>
                    <a:pt x="169" y="6"/>
                    <a:pt x="169" y="7"/>
                    <a:pt x="170" y="7"/>
                  </a:cubicBezTo>
                  <a:close/>
                  <a:moveTo>
                    <a:pt x="26" y="4"/>
                  </a:moveTo>
                  <a:cubicBezTo>
                    <a:pt x="26" y="4"/>
                    <a:pt x="26" y="4"/>
                    <a:pt x="26" y="4"/>
                  </a:cubicBezTo>
                  <a:cubicBezTo>
                    <a:pt x="26" y="4"/>
                    <a:pt x="26" y="4"/>
                    <a:pt x="26" y="5"/>
                  </a:cubicBezTo>
                  <a:cubicBezTo>
                    <a:pt x="26" y="5"/>
                    <a:pt x="26" y="5"/>
                    <a:pt x="26" y="5"/>
                  </a:cubicBezTo>
                  <a:cubicBezTo>
                    <a:pt x="26" y="4"/>
                    <a:pt x="26" y="4"/>
                    <a:pt x="26" y="4"/>
                  </a:cubicBezTo>
                  <a:close/>
                  <a:moveTo>
                    <a:pt x="161" y="3"/>
                  </a:moveTo>
                  <a:cubicBezTo>
                    <a:pt x="162" y="3"/>
                    <a:pt x="164" y="3"/>
                    <a:pt x="164" y="3"/>
                  </a:cubicBezTo>
                  <a:cubicBezTo>
                    <a:pt x="163" y="3"/>
                    <a:pt x="163" y="3"/>
                    <a:pt x="162" y="3"/>
                  </a:cubicBezTo>
                  <a:cubicBezTo>
                    <a:pt x="161" y="2"/>
                    <a:pt x="161" y="3"/>
                    <a:pt x="161" y="3"/>
                  </a:cubicBezTo>
                  <a:close/>
                  <a:moveTo>
                    <a:pt x="152" y="3"/>
                  </a:moveTo>
                  <a:cubicBezTo>
                    <a:pt x="151" y="2"/>
                    <a:pt x="151" y="2"/>
                    <a:pt x="150" y="3"/>
                  </a:cubicBezTo>
                  <a:cubicBezTo>
                    <a:pt x="150" y="3"/>
                    <a:pt x="150" y="3"/>
                    <a:pt x="149" y="3"/>
                  </a:cubicBezTo>
                  <a:cubicBezTo>
                    <a:pt x="149" y="3"/>
                    <a:pt x="149" y="3"/>
                    <a:pt x="149" y="4"/>
                  </a:cubicBezTo>
                  <a:cubicBezTo>
                    <a:pt x="150" y="4"/>
                    <a:pt x="150" y="4"/>
                    <a:pt x="150" y="4"/>
                  </a:cubicBezTo>
                  <a:cubicBezTo>
                    <a:pt x="151" y="4"/>
                    <a:pt x="151" y="4"/>
                    <a:pt x="151" y="4"/>
                  </a:cubicBezTo>
                  <a:cubicBezTo>
                    <a:pt x="152" y="3"/>
                    <a:pt x="152" y="3"/>
                    <a:pt x="152" y="3"/>
                  </a:cubicBezTo>
                  <a:close/>
                  <a:moveTo>
                    <a:pt x="168" y="2"/>
                  </a:moveTo>
                  <a:lnTo>
                    <a:pt x="169" y="3"/>
                  </a:lnTo>
                  <a:lnTo>
                    <a:pt x="169" y="2"/>
                  </a:lnTo>
                  <a:lnTo>
                    <a:pt x="168" y="2"/>
                  </a:lnTo>
                  <a:close/>
                  <a:moveTo>
                    <a:pt x="22" y="3"/>
                  </a:moveTo>
                  <a:cubicBezTo>
                    <a:pt x="22" y="2"/>
                    <a:pt x="22" y="2"/>
                    <a:pt x="22" y="2"/>
                  </a:cubicBezTo>
                  <a:cubicBezTo>
                    <a:pt x="22" y="2"/>
                    <a:pt x="22" y="2"/>
                    <a:pt x="22" y="1"/>
                  </a:cubicBezTo>
                  <a:lnTo>
                    <a:pt x="21" y="1"/>
                  </a:lnTo>
                  <a:cubicBezTo>
                    <a:pt x="21" y="2"/>
                    <a:pt x="21" y="3"/>
                    <a:pt x="22" y="3"/>
                  </a:cubicBezTo>
                  <a:close/>
                  <a:moveTo>
                    <a:pt x="122" y="3"/>
                  </a:moveTo>
                  <a:lnTo>
                    <a:pt x="124" y="3"/>
                  </a:lnTo>
                  <a:cubicBezTo>
                    <a:pt x="124" y="3"/>
                    <a:pt x="124" y="3"/>
                    <a:pt x="124" y="3"/>
                  </a:cubicBezTo>
                  <a:cubicBezTo>
                    <a:pt x="124" y="3"/>
                    <a:pt x="123" y="2"/>
                    <a:pt x="123" y="2"/>
                  </a:cubicBezTo>
                  <a:cubicBezTo>
                    <a:pt x="123" y="1"/>
                    <a:pt x="123" y="1"/>
                    <a:pt x="122" y="1"/>
                  </a:cubicBezTo>
                  <a:cubicBezTo>
                    <a:pt x="122" y="1"/>
                    <a:pt x="122" y="2"/>
                    <a:pt x="122" y="2"/>
                  </a:cubicBezTo>
                  <a:cubicBezTo>
                    <a:pt x="122" y="2"/>
                    <a:pt x="122" y="3"/>
                    <a:pt x="122" y="3"/>
                  </a:cubicBezTo>
                  <a:close/>
                  <a:moveTo>
                    <a:pt x="28" y="1"/>
                  </a:moveTo>
                  <a:cubicBezTo>
                    <a:pt x="28" y="2"/>
                    <a:pt x="28" y="2"/>
                    <a:pt x="29" y="3"/>
                  </a:cubicBezTo>
                  <a:cubicBezTo>
                    <a:pt x="29" y="3"/>
                    <a:pt x="30" y="3"/>
                    <a:pt x="30" y="3"/>
                  </a:cubicBezTo>
                  <a:cubicBezTo>
                    <a:pt x="30" y="3"/>
                    <a:pt x="31" y="3"/>
                    <a:pt x="31" y="2"/>
                  </a:cubicBezTo>
                  <a:cubicBezTo>
                    <a:pt x="32" y="2"/>
                    <a:pt x="32" y="1"/>
                    <a:pt x="32" y="1"/>
                  </a:cubicBezTo>
                  <a:cubicBezTo>
                    <a:pt x="31" y="1"/>
                    <a:pt x="30" y="1"/>
                    <a:pt x="30" y="1"/>
                  </a:cubicBezTo>
                  <a:cubicBezTo>
                    <a:pt x="30" y="1"/>
                    <a:pt x="29" y="1"/>
                    <a:pt x="28" y="1"/>
                  </a:cubicBezTo>
                  <a:close/>
                  <a:moveTo>
                    <a:pt x="24" y="2"/>
                  </a:moveTo>
                  <a:cubicBezTo>
                    <a:pt x="24" y="2"/>
                    <a:pt x="25" y="3"/>
                    <a:pt x="25" y="3"/>
                  </a:cubicBezTo>
                  <a:cubicBezTo>
                    <a:pt x="25" y="3"/>
                    <a:pt x="26" y="3"/>
                    <a:pt x="26" y="3"/>
                  </a:cubicBezTo>
                  <a:cubicBezTo>
                    <a:pt x="26" y="3"/>
                    <a:pt x="26" y="2"/>
                    <a:pt x="26" y="2"/>
                  </a:cubicBezTo>
                  <a:cubicBezTo>
                    <a:pt x="27" y="2"/>
                    <a:pt x="27" y="2"/>
                    <a:pt x="27" y="1"/>
                  </a:cubicBezTo>
                  <a:cubicBezTo>
                    <a:pt x="26" y="1"/>
                    <a:pt x="26" y="1"/>
                    <a:pt x="25" y="1"/>
                  </a:cubicBezTo>
                  <a:cubicBezTo>
                    <a:pt x="24" y="1"/>
                    <a:pt x="24" y="2"/>
                    <a:pt x="24" y="2"/>
                  </a:cubicBezTo>
                  <a:close/>
                  <a:moveTo>
                    <a:pt x="45" y="3"/>
                  </a:moveTo>
                  <a:cubicBezTo>
                    <a:pt x="46" y="2"/>
                    <a:pt x="46" y="2"/>
                    <a:pt x="46" y="3"/>
                  </a:cubicBezTo>
                  <a:cubicBezTo>
                    <a:pt x="46" y="3"/>
                    <a:pt x="47" y="3"/>
                    <a:pt x="48" y="3"/>
                  </a:cubicBezTo>
                  <a:cubicBezTo>
                    <a:pt x="48" y="3"/>
                    <a:pt x="48" y="2"/>
                    <a:pt x="49" y="2"/>
                  </a:cubicBezTo>
                  <a:cubicBezTo>
                    <a:pt x="49" y="1"/>
                    <a:pt x="49" y="1"/>
                    <a:pt x="50" y="0"/>
                  </a:cubicBezTo>
                  <a:cubicBezTo>
                    <a:pt x="49" y="0"/>
                    <a:pt x="48" y="1"/>
                    <a:pt x="47" y="1"/>
                  </a:cubicBezTo>
                  <a:cubicBezTo>
                    <a:pt x="47" y="1"/>
                    <a:pt x="46" y="1"/>
                    <a:pt x="45" y="0"/>
                  </a:cubicBezTo>
                  <a:cubicBezTo>
                    <a:pt x="45" y="1"/>
                    <a:pt x="45" y="1"/>
                    <a:pt x="45" y="1"/>
                  </a:cubicBezTo>
                  <a:cubicBezTo>
                    <a:pt x="45" y="1"/>
                    <a:pt x="45" y="2"/>
                    <a:pt x="45" y="3"/>
                  </a:cubicBezTo>
                  <a:close/>
                  <a:moveTo>
                    <a:pt x="141" y="2"/>
                  </a:moveTo>
                  <a:cubicBezTo>
                    <a:pt x="142" y="2"/>
                    <a:pt x="142" y="1"/>
                    <a:pt x="143" y="1"/>
                  </a:cubicBezTo>
                  <a:cubicBezTo>
                    <a:pt x="143" y="1"/>
                    <a:pt x="144" y="1"/>
                    <a:pt x="143" y="0"/>
                  </a:cubicBezTo>
                  <a:cubicBezTo>
                    <a:pt x="143" y="0"/>
                    <a:pt x="142" y="0"/>
                    <a:pt x="141" y="0"/>
                  </a:cubicBezTo>
                  <a:cubicBezTo>
                    <a:pt x="140" y="0"/>
                    <a:pt x="139" y="0"/>
                    <a:pt x="139" y="0"/>
                  </a:cubicBezTo>
                  <a:cubicBezTo>
                    <a:pt x="139" y="1"/>
                    <a:pt x="140" y="1"/>
                    <a:pt x="140" y="1"/>
                  </a:cubicBezTo>
                  <a:cubicBezTo>
                    <a:pt x="140" y="2"/>
                    <a:pt x="141" y="2"/>
                    <a:pt x="141" y="2"/>
                  </a:cubicBezTo>
                  <a:close/>
                  <a:moveTo>
                    <a:pt x="126" y="0"/>
                  </a:moveTo>
                  <a:lnTo>
                    <a:pt x="125" y="0"/>
                  </a:lnTo>
                  <a:cubicBezTo>
                    <a:pt x="125" y="0"/>
                    <a:pt x="125" y="0"/>
                    <a:pt x="125" y="0"/>
                  </a:cubicBezTo>
                  <a:cubicBezTo>
                    <a:pt x="125" y="0"/>
                    <a:pt x="125" y="0"/>
                    <a:pt x="126" y="0"/>
                  </a:cubicBezTo>
                  <a:cubicBezTo>
                    <a:pt x="126" y="0"/>
                    <a:pt x="126" y="0"/>
                    <a:pt x="126" y="0"/>
                  </a:cubicBezTo>
                  <a:close/>
                  <a:moveTo>
                    <a:pt x="104" y="2"/>
                  </a:moveTo>
                  <a:cubicBezTo>
                    <a:pt x="103" y="2"/>
                    <a:pt x="103" y="3"/>
                    <a:pt x="103" y="3"/>
                  </a:cubicBezTo>
                  <a:cubicBezTo>
                    <a:pt x="102" y="3"/>
                    <a:pt x="102" y="3"/>
                    <a:pt x="102" y="4"/>
                  </a:cubicBezTo>
                  <a:cubicBezTo>
                    <a:pt x="102" y="4"/>
                    <a:pt x="103" y="4"/>
                    <a:pt x="103" y="4"/>
                  </a:cubicBezTo>
                  <a:cubicBezTo>
                    <a:pt x="104" y="5"/>
                    <a:pt x="104" y="5"/>
                    <a:pt x="105" y="5"/>
                  </a:cubicBezTo>
                  <a:cubicBezTo>
                    <a:pt x="105" y="5"/>
                    <a:pt x="105" y="4"/>
                    <a:pt x="105" y="4"/>
                  </a:cubicBezTo>
                  <a:cubicBezTo>
                    <a:pt x="105" y="4"/>
                    <a:pt x="105" y="3"/>
                    <a:pt x="105" y="3"/>
                  </a:cubicBezTo>
                  <a:cubicBezTo>
                    <a:pt x="105" y="2"/>
                    <a:pt x="105" y="2"/>
                    <a:pt x="106" y="2"/>
                  </a:cubicBezTo>
                  <a:cubicBezTo>
                    <a:pt x="106" y="2"/>
                    <a:pt x="106" y="1"/>
                    <a:pt x="106" y="0"/>
                  </a:cubicBezTo>
                  <a:cubicBezTo>
                    <a:pt x="106" y="0"/>
                    <a:pt x="105" y="0"/>
                    <a:pt x="104" y="0"/>
                  </a:cubicBezTo>
                  <a:cubicBezTo>
                    <a:pt x="104" y="0"/>
                    <a:pt x="104" y="1"/>
                    <a:pt x="104" y="2"/>
                  </a:cubicBezTo>
                  <a:close/>
                  <a:moveTo>
                    <a:pt x="99" y="3"/>
                  </a:moveTo>
                  <a:cubicBezTo>
                    <a:pt x="99" y="3"/>
                    <a:pt x="99" y="3"/>
                    <a:pt x="99" y="3"/>
                  </a:cubicBezTo>
                  <a:cubicBezTo>
                    <a:pt x="100" y="3"/>
                    <a:pt x="100" y="3"/>
                    <a:pt x="100" y="3"/>
                  </a:cubicBezTo>
                  <a:cubicBezTo>
                    <a:pt x="100" y="2"/>
                    <a:pt x="100" y="2"/>
                    <a:pt x="101" y="1"/>
                  </a:cubicBezTo>
                  <a:cubicBezTo>
                    <a:pt x="101" y="1"/>
                    <a:pt x="101" y="1"/>
                    <a:pt x="101" y="0"/>
                  </a:cubicBezTo>
                  <a:cubicBezTo>
                    <a:pt x="100" y="0"/>
                    <a:pt x="99" y="1"/>
                    <a:pt x="99" y="3"/>
                  </a:cubicBezTo>
                  <a:close/>
                  <a:moveTo>
                    <a:pt x="110" y="8"/>
                  </a:moveTo>
                  <a:cubicBezTo>
                    <a:pt x="110" y="9"/>
                    <a:pt x="111" y="10"/>
                    <a:pt x="111" y="10"/>
                  </a:cubicBezTo>
                  <a:cubicBezTo>
                    <a:pt x="112" y="10"/>
                    <a:pt x="112" y="9"/>
                    <a:pt x="112" y="8"/>
                  </a:cubicBezTo>
                  <a:cubicBezTo>
                    <a:pt x="111" y="8"/>
                    <a:pt x="111" y="8"/>
                    <a:pt x="110" y="8"/>
                  </a:cubicBezTo>
                  <a:close/>
                  <a:moveTo>
                    <a:pt x="108" y="0"/>
                  </a:moveTo>
                  <a:cubicBezTo>
                    <a:pt x="109" y="0"/>
                    <a:pt x="110" y="0"/>
                    <a:pt x="111" y="0"/>
                  </a:cubicBezTo>
                  <a:cubicBezTo>
                    <a:pt x="112" y="0"/>
                    <a:pt x="113" y="0"/>
                    <a:pt x="114" y="0"/>
                  </a:cubicBezTo>
                  <a:cubicBezTo>
                    <a:pt x="113" y="0"/>
                    <a:pt x="113" y="0"/>
                    <a:pt x="113" y="0"/>
                  </a:cubicBezTo>
                  <a:cubicBezTo>
                    <a:pt x="113" y="0"/>
                    <a:pt x="112" y="0"/>
                    <a:pt x="112" y="0"/>
                  </a:cubicBezTo>
                  <a:cubicBezTo>
                    <a:pt x="112" y="0"/>
                    <a:pt x="111" y="1"/>
                    <a:pt x="111" y="1"/>
                  </a:cubicBezTo>
                  <a:cubicBezTo>
                    <a:pt x="111" y="1"/>
                    <a:pt x="111" y="1"/>
                    <a:pt x="111" y="2"/>
                  </a:cubicBezTo>
                  <a:cubicBezTo>
                    <a:pt x="111" y="2"/>
                    <a:pt x="111" y="2"/>
                    <a:pt x="111" y="2"/>
                  </a:cubicBezTo>
                  <a:cubicBezTo>
                    <a:pt x="111" y="3"/>
                    <a:pt x="111" y="3"/>
                    <a:pt x="110" y="3"/>
                  </a:cubicBezTo>
                  <a:cubicBezTo>
                    <a:pt x="111" y="4"/>
                    <a:pt x="111" y="4"/>
                    <a:pt x="111" y="5"/>
                  </a:cubicBezTo>
                  <a:cubicBezTo>
                    <a:pt x="111" y="5"/>
                    <a:pt x="111" y="6"/>
                    <a:pt x="111" y="7"/>
                  </a:cubicBezTo>
                  <a:cubicBezTo>
                    <a:pt x="112" y="7"/>
                    <a:pt x="113" y="7"/>
                    <a:pt x="113" y="6"/>
                  </a:cubicBezTo>
                  <a:cubicBezTo>
                    <a:pt x="114" y="6"/>
                    <a:pt x="114" y="5"/>
                    <a:pt x="114" y="4"/>
                  </a:cubicBezTo>
                  <a:cubicBezTo>
                    <a:pt x="114" y="4"/>
                    <a:pt x="115" y="4"/>
                    <a:pt x="116" y="5"/>
                  </a:cubicBezTo>
                  <a:cubicBezTo>
                    <a:pt x="116" y="5"/>
                    <a:pt x="117" y="6"/>
                    <a:pt x="118" y="6"/>
                  </a:cubicBezTo>
                  <a:cubicBezTo>
                    <a:pt x="118" y="6"/>
                    <a:pt x="118" y="6"/>
                    <a:pt x="119" y="5"/>
                  </a:cubicBezTo>
                  <a:cubicBezTo>
                    <a:pt x="119" y="5"/>
                    <a:pt x="119" y="5"/>
                    <a:pt x="119" y="4"/>
                  </a:cubicBezTo>
                  <a:cubicBezTo>
                    <a:pt x="120" y="4"/>
                    <a:pt x="120" y="4"/>
                    <a:pt x="120" y="4"/>
                  </a:cubicBezTo>
                  <a:cubicBezTo>
                    <a:pt x="120" y="4"/>
                    <a:pt x="121" y="4"/>
                    <a:pt x="121" y="4"/>
                  </a:cubicBezTo>
                  <a:cubicBezTo>
                    <a:pt x="121" y="5"/>
                    <a:pt x="121" y="5"/>
                    <a:pt x="121" y="6"/>
                  </a:cubicBezTo>
                  <a:cubicBezTo>
                    <a:pt x="120" y="6"/>
                    <a:pt x="120" y="6"/>
                    <a:pt x="119" y="6"/>
                  </a:cubicBezTo>
                  <a:cubicBezTo>
                    <a:pt x="119" y="7"/>
                    <a:pt x="118" y="7"/>
                    <a:pt x="118" y="7"/>
                  </a:cubicBezTo>
                  <a:cubicBezTo>
                    <a:pt x="117" y="7"/>
                    <a:pt x="116" y="6"/>
                    <a:pt x="116" y="6"/>
                  </a:cubicBezTo>
                  <a:cubicBezTo>
                    <a:pt x="115" y="7"/>
                    <a:pt x="115" y="7"/>
                    <a:pt x="115" y="8"/>
                  </a:cubicBezTo>
                  <a:cubicBezTo>
                    <a:pt x="114" y="8"/>
                    <a:pt x="114" y="9"/>
                    <a:pt x="114" y="10"/>
                  </a:cubicBezTo>
                  <a:cubicBezTo>
                    <a:pt x="113" y="10"/>
                    <a:pt x="112" y="10"/>
                    <a:pt x="111" y="10"/>
                  </a:cubicBezTo>
                  <a:cubicBezTo>
                    <a:pt x="110" y="10"/>
                    <a:pt x="109" y="10"/>
                    <a:pt x="108" y="10"/>
                  </a:cubicBezTo>
                  <a:cubicBezTo>
                    <a:pt x="108" y="10"/>
                    <a:pt x="109" y="9"/>
                    <a:pt x="109" y="8"/>
                  </a:cubicBezTo>
                  <a:cubicBezTo>
                    <a:pt x="109" y="7"/>
                    <a:pt x="108" y="7"/>
                    <a:pt x="108" y="7"/>
                  </a:cubicBezTo>
                  <a:cubicBezTo>
                    <a:pt x="108" y="6"/>
                    <a:pt x="108" y="6"/>
                    <a:pt x="109" y="6"/>
                  </a:cubicBezTo>
                  <a:cubicBezTo>
                    <a:pt x="109" y="5"/>
                    <a:pt x="109" y="5"/>
                    <a:pt x="110" y="5"/>
                  </a:cubicBezTo>
                  <a:cubicBezTo>
                    <a:pt x="110" y="4"/>
                    <a:pt x="109" y="4"/>
                    <a:pt x="109" y="3"/>
                  </a:cubicBezTo>
                  <a:cubicBezTo>
                    <a:pt x="109" y="3"/>
                    <a:pt x="108" y="2"/>
                    <a:pt x="107" y="3"/>
                  </a:cubicBezTo>
                  <a:cubicBezTo>
                    <a:pt x="107" y="2"/>
                    <a:pt x="107" y="1"/>
                    <a:pt x="108" y="1"/>
                  </a:cubicBezTo>
                  <a:cubicBezTo>
                    <a:pt x="108" y="1"/>
                    <a:pt x="108" y="0"/>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46">
              <a:extLst>
                <a:ext uri="{FF2B5EF4-FFF2-40B4-BE49-F238E27FC236}">
                  <a16:creationId xmlns:a16="http://schemas.microsoft.com/office/drawing/2014/main" id="{296E6D9A-5438-4A48-BA5E-71BB7AA839DE}"/>
                </a:ext>
              </a:extLst>
            </p:cNvPr>
            <p:cNvSpPr>
              <a:spLocks noEditPoints="1"/>
            </p:cNvSpPr>
            <p:nvPr/>
          </p:nvSpPr>
          <p:spPr bwMode="auto">
            <a:xfrm>
              <a:off x="4306115" y="4491909"/>
              <a:ext cx="97350" cy="173536"/>
            </a:xfrm>
            <a:custGeom>
              <a:avLst/>
              <a:gdLst>
                <a:gd name="T0" fmla="*/ 12 w 119"/>
                <a:gd name="T1" fmla="*/ 1 h 212"/>
                <a:gd name="T2" fmla="*/ 4 w 119"/>
                <a:gd name="T3" fmla="*/ 7 h 212"/>
                <a:gd name="T4" fmla="*/ 5 w 119"/>
                <a:gd name="T5" fmla="*/ 0 h 212"/>
                <a:gd name="T6" fmla="*/ 43 w 119"/>
                <a:gd name="T7" fmla="*/ 0 h 212"/>
                <a:gd name="T8" fmla="*/ 50 w 119"/>
                <a:gd name="T9" fmla="*/ 0 h 212"/>
                <a:gd name="T10" fmla="*/ 63 w 119"/>
                <a:gd name="T11" fmla="*/ 0 h 212"/>
                <a:gd name="T12" fmla="*/ 77 w 119"/>
                <a:gd name="T13" fmla="*/ 1 h 212"/>
                <a:gd name="T14" fmla="*/ 70 w 119"/>
                <a:gd name="T15" fmla="*/ 4 h 212"/>
                <a:gd name="T16" fmla="*/ 56 w 119"/>
                <a:gd name="T17" fmla="*/ 5 h 212"/>
                <a:gd name="T18" fmla="*/ 59 w 119"/>
                <a:gd name="T19" fmla="*/ 6 h 212"/>
                <a:gd name="T20" fmla="*/ 96 w 119"/>
                <a:gd name="T21" fmla="*/ 8 h 212"/>
                <a:gd name="T22" fmla="*/ 63 w 119"/>
                <a:gd name="T23" fmla="*/ 10 h 212"/>
                <a:gd name="T24" fmla="*/ 5 w 119"/>
                <a:gd name="T25" fmla="*/ 9 h 212"/>
                <a:gd name="T26" fmla="*/ 69 w 119"/>
                <a:gd name="T27" fmla="*/ 10 h 212"/>
                <a:gd name="T28" fmla="*/ 10 w 119"/>
                <a:gd name="T29" fmla="*/ 10 h 212"/>
                <a:gd name="T30" fmla="*/ 35 w 119"/>
                <a:gd name="T31" fmla="*/ 1 h 212"/>
                <a:gd name="T32" fmla="*/ 38 w 119"/>
                <a:gd name="T33" fmla="*/ 2 h 212"/>
                <a:gd name="T34" fmla="*/ 33 w 119"/>
                <a:gd name="T35" fmla="*/ 4 h 212"/>
                <a:gd name="T36" fmla="*/ 23 w 119"/>
                <a:gd name="T37" fmla="*/ 3 h 212"/>
                <a:gd name="T38" fmla="*/ 25 w 119"/>
                <a:gd name="T39" fmla="*/ 211 h 212"/>
                <a:gd name="T40" fmla="*/ 46 w 119"/>
                <a:gd name="T41" fmla="*/ 209 h 212"/>
                <a:gd name="T42" fmla="*/ 6 w 119"/>
                <a:gd name="T43" fmla="*/ 207 h 212"/>
                <a:gd name="T44" fmla="*/ 41 w 119"/>
                <a:gd name="T45" fmla="*/ 193 h 212"/>
                <a:gd name="T46" fmla="*/ 53 w 119"/>
                <a:gd name="T47" fmla="*/ 188 h 212"/>
                <a:gd name="T48" fmla="*/ 50 w 119"/>
                <a:gd name="T49" fmla="*/ 185 h 212"/>
                <a:gd name="T50" fmla="*/ 42 w 119"/>
                <a:gd name="T51" fmla="*/ 173 h 212"/>
                <a:gd name="T52" fmla="*/ 51 w 119"/>
                <a:gd name="T53" fmla="*/ 178 h 212"/>
                <a:gd name="T54" fmla="*/ 3 w 119"/>
                <a:gd name="T55" fmla="*/ 105 h 212"/>
                <a:gd name="T56" fmla="*/ 103 w 119"/>
                <a:gd name="T57" fmla="*/ 59 h 212"/>
                <a:gd name="T58" fmla="*/ 15 w 119"/>
                <a:gd name="T59" fmla="*/ 37 h 212"/>
                <a:gd name="T60" fmla="*/ 56 w 119"/>
                <a:gd name="T61" fmla="*/ 34 h 212"/>
                <a:gd name="T62" fmla="*/ 52 w 119"/>
                <a:gd name="T63" fmla="*/ 19 h 212"/>
                <a:gd name="T64" fmla="*/ 55 w 119"/>
                <a:gd name="T65" fmla="*/ 18 h 212"/>
                <a:gd name="T66" fmla="*/ 47 w 119"/>
                <a:gd name="T67" fmla="*/ 15 h 212"/>
                <a:gd name="T68" fmla="*/ 70 w 119"/>
                <a:gd name="T69" fmla="*/ 16 h 212"/>
                <a:gd name="T70" fmla="*/ 49 w 119"/>
                <a:gd name="T71" fmla="*/ 15 h 212"/>
                <a:gd name="T72" fmla="*/ 2 w 119"/>
                <a:gd name="T73" fmla="*/ 13 h 212"/>
                <a:gd name="T74" fmla="*/ 63 w 119"/>
                <a:gd name="T75" fmla="*/ 13 h 212"/>
                <a:gd name="T76" fmla="*/ 98 w 119"/>
                <a:gd name="T77" fmla="*/ 13 h 212"/>
                <a:gd name="T78" fmla="*/ 105 w 119"/>
                <a:gd name="T79" fmla="*/ 13 h 212"/>
                <a:gd name="T80" fmla="*/ 75 w 119"/>
                <a:gd name="T81" fmla="*/ 13 h 212"/>
                <a:gd name="T82" fmla="*/ 100 w 119"/>
                <a:gd name="T83" fmla="*/ 11 h 212"/>
                <a:gd name="T84" fmla="*/ 81 w 119"/>
                <a:gd name="T85" fmla="*/ 1 h 212"/>
                <a:gd name="T86" fmla="*/ 78 w 119"/>
                <a:gd name="T87" fmla="*/ 7 h 212"/>
                <a:gd name="T88" fmla="*/ 84 w 119"/>
                <a:gd name="T89" fmla="*/ 9 h 212"/>
                <a:gd name="T90" fmla="*/ 93 w 119"/>
                <a:gd name="T91" fmla="*/ 8 h 212"/>
                <a:gd name="T92" fmla="*/ 98 w 119"/>
                <a:gd name="T93" fmla="*/ 9 h 212"/>
                <a:gd name="T94" fmla="*/ 105 w 119"/>
                <a:gd name="T95" fmla="*/ 9 h 212"/>
                <a:gd name="T96" fmla="*/ 112 w 119"/>
                <a:gd name="T97" fmla="*/ 17 h 212"/>
                <a:gd name="T98" fmla="*/ 118 w 119"/>
                <a:gd name="T99" fmla="*/ 46 h 212"/>
                <a:gd name="T100" fmla="*/ 21 w 119"/>
                <a:gd name="T101" fmla="*/ 211 h 212"/>
                <a:gd name="T102" fmla="*/ 4 w 119"/>
                <a:gd name="T103" fmla="*/ 211 h 212"/>
                <a:gd name="T104" fmla="*/ 4 w 119"/>
                <a:gd name="T105" fmla="*/ 11 h 212"/>
                <a:gd name="T106" fmla="*/ 13 w 119"/>
                <a:gd name="T107" fmla="*/ 10 h 212"/>
                <a:gd name="T108" fmla="*/ 21 w 119"/>
                <a:gd name="T109" fmla="*/ 8 h 212"/>
                <a:gd name="T110" fmla="*/ 29 w 119"/>
                <a:gd name="T111" fmla="*/ 11 h 212"/>
                <a:gd name="T112" fmla="*/ 36 w 119"/>
                <a:gd name="T113" fmla="*/ 12 h 212"/>
                <a:gd name="T114" fmla="*/ 41 w 119"/>
                <a:gd name="T115" fmla="*/ 11 h 212"/>
                <a:gd name="T116" fmla="*/ 49 w 119"/>
                <a:gd name="T117" fmla="*/ 9 h 212"/>
                <a:gd name="T118" fmla="*/ 59 w 119"/>
                <a:gd name="T119" fmla="*/ 14 h 212"/>
                <a:gd name="T120" fmla="*/ 64 w 119"/>
                <a:gd name="T121" fmla="*/ 10 h 212"/>
                <a:gd name="T122" fmla="*/ 72 w 119"/>
                <a:gd name="T123" fmla="*/ 13 h 212"/>
                <a:gd name="T124" fmla="*/ 78 w 119"/>
                <a:gd name="T125" fmla="*/ 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5"/>
                  </a:moveTo>
                  <a:cubicBezTo>
                    <a:pt x="7" y="5"/>
                    <a:pt x="8" y="4"/>
                    <a:pt x="8" y="3"/>
                  </a:cubicBezTo>
                  <a:cubicBezTo>
                    <a:pt x="7" y="3"/>
                    <a:pt x="6" y="3"/>
                    <a:pt x="6" y="3"/>
                  </a:cubicBezTo>
                  <a:cubicBezTo>
                    <a:pt x="5" y="4"/>
                    <a:pt x="5" y="5"/>
                    <a:pt x="5" y="5"/>
                  </a:cubicBezTo>
                  <a:close/>
                  <a:moveTo>
                    <a:pt x="10" y="4"/>
                  </a:moveTo>
                  <a:cubicBezTo>
                    <a:pt x="11" y="4"/>
                    <a:pt x="11" y="3"/>
                    <a:pt x="11" y="3"/>
                  </a:cubicBezTo>
                  <a:cubicBezTo>
                    <a:pt x="11" y="3"/>
                    <a:pt x="11" y="2"/>
                    <a:pt x="12" y="2"/>
                  </a:cubicBezTo>
                  <a:cubicBezTo>
                    <a:pt x="12" y="2"/>
                    <a:pt x="12" y="2"/>
                    <a:pt x="12" y="2"/>
                  </a:cubicBezTo>
                  <a:cubicBezTo>
                    <a:pt x="12" y="2"/>
                    <a:pt x="12" y="1"/>
                    <a:pt x="11" y="2"/>
                  </a:cubicBezTo>
                  <a:cubicBezTo>
                    <a:pt x="11" y="2"/>
                    <a:pt x="10" y="2"/>
                    <a:pt x="10" y="2"/>
                  </a:cubicBezTo>
                  <a:cubicBezTo>
                    <a:pt x="10" y="2"/>
                    <a:pt x="10" y="3"/>
                    <a:pt x="10" y="3"/>
                  </a:cubicBezTo>
                  <a:cubicBezTo>
                    <a:pt x="10" y="4"/>
                    <a:pt x="10" y="4"/>
                    <a:pt x="10" y="4"/>
                  </a:cubicBezTo>
                  <a:close/>
                  <a:moveTo>
                    <a:pt x="12" y="0"/>
                  </a:moveTo>
                  <a:cubicBezTo>
                    <a:pt x="13" y="0"/>
                    <a:pt x="13" y="0"/>
                    <a:pt x="12" y="1"/>
                  </a:cubicBezTo>
                  <a:cubicBezTo>
                    <a:pt x="12" y="1"/>
                    <a:pt x="12" y="1"/>
                    <a:pt x="12" y="2"/>
                  </a:cubicBezTo>
                  <a:cubicBezTo>
                    <a:pt x="13" y="2"/>
                    <a:pt x="13" y="2"/>
                    <a:pt x="13" y="2"/>
                  </a:cubicBezTo>
                  <a:cubicBezTo>
                    <a:pt x="14" y="2"/>
                    <a:pt x="14" y="2"/>
                    <a:pt x="14" y="3"/>
                  </a:cubicBezTo>
                  <a:cubicBezTo>
                    <a:pt x="14" y="3"/>
                    <a:pt x="14" y="3"/>
                    <a:pt x="14" y="4"/>
                  </a:cubicBezTo>
                  <a:cubicBezTo>
                    <a:pt x="14" y="4"/>
                    <a:pt x="14" y="4"/>
                    <a:pt x="15" y="4"/>
                  </a:cubicBezTo>
                  <a:cubicBezTo>
                    <a:pt x="15" y="5"/>
                    <a:pt x="15" y="5"/>
                    <a:pt x="14" y="6"/>
                  </a:cubicBezTo>
                  <a:cubicBezTo>
                    <a:pt x="14" y="6"/>
                    <a:pt x="14" y="6"/>
                    <a:pt x="13" y="6"/>
                  </a:cubicBezTo>
                  <a:cubicBezTo>
                    <a:pt x="13" y="6"/>
                    <a:pt x="13" y="6"/>
                    <a:pt x="12" y="6"/>
                  </a:cubicBezTo>
                  <a:cubicBezTo>
                    <a:pt x="12" y="6"/>
                    <a:pt x="12" y="5"/>
                    <a:pt x="12" y="5"/>
                  </a:cubicBezTo>
                  <a:cubicBezTo>
                    <a:pt x="11" y="5"/>
                    <a:pt x="11" y="5"/>
                    <a:pt x="11" y="6"/>
                  </a:cubicBezTo>
                  <a:cubicBezTo>
                    <a:pt x="11" y="6"/>
                    <a:pt x="11" y="6"/>
                    <a:pt x="10" y="6"/>
                  </a:cubicBezTo>
                  <a:cubicBezTo>
                    <a:pt x="10" y="7"/>
                    <a:pt x="9" y="6"/>
                    <a:pt x="9" y="6"/>
                  </a:cubicBezTo>
                  <a:cubicBezTo>
                    <a:pt x="8" y="7"/>
                    <a:pt x="7" y="7"/>
                    <a:pt x="6" y="7"/>
                  </a:cubicBezTo>
                  <a:cubicBezTo>
                    <a:pt x="6" y="7"/>
                    <a:pt x="5" y="7"/>
                    <a:pt x="4" y="7"/>
                  </a:cubicBezTo>
                  <a:cubicBezTo>
                    <a:pt x="4" y="7"/>
                    <a:pt x="3" y="7"/>
                    <a:pt x="3" y="7"/>
                  </a:cubicBezTo>
                  <a:cubicBezTo>
                    <a:pt x="2" y="6"/>
                    <a:pt x="2" y="6"/>
                    <a:pt x="2" y="6"/>
                  </a:cubicBezTo>
                  <a:cubicBezTo>
                    <a:pt x="2" y="5"/>
                    <a:pt x="2" y="5"/>
                    <a:pt x="2" y="5"/>
                  </a:cubicBezTo>
                  <a:cubicBezTo>
                    <a:pt x="3" y="4"/>
                    <a:pt x="3" y="4"/>
                    <a:pt x="2" y="4"/>
                  </a:cubicBezTo>
                  <a:cubicBezTo>
                    <a:pt x="2" y="4"/>
                    <a:pt x="1" y="4"/>
                    <a:pt x="1" y="5"/>
                  </a:cubicBezTo>
                  <a:cubicBezTo>
                    <a:pt x="1" y="5"/>
                    <a:pt x="1" y="5"/>
                    <a:pt x="1" y="5"/>
                  </a:cubicBezTo>
                  <a:cubicBezTo>
                    <a:pt x="1" y="6"/>
                    <a:pt x="2" y="6"/>
                    <a:pt x="2" y="6"/>
                  </a:cubicBezTo>
                  <a:cubicBezTo>
                    <a:pt x="2" y="7"/>
                    <a:pt x="1" y="7"/>
                    <a:pt x="0" y="7"/>
                  </a:cubicBezTo>
                  <a:cubicBezTo>
                    <a:pt x="0" y="6"/>
                    <a:pt x="0" y="5"/>
                    <a:pt x="0" y="4"/>
                  </a:cubicBezTo>
                  <a:cubicBezTo>
                    <a:pt x="0" y="2"/>
                    <a:pt x="0" y="1"/>
                    <a:pt x="0" y="0"/>
                  </a:cubicBezTo>
                  <a:cubicBezTo>
                    <a:pt x="1" y="0"/>
                    <a:pt x="1" y="0"/>
                    <a:pt x="2" y="0"/>
                  </a:cubicBezTo>
                  <a:cubicBezTo>
                    <a:pt x="2" y="0"/>
                    <a:pt x="3" y="0"/>
                    <a:pt x="3" y="0"/>
                  </a:cubicBezTo>
                  <a:cubicBezTo>
                    <a:pt x="3" y="0"/>
                    <a:pt x="4" y="0"/>
                    <a:pt x="4" y="0"/>
                  </a:cubicBezTo>
                  <a:cubicBezTo>
                    <a:pt x="4" y="0"/>
                    <a:pt x="5" y="0"/>
                    <a:pt x="5" y="0"/>
                  </a:cubicBezTo>
                  <a:cubicBezTo>
                    <a:pt x="5" y="0"/>
                    <a:pt x="5" y="0"/>
                    <a:pt x="5" y="0"/>
                  </a:cubicBezTo>
                  <a:cubicBezTo>
                    <a:pt x="6" y="0"/>
                    <a:pt x="6" y="0"/>
                    <a:pt x="6" y="0"/>
                  </a:cubicBezTo>
                  <a:cubicBezTo>
                    <a:pt x="7" y="0"/>
                    <a:pt x="8" y="0"/>
                    <a:pt x="9" y="0"/>
                  </a:cubicBezTo>
                  <a:cubicBezTo>
                    <a:pt x="10" y="0"/>
                    <a:pt x="11" y="0"/>
                    <a:pt x="12" y="0"/>
                  </a:cubicBezTo>
                  <a:close/>
                  <a:moveTo>
                    <a:pt x="19" y="0"/>
                  </a:moveTo>
                  <a:cubicBezTo>
                    <a:pt x="19" y="1"/>
                    <a:pt x="18" y="1"/>
                    <a:pt x="17" y="2"/>
                  </a:cubicBezTo>
                  <a:cubicBezTo>
                    <a:pt x="17" y="2"/>
                    <a:pt x="16" y="2"/>
                    <a:pt x="16" y="3"/>
                  </a:cubicBezTo>
                  <a:cubicBezTo>
                    <a:pt x="16" y="3"/>
                    <a:pt x="15" y="2"/>
                    <a:pt x="15" y="2"/>
                  </a:cubicBezTo>
                  <a:cubicBezTo>
                    <a:pt x="15" y="2"/>
                    <a:pt x="15" y="2"/>
                    <a:pt x="15" y="2"/>
                  </a:cubicBezTo>
                  <a:cubicBezTo>
                    <a:pt x="16" y="2"/>
                    <a:pt x="16" y="1"/>
                    <a:pt x="16" y="1"/>
                  </a:cubicBezTo>
                  <a:cubicBezTo>
                    <a:pt x="16" y="1"/>
                    <a:pt x="17" y="1"/>
                    <a:pt x="17" y="0"/>
                  </a:cubicBezTo>
                  <a:cubicBezTo>
                    <a:pt x="17" y="0"/>
                    <a:pt x="17" y="0"/>
                    <a:pt x="18" y="0"/>
                  </a:cubicBezTo>
                  <a:cubicBezTo>
                    <a:pt x="18" y="0"/>
                    <a:pt x="19" y="0"/>
                    <a:pt x="19" y="0"/>
                  </a:cubicBezTo>
                  <a:close/>
                  <a:moveTo>
                    <a:pt x="43" y="0"/>
                  </a:moveTo>
                  <a:cubicBezTo>
                    <a:pt x="43" y="0"/>
                    <a:pt x="43" y="0"/>
                    <a:pt x="42" y="1"/>
                  </a:cubicBezTo>
                  <a:cubicBezTo>
                    <a:pt x="42" y="1"/>
                    <a:pt x="42" y="1"/>
                    <a:pt x="42" y="1"/>
                  </a:cubicBezTo>
                  <a:cubicBezTo>
                    <a:pt x="42" y="1"/>
                    <a:pt x="42" y="2"/>
                    <a:pt x="42" y="2"/>
                  </a:cubicBezTo>
                  <a:cubicBezTo>
                    <a:pt x="42" y="2"/>
                    <a:pt x="42" y="2"/>
                    <a:pt x="42" y="2"/>
                  </a:cubicBezTo>
                  <a:cubicBezTo>
                    <a:pt x="42" y="2"/>
                    <a:pt x="41" y="2"/>
                    <a:pt x="41" y="2"/>
                  </a:cubicBezTo>
                  <a:cubicBezTo>
                    <a:pt x="41" y="1"/>
                    <a:pt x="41" y="0"/>
                    <a:pt x="41" y="0"/>
                  </a:cubicBezTo>
                  <a:cubicBezTo>
                    <a:pt x="42" y="0"/>
                    <a:pt x="42" y="0"/>
                    <a:pt x="43" y="0"/>
                  </a:cubicBezTo>
                  <a:close/>
                  <a:moveTo>
                    <a:pt x="53" y="3"/>
                  </a:moveTo>
                  <a:cubicBezTo>
                    <a:pt x="52" y="3"/>
                    <a:pt x="52" y="3"/>
                    <a:pt x="52" y="3"/>
                  </a:cubicBezTo>
                  <a:cubicBezTo>
                    <a:pt x="51" y="3"/>
                    <a:pt x="51" y="2"/>
                    <a:pt x="50" y="2"/>
                  </a:cubicBezTo>
                  <a:cubicBezTo>
                    <a:pt x="50" y="2"/>
                    <a:pt x="50" y="2"/>
                    <a:pt x="49" y="2"/>
                  </a:cubicBezTo>
                  <a:cubicBezTo>
                    <a:pt x="49" y="2"/>
                    <a:pt x="49" y="1"/>
                    <a:pt x="49" y="1"/>
                  </a:cubicBezTo>
                  <a:cubicBezTo>
                    <a:pt x="49" y="0"/>
                    <a:pt x="49" y="0"/>
                    <a:pt x="49" y="0"/>
                  </a:cubicBezTo>
                  <a:cubicBezTo>
                    <a:pt x="50" y="0"/>
                    <a:pt x="50" y="0"/>
                    <a:pt x="50" y="0"/>
                  </a:cubicBezTo>
                  <a:cubicBezTo>
                    <a:pt x="50" y="1"/>
                    <a:pt x="50" y="1"/>
                    <a:pt x="50" y="2"/>
                  </a:cubicBezTo>
                  <a:cubicBezTo>
                    <a:pt x="51" y="2"/>
                    <a:pt x="51" y="2"/>
                    <a:pt x="51" y="1"/>
                  </a:cubicBezTo>
                  <a:cubicBezTo>
                    <a:pt x="51" y="1"/>
                    <a:pt x="51" y="0"/>
                    <a:pt x="51" y="0"/>
                  </a:cubicBezTo>
                  <a:cubicBezTo>
                    <a:pt x="52" y="0"/>
                    <a:pt x="52" y="0"/>
                    <a:pt x="53" y="0"/>
                  </a:cubicBezTo>
                  <a:cubicBezTo>
                    <a:pt x="53" y="1"/>
                    <a:pt x="53" y="2"/>
                    <a:pt x="53" y="3"/>
                  </a:cubicBezTo>
                  <a:close/>
                  <a:moveTo>
                    <a:pt x="15" y="0"/>
                  </a:moveTo>
                  <a:cubicBezTo>
                    <a:pt x="15" y="0"/>
                    <a:pt x="15" y="1"/>
                    <a:pt x="15" y="1"/>
                  </a:cubicBezTo>
                  <a:cubicBezTo>
                    <a:pt x="14" y="1"/>
                    <a:pt x="14" y="1"/>
                    <a:pt x="14" y="1"/>
                  </a:cubicBezTo>
                  <a:cubicBezTo>
                    <a:pt x="14" y="0"/>
                    <a:pt x="14" y="0"/>
                    <a:pt x="14" y="0"/>
                  </a:cubicBezTo>
                  <a:cubicBezTo>
                    <a:pt x="15" y="0"/>
                    <a:pt x="15" y="0"/>
                    <a:pt x="15" y="0"/>
                  </a:cubicBezTo>
                  <a:close/>
                  <a:moveTo>
                    <a:pt x="63" y="0"/>
                  </a:moveTo>
                  <a:cubicBezTo>
                    <a:pt x="63" y="0"/>
                    <a:pt x="63" y="1"/>
                    <a:pt x="63" y="1"/>
                  </a:cubicBezTo>
                  <a:cubicBezTo>
                    <a:pt x="63" y="1"/>
                    <a:pt x="62" y="1"/>
                    <a:pt x="62" y="0"/>
                  </a:cubicBezTo>
                  <a:cubicBezTo>
                    <a:pt x="62" y="0"/>
                    <a:pt x="63" y="0"/>
                    <a:pt x="63" y="0"/>
                  </a:cubicBezTo>
                  <a:cubicBezTo>
                    <a:pt x="63" y="0"/>
                    <a:pt x="63" y="0"/>
                    <a:pt x="63" y="0"/>
                  </a:cubicBezTo>
                  <a:close/>
                  <a:moveTo>
                    <a:pt x="57" y="1"/>
                  </a:moveTo>
                  <a:cubicBezTo>
                    <a:pt x="57" y="1"/>
                    <a:pt x="58" y="1"/>
                    <a:pt x="58" y="1"/>
                  </a:cubicBezTo>
                  <a:cubicBezTo>
                    <a:pt x="58" y="1"/>
                    <a:pt x="58" y="2"/>
                    <a:pt x="58" y="2"/>
                  </a:cubicBezTo>
                  <a:cubicBezTo>
                    <a:pt x="57" y="2"/>
                    <a:pt x="57" y="2"/>
                    <a:pt x="57" y="2"/>
                  </a:cubicBezTo>
                  <a:cubicBezTo>
                    <a:pt x="56" y="3"/>
                    <a:pt x="56" y="3"/>
                    <a:pt x="55" y="3"/>
                  </a:cubicBezTo>
                  <a:cubicBezTo>
                    <a:pt x="55" y="3"/>
                    <a:pt x="54" y="3"/>
                    <a:pt x="54" y="3"/>
                  </a:cubicBezTo>
                  <a:cubicBezTo>
                    <a:pt x="54" y="3"/>
                    <a:pt x="54" y="3"/>
                    <a:pt x="54" y="2"/>
                  </a:cubicBezTo>
                  <a:cubicBezTo>
                    <a:pt x="54" y="2"/>
                    <a:pt x="55" y="2"/>
                    <a:pt x="55" y="1"/>
                  </a:cubicBezTo>
                  <a:cubicBezTo>
                    <a:pt x="56" y="0"/>
                    <a:pt x="56" y="0"/>
                    <a:pt x="57" y="1"/>
                  </a:cubicBezTo>
                  <a:close/>
                  <a:moveTo>
                    <a:pt x="78" y="1"/>
                  </a:moveTo>
                  <a:cubicBezTo>
                    <a:pt x="78" y="1"/>
                    <a:pt x="78" y="2"/>
                    <a:pt x="77" y="2"/>
                  </a:cubicBezTo>
                  <a:cubicBezTo>
                    <a:pt x="77" y="2"/>
                    <a:pt x="77" y="2"/>
                    <a:pt x="76" y="2"/>
                  </a:cubicBezTo>
                  <a:cubicBezTo>
                    <a:pt x="76" y="1"/>
                    <a:pt x="76" y="1"/>
                    <a:pt x="77" y="1"/>
                  </a:cubicBezTo>
                  <a:cubicBezTo>
                    <a:pt x="77" y="0"/>
                    <a:pt x="78" y="0"/>
                    <a:pt x="78" y="1"/>
                  </a:cubicBezTo>
                  <a:close/>
                  <a:moveTo>
                    <a:pt x="80" y="1"/>
                  </a:moveTo>
                  <a:cubicBezTo>
                    <a:pt x="80" y="2"/>
                    <a:pt x="80" y="2"/>
                    <a:pt x="79" y="2"/>
                  </a:cubicBezTo>
                  <a:cubicBezTo>
                    <a:pt x="79" y="2"/>
                    <a:pt x="79" y="2"/>
                    <a:pt x="79" y="2"/>
                  </a:cubicBezTo>
                  <a:cubicBezTo>
                    <a:pt x="79" y="1"/>
                    <a:pt x="79" y="1"/>
                    <a:pt x="79" y="1"/>
                  </a:cubicBezTo>
                  <a:cubicBezTo>
                    <a:pt x="79" y="0"/>
                    <a:pt x="79" y="0"/>
                    <a:pt x="80" y="1"/>
                  </a:cubicBezTo>
                  <a:close/>
                  <a:moveTo>
                    <a:pt x="46" y="2"/>
                  </a:moveTo>
                  <a:cubicBezTo>
                    <a:pt x="46" y="2"/>
                    <a:pt x="46" y="2"/>
                    <a:pt x="46" y="2"/>
                  </a:cubicBezTo>
                  <a:cubicBezTo>
                    <a:pt x="45" y="3"/>
                    <a:pt x="45" y="3"/>
                    <a:pt x="45" y="3"/>
                  </a:cubicBezTo>
                  <a:cubicBezTo>
                    <a:pt x="45" y="3"/>
                    <a:pt x="45" y="3"/>
                    <a:pt x="44" y="2"/>
                  </a:cubicBezTo>
                  <a:cubicBezTo>
                    <a:pt x="44" y="2"/>
                    <a:pt x="44" y="2"/>
                    <a:pt x="44" y="2"/>
                  </a:cubicBezTo>
                  <a:cubicBezTo>
                    <a:pt x="45" y="1"/>
                    <a:pt x="46" y="1"/>
                    <a:pt x="46" y="2"/>
                  </a:cubicBezTo>
                  <a:close/>
                  <a:moveTo>
                    <a:pt x="70" y="3"/>
                  </a:moveTo>
                  <a:cubicBezTo>
                    <a:pt x="70" y="3"/>
                    <a:pt x="70" y="4"/>
                    <a:pt x="70" y="4"/>
                  </a:cubicBezTo>
                  <a:cubicBezTo>
                    <a:pt x="69" y="5"/>
                    <a:pt x="69" y="4"/>
                    <a:pt x="69" y="4"/>
                  </a:cubicBezTo>
                  <a:cubicBezTo>
                    <a:pt x="69" y="3"/>
                    <a:pt x="69" y="3"/>
                    <a:pt x="70" y="3"/>
                  </a:cubicBezTo>
                  <a:close/>
                  <a:moveTo>
                    <a:pt x="16" y="3"/>
                  </a:moveTo>
                  <a:cubicBezTo>
                    <a:pt x="16" y="3"/>
                    <a:pt x="16" y="3"/>
                    <a:pt x="16" y="4"/>
                  </a:cubicBezTo>
                  <a:cubicBezTo>
                    <a:pt x="16" y="4"/>
                    <a:pt x="16" y="4"/>
                    <a:pt x="16" y="4"/>
                  </a:cubicBezTo>
                  <a:cubicBezTo>
                    <a:pt x="15" y="4"/>
                    <a:pt x="15" y="4"/>
                    <a:pt x="15" y="4"/>
                  </a:cubicBezTo>
                  <a:cubicBezTo>
                    <a:pt x="15" y="4"/>
                    <a:pt x="15" y="4"/>
                    <a:pt x="15" y="4"/>
                  </a:cubicBezTo>
                  <a:lnTo>
                    <a:pt x="16" y="3"/>
                  </a:lnTo>
                  <a:close/>
                  <a:moveTo>
                    <a:pt x="62" y="5"/>
                  </a:moveTo>
                  <a:cubicBezTo>
                    <a:pt x="62" y="5"/>
                    <a:pt x="62" y="5"/>
                    <a:pt x="62" y="5"/>
                  </a:cubicBezTo>
                  <a:cubicBezTo>
                    <a:pt x="62" y="5"/>
                    <a:pt x="62" y="6"/>
                    <a:pt x="62" y="5"/>
                  </a:cubicBezTo>
                  <a:cubicBezTo>
                    <a:pt x="61" y="5"/>
                    <a:pt x="61" y="5"/>
                    <a:pt x="61" y="5"/>
                  </a:cubicBezTo>
                  <a:cubicBezTo>
                    <a:pt x="62" y="5"/>
                    <a:pt x="62" y="5"/>
                    <a:pt x="62" y="5"/>
                  </a:cubicBezTo>
                  <a:close/>
                  <a:moveTo>
                    <a:pt x="56" y="5"/>
                  </a:moveTo>
                  <a:cubicBezTo>
                    <a:pt x="56" y="5"/>
                    <a:pt x="56" y="5"/>
                    <a:pt x="56" y="6"/>
                  </a:cubicBezTo>
                  <a:cubicBezTo>
                    <a:pt x="56" y="6"/>
                    <a:pt x="55" y="6"/>
                    <a:pt x="55" y="6"/>
                  </a:cubicBezTo>
                  <a:cubicBezTo>
                    <a:pt x="55" y="6"/>
                    <a:pt x="55" y="5"/>
                    <a:pt x="55" y="5"/>
                  </a:cubicBezTo>
                  <a:cubicBezTo>
                    <a:pt x="56" y="4"/>
                    <a:pt x="56" y="5"/>
                    <a:pt x="56" y="5"/>
                  </a:cubicBezTo>
                  <a:close/>
                  <a:moveTo>
                    <a:pt x="96" y="5"/>
                  </a:moveTo>
                  <a:cubicBezTo>
                    <a:pt x="97" y="5"/>
                    <a:pt x="97" y="5"/>
                    <a:pt x="97" y="5"/>
                  </a:cubicBezTo>
                  <a:cubicBezTo>
                    <a:pt x="97" y="6"/>
                    <a:pt x="97" y="6"/>
                    <a:pt x="97" y="6"/>
                  </a:cubicBezTo>
                  <a:cubicBezTo>
                    <a:pt x="97" y="6"/>
                    <a:pt x="97" y="6"/>
                    <a:pt x="97" y="6"/>
                  </a:cubicBezTo>
                  <a:cubicBezTo>
                    <a:pt x="96" y="5"/>
                    <a:pt x="96" y="5"/>
                    <a:pt x="96" y="5"/>
                  </a:cubicBezTo>
                  <a:close/>
                  <a:moveTo>
                    <a:pt x="59" y="6"/>
                  </a:moveTo>
                  <a:cubicBezTo>
                    <a:pt x="59" y="6"/>
                    <a:pt x="60" y="6"/>
                    <a:pt x="60" y="7"/>
                  </a:cubicBezTo>
                  <a:cubicBezTo>
                    <a:pt x="61" y="7"/>
                    <a:pt x="60" y="8"/>
                    <a:pt x="60" y="8"/>
                  </a:cubicBezTo>
                  <a:cubicBezTo>
                    <a:pt x="60" y="8"/>
                    <a:pt x="59" y="8"/>
                    <a:pt x="59" y="7"/>
                  </a:cubicBezTo>
                  <a:cubicBezTo>
                    <a:pt x="59" y="7"/>
                    <a:pt x="59" y="6"/>
                    <a:pt x="59" y="6"/>
                  </a:cubicBezTo>
                  <a:close/>
                  <a:moveTo>
                    <a:pt x="98" y="8"/>
                  </a:moveTo>
                  <a:cubicBezTo>
                    <a:pt x="98" y="8"/>
                    <a:pt x="98" y="8"/>
                    <a:pt x="98" y="7"/>
                  </a:cubicBezTo>
                  <a:cubicBezTo>
                    <a:pt x="99" y="7"/>
                    <a:pt x="99" y="7"/>
                    <a:pt x="99" y="7"/>
                  </a:cubicBezTo>
                  <a:cubicBezTo>
                    <a:pt x="99" y="7"/>
                    <a:pt x="100" y="7"/>
                    <a:pt x="100" y="7"/>
                  </a:cubicBezTo>
                  <a:cubicBezTo>
                    <a:pt x="100" y="7"/>
                    <a:pt x="100" y="8"/>
                    <a:pt x="100" y="8"/>
                  </a:cubicBezTo>
                  <a:cubicBezTo>
                    <a:pt x="100" y="8"/>
                    <a:pt x="100" y="8"/>
                    <a:pt x="99" y="8"/>
                  </a:cubicBezTo>
                  <a:cubicBezTo>
                    <a:pt x="99" y="8"/>
                    <a:pt x="99" y="8"/>
                    <a:pt x="98" y="8"/>
                  </a:cubicBezTo>
                  <a:close/>
                  <a:moveTo>
                    <a:pt x="88" y="8"/>
                  </a:moveTo>
                  <a:lnTo>
                    <a:pt x="88" y="8"/>
                  </a:lnTo>
                  <a:cubicBezTo>
                    <a:pt x="88" y="8"/>
                    <a:pt x="88" y="8"/>
                    <a:pt x="88" y="8"/>
                  </a:cubicBezTo>
                  <a:cubicBezTo>
                    <a:pt x="88" y="8"/>
                    <a:pt x="88" y="8"/>
                    <a:pt x="88" y="8"/>
                  </a:cubicBezTo>
                  <a:cubicBezTo>
                    <a:pt x="88" y="8"/>
                    <a:pt x="88" y="8"/>
                    <a:pt x="88" y="8"/>
                  </a:cubicBezTo>
                  <a:close/>
                  <a:moveTo>
                    <a:pt x="97" y="9"/>
                  </a:moveTo>
                  <a:cubicBezTo>
                    <a:pt x="96" y="9"/>
                    <a:pt x="96" y="8"/>
                    <a:pt x="96" y="8"/>
                  </a:cubicBezTo>
                  <a:cubicBezTo>
                    <a:pt x="96" y="7"/>
                    <a:pt x="96" y="7"/>
                    <a:pt x="97" y="8"/>
                  </a:cubicBezTo>
                  <a:cubicBezTo>
                    <a:pt x="97" y="8"/>
                    <a:pt x="97" y="8"/>
                    <a:pt x="97" y="9"/>
                  </a:cubicBezTo>
                  <a:close/>
                  <a:moveTo>
                    <a:pt x="82" y="9"/>
                  </a:moveTo>
                  <a:cubicBezTo>
                    <a:pt x="82" y="9"/>
                    <a:pt x="82" y="8"/>
                    <a:pt x="82" y="8"/>
                  </a:cubicBezTo>
                  <a:cubicBezTo>
                    <a:pt x="83" y="8"/>
                    <a:pt x="83" y="8"/>
                    <a:pt x="83" y="8"/>
                  </a:cubicBezTo>
                  <a:cubicBezTo>
                    <a:pt x="84" y="8"/>
                    <a:pt x="84" y="8"/>
                    <a:pt x="84" y="8"/>
                  </a:cubicBezTo>
                  <a:cubicBezTo>
                    <a:pt x="84" y="8"/>
                    <a:pt x="84" y="9"/>
                    <a:pt x="84" y="9"/>
                  </a:cubicBezTo>
                  <a:cubicBezTo>
                    <a:pt x="83" y="9"/>
                    <a:pt x="83" y="9"/>
                    <a:pt x="83" y="9"/>
                  </a:cubicBezTo>
                  <a:cubicBezTo>
                    <a:pt x="82" y="10"/>
                    <a:pt x="82" y="9"/>
                    <a:pt x="82" y="9"/>
                  </a:cubicBezTo>
                  <a:close/>
                  <a:moveTo>
                    <a:pt x="61" y="11"/>
                  </a:moveTo>
                  <a:cubicBezTo>
                    <a:pt x="61" y="10"/>
                    <a:pt x="61" y="10"/>
                    <a:pt x="61" y="9"/>
                  </a:cubicBezTo>
                  <a:cubicBezTo>
                    <a:pt x="61" y="8"/>
                    <a:pt x="61" y="8"/>
                    <a:pt x="62" y="8"/>
                  </a:cubicBezTo>
                  <a:cubicBezTo>
                    <a:pt x="62" y="8"/>
                    <a:pt x="63" y="8"/>
                    <a:pt x="63" y="8"/>
                  </a:cubicBezTo>
                  <a:cubicBezTo>
                    <a:pt x="63" y="9"/>
                    <a:pt x="63" y="9"/>
                    <a:pt x="63" y="10"/>
                  </a:cubicBezTo>
                  <a:cubicBezTo>
                    <a:pt x="63" y="10"/>
                    <a:pt x="63" y="10"/>
                    <a:pt x="63" y="10"/>
                  </a:cubicBezTo>
                  <a:cubicBezTo>
                    <a:pt x="63" y="10"/>
                    <a:pt x="62" y="10"/>
                    <a:pt x="62" y="10"/>
                  </a:cubicBezTo>
                  <a:cubicBezTo>
                    <a:pt x="62" y="10"/>
                    <a:pt x="62" y="11"/>
                    <a:pt x="62" y="11"/>
                  </a:cubicBezTo>
                  <a:cubicBezTo>
                    <a:pt x="62" y="11"/>
                    <a:pt x="61" y="11"/>
                    <a:pt x="61" y="11"/>
                  </a:cubicBezTo>
                  <a:close/>
                  <a:moveTo>
                    <a:pt x="27" y="10"/>
                  </a:moveTo>
                  <a:cubicBezTo>
                    <a:pt x="27" y="10"/>
                    <a:pt x="27" y="9"/>
                    <a:pt x="27" y="9"/>
                  </a:cubicBezTo>
                  <a:cubicBezTo>
                    <a:pt x="27" y="9"/>
                    <a:pt x="27" y="8"/>
                    <a:pt x="27" y="8"/>
                  </a:cubicBezTo>
                  <a:cubicBezTo>
                    <a:pt x="28" y="9"/>
                    <a:pt x="28" y="9"/>
                    <a:pt x="28" y="9"/>
                  </a:cubicBezTo>
                  <a:cubicBezTo>
                    <a:pt x="28" y="10"/>
                    <a:pt x="27" y="10"/>
                    <a:pt x="27" y="10"/>
                  </a:cubicBezTo>
                  <a:close/>
                  <a:moveTo>
                    <a:pt x="5" y="9"/>
                  </a:moveTo>
                  <a:cubicBezTo>
                    <a:pt x="5" y="9"/>
                    <a:pt x="5" y="9"/>
                    <a:pt x="6" y="9"/>
                  </a:cubicBezTo>
                  <a:cubicBezTo>
                    <a:pt x="6" y="9"/>
                    <a:pt x="6" y="10"/>
                    <a:pt x="6" y="10"/>
                  </a:cubicBezTo>
                  <a:cubicBezTo>
                    <a:pt x="6" y="10"/>
                    <a:pt x="5" y="10"/>
                    <a:pt x="5" y="10"/>
                  </a:cubicBezTo>
                  <a:cubicBezTo>
                    <a:pt x="5" y="9"/>
                    <a:pt x="5" y="9"/>
                    <a:pt x="5" y="9"/>
                  </a:cubicBezTo>
                  <a:close/>
                  <a:moveTo>
                    <a:pt x="61" y="12"/>
                  </a:moveTo>
                  <a:cubicBezTo>
                    <a:pt x="61" y="12"/>
                    <a:pt x="60" y="12"/>
                    <a:pt x="60" y="12"/>
                  </a:cubicBezTo>
                  <a:cubicBezTo>
                    <a:pt x="60" y="12"/>
                    <a:pt x="60" y="12"/>
                    <a:pt x="60" y="12"/>
                  </a:cubicBezTo>
                  <a:cubicBezTo>
                    <a:pt x="60" y="12"/>
                    <a:pt x="59" y="12"/>
                    <a:pt x="59" y="11"/>
                  </a:cubicBezTo>
                  <a:cubicBezTo>
                    <a:pt x="59" y="11"/>
                    <a:pt x="58" y="11"/>
                    <a:pt x="58" y="10"/>
                  </a:cubicBezTo>
                  <a:cubicBezTo>
                    <a:pt x="58" y="10"/>
                    <a:pt x="58" y="10"/>
                    <a:pt x="59" y="9"/>
                  </a:cubicBezTo>
                  <a:cubicBezTo>
                    <a:pt x="59" y="9"/>
                    <a:pt x="59" y="9"/>
                    <a:pt x="59" y="9"/>
                  </a:cubicBezTo>
                  <a:cubicBezTo>
                    <a:pt x="60" y="9"/>
                    <a:pt x="60" y="10"/>
                    <a:pt x="60" y="10"/>
                  </a:cubicBezTo>
                  <a:cubicBezTo>
                    <a:pt x="60" y="11"/>
                    <a:pt x="60" y="11"/>
                    <a:pt x="61" y="12"/>
                  </a:cubicBezTo>
                  <a:close/>
                  <a:moveTo>
                    <a:pt x="66" y="11"/>
                  </a:moveTo>
                  <a:cubicBezTo>
                    <a:pt x="65" y="11"/>
                    <a:pt x="64" y="10"/>
                    <a:pt x="65" y="9"/>
                  </a:cubicBezTo>
                  <a:cubicBezTo>
                    <a:pt x="66" y="9"/>
                    <a:pt x="66" y="9"/>
                    <a:pt x="66" y="10"/>
                  </a:cubicBezTo>
                  <a:cubicBezTo>
                    <a:pt x="66" y="11"/>
                    <a:pt x="66" y="11"/>
                    <a:pt x="66" y="11"/>
                  </a:cubicBezTo>
                  <a:close/>
                  <a:moveTo>
                    <a:pt x="69" y="10"/>
                  </a:moveTo>
                  <a:cubicBezTo>
                    <a:pt x="70" y="10"/>
                    <a:pt x="70" y="11"/>
                    <a:pt x="70" y="11"/>
                  </a:cubicBezTo>
                  <a:cubicBezTo>
                    <a:pt x="70" y="12"/>
                    <a:pt x="70" y="12"/>
                    <a:pt x="71" y="12"/>
                  </a:cubicBezTo>
                  <a:cubicBezTo>
                    <a:pt x="71" y="13"/>
                    <a:pt x="71" y="14"/>
                    <a:pt x="70" y="14"/>
                  </a:cubicBezTo>
                  <a:cubicBezTo>
                    <a:pt x="70" y="14"/>
                    <a:pt x="69" y="13"/>
                    <a:pt x="69" y="13"/>
                  </a:cubicBezTo>
                  <a:cubicBezTo>
                    <a:pt x="68" y="13"/>
                    <a:pt x="68" y="13"/>
                    <a:pt x="67" y="12"/>
                  </a:cubicBezTo>
                  <a:cubicBezTo>
                    <a:pt x="68" y="12"/>
                    <a:pt x="68" y="11"/>
                    <a:pt x="68" y="9"/>
                  </a:cubicBezTo>
                  <a:cubicBezTo>
                    <a:pt x="68" y="9"/>
                    <a:pt x="69" y="9"/>
                    <a:pt x="69" y="10"/>
                  </a:cubicBezTo>
                  <a:close/>
                  <a:moveTo>
                    <a:pt x="1" y="10"/>
                  </a:moveTo>
                  <a:cubicBezTo>
                    <a:pt x="2" y="9"/>
                    <a:pt x="2" y="10"/>
                    <a:pt x="2" y="10"/>
                  </a:cubicBezTo>
                  <a:cubicBezTo>
                    <a:pt x="2" y="11"/>
                    <a:pt x="2" y="11"/>
                    <a:pt x="2" y="11"/>
                  </a:cubicBezTo>
                  <a:cubicBezTo>
                    <a:pt x="1" y="11"/>
                    <a:pt x="1" y="11"/>
                    <a:pt x="1" y="11"/>
                  </a:cubicBezTo>
                  <a:cubicBezTo>
                    <a:pt x="1" y="11"/>
                    <a:pt x="1" y="11"/>
                    <a:pt x="0" y="10"/>
                  </a:cubicBezTo>
                  <a:cubicBezTo>
                    <a:pt x="0" y="10"/>
                    <a:pt x="1" y="10"/>
                    <a:pt x="1" y="10"/>
                  </a:cubicBezTo>
                  <a:close/>
                  <a:moveTo>
                    <a:pt x="10" y="10"/>
                  </a:moveTo>
                  <a:cubicBezTo>
                    <a:pt x="10" y="10"/>
                    <a:pt x="9" y="10"/>
                    <a:pt x="9" y="10"/>
                  </a:cubicBezTo>
                  <a:cubicBezTo>
                    <a:pt x="9" y="10"/>
                    <a:pt x="9" y="10"/>
                    <a:pt x="9" y="10"/>
                  </a:cubicBezTo>
                  <a:cubicBezTo>
                    <a:pt x="10" y="10"/>
                    <a:pt x="10" y="10"/>
                    <a:pt x="10" y="10"/>
                  </a:cubicBezTo>
                  <a:close/>
                  <a:moveTo>
                    <a:pt x="28" y="11"/>
                  </a:moveTo>
                  <a:cubicBezTo>
                    <a:pt x="28" y="11"/>
                    <a:pt x="28" y="10"/>
                    <a:pt x="29" y="10"/>
                  </a:cubicBezTo>
                  <a:cubicBezTo>
                    <a:pt x="29" y="10"/>
                    <a:pt x="29" y="10"/>
                    <a:pt x="30" y="10"/>
                  </a:cubicBezTo>
                  <a:cubicBezTo>
                    <a:pt x="30" y="11"/>
                    <a:pt x="29" y="11"/>
                    <a:pt x="28" y="11"/>
                  </a:cubicBezTo>
                  <a:close/>
                  <a:moveTo>
                    <a:pt x="33" y="12"/>
                  </a:moveTo>
                  <a:cubicBezTo>
                    <a:pt x="34" y="12"/>
                    <a:pt x="34" y="12"/>
                    <a:pt x="34" y="12"/>
                  </a:cubicBezTo>
                  <a:lnTo>
                    <a:pt x="33" y="12"/>
                  </a:lnTo>
                  <a:close/>
                  <a:moveTo>
                    <a:pt x="35" y="1"/>
                  </a:moveTo>
                  <a:cubicBezTo>
                    <a:pt x="34" y="1"/>
                    <a:pt x="35" y="2"/>
                    <a:pt x="35" y="2"/>
                  </a:cubicBezTo>
                  <a:cubicBezTo>
                    <a:pt x="36" y="2"/>
                    <a:pt x="36" y="2"/>
                    <a:pt x="36" y="1"/>
                  </a:cubicBezTo>
                  <a:cubicBezTo>
                    <a:pt x="36" y="1"/>
                    <a:pt x="35" y="1"/>
                    <a:pt x="35" y="1"/>
                  </a:cubicBezTo>
                  <a:cubicBezTo>
                    <a:pt x="35" y="1"/>
                    <a:pt x="35" y="1"/>
                    <a:pt x="35" y="1"/>
                  </a:cubicBezTo>
                  <a:close/>
                  <a:moveTo>
                    <a:pt x="21" y="1"/>
                  </a:moveTo>
                  <a:cubicBezTo>
                    <a:pt x="21" y="1"/>
                    <a:pt x="22" y="0"/>
                    <a:pt x="22" y="0"/>
                  </a:cubicBezTo>
                  <a:cubicBezTo>
                    <a:pt x="23" y="0"/>
                    <a:pt x="25" y="0"/>
                    <a:pt x="26" y="0"/>
                  </a:cubicBezTo>
                  <a:cubicBezTo>
                    <a:pt x="28" y="0"/>
                    <a:pt x="30" y="0"/>
                    <a:pt x="31" y="0"/>
                  </a:cubicBezTo>
                  <a:cubicBezTo>
                    <a:pt x="31" y="0"/>
                    <a:pt x="31" y="0"/>
                    <a:pt x="30" y="1"/>
                  </a:cubicBezTo>
                  <a:cubicBezTo>
                    <a:pt x="30" y="1"/>
                    <a:pt x="30" y="1"/>
                    <a:pt x="31" y="2"/>
                  </a:cubicBezTo>
                  <a:cubicBezTo>
                    <a:pt x="31" y="1"/>
                    <a:pt x="32" y="1"/>
                    <a:pt x="32" y="1"/>
                  </a:cubicBezTo>
                  <a:cubicBezTo>
                    <a:pt x="33" y="1"/>
                    <a:pt x="33" y="0"/>
                    <a:pt x="34" y="0"/>
                  </a:cubicBezTo>
                  <a:cubicBezTo>
                    <a:pt x="34" y="0"/>
                    <a:pt x="35" y="0"/>
                    <a:pt x="36" y="0"/>
                  </a:cubicBezTo>
                  <a:cubicBezTo>
                    <a:pt x="37" y="0"/>
                    <a:pt x="37" y="0"/>
                    <a:pt x="38" y="0"/>
                  </a:cubicBezTo>
                  <a:cubicBezTo>
                    <a:pt x="38" y="0"/>
                    <a:pt x="37" y="1"/>
                    <a:pt x="37" y="1"/>
                  </a:cubicBezTo>
                  <a:cubicBezTo>
                    <a:pt x="37" y="1"/>
                    <a:pt x="37" y="2"/>
                    <a:pt x="37" y="2"/>
                  </a:cubicBezTo>
                  <a:cubicBezTo>
                    <a:pt x="38" y="2"/>
                    <a:pt x="38" y="2"/>
                    <a:pt x="38" y="2"/>
                  </a:cubicBezTo>
                  <a:cubicBezTo>
                    <a:pt x="38" y="1"/>
                    <a:pt x="39" y="1"/>
                    <a:pt x="39" y="1"/>
                  </a:cubicBezTo>
                  <a:cubicBezTo>
                    <a:pt x="39" y="1"/>
                    <a:pt x="39" y="1"/>
                    <a:pt x="40" y="2"/>
                  </a:cubicBezTo>
                  <a:cubicBezTo>
                    <a:pt x="40" y="2"/>
                    <a:pt x="40" y="2"/>
                    <a:pt x="41" y="2"/>
                  </a:cubicBezTo>
                  <a:cubicBezTo>
                    <a:pt x="41" y="3"/>
                    <a:pt x="41" y="3"/>
                    <a:pt x="40" y="3"/>
                  </a:cubicBezTo>
                  <a:cubicBezTo>
                    <a:pt x="40" y="4"/>
                    <a:pt x="39" y="4"/>
                    <a:pt x="39" y="4"/>
                  </a:cubicBezTo>
                  <a:cubicBezTo>
                    <a:pt x="39" y="5"/>
                    <a:pt x="38" y="5"/>
                    <a:pt x="38" y="5"/>
                  </a:cubicBezTo>
                  <a:cubicBezTo>
                    <a:pt x="38" y="5"/>
                    <a:pt x="38" y="5"/>
                    <a:pt x="38" y="5"/>
                  </a:cubicBezTo>
                  <a:cubicBezTo>
                    <a:pt x="37" y="5"/>
                    <a:pt x="37" y="5"/>
                    <a:pt x="37" y="5"/>
                  </a:cubicBezTo>
                  <a:cubicBezTo>
                    <a:pt x="37" y="4"/>
                    <a:pt x="37" y="3"/>
                    <a:pt x="37" y="3"/>
                  </a:cubicBezTo>
                  <a:cubicBezTo>
                    <a:pt x="36" y="3"/>
                    <a:pt x="36" y="3"/>
                    <a:pt x="36" y="3"/>
                  </a:cubicBezTo>
                  <a:cubicBezTo>
                    <a:pt x="35" y="3"/>
                    <a:pt x="35" y="4"/>
                    <a:pt x="35" y="4"/>
                  </a:cubicBezTo>
                  <a:cubicBezTo>
                    <a:pt x="34" y="4"/>
                    <a:pt x="34" y="4"/>
                    <a:pt x="34" y="3"/>
                  </a:cubicBezTo>
                  <a:cubicBezTo>
                    <a:pt x="34" y="3"/>
                    <a:pt x="34" y="3"/>
                    <a:pt x="34" y="3"/>
                  </a:cubicBezTo>
                  <a:cubicBezTo>
                    <a:pt x="33" y="3"/>
                    <a:pt x="33" y="3"/>
                    <a:pt x="33" y="4"/>
                  </a:cubicBezTo>
                  <a:cubicBezTo>
                    <a:pt x="33" y="4"/>
                    <a:pt x="33" y="4"/>
                    <a:pt x="32" y="4"/>
                  </a:cubicBezTo>
                  <a:cubicBezTo>
                    <a:pt x="32" y="4"/>
                    <a:pt x="32" y="4"/>
                    <a:pt x="32" y="3"/>
                  </a:cubicBezTo>
                  <a:cubicBezTo>
                    <a:pt x="31" y="3"/>
                    <a:pt x="31" y="3"/>
                    <a:pt x="31" y="3"/>
                  </a:cubicBezTo>
                  <a:cubicBezTo>
                    <a:pt x="31" y="3"/>
                    <a:pt x="30" y="3"/>
                    <a:pt x="30" y="3"/>
                  </a:cubicBezTo>
                  <a:cubicBezTo>
                    <a:pt x="30" y="3"/>
                    <a:pt x="30" y="3"/>
                    <a:pt x="29" y="3"/>
                  </a:cubicBezTo>
                  <a:cubicBezTo>
                    <a:pt x="29" y="4"/>
                    <a:pt x="29" y="4"/>
                    <a:pt x="29" y="4"/>
                  </a:cubicBezTo>
                  <a:cubicBezTo>
                    <a:pt x="29" y="5"/>
                    <a:pt x="29" y="5"/>
                    <a:pt x="28" y="5"/>
                  </a:cubicBezTo>
                  <a:lnTo>
                    <a:pt x="28" y="4"/>
                  </a:lnTo>
                  <a:cubicBezTo>
                    <a:pt x="27" y="4"/>
                    <a:pt x="27" y="4"/>
                    <a:pt x="26" y="4"/>
                  </a:cubicBezTo>
                  <a:cubicBezTo>
                    <a:pt x="26" y="4"/>
                    <a:pt x="26" y="4"/>
                    <a:pt x="25" y="3"/>
                  </a:cubicBezTo>
                  <a:cubicBezTo>
                    <a:pt x="25" y="3"/>
                    <a:pt x="25" y="3"/>
                    <a:pt x="25" y="4"/>
                  </a:cubicBezTo>
                  <a:cubicBezTo>
                    <a:pt x="25" y="4"/>
                    <a:pt x="25" y="4"/>
                    <a:pt x="25" y="4"/>
                  </a:cubicBezTo>
                  <a:cubicBezTo>
                    <a:pt x="24" y="4"/>
                    <a:pt x="24" y="4"/>
                    <a:pt x="24" y="3"/>
                  </a:cubicBezTo>
                  <a:cubicBezTo>
                    <a:pt x="23" y="3"/>
                    <a:pt x="23" y="3"/>
                    <a:pt x="23" y="3"/>
                  </a:cubicBezTo>
                  <a:cubicBezTo>
                    <a:pt x="22" y="3"/>
                    <a:pt x="22" y="3"/>
                    <a:pt x="22" y="3"/>
                  </a:cubicBezTo>
                  <a:cubicBezTo>
                    <a:pt x="22" y="4"/>
                    <a:pt x="22" y="4"/>
                    <a:pt x="21" y="4"/>
                  </a:cubicBezTo>
                  <a:cubicBezTo>
                    <a:pt x="21" y="4"/>
                    <a:pt x="21" y="5"/>
                    <a:pt x="21" y="5"/>
                  </a:cubicBezTo>
                  <a:cubicBezTo>
                    <a:pt x="20" y="5"/>
                    <a:pt x="20" y="5"/>
                    <a:pt x="20" y="5"/>
                  </a:cubicBezTo>
                  <a:cubicBezTo>
                    <a:pt x="20" y="4"/>
                    <a:pt x="19" y="4"/>
                    <a:pt x="19" y="4"/>
                  </a:cubicBezTo>
                  <a:cubicBezTo>
                    <a:pt x="18" y="4"/>
                    <a:pt x="18" y="4"/>
                    <a:pt x="18" y="5"/>
                  </a:cubicBezTo>
                  <a:cubicBezTo>
                    <a:pt x="17" y="5"/>
                    <a:pt x="17" y="5"/>
                    <a:pt x="17" y="5"/>
                  </a:cubicBezTo>
                  <a:cubicBezTo>
                    <a:pt x="17" y="4"/>
                    <a:pt x="17" y="4"/>
                    <a:pt x="18" y="3"/>
                  </a:cubicBezTo>
                  <a:cubicBezTo>
                    <a:pt x="18" y="3"/>
                    <a:pt x="18" y="3"/>
                    <a:pt x="19" y="2"/>
                  </a:cubicBezTo>
                  <a:cubicBezTo>
                    <a:pt x="19" y="2"/>
                    <a:pt x="20" y="2"/>
                    <a:pt x="20" y="3"/>
                  </a:cubicBezTo>
                  <a:cubicBezTo>
                    <a:pt x="20" y="3"/>
                    <a:pt x="21" y="3"/>
                    <a:pt x="21" y="3"/>
                  </a:cubicBezTo>
                  <a:cubicBezTo>
                    <a:pt x="22" y="3"/>
                    <a:pt x="22" y="3"/>
                    <a:pt x="21" y="2"/>
                  </a:cubicBezTo>
                  <a:cubicBezTo>
                    <a:pt x="21" y="2"/>
                    <a:pt x="21" y="2"/>
                    <a:pt x="21" y="1"/>
                  </a:cubicBezTo>
                  <a:close/>
                  <a:moveTo>
                    <a:pt x="25" y="211"/>
                  </a:moveTo>
                  <a:cubicBezTo>
                    <a:pt x="26" y="211"/>
                    <a:pt x="26" y="211"/>
                    <a:pt x="26" y="211"/>
                  </a:cubicBezTo>
                  <a:cubicBezTo>
                    <a:pt x="26" y="211"/>
                    <a:pt x="26" y="210"/>
                    <a:pt x="26" y="210"/>
                  </a:cubicBezTo>
                  <a:cubicBezTo>
                    <a:pt x="25" y="210"/>
                    <a:pt x="25" y="210"/>
                    <a:pt x="25" y="211"/>
                  </a:cubicBezTo>
                  <a:close/>
                  <a:moveTo>
                    <a:pt x="14" y="210"/>
                  </a:moveTo>
                  <a:cubicBezTo>
                    <a:pt x="14" y="211"/>
                    <a:pt x="14" y="211"/>
                    <a:pt x="14" y="211"/>
                  </a:cubicBezTo>
                  <a:cubicBezTo>
                    <a:pt x="14" y="211"/>
                    <a:pt x="15" y="211"/>
                    <a:pt x="15" y="211"/>
                  </a:cubicBezTo>
                  <a:cubicBezTo>
                    <a:pt x="15" y="210"/>
                    <a:pt x="15" y="210"/>
                    <a:pt x="14" y="210"/>
                  </a:cubicBezTo>
                  <a:cubicBezTo>
                    <a:pt x="14" y="210"/>
                    <a:pt x="14" y="210"/>
                    <a:pt x="14" y="210"/>
                  </a:cubicBezTo>
                  <a:close/>
                  <a:moveTo>
                    <a:pt x="3" y="209"/>
                  </a:moveTo>
                  <a:cubicBezTo>
                    <a:pt x="3" y="210"/>
                    <a:pt x="3" y="210"/>
                    <a:pt x="3" y="210"/>
                  </a:cubicBezTo>
                  <a:cubicBezTo>
                    <a:pt x="4" y="210"/>
                    <a:pt x="4" y="210"/>
                    <a:pt x="4" y="209"/>
                  </a:cubicBezTo>
                  <a:cubicBezTo>
                    <a:pt x="4" y="209"/>
                    <a:pt x="3" y="209"/>
                    <a:pt x="3" y="209"/>
                  </a:cubicBezTo>
                  <a:close/>
                  <a:moveTo>
                    <a:pt x="46" y="210"/>
                  </a:moveTo>
                  <a:cubicBezTo>
                    <a:pt x="46" y="209"/>
                    <a:pt x="46" y="209"/>
                    <a:pt x="46" y="209"/>
                  </a:cubicBezTo>
                  <a:cubicBezTo>
                    <a:pt x="46" y="209"/>
                    <a:pt x="46" y="208"/>
                    <a:pt x="46" y="208"/>
                  </a:cubicBezTo>
                  <a:cubicBezTo>
                    <a:pt x="45" y="209"/>
                    <a:pt x="45" y="209"/>
                    <a:pt x="46" y="209"/>
                  </a:cubicBezTo>
                  <a:cubicBezTo>
                    <a:pt x="46" y="209"/>
                    <a:pt x="46" y="210"/>
                    <a:pt x="46" y="210"/>
                  </a:cubicBezTo>
                  <a:close/>
                  <a:moveTo>
                    <a:pt x="48" y="208"/>
                  </a:moveTo>
                  <a:cubicBezTo>
                    <a:pt x="49" y="208"/>
                    <a:pt x="49" y="208"/>
                    <a:pt x="49" y="208"/>
                  </a:cubicBezTo>
                  <a:cubicBezTo>
                    <a:pt x="49" y="208"/>
                    <a:pt x="49" y="208"/>
                    <a:pt x="49" y="207"/>
                  </a:cubicBezTo>
                  <a:cubicBezTo>
                    <a:pt x="49" y="207"/>
                    <a:pt x="48" y="207"/>
                    <a:pt x="48" y="208"/>
                  </a:cubicBezTo>
                  <a:cubicBezTo>
                    <a:pt x="48" y="208"/>
                    <a:pt x="48" y="208"/>
                    <a:pt x="48" y="208"/>
                  </a:cubicBezTo>
                  <a:close/>
                  <a:moveTo>
                    <a:pt x="7" y="208"/>
                  </a:moveTo>
                  <a:cubicBezTo>
                    <a:pt x="7" y="208"/>
                    <a:pt x="8" y="208"/>
                    <a:pt x="8" y="208"/>
                  </a:cubicBezTo>
                  <a:cubicBezTo>
                    <a:pt x="9" y="209"/>
                    <a:pt x="9" y="208"/>
                    <a:pt x="9" y="208"/>
                  </a:cubicBezTo>
                  <a:cubicBezTo>
                    <a:pt x="9" y="207"/>
                    <a:pt x="8" y="207"/>
                    <a:pt x="8" y="207"/>
                  </a:cubicBezTo>
                  <a:cubicBezTo>
                    <a:pt x="8" y="208"/>
                    <a:pt x="7" y="208"/>
                    <a:pt x="7" y="208"/>
                  </a:cubicBezTo>
                  <a:cubicBezTo>
                    <a:pt x="6" y="207"/>
                    <a:pt x="6" y="207"/>
                    <a:pt x="6" y="207"/>
                  </a:cubicBezTo>
                  <a:cubicBezTo>
                    <a:pt x="6" y="206"/>
                    <a:pt x="5" y="206"/>
                    <a:pt x="5" y="207"/>
                  </a:cubicBezTo>
                  <a:cubicBezTo>
                    <a:pt x="5" y="207"/>
                    <a:pt x="5" y="207"/>
                    <a:pt x="5" y="207"/>
                  </a:cubicBezTo>
                  <a:cubicBezTo>
                    <a:pt x="5" y="208"/>
                    <a:pt x="5" y="208"/>
                    <a:pt x="5" y="208"/>
                  </a:cubicBezTo>
                  <a:cubicBezTo>
                    <a:pt x="5" y="208"/>
                    <a:pt x="5" y="209"/>
                    <a:pt x="6" y="208"/>
                  </a:cubicBezTo>
                  <a:cubicBezTo>
                    <a:pt x="6" y="208"/>
                    <a:pt x="7" y="208"/>
                    <a:pt x="7" y="208"/>
                  </a:cubicBezTo>
                  <a:close/>
                  <a:moveTo>
                    <a:pt x="41" y="202"/>
                  </a:moveTo>
                  <a:cubicBezTo>
                    <a:pt x="42" y="202"/>
                    <a:pt x="42" y="202"/>
                    <a:pt x="42" y="202"/>
                  </a:cubicBezTo>
                  <a:cubicBezTo>
                    <a:pt x="42" y="202"/>
                    <a:pt x="42" y="202"/>
                    <a:pt x="42" y="202"/>
                  </a:cubicBezTo>
                  <a:cubicBezTo>
                    <a:pt x="42" y="201"/>
                    <a:pt x="42" y="201"/>
                    <a:pt x="42" y="201"/>
                  </a:cubicBezTo>
                  <a:cubicBezTo>
                    <a:pt x="41" y="201"/>
                    <a:pt x="41" y="201"/>
                    <a:pt x="41" y="201"/>
                  </a:cubicBezTo>
                  <a:cubicBezTo>
                    <a:pt x="41" y="202"/>
                    <a:pt x="41" y="202"/>
                    <a:pt x="41" y="202"/>
                  </a:cubicBezTo>
                  <a:close/>
                  <a:moveTo>
                    <a:pt x="41" y="195"/>
                  </a:moveTo>
                  <a:cubicBezTo>
                    <a:pt x="41" y="195"/>
                    <a:pt x="42" y="194"/>
                    <a:pt x="42" y="194"/>
                  </a:cubicBezTo>
                  <a:cubicBezTo>
                    <a:pt x="41" y="194"/>
                    <a:pt x="41" y="193"/>
                    <a:pt x="41" y="193"/>
                  </a:cubicBezTo>
                  <a:cubicBezTo>
                    <a:pt x="41" y="193"/>
                    <a:pt x="40" y="193"/>
                    <a:pt x="40" y="194"/>
                  </a:cubicBezTo>
                  <a:cubicBezTo>
                    <a:pt x="40" y="194"/>
                    <a:pt x="41" y="195"/>
                    <a:pt x="41" y="195"/>
                  </a:cubicBezTo>
                  <a:close/>
                  <a:moveTo>
                    <a:pt x="34" y="190"/>
                  </a:moveTo>
                  <a:cubicBezTo>
                    <a:pt x="33" y="191"/>
                    <a:pt x="33" y="191"/>
                    <a:pt x="34" y="192"/>
                  </a:cubicBezTo>
                  <a:lnTo>
                    <a:pt x="35" y="192"/>
                  </a:lnTo>
                  <a:cubicBezTo>
                    <a:pt x="35" y="192"/>
                    <a:pt x="35" y="191"/>
                    <a:pt x="35" y="191"/>
                  </a:cubicBezTo>
                  <a:cubicBezTo>
                    <a:pt x="35" y="191"/>
                    <a:pt x="34" y="190"/>
                    <a:pt x="34" y="190"/>
                  </a:cubicBezTo>
                  <a:close/>
                  <a:moveTo>
                    <a:pt x="51" y="191"/>
                  </a:moveTo>
                  <a:cubicBezTo>
                    <a:pt x="52" y="191"/>
                    <a:pt x="52" y="191"/>
                    <a:pt x="52" y="189"/>
                  </a:cubicBezTo>
                  <a:cubicBezTo>
                    <a:pt x="52" y="189"/>
                    <a:pt x="52" y="189"/>
                    <a:pt x="51" y="189"/>
                  </a:cubicBezTo>
                  <a:cubicBezTo>
                    <a:pt x="51" y="189"/>
                    <a:pt x="51" y="189"/>
                    <a:pt x="51" y="190"/>
                  </a:cubicBezTo>
                  <a:cubicBezTo>
                    <a:pt x="51" y="190"/>
                    <a:pt x="51" y="190"/>
                    <a:pt x="51" y="191"/>
                  </a:cubicBezTo>
                  <a:cubicBezTo>
                    <a:pt x="51" y="191"/>
                    <a:pt x="51" y="191"/>
                    <a:pt x="51" y="191"/>
                  </a:cubicBezTo>
                  <a:close/>
                  <a:moveTo>
                    <a:pt x="53" y="188"/>
                  </a:moveTo>
                  <a:cubicBezTo>
                    <a:pt x="53" y="188"/>
                    <a:pt x="53" y="188"/>
                    <a:pt x="54" y="188"/>
                  </a:cubicBezTo>
                  <a:cubicBezTo>
                    <a:pt x="54" y="187"/>
                    <a:pt x="54" y="187"/>
                    <a:pt x="53" y="187"/>
                  </a:cubicBezTo>
                  <a:cubicBezTo>
                    <a:pt x="53" y="187"/>
                    <a:pt x="53" y="187"/>
                    <a:pt x="53" y="187"/>
                  </a:cubicBezTo>
                  <a:cubicBezTo>
                    <a:pt x="52" y="188"/>
                    <a:pt x="53" y="188"/>
                    <a:pt x="53" y="188"/>
                  </a:cubicBezTo>
                  <a:close/>
                  <a:moveTo>
                    <a:pt x="43" y="184"/>
                  </a:moveTo>
                  <a:cubicBezTo>
                    <a:pt x="43" y="184"/>
                    <a:pt x="44" y="184"/>
                    <a:pt x="44" y="184"/>
                  </a:cubicBezTo>
                  <a:cubicBezTo>
                    <a:pt x="44" y="184"/>
                    <a:pt x="44" y="184"/>
                    <a:pt x="44" y="184"/>
                  </a:cubicBezTo>
                  <a:cubicBezTo>
                    <a:pt x="44" y="184"/>
                    <a:pt x="44" y="184"/>
                    <a:pt x="44" y="183"/>
                  </a:cubicBezTo>
                  <a:cubicBezTo>
                    <a:pt x="44" y="183"/>
                    <a:pt x="44" y="183"/>
                    <a:pt x="44" y="183"/>
                  </a:cubicBezTo>
                  <a:cubicBezTo>
                    <a:pt x="44" y="183"/>
                    <a:pt x="43" y="183"/>
                    <a:pt x="43" y="183"/>
                  </a:cubicBezTo>
                  <a:cubicBezTo>
                    <a:pt x="43" y="184"/>
                    <a:pt x="43" y="184"/>
                    <a:pt x="43" y="184"/>
                  </a:cubicBezTo>
                  <a:close/>
                  <a:moveTo>
                    <a:pt x="51" y="180"/>
                  </a:moveTo>
                  <a:cubicBezTo>
                    <a:pt x="51" y="181"/>
                    <a:pt x="50" y="182"/>
                    <a:pt x="50" y="183"/>
                  </a:cubicBezTo>
                  <a:cubicBezTo>
                    <a:pt x="50" y="183"/>
                    <a:pt x="49" y="184"/>
                    <a:pt x="50" y="185"/>
                  </a:cubicBezTo>
                  <a:cubicBezTo>
                    <a:pt x="51" y="185"/>
                    <a:pt x="51" y="184"/>
                    <a:pt x="52" y="183"/>
                  </a:cubicBezTo>
                  <a:cubicBezTo>
                    <a:pt x="52" y="181"/>
                    <a:pt x="52" y="180"/>
                    <a:pt x="53" y="179"/>
                  </a:cubicBezTo>
                  <a:cubicBezTo>
                    <a:pt x="52" y="179"/>
                    <a:pt x="52" y="179"/>
                    <a:pt x="52" y="179"/>
                  </a:cubicBezTo>
                  <a:cubicBezTo>
                    <a:pt x="51" y="180"/>
                    <a:pt x="51" y="180"/>
                    <a:pt x="51" y="180"/>
                  </a:cubicBezTo>
                  <a:close/>
                  <a:moveTo>
                    <a:pt x="26" y="179"/>
                  </a:moveTo>
                  <a:cubicBezTo>
                    <a:pt x="25" y="179"/>
                    <a:pt x="26" y="179"/>
                    <a:pt x="26" y="180"/>
                  </a:cubicBezTo>
                  <a:cubicBezTo>
                    <a:pt x="26" y="180"/>
                    <a:pt x="27" y="180"/>
                    <a:pt x="27" y="180"/>
                  </a:cubicBezTo>
                  <a:cubicBezTo>
                    <a:pt x="27" y="180"/>
                    <a:pt x="27" y="179"/>
                    <a:pt x="27" y="179"/>
                  </a:cubicBezTo>
                  <a:cubicBezTo>
                    <a:pt x="26" y="178"/>
                    <a:pt x="26" y="178"/>
                    <a:pt x="26" y="179"/>
                  </a:cubicBezTo>
                  <a:close/>
                  <a:moveTo>
                    <a:pt x="42" y="174"/>
                  </a:moveTo>
                  <a:cubicBezTo>
                    <a:pt x="42" y="174"/>
                    <a:pt x="42" y="174"/>
                    <a:pt x="43" y="174"/>
                  </a:cubicBezTo>
                  <a:cubicBezTo>
                    <a:pt x="43" y="174"/>
                    <a:pt x="43" y="174"/>
                    <a:pt x="43" y="173"/>
                  </a:cubicBezTo>
                  <a:cubicBezTo>
                    <a:pt x="43" y="173"/>
                    <a:pt x="43" y="173"/>
                    <a:pt x="43" y="173"/>
                  </a:cubicBezTo>
                  <a:cubicBezTo>
                    <a:pt x="43" y="173"/>
                    <a:pt x="42" y="173"/>
                    <a:pt x="42" y="173"/>
                  </a:cubicBezTo>
                  <a:cubicBezTo>
                    <a:pt x="42" y="173"/>
                    <a:pt x="42" y="173"/>
                    <a:pt x="42" y="174"/>
                  </a:cubicBezTo>
                  <a:close/>
                  <a:moveTo>
                    <a:pt x="51" y="178"/>
                  </a:moveTo>
                  <a:cubicBezTo>
                    <a:pt x="52" y="177"/>
                    <a:pt x="52" y="177"/>
                    <a:pt x="52" y="176"/>
                  </a:cubicBezTo>
                  <a:cubicBezTo>
                    <a:pt x="52" y="176"/>
                    <a:pt x="52" y="175"/>
                    <a:pt x="52" y="174"/>
                  </a:cubicBezTo>
                  <a:cubicBezTo>
                    <a:pt x="52" y="174"/>
                    <a:pt x="51" y="173"/>
                    <a:pt x="51" y="173"/>
                  </a:cubicBezTo>
                  <a:cubicBezTo>
                    <a:pt x="51" y="172"/>
                    <a:pt x="51" y="172"/>
                    <a:pt x="50" y="172"/>
                  </a:cubicBezTo>
                  <a:cubicBezTo>
                    <a:pt x="50" y="172"/>
                    <a:pt x="50" y="172"/>
                    <a:pt x="49" y="173"/>
                  </a:cubicBezTo>
                  <a:cubicBezTo>
                    <a:pt x="49" y="173"/>
                    <a:pt x="49" y="173"/>
                    <a:pt x="49" y="174"/>
                  </a:cubicBezTo>
                  <a:cubicBezTo>
                    <a:pt x="49" y="174"/>
                    <a:pt x="48" y="174"/>
                    <a:pt x="48" y="175"/>
                  </a:cubicBezTo>
                  <a:cubicBezTo>
                    <a:pt x="48" y="175"/>
                    <a:pt x="48" y="175"/>
                    <a:pt x="48" y="176"/>
                  </a:cubicBezTo>
                  <a:cubicBezTo>
                    <a:pt x="47" y="176"/>
                    <a:pt x="48" y="177"/>
                    <a:pt x="48" y="177"/>
                  </a:cubicBezTo>
                  <a:cubicBezTo>
                    <a:pt x="49" y="178"/>
                    <a:pt x="49" y="178"/>
                    <a:pt x="50" y="179"/>
                  </a:cubicBezTo>
                  <a:cubicBezTo>
                    <a:pt x="50" y="179"/>
                    <a:pt x="50" y="178"/>
                    <a:pt x="51" y="178"/>
                  </a:cubicBezTo>
                  <a:cubicBezTo>
                    <a:pt x="51" y="178"/>
                    <a:pt x="51" y="178"/>
                    <a:pt x="51" y="178"/>
                  </a:cubicBezTo>
                  <a:close/>
                  <a:moveTo>
                    <a:pt x="49" y="167"/>
                  </a:moveTo>
                  <a:cubicBezTo>
                    <a:pt x="49" y="167"/>
                    <a:pt x="48" y="167"/>
                    <a:pt x="49" y="168"/>
                  </a:cubicBezTo>
                  <a:cubicBezTo>
                    <a:pt x="49" y="168"/>
                    <a:pt x="49" y="168"/>
                    <a:pt x="50" y="168"/>
                  </a:cubicBezTo>
                  <a:cubicBezTo>
                    <a:pt x="50" y="168"/>
                    <a:pt x="50" y="168"/>
                    <a:pt x="50" y="167"/>
                  </a:cubicBezTo>
                  <a:cubicBezTo>
                    <a:pt x="50" y="167"/>
                    <a:pt x="49" y="167"/>
                    <a:pt x="49" y="167"/>
                  </a:cubicBezTo>
                  <a:close/>
                  <a:moveTo>
                    <a:pt x="46" y="152"/>
                  </a:moveTo>
                  <a:cubicBezTo>
                    <a:pt x="47" y="152"/>
                    <a:pt x="47" y="151"/>
                    <a:pt x="47" y="151"/>
                  </a:cubicBezTo>
                  <a:cubicBezTo>
                    <a:pt x="47" y="150"/>
                    <a:pt x="47" y="149"/>
                    <a:pt x="46" y="149"/>
                  </a:cubicBezTo>
                  <a:cubicBezTo>
                    <a:pt x="46" y="149"/>
                    <a:pt x="46" y="149"/>
                    <a:pt x="46" y="149"/>
                  </a:cubicBezTo>
                  <a:cubicBezTo>
                    <a:pt x="46" y="150"/>
                    <a:pt x="46" y="150"/>
                    <a:pt x="46" y="150"/>
                  </a:cubicBezTo>
                  <a:cubicBezTo>
                    <a:pt x="46" y="151"/>
                    <a:pt x="46" y="151"/>
                    <a:pt x="46" y="152"/>
                  </a:cubicBezTo>
                  <a:cubicBezTo>
                    <a:pt x="46" y="152"/>
                    <a:pt x="46" y="152"/>
                    <a:pt x="46" y="152"/>
                  </a:cubicBezTo>
                  <a:close/>
                  <a:moveTo>
                    <a:pt x="4" y="106"/>
                  </a:moveTo>
                  <a:cubicBezTo>
                    <a:pt x="4" y="105"/>
                    <a:pt x="4" y="105"/>
                    <a:pt x="3" y="105"/>
                  </a:cubicBezTo>
                  <a:cubicBezTo>
                    <a:pt x="3" y="105"/>
                    <a:pt x="2" y="105"/>
                    <a:pt x="2" y="106"/>
                  </a:cubicBezTo>
                  <a:cubicBezTo>
                    <a:pt x="2" y="106"/>
                    <a:pt x="3" y="106"/>
                    <a:pt x="3" y="106"/>
                  </a:cubicBezTo>
                  <a:cubicBezTo>
                    <a:pt x="4" y="106"/>
                    <a:pt x="4" y="106"/>
                    <a:pt x="4" y="106"/>
                  </a:cubicBezTo>
                  <a:close/>
                  <a:moveTo>
                    <a:pt x="36" y="96"/>
                  </a:moveTo>
                  <a:cubicBezTo>
                    <a:pt x="37" y="96"/>
                    <a:pt x="37" y="96"/>
                    <a:pt x="37" y="95"/>
                  </a:cubicBezTo>
                  <a:cubicBezTo>
                    <a:pt x="38" y="94"/>
                    <a:pt x="38" y="93"/>
                    <a:pt x="38" y="93"/>
                  </a:cubicBezTo>
                  <a:cubicBezTo>
                    <a:pt x="38" y="92"/>
                    <a:pt x="37" y="92"/>
                    <a:pt x="37" y="92"/>
                  </a:cubicBezTo>
                  <a:cubicBezTo>
                    <a:pt x="36" y="92"/>
                    <a:pt x="35" y="92"/>
                    <a:pt x="35" y="93"/>
                  </a:cubicBezTo>
                  <a:cubicBezTo>
                    <a:pt x="35" y="94"/>
                    <a:pt x="35" y="94"/>
                    <a:pt x="35" y="95"/>
                  </a:cubicBezTo>
                  <a:cubicBezTo>
                    <a:pt x="35" y="96"/>
                    <a:pt x="36" y="96"/>
                    <a:pt x="36" y="96"/>
                  </a:cubicBezTo>
                  <a:close/>
                  <a:moveTo>
                    <a:pt x="105" y="59"/>
                  </a:moveTo>
                  <a:cubicBezTo>
                    <a:pt x="105" y="58"/>
                    <a:pt x="104" y="58"/>
                    <a:pt x="104" y="57"/>
                  </a:cubicBezTo>
                  <a:cubicBezTo>
                    <a:pt x="103" y="57"/>
                    <a:pt x="103" y="58"/>
                    <a:pt x="103" y="58"/>
                  </a:cubicBezTo>
                  <a:cubicBezTo>
                    <a:pt x="103" y="58"/>
                    <a:pt x="103" y="58"/>
                    <a:pt x="103" y="59"/>
                  </a:cubicBezTo>
                  <a:cubicBezTo>
                    <a:pt x="103" y="59"/>
                    <a:pt x="104" y="59"/>
                    <a:pt x="104" y="59"/>
                  </a:cubicBezTo>
                  <a:cubicBezTo>
                    <a:pt x="104" y="59"/>
                    <a:pt x="105" y="59"/>
                    <a:pt x="105" y="59"/>
                  </a:cubicBezTo>
                  <a:close/>
                  <a:moveTo>
                    <a:pt x="15" y="37"/>
                  </a:moveTo>
                  <a:cubicBezTo>
                    <a:pt x="15" y="37"/>
                    <a:pt x="16" y="37"/>
                    <a:pt x="16" y="37"/>
                  </a:cubicBezTo>
                  <a:cubicBezTo>
                    <a:pt x="16" y="36"/>
                    <a:pt x="16" y="36"/>
                    <a:pt x="16" y="36"/>
                  </a:cubicBezTo>
                  <a:cubicBezTo>
                    <a:pt x="17" y="36"/>
                    <a:pt x="18" y="37"/>
                    <a:pt x="18" y="37"/>
                  </a:cubicBezTo>
                  <a:cubicBezTo>
                    <a:pt x="18" y="38"/>
                    <a:pt x="19" y="38"/>
                    <a:pt x="19" y="38"/>
                  </a:cubicBezTo>
                  <a:cubicBezTo>
                    <a:pt x="20" y="38"/>
                    <a:pt x="20" y="38"/>
                    <a:pt x="20" y="37"/>
                  </a:cubicBezTo>
                  <a:cubicBezTo>
                    <a:pt x="20" y="37"/>
                    <a:pt x="20" y="37"/>
                    <a:pt x="20" y="36"/>
                  </a:cubicBezTo>
                  <a:cubicBezTo>
                    <a:pt x="20" y="36"/>
                    <a:pt x="20" y="35"/>
                    <a:pt x="19" y="36"/>
                  </a:cubicBezTo>
                  <a:cubicBezTo>
                    <a:pt x="19" y="36"/>
                    <a:pt x="19" y="36"/>
                    <a:pt x="18" y="36"/>
                  </a:cubicBezTo>
                  <a:cubicBezTo>
                    <a:pt x="18" y="36"/>
                    <a:pt x="18" y="35"/>
                    <a:pt x="18" y="35"/>
                  </a:cubicBezTo>
                  <a:cubicBezTo>
                    <a:pt x="18" y="35"/>
                    <a:pt x="18" y="35"/>
                    <a:pt x="18" y="35"/>
                  </a:cubicBezTo>
                  <a:cubicBezTo>
                    <a:pt x="16" y="35"/>
                    <a:pt x="15" y="36"/>
                    <a:pt x="15" y="37"/>
                  </a:cubicBezTo>
                  <a:close/>
                  <a:moveTo>
                    <a:pt x="55" y="34"/>
                  </a:moveTo>
                  <a:cubicBezTo>
                    <a:pt x="55" y="53"/>
                    <a:pt x="55" y="71"/>
                    <a:pt x="55" y="89"/>
                  </a:cubicBezTo>
                  <a:cubicBezTo>
                    <a:pt x="58" y="89"/>
                    <a:pt x="61" y="89"/>
                    <a:pt x="64" y="89"/>
                  </a:cubicBezTo>
                  <a:cubicBezTo>
                    <a:pt x="66" y="88"/>
                    <a:pt x="68" y="87"/>
                    <a:pt x="70" y="85"/>
                  </a:cubicBezTo>
                  <a:cubicBezTo>
                    <a:pt x="70" y="85"/>
                    <a:pt x="70" y="84"/>
                    <a:pt x="71" y="84"/>
                  </a:cubicBezTo>
                  <a:cubicBezTo>
                    <a:pt x="71" y="83"/>
                    <a:pt x="71" y="82"/>
                    <a:pt x="71" y="82"/>
                  </a:cubicBezTo>
                  <a:cubicBezTo>
                    <a:pt x="72" y="78"/>
                    <a:pt x="73" y="74"/>
                    <a:pt x="73" y="70"/>
                  </a:cubicBezTo>
                  <a:cubicBezTo>
                    <a:pt x="73" y="65"/>
                    <a:pt x="73" y="61"/>
                    <a:pt x="73" y="57"/>
                  </a:cubicBezTo>
                  <a:cubicBezTo>
                    <a:pt x="73" y="55"/>
                    <a:pt x="73" y="53"/>
                    <a:pt x="73" y="51"/>
                  </a:cubicBezTo>
                  <a:cubicBezTo>
                    <a:pt x="73" y="50"/>
                    <a:pt x="72" y="48"/>
                    <a:pt x="72" y="46"/>
                  </a:cubicBezTo>
                  <a:cubicBezTo>
                    <a:pt x="72" y="45"/>
                    <a:pt x="72" y="43"/>
                    <a:pt x="71" y="42"/>
                  </a:cubicBezTo>
                  <a:cubicBezTo>
                    <a:pt x="71" y="40"/>
                    <a:pt x="70" y="39"/>
                    <a:pt x="70" y="38"/>
                  </a:cubicBezTo>
                  <a:cubicBezTo>
                    <a:pt x="69" y="37"/>
                    <a:pt x="67" y="35"/>
                    <a:pt x="64" y="35"/>
                  </a:cubicBezTo>
                  <a:cubicBezTo>
                    <a:pt x="61" y="35"/>
                    <a:pt x="58" y="34"/>
                    <a:pt x="56" y="34"/>
                  </a:cubicBezTo>
                  <a:cubicBezTo>
                    <a:pt x="55" y="34"/>
                    <a:pt x="55" y="34"/>
                    <a:pt x="55" y="34"/>
                  </a:cubicBezTo>
                  <a:close/>
                  <a:moveTo>
                    <a:pt x="95" y="33"/>
                  </a:moveTo>
                  <a:cubicBezTo>
                    <a:pt x="95" y="33"/>
                    <a:pt x="94" y="34"/>
                    <a:pt x="94" y="34"/>
                  </a:cubicBezTo>
                  <a:cubicBezTo>
                    <a:pt x="94" y="35"/>
                    <a:pt x="95" y="35"/>
                    <a:pt x="95" y="35"/>
                  </a:cubicBezTo>
                  <a:cubicBezTo>
                    <a:pt x="95" y="35"/>
                    <a:pt x="95" y="34"/>
                    <a:pt x="95" y="34"/>
                  </a:cubicBezTo>
                  <a:cubicBezTo>
                    <a:pt x="95" y="33"/>
                    <a:pt x="95" y="33"/>
                    <a:pt x="95" y="33"/>
                  </a:cubicBezTo>
                  <a:close/>
                  <a:moveTo>
                    <a:pt x="75" y="21"/>
                  </a:moveTo>
                  <a:cubicBezTo>
                    <a:pt x="75" y="21"/>
                    <a:pt x="75" y="21"/>
                    <a:pt x="76" y="22"/>
                  </a:cubicBezTo>
                  <a:cubicBezTo>
                    <a:pt x="76" y="21"/>
                    <a:pt x="77" y="21"/>
                    <a:pt x="76" y="21"/>
                  </a:cubicBezTo>
                  <a:cubicBezTo>
                    <a:pt x="76" y="20"/>
                    <a:pt x="76" y="20"/>
                    <a:pt x="76" y="20"/>
                  </a:cubicBezTo>
                  <a:cubicBezTo>
                    <a:pt x="76" y="20"/>
                    <a:pt x="75" y="20"/>
                    <a:pt x="75" y="20"/>
                  </a:cubicBezTo>
                  <a:cubicBezTo>
                    <a:pt x="75" y="20"/>
                    <a:pt x="75" y="20"/>
                    <a:pt x="75" y="21"/>
                  </a:cubicBezTo>
                  <a:close/>
                  <a:moveTo>
                    <a:pt x="53" y="19"/>
                  </a:moveTo>
                  <a:cubicBezTo>
                    <a:pt x="53" y="19"/>
                    <a:pt x="53" y="19"/>
                    <a:pt x="52" y="19"/>
                  </a:cubicBezTo>
                  <a:cubicBezTo>
                    <a:pt x="52" y="19"/>
                    <a:pt x="52" y="19"/>
                    <a:pt x="53" y="19"/>
                  </a:cubicBezTo>
                  <a:close/>
                  <a:moveTo>
                    <a:pt x="9" y="18"/>
                  </a:moveTo>
                  <a:cubicBezTo>
                    <a:pt x="9" y="18"/>
                    <a:pt x="9" y="18"/>
                    <a:pt x="9" y="17"/>
                  </a:cubicBezTo>
                  <a:cubicBezTo>
                    <a:pt x="9" y="17"/>
                    <a:pt x="8" y="17"/>
                    <a:pt x="8" y="17"/>
                  </a:cubicBezTo>
                  <a:cubicBezTo>
                    <a:pt x="8" y="18"/>
                    <a:pt x="8" y="18"/>
                    <a:pt x="9" y="18"/>
                  </a:cubicBezTo>
                  <a:close/>
                  <a:moveTo>
                    <a:pt x="106" y="18"/>
                  </a:moveTo>
                  <a:cubicBezTo>
                    <a:pt x="106" y="18"/>
                    <a:pt x="106" y="19"/>
                    <a:pt x="106" y="19"/>
                  </a:cubicBezTo>
                  <a:cubicBezTo>
                    <a:pt x="106" y="19"/>
                    <a:pt x="107" y="19"/>
                    <a:pt x="107" y="19"/>
                  </a:cubicBezTo>
                  <a:cubicBezTo>
                    <a:pt x="108" y="19"/>
                    <a:pt x="108" y="18"/>
                    <a:pt x="108" y="18"/>
                  </a:cubicBezTo>
                  <a:cubicBezTo>
                    <a:pt x="108" y="18"/>
                    <a:pt x="108" y="17"/>
                    <a:pt x="108" y="17"/>
                  </a:cubicBezTo>
                  <a:cubicBezTo>
                    <a:pt x="108" y="17"/>
                    <a:pt x="107" y="17"/>
                    <a:pt x="107" y="17"/>
                  </a:cubicBezTo>
                  <a:cubicBezTo>
                    <a:pt x="106" y="17"/>
                    <a:pt x="106" y="18"/>
                    <a:pt x="106" y="18"/>
                  </a:cubicBezTo>
                  <a:close/>
                  <a:moveTo>
                    <a:pt x="54" y="18"/>
                  </a:moveTo>
                  <a:cubicBezTo>
                    <a:pt x="55" y="18"/>
                    <a:pt x="55" y="18"/>
                    <a:pt x="55" y="18"/>
                  </a:cubicBezTo>
                  <a:cubicBezTo>
                    <a:pt x="55" y="17"/>
                    <a:pt x="55" y="17"/>
                    <a:pt x="55" y="17"/>
                  </a:cubicBezTo>
                  <a:cubicBezTo>
                    <a:pt x="54" y="17"/>
                    <a:pt x="54" y="17"/>
                    <a:pt x="54" y="17"/>
                  </a:cubicBezTo>
                  <a:cubicBezTo>
                    <a:pt x="54" y="18"/>
                    <a:pt x="54" y="18"/>
                    <a:pt x="54" y="18"/>
                  </a:cubicBezTo>
                  <a:close/>
                  <a:moveTo>
                    <a:pt x="47" y="16"/>
                  </a:moveTo>
                  <a:cubicBezTo>
                    <a:pt x="47" y="17"/>
                    <a:pt x="47" y="17"/>
                    <a:pt x="47" y="17"/>
                  </a:cubicBezTo>
                  <a:cubicBezTo>
                    <a:pt x="48" y="17"/>
                    <a:pt x="48" y="17"/>
                    <a:pt x="48" y="17"/>
                  </a:cubicBezTo>
                  <a:cubicBezTo>
                    <a:pt x="48" y="17"/>
                    <a:pt x="48" y="17"/>
                    <a:pt x="48" y="16"/>
                  </a:cubicBezTo>
                  <a:cubicBezTo>
                    <a:pt x="48" y="16"/>
                    <a:pt x="48" y="16"/>
                    <a:pt x="47" y="16"/>
                  </a:cubicBezTo>
                  <a:close/>
                  <a:moveTo>
                    <a:pt x="51" y="16"/>
                  </a:moveTo>
                  <a:cubicBezTo>
                    <a:pt x="52" y="16"/>
                    <a:pt x="52" y="16"/>
                    <a:pt x="52" y="16"/>
                  </a:cubicBezTo>
                  <a:cubicBezTo>
                    <a:pt x="52" y="15"/>
                    <a:pt x="52" y="15"/>
                    <a:pt x="51" y="15"/>
                  </a:cubicBezTo>
                  <a:cubicBezTo>
                    <a:pt x="50" y="16"/>
                    <a:pt x="51" y="16"/>
                    <a:pt x="51" y="1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lose/>
                  <a:moveTo>
                    <a:pt x="101" y="15"/>
                  </a:moveTo>
                  <a:cubicBezTo>
                    <a:pt x="101" y="15"/>
                    <a:pt x="101" y="15"/>
                    <a:pt x="102" y="15"/>
                  </a:cubicBezTo>
                  <a:cubicBezTo>
                    <a:pt x="102" y="15"/>
                    <a:pt x="102" y="15"/>
                    <a:pt x="103" y="16"/>
                  </a:cubicBezTo>
                  <a:cubicBezTo>
                    <a:pt x="103" y="16"/>
                    <a:pt x="103" y="16"/>
                    <a:pt x="103" y="16"/>
                  </a:cubicBezTo>
                  <a:cubicBezTo>
                    <a:pt x="103" y="16"/>
                    <a:pt x="103" y="16"/>
                    <a:pt x="104" y="16"/>
                  </a:cubicBezTo>
                  <a:cubicBezTo>
                    <a:pt x="104" y="16"/>
                    <a:pt x="104" y="15"/>
                    <a:pt x="104" y="15"/>
                  </a:cubicBezTo>
                  <a:cubicBezTo>
                    <a:pt x="104" y="15"/>
                    <a:pt x="103" y="14"/>
                    <a:pt x="103" y="14"/>
                  </a:cubicBezTo>
                  <a:cubicBezTo>
                    <a:pt x="103" y="14"/>
                    <a:pt x="102" y="14"/>
                    <a:pt x="102" y="14"/>
                  </a:cubicBezTo>
                  <a:cubicBezTo>
                    <a:pt x="102" y="14"/>
                    <a:pt x="101" y="14"/>
                    <a:pt x="101" y="15"/>
                  </a:cubicBezTo>
                  <a:close/>
                  <a:moveTo>
                    <a:pt x="69" y="15"/>
                  </a:moveTo>
                  <a:cubicBezTo>
                    <a:pt x="69" y="15"/>
                    <a:pt x="69" y="16"/>
                    <a:pt x="70" y="16"/>
                  </a:cubicBezTo>
                  <a:cubicBezTo>
                    <a:pt x="70" y="15"/>
                    <a:pt x="71" y="15"/>
                    <a:pt x="71" y="15"/>
                  </a:cubicBezTo>
                  <a:cubicBezTo>
                    <a:pt x="71" y="14"/>
                    <a:pt x="70" y="14"/>
                    <a:pt x="70" y="14"/>
                  </a:cubicBezTo>
                  <a:cubicBezTo>
                    <a:pt x="69" y="14"/>
                    <a:pt x="69" y="14"/>
                    <a:pt x="69" y="15"/>
                  </a:cubicBezTo>
                  <a:close/>
                  <a:moveTo>
                    <a:pt x="17" y="15"/>
                  </a:moveTo>
                  <a:cubicBezTo>
                    <a:pt x="17" y="15"/>
                    <a:pt x="17" y="15"/>
                    <a:pt x="17" y="15"/>
                  </a:cubicBezTo>
                  <a:cubicBezTo>
                    <a:pt x="17" y="14"/>
                    <a:pt x="17" y="14"/>
                    <a:pt x="17" y="14"/>
                  </a:cubicBezTo>
                  <a:cubicBezTo>
                    <a:pt x="17" y="14"/>
                    <a:pt x="17" y="15"/>
                    <a:pt x="17" y="15"/>
                  </a:cubicBezTo>
                  <a:close/>
                  <a:moveTo>
                    <a:pt x="67" y="14"/>
                  </a:moveTo>
                  <a:cubicBezTo>
                    <a:pt x="68" y="14"/>
                    <a:pt x="68" y="14"/>
                    <a:pt x="68" y="14"/>
                  </a:cubicBezTo>
                  <a:cubicBezTo>
                    <a:pt x="68" y="14"/>
                    <a:pt x="68" y="14"/>
                    <a:pt x="67" y="14"/>
                  </a:cubicBezTo>
                  <a:cubicBezTo>
                    <a:pt x="67" y="14"/>
                    <a:pt x="67" y="14"/>
                    <a:pt x="67" y="14"/>
                  </a:cubicBezTo>
                  <a:close/>
                  <a:moveTo>
                    <a:pt x="48" y="14"/>
                  </a:moveTo>
                  <a:cubicBezTo>
                    <a:pt x="48" y="14"/>
                    <a:pt x="48" y="15"/>
                    <a:pt x="49" y="15"/>
                  </a:cubicBezTo>
                  <a:cubicBezTo>
                    <a:pt x="49" y="15"/>
                    <a:pt x="49" y="15"/>
                    <a:pt x="49" y="15"/>
                  </a:cubicBezTo>
                  <a:cubicBezTo>
                    <a:pt x="49" y="15"/>
                    <a:pt x="49" y="14"/>
                    <a:pt x="49" y="14"/>
                  </a:cubicBezTo>
                  <a:cubicBezTo>
                    <a:pt x="49" y="14"/>
                    <a:pt x="49" y="14"/>
                    <a:pt x="49" y="14"/>
                  </a:cubicBezTo>
                  <a:cubicBezTo>
                    <a:pt x="48" y="14"/>
                    <a:pt x="48" y="14"/>
                    <a:pt x="48" y="14"/>
                  </a:cubicBezTo>
                  <a:close/>
                  <a:moveTo>
                    <a:pt x="51" y="14"/>
                  </a:moveTo>
                  <a:cubicBezTo>
                    <a:pt x="52" y="14"/>
                    <a:pt x="52" y="14"/>
                    <a:pt x="52" y="14"/>
                  </a:cubicBezTo>
                  <a:cubicBezTo>
                    <a:pt x="52" y="13"/>
                    <a:pt x="52" y="13"/>
                    <a:pt x="51" y="13"/>
                  </a:cubicBezTo>
                  <a:cubicBezTo>
                    <a:pt x="51" y="13"/>
                    <a:pt x="51" y="14"/>
                    <a:pt x="51" y="14"/>
                  </a:cubicBezTo>
                  <a:close/>
                  <a:moveTo>
                    <a:pt x="1" y="14"/>
                  </a:moveTo>
                  <a:cubicBezTo>
                    <a:pt x="2" y="14"/>
                    <a:pt x="2" y="15"/>
                    <a:pt x="2" y="16"/>
                  </a:cubicBezTo>
                  <a:cubicBezTo>
                    <a:pt x="1" y="17"/>
                    <a:pt x="2" y="17"/>
                    <a:pt x="2" y="18"/>
                  </a:cubicBezTo>
                  <a:cubicBezTo>
                    <a:pt x="2" y="18"/>
                    <a:pt x="3" y="18"/>
                    <a:pt x="3" y="18"/>
                  </a:cubicBezTo>
                  <a:cubicBezTo>
                    <a:pt x="3" y="17"/>
                    <a:pt x="3" y="17"/>
                    <a:pt x="3" y="16"/>
                  </a:cubicBezTo>
                  <a:cubicBezTo>
                    <a:pt x="3" y="16"/>
                    <a:pt x="3" y="15"/>
                    <a:pt x="3" y="14"/>
                  </a:cubicBezTo>
                  <a:cubicBezTo>
                    <a:pt x="3" y="13"/>
                    <a:pt x="3" y="13"/>
                    <a:pt x="2" y="13"/>
                  </a:cubicBezTo>
                  <a:cubicBezTo>
                    <a:pt x="2" y="13"/>
                    <a:pt x="2" y="13"/>
                    <a:pt x="1" y="14"/>
                  </a:cubicBezTo>
                  <a:close/>
                  <a:moveTo>
                    <a:pt x="95" y="14"/>
                  </a:moveTo>
                  <a:cubicBezTo>
                    <a:pt x="95" y="14"/>
                    <a:pt x="95" y="14"/>
                    <a:pt x="94" y="14"/>
                  </a:cubicBezTo>
                  <a:cubicBezTo>
                    <a:pt x="94" y="14"/>
                    <a:pt x="94" y="14"/>
                    <a:pt x="94" y="14"/>
                  </a:cubicBezTo>
                  <a:cubicBezTo>
                    <a:pt x="94" y="15"/>
                    <a:pt x="94" y="15"/>
                    <a:pt x="95" y="15"/>
                  </a:cubicBezTo>
                  <a:cubicBezTo>
                    <a:pt x="95" y="14"/>
                    <a:pt x="95" y="14"/>
                    <a:pt x="96" y="15"/>
                  </a:cubicBezTo>
                  <a:cubicBezTo>
                    <a:pt x="96" y="15"/>
                    <a:pt x="96" y="15"/>
                    <a:pt x="97" y="15"/>
                  </a:cubicBezTo>
                  <a:cubicBezTo>
                    <a:pt x="97" y="15"/>
                    <a:pt x="97" y="16"/>
                    <a:pt x="97" y="16"/>
                  </a:cubicBezTo>
                  <a:cubicBezTo>
                    <a:pt x="98" y="15"/>
                    <a:pt x="98" y="14"/>
                    <a:pt x="97" y="14"/>
                  </a:cubicBezTo>
                  <a:cubicBezTo>
                    <a:pt x="97" y="13"/>
                    <a:pt x="96" y="13"/>
                    <a:pt x="95" y="14"/>
                  </a:cubicBezTo>
                  <a:close/>
                  <a:moveTo>
                    <a:pt x="66" y="14"/>
                  </a:moveTo>
                  <a:cubicBezTo>
                    <a:pt x="66" y="14"/>
                    <a:pt x="65" y="14"/>
                    <a:pt x="65" y="14"/>
                  </a:cubicBezTo>
                  <a:cubicBezTo>
                    <a:pt x="64" y="14"/>
                    <a:pt x="64" y="13"/>
                    <a:pt x="64" y="13"/>
                  </a:cubicBezTo>
                  <a:cubicBezTo>
                    <a:pt x="64" y="13"/>
                    <a:pt x="64" y="13"/>
                    <a:pt x="63" y="13"/>
                  </a:cubicBezTo>
                  <a:cubicBezTo>
                    <a:pt x="63" y="13"/>
                    <a:pt x="63" y="14"/>
                    <a:pt x="64" y="14"/>
                  </a:cubicBezTo>
                  <a:cubicBezTo>
                    <a:pt x="65" y="15"/>
                    <a:pt x="65" y="15"/>
                    <a:pt x="66" y="14"/>
                  </a:cubicBezTo>
                  <a:close/>
                  <a:moveTo>
                    <a:pt x="38" y="12"/>
                  </a:moveTo>
                  <a:cubicBezTo>
                    <a:pt x="38" y="13"/>
                    <a:pt x="38" y="13"/>
                    <a:pt x="38" y="13"/>
                  </a:cubicBezTo>
                  <a:cubicBezTo>
                    <a:pt x="39" y="13"/>
                    <a:pt x="39" y="13"/>
                    <a:pt x="38" y="12"/>
                  </a:cubicBezTo>
                  <a:cubicBezTo>
                    <a:pt x="38" y="12"/>
                    <a:pt x="38" y="12"/>
                    <a:pt x="38" y="12"/>
                  </a:cubicBezTo>
                  <a:close/>
                  <a:moveTo>
                    <a:pt x="12" y="12"/>
                  </a:moveTo>
                  <a:lnTo>
                    <a:pt x="12" y="12"/>
                  </a:lnTo>
                  <a:cubicBezTo>
                    <a:pt x="12" y="12"/>
                    <a:pt x="12" y="12"/>
                    <a:pt x="12" y="12"/>
                  </a:cubicBezTo>
                  <a:close/>
                  <a:moveTo>
                    <a:pt x="98" y="13"/>
                  </a:moveTo>
                  <a:cubicBezTo>
                    <a:pt x="98" y="13"/>
                    <a:pt x="99" y="13"/>
                    <a:pt x="99" y="13"/>
                  </a:cubicBezTo>
                  <a:cubicBezTo>
                    <a:pt x="100" y="13"/>
                    <a:pt x="100" y="12"/>
                    <a:pt x="100" y="12"/>
                  </a:cubicBezTo>
                  <a:cubicBezTo>
                    <a:pt x="99" y="12"/>
                    <a:pt x="99" y="12"/>
                    <a:pt x="98" y="12"/>
                  </a:cubicBezTo>
                  <a:cubicBezTo>
                    <a:pt x="98" y="12"/>
                    <a:pt x="98" y="12"/>
                    <a:pt x="98" y="13"/>
                  </a:cubicBezTo>
                  <a:close/>
                  <a:moveTo>
                    <a:pt x="51" y="13"/>
                  </a:moveTo>
                  <a:cubicBezTo>
                    <a:pt x="51" y="13"/>
                    <a:pt x="52" y="13"/>
                    <a:pt x="52" y="13"/>
                  </a:cubicBezTo>
                  <a:cubicBezTo>
                    <a:pt x="52" y="13"/>
                    <a:pt x="52" y="12"/>
                    <a:pt x="52" y="12"/>
                  </a:cubicBezTo>
                  <a:cubicBezTo>
                    <a:pt x="52" y="12"/>
                    <a:pt x="52" y="12"/>
                    <a:pt x="52" y="12"/>
                  </a:cubicBezTo>
                  <a:cubicBezTo>
                    <a:pt x="51" y="12"/>
                    <a:pt x="51" y="12"/>
                    <a:pt x="51" y="13"/>
                  </a:cubicBezTo>
                  <a:close/>
                  <a:moveTo>
                    <a:pt x="49" y="12"/>
                  </a:moveTo>
                  <a:cubicBezTo>
                    <a:pt x="49" y="13"/>
                    <a:pt x="49" y="13"/>
                    <a:pt x="50" y="13"/>
                  </a:cubicBezTo>
                  <a:cubicBezTo>
                    <a:pt x="50" y="13"/>
                    <a:pt x="50" y="13"/>
                    <a:pt x="50" y="12"/>
                  </a:cubicBezTo>
                  <a:cubicBezTo>
                    <a:pt x="50" y="12"/>
                    <a:pt x="50" y="12"/>
                    <a:pt x="50" y="12"/>
                  </a:cubicBezTo>
                  <a:cubicBezTo>
                    <a:pt x="50" y="12"/>
                    <a:pt x="49" y="12"/>
                    <a:pt x="49" y="12"/>
                  </a:cubicBezTo>
                  <a:close/>
                  <a:moveTo>
                    <a:pt x="108" y="12"/>
                  </a:moveTo>
                  <a:cubicBezTo>
                    <a:pt x="107" y="12"/>
                    <a:pt x="107" y="11"/>
                    <a:pt x="107" y="11"/>
                  </a:cubicBezTo>
                  <a:cubicBezTo>
                    <a:pt x="106" y="11"/>
                    <a:pt x="106" y="12"/>
                    <a:pt x="106" y="12"/>
                  </a:cubicBezTo>
                  <a:cubicBezTo>
                    <a:pt x="105" y="12"/>
                    <a:pt x="105" y="12"/>
                    <a:pt x="105" y="13"/>
                  </a:cubicBezTo>
                  <a:cubicBezTo>
                    <a:pt x="105" y="14"/>
                    <a:pt x="105" y="14"/>
                    <a:pt x="106" y="14"/>
                  </a:cubicBezTo>
                  <a:cubicBezTo>
                    <a:pt x="106" y="14"/>
                    <a:pt x="107" y="13"/>
                    <a:pt x="107" y="13"/>
                  </a:cubicBezTo>
                  <a:cubicBezTo>
                    <a:pt x="108" y="13"/>
                    <a:pt x="108" y="12"/>
                    <a:pt x="108" y="12"/>
                  </a:cubicBezTo>
                  <a:close/>
                  <a:moveTo>
                    <a:pt x="87" y="11"/>
                  </a:moveTo>
                  <a:cubicBezTo>
                    <a:pt x="88" y="12"/>
                    <a:pt x="88" y="12"/>
                    <a:pt x="88" y="12"/>
                  </a:cubicBezTo>
                  <a:cubicBezTo>
                    <a:pt x="88" y="12"/>
                    <a:pt x="88" y="12"/>
                    <a:pt x="89" y="12"/>
                  </a:cubicBezTo>
                  <a:cubicBezTo>
                    <a:pt x="89" y="12"/>
                    <a:pt x="89" y="11"/>
                    <a:pt x="89" y="11"/>
                  </a:cubicBezTo>
                  <a:cubicBezTo>
                    <a:pt x="89" y="11"/>
                    <a:pt x="88" y="11"/>
                    <a:pt x="88" y="11"/>
                  </a:cubicBezTo>
                  <a:cubicBezTo>
                    <a:pt x="88" y="11"/>
                    <a:pt x="87" y="11"/>
                    <a:pt x="87" y="11"/>
                  </a:cubicBezTo>
                  <a:close/>
                  <a:moveTo>
                    <a:pt x="75" y="13"/>
                  </a:moveTo>
                  <a:cubicBezTo>
                    <a:pt x="76" y="13"/>
                    <a:pt x="76" y="13"/>
                    <a:pt x="77" y="13"/>
                  </a:cubicBezTo>
                  <a:cubicBezTo>
                    <a:pt x="77" y="12"/>
                    <a:pt x="77" y="12"/>
                    <a:pt x="77" y="11"/>
                  </a:cubicBezTo>
                  <a:cubicBezTo>
                    <a:pt x="77" y="11"/>
                    <a:pt x="76" y="11"/>
                    <a:pt x="76" y="11"/>
                  </a:cubicBezTo>
                  <a:cubicBezTo>
                    <a:pt x="75" y="12"/>
                    <a:pt x="75" y="12"/>
                    <a:pt x="75" y="13"/>
                  </a:cubicBezTo>
                  <a:close/>
                  <a:moveTo>
                    <a:pt x="104" y="11"/>
                  </a:moveTo>
                  <a:cubicBezTo>
                    <a:pt x="104" y="11"/>
                    <a:pt x="104" y="11"/>
                    <a:pt x="103" y="11"/>
                  </a:cubicBezTo>
                  <a:cubicBezTo>
                    <a:pt x="102" y="11"/>
                    <a:pt x="102" y="11"/>
                    <a:pt x="102" y="11"/>
                  </a:cubicBezTo>
                  <a:cubicBezTo>
                    <a:pt x="102" y="12"/>
                    <a:pt x="102" y="12"/>
                    <a:pt x="103" y="13"/>
                  </a:cubicBezTo>
                  <a:cubicBezTo>
                    <a:pt x="103" y="12"/>
                    <a:pt x="103" y="12"/>
                    <a:pt x="104" y="12"/>
                  </a:cubicBezTo>
                  <a:cubicBezTo>
                    <a:pt x="104" y="12"/>
                    <a:pt x="104" y="12"/>
                    <a:pt x="104" y="11"/>
                  </a:cubicBezTo>
                  <a:close/>
                  <a:moveTo>
                    <a:pt x="9" y="11"/>
                  </a:moveTo>
                  <a:cubicBezTo>
                    <a:pt x="9" y="12"/>
                    <a:pt x="9" y="12"/>
                    <a:pt x="10" y="12"/>
                  </a:cubicBezTo>
                  <a:cubicBezTo>
                    <a:pt x="10" y="12"/>
                    <a:pt x="11" y="12"/>
                    <a:pt x="11" y="12"/>
                  </a:cubicBezTo>
                  <a:cubicBezTo>
                    <a:pt x="11" y="11"/>
                    <a:pt x="11" y="11"/>
                    <a:pt x="10" y="11"/>
                  </a:cubicBezTo>
                  <a:cubicBezTo>
                    <a:pt x="9" y="11"/>
                    <a:pt x="9" y="11"/>
                    <a:pt x="9" y="11"/>
                  </a:cubicBezTo>
                  <a:close/>
                  <a:moveTo>
                    <a:pt x="100" y="10"/>
                  </a:moveTo>
                  <a:cubicBezTo>
                    <a:pt x="100" y="10"/>
                    <a:pt x="100" y="10"/>
                    <a:pt x="100" y="11"/>
                  </a:cubicBezTo>
                  <a:cubicBezTo>
                    <a:pt x="100" y="11"/>
                    <a:pt x="100" y="11"/>
                    <a:pt x="100" y="11"/>
                  </a:cubicBezTo>
                  <a:cubicBezTo>
                    <a:pt x="100" y="11"/>
                    <a:pt x="100" y="11"/>
                    <a:pt x="101" y="11"/>
                  </a:cubicBezTo>
                  <a:cubicBezTo>
                    <a:pt x="101" y="10"/>
                    <a:pt x="101" y="10"/>
                    <a:pt x="101" y="10"/>
                  </a:cubicBezTo>
                  <a:cubicBezTo>
                    <a:pt x="100" y="10"/>
                    <a:pt x="100" y="10"/>
                    <a:pt x="100" y="10"/>
                  </a:cubicBezTo>
                  <a:close/>
                  <a:moveTo>
                    <a:pt x="75" y="9"/>
                  </a:moveTo>
                  <a:cubicBezTo>
                    <a:pt x="75" y="9"/>
                    <a:pt x="75" y="9"/>
                    <a:pt x="75" y="9"/>
                  </a:cubicBezTo>
                  <a:cubicBezTo>
                    <a:pt x="75" y="9"/>
                    <a:pt x="75" y="9"/>
                    <a:pt x="75" y="9"/>
                  </a:cubicBezTo>
                  <a:cubicBezTo>
                    <a:pt x="76" y="9"/>
                    <a:pt x="76" y="9"/>
                    <a:pt x="76" y="8"/>
                  </a:cubicBezTo>
                  <a:cubicBezTo>
                    <a:pt x="76" y="8"/>
                    <a:pt x="76" y="8"/>
                    <a:pt x="76" y="7"/>
                  </a:cubicBezTo>
                  <a:cubicBezTo>
                    <a:pt x="75" y="7"/>
                    <a:pt x="75" y="7"/>
                    <a:pt x="75" y="8"/>
                  </a:cubicBezTo>
                  <a:cubicBezTo>
                    <a:pt x="75" y="8"/>
                    <a:pt x="75" y="8"/>
                    <a:pt x="75" y="9"/>
                  </a:cubicBezTo>
                  <a:close/>
                  <a:moveTo>
                    <a:pt x="79" y="1"/>
                  </a:moveTo>
                  <a:cubicBezTo>
                    <a:pt x="79" y="1"/>
                    <a:pt x="80" y="1"/>
                    <a:pt x="80" y="1"/>
                  </a:cubicBezTo>
                  <a:cubicBezTo>
                    <a:pt x="80" y="1"/>
                    <a:pt x="80" y="1"/>
                    <a:pt x="80" y="1"/>
                  </a:cubicBezTo>
                  <a:cubicBezTo>
                    <a:pt x="80" y="1"/>
                    <a:pt x="81" y="1"/>
                    <a:pt x="81" y="1"/>
                  </a:cubicBezTo>
                  <a:cubicBezTo>
                    <a:pt x="82" y="1"/>
                    <a:pt x="82" y="1"/>
                    <a:pt x="82" y="1"/>
                  </a:cubicBezTo>
                  <a:cubicBezTo>
                    <a:pt x="82" y="2"/>
                    <a:pt x="82" y="2"/>
                    <a:pt x="81" y="3"/>
                  </a:cubicBezTo>
                  <a:cubicBezTo>
                    <a:pt x="81" y="3"/>
                    <a:pt x="81" y="3"/>
                    <a:pt x="81" y="4"/>
                  </a:cubicBezTo>
                  <a:cubicBezTo>
                    <a:pt x="81" y="4"/>
                    <a:pt x="82" y="3"/>
                    <a:pt x="82" y="3"/>
                  </a:cubicBezTo>
                  <a:cubicBezTo>
                    <a:pt x="82" y="3"/>
                    <a:pt x="82" y="3"/>
                    <a:pt x="82" y="3"/>
                  </a:cubicBezTo>
                  <a:cubicBezTo>
                    <a:pt x="83" y="3"/>
                    <a:pt x="83" y="4"/>
                    <a:pt x="83" y="4"/>
                  </a:cubicBezTo>
                  <a:cubicBezTo>
                    <a:pt x="82" y="4"/>
                    <a:pt x="81" y="5"/>
                    <a:pt x="81" y="6"/>
                  </a:cubicBezTo>
                  <a:cubicBezTo>
                    <a:pt x="81" y="6"/>
                    <a:pt x="81" y="7"/>
                    <a:pt x="82" y="7"/>
                  </a:cubicBezTo>
                  <a:cubicBezTo>
                    <a:pt x="81" y="8"/>
                    <a:pt x="81" y="8"/>
                    <a:pt x="81" y="9"/>
                  </a:cubicBezTo>
                  <a:cubicBezTo>
                    <a:pt x="81" y="9"/>
                    <a:pt x="80" y="9"/>
                    <a:pt x="80" y="9"/>
                  </a:cubicBezTo>
                  <a:cubicBezTo>
                    <a:pt x="80" y="9"/>
                    <a:pt x="80" y="8"/>
                    <a:pt x="80" y="7"/>
                  </a:cubicBezTo>
                  <a:cubicBezTo>
                    <a:pt x="80" y="6"/>
                    <a:pt x="80" y="6"/>
                    <a:pt x="79" y="6"/>
                  </a:cubicBezTo>
                  <a:cubicBezTo>
                    <a:pt x="79" y="6"/>
                    <a:pt x="79" y="7"/>
                    <a:pt x="79" y="7"/>
                  </a:cubicBezTo>
                  <a:cubicBezTo>
                    <a:pt x="79" y="7"/>
                    <a:pt x="78" y="7"/>
                    <a:pt x="78" y="7"/>
                  </a:cubicBezTo>
                  <a:cubicBezTo>
                    <a:pt x="78" y="8"/>
                    <a:pt x="78" y="8"/>
                    <a:pt x="77" y="9"/>
                  </a:cubicBezTo>
                  <a:cubicBezTo>
                    <a:pt x="77" y="9"/>
                    <a:pt x="77" y="9"/>
                    <a:pt x="77" y="10"/>
                  </a:cubicBezTo>
                  <a:cubicBezTo>
                    <a:pt x="78" y="10"/>
                    <a:pt x="78" y="10"/>
                    <a:pt x="78" y="10"/>
                  </a:cubicBezTo>
                  <a:cubicBezTo>
                    <a:pt x="78" y="10"/>
                    <a:pt x="79" y="10"/>
                    <a:pt x="79" y="10"/>
                  </a:cubicBezTo>
                  <a:cubicBezTo>
                    <a:pt x="80" y="10"/>
                    <a:pt x="80" y="10"/>
                    <a:pt x="81" y="10"/>
                  </a:cubicBezTo>
                  <a:cubicBezTo>
                    <a:pt x="81" y="10"/>
                    <a:pt x="82" y="11"/>
                    <a:pt x="82" y="11"/>
                  </a:cubicBezTo>
                  <a:cubicBezTo>
                    <a:pt x="83" y="11"/>
                    <a:pt x="83" y="10"/>
                    <a:pt x="83" y="10"/>
                  </a:cubicBezTo>
                  <a:cubicBezTo>
                    <a:pt x="84" y="10"/>
                    <a:pt x="84" y="10"/>
                    <a:pt x="84" y="10"/>
                  </a:cubicBezTo>
                  <a:cubicBezTo>
                    <a:pt x="85" y="10"/>
                    <a:pt x="85" y="10"/>
                    <a:pt x="85" y="10"/>
                  </a:cubicBezTo>
                  <a:cubicBezTo>
                    <a:pt x="85" y="11"/>
                    <a:pt x="85" y="11"/>
                    <a:pt x="85" y="11"/>
                  </a:cubicBezTo>
                  <a:cubicBezTo>
                    <a:pt x="86" y="11"/>
                    <a:pt x="86" y="11"/>
                    <a:pt x="86" y="10"/>
                  </a:cubicBezTo>
                  <a:cubicBezTo>
                    <a:pt x="86" y="10"/>
                    <a:pt x="86" y="10"/>
                    <a:pt x="86" y="9"/>
                  </a:cubicBezTo>
                  <a:cubicBezTo>
                    <a:pt x="86" y="9"/>
                    <a:pt x="85" y="9"/>
                    <a:pt x="85" y="9"/>
                  </a:cubicBezTo>
                  <a:cubicBezTo>
                    <a:pt x="85" y="9"/>
                    <a:pt x="85" y="9"/>
                    <a:pt x="84" y="9"/>
                  </a:cubicBezTo>
                  <a:cubicBezTo>
                    <a:pt x="84" y="9"/>
                    <a:pt x="85" y="8"/>
                    <a:pt x="85" y="8"/>
                  </a:cubicBezTo>
                  <a:cubicBezTo>
                    <a:pt x="85" y="8"/>
                    <a:pt x="85" y="8"/>
                    <a:pt x="86" y="8"/>
                  </a:cubicBezTo>
                  <a:cubicBezTo>
                    <a:pt x="86" y="8"/>
                    <a:pt x="86" y="7"/>
                    <a:pt x="86" y="7"/>
                  </a:cubicBezTo>
                  <a:cubicBezTo>
                    <a:pt x="86" y="7"/>
                    <a:pt x="86" y="6"/>
                    <a:pt x="87" y="7"/>
                  </a:cubicBezTo>
                  <a:cubicBezTo>
                    <a:pt x="87" y="7"/>
                    <a:pt x="87" y="7"/>
                    <a:pt x="87" y="7"/>
                  </a:cubicBezTo>
                  <a:cubicBezTo>
                    <a:pt x="87" y="7"/>
                    <a:pt x="88" y="8"/>
                    <a:pt x="88" y="8"/>
                  </a:cubicBezTo>
                  <a:cubicBezTo>
                    <a:pt x="88" y="9"/>
                    <a:pt x="88" y="9"/>
                    <a:pt x="88" y="9"/>
                  </a:cubicBezTo>
                  <a:cubicBezTo>
                    <a:pt x="88" y="10"/>
                    <a:pt x="88" y="10"/>
                    <a:pt x="89" y="10"/>
                  </a:cubicBezTo>
                  <a:cubicBezTo>
                    <a:pt x="89" y="10"/>
                    <a:pt x="89" y="10"/>
                    <a:pt x="89" y="9"/>
                  </a:cubicBezTo>
                  <a:cubicBezTo>
                    <a:pt x="89" y="9"/>
                    <a:pt x="89" y="9"/>
                    <a:pt x="90" y="9"/>
                  </a:cubicBezTo>
                  <a:cubicBezTo>
                    <a:pt x="90" y="9"/>
                    <a:pt x="91" y="9"/>
                    <a:pt x="91" y="8"/>
                  </a:cubicBezTo>
                  <a:cubicBezTo>
                    <a:pt x="91" y="8"/>
                    <a:pt x="91" y="8"/>
                    <a:pt x="92" y="8"/>
                  </a:cubicBezTo>
                  <a:cubicBezTo>
                    <a:pt x="92" y="8"/>
                    <a:pt x="92" y="8"/>
                    <a:pt x="92" y="8"/>
                  </a:cubicBezTo>
                  <a:cubicBezTo>
                    <a:pt x="93" y="8"/>
                    <a:pt x="93" y="8"/>
                    <a:pt x="93" y="8"/>
                  </a:cubicBezTo>
                  <a:cubicBezTo>
                    <a:pt x="93" y="8"/>
                    <a:pt x="94" y="8"/>
                    <a:pt x="94" y="8"/>
                  </a:cubicBezTo>
                  <a:cubicBezTo>
                    <a:pt x="94" y="7"/>
                    <a:pt x="94" y="7"/>
                    <a:pt x="95" y="7"/>
                  </a:cubicBezTo>
                  <a:cubicBezTo>
                    <a:pt x="95" y="7"/>
                    <a:pt x="95" y="8"/>
                    <a:pt x="95" y="9"/>
                  </a:cubicBezTo>
                  <a:cubicBezTo>
                    <a:pt x="94" y="9"/>
                    <a:pt x="94" y="9"/>
                    <a:pt x="93" y="10"/>
                  </a:cubicBezTo>
                  <a:cubicBezTo>
                    <a:pt x="93" y="10"/>
                    <a:pt x="92" y="11"/>
                    <a:pt x="92" y="11"/>
                  </a:cubicBezTo>
                  <a:cubicBezTo>
                    <a:pt x="92" y="12"/>
                    <a:pt x="92" y="12"/>
                    <a:pt x="92" y="12"/>
                  </a:cubicBezTo>
                  <a:cubicBezTo>
                    <a:pt x="92" y="12"/>
                    <a:pt x="93" y="12"/>
                    <a:pt x="93" y="12"/>
                  </a:cubicBezTo>
                  <a:cubicBezTo>
                    <a:pt x="93" y="12"/>
                    <a:pt x="93" y="11"/>
                    <a:pt x="94" y="11"/>
                  </a:cubicBezTo>
                  <a:cubicBezTo>
                    <a:pt x="94" y="11"/>
                    <a:pt x="94" y="11"/>
                    <a:pt x="95" y="11"/>
                  </a:cubicBezTo>
                  <a:cubicBezTo>
                    <a:pt x="95" y="11"/>
                    <a:pt x="95" y="11"/>
                    <a:pt x="95" y="10"/>
                  </a:cubicBezTo>
                  <a:cubicBezTo>
                    <a:pt x="95" y="10"/>
                    <a:pt x="95" y="10"/>
                    <a:pt x="96" y="9"/>
                  </a:cubicBezTo>
                  <a:cubicBezTo>
                    <a:pt x="96" y="9"/>
                    <a:pt x="96" y="9"/>
                    <a:pt x="96" y="9"/>
                  </a:cubicBezTo>
                  <a:cubicBezTo>
                    <a:pt x="97" y="9"/>
                    <a:pt x="97" y="9"/>
                    <a:pt x="97" y="9"/>
                  </a:cubicBezTo>
                  <a:cubicBezTo>
                    <a:pt x="97" y="9"/>
                    <a:pt x="97" y="9"/>
                    <a:pt x="98" y="9"/>
                  </a:cubicBezTo>
                  <a:cubicBezTo>
                    <a:pt x="98" y="9"/>
                    <a:pt x="98" y="9"/>
                    <a:pt x="98" y="9"/>
                  </a:cubicBezTo>
                  <a:cubicBezTo>
                    <a:pt x="99" y="8"/>
                    <a:pt x="99" y="8"/>
                    <a:pt x="100" y="9"/>
                  </a:cubicBezTo>
                  <a:cubicBezTo>
                    <a:pt x="100" y="9"/>
                    <a:pt x="100" y="9"/>
                    <a:pt x="101" y="9"/>
                  </a:cubicBezTo>
                  <a:cubicBezTo>
                    <a:pt x="101" y="9"/>
                    <a:pt x="101" y="8"/>
                    <a:pt x="101" y="8"/>
                  </a:cubicBezTo>
                  <a:cubicBezTo>
                    <a:pt x="101" y="7"/>
                    <a:pt x="101" y="7"/>
                    <a:pt x="101" y="6"/>
                  </a:cubicBezTo>
                  <a:cubicBezTo>
                    <a:pt x="102" y="6"/>
                    <a:pt x="102" y="6"/>
                    <a:pt x="103" y="7"/>
                  </a:cubicBezTo>
                  <a:cubicBezTo>
                    <a:pt x="103" y="7"/>
                    <a:pt x="103" y="7"/>
                    <a:pt x="104" y="7"/>
                  </a:cubicBezTo>
                  <a:cubicBezTo>
                    <a:pt x="103" y="7"/>
                    <a:pt x="103" y="7"/>
                    <a:pt x="103" y="7"/>
                  </a:cubicBezTo>
                  <a:cubicBezTo>
                    <a:pt x="103" y="7"/>
                    <a:pt x="103" y="7"/>
                    <a:pt x="103" y="7"/>
                  </a:cubicBezTo>
                  <a:cubicBezTo>
                    <a:pt x="103" y="7"/>
                    <a:pt x="102" y="8"/>
                    <a:pt x="102" y="8"/>
                  </a:cubicBezTo>
                  <a:cubicBezTo>
                    <a:pt x="102" y="9"/>
                    <a:pt x="102" y="9"/>
                    <a:pt x="102" y="9"/>
                  </a:cubicBezTo>
                  <a:cubicBezTo>
                    <a:pt x="103" y="9"/>
                    <a:pt x="104" y="9"/>
                    <a:pt x="104" y="9"/>
                  </a:cubicBezTo>
                  <a:cubicBezTo>
                    <a:pt x="104" y="10"/>
                    <a:pt x="105" y="10"/>
                    <a:pt x="105" y="10"/>
                  </a:cubicBezTo>
                  <a:cubicBezTo>
                    <a:pt x="105" y="10"/>
                    <a:pt x="106" y="10"/>
                    <a:pt x="105" y="9"/>
                  </a:cubicBezTo>
                  <a:cubicBezTo>
                    <a:pt x="105" y="9"/>
                    <a:pt x="105" y="9"/>
                    <a:pt x="105" y="9"/>
                  </a:cubicBezTo>
                  <a:cubicBezTo>
                    <a:pt x="106" y="9"/>
                    <a:pt x="107" y="10"/>
                    <a:pt x="107" y="10"/>
                  </a:cubicBezTo>
                  <a:cubicBezTo>
                    <a:pt x="108" y="11"/>
                    <a:pt x="108" y="11"/>
                    <a:pt x="109" y="12"/>
                  </a:cubicBezTo>
                  <a:cubicBezTo>
                    <a:pt x="108" y="12"/>
                    <a:pt x="108" y="13"/>
                    <a:pt x="108" y="13"/>
                  </a:cubicBezTo>
                  <a:cubicBezTo>
                    <a:pt x="108" y="14"/>
                    <a:pt x="108" y="15"/>
                    <a:pt x="109" y="15"/>
                  </a:cubicBezTo>
                  <a:cubicBezTo>
                    <a:pt x="109" y="15"/>
                    <a:pt x="109" y="15"/>
                    <a:pt x="109" y="15"/>
                  </a:cubicBezTo>
                  <a:cubicBezTo>
                    <a:pt x="110" y="15"/>
                    <a:pt x="110" y="15"/>
                    <a:pt x="111" y="15"/>
                  </a:cubicBezTo>
                  <a:cubicBezTo>
                    <a:pt x="111" y="15"/>
                    <a:pt x="111" y="15"/>
                    <a:pt x="111" y="15"/>
                  </a:cubicBezTo>
                  <a:cubicBezTo>
                    <a:pt x="110" y="15"/>
                    <a:pt x="110" y="15"/>
                    <a:pt x="111" y="15"/>
                  </a:cubicBezTo>
                  <a:cubicBezTo>
                    <a:pt x="111" y="15"/>
                    <a:pt x="111" y="15"/>
                    <a:pt x="111" y="15"/>
                  </a:cubicBezTo>
                  <a:cubicBezTo>
                    <a:pt x="111" y="15"/>
                    <a:pt x="111" y="15"/>
                    <a:pt x="111" y="15"/>
                  </a:cubicBezTo>
                  <a:cubicBezTo>
                    <a:pt x="111" y="16"/>
                    <a:pt x="111" y="16"/>
                    <a:pt x="111" y="16"/>
                  </a:cubicBezTo>
                  <a:cubicBezTo>
                    <a:pt x="111" y="16"/>
                    <a:pt x="111" y="16"/>
                    <a:pt x="111" y="16"/>
                  </a:cubicBezTo>
                  <a:cubicBezTo>
                    <a:pt x="111" y="16"/>
                    <a:pt x="111" y="17"/>
                    <a:pt x="112" y="17"/>
                  </a:cubicBezTo>
                  <a:cubicBezTo>
                    <a:pt x="112" y="18"/>
                    <a:pt x="112" y="18"/>
                    <a:pt x="113" y="18"/>
                  </a:cubicBezTo>
                  <a:cubicBezTo>
                    <a:pt x="113" y="18"/>
                    <a:pt x="113" y="18"/>
                    <a:pt x="113" y="19"/>
                  </a:cubicBezTo>
                  <a:cubicBezTo>
                    <a:pt x="113" y="19"/>
                    <a:pt x="113" y="19"/>
                    <a:pt x="113" y="19"/>
                  </a:cubicBezTo>
                  <a:cubicBezTo>
                    <a:pt x="112" y="19"/>
                    <a:pt x="112" y="20"/>
                    <a:pt x="112" y="20"/>
                  </a:cubicBezTo>
                  <a:cubicBezTo>
                    <a:pt x="112" y="20"/>
                    <a:pt x="113" y="20"/>
                    <a:pt x="113" y="20"/>
                  </a:cubicBezTo>
                  <a:cubicBezTo>
                    <a:pt x="114" y="20"/>
                    <a:pt x="114" y="21"/>
                    <a:pt x="114" y="21"/>
                  </a:cubicBezTo>
                  <a:cubicBezTo>
                    <a:pt x="115" y="23"/>
                    <a:pt x="116" y="26"/>
                    <a:pt x="117" y="30"/>
                  </a:cubicBezTo>
                  <a:cubicBezTo>
                    <a:pt x="117" y="33"/>
                    <a:pt x="118" y="37"/>
                    <a:pt x="118" y="40"/>
                  </a:cubicBezTo>
                  <a:cubicBezTo>
                    <a:pt x="118" y="41"/>
                    <a:pt x="118" y="42"/>
                    <a:pt x="118" y="42"/>
                  </a:cubicBezTo>
                  <a:cubicBezTo>
                    <a:pt x="119" y="43"/>
                    <a:pt x="118" y="44"/>
                    <a:pt x="118" y="44"/>
                  </a:cubicBezTo>
                  <a:cubicBezTo>
                    <a:pt x="118" y="45"/>
                    <a:pt x="118" y="45"/>
                    <a:pt x="118" y="45"/>
                  </a:cubicBezTo>
                  <a:cubicBezTo>
                    <a:pt x="117" y="45"/>
                    <a:pt x="117" y="46"/>
                    <a:pt x="117" y="46"/>
                  </a:cubicBezTo>
                  <a:cubicBezTo>
                    <a:pt x="118" y="46"/>
                    <a:pt x="118" y="46"/>
                    <a:pt x="118" y="46"/>
                  </a:cubicBezTo>
                  <a:cubicBezTo>
                    <a:pt x="118" y="46"/>
                    <a:pt x="118" y="46"/>
                    <a:pt x="118" y="46"/>
                  </a:cubicBezTo>
                  <a:cubicBezTo>
                    <a:pt x="119" y="51"/>
                    <a:pt x="119" y="55"/>
                    <a:pt x="119" y="60"/>
                  </a:cubicBezTo>
                  <a:lnTo>
                    <a:pt x="119" y="75"/>
                  </a:lnTo>
                  <a:cubicBezTo>
                    <a:pt x="119" y="79"/>
                    <a:pt x="119" y="83"/>
                    <a:pt x="118" y="87"/>
                  </a:cubicBezTo>
                  <a:cubicBezTo>
                    <a:pt x="118" y="91"/>
                    <a:pt x="118" y="94"/>
                    <a:pt x="117" y="98"/>
                  </a:cubicBezTo>
                  <a:cubicBezTo>
                    <a:pt x="116" y="104"/>
                    <a:pt x="113" y="109"/>
                    <a:pt x="110" y="113"/>
                  </a:cubicBezTo>
                  <a:cubicBezTo>
                    <a:pt x="106" y="117"/>
                    <a:pt x="102" y="120"/>
                    <a:pt x="96" y="122"/>
                  </a:cubicBezTo>
                  <a:cubicBezTo>
                    <a:pt x="91" y="124"/>
                    <a:pt x="84" y="125"/>
                    <a:pt x="78" y="125"/>
                  </a:cubicBezTo>
                  <a:cubicBezTo>
                    <a:pt x="71" y="126"/>
                    <a:pt x="63" y="126"/>
                    <a:pt x="55" y="125"/>
                  </a:cubicBezTo>
                  <a:cubicBezTo>
                    <a:pt x="55" y="140"/>
                    <a:pt x="55" y="154"/>
                    <a:pt x="55" y="169"/>
                  </a:cubicBezTo>
                  <a:cubicBezTo>
                    <a:pt x="55" y="183"/>
                    <a:pt x="55" y="197"/>
                    <a:pt x="55" y="211"/>
                  </a:cubicBezTo>
                  <a:lnTo>
                    <a:pt x="38" y="212"/>
                  </a:lnTo>
                  <a:cubicBezTo>
                    <a:pt x="35" y="211"/>
                    <a:pt x="32" y="211"/>
                    <a:pt x="30" y="211"/>
                  </a:cubicBezTo>
                  <a:cubicBezTo>
                    <a:pt x="27" y="212"/>
                    <a:pt x="24" y="211"/>
                    <a:pt x="22" y="211"/>
                  </a:cubicBezTo>
                  <a:lnTo>
                    <a:pt x="21" y="211"/>
                  </a:lnTo>
                  <a:lnTo>
                    <a:pt x="20" y="211"/>
                  </a:lnTo>
                  <a:cubicBezTo>
                    <a:pt x="20" y="211"/>
                    <a:pt x="19" y="211"/>
                    <a:pt x="19" y="211"/>
                  </a:cubicBezTo>
                  <a:cubicBezTo>
                    <a:pt x="18" y="212"/>
                    <a:pt x="18" y="211"/>
                    <a:pt x="17" y="211"/>
                  </a:cubicBezTo>
                  <a:cubicBezTo>
                    <a:pt x="16" y="211"/>
                    <a:pt x="15" y="212"/>
                    <a:pt x="14" y="212"/>
                  </a:cubicBezTo>
                  <a:cubicBezTo>
                    <a:pt x="12" y="211"/>
                    <a:pt x="11" y="211"/>
                    <a:pt x="10" y="211"/>
                  </a:cubicBezTo>
                  <a:cubicBezTo>
                    <a:pt x="10" y="211"/>
                    <a:pt x="10" y="211"/>
                    <a:pt x="10" y="211"/>
                  </a:cubicBezTo>
                  <a:cubicBezTo>
                    <a:pt x="11" y="211"/>
                    <a:pt x="11" y="211"/>
                    <a:pt x="11" y="210"/>
                  </a:cubicBezTo>
                  <a:cubicBezTo>
                    <a:pt x="10" y="210"/>
                    <a:pt x="10" y="210"/>
                    <a:pt x="10" y="210"/>
                  </a:cubicBezTo>
                  <a:cubicBezTo>
                    <a:pt x="10" y="210"/>
                    <a:pt x="9" y="210"/>
                    <a:pt x="9" y="210"/>
                  </a:cubicBezTo>
                  <a:cubicBezTo>
                    <a:pt x="9" y="210"/>
                    <a:pt x="9" y="211"/>
                    <a:pt x="9" y="211"/>
                  </a:cubicBezTo>
                  <a:cubicBezTo>
                    <a:pt x="8" y="211"/>
                    <a:pt x="8" y="211"/>
                    <a:pt x="8" y="210"/>
                  </a:cubicBezTo>
                  <a:cubicBezTo>
                    <a:pt x="8" y="211"/>
                    <a:pt x="7" y="211"/>
                    <a:pt x="7" y="211"/>
                  </a:cubicBezTo>
                  <a:cubicBezTo>
                    <a:pt x="7" y="211"/>
                    <a:pt x="7" y="211"/>
                    <a:pt x="7" y="211"/>
                  </a:cubicBezTo>
                  <a:cubicBezTo>
                    <a:pt x="6" y="211"/>
                    <a:pt x="5" y="211"/>
                    <a:pt x="4" y="211"/>
                  </a:cubicBezTo>
                  <a:cubicBezTo>
                    <a:pt x="3" y="211"/>
                    <a:pt x="3" y="211"/>
                    <a:pt x="2" y="211"/>
                  </a:cubicBezTo>
                  <a:cubicBezTo>
                    <a:pt x="2" y="212"/>
                    <a:pt x="1" y="212"/>
                    <a:pt x="0" y="211"/>
                  </a:cubicBezTo>
                  <a:cubicBezTo>
                    <a:pt x="0" y="211"/>
                    <a:pt x="0" y="211"/>
                    <a:pt x="0" y="211"/>
                  </a:cubicBezTo>
                  <a:cubicBezTo>
                    <a:pt x="1" y="211"/>
                    <a:pt x="1" y="211"/>
                    <a:pt x="1" y="210"/>
                  </a:cubicBezTo>
                  <a:cubicBezTo>
                    <a:pt x="1" y="210"/>
                    <a:pt x="0" y="210"/>
                    <a:pt x="0" y="210"/>
                  </a:cubicBezTo>
                  <a:cubicBezTo>
                    <a:pt x="0" y="209"/>
                    <a:pt x="0" y="209"/>
                    <a:pt x="0" y="208"/>
                  </a:cubicBezTo>
                  <a:cubicBezTo>
                    <a:pt x="1" y="208"/>
                    <a:pt x="1" y="208"/>
                    <a:pt x="1" y="207"/>
                  </a:cubicBezTo>
                  <a:cubicBezTo>
                    <a:pt x="1" y="207"/>
                    <a:pt x="1" y="206"/>
                    <a:pt x="0" y="206"/>
                  </a:cubicBezTo>
                  <a:lnTo>
                    <a:pt x="0" y="30"/>
                  </a:lnTo>
                  <a:lnTo>
                    <a:pt x="0" y="20"/>
                  </a:lnTo>
                  <a:lnTo>
                    <a:pt x="0" y="10"/>
                  </a:lnTo>
                  <a:cubicBezTo>
                    <a:pt x="0" y="10"/>
                    <a:pt x="1" y="10"/>
                    <a:pt x="1" y="10"/>
                  </a:cubicBezTo>
                  <a:cubicBezTo>
                    <a:pt x="1" y="10"/>
                    <a:pt x="1" y="10"/>
                    <a:pt x="1" y="11"/>
                  </a:cubicBezTo>
                  <a:cubicBezTo>
                    <a:pt x="2" y="11"/>
                    <a:pt x="3" y="11"/>
                    <a:pt x="4" y="11"/>
                  </a:cubicBezTo>
                  <a:cubicBezTo>
                    <a:pt x="4" y="11"/>
                    <a:pt x="5" y="11"/>
                    <a:pt x="5" y="10"/>
                  </a:cubicBezTo>
                  <a:cubicBezTo>
                    <a:pt x="4" y="10"/>
                    <a:pt x="4" y="10"/>
                    <a:pt x="4" y="10"/>
                  </a:cubicBezTo>
                  <a:cubicBezTo>
                    <a:pt x="4" y="10"/>
                    <a:pt x="3" y="9"/>
                    <a:pt x="3" y="9"/>
                  </a:cubicBezTo>
                  <a:cubicBezTo>
                    <a:pt x="4" y="9"/>
                    <a:pt x="4" y="9"/>
                    <a:pt x="4" y="9"/>
                  </a:cubicBezTo>
                  <a:cubicBezTo>
                    <a:pt x="5" y="10"/>
                    <a:pt x="5" y="10"/>
                    <a:pt x="5" y="10"/>
                  </a:cubicBezTo>
                  <a:cubicBezTo>
                    <a:pt x="6" y="10"/>
                    <a:pt x="6" y="10"/>
                    <a:pt x="7" y="10"/>
                  </a:cubicBezTo>
                  <a:cubicBezTo>
                    <a:pt x="7" y="9"/>
                    <a:pt x="8" y="9"/>
                    <a:pt x="8" y="9"/>
                  </a:cubicBezTo>
                  <a:cubicBezTo>
                    <a:pt x="8" y="9"/>
                    <a:pt x="8" y="9"/>
                    <a:pt x="9" y="9"/>
                  </a:cubicBezTo>
                  <a:cubicBezTo>
                    <a:pt x="9" y="10"/>
                    <a:pt x="9" y="10"/>
                    <a:pt x="9" y="10"/>
                  </a:cubicBezTo>
                  <a:cubicBezTo>
                    <a:pt x="10" y="10"/>
                    <a:pt x="10" y="10"/>
                    <a:pt x="10" y="9"/>
                  </a:cubicBezTo>
                  <a:cubicBezTo>
                    <a:pt x="10" y="9"/>
                    <a:pt x="10" y="9"/>
                    <a:pt x="11" y="9"/>
                  </a:cubicBezTo>
                  <a:cubicBezTo>
                    <a:pt x="11" y="9"/>
                    <a:pt x="11" y="9"/>
                    <a:pt x="12" y="9"/>
                  </a:cubicBezTo>
                  <a:cubicBezTo>
                    <a:pt x="12" y="10"/>
                    <a:pt x="12" y="10"/>
                    <a:pt x="12" y="10"/>
                  </a:cubicBezTo>
                  <a:cubicBezTo>
                    <a:pt x="12" y="10"/>
                    <a:pt x="13" y="10"/>
                    <a:pt x="13" y="10"/>
                  </a:cubicBezTo>
                  <a:cubicBezTo>
                    <a:pt x="13" y="10"/>
                    <a:pt x="13" y="10"/>
                    <a:pt x="13" y="10"/>
                  </a:cubicBezTo>
                  <a:cubicBezTo>
                    <a:pt x="13" y="11"/>
                    <a:pt x="13" y="11"/>
                    <a:pt x="13" y="11"/>
                  </a:cubicBezTo>
                  <a:cubicBezTo>
                    <a:pt x="14" y="11"/>
                    <a:pt x="14" y="11"/>
                    <a:pt x="14" y="11"/>
                  </a:cubicBezTo>
                  <a:cubicBezTo>
                    <a:pt x="14" y="10"/>
                    <a:pt x="14" y="10"/>
                    <a:pt x="14" y="10"/>
                  </a:cubicBezTo>
                  <a:cubicBezTo>
                    <a:pt x="14" y="10"/>
                    <a:pt x="14" y="9"/>
                    <a:pt x="14" y="9"/>
                  </a:cubicBezTo>
                  <a:cubicBezTo>
                    <a:pt x="14" y="9"/>
                    <a:pt x="14" y="9"/>
                    <a:pt x="15" y="9"/>
                  </a:cubicBezTo>
                  <a:cubicBezTo>
                    <a:pt x="15" y="9"/>
                    <a:pt x="15" y="9"/>
                    <a:pt x="15" y="9"/>
                  </a:cubicBezTo>
                  <a:cubicBezTo>
                    <a:pt x="16" y="10"/>
                    <a:pt x="16" y="10"/>
                    <a:pt x="16" y="10"/>
                  </a:cubicBezTo>
                  <a:cubicBezTo>
                    <a:pt x="17" y="10"/>
                    <a:pt x="17" y="9"/>
                    <a:pt x="17" y="9"/>
                  </a:cubicBezTo>
                  <a:cubicBezTo>
                    <a:pt x="17" y="8"/>
                    <a:pt x="17" y="8"/>
                    <a:pt x="17" y="7"/>
                  </a:cubicBezTo>
                  <a:cubicBezTo>
                    <a:pt x="18" y="7"/>
                    <a:pt x="19" y="7"/>
                    <a:pt x="19" y="7"/>
                  </a:cubicBezTo>
                  <a:cubicBezTo>
                    <a:pt x="19" y="8"/>
                    <a:pt x="19" y="9"/>
                    <a:pt x="20" y="9"/>
                  </a:cubicBezTo>
                  <a:cubicBezTo>
                    <a:pt x="20" y="9"/>
                    <a:pt x="21" y="9"/>
                    <a:pt x="21" y="9"/>
                  </a:cubicBezTo>
                  <a:cubicBezTo>
                    <a:pt x="21" y="8"/>
                    <a:pt x="21" y="8"/>
                    <a:pt x="21" y="8"/>
                  </a:cubicBezTo>
                  <a:cubicBezTo>
                    <a:pt x="21" y="9"/>
                    <a:pt x="21" y="9"/>
                    <a:pt x="21" y="9"/>
                  </a:cubicBezTo>
                  <a:cubicBezTo>
                    <a:pt x="21" y="9"/>
                    <a:pt x="21" y="10"/>
                    <a:pt x="20" y="10"/>
                  </a:cubicBezTo>
                  <a:cubicBezTo>
                    <a:pt x="20" y="10"/>
                    <a:pt x="20" y="10"/>
                    <a:pt x="20" y="11"/>
                  </a:cubicBezTo>
                  <a:cubicBezTo>
                    <a:pt x="20" y="11"/>
                    <a:pt x="20" y="11"/>
                    <a:pt x="20" y="11"/>
                  </a:cubicBezTo>
                  <a:cubicBezTo>
                    <a:pt x="21" y="11"/>
                    <a:pt x="21" y="11"/>
                    <a:pt x="21" y="11"/>
                  </a:cubicBezTo>
                  <a:cubicBezTo>
                    <a:pt x="21" y="10"/>
                    <a:pt x="21" y="10"/>
                    <a:pt x="22" y="10"/>
                  </a:cubicBezTo>
                  <a:cubicBezTo>
                    <a:pt x="22" y="10"/>
                    <a:pt x="23" y="10"/>
                    <a:pt x="23" y="10"/>
                  </a:cubicBezTo>
                  <a:cubicBezTo>
                    <a:pt x="24" y="10"/>
                    <a:pt x="24" y="10"/>
                    <a:pt x="25" y="10"/>
                  </a:cubicBezTo>
                  <a:cubicBezTo>
                    <a:pt x="25" y="9"/>
                    <a:pt x="26" y="9"/>
                    <a:pt x="26" y="9"/>
                  </a:cubicBezTo>
                  <a:cubicBezTo>
                    <a:pt x="26" y="9"/>
                    <a:pt x="26" y="9"/>
                    <a:pt x="27" y="9"/>
                  </a:cubicBezTo>
                  <a:cubicBezTo>
                    <a:pt x="27" y="9"/>
                    <a:pt x="27" y="10"/>
                    <a:pt x="27" y="11"/>
                  </a:cubicBezTo>
                  <a:cubicBezTo>
                    <a:pt x="27" y="11"/>
                    <a:pt x="27" y="11"/>
                    <a:pt x="27" y="11"/>
                  </a:cubicBezTo>
                  <a:cubicBezTo>
                    <a:pt x="28" y="11"/>
                    <a:pt x="28" y="10"/>
                    <a:pt x="28" y="11"/>
                  </a:cubicBezTo>
                  <a:cubicBezTo>
                    <a:pt x="28" y="11"/>
                    <a:pt x="29" y="11"/>
                    <a:pt x="29" y="11"/>
                  </a:cubicBezTo>
                  <a:cubicBezTo>
                    <a:pt x="29" y="11"/>
                    <a:pt x="29" y="11"/>
                    <a:pt x="30" y="11"/>
                  </a:cubicBezTo>
                  <a:cubicBezTo>
                    <a:pt x="30" y="11"/>
                    <a:pt x="30" y="11"/>
                    <a:pt x="30" y="11"/>
                  </a:cubicBezTo>
                  <a:cubicBezTo>
                    <a:pt x="31" y="11"/>
                    <a:pt x="31" y="11"/>
                    <a:pt x="31" y="11"/>
                  </a:cubicBezTo>
                  <a:cubicBezTo>
                    <a:pt x="32" y="11"/>
                    <a:pt x="32" y="11"/>
                    <a:pt x="32" y="12"/>
                  </a:cubicBezTo>
                  <a:cubicBezTo>
                    <a:pt x="32" y="12"/>
                    <a:pt x="32" y="12"/>
                    <a:pt x="32" y="13"/>
                  </a:cubicBezTo>
                  <a:cubicBezTo>
                    <a:pt x="31" y="13"/>
                    <a:pt x="31" y="13"/>
                    <a:pt x="31" y="13"/>
                  </a:cubicBezTo>
                  <a:cubicBezTo>
                    <a:pt x="32" y="14"/>
                    <a:pt x="32" y="13"/>
                    <a:pt x="32" y="13"/>
                  </a:cubicBezTo>
                  <a:cubicBezTo>
                    <a:pt x="32" y="13"/>
                    <a:pt x="32" y="13"/>
                    <a:pt x="32" y="12"/>
                  </a:cubicBezTo>
                  <a:cubicBezTo>
                    <a:pt x="33" y="12"/>
                    <a:pt x="33" y="12"/>
                    <a:pt x="33" y="12"/>
                  </a:cubicBezTo>
                  <a:cubicBezTo>
                    <a:pt x="34" y="12"/>
                    <a:pt x="34" y="12"/>
                    <a:pt x="34" y="12"/>
                  </a:cubicBezTo>
                  <a:cubicBezTo>
                    <a:pt x="34" y="12"/>
                    <a:pt x="35" y="13"/>
                    <a:pt x="35" y="13"/>
                  </a:cubicBezTo>
                  <a:cubicBezTo>
                    <a:pt x="35" y="13"/>
                    <a:pt x="35" y="13"/>
                    <a:pt x="35" y="13"/>
                  </a:cubicBezTo>
                  <a:cubicBezTo>
                    <a:pt x="36" y="13"/>
                    <a:pt x="36" y="13"/>
                    <a:pt x="36" y="13"/>
                  </a:cubicBezTo>
                  <a:cubicBezTo>
                    <a:pt x="36" y="12"/>
                    <a:pt x="36" y="12"/>
                    <a:pt x="36" y="12"/>
                  </a:cubicBezTo>
                  <a:lnTo>
                    <a:pt x="37" y="11"/>
                  </a:lnTo>
                  <a:cubicBezTo>
                    <a:pt x="37" y="11"/>
                    <a:pt x="37" y="11"/>
                    <a:pt x="36" y="10"/>
                  </a:cubicBezTo>
                  <a:cubicBezTo>
                    <a:pt x="36" y="10"/>
                    <a:pt x="36" y="10"/>
                    <a:pt x="37" y="9"/>
                  </a:cubicBezTo>
                  <a:cubicBezTo>
                    <a:pt x="38" y="9"/>
                    <a:pt x="38" y="10"/>
                    <a:pt x="38" y="11"/>
                  </a:cubicBezTo>
                  <a:cubicBezTo>
                    <a:pt x="38" y="11"/>
                    <a:pt x="38" y="11"/>
                    <a:pt x="38" y="11"/>
                  </a:cubicBezTo>
                  <a:cubicBezTo>
                    <a:pt x="39" y="11"/>
                    <a:pt x="39" y="12"/>
                    <a:pt x="39" y="12"/>
                  </a:cubicBezTo>
                  <a:cubicBezTo>
                    <a:pt x="39" y="12"/>
                    <a:pt x="39" y="12"/>
                    <a:pt x="40" y="12"/>
                  </a:cubicBezTo>
                  <a:cubicBezTo>
                    <a:pt x="40" y="13"/>
                    <a:pt x="40" y="13"/>
                    <a:pt x="41" y="12"/>
                  </a:cubicBezTo>
                  <a:cubicBezTo>
                    <a:pt x="41" y="12"/>
                    <a:pt x="40" y="12"/>
                    <a:pt x="40" y="12"/>
                  </a:cubicBezTo>
                  <a:cubicBezTo>
                    <a:pt x="40" y="11"/>
                    <a:pt x="40" y="11"/>
                    <a:pt x="39" y="11"/>
                  </a:cubicBezTo>
                  <a:cubicBezTo>
                    <a:pt x="39" y="11"/>
                    <a:pt x="39" y="10"/>
                    <a:pt x="39" y="10"/>
                  </a:cubicBezTo>
                  <a:cubicBezTo>
                    <a:pt x="38" y="9"/>
                    <a:pt x="39" y="9"/>
                    <a:pt x="39" y="8"/>
                  </a:cubicBezTo>
                  <a:cubicBezTo>
                    <a:pt x="39" y="8"/>
                    <a:pt x="40" y="9"/>
                    <a:pt x="40" y="9"/>
                  </a:cubicBezTo>
                  <a:cubicBezTo>
                    <a:pt x="41" y="10"/>
                    <a:pt x="41" y="10"/>
                    <a:pt x="41" y="11"/>
                  </a:cubicBezTo>
                  <a:cubicBezTo>
                    <a:pt x="41" y="11"/>
                    <a:pt x="42" y="11"/>
                    <a:pt x="42" y="11"/>
                  </a:cubicBezTo>
                  <a:cubicBezTo>
                    <a:pt x="42" y="11"/>
                    <a:pt x="42" y="12"/>
                    <a:pt x="42" y="12"/>
                  </a:cubicBezTo>
                  <a:cubicBezTo>
                    <a:pt x="43" y="12"/>
                    <a:pt x="43" y="12"/>
                    <a:pt x="43" y="11"/>
                  </a:cubicBezTo>
                  <a:cubicBezTo>
                    <a:pt x="44" y="11"/>
                    <a:pt x="44" y="10"/>
                    <a:pt x="44" y="10"/>
                  </a:cubicBezTo>
                  <a:cubicBezTo>
                    <a:pt x="44" y="10"/>
                    <a:pt x="45" y="10"/>
                    <a:pt x="45" y="10"/>
                  </a:cubicBezTo>
                  <a:cubicBezTo>
                    <a:pt x="45" y="11"/>
                    <a:pt x="45" y="11"/>
                    <a:pt x="45" y="11"/>
                  </a:cubicBezTo>
                  <a:cubicBezTo>
                    <a:pt x="45" y="12"/>
                    <a:pt x="45" y="12"/>
                    <a:pt x="45" y="12"/>
                  </a:cubicBezTo>
                  <a:cubicBezTo>
                    <a:pt x="45" y="13"/>
                    <a:pt x="45" y="13"/>
                    <a:pt x="45" y="13"/>
                  </a:cubicBezTo>
                  <a:cubicBezTo>
                    <a:pt x="45" y="13"/>
                    <a:pt x="45" y="13"/>
                    <a:pt x="46" y="13"/>
                  </a:cubicBezTo>
                  <a:cubicBezTo>
                    <a:pt x="46" y="13"/>
                    <a:pt x="46" y="13"/>
                    <a:pt x="46" y="13"/>
                  </a:cubicBezTo>
                  <a:cubicBezTo>
                    <a:pt x="47" y="13"/>
                    <a:pt x="48" y="12"/>
                    <a:pt x="48" y="11"/>
                  </a:cubicBezTo>
                  <a:cubicBezTo>
                    <a:pt x="48" y="11"/>
                    <a:pt x="48" y="11"/>
                    <a:pt x="48" y="11"/>
                  </a:cubicBezTo>
                  <a:cubicBezTo>
                    <a:pt x="48" y="11"/>
                    <a:pt x="48" y="11"/>
                    <a:pt x="48" y="10"/>
                  </a:cubicBezTo>
                  <a:cubicBezTo>
                    <a:pt x="48" y="10"/>
                    <a:pt x="48" y="10"/>
                    <a:pt x="49" y="9"/>
                  </a:cubicBezTo>
                  <a:cubicBezTo>
                    <a:pt x="49" y="9"/>
                    <a:pt x="50" y="9"/>
                    <a:pt x="50" y="9"/>
                  </a:cubicBezTo>
                  <a:cubicBezTo>
                    <a:pt x="50" y="9"/>
                    <a:pt x="50" y="9"/>
                    <a:pt x="50" y="9"/>
                  </a:cubicBezTo>
                  <a:cubicBezTo>
                    <a:pt x="50" y="10"/>
                    <a:pt x="50" y="10"/>
                    <a:pt x="50" y="10"/>
                  </a:cubicBezTo>
                  <a:cubicBezTo>
                    <a:pt x="51" y="10"/>
                    <a:pt x="51" y="10"/>
                    <a:pt x="51" y="10"/>
                  </a:cubicBezTo>
                  <a:cubicBezTo>
                    <a:pt x="51" y="10"/>
                    <a:pt x="51" y="10"/>
                    <a:pt x="51" y="10"/>
                  </a:cubicBezTo>
                  <a:cubicBezTo>
                    <a:pt x="52" y="10"/>
                    <a:pt x="52" y="10"/>
                    <a:pt x="52" y="10"/>
                  </a:cubicBezTo>
                  <a:cubicBezTo>
                    <a:pt x="52" y="11"/>
                    <a:pt x="52" y="11"/>
                    <a:pt x="53" y="11"/>
                  </a:cubicBezTo>
                  <a:cubicBezTo>
                    <a:pt x="53" y="11"/>
                    <a:pt x="53" y="11"/>
                    <a:pt x="53" y="11"/>
                  </a:cubicBezTo>
                  <a:cubicBezTo>
                    <a:pt x="53" y="10"/>
                    <a:pt x="53" y="10"/>
                    <a:pt x="54" y="10"/>
                  </a:cubicBezTo>
                  <a:cubicBezTo>
                    <a:pt x="54" y="10"/>
                    <a:pt x="55" y="10"/>
                    <a:pt x="55" y="11"/>
                  </a:cubicBezTo>
                  <a:cubicBezTo>
                    <a:pt x="56" y="12"/>
                    <a:pt x="56" y="13"/>
                    <a:pt x="56" y="13"/>
                  </a:cubicBezTo>
                  <a:cubicBezTo>
                    <a:pt x="57" y="13"/>
                    <a:pt x="57" y="13"/>
                    <a:pt x="57" y="13"/>
                  </a:cubicBezTo>
                  <a:cubicBezTo>
                    <a:pt x="58" y="13"/>
                    <a:pt x="58" y="13"/>
                    <a:pt x="59" y="13"/>
                  </a:cubicBezTo>
                  <a:cubicBezTo>
                    <a:pt x="59" y="14"/>
                    <a:pt x="59" y="14"/>
                    <a:pt x="59" y="14"/>
                  </a:cubicBezTo>
                  <a:cubicBezTo>
                    <a:pt x="59" y="14"/>
                    <a:pt x="59" y="15"/>
                    <a:pt x="59" y="15"/>
                  </a:cubicBezTo>
                  <a:cubicBezTo>
                    <a:pt x="60" y="15"/>
                    <a:pt x="60" y="14"/>
                    <a:pt x="60" y="14"/>
                  </a:cubicBezTo>
                  <a:cubicBezTo>
                    <a:pt x="60" y="14"/>
                    <a:pt x="61" y="14"/>
                    <a:pt x="61" y="14"/>
                  </a:cubicBezTo>
                  <a:cubicBezTo>
                    <a:pt x="61" y="13"/>
                    <a:pt x="62" y="14"/>
                    <a:pt x="62" y="14"/>
                  </a:cubicBezTo>
                  <a:cubicBezTo>
                    <a:pt x="62" y="14"/>
                    <a:pt x="62" y="15"/>
                    <a:pt x="62" y="15"/>
                  </a:cubicBezTo>
                  <a:cubicBezTo>
                    <a:pt x="63" y="15"/>
                    <a:pt x="63" y="14"/>
                    <a:pt x="63" y="14"/>
                  </a:cubicBezTo>
                  <a:cubicBezTo>
                    <a:pt x="62" y="13"/>
                    <a:pt x="62" y="13"/>
                    <a:pt x="62" y="12"/>
                  </a:cubicBezTo>
                  <a:cubicBezTo>
                    <a:pt x="62" y="12"/>
                    <a:pt x="62" y="12"/>
                    <a:pt x="61" y="12"/>
                  </a:cubicBezTo>
                  <a:cubicBezTo>
                    <a:pt x="61" y="12"/>
                    <a:pt x="61" y="12"/>
                    <a:pt x="61" y="11"/>
                  </a:cubicBezTo>
                  <a:cubicBezTo>
                    <a:pt x="61" y="11"/>
                    <a:pt x="61" y="11"/>
                    <a:pt x="62" y="11"/>
                  </a:cubicBezTo>
                  <a:cubicBezTo>
                    <a:pt x="62" y="11"/>
                    <a:pt x="63" y="11"/>
                    <a:pt x="63" y="10"/>
                  </a:cubicBezTo>
                  <a:cubicBezTo>
                    <a:pt x="63" y="10"/>
                    <a:pt x="63" y="10"/>
                    <a:pt x="63" y="9"/>
                  </a:cubicBezTo>
                  <a:cubicBezTo>
                    <a:pt x="63" y="9"/>
                    <a:pt x="64" y="9"/>
                    <a:pt x="64" y="9"/>
                  </a:cubicBezTo>
                  <a:cubicBezTo>
                    <a:pt x="64" y="9"/>
                    <a:pt x="65" y="9"/>
                    <a:pt x="64" y="10"/>
                  </a:cubicBezTo>
                  <a:cubicBezTo>
                    <a:pt x="64" y="10"/>
                    <a:pt x="64" y="11"/>
                    <a:pt x="64" y="11"/>
                  </a:cubicBezTo>
                  <a:cubicBezTo>
                    <a:pt x="63" y="11"/>
                    <a:pt x="63" y="11"/>
                    <a:pt x="64" y="12"/>
                  </a:cubicBezTo>
                  <a:cubicBezTo>
                    <a:pt x="64" y="12"/>
                    <a:pt x="64" y="12"/>
                    <a:pt x="64" y="11"/>
                  </a:cubicBezTo>
                  <a:cubicBezTo>
                    <a:pt x="64" y="11"/>
                    <a:pt x="65" y="11"/>
                    <a:pt x="65" y="11"/>
                  </a:cubicBezTo>
                  <a:cubicBezTo>
                    <a:pt x="65" y="10"/>
                    <a:pt x="65" y="10"/>
                    <a:pt x="65" y="10"/>
                  </a:cubicBezTo>
                  <a:cubicBezTo>
                    <a:pt x="65" y="10"/>
                    <a:pt x="65" y="10"/>
                    <a:pt x="66" y="10"/>
                  </a:cubicBezTo>
                  <a:cubicBezTo>
                    <a:pt x="66" y="10"/>
                    <a:pt x="66" y="11"/>
                    <a:pt x="66" y="12"/>
                  </a:cubicBezTo>
                  <a:cubicBezTo>
                    <a:pt x="66" y="12"/>
                    <a:pt x="66" y="13"/>
                    <a:pt x="66" y="13"/>
                  </a:cubicBezTo>
                  <a:cubicBezTo>
                    <a:pt x="67" y="13"/>
                    <a:pt x="67" y="13"/>
                    <a:pt x="67" y="12"/>
                  </a:cubicBezTo>
                  <a:cubicBezTo>
                    <a:pt x="67" y="12"/>
                    <a:pt x="68" y="12"/>
                    <a:pt x="68" y="12"/>
                  </a:cubicBezTo>
                  <a:cubicBezTo>
                    <a:pt x="68" y="12"/>
                    <a:pt x="69" y="12"/>
                    <a:pt x="69" y="13"/>
                  </a:cubicBezTo>
                  <a:cubicBezTo>
                    <a:pt x="69" y="13"/>
                    <a:pt x="69" y="13"/>
                    <a:pt x="69" y="13"/>
                  </a:cubicBezTo>
                  <a:cubicBezTo>
                    <a:pt x="70" y="13"/>
                    <a:pt x="70" y="13"/>
                    <a:pt x="70" y="12"/>
                  </a:cubicBezTo>
                  <a:cubicBezTo>
                    <a:pt x="71" y="13"/>
                    <a:pt x="72" y="13"/>
                    <a:pt x="72" y="13"/>
                  </a:cubicBezTo>
                  <a:cubicBezTo>
                    <a:pt x="73" y="12"/>
                    <a:pt x="73" y="11"/>
                    <a:pt x="73" y="11"/>
                  </a:cubicBezTo>
                  <a:cubicBezTo>
                    <a:pt x="73" y="10"/>
                    <a:pt x="72" y="10"/>
                    <a:pt x="72" y="10"/>
                  </a:cubicBezTo>
                  <a:cubicBezTo>
                    <a:pt x="72" y="10"/>
                    <a:pt x="72" y="10"/>
                    <a:pt x="72" y="10"/>
                  </a:cubicBezTo>
                  <a:cubicBezTo>
                    <a:pt x="71" y="9"/>
                    <a:pt x="71" y="9"/>
                    <a:pt x="71" y="8"/>
                  </a:cubicBezTo>
                  <a:cubicBezTo>
                    <a:pt x="71" y="7"/>
                    <a:pt x="72" y="7"/>
                    <a:pt x="72" y="7"/>
                  </a:cubicBezTo>
                  <a:cubicBezTo>
                    <a:pt x="72" y="7"/>
                    <a:pt x="73" y="7"/>
                    <a:pt x="73" y="8"/>
                  </a:cubicBezTo>
                  <a:cubicBezTo>
                    <a:pt x="73" y="8"/>
                    <a:pt x="73" y="8"/>
                    <a:pt x="73" y="8"/>
                  </a:cubicBezTo>
                  <a:cubicBezTo>
                    <a:pt x="74" y="8"/>
                    <a:pt x="74" y="8"/>
                    <a:pt x="74" y="7"/>
                  </a:cubicBezTo>
                  <a:cubicBezTo>
                    <a:pt x="74" y="7"/>
                    <a:pt x="74" y="7"/>
                    <a:pt x="74" y="6"/>
                  </a:cubicBezTo>
                  <a:cubicBezTo>
                    <a:pt x="74" y="5"/>
                    <a:pt x="75" y="5"/>
                    <a:pt x="75" y="4"/>
                  </a:cubicBezTo>
                  <a:cubicBezTo>
                    <a:pt x="75" y="4"/>
                    <a:pt x="75" y="4"/>
                    <a:pt x="76" y="4"/>
                  </a:cubicBezTo>
                  <a:cubicBezTo>
                    <a:pt x="76" y="4"/>
                    <a:pt x="76" y="4"/>
                    <a:pt x="76" y="4"/>
                  </a:cubicBezTo>
                  <a:cubicBezTo>
                    <a:pt x="76" y="5"/>
                    <a:pt x="77" y="5"/>
                    <a:pt x="77" y="5"/>
                  </a:cubicBezTo>
                  <a:cubicBezTo>
                    <a:pt x="77" y="5"/>
                    <a:pt x="78" y="5"/>
                    <a:pt x="78" y="4"/>
                  </a:cubicBezTo>
                  <a:cubicBezTo>
                    <a:pt x="78" y="4"/>
                    <a:pt x="79" y="4"/>
                    <a:pt x="79" y="4"/>
                  </a:cubicBezTo>
                  <a:cubicBezTo>
                    <a:pt x="79" y="3"/>
                    <a:pt x="79" y="3"/>
                    <a:pt x="78" y="3"/>
                  </a:cubicBezTo>
                  <a:cubicBezTo>
                    <a:pt x="78" y="3"/>
                    <a:pt x="78" y="3"/>
                    <a:pt x="78" y="2"/>
                  </a:cubicBezTo>
                  <a:cubicBezTo>
                    <a:pt x="77" y="2"/>
                    <a:pt x="77" y="2"/>
                    <a:pt x="77" y="1"/>
                  </a:cubicBezTo>
                  <a:cubicBezTo>
                    <a:pt x="77" y="1"/>
                    <a:pt x="77" y="1"/>
                    <a:pt x="77" y="1"/>
                  </a:cubicBezTo>
                  <a:cubicBezTo>
                    <a:pt x="78" y="0"/>
                    <a:pt x="79" y="1"/>
                    <a:pt x="79"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47">
              <a:extLst>
                <a:ext uri="{FF2B5EF4-FFF2-40B4-BE49-F238E27FC236}">
                  <a16:creationId xmlns:a16="http://schemas.microsoft.com/office/drawing/2014/main" id="{FDEA0677-02FB-44B2-8EDD-C867A9C54B8A}"/>
                </a:ext>
              </a:extLst>
            </p:cNvPr>
            <p:cNvSpPr>
              <a:spLocks noEditPoints="1"/>
            </p:cNvSpPr>
            <p:nvPr/>
          </p:nvSpPr>
          <p:spPr bwMode="auto">
            <a:xfrm>
              <a:off x="4416162" y="4491909"/>
              <a:ext cx="76186" cy="173536"/>
            </a:xfrm>
            <a:custGeom>
              <a:avLst/>
              <a:gdLst>
                <a:gd name="T0" fmla="*/ 27 w 91"/>
                <a:gd name="T1" fmla="*/ 3 h 213"/>
                <a:gd name="T2" fmla="*/ 2 w 91"/>
                <a:gd name="T3" fmla="*/ 4 h 213"/>
                <a:gd name="T4" fmla="*/ 31 w 91"/>
                <a:gd name="T5" fmla="*/ 3 h 213"/>
                <a:gd name="T6" fmla="*/ 54 w 91"/>
                <a:gd name="T7" fmla="*/ 4 h 213"/>
                <a:gd name="T8" fmla="*/ 54 w 91"/>
                <a:gd name="T9" fmla="*/ 4 h 213"/>
                <a:gd name="T10" fmla="*/ 13 w 91"/>
                <a:gd name="T11" fmla="*/ 7 h 213"/>
                <a:gd name="T12" fmla="*/ 24 w 91"/>
                <a:gd name="T13" fmla="*/ 6 h 213"/>
                <a:gd name="T14" fmla="*/ 49 w 91"/>
                <a:gd name="T15" fmla="*/ 8 h 213"/>
                <a:gd name="T16" fmla="*/ 66 w 91"/>
                <a:gd name="T17" fmla="*/ 211 h 213"/>
                <a:gd name="T18" fmla="*/ 35 w 91"/>
                <a:gd name="T19" fmla="*/ 209 h 213"/>
                <a:gd name="T20" fmla="*/ 67 w 91"/>
                <a:gd name="T21" fmla="*/ 206 h 213"/>
                <a:gd name="T22" fmla="*/ 77 w 91"/>
                <a:gd name="T23" fmla="*/ 205 h 213"/>
                <a:gd name="T24" fmla="*/ 46 w 91"/>
                <a:gd name="T25" fmla="*/ 203 h 213"/>
                <a:gd name="T26" fmla="*/ 68 w 91"/>
                <a:gd name="T27" fmla="*/ 198 h 213"/>
                <a:gd name="T28" fmla="*/ 36 w 91"/>
                <a:gd name="T29" fmla="*/ 192 h 213"/>
                <a:gd name="T30" fmla="*/ 44 w 91"/>
                <a:gd name="T31" fmla="*/ 186 h 213"/>
                <a:gd name="T32" fmla="*/ 12 w 91"/>
                <a:gd name="T33" fmla="*/ 182 h 213"/>
                <a:gd name="T34" fmla="*/ 40 w 91"/>
                <a:gd name="T35" fmla="*/ 177 h 213"/>
                <a:gd name="T36" fmla="*/ 42 w 91"/>
                <a:gd name="T37" fmla="*/ 173 h 213"/>
                <a:gd name="T38" fmla="*/ 49 w 91"/>
                <a:gd name="T39" fmla="*/ 166 h 213"/>
                <a:gd name="T40" fmla="*/ 18 w 91"/>
                <a:gd name="T41" fmla="*/ 153 h 213"/>
                <a:gd name="T42" fmla="*/ 12 w 91"/>
                <a:gd name="T43" fmla="*/ 126 h 213"/>
                <a:gd name="T44" fmla="*/ 2 w 91"/>
                <a:gd name="T45" fmla="*/ 100 h 213"/>
                <a:gd name="T46" fmla="*/ 45 w 91"/>
                <a:gd name="T47" fmla="*/ 42 h 213"/>
                <a:gd name="T48" fmla="*/ 43 w 91"/>
                <a:gd name="T49" fmla="*/ 37 h 213"/>
                <a:gd name="T50" fmla="*/ 42 w 91"/>
                <a:gd name="T51" fmla="*/ 35 h 213"/>
                <a:gd name="T52" fmla="*/ 41 w 91"/>
                <a:gd name="T53" fmla="*/ 31 h 213"/>
                <a:gd name="T54" fmla="*/ 34 w 91"/>
                <a:gd name="T55" fmla="*/ 30 h 213"/>
                <a:gd name="T56" fmla="*/ 38 w 91"/>
                <a:gd name="T57" fmla="*/ 28 h 213"/>
                <a:gd name="T58" fmla="*/ 26 w 91"/>
                <a:gd name="T59" fmla="*/ 28 h 213"/>
                <a:gd name="T60" fmla="*/ 46 w 91"/>
                <a:gd name="T61" fmla="*/ 28 h 213"/>
                <a:gd name="T62" fmla="*/ 35 w 91"/>
                <a:gd name="T63" fmla="*/ 27 h 213"/>
                <a:gd name="T64" fmla="*/ 26 w 91"/>
                <a:gd name="T65" fmla="*/ 25 h 213"/>
                <a:gd name="T66" fmla="*/ 42 w 91"/>
                <a:gd name="T67" fmla="*/ 23 h 213"/>
                <a:gd name="T68" fmla="*/ 44 w 91"/>
                <a:gd name="T69" fmla="*/ 26 h 213"/>
                <a:gd name="T70" fmla="*/ 40 w 91"/>
                <a:gd name="T71" fmla="*/ 20 h 213"/>
                <a:gd name="T72" fmla="*/ 11 w 91"/>
                <a:gd name="T73" fmla="*/ 19 h 213"/>
                <a:gd name="T74" fmla="*/ 21 w 91"/>
                <a:gd name="T75" fmla="*/ 20 h 213"/>
                <a:gd name="T76" fmla="*/ 31 w 91"/>
                <a:gd name="T77" fmla="*/ 18 h 213"/>
                <a:gd name="T78" fmla="*/ 43 w 91"/>
                <a:gd name="T79" fmla="*/ 14 h 213"/>
                <a:gd name="T80" fmla="*/ 41 w 91"/>
                <a:gd name="T81" fmla="*/ 13 h 213"/>
                <a:gd name="T82" fmla="*/ 13 w 91"/>
                <a:gd name="T83" fmla="*/ 14 h 213"/>
                <a:gd name="T84" fmla="*/ 27 w 91"/>
                <a:gd name="T85" fmla="*/ 11 h 213"/>
                <a:gd name="T86" fmla="*/ 23 w 91"/>
                <a:gd name="T87" fmla="*/ 3 h 213"/>
                <a:gd name="T88" fmla="*/ 27 w 91"/>
                <a:gd name="T89" fmla="*/ 8 h 213"/>
                <a:gd name="T90" fmla="*/ 35 w 91"/>
                <a:gd name="T91" fmla="*/ 10 h 213"/>
                <a:gd name="T92" fmla="*/ 44 w 91"/>
                <a:gd name="T93" fmla="*/ 7 h 213"/>
                <a:gd name="T94" fmla="*/ 55 w 91"/>
                <a:gd name="T95" fmla="*/ 7 h 213"/>
                <a:gd name="T96" fmla="*/ 56 w 91"/>
                <a:gd name="T97" fmla="*/ 97 h 213"/>
                <a:gd name="T98" fmla="*/ 89 w 91"/>
                <a:gd name="T99" fmla="*/ 213 h 213"/>
                <a:gd name="T100" fmla="*/ 85 w 91"/>
                <a:gd name="T101" fmla="*/ 211 h 213"/>
                <a:gd name="T102" fmla="*/ 79 w 91"/>
                <a:gd name="T103" fmla="*/ 210 h 213"/>
                <a:gd name="T104" fmla="*/ 74 w 91"/>
                <a:gd name="T105" fmla="*/ 213 h 213"/>
                <a:gd name="T106" fmla="*/ 68 w 91"/>
                <a:gd name="T107" fmla="*/ 212 h 213"/>
                <a:gd name="T108" fmla="*/ 1 w 91"/>
                <a:gd name="T109" fmla="*/ 200 h 213"/>
                <a:gd name="T110" fmla="*/ 1 w 91"/>
                <a:gd name="T111" fmla="*/ 25 h 213"/>
                <a:gd name="T112" fmla="*/ 4 w 91"/>
                <a:gd name="T113" fmla="*/ 16 h 213"/>
                <a:gd name="T114" fmla="*/ 7 w 91"/>
                <a:gd name="T115" fmla="*/ 10 h 213"/>
                <a:gd name="T116" fmla="*/ 13 w 91"/>
                <a:gd name="T117" fmla="*/ 9 h 213"/>
                <a:gd name="T118" fmla="*/ 19 w 91"/>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3">
                  <a:moveTo>
                    <a:pt x="42" y="1"/>
                  </a:moveTo>
                  <a:cubicBezTo>
                    <a:pt x="42" y="2"/>
                    <a:pt x="41" y="2"/>
                    <a:pt x="41" y="2"/>
                  </a:cubicBezTo>
                  <a:cubicBezTo>
                    <a:pt x="40" y="2"/>
                    <a:pt x="40" y="2"/>
                    <a:pt x="39" y="2"/>
                  </a:cubicBezTo>
                  <a:cubicBezTo>
                    <a:pt x="39" y="2"/>
                    <a:pt x="39" y="2"/>
                    <a:pt x="39" y="2"/>
                  </a:cubicBezTo>
                  <a:cubicBezTo>
                    <a:pt x="39" y="2"/>
                    <a:pt x="39" y="1"/>
                    <a:pt x="39" y="1"/>
                  </a:cubicBezTo>
                  <a:cubicBezTo>
                    <a:pt x="40" y="1"/>
                    <a:pt x="40" y="1"/>
                    <a:pt x="41" y="1"/>
                  </a:cubicBezTo>
                  <a:cubicBezTo>
                    <a:pt x="41" y="1"/>
                    <a:pt x="42" y="1"/>
                    <a:pt x="42" y="1"/>
                  </a:cubicBezTo>
                  <a:close/>
                  <a:moveTo>
                    <a:pt x="27" y="3"/>
                  </a:moveTo>
                  <a:cubicBezTo>
                    <a:pt x="27" y="3"/>
                    <a:pt x="26" y="3"/>
                    <a:pt x="25" y="3"/>
                  </a:cubicBezTo>
                  <a:cubicBezTo>
                    <a:pt x="24" y="3"/>
                    <a:pt x="24" y="3"/>
                    <a:pt x="24" y="2"/>
                  </a:cubicBezTo>
                  <a:cubicBezTo>
                    <a:pt x="24" y="2"/>
                    <a:pt x="24" y="2"/>
                    <a:pt x="24" y="2"/>
                  </a:cubicBezTo>
                  <a:cubicBezTo>
                    <a:pt x="25" y="2"/>
                    <a:pt x="25" y="2"/>
                    <a:pt x="25" y="2"/>
                  </a:cubicBezTo>
                  <a:cubicBezTo>
                    <a:pt x="25" y="1"/>
                    <a:pt x="26" y="1"/>
                    <a:pt x="26" y="1"/>
                  </a:cubicBezTo>
                  <a:cubicBezTo>
                    <a:pt x="27" y="2"/>
                    <a:pt x="27" y="3"/>
                    <a:pt x="27" y="3"/>
                  </a:cubicBezTo>
                  <a:close/>
                  <a:moveTo>
                    <a:pt x="31" y="1"/>
                  </a:moveTo>
                  <a:cubicBezTo>
                    <a:pt x="31" y="1"/>
                    <a:pt x="31" y="2"/>
                    <a:pt x="31" y="2"/>
                  </a:cubicBezTo>
                  <a:cubicBezTo>
                    <a:pt x="31" y="1"/>
                    <a:pt x="30" y="1"/>
                    <a:pt x="30" y="1"/>
                  </a:cubicBezTo>
                  <a:lnTo>
                    <a:pt x="30" y="1"/>
                  </a:lnTo>
                  <a:cubicBezTo>
                    <a:pt x="30" y="1"/>
                    <a:pt x="31" y="1"/>
                    <a:pt x="31" y="1"/>
                  </a:cubicBezTo>
                  <a:cubicBezTo>
                    <a:pt x="31" y="1"/>
                    <a:pt x="31" y="1"/>
                    <a:pt x="31" y="1"/>
                  </a:cubicBezTo>
                  <a:close/>
                  <a:moveTo>
                    <a:pt x="36" y="1"/>
                  </a:moveTo>
                  <a:cubicBezTo>
                    <a:pt x="36" y="1"/>
                    <a:pt x="36" y="2"/>
                    <a:pt x="36" y="2"/>
                  </a:cubicBezTo>
                  <a:cubicBezTo>
                    <a:pt x="36" y="2"/>
                    <a:pt x="36" y="2"/>
                    <a:pt x="35" y="1"/>
                  </a:cubicBezTo>
                  <a:cubicBezTo>
                    <a:pt x="35" y="1"/>
                    <a:pt x="35" y="1"/>
                    <a:pt x="36" y="1"/>
                  </a:cubicBezTo>
                  <a:cubicBezTo>
                    <a:pt x="36" y="1"/>
                    <a:pt x="36" y="1"/>
                    <a:pt x="36" y="1"/>
                  </a:cubicBezTo>
                  <a:close/>
                  <a:moveTo>
                    <a:pt x="2" y="2"/>
                  </a:moveTo>
                  <a:cubicBezTo>
                    <a:pt x="2" y="2"/>
                    <a:pt x="2" y="3"/>
                    <a:pt x="2" y="3"/>
                  </a:cubicBezTo>
                  <a:cubicBezTo>
                    <a:pt x="2" y="3"/>
                    <a:pt x="2" y="4"/>
                    <a:pt x="2" y="4"/>
                  </a:cubicBezTo>
                  <a:cubicBezTo>
                    <a:pt x="1" y="4"/>
                    <a:pt x="1" y="4"/>
                    <a:pt x="1" y="3"/>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4"/>
                  </a:cubicBezTo>
                  <a:cubicBezTo>
                    <a:pt x="29" y="4"/>
                    <a:pt x="29" y="4"/>
                    <a:pt x="28" y="4"/>
                  </a:cubicBezTo>
                  <a:cubicBezTo>
                    <a:pt x="28" y="3"/>
                    <a:pt x="28" y="3"/>
                    <a:pt x="28" y="3"/>
                  </a:cubicBezTo>
                  <a:cubicBezTo>
                    <a:pt x="28" y="2"/>
                    <a:pt x="28" y="2"/>
                    <a:pt x="29" y="2"/>
                  </a:cubicBezTo>
                  <a:cubicBezTo>
                    <a:pt x="29" y="2"/>
                    <a:pt x="29" y="2"/>
                    <a:pt x="29" y="2"/>
                  </a:cubicBezTo>
                  <a:cubicBezTo>
                    <a:pt x="29" y="2"/>
                    <a:pt x="29" y="3"/>
                    <a:pt x="30" y="3"/>
                  </a:cubicBezTo>
                  <a:cubicBezTo>
                    <a:pt x="30" y="3"/>
                    <a:pt x="30" y="3"/>
                    <a:pt x="31" y="3"/>
                  </a:cubicBezTo>
                  <a:cubicBezTo>
                    <a:pt x="31" y="3"/>
                    <a:pt x="31" y="3"/>
                    <a:pt x="31" y="3"/>
                  </a:cubicBezTo>
                  <a:close/>
                  <a:moveTo>
                    <a:pt x="15" y="3"/>
                  </a:moveTo>
                  <a:cubicBezTo>
                    <a:pt x="15" y="3"/>
                    <a:pt x="15" y="4"/>
                    <a:pt x="15" y="4"/>
                  </a:cubicBezTo>
                  <a:cubicBezTo>
                    <a:pt x="15" y="4"/>
                    <a:pt x="16" y="5"/>
                    <a:pt x="16" y="5"/>
                  </a:cubicBezTo>
                  <a:cubicBezTo>
                    <a:pt x="17" y="5"/>
                    <a:pt x="17" y="5"/>
                    <a:pt x="18" y="5"/>
                  </a:cubicBezTo>
                  <a:cubicBezTo>
                    <a:pt x="18" y="6"/>
                    <a:pt x="17" y="6"/>
                    <a:pt x="17" y="6"/>
                  </a:cubicBezTo>
                  <a:cubicBezTo>
                    <a:pt x="16" y="6"/>
                    <a:pt x="16" y="6"/>
                    <a:pt x="16" y="6"/>
                  </a:cubicBezTo>
                  <a:cubicBezTo>
                    <a:pt x="16" y="5"/>
                    <a:pt x="16" y="5"/>
                    <a:pt x="15" y="5"/>
                  </a:cubicBezTo>
                  <a:cubicBezTo>
                    <a:pt x="15" y="5"/>
                    <a:pt x="15" y="5"/>
                    <a:pt x="15" y="5"/>
                  </a:cubicBezTo>
                  <a:cubicBezTo>
                    <a:pt x="15" y="5"/>
                    <a:pt x="15" y="5"/>
                    <a:pt x="15" y="4"/>
                  </a:cubicBezTo>
                  <a:cubicBezTo>
                    <a:pt x="13" y="5"/>
                    <a:pt x="13" y="4"/>
                    <a:pt x="13" y="3"/>
                  </a:cubicBezTo>
                  <a:cubicBezTo>
                    <a:pt x="13" y="3"/>
                    <a:pt x="14" y="3"/>
                    <a:pt x="14" y="3"/>
                  </a:cubicBezTo>
                  <a:cubicBezTo>
                    <a:pt x="15" y="3"/>
                    <a:pt x="15" y="3"/>
                    <a:pt x="15" y="3"/>
                  </a:cubicBezTo>
                  <a:close/>
                  <a:moveTo>
                    <a:pt x="54" y="4"/>
                  </a:moveTo>
                  <a:cubicBezTo>
                    <a:pt x="53" y="4"/>
                    <a:pt x="53" y="5"/>
                    <a:pt x="53" y="5"/>
                  </a:cubicBezTo>
                  <a:cubicBezTo>
                    <a:pt x="52" y="4"/>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4"/>
                    <a:pt x="47" y="5"/>
                  </a:cubicBezTo>
                  <a:cubicBezTo>
                    <a:pt x="46" y="5"/>
                    <a:pt x="46" y="5"/>
                    <a:pt x="46" y="4"/>
                  </a:cubicBezTo>
                  <a:cubicBezTo>
                    <a:pt x="46" y="4"/>
                    <a:pt x="46" y="4"/>
                    <a:pt x="47" y="4"/>
                  </a:cubicBezTo>
                  <a:close/>
                  <a:moveTo>
                    <a:pt x="14" y="5"/>
                  </a:moveTo>
                  <a:cubicBezTo>
                    <a:pt x="14" y="6"/>
                    <a:pt x="14" y="6"/>
                    <a:pt x="14" y="6"/>
                  </a:cubicBezTo>
                  <a:cubicBezTo>
                    <a:pt x="14" y="7"/>
                    <a:pt x="14" y="7"/>
                    <a:pt x="14" y="7"/>
                  </a:cubicBezTo>
                  <a:cubicBezTo>
                    <a:pt x="13" y="7"/>
                    <a:pt x="13" y="7"/>
                    <a:pt x="13" y="7"/>
                  </a:cubicBezTo>
                  <a:cubicBezTo>
                    <a:pt x="12" y="7"/>
                    <a:pt x="12" y="7"/>
                    <a:pt x="12" y="7"/>
                  </a:cubicBezTo>
                  <a:cubicBezTo>
                    <a:pt x="12" y="6"/>
                    <a:pt x="12" y="6"/>
                    <a:pt x="12" y="6"/>
                  </a:cubicBezTo>
                  <a:cubicBezTo>
                    <a:pt x="13" y="5"/>
                    <a:pt x="13" y="5"/>
                    <a:pt x="14" y="5"/>
                  </a:cubicBezTo>
                  <a:close/>
                  <a:moveTo>
                    <a:pt x="8" y="6"/>
                  </a:moveTo>
                  <a:cubicBezTo>
                    <a:pt x="8" y="5"/>
                    <a:pt x="9" y="5"/>
                    <a:pt x="9" y="5"/>
                  </a:cubicBezTo>
                  <a:cubicBezTo>
                    <a:pt x="9" y="5"/>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6"/>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6"/>
                    <a:pt x="38" y="6"/>
                  </a:cubicBezTo>
                  <a:close/>
                  <a:moveTo>
                    <a:pt x="37" y="7"/>
                  </a:moveTo>
                  <a:cubicBezTo>
                    <a:pt x="37" y="7"/>
                    <a:pt x="37" y="8"/>
                    <a:pt x="37" y="8"/>
                  </a:cubicBezTo>
                  <a:cubicBezTo>
                    <a:pt x="37" y="8"/>
                    <a:pt x="36" y="8"/>
                    <a:pt x="36" y="9"/>
                  </a:cubicBezTo>
                  <a:cubicBezTo>
                    <a:pt x="36" y="9"/>
                    <a:pt x="36" y="8"/>
                    <a:pt x="36" y="8"/>
                  </a:cubicBezTo>
                  <a:cubicBezTo>
                    <a:pt x="36" y="7"/>
                    <a:pt x="36" y="7"/>
                    <a:pt x="36" y="7"/>
                  </a:cubicBezTo>
                  <a:cubicBezTo>
                    <a:pt x="36" y="6"/>
                    <a:pt x="37" y="7"/>
                    <a:pt x="37" y="7"/>
                  </a:cubicBezTo>
                  <a:close/>
                  <a:moveTo>
                    <a:pt x="49" y="7"/>
                  </a:moveTo>
                  <a:cubicBezTo>
                    <a:pt x="49" y="7"/>
                    <a:pt x="49" y="8"/>
                    <a:pt x="49" y="8"/>
                  </a:cubicBezTo>
                  <a:cubicBezTo>
                    <a:pt x="48" y="7"/>
                    <a:pt x="49" y="7"/>
                    <a:pt x="49" y="7"/>
                  </a:cubicBezTo>
                  <a:close/>
                  <a:moveTo>
                    <a:pt x="22" y="212"/>
                  </a:moveTo>
                  <a:cubicBezTo>
                    <a:pt x="22" y="213"/>
                    <a:pt x="23" y="213"/>
                    <a:pt x="23" y="212"/>
                  </a:cubicBezTo>
                  <a:cubicBezTo>
                    <a:pt x="23" y="212"/>
                    <a:pt x="23" y="211"/>
                    <a:pt x="23" y="211"/>
                  </a:cubicBezTo>
                  <a:cubicBezTo>
                    <a:pt x="22" y="211"/>
                    <a:pt x="22" y="211"/>
                    <a:pt x="22" y="212"/>
                  </a:cubicBezTo>
                  <a:cubicBezTo>
                    <a:pt x="22" y="212"/>
                    <a:pt x="22" y="212"/>
                    <a:pt x="22" y="212"/>
                  </a:cubicBezTo>
                  <a:close/>
                  <a:moveTo>
                    <a:pt x="61" y="210"/>
                  </a:moveTo>
                  <a:cubicBezTo>
                    <a:pt x="61" y="210"/>
                    <a:pt x="61" y="210"/>
                    <a:pt x="62"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8"/>
                    <a:pt x="69" y="208"/>
                    <a:pt x="68" y="208"/>
                  </a:cubicBezTo>
                  <a:cubicBezTo>
                    <a:pt x="68" y="208"/>
                    <a:pt x="68" y="208"/>
                    <a:pt x="68" y="208"/>
                  </a:cubicBezTo>
                  <a:cubicBezTo>
                    <a:pt x="68" y="208"/>
                    <a:pt x="68" y="209"/>
                    <a:pt x="68" y="209"/>
                  </a:cubicBezTo>
                  <a:close/>
                  <a:moveTo>
                    <a:pt x="74" y="209"/>
                  </a:moveTo>
                  <a:cubicBezTo>
                    <a:pt x="74" y="209"/>
                    <a:pt x="74" y="209"/>
                    <a:pt x="75" y="209"/>
                  </a:cubicBezTo>
                  <a:cubicBezTo>
                    <a:pt x="75" y="209"/>
                    <a:pt x="75" y="209"/>
                    <a:pt x="75" y="209"/>
                  </a:cubicBezTo>
                  <a:cubicBezTo>
                    <a:pt x="76" y="208"/>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8"/>
                    <a:pt x="34" y="208"/>
                    <a:pt x="33" y="209"/>
                  </a:cubicBezTo>
                  <a:cubicBezTo>
                    <a:pt x="32" y="209"/>
                    <a:pt x="32" y="209"/>
                    <a:pt x="32" y="210"/>
                  </a:cubicBezTo>
                  <a:cubicBezTo>
                    <a:pt x="32" y="211"/>
                    <a:pt x="33" y="211"/>
                    <a:pt x="34" y="211"/>
                  </a:cubicBezTo>
                  <a:cubicBezTo>
                    <a:pt x="34" y="211"/>
                    <a:pt x="34" y="211"/>
                    <a:pt x="35" y="211"/>
                  </a:cubicBezTo>
                  <a:cubicBezTo>
                    <a:pt x="35" y="210"/>
                    <a:pt x="36" y="210"/>
                    <a:pt x="37" y="210"/>
                  </a:cubicBezTo>
                  <a:cubicBezTo>
                    <a:pt x="37" y="210"/>
                    <a:pt x="38" y="210"/>
                    <a:pt x="38" y="209"/>
                  </a:cubicBezTo>
                  <a:cubicBezTo>
                    <a:pt x="38" y="209"/>
                    <a:pt x="38" y="209"/>
                    <a:pt x="38" y="209"/>
                  </a:cubicBezTo>
                  <a:cubicBezTo>
                    <a:pt x="39" y="208"/>
                    <a:pt x="39" y="208"/>
                    <a:pt x="39" y="208"/>
                  </a:cubicBezTo>
                  <a:cubicBezTo>
                    <a:pt x="39" y="208"/>
                    <a:pt x="39" y="208"/>
                    <a:pt x="39" y="207"/>
                  </a:cubicBezTo>
                  <a:cubicBezTo>
                    <a:pt x="40" y="207"/>
                    <a:pt x="40" y="207"/>
                    <a:pt x="40" y="207"/>
                  </a:cubicBezTo>
                  <a:cubicBezTo>
                    <a:pt x="39" y="206"/>
                    <a:pt x="38" y="207"/>
                    <a:pt x="37" y="207"/>
                  </a:cubicBezTo>
                  <a:close/>
                  <a:moveTo>
                    <a:pt x="67" y="206"/>
                  </a:moveTo>
                  <a:cubicBezTo>
                    <a:pt x="67" y="206"/>
                    <a:pt x="67" y="206"/>
                    <a:pt x="67" y="206"/>
                  </a:cubicBezTo>
                  <a:cubicBezTo>
                    <a:pt x="67" y="206"/>
                    <a:pt x="67" y="206"/>
                    <a:pt x="68" y="206"/>
                  </a:cubicBezTo>
                  <a:cubicBezTo>
                    <a:pt x="68" y="206"/>
                    <a:pt x="68" y="206"/>
                    <a:pt x="68" y="206"/>
                  </a:cubicBezTo>
                  <a:cubicBezTo>
                    <a:pt x="68" y="206"/>
                    <a:pt x="67" y="206"/>
                    <a:pt x="67" y="206"/>
                  </a:cubicBezTo>
                  <a:cubicBezTo>
                    <a:pt x="67" y="206"/>
                    <a:pt x="67" y="206"/>
                    <a:pt x="67" y="206"/>
                  </a:cubicBezTo>
                  <a:cubicBezTo>
                    <a:pt x="67" y="206"/>
                    <a:pt x="67" y="206"/>
                    <a:pt x="67" y="206"/>
                  </a:cubicBezTo>
                  <a:close/>
                  <a:moveTo>
                    <a:pt x="47" y="206"/>
                  </a:moveTo>
                  <a:cubicBezTo>
                    <a:pt x="47" y="206"/>
                    <a:pt x="47" y="206"/>
                    <a:pt x="48" y="206"/>
                  </a:cubicBezTo>
                  <a:cubicBezTo>
                    <a:pt x="48" y="206"/>
                    <a:pt x="48" y="206"/>
                    <a:pt x="48" y="206"/>
                  </a:cubicBezTo>
                  <a:cubicBezTo>
                    <a:pt x="48" y="205"/>
                    <a:pt x="48" y="205"/>
                    <a:pt x="47" y="206"/>
                  </a:cubicBezTo>
                  <a:cubicBezTo>
                    <a:pt x="47" y="206"/>
                    <a:pt x="47" y="206"/>
                    <a:pt x="47" y="206"/>
                  </a:cubicBezTo>
                  <a:close/>
                  <a:moveTo>
                    <a:pt x="76" y="205"/>
                  </a:moveTo>
                  <a:cubicBezTo>
                    <a:pt x="76" y="206"/>
                    <a:pt x="77" y="206"/>
                    <a:pt x="77" y="206"/>
                  </a:cubicBezTo>
                  <a:cubicBezTo>
                    <a:pt x="78" y="206"/>
                    <a:pt x="78" y="206"/>
                    <a:pt x="78" y="205"/>
                  </a:cubicBezTo>
                  <a:cubicBezTo>
                    <a:pt x="78" y="205"/>
                    <a:pt x="77" y="205"/>
                    <a:pt x="77" y="205"/>
                  </a:cubicBezTo>
                  <a:cubicBezTo>
                    <a:pt x="76" y="205"/>
                    <a:pt x="76" y="205"/>
                    <a:pt x="76" y="205"/>
                  </a:cubicBezTo>
                  <a:close/>
                  <a:moveTo>
                    <a:pt x="58" y="207"/>
                  </a:moveTo>
                  <a:cubicBezTo>
                    <a:pt x="59" y="207"/>
                    <a:pt x="59" y="207"/>
                    <a:pt x="59" y="206"/>
                  </a:cubicBezTo>
                  <a:cubicBezTo>
                    <a:pt x="59" y="206"/>
                    <a:pt x="59" y="205"/>
                    <a:pt x="59" y="205"/>
                  </a:cubicBezTo>
                  <a:cubicBezTo>
                    <a:pt x="59" y="205"/>
                    <a:pt x="59" y="205"/>
                    <a:pt x="58" y="206"/>
                  </a:cubicBezTo>
                  <a:cubicBezTo>
                    <a:pt x="58" y="206"/>
                    <a:pt x="58" y="206"/>
                    <a:pt x="58" y="207"/>
                  </a:cubicBezTo>
                  <a:close/>
                  <a:moveTo>
                    <a:pt x="23" y="207"/>
                  </a:moveTo>
                  <a:cubicBezTo>
                    <a:pt x="23" y="207"/>
                    <a:pt x="23" y="206"/>
                    <a:pt x="23" y="206"/>
                  </a:cubicBezTo>
                  <a:cubicBezTo>
                    <a:pt x="24" y="206"/>
                    <a:pt x="23" y="205"/>
                    <a:pt x="23" y="205"/>
                  </a:cubicBezTo>
                  <a:cubicBezTo>
                    <a:pt x="22" y="205"/>
                    <a:pt x="22" y="205"/>
                    <a:pt x="22" y="206"/>
                  </a:cubicBezTo>
                  <a:cubicBezTo>
                    <a:pt x="22" y="206"/>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0"/>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8"/>
                    <a:pt x="18" y="198"/>
                    <a:pt x="18" y="198"/>
                  </a:cubicBezTo>
                  <a:cubicBezTo>
                    <a:pt x="18" y="198"/>
                    <a:pt x="17" y="198"/>
                    <a:pt x="17" y="198"/>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8"/>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1"/>
                  </a:cubicBezTo>
                  <a:cubicBezTo>
                    <a:pt x="37" y="191"/>
                    <a:pt x="36" y="191"/>
                    <a:pt x="36" y="191"/>
                  </a:cubicBezTo>
                  <a:cubicBezTo>
                    <a:pt x="36" y="191"/>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89"/>
                  </a:cubicBezTo>
                  <a:cubicBezTo>
                    <a:pt x="34" y="190"/>
                    <a:pt x="34" y="190"/>
                    <a:pt x="35" y="190"/>
                  </a:cubicBezTo>
                  <a:close/>
                  <a:moveTo>
                    <a:pt x="44" y="186"/>
                  </a:moveTo>
                  <a:cubicBezTo>
                    <a:pt x="44" y="186"/>
                    <a:pt x="44" y="186"/>
                    <a:pt x="44" y="186"/>
                  </a:cubicBezTo>
                  <a:cubicBezTo>
                    <a:pt x="44" y="186"/>
                    <a:pt x="44" y="186"/>
                    <a:pt x="44" y="186"/>
                  </a:cubicBezTo>
                  <a:cubicBezTo>
                    <a:pt x="45" y="186"/>
                    <a:pt x="45" y="185"/>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4"/>
                    <a:pt x="15" y="185"/>
                  </a:cubicBezTo>
                  <a:cubicBezTo>
                    <a:pt x="15" y="186"/>
                    <a:pt x="15" y="186"/>
                    <a:pt x="15" y="186"/>
                  </a:cubicBezTo>
                  <a:close/>
                  <a:moveTo>
                    <a:pt x="87" y="183"/>
                  </a:moveTo>
                  <a:cubicBezTo>
                    <a:pt x="86" y="183"/>
                    <a:pt x="86" y="184"/>
                    <a:pt x="86" y="184"/>
                  </a:cubicBezTo>
                  <a:cubicBezTo>
                    <a:pt x="86" y="185"/>
                    <a:pt x="86" y="185"/>
                    <a:pt x="87" y="185"/>
                  </a:cubicBezTo>
                  <a:cubicBezTo>
                    <a:pt x="87" y="185"/>
                    <a:pt x="87" y="184"/>
                    <a:pt x="87" y="184"/>
                  </a:cubicBezTo>
                  <a:cubicBezTo>
                    <a:pt x="87" y="184"/>
                    <a:pt x="87" y="183"/>
                    <a:pt x="87" y="183"/>
                  </a:cubicBezTo>
                  <a:close/>
                  <a:moveTo>
                    <a:pt x="13" y="182"/>
                  </a:moveTo>
                  <a:cubicBezTo>
                    <a:pt x="13" y="181"/>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1"/>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79"/>
                    <a:pt x="40" y="179"/>
                    <a:pt x="40" y="179"/>
                  </a:cubicBezTo>
                  <a:cubicBezTo>
                    <a:pt x="40" y="178"/>
                    <a:pt x="40" y="178"/>
                    <a:pt x="40" y="177"/>
                  </a:cubicBezTo>
                  <a:cubicBezTo>
                    <a:pt x="40" y="177"/>
                    <a:pt x="40" y="176"/>
                    <a:pt x="39" y="176"/>
                  </a:cubicBezTo>
                  <a:cubicBezTo>
                    <a:pt x="39" y="176"/>
                    <a:pt x="39" y="176"/>
                    <a:pt x="39" y="175"/>
                  </a:cubicBezTo>
                  <a:cubicBezTo>
                    <a:pt x="38" y="175"/>
                    <a:pt x="38" y="175"/>
                    <a:pt x="38" y="174"/>
                  </a:cubicBezTo>
                  <a:cubicBezTo>
                    <a:pt x="38" y="174"/>
                    <a:pt x="38" y="174"/>
                    <a:pt x="37" y="174"/>
                  </a:cubicBezTo>
                  <a:cubicBezTo>
                    <a:pt x="37" y="174"/>
                    <a:pt x="36" y="175"/>
                    <a:pt x="36" y="176"/>
                  </a:cubicBezTo>
                  <a:cubicBezTo>
                    <a:pt x="36" y="176"/>
                    <a:pt x="36" y="177"/>
                    <a:pt x="36" y="178"/>
                  </a:cubicBezTo>
                  <a:cubicBezTo>
                    <a:pt x="36" y="179"/>
                    <a:pt x="36" y="179"/>
                    <a:pt x="36" y="180"/>
                  </a:cubicBezTo>
                  <a:cubicBezTo>
                    <a:pt x="37" y="181"/>
                    <a:pt x="37" y="181"/>
                    <a:pt x="38" y="181"/>
                  </a:cubicBezTo>
                  <a:close/>
                  <a:moveTo>
                    <a:pt x="43" y="173"/>
                  </a:moveTo>
                  <a:cubicBezTo>
                    <a:pt x="43" y="172"/>
                    <a:pt x="43" y="172"/>
                    <a:pt x="43" y="172"/>
                  </a:cubicBezTo>
                  <a:cubicBezTo>
                    <a:pt x="42" y="171"/>
                    <a:pt x="42" y="171"/>
                    <a:pt x="42" y="171"/>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0"/>
                  </a:moveTo>
                  <a:cubicBezTo>
                    <a:pt x="38" y="170"/>
                    <a:pt x="39" y="170"/>
                    <a:pt x="39" y="170"/>
                  </a:cubicBezTo>
                  <a:cubicBezTo>
                    <a:pt x="39" y="169"/>
                    <a:pt x="39" y="169"/>
                    <a:pt x="39" y="168"/>
                  </a:cubicBezTo>
                  <a:cubicBezTo>
                    <a:pt x="38" y="168"/>
                    <a:pt x="38" y="169"/>
                    <a:pt x="38" y="169"/>
                  </a:cubicBezTo>
                  <a:cubicBezTo>
                    <a:pt x="38" y="170"/>
                    <a:pt x="38" y="170"/>
                    <a:pt x="38" y="170"/>
                  </a:cubicBezTo>
                  <a:close/>
                  <a:moveTo>
                    <a:pt x="26" y="170"/>
                  </a:moveTo>
                  <a:cubicBezTo>
                    <a:pt x="26" y="170"/>
                    <a:pt x="26" y="170"/>
                    <a:pt x="26" y="169"/>
                  </a:cubicBezTo>
                  <a:cubicBezTo>
                    <a:pt x="26" y="169"/>
                    <a:pt x="26" y="169"/>
                    <a:pt x="25" y="168"/>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1"/>
                  </a:moveTo>
                  <a:cubicBezTo>
                    <a:pt x="24" y="161"/>
                    <a:pt x="24" y="161"/>
                    <a:pt x="24" y="161"/>
                  </a:cubicBezTo>
                  <a:cubicBezTo>
                    <a:pt x="24" y="160"/>
                    <a:pt x="23" y="161"/>
                    <a:pt x="23" y="161"/>
                  </a:cubicBezTo>
                  <a:cubicBezTo>
                    <a:pt x="23" y="161"/>
                    <a:pt x="23" y="161"/>
                    <a:pt x="24" y="161"/>
                  </a:cubicBezTo>
                  <a:close/>
                  <a:moveTo>
                    <a:pt x="18" y="153"/>
                  </a:moveTo>
                  <a:cubicBezTo>
                    <a:pt x="18" y="153"/>
                    <a:pt x="18" y="153"/>
                    <a:pt x="18" y="153"/>
                  </a:cubicBezTo>
                  <a:cubicBezTo>
                    <a:pt x="18" y="153"/>
                    <a:pt x="18" y="152"/>
                    <a:pt x="18" y="152"/>
                  </a:cubicBezTo>
                  <a:lnTo>
                    <a:pt x="18" y="152"/>
                  </a:lnTo>
                  <a:cubicBezTo>
                    <a:pt x="18" y="152"/>
                    <a:pt x="18" y="153"/>
                    <a:pt x="18" y="153"/>
                  </a:cubicBezTo>
                  <a:cubicBezTo>
                    <a:pt x="18" y="153"/>
                    <a:pt x="18" y="153"/>
                    <a:pt x="18" y="153"/>
                  </a:cubicBezTo>
                  <a:close/>
                  <a:moveTo>
                    <a:pt x="54" y="142"/>
                  </a:moveTo>
                  <a:cubicBezTo>
                    <a:pt x="55" y="141"/>
                    <a:pt x="55" y="140"/>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2" y="126"/>
                    <a:pt x="11" y="126"/>
                    <a:pt x="12" y="126"/>
                  </a:cubicBezTo>
                  <a:cubicBezTo>
                    <a:pt x="12" y="126"/>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4"/>
                    <a:pt x="13" y="124"/>
                    <a:pt x="13" y="124"/>
                  </a:cubicBezTo>
                  <a:cubicBezTo>
                    <a:pt x="13" y="123"/>
                    <a:pt x="13" y="123"/>
                    <a:pt x="13" y="123"/>
                  </a:cubicBezTo>
                  <a:cubicBezTo>
                    <a:pt x="13" y="122"/>
                    <a:pt x="12" y="122"/>
                    <a:pt x="12" y="122"/>
                  </a:cubicBezTo>
                  <a:close/>
                  <a:moveTo>
                    <a:pt x="2" y="100"/>
                  </a:moveTo>
                  <a:lnTo>
                    <a:pt x="2" y="99"/>
                  </a:lnTo>
                  <a:lnTo>
                    <a:pt x="2" y="99"/>
                  </a:lnTo>
                  <a:cubicBezTo>
                    <a:pt x="2" y="99"/>
                    <a:pt x="2" y="100"/>
                    <a:pt x="2" y="100"/>
                  </a:cubicBezTo>
                  <a:cubicBezTo>
                    <a:pt x="2" y="100"/>
                    <a:pt x="2" y="100"/>
                    <a:pt x="2" y="100"/>
                  </a:cubicBezTo>
                  <a:lnTo>
                    <a:pt x="2" y="100"/>
                  </a:lnTo>
                  <a:close/>
                  <a:moveTo>
                    <a:pt x="38" y="68"/>
                  </a:moveTo>
                  <a:cubicBezTo>
                    <a:pt x="38" y="68"/>
                    <a:pt x="39" y="68"/>
                    <a:pt x="40" y="68"/>
                  </a:cubicBezTo>
                  <a:cubicBezTo>
                    <a:pt x="40" y="68"/>
                    <a:pt x="40" y="68"/>
                    <a:pt x="40" y="67"/>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69"/>
                    <a:pt x="37" y="70"/>
                  </a:cubicBezTo>
                  <a:close/>
                  <a:moveTo>
                    <a:pt x="45" y="42"/>
                  </a:moveTo>
                  <a:cubicBezTo>
                    <a:pt x="45" y="42"/>
                    <a:pt x="45" y="42"/>
                    <a:pt x="45" y="41"/>
                  </a:cubicBezTo>
                  <a:cubicBezTo>
                    <a:pt x="45" y="41"/>
                    <a:pt x="45" y="42"/>
                    <a:pt x="45" y="42"/>
                  </a:cubicBezTo>
                  <a:close/>
                  <a:moveTo>
                    <a:pt x="45" y="39"/>
                  </a:moveTo>
                  <a:cubicBezTo>
                    <a:pt x="45" y="38"/>
                    <a:pt x="45" y="38"/>
                    <a:pt x="45" y="38"/>
                  </a:cubicBezTo>
                  <a:cubicBezTo>
                    <a:pt x="44" y="38"/>
                    <a:pt x="44" y="38"/>
                    <a:pt x="44" y="38"/>
                  </a:cubicBezTo>
                  <a:cubicBezTo>
                    <a:pt x="44" y="39"/>
                    <a:pt x="44" y="39"/>
                    <a:pt x="45" y="39"/>
                  </a:cubicBezTo>
                  <a:close/>
                  <a:moveTo>
                    <a:pt x="35" y="35"/>
                  </a:moveTo>
                  <a:cubicBezTo>
                    <a:pt x="35" y="35"/>
                    <a:pt x="35" y="35"/>
                    <a:pt x="36" y="35"/>
                  </a:cubicBezTo>
                  <a:cubicBezTo>
                    <a:pt x="36" y="35"/>
                    <a:pt x="36" y="35"/>
                    <a:pt x="35" y="35"/>
                  </a:cubicBezTo>
                  <a:close/>
                  <a:moveTo>
                    <a:pt x="44" y="34"/>
                  </a:moveTo>
                  <a:cubicBezTo>
                    <a:pt x="44" y="34"/>
                    <a:pt x="43" y="34"/>
                    <a:pt x="43" y="35"/>
                  </a:cubicBezTo>
                  <a:cubicBezTo>
                    <a:pt x="43" y="35"/>
                    <a:pt x="43" y="35"/>
                    <a:pt x="42" y="36"/>
                  </a:cubicBezTo>
                  <a:cubicBezTo>
                    <a:pt x="42" y="36"/>
                    <a:pt x="42" y="36"/>
                    <a:pt x="42" y="36"/>
                  </a:cubicBezTo>
                  <a:cubicBezTo>
                    <a:pt x="41" y="37"/>
                    <a:pt x="41" y="37"/>
                    <a:pt x="41" y="38"/>
                  </a:cubicBezTo>
                  <a:cubicBezTo>
                    <a:pt x="42" y="38"/>
                    <a:pt x="42" y="38"/>
                    <a:pt x="43" y="38"/>
                  </a:cubicBezTo>
                  <a:cubicBezTo>
                    <a:pt x="43" y="38"/>
                    <a:pt x="43" y="37"/>
                    <a:pt x="43" y="37"/>
                  </a:cubicBezTo>
                  <a:cubicBezTo>
                    <a:pt x="43" y="36"/>
                    <a:pt x="43" y="36"/>
                    <a:pt x="43" y="36"/>
                  </a:cubicBezTo>
                  <a:cubicBezTo>
                    <a:pt x="44" y="36"/>
                    <a:pt x="44" y="36"/>
                    <a:pt x="44" y="36"/>
                  </a:cubicBezTo>
                  <a:cubicBezTo>
                    <a:pt x="44" y="37"/>
                    <a:pt x="44" y="37"/>
                    <a:pt x="44" y="36"/>
                  </a:cubicBezTo>
                  <a:cubicBezTo>
                    <a:pt x="44" y="36"/>
                    <a:pt x="45" y="36"/>
                    <a:pt x="44" y="35"/>
                  </a:cubicBezTo>
                  <a:cubicBezTo>
                    <a:pt x="44" y="34"/>
                    <a:pt x="44" y="34"/>
                    <a:pt x="44" y="34"/>
                  </a:cubicBezTo>
                  <a:lnTo>
                    <a:pt x="44" y="34"/>
                  </a:lnTo>
                  <a:close/>
                  <a:moveTo>
                    <a:pt x="43" y="32"/>
                  </a:moveTo>
                  <a:cubicBezTo>
                    <a:pt x="43" y="32"/>
                    <a:pt x="43" y="31"/>
                    <a:pt x="42" y="32"/>
                  </a:cubicBezTo>
                  <a:cubicBezTo>
                    <a:pt x="42" y="32"/>
                    <a:pt x="42" y="32"/>
                    <a:pt x="42" y="32"/>
                  </a:cubicBezTo>
                  <a:cubicBezTo>
                    <a:pt x="42" y="33"/>
                    <a:pt x="41" y="33"/>
                    <a:pt x="41" y="33"/>
                  </a:cubicBezTo>
                  <a:cubicBezTo>
                    <a:pt x="41" y="33"/>
                    <a:pt x="41" y="33"/>
                    <a:pt x="41" y="34"/>
                  </a:cubicBezTo>
                  <a:cubicBezTo>
                    <a:pt x="41" y="34"/>
                    <a:pt x="41" y="35"/>
                    <a:pt x="41" y="35"/>
                  </a:cubicBezTo>
                  <a:cubicBezTo>
                    <a:pt x="41" y="35"/>
                    <a:pt x="41" y="35"/>
                    <a:pt x="41" y="35"/>
                  </a:cubicBezTo>
                  <a:cubicBezTo>
                    <a:pt x="41" y="35"/>
                    <a:pt x="42" y="35"/>
                    <a:pt x="42" y="35"/>
                  </a:cubicBezTo>
                  <a:cubicBezTo>
                    <a:pt x="42" y="34"/>
                    <a:pt x="42" y="34"/>
                    <a:pt x="42" y="33"/>
                  </a:cubicBezTo>
                  <a:cubicBezTo>
                    <a:pt x="43" y="33"/>
                    <a:pt x="43" y="33"/>
                    <a:pt x="43" y="32"/>
                  </a:cubicBezTo>
                  <a:close/>
                  <a:moveTo>
                    <a:pt x="16" y="31"/>
                  </a:moveTo>
                  <a:cubicBezTo>
                    <a:pt x="16" y="32"/>
                    <a:pt x="16" y="33"/>
                    <a:pt x="17" y="33"/>
                  </a:cubicBezTo>
                  <a:cubicBezTo>
                    <a:pt x="17" y="32"/>
                    <a:pt x="18" y="32"/>
                    <a:pt x="17" y="32"/>
                  </a:cubicBezTo>
                  <a:cubicBezTo>
                    <a:pt x="17" y="31"/>
                    <a:pt x="16" y="31"/>
                    <a:pt x="16" y="31"/>
                  </a:cubicBezTo>
                  <a:close/>
                  <a:moveTo>
                    <a:pt x="45" y="31"/>
                  </a:moveTo>
                  <a:lnTo>
                    <a:pt x="45" y="32"/>
                  </a:lnTo>
                  <a:cubicBezTo>
                    <a:pt x="45" y="32"/>
                    <a:pt x="45" y="33"/>
                    <a:pt x="45" y="33"/>
                  </a:cubicBezTo>
                  <a:cubicBezTo>
                    <a:pt x="46" y="34"/>
                    <a:pt x="46" y="34"/>
                    <a:pt x="47" y="34"/>
                  </a:cubicBezTo>
                  <a:cubicBezTo>
                    <a:pt x="47" y="33"/>
                    <a:pt x="47" y="33"/>
                    <a:pt x="47" y="32"/>
                  </a:cubicBezTo>
                  <a:cubicBezTo>
                    <a:pt x="47" y="31"/>
                    <a:pt x="47" y="31"/>
                    <a:pt x="47" y="31"/>
                  </a:cubicBezTo>
                  <a:cubicBezTo>
                    <a:pt x="46" y="30"/>
                    <a:pt x="46" y="30"/>
                    <a:pt x="45" y="31"/>
                  </a:cubicBezTo>
                  <a:close/>
                  <a:moveTo>
                    <a:pt x="41" y="31"/>
                  </a:moveTo>
                  <a:cubicBezTo>
                    <a:pt x="41" y="31"/>
                    <a:pt x="42" y="31"/>
                    <a:pt x="42" y="31"/>
                  </a:cubicBezTo>
                  <a:cubicBezTo>
                    <a:pt x="42" y="31"/>
                    <a:pt x="42" y="30"/>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2"/>
                  </a:cubicBezTo>
                  <a:cubicBezTo>
                    <a:pt x="33" y="32"/>
                    <a:pt x="33" y="32"/>
                    <a:pt x="33" y="31"/>
                  </a:cubicBezTo>
                  <a:cubicBezTo>
                    <a:pt x="33" y="31"/>
                    <a:pt x="34" y="30"/>
                    <a:pt x="34" y="30"/>
                  </a:cubicBezTo>
                  <a:cubicBezTo>
                    <a:pt x="34" y="30"/>
                    <a:pt x="34" y="30"/>
                    <a:pt x="34" y="30"/>
                  </a:cubicBezTo>
                  <a:cubicBezTo>
                    <a:pt x="34" y="29"/>
                    <a:pt x="34" y="29"/>
                    <a:pt x="34" y="29"/>
                  </a:cubicBezTo>
                  <a:cubicBezTo>
                    <a:pt x="34" y="29"/>
                    <a:pt x="33" y="29"/>
                    <a:pt x="33" y="29"/>
                  </a:cubicBezTo>
                  <a:cubicBezTo>
                    <a:pt x="33" y="29"/>
                    <a:pt x="32" y="30"/>
                    <a:pt x="32" y="30"/>
                  </a:cubicBezTo>
                  <a:cubicBezTo>
                    <a:pt x="32" y="30"/>
                    <a:pt x="31" y="30"/>
                    <a:pt x="31" y="30"/>
                  </a:cubicBezTo>
                  <a:close/>
                  <a:moveTo>
                    <a:pt x="8" y="29"/>
                  </a:moveTo>
                  <a:cubicBezTo>
                    <a:pt x="8" y="29"/>
                    <a:pt x="8" y="29"/>
                    <a:pt x="8" y="29"/>
                  </a:cubicBezTo>
                  <a:cubicBezTo>
                    <a:pt x="8" y="29"/>
                    <a:pt x="8" y="29"/>
                    <a:pt x="8" y="29"/>
                  </a:cubicBezTo>
                  <a:cubicBezTo>
                    <a:pt x="8" y="29"/>
                    <a:pt x="8" y="29"/>
                    <a:pt x="8" y="29"/>
                  </a:cubicBezTo>
                  <a:cubicBezTo>
                    <a:pt x="8" y="29"/>
                    <a:pt x="8" y="29"/>
                    <a:pt x="8" y="29"/>
                  </a:cubicBezTo>
                  <a:cubicBezTo>
                    <a:pt x="7" y="29"/>
                    <a:pt x="7" y="29"/>
                    <a:pt x="7" y="29"/>
                  </a:cubicBezTo>
                  <a:cubicBezTo>
                    <a:pt x="7" y="29"/>
                    <a:pt x="8" y="29"/>
                    <a:pt x="8" y="29"/>
                  </a:cubicBezTo>
                  <a:close/>
                  <a:moveTo>
                    <a:pt x="38" y="28"/>
                  </a:moveTo>
                  <a:cubicBezTo>
                    <a:pt x="38" y="28"/>
                    <a:pt x="38" y="28"/>
                    <a:pt x="38" y="28"/>
                  </a:cubicBezTo>
                  <a:lnTo>
                    <a:pt x="38" y="28"/>
                  </a:lnTo>
                  <a:cubicBezTo>
                    <a:pt x="38"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8"/>
                    <a:pt x="25" y="29"/>
                  </a:cubicBezTo>
                  <a:cubicBezTo>
                    <a:pt x="25" y="29"/>
                    <a:pt x="25" y="28"/>
                    <a:pt x="26" y="28"/>
                  </a:cubicBezTo>
                  <a:cubicBezTo>
                    <a:pt x="26" y="28"/>
                    <a:pt x="26" y="28"/>
                    <a:pt x="26" y="27"/>
                  </a:cubicBezTo>
                  <a:close/>
                  <a:moveTo>
                    <a:pt x="45" y="26"/>
                  </a:moveTo>
                  <a:cubicBezTo>
                    <a:pt x="44" y="27"/>
                    <a:pt x="44" y="27"/>
                    <a:pt x="44" y="27"/>
                  </a:cubicBezTo>
                  <a:cubicBezTo>
                    <a:pt x="44" y="27"/>
                    <a:pt x="44" y="28"/>
                    <a:pt x="44" y="28"/>
                  </a:cubicBezTo>
                  <a:cubicBezTo>
                    <a:pt x="44" y="28"/>
                    <a:pt x="44" y="28"/>
                    <a:pt x="44" y="28"/>
                  </a:cubicBezTo>
                  <a:cubicBezTo>
                    <a:pt x="44" y="28"/>
                    <a:pt x="44" y="28"/>
                    <a:pt x="44" y="29"/>
                  </a:cubicBezTo>
                  <a:cubicBezTo>
                    <a:pt x="44" y="29"/>
                    <a:pt x="44" y="29"/>
                    <a:pt x="44" y="29"/>
                  </a:cubicBezTo>
                  <a:cubicBezTo>
                    <a:pt x="44" y="29"/>
                    <a:pt x="44" y="29"/>
                    <a:pt x="44" y="30"/>
                  </a:cubicBezTo>
                  <a:cubicBezTo>
                    <a:pt x="44" y="30"/>
                    <a:pt x="44" y="30"/>
                    <a:pt x="44" y="30"/>
                  </a:cubicBezTo>
                  <a:cubicBezTo>
                    <a:pt x="44" y="30"/>
                    <a:pt x="44" y="31"/>
                    <a:pt x="44" y="31"/>
                  </a:cubicBezTo>
                  <a:cubicBezTo>
                    <a:pt x="44" y="32"/>
                    <a:pt x="44" y="32"/>
                    <a:pt x="44" y="33"/>
                  </a:cubicBezTo>
                  <a:cubicBezTo>
                    <a:pt x="45" y="32"/>
                    <a:pt x="45" y="31"/>
                    <a:pt x="45" y="30"/>
                  </a:cubicBezTo>
                  <a:cubicBezTo>
                    <a:pt x="45" y="29"/>
                    <a:pt x="45" y="29"/>
                    <a:pt x="45" y="28"/>
                  </a:cubicBezTo>
                  <a:cubicBezTo>
                    <a:pt x="45" y="28"/>
                    <a:pt x="46" y="28"/>
                    <a:pt x="46" y="28"/>
                  </a:cubicBezTo>
                  <a:cubicBezTo>
                    <a:pt x="46" y="29"/>
                    <a:pt x="46" y="29"/>
                    <a:pt x="47" y="29"/>
                  </a:cubicBezTo>
                  <a:cubicBezTo>
                    <a:pt x="47" y="30"/>
                    <a:pt x="47" y="30"/>
                    <a:pt x="47" y="30"/>
                  </a:cubicBezTo>
                  <a:cubicBezTo>
                    <a:pt x="48" y="30"/>
                    <a:pt x="48" y="30"/>
                    <a:pt x="49" y="30"/>
                  </a:cubicBezTo>
                  <a:cubicBezTo>
                    <a:pt x="48" y="29"/>
                    <a:pt x="48" y="28"/>
                    <a:pt x="47" y="28"/>
                  </a:cubicBezTo>
                  <a:cubicBezTo>
                    <a:pt x="46" y="28"/>
                    <a:pt x="46" y="27"/>
                    <a:pt x="45" y="26"/>
                  </a:cubicBezTo>
                  <a:close/>
                  <a:moveTo>
                    <a:pt x="47" y="26"/>
                  </a:moveTo>
                  <a:cubicBezTo>
                    <a:pt x="47" y="26"/>
                    <a:pt x="47" y="26"/>
                    <a:pt x="47" y="26"/>
                  </a:cubicBezTo>
                  <a:cubicBezTo>
                    <a:pt x="47" y="26"/>
                    <a:pt x="47" y="25"/>
                    <a:pt x="47" y="25"/>
                  </a:cubicBezTo>
                  <a:cubicBezTo>
                    <a:pt x="47" y="26"/>
                    <a:pt x="47" y="26"/>
                    <a:pt x="47" y="26"/>
                  </a:cubicBezTo>
                  <a:cubicBezTo>
                    <a:pt x="47" y="26"/>
                    <a:pt x="47" y="26"/>
                    <a:pt x="47" y="26"/>
                  </a:cubicBezTo>
                  <a:close/>
                  <a:moveTo>
                    <a:pt x="36" y="26"/>
                  </a:moveTo>
                  <a:lnTo>
                    <a:pt x="35" y="26"/>
                  </a:lnTo>
                  <a:cubicBezTo>
                    <a:pt x="35" y="26"/>
                    <a:pt x="35" y="26"/>
                    <a:pt x="35" y="26"/>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5"/>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8"/>
                    <a:pt x="30" y="28"/>
                    <a:pt x="30" y="28"/>
                  </a:cubicBezTo>
                  <a:cubicBezTo>
                    <a:pt x="30" y="28"/>
                    <a:pt x="30" y="27"/>
                    <a:pt x="30" y="27"/>
                  </a:cubicBezTo>
                  <a:cubicBezTo>
                    <a:pt x="29" y="26"/>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3"/>
                    <a:pt x="42" y="24"/>
                    <a:pt x="42" y="24"/>
                  </a:cubicBezTo>
                  <a:cubicBezTo>
                    <a:pt x="42" y="24"/>
                    <a:pt x="42" y="24"/>
                    <a:pt x="42" y="24"/>
                  </a:cubicBezTo>
                  <a:cubicBezTo>
                    <a:pt x="42" y="24"/>
                    <a:pt x="42" y="25"/>
                    <a:pt x="42" y="25"/>
                  </a:cubicBezTo>
                  <a:cubicBezTo>
                    <a:pt x="41" y="25"/>
                    <a:pt x="41" y="25"/>
                    <a:pt x="41" y="25"/>
                  </a:cubicBezTo>
                  <a:cubicBezTo>
                    <a:pt x="41" y="25"/>
                    <a:pt x="40" y="25"/>
                    <a:pt x="40" y="25"/>
                  </a:cubicBezTo>
                  <a:cubicBezTo>
                    <a:pt x="40" y="24"/>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5"/>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2"/>
                    <a:pt x="44" y="23"/>
                    <a:pt x="44" y="23"/>
                  </a:cubicBezTo>
                  <a:cubicBezTo>
                    <a:pt x="44" y="23"/>
                    <a:pt x="44" y="23"/>
                    <a:pt x="44" y="23"/>
                  </a:cubicBezTo>
                  <a:close/>
                  <a:moveTo>
                    <a:pt x="11" y="22"/>
                  </a:moveTo>
                  <a:cubicBezTo>
                    <a:pt x="11" y="23"/>
                    <a:pt x="11" y="23"/>
                    <a:pt x="12" y="22"/>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1" y="19"/>
                    <a:pt x="40" y="19"/>
                  </a:cubicBezTo>
                  <a:cubicBezTo>
                    <a:pt x="40" y="19"/>
                    <a:pt x="39" y="19"/>
                    <a:pt x="39" y="19"/>
                  </a:cubicBezTo>
                  <a:cubicBezTo>
                    <a:pt x="38" y="19"/>
                    <a:pt x="38" y="19"/>
                    <a:pt x="38" y="20"/>
                  </a:cubicBezTo>
                  <a:cubicBezTo>
                    <a:pt x="37" y="20"/>
                    <a:pt x="37" y="20"/>
                    <a:pt x="38" y="20"/>
                  </a:cubicBezTo>
                  <a:close/>
                  <a:moveTo>
                    <a:pt x="9" y="19"/>
                  </a:moveTo>
                  <a:cubicBezTo>
                    <a:pt x="9" y="19"/>
                    <a:pt x="8" y="19"/>
                    <a:pt x="8" y="19"/>
                  </a:cubicBezTo>
                  <a:cubicBezTo>
                    <a:pt x="7" y="19"/>
                    <a:pt x="7" y="19"/>
                    <a:pt x="7" y="19"/>
                  </a:cubicBezTo>
                  <a:cubicBezTo>
                    <a:pt x="7" y="20"/>
                    <a:pt x="7" y="20"/>
                    <a:pt x="7" y="20"/>
                  </a:cubicBezTo>
                  <a:cubicBezTo>
                    <a:pt x="8" y="20"/>
                    <a:pt x="9" y="20"/>
                    <a:pt x="10" y="20"/>
                  </a:cubicBezTo>
                  <a:cubicBezTo>
                    <a:pt x="11" y="21"/>
                    <a:pt x="12" y="21"/>
                    <a:pt x="13" y="21"/>
                  </a:cubicBezTo>
                  <a:cubicBezTo>
                    <a:pt x="14" y="21"/>
                    <a:pt x="14" y="20"/>
                    <a:pt x="14" y="20"/>
                  </a:cubicBezTo>
                  <a:cubicBezTo>
                    <a:pt x="14" y="20"/>
                    <a:pt x="14" y="19"/>
                    <a:pt x="14" y="19"/>
                  </a:cubicBezTo>
                  <a:cubicBezTo>
                    <a:pt x="13" y="19"/>
                    <a:pt x="12" y="19"/>
                    <a:pt x="11" y="19"/>
                  </a:cubicBezTo>
                  <a:cubicBezTo>
                    <a:pt x="11" y="19"/>
                    <a:pt x="10" y="19"/>
                    <a:pt x="9" y="19"/>
                  </a:cubicBezTo>
                  <a:close/>
                  <a:moveTo>
                    <a:pt x="31" y="18"/>
                  </a:moveTo>
                  <a:cubicBezTo>
                    <a:pt x="30" y="18"/>
                    <a:pt x="30" y="18"/>
                    <a:pt x="30" y="18"/>
                  </a:cubicBezTo>
                  <a:cubicBezTo>
                    <a:pt x="29" y="19"/>
                    <a:pt x="29" y="19"/>
                    <a:pt x="28" y="19"/>
                  </a:cubicBezTo>
                  <a:cubicBezTo>
                    <a:pt x="28" y="19"/>
                    <a:pt x="28" y="19"/>
                    <a:pt x="27" y="19"/>
                  </a:cubicBezTo>
                  <a:cubicBezTo>
                    <a:pt x="27" y="18"/>
                    <a:pt x="27" y="18"/>
                    <a:pt x="27" y="18"/>
                  </a:cubicBezTo>
                  <a:cubicBezTo>
                    <a:pt x="26" y="18"/>
                    <a:pt x="26" y="18"/>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0"/>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0"/>
                    <a:pt x="31" y="21"/>
                  </a:cubicBezTo>
                  <a:cubicBezTo>
                    <a:pt x="31" y="21"/>
                    <a:pt x="32" y="21"/>
                    <a:pt x="32" y="21"/>
                  </a:cubicBezTo>
                  <a:cubicBezTo>
                    <a:pt x="33" y="21"/>
                    <a:pt x="33" y="20"/>
                    <a:pt x="33" y="20"/>
                  </a:cubicBezTo>
                  <a:cubicBezTo>
                    <a:pt x="33" y="19"/>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6"/>
                  </a:cubicBezTo>
                  <a:cubicBezTo>
                    <a:pt x="31" y="17"/>
                    <a:pt x="32" y="17"/>
                    <a:pt x="32" y="17"/>
                  </a:cubicBezTo>
                  <a:cubicBezTo>
                    <a:pt x="33" y="17"/>
                    <a:pt x="33" y="16"/>
                    <a:pt x="33" y="16"/>
                  </a:cubicBezTo>
                  <a:cubicBezTo>
                    <a:pt x="34" y="15"/>
                    <a:pt x="34" y="15"/>
                    <a:pt x="33" y="15"/>
                  </a:cubicBezTo>
                  <a:close/>
                  <a:moveTo>
                    <a:pt x="35" y="14"/>
                  </a:moveTo>
                  <a:cubicBezTo>
                    <a:pt x="35" y="14"/>
                    <a:pt x="35" y="14"/>
                    <a:pt x="35" y="13"/>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1" y="14"/>
                  </a:cubicBezTo>
                  <a:cubicBezTo>
                    <a:pt x="40" y="14"/>
                    <a:pt x="40" y="14"/>
                    <a:pt x="40" y="15"/>
                  </a:cubicBezTo>
                  <a:cubicBezTo>
                    <a:pt x="40" y="15"/>
                    <a:pt x="41" y="15"/>
                    <a:pt x="41" y="15"/>
                  </a:cubicBezTo>
                  <a:cubicBezTo>
                    <a:pt x="42" y="15"/>
                    <a:pt x="42" y="15"/>
                    <a:pt x="42" y="14"/>
                  </a:cubicBezTo>
                  <a:cubicBezTo>
                    <a:pt x="42" y="14"/>
                    <a:pt x="42" y="14"/>
                    <a:pt x="42" y="14"/>
                  </a:cubicBezTo>
                  <a:cubicBezTo>
                    <a:pt x="42"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1"/>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3"/>
                    <a:pt x="12" y="14"/>
                    <a:pt x="11" y="14"/>
                  </a:cubicBezTo>
                  <a:cubicBezTo>
                    <a:pt x="11" y="14"/>
                    <a:pt x="10" y="14"/>
                    <a:pt x="10" y="14"/>
                  </a:cubicBezTo>
                  <a:cubicBezTo>
                    <a:pt x="10" y="15"/>
                    <a:pt x="11" y="15"/>
                    <a:pt x="11" y="15"/>
                  </a:cubicBezTo>
                  <a:cubicBezTo>
                    <a:pt x="12" y="15"/>
                    <a:pt x="13" y="15"/>
                    <a:pt x="13" y="14"/>
                  </a:cubicBezTo>
                  <a:cubicBezTo>
                    <a:pt x="13" y="14"/>
                    <a:pt x="13" y="14"/>
                    <a:pt x="13" y="14"/>
                  </a:cubicBezTo>
                  <a:cubicBezTo>
                    <a:pt x="13" y="14"/>
                    <a:pt x="13" y="14"/>
                    <a:pt x="14" y="14"/>
                  </a:cubicBezTo>
                  <a:cubicBezTo>
                    <a:pt x="14" y="14"/>
                    <a:pt x="15" y="13"/>
                    <a:pt x="15" y="13"/>
                  </a:cubicBezTo>
                  <a:cubicBezTo>
                    <a:pt x="15" y="12"/>
                    <a:pt x="16" y="12"/>
                    <a:pt x="16" y="12"/>
                  </a:cubicBezTo>
                  <a:cubicBezTo>
                    <a:pt x="16" y="11"/>
                    <a:pt x="16" y="11"/>
                    <a:pt x="16" y="11"/>
                  </a:cubicBezTo>
                  <a:cubicBezTo>
                    <a:pt x="15" y="11"/>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1"/>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1"/>
                  </a:cubicBezTo>
                  <a:close/>
                  <a:moveTo>
                    <a:pt x="34" y="10"/>
                  </a:moveTo>
                  <a:cubicBezTo>
                    <a:pt x="34" y="10"/>
                    <a:pt x="34" y="9"/>
                    <a:pt x="34" y="9"/>
                  </a:cubicBezTo>
                  <a:cubicBezTo>
                    <a:pt x="34" y="9"/>
                    <a:pt x="34" y="9"/>
                    <a:pt x="34" y="10"/>
                  </a:cubicBezTo>
                  <a:close/>
                  <a:moveTo>
                    <a:pt x="27" y="10"/>
                  </a:moveTo>
                  <a:cubicBezTo>
                    <a:pt x="28" y="10"/>
                    <a:pt x="28" y="9"/>
                    <a:pt x="28" y="9"/>
                  </a:cubicBezTo>
                  <a:cubicBezTo>
                    <a:pt x="28" y="9"/>
                    <a:pt x="28" y="9"/>
                    <a:pt x="28" y="8"/>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4"/>
                  </a:cubicBezTo>
                  <a:cubicBezTo>
                    <a:pt x="22" y="5"/>
                    <a:pt x="22" y="5"/>
                    <a:pt x="22" y="5"/>
                  </a:cubicBezTo>
                  <a:cubicBezTo>
                    <a:pt x="23" y="5"/>
                    <a:pt x="23" y="6"/>
                    <a:pt x="23" y="6"/>
                  </a:cubicBezTo>
                  <a:cubicBezTo>
                    <a:pt x="23" y="6"/>
                    <a:pt x="23" y="6"/>
                    <a:pt x="23" y="6"/>
                  </a:cubicBezTo>
                  <a:cubicBezTo>
                    <a:pt x="23" y="5"/>
                    <a:pt x="24" y="5"/>
                    <a:pt x="24" y="6"/>
                  </a:cubicBezTo>
                  <a:cubicBezTo>
                    <a:pt x="24" y="6"/>
                    <a:pt x="23" y="6"/>
                    <a:pt x="23" y="6"/>
                  </a:cubicBezTo>
                  <a:cubicBezTo>
                    <a:pt x="23" y="6"/>
                    <a:pt x="23" y="7"/>
                    <a:pt x="23" y="7"/>
                  </a:cubicBezTo>
                  <a:cubicBezTo>
                    <a:pt x="23" y="8"/>
                    <a:pt x="23" y="8"/>
                    <a:pt x="23" y="8"/>
                  </a:cubicBezTo>
                  <a:cubicBezTo>
                    <a:pt x="24" y="8"/>
                    <a:pt x="24" y="8"/>
                    <a:pt x="24" y="8"/>
                  </a:cubicBezTo>
                  <a:cubicBezTo>
                    <a:pt x="24" y="7"/>
                    <a:pt x="24" y="7"/>
                    <a:pt x="25" y="7"/>
                  </a:cubicBezTo>
                  <a:cubicBezTo>
                    <a:pt x="25" y="7"/>
                    <a:pt x="25" y="7"/>
                    <a:pt x="25" y="8"/>
                  </a:cubicBezTo>
                  <a:cubicBezTo>
                    <a:pt x="25" y="8"/>
                    <a:pt x="26" y="8"/>
                    <a:pt x="26" y="8"/>
                  </a:cubicBezTo>
                  <a:cubicBezTo>
                    <a:pt x="26" y="8"/>
                    <a:pt x="26" y="8"/>
                    <a:pt x="27" y="8"/>
                  </a:cubicBezTo>
                  <a:cubicBezTo>
                    <a:pt x="27" y="7"/>
                    <a:pt x="27" y="7"/>
                    <a:pt x="27" y="7"/>
                  </a:cubicBezTo>
                  <a:cubicBezTo>
                    <a:pt x="28" y="7"/>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2" y="9"/>
                  </a:cubicBezTo>
                  <a:cubicBezTo>
                    <a:pt x="32" y="9"/>
                    <a:pt x="32" y="10"/>
                    <a:pt x="32" y="10"/>
                  </a:cubicBezTo>
                  <a:cubicBezTo>
                    <a:pt x="32" y="10"/>
                    <a:pt x="33" y="10"/>
                    <a:pt x="33" y="9"/>
                  </a:cubicBezTo>
                  <a:cubicBezTo>
                    <a:pt x="33" y="8"/>
                    <a:pt x="33" y="8"/>
                    <a:pt x="34" y="8"/>
                  </a:cubicBezTo>
                  <a:cubicBezTo>
                    <a:pt x="34" y="8"/>
                    <a:pt x="35" y="8"/>
                    <a:pt x="35" y="8"/>
                  </a:cubicBezTo>
                  <a:cubicBezTo>
                    <a:pt x="35" y="9"/>
                    <a:pt x="35" y="9"/>
                    <a:pt x="36" y="9"/>
                  </a:cubicBezTo>
                  <a:cubicBezTo>
                    <a:pt x="36" y="10"/>
                    <a:pt x="36" y="10"/>
                    <a:pt x="35" y="10"/>
                  </a:cubicBezTo>
                  <a:cubicBezTo>
                    <a:pt x="35" y="11"/>
                    <a:pt x="35" y="11"/>
                    <a:pt x="35" y="11"/>
                  </a:cubicBezTo>
                  <a:cubicBezTo>
                    <a:pt x="35" y="12"/>
                    <a:pt x="35" y="12"/>
                    <a:pt x="36" y="12"/>
                  </a:cubicBezTo>
                  <a:cubicBezTo>
                    <a:pt x="36" y="12"/>
                    <a:pt x="37" y="11"/>
                    <a:pt x="36" y="11"/>
                  </a:cubicBezTo>
                  <a:cubicBezTo>
                    <a:pt x="36" y="11"/>
                    <a:pt x="36" y="10"/>
                    <a:pt x="36" y="10"/>
                  </a:cubicBezTo>
                  <a:cubicBezTo>
                    <a:pt x="36" y="9"/>
                    <a:pt x="36" y="9"/>
                    <a:pt x="37" y="9"/>
                  </a:cubicBezTo>
                  <a:cubicBezTo>
                    <a:pt x="37" y="9"/>
                    <a:pt x="37" y="9"/>
                    <a:pt x="37" y="9"/>
                  </a:cubicBezTo>
                  <a:lnTo>
                    <a:pt x="38" y="8"/>
                  </a:lnTo>
                  <a:cubicBezTo>
                    <a:pt x="39" y="8"/>
                    <a:pt x="39" y="8"/>
                    <a:pt x="40" y="7"/>
                  </a:cubicBezTo>
                  <a:cubicBezTo>
                    <a:pt x="40" y="7"/>
                    <a:pt x="40" y="7"/>
                    <a:pt x="41" y="7"/>
                  </a:cubicBezTo>
                  <a:cubicBezTo>
                    <a:pt x="41" y="8"/>
                    <a:pt x="42" y="9"/>
                    <a:pt x="43" y="10"/>
                  </a:cubicBezTo>
                  <a:cubicBezTo>
                    <a:pt x="44" y="10"/>
                    <a:pt x="44" y="10"/>
                    <a:pt x="44" y="9"/>
                  </a:cubicBezTo>
                  <a:cubicBezTo>
                    <a:pt x="44" y="9"/>
                    <a:pt x="43" y="8"/>
                    <a:pt x="42" y="8"/>
                  </a:cubicBezTo>
                  <a:cubicBezTo>
                    <a:pt x="43" y="8"/>
                    <a:pt x="43" y="7"/>
                    <a:pt x="43" y="7"/>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1"/>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8"/>
                  </a:cubicBezTo>
                  <a:cubicBezTo>
                    <a:pt x="53" y="8"/>
                    <a:pt x="53" y="8"/>
                    <a:pt x="54" y="8"/>
                  </a:cubicBezTo>
                  <a:cubicBezTo>
                    <a:pt x="54" y="8"/>
                    <a:pt x="54" y="8"/>
                    <a:pt x="55" y="7"/>
                  </a:cubicBezTo>
                  <a:cubicBezTo>
                    <a:pt x="55" y="7"/>
                    <a:pt x="55" y="7"/>
                    <a:pt x="55" y="6"/>
                  </a:cubicBezTo>
                  <a:cubicBezTo>
                    <a:pt x="55" y="6"/>
                    <a:pt x="56" y="5"/>
                    <a:pt x="56" y="6"/>
                  </a:cubicBezTo>
                  <a:cubicBezTo>
                    <a:pt x="56" y="7"/>
                    <a:pt x="56" y="7"/>
                    <a:pt x="56" y="8"/>
                  </a:cubicBezTo>
                  <a:cubicBezTo>
                    <a:pt x="56" y="8"/>
                    <a:pt x="56" y="8"/>
                    <a:pt x="56" y="9"/>
                  </a:cubicBezTo>
                  <a:cubicBezTo>
                    <a:pt x="56" y="9"/>
                    <a:pt x="56" y="10"/>
                    <a:pt x="56" y="10"/>
                  </a:cubicBezTo>
                  <a:cubicBezTo>
                    <a:pt x="56" y="10"/>
                    <a:pt x="56" y="10"/>
                    <a:pt x="55" y="10"/>
                  </a:cubicBezTo>
                  <a:cubicBezTo>
                    <a:pt x="55" y="10"/>
                    <a:pt x="54" y="10"/>
                    <a:pt x="54" y="11"/>
                  </a:cubicBezTo>
                  <a:cubicBezTo>
                    <a:pt x="54" y="12"/>
                    <a:pt x="54" y="12"/>
                    <a:pt x="55" y="12"/>
                  </a:cubicBezTo>
                  <a:cubicBezTo>
                    <a:pt x="55" y="12"/>
                    <a:pt x="56" y="12"/>
                    <a:pt x="56" y="12"/>
                  </a:cubicBezTo>
                  <a:lnTo>
                    <a:pt x="56" y="14"/>
                  </a:lnTo>
                  <a:cubicBezTo>
                    <a:pt x="56" y="15"/>
                    <a:pt x="56" y="16"/>
                    <a:pt x="56" y="16"/>
                  </a:cubicBezTo>
                  <a:cubicBezTo>
                    <a:pt x="56" y="17"/>
                    <a:pt x="56" y="18"/>
                    <a:pt x="56" y="19"/>
                  </a:cubicBezTo>
                  <a:lnTo>
                    <a:pt x="56" y="22"/>
                  </a:lnTo>
                  <a:cubicBezTo>
                    <a:pt x="56" y="47"/>
                    <a:pt x="56" y="72"/>
                    <a:pt x="56" y="97"/>
                  </a:cubicBezTo>
                  <a:cubicBezTo>
                    <a:pt x="56" y="121"/>
                    <a:pt x="56" y="146"/>
                    <a:pt x="56" y="170"/>
                  </a:cubicBezTo>
                  <a:cubicBezTo>
                    <a:pt x="62"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3"/>
                    <a:pt x="84" y="213"/>
                    <a:pt x="84" y="213"/>
                  </a:cubicBezTo>
                  <a:cubicBezTo>
                    <a:pt x="84" y="212"/>
                    <a:pt x="85" y="212"/>
                    <a:pt x="85" y="212"/>
                  </a:cubicBezTo>
                  <a:cubicBezTo>
                    <a:pt x="86" y="213"/>
                    <a:pt x="87" y="213"/>
                    <a:pt x="87" y="212"/>
                  </a:cubicBezTo>
                  <a:cubicBezTo>
                    <a:pt x="88" y="212"/>
                    <a:pt x="88" y="212"/>
                    <a:pt x="88" y="212"/>
                  </a:cubicBezTo>
                  <a:cubicBezTo>
                    <a:pt x="88" y="212"/>
                    <a:pt x="88" y="212"/>
                    <a:pt x="88" y="212"/>
                  </a:cubicBezTo>
                  <a:cubicBezTo>
                    <a:pt x="88" y="211"/>
                    <a:pt x="89" y="211"/>
                    <a:pt x="89" y="211"/>
                  </a:cubicBezTo>
                  <a:cubicBezTo>
                    <a:pt x="89" y="211"/>
                    <a:pt x="89" y="211"/>
                    <a:pt x="89" y="211"/>
                  </a:cubicBezTo>
                  <a:cubicBezTo>
                    <a:pt x="89" y="210"/>
                    <a:pt x="88" y="210"/>
                    <a:pt x="88" y="211"/>
                  </a:cubicBezTo>
                  <a:cubicBezTo>
                    <a:pt x="88" y="211"/>
                    <a:pt x="88" y="211"/>
                    <a:pt x="88" y="211"/>
                  </a:cubicBezTo>
                  <a:cubicBezTo>
                    <a:pt x="87" y="211"/>
                    <a:pt x="87" y="211"/>
                    <a:pt x="87" y="211"/>
                  </a:cubicBezTo>
                  <a:cubicBezTo>
                    <a:pt x="87" y="211"/>
                    <a:pt x="87" y="210"/>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8"/>
                    <a:pt x="85" y="208"/>
                    <a:pt x="85" y="208"/>
                  </a:cubicBezTo>
                  <a:cubicBezTo>
                    <a:pt x="85" y="208"/>
                    <a:pt x="85" y="208"/>
                    <a:pt x="85" y="208"/>
                  </a:cubicBezTo>
                  <a:cubicBezTo>
                    <a:pt x="85" y="207"/>
                    <a:pt x="84" y="208"/>
                    <a:pt x="84" y="208"/>
                  </a:cubicBezTo>
                  <a:cubicBezTo>
                    <a:pt x="84" y="208"/>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09"/>
                    <a:pt x="80" y="209"/>
                    <a:pt x="80" y="209"/>
                  </a:cubicBezTo>
                  <a:cubicBezTo>
                    <a:pt x="80" y="208"/>
                    <a:pt x="79" y="208"/>
                    <a:pt x="79" y="208"/>
                  </a:cubicBezTo>
                  <a:cubicBezTo>
                    <a:pt x="79" y="208"/>
                    <a:pt x="79" y="208"/>
                    <a:pt x="79" y="208"/>
                  </a:cubicBezTo>
                  <a:cubicBezTo>
                    <a:pt x="79" y="208"/>
                    <a:pt x="78" y="208"/>
                    <a:pt x="78" y="208"/>
                  </a:cubicBezTo>
                  <a:cubicBezTo>
                    <a:pt x="78" y="207"/>
                    <a:pt x="78" y="207"/>
                    <a:pt x="78" y="207"/>
                  </a:cubicBezTo>
                  <a:cubicBezTo>
                    <a:pt x="77" y="207"/>
                    <a:pt x="77" y="208"/>
                    <a:pt x="77" y="208"/>
                  </a:cubicBezTo>
                  <a:cubicBezTo>
                    <a:pt x="77" y="209"/>
                    <a:pt x="77" y="209"/>
                    <a:pt x="77" y="210"/>
                  </a:cubicBezTo>
                  <a:cubicBezTo>
                    <a:pt x="76" y="210"/>
                    <a:pt x="76" y="210"/>
                    <a:pt x="76" y="210"/>
                  </a:cubicBezTo>
                  <a:cubicBezTo>
                    <a:pt x="75" y="210"/>
                    <a:pt x="75" y="210"/>
                    <a:pt x="75" y="210"/>
                  </a:cubicBezTo>
                  <a:cubicBezTo>
                    <a:pt x="75" y="210"/>
                    <a:pt x="75" y="210"/>
                    <a:pt x="75" y="211"/>
                  </a:cubicBezTo>
                  <a:cubicBezTo>
                    <a:pt x="75" y="211"/>
                    <a:pt x="75" y="211"/>
                    <a:pt x="75" y="211"/>
                  </a:cubicBezTo>
                  <a:cubicBezTo>
                    <a:pt x="76" y="212"/>
                    <a:pt x="76" y="212"/>
                    <a:pt x="76" y="212"/>
                  </a:cubicBezTo>
                  <a:cubicBezTo>
                    <a:pt x="76" y="212"/>
                    <a:pt x="76" y="213"/>
                    <a:pt x="76" y="213"/>
                  </a:cubicBezTo>
                  <a:cubicBezTo>
                    <a:pt x="75" y="213"/>
                    <a:pt x="75" y="213"/>
                    <a:pt x="74" y="213"/>
                  </a:cubicBezTo>
                  <a:cubicBezTo>
                    <a:pt x="73" y="213"/>
                    <a:pt x="72" y="213"/>
                    <a:pt x="71" y="213"/>
                  </a:cubicBezTo>
                  <a:cubicBezTo>
                    <a:pt x="71" y="213"/>
                    <a:pt x="71" y="213"/>
                    <a:pt x="72" y="212"/>
                  </a:cubicBezTo>
                  <a:cubicBezTo>
                    <a:pt x="72" y="212"/>
                    <a:pt x="72" y="212"/>
                    <a:pt x="72" y="212"/>
                  </a:cubicBezTo>
                  <a:cubicBezTo>
                    <a:pt x="73" y="212"/>
                    <a:pt x="73" y="212"/>
                    <a:pt x="73" y="211"/>
                  </a:cubicBezTo>
                  <a:cubicBezTo>
                    <a:pt x="73" y="211"/>
                    <a:pt x="73" y="211"/>
                    <a:pt x="73" y="211"/>
                  </a:cubicBezTo>
                  <a:cubicBezTo>
                    <a:pt x="73" y="210"/>
                    <a:pt x="73" y="210"/>
                    <a:pt x="72" y="210"/>
                  </a:cubicBezTo>
                  <a:cubicBezTo>
                    <a:pt x="72" y="210"/>
                    <a:pt x="72" y="210"/>
                    <a:pt x="72" y="210"/>
                  </a:cubicBezTo>
                  <a:cubicBezTo>
                    <a:pt x="71" y="211"/>
                    <a:pt x="71" y="211"/>
                    <a:pt x="71" y="212"/>
                  </a:cubicBezTo>
                  <a:cubicBezTo>
                    <a:pt x="71" y="212"/>
                    <a:pt x="71" y="212"/>
                    <a:pt x="70" y="212"/>
                  </a:cubicBezTo>
                  <a:cubicBezTo>
                    <a:pt x="70" y="213"/>
                    <a:pt x="70" y="213"/>
                    <a:pt x="70" y="213"/>
                  </a:cubicBezTo>
                  <a:cubicBezTo>
                    <a:pt x="69" y="213"/>
                    <a:pt x="69" y="213"/>
                    <a:pt x="69" y="213"/>
                  </a:cubicBezTo>
                  <a:cubicBezTo>
                    <a:pt x="69" y="213"/>
                    <a:pt x="68" y="213"/>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3"/>
                    <a:pt x="64" y="213"/>
                    <a:pt x="63" y="213"/>
                  </a:cubicBezTo>
                  <a:cubicBezTo>
                    <a:pt x="63" y="213"/>
                    <a:pt x="63" y="213"/>
                    <a:pt x="63" y="212"/>
                  </a:cubicBezTo>
                  <a:cubicBezTo>
                    <a:pt x="63" y="212"/>
                    <a:pt x="63" y="212"/>
                    <a:pt x="63" y="212"/>
                  </a:cubicBezTo>
                  <a:lnTo>
                    <a:pt x="62" y="212"/>
                  </a:lnTo>
                  <a:cubicBezTo>
                    <a:pt x="61" y="212"/>
                    <a:pt x="61" y="212"/>
                    <a:pt x="62" y="213"/>
                  </a:cubicBezTo>
                  <a:cubicBezTo>
                    <a:pt x="62" y="213"/>
                    <a:pt x="62" y="213"/>
                    <a:pt x="62" y="213"/>
                  </a:cubicBezTo>
                  <a:cubicBezTo>
                    <a:pt x="52" y="213"/>
                    <a:pt x="41" y="213"/>
                    <a:pt x="31" y="213"/>
                  </a:cubicBezTo>
                  <a:cubicBezTo>
                    <a:pt x="21" y="213"/>
                    <a:pt x="11" y="213"/>
                    <a:pt x="1" y="213"/>
                  </a:cubicBezTo>
                  <a:cubicBezTo>
                    <a:pt x="0" y="211"/>
                    <a:pt x="0" y="208"/>
                    <a:pt x="0" y="206"/>
                  </a:cubicBezTo>
                  <a:cubicBezTo>
                    <a:pt x="0" y="203"/>
                    <a:pt x="0" y="200"/>
                    <a:pt x="1" y="198"/>
                  </a:cubicBezTo>
                  <a:cubicBezTo>
                    <a:pt x="1" y="198"/>
                    <a:pt x="1" y="198"/>
                    <a:pt x="1" y="199"/>
                  </a:cubicBezTo>
                  <a:cubicBezTo>
                    <a:pt x="1" y="199"/>
                    <a:pt x="1" y="199"/>
                    <a:pt x="1" y="200"/>
                  </a:cubicBezTo>
                  <a:cubicBezTo>
                    <a:pt x="2" y="199"/>
                    <a:pt x="2" y="199"/>
                    <a:pt x="2" y="198"/>
                  </a:cubicBezTo>
                  <a:cubicBezTo>
                    <a:pt x="2" y="198"/>
                    <a:pt x="2" y="198"/>
                    <a:pt x="3" y="197"/>
                  </a:cubicBezTo>
                  <a:cubicBezTo>
                    <a:pt x="3" y="197"/>
                    <a:pt x="2" y="197"/>
                    <a:pt x="2" y="196"/>
                  </a:cubicBezTo>
                  <a:cubicBezTo>
                    <a:pt x="2" y="196"/>
                    <a:pt x="2" y="196"/>
                    <a:pt x="2" y="196"/>
                  </a:cubicBezTo>
                  <a:cubicBezTo>
                    <a:pt x="2" y="195"/>
                    <a:pt x="2" y="195"/>
                    <a:pt x="2" y="195"/>
                  </a:cubicBezTo>
                  <a:cubicBezTo>
                    <a:pt x="2" y="195"/>
                    <a:pt x="3" y="195"/>
                    <a:pt x="3" y="194"/>
                  </a:cubicBezTo>
                  <a:cubicBezTo>
                    <a:pt x="2" y="194"/>
                    <a:pt x="2" y="194"/>
                    <a:pt x="2" y="193"/>
                  </a:cubicBezTo>
                  <a:cubicBezTo>
                    <a:pt x="1" y="193"/>
                    <a:pt x="1" y="193"/>
                    <a:pt x="1" y="193"/>
                  </a:cubicBezTo>
                  <a:cubicBezTo>
                    <a:pt x="1" y="189"/>
                    <a:pt x="0" y="186"/>
                    <a:pt x="0" y="183"/>
                  </a:cubicBezTo>
                  <a:cubicBezTo>
                    <a:pt x="1" y="179"/>
                    <a:pt x="1" y="176"/>
                    <a:pt x="1" y="172"/>
                  </a:cubicBezTo>
                  <a:lnTo>
                    <a:pt x="1" y="31"/>
                  </a:lnTo>
                  <a:cubicBezTo>
                    <a:pt x="1" y="30"/>
                    <a:pt x="0" y="29"/>
                    <a:pt x="0" y="28"/>
                  </a:cubicBezTo>
                  <a:cubicBezTo>
                    <a:pt x="0" y="27"/>
                    <a:pt x="0" y="26"/>
                    <a:pt x="1" y="25"/>
                  </a:cubicBezTo>
                  <a:cubicBezTo>
                    <a:pt x="1" y="25"/>
                    <a:pt x="1" y="25"/>
                    <a:pt x="1" y="25"/>
                  </a:cubicBezTo>
                  <a:cubicBezTo>
                    <a:pt x="1" y="25"/>
                    <a:pt x="1" y="25"/>
                    <a:pt x="1" y="24"/>
                  </a:cubicBezTo>
                  <a:cubicBezTo>
                    <a:pt x="1" y="24"/>
                    <a:pt x="1" y="23"/>
                    <a:pt x="1" y="23"/>
                  </a:cubicBezTo>
                  <a:cubicBezTo>
                    <a:pt x="1" y="23"/>
                    <a:pt x="1" y="22"/>
                    <a:pt x="1" y="22"/>
                  </a:cubicBezTo>
                  <a:cubicBezTo>
                    <a:pt x="1" y="21"/>
                    <a:pt x="1" y="19"/>
                    <a:pt x="0" y="18"/>
                  </a:cubicBezTo>
                  <a:cubicBezTo>
                    <a:pt x="0" y="17"/>
                    <a:pt x="0" y="16"/>
                    <a:pt x="1" y="15"/>
                  </a:cubicBezTo>
                  <a:cubicBezTo>
                    <a:pt x="1" y="15"/>
                    <a:pt x="1" y="15"/>
                    <a:pt x="1" y="15"/>
                  </a:cubicBezTo>
                  <a:cubicBezTo>
                    <a:pt x="1" y="16"/>
                    <a:pt x="1" y="16"/>
                    <a:pt x="1" y="16"/>
                  </a:cubicBezTo>
                  <a:cubicBezTo>
                    <a:pt x="1" y="17"/>
                    <a:pt x="1" y="17"/>
                    <a:pt x="1" y="17"/>
                  </a:cubicBezTo>
                  <a:cubicBezTo>
                    <a:pt x="1" y="17"/>
                    <a:pt x="1" y="17"/>
                    <a:pt x="2" y="17"/>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6"/>
                  </a:cubicBezTo>
                  <a:cubicBezTo>
                    <a:pt x="5" y="16"/>
                    <a:pt x="5" y="16"/>
                    <a:pt x="5"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9"/>
                  </a:cubicBezTo>
                  <a:cubicBezTo>
                    <a:pt x="2" y="9"/>
                    <a:pt x="2" y="9"/>
                    <a:pt x="2" y="9"/>
                  </a:cubicBezTo>
                  <a:cubicBezTo>
                    <a:pt x="2" y="9"/>
                    <a:pt x="2" y="8"/>
                    <a:pt x="2" y="8"/>
                  </a:cubicBezTo>
                  <a:cubicBezTo>
                    <a:pt x="3" y="8"/>
                    <a:pt x="3" y="8"/>
                    <a:pt x="4" y="8"/>
                  </a:cubicBezTo>
                  <a:lnTo>
                    <a:pt x="4" y="10"/>
                  </a:lnTo>
                  <a:cubicBezTo>
                    <a:pt x="4" y="11"/>
                    <a:pt x="4" y="11"/>
                    <a:pt x="5" y="12"/>
                  </a:cubicBezTo>
                  <a:cubicBezTo>
                    <a:pt x="5" y="12"/>
                    <a:pt x="5" y="11"/>
                    <a:pt x="6" y="11"/>
                  </a:cubicBezTo>
                  <a:cubicBezTo>
                    <a:pt x="6" y="11"/>
                    <a:pt x="7" y="10"/>
                    <a:pt x="7" y="10"/>
                  </a:cubicBezTo>
                  <a:cubicBezTo>
                    <a:pt x="7" y="10"/>
                    <a:pt x="7" y="10"/>
                    <a:pt x="6" y="10"/>
                  </a:cubicBezTo>
                  <a:cubicBezTo>
                    <a:pt x="6" y="10"/>
                    <a:pt x="5" y="9"/>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7"/>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9"/>
                    <a:pt x="13" y="10"/>
                  </a:cubicBezTo>
                  <a:cubicBezTo>
                    <a:pt x="12" y="10"/>
                    <a:pt x="12" y="10"/>
                    <a:pt x="12" y="11"/>
                  </a:cubicBezTo>
                  <a:cubicBezTo>
                    <a:pt x="12" y="11"/>
                    <a:pt x="12" y="11"/>
                    <a:pt x="12" y="12"/>
                  </a:cubicBezTo>
                  <a:cubicBezTo>
                    <a:pt x="13" y="12"/>
                    <a:pt x="13" y="12"/>
                    <a:pt x="13" y="11"/>
                  </a:cubicBezTo>
                  <a:cubicBezTo>
                    <a:pt x="14" y="11"/>
                    <a:pt x="14" y="11"/>
                    <a:pt x="14" y="11"/>
                  </a:cubicBezTo>
                  <a:cubicBezTo>
                    <a:pt x="15" y="11"/>
                    <a:pt x="15" y="11"/>
                    <a:pt x="15" y="11"/>
                  </a:cubicBezTo>
                  <a:cubicBezTo>
                    <a:pt x="15" y="11"/>
                    <a:pt x="15" y="10"/>
                    <a:pt x="15" y="10"/>
                  </a:cubicBezTo>
                  <a:cubicBezTo>
                    <a:pt x="15" y="10"/>
                    <a:pt x="15" y="9"/>
                    <a:pt x="16" y="9"/>
                  </a:cubicBezTo>
                  <a:cubicBezTo>
                    <a:pt x="16" y="8"/>
                    <a:pt x="16" y="8"/>
                    <a:pt x="16" y="8"/>
                  </a:cubicBezTo>
                  <a:cubicBezTo>
                    <a:pt x="17" y="8"/>
                    <a:pt x="17" y="7"/>
                    <a:pt x="18" y="7"/>
                  </a:cubicBezTo>
                  <a:cubicBezTo>
                    <a:pt x="18" y="7"/>
                    <a:pt x="18" y="7"/>
                    <a:pt x="18" y="6"/>
                  </a:cubicBezTo>
                  <a:cubicBezTo>
                    <a:pt x="19" y="6"/>
                    <a:pt x="20" y="6"/>
                    <a:pt x="20" y="5"/>
                  </a:cubicBezTo>
                  <a:cubicBezTo>
                    <a:pt x="20" y="5"/>
                    <a:pt x="20" y="4"/>
                    <a:pt x="19" y="3"/>
                  </a:cubicBezTo>
                  <a:cubicBezTo>
                    <a:pt x="19" y="3"/>
                    <a:pt x="19" y="3"/>
                    <a:pt x="19" y="3"/>
                  </a:cubicBezTo>
                  <a:cubicBezTo>
                    <a:pt x="18" y="2"/>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48">
              <a:extLst>
                <a:ext uri="{FF2B5EF4-FFF2-40B4-BE49-F238E27FC236}">
                  <a16:creationId xmlns:a16="http://schemas.microsoft.com/office/drawing/2014/main" id="{CEB3D1F8-6D04-4979-8800-87BDF4AF2079}"/>
                </a:ext>
              </a:extLst>
            </p:cNvPr>
            <p:cNvSpPr>
              <a:spLocks noEditPoints="1"/>
            </p:cNvSpPr>
            <p:nvPr/>
          </p:nvSpPr>
          <p:spPr bwMode="auto">
            <a:xfrm>
              <a:off x="4500813" y="4491909"/>
              <a:ext cx="114280" cy="173536"/>
            </a:xfrm>
            <a:custGeom>
              <a:avLst/>
              <a:gdLst>
                <a:gd name="T0" fmla="*/ 42 w 139"/>
                <a:gd name="T1" fmla="*/ 196 h 213"/>
                <a:gd name="T2" fmla="*/ 25 w 139"/>
                <a:gd name="T3" fmla="*/ 205 h 213"/>
                <a:gd name="T4" fmla="*/ 123 w 139"/>
                <a:gd name="T5" fmla="*/ 205 h 213"/>
                <a:gd name="T6" fmla="*/ 6 w 139"/>
                <a:gd name="T7" fmla="*/ 212 h 213"/>
                <a:gd name="T8" fmla="*/ 130 w 139"/>
                <a:gd name="T9" fmla="*/ 208 h 213"/>
                <a:gd name="T10" fmla="*/ 113 w 139"/>
                <a:gd name="T11" fmla="*/ 207 h 213"/>
                <a:gd name="T12" fmla="*/ 5 w 139"/>
                <a:gd name="T13" fmla="*/ 206 h 213"/>
                <a:gd name="T14" fmla="*/ 95 w 139"/>
                <a:gd name="T15" fmla="*/ 205 h 213"/>
                <a:gd name="T16" fmla="*/ 135 w 139"/>
                <a:gd name="T17" fmla="*/ 204 h 213"/>
                <a:gd name="T18" fmla="*/ 115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1 w 139"/>
                <a:gd name="T31" fmla="*/ 204 h 213"/>
                <a:gd name="T32" fmla="*/ 17 w 139"/>
                <a:gd name="T33" fmla="*/ 202 h 213"/>
                <a:gd name="T34" fmla="*/ 98 w 139"/>
                <a:gd name="T35" fmla="*/ 197 h 213"/>
                <a:gd name="T36" fmla="*/ 50 w 139"/>
                <a:gd name="T37" fmla="*/ 195 h 213"/>
                <a:gd name="T38" fmla="*/ 46 w 139"/>
                <a:gd name="T39" fmla="*/ 193 h 213"/>
                <a:gd name="T40" fmla="*/ 58 w 139"/>
                <a:gd name="T41" fmla="*/ 191 h 213"/>
                <a:gd name="T42" fmla="*/ 55 w 139"/>
                <a:gd name="T43" fmla="*/ 194 h 213"/>
                <a:gd name="T44" fmla="*/ 54 w 139"/>
                <a:gd name="T45" fmla="*/ 189 h 213"/>
                <a:gd name="T46" fmla="*/ 58 w 139"/>
                <a:gd name="T47" fmla="*/ 183 h 213"/>
                <a:gd name="T48" fmla="*/ 54 w 139"/>
                <a:gd name="T49" fmla="*/ 179 h 213"/>
                <a:gd name="T50" fmla="*/ 20 w 139"/>
                <a:gd name="T51" fmla="*/ 156 h 213"/>
                <a:gd name="T52" fmla="*/ 97 w 139"/>
                <a:gd name="T53" fmla="*/ 121 h 213"/>
                <a:gd name="T54" fmla="*/ 92 w 139"/>
                <a:gd name="T55" fmla="*/ 91 h 213"/>
                <a:gd name="T56" fmla="*/ 75 w 139"/>
                <a:gd name="T57" fmla="*/ 59 h 213"/>
                <a:gd name="T58" fmla="*/ 61 w 139"/>
                <a:gd name="T59" fmla="*/ 50 h 213"/>
                <a:gd name="T60" fmla="*/ 58 w 139"/>
                <a:gd name="T61" fmla="*/ 49 h 213"/>
                <a:gd name="T62" fmla="*/ 64 w 139"/>
                <a:gd name="T63" fmla="*/ 43 h 213"/>
                <a:gd name="T64" fmla="*/ 55 w 139"/>
                <a:gd name="T65" fmla="*/ 35 h 213"/>
                <a:gd name="T66" fmla="*/ 32 w 139"/>
                <a:gd name="T67" fmla="*/ 24 h 213"/>
                <a:gd name="T68" fmla="*/ 83 w 139"/>
                <a:gd name="T69" fmla="*/ 20 h 213"/>
                <a:gd name="T70" fmla="*/ 76 w 139"/>
                <a:gd name="T71" fmla="*/ 16 h 213"/>
                <a:gd name="T72" fmla="*/ 34 w 139"/>
                <a:gd name="T73" fmla="*/ 12 h 213"/>
                <a:gd name="T74" fmla="*/ 77 w 139"/>
                <a:gd name="T75" fmla="*/ 9 h 213"/>
                <a:gd name="T76" fmla="*/ 68 w 139"/>
                <a:gd name="T77" fmla="*/ 7 h 213"/>
                <a:gd name="T78" fmla="*/ 40 w 139"/>
                <a:gd name="T79" fmla="*/ 5 h 213"/>
                <a:gd name="T80" fmla="*/ 64 w 139"/>
                <a:gd name="T81" fmla="*/ 6 h 213"/>
                <a:gd name="T82" fmla="*/ 92 w 139"/>
                <a:gd name="T83" fmla="*/ 4 h 213"/>
                <a:gd name="T84" fmla="*/ 99 w 139"/>
                <a:gd name="T85" fmla="*/ 1 h 213"/>
                <a:gd name="T86" fmla="*/ 109 w 139"/>
                <a:gd name="T87" fmla="*/ 11 h 213"/>
                <a:gd name="T88" fmla="*/ 129 w 139"/>
                <a:gd name="T89" fmla="*/ 210 h 213"/>
                <a:gd name="T90" fmla="*/ 115 w 139"/>
                <a:gd name="T91" fmla="*/ 211 h 213"/>
                <a:gd name="T92" fmla="*/ 100 w 139"/>
                <a:gd name="T93" fmla="*/ 209 h 213"/>
                <a:gd name="T94" fmla="*/ 100 w 139"/>
                <a:gd name="T95" fmla="*/ 205 h 213"/>
                <a:gd name="T96" fmla="*/ 94 w 139"/>
                <a:gd name="T97" fmla="*/ 212 h 213"/>
                <a:gd name="T98" fmla="*/ 85 w 139"/>
                <a:gd name="T99" fmla="*/ 209 h 213"/>
                <a:gd name="T100" fmla="*/ 81 w 139"/>
                <a:gd name="T101" fmla="*/ 186 h 213"/>
                <a:gd name="T102" fmla="*/ 57 w 139"/>
                <a:gd name="T103" fmla="*/ 196 h 213"/>
                <a:gd name="T104" fmla="*/ 53 w 139"/>
                <a:gd name="T105" fmla="*/ 212 h 213"/>
                <a:gd name="T106" fmla="*/ 42 w 139"/>
                <a:gd name="T107" fmla="*/ 210 h 213"/>
                <a:gd name="T108" fmla="*/ 41 w 139"/>
                <a:gd name="T109" fmla="*/ 199 h 213"/>
                <a:gd name="T110" fmla="*/ 35 w 139"/>
                <a:gd name="T111" fmla="*/ 204 h 213"/>
                <a:gd name="T112" fmla="*/ 21 w 139"/>
                <a:gd name="T113" fmla="*/ 212 h 213"/>
                <a:gd name="T114" fmla="*/ 11 w 139"/>
                <a:gd name="T115" fmla="*/ 210 h 213"/>
                <a:gd name="T116" fmla="*/ 5 w 139"/>
                <a:gd name="T117" fmla="*/ 176 h 213"/>
                <a:gd name="T118" fmla="*/ 28 w 139"/>
                <a:gd name="T119" fmla="*/ 9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6" y="1"/>
                  </a:moveTo>
                  <a:cubicBezTo>
                    <a:pt x="106" y="2"/>
                    <a:pt x="106" y="3"/>
                    <a:pt x="106" y="3"/>
                  </a:cubicBezTo>
                  <a:cubicBezTo>
                    <a:pt x="105" y="3"/>
                    <a:pt x="105" y="2"/>
                    <a:pt x="105" y="2"/>
                  </a:cubicBezTo>
                  <a:cubicBezTo>
                    <a:pt x="106" y="1"/>
                    <a:pt x="106" y="1"/>
                    <a:pt x="106" y="1"/>
                  </a:cubicBezTo>
                  <a:close/>
                  <a:moveTo>
                    <a:pt x="108" y="1"/>
                  </a:moveTo>
                  <a:cubicBezTo>
                    <a:pt x="108" y="1"/>
                    <a:pt x="108" y="2"/>
                    <a:pt x="108" y="2"/>
                  </a:cubicBezTo>
                  <a:cubicBezTo>
                    <a:pt x="108" y="2"/>
                    <a:pt x="108" y="2"/>
                    <a:pt x="108" y="1"/>
                  </a:cubicBezTo>
                  <a:close/>
                  <a:moveTo>
                    <a:pt x="16" y="194"/>
                  </a:moveTo>
                  <a:cubicBezTo>
                    <a:pt x="16" y="195"/>
                    <a:pt x="17" y="195"/>
                    <a:pt x="17" y="195"/>
                  </a:cubicBezTo>
                  <a:cubicBezTo>
                    <a:pt x="16" y="195"/>
                    <a:pt x="16" y="196"/>
                    <a:pt x="16" y="196"/>
                  </a:cubicBezTo>
                  <a:cubicBezTo>
                    <a:pt x="15" y="197"/>
                    <a:pt x="15" y="197"/>
                    <a:pt x="14" y="196"/>
                  </a:cubicBezTo>
                  <a:cubicBezTo>
                    <a:pt x="14" y="196"/>
                    <a:pt x="15" y="195"/>
                    <a:pt x="15" y="195"/>
                  </a:cubicBezTo>
                  <a:cubicBezTo>
                    <a:pt x="15" y="195"/>
                    <a:pt x="16" y="195"/>
                    <a:pt x="16" y="194"/>
                  </a:cubicBezTo>
                  <a:close/>
                  <a:moveTo>
                    <a:pt x="12" y="196"/>
                  </a:moveTo>
                  <a:cubicBezTo>
                    <a:pt x="12" y="196"/>
                    <a:pt x="12" y="196"/>
                    <a:pt x="12" y="197"/>
                  </a:cubicBezTo>
                  <a:cubicBezTo>
                    <a:pt x="11" y="197"/>
                    <a:pt x="11" y="196"/>
                    <a:pt x="11" y="196"/>
                  </a:cubicBezTo>
                  <a:cubicBezTo>
                    <a:pt x="11" y="196"/>
                    <a:pt x="11" y="196"/>
                    <a:pt x="11" y="196"/>
                  </a:cubicBezTo>
                  <a:cubicBezTo>
                    <a:pt x="12" y="196"/>
                    <a:pt x="12" y="196"/>
                    <a:pt x="12" y="196"/>
                  </a:cubicBezTo>
                  <a:close/>
                  <a:moveTo>
                    <a:pt x="42" y="196"/>
                  </a:moveTo>
                  <a:cubicBezTo>
                    <a:pt x="42" y="197"/>
                    <a:pt x="42" y="197"/>
                    <a:pt x="41" y="197"/>
                  </a:cubicBezTo>
                  <a:cubicBezTo>
                    <a:pt x="41" y="197"/>
                    <a:pt x="41" y="197"/>
                    <a:pt x="41" y="197"/>
                  </a:cubicBezTo>
                  <a:cubicBezTo>
                    <a:pt x="41" y="197"/>
                    <a:pt x="41" y="196"/>
                    <a:pt x="42" y="196"/>
                  </a:cubicBezTo>
                  <a:close/>
                  <a:moveTo>
                    <a:pt x="38" y="199"/>
                  </a:moveTo>
                  <a:cubicBezTo>
                    <a:pt x="38" y="199"/>
                    <a:pt x="37" y="199"/>
                    <a:pt x="37" y="199"/>
                  </a:cubicBezTo>
                  <a:cubicBezTo>
                    <a:pt x="36" y="199"/>
                    <a:pt x="36" y="199"/>
                    <a:pt x="35" y="198"/>
                  </a:cubicBezTo>
                  <a:cubicBezTo>
                    <a:pt x="36" y="198"/>
                    <a:pt x="36" y="198"/>
                    <a:pt x="37" y="198"/>
                  </a:cubicBezTo>
                  <a:cubicBezTo>
                    <a:pt x="38" y="198"/>
                    <a:pt x="38" y="198"/>
                    <a:pt x="38" y="199"/>
                  </a:cubicBezTo>
                  <a:close/>
                  <a:moveTo>
                    <a:pt x="31" y="202"/>
                  </a:moveTo>
                  <a:cubicBezTo>
                    <a:pt x="30" y="202"/>
                    <a:pt x="30" y="203"/>
                    <a:pt x="29" y="203"/>
                  </a:cubicBezTo>
                  <a:cubicBezTo>
                    <a:pt x="28" y="202"/>
                    <a:pt x="28" y="201"/>
                    <a:pt x="28" y="201"/>
                  </a:cubicBezTo>
                  <a:cubicBezTo>
                    <a:pt x="29" y="200"/>
                    <a:pt x="29" y="200"/>
                    <a:pt x="30" y="200"/>
                  </a:cubicBezTo>
                  <a:cubicBezTo>
                    <a:pt x="30" y="201"/>
                    <a:pt x="31" y="201"/>
                    <a:pt x="31" y="201"/>
                  </a:cubicBezTo>
                  <a:cubicBezTo>
                    <a:pt x="31" y="201"/>
                    <a:pt x="31" y="202"/>
                    <a:pt x="31" y="202"/>
                  </a:cubicBezTo>
                  <a:close/>
                  <a:moveTo>
                    <a:pt x="28" y="202"/>
                  </a:moveTo>
                  <a:cubicBezTo>
                    <a:pt x="28" y="203"/>
                    <a:pt x="28" y="203"/>
                    <a:pt x="28" y="203"/>
                  </a:cubicBezTo>
                  <a:cubicBezTo>
                    <a:pt x="28" y="203"/>
                    <a:pt x="27" y="203"/>
                    <a:pt x="27" y="203"/>
                  </a:cubicBezTo>
                  <a:cubicBezTo>
                    <a:pt x="27" y="203"/>
                    <a:pt x="27" y="204"/>
                    <a:pt x="26" y="204"/>
                  </a:cubicBezTo>
                  <a:cubicBezTo>
                    <a:pt x="26" y="204"/>
                    <a:pt x="26" y="205"/>
                    <a:pt x="25" y="205"/>
                  </a:cubicBezTo>
                  <a:cubicBezTo>
                    <a:pt x="25" y="205"/>
                    <a:pt x="25" y="205"/>
                    <a:pt x="25" y="204"/>
                  </a:cubicBezTo>
                  <a:cubicBezTo>
                    <a:pt x="26" y="204"/>
                    <a:pt x="26" y="204"/>
                    <a:pt x="26" y="204"/>
                  </a:cubicBezTo>
                  <a:cubicBezTo>
                    <a:pt x="26" y="203"/>
                    <a:pt x="26" y="202"/>
                    <a:pt x="26" y="202"/>
                  </a:cubicBezTo>
                  <a:cubicBezTo>
                    <a:pt x="27" y="202"/>
                    <a:pt x="27" y="202"/>
                    <a:pt x="28" y="202"/>
                  </a:cubicBezTo>
                  <a:close/>
                  <a:moveTo>
                    <a:pt x="133" y="204"/>
                  </a:moveTo>
                  <a:cubicBezTo>
                    <a:pt x="132" y="205"/>
                    <a:pt x="132" y="205"/>
                    <a:pt x="132" y="205"/>
                  </a:cubicBezTo>
                  <a:lnTo>
                    <a:pt x="131" y="205"/>
                  </a:lnTo>
                  <a:cubicBezTo>
                    <a:pt x="130" y="205"/>
                    <a:pt x="130" y="205"/>
                    <a:pt x="131" y="204"/>
                  </a:cubicBezTo>
                  <a:cubicBezTo>
                    <a:pt x="131" y="204"/>
                    <a:pt x="132" y="204"/>
                    <a:pt x="133" y="204"/>
                  </a:cubicBezTo>
                  <a:close/>
                  <a:moveTo>
                    <a:pt x="134" y="205"/>
                  </a:moveTo>
                  <a:cubicBezTo>
                    <a:pt x="134" y="205"/>
                    <a:pt x="134" y="205"/>
                    <a:pt x="134" y="205"/>
                  </a:cubicBezTo>
                  <a:cubicBezTo>
                    <a:pt x="134" y="204"/>
                    <a:pt x="134" y="204"/>
                    <a:pt x="134" y="204"/>
                  </a:cubicBezTo>
                  <a:cubicBezTo>
                    <a:pt x="134" y="204"/>
                    <a:pt x="135" y="204"/>
                    <a:pt x="135" y="204"/>
                  </a:cubicBezTo>
                  <a:cubicBezTo>
                    <a:pt x="135" y="205"/>
                    <a:pt x="135" y="205"/>
                    <a:pt x="134" y="205"/>
                  </a:cubicBezTo>
                  <a:close/>
                  <a:moveTo>
                    <a:pt x="24" y="206"/>
                  </a:moveTo>
                  <a:cubicBezTo>
                    <a:pt x="23" y="206"/>
                    <a:pt x="23" y="205"/>
                    <a:pt x="23" y="205"/>
                  </a:cubicBezTo>
                  <a:cubicBezTo>
                    <a:pt x="23" y="205"/>
                    <a:pt x="23" y="205"/>
                    <a:pt x="23" y="205"/>
                  </a:cubicBezTo>
                  <a:cubicBezTo>
                    <a:pt x="24" y="205"/>
                    <a:pt x="24" y="205"/>
                    <a:pt x="24" y="206"/>
                  </a:cubicBezTo>
                  <a:close/>
                  <a:moveTo>
                    <a:pt x="123" y="205"/>
                  </a:moveTo>
                  <a:cubicBezTo>
                    <a:pt x="123" y="205"/>
                    <a:pt x="123" y="206"/>
                    <a:pt x="122" y="206"/>
                  </a:cubicBezTo>
                  <a:cubicBezTo>
                    <a:pt x="122" y="205"/>
                    <a:pt x="122" y="205"/>
                    <a:pt x="121" y="205"/>
                  </a:cubicBezTo>
                  <a:cubicBezTo>
                    <a:pt x="122" y="205"/>
                    <a:pt x="122" y="205"/>
                    <a:pt x="122" y="205"/>
                  </a:cubicBezTo>
                  <a:cubicBezTo>
                    <a:pt x="122" y="205"/>
                    <a:pt x="123" y="205"/>
                    <a:pt x="123" y="205"/>
                  </a:cubicBezTo>
                  <a:close/>
                  <a:moveTo>
                    <a:pt x="103" y="212"/>
                  </a:moveTo>
                  <a:lnTo>
                    <a:pt x="103" y="212"/>
                  </a:lnTo>
                  <a:lnTo>
                    <a:pt x="103" y="212"/>
                  </a:lnTo>
                  <a:cubicBezTo>
                    <a:pt x="104" y="212"/>
                    <a:pt x="104" y="212"/>
                    <a:pt x="104" y="212"/>
                  </a:cubicBezTo>
                  <a:cubicBezTo>
                    <a:pt x="103" y="212"/>
                    <a:pt x="103" y="212"/>
                    <a:pt x="103" y="212"/>
                  </a:cubicBezTo>
                  <a:cubicBezTo>
                    <a:pt x="103" y="212"/>
                    <a:pt x="103" y="212"/>
                    <a:pt x="103" y="212"/>
                  </a:cubicBezTo>
                  <a:cubicBezTo>
                    <a:pt x="103" y="212"/>
                    <a:pt x="103" y="212"/>
                    <a:pt x="103" y="212"/>
                  </a:cubicBezTo>
                  <a:close/>
                  <a:moveTo>
                    <a:pt x="10" y="212"/>
                  </a:moveTo>
                  <a:cubicBezTo>
                    <a:pt x="10" y="212"/>
                    <a:pt x="10" y="212"/>
                    <a:pt x="10" y="211"/>
                  </a:cubicBezTo>
                  <a:cubicBezTo>
                    <a:pt x="10" y="211"/>
                    <a:pt x="10" y="211"/>
                    <a:pt x="10" y="211"/>
                  </a:cubicBezTo>
                  <a:cubicBezTo>
                    <a:pt x="10" y="211"/>
                    <a:pt x="10" y="211"/>
                    <a:pt x="10" y="212"/>
                  </a:cubicBezTo>
                  <a:cubicBezTo>
                    <a:pt x="10" y="212"/>
                    <a:pt x="10" y="212"/>
                    <a:pt x="10" y="212"/>
                  </a:cubicBezTo>
                  <a:close/>
                  <a:moveTo>
                    <a:pt x="4" y="211"/>
                  </a:moveTo>
                  <a:cubicBezTo>
                    <a:pt x="4" y="211"/>
                    <a:pt x="5" y="212"/>
                    <a:pt x="5" y="212"/>
                  </a:cubicBezTo>
                  <a:cubicBezTo>
                    <a:pt x="6" y="213"/>
                    <a:pt x="6" y="213"/>
                    <a:pt x="6" y="212"/>
                  </a:cubicBezTo>
                  <a:cubicBezTo>
                    <a:pt x="6" y="212"/>
                    <a:pt x="6" y="211"/>
                    <a:pt x="5" y="211"/>
                  </a:cubicBezTo>
                  <a:cubicBezTo>
                    <a:pt x="5" y="211"/>
                    <a:pt x="5" y="211"/>
                    <a:pt x="4" y="211"/>
                  </a:cubicBezTo>
                  <a:close/>
                  <a:moveTo>
                    <a:pt x="129" y="209"/>
                  </a:moveTo>
                  <a:cubicBezTo>
                    <a:pt x="129" y="209"/>
                    <a:pt x="128" y="209"/>
                    <a:pt x="128" y="209"/>
                  </a:cubicBezTo>
                  <a:cubicBezTo>
                    <a:pt x="128" y="209"/>
                    <a:pt x="127" y="209"/>
                    <a:pt x="127" y="209"/>
                  </a:cubicBezTo>
                  <a:cubicBezTo>
                    <a:pt x="127" y="209"/>
                    <a:pt x="127" y="209"/>
                    <a:pt x="126" y="209"/>
                  </a:cubicBezTo>
                  <a:cubicBezTo>
                    <a:pt x="126" y="209"/>
                    <a:pt x="126" y="208"/>
                    <a:pt x="126" y="208"/>
                  </a:cubicBezTo>
                  <a:cubicBezTo>
                    <a:pt x="125" y="208"/>
                    <a:pt x="125" y="209"/>
                    <a:pt x="125" y="209"/>
                  </a:cubicBezTo>
                  <a:cubicBezTo>
                    <a:pt x="125" y="209"/>
                    <a:pt x="125" y="209"/>
                    <a:pt x="125" y="210"/>
                  </a:cubicBezTo>
                  <a:cubicBezTo>
                    <a:pt x="125" y="210"/>
                    <a:pt x="126" y="210"/>
                    <a:pt x="126" y="210"/>
                  </a:cubicBezTo>
                  <a:cubicBezTo>
                    <a:pt x="126" y="211"/>
                    <a:pt x="126" y="211"/>
                    <a:pt x="127" y="211"/>
                  </a:cubicBezTo>
                  <a:cubicBezTo>
                    <a:pt x="127" y="211"/>
                    <a:pt x="127" y="211"/>
                    <a:pt x="127" y="211"/>
                  </a:cubicBezTo>
                  <a:cubicBezTo>
                    <a:pt x="128" y="211"/>
                    <a:pt x="128" y="211"/>
                    <a:pt x="128" y="211"/>
                  </a:cubicBezTo>
                  <a:cubicBezTo>
                    <a:pt x="128" y="211"/>
                    <a:pt x="129" y="210"/>
                    <a:pt x="129" y="209"/>
                  </a:cubicBezTo>
                  <a:close/>
                  <a:moveTo>
                    <a:pt x="130" y="208"/>
                  </a:moveTo>
                  <a:cubicBezTo>
                    <a:pt x="130" y="208"/>
                    <a:pt x="130" y="208"/>
                    <a:pt x="130" y="208"/>
                  </a:cubicBezTo>
                  <a:cubicBezTo>
                    <a:pt x="131" y="208"/>
                    <a:pt x="131" y="208"/>
                    <a:pt x="131" y="208"/>
                  </a:cubicBezTo>
                  <a:cubicBezTo>
                    <a:pt x="131" y="207"/>
                    <a:pt x="130" y="207"/>
                    <a:pt x="130" y="207"/>
                  </a:cubicBezTo>
                  <a:cubicBezTo>
                    <a:pt x="130" y="207"/>
                    <a:pt x="130" y="208"/>
                    <a:pt x="130" y="208"/>
                  </a:cubicBezTo>
                  <a:close/>
                  <a:moveTo>
                    <a:pt x="55" y="208"/>
                  </a:moveTo>
                  <a:cubicBezTo>
                    <a:pt x="56" y="208"/>
                    <a:pt x="56" y="208"/>
                    <a:pt x="56" y="208"/>
                  </a:cubicBezTo>
                  <a:cubicBezTo>
                    <a:pt x="57" y="207"/>
                    <a:pt x="57" y="207"/>
                    <a:pt x="56" y="206"/>
                  </a:cubicBezTo>
                  <a:cubicBezTo>
                    <a:pt x="56" y="206"/>
                    <a:pt x="56" y="206"/>
                    <a:pt x="55" y="207"/>
                  </a:cubicBezTo>
                  <a:cubicBezTo>
                    <a:pt x="55" y="207"/>
                    <a:pt x="55" y="208"/>
                    <a:pt x="55" y="208"/>
                  </a:cubicBezTo>
                  <a:close/>
                  <a:moveTo>
                    <a:pt x="24" y="207"/>
                  </a:moveTo>
                  <a:cubicBezTo>
                    <a:pt x="24" y="207"/>
                    <a:pt x="24" y="207"/>
                    <a:pt x="25" y="207"/>
                  </a:cubicBezTo>
                  <a:cubicBezTo>
                    <a:pt x="25" y="207"/>
                    <a:pt x="25" y="207"/>
                    <a:pt x="25" y="207"/>
                  </a:cubicBezTo>
                  <a:cubicBezTo>
                    <a:pt x="25" y="207"/>
                    <a:pt x="25" y="206"/>
                    <a:pt x="25" y="206"/>
                  </a:cubicBezTo>
                  <a:cubicBezTo>
                    <a:pt x="24" y="206"/>
                    <a:pt x="24" y="207"/>
                    <a:pt x="24" y="207"/>
                  </a:cubicBezTo>
                  <a:close/>
                  <a:moveTo>
                    <a:pt x="111" y="207"/>
                  </a:moveTo>
                  <a:cubicBezTo>
                    <a:pt x="111" y="208"/>
                    <a:pt x="110" y="208"/>
                    <a:pt x="109" y="208"/>
                  </a:cubicBezTo>
                  <a:cubicBezTo>
                    <a:pt x="109" y="208"/>
                    <a:pt x="109" y="208"/>
                    <a:pt x="109" y="209"/>
                  </a:cubicBezTo>
                  <a:cubicBezTo>
                    <a:pt x="109" y="209"/>
                    <a:pt x="110" y="210"/>
                    <a:pt x="110" y="210"/>
                  </a:cubicBezTo>
                  <a:cubicBezTo>
                    <a:pt x="110" y="210"/>
                    <a:pt x="111" y="210"/>
                    <a:pt x="111" y="209"/>
                  </a:cubicBezTo>
                  <a:cubicBezTo>
                    <a:pt x="111" y="209"/>
                    <a:pt x="112" y="209"/>
                    <a:pt x="112" y="209"/>
                  </a:cubicBezTo>
                  <a:cubicBezTo>
                    <a:pt x="112" y="209"/>
                    <a:pt x="112" y="208"/>
                    <a:pt x="112" y="208"/>
                  </a:cubicBezTo>
                  <a:cubicBezTo>
                    <a:pt x="112" y="208"/>
                    <a:pt x="112" y="208"/>
                    <a:pt x="112" y="208"/>
                  </a:cubicBezTo>
                  <a:cubicBezTo>
                    <a:pt x="112" y="207"/>
                    <a:pt x="113" y="207"/>
                    <a:pt x="113" y="207"/>
                  </a:cubicBezTo>
                  <a:cubicBezTo>
                    <a:pt x="113" y="207"/>
                    <a:pt x="113" y="207"/>
                    <a:pt x="113" y="206"/>
                  </a:cubicBezTo>
                  <a:cubicBezTo>
                    <a:pt x="113" y="206"/>
                    <a:pt x="112" y="206"/>
                    <a:pt x="112" y="206"/>
                  </a:cubicBezTo>
                  <a:cubicBezTo>
                    <a:pt x="112" y="207"/>
                    <a:pt x="112" y="207"/>
                    <a:pt x="111" y="207"/>
                  </a:cubicBezTo>
                  <a:close/>
                  <a:moveTo>
                    <a:pt x="128" y="206"/>
                  </a:moveTo>
                  <a:cubicBezTo>
                    <a:pt x="128" y="206"/>
                    <a:pt x="128" y="206"/>
                    <a:pt x="127" y="207"/>
                  </a:cubicBezTo>
                  <a:cubicBezTo>
                    <a:pt x="127" y="207"/>
                    <a:pt x="127" y="207"/>
                    <a:pt x="127" y="207"/>
                  </a:cubicBezTo>
                  <a:cubicBezTo>
                    <a:pt x="127" y="208"/>
                    <a:pt x="127" y="208"/>
                    <a:pt x="128" y="208"/>
                  </a:cubicBezTo>
                  <a:cubicBezTo>
                    <a:pt x="128" y="208"/>
                    <a:pt x="129" y="208"/>
                    <a:pt x="129" y="208"/>
                  </a:cubicBezTo>
                  <a:cubicBezTo>
                    <a:pt x="129" y="207"/>
                    <a:pt x="129" y="207"/>
                    <a:pt x="129" y="207"/>
                  </a:cubicBezTo>
                  <a:cubicBezTo>
                    <a:pt x="129" y="206"/>
                    <a:pt x="128" y="206"/>
                    <a:pt x="128" y="206"/>
                  </a:cubicBezTo>
                  <a:close/>
                  <a:moveTo>
                    <a:pt x="131" y="206"/>
                  </a:moveTo>
                  <a:cubicBezTo>
                    <a:pt x="131" y="206"/>
                    <a:pt x="131" y="207"/>
                    <a:pt x="132" y="207"/>
                  </a:cubicBezTo>
                  <a:cubicBezTo>
                    <a:pt x="132" y="207"/>
                    <a:pt x="133" y="206"/>
                    <a:pt x="132" y="206"/>
                  </a:cubicBezTo>
                  <a:cubicBezTo>
                    <a:pt x="132" y="205"/>
                    <a:pt x="131" y="205"/>
                    <a:pt x="131" y="206"/>
                  </a:cubicBezTo>
                  <a:close/>
                  <a:moveTo>
                    <a:pt x="5" y="206"/>
                  </a:moveTo>
                  <a:cubicBezTo>
                    <a:pt x="5" y="205"/>
                    <a:pt x="4" y="205"/>
                    <a:pt x="4" y="206"/>
                  </a:cubicBezTo>
                  <a:cubicBezTo>
                    <a:pt x="3" y="206"/>
                    <a:pt x="3" y="206"/>
                    <a:pt x="3" y="207"/>
                  </a:cubicBezTo>
                  <a:cubicBezTo>
                    <a:pt x="3" y="208"/>
                    <a:pt x="4" y="208"/>
                    <a:pt x="4" y="207"/>
                  </a:cubicBezTo>
                  <a:cubicBezTo>
                    <a:pt x="5" y="207"/>
                    <a:pt x="5" y="206"/>
                    <a:pt x="5" y="206"/>
                  </a:cubicBezTo>
                  <a:close/>
                  <a:moveTo>
                    <a:pt x="20" y="206"/>
                  </a:moveTo>
                  <a:cubicBezTo>
                    <a:pt x="20" y="206"/>
                    <a:pt x="21" y="206"/>
                    <a:pt x="21" y="205"/>
                  </a:cubicBezTo>
                  <a:cubicBezTo>
                    <a:pt x="20" y="205"/>
                    <a:pt x="20" y="205"/>
                    <a:pt x="20" y="205"/>
                  </a:cubicBezTo>
                  <a:lnTo>
                    <a:pt x="20" y="206"/>
                  </a:lnTo>
                  <a:close/>
                  <a:moveTo>
                    <a:pt x="124" y="204"/>
                  </a:moveTo>
                  <a:cubicBezTo>
                    <a:pt x="124" y="204"/>
                    <a:pt x="124" y="205"/>
                    <a:pt x="123" y="205"/>
                  </a:cubicBezTo>
                  <a:cubicBezTo>
                    <a:pt x="123" y="205"/>
                    <a:pt x="123" y="206"/>
                    <a:pt x="123" y="206"/>
                  </a:cubicBezTo>
                  <a:cubicBezTo>
                    <a:pt x="123" y="207"/>
                    <a:pt x="124" y="207"/>
                    <a:pt x="124" y="207"/>
                  </a:cubicBezTo>
                  <a:cubicBezTo>
                    <a:pt x="124" y="207"/>
                    <a:pt x="125" y="206"/>
                    <a:pt x="125" y="206"/>
                  </a:cubicBezTo>
                  <a:cubicBezTo>
                    <a:pt x="125" y="206"/>
                    <a:pt x="125" y="205"/>
                    <a:pt x="125" y="205"/>
                  </a:cubicBezTo>
                  <a:cubicBezTo>
                    <a:pt x="125" y="204"/>
                    <a:pt x="125" y="204"/>
                    <a:pt x="125" y="204"/>
                  </a:cubicBezTo>
                  <a:lnTo>
                    <a:pt x="124" y="204"/>
                  </a:lnTo>
                  <a:close/>
                  <a:moveTo>
                    <a:pt x="98" y="205"/>
                  </a:moveTo>
                  <a:cubicBezTo>
                    <a:pt x="98" y="204"/>
                    <a:pt x="98" y="204"/>
                    <a:pt x="98" y="203"/>
                  </a:cubicBezTo>
                  <a:cubicBezTo>
                    <a:pt x="98" y="203"/>
                    <a:pt x="97" y="203"/>
                    <a:pt x="97" y="203"/>
                  </a:cubicBezTo>
                  <a:cubicBezTo>
                    <a:pt x="97" y="203"/>
                    <a:pt x="97" y="204"/>
                    <a:pt x="97" y="204"/>
                  </a:cubicBezTo>
                  <a:cubicBezTo>
                    <a:pt x="97" y="204"/>
                    <a:pt x="97" y="205"/>
                    <a:pt x="97" y="205"/>
                  </a:cubicBezTo>
                  <a:cubicBezTo>
                    <a:pt x="97" y="205"/>
                    <a:pt x="96" y="205"/>
                    <a:pt x="96" y="205"/>
                  </a:cubicBezTo>
                  <a:cubicBezTo>
                    <a:pt x="96" y="205"/>
                    <a:pt x="96" y="205"/>
                    <a:pt x="95" y="205"/>
                  </a:cubicBezTo>
                  <a:cubicBezTo>
                    <a:pt x="95" y="205"/>
                    <a:pt x="95" y="205"/>
                    <a:pt x="95" y="204"/>
                  </a:cubicBezTo>
                  <a:cubicBezTo>
                    <a:pt x="95" y="204"/>
                    <a:pt x="95" y="204"/>
                    <a:pt x="95" y="204"/>
                  </a:cubicBezTo>
                  <a:cubicBezTo>
                    <a:pt x="95" y="204"/>
                    <a:pt x="94" y="204"/>
                    <a:pt x="94" y="204"/>
                  </a:cubicBezTo>
                  <a:cubicBezTo>
                    <a:pt x="94" y="205"/>
                    <a:pt x="94" y="205"/>
                    <a:pt x="95" y="205"/>
                  </a:cubicBezTo>
                  <a:cubicBezTo>
                    <a:pt x="95" y="206"/>
                    <a:pt x="95" y="206"/>
                    <a:pt x="95" y="207"/>
                  </a:cubicBezTo>
                  <a:cubicBezTo>
                    <a:pt x="95" y="207"/>
                    <a:pt x="96" y="207"/>
                    <a:pt x="96" y="207"/>
                  </a:cubicBezTo>
                  <a:cubicBezTo>
                    <a:pt x="96" y="207"/>
                    <a:pt x="96" y="207"/>
                    <a:pt x="97" y="207"/>
                  </a:cubicBezTo>
                  <a:cubicBezTo>
                    <a:pt x="97" y="206"/>
                    <a:pt x="97" y="206"/>
                    <a:pt x="98" y="206"/>
                  </a:cubicBezTo>
                  <a:cubicBezTo>
                    <a:pt x="98" y="206"/>
                    <a:pt x="98" y="207"/>
                    <a:pt x="98" y="207"/>
                  </a:cubicBezTo>
                  <a:cubicBezTo>
                    <a:pt x="98" y="207"/>
                    <a:pt x="98" y="207"/>
                    <a:pt x="99" y="207"/>
                  </a:cubicBezTo>
                  <a:cubicBezTo>
                    <a:pt x="99" y="207"/>
                    <a:pt x="99" y="207"/>
                    <a:pt x="99" y="207"/>
                  </a:cubicBezTo>
                  <a:cubicBezTo>
                    <a:pt x="99" y="206"/>
                    <a:pt x="99" y="206"/>
                    <a:pt x="99" y="206"/>
                  </a:cubicBezTo>
                  <a:cubicBezTo>
                    <a:pt x="99" y="206"/>
                    <a:pt x="98" y="206"/>
                    <a:pt x="98" y="205"/>
                  </a:cubicBezTo>
                  <a:cubicBezTo>
                    <a:pt x="98" y="205"/>
                    <a:pt x="98" y="205"/>
                    <a:pt x="98" y="205"/>
                  </a:cubicBezTo>
                  <a:close/>
                  <a:moveTo>
                    <a:pt x="135" y="204"/>
                  </a:moveTo>
                  <a:cubicBezTo>
                    <a:pt x="136" y="204"/>
                    <a:pt x="136" y="205"/>
                    <a:pt x="136" y="205"/>
                  </a:cubicBezTo>
                  <a:cubicBezTo>
                    <a:pt x="137" y="205"/>
                    <a:pt x="137" y="205"/>
                    <a:pt x="137" y="204"/>
                  </a:cubicBezTo>
                  <a:cubicBezTo>
                    <a:pt x="137" y="204"/>
                    <a:pt x="137" y="203"/>
                    <a:pt x="136" y="204"/>
                  </a:cubicBezTo>
                  <a:cubicBezTo>
                    <a:pt x="136" y="204"/>
                    <a:pt x="135" y="204"/>
                    <a:pt x="135" y="204"/>
                  </a:cubicBezTo>
                  <a:cubicBezTo>
                    <a:pt x="135" y="204"/>
                    <a:pt x="134" y="203"/>
                    <a:pt x="134" y="203"/>
                  </a:cubicBezTo>
                  <a:cubicBezTo>
                    <a:pt x="134" y="203"/>
                    <a:pt x="133" y="203"/>
                    <a:pt x="133" y="203"/>
                  </a:cubicBezTo>
                  <a:cubicBezTo>
                    <a:pt x="133" y="203"/>
                    <a:pt x="133" y="203"/>
                    <a:pt x="133" y="203"/>
                  </a:cubicBezTo>
                  <a:cubicBezTo>
                    <a:pt x="133" y="204"/>
                    <a:pt x="133" y="204"/>
                    <a:pt x="133" y="204"/>
                  </a:cubicBezTo>
                  <a:cubicBezTo>
                    <a:pt x="133" y="205"/>
                    <a:pt x="133" y="205"/>
                    <a:pt x="134" y="205"/>
                  </a:cubicBezTo>
                  <a:cubicBezTo>
                    <a:pt x="134" y="204"/>
                    <a:pt x="135" y="204"/>
                    <a:pt x="135" y="204"/>
                  </a:cubicBezTo>
                  <a:close/>
                  <a:moveTo>
                    <a:pt x="116" y="203"/>
                  </a:moveTo>
                  <a:cubicBezTo>
                    <a:pt x="115" y="203"/>
                    <a:pt x="115" y="203"/>
                    <a:pt x="114" y="203"/>
                  </a:cubicBezTo>
                  <a:cubicBezTo>
                    <a:pt x="114" y="202"/>
                    <a:pt x="113" y="202"/>
                    <a:pt x="113" y="203"/>
                  </a:cubicBezTo>
                  <a:cubicBezTo>
                    <a:pt x="113" y="203"/>
                    <a:pt x="113" y="203"/>
                    <a:pt x="113" y="203"/>
                  </a:cubicBezTo>
                  <a:cubicBezTo>
                    <a:pt x="113" y="204"/>
                    <a:pt x="113" y="204"/>
                    <a:pt x="112" y="204"/>
                  </a:cubicBezTo>
                  <a:cubicBezTo>
                    <a:pt x="112" y="204"/>
                    <a:pt x="111" y="204"/>
                    <a:pt x="111" y="204"/>
                  </a:cubicBezTo>
                  <a:cubicBezTo>
                    <a:pt x="111" y="204"/>
                    <a:pt x="110" y="205"/>
                    <a:pt x="110" y="205"/>
                  </a:cubicBezTo>
                  <a:cubicBezTo>
                    <a:pt x="110" y="205"/>
                    <a:pt x="110" y="205"/>
                    <a:pt x="110" y="206"/>
                  </a:cubicBezTo>
                  <a:cubicBezTo>
                    <a:pt x="111" y="206"/>
                    <a:pt x="111" y="206"/>
                    <a:pt x="111" y="206"/>
                  </a:cubicBezTo>
                  <a:cubicBezTo>
                    <a:pt x="111" y="205"/>
                    <a:pt x="112" y="205"/>
                    <a:pt x="112" y="205"/>
                  </a:cubicBezTo>
                  <a:cubicBezTo>
                    <a:pt x="113" y="205"/>
                    <a:pt x="113" y="204"/>
                    <a:pt x="114" y="204"/>
                  </a:cubicBezTo>
                  <a:cubicBezTo>
                    <a:pt x="114" y="204"/>
                    <a:pt x="115" y="204"/>
                    <a:pt x="115" y="204"/>
                  </a:cubicBezTo>
                  <a:cubicBezTo>
                    <a:pt x="116" y="205"/>
                    <a:pt x="116" y="205"/>
                    <a:pt x="115" y="205"/>
                  </a:cubicBezTo>
                  <a:cubicBezTo>
                    <a:pt x="115" y="205"/>
                    <a:pt x="115" y="206"/>
                    <a:pt x="115" y="206"/>
                  </a:cubicBezTo>
                  <a:cubicBezTo>
                    <a:pt x="115" y="206"/>
                    <a:pt x="116" y="207"/>
                    <a:pt x="116" y="207"/>
                  </a:cubicBezTo>
                  <a:cubicBezTo>
                    <a:pt x="116" y="207"/>
                    <a:pt x="116" y="208"/>
                    <a:pt x="117" y="208"/>
                  </a:cubicBezTo>
                  <a:cubicBezTo>
                    <a:pt x="117" y="208"/>
                    <a:pt x="118" y="207"/>
                    <a:pt x="118" y="207"/>
                  </a:cubicBezTo>
                  <a:cubicBezTo>
                    <a:pt x="118" y="206"/>
                    <a:pt x="119" y="206"/>
                    <a:pt x="120" y="205"/>
                  </a:cubicBezTo>
                  <a:cubicBezTo>
                    <a:pt x="120" y="205"/>
                    <a:pt x="120" y="205"/>
                    <a:pt x="120" y="205"/>
                  </a:cubicBezTo>
                  <a:cubicBezTo>
                    <a:pt x="120" y="205"/>
                    <a:pt x="120" y="205"/>
                    <a:pt x="120" y="204"/>
                  </a:cubicBezTo>
                  <a:cubicBezTo>
                    <a:pt x="121" y="205"/>
                    <a:pt x="121" y="205"/>
                    <a:pt x="121" y="205"/>
                  </a:cubicBezTo>
                  <a:cubicBezTo>
                    <a:pt x="120" y="206"/>
                    <a:pt x="120" y="206"/>
                    <a:pt x="120" y="206"/>
                  </a:cubicBezTo>
                  <a:cubicBezTo>
                    <a:pt x="120" y="207"/>
                    <a:pt x="120" y="208"/>
                    <a:pt x="121" y="208"/>
                  </a:cubicBezTo>
                  <a:cubicBezTo>
                    <a:pt x="122" y="207"/>
                    <a:pt x="122" y="207"/>
                    <a:pt x="122" y="206"/>
                  </a:cubicBezTo>
                  <a:cubicBezTo>
                    <a:pt x="122" y="206"/>
                    <a:pt x="122" y="205"/>
                    <a:pt x="122" y="204"/>
                  </a:cubicBezTo>
                  <a:cubicBezTo>
                    <a:pt x="122" y="204"/>
                    <a:pt x="122" y="203"/>
                    <a:pt x="122" y="203"/>
                  </a:cubicBezTo>
                  <a:cubicBezTo>
                    <a:pt x="122" y="203"/>
                    <a:pt x="121" y="203"/>
                    <a:pt x="121" y="203"/>
                  </a:cubicBezTo>
                  <a:cubicBezTo>
                    <a:pt x="121" y="203"/>
                    <a:pt x="120" y="203"/>
                    <a:pt x="120" y="203"/>
                  </a:cubicBezTo>
                  <a:cubicBezTo>
                    <a:pt x="120" y="203"/>
                    <a:pt x="120" y="203"/>
                    <a:pt x="120" y="203"/>
                  </a:cubicBezTo>
                  <a:cubicBezTo>
                    <a:pt x="120" y="204"/>
                    <a:pt x="120" y="204"/>
                    <a:pt x="120" y="204"/>
                  </a:cubicBezTo>
                  <a:cubicBezTo>
                    <a:pt x="120" y="204"/>
                    <a:pt x="119" y="204"/>
                    <a:pt x="119" y="204"/>
                  </a:cubicBezTo>
                  <a:cubicBezTo>
                    <a:pt x="119" y="204"/>
                    <a:pt x="119" y="204"/>
                    <a:pt x="118" y="204"/>
                  </a:cubicBezTo>
                  <a:cubicBezTo>
                    <a:pt x="118" y="204"/>
                    <a:pt x="118" y="204"/>
                    <a:pt x="118" y="205"/>
                  </a:cubicBezTo>
                  <a:cubicBezTo>
                    <a:pt x="117" y="206"/>
                    <a:pt x="117" y="206"/>
                    <a:pt x="116" y="206"/>
                  </a:cubicBezTo>
                  <a:cubicBezTo>
                    <a:pt x="116" y="205"/>
                    <a:pt x="116" y="205"/>
                    <a:pt x="116" y="205"/>
                  </a:cubicBezTo>
                  <a:cubicBezTo>
                    <a:pt x="116" y="204"/>
                    <a:pt x="116" y="204"/>
                    <a:pt x="116" y="204"/>
                  </a:cubicBezTo>
                  <a:cubicBezTo>
                    <a:pt x="116" y="204"/>
                    <a:pt x="117" y="204"/>
                    <a:pt x="117" y="204"/>
                  </a:cubicBezTo>
                  <a:cubicBezTo>
                    <a:pt x="117" y="204"/>
                    <a:pt x="117" y="204"/>
                    <a:pt x="117" y="203"/>
                  </a:cubicBezTo>
                  <a:cubicBezTo>
                    <a:pt x="117" y="203"/>
                    <a:pt x="117" y="203"/>
                    <a:pt x="117" y="203"/>
                  </a:cubicBezTo>
                  <a:cubicBezTo>
                    <a:pt x="116" y="203"/>
                    <a:pt x="116" y="203"/>
                    <a:pt x="116" y="203"/>
                  </a:cubicBezTo>
                  <a:close/>
                  <a:moveTo>
                    <a:pt x="127" y="202"/>
                  </a:moveTo>
                  <a:cubicBezTo>
                    <a:pt x="127" y="202"/>
                    <a:pt x="127" y="203"/>
                    <a:pt x="127" y="203"/>
                  </a:cubicBezTo>
                  <a:cubicBezTo>
                    <a:pt x="127" y="204"/>
                    <a:pt x="127" y="204"/>
                    <a:pt x="128" y="204"/>
                  </a:cubicBezTo>
                  <a:cubicBezTo>
                    <a:pt x="128" y="204"/>
                    <a:pt x="129" y="204"/>
                    <a:pt x="129" y="204"/>
                  </a:cubicBezTo>
                  <a:cubicBezTo>
                    <a:pt x="129" y="204"/>
                    <a:pt x="129" y="204"/>
                    <a:pt x="129" y="203"/>
                  </a:cubicBezTo>
                  <a:cubicBezTo>
                    <a:pt x="129" y="203"/>
                    <a:pt x="128" y="203"/>
                    <a:pt x="128" y="202"/>
                  </a:cubicBezTo>
                  <a:cubicBezTo>
                    <a:pt x="128" y="202"/>
                    <a:pt x="127" y="202"/>
                    <a:pt x="127" y="202"/>
                  </a:cubicBezTo>
                  <a:close/>
                  <a:moveTo>
                    <a:pt x="6" y="203"/>
                  </a:moveTo>
                  <a:cubicBezTo>
                    <a:pt x="6" y="203"/>
                    <a:pt x="6" y="203"/>
                    <a:pt x="6" y="203"/>
                  </a:cubicBezTo>
                  <a:cubicBezTo>
                    <a:pt x="6" y="203"/>
                    <a:pt x="6" y="202"/>
                    <a:pt x="6" y="202"/>
                  </a:cubicBezTo>
                  <a:cubicBezTo>
                    <a:pt x="6" y="202"/>
                    <a:pt x="6" y="201"/>
                    <a:pt x="6" y="201"/>
                  </a:cubicBezTo>
                  <a:cubicBezTo>
                    <a:pt x="6" y="201"/>
                    <a:pt x="5" y="202"/>
                    <a:pt x="5" y="202"/>
                  </a:cubicBezTo>
                  <a:cubicBezTo>
                    <a:pt x="5" y="203"/>
                    <a:pt x="5" y="203"/>
                    <a:pt x="6" y="203"/>
                  </a:cubicBezTo>
                  <a:close/>
                  <a:moveTo>
                    <a:pt x="99" y="201"/>
                  </a:moveTo>
                  <a:cubicBezTo>
                    <a:pt x="99" y="202"/>
                    <a:pt x="99" y="202"/>
                    <a:pt x="98" y="202"/>
                  </a:cubicBezTo>
                  <a:cubicBezTo>
                    <a:pt x="98" y="202"/>
                    <a:pt x="98" y="203"/>
                    <a:pt x="98" y="203"/>
                  </a:cubicBezTo>
                  <a:cubicBezTo>
                    <a:pt x="99" y="203"/>
                    <a:pt x="99" y="203"/>
                    <a:pt x="99" y="202"/>
                  </a:cubicBezTo>
                  <a:cubicBezTo>
                    <a:pt x="99" y="202"/>
                    <a:pt x="99" y="201"/>
                    <a:pt x="99" y="201"/>
                  </a:cubicBezTo>
                  <a:cubicBezTo>
                    <a:pt x="99" y="201"/>
                    <a:pt x="99" y="201"/>
                    <a:pt x="99" y="201"/>
                  </a:cubicBezTo>
                  <a:close/>
                  <a:moveTo>
                    <a:pt x="118" y="201"/>
                  </a:moveTo>
                  <a:cubicBezTo>
                    <a:pt x="118" y="201"/>
                    <a:pt x="118" y="202"/>
                    <a:pt x="118" y="202"/>
                  </a:cubicBezTo>
                  <a:cubicBezTo>
                    <a:pt x="119" y="203"/>
                    <a:pt x="119" y="203"/>
                    <a:pt x="120" y="203"/>
                  </a:cubicBezTo>
                  <a:cubicBezTo>
                    <a:pt x="120" y="202"/>
                    <a:pt x="119" y="202"/>
                    <a:pt x="119" y="201"/>
                  </a:cubicBezTo>
                  <a:cubicBezTo>
                    <a:pt x="119" y="201"/>
                    <a:pt x="118" y="200"/>
                    <a:pt x="118" y="201"/>
                  </a:cubicBezTo>
                  <a:close/>
                  <a:moveTo>
                    <a:pt x="6" y="201"/>
                  </a:moveTo>
                  <a:cubicBezTo>
                    <a:pt x="6" y="201"/>
                    <a:pt x="6" y="201"/>
                    <a:pt x="7" y="201"/>
                  </a:cubicBezTo>
                  <a:cubicBezTo>
                    <a:pt x="7" y="200"/>
                    <a:pt x="7" y="200"/>
                    <a:pt x="7" y="200"/>
                  </a:cubicBezTo>
                  <a:lnTo>
                    <a:pt x="6" y="201"/>
                  </a:lnTo>
                  <a:cubicBezTo>
                    <a:pt x="6" y="200"/>
                    <a:pt x="6" y="200"/>
                    <a:pt x="6" y="200"/>
                  </a:cubicBezTo>
                  <a:cubicBezTo>
                    <a:pt x="6" y="201"/>
                    <a:pt x="6" y="201"/>
                    <a:pt x="6" y="201"/>
                  </a:cubicBezTo>
                  <a:close/>
                  <a:moveTo>
                    <a:pt x="122" y="201"/>
                  </a:moveTo>
                  <a:cubicBezTo>
                    <a:pt x="122" y="202"/>
                    <a:pt x="123" y="202"/>
                    <a:pt x="123" y="202"/>
                  </a:cubicBezTo>
                  <a:cubicBezTo>
                    <a:pt x="124" y="201"/>
                    <a:pt x="125" y="201"/>
                    <a:pt x="125" y="200"/>
                  </a:cubicBezTo>
                  <a:cubicBezTo>
                    <a:pt x="125" y="200"/>
                    <a:pt x="124" y="199"/>
                    <a:pt x="123" y="200"/>
                  </a:cubicBezTo>
                  <a:cubicBezTo>
                    <a:pt x="122" y="200"/>
                    <a:pt x="122" y="200"/>
                    <a:pt x="122" y="201"/>
                  </a:cubicBezTo>
                  <a:close/>
                  <a:moveTo>
                    <a:pt x="90" y="201"/>
                  </a:moveTo>
                  <a:lnTo>
                    <a:pt x="91" y="201"/>
                  </a:lnTo>
                  <a:cubicBezTo>
                    <a:pt x="92" y="201"/>
                    <a:pt x="92" y="201"/>
                    <a:pt x="92" y="201"/>
                  </a:cubicBezTo>
                  <a:cubicBezTo>
                    <a:pt x="92" y="200"/>
                    <a:pt x="92" y="200"/>
                    <a:pt x="91" y="200"/>
                  </a:cubicBezTo>
                  <a:cubicBezTo>
                    <a:pt x="91" y="200"/>
                    <a:pt x="90" y="200"/>
                    <a:pt x="90" y="200"/>
                  </a:cubicBezTo>
                  <a:cubicBezTo>
                    <a:pt x="90" y="200"/>
                    <a:pt x="89" y="200"/>
                    <a:pt x="89" y="200"/>
                  </a:cubicBezTo>
                  <a:cubicBezTo>
                    <a:pt x="89" y="200"/>
                    <a:pt x="88" y="200"/>
                    <a:pt x="88" y="200"/>
                  </a:cubicBezTo>
                  <a:cubicBezTo>
                    <a:pt x="87" y="199"/>
                    <a:pt x="87" y="199"/>
                    <a:pt x="86" y="199"/>
                  </a:cubicBezTo>
                  <a:cubicBezTo>
                    <a:pt x="85" y="199"/>
                    <a:pt x="85" y="200"/>
                    <a:pt x="85" y="201"/>
                  </a:cubicBezTo>
                  <a:cubicBezTo>
                    <a:pt x="86" y="201"/>
                    <a:pt x="86" y="202"/>
                    <a:pt x="87" y="201"/>
                  </a:cubicBezTo>
                  <a:cubicBezTo>
                    <a:pt x="88" y="201"/>
                    <a:pt x="89" y="201"/>
                    <a:pt x="90" y="201"/>
                  </a:cubicBezTo>
                  <a:close/>
                  <a:moveTo>
                    <a:pt x="8" y="199"/>
                  </a:moveTo>
                  <a:cubicBezTo>
                    <a:pt x="8" y="199"/>
                    <a:pt x="8" y="199"/>
                    <a:pt x="8" y="199"/>
                  </a:cubicBezTo>
                  <a:cubicBezTo>
                    <a:pt x="8" y="199"/>
                    <a:pt x="9" y="199"/>
                    <a:pt x="9" y="199"/>
                  </a:cubicBezTo>
                  <a:lnTo>
                    <a:pt x="9" y="198"/>
                  </a:lnTo>
                  <a:cubicBezTo>
                    <a:pt x="9" y="198"/>
                    <a:pt x="8" y="198"/>
                    <a:pt x="8" y="198"/>
                  </a:cubicBezTo>
                  <a:cubicBezTo>
                    <a:pt x="8" y="198"/>
                    <a:pt x="7" y="199"/>
                    <a:pt x="8" y="199"/>
                  </a:cubicBezTo>
                  <a:close/>
                  <a:moveTo>
                    <a:pt x="87" y="199"/>
                  </a:moveTo>
                  <a:cubicBezTo>
                    <a:pt x="87" y="199"/>
                    <a:pt x="88" y="199"/>
                    <a:pt x="88" y="199"/>
                  </a:cubicBezTo>
                  <a:cubicBezTo>
                    <a:pt x="88" y="199"/>
                    <a:pt x="88" y="198"/>
                    <a:pt x="88" y="198"/>
                  </a:cubicBezTo>
                  <a:cubicBezTo>
                    <a:pt x="88" y="198"/>
                    <a:pt x="88" y="198"/>
                    <a:pt x="88" y="198"/>
                  </a:cubicBezTo>
                  <a:cubicBezTo>
                    <a:pt x="87" y="198"/>
                    <a:pt x="87" y="198"/>
                    <a:pt x="87" y="199"/>
                  </a:cubicBezTo>
                  <a:close/>
                  <a:moveTo>
                    <a:pt x="115" y="198"/>
                  </a:moveTo>
                  <a:cubicBezTo>
                    <a:pt x="115" y="198"/>
                    <a:pt x="115" y="198"/>
                    <a:pt x="115" y="199"/>
                  </a:cubicBezTo>
                  <a:cubicBezTo>
                    <a:pt x="114" y="199"/>
                    <a:pt x="114" y="200"/>
                    <a:pt x="114" y="201"/>
                  </a:cubicBezTo>
                  <a:cubicBezTo>
                    <a:pt x="114" y="201"/>
                    <a:pt x="115" y="202"/>
                    <a:pt x="116" y="201"/>
                  </a:cubicBezTo>
                  <a:cubicBezTo>
                    <a:pt x="116" y="201"/>
                    <a:pt x="116" y="200"/>
                    <a:pt x="116" y="200"/>
                  </a:cubicBezTo>
                  <a:cubicBezTo>
                    <a:pt x="116" y="200"/>
                    <a:pt x="116" y="199"/>
                    <a:pt x="116" y="199"/>
                  </a:cubicBezTo>
                  <a:cubicBezTo>
                    <a:pt x="116" y="199"/>
                    <a:pt x="116" y="199"/>
                    <a:pt x="116" y="199"/>
                  </a:cubicBezTo>
                  <a:cubicBezTo>
                    <a:pt x="116" y="199"/>
                    <a:pt x="117" y="199"/>
                    <a:pt x="117" y="199"/>
                  </a:cubicBezTo>
                  <a:cubicBezTo>
                    <a:pt x="117" y="199"/>
                    <a:pt x="117" y="199"/>
                    <a:pt x="118" y="199"/>
                  </a:cubicBezTo>
                  <a:cubicBezTo>
                    <a:pt x="118" y="199"/>
                    <a:pt x="118" y="198"/>
                    <a:pt x="118" y="198"/>
                  </a:cubicBezTo>
                  <a:cubicBezTo>
                    <a:pt x="118" y="198"/>
                    <a:pt x="117" y="198"/>
                    <a:pt x="117" y="197"/>
                  </a:cubicBezTo>
                  <a:cubicBezTo>
                    <a:pt x="116" y="197"/>
                    <a:pt x="116" y="197"/>
                    <a:pt x="115" y="198"/>
                  </a:cubicBezTo>
                  <a:close/>
                  <a:moveTo>
                    <a:pt x="111" y="197"/>
                  </a:moveTo>
                  <a:cubicBezTo>
                    <a:pt x="112" y="197"/>
                    <a:pt x="112" y="197"/>
                    <a:pt x="112" y="196"/>
                  </a:cubicBezTo>
                  <a:cubicBezTo>
                    <a:pt x="111" y="196"/>
                    <a:pt x="111" y="196"/>
                    <a:pt x="111" y="196"/>
                  </a:cubicBezTo>
                  <a:cubicBezTo>
                    <a:pt x="110" y="196"/>
                    <a:pt x="110" y="196"/>
                    <a:pt x="110" y="197"/>
                  </a:cubicBezTo>
                  <a:cubicBezTo>
                    <a:pt x="110" y="197"/>
                    <a:pt x="110" y="197"/>
                    <a:pt x="110" y="197"/>
                  </a:cubicBezTo>
                  <a:cubicBezTo>
                    <a:pt x="111" y="198"/>
                    <a:pt x="111" y="198"/>
                    <a:pt x="111" y="197"/>
                  </a:cubicBezTo>
                  <a:close/>
                  <a:moveTo>
                    <a:pt x="9" y="198"/>
                  </a:moveTo>
                  <a:cubicBezTo>
                    <a:pt x="9" y="198"/>
                    <a:pt x="9" y="199"/>
                    <a:pt x="10" y="199"/>
                  </a:cubicBezTo>
                  <a:cubicBezTo>
                    <a:pt x="10" y="199"/>
                    <a:pt x="11" y="199"/>
                    <a:pt x="11" y="200"/>
                  </a:cubicBezTo>
                  <a:cubicBezTo>
                    <a:pt x="11" y="200"/>
                    <a:pt x="10" y="201"/>
                    <a:pt x="10" y="201"/>
                  </a:cubicBezTo>
                  <a:cubicBezTo>
                    <a:pt x="10" y="201"/>
                    <a:pt x="9" y="201"/>
                    <a:pt x="9" y="201"/>
                  </a:cubicBezTo>
                  <a:cubicBezTo>
                    <a:pt x="9" y="200"/>
                    <a:pt x="9" y="200"/>
                    <a:pt x="9" y="200"/>
                  </a:cubicBezTo>
                  <a:cubicBezTo>
                    <a:pt x="9" y="200"/>
                    <a:pt x="9" y="201"/>
                    <a:pt x="8" y="201"/>
                  </a:cubicBezTo>
                  <a:cubicBezTo>
                    <a:pt x="8" y="201"/>
                    <a:pt x="8" y="202"/>
                    <a:pt x="8" y="202"/>
                  </a:cubicBezTo>
                  <a:cubicBezTo>
                    <a:pt x="8" y="202"/>
                    <a:pt x="8" y="202"/>
                    <a:pt x="9" y="202"/>
                  </a:cubicBezTo>
                  <a:cubicBezTo>
                    <a:pt x="9" y="202"/>
                    <a:pt x="9" y="202"/>
                    <a:pt x="9" y="202"/>
                  </a:cubicBezTo>
                  <a:cubicBezTo>
                    <a:pt x="10" y="203"/>
                    <a:pt x="10" y="203"/>
                    <a:pt x="10" y="203"/>
                  </a:cubicBezTo>
                  <a:cubicBezTo>
                    <a:pt x="10" y="203"/>
                    <a:pt x="10" y="204"/>
                    <a:pt x="11" y="204"/>
                  </a:cubicBezTo>
                  <a:cubicBezTo>
                    <a:pt x="10" y="204"/>
                    <a:pt x="10" y="205"/>
                    <a:pt x="10" y="205"/>
                  </a:cubicBezTo>
                  <a:cubicBezTo>
                    <a:pt x="10" y="206"/>
                    <a:pt x="10" y="206"/>
                    <a:pt x="9" y="207"/>
                  </a:cubicBezTo>
                  <a:cubicBezTo>
                    <a:pt x="10" y="207"/>
                    <a:pt x="10" y="208"/>
                    <a:pt x="11" y="208"/>
                  </a:cubicBezTo>
                  <a:cubicBezTo>
                    <a:pt x="11" y="207"/>
                    <a:pt x="12" y="207"/>
                    <a:pt x="12" y="207"/>
                  </a:cubicBezTo>
                  <a:cubicBezTo>
                    <a:pt x="12" y="206"/>
                    <a:pt x="13" y="206"/>
                    <a:pt x="13" y="207"/>
                  </a:cubicBezTo>
                  <a:cubicBezTo>
                    <a:pt x="13" y="207"/>
                    <a:pt x="13" y="207"/>
                    <a:pt x="13" y="208"/>
                  </a:cubicBezTo>
                  <a:cubicBezTo>
                    <a:pt x="13" y="208"/>
                    <a:pt x="14" y="208"/>
                    <a:pt x="14" y="208"/>
                  </a:cubicBezTo>
                  <a:cubicBezTo>
                    <a:pt x="14" y="208"/>
                    <a:pt x="15" y="208"/>
                    <a:pt x="15" y="208"/>
                  </a:cubicBezTo>
                  <a:cubicBezTo>
                    <a:pt x="15" y="207"/>
                    <a:pt x="15" y="207"/>
                    <a:pt x="16" y="207"/>
                  </a:cubicBezTo>
                  <a:cubicBezTo>
                    <a:pt x="16" y="207"/>
                    <a:pt x="16" y="207"/>
                    <a:pt x="16" y="208"/>
                  </a:cubicBezTo>
                  <a:cubicBezTo>
                    <a:pt x="16" y="208"/>
                    <a:pt x="16" y="208"/>
                    <a:pt x="17" y="209"/>
                  </a:cubicBezTo>
                  <a:cubicBezTo>
                    <a:pt x="17" y="209"/>
                    <a:pt x="17" y="210"/>
                    <a:pt x="17" y="210"/>
                  </a:cubicBezTo>
                  <a:cubicBezTo>
                    <a:pt x="18" y="210"/>
                    <a:pt x="18" y="210"/>
                    <a:pt x="19" y="210"/>
                  </a:cubicBezTo>
                  <a:cubicBezTo>
                    <a:pt x="19" y="209"/>
                    <a:pt x="18" y="208"/>
                    <a:pt x="17" y="208"/>
                  </a:cubicBezTo>
                  <a:cubicBezTo>
                    <a:pt x="17" y="208"/>
                    <a:pt x="17" y="207"/>
                    <a:pt x="18" y="207"/>
                  </a:cubicBezTo>
                  <a:cubicBezTo>
                    <a:pt x="18" y="207"/>
                    <a:pt x="18" y="206"/>
                    <a:pt x="18" y="206"/>
                  </a:cubicBezTo>
                  <a:cubicBezTo>
                    <a:pt x="18" y="206"/>
                    <a:pt x="18" y="205"/>
                    <a:pt x="18" y="204"/>
                  </a:cubicBezTo>
                  <a:cubicBezTo>
                    <a:pt x="18" y="204"/>
                    <a:pt x="18" y="203"/>
                    <a:pt x="18" y="203"/>
                  </a:cubicBezTo>
                  <a:cubicBezTo>
                    <a:pt x="17" y="203"/>
                    <a:pt x="17" y="202"/>
                    <a:pt x="17" y="202"/>
                  </a:cubicBezTo>
                  <a:cubicBezTo>
                    <a:pt x="17" y="202"/>
                    <a:pt x="17" y="201"/>
                    <a:pt x="17" y="201"/>
                  </a:cubicBezTo>
                  <a:cubicBezTo>
                    <a:pt x="17" y="201"/>
                    <a:pt x="17" y="200"/>
                    <a:pt x="16" y="200"/>
                  </a:cubicBezTo>
                  <a:cubicBezTo>
                    <a:pt x="16" y="200"/>
                    <a:pt x="16" y="200"/>
                    <a:pt x="15" y="200"/>
                  </a:cubicBezTo>
                  <a:cubicBezTo>
                    <a:pt x="16" y="199"/>
                    <a:pt x="16" y="199"/>
                    <a:pt x="16" y="199"/>
                  </a:cubicBezTo>
                  <a:cubicBezTo>
                    <a:pt x="17" y="199"/>
                    <a:pt x="17" y="199"/>
                    <a:pt x="17" y="198"/>
                  </a:cubicBezTo>
                  <a:cubicBezTo>
                    <a:pt x="17" y="198"/>
                    <a:pt x="16" y="198"/>
                    <a:pt x="16" y="198"/>
                  </a:cubicBezTo>
                  <a:cubicBezTo>
                    <a:pt x="15" y="198"/>
                    <a:pt x="15" y="197"/>
                    <a:pt x="15" y="197"/>
                  </a:cubicBezTo>
                  <a:cubicBezTo>
                    <a:pt x="14" y="197"/>
                    <a:pt x="14" y="197"/>
                    <a:pt x="14" y="197"/>
                  </a:cubicBezTo>
                  <a:cubicBezTo>
                    <a:pt x="13" y="197"/>
                    <a:pt x="13" y="197"/>
                    <a:pt x="13" y="197"/>
                  </a:cubicBezTo>
                  <a:cubicBezTo>
                    <a:pt x="13" y="197"/>
                    <a:pt x="13" y="196"/>
                    <a:pt x="13" y="196"/>
                  </a:cubicBezTo>
                  <a:cubicBezTo>
                    <a:pt x="13" y="196"/>
                    <a:pt x="13" y="196"/>
                    <a:pt x="13" y="196"/>
                  </a:cubicBezTo>
                  <a:cubicBezTo>
                    <a:pt x="13" y="196"/>
                    <a:pt x="13" y="196"/>
                    <a:pt x="12" y="196"/>
                  </a:cubicBezTo>
                  <a:cubicBezTo>
                    <a:pt x="12" y="196"/>
                    <a:pt x="12" y="195"/>
                    <a:pt x="12" y="195"/>
                  </a:cubicBezTo>
                  <a:cubicBezTo>
                    <a:pt x="11" y="196"/>
                    <a:pt x="11" y="196"/>
                    <a:pt x="11" y="197"/>
                  </a:cubicBezTo>
                  <a:cubicBezTo>
                    <a:pt x="11" y="198"/>
                    <a:pt x="10" y="198"/>
                    <a:pt x="9" y="198"/>
                  </a:cubicBezTo>
                  <a:close/>
                  <a:moveTo>
                    <a:pt x="98" y="198"/>
                  </a:moveTo>
                  <a:cubicBezTo>
                    <a:pt x="99" y="198"/>
                    <a:pt x="99" y="198"/>
                    <a:pt x="99" y="197"/>
                  </a:cubicBezTo>
                  <a:cubicBezTo>
                    <a:pt x="99" y="196"/>
                    <a:pt x="99" y="196"/>
                    <a:pt x="98" y="196"/>
                  </a:cubicBezTo>
                  <a:cubicBezTo>
                    <a:pt x="98" y="196"/>
                    <a:pt x="98" y="196"/>
                    <a:pt x="98" y="197"/>
                  </a:cubicBezTo>
                  <a:cubicBezTo>
                    <a:pt x="98" y="197"/>
                    <a:pt x="98" y="198"/>
                    <a:pt x="98" y="198"/>
                  </a:cubicBezTo>
                  <a:close/>
                  <a:moveTo>
                    <a:pt x="52" y="195"/>
                  </a:moveTo>
                  <a:cubicBezTo>
                    <a:pt x="53" y="195"/>
                    <a:pt x="53" y="195"/>
                    <a:pt x="53" y="195"/>
                  </a:cubicBezTo>
                  <a:lnTo>
                    <a:pt x="52" y="195"/>
                  </a:lnTo>
                  <a:cubicBezTo>
                    <a:pt x="52" y="195"/>
                    <a:pt x="52" y="195"/>
                    <a:pt x="52" y="195"/>
                  </a:cubicBezTo>
                  <a:cubicBezTo>
                    <a:pt x="52" y="195"/>
                    <a:pt x="52" y="195"/>
                    <a:pt x="52" y="195"/>
                  </a:cubicBezTo>
                  <a:close/>
                  <a:moveTo>
                    <a:pt x="100" y="196"/>
                  </a:moveTo>
                  <a:cubicBezTo>
                    <a:pt x="100" y="196"/>
                    <a:pt x="101" y="196"/>
                    <a:pt x="101" y="197"/>
                  </a:cubicBezTo>
                  <a:cubicBezTo>
                    <a:pt x="101" y="197"/>
                    <a:pt x="101" y="197"/>
                    <a:pt x="102" y="197"/>
                  </a:cubicBezTo>
                  <a:cubicBezTo>
                    <a:pt x="102" y="197"/>
                    <a:pt x="102" y="196"/>
                    <a:pt x="102" y="196"/>
                  </a:cubicBezTo>
                  <a:cubicBezTo>
                    <a:pt x="102" y="195"/>
                    <a:pt x="101" y="195"/>
                    <a:pt x="101" y="194"/>
                  </a:cubicBezTo>
                  <a:cubicBezTo>
                    <a:pt x="101" y="195"/>
                    <a:pt x="101" y="195"/>
                    <a:pt x="101" y="195"/>
                  </a:cubicBezTo>
                  <a:cubicBezTo>
                    <a:pt x="100" y="195"/>
                    <a:pt x="100" y="195"/>
                    <a:pt x="100" y="196"/>
                  </a:cubicBezTo>
                  <a:close/>
                  <a:moveTo>
                    <a:pt x="50" y="196"/>
                  </a:moveTo>
                  <a:cubicBezTo>
                    <a:pt x="50" y="196"/>
                    <a:pt x="51" y="195"/>
                    <a:pt x="51" y="195"/>
                  </a:cubicBezTo>
                  <a:cubicBezTo>
                    <a:pt x="51" y="195"/>
                    <a:pt x="51" y="195"/>
                    <a:pt x="51" y="195"/>
                  </a:cubicBezTo>
                  <a:cubicBezTo>
                    <a:pt x="51" y="195"/>
                    <a:pt x="51" y="195"/>
                    <a:pt x="51" y="194"/>
                  </a:cubicBezTo>
                  <a:cubicBezTo>
                    <a:pt x="51" y="194"/>
                    <a:pt x="50" y="194"/>
                    <a:pt x="50" y="194"/>
                  </a:cubicBezTo>
                  <a:cubicBezTo>
                    <a:pt x="50" y="194"/>
                    <a:pt x="50" y="195"/>
                    <a:pt x="50" y="195"/>
                  </a:cubicBezTo>
                  <a:cubicBezTo>
                    <a:pt x="49" y="195"/>
                    <a:pt x="49" y="195"/>
                    <a:pt x="50" y="196"/>
                  </a:cubicBezTo>
                  <a:cubicBezTo>
                    <a:pt x="50" y="196"/>
                    <a:pt x="50" y="196"/>
                    <a:pt x="50" y="196"/>
                  </a:cubicBezTo>
                  <a:close/>
                  <a:moveTo>
                    <a:pt x="38" y="195"/>
                  </a:moveTo>
                  <a:cubicBezTo>
                    <a:pt x="38" y="195"/>
                    <a:pt x="38" y="195"/>
                    <a:pt x="38" y="195"/>
                  </a:cubicBezTo>
                  <a:cubicBezTo>
                    <a:pt x="39" y="195"/>
                    <a:pt x="39" y="194"/>
                    <a:pt x="39" y="194"/>
                  </a:cubicBezTo>
                  <a:cubicBezTo>
                    <a:pt x="38" y="194"/>
                    <a:pt x="38" y="194"/>
                    <a:pt x="38" y="194"/>
                  </a:cubicBezTo>
                  <a:cubicBezTo>
                    <a:pt x="38" y="194"/>
                    <a:pt x="38" y="195"/>
                    <a:pt x="38" y="195"/>
                  </a:cubicBezTo>
                  <a:close/>
                  <a:moveTo>
                    <a:pt x="37" y="194"/>
                  </a:moveTo>
                  <a:cubicBezTo>
                    <a:pt x="37" y="193"/>
                    <a:pt x="36" y="193"/>
                    <a:pt x="36" y="193"/>
                  </a:cubicBezTo>
                  <a:cubicBezTo>
                    <a:pt x="35" y="193"/>
                    <a:pt x="35" y="193"/>
                    <a:pt x="34" y="193"/>
                  </a:cubicBezTo>
                  <a:cubicBezTo>
                    <a:pt x="34" y="194"/>
                    <a:pt x="34" y="194"/>
                    <a:pt x="34" y="194"/>
                  </a:cubicBezTo>
                  <a:cubicBezTo>
                    <a:pt x="34" y="194"/>
                    <a:pt x="34" y="195"/>
                    <a:pt x="34" y="195"/>
                  </a:cubicBezTo>
                  <a:cubicBezTo>
                    <a:pt x="34" y="195"/>
                    <a:pt x="35" y="195"/>
                    <a:pt x="36" y="195"/>
                  </a:cubicBezTo>
                  <a:cubicBezTo>
                    <a:pt x="37" y="195"/>
                    <a:pt x="37" y="194"/>
                    <a:pt x="37" y="194"/>
                  </a:cubicBezTo>
                  <a:close/>
                  <a:moveTo>
                    <a:pt x="45" y="193"/>
                  </a:moveTo>
                  <a:cubicBezTo>
                    <a:pt x="45" y="193"/>
                    <a:pt x="45" y="194"/>
                    <a:pt x="46" y="194"/>
                  </a:cubicBezTo>
                  <a:cubicBezTo>
                    <a:pt x="46" y="194"/>
                    <a:pt x="46" y="193"/>
                    <a:pt x="47" y="193"/>
                  </a:cubicBezTo>
                  <a:cubicBezTo>
                    <a:pt x="47" y="193"/>
                    <a:pt x="46" y="193"/>
                    <a:pt x="46" y="193"/>
                  </a:cubicBezTo>
                  <a:cubicBezTo>
                    <a:pt x="46" y="193"/>
                    <a:pt x="46" y="193"/>
                    <a:pt x="46" y="193"/>
                  </a:cubicBezTo>
                  <a:cubicBezTo>
                    <a:pt x="46" y="193"/>
                    <a:pt x="46" y="193"/>
                    <a:pt x="46" y="193"/>
                  </a:cubicBezTo>
                  <a:cubicBezTo>
                    <a:pt x="45" y="193"/>
                    <a:pt x="45" y="193"/>
                    <a:pt x="45" y="193"/>
                  </a:cubicBezTo>
                  <a:close/>
                  <a:moveTo>
                    <a:pt x="57" y="192"/>
                  </a:moveTo>
                  <a:cubicBezTo>
                    <a:pt x="57" y="193"/>
                    <a:pt x="57" y="193"/>
                    <a:pt x="57" y="193"/>
                  </a:cubicBezTo>
                  <a:cubicBezTo>
                    <a:pt x="57" y="194"/>
                    <a:pt x="58" y="194"/>
                    <a:pt x="58" y="193"/>
                  </a:cubicBezTo>
                  <a:lnTo>
                    <a:pt x="58" y="193"/>
                  </a:lnTo>
                  <a:cubicBezTo>
                    <a:pt x="58" y="192"/>
                    <a:pt x="57" y="192"/>
                    <a:pt x="57" y="192"/>
                  </a:cubicBezTo>
                  <a:close/>
                  <a:moveTo>
                    <a:pt x="91" y="191"/>
                  </a:moveTo>
                  <a:cubicBezTo>
                    <a:pt x="90" y="192"/>
                    <a:pt x="91" y="192"/>
                    <a:pt x="91" y="192"/>
                  </a:cubicBezTo>
                  <a:cubicBezTo>
                    <a:pt x="92" y="192"/>
                    <a:pt x="92" y="192"/>
                    <a:pt x="92" y="191"/>
                  </a:cubicBezTo>
                  <a:cubicBezTo>
                    <a:pt x="91" y="191"/>
                    <a:pt x="91" y="191"/>
                    <a:pt x="91" y="191"/>
                  </a:cubicBezTo>
                  <a:close/>
                  <a:moveTo>
                    <a:pt x="99" y="193"/>
                  </a:moveTo>
                  <a:cubicBezTo>
                    <a:pt x="100" y="193"/>
                    <a:pt x="100" y="192"/>
                    <a:pt x="101" y="192"/>
                  </a:cubicBezTo>
                  <a:cubicBezTo>
                    <a:pt x="101" y="191"/>
                    <a:pt x="101" y="190"/>
                    <a:pt x="101" y="190"/>
                  </a:cubicBezTo>
                  <a:cubicBezTo>
                    <a:pt x="100" y="190"/>
                    <a:pt x="99" y="190"/>
                    <a:pt x="99" y="191"/>
                  </a:cubicBezTo>
                  <a:cubicBezTo>
                    <a:pt x="99" y="192"/>
                    <a:pt x="99" y="192"/>
                    <a:pt x="99" y="193"/>
                  </a:cubicBezTo>
                  <a:close/>
                  <a:moveTo>
                    <a:pt x="57" y="190"/>
                  </a:moveTo>
                  <a:cubicBezTo>
                    <a:pt x="58" y="191"/>
                    <a:pt x="58" y="191"/>
                    <a:pt x="58" y="191"/>
                  </a:cubicBezTo>
                  <a:cubicBezTo>
                    <a:pt x="58" y="191"/>
                    <a:pt x="58" y="191"/>
                    <a:pt x="58" y="191"/>
                  </a:cubicBezTo>
                  <a:cubicBezTo>
                    <a:pt x="58" y="190"/>
                    <a:pt x="58" y="190"/>
                    <a:pt x="58" y="190"/>
                  </a:cubicBezTo>
                  <a:cubicBezTo>
                    <a:pt x="58" y="190"/>
                    <a:pt x="57" y="190"/>
                    <a:pt x="57" y="190"/>
                  </a:cubicBezTo>
                  <a:close/>
                  <a:moveTo>
                    <a:pt x="37" y="190"/>
                  </a:moveTo>
                  <a:cubicBezTo>
                    <a:pt x="37" y="190"/>
                    <a:pt x="37" y="190"/>
                    <a:pt x="38" y="190"/>
                  </a:cubicBezTo>
                  <a:lnTo>
                    <a:pt x="38" y="189"/>
                  </a:lnTo>
                  <a:cubicBezTo>
                    <a:pt x="38" y="189"/>
                    <a:pt x="37" y="189"/>
                    <a:pt x="37" y="189"/>
                  </a:cubicBezTo>
                  <a:cubicBezTo>
                    <a:pt x="37" y="189"/>
                    <a:pt x="37" y="190"/>
                    <a:pt x="37" y="190"/>
                  </a:cubicBezTo>
                  <a:close/>
                  <a:moveTo>
                    <a:pt x="83" y="189"/>
                  </a:moveTo>
                  <a:cubicBezTo>
                    <a:pt x="83" y="189"/>
                    <a:pt x="83" y="188"/>
                    <a:pt x="83" y="188"/>
                  </a:cubicBezTo>
                  <a:cubicBezTo>
                    <a:pt x="82" y="188"/>
                    <a:pt x="82" y="188"/>
                    <a:pt x="82" y="188"/>
                  </a:cubicBezTo>
                  <a:cubicBezTo>
                    <a:pt x="82" y="188"/>
                    <a:pt x="82" y="189"/>
                    <a:pt x="82" y="189"/>
                  </a:cubicBezTo>
                  <a:cubicBezTo>
                    <a:pt x="82" y="189"/>
                    <a:pt x="82" y="189"/>
                    <a:pt x="82" y="189"/>
                  </a:cubicBezTo>
                  <a:cubicBezTo>
                    <a:pt x="83" y="190"/>
                    <a:pt x="83" y="189"/>
                    <a:pt x="83" y="189"/>
                  </a:cubicBezTo>
                  <a:close/>
                  <a:moveTo>
                    <a:pt x="54" y="193"/>
                  </a:moveTo>
                  <a:cubicBezTo>
                    <a:pt x="54" y="192"/>
                    <a:pt x="53" y="192"/>
                    <a:pt x="53" y="191"/>
                  </a:cubicBezTo>
                  <a:cubicBezTo>
                    <a:pt x="52" y="190"/>
                    <a:pt x="52" y="190"/>
                    <a:pt x="51" y="191"/>
                  </a:cubicBezTo>
                  <a:cubicBezTo>
                    <a:pt x="51" y="191"/>
                    <a:pt x="52" y="192"/>
                    <a:pt x="53" y="193"/>
                  </a:cubicBezTo>
                  <a:cubicBezTo>
                    <a:pt x="53" y="193"/>
                    <a:pt x="54" y="193"/>
                    <a:pt x="55" y="194"/>
                  </a:cubicBezTo>
                  <a:cubicBezTo>
                    <a:pt x="55" y="194"/>
                    <a:pt x="55" y="194"/>
                    <a:pt x="55" y="194"/>
                  </a:cubicBezTo>
                  <a:cubicBezTo>
                    <a:pt x="56" y="194"/>
                    <a:pt x="56" y="193"/>
                    <a:pt x="56" y="193"/>
                  </a:cubicBezTo>
                  <a:cubicBezTo>
                    <a:pt x="56" y="193"/>
                    <a:pt x="56" y="193"/>
                    <a:pt x="56" y="193"/>
                  </a:cubicBezTo>
                  <a:cubicBezTo>
                    <a:pt x="55" y="193"/>
                    <a:pt x="55" y="193"/>
                    <a:pt x="55" y="192"/>
                  </a:cubicBezTo>
                  <a:cubicBezTo>
                    <a:pt x="55" y="192"/>
                    <a:pt x="56" y="192"/>
                    <a:pt x="56" y="192"/>
                  </a:cubicBezTo>
                  <a:cubicBezTo>
                    <a:pt x="56" y="192"/>
                    <a:pt x="56" y="192"/>
                    <a:pt x="56" y="191"/>
                  </a:cubicBezTo>
                  <a:lnTo>
                    <a:pt x="55" y="191"/>
                  </a:lnTo>
                  <a:cubicBezTo>
                    <a:pt x="55" y="190"/>
                    <a:pt x="56" y="190"/>
                    <a:pt x="56" y="189"/>
                  </a:cubicBezTo>
                  <a:cubicBezTo>
                    <a:pt x="56" y="188"/>
                    <a:pt x="55" y="188"/>
                    <a:pt x="55" y="188"/>
                  </a:cubicBezTo>
                  <a:cubicBezTo>
                    <a:pt x="55" y="188"/>
                    <a:pt x="55" y="189"/>
                    <a:pt x="55" y="190"/>
                  </a:cubicBezTo>
                  <a:cubicBezTo>
                    <a:pt x="55" y="191"/>
                    <a:pt x="55" y="192"/>
                    <a:pt x="54" y="193"/>
                  </a:cubicBezTo>
                  <a:close/>
                  <a:moveTo>
                    <a:pt x="54" y="189"/>
                  </a:moveTo>
                  <a:cubicBezTo>
                    <a:pt x="54" y="188"/>
                    <a:pt x="54" y="188"/>
                    <a:pt x="54" y="188"/>
                  </a:cubicBezTo>
                  <a:cubicBezTo>
                    <a:pt x="54" y="188"/>
                    <a:pt x="54" y="187"/>
                    <a:pt x="54" y="187"/>
                  </a:cubicBezTo>
                  <a:cubicBezTo>
                    <a:pt x="54" y="187"/>
                    <a:pt x="54" y="186"/>
                    <a:pt x="53" y="187"/>
                  </a:cubicBezTo>
                  <a:cubicBezTo>
                    <a:pt x="53" y="187"/>
                    <a:pt x="53" y="187"/>
                    <a:pt x="53" y="187"/>
                  </a:cubicBezTo>
                  <a:cubicBezTo>
                    <a:pt x="52" y="188"/>
                    <a:pt x="52" y="188"/>
                    <a:pt x="53" y="189"/>
                  </a:cubicBezTo>
                  <a:cubicBezTo>
                    <a:pt x="53" y="189"/>
                    <a:pt x="53" y="190"/>
                    <a:pt x="52" y="190"/>
                  </a:cubicBezTo>
                  <a:cubicBezTo>
                    <a:pt x="53" y="191"/>
                    <a:pt x="54" y="191"/>
                    <a:pt x="54" y="190"/>
                  </a:cubicBezTo>
                  <a:cubicBezTo>
                    <a:pt x="54" y="190"/>
                    <a:pt x="54" y="190"/>
                    <a:pt x="54" y="189"/>
                  </a:cubicBezTo>
                  <a:cubicBezTo>
                    <a:pt x="54" y="189"/>
                    <a:pt x="54" y="189"/>
                    <a:pt x="54" y="189"/>
                  </a:cubicBezTo>
                  <a:close/>
                  <a:moveTo>
                    <a:pt x="57" y="187"/>
                  </a:moveTo>
                  <a:cubicBezTo>
                    <a:pt x="57" y="188"/>
                    <a:pt x="56" y="188"/>
                    <a:pt x="56" y="188"/>
                  </a:cubicBezTo>
                  <a:cubicBezTo>
                    <a:pt x="56" y="189"/>
                    <a:pt x="57" y="189"/>
                    <a:pt x="57" y="189"/>
                  </a:cubicBezTo>
                  <a:cubicBezTo>
                    <a:pt x="57" y="189"/>
                    <a:pt x="57" y="189"/>
                    <a:pt x="58" y="188"/>
                  </a:cubicBezTo>
                  <a:cubicBezTo>
                    <a:pt x="58" y="188"/>
                    <a:pt x="58" y="188"/>
                    <a:pt x="59" y="188"/>
                  </a:cubicBezTo>
                  <a:cubicBezTo>
                    <a:pt x="59" y="187"/>
                    <a:pt x="59" y="187"/>
                    <a:pt x="59" y="187"/>
                  </a:cubicBezTo>
                  <a:cubicBezTo>
                    <a:pt x="59" y="186"/>
                    <a:pt x="59" y="186"/>
                    <a:pt x="58" y="186"/>
                  </a:cubicBezTo>
                  <a:cubicBezTo>
                    <a:pt x="58" y="186"/>
                    <a:pt x="58" y="186"/>
                    <a:pt x="58" y="186"/>
                  </a:cubicBezTo>
                  <a:cubicBezTo>
                    <a:pt x="57" y="186"/>
                    <a:pt x="57" y="187"/>
                    <a:pt x="57" y="187"/>
                  </a:cubicBezTo>
                  <a:close/>
                  <a:moveTo>
                    <a:pt x="56" y="185"/>
                  </a:moveTo>
                  <a:cubicBezTo>
                    <a:pt x="56" y="185"/>
                    <a:pt x="56" y="185"/>
                    <a:pt x="56" y="184"/>
                  </a:cubicBezTo>
                  <a:cubicBezTo>
                    <a:pt x="56" y="184"/>
                    <a:pt x="55" y="184"/>
                    <a:pt x="55" y="184"/>
                  </a:cubicBezTo>
                  <a:cubicBezTo>
                    <a:pt x="55" y="184"/>
                    <a:pt x="55" y="185"/>
                    <a:pt x="55" y="186"/>
                  </a:cubicBezTo>
                  <a:cubicBezTo>
                    <a:pt x="55" y="186"/>
                    <a:pt x="55" y="187"/>
                    <a:pt x="56" y="187"/>
                  </a:cubicBezTo>
                  <a:cubicBezTo>
                    <a:pt x="56" y="187"/>
                    <a:pt x="56" y="187"/>
                    <a:pt x="56" y="186"/>
                  </a:cubicBezTo>
                  <a:cubicBezTo>
                    <a:pt x="56" y="186"/>
                    <a:pt x="56" y="186"/>
                    <a:pt x="56" y="186"/>
                  </a:cubicBezTo>
                  <a:cubicBezTo>
                    <a:pt x="57" y="185"/>
                    <a:pt x="57" y="185"/>
                    <a:pt x="58" y="185"/>
                  </a:cubicBezTo>
                  <a:cubicBezTo>
                    <a:pt x="58" y="184"/>
                    <a:pt x="58" y="184"/>
                    <a:pt x="58" y="183"/>
                  </a:cubicBezTo>
                  <a:lnTo>
                    <a:pt x="58" y="183"/>
                  </a:lnTo>
                  <a:cubicBezTo>
                    <a:pt x="57" y="182"/>
                    <a:pt x="57" y="182"/>
                    <a:pt x="57" y="183"/>
                  </a:cubicBezTo>
                  <a:cubicBezTo>
                    <a:pt x="57" y="184"/>
                    <a:pt x="56" y="184"/>
                    <a:pt x="56" y="185"/>
                  </a:cubicBezTo>
                  <a:close/>
                  <a:moveTo>
                    <a:pt x="55" y="183"/>
                  </a:moveTo>
                  <a:cubicBezTo>
                    <a:pt x="55" y="182"/>
                    <a:pt x="55" y="182"/>
                    <a:pt x="55" y="182"/>
                  </a:cubicBezTo>
                  <a:cubicBezTo>
                    <a:pt x="55" y="182"/>
                    <a:pt x="55" y="182"/>
                    <a:pt x="55" y="183"/>
                  </a:cubicBezTo>
                  <a:cubicBezTo>
                    <a:pt x="55" y="183"/>
                    <a:pt x="55" y="183"/>
                    <a:pt x="55" y="183"/>
                  </a:cubicBezTo>
                  <a:close/>
                  <a:moveTo>
                    <a:pt x="100" y="184"/>
                  </a:moveTo>
                  <a:cubicBezTo>
                    <a:pt x="100" y="184"/>
                    <a:pt x="100" y="184"/>
                    <a:pt x="100" y="184"/>
                  </a:cubicBezTo>
                  <a:cubicBezTo>
                    <a:pt x="100" y="185"/>
                    <a:pt x="99" y="185"/>
                    <a:pt x="100" y="186"/>
                  </a:cubicBezTo>
                  <a:cubicBezTo>
                    <a:pt x="100" y="186"/>
                    <a:pt x="100" y="186"/>
                    <a:pt x="100" y="186"/>
                  </a:cubicBezTo>
                  <a:cubicBezTo>
                    <a:pt x="101" y="186"/>
                    <a:pt x="101" y="186"/>
                    <a:pt x="101" y="184"/>
                  </a:cubicBezTo>
                  <a:cubicBezTo>
                    <a:pt x="101" y="183"/>
                    <a:pt x="101" y="182"/>
                    <a:pt x="101" y="182"/>
                  </a:cubicBezTo>
                  <a:cubicBezTo>
                    <a:pt x="100" y="182"/>
                    <a:pt x="100" y="182"/>
                    <a:pt x="100" y="182"/>
                  </a:cubicBezTo>
                  <a:cubicBezTo>
                    <a:pt x="100" y="183"/>
                    <a:pt x="100" y="183"/>
                    <a:pt x="100" y="184"/>
                  </a:cubicBezTo>
                  <a:close/>
                  <a:moveTo>
                    <a:pt x="54" y="179"/>
                  </a:moveTo>
                  <a:cubicBezTo>
                    <a:pt x="54" y="179"/>
                    <a:pt x="54" y="179"/>
                    <a:pt x="54" y="179"/>
                  </a:cubicBezTo>
                  <a:cubicBezTo>
                    <a:pt x="55" y="179"/>
                    <a:pt x="54" y="178"/>
                    <a:pt x="54" y="178"/>
                  </a:cubicBezTo>
                  <a:cubicBezTo>
                    <a:pt x="54" y="179"/>
                    <a:pt x="54" y="179"/>
                    <a:pt x="54" y="179"/>
                  </a:cubicBezTo>
                  <a:cubicBezTo>
                    <a:pt x="54" y="179"/>
                    <a:pt x="54" y="179"/>
                    <a:pt x="54" y="179"/>
                  </a:cubicBezTo>
                  <a:close/>
                  <a:moveTo>
                    <a:pt x="110" y="175"/>
                  </a:moveTo>
                  <a:cubicBezTo>
                    <a:pt x="111" y="175"/>
                    <a:pt x="111" y="175"/>
                    <a:pt x="112" y="174"/>
                  </a:cubicBezTo>
                  <a:cubicBezTo>
                    <a:pt x="113" y="174"/>
                    <a:pt x="113" y="173"/>
                    <a:pt x="113" y="172"/>
                  </a:cubicBezTo>
                  <a:cubicBezTo>
                    <a:pt x="112" y="172"/>
                    <a:pt x="111" y="173"/>
                    <a:pt x="111" y="173"/>
                  </a:cubicBezTo>
                  <a:cubicBezTo>
                    <a:pt x="110" y="174"/>
                    <a:pt x="110" y="174"/>
                    <a:pt x="110" y="175"/>
                  </a:cubicBezTo>
                  <a:close/>
                  <a:moveTo>
                    <a:pt x="127" y="161"/>
                  </a:moveTo>
                  <a:cubicBezTo>
                    <a:pt x="127" y="161"/>
                    <a:pt x="128" y="161"/>
                    <a:pt x="127" y="160"/>
                  </a:cubicBezTo>
                  <a:cubicBezTo>
                    <a:pt x="127" y="159"/>
                    <a:pt x="127" y="159"/>
                    <a:pt x="126" y="159"/>
                  </a:cubicBezTo>
                  <a:cubicBezTo>
                    <a:pt x="126" y="159"/>
                    <a:pt x="126" y="160"/>
                    <a:pt x="126" y="160"/>
                  </a:cubicBezTo>
                  <a:cubicBezTo>
                    <a:pt x="126" y="161"/>
                    <a:pt x="126" y="161"/>
                    <a:pt x="127" y="161"/>
                  </a:cubicBezTo>
                  <a:close/>
                  <a:moveTo>
                    <a:pt x="18" y="155"/>
                  </a:moveTo>
                  <a:cubicBezTo>
                    <a:pt x="18" y="155"/>
                    <a:pt x="18" y="155"/>
                    <a:pt x="18" y="156"/>
                  </a:cubicBezTo>
                  <a:cubicBezTo>
                    <a:pt x="18" y="156"/>
                    <a:pt x="18" y="156"/>
                    <a:pt x="18" y="157"/>
                  </a:cubicBezTo>
                  <a:cubicBezTo>
                    <a:pt x="18" y="157"/>
                    <a:pt x="18" y="157"/>
                    <a:pt x="18" y="157"/>
                  </a:cubicBezTo>
                  <a:cubicBezTo>
                    <a:pt x="17" y="158"/>
                    <a:pt x="17" y="158"/>
                    <a:pt x="17" y="158"/>
                  </a:cubicBezTo>
                  <a:cubicBezTo>
                    <a:pt x="17" y="158"/>
                    <a:pt x="17" y="159"/>
                    <a:pt x="18" y="159"/>
                  </a:cubicBezTo>
                  <a:lnTo>
                    <a:pt x="20" y="157"/>
                  </a:lnTo>
                  <a:cubicBezTo>
                    <a:pt x="20" y="157"/>
                    <a:pt x="20" y="156"/>
                    <a:pt x="20" y="156"/>
                  </a:cubicBezTo>
                  <a:cubicBezTo>
                    <a:pt x="20" y="156"/>
                    <a:pt x="20" y="156"/>
                    <a:pt x="20" y="156"/>
                  </a:cubicBezTo>
                  <a:cubicBezTo>
                    <a:pt x="20" y="156"/>
                    <a:pt x="20" y="156"/>
                    <a:pt x="19" y="156"/>
                  </a:cubicBezTo>
                  <a:cubicBezTo>
                    <a:pt x="19" y="155"/>
                    <a:pt x="19" y="155"/>
                    <a:pt x="19" y="155"/>
                  </a:cubicBezTo>
                  <a:lnTo>
                    <a:pt x="18" y="155"/>
                  </a:lnTo>
                  <a:close/>
                  <a:moveTo>
                    <a:pt x="100" y="155"/>
                  </a:moveTo>
                  <a:cubicBezTo>
                    <a:pt x="100" y="155"/>
                    <a:pt x="101" y="155"/>
                    <a:pt x="101" y="155"/>
                  </a:cubicBezTo>
                  <a:cubicBezTo>
                    <a:pt x="100" y="154"/>
                    <a:pt x="100" y="154"/>
                    <a:pt x="100" y="155"/>
                  </a:cubicBezTo>
                  <a:cubicBezTo>
                    <a:pt x="99" y="155"/>
                    <a:pt x="99" y="155"/>
                    <a:pt x="100" y="155"/>
                  </a:cubicBezTo>
                  <a:close/>
                  <a:moveTo>
                    <a:pt x="60" y="154"/>
                  </a:moveTo>
                  <a:cubicBezTo>
                    <a:pt x="61" y="154"/>
                    <a:pt x="61" y="154"/>
                    <a:pt x="61" y="153"/>
                  </a:cubicBezTo>
                  <a:cubicBezTo>
                    <a:pt x="60" y="152"/>
                    <a:pt x="60" y="152"/>
                    <a:pt x="60" y="152"/>
                  </a:cubicBezTo>
                  <a:cubicBezTo>
                    <a:pt x="59" y="152"/>
                    <a:pt x="59" y="153"/>
                    <a:pt x="59" y="153"/>
                  </a:cubicBezTo>
                  <a:cubicBezTo>
                    <a:pt x="59" y="154"/>
                    <a:pt x="59" y="154"/>
                    <a:pt x="60" y="154"/>
                  </a:cubicBezTo>
                  <a:close/>
                  <a:moveTo>
                    <a:pt x="62" y="154"/>
                  </a:moveTo>
                  <a:cubicBezTo>
                    <a:pt x="62" y="154"/>
                    <a:pt x="62" y="153"/>
                    <a:pt x="62" y="153"/>
                  </a:cubicBezTo>
                  <a:cubicBezTo>
                    <a:pt x="62" y="152"/>
                    <a:pt x="62" y="151"/>
                    <a:pt x="62" y="151"/>
                  </a:cubicBezTo>
                  <a:cubicBezTo>
                    <a:pt x="62" y="151"/>
                    <a:pt x="61" y="152"/>
                    <a:pt x="61" y="153"/>
                  </a:cubicBezTo>
                  <a:cubicBezTo>
                    <a:pt x="61" y="153"/>
                    <a:pt x="61" y="154"/>
                    <a:pt x="62" y="154"/>
                  </a:cubicBezTo>
                  <a:close/>
                  <a:moveTo>
                    <a:pt x="97" y="121"/>
                  </a:moveTo>
                  <a:cubicBezTo>
                    <a:pt x="97" y="121"/>
                    <a:pt x="97" y="121"/>
                    <a:pt x="97" y="121"/>
                  </a:cubicBezTo>
                  <a:cubicBezTo>
                    <a:pt x="97" y="121"/>
                    <a:pt x="97" y="121"/>
                    <a:pt x="97" y="121"/>
                  </a:cubicBezTo>
                  <a:cubicBezTo>
                    <a:pt x="97" y="121"/>
                    <a:pt x="97" y="121"/>
                    <a:pt x="96" y="121"/>
                  </a:cubicBezTo>
                  <a:cubicBezTo>
                    <a:pt x="96" y="121"/>
                    <a:pt x="96" y="121"/>
                    <a:pt x="96" y="121"/>
                  </a:cubicBezTo>
                  <a:lnTo>
                    <a:pt x="97" y="121"/>
                  </a:lnTo>
                  <a:close/>
                  <a:moveTo>
                    <a:pt x="87" y="99"/>
                  </a:moveTo>
                  <a:cubicBezTo>
                    <a:pt x="87" y="98"/>
                    <a:pt x="87" y="97"/>
                    <a:pt x="88" y="96"/>
                  </a:cubicBezTo>
                  <a:cubicBezTo>
                    <a:pt x="88" y="95"/>
                    <a:pt x="88" y="94"/>
                    <a:pt x="87" y="94"/>
                  </a:cubicBezTo>
                  <a:cubicBezTo>
                    <a:pt x="87" y="94"/>
                    <a:pt x="87" y="95"/>
                    <a:pt x="87" y="95"/>
                  </a:cubicBezTo>
                  <a:cubicBezTo>
                    <a:pt x="87" y="96"/>
                    <a:pt x="86" y="96"/>
                    <a:pt x="86" y="97"/>
                  </a:cubicBezTo>
                  <a:cubicBezTo>
                    <a:pt x="86" y="97"/>
                    <a:pt x="86" y="98"/>
                    <a:pt x="86" y="98"/>
                  </a:cubicBezTo>
                  <a:cubicBezTo>
                    <a:pt x="86" y="98"/>
                    <a:pt x="86" y="99"/>
                    <a:pt x="87" y="99"/>
                  </a:cubicBezTo>
                  <a:close/>
                  <a:moveTo>
                    <a:pt x="104" y="93"/>
                  </a:moveTo>
                  <a:cubicBezTo>
                    <a:pt x="104" y="93"/>
                    <a:pt x="104" y="93"/>
                    <a:pt x="104" y="93"/>
                  </a:cubicBezTo>
                  <a:cubicBezTo>
                    <a:pt x="105" y="94"/>
                    <a:pt x="105" y="94"/>
                    <a:pt x="104" y="94"/>
                  </a:cubicBezTo>
                  <a:cubicBezTo>
                    <a:pt x="105" y="94"/>
                    <a:pt x="106" y="93"/>
                    <a:pt x="106" y="93"/>
                  </a:cubicBezTo>
                  <a:cubicBezTo>
                    <a:pt x="106" y="92"/>
                    <a:pt x="105" y="92"/>
                    <a:pt x="105" y="92"/>
                  </a:cubicBezTo>
                  <a:cubicBezTo>
                    <a:pt x="104" y="92"/>
                    <a:pt x="104" y="92"/>
                    <a:pt x="104" y="93"/>
                  </a:cubicBezTo>
                  <a:close/>
                  <a:moveTo>
                    <a:pt x="92" y="91"/>
                  </a:moveTo>
                  <a:cubicBezTo>
                    <a:pt x="93" y="91"/>
                    <a:pt x="93" y="91"/>
                    <a:pt x="92" y="91"/>
                  </a:cubicBezTo>
                  <a:cubicBezTo>
                    <a:pt x="92" y="91"/>
                    <a:pt x="92" y="91"/>
                    <a:pt x="92" y="91"/>
                  </a:cubicBezTo>
                  <a:cubicBezTo>
                    <a:pt x="92" y="91"/>
                    <a:pt x="92" y="91"/>
                    <a:pt x="92" y="91"/>
                  </a:cubicBezTo>
                  <a:close/>
                  <a:moveTo>
                    <a:pt x="45" y="81"/>
                  </a:moveTo>
                  <a:cubicBezTo>
                    <a:pt x="46" y="81"/>
                    <a:pt x="46" y="80"/>
                    <a:pt x="46" y="80"/>
                  </a:cubicBezTo>
                  <a:cubicBezTo>
                    <a:pt x="46" y="79"/>
                    <a:pt x="46" y="79"/>
                    <a:pt x="45" y="79"/>
                  </a:cubicBezTo>
                  <a:lnTo>
                    <a:pt x="45" y="79"/>
                  </a:lnTo>
                  <a:cubicBezTo>
                    <a:pt x="45" y="80"/>
                    <a:pt x="45" y="80"/>
                    <a:pt x="45" y="80"/>
                  </a:cubicBezTo>
                  <a:cubicBezTo>
                    <a:pt x="45" y="80"/>
                    <a:pt x="45" y="81"/>
                    <a:pt x="45" y="81"/>
                  </a:cubicBezTo>
                  <a:close/>
                  <a:moveTo>
                    <a:pt x="81" y="69"/>
                  </a:moveTo>
                  <a:cubicBezTo>
                    <a:pt x="81" y="68"/>
                    <a:pt x="81" y="68"/>
                    <a:pt x="81" y="68"/>
                  </a:cubicBezTo>
                  <a:lnTo>
                    <a:pt x="81" y="68"/>
                  </a:lnTo>
                  <a:cubicBezTo>
                    <a:pt x="81" y="68"/>
                    <a:pt x="81" y="68"/>
                    <a:pt x="81" y="68"/>
                  </a:cubicBezTo>
                  <a:cubicBezTo>
                    <a:pt x="81" y="69"/>
                    <a:pt x="81" y="69"/>
                    <a:pt x="81" y="69"/>
                  </a:cubicBezTo>
                  <a:close/>
                  <a:moveTo>
                    <a:pt x="75" y="59"/>
                  </a:moveTo>
                  <a:cubicBezTo>
                    <a:pt x="75" y="59"/>
                    <a:pt x="75" y="60"/>
                    <a:pt x="75" y="60"/>
                  </a:cubicBezTo>
                  <a:cubicBezTo>
                    <a:pt x="75" y="60"/>
                    <a:pt x="75" y="60"/>
                    <a:pt x="75" y="60"/>
                  </a:cubicBezTo>
                  <a:cubicBezTo>
                    <a:pt x="76" y="60"/>
                    <a:pt x="76" y="60"/>
                    <a:pt x="76" y="60"/>
                  </a:cubicBezTo>
                  <a:cubicBezTo>
                    <a:pt x="76" y="59"/>
                    <a:pt x="76" y="59"/>
                    <a:pt x="75" y="59"/>
                  </a:cubicBezTo>
                  <a:close/>
                  <a:moveTo>
                    <a:pt x="75" y="58"/>
                  </a:moveTo>
                  <a:cubicBezTo>
                    <a:pt x="75" y="58"/>
                    <a:pt x="75" y="58"/>
                    <a:pt x="75" y="57"/>
                  </a:cubicBezTo>
                  <a:cubicBezTo>
                    <a:pt x="75" y="57"/>
                    <a:pt x="75" y="56"/>
                    <a:pt x="75" y="56"/>
                  </a:cubicBezTo>
                  <a:cubicBezTo>
                    <a:pt x="75" y="56"/>
                    <a:pt x="74" y="56"/>
                    <a:pt x="74" y="56"/>
                  </a:cubicBezTo>
                  <a:cubicBezTo>
                    <a:pt x="74" y="57"/>
                    <a:pt x="74" y="57"/>
                    <a:pt x="74" y="57"/>
                  </a:cubicBezTo>
                  <a:cubicBezTo>
                    <a:pt x="74" y="58"/>
                    <a:pt x="74" y="58"/>
                    <a:pt x="74" y="58"/>
                  </a:cubicBezTo>
                  <a:cubicBezTo>
                    <a:pt x="74" y="58"/>
                    <a:pt x="74" y="59"/>
                    <a:pt x="75" y="58"/>
                  </a:cubicBezTo>
                  <a:close/>
                  <a:moveTo>
                    <a:pt x="50" y="55"/>
                  </a:moveTo>
                  <a:cubicBezTo>
                    <a:pt x="50" y="54"/>
                    <a:pt x="50" y="54"/>
                    <a:pt x="50" y="54"/>
                  </a:cubicBezTo>
                  <a:cubicBezTo>
                    <a:pt x="50" y="54"/>
                    <a:pt x="50" y="54"/>
                    <a:pt x="50" y="54"/>
                  </a:cubicBezTo>
                  <a:cubicBezTo>
                    <a:pt x="50" y="55"/>
                    <a:pt x="50" y="55"/>
                    <a:pt x="50" y="55"/>
                  </a:cubicBezTo>
                  <a:close/>
                  <a:moveTo>
                    <a:pt x="74" y="51"/>
                  </a:moveTo>
                  <a:cubicBezTo>
                    <a:pt x="73" y="51"/>
                    <a:pt x="73" y="51"/>
                    <a:pt x="73" y="51"/>
                  </a:cubicBezTo>
                  <a:cubicBezTo>
                    <a:pt x="73" y="52"/>
                    <a:pt x="73" y="52"/>
                    <a:pt x="74" y="52"/>
                  </a:cubicBezTo>
                  <a:cubicBezTo>
                    <a:pt x="74" y="52"/>
                    <a:pt x="74" y="51"/>
                    <a:pt x="74" y="51"/>
                  </a:cubicBezTo>
                  <a:close/>
                  <a:moveTo>
                    <a:pt x="60" y="51"/>
                  </a:moveTo>
                  <a:cubicBezTo>
                    <a:pt x="60" y="52"/>
                    <a:pt x="60" y="52"/>
                    <a:pt x="60" y="52"/>
                  </a:cubicBezTo>
                  <a:cubicBezTo>
                    <a:pt x="61" y="52"/>
                    <a:pt x="61" y="52"/>
                    <a:pt x="61" y="52"/>
                  </a:cubicBezTo>
                  <a:cubicBezTo>
                    <a:pt x="61" y="51"/>
                    <a:pt x="61" y="51"/>
                    <a:pt x="61" y="50"/>
                  </a:cubicBezTo>
                  <a:cubicBezTo>
                    <a:pt x="61" y="50"/>
                    <a:pt x="61" y="50"/>
                    <a:pt x="60" y="51"/>
                  </a:cubicBezTo>
                  <a:cubicBezTo>
                    <a:pt x="60" y="51"/>
                    <a:pt x="60" y="51"/>
                    <a:pt x="60" y="51"/>
                  </a:cubicBezTo>
                  <a:close/>
                  <a:moveTo>
                    <a:pt x="70" y="50"/>
                  </a:moveTo>
                  <a:cubicBezTo>
                    <a:pt x="70" y="50"/>
                    <a:pt x="70" y="50"/>
                    <a:pt x="70" y="51"/>
                  </a:cubicBezTo>
                  <a:cubicBezTo>
                    <a:pt x="70" y="51"/>
                    <a:pt x="70" y="52"/>
                    <a:pt x="70" y="52"/>
                  </a:cubicBezTo>
                  <a:cubicBezTo>
                    <a:pt x="70" y="53"/>
                    <a:pt x="69" y="54"/>
                    <a:pt x="69" y="55"/>
                  </a:cubicBezTo>
                  <a:cubicBezTo>
                    <a:pt x="69" y="56"/>
                    <a:pt x="69" y="57"/>
                    <a:pt x="69" y="58"/>
                  </a:cubicBezTo>
                  <a:lnTo>
                    <a:pt x="66" y="81"/>
                  </a:lnTo>
                  <a:cubicBezTo>
                    <a:pt x="66" y="84"/>
                    <a:pt x="65" y="87"/>
                    <a:pt x="65" y="90"/>
                  </a:cubicBezTo>
                  <a:cubicBezTo>
                    <a:pt x="64" y="93"/>
                    <a:pt x="64" y="96"/>
                    <a:pt x="64" y="99"/>
                  </a:cubicBezTo>
                  <a:cubicBezTo>
                    <a:pt x="63" y="106"/>
                    <a:pt x="62" y="112"/>
                    <a:pt x="61" y="118"/>
                  </a:cubicBezTo>
                  <a:cubicBezTo>
                    <a:pt x="61" y="125"/>
                    <a:pt x="60" y="131"/>
                    <a:pt x="60" y="137"/>
                  </a:cubicBezTo>
                  <a:cubicBezTo>
                    <a:pt x="63" y="137"/>
                    <a:pt x="66" y="137"/>
                    <a:pt x="69" y="137"/>
                  </a:cubicBezTo>
                  <a:cubicBezTo>
                    <a:pt x="73" y="137"/>
                    <a:pt x="76" y="137"/>
                    <a:pt x="79" y="137"/>
                  </a:cubicBezTo>
                  <a:cubicBezTo>
                    <a:pt x="77" y="123"/>
                    <a:pt x="76" y="108"/>
                    <a:pt x="74" y="94"/>
                  </a:cubicBezTo>
                  <a:cubicBezTo>
                    <a:pt x="73" y="79"/>
                    <a:pt x="72" y="64"/>
                    <a:pt x="70" y="49"/>
                  </a:cubicBezTo>
                  <a:cubicBezTo>
                    <a:pt x="70" y="50"/>
                    <a:pt x="70" y="50"/>
                    <a:pt x="70" y="50"/>
                  </a:cubicBezTo>
                  <a:close/>
                  <a:moveTo>
                    <a:pt x="58" y="49"/>
                  </a:moveTo>
                  <a:cubicBezTo>
                    <a:pt x="58" y="49"/>
                    <a:pt x="58" y="49"/>
                    <a:pt x="58" y="49"/>
                  </a:cubicBezTo>
                  <a:cubicBezTo>
                    <a:pt x="58" y="49"/>
                    <a:pt x="58" y="48"/>
                    <a:pt x="58" y="48"/>
                  </a:cubicBezTo>
                  <a:cubicBezTo>
                    <a:pt x="58" y="48"/>
                    <a:pt x="58" y="48"/>
                    <a:pt x="58" y="48"/>
                  </a:cubicBezTo>
                  <a:cubicBezTo>
                    <a:pt x="57" y="47"/>
                    <a:pt x="57" y="48"/>
                    <a:pt x="57" y="48"/>
                  </a:cubicBezTo>
                  <a:cubicBezTo>
                    <a:pt x="56" y="48"/>
                    <a:pt x="56" y="48"/>
                    <a:pt x="57" y="49"/>
                  </a:cubicBezTo>
                  <a:cubicBezTo>
                    <a:pt x="57" y="49"/>
                    <a:pt x="57" y="50"/>
                    <a:pt x="58" y="49"/>
                  </a:cubicBezTo>
                  <a:close/>
                  <a:moveTo>
                    <a:pt x="55" y="45"/>
                  </a:moveTo>
                  <a:cubicBezTo>
                    <a:pt x="55" y="45"/>
                    <a:pt x="54" y="45"/>
                    <a:pt x="54" y="45"/>
                  </a:cubicBezTo>
                  <a:cubicBezTo>
                    <a:pt x="54" y="45"/>
                    <a:pt x="53" y="46"/>
                    <a:pt x="54" y="46"/>
                  </a:cubicBezTo>
                  <a:cubicBezTo>
                    <a:pt x="54" y="46"/>
                    <a:pt x="54" y="46"/>
                    <a:pt x="55" y="46"/>
                  </a:cubicBezTo>
                  <a:cubicBezTo>
                    <a:pt x="55" y="46"/>
                    <a:pt x="55" y="46"/>
                    <a:pt x="55" y="45"/>
                  </a:cubicBezTo>
                  <a:close/>
                  <a:moveTo>
                    <a:pt x="61" y="40"/>
                  </a:moveTo>
                  <a:cubicBezTo>
                    <a:pt x="61" y="40"/>
                    <a:pt x="61" y="41"/>
                    <a:pt x="60" y="41"/>
                  </a:cubicBezTo>
                  <a:cubicBezTo>
                    <a:pt x="60" y="41"/>
                    <a:pt x="60" y="42"/>
                    <a:pt x="59" y="42"/>
                  </a:cubicBezTo>
                  <a:cubicBezTo>
                    <a:pt x="59" y="43"/>
                    <a:pt x="59" y="44"/>
                    <a:pt x="60" y="44"/>
                  </a:cubicBezTo>
                  <a:cubicBezTo>
                    <a:pt x="60" y="44"/>
                    <a:pt x="60" y="45"/>
                    <a:pt x="61" y="45"/>
                  </a:cubicBezTo>
                  <a:cubicBezTo>
                    <a:pt x="61" y="46"/>
                    <a:pt x="61" y="46"/>
                    <a:pt x="61" y="46"/>
                  </a:cubicBezTo>
                  <a:cubicBezTo>
                    <a:pt x="61" y="47"/>
                    <a:pt x="62" y="47"/>
                    <a:pt x="62" y="47"/>
                  </a:cubicBezTo>
                  <a:cubicBezTo>
                    <a:pt x="62" y="47"/>
                    <a:pt x="63" y="46"/>
                    <a:pt x="63" y="45"/>
                  </a:cubicBezTo>
                  <a:cubicBezTo>
                    <a:pt x="63" y="45"/>
                    <a:pt x="64" y="44"/>
                    <a:pt x="64" y="43"/>
                  </a:cubicBezTo>
                  <a:cubicBezTo>
                    <a:pt x="63" y="42"/>
                    <a:pt x="63" y="42"/>
                    <a:pt x="63" y="41"/>
                  </a:cubicBezTo>
                  <a:cubicBezTo>
                    <a:pt x="62" y="40"/>
                    <a:pt x="62" y="40"/>
                    <a:pt x="61" y="40"/>
                  </a:cubicBezTo>
                  <a:close/>
                  <a:moveTo>
                    <a:pt x="37" y="40"/>
                  </a:moveTo>
                  <a:cubicBezTo>
                    <a:pt x="38" y="40"/>
                    <a:pt x="38" y="40"/>
                    <a:pt x="38" y="40"/>
                  </a:cubicBezTo>
                  <a:cubicBezTo>
                    <a:pt x="38" y="40"/>
                    <a:pt x="38" y="39"/>
                    <a:pt x="38" y="39"/>
                  </a:cubicBezTo>
                  <a:cubicBezTo>
                    <a:pt x="38" y="39"/>
                    <a:pt x="38" y="39"/>
                    <a:pt x="37" y="39"/>
                  </a:cubicBezTo>
                  <a:cubicBezTo>
                    <a:pt x="37" y="40"/>
                    <a:pt x="37" y="40"/>
                    <a:pt x="37" y="40"/>
                  </a:cubicBezTo>
                  <a:close/>
                  <a:moveTo>
                    <a:pt x="86" y="39"/>
                  </a:moveTo>
                  <a:cubicBezTo>
                    <a:pt x="86" y="39"/>
                    <a:pt x="86" y="39"/>
                    <a:pt x="86" y="40"/>
                  </a:cubicBezTo>
                  <a:cubicBezTo>
                    <a:pt x="86" y="40"/>
                    <a:pt x="86" y="40"/>
                    <a:pt x="87" y="40"/>
                  </a:cubicBezTo>
                  <a:cubicBezTo>
                    <a:pt x="87" y="39"/>
                    <a:pt x="87" y="39"/>
                    <a:pt x="86" y="39"/>
                  </a:cubicBezTo>
                  <a:cubicBezTo>
                    <a:pt x="86" y="39"/>
                    <a:pt x="86" y="39"/>
                    <a:pt x="86" y="39"/>
                  </a:cubicBezTo>
                  <a:close/>
                  <a:moveTo>
                    <a:pt x="84" y="36"/>
                  </a:moveTo>
                  <a:cubicBezTo>
                    <a:pt x="84" y="37"/>
                    <a:pt x="84" y="36"/>
                    <a:pt x="84" y="36"/>
                  </a:cubicBezTo>
                  <a:cubicBezTo>
                    <a:pt x="84" y="36"/>
                    <a:pt x="84" y="35"/>
                    <a:pt x="84" y="35"/>
                  </a:cubicBezTo>
                  <a:cubicBezTo>
                    <a:pt x="84" y="35"/>
                    <a:pt x="84" y="35"/>
                    <a:pt x="84" y="35"/>
                  </a:cubicBezTo>
                  <a:cubicBezTo>
                    <a:pt x="83" y="36"/>
                    <a:pt x="83" y="36"/>
                    <a:pt x="84" y="36"/>
                  </a:cubicBezTo>
                  <a:close/>
                  <a:moveTo>
                    <a:pt x="56" y="35"/>
                  </a:moveTo>
                  <a:cubicBezTo>
                    <a:pt x="55" y="34"/>
                    <a:pt x="55" y="34"/>
                    <a:pt x="55" y="35"/>
                  </a:cubicBezTo>
                  <a:cubicBezTo>
                    <a:pt x="55" y="36"/>
                    <a:pt x="55" y="36"/>
                    <a:pt x="55" y="36"/>
                  </a:cubicBezTo>
                  <a:lnTo>
                    <a:pt x="56" y="36"/>
                  </a:lnTo>
                  <a:cubicBezTo>
                    <a:pt x="56" y="36"/>
                    <a:pt x="56" y="35"/>
                    <a:pt x="56" y="35"/>
                  </a:cubicBezTo>
                  <a:close/>
                  <a:moveTo>
                    <a:pt x="65" y="32"/>
                  </a:moveTo>
                  <a:cubicBezTo>
                    <a:pt x="65" y="32"/>
                    <a:pt x="65" y="32"/>
                    <a:pt x="65" y="31"/>
                  </a:cubicBezTo>
                  <a:cubicBezTo>
                    <a:pt x="65" y="31"/>
                    <a:pt x="65" y="31"/>
                    <a:pt x="64" y="31"/>
                  </a:cubicBezTo>
                  <a:cubicBezTo>
                    <a:pt x="64" y="31"/>
                    <a:pt x="64" y="31"/>
                    <a:pt x="64" y="32"/>
                  </a:cubicBezTo>
                  <a:cubicBezTo>
                    <a:pt x="64" y="32"/>
                    <a:pt x="64" y="32"/>
                    <a:pt x="65" y="32"/>
                  </a:cubicBezTo>
                  <a:close/>
                  <a:moveTo>
                    <a:pt x="62" y="28"/>
                  </a:moveTo>
                  <a:cubicBezTo>
                    <a:pt x="62" y="29"/>
                    <a:pt x="62" y="29"/>
                    <a:pt x="63" y="30"/>
                  </a:cubicBezTo>
                  <a:lnTo>
                    <a:pt x="63" y="30"/>
                  </a:lnTo>
                  <a:cubicBezTo>
                    <a:pt x="64" y="29"/>
                    <a:pt x="64" y="29"/>
                    <a:pt x="63" y="28"/>
                  </a:cubicBezTo>
                  <a:cubicBezTo>
                    <a:pt x="63" y="28"/>
                    <a:pt x="63" y="28"/>
                    <a:pt x="62" y="28"/>
                  </a:cubicBezTo>
                  <a:close/>
                  <a:moveTo>
                    <a:pt x="52" y="26"/>
                  </a:moveTo>
                  <a:cubicBezTo>
                    <a:pt x="53" y="26"/>
                    <a:pt x="53" y="26"/>
                    <a:pt x="53" y="25"/>
                  </a:cubicBezTo>
                  <a:cubicBezTo>
                    <a:pt x="53" y="25"/>
                    <a:pt x="53" y="25"/>
                    <a:pt x="53" y="24"/>
                  </a:cubicBezTo>
                  <a:cubicBezTo>
                    <a:pt x="52" y="24"/>
                    <a:pt x="52" y="24"/>
                    <a:pt x="52" y="25"/>
                  </a:cubicBezTo>
                  <a:cubicBezTo>
                    <a:pt x="52" y="25"/>
                    <a:pt x="52" y="26"/>
                    <a:pt x="52" y="26"/>
                  </a:cubicBezTo>
                  <a:close/>
                  <a:moveTo>
                    <a:pt x="32" y="24"/>
                  </a:moveTo>
                  <a:cubicBezTo>
                    <a:pt x="33" y="24"/>
                    <a:pt x="33" y="24"/>
                    <a:pt x="33" y="24"/>
                  </a:cubicBezTo>
                  <a:cubicBezTo>
                    <a:pt x="33" y="23"/>
                    <a:pt x="33" y="23"/>
                    <a:pt x="33" y="22"/>
                  </a:cubicBezTo>
                  <a:cubicBezTo>
                    <a:pt x="32" y="22"/>
                    <a:pt x="32" y="22"/>
                    <a:pt x="32" y="23"/>
                  </a:cubicBezTo>
                  <a:cubicBezTo>
                    <a:pt x="31" y="24"/>
                    <a:pt x="32" y="24"/>
                    <a:pt x="32" y="24"/>
                  </a:cubicBezTo>
                  <a:close/>
                  <a:moveTo>
                    <a:pt x="97" y="26"/>
                  </a:moveTo>
                  <a:cubicBezTo>
                    <a:pt x="96" y="26"/>
                    <a:pt x="96" y="27"/>
                    <a:pt x="97" y="27"/>
                  </a:cubicBezTo>
                  <a:cubicBezTo>
                    <a:pt x="97" y="28"/>
                    <a:pt x="98" y="28"/>
                    <a:pt x="98" y="29"/>
                  </a:cubicBezTo>
                  <a:cubicBezTo>
                    <a:pt x="98" y="29"/>
                    <a:pt x="99" y="30"/>
                    <a:pt x="99" y="30"/>
                  </a:cubicBezTo>
                  <a:cubicBezTo>
                    <a:pt x="100" y="30"/>
                    <a:pt x="100" y="29"/>
                    <a:pt x="100" y="28"/>
                  </a:cubicBezTo>
                  <a:cubicBezTo>
                    <a:pt x="100" y="28"/>
                    <a:pt x="100" y="28"/>
                    <a:pt x="99" y="28"/>
                  </a:cubicBezTo>
                  <a:cubicBezTo>
                    <a:pt x="99" y="28"/>
                    <a:pt x="99" y="28"/>
                    <a:pt x="99" y="27"/>
                  </a:cubicBezTo>
                  <a:cubicBezTo>
                    <a:pt x="99" y="27"/>
                    <a:pt x="99" y="26"/>
                    <a:pt x="99" y="25"/>
                  </a:cubicBezTo>
                  <a:cubicBezTo>
                    <a:pt x="100" y="24"/>
                    <a:pt x="99" y="23"/>
                    <a:pt x="98" y="23"/>
                  </a:cubicBezTo>
                  <a:cubicBezTo>
                    <a:pt x="98" y="23"/>
                    <a:pt x="98" y="23"/>
                    <a:pt x="98" y="22"/>
                  </a:cubicBezTo>
                  <a:cubicBezTo>
                    <a:pt x="98" y="22"/>
                    <a:pt x="98" y="22"/>
                    <a:pt x="98" y="21"/>
                  </a:cubicBezTo>
                  <a:lnTo>
                    <a:pt x="97" y="21"/>
                  </a:lnTo>
                  <a:cubicBezTo>
                    <a:pt x="97" y="22"/>
                    <a:pt x="97" y="23"/>
                    <a:pt x="97" y="23"/>
                  </a:cubicBezTo>
                  <a:cubicBezTo>
                    <a:pt x="96" y="24"/>
                    <a:pt x="96" y="25"/>
                    <a:pt x="97" y="26"/>
                  </a:cubicBezTo>
                  <a:close/>
                  <a:moveTo>
                    <a:pt x="83" y="20"/>
                  </a:moveTo>
                  <a:cubicBezTo>
                    <a:pt x="83" y="20"/>
                    <a:pt x="82" y="20"/>
                    <a:pt x="82" y="20"/>
                  </a:cubicBezTo>
                  <a:cubicBezTo>
                    <a:pt x="81" y="21"/>
                    <a:pt x="81" y="21"/>
                    <a:pt x="81" y="21"/>
                  </a:cubicBezTo>
                  <a:cubicBezTo>
                    <a:pt x="81" y="22"/>
                    <a:pt x="80" y="22"/>
                    <a:pt x="80" y="22"/>
                  </a:cubicBezTo>
                  <a:cubicBezTo>
                    <a:pt x="80" y="23"/>
                    <a:pt x="81" y="23"/>
                    <a:pt x="81" y="23"/>
                  </a:cubicBezTo>
                  <a:cubicBezTo>
                    <a:pt x="82" y="23"/>
                    <a:pt x="82" y="23"/>
                    <a:pt x="82" y="22"/>
                  </a:cubicBezTo>
                  <a:cubicBezTo>
                    <a:pt x="82" y="22"/>
                    <a:pt x="82" y="22"/>
                    <a:pt x="82" y="22"/>
                  </a:cubicBezTo>
                  <a:cubicBezTo>
                    <a:pt x="83" y="22"/>
                    <a:pt x="83" y="22"/>
                    <a:pt x="83" y="22"/>
                  </a:cubicBezTo>
                  <a:cubicBezTo>
                    <a:pt x="83" y="22"/>
                    <a:pt x="83" y="22"/>
                    <a:pt x="83" y="22"/>
                  </a:cubicBezTo>
                  <a:cubicBezTo>
                    <a:pt x="84" y="21"/>
                    <a:pt x="84" y="21"/>
                    <a:pt x="84" y="21"/>
                  </a:cubicBezTo>
                  <a:cubicBezTo>
                    <a:pt x="83" y="20"/>
                    <a:pt x="83" y="20"/>
                    <a:pt x="83" y="20"/>
                  </a:cubicBezTo>
                  <a:close/>
                  <a:moveTo>
                    <a:pt x="53" y="17"/>
                  </a:moveTo>
                  <a:cubicBezTo>
                    <a:pt x="53" y="17"/>
                    <a:pt x="52" y="17"/>
                    <a:pt x="53" y="17"/>
                  </a:cubicBezTo>
                  <a:cubicBezTo>
                    <a:pt x="53" y="18"/>
                    <a:pt x="53" y="18"/>
                    <a:pt x="53" y="18"/>
                  </a:cubicBezTo>
                  <a:cubicBezTo>
                    <a:pt x="54" y="18"/>
                    <a:pt x="54" y="17"/>
                    <a:pt x="53" y="17"/>
                  </a:cubicBezTo>
                  <a:close/>
                  <a:moveTo>
                    <a:pt x="51" y="15"/>
                  </a:moveTo>
                  <a:cubicBezTo>
                    <a:pt x="51" y="15"/>
                    <a:pt x="51" y="15"/>
                    <a:pt x="52" y="15"/>
                  </a:cubicBezTo>
                  <a:cubicBezTo>
                    <a:pt x="52" y="15"/>
                    <a:pt x="52" y="15"/>
                    <a:pt x="52" y="15"/>
                  </a:cubicBezTo>
                  <a:cubicBezTo>
                    <a:pt x="52" y="14"/>
                    <a:pt x="52" y="14"/>
                    <a:pt x="51" y="15"/>
                  </a:cubicBezTo>
                  <a:close/>
                  <a:moveTo>
                    <a:pt x="76" y="16"/>
                  </a:moveTo>
                  <a:cubicBezTo>
                    <a:pt x="77" y="16"/>
                    <a:pt x="77" y="16"/>
                    <a:pt x="77" y="15"/>
                  </a:cubicBezTo>
                  <a:cubicBezTo>
                    <a:pt x="77" y="15"/>
                    <a:pt x="77" y="14"/>
                    <a:pt x="77" y="14"/>
                  </a:cubicBezTo>
                  <a:cubicBezTo>
                    <a:pt x="76" y="14"/>
                    <a:pt x="76" y="15"/>
                    <a:pt x="76" y="15"/>
                  </a:cubicBezTo>
                  <a:cubicBezTo>
                    <a:pt x="76" y="16"/>
                    <a:pt x="76" y="16"/>
                    <a:pt x="76" y="16"/>
                  </a:cubicBezTo>
                  <a:close/>
                  <a:moveTo>
                    <a:pt x="40" y="16"/>
                  </a:moveTo>
                  <a:cubicBezTo>
                    <a:pt x="40" y="16"/>
                    <a:pt x="41" y="16"/>
                    <a:pt x="41" y="16"/>
                  </a:cubicBezTo>
                  <a:cubicBezTo>
                    <a:pt x="41" y="15"/>
                    <a:pt x="41" y="15"/>
                    <a:pt x="41" y="15"/>
                  </a:cubicBezTo>
                  <a:cubicBezTo>
                    <a:pt x="41" y="14"/>
                    <a:pt x="41" y="14"/>
                    <a:pt x="40" y="15"/>
                  </a:cubicBezTo>
                  <a:cubicBezTo>
                    <a:pt x="40" y="15"/>
                    <a:pt x="40" y="15"/>
                    <a:pt x="40" y="16"/>
                  </a:cubicBezTo>
                  <a:close/>
                  <a:moveTo>
                    <a:pt x="38" y="12"/>
                  </a:moveTo>
                  <a:cubicBezTo>
                    <a:pt x="38" y="12"/>
                    <a:pt x="38" y="12"/>
                    <a:pt x="38" y="12"/>
                  </a:cubicBezTo>
                  <a:cubicBezTo>
                    <a:pt x="38" y="12"/>
                    <a:pt x="38" y="12"/>
                    <a:pt x="38" y="12"/>
                  </a:cubicBezTo>
                  <a:cubicBezTo>
                    <a:pt x="39" y="11"/>
                    <a:pt x="39" y="11"/>
                    <a:pt x="39" y="11"/>
                  </a:cubicBezTo>
                  <a:cubicBezTo>
                    <a:pt x="38" y="11"/>
                    <a:pt x="38" y="11"/>
                    <a:pt x="38" y="11"/>
                  </a:cubicBezTo>
                  <a:cubicBezTo>
                    <a:pt x="38" y="11"/>
                    <a:pt x="38" y="12"/>
                    <a:pt x="38" y="12"/>
                  </a:cubicBezTo>
                  <a:close/>
                  <a:moveTo>
                    <a:pt x="31" y="13"/>
                  </a:moveTo>
                  <a:cubicBezTo>
                    <a:pt x="31" y="13"/>
                    <a:pt x="32" y="13"/>
                    <a:pt x="32" y="12"/>
                  </a:cubicBezTo>
                  <a:cubicBezTo>
                    <a:pt x="32" y="12"/>
                    <a:pt x="32" y="12"/>
                    <a:pt x="32" y="12"/>
                  </a:cubicBezTo>
                  <a:cubicBezTo>
                    <a:pt x="33" y="12"/>
                    <a:pt x="34" y="12"/>
                    <a:pt x="34" y="12"/>
                  </a:cubicBezTo>
                  <a:cubicBezTo>
                    <a:pt x="35" y="12"/>
                    <a:pt x="35" y="11"/>
                    <a:pt x="35" y="10"/>
                  </a:cubicBezTo>
                  <a:cubicBezTo>
                    <a:pt x="34" y="10"/>
                    <a:pt x="33" y="10"/>
                    <a:pt x="32" y="11"/>
                  </a:cubicBezTo>
                  <a:cubicBezTo>
                    <a:pt x="32" y="11"/>
                    <a:pt x="31" y="12"/>
                    <a:pt x="31" y="13"/>
                  </a:cubicBezTo>
                  <a:close/>
                  <a:moveTo>
                    <a:pt x="63" y="14"/>
                  </a:moveTo>
                  <a:cubicBezTo>
                    <a:pt x="63" y="14"/>
                    <a:pt x="63" y="14"/>
                    <a:pt x="63" y="13"/>
                  </a:cubicBezTo>
                  <a:cubicBezTo>
                    <a:pt x="63" y="13"/>
                    <a:pt x="64" y="13"/>
                    <a:pt x="64" y="12"/>
                  </a:cubicBezTo>
                  <a:cubicBezTo>
                    <a:pt x="65" y="12"/>
                    <a:pt x="66" y="12"/>
                    <a:pt x="66" y="12"/>
                  </a:cubicBezTo>
                  <a:cubicBezTo>
                    <a:pt x="67" y="12"/>
                    <a:pt x="67" y="12"/>
                    <a:pt x="67" y="11"/>
                  </a:cubicBezTo>
                  <a:cubicBezTo>
                    <a:pt x="67" y="11"/>
                    <a:pt x="67" y="11"/>
                    <a:pt x="67" y="10"/>
                  </a:cubicBezTo>
                  <a:cubicBezTo>
                    <a:pt x="66" y="10"/>
                    <a:pt x="66" y="9"/>
                    <a:pt x="65" y="10"/>
                  </a:cubicBezTo>
                  <a:cubicBezTo>
                    <a:pt x="65" y="10"/>
                    <a:pt x="64" y="10"/>
                    <a:pt x="63" y="11"/>
                  </a:cubicBezTo>
                  <a:cubicBezTo>
                    <a:pt x="62" y="11"/>
                    <a:pt x="62" y="11"/>
                    <a:pt x="61" y="12"/>
                  </a:cubicBezTo>
                  <a:cubicBezTo>
                    <a:pt x="61" y="12"/>
                    <a:pt x="61" y="12"/>
                    <a:pt x="61" y="12"/>
                  </a:cubicBezTo>
                  <a:cubicBezTo>
                    <a:pt x="61" y="12"/>
                    <a:pt x="61" y="12"/>
                    <a:pt x="61" y="13"/>
                  </a:cubicBezTo>
                  <a:cubicBezTo>
                    <a:pt x="61" y="13"/>
                    <a:pt x="60" y="13"/>
                    <a:pt x="60" y="13"/>
                  </a:cubicBezTo>
                  <a:cubicBezTo>
                    <a:pt x="60" y="14"/>
                    <a:pt x="60" y="14"/>
                    <a:pt x="60" y="14"/>
                  </a:cubicBezTo>
                  <a:cubicBezTo>
                    <a:pt x="61" y="14"/>
                    <a:pt x="62" y="14"/>
                    <a:pt x="63" y="14"/>
                  </a:cubicBezTo>
                  <a:close/>
                  <a:moveTo>
                    <a:pt x="76" y="10"/>
                  </a:moveTo>
                  <a:cubicBezTo>
                    <a:pt x="77" y="10"/>
                    <a:pt x="77" y="10"/>
                    <a:pt x="77" y="9"/>
                  </a:cubicBezTo>
                  <a:cubicBezTo>
                    <a:pt x="77" y="9"/>
                    <a:pt x="77" y="9"/>
                    <a:pt x="77" y="8"/>
                  </a:cubicBezTo>
                  <a:cubicBezTo>
                    <a:pt x="77" y="8"/>
                    <a:pt x="76" y="8"/>
                    <a:pt x="76" y="9"/>
                  </a:cubicBezTo>
                  <a:cubicBezTo>
                    <a:pt x="76" y="9"/>
                    <a:pt x="76" y="9"/>
                    <a:pt x="76" y="10"/>
                  </a:cubicBezTo>
                  <a:close/>
                  <a:moveTo>
                    <a:pt x="31" y="9"/>
                  </a:moveTo>
                  <a:cubicBezTo>
                    <a:pt x="32" y="9"/>
                    <a:pt x="32" y="9"/>
                    <a:pt x="33" y="9"/>
                  </a:cubicBezTo>
                  <a:cubicBezTo>
                    <a:pt x="33" y="9"/>
                    <a:pt x="33" y="9"/>
                    <a:pt x="33" y="8"/>
                  </a:cubicBezTo>
                  <a:cubicBezTo>
                    <a:pt x="33" y="8"/>
                    <a:pt x="32" y="8"/>
                    <a:pt x="32" y="8"/>
                  </a:cubicBezTo>
                  <a:cubicBezTo>
                    <a:pt x="31" y="8"/>
                    <a:pt x="31" y="9"/>
                    <a:pt x="31" y="9"/>
                  </a:cubicBezTo>
                  <a:close/>
                  <a:moveTo>
                    <a:pt x="101" y="9"/>
                  </a:moveTo>
                  <a:cubicBezTo>
                    <a:pt x="101" y="9"/>
                    <a:pt x="102" y="8"/>
                    <a:pt x="102" y="8"/>
                  </a:cubicBezTo>
                  <a:cubicBezTo>
                    <a:pt x="101" y="7"/>
                    <a:pt x="101" y="7"/>
                    <a:pt x="101" y="7"/>
                  </a:cubicBezTo>
                  <a:cubicBezTo>
                    <a:pt x="100" y="7"/>
                    <a:pt x="100" y="7"/>
                    <a:pt x="100" y="8"/>
                  </a:cubicBezTo>
                  <a:cubicBezTo>
                    <a:pt x="100" y="9"/>
                    <a:pt x="101" y="9"/>
                    <a:pt x="101" y="9"/>
                  </a:cubicBezTo>
                  <a:close/>
                  <a:moveTo>
                    <a:pt x="105" y="7"/>
                  </a:moveTo>
                  <a:cubicBezTo>
                    <a:pt x="105" y="7"/>
                    <a:pt x="105" y="7"/>
                    <a:pt x="106" y="8"/>
                  </a:cubicBezTo>
                  <a:cubicBezTo>
                    <a:pt x="106" y="8"/>
                    <a:pt x="106" y="8"/>
                    <a:pt x="106" y="7"/>
                  </a:cubicBezTo>
                  <a:cubicBezTo>
                    <a:pt x="106" y="7"/>
                    <a:pt x="106" y="7"/>
                    <a:pt x="106" y="7"/>
                  </a:cubicBezTo>
                  <a:cubicBezTo>
                    <a:pt x="106" y="7"/>
                    <a:pt x="105" y="7"/>
                    <a:pt x="105" y="7"/>
                  </a:cubicBezTo>
                  <a:close/>
                  <a:moveTo>
                    <a:pt x="68" y="7"/>
                  </a:moveTo>
                  <a:cubicBezTo>
                    <a:pt x="68" y="8"/>
                    <a:pt x="68" y="8"/>
                    <a:pt x="68" y="8"/>
                  </a:cubicBezTo>
                  <a:cubicBezTo>
                    <a:pt x="68" y="7"/>
                    <a:pt x="68" y="7"/>
                    <a:pt x="68" y="7"/>
                  </a:cubicBezTo>
                  <a:cubicBezTo>
                    <a:pt x="68" y="7"/>
                    <a:pt x="68" y="7"/>
                    <a:pt x="68" y="7"/>
                  </a:cubicBezTo>
                  <a:cubicBezTo>
                    <a:pt x="68" y="7"/>
                    <a:pt x="68" y="7"/>
                    <a:pt x="68" y="7"/>
                  </a:cubicBezTo>
                  <a:cubicBezTo>
                    <a:pt x="68" y="7"/>
                    <a:pt x="67" y="7"/>
                    <a:pt x="68" y="7"/>
                  </a:cubicBezTo>
                  <a:close/>
                  <a:moveTo>
                    <a:pt x="98" y="6"/>
                  </a:moveTo>
                  <a:cubicBezTo>
                    <a:pt x="97" y="6"/>
                    <a:pt x="97" y="6"/>
                    <a:pt x="97" y="6"/>
                  </a:cubicBezTo>
                  <a:cubicBezTo>
                    <a:pt x="96" y="6"/>
                    <a:pt x="96" y="7"/>
                    <a:pt x="96" y="7"/>
                  </a:cubicBezTo>
                  <a:cubicBezTo>
                    <a:pt x="96" y="7"/>
                    <a:pt x="97" y="8"/>
                    <a:pt x="97" y="8"/>
                  </a:cubicBezTo>
                  <a:cubicBezTo>
                    <a:pt x="98" y="8"/>
                    <a:pt x="99" y="7"/>
                    <a:pt x="99" y="7"/>
                  </a:cubicBezTo>
                  <a:cubicBezTo>
                    <a:pt x="98" y="6"/>
                    <a:pt x="98" y="6"/>
                    <a:pt x="98" y="6"/>
                  </a:cubicBezTo>
                  <a:close/>
                  <a:moveTo>
                    <a:pt x="54" y="6"/>
                  </a:moveTo>
                  <a:cubicBezTo>
                    <a:pt x="54" y="7"/>
                    <a:pt x="54" y="7"/>
                    <a:pt x="55" y="7"/>
                  </a:cubicBezTo>
                  <a:cubicBezTo>
                    <a:pt x="55" y="7"/>
                    <a:pt x="56" y="6"/>
                    <a:pt x="55" y="6"/>
                  </a:cubicBezTo>
                  <a:cubicBezTo>
                    <a:pt x="55" y="5"/>
                    <a:pt x="55" y="5"/>
                    <a:pt x="54" y="5"/>
                  </a:cubicBezTo>
                  <a:cubicBezTo>
                    <a:pt x="54" y="5"/>
                    <a:pt x="53" y="6"/>
                    <a:pt x="54" y="6"/>
                  </a:cubicBezTo>
                  <a:close/>
                  <a:moveTo>
                    <a:pt x="40" y="6"/>
                  </a:moveTo>
                  <a:cubicBezTo>
                    <a:pt x="40" y="6"/>
                    <a:pt x="41" y="6"/>
                    <a:pt x="40" y="5"/>
                  </a:cubicBezTo>
                  <a:cubicBezTo>
                    <a:pt x="40" y="5"/>
                    <a:pt x="40" y="5"/>
                    <a:pt x="40" y="5"/>
                  </a:cubicBezTo>
                  <a:cubicBezTo>
                    <a:pt x="40" y="5"/>
                    <a:pt x="39" y="5"/>
                    <a:pt x="39" y="6"/>
                  </a:cubicBezTo>
                  <a:cubicBezTo>
                    <a:pt x="39" y="6"/>
                    <a:pt x="39" y="6"/>
                    <a:pt x="39" y="7"/>
                  </a:cubicBezTo>
                  <a:lnTo>
                    <a:pt x="40" y="6"/>
                  </a:lnTo>
                  <a:close/>
                  <a:moveTo>
                    <a:pt x="58" y="4"/>
                  </a:moveTo>
                  <a:cubicBezTo>
                    <a:pt x="57" y="4"/>
                    <a:pt x="56" y="4"/>
                    <a:pt x="56" y="5"/>
                  </a:cubicBezTo>
                  <a:cubicBezTo>
                    <a:pt x="56" y="5"/>
                    <a:pt x="56" y="6"/>
                    <a:pt x="57" y="6"/>
                  </a:cubicBezTo>
                  <a:cubicBezTo>
                    <a:pt x="57" y="6"/>
                    <a:pt x="58" y="6"/>
                    <a:pt x="58" y="6"/>
                  </a:cubicBezTo>
                  <a:cubicBezTo>
                    <a:pt x="58" y="6"/>
                    <a:pt x="58" y="5"/>
                    <a:pt x="59" y="5"/>
                  </a:cubicBezTo>
                  <a:cubicBezTo>
                    <a:pt x="59" y="5"/>
                    <a:pt x="59" y="5"/>
                    <a:pt x="60" y="5"/>
                  </a:cubicBezTo>
                  <a:cubicBezTo>
                    <a:pt x="60" y="5"/>
                    <a:pt x="60" y="5"/>
                    <a:pt x="60" y="5"/>
                  </a:cubicBezTo>
                  <a:cubicBezTo>
                    <a:pt x="60" y="5"/>
                    <a:pt x="59" y="5"/>
                    <a:pt x="59" y="4"/>
                  </a:cubicBezTo>
                  <a:cubicBezTo>
                    <a:pt x="58" y="4"/>
                    <a:pt x="58" y="4"/>
                    <a:pt x="58" y="4"/>
                  </a:cubicBezTo>
                  <a:close/>
                  <a:moveTo>
                    <a:pt x="79" y="5"/>
                  </a:moveTo>
                  <a:cubicBezTo>
                    <a:pt x="80" y="5"/>
                    <a:pt x="80" y="5"/>
                    <a:pt x="80" y="5"/>
                  </a:cubicBezTo>
                  <a:cubicBezTo>
                    <a:pt x="80" y="4"/>
                    <a:pt x="80" y="4"/>
                    <a:pt x="80" y="3"/>
                  </a:cubicBezTo>
                  <a:cubicBezTo>
                    <a:pt x="79" y="3"/>
                    <a:pt x="79" y="3"/>
                    <a:pt x="79" y="4"/>
                  </a:cubicBezTo>
                  <a:cubicBezTo>
                    <a:pt x="79" y="5"/>
                    <a:pt x="79" y="5"/>
                    <a:pt x="79" y="5"/>
                  </a:cubicBezTo>
                  <a:close/>
                  <a:moveTo>
                    <a:pt x="63" y="5"/>
                  </a:moveTo>
                  <a:cubicBezTo>
                    <a:pt x="63" y="5"/>
                    <a:pt x="63" y="6"/>
                    <a:pt x="64" y="6"/>
                  </a:cubicBezTo>
                  <a:cubicBezTo>
                    <a:pt x="65" y="6"/>
                    <a:pt x="66" y="5"/>
                    <a:pt x="66" y="5"/>
                  </a:cubicBezTo>
                  <a:cubicBezTo>
                    <a:pt x="66" y="4"/>
                    <a:pt x="66" y="4"/>
                    <a:pt x="66" y="4"/>
                  </a:cubicBezTo>
                  <a:cubicBezTo>
                    <a:pt x="66" y="4"/>
                    <a:pt x="66" y="3"/>
                    <a:pt x="66" y="3"/>
                  </a:cubicBezTo>
                  <a:cubicBezTo>
                    <a:pt x="65" y="3"/>
                    <a:pt x="65" y="3"/>
                    <a:pt x="64" y="4"/>
                  </a:cubicBezTo>
                  <a:cubicBezTo>
                    <a:pt x="63" y="4"/>
                    <a:pt x="63" y="4"/>
                    <a:pt x="63" y="5"/>
                  </a:cubicBezTo>
                  <a:close/>
                  <a:moveTo>
                    <a:pt x="49" y="3"/>
                  </a:moveTo>
                  <a:cubicBezTo>
                    <a:pt x="49" y="3"/>
                    <a:pt x="49" y="4"/>
                    <a:pt x="50" y="4"/>
                  </a:cubicBezTo>
                  <a:cubicBezTo>
                    <a:pt x="50" y="4"/>
                    <a:pt x="50" y="4"/>
                    <a:pt x="51" y="4"/>
                  </a:cubicBezTo>
                  <a:cubicBezTo>
                    <a:pt x="51" y="3"/>
                    <a:pt x="51" y="3"/>
                    <a:pt x="51" y="3"/>
                  </a:cubicBezTo>
                  <a:cubicBezTo>
                    <a:pt x="50" y="2"/>
                    <a:pt x="50" y="2"/>
                    <a:pt x="49" y="3"/>
                  </a:cubicBezTo>
                  <a:close/>
                  <a:moveTo>
                    <a:pt x="43" y="3"/>
                  </a:moveTo>
                  <a:cubicBezTo>
                    <a:pt x="43" y="3"/>
                    <a:pt x="43" y="3"/>
                    <a:pt x="43" y="3"/>
                  </a:cubicBezTo>
                  <a:cubicBezTo>
                    <a:pt x="43" y="3"/>
                    <a:pt x="43" y="2"/>
                    <a:pt x="43" y="2"/>
                  </a:cubicBezTo>
                  <a:cubicBezTo>
                    <a:pt x="43" y="2"/>
                    <a:pt x="42" y="2"/>
                    <a:pt x="42" y="3"/>
                  </a:cubicBezTo>
                  <a:cubicBezTo>
                    <a:pt x="42" y="3"/>
                    <a:pt x="42" y="3"/>
                    <a:pt x="42" y="3"/>
                  </a:cubicBezTo>
                  <a:cubicBezTo>
                    <a:pt x="42" y="3"/>
                    <a:pt x="43" y="4"/>
                    <a:pt x="43" y="3"/>
                  </a:cubicBezTo>
                  <a:close/>
                  <a:moveTo>
                    <a:pt x="90" y="2"/>
                  </a:moveTo>
                  <a:cubicBezTo>
                    <a:pt x="90" y="2"/>
                    <a:pt x="90" y="3"/>
                    <a:pt x="90" y="3"/>
                  </a:cubicBezTo>
                  <a:cubicBezTo>
                    <a:pt x="90" y="4"/>
                    <a:pt x="91" y="4"/>
                    <a:pt x="92" y="4"/>
                  </a:cubicBezTo>
                  <a:cubicBezTo>
                    <a:pt x="92" y="3"/>
                    <a:pt x="92" y="3"/>
                    <a:pt x="92" y="2"/>
                  </a:cubicBezTo>
                  <a:cubicBezTo>
                    <a:pt x="91" y="2"/>
                    <a:pt x="91" y="2"/>
                    <a:pt x="90" y="2"/>
                  </a:cubicBezTo>
                  <a:close/>
                  <a:moveTo>
                    <a:pt x="85" y="2"/>
                  </a:moveTo>
                  <a:cubicBezTo>
                    <a:pt x="86" y="1"/>
                    <a:pt x="87" y="1"/>
                    <a:pt x="89" y="1"/>
                  </a:cubicBezTo>
                  <a:cubicBezTo>
                    <a:pt x="90" y="0"/>
                    <a:pt x="92" y="0"/>
                    <a:pt x="94" y="0"/>
                  </a:cubicBezTo>
                  <a:cubicBezTo>
                    <a:pt x="94" y="1"/>
                    <a:pt x="94" y="1"/>
                    <a:pt x="94" y="1"/>
                  </a:cubicBezTo>
                  <a:cubicBezTo>
                    <a:pt x="94" y="1"/>
                    <a:pt x="94" y="1"/>
                    <a:pt x="94" y="1"/>
                  </a:cubicBezTo>
                  <a:cubicBezTo>
                    <a:pt x="94" y="2"/>
                    <a:pt x="94" y="2"/>
                    <a:pt x="94" y="2"/>
                  </a:cubicBezTo>
                  <a:cubicBezTo>
                    <a:pt x="93" y="2"/>
                    <a:pt x="93" y="2"/>
                    <a:pt x="93" y="2"/>
                  </a:cubicBezTo>
                  <a:cubicBezTo>
                    <a:pt x="93" y="3"/>
                    <a:pt x="93" y="3"/>
                    <a:pt x="94" y="3"/>
                  </a:cubicBezTo>
                  <a:cubicBezTo>
                    <a:pt x="94" y="3"/>
                    <a:pt x="95" y="3"/>
                    <a:pt x="95" y="2"/>
                  </a:cubicBezTo>
                  <a:cubicBezTo>
                    <a:pt x="95" y="2"/>
                    <a:pt x="95" y="2"/>
                    <a:pt x="96" y="2"/>
                  </a:cubicBezTo>
                  <a:cubicBezTo>
                    <a:pt x="96" y="3"/>
                    <a:pt x="96" y="3"/>
                    <a:pt x="95" y="4"/>
                  </a:cubicBezTo>
                  <a:cubicBezTo>
                    <a:pt x="94" y="4"/>
                    <a:pt x="94" y="5"/>
                    <a:pt x="94" y="5"/>
                  </a:cubicBezTo>
                  <a:cubicBezTo>
                    <a:pt x="95" y="6"/>
                    <a:pt x="96" y="5"/>
                    <a:pt x="96" y="5"/>
                  </a:cubicBezTo>
                  <a:cubicBezTo>
                    <a:pt x="97" y="5"/>
                    <a:pt x="97" y="4"/>
                    <a:pt x="97" y="3"/>
                  </a:cubicBezTo>
                  <a:cubicBezTo>
                    <a:pt x="97" y="3"/>
                    <a:pt x="98" y="3"/>
                    <a:pt x="98" y="3"/>
                  </a:cubicBezTo>
                  <a:cubicBezTo>
                    <a:pt x="98" y="3"/>
                    <a:pt x="98" y="2"/>
                    <a:pt x="98" y="2"/>
                  </a:cubicBezTo>
                  <a:cubicBezTo>
                    <a:pt x="99" y="2"/>
                    <a:pt x="99" y="2"/>
                    <a:pt x="99" y="1"/>
                  </a:cubicBezTo>
                  <a:cubicBezTo>
                    <a:pt x="99" y="1"/>
                    <a:pt x="100" y="1"/>
                    <a:pt x="100" y="1"/>
                  </a:cubicBezTo>
                  <a:cubicBezTo>
                    <a:pt x="100" y="1"/>
                    <a:pt x="100" y="1"/>
                    <a:pt x="100" y="1"/>
                  </a:cubicBezTo>
                  <a:cubicBezTo>
                    <a:pt x="100" y="1"/>
                    <a:pt x="100" y="1"/>
                    <a:pt x="100" y="1"/>
                  </a:cubicBezTo>
                  <a:cubicBezTo>
                    <a:pt x="99" y="2"/>
                    <a:pt x="99" y="2"/>
                    <a:pt x="100" y="3"/>
                  </a:cubicBezTo>
                  <a:cubicBezTo>
                    <a:pt x="100" y="3"/>
                    <a:pt x="100" y="3"/>
                    <a:pt x="100" y="4"/>
                  </a:cubicBezTo>
                  <a:cubicBezTo>
                    <a:pt x="101" y="4"/>
                    <a:pt x="101" y="4"/>
                    <a:pt x="101" y="4"/>
                  </a:cubicBezTo>
                  <a:cubicBezTo>
                    <a:pt x="102" y="4"/>
                    <a:pt x="102" y="4"/>
                    <a:pt x="102" y="4"/>
                  </a:cubicBezTo>
                  <a:cubicBezTo>
                    <a:pt x="102" y="3"/>
                    <a:pt x="102" y="3"/>
                    <a:pt x="102" y="3"/>
                  </a:cubicBezTo>
                  <a:cubicBezTo>
                    <a:pt x="102" y="3"/>
                    <a:pt x="102" y="2"/>
                    <a:pt x="102" y="2"/>
                  </a:cubicBezTo>
                  <a:cubicBezTo>
                    <a:pt x="101" y="2"/>
                    <a:pt x="101" y="2"/>
                    <a:pt x="101" y="1"/>
                  </a:cubicBezTo>
                  <a:cubicBezTo>
                    <a:pt x="102" y="1"/>
                    <a:pt x="101" y="1"/>
                    <a:pt x="101" y="1"/>
                  </a:cubicBezTo>
                  <a:cubicBezTo>
                    <a:pt x="102" y="1"/>
                    <a:pt x="103" y="1"/>
                    <a:pt x="103" y="1"/>
                  </a:cubicBezTo>
                  <a:cubicBezTo>
                    <a:pt x="103" y="1"/>
                    <a:pt x="104" y="2"/>
                    <a:pt x="104" y="2"/>
                  </a:cubicBezTo>
                  <a:cubicBezTo>
                    <a:pt x="103" y="3"/>
                    <a:pt x="103" y="3"/>
                    <a:pt x="103" y="4"/>
                  </a:cubicBezTo>
                  <a:cubicBezTo>
                    <a:pt x="104" y="5"/>
                    <a:pt x="105" y="5"/>
                    <a:pt x="105" y="4"/>
                  </a:cubicBezTo>
                  <a:cubicBezTo>
                    <a:pt x="106" y="4"/>
                    <a:pt x="106" y="5"/>
                    <a:pt x="106" y="5"/>
                  </a:cubicBezTo>
                  <a:cubicBezTo>
                    <a:pt x="107" y="5"/>
                    <a:pt x="107" y="5"/>
                    <a:pt x="107" y="4"/>
                  </a:cubicBezTo>
                  <a:cubicBezTo>
                    <a:pt x="108" y="4"/>
                    <a:pt x="108" y="5"/>
                    <a:pt x="109" y="5"/>
                  </a:cubicBezTo>
                  <a:cubicBezTo>
                    <a:pt x="109" y="5"/>
                    <a:pt x="109" y="7"/>
                    <a:pt x="109" y="11"/>
                  </a:cubicBezTo>
                  <a:cubicBezTo>
                    <a:pt x="110" y="15"/>
                    <a:pt x="111" y="20"/>
                    <a:pt x="112" y="26"/>
                  </a:cubicBezTo>
                  <a:cubicBezTo>
                    <a:pt x="113" y="33"/>
                    <a:pt x="114" y="40"/>
                    <a:pt x="115" y="48"/>
                  </a:cubicBezTo>
                  <a:cubicBezTo>
                    <a:pt x="116" y="57"/>
                    <a:pt x="117" y="65"/>
                    <a:pt x="119" y="75"/>
                  </a:cubicBezTo>
                  <a:cubicBezTo>
                    <a:pt x="120" y="84"/>
                    <a:pt x="122" y="94"/>
                    <a:pt x="123" y="104"/>
                  </a:cubicBezTo>
                  <a:cubicBezTo>
                    <a:pt x="125" y="114"/>
                    <a:pt x="126" y="124"/>
                    <a:pt x="128" y="133"/>
                  </a:cubicBezTo>
                  <a:cubicBezTo>
                    <a:pt x="129" y="143"/>
                    <a:pt x="130" y="152"/>
                    <a:pt x="132" y="160"/>
                  </a:cubicBezTo>
                  <a:cubicBezTo>
                    <a:pt x="133" y="169"/>
                    <a:pt x="134" y="176"/>
                    <a:pt x="135" y="183"/>
                  </a:cubicBezTo>
                  <a:cubicBezTo>
                    <a:pt x="136" y="190"/>
                    <a:pt x="137" y="195"/>
                    <a:pt x="138" y="199"/>
                  </a:cubicBezTo>
                  <a:cubicBezTo>
                    <a:pt x="138" y="203"/>
                    <a:pt x="139" y="206"/>
                    <a:pt x="139" y="206"/>
                  </a:cubicBezTo>
                  <a:cubicBezTo>
                    <a:pt x="138" y="206"/>
                    <a:pt x="137" y="206"/>
                    <a:pt x="137" y="207"/>
                  </a:cubicBezTo>
                  <a:cubicBezTo>
                    <a:pt x="137" y="207"/>
                    <a:pt x="136" y="207"/>
                    <a:pt x="136" y="207"/>
                  </a:cubicBezTo>
                  <a:cubicBezTo>
                    <a:pt x="136" y="208"/>
                    <a:pt x="135" y="209"/>
                    <a:pt x="135" y="209"/>
                  </a:cubicBezTo>
                  <a:cubicBezTo>
                    <a:pt x="135" y="209"/>
                    <a:pt x="135" y="209"/>
                    <a:pt x="134" y="209"/>
                  </a:cubicBezTo>
                  <a:cubicBezTo>
                    <a:pt x="134" y="209"/>
                    <a:pt x="134" y="209"/>
                    <a:pt x="134" y="209"/>
                  </a:cubicBezTo>
                  <a:cubicBezTo>
                    <a:pt x="133" y="209"/>
                    <a:pt x="133" y="209"/>
                    <a:pt x="133" y="209"/>
                  </a:cubicBezTo>
                  <a:cubicBezTo>
                    <a:pt x="133" y="210"/>
                    <a:pt x="133" y="210"/>
                    <a:pt x="133" y="210"/>
                  </a:cubicBezTo>
                  <a:cubicBezTo>
                    <a:pt x="132" y="210"/>
                    <a:pt x="132" y="210"/>
                    <a:pt x="131" y="210"/>
                  </a:cubicBezTo>
                  <a:cubicBezTo>
                    <a:pt x="131" y="209"/>
                    <a:pt x="130" y="209"/>
                    <a:pt x="130" y="209"/>
                  </a:cubicBezTo>
                  <a:cubicBezTo>
                    <a:pt x="130" y="209"/>
                    <a:pt x="130" y="210"/>
                    <a:pt x="129" y="210"/>
                  </a:cubicBezTo>
                  <a:cubicBezTo>
                    <a:pt x="129" y="210"/>
                    <a:pt x="129" y="211"/>
                    <a:pt x="129" y="211"/>
                  </a:cubicBezTo>
                  <a:cubicBezTo>
                    <a:pt x="129" y="212"/>
                    <a:pt x="129" y="212"/>
                    <a:pt x="129" y="212"/>
                  </a:cubicBezTo>
                  <a:cubicBezTo>
                    <a:pt x="129" y="213"/>
                    <a:pt x="129" y="213"/>
                    <a:pt x="129" y="213"/>
                  </a:cubicBezTo>
                  <a:cubicBezTo>
                    <a:pt x="128" y="213"/>
                    <a:pt x="128" y="212"/>
                    <a:pt x="128" y="212"/>
                  </a:cubicBezTo>
                  <a:cubicBezTo>
                    <a:pt x="128" y="212"/>
                    <a:pt x="128" y="211"/>
                    <a:pt x="127" y="211"/>
                  </a:cubicBezTo>
                  <a:cubicBezTo>
                    <a:pt x="127" y="211"/>
                    <a:pt x="126" y="211"/>
                    <a:pt x="126" y="212"/>
                  </a:cubicBezTo>
                  <a:cubicBezTo>
                    <a:pt x="126" y="212"/>
                    <a:pt x="125" y="213"/>
                    <a:pt x="125" y="213"/>
                  </a:cubicBezTo>
                  <a:cubicBezTo>
                    <a:pt x="125" y="212"/>
                    <a:pt x="125" y="211"/>
                    <a:pt x="125" y="210"/>
                  </a:cubicBezTo>
                  <a:cubicBezTo>
                    <a:pt x="125" y="209"/>
                    <a:pt x="124" y="209"/>
                    <a:pt x="123" y="208"/>
                  </a:cubicBezTo>
                  <a:cubicBezTo>
                    <a:pt x="123" y="209"/>
                    <a:pt x="122" y="209"/>
                    <a:pt x="122" y="210"/>
                  </a:cubicBezTo>
                  <a:cubicBezTo>
                    <a:pt x="121" y="210"/>
                    <a:pt x="120" y="210"/>
                    <a:pt x="120" y="210"/>
                  </a:cubicBezTo>
                  <a:cubicBezTo>
                    <a:pt x="120" y="210"/>
                    <a:pt x="120" y="210"/>
                    <a:pt x="120" y="209"/>
                  </a:cubicBezTo>
                  <a:cubicBezTo>
                    <a:pt x="119" y="209"/>
                    <a:pt x="119" y="209"/>
                    <a:pt x="119" y="208"/>
                  </a:cubicBezTo>
                  <a:cubicBezTo>
                    <a:pt x="118" y="209"/>
                    <a:pt x="118" y="209"/>
                    <a:pt x="117" y="209"/>
                  </a:cubicBezTo>
                  <a:cubicBezTo>
                    <a:pt x="116" y="209"/>
                    <a:pt x="116" y="209"/>
                    <a:pt x="116" y="210"/>
                  </a:cubicBezTo>
                  <a:cubicBezTo>
                    <a:pt x="114" y="210"/>
                    <a:pt x="114" y="210"/>
                    <a:pt x="113" y="210"/>
                  </a:cubicBezTo>
                  <a:cubicBezTo>
                    <a:pt x="113" y="210"/>
                    <a:pt x="113" y="211"/>
                    <a:pt x="113" y="211"/>
                  </a:cubicBezTo>
                  <a:cubicBezTo>
                    <a:pt x="114" y="212"/>
                    <a:pt x="114" y="212"/>
                    <a:pt x="114" y="212"/>
                  </a:cubicBezTo>
                  <a:cubicBezTo>
                    <a:pt x="114" y="212"/>
                    <a:pt x="115" y="212"/>
                    <a:pt x="115" y="211"/>
                  </a:cubicBezTo>
                  <a:cubicBezTo>
                    <a:pt x="115" y="211"/>
                    <a:pt x="115" y="211"/>
                    <a:pt x="116" y="211"/>
                  </a:cubicBezTo>
                  <a:cubicBezTo>
                    <a:pt x="116" y="211"/>
                    <a:pt x="117" y="211"/>
                    <a:pt x="117" y="211"/>
                  </a:cubicBezTo>
                  <a:cubicBezTo>
                    <a:pt x="118" y="211"/>
                    <a:pt x="118" y="212"/>
                    <a:pt x="118" y="212"/>
                  </a:cubicBezTo>
                  <a:cubicBezTo>
                    <a:pt x="117" y="213"/>
                    <a:pt x="116" y="213"/>
                    <a:pt x="116" y="212"/>
                  </a:cubicBezTo>
                  <a:cubicBezTo>
                    <a:pt x="115" y="212"/>
                    <a:pt x="114" y="212"/>
                    <a:pt x="113" y="212"/>
                  </a:cubicBezTo>
                  <a:cubicBezTo>
                    <a:pt x="113" y="213"/>
                    <a:pt x="113" y="213"/>
                    <a:pt x="112" y="213"/>
                  </a:cubicBezTo>
                  <a:cubicBezTo>
                    <a:pt x="112" y="213"/>
                    <a:pt x="112" y="213"/>
                    <a:pt x="112" y="213"/>
                  </a:cubicBezTo>
                  <a:cubicBezTo>
                    <a:pt x="112" y="213"/>
                    <a:pt x="112" y="212"/>
                    <a:pt x="112" y="212"/>
                  </a:cubicBezTo>
                  <a:cubicBezTo>
                    <a:pt x="113" y="212"/>
                    <a:pt x="113" y="212"/>
                    <a:pt x="113" y="211"/>
                  </a:cubicBezTo>
                  <a:cubicBezTo>
                    <a:pt x="112" y="210"/>
                    <a:pt x="112" y="210"/>
                    <a:pt x="111" y="211"/>
                  </a:cubicBezTo>
                  <a:cubicBezTo>
                    <a:pt x="111" y="211"/>
                    <a:pt x="110" y="212"/>
                    <a:pt x="110" y="212"/>
                  </a:cubicBezTo>
                  <a:cubicBezTo>
                    <a:pt x="110" y="213"/>
                    <a:pt x="110" y="213"/>
                    <a:pt x="109" y="213"/>
                  </a:cubicBezTo>
                  <a:cubicBezTo>
                    <a:pt x="109" y="213"/>
                    <a:pt x="109" y="213"/>
                    <a:pt x="109" y="213"/>
                  </a:cubicBezTo>
                  <a:cubicBezTo>
                    <a:pt x="107" y="213"/>
                    <a:pt x="106" y="213"/>
                    <a:pt x="104" y="213"/>
                  </a:cubicBezTo>
                  <a:cubicBezTo>
                    <a:pt x="102" y="213"/>
                    <a:pt x="101" y="213"/>
                    <a:pt x="100" y="213"/>
                  </a:cubicBezTo>
                  <a:lnTo>
                    <a:pt x="100" y="212"/>
                  </a:lnTo>
                  <a:cubicBezTo>
                    <a:pt x="100" y="212"/>
                    <a:pt x="101" y="212"/>
                    <a:pt x="102" y="211"/>
                  </a:cubicBezTo>
                  <a:cubicBezTo>
                    <a:pt x="102" y="211"/>
                    <a:pt x="102" y="210"/>
                    <a:pt x="102" y="209"/>
                  </a:cubicBezTo>
                  <a:cubicBezTo>
                    <a:pt x="102" y="209"/>
                    <a:pt x="101" y="209"/>
                    <a:pt x="100" y="209"/>
                  </a:cubicBezTo>
                  <a:cubicBezTo>
                    <a:pt x="100" y="209"/>
                    <a:pt x="101" y="208"/>
                    <a:pt x="101" y="208"/>
                  </a:cubicBezTo>
                  <a:cubicBezTo>
                    <a:pt x="101" y="207"/>
                    <a:pt x="101" y="206"/>
                    <a:pt x="101" y="206"/>
                  </a:cubicBezTo>
                  <a:cubicBezTo>
                    <a:pt x="101" y="206"/>
                    <a:pt x="102" y="206"/>
                    <a:pt x="102" y="205"/>
                  </a:cubicBezTo>
                  <a:cubicBezTo>
                    <a:pt x="102" y="204"/>
                    <a:pt x="102" y="203"/>
                    <a:pt x="102" y="203"/>
                  </a:cubicBezTo>
                  <a:cubicBezTo>
                    <a:pt x="102" y="202"/>
                    <a:pt x="101" y="201"/>
                    <a:pt x="101" y="201"/>
                  </a:cubicBezTo>
                  <a:cubicBezTo>
                    <a:pt x="101" y="200"/>
                    <a:pt x="101" y="200"/>
                    <a:pt x="102" y="200"/>
                  </a:cubicBezTo>
                  <a:cubicBezTo>
                    <a:pt x="102" y="200"/>
                    <a:pt x="102" y="200"/>
                    <a:pt x="102" y="200"/>
                  </a:cubicBezTo>
                  <a:cubicBezTo>
                    <a:pt x="102" y="199"/>
                    <a:pt x="102" y="199"/>
                    <a:pt x="102" y="198"/>
                  </a:cubicBezTo>
                  <a:cubicBezTo>
                    <a:pt x="102" y="198"/>
                    <a:pt x="101" y="198"/>
                    <a:pt x="101" y="198"/>
                  </a:cubicBezTo>
                  <a:cubicBezTo>
                    <a:pt x="100" y="198"/>
                    <a:pt x="100" y="198"/>
                    <a:pt x="100" y="199"/>
                  </a:cubicBezTo>
                  <a:cubicBezTo>
                    <a:pt x="100" y="199"/>
                    <a:pt x="99" y="200"/>
                    <a:pt x="99" y="201"/>
                  </a:cubicBezTo>
                  <a:cubicBezTo>
                    <a:pt x="100" y="201"/>
                    <a:pt x="100" y="201"/>
                    <a:pt x="100" y="201"/>
                  </a:cubicBezTo>
                  <a:cubicBezTo>
                    <a:pt x="100" y="201"/>
                    <a:pt x="100" y="201"/>
                    <a:pt x="100" y="201"/>
                  </a:cubicBezTo>
                  <a:cubicBezTo>
                    <a:pt x="100" y="201"/>
                    <a:pt x="100" y="202"/>
                    <a:pt x="100" y="202"/>
                  </a:cubicBezTo>
                  <a:cubicBezTo>
                    <a:pt x="100" y="202"/>
                    <a:pt x="100" y="203"/>
                    <a:pt x="100" y="203"/>
                  </a:cubicBezTo>
                  <a:cubicBezTo>
                    <a:pt x="101" y="203"/>
                    <a:pt x="101" y="204"/>
                    <a:pt x="101" y="204"/>
                  </a:cubicBezTo>
                  <a:cubicBezTo>
                    <a:pt x="102" y="204"/>
                    <a:pt x="102" y="204"/>
                    <a:pt x="101" y="205"/>
                  </a:cubicBezTo>
                  <a:cubicBezTo>
                    <a:pt x="101" y="205"/>
                    <a:pt x="101" y="205"/>
                    <a:pt x="101" y="205"/>
                  </a:cubicBezTo>
                  <a:cubicBezTo>
                    <a:pt x="101" y="205"/>
                    <a:pt x="100" y="205"/>
                    <a:pt x="100" y="205"/>
                  </a:cubicBezTo>
                  <a:cubicBezTo>
                    <a:pt x="100" y="205"/>
                    <a:pt x="100" y="206"/>
                    <a:pt x="100" y="206"/>
                  </a:cubicBezTo>
                  <a:cubicBezTo>
                    <a:pt x="100" y="206"/>
                    <a:pt x="100" y="207"/>
                    <a:pt x="100" y="207"/>
                  </a:cubicBezTo>
                  <a:cubicBezTo>
                    <a:pt x="100" y="207"/>
                    <a:pt x="100" y="208"/>
                    <a:pt x="100" y="208"/>
                  </a:cubicBezTo>
                  <a:cubicBezTo>
                    <a:pt x="100" y="208"/>
                    <a:pt x="100" y="208"/>
                    <a:pt x="100" y="209"/>
                  </a:cubicBezTo>
                  <a:cubicBezTo>
                    <a:pt x="99" y="209"/>
                    <a:pt x="99" y="209"/>
                    <a:pt x="99" y="209"/>
                  </a:cubicBezTo>
                  <a:cubicBezTo>
                    <a:pt x="99" y="208"/>
                    <a:pt x="98" y="208"/>
                    <a:pt x="98" y="208"/>
                  </a:cubicBezTo>
                  <a:cubicBezTo>
                    <a:pt x="97" y="208"/>
                    <a:pt x="97" y="208"/>
                    <a:pt x="97" y="208"/>
                  </a:cubicBezTo>
                  <a:cubicBezTo>
                    <a:pt x="96" y="209"/>
                    <a:pt x="96" y="209"/>
                    <a:pt x="96" y="210"/>
                  </a:cubicBezTo>
                  <a:cubicBezTo>
                    <a:pt x="96" y="210"/>
                    <a:pt x="96" y="210"/>
                    <a:pt x="96" y="211"/>
                  </a:cubicBezTo>
                  <a:cubicBezTo>
                    <a:pt x="96" y="211"/>
                    <a:pt x="96" y="211"/>
                    <a:pt x="97" y="211"/>
                  </a:cubicBezTo>
                  <a:cubicBezTo>
                    <a:pt x="97" y="212"/>
                    <a:pt x="97" y="212"/>
                    <a:pt x="97" y="213"/>
                  </a:cubicBezTo>
                  <a:cubicBezTo>
                    <a:pt x="96" y="213"/>
                    <a:pt x="96" y="213"/>
                    <a:pt x="96" y="213"/>
                  </a:cubicBezTo>
                  <a:cubicBezTo>
                    <a:pt x="96" y="212"/>
                    <a:pt x="96" y="212"/>
                    <a:pt x="95" y="212"/>
                  </a:cubicBezTo>
                  <a:cubicBezTo>
                    <a:pt x="95" y="211"/>
                    <a:pt x="95" y="211"/>
                    <a:pt x="95" y="210"/>
                  </a:cubicBezTo>
                  <a:cubicBezTo>
                    <a:pt x="95" y="210"/>
                    <a:pt x="95" y="209"/>
                    <a:pt x="94" y="209"/>
                  </a:cubicBezTo>
                  <a:cubicBezTo>
                    <a:pt x="94" y="209"/>
                    <a:pt x="94" y="209"/>
                    <a:pt x="93" y="209"/>
                  </a:cubicBezTo>
                  <a:cubicBezTo>
                    <a:pt x="92" y="210"/>
                    <a:pt x="92" y="210"/>
                    <a:pt x="92" y="211"/>
                  </a:cubicBezTo>
                  <a:cubicBezTo>
                    <a:pt x="92" y="211"/>
                    <a:pt x="93" y="211"/>
                    <a:pt x="94" y="211"/>
                  </a:cubicBezTo>
                  <a:cubicBezTo>
                    <a:pt x="94" y="211"/>
                    <a:pt x="94" y="212"/>
                    <a:pt x="94" y="212"/>
                  </a:cubicBezTo>
                  <a:cubicBezTo>
                    <a:pt x="95" y="212"/>
                    <a:pt x="95" y="213"/>
                    <a:pt x="94" y="213"/>
                  </a:cubicBezTo>
                  <a:cubicBezTo>
                    <a:pt x="94" y="213"/>
                    <a:pt x="94" y="213"/>
                    <a:pt x="94" y="213"/>
                  </a:cubicBezTo>
                  <a:cubicBezTo>
                    <a:pt x="93" y="213"/>
                    <a:pt x="93" y="213"/>
                    <a:pt x="93" y="213"/>
                  </a:cubicBezTo>
                  <a:cubicBezTo>
                    <a:pt x="93" y="213"/>
                    <a:pt x="93" y="213"/>
                    <a:pt x="93" y="212"/>
                  </a:cubicBezTo>
                  <a:cubicBezTo>
                    <a:pt x="93" y="212"/>
                    <a:pt x="92" y="212"/>
                    <a:pt x="92" y="212"/>
                  </a:cubicBezTo>
                  <a:cubicBezTo>
                    <a:pt x="92" y="212"/>
                    <a:pt x="91" y="212"/>
                    <a:pt x="91" y="213"/>
                  </a:cubicBezTo>
                  <a:cubicBezTo>
                    <a:pt x="91" y="213"/>
                    <a:pt x="91" y="213"/>
                    <a:pt x="90" y="213"/>
                  </a:cubicBezTo>
                  <a:cubicBezTo>
                    <a:pt x="90" y="213"/>
                    <a:pt x="90" y="213"/>
                    <a:pt x="90" y="213"/>
                  </a:cubicBezTo>
                  <a:cubicBezTo>
                    <a:pt x="89" y="212"/>
                    <a:pt x="89" y="212"/>
                    <a:pt x="89" y="212"/>
                  </a:cubicBezTo>
                  <a:cubicBezTo>
                    <a:pt x="88" y="212"/>
                    <a:pt x="88" y="212"/>
                    <a:pt x="88" y="212"/>
                  </a:cubicBezTo>
                  <a:cubicBezTo>
                    <a:pt x="88" y="211"/>
                    <a:pt x="88" y="211"/>
                    <a:pt x="88" y="211"/>
                  </a:cubicBezTo>
                  <a:cubicBezTo>
                    <a:pt x="87" y="211"/>
                    <a:pt x="87" y="212"/>
                    <a:pt x="87" y="212"/>
                  </a:cubicBezTo>
                  <a:cubicBezTo>
                    <a:pt x="86" y="213"/>
                    <a:pt x="86" y="213"/>
                    <a:pt x="85" y="212"/>
                  </a:cubicBezTo>
                  <a:cubicBezTo>
                    <a:pt x="85" y="212"/>
                    <a:pt x="86" y="212"/>
                    <a:pt x="86" y="211"/>
                  </a:cubicBezTo>
                  <a:cubicBezTo>
                    <a:pt x="86" y="211"/>
                    <a:pt x="86" y="211"/>
                    <a:pt x="87" y="210"/>
                  </a:cubicBezTo>
                  <a:cubicBezTo>
                    <a:pt x="87" y="210"/>
                    <a:pt x="87" y="210"/>
                    <a:pt x="87" y="210"/>
                  </a:cubicBezTo>
                  <a:cubicBezTo>
                    <a:pt x="87" y="209"/>
                    <a:pt x="87" y="209"/>
                    <a:pt x="87" y="208"/>
                  </a:cubicBezTo>
                  <a:cubicBezTo>
                    <a:pt x="86" y="208"/>
                    <a:pt x="86" y="209"/>
                    <a:pt x="86" y="209"/>
                  </a:cubicBezTo>
                  <a:cubicBezTo>
                    <a:pt x="85" y="210"/>
                    <a:pt x="85" y="210"/>
                    <a:pt x="85" y="209"/>
                  </a:cubicBezTo>
                  <a:cubicBezTo>
                    <a:pt x="84" y="209"/>
                    <a:pt x="84" y="210"/>
                    <a:pt x="84" y="210"/>
                  </a:cubicBezTo>
                  <a:cubicBezTo>
                    <a:pt x="83" y="211"/>
                    <a:pt x="83" y="211"/>
                    <a:pt x="83" y="212"/>
                  </a:cubicBezTo>
                  <a:cubicBezTo>
                    <a:pt x="83" y="211"/>
                    <a:pt x="83" y="211"/>
                    <a:pt x="83" y="210"/>
                  </a:cubicBezTo>
                  <a:cubicBezTo>
                    <a:pt x="83" y="209"/>
                    <a:pt x="84" y="209"/>
                    <a:pt x="85" y="209"/>
                  </a:cubicBezTo>
                  <a:cubicBezTo>
                    <a:pt x="85" y="209"/>
                    <a:pt x="85" y="208"/>
                    <a:pt x="85" y="208"/>
                  </a:cubicBezTo>
                  <a:cubicBezTo>
                    <a:pt x="85" y="208"/>
                    <a:pt x="85" y="207"/>
                    <a:pt x="85" y="207"/>
                  </a:cubicBezTo>
                  <a:cubicBezTo>
                    <a:pt x="86" y="207"/>
                    <a:pt x="87" y="207"/>
                    <a:pt x="88" y="207"/>
                  </a:cubicBezTo>
                  <a:cubicBezTo>
                    <a:pt x="88" y="207"/>
                    <a:pt x="89" y="206"/>
                    <a:pt x="89" y="206"/>
                  </a:cubicBezTo>
                  <a:cubicBezTo>
                    <a:pt x="89" y="206"/>
                    <a:pt x="89" y="206"/>
                    <a:pt x="88" y="205"/>
                  </a:cubicBezTo>
                  <a:cubicBezTo>
                    <a:pt x="87" y="205"/>
                    <a:pt x="87" y="205"/>
                    <a:pt x="86" y="205"/>
                  </a:cubicBezTo>
                  <a:cubicBezTo>
                    <a:pt x="86" y="205"/>
                    <a:pt x="86" y="206"/>
                    <a:pt x="86" y="206"/>
                  </a:cubicBezTo>
                  <a:cubicBezTo>
                    <a:pt x="86" y="206"/>
                    <a:pt x="86" y="206"/>
                    <a:pt x="85" y="207"/>
                  </a:cubicBezTo>
                  <a:cubicBezTo>
                    <a:pt x="85" y="207"/>
                    <a:pt x="84" y="207"/>
                    <a:pt x="84" y="207"/>
                  </a:cubicBezTo>
                  <a:cubicBezTo>
                    <a:pt x="84" y="207"/>
                    <a:pt x="83" y="208"/>
                    <a:pt x="83" y="208"/>
                  </a:cubicBezTo>
                  <a:cubicBezTo>
                    <a:pt x="83" y="208"/>
                    <a:pt x="82" y="207"/>
                    <a:pt x="83" y="206"/>
                  </a:cubicBezTo>
                  <a:cubicBezTo>
                    <a:pt x="83" y="205"/>
                    <a:pt x="83" y="204"/>
                    <a:pt x="82" y="202"/>
                  </a:cubicBezTo>
                  <a:cubicBezTo>
                    <a:pt x="82" y="200"/>
                    <a:pt x="82" y="198"/>
                    <a:pt x="82" y="196"/>
                  </a:cubicBezTo>
                  <a:cubicBezTo>
                    <a:pt x="82" y="193"/>
                    <a:pt x="82" y="191"/>
                    <a:pt x="82" y="189"/>
                  </a:cubicBezTo>
                  <a:lnTo>
                    <a:pt x="81" y="186"/>
                  </a:lnTo>
                  <a:lnTo>
                    <a:pt x="81" y="181"/>
                  </a:lnTo>
                  <a:cubicBezTo>
                    <a:pt x="81" y="180"/>
                    <a:pt x="81" y="179"/>
                    <a:pt x="81" y="178"/>
                  </a:cubicBezTo>
                  <a:cubicBezTo>
                    <a:pt x="81" y="177"/>
                    <a:pt x="81" y="176"/>
                    <a:pt x="80" y="175"/>
                  </a:cubicBezTo>
                  <a:cubicBezTo>
                    <a:pt x="77" y="175"/>
                    <a:pt x="74" y="175"/>
                    <a:pt x="70" y="175"/>
                  </a:cubicBezTo>
                  <a:cubicBezTo>
                    <a:pt x="67" y="175"/>
                    <a:pt x="63" y="175"/>
                    <a:pt x="60" y="175"/>
                  </a:cubicBezTo>
                  <a:cubicBezTo>
                    <a:pt x="60" y="178"/>
                    <a:pt x="60" y="182"/>
                    <a:pt x="60" y="185"/>
                  </a:cubicBezTo>
                  <a:cubicBezTo>
                    <a:pt x="59" y="188"/>
                    <a:pt x="59" y="191"/>
                    <a:pt x="59" y="194"/>
                  </a:cubicBezTo>
                  <a:cubicBezTo>
                    <a:pt x="58" y="194"/>
                    <a:pt x="58" y="195"/>
                    <a:pt x="57" y="195"/>
                  </a:cubicBezTo>
                  <a:cubicBezTo>
                    <a:pt x="57" y="195"/>
                    <a:pt x="57" y="195"/>
                    <a:pt x="56" y="195"/>
                  </a:cubicBezTo>
                  <a:cubicBezTo>
                    <a:pt x="56" y="195"/>
                    <a:pt x="55" y="195"/>
                    <a:pt x="55" y="195"/>
                  </a:cubicBezTo>
                  <a:cubicBezTo>
                    <a:pt x="54" y="195"/>
                    <a:pt x="55" y="195"/>
                    <a:pt x="55" y="196"/>
                  </a:cubicBezTo>
                  <a:cubicBezTo>
                    <a:pt x="55" y="196"/>
                    <a:pt x="56" y="196"/>
                    <a:pt x="56" y="197"/>
                  </a:cubicBezTo>
                  <a:cubicBezTo>
                    <a:pt x="56" y="197"/>
                    <a:pt x="56" y="197"/>
                    <a:pt x="55" y="197"/>
                  </a:cubicBezTo>
                  <a:cubicBezTo>
                    <a:pt x="55" y="197"/>
                    <a:pt x="55" y="197"/>
                    <a:pt x="55" y="198"/>
                  </a:cubicBezTo>
                  <a:cubicBezTo>
                    <a:pt x="55" y="198"/>
                    <a:pt x="55" y="198"/>
                    <a:pt x="55" y="198"/>
                  </a:cubicBezTo>
                  <a:cubicBezTo>
                    <a:pt x="55" y="198"/>
                    <a:pt x="56" y="198"/>
                    <a:pt x="56" y="198"/>
                  </a:cubicBezTo>
                  <a:cubicBezTo>
                    <a:pt x="56" y="198"/>
                    <a:pt x="56" y="198"/>
                    <a:pt x="57" y="198"/>
                  </a:cubicBezTo>
                  <a:cubicBezTo>
                    <a:pt x="57" y="198"/>
                    <a:pt x="57" y="198"/>
                    <a:pt x="58" y="198"/>
                  </a:cubicBezTo>
                  <a:cubicBezTo>
                    <a:pt x="58" y="197"/>
                    <a:pt x="58" y="197"/>
                    <a:pt x="57" y="196"/>
                  </a:cubicBezTo>
                  <a:cubicBezTo>
                    <a:pt x="57" y="196"/>
                    <a:pt x="58" y="195"/>
                    <a:pt x="58" y="195"/>
                  </a:cubicBezTo>
                  <a:cubicBezTo>
                    <a:pt x="59" y="197"/>
                    <a:pt x="58" y="199"/>
                    <a:pt x="58" y="200"/>
                  </a:cubicBezTo>
                  <a:cubicBezTo>
                    <a:pt x="58" y="202"/>
                    <a:pt x="58" y="204"/>
                    <a:pt x="58" y="205"/>
                  </a:cubicBezTo>
                  <a:cubicBezTo>
                    <a:pt x="58" y="206"/>
                    <a:pt x="58" y="206"/>
                    <a:pt x="58" y="206"/>
                  </a:cubicBezTo>
                  <a:cubicBezTo>
                    <a:pt x="57" y="206"/>
                    <a:pt x="57" y="206"/>
                    <a:pt x="57" y="206"/>
                  </a:cubicBezTo>
                  <a:cubicBezTo>
                    <a:pt x="57" y="206"/>
                    <a:pt x="58" y="206"/>
                    <a:pt x="58" y="207"/>
                  </a:cubicBezTo>
                  <a:cubicBezTo>
                    <a:pt x="57" y="207"/>
                    <a:pt x="57" y="207"/>
                    <a:pt x="57" y="208"/>
                  </a:cubicBezTo>
                  <a:cubicBezTo>
                    <a:pt x="57" y="208"/>
                    <a:pt x="57" y="209"/>
                    <a:pt x="58" y="209"/>
                  </a:cubicBezTo>
                  <a:cubicBezTo>
                    <a:pt x="58" y="210"/>
                    <a:pt x="58" y="211"/>
                    <a:pt x="57" y="211"/>
                  </a:cubicBezTo>
                  <a:cubicBezTo>
                    <a:pt x="57" y="211"/>
                    <a:pt x="57" y="211"/>
                    <a:pt x="57" y="211"/>
                  </a:cubicBezTo>
                  <a:cubicBezTo>
                    <a:pt x="57" y="210"/>
                    <a:pt x="57" y="210"/>
                    <a:pt x="56" y="210"/>
                  </a:cubicBezTo>
                  <a:cubicBezTo>
                    <a:pt x="56" y="210"/>
                    <a:pt x="56" y="210"/>
                    <a:pt x="56" y="211"/>
                  </a:cubicBezTo>
                  <a:cubicBezTo>
                    <a:pt x="55" y="211"/>
                    <a:pt x="55" y="211"/>
                    <a:pt x="55" y="211"/>
                  </a:cubicBezTo>
                  <a:cubicBezTo>
                    <a:pt x="55" y="212"/>
                    <a:pt x="55" y="212"/>
                    <a:pt x="56" y="212"/>
                  </a:cubicBezTo>
                  <a:cubicBezTo>
                    <a:pt x="56" y="212"/>
                    <a:pt x="57" y="212"/>
                    <a:pt x="57" y="212"/>
                  </a:cubicBezTo>
                  <a:cubicBezTo>
                    <a:pt x="57" y="212"/>
                    <a:pt x="57" y="212"/>
                    <a:pt x="57" y="213"/>
                  </a:cubicBezTo>
                  <a:cubicBezTo>
                    <a:pt x="57" y="213"/>
                    <a:pt x="57" y="213"/>
                    <a:pt x="57" y="213"/>
                  </a:cubicBezTo>
                  <a:cubicBezTo>
                    <a:pt x="56" y="213"/>
                    <a:pt x="55" y="213"/>
                    <a:pt x="55" y="213"/>
                  </a:cubicBezTo>
                  <a:cubicBezTo>
                    <a:pt x="54" y="213"/>
                    <a:pt x="53" y="212"/>
                    <a:pt x="53" y="212"/>
                  </a:cubicBezTo>
                  <a:lnTo>
                    <a:pt x="52" y="212"/>
                  </a:lnTo>
                  <a:cubicBezTo>
                    <a:pt x="52" y="212"/>
                    <a:pt x="52" y="211"/>
                    <a:pt x="52" y="211"/>
                  </a:cubicBezTo>
                  <a:cubicBezTo>
                    <a:pt x="52" y="211"/>
                    <a:pt x="52" y="210"/>
                    <a:pt x="51" y="210"/>
                  </a:cubicBezTo>
                  <a:lnTo>
                    <a:pt x="50" y="210"/>
                  </a:lnTo>
                  <a:cubicBezTo>
                    <a:pt x="50" y="210"/>
                    <a:pt x="50" y="209"/>
                    <a:pt x="49" y="209"/>
                  </a:cubicBezTo>
                  <a:cubicBezTo>
                    <a:pt x="49" y="209"/>
                    <a:pt x="49" y="209"/>
                    <a:pt x="49" y="209"/>
                  </a:cubicBezTo>
                  <a:cubicBezTo>
                    <a:pt x="48" y="209"/>
                    <a:pt x="48" y="209"/>
                    <a:pt x="47" y="209"/>
                  </a:cubicBezTo>
                  <a:cubicBezTo>
                    <a:pt x="47" y="210"/>
                    <a:pt x="46" y="210"/>
                    <a:pt x="46" y="210"/>
                  </a:cubicBezTo>
                  <a:cubicBezTo>
                    <a:pt x="46" y="211"/>
                    <a:pt x="46" y="211"/>
                    <a:pt x="47" y="211"/>
                  </a:cubicBezTo>
                  <a:cubicBezTo>
                    <a:pt x="47" y="211"/>
                    <a:pt x="47" y="212"/>
                    <a:pt x="47" y="212"/>
                  </a:cubicBezTo>
                  <a:cubicBezTo>
                    <a:pt x="46" y="212"/>
                    <a:pt x="46" y="213"/>
                    <a:pt x="45" y="213"/>
                  </a:cubicBezTo>
                  <a:cubicBezTo>
                    <a:pt x="45" y="213"/>
                    <a:pt x="44" y="213"/>
                    <a:pt x="43" y="213"/>
                  </a:cubicBezTo>
                  <a:cubicBezTo>
                    <a:pt x="43" y="213"/>
                    <a:pt x="43" y="213"/>
                    <a:pt x="43" y="212"/>
                  </a:cubicBezTo>
                  <a:cubicBezTo>
                    <a:pt x="43" y="212"/>
                    <a:pt x="43" y="212"/>
                    <a:pt x="43" y="212"/>
                  </a:cubicBezTo>
                  <a:cubicBezTo>
                    <a:pt x="42" y="212"/>
                    <a:pt x="42" y="212"/>
                    <a:pt x="42" y="213"/>
                  </a:cubicBezTo>
                  <a:cubicBezTo>
                    <a:pt x="42" y="213"/>
                    <a:pt x="41" y="213"/>
                    <a:pt x="40" y="213"/>
                  </a:cubicBezTo>
                  <a:cubicBezTo>
                    <a:pt x="40" y="213"/>
                    <a:pt x="40" y="212"/>
                    <a:pt x="40" y="212"/>
                  </a:cubicBezTo>
                  <a:cubicBezTo>
                    <a:pt x="41" y="211"/>
                    <a:pt x="41" y="210"/>
                    <a:pt x="42" y="210"/>
                  </a:cubicBezTo>
                  <a:cubicBezTo>
                    <a:pt x="42" y="210"/>
                    <a:pt x="42" y="210"/>
                    <a:pt x="42" y="210"/>
                  </a:cubicBezTo>
                  <a:cubicBezTo>
                    <a:pt x="43" y="211"/>
                    <a:pt x="43" y="211"/>
                    <a:pt x="43" y="211"/>
                  </a:cubicBezTo>
                  <a:cubicBezTo>
                    <a:pt x="44" y="210"/>
                    <a:pt x="44" y="210"/>
                    <a:pt x="44" y="210"/>
                  </a:cubicBezTo>
                  <a:cubicBezTo>
                    <a:pt x="45" y="210"/>
                    <a:pt x="45" y="210"/>
                    <a:pt x="45" y="210"/>
                  </a:cubicBezTo>
                  <a:cubicBezTo>
                    <a:pt x="45" y="209"/>
                    <a:pt x="45" y="208"/>
                    <a:pt x="45" y="208"/>
                  </a:cubicBezTo>
                  <a:cubicBezTo>
                    <a:pt x="44" y="208"/>
                    <a:pt x="44" y="208"/>
                    <a:pt x="43" y="208"/>
                  </a:cubicBezTo>
                  <a:cubicBezTo>
                    <a:pt x="43" y="209"/>
                    <a:pt x="42" y="209"/>
                    <a:pt x="42" y="209"/>
                  </a:cubicBezTo>
                  <a:cubicBezTo>
                    <a:pt x="41" y="209"/>
                    <a:pt x="41" y="208"/>
                    <a:pt x="41" y="208"/>
                  </a:cubicBezTo>
                  <a:cubicBezTo>
                    <a:pt x="41" y="208"/>
                    <a:pt x="41" y="208"/>
                    <a:pt x="41" y="208"/>
                  </a:cubicBezTo>
                  <a:cubicBezTo>
                    <a:pt x="41" y="207"/>
                    <a:pt x="40" y="207"/>
                    <a:pt x="40" y="207"/>
                  </a:cubicBezTo>
                  <a:cubicBezTo>
                    <a:pt x="40" y="207"/>
                    <a:pt x="40" y="206"/>
                    <a:pt x="40" y="206"/>
                  </a:cubicBezTo>
                  <a:cubicBezTo>
                    <a:pt x="40" y="206"/>
                    <a:pt x="40" y="206"/>
                    <a:pt x="41" y="206"/>
                  </a:cubicBezTo>
                  <a:cubicBezTo>
                    <a:pt x="41" y="206"/>
                    <a:pt x="41" y="206"/>
                    <a:pt x="41" y="206"/>
                  </a:cubicBezTo>
                  <a:cubicBezTo>
                    <a:pt x="42" y="205"/>
                    <a:pt x="43" y="205"/>
                    <a:pt x="44" y="204"/>
                  </a:cubicBezTo>
                  <a:cubicBezTo>
                    <a:pt x="43" y="204"/>
                    <a:pt x="43" y="203"/>
                    <a:pt x="43" y="203"/>
                  </a:cubicBezTo>
                  <a:cubicBezTo>
                    <a:pt x="42" y="203"/>
                    <a:pt x="42" y="203"/>
                    <a:pt x="41" y="203"/>
                  </a:cubicBezTo>
                  <a:cubicBezTo>
                    <a:pt x="41" y="203"/>
                    <a:pt x="40" y="203"/>
                    <a:pt x="40" y="202"/>
                  </a:cubicBezTo>
                  <a:cubicBezTo>
                    <a:pt x="40" y="202"/>
                    <a:pt x="41" y="201"/>
                    <a:pt x="41" y="200"/>
                  </a:cubicBezTo>
                  <a:cubicBezTo>
                    <a:pt x="41" y="200"/>
                    <a:pt x="42" y="199"/>
                    <a:pt x="42" y="198"/>
                  </a:cubicBezTo>
                  <a:cubicBezTo>
                    <a:pt x="42" y="198"/>
                    <a:pt x="41" y="198"/>
                    <a:pt x="41" y="199"/>
                  </a:cubicBezTo>
                  <a:cubicBezTo>
                    <a:pt x="40" y="199"/>
                    <a:pt x="40" y="199"/>
                    <a:pt x="40" y="200"/>
                  </a:cubicBezTo>
                  <a:cubicBezTo>
                    <a:pt x="39" y="200"/>
                    <a:pt x="38" y="200"/>
                    <a:pt x="38" y="201"/>
                  </a:cubicBezTo>
                  <a:cubicBezTo>
                    <a:pt x="37" y="201"/>
                    <a:pt x="36" y="201"/>
                    <a:pt x="35" y="201"/>
                  </a:cubicBezTo>
                  <a:cubicBezTo>
                    <a:pt x="35" y="200"/>
                    <a:pt x="36" y="200"/>
                    <a:pt x="36" y="199"/>
                  </a:cubicBezTo>
                  <a:cubicBezTo>
                    <a:pt x="36" y="199"/>
                    <a:pt x="37" y="199"/>
                    <a:pt x="37" y="199"/>
                  </a:cubicBezTo>
                  <a:cubicBezTo>
                    <a:pt x="38" y="199"/>
                    <a:pt x="38" y="199"/>
                    <a:pt x="39" y="199"/>
                  </a:cubicBezTo>
                  <a:cubicBezTo>
                    <a:pt x="39" y="199"/>
                    <a:pt x="39" y="198"/>
                    <a:pt x="40" y="198"/>
                  </a:cubicBezTo>
                  <a:cubicBezTo>
                    <a:pt x="39" y="198"/>
                    <a:pt x="39" y="197"/>
                    <a:pt x="38" y="197"/>
                  </a:cubicBezTo>
                  <a:cubicBezTo>
                    <a:pt x="38" y="197"/>
                    <a:pt x="37" y="197"/>
                    <a:pt x="37" y="197"/>
                  </a:cubicBezTo>
                  <a:cubicBezTo>
                    <a:pt x="36" y="197"/>
                    <a:pt x="35" y="197"/>
                    <a:pt x="35" y="198"/>
                  </a:cubicBezTo>
                  <a:cubicBezTo>
                    <a:pt x="34" y="198"/>
                    <a:pt x="33" y="198"/>
                    <a:pt x="33" y="198"/>
                  </a:cubicBezTo>
                  <a:cubicBezTo>
                    <a:pt x="32" y="199"/>
                    <a:pt x="32" y="199"/>
                    <a:pt x="32" y="200"/>
                  </a:cubicBezTo>
                  <a:cubicBezTo>
                    <a:pt x="32" y="201"/>
                    <a:pt x="32" y="201"/>
                    <a:pt x="33" y="202"/>
                  </a:cubicBezTo>
                  <a:cubicBezTo>
                    <a:pt x="33" y="202"/>
                    <a:pt x="34" y="202"/>
                    <a:pt x="34" y="202"/>
                  </a:cubicBezTo>
                  <a:cubicBezTo>
                    <a:pt x="34" y="202"/>
                    <a:pt x="35" y="203"/>
                    <a:pt x="35" y="203"/>
                  </a:cubicBezTo>
                  <a:cubicBezTo>
                    <a:pt x="36" y="203"/>
                    <a:pt x="36" y="203"/>
                    <a:pt x="37" y="203"/>
                  </a:cubicBezTo>
                  <a:cubicBezTo>
                    <a:pt x="38" y="203"/>
                    <a:pt x="38" y="203"/>
                    <a:pt x="39" y="203"/>
                  </a:cubicBezTo>
                  <a:cubicBezTo>
                    <a:pt x="38" y="204"/>
                    <a:pt x="38" y="204"/>
                    <a:pt x="37" y="204"/>
                  </a:cubicBezTo>
                  <a:cubicBezTo>
                    <a:pt x="36" y="204"/>
                    <a:pt x="36" y="204"/>
                    <a:pt x="35" y="204"/>
                  </a:cubicBezTo>
                  <a:cubicBezTo>
                    <a:pt x="34" y="204"/>
                    <a:pt x="34" y="204"/>
                    <a:pt x="33" y="204"/>
                  </a:cubicBezTo>
                  <a:cubicBezTo>
                    <a:pt x="32" y="204"/>
                    <a:pt x="32" y="204"/>
                    <a:pt x="32" y="204"/>
                  </a:cubicBezTo>
                  <a:cubicBezTo>
                    <a:pt x="31" y="204"/>
                    <a:pt x="31" y="204"/>
                    <a:pt x="31" y="204"/>
                  </a:cubicBezTo>
                  <a:cubicBezTo>
                    <a:pt x="31" y="204"/>
                    <a:pt x="31" y="203"/>
                    <a:pt x="31" y="203"/>
                  </a:cubicBezTo>
                  <a:cubicBezTo>
                    <a:pt x="30" y="204"/>
                    <a:pt x="30" y="204"/>
                    <a:pt x="30" y="204"/>
                  </a:cubicBezTo>
                  <a:cubicBezTo>
                    <a:pt x="30" y="205"/>
                    <a:pt x="30" y="205"/>
                    <a:pt x="30" y="205"/>
                  </a:cubicBezTo>
                  <a:cubicBezTo>
                    <a:pt x="29" y="205"/>
                    <a:pt x="28" y="205"/>
                    <a:pt x="28" y="206"/>
                  </a:cubicBezTo>
                  <a:cubicBezTo>
                    <a:pt x="27" y="206"/>
                    <a:pt x="27" y="207"/>
                    <a:pt x="28" y="208"/>
                  </a:cubicBezTo>
                  <a:cubicBezTo>
                    <a:pt x="27" y="208"/>
                    <a:pt x="27" y="208"/>
                    <a:pt x="27" y="208"/>
                  </a:cubicBezTo>
                  <a:cubicBezTo>
                    <a:pt x="27" y="208"/>
                    <a:pt x="26" y="209"/>
                    <a:pt x="26" y="209"/>
                  </a:cubicBezTo>
                  <a:cubicBezTo>
                    <a:pt x="26" y="209"/>
                    <a:pt x="25" y="209"/>
                    <a:pt x="25" y="209"/>
                  </a:cubicBezTo>
                  <a:cubicBezTo>
                    <a:pt x="25" y="209"/>
                    <a:pt x="25" y="209"/>
                    <a:pt x="25" y="209"/>
                  </a:cubicBezTo>
                  <a:cubicBezTo>
                    <a:pt x="24" y="209"/>
                    <a:pt x="24" y="209"/>
                    <a:pt x="24" y="209"/>
                  </a:cubicBezTo>
                  <a:cubicBezTo>
                    <a:pt x="24" y="210"/>
                    <a:pt x="24" y="210"/>
                    <a:pt x="24" y="210"/>
                  </a:cubicBezTo>
                  <a:cubicBezTo>
                    <a:pt x="23" y="210"/>
                    <a:pt x="23" y="210"/>
                    <a:pt x="22" y="210"/>
                  </a:cubicBezTo>
                  <a:cubicBezTo>
                    <a:pt x="22" y="209"/>
                    <a:pt x="22" y="209"/>
                    <a:pt x="22" y="209"/>
                  </a:cubicBezTo>
                  <a:cubicBezTo>
                    <a:pt x="21" y="209"/>
                    <a:pt x="21" y="210"/>
                    <a:pt x="22" y="210"/>
                  </a:cubicBezTo>
                  <a:cubicBezTo>
                    <a:pt x="22" y="210"/>
                    <a:pt x="22" y="211"/>
                    <a:pt x="22" y="211"/>
                  </a:cubicBezTo>
                  <a:lnTo>
                    <a:pt x="21" y="212"/>
                  </a:lnTo>
                  <a:cubicBezTo>
                    <a:pt x="20" y="212"/>
                    <a:pt x="21" y="212"/>
                    <a:pt x="21" y="212"/>
                  </a:cubicBezTo>
                  <a:cubicBezTo>
                    <a:pt x="21" y="213"/>
                    <a:pt x="21" y="213"/>
                    <a:pt x="21" y="213"/>
                  </a:cubicBezTo>
                  <a:cubicBezTo>
                    <a:pt x="21" y="213"/>
                    <a:pt x="21" y="213"/>
                    <a:pt x="20" y="213"/>
                  </a:cubicBezTo>
                  <a:cubicBezTo>
                    <a:pt x="20" y="213"/>
                    <a:pt x="19" y="213"/>
                    <a:pt x="19" y="213"/>
                  </a:cubicBezTo>
                  <a:cubicBezTo>
                    <a:pt x="19" y="212"/>
                    <a:pt x="20" y="212"/>
                    <a:pt x="20" y="212"/>
                  </a:cubicBezTo>
                  <a:cubicBezTo>
                    <a:pt x="20" y="212"/>
                    <a:pt x="20" y="212"/>
                    <a:pt x="20" y="212"/>
                  </a:cubicBezTo>
                  <a:cubicBezTo>
                    <a:pt x="20" y="211"/>
                    <a:pt x="19" y="211"/>
                    <a:pt x="19" y="211"/>
                  </a:cubicBezTo>
                  <a:cubicBezTo>
                    <a:pt x="19" y="212"/>
                    <a:pt x="19" y="212"/>
                    <a:pt x="19" y="212"/>
                  </a:cubicBezTo>
                  <a:cubicBezTo>
                    <a:pt x="18" y="212"/>
                    <a:pt x="18" y="213"/>
                    <a:pt x="18" y="213"/>
                  </a:cubicBezTo>
                  <a:cubicBezTo>
                    <a:pt x="17" y="213"/>
                    <a:pt x="17" y="213"/>
                    <a:pt x="17" y="212"/>
                  </a:cubicBezTo>
                  <a:cubicBezTo>
                    <a:pt x="17" y="212"/>
                    <a:pt x="17" y="212"/>
                    <a:pt x="17" y="212"/>
                  </a:cubicBezTo>
                  <a:cubicBezTo>
                    <a:pt x="16" y="212"/>
                    <a:pt x="16" y="211"/>
                    <a:pt x="15" y="211"/>
                  </a:cubicBezTo>
                  <a:cubicBezTo>
                    <a:pt x="15" y="210"/>
                    <a:pt x="15" y="209"/>
                    <a:pt x="14" y="209"/>
                  </a:cubicBezTo>
                  <a:cubicBezTo>
                    <a:pt x="14" y="209"/>
                    <a:pt x="13" y="209"/>
                    <a:pt x="13" y="209"/>
                  </a:cubicBezTo>
                  <a:cubicBezTo>
                    <a:pt x="13" y="210"/>
                    <a:pt x="13" y="210"/>
                    <a:pt x="13" y="210"/>
                  </a:cubicBezTo>
                  <a:cubicBezTo>
                    <a:pt x="12" y="210"/>
                    <a:pt x="12" y="210"/>
                    <a:pt x="12" y="209"/>
                  </a:cubicBezTo>
                  <a:cubicBezTo>
                    <a:pt x="12" y="209"/>
                    <a:pt x="12" y="209"/>
                    <a:pt x="12" y="209"/>
                  </a:cubicBezTo>
                  <a:cubicBezTo>
                    <a:pt x="11" y="208"/>
                    <a:pt x="11" y="209"/>
                    <a:pt x="11" y="209"/>
                  </a:cubicBezTo>
                  <a:cubicBezTo>
                    <a:pt x="11" y="209"/>
                    <a:pt x="11" y="209"/>
                    <a:pt x="11" y="210"/>
                  </a:cubicBezTo>
                  <a:cubicBezTo>
                    <a:pt x="11" y="210"/>
                    <a:pt x="11" y="210"/>
                    <a:pt x="11" y="211"/>
                  </a:cubicBezTo>
                  <a:cubicBezTo>
                    <a:pt x="12" y="211"/>
                    <a:pt x="12" y="211"/>
                    <a:pt x="12" y="212"/>
                  </a:cubicBezTo>
                  <a:cubicBezTo>
                    <a:pt x="12" y="212"/>
                    <a:pt x="13" y="212"/>
                    <a:pt x="13" y="211"/>
                  </a:cubicBezTo>
                  <a:cubicBezTo>
                    <a:pt x="13" y="211"/>
                    <a:pt x="13" y="211"/>
                    <a:pt x="14" y="211"/>
                  </a:cubicBezTo>
                  <a:cubicBezTo>
                    <a:pt x="14" y="211"/>
                    <a:pt x="14" y="212"/>
                    <a:pt x="13" y="212"/>
                  </a:cubicBezTo>
                  <a:cubicBezTo>
                    <a:pt x="13" y="212"/>
                    <a:pt x="13" y="212"/>
                    <a:pt x="13" y="212"/>
                  </a:cubicBezTo>
                  <a:cubicBezTo>
                    <a:pt x="11" y="212"/>
                    <a:pt x="10" y="212"/>
                    <a:pt x="10" y="213"/>
                  </a:cubicBezTo>
                  <a:cubicBezTo>
                    <a:pt x="8" y="213"/>
                    <a:pt x="7" y="213"/>
                    <a:pt x="5" y="213"/>
                  </a:cubicBezTo>
                  <a:cubicBezTo>
                    <a:pt x="3" y="213"/>
                    <a:pt x="1" y="213"/>
                    <a:pt x="0" y="213"/>
                  </a:cubicBezTo>
                  <a:cubicBezTo>
                    <a:pt x="0" y="213"/>
                    <a:pt x="0" y="213"/>
                    <a:pt x="0" y="212"/>
                  </a:cubicBezTo>
                  <a:cubicBezTo>
                    <a:pt x="0" y="211"/>
                    <a:pt x="0" y="210"/>
                    <a:pt x="1" y="209"/>
                  </a:cubicBezTo>
                  <a:cubicBezTo>
                    <a:pt x="1" y="208"/>
                    <a:pt x="1" y="207"/>
                    <a:pt x="1" y="206"/>
                  </a:cubicBezTo>
                  <a:cubicBezTo>
                    <a:pt x="1" y="205"/>
                    <a:pt x="1" y="205"/>
                    <a:pt x="1" y="204"/>
                  </a:cubicBezTo>
                  <a:cubicBezTo>
                    <a:pt x="1" y="204"/>
                    <a:pt x="1" y="203"/>
                    <a:pt x="2" y="203"/>
                  </a:cubicBezTo>
                  <a:cubicBezTo>
                    <a:pt x="2" y="202"/>
                    <a:pt x="2" y="200"/>
                    <a:pt x="2" y="199"/>
                  </a:cubicBezTo>
                  <a:cubicBezTo>
                    <a:pt x="2" y="198"/>
                    <a:pt x="2" y="196"/>
                    <a:pt x="2" y="195"/>
                  </a:cubicBezTo>
                  <a:cubicBezTo>
                    <a:pt x="3" y="192"/>
                    <a:pt x="3" y="189"/>
                    <a:pt x="3" y="186"/>
                  </a:cubicBezTo>
                  <a:cubicBezTo>
                    <a:pt x="4" y="184"/>
                    <a:pt x="4" y="181"/>
                    <a:pt x="5" y="178"/>
                  </a:cubicBezTo>
                  <a:cubicBezTo>
                    <a:pt x="5" y="177"/>
                    <a:pt x="5" y="176"/>
                    <a:pt x="5" y="176"/>
                  </a:cubicBezTo>
                  <a:cubicBezTo>
                    <a:pt x="5" y="175"/>
                    <a:pt x="5" y="174"/>
                    <a:pt x="5" y="174"/>
                  </a:cubicBezTo>
                  <a:cubicBezTo>
                    <a:pt x="6" y="174"/>
                    <a:pt x="6" y="174"/>
                    <a:pt x="7" y="175"/>
                  </a:cubicBezTo>
                  <a:cubicBezTo>
                    <a:pt x="7" y="175"/>
                    <a:pt x="8" y="175"/>
                    <a:pt x="8" y="175"/>
                  </a:cubicBezTo>
                  <a:cubicBezTo>
                    <a:pt x="8" y="174"/>
                    <a:pt x="8" y="173"/>
                    <a:pt x="7" y="173"/>
                  </a:cubicBezTo>
                  <a:cubicBezTo>
                    <a:pt x="7" y="173"/>
                    <a:pt x="6" y="172"/>
                    <a:pt x="5" y="172"/>
                  </a:cubicBezTo>
                  <a:cubicBezTo>
                    <a:pt x="9" y="145"/>
                    <a:pt x="12" y="118"/>
                    <a:pt x="16" y="92"/>
                  </a:cubicBezTo>
                  <a:cubicBezTo>
                    <a:pt x="20" y="65"/>
                    <a:pt x="23" y="39"/>
                    <a:pt x="26" y="12"/>
                  </a:cubicBezTo>
                  <a:cubicBezTo>
                    <a:pt x="27" y="11"/>
                    <a:pt x="27" y="11"/>
                    <a:pt x="27" y="11"/>
                  </a:cubicBezTo>
                  <a:cubicBezTo>
                    <a:pt x="27" y="11"/>
                    <a:pt x="28" y="11"/>
                    <a:pt x="28" y="11"/>
                  </a:cubicBezTo>
                  <a:cubicBezTo>
                    <a:pt x="28" y="11"/>
                    <a:pt x="28" y="11"/>
                    <a:pt x="28" y="10"/>
                  </a:cubicBezTo>
                  <a:cubicBezTo>
                    <a:pt x="28" y="10"/>
                    <a:pt x="28" y="9"/>
                    <a:pt x="28" y="9"/>
                  </a:cubicBezTo>
                  <a:cubicBezTo>
                    <a:pt x="29" y="9"/>
                    <a:pt x="30" y="8"/>
                    <a:pt x="30" y="7"/>
                  </a:cubicBezTo>
                  <a:cubicBezTo>
                    <a:pt x="30" y="7"/>
                    <a:pt x="31" y="7"/>
                    <a:pt x="31" y="7"/>
                  </a:cubicBezTo>
                  <a:cubicBezTo>
                    <a:pt x="32" y="6"/>
                    <a:pt x="32" y="6"/>
                    <a:pt x="32" y="5"/>
                  </a:cubicBezTo>
                  <a:cubicBezTo>
                    <a:pt x="31" y="5"/>
                    <a:pt x="30" y="4"/>
                    <a:pt x="29" y="4"/>
                  </a:cubicBezTo>
                  <a:cubicBezTo>
                    <a:pt x="29" y="5"/>
                    <a:pt x="29" y="5"/>
                    <a:pt x="29" y="5"/>
                  </a:cubicBezTo>
                  <a:cubicBezTo>
                    <a:pt x="29" y="6"/>
                    <a:pt x="29" y="6"/>
                    <a:pt x="29" y="6"/>
                  </a:cubicBezTo>
                  <a:cubicBezTo>
                    <a:pt x="29" y="7"/>
                    <a:pt x="29" y="7"/>
                    <a:pt x="28" y="7"/>
                  </a:cubicBezTo>
                  <a:cubicBezTo>
                    <a:pt x="28" y="8"/>
                    <a:pt x="28" y="8"/>
                    <a:pt x="28" y="9"/>
                  </a:cubicBezTo>
                  <a:cubicBezTo>
                    <a:pt x="28" y="9"/>
                    <a:pt x="27" y="9"/>
                    <a:pt x="27" y="9"/>
                  </a:cubicBezTo>
                  <a:cubicBezTo>
                    <a:pt x="27" y="8"/>
                    <a:pt x="27" y="7"/>
                    <a:pt x="28" y="5"/>
                  </a:cubicBezTo>
                  <a:cubicBezTo>
                    <a:pt x="28" y="4"/>
                    <a:pt x="28" y="3"/>
                    <a:pt x="29" y="2"/>
                  </a:cubicBezTo>
                  <a:cubicBezTo>
                    <a:pt x="29" y="2"/>
                    <a:pt x="29" y="2"/>
                    <a:pt x="29" y="2"/>
                  </a:cubicBezTo>
                  <a:cubicBezTo>
                    <a:pt x="29" y="2"/>
                    <a:pt x="29" y="1"/>
                    <a:pt x="29" y="1"/>
                  </a:cubicBezTo>
                  <a:cubicBezTo>
                    <a:pt x="29" y="1"/>
                    <a:pt x="30" y="1"/>
                    <a:pt x="30" y="1"/>
                  </a:cubicBezTo>
                  <a:cubicBezTo>
                    <a:pt x="30" y="1"/>
                    <a:pt x="31" y="1"/>
                    <a:pt x="31" y="1"/>
                  </a:cubicBezTo>
                  <a:cubicBezTo>
                    <a:pt x="31" y="1"/>
                    <a:pt x="32" y="1"/>
                    <a:pt x="32" y="1"/>
                  </a:cubicBezTo>
                  <a:cubicBezTo>
                    <a:pt x="32" y="1"/>
                    <a:pt x="32" y="1"/>
                    <a:pt x="32" y="1"/>
                  </a:cubicBezTo>
                  <a:cubicBezTo>
                    <a:pt x="33" y="1"/>
                    <a:pt x="34" y="1"/>
                    <a:pt x="35" y="1"/>
                  </a:cubicBezTo>
                  <a:cubicBezTo>
                    <a:pt x="34" y="2"/>
                    <a:pt x="34" y="2"/>
                    <a:pt x="33" y="2"/>
                  </a:cubicBezTo>
                  <a:cubicBezTo>
                    <a:pt x="33" y="1"/>
                    <a:pt x="32" y="1"/>
                    <a:pt x="32" y="2"/>
                  </a:cubicBezTo>
                  <a:cubicBezTo>
                    <a:pt x="32" y="2"/>
                    <a:pt x="32" y="2"/>
                    <a:pt x="32" y="2"/>
                  </a:cubicBezTo>
                  <a:cubicBezTo>
                    <a:pt x="32" y="2"/>
                    <a:pt x="32" y="3"/>
                    <a:pt x="32" y="3"/>
                  </a:cubicBezTo>
                  <a:cubicBezTo>
                    <a:pt x="33" y="3"/>
                    <a:pt x="33" y="3"/>
                    <a:pt x="33" y="3"/>
                  </a:cubicBezTo>
                  <a:cubicBezTo>
                    <a:pt x="34" y="3"/>
                    <a:pt x="34" y="3"/>
                    <a:pt x="34" y="3"/>
                  </a:cubicBezTo>
                  <a:cubicBezTo>
                    <a:pt x="34" y="3"/>
                    <a:pt x="34" y="4"/>
                    <a:pt x="34" y="4"/>
                  </a:cubicBezTo>
                  <a:cubicBezTo>
                    <a:pt x="34" y="5"/>
                    <a:pt x="34" y="5"/>
                    <a:pt x="35" y="5"/>
                  </a:cubicBezTo>
                  <a:cubicBezTo>
                    <a:pt x="35" y="5"/>
                    <a:pt x="35" y="5"/>
                    <a:pt x="35" y="5"/>
                  </a:cubicBezTo>
                  <a:cubicBezTo>
                    <a:pt x="35" y="5"/>
                    <a:pt x="35" y="5"/>
                    <a:pt x="36" y="5"/>
                  </a:cubicBezTo>
                  <a:cubicBezTo>
                    <a:pt x="36" y="5"/>
                    <a:pt x="36" y="6"/>
                    <a:pt x="36" y="6"/>
                  </a:cubicBezTo>
                  <a:cubicBezTo>
                    <a:pt x="37" y="6"/>
                    <a:pt x="37" y="6"/>
                    <a:pt x="37" y="6"/>
                  </a:cubicBezTo>
                  <a:cubicBezTo>
                    <a:pt x="37" y="7"/>
                    <a:pt x="37" y="7"/>
                    <a:pt x="36" y="7"/>
                  </a:cubicBezTo>
                  <a:cubicBezTo>
                    <a:pt x="36" y="7"/>
                    <a:pt x="36" y="8"/>
                    <a:pt x="36" y="8"/>
                  </a:cubicBezTo>
                  <a:cubicBezTo>
                    <a:pt x="36" y="8"/>
                    <a:pt x="36" y="9"/>
                    <a:pt x="37" y="9"/>
                  </a:cubicBezTo>
                  <a:cubicBezTo>
                    <a:pt x="37" y="9"/>
                    <a:pt x="37" y="9"/>
                    <a:pt x="38" y="9"/>
                  </a:cubicBezTo>
                  <a:cubicBezTo>
                    <a:pt x="38" y="8"/>
                    <a:pt x="38" y="7"/>
                    <a:pt x="38" y="7"/>
                  </a:cubicBezTo>
                  <a:cubicBezTo>
                    <a:pt x="38" y="7"/>
                    <a:pt x="38" y="6"/>
                    <a:pt x="39" y="6"/>
                  </a:cubicBezTo>
                  <a:cubicBezTo>
                    <a:pt x="38" y="5"/>
                    <a:pt x="38" y="5"/>
                    <a:pt x="38" y="4"/>
                  </a:cubicBezTo>
                  <a:cubicBezTo>
                    <a:pt x="38" y="4"/>
                    <a:pt x="38" y="4"/>
                    <a:pt x="38" y="3"/>
                  </a:cubicBezTo>
                  <a:cubicBezTo>
                    <a:pt x="37" y="3"/>
                    <a:pt x="37" y="4"/>
                    <a:pt x="37" y="4"/>
                  </a:cubicBezTo>
                  <a:cubicBezTo>
                    <a:pt x="37" y="4"/>
                    <a:pt x="36" y="4"/>
                    <a:pt x="36" y="4"/>
                  </a:cubicBezTo>
                  <a:cubicBezTo>
                    <a:pt x="36" y="4"/>
                    <a:pt x="36" y="4"/>
                    <a:pt x="36" y="4"/>
                  </a:cubicBezTo>
                  <a:cubicBezTo>
                    <a:pt x="36" y="4"/>
                    <a:pt x="36" y="3"/>
                    <a:pt x="35" y="3"/>
                  </a:cubicBezTo>
                  <a:cubicBezTo>
                    <a:pt x="36" y="3"/>
                    <a:pt x="37" y="2"/>
                    <a:pt x="37" y="2"/>
                  </a:cubicBezTo>
                  <a:cubicBezTo>
                    <a:pt x="38" y="1"/>
                    <a:pt x="39" y="1"/>
                    <a:pt x="40" y="1"/>
                  </a:cubicBezTo>
                  <a:cubicBezTo>
                    <a:pt x="40" y="1"/>
                    <a:pt x="40" y="1"/>
                    <a:pt x="40" y="1"/>
                  </a:cubicBezTo>
                  <a:cubicBezTo>
                    <a:pt x="41" y="2"/>
                    <a:pt x="41" y="2"/>
                    <a:pt x="41" y="2"/>
                  </a:cubicBezTo>
                  <a:cubicBezTo>
                    <a:pt x="41" y="2"/>
                    <a:pt x="42" y="2"/>
                    <a:pt x="42" y="1"/>
                  </a:cubicBezTo>
                  <a:cubicBezTo>
                    <a:pt x="43" y="1"/>
                    <a:pt x="43" y="1"/>
                    <a:pt x="44" y="1"/>
                  </a:cubicBezTo>
                  <a:cubicBezTo>
                    <a:pt x="45" y="1"/>
                    <a:pt x="45" y="1"/>
                    <a:pt x="46" y="1"/>
                  </a:cubicBezTo>
                  <a:cubicBezTo>
                    <a:pt x="46" y="1"/>
                    <a:pt x="47" y="1"/>
                    <a:pt x="47" y="1"/>
                  </a:cubicBezTo>
                  <a:cubicBezTo>
                    <a:pt x="47" y="1"/>
                    <a:pt x="47" y="2"/>
                    <a:pt x="48" y="1"/>
                  </a:cubicBezTo>
                  <a:cubicBezTo>
                    <a:pt x="48" y="1"/>
                    <a:pt x="48" y="1"/>
                    <a:pt x="48" y="1"/>
                  </a:cubicBezTo>
                  <a:cubicBezTo>
                    <a:pt x="48" y="1"/>
                    <a:pt x="49" y="1"/>
                    <a:pt x="49" y="1"/>
                  </a:cubicBezTo>
                  <a:cubicBezTo>
                    <a:pt x="49" y="1"/>
                    <a:pt x="49" y="1"/>
                    <a:pt x="50" y="1"/>
                  </a:cubicBezTo>
                  <a:cubicBezTo>
                    <a:pt x="50" y="1"/>
                    <a:pt x="50" y="1"/>
                    <a:pt x="50" y="1"/>
                  </a:cubicBezTo>
                  <a:cubicBezTo>
                    <a:pt x="53" y="1"/>
                    <a:pt x="56" y="1"/>
                    <a:pt x="59" y="1"/>
                  </a:cubicBezTo>
                  <a:cubicBezTo>
                    <a:pt x="60" y="1"/>
                    <a:pt x="61" y="1"/>
                    <a:pt x="62" y="1"/>
                  </a:cubicBezTo>
                  <a:cubicBezTo>
                    <a:pt x="64" y="1"/>
                    <a:pt x="64" y="1"/>
                    <a:pt x="65" y="1"/>
                  </a:cubicBezTo>
                  <a:cubicBezTo>
                    <a:pt x="65" y="1"/>
                    <a:pt x="66" y="1"/>
                    <a:pt x="66" y="2"/>
                  </a:cubicBezTo>
                  <a:cubicBezTo>
                    <a:pt x="66" y="2"/>
                    <a:pt x="66" y="2"/>
                    <a:pt x="67" y="2"/>
                  </a:cubicBezTo>
                  <a:cubicBezTo>
                    <a:pt x="67" y="2"/>
                    <a:pt x="67" y="2"/>
                    <a:pt x="67" y="1"/>
                  </a:cubicBezTo>
                  <a:cubicBezTo>
                    <a:pt x="68" y="1"/>
                    <a:pt x="68" y="1"/>
                    <a:pt x="68" y="1"/>
                  </a:cubicBezTo>
                  <a:cubicBezTo>
                    <a:pt x="69" y="1"/>
                    <a:pt x="69" y="1"/>
                    <a:pt x="69" y="1"/>
                  </a:cubicBezTo>
                  <a:cubicBezTo>
                    <a:pt x="70" y="2"/>
                    <a:pt x="70" y="2"/>
                    <a:pt x="70" y="2"/>
                  </a:cubicBezTo>
                  <a:cubicBezTo>
                    <a:pt x="70" y="2"/>
                    <a:pt x="71" y="2"/>
                    <a:pt x="71" y="1"/>
                  </a:cubicBezTo>
                  <a:cubicBezTo>
                    <a:pt x="71" y="1"/>
                    <a:pt x="71" y="1"/>
                    <a:pt x="71" y="1"/>
                  </a:cubicBezTo>
                  <a:cubicBezTo>
                    <a:pt x="71" y="0"/>
                    <a:pt x="72" y="0"/>
                    <a:pt x="72" y="1"/>
                  </a:cubicBezTo>
                  <a:cubicBezTo>
                    <a:pt x="72" y="1"/>
                    <a:pt x="73" y="1"/>
                    <a:pt x="73" y="1"/>
                  </a:cubicBezTo>
                  <a:cubicBezTo>
                    <a:pt x="73" y="1"/>
                    <a:pt x="74" y="1"/>
                    <a:pt x="75" y="1"/>
                  </a:cubicBezTo>
                  <a:cubicBezTo>
                    <a:pt x="75" y="1"/>
                    <a:pt x="76" y="1"/>
                    <a:pt x="76" y="0"/>
                  </a:cubicBezTo>
                  <a:cubicBezTo>
                    <a:pt x="77" y="0"/>
                    <a:pt x="78" y="0"/>
                    <a:pt x="78" y="0"/>
                  </a:cubicBezTo>
                  <a:cubicBezTo>
                    <a:pt x="79" y="0"/>
                    <a:pt x="79" y="1"/>
                    <a:pt x="79" y="1"/>
                  </a:cubicBezTo>
                  <a:cubicBezTo>
                    <a:pt x="80" y="1"/>
                    <a:pt x="81" y="1"/>
                    <a:pt x="82" y="1"/>
                  </a:cubicBezTo>
                  <a:cubicBezTo>
                    <a:pt x="83" y="1"/>
                    <a:pt x="84"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49">
              <a:extLst>
                <a:ext uri="{FF2B5EF4-FFF2-40B4-BE49-F238E27FC236}">
                  <a16:creationId xmlns:a16="http://schemas.microsoft.com/office/drawing/2014/main" id="{3F951928-C9F3-4A74-AB4A-1FC617A69236}"/>
                </a:ext>
              </a:extLst>
            </p:cNvPr>
            <p:cNvSpPr>
              <a:spLocks noEditPoints="1"/>
            </p:cNvSpPr>
            <p:nvPr/>
          </p:nvSpPr>
          <p:spPr bwMode="auto">
            <a:xfrm>
              <a:off x="4619325" y="4487677"/>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7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70" y="212"/>
                    <a:pt x="70" y="213"/>
                    <a:pt x="70" y="214"/>
                  </a:cubicBezTo>
                  <a:lnTo>
                    <a:pt x="68" y="214"/>
                  </a:lnTo>
                  <a:close/>
                  <a:moveTo>
                    <a:pt x="62" y="214"/>
                  </a:moveTo>
                  <a:cubicBezTo>
                    <a:pt x="62" y="214"/>
                    <a:pt x="62" y="213"/>
                    <a:pt x="62" y="213"/>
                  </a:cubicBezTo>
                  <a:cubicBezTo>
                    <a:pt x="62" y="213"/>
                    <a:pt x="63" y="213"/>
                    <a:pt x="63" y="213"/>
                  </a:cubicBezTo>
                  <a:cubicBezTo>
                    <a:pt x="63" y="214"/>
                    <a:pt x="63" y="214"/>
                    <a:pt x="62" y="214"/>
                  </a:cubicBezTo>
                  <a:cubicBezTo>
                    <a:pt x="62" y="214"/>
                    <a:pt x="62" y="214"/>
                    <a:pt x="62" y="214"/>
                  </a:cubicBezTo>
                  <a:close/>
                  <a:moveTo>
                    <a:pt x="55" y="218"/>
                  </a:moveTo>
                  <a:cubicBezTo>
                    <a:pt x="56" y="219"/>
                    <a:pt x="55" y="219"/>
                    <a:pt x="55" y="219"/>
                  </a:cubicBezTo>
                  <a:cubicBezTo>
                    <a:pt x="54" y="220"/>
                    <a:pt x="54" y="220"/>
                    <a:pt x="53" y="220"/>
                  </a:cubicBezTo>
                  <a:cubicBezTo>
                    <a:pt x="53" y="220"/>
                    <a:pt x="52" y="220"/>
                    <a:pt x="52" y="220"/>
                  </a:cubicBezTo>
                  <a:cubicBezTo>
                    <a:pt x="51" y="220"/>
                    <a:pt x="51" y="220"/>
                    <a:pt x="52" y="221"/>
                  </a:cubicBezTo>
                  <a:cubicBezTo>
                    <a:pt x="51" y="221"/>
                    <a:pt x="51" y="220"/>
                    <a:pt x="50" y="220"/>
                  </a:cubicBezTo>
                  <a:cubicBezTo>
                    <a:pt x="49" y="220"/>
                    <a:pt x="49" y="220"/>
                    <a:pt x="48" y="220"/>
                  </a:cubicBezTo>
                  <a:cubicBezTo>
                    <a:pt x="47" y="220"/>
                    <a:pt x="46" y="220"/>
                    <a:pt x="46" y="220"/>
                  </a:cubicBezTo>
                  <a:cubicBezTo>
                    <a:pt x="45" y="219"/>
                    <a:pt x="45" y="219"/>
                    <a:pt x="45" y="218"/>
                  </a:cubicBezTo>
                  <a:cubicBezTo>
                    <a:pt x="46" y="219"/>
                    <a:pt x="47" y="219"/>
                    <a:pt x="48" y="219"/>
                  </a:cubicBezTo>
                  <a:cubicBezTo>
                    <a:pt x="49" y="219"/>
                    <a:pt x="50" y="219"/>
                    <a:pt x="50" y="219"/>
                  </a:cubicBezTo>
                  <a:cubicBezTo>
                    <a:pt x="51" y="218"/>
                    <a:pt x="52" y="218"/>
                    <a:pt x="53" y="218"/>
                  </a:cubicBezTo>
                  <a:cubicBezTo>
                    <a:pt x="53" y="218"/>
                    <a:pt x="54" y="218"/>
                    <a:pt x="55" y="218"/>
                  </a:cubicBezTo>
                  <a:close/>
                  <a:moveTo>
                    <a:pt x="82" y="220"/>
                  </a:moveTo>
                  <a:cubicBezTo>
                    <a:pt x="82" y="220"/>
                    <a:pt x="82" y="220"/>
                    <a:pt x="81" y="221"/>
                  </a:cubicBezTo>
                  <a:cubicBezTo>
                    <a:pt x="81" y="221"/>
                    <a:pt x="80" y="221"/>
                    <a:pt x="80" y="221"/>
                  </a:cubicBezTo>
                  <a:cubicBezTo>
                    <a:pt x="80" y="220"/>
                    <a:pt x="80" y="219"/>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0"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8"/>
                    <a:pt x="64" y="219"/>
                    <a:pt x="64" y="219"/>
                  </a:cubicBezTo>
                  <a:cubicBezTo>
                    <a:pt x="64" y="220"/>
                    <a:pt x="64" y="220"/>
                    <a:pt x="64" y="220"/>
                  </a:cubicBezTo>
                  <a:close/>
                  <a:moveTo>
                    <a:pt x="79" y="213"/>
                  </a:moveTo>
                  <a:cubicBezTo>
                    <a:pt x="78" y="213"/>
                    <a:pt x="78" y="214"/>
                    <a:pt x="79" y="214"/>
                  </a:cubicBezTo>
                  <a:cubicBezTo>
                    <a:pt x="79" y="214"/>
                    <a:pt x="79" y="214"/>
                    <a:pt x="79" y="214"/>
                  </a:cubicBezTo>
                  <a:cubicBezTo>
                    <a:pt x="79" y="215"/>
                    <a:pt x="80" y="215"/>
                    <a:pt x="80" y="215"/>
                  </a:cubicBezTo>
                  <a:cubicBezTo>
                    <a:pt x="80" y="215"/>
                    <a:pt x="80" y="215"/>
                    <a:pt x="81" y="215"/>
                  </a:cubicBezTo>
                  <a:cubicBezTo>
                    <a:pt x="81" y="216"/>
                    <a:pt x="81" y="216"/>
                    <a:pt x="80" y="216"/>
                  </a:cubicBezTo>
                  <a:cubicBezTo>
                    <a:pt x="80" y="217"/>
                    <a:pt x="80" y="217"/>
                    <a:pt x="81" y="217"/>
                  </a:cubicBezTo>
                  <a:cubicBezTo>
                    <a:pt x="81" y="217"/>
                    <a:pt x="82" y="217"/>
                    <a:pt x="82" y="216"/>
                  </a:cubicBezTo>
                  <a:cubicBezTo>
                    <a:pt x="82" y="216"/>
                    <a:pt x="82" y="216"/>
                    <a:pt x="82" y="216"/>
                  </a:cubicBezTo>
                  <a:cubicBezTo>
                    <a:pt x="82" y="216"/>
                    <a:pt x="82" y="215"/>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6" y="211"/>
                  </a:moveTo>
                  <a:cubicBezTo>
                    <a:pt x="76" y="212"/>
                    <a:pt x="76" y="212"/>
                    <a:pt x="76" y="212"/>
                  </a:cubicBezTo>
                  <a:cubicBezTo>
                    <a:pt x="76" y="212"/>
                    <a:pt x="77"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2"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5" y="209"/>
                    <a:pt x="95"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7" y="209"/>
                    <a:pt x="36" y="210"/>
                  </a:cubicBezTo>
                  <a:cubicBezTo>
                    <a:pt x="36" y="210"/>
                    <a:pt x="37" y="210"/>
                    <a:pt x="37" y="210"/>
                  </a:cubicBezTo>
                  <a:cubicBezTo>
                    <a:pt x="37" y="210"/>
                    <a:pt x="37" y="210"/>
                    <a:pt x="37" y="210"/>
                  </a:cubicBezTo>
                  <a:close/>
                  <a:moveTo>
                    <a:pt x="26" y="209"/>
                  </a:moveTo>
                  <a:cubicBezTo>
                    <a:pt x="26" y="210"/>
                    <a:pt x="26" y="210"/>
                    <a:pt x="26" y="211"/>
                  </a:cubicBezTo>
                  <a:cubicBezTo>
                    <a:pt x="27"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09"/>
                    <a:pt x="103" y="208"/>
                  </a:cubicBezTo>
                  <a:cubicBezTo>
                    <a:pt x="102" y="208"/>
                    <a:pt x="101" y="208"/>
                    <a:pt x="101" y="209"/>
                  </a:cubicBezTo>
                  <a:cubicBezTo>
                    <a:pt x="100" y="209"/>
                    <a:pt x="100" y="209"/>
                    <a:pt x="100" y="210"/>
                  </a:cubicBezTo>
                  <a:close/>
                  <a:moveTo>
                    <a:pt x="100" y="209"/>
                  </a:moveTo>
                  <a:cubicBezTo>
                    <a:pt x="100" y="208"/>
                    <a:pt x="100" y="208"/>
                    <a:pt x="100" y="208"/>
                  </a:cubicBezTo>
                  <a:cubicBezTo>
                    <a:pt x="100" y="208"/>
                    <a:pt x="100" y="208"/>
                    <a:pt x="100" y="209"/>
                  </a:cubicBezTo>
                  <a:cubicBezTo>
                    <a:pt x="100" y="209"/>
                    <a:pt x="100"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4" y="208"/>
                    <a:pt x="105"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6" y="208"/>
                  </a:lnTo>
                  <a:lnTo>
                    <a:pt x="26"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5" y="206"/>
                    <a:pt x="105" y="206"/>
                    <a:pt x="105" y="207"/>
                  </a:cubicBezTo>
                  <a:close/>
                  <a:moveTo>
                    <a:pt x="87" y="205"/>
                  </a:moveTo>
                  <a:cubicBezTo>
                    <a:pt x="87" y="205"/>
                    <a:pt x="86" y="205"/>
                    <a:pt x="86" y="205"/>
                  </a:cubicBezTo>
                  <a:cubicBezTo>
                    <a:pt x="86" y="205"/>
                    <a:pt x="86" y="205"/>
                    <a:pt x="86" y="205"/>
                  </a:cubicBezTo>
                  <a:cubicBezTo>
                    <a:pt x="86" y="205"/>
                    <a:pt x="86" y="205"/>
                    <a:pt x="86" y="206"/>
                  </a:cubicBezTo>
                  <a:cubicBezTo>
                    <a:pt x="86" y="206"/>
                    <a:pt x="86" y="206"/>
                    <a:pt x="87" y="205"/>
                  </a:cubicBezTo>
                  <a:close/>
                  <a:moveTo>
                    <a:pt x="74" y="206"/>
                  </a:moveTo>
                  <a:lnTo>
                    <a:pt x="75" y="206"/>
                  </a:lnTo>
                  <a:lnTo>
                    <a:pt x="75" y="205"/>
                  </a:lnTo>
                  <a:lnTo>
                    <a:pt x="74" y="205"/>
                  </a:lnTo>
                  <a:lnTo>
                    <a:pt x="74" y="206"/>
                  </a:lnTo>
                  <a:close/>
                  <a:moveTo>
                    <a:pt x="68" y="209"/>
                  </a:moveTo>
                  <a:cubicBezTo>
                    <a:pt x="68" y="209"/>
                    <a:pt x="69" y="209"/>
                    <a:pt x="69" y="208"/>
                  </a:cubicBezTo>
                  <a:cubicBezTo>
                    <a:pt x="69" y="208"/>
                    <a:pt x="69" y="207"/>
                    <a:pt x="69" y="207"/>
                  </a:cubicBezTo>
                  <a:cubicBezTo>
                    <a:pt x="69" y="206"/>
                    <a:pt x="69" y="206"/>
                    <a:pt x="69" y="205"/>
                  </a:cubicBezTo>
                  <a:cubicBezTo>
                    <a:pt x="69" y="205"/>
                    <a:pt x="68" y="205"/>
                    <a:pt x="68" y="205"/>
                  </a:cubicBezTo>
                  <a:cubicBezTo>
                    <a:pt x="68" y="206"/>
                    <a:pt x="68" y="206"/>
                    <a:pt x="68" y="207"/>
                  </a:cubicBezTo>
                  <a:cubicBezTo>
                    <a:pt x="67" y="208"/>
                    <a:pt x="68" y="209"/>
                    <a:pt x="68" y="209"/>
                  </a:cubicBezTo>
                  <a:close/>
                  <a:moveTo>
                    <a:pt x="63" y="206"/>
                  </a:moveTo>
                  <a:cubicBezTo>
                    <a:pt x="63" y="205"/>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5"/>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4"/>
                    <a:pt x="103" y="204"/>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2" y="204"/>
                    <a:pt x="112" y="204"/>
                  </a:cubicBezTo>
                  <a:cubicBezTo>
                    <a:pt x="112" y="204"/>
                    <a:pt x="112" y="205"/>
                    <a:pt x="112" y="205"/>
                  </a:cubicBezTo>
                  <a:close/>
                  <a:moveTo>
                    <a:pt x="91" y="205"/>
                  </a:moveTo>
                  <a:cubicBezTo>
                    <a:pt x="91" y="205"/>
                    <a:pt x="91"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4"/>
                    <a:pt x="111" y="204"/>
                  </a:cubicBezTo>
                  <a:cubicBezTo>
                    <a:pt x="111" y="204"/>
                    <a:pt x="111" y="204"/>
                    <a:pt x="110" y="203"/>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5"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8" y="193"/>
                  </a:cubicBezTo>
                  <a:cubicBezTo>
                    <a:pt x="98" y="193"/>
                    <a:pt x="98" y="194"/>
                    <a:pt x="99" y="195"/>
                  </a:cubicBezTo>
                  <a:cubicBezTo>
                    <a:pt x="99" y="196"/>
                    <a:pt x="99" y="197"/>
                    <a:pt x="98" y="197"/>
                  </a:cubicBezTo>
                  <a:cubicBezTo>
                    <a:pt x="99" y="197"/>
                    <a:pt x="100" y="197"/>
                    <a:pt x="100" y="197"/>
                  </a:cubicBezTo>
                  <a:cubicBezTo>
                    <a:pt x="100" y="197"/>
                    <a:pt x="100" y="197"/>
                    <a:pt x="100" y="197"/>
                  </a:cubicBezTo>
                  <a:cubicBezTo>
                    <a:pt x="101" y="198"/>
                    <a:pt x="101" y="198"/>
                    <a:pt x="101" y="198"/>
                  </a:cubicBezTo>
                  <a:cubicBezTo>
                    <a:pt x="101" y="199"/>
                    <a:pt x="101" y="199"/>
                    <a:pt x="101" y="199"/>
                  </a:cubicBezTo>
                  <a:cubicBezTo>
                    <a:pt x="102" y="200"/>
                    <a:pt x="102" y="200"/>
                    <a:pt x="102" y="199"/>
                  </a:cubicBezTo>
                  <a:cubicBezTo>
                    <a:pt x="102" y="199"/>
                    <a:pt x="102" y="198"/>
                    <a:pt x="103"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1"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10" y="190"/>
                    <a:pt x="110"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6" y="190"/>
                  </a:cubicBezTo>
                  <a:cubicBezTo>
                    <a:pt x="57" y="190"/>
                    <a:pt x="57" y="190"/>
                    <a:pt x="57" y="190"/>
                  </a:cubicBezTo>
                  <a:cubicBezTo>
                    <a:pt x="57" y="189"/>
                    <a:pt x="57" y="189"/>
                    <a:pt x="57" y="189"/>
                  </a:cubicBezTo>
                  <a:close/>
                  <a:moveTo>
                    <a:pt x="96" y="188"/>
                  </a:moveTo>
                  <a:cubicBezTo>
                    <a:pt x="96" y="188"/>
                    <a:pt x="96" y="188"/>
                    <a:pt x="95" y="188"/>
                  </a:cubicBezTo>
                  <a:cubicBezTo>
                    <a:pt x="95" y="188"/>
                    <a:pt x="95" y="188"/>
                    <a:pt x="95" y="189"/>
                  </a:cubicBezTo>
                  <a:cubicBezTo>
                    <a:pt x="95" y="189"/>
                    <a:pt x="95" y="188"/>
                    <a:pt x="96" y="188"/>
                  </a:cubicBezTo>
                  <a:cubicBezTo>
                    <a:pt x="96" y="188"/>
                    <a:pt x="96" y="188"/>
                    <a:pt x="96" y="188"/>
                  </a:cubicBezTo>
                  <a:close/>
                  <a:moveTo>
                    <a:pt x="52" y="190"/>
                  </a:moveTo>
                  <a:cubicBezTo>
                    <a:pt x="53" y="189"/>
                    <a:pt x="53" y="189"/>
                    <a:pt x="54" y="189"/>
                  </a:cubicBezTo>
                  <a:cubicBezTo>
                    <a:pt x="54" y="190"/>
                    <a:pt x="54" y="190"/>
                    <a:pt x="54" y="190"/>
                  </a:cubicBezTo>
                  <a:cubicBezTo>
                    <a:pt x="55" y="190"/>
                    <a:pt x="55" y="190"/>
                    <a:pt x="55" y="190"/>
                  </a:cubicBezTo>
                  <a:cubicBezTo>
                    <a:pt x="56"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9" y="188"/>
                    <a:pt x="99" y="188"/>
                  </a:cubicBezTo>
                  <a:cubicBezTo>
                    <a:pt x="99" y="189"/>
                    <a:pt x="99" y="189"/>
                    <a:pt x="100" y="189"/>
                  </a:cubicBezTo>
                  <a:cubicBezTo>
                    <a:pt x="100" y="188"/>
                    <a:pt x="99" y="187"/>
                    <a:pt x="99" y="187"/>
                  </a:cubicBezTo>
                  <a:cubicBezTo>
                    <a:pt x="99"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6" y="138"/>
                    <a:pt x="96" y="138"/>
                  </a:cubicBezTo>
                  <a:cubicBezTo>
                    <a:pt x="96" y="138"/>
                    <a:pt x="96" y="137"/>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8"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2" y="79"/>
                    <a:pt x="112" y="80"/>
                    <a:pt x="113" y="80"/>
                  </a:cubicBezTo>
                  <a:close/>
                  <a:moveTo>
                    <a:pt x="9" y="61"/>
                  </a:moveTo>
                  <a:cubicBezTo>
                    <a:pt x="9" y="60"/>
                    <a:pt x="9" y="60"/>
                    <a:pt x="9" y="60"/>
                  </a:cubicBezTo>
                  <a:cubicBezTo>
                    <a:pt x="10" y="59"/>
                    <a:pt x="10" y="59"/>
                    <a:pt x="10" y="59"/>
                  </a:cubicBezTo>
                  <a:cubicBezTo>
                    <a:pt x="10" y="59"/>
                    <a:pt x="10"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6" y="52"/>
                    <a:pt x="16" y="52"/>
                    <a:pt x="16" y="52"/>
                  </a:cubicBezTo>
                  <a:cubicBezTo>
                    <a:pt x="16" y="52"/>
                    <a:pt x="16" y="52"/>
                    <a:pt x="16" y="52"/>
                  </a:cubicBezTo>
                  <a:close/>
                  <a:moveTo>
                    <a:pt x="101" y="52"/>
                  </a:moveTo>
                  <a:cubicBezTo>
                    <a:pt x="102" y="52"/>
                    <a:pt x="102" y="52"/>
                    <a:pt x="102" y="52"/>
                  </a:cubicBezTo>
                  <a:cubicBezTo>
                    <a:pt x="103" y="52"/>
                    <a:pt x="103" y="52"/>
                    <a:pt x="103" y="51"/>
                  </a:cubicBezTo>
                  <a:cubicBezTo>
                    <a:pt x="103" y="51"/>
                    <a:pt x="103" y="51"/>
                    <a:pt x="102" y="51"/>
                  </a:cubicBezTo>
                  <a:cubicBezTo>
                    <a:pt x="102" y="50"/>
                    <a:pt x="102" y="50"/>
                    <a:pt x="101" y="51"/>
                  </a:cubicBezTo>
                  <a:lnTo>
                    <a:pt x="101" y="52"/>
                  </a:lnTo>
                  <a:close/>
                  <a:moveTo>
                    <a:pt x="16" y="51"/>
                  </a:moveTo>
                  <a:cubicBezTo>
                    <a:pt x="17" y="50"/>
                    <a:pt x="17" y="50"/>
                    <a:pt x="17" y="49"/>
                  </a:cubicBezTo>
                  <a:cubicBezTo>
                    <a:pt x="17" y="49"/>
                    <a:pt x="17" y="48"/>
                    <a:pt x="16" y="48"/>
                  </a:cubicBezTo>
                  <a:cubicBezTo>
                    <a:pt x="16" y="49"/>
                    <a:pt x="15" y="49"/>
                    <a:pt x="15" y="50"/>
                  </a:cubicBezTo>
                  <a:cubicBezTo>
                    <a:pt x="16" y="50"/>
                    <a:pt x="16" y="50"/>
                    <a:pt x="16" y="51"/>
                  </a:cubicBezTo>
                  <a:close/>
                  <a:moveTo>
                    <a:pt x="18" y="44"/>
                  </a:moveTo>
                  <a:cubicBezTo>
                    <a:pt x="17" y="44"/>
                    <a:pt x="17" y="44"/>
                    <a:pt x="17" y="44"/>
                  </a:cubicBezTo>
                  <a:cubicBezTo>
                    <a:pt x="17" y="45"/>
                    <a:pt x="17" y="45"/>
                    <a:pt x="17" y="45"/>
                  </a:cubicBezTo>
                  <a:cubicBezTo>
                    <a:pt x="17" y="45"/>
                    <a:pt x="17" y="45"/>
                    <a:pt x="17"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8" y="40"/>
                    <a:pt x="28" y="40"/>
                    <a:pt x="29" y="39"/>
                  </a:cubicBezTo>
                  <a:cubicBezTo>
                    <a:pt x="29" y="38"/>
                    <a:pt x="29" y="38"/>
                    <a:pt x="30" y="37"/>
                  </a:cubicBezTo>
                  <a:cubicBezTo>
                    <a:pt x="29" y="37"/>
                    <a:pt x="29" y="36"/>
                    <a:pt x="29" y="36"/>
                  </a:cubicBezTo>
                  <a:cubicBezTo>
                    <a:pt x="28" y="35"/>
                    <a:pt x="28" y="35"/>
                    <a:pt x="27" y="35"/>
                  </a:cubicBezTo>
                  <a:cubicBezTo>
                    <a:pt x="27"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1" y="31"/>
                    <a:pt x="101" y="31"/>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90" y="28"/>
                  </a:cubicBezTo>
                  <a:cubicBezTo>
                    <a:pt x="90" y="28"/>
                    <a:pt x="90" y="28"/>
                    <a:pt x="90" y="28"/>
                  </a:cubicBezTo>
                  <a:cubicBezTo>
                    <a:pt x="90" y="28"/>
                    <a:pt x="90"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6" y="25"/>
                  </a:cubicBezTo>
                  <a:lnTo>
                    <a:pt x="27" y="25"/>
                  </a:lnTo>
                  <a:close/>
                  <a:moveTo>
                    <a:pt x="63" y="23"/>
                  </a:moveTo>
                  <a:cubicBezTo>
                    <a:pt x="63" y="24"/>
                    <a:pt x="63" y="24"/>
                    <a:pt x="63" y="24"/>
                  </a:cubicBezTo>
                  <a:cubicBezTo>
                    <a:pt x="63" y="24"/>
                    <a:pt x="63" y="24"/>
                    <a:pt x="63" y="24"/>
                  </a:cubicBezTo>
                  <a:cubicBezTo>
                    <a:pt x="63" y="23"/>
                    <a:pt x="64" y="23"/>
                    <a:pt x="64" y="23"/>
                  </a:cubicBezTo>
                  <a:cubicBezTo>
                    <a:pt x="64" y="23"/>
                    <a:pt x="64" y="23"/>
                    <a:pt x="63" y="23"/>
                  </a:cubicBezTo>
                  <a:close/>
                  <a:moveTo>
                    <a:pt x="61" y="22"/>
                  </a:moveTo>
                  <a:cubicBezTo>
                    <a:pt x="61" y="22"/>
                    <a:pt x="60" y="21"/>
                    <a:pt x="60" y="21"/>
                  </a:cubicBezTo>
                  <a:cubicBezTo>
                    <a:pt x="60" y="21"/>
                    <a:pt x="60" y="22"/>
                    <a:pt x="59" y="22"/>
                  </a:cubicBezTo>
                  <a:lnTo>
                    <a:pt x="61"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1" y="20"/>
                  </a:moveTo>
                  <a:cubicBezTo>
                    <a:pt x="40" y="20"/>
                    <a:pt x="40" y="20"/>
                    <a:pt x="40" y="20"/>
                  </a:cubicBezTo>
                  <a:cubicBezTo>
                    <a:pt x="40" y="20"/>
                    <a:pt x="40" y="20"/>
                    <a:pt x="40" y="20"/>
                  </a:cubicBezTo>
                  <a:cubicBezTo>
                    <a:pt x="40" y="20"/>
                    <a:pt x="40" y="20"/>
                    <a:pt x="40"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5" y="15"/>
                    <a:pt x="64" y="15"/>
                    <a:pt x="64" y="16"/>
                  </a:cubicBezTo>
                  <a:cubicBezTo>
                    <a:pt x="64" y="16"/>
                    <a:pt x="63" y="17"/>
                    <a:pt x="63" y="17"/>
                  </a:cubicBezTo>
                  <a:close/>
                  <a:moveTo>
                    <a:pt x="35" y="15"/>
                  </a:moveTo>
                  <a:cubicBezTo>
                    <a:pt x="35" y="15"/>
                    <a:pt x="35" y="15"/>
                    <a:pt x="35" y="15"/>
                  </a:cubicBezTo>
                  <a:cubicBezTo>
                    <a:pt x="34" y="15"/>
                    <a:pt x="34" y="15"/>
                    <a:pt x="34" y="15"/>
                  </a:cubicBezTo>
                  <a:cubicBezTo>
                    <a:pt x="35" y="15"/>
                    <a:pt x="35" y="15"/>
                    <a:pt x="35" y="15"/>
                  </a:cubicBezTo>
                  <a:cubicBezTo>
                    <a:pt x="35" y="15"/>
                    <a:pt x="35" y="15"/>
                    <a:pt x="35" y="15"/>
                  </a:cubicBezTo>
                  <a:close/>
                  <a:moveTo>
                    <a:pt x="44" y="16"/>
                  </a:moveTo>
                  <a:cubicBezTo>
                    <a:pt x="44" y="17"/>
                    <a:pt x="44" y="17"/>
                    <a:pt x="44" y="17"/>
                  </a:cubicBezTo>
                  <a:cubicBezTo>
                    <a:pt x="45" y="16"/>
                    <a:pt x="45" y="16"/>
                    <a:pt x="45" y="16"/>
                  </a:cubicBezTo>
                  <a:cubicBezTo>
                    <a:pt x="46" y="16"/>
                    <a:pt x="46" y="15"/>
                    <a:pt x="46" y="15"/>
                  </a:cubicBezTo>
                  <a:cubicBezTo>
                    <a:pt x="46" y="15"/>
                    <a:pt x="46" y="14"/>
                    <a:pt x="45" y="14"/>
                  </a:cubicBezTo>
                  <a:cubicBezTo>
                    <a:pt x="45" y="15"/>
                    <a:pt x="45" y="15"/>
                    <a:pt x="45" y="15"/>
                  </a:cubicBezTo>
                  <a:cubicBezTo>
                    <a:pt x="45" y="15"/>
                    <a:pt x="45" y="15"/>
                    <a:pt x="44" y="15"/>
                  </a:cubicBezTo>
                  <a:cubicBezTo>
                    <a:pt x="44" y="15"/>
                    <a:pt x="44" y="15"/>
                    <a:pt x="44" y="16"/>
                  </a:cubicBezTo>
                  <a:cubicBezTo>
                    <a:pt x="44" y="16"/>
                    <a:pt x="44" y="16"/>
                    <a:pt x="44" y="16"/>
                  </a:cubicBezTo>
                  <a:close/>
                  <a:moveTo>
                    <a:pt x="109" y="14"/>
                  </a:moveTo>
                  <a:cubicBezTo>
                    <a:pt x="109" y="15"/>
                    <a:pt x="109" y="15"/>
                    <a:pt x="109" y="15"/>
                  </a:cubicBezTo>
                  <a:cubicBezTo>
                    <a:pt x="109" y="15"/>
                    <a:pt x="109" y="15"/>
                    <a:pt x="109" y="14"/>
                  </a:cubicBezTo>
                  <a:cubicBezTo>
                    <a:pt x="110"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1"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8"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7" y="10"/>
                  </a:cubicBezTo>
                  <a:cubicBezTo>
                    <a:pt x="66" y="10"/>
                    <a:pt x="66" y="10"/>
                    <a:pt x="66" y="11"/>
                  </a:cubicBezTo>
                  <a:cubicBezTo>
                    <a:pt x="66" y="11"/>
                    <a:pt x="67"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3" y="5"/>
                  </a:moveTo>
                  <a:cubicBezTo>
                    <a:pt x="63" y="5"/>
                    <a:pt x="62" y="5"/>
                    <a:pt x="62" y="6"/>
                  </a:cubicBezTo>
                  <a:cubicBezTo>
                    <a:pt x="62" y="6"/>
                    <a:pt x="62" y="6"/>
                    <a:pt x="62" y="6"/>
                  </a:cubicBezTo>
                  <a:cubicBezTo>
                    <a:pt x="62" y="6"/>
                    <a:pt x="62" y="6"/>
                    <a:pt x="63" y="6"/>
                  </a:cubicBezTo>
                  <a:cubicBezTo>
                    <a:pt x="63" y="6"/>
                    <a:pt x="63" y="6"/>
                    <a:pt x="63" y="5"/>
                  </a:cubicBezTo>
                  <a:close/>
                  <a:moveTo>
                    <a:pt x="59" y="4"/>
                  </a:moveTo>
                  <a:cubicBezTo>
                    <a:pt x="59" y="4"/>
                    <a:pt x="59" y="4"/>
                    <a:pt x="59" y="4"/>
                  </a:cubicBezTo>
                  <a:cubicBezTo>
                    <a:pt x="58" y="5"/>
                    <a:pt x="58" y="5"/>
                    <a:pt x="59" y="5"/>
                  </a:cubicBezTo>
                  <a:cubicBezTo>
                    <a:pt x="59"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2" y="5"/>
                  </a:cubicBezTo>
                  <a:cubicBezTo>
                    <a:pt x="41" y="4"/>
                    <a:pt x="41" y="4"/>
                    <a:pt x="41" y="4"/>
                  </a:cubicBezTo>
                  <a:lnTo>
                    <a:pt x="41" y="6"/>
                  </a:lnTo>
                  <a:close/>
                  <a:moveTo>
                    <a:pt x="64" y="6"/>
                  </a:moveTo>
                  <a:cubicBezTo>
                    <a:pt x="65" y="6"/>
                    <a:pt x="65" y="5"/>
                    <a:pt x="65" y="5"/>
                  </a:cubicBezTo>
                  <a:cubicBezTo>
                    <a:pt x="66" y="4"/>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1" y="96"/>
                    <a:pt x="111" y="97"/>
                  </a:cubicBezTo>
                  <a:cubicBezTo>
                    <a:pt x="111"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8" y="36"/>
                    <a:pt x="65" y="36"/>
                  </a:cubicBezTo>
                  <a:cubicBezTo>
                    <a:pt x="63" y="36"/>
                    <a:pt x="62" y="37"/>
                    <a:pt x="60" y="38"/>
                  </a:cubicBezTo>
                  <a:cubicBezTo>
                    <a:pt x="59" y="39"/>
                    <a:pt x="58" y="40"/>
                    <a:pt x="58" y="42"/>
                  </a:cubicBezTo>
                  <a:cubicBezTo>
                    <a:pt x="57" y="43"/>
                    <a:pt x="57" y="45"/>
                    <a:pt x="56" y="47"/>
                  </a:cubicBezTo>
                  <a:cubicBezTo>
                    <a:pt x="56" y="49"/>
                    <a:pt x="56" y="51"/>
                    <a:pt x="56" y="53"/>
                  </a:cubicBezTo>
                  <a:cubicBezTo>
                    <a:pt x="56" y="61"/>
                    <a:pt x="56" y="70"/>
                    <a:pt x="56" y="80"/>
                  </a:cubicBezTo>
                  <a:cubicBezTo>
                    <a:pt x="56" y="90"/>
                    <a:pt x="56" y="101"/>
                    <a:pt x="56" y="111"/>
                  </a:cubicBezTo>
                  <a:cubicBezTo>
                    <a:pt x="56" y="122"/>
                    <a:pt x="56" y="133"/>
                    <a:pt x="56" y="143"/>
                  </a:cubicBezTo>
                  <a:cubicBezTo>
                    <a:pt x="55" y="152"/>
                    <a:pt x="55" y="161"/>
                    <a:pt x="56" y="169"/>
                  </a:cubicBezTo>
                  <a:cubicBezTo>
                    <a:pt x="56" y="170"/>
                    <a:pt x="56" y="171"/>
                    <a:pt x="56" y="173"/>
                  </a:cubicBezTo>
                  <a:cubicBezTo>
                    <a:pt x="56" y="174"/>
                    <a:pt x="57" y="175"/>
                    <a:pt x="57" y="176"/>
                  </a:cubicBezTo>
                  <a:cubicBezTo>
                    <a:pt x="57" y="177"/>
                    <a:pt x="57" y="178"/>
                    <a:pt x="57" y="179"/>
                  </a:cubicBezTo>
                  <a:cubicBezTo>
                    <a:pt x="58" y="181"/>
                    <a:pt x="58" y="181"/>
                    <a:pt x="58" y="182"/>
                  </a:cubicBezTo>
                  <a:cubicBezTo>
                    <a:pt x="59" y="183"/>
                    <a:pt x="60" y="184"/>
                    <a:pt x="62" y="185"/>
                  </a:cubicBezTo>
                  <a:cubicBezTo>
                    <a:pt x="64" y="186"/>
                    <a:pt x="65" y="186"/>
                    <a:pt x="67" y="186"/>
                  </a:cubicBezTo>
                  <a:cubicBezTo>
                    <a:pt x="69" y="185"/>
                    <a:pt x="70" y="185"/>
                    <a:pt x="72" y="184"/>
                  </a:cubicBezTo>
                  <a:cubicBezTo>
                    <a:pt x="73" y="183"/>
                    <a:pt x="74" y="182"/>
                    <a:pt x="74" y="181"/>
                  </a:cubicBezTo>
                  <a:cubicBezTo>
                    <a:pt x="75" y="179"/>
                    <a:pt x="75" y="178"/>
                    <a:pt x="75" y="176"/>
                  </a:cubicBezTo>
                  <a:cubicBezTo>
                    <a:pt x="76"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1" y="165"/>
                    <a:pt x="130" y="169"/>
                  </a:cubicBezTo>
                  <a:cubicBezTo>
                    <a:pt x="130" y="173"/>
                    <a:pt x="129" y="176"/>
                    <a:pt x="129"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2" y="197"/>
                    <a:pt x="121" y="198"/>
                    <a:pt x="120" y="199"/>
                  </a:cubicBezTo>
                  <a:cubicBezTo>
                    <a:pt x="119" y="200"/>
                    <a:pt x="119"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0"/>
                  </a:cubicBezTo>
                  <a:cubicBezTo>
                    <a:pt x="104" y="211"/>
                    <a:pt x="104" y="212"/>
                    <a:pt x="105" y="212"/>
                  </a:cubicBezTo>
                  <a:cubicBezTo>
                    <a:pt x="104" y="212"/>
                    <a:pt x="103" y="212"/>
                    <a:pt x="103" y="213"/>
                  </a:cubicBezTo>
                  <a:cubicBezTo>
                    <a:pt x="102" y="213"/>
                    <a:pt x="102" y="214"/>
                    <a:pt x="101" y="214"/>
                  </a:cubicBezTo>
                  <a:cubicBezTo>
                    <a:pt x="100" y="214"/>
                    <a:pt x="100" y="214"/>
                    <a:pt x="99" y="213"/>
                  </a:cubicBezTo>
                  <a:cubicBezTo>
                    <a:pt x="99" y="213"/>
                    <a:pt x="98" y="213"/>
                    <a:pt x="97"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6"/>
                    <a:pt x="95" y="216"/>
                    <a:pt x="95" y="216"/>
                  </a:cubicBezTo>
                  <a:cubicBezTo>
                    <a:pt x="95" y="216"/>
                    <a:pt x="96" y="216"/>
                    <a:pt x="96" y="216"/>
                  </a:cubicBezTo>
                  <a:cubicBezTo>
                    <a:pt x="96" y="215"/>
                    <a:pt x="95" y="214"/>
                    <a:pt x="94" y="214"/>
                  </a:cubicBezTo>
                  <a:cubicBezTo>
                    <a:pt x="94" y="213"/>
                    <a:pt x="94" y="213"/>
                    <a:pt x="94" y="212"/>
                  </a:cubicBezTo>
                  <a:cubicBezTo>
                    <a:pt x="94" y="212"/>
                    <a:pt x="94" y="212"/>
                    <a:pt x="93" y="211"/>
                  </a:cubicBezTo>
                  <a:cubicBezTo>
                    <a:pt x="93" y="212"/>
                    <a:pt x="92" y="212"/>
                    <a:pt x="92" y="212"/>
                  </a:cubicBezTo>
                  <a:cubicBezTo>
                    <a:pt x="91" y="212"/>
                    <a:pt x="90" y="212"/>
                    <a:pt x="89" y="212"/>
                  </a:cubicBezTo>
                  <a:cubicBezTo>
                    <a:pt x="88" y="212"/>
                    <a:pt x="87" y="212"/>
                    <a:pt x="86" y="212"/>
                  </a:cubicBezTo>
                  <a:cubicBezTo>
                    <a:pt x="85" y="212"/>
                    <a:pt x="85" y="213"/>
                    <a:pt x="84" y="213"/>
                  </a:cubicBezTo>
                  <a:cubicBezTo>
                    <a:pt x="85" y="214"/>
                    <a:pt x="86" y="214"/>
                    <a:pt x="87" y="214"/>
                  </a:cubicBezTo>
                  <a:cubicBezTo>
                    <a:pt x="88" y="214"/>
                    <a:pt x="89" y="214"/>
                    <a:pt x="90" y="214"/>
                  </a:cubicBezTo>
                  <a:cubicBezTo>
                    <a:pt x="91" y="213"/>
                    <a:pt x="92"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80" y="218"/>
                  </a:cubicBezTo>
                  <a:cubicBezTo>
                    <a:pt x="79" y="219"/>
                    <a:pt x="79" y="219"/>
                    <a:pt x="78" y="220"/>
                  </a:cubicBezTo>
                  <a:cubicBezTo>
                    <a:pt x="77" y="220"/>
                    <a:pt x="77" y="221"/>
                    <a:pt x="76" y="221"/>
                  </a:cubicBezTo>
                  <a:lnTo>
                    <a:pt x="61" y="221"/>
                  </a:lnTo>
                  <a:cubicBezTo>
                    <a:pt x="60" y="221"/>
                    <a:pt x="59" y="221"/>
                    <a:pt x="59" y="221"/>
                  </a:cubicBezTo>
                  <a:cubicBezTo>
                    <a:pt x="58" y="220"/>
                    <a:pt x="58" y="220"/>
                    <a:pt x="58" y="219"/>
                  </a:cubicBezTo>
                  <a:cubicBezTo>
                    <a:pt x="57" y="219"/>
                    <a:pt x="57" y="219"/>
                    <a:pt x="57" y="219"/>
                  </a:cubicBezTo>
                  <a:cubicBezTo>
                    <a:pt x="57" y="219"/>
                    <a:pt x="57" y="220"/>
                    <a:pt x="57" y="220"/>
                  </a:cubicBezTo>
                  <a:cubicBezTo>
                    <a:pt x="57" y="220"/>
                    <a:pt x="57" y="220"/>
                    <a:pt x="57" y="220"/>
                  </a:cubicBezTo>
                  <a:cubicBezTo>
                    <a:pt x="57" y="221"/>
                    <a:pt x="57" y="221"/>
                    <a:pt x="56" y="221"/>
                  </a:cubicBezTo>
                  <a:cubicBezTo>
                    <a:pt x="55" y="221"/>
                    <a:pt x="55" y="221"/>
                    <a:pt x="55" y="221"/>
                  </a:cubicBezTo>
                  <a:cubicBezTo>
                    <a:pt x="55" y="221"/>
                    <a:pt x="55" y="220"/>
                    <a:pt x="55" y="220"/>
                  </a:cubicBezTo>
                  <a:cubicBezTo>
                    <a:pt x="56" y="220"/>
                    <a:pt x="56" y="220"/>
                    <a:pt x="56" y="219"/>
                  </a:cubicBezTo>
                  <a:cubicBezTo>
                    <a:pt x="56" y="219"/>
                    <a:pt x="56" y="219"/>
                    <a:pt x="57" y="219"/>
                  </a:cubicBezTo>
                  <a:cubicBezTo>
                    <a:pt x="57" y="218"/>
                    <a:pt x="57" y="218"/>
                    <a:pt x="58" y="218"/>
                  </a:cubicBezTo>
                  <a:cubicBezTo>
                    <a:pt x="58" y="217"/>
                    <a:pt x="58" y="217"/>
                    <a:pt x="59" y="216"/>
                  </a:cubicBezTo>
                  <a:cubicBezTo>
                    <a:pt x="60" y="217"/>
                    <a:pt x="60" y="217"/>
                    <a:pt x="60" y="218"/>
                  </a:cubicBezTo>
                  <a:cubicBezTo>
                    <a:pt x="60" y="217"/>
                    <a:pt x="61" y="217"/>
                    <a:pt x="62" y="217"/>
                  </a:cubicBezTo>
                  <a:cubicBezTo>
                    <a:pt x="63" y="216"/>
                    <a:pt x="64" y="216"/>
                    <a:pt x="65" y="217"/>
                  </a:cubicBezTo>
                  <a:cubicBezTo>
                    <a:pt x="66" y="217"/>
                    <a:pt x="67" y="217"/>
                    <a:pt x="68" y="217"/>
                  </a:cubicBezTo>
                  <a:cubicBezTo>
                    <a:pt x="69" y="217"/>
                    <a:pt x="69" y="216"/>
                    <a:pt x="70" y="216"/>
                  </a:cubicBezTo>
                  <a:cubicBezTo>
                    <a:pt x="70" y="216"/>
                    <a:pt x="71" y="216"/>
                    <a:pt x="72" y="216"/>
                  </a:cubicBezTo>
                  <a:cubicBezTo>
                    <a:pt x="72" y="216"/>
                    <a:pt x="73" y="216"/>
                    <a:pt x="73" y="216"/>
                  </a:cubicBezTo>
                  <a:cubicBezTo>
                    <a:pt x="74" y="216"/>
                    <a:pt x="74" y="216"/>
                    <a:pt x="74" y="216"/>
                  </a:cubicBezTo>
                  <a:cubicBezTo>
                    <a:pt x="75"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4" y="213"/>
                    <a:pt x="73" y="213"/>
                    <a:pt x="73" y="212"/>
                  </a:cubicBezTo>
                  <a:cubicBezTo>
                    <a:pt x="73" y="212"/>
                    <a:pt x="72" y="211"/>
                    <a:pt x="72" y="211"/>
                  </a:cubicBezTo>
                  <a:cubicBezTo>
                    <a:pt x="71" y="211"/>
                    <a:pt x="71" y="211"/>
                    <a:pt x="71" y="211"/>
                  </a:cubicBezTo>
                  <a:cubicBezTo>
                    <a:pt x="71" y="212"/>
                    <a:pt x="71" y="212"/>
                    <a:pt x="71" y="213"/>
                  </a:cubicBezTo>
                  <a:cubicBezTo>
                    <a:pt x="72" y="213"/>
                    <a:pt x="72" y="213"/>
                    <a:pt x="72" y="214"/>
                  </a:cubicBezTo>
                  <a:cubicBezTo>
                    <a:pt x="72" y="214"/>
                    <a:pt x="72" y="214"/>
                    <a:pt x="71" y="214"/>
                  </a:cubicBezTo>
                  <a:cubicBezTo>
                    <a:pt x="71"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7" y="213"/>
                    <a:pt x="66" y="213"/>
                    <a:pt x="66" y="212"/>
                  </a:cubicBezTo>
                  <a:cubicBezTo>
                    <a:pt x="66" y="212"/>
                    <a:pt x="65" y="212"/>
                    <a:pt x="65" y="212"/>
                  </a:cubicBezTo>
                  <a:cubicBezTo>
                    <a:pt x="65" y="212"/>
                    <a:pt x="65" y="212"/>
                    <a:pt x="65" y="212"/>
                  </a:cubicBezTo>
                  <a:cubicBezTo>
                    <a:pt x="64" y="212"/>
                    <a:pt x="64" y="213"/>
                    <a:pt x="63" y="212"/>
                  </a:cubicBezTo>
                  <a:cubicBezTo>
                    <a:pt x="62" y="212"/>
                    <a:pt x="61" y="212"/>
                    <a:pt x="60" y="213"/>
                  </a:cubicBezTo>
                  <a:cubicBezTo>
                    <a:pt x="60" y="212"/>
                    <a:pt x="60" y="212"/>
                    <a:pt x="59" y="212"/>
                  </a:cubicBezTo>
                  <a:cubicBezTo>
                    <a:pt x="59"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7" y="212"/>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4" y="214"/>
                    <a:pt x="53" y="214"/>
                    <a:pt x="53" y="213"/>
                  </a:cubicBezTo>
                  <a:cubicBezTo>
                    <a:pt x="53" y="213"/>
                    <a:pt x="53" y="213"/>
                    <a:pt x="53" y="213"/>
                  </a:cubicBezTo>
                  <a:cubicBezTo>
                    <a:pt x="53" y="213"/>
                    <a:pt x="52" y="213"/>
                    <a:pt x="52" y="214"/>
                  </a:cubicBezTo>
                  <a:cubicBezTo>
                    <a:pt x="52" y="213"/>
                    <a:pt x="51" y="213"/>
                    <a:pt x="52" y="213"/>
                  </a:cubicBezTo>
                  <a:cubicBezTo>
                    <a:pt x="52" y="213"/>
                    <a:pt x="52" y="213"/>
                    <a:pt x="52" y="212"/>
                  </a:cubicBezTo>
                  <a:cubicBezTo>
                    <a:pt x="52" y="212"/>
                    <a:pt x="52" y="212"/>
                    <a:pt x="53" y="212"/>
                  </a:cubicBezTo>
                  <a:cubicBezTo>
                    <a:pt x="53" y="211"/>
                    <a:pt x="53" y="211"/>
                    <a:pt x="53" y="211"/>
                  </a:cubicBezTo>
                  <a:cubicBezTo>
                    <a:pt x="53" y="211"/>
                    <a:pt x="52" y="212"/>
                    <a:pt x="52" y="212"/>
                  </a:cubicBezTo>
                  <a:cubicBezTo>
                    <a:pt x="51" y="212"/>
                    <a:pt x="50" y="212"/>
                    <a:pt x="49" y="212"/>
                  </a:cubicBezTo>
                  <a:cubicBezTo>
                    <a:pt x="49" y="212"/>
                    <a:pt x="48" y="213"/>
                    <a:pt x="48" y="213"/>
                  </a:cubicBezTo>
                  <a:cubicBezTo>
                    <a:pt x="47" y="213"/>
                    <a:pt x="47" y="214"/>
                    <a:pt x="47" y="215"/>
                  </a:cubicBezTo>
                  <a:cubicBezTo>
                    <a:pt x="46" y="214"/>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40" y="209"/>
                  </a:cubicBezTo>
                  <a:cubicBezTo>
                    <a:pt x="39" y="209"/>
                    <a:pt x="39" y="210"/>
                    <a:pt x="39" y="210"/>
                  </a:cubicBezTo>
                  <a:cubicBezTo>
                    <a:pt x="38" y="210"/>
                    <a:pt x="38" y="210"/>
                    <a:pt x="38" y="211"/>
                  </a:cubicBezTo>
                  <a:cubicBezTo>
                    <a:pt x="38" y="211"/>
                    <a:pt x="38" y="211"/>
                    <a:pt x="38" y="212"/>
                  </a:cubicBezTo>
                  <a:cubicBezTo>
                    <a:pt x="38" y="212"/>
                    <a:pt x="38" y="212"/>
                    <a:pt x="38" y="213"/>
                  </a:cubicBezTo>
                  <a:cubicBezTo>
                    <a:pt x="37" y="212"/>
                    <a:pt x="37" y="212"/>
                    <a:pt x="37" y="211"/>
                  </a:cubicBezTo>
                  <a:cubicBezTo>
                    <a:pt x="36" y="210"/>
                    <a:pt x="36" y="210"/>
                    <a:pt x="35" y="210"/>
                  </a:cubicBezTo>
                  <a:cubicBezTo>
                    <a:pt x="35" y="211"/>
                    <a:pt x="35" y="211"/>
                    <a:pt x="36" y="211"/>
                  </a:cubicBezTo>
                  <a:cubicBezTo>
                    <a:pt x="36" y="212"/>
                    <a:pt x="37" y="212"/>
                    <a:pt x="36" y="213"/>
                  </a:cubicBezTo>
                  <a:cubicBezTo>
                    <a:pt x="35" y="213"/>
                    <a:pt x="35" y="213"/>
                    <a:pt x="34" y="212"/>
                  </a:cubicBezTo>
                  <a:cubicBezTo>
                    <a:pt x="34" y="212"/>
                    <a:pt x="34" y="211"/>
                    <a:pt x="33" y="210"/>
                  </a:cubicBezTo>
                  <a:cubicBezTo>
                    <a:pt x="33" y="210"/>
                    <a:pt x="32" y="211"/>
                    <a:pt x="32" y="211"/>
                  </a:cubicBezTo>
                  <a:cubicBezTo>
                    <a:pt x="32"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8"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6" y="212"/>
                    <a:pt x="25" y="212"/>
                    <a:pt x="25" y="211"/>
                  </a:cubicBezTo>
                  <a:cubicBezTo>
                    <a:pt x="24" y="211"/>
                    <a:pt x="23" y="211"/>
                    <a:pt x="23" y="211"/>
                  </a:cubicBezTo>
                  <a:cubicBezTo>
                    <a:pt x="22" y="211"/>
                    <a:pt x="22" y="210"/>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2" y="169"/>
                  </a:cubicBezTo>
                  <a:cubicBezTo>
                    <a:pt x="1" y="160"/>
                    <a:pt x="0" y="150"/>
                    <a:pt x="0" y="140"/>
                  </a:cubicBezTo>
                  <a:cubicBezTo>
                    <a:pt x="0" y="130"/>
                    <a:pt x="1" y="120"/>
                    <a:pt x="1" y="109"/>
                  </a:cubicBezTo>
                  <a:cubicBezTo>
                    <a:pt x="1" y="98"/>
                    <a:pt x="0" y="87"/>
                    <a:pt x="0" y="78"/>
                  </a:cubicBezTo>
                  <a:cubicBezTo>
                    <a:pt x="0" y="68"/>
                    <a:pt x="1" y="58"/>
                    <a:pt x="2" y="49"/>
                  </a:cubicBezTo>
                  <a:cubicBezTo>
                    <a:pt x="2" y="42"/>
                    <a:pt x="4" y="35"/>
                    <a:pt x="7" y="30"/>
                  </a:cubicBezTo>
                  <a:cubicBezTo>
                    <a:pt x="10" y="24"/>
                    <a:pt x="14" y="19"/>
                    <a:pt x="18" y="16"/>
                  </a:cubicBezTo>
                  <a:cubicBezTo>
                    <a:pt x="19" y="15"/>
                    <a:pt x="20" y="14"/>
                    <a:pt x="21" y="14"/>
                  </a:cubicBezTo>
                  <a:cubicBezTo>
                    <a:pt x="22" y="13"/>
                    <a:pt x="23" y="12"/>
                    <a:pt x="24" y="12"/>
                  </a:cubicBezTo>
                  <a:cubicBezTo>
                    <a:pt x="28" y="8"/>
                    <a:pt x="34" y="6"/>
                    <a:pt x="42" y="4"/>
                  </a:cubicBezTo>
                  <a:cubicBezTo>
                    <a:pt x="46" y="2"/>
                    <a:pt x="51" y="1"/>
                    <a:pt x="56" y="1"/>
                  </a:cubicBezTo>
                  <a:cubicBezTo>
                    <a:pt x="61" y="0"/>
                    <a:pt x="67" y="0"/>
                    <a:pt x="73" y="0"/>
                  </a:cubicBezTo>
                  <a:cubicBezTo>
                    <a:pt x="79" y="1"/>
                    <a:pt x="86" y="2"/>
                    <a:pt x="92" y="4"/>
                  </a:cubicBezTo>
                  <a:cubicBezTo>
                    <a:pt x="97" y="6"/>
                    <a:pt x="103" y="8"/>
                    <a:pt x="107" y="11"/>
                  </a:cubicBezTo>
                  <a:cubicBezTo>
                    <a:pt x="107" y="11"/>
                    <a:pt x="107" y="11"/>
                    <a:pt x="107" y="11"/>
                  </a:cubicBezTo>
                  <a:cubicBezTo>
                    <a:pt x="108" y="11"/>
                    <a:pt x="108"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5" y="219"/>
                    <a:pt x="85" y="219"/>
                    <a:pt x="84" y="220"/>
                  </a:cubicBezTo>
                  <a:cubicBezTo>
                    <a:pt x="83" y="220"/>
                    <a:pt x="83"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50">
              <a:extLst>
                <a:ext uri="{FF2B5EF4-FFF2-40B4-BE49-F238E27FC236}">
                  <a16:creationId xmlns:a16="http://schemas.microsoft.com/office/drawing/2014/main" id="{544E7C65-2B74-408D-9BD7-C7479FCAB0F3}"/>
                </a:ext>
              </a:extLst>
            </p:cNvPr>
            <p:cNvSpPr>
              <a:spLocks noEditPoints="1"/>
            </p:cNvSpPr>
            <p:nvPr/>
          </p:nvSpPr>
          <p:spPr bwMode="auto">
            <a:xfrm>
              <a:off x="4746301" y="4491909"/>
              <a:ext cx="80420" cy="173536"/>
            </a:xfrm>
            <a:custGeom>
              <a:avLst/>
              <a:gdLst>
                <a:gd name="T0" fmla="*/ 17 w 96"/>
                <a:gd name="T1" fmla="*/ 210 h 213"/>
                <a:gd name="T2" fmla="*/ 21 w 96"/>
                <a:gd name="T3" fmla="*/ 211 h 213"/>
                <a:gd name="T4" fmla="*/ 96 w 96"/>
                <a:gd name="T5" fmla="*/ 211 h 213"/>
                <a:gd name="T6" fmla="*/ 23 w 96"/>
                <a:gd name="T7" fmla="*/ 213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6 h 213"/>
                <a:gd name="T20" fmla="*/ 37 w 96"/>
                <a:gd name="T21" fmla="*/ 206 h 213"/>
                <a:gd name="T22" fmla="*/ 63 w 96"/>
                <a:gd name="T23" fmla="*/ 206 h 213"/>
                <a:gd name="T24" fmla="*/ 81 w 96"/>
                <a:gd name="T25" fmla="*/ 205 h 213"/>
                <a:gd name="T26" fmla="*/ 92 w 96"/>
                <a:gd name="T27" fmla="*/ 204 h 213"/>
                <a:gd name="T28" fmla="*/ 32 w 96"/>
                <a:gd name="T29" fmla="*/ 202 h 213"/>
                <a:gd name="T30" fmla="*/ 54 w 96"/>
                <a:gd name="T31" fmla="*/ 201 h 213"/>
                <a:gd name="T32" fmla="*/ 46 w 96"/>
                <a:gd name="T33" fmla="*/ 201 h 213"/>
                <a:gd name="T34" fmla="*/ 67 w 96"/>
                <a:gd name="T35" fmla="*/ 205 h 213"/>
                <a:gd name="T36" fmla="*/ 78 w 96"/>
                <a:gd name="T37" fmla="*/ 201 h 213"/>
                <a:gd name="T38" fmla="*/ 64 w 96"/>
                <a:gd name="T39" fmla="*/ 198 h 213"/>
                <a:gd name="T40" fmla="*/ 27 w 96"/>
                <a:gd name="T41" fmla="*/ 197 h 213"/>
                <a:gd name="T42" fmla="*/ 21 w 96"/>
                <a:gd name="T43" fmla="*/ 197 h 213"/>
                <a:gd name="T44" fmla="*/ 8 w 96"/>
                <a:gd name="T45" fmla="*/ 197 h 213"/>
                <a:gd name="T46" fmla="*/ 30 w 96"/>
                <a:gd name="T47" fmla="*/ 195 h 213"/>
                <a:gd name="T48" fmla="*/ 42 w 96"/>
                <a:gd name="T49" fmla="*/ 194 h 213"/>
                <a:gd name="T50" fmla="*/ 25 w 96"/>
                <a:gd name="T51" fmla="*/ 194 h 213"/>
                <a:gd name="T52" fmla="*/ 29 w 96"/>
                <a:gd name="T53" fmla="*/ 192 h 213"/>
                <a:gd name="T54" fmla="*/ 51 w 96"/>
                <a:gd name="T55" fmla="*/ 191 h 213"/>
                <a:gd name="T56" fmla="*/ 25 w 96"/>
                <a:gd name="T57" fmla="*/ 192 h 213"/>
                <a:gd name="T58" fmla="*/ 66 w 96"/>
                <a:gd name="T59" fmla="*/ 189 h 213"/>
                <a:gd name="T60" fmla="*/ 27 w 96"/>
                <a:gd name="T61" fmla="*/ 187 h 213"/>
                <a:gd name="T62" fmla="*/ 32 w 96"/>
                <a:gd name="T63" fmla="*/ 155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7 w 96"/>
                <a:gd name="T79" fmla="*/ 27 h 213"/>
                <a:gd name="T80" fmla="*/ 34 w 96"/>
                <a:gd name="T81" fmla="*/ 21 h 213"/>
                <a:gd name="T82" fmla="*/ 67 w 96"/>
                <a:gd name="T83" fmla="*/ 16 h 213"/>
                <a:gd name="T84" fmla="*/ 53 w 96"/>
                <a:gd name="T85" fmla="*/ 13 h 213"/>
                <a:gd name="T86" fmla="*/ 15 w 96"/>
                <a:gd name="T87" fmla="*/ 10 h 213"/>
                <a:gd name="T88" fmla="*/ 8 w 96"/>
                <a:gd name="T89" fmla="*/ 5 h 213"/>
                <a:gd name="T90" fmla="*/ 4 w 96"/>
                <a:gd name="T91" fmla="*/ 5 h 213"/>
                <a:gd name="T92" fmla="*/ 65 w 96"/>
                <a:gd name="T93" fmla="*/ 1 h 213"/>
                <a:gd name="T94" fmla="*/ 14 w 96"/>
                <a:gd name="T95" fmla="*/ 204 h 213"/>
                <a:gd name="T96" fmla="*/ 7 w 96"/>
                <a:gd name="T97" fmla="*/ 200 h 213"/>
                <a:gd name="T98" fmla="*/ 3 w 96"/>
                <a:gd name="T99" fmla="*/ 206 h 213"/>
                <a:gd name="T100" fmla="*/ 6 w 96"/>
                <a:gd name="T101" fmla="*/ 1 h 213"/>
                <a:gd name="T102" fmla="*/ 16 w 96"/>
                <a:gd name="T103" fmla="*/ 2 h 213"/>
                <a:gd name="T104" fmla="*/ 67 w 96"/>
                <a:gd name="T105" fmla="*/ 1 h 213"/>
                <a:gd name="T106" fmla="*/ 55 w 96"/>
                <a:gd name="T107" fmla="*/ 69 h 213"/>
                <a:gd name="T108" fmla="*/ 96 w 96"/>
                <a:gd name="T109" fmla="*/ 206 h 213"/>
                <a:gd name="T110" fmla="*/ 80 w 96"/>
                <a:gd name="T111" fmla="*/ 209 h 213"/>
                <a:gd name="T112" fmla="*/ 67 w 96"/>
                <a:gd name="T113" fmla="*/ 213 h 213"/>
                <a:gd name="T114" fmla="*/ 61 w 96"/>
                <a:gd name="T115" fmla="*/ 209 h 213"/>
                <a:gd name="T116" fmla="*/ 54 w 96"/>
                <a:gd name="T117" fmla="*/ 209 h 213"/>
                <a:gd name="T118" fmla="*/ 38 w 96"/>
                <a:gd name="T119" fmla="*/ 211 h 213"/>
                <a:gd name="T120" fmla="*/ 26 w 96"/>
                <a:gd name="T121" fmla="*/ 212 h 213"/>
                <a:gd name="T122" fmla="*/ 14 w 96"/>
                <a:gd name="T123" fmla="*/ 20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9" y="207"/>
                  </a:cubicBezTo>
                  <a:cubicBezTo>
                    <a:pt x="9" y="207"/>
                    <a:pt x="9" y="206"/>
                    <a:pt x="9" y="206"/>
                  </a:cubicBezTo>
                  <a:close/>
                  <a:moveTo>
                    <a:pt x="3" y="207"/>
                  </a:moveTo>
                  <a:cubicBezTo>
                    <a:pt x="4" y="207"/>
                    <a:pt x="5" y="208"/>
                    <a:pt x="5" y="208"/>
                  </a:cubicBezTo>
                  <a:cubicBezTo>
                    <a:pt x="6" y="208"/>
                    <a:pt x="6" y="208"/>
                    <a:pt x="6" y="209"/>
                  </a:cubicBezTo>
                  <a:cubicBezTo>
                    <a:pt x="5" y="209"/>
                    <a:pt x="4" y="209"/>
                    <a:pt x="4" y="209"/>
                  </a:cubicBezTo>
                  <a:cubicBezTo>
                    <a:pt x="3" y="209"/>
                    <a:pt x="3" y="209"/>
                    <a:pt x="3" y="207"/>
                  </a:cubicBezTo>
                  <a:close/>
                  <a:moveTo>
                    <a:pt x="14" y="210"/>
                  </a:moveTo>
                  <a:cubicBezTo>
                    <a:pt x="15" y="209"/>
                    <a:pt x="16" y="209"/>
                    <a:pt x="17" y="210"/>
                  </a:cubicBezTo>
                  <a:cubicBezTo>
                    <a:pt x="18" y="210"/>
                    <a:pt x="19" y="210"/>
                    <a:pt x="20" y="211"/>
                  </a:cubicBezTo>
                  <a:cubicBezTo>
                    <a:pt x="20" y="211"/>
                    <a:pt x="20" y="211"/>
                    <a:pt x="19" y="211"/>
                  </a:cubicBezTo>
                  <a:cubicBezTo>
                    <a:pt x="19" y="211"/>
                    <a:pt x="19" y="211"/>
                    <a:pt x="18" y="212"/>
                  </a:cubicBezTo>
                  <a:cubicBezTo>
                    <a:pt x="18" y="212"/>
                    <a:pt x="17" y="212"/>
                    <a:pt x="17" y="213"/>
                  </a:cubicBezTo>
                  <a:cubicBezTo>
                    <a:pt x="17" y="213"/>
                    <a:pt x="16" y="213"/>
                    <a:pt x="16" y="213"/>
                  </a:cubicBezTo>
                  <a:cubicBezTo>
                    <a:pt x="15" y="213"/>
                    <a:pt x="15" y="212"/>
                    <a:pt x="16" y="212"/>
                  </a:cubicBezTo>
                  <a:cubicBezTo>
                    <a:pt x="16" y="212"/>
                    <a:pt x="17" y="212"/>
                    <a:pt x="17" y="212"/>
                  </a:cubicBezTo>
                  <a:cubicBezTo>
                    <a:pt x="16" y="211"/>
                    <a:pt x="16" y="211"/>
                    <a:pt x="16" y="211"/>
                  </a:cubicBezTo>
                  <a:cubicBezTo>
                    <a:pt x="16" y="211"/>
                    <a:pt x="15" y="211"/>
                    <a:pt x="15" y="211"/>
                  </a:cubicBezTo>
                  <a:cubicBezTo>
                    <a:pt x="15" y="212"/>
                    <a:pt x="15" y="212"/>
                    <a:pt x="14" y="212"/>
                  </a:cubicBezTo>
                  <a:cubicBezTo>
                    <a:pt x="14" y="212"/>
                    <a:pt x="14" y="213"/>
                    <a:pt x="14" y="213"/>
                  </a:cubicBezTo>
                  <a:cubicBezTo>
                    <a:pt x="13" y="213"/>
                    <a:pt x="13" y="212"/>
                    <a:pt x="14" y="211"/>
                  </a:cubicBezTo>
                  <a:cubicBezTo>
                    <a:pt x="14" y="211"/>
                    <a:pt x="14" y="210"/>
                    <a:pt x="14" y="210"/>
                  </a:cubicBezTo>
                  <a:close/>
                  <a:moveTo>
                    <a:pt x="21" y="211"/>
                  </a:moveTo>
                  <a:cubicBezTo>
                    <a:pt x="21" y="211"/>
                    <a:pt x="21" y="211"/>
                    <a:pt x="21" y="211"/>
                  </a:cubicBezTo>
                  <a:cubicBezTo>
                    <a:pt x="22" y="211"/>
                    <a:pt x="22" y="211"/>
                    <a:pt x="22" y="211"/>
                  </a:cubicBezTo>
                  <a:cubicBezTo>
                    <a:pt x="22" y="211"/>
                    <a:pt x="22" y="211"/>
                    <a:pt x="22" y="211"/>
                  </a:cubicBezTo>
                  <a:cubicBezTo>
                    <a:pt x="22" y="211"/>
                    <a:pt x="21" y="211"/>
                    <a:pt x="21" y="211"/>
                  </a:cubicBezTo>
                  <a:close/>
                  <a:moveTo>
                    <a:pt x="95" y="211"/>
                  </a:moveTo>
                  <a:cubicBezTo>
                    <a:pt x="95" y="211"/>
                    <a:pt x="94" y="211"/>
                    <a:pt x="94" y="212"/>
                  </a:cubicBezTo>
                  <a:cubicBezTo>
                    <a:pt x="94" y="212"/>
                    <a:pt x="94" y="213"/>
                    <a:pt x="94" y="213"/>
                  </a:cubicBezTo>
                  <a:cubicBezTo>
                    <a:pt x="93" y="213"/>
                    <a:pt x="93" y="212"/>
                    <a:pt x="93" y="211"/>
                  </a:cubicBezTo>
                  <a:lnTo>
                    <a:pt x="95" y="211"/>
                  </a:lnTo>
                  <a:close/>
                  <a:moveTo>
                    <a:pt x="96" y="211"/>
                  </a:moveTo>
                  <a:cubicBezTo>
                    <a:pt x="96" y="211"/>
                    <a:pt x="96" y="211"/>
                    <a:pt x="96" y="211"/>
                  </a:cubicBezTo>
                  <a:cubicBezTo>
                    <a:pt x="96" y="211"/>
                    <a:pt x="96" y="211"/>
                    <a:pt x="96" y="211"/>
                  </a:cubicBezTo>
                  <a:cubicBezTo>
                    <a:pt x="96" y="211"/>
                    <a:pt x="96" y="212"/>
                    <a:pt x="96" y="211"/>
                  </a:cubicBezTo>
                  <a:cubicBezTo>
                    <a:pt x="96" y="211"/>
                    <a:pt x="96" y="211"/>
                    <a:pt x="96" y="211"/>
                  </a:cubicBezTo>
                  <a:close/>
                  <a:moveTo>
                    <a:pt x="33" y="212"/>
                  </a:moveTo>
                  <a:cubicBezTo>
                    <a:pt x="34" y="212"/>
                    <a:pt x="34" y="213"/>
                    <a:pt x="34" y="213"/>
                  </a:cubicBezTo>
                  <a:lnTo>
                    <a:pt x="33" y="213"/>
                  </a:lnTo>
                  <a:cubicBezTo>
                    <a:pt x="33" y="213"/>
                    <a:pt x="33" y="213"/>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3"/>
                    <a:pt x="22" y="212"/>
                    <a:pt x="22" y="212"/>
                  </a:cubicBezTo>
                  <a:cubicBezTo>
                    <a:pt x="23" y="212"/>
                    <a:pt x="23" y="212"/>
                    <a:pt x="23" y="212"/>
                  </a:cubicBezTo>
                  <a:cubicBezTo>
                    <a:pt x="23" y="212"/>
                    <a:pt x="23" y="213"/>
                    <a:pt x="23" y="213"/>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3" y="213"/>
                  </a:cubicBezTo>
                  <a:cubicBezTo>
                    <a:pt x="53" y="213"/>
                    <a:pt x="53" y="213"/>
                    <a:pt x="53" y="213"/>
                  </a:cubicBezTo>
                  <a:close/>
                  <a:moveTo>
                    <a:pt x="95" y="213"/>
                  </a:moveTo>
                  <a:cubicBezTo>
                    <a:pt x="95" y="213"/>
                    <a:pt x="95" y="213"/>
                    <a:pt x="95" y="213"/>
                  </a:cubicBezTo>
                  <a:cubicBezTo>
                    <a:pt x="95" y="213"/>
                    <a:pt x="96" y="213"/>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2"/>
                    <a:pt x="69" y="211"/>
                    <a:pt x="69" y="211"/>
                  </a:cubicBezTo>
                  <a:close/>
                  <a:moveTo>
                    <a:pt x="33" y="210"/>
                  </a:moveTo>
                  <a:lnTo>
                    <a:pt x="34" y="210"/>
                  </a:lnTo>
                  <a:lnTo>
                    <a:pt x="34" y="208"/>
                  </a:lnTo>
                  <a:lnTo>
                    <a:pt x="33" y="208"/>
                  </a:lnTo>
                  <a:lnTo>
                    <a:pt x="33" y="210"/>
                  </a:lnTo>
                  <a:close/>
                  <a:moveTo>
                    <a:pt x="91" y="210"/>
                  </a:moveTo>
                  <a:cubicBezTo>
                    <a:pt x="91" y="209"/>
                    <a:pt x="91" y="209"/>
                    <a:pt x="90" y="208"/>
                  </a:cubicBezTo>
                  <a:cubicBezTo>
                    <a:pt x="89" y="208"/>
                    <a:pt x="89" y="208"/>
                    <a:pt x="88" y="208"/>
                  </a:cubicBezTo>
                  <a:cubicBezTo>
                    <a:pt x="88" y="209"/>
                    <a:pt x="88" y="210"/>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10"/>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9"/>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8"/>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7"/>
                    <a:pt x="27" y="207"/>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9"/>
                    <a:pt x="77" y="208"/>
                  </a:cubicBezTo>
                  <a:cubicBezTo>
                    <a:pt x="77" y="208"/>
                    <a:pt x="77" y="208"/>
                    <a:pt x="77" y="207"/>
                  </a:cubicBezTo>
                  <a:cubicBezTo>
                    <a:pt x="77" y="207"/>
                    <a:pt x="78" y="207"/>
                    <a:pt x="78" y="206"/>
                  </a:cubicBezTo>
                  <a:cubicBezTo>
                    <a:pt x="77" y="206"/>
                    <a:pt x="77" y="206"/>
                    <a:pt x="76" y="207"/>
                  </a:cubicBezTo>
                  <a:cubicBezTo>
                    <a:pt x="75" y="207"/>
                    <a:pt x="75" y="208"/>
                    <a:pt x="75" y="209"/>
                  </a:cubicBezTo>
                  <a:close/>
                  <a:moveTo>
                    <a:pt x="93" y="207"/>
                  </a:moveTo>
                  <a:lnTo>
                    <a:pt x="94" y="207"/>
                  </a:lnTo>
                  <a:lnTo>
                    <a:pt x="94" y="206"/>
                  </a:lnTo>
                  <a:lnTo>
                    <a:pt x="93" y="206"/>
                  </a:lnTo>
                  <a:lnTo>
                    <a:pt x="93" y="207"/>
                  </a:lnTo>
                  <a:close/>
                  <a:moveTo>
                    <a:pt x="51" y="209"/>
                  </a:moveTo>
                  <a:cubicBezTo>
                    <a:pt x="52" y="209"/>
                    <a:pt x="52" y="209"/>
                    <a:pt x="53" y="208"/>
                  </a:cubicBezTo>
                  <a:cubicBezTo>
                    <a:pt x="53" y="207"/>
                    <a:pt x="53" y="207"/>
                    <a:pt x="54" y="207"/>
                  </a:cubicBezTo>
                  <a:cubicBezTo>
                    <a:pt x="55" y="207"/>
                    <a:pt x="55" y="207"/>
                    <a:pt x="56" y="207"/>
                  </a:cubicBezTo>
                  <a:cubicBezTo>
                    <a:pt x="56" y="206"/>
                    <a:pt x="56" y="206"/>
                    <a:pt x="56" y="206"/>
                  </a:cubicBezTo>
                  <a:lnTo>
                    <a:pt x="53" y="206"/>
                  </a:lnTo>
                  <a:cubicBezTo>
                    <a:pt x="53" y="207"/>
                    <a:pt x="53" y="207"/>
                    <a:pt x="52" y="207"/>
                  </a:cubicBezTo>
                  <a:cubicBezTo>
                    <a:pt x="51" y="207"/>
                    <a:pt x="51" y="208"/>
                    <a:pt x="51" y="209"/>
                  </a:cubicBezTo>
                  <a:close/>
                  <a:moveTo>
                    <a:pt x="28" y="207"/>
                  </a:moveTo>
                  <a:lnTo>
                    <a:pt x="30" y="207"/>
                  </a:lnTo>
                  <a:cubicBezTo>
                    <a:pt x="30" y="206"/>
                    <a:pt x="29" y="205"/>
                    <a:pt x="28" y="206"/>
                  </a:cubicBezTo>
                  <a:lnTo>
                    <a:pt x="28" y="207"/>
                  </a:lnTo>
                  <a:close/>
                  <a:moveTo>
                    <a:pt x="71" y="205"/>
                  </a:moveTo>
                  <a:cubicBezTo>
                    <a:pt x="71" y="205"/>
                    <a:pt x="71" y="205"/>
                    <a:pt x="70" y="205"/>
                  </a:cubicBezTo>
                  <a:cubicBezTo>
                    <a:pt x="70" y="205"/>
                    <a:pt x="70" y="205"/>
                    <a:pt x="70" y="206"/>
                  </a:cubicBezTo>
                  <a:cubicBezTo>
                    <a:pt x="70" y="205"/>
                    <a:pt x="70" y="205"/>
                    <a:pt x="71" y="205"/>
                  </a:cubicBezTo>
                  <a:cubicBezTo>
                    <a:pt x="71" y="205"/>
                    <a:pt x="71" y="205"/>
                    <a:pt x="71" y="205"/>
                  </a:cubicBezTo>
                  <a:close/>
                  <a:moveTo>
                    <a:pt x="86" y="207"/>
                  </a:moveTo>
                  <a:cubicBezTo>
                    <a:pt x="87" y="207"/>
                    <a:pt x="87" y="207"/>
                    <a:pt x="88" y="206"/>
                  </a:cubicBezTo>
                  <a:cubicBezTo>
                    <a:pt x="88" y="206"/>
                    <a:pt x="88" y="206"/>
                    <a:pt x="88" y="206"/>
                  </a:cubicBezTo>
                  <a:cubicBezTo>
                    <a:pt x="88" y="205"/>
                    <a:pt x="88" y="205"/>
                    <a:pt x="88" y="205"/>
                  </a:cubicBezTo>
                  <a:cubicBezTo>
                    <a:pt x="88" y="204"/>
                    <a:pt x="87" y="204"/>
                    <a:pt x="87" y="204"/>
                  </a:cubicBezTo>
                  <a:cubicBezTo>
                    <a:pt x="87" y="205"/>
                    <a:pt x="87" y="205"/>
                    <a:pt x="87" y="205"/>
                  </a:cubicBezTo>
                  <a:cubicBezTo>
                    <a:pt x="86" y="205"/>
                    <a:pt x="86" y="206"/>
                    <a:pt x="86" y="207"/>
                  </a:cubicBezTo>
                  <a:close/>
                  <a:moveTo>
                    <a:pt x="37" y="206"/>
                  </a:moveTo>
                  <a:cubicBezTo>
                    <a:pt x="37" y="206"/>
                    <a:pt x="37" y="205"/>
                    <a:pt x="37" y="205"/>
                  </a:cubicBezTo>
                  <a:cubicBezTo>
                    <a:pt x="37" y="205"/>
                    <a:pt x="37" y="205"/>
                    <a:pt x="37" y="204"/>
                  </a:cubicBezTo>
                  <a:cubicBezTo>
                    <a:pt x="36" y="204"/>
                    <a:pt x="36" y="204"/>
                    <a:pt x="36" y="205"/>
                  </a:cubicBezTo>
                  <a:cubicBezTo>
                    <a:pt x="36" y="206"/>
                    <a:pt x="36" y="206"/>
                    <a:pt x="37" y="206"/>
                  </a:cubicBezTo>
                  <a:close/>
                  <a:moveTo>
                    <a:pt x="63" y="206"/>
                  </a:moveTo>
                  <a:cubicBezTo>
                    <a:pt x="62" y="206"/>
                    <a:pt x="62" y="206"/>
                    <a:pt x="62" y="206"/>
                  </a:cubicBezTo>
                  <a:cubicBezTo>
                    <a:pt x="62" y="205"/>
                    <a:pt x="62" y="205"/>
                    <a:pt x="62" y="205"/>
                  </a:cubicBezTo>
                  <a:cubicBezTo>
                    <a:pt x="62" y="205"/>
                    <a:pt x="62" y="204"/>
                    <a:pt x="62" y="204"/>
                  </a:cubicBezTo>
                  <a:cubicBezTo>
                    <a:pt x="62" y="204"/>
                    <a:pt x="62" y="204"/>
                    <a:pt x="61" y="204"/>
                  </a:cubicBezTo>
                  <a:cubicBezTo>
                    <a:pt x="61" y="205"/>
                    <a:pt x="61" y="206"/>
                    <a:pt x="62" y="207"/>
                  </a:cubicBezTo>
                  <a:cubicBezTo>
                    <a:pt x="62" y="207"/>
                    <a:pt x="63" y="207"/>
                    <a:pt x="64" y="207"/>
                  </a:cubicBezTo>
                  <a:cubicBezTo>
                    <a:pt x="64" y="207"/>
                    <a:pt x="64" y="207"/>
                    <a:pt x="65" y="207"/>
                  </a:cubicBezTo>
                  <a:cubicBezTo>
                    <a:pt x="65" y="206"/>
                    <a:pt x="65" y="205"/>
                    <a:pt x="64" y="205"/>
                  </a:cubicBezTo>
                  <a:cubicBezTo>
                    <a:pt x="64" y="205"/>
                    <a:pt x="64" y="204"/>
                    <a:pt x="63" y="203"/>
                  </a:cubicBezTo>
                  <a:cubicBezTo>
                    <a:pt x="63" y="204"/>
                    <a:pt x="63" y="204"/>
                    <a:pt x="63" y="204"/>
                  </a:cubicBezTo>
                  <a:cubicBezTo>
                    <a:pt x="63" y="204"/>
                    <a:pt x="63" y="204"/>
                    <a:pt x="63" y="205"/>
                  </a:cubicBezTo>
                  <a:cubicBezTo>
                    <a:pt x="63" y="205"/>
                    <a:pt x="63" y="205"/>
                    <a:pt x="63" y="205"/>
                  </a:cubicBezTo>
                  <a:cubicBezTo>
                    <a:pt x="63" y="205"/>
                    <a:pt x="63" y="205"/>
                    <a:pt x="63" y="206"/>
                  </a:cubicBezTo>
                  <a:close/>
                  <a:moveTo>
                    <a:pt x="84" y="207"/>
                  </a:moveTo>
                  <a:cubicBezTo>
                    <a:pt x="85" y="206"/>
                    <a:pt x="85" y="205"/>
                    <a:pt x="85" y="204"/>
                  </a:cubicBezTo>
                  <a:cubicBezTo>
                    <a:pt x="84" y="204"/>
                    <a:pt x="84" y="203"/>
                    <a:pt x="83" y="203"/>
                  </a:cubicBezTo>
                  <a:cubicBezTo>
                    <a:pt x="84" y="204"/>
                    <a:pt x="84" y="204"/>
                    <a:pt x="84" y="204"/>
                  </a:cubicBezTo>
                  <a:cubicBezTo>
                    <a:pt x="84" y="205"/>
                    <a:pt x="84" y="205"/>
                    <a:pt x="83" y="206"/>
                  </a:cubicBezTo>
                  <a:cubicBezTo>
                    <a:pt x="83" y="206"/>
                    <a:pt x="83" y="206"/>
                    <a:pt x="83" y="207"/>
                  </a:cubicBezTo>
                  <a:cubicBezTo>
                    <a:pt x="84" y="207"/>
                    <a:pt x="84" y="207"/>
                    <a:pt x="84" y="207"/>
                  </a:cubicBezTo>
                  <a:close/>
                  <a:moveTo>
                    <a:pt x="79" y="205"/>
                  </a:moveTo>
                  <a:cubicBezTo>
                    <a:pt x="79" y="206"/>
                    <a:pt x="79" y="207"/>
                    <a:pt x="79" y="207"/>
                  </a:cubicBezTo>
                  <a:cubicBezTo>
                    <a:pt x="80" y="207"/>
                    <a:pt x="80" y="207"/>
                    <a:pt x="81" y="208"/>
                  </a:cubicBezTo>
                  <a:cubicBezTo>
                    <a:pt x="81" y="207"/>
                    <a:pt x="81" y="207"/>
                    <a:pt x="82" y="206"/>
                  </a:cubicBezTo>
                  <a:cubicBezTo>
                    <a:pt x="83" y="206"/>
                    <a:pt x="83" y="205"/>
                    <a:pt x="83" y="205"/>
                  </a:cubicBezTo>
                  <a:cubicBezTo>
                    <a:pt x="83" y="204"/>
                    <a:pt x="83" y="204"/>
                    <a:pt x="82" y="204"/>
                  </a:cubicBezTo>
                  <a:cubicBezTo>
                    <a:pt x="82" y="204"/>
                    <a:pt x="82" y="205"/>
                    <a:pt x="81" y="205"/>
                  </a:cubicBezTo>
                  <a:cubicBezTo>
                    <a:pt x="81" y="205"/>
                    <a:pt x="81" y="206"/>
                    <a:pt x="80" y="206"/>
                  </a:cubicBezTo>
                  <a:cubicBezTo>
                    <a:pt x="80" y="206"/>
                    <a:pt x="80" y="206"/>
                    <a:pt x="79" y="205"/>
                  </a:cubicBezTo>
                  <a:close/>
                  <a:moveTo>
                    <a:pt x="78" y="203"/>
                  </a:moveTo>
                  <a:cubicBezTo>
                    <a:pt x="78" y="203"/>
                    <a:pt x="77" y="204"/>
                    <a:pt x="77" y="204"/>
                  </a:cubicBezTo>
                  <a:cubicBezTo>
                    <a:pt x="77" y="204"/>
                    <a:pt x="76" y="204"/>
                    <a:pt x="76" y="204"/>
                  </a:cubicBezTo>
                  <a:cubicBezTo>
                    <a:pt x="76" y="204"/>
                    <a:pt x="75" y="204"/>
                    <a:pt x="75" y="205"/>
                  </a:cubicBezTo>
                  <a:cubicBezTo>
                    <a:pt x="75" y="205"/>
                    <a:pt x="75" y="205"/>
                    <a:pt x="75" y="206"/>
                  </a:cubicBezTo>
                  <a:cubicBezTo>
                    <a:pt x="76" y="205"/>
                    <a:pt x="77" y="205"/>
                    <a:pt x="78" y="205"/>
                  </a:cubicBezTo>
                  <a:cubicBezTo>
                    <a:pt x="79" y="204"/>
                    <a:pt x="80" y="204"/>
                    <a:pt x="81" y="204"/>
                  </a:cubicBezTo>
                  <a:cubicBezTo>
                    <a:pt x="80" y="204"/>
                    <a:pt x="80" y="204"/>
                    <a:pt x="79" y="203"/>
                  </a:cubicBezTo>
                  <a:cubicBezTo>
                    <a:pt x="79" y="203"/>
                    <a:pt x="79" y="203"/>
                    <a:pt x="78" y="203"/>
                  </a:cubicBezTo>
                  <a:close/>
                  <a:moveTo>
                    <a:pt x="90" y="203"/>
                  </a:moveTo>
                  <a:cubicBezTo>
                    <a:pt x="89" y="203"/>
                    <a:pt x="90" y="204"/>
                    <a:pt x="90" y="204"/>
                  </a:cubicBezTo>
                  <a:cubicBezTo>
                    <a:pt x="91" y="205"/>
                    <a:pt x="92" y="204"/>
                    <a:pt x="92" y="204"/>
                  </a:cubicBezTo>
                  <a:lnTo>
                    <a:pt x="90" y="203"/>
                  </a:lnTo>
                  <a:close/>
                  <a:moveTo>
                    <a:pt x="65" y="202"/>
                  </a:moveTo>
                  <a:cubicBezTo>
                    <a:pt x="65" y="202"/>
                    <a:pt x="65" y="202"/>
                    <a:pt x="65" y="202"/>
                  </a:cubicBezTo>
                  <a:cubicBezTo>
                    <a:pt x="65" y="202"/>
                    <a:pt x="65" y="202"/>
                    <a:pt x="65" y="202"/>
                  </a:cubicBezTo>
                  <a:cubicBezTo>
                    <a:pt x="65" y="203"/>
                    <a:pt x="65" y="203"/>
                    <a:pt x="65" y="203"/>
                  </a:cubicBezTo>
                  <a:cubicBezTo>
                    <a:pt x="65" y="203"/>
                    <a:pt x="65" y="203"/>
                    <a:pt x="65" y="202"/>
                  </a:cubicBezTo>
                  <a:close/>
                  <a:moveTo>
                    <a:pt x="83" y="203"/>
                  </a:moveTo>
                  <a:cubicBezTo>
                    <a:pt x="83" y="202"/>
                    <a:pt x="82" y="202"/>
                    <a:pt x="82" y="201"/>
                  </a:cubicBezTo>
                  <a:cubicBezTo>
                    <a:pt x="82" y="202"/>
                    <a:pt x="82" y="203"/>
                    <a:pt x="83" y="203"/>
                  </a:cubicBezTo>
                  <a:close/>
                  <a:moveTo>
                    <a:pt x="24" y="202"/>
                  </a:moveTo>
                  <a:cubicBezTo>
                    <a:pt x="23" y="202"/>
                    <a:pt x="23" y="202"/>
                    <a:pt x="23" y="202"/>
                  </a:cubicBezTo>
                  <a:cubicBezTo>
                    <a:pt x="23" y="202"/>
                    <a:pt x="23" y="202"/>
                    <a:pt x="23"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1"/>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4" y="201"/>
                    <a:pt x="54" y="201"/>
                    <a:pt x="54" y="201"/>
                  </a:cubicBezTo>
                  <a:lnTo>
                    <a:pt x="53" y="200"/>
                  </a:lnTo>
                  <a:cubicBezTo>
                    <a:pt x="53" y="201"/>
                    <a:pt x="53" y="202"/>
                    <a:pt x="53" y="202"/>
                  </a:cubicBezTo>
                  <a:cubicBezTo>
                    <a:pt x="54" y="202"/>
                    <a:pt x="54" y="202"/>
                    <a:pt x="55" y="202"/>
                  </a:cubicBezTo>
                  <a:cubicBezTo>
                    <a:pt x="56" y="202"/>
                    <a:pt x="56" y="202"/>
                    <a:pt x="57" y="202"/>
                  </a:cubicBezTo>
                  <a:cubicBezTo>
                    <a:pt x="58" y="202"/>
                    <a:pt x="58" y="202"/>
                    <a:pt x="59" y="202"/>
                  </a:cubicBezTo>
                  <a:close/>
                  <a:moveTo>
                    <a:pt x="43" y="202"/>
                  </a:moveTo>
                  <a:cubicBezTo>
                    <a:pt x="42" y="202"/>
                    <a:pt x="42" y="201"/>
                    <a:pt x="41" y="201"/>
                  </a:cubicBezTo>
                  <a:cubicBezTo>
                    <a:pt x="41" y="201"/>
                    <a:pt x="40" y="201"/>
                    <a:pt x="40" y="201"/>
                  </a:cubicBezTo>
                  <a:cubicBezTo>
                    <a:pt x="39" y="201"/>
                    <a:pt x="39" y="201"/>
                    <a:pt x="38" y="201"/>
                  </a:cubicBezTo>
                  <a:cubicBezTo>
                    <a:pt x="37" y="201"/>
                    <a:pt x="36" y="201"/>
                    <a:pt x="36" y="202"/>
                  </a:cubicBezTo>
                  <a:cubicBezTo>
                    <a:pt x="38" y="203"/>
                    <a:pt x="39" y="203"/>
                    <a:pt x="42" y="202"/>
                  </a:cubicBezTo>
                  <a:cubicBezTo>
                    <a:pt x="44" y="202"/>
                    <a:pt x="46" y="202"/>
                    <a:pt x="49" y="202"/>
                  </a:cubicBezTo>
                  <a:cubicBezTo>
                    <a:pt x="48" y="201"/>
                    <a:pt x="48" y="201"/>
                    <a:pt x="48" y="201"/>
                  </a:cubicBezTo>
                  <a:cubicBezTo>
                    <a:pt x="47" y="201"/>
                    <a:pt x="47" y="201"/>
                    <a:pt x="46" y="201"/>
                  </a:cubicBezTo>
                  <a:cubicBezTo>
                    <a:pt x="46" y="201"/>
                    <a:pt x="45" y="201"/>
                    <a:pt x="45" y="201"/>
                  </a:cubicBezTo>
                  <a:cubicBezTo>
                    <a:pt x="44" y="202"/>
                    <a:pt x="43" y="202"/>
                    <a:pt x="43" y="202"/>
                  </a:cubicBezTo>
                  <a:close/>
                  <a:moveTo>
                    <a:pt x="66" y="208"/>
                  </a:moveTo>
                  <a:cubicBezTo>
                    <a:pt x="66" y="207"/>
                    <a:pt x="67" y="206"/>
                    <a:pt x="67" y="206"/>
                  </a:cubicBezTo>
                  <a:cubicBezTo>
                    <a:pt x="68" y="205"/>
                    <a:pt x="68" y="205"/>
                    <a:pt x="68" y="204"/>
                  </a:cubicBezTo>
                  <a:cubicBezTo>
                    <a:pt x="68" y="203"/>
                    <a:pt x="68" y="203"/>
                    <a:pt x="67" y="202"/>
                  </a:cubicBezTo>
                  <a:cubicBezTo>
                    <a:pt x="67" y="202"/>
                    <a:pt x="67" y="201"/>
                    <a:pt x="67" y="201"/>
                  </a:cubicBezTo>
                  <a:cubicBezTo>
                    <a:pt x="67" y="201"/>
                    <a:pt x="67" y="201"/>
                    <a:pt x="68" y="201"/>
                  </a:cubicBezTo>
                  <a:cubicBezTo>
                    <a:pt x="68" y="201"/>
                    <a:pt x="68" y="200"/>
                    <a:pt x="68" y="200"/>
                  </a:cubicBezTo>
                  <a:cubicBezTo>
                    <a:pt x="67" y="200"/>
                    <a:pt x="67" y="199"/>
                    <a:pt x="67" y="199"/>
                  </a:cubicBezTo>
                  <a:cubicBezTo>
                    <a:pt x="67" y="199"/>
                    <a:pt x="66" y="199"/>
                    <a:pt x="66" y="200"/>
                  </a:cubicBezTo>
                  <a:cubicBezTo>
                    <a:pt x="66" y="200"/>
                    <a:pt x="66" y="201"/>
                    <a:pt x="66" y="202"/>
                  </a:cubicBezTo>
                  <a:cubicBezTo>
                    <a:pt x="66" y="202"/>
                    <a:pt x="66" y="203"/>
                    <a:pt x="67" y="203"/>
                  </a:cubicBezTo>
                  <a:cubicBezTo>
                    <a:pt x="67" y="204"/>
                    <a:pt x="67" y="205"/>
                    <a:pt x="67" y="205"/>
                  </a:cubicBezTo>
                  <a:cubicBezTo>
                    <a:pt x="67" y="205"/>
                    <a:pt x="67" y="205"/>
                    <a:pt x="66" y="205"/>
                  </a:cubicBezTo>
                  <a:cubicBezTo>
                    <a:pt x="66" y="206"/>
                    <a:pt x="66" y="206"/>
                    <a:pt x="66" y="206"/>
                  </a:cubicBezTo>
                  <a:cubicBezTo>
                    <a:pt x="66" y="207"/>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1"/>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0" y="199"/>
                    <a:pt x="80" y="198"/>
                  </a:cubicBezTo>
                  <a:close/>
                  <a:moveTo>
                    <a:pt x="75" y="198"/>
                  </a:moveTo>
                  <a:lnTo>
                    <a:pt x="76" y="198"/>
                  </a:lnTo>
                  <a:lnTo>
                    <a:pt x="76" y="197"/>
                  </a:lnTo>
                  <a:lnTo>
                    <a:pt x="75" y="197"/>
                  </a:lnTo>
                  <a:lnTo>
                    <a:pt x="75" y="198"/>
                  </a:lnTo>
                  <a:close/>
                  <a:moveTo>
                    <a:pt x="65" y="199"/>
                  </a:moveTo>
                  <a:cubicBezTo>
                    <a:pt x="65" y="198"/>
                    <a:pt x="65" y="197"/>
                    <a:pt x="64" y="197"/>
                  </a:cubicBezTo>
                  <a:cubicBezTo>
                    <a:pt x="64" y="197"/>
                    <a:pt x="64" y="198"/>
                    <a:pt x="64" y="198"/>
                  </a:cubicBezTo>
                  <a:cubicBezTo>
                    <a:pt x="64" y="199"/>
                    <a:pt x="64" y="199"/>
                    <a:pt x="65" y="199"/>
                  </a:cubicBezTo>
                  <a:close/>
                  <a:moveTo>
                    <a:pt x="68" y="198"/>
                  </a:moveTo>
                  <a:cubicBezTo>
                    <a:pt x="68" y="197"/>
                    <a:pt x="68" y="196"/>
                    <a:pt x="66" y="196"/>
                  </a:cubicBezTo>
                  <a:cubicBezTo>
                    <a:pt x="66" y="197"/>
                    <a:pt x="66" y="197"/>
                    <a:pt x="67" y="198"/>
                  </a:cubicBezTo>
                  <a:cubicBezTo>
                    <a:pt x="67" y="198"/>
                    <a:pt x="68" y="198"/>
                    <a:pt x="68" y="198"/>
                  </a:cubicBezTo>
                  <a:close/>
                  <a:moveTo>
                    <a:pt x="27" y="198"/>
                  </a:moveTo>
                  <a:cubicBezTo>
                    <a:pt x="27" y="198"/>
                    <a:pt x="27" y="198"/>
                    <a:pt x="27" y="198"/>
                  </a:cubicBezTo>
                  <a:cubicBezTo>
                    <a:pt x="26" y="198"/>
                    <a:pt x="26" y="199"/>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6" y="197"/>
                    <a:pt x="27" y="197"/>
                    <a:pt x="27" y="197"/>
                  </a:cubicBezTo>
                  <a:cubicBezTo>
                    <a:pt x="27" y="197"/>
                    <a:pt x="27" y="198"/>
                    <a:pt x="27" y="198"/>
                  </a:cubicBezTo>
                  <a:cubicBezTo>
                    <a:pt x="28" y="198"/>
                    <a:pt x="28" y="198"/>
                    <a:pt x="27" y="198"/>
                  </a:cubicBezTo>
                  <a:close/>
                  <a:moveTo>
                    <a:pt x="33" y="196"/>
                  </a:moveTo>
                  <a:cubicBezTo>
                    <a:pt x="33" y="196"/>
                    <a:pt x="33" y="196"/>
                    <a:pt x="32" y="196"/>
                  </a:cubicBezTo>
                  <a:cubicBezTo>
                    <a:pt x="32" y="196"/>
                    <a:pt x="32" y="196"/>
                    <a:pt x="32" y="196"/>
                  </a:cubicBezTo>
                  <a:cubicBezTo>
                    <a:pt x="32" y="196"/>
                    <a:pt x="32" y="196"/>
                    <a:pt x="33" y="196"/>
                  </a:cubicBezTo>
                  <a:cubicBezTo>
                    <a:pt x="33" y="196"/>
                    <a:pt x="33" y="196"/>
                    <a:pt x="33" y="196"/>
                  </a:cubicBezTo>
                  <a:close/>
                  <a:moveTo>
                    <a:pt x="31" y="197"/>
                  </a:moveTo>
                  <a:cubicBezTo>
                    <a:pt x="31" y="197"/>
                    <a:pt x="30" y="197"/>
                    <a:pt x="30" y="196"/>
                  </a:cubicBezTo>
                  <a:cubicBezTo>
                    <a:pt x="30" y="196"/>
                    <a:pt x="30" y="196"/>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7"/>
                    <a:pt x="23" y="196"/>
                  </a:cubicBezTo>
                  <a:cubicBezTo>
                    <a:pt x="23" y="196"/>
                    <a:pt x="23" y="196"/>
                    <a:pt x="22" y="196"/>
                  </a:cubicBezTo>
                  <a:close/>
                  <a:moveTo>
                    <a:pt x="35" y="195"/>
                  </a:moveTo>
                  <a:cubicBezTo>
                    <a:pt x="35" y="195"/>
                    <a:pt x="34" y="195"/>
                    <a:pt x="34" y="195"/>
                  </a:cubicBezTo>
                  <a:cubicBezTo>
                    <a:pt x="34" y="195"/>
                    <a:pt x="34" y="196"/>
                    <a:pt x="34" y="196"/>
                  </a:cubicBezTo>
                  <a:cubicBezTo>
                    <a:pt x="34" y="196"/>
                    <a:pt x="34" y="196"/>
                    <a:pt x="34" y="196"/>
                  </a:cubicBezTo>
                  <a:cubicBezTo>
                    <a:pt x="35" y="196"/>
                    <a:pt x="35" y="196"/>
                    <a:pt x="35" y="195"/>
                  </a:cubicBezTo>
                  <a:close/>
                  <a:moveTo>
                    <a:pt x="13" y="195"/>
                  </a:moveTo>
                  <a:cubicBezTo>
                    <a:pt x="12" y="195"/>
                    <a:pt x="12" y="195"/>
                    <a:pt x="12" y="195"/>
                  </a:cubicBezTo>
                  <a:cubicBezTo>
                    <a:pt x="12" y="195"/>
                    <a:pt x="11" y="196"/>
                    <a:pt x="11" y="196"/>
                  </a:cubicBezTo>
                  <a:cubicBezTo>
                    <a:pt x="12" y="196"/>
                    <a:pt x="12" y="196"/>
                    <a:pt x="12" y="196"/>
                  </a:cubicBezTo>
                  <a:cubicBezTo>
                    <a:pt x="12" y="196"/>
                    <a:pt x="13" y="196"/>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6"/>
                    <a:pt x="41" y="196"/>
                  </a:cubicBezTo>
                  <a:cubicBezTo>
                    <a:pt x="40" y="196"/>
                    <a:pt x="40" y="195"/>
                    <a:pt x="40" y="195"/>
                  </a:cubicBezTo>
                  <a:cubicBezTo>
                    <a:pt x="39" y="194"/>
                    <a:pt x="39" y="194"/>
                    <a:pt x="39" y="195"/>
                  </a:cubicBezTo>
                  <a:cubicBezTo>
                    <a:pt x="39" y="195"/>
                    <a:pt x="40" y="195"/>
                    <a:pt x="40" y="196"/>
                  </a:cubicBezTo>
                  <a:cubicBezTo>
                    <a:pt x="40" y="196"/>
                    <a:pt x="40" y="196"/>
                    <a:pt x="40" y="197"/>
                  </a:cubicBezTo>
                  <a:cubicBezTo>
                    <a:pt x="41" y="197"/>
                    <a:pt x="41" y="197"/>
                    <a:pt x="41" y="197"/>
                  </a:cubicBezTo>
                  <a:cubicBezTo>
                    <a:pt x="41" y="197"/>
                    <a:pt x="42" y="197"/>
                    <a:pt x="43" y="197"/>
                  </a:cubicBezTo>
                  <a:close/>
                  <a:moveTo>
                    <a:pt x="30" y="195"/>
                  </a:moveTo>
                  <a:cubicBezTo>
                    <a:pt x="30" y="194"/>
                    <a:pt x="29" y="194"/>
                    <a:pt x="29" y="194"/>
                  </a:cubicBezTo>
                  <a:cubicBezTo>
                    <a:pt x="29" y="194"/>
                    <a:pt x="29" y="194"/>
                    <a:pt x="29" y="195"/>
                  </a:cubicBezTo>
                  <a:cubicBezTo>
                    <a:pt x="29" y="195"/>
                    <a:pt x="29" y="195"/>
                    <a:pt x="30" y="195"/>
                  </a:cubicBezTo>
                  <a:close/>
                  <a:moveTo>
                    <a:pt x="19" y="195"/>
                  </a:moveTo>
                  <a:cubicBezTo>
                    <a:pt x="19" y="195"/>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3" y="195"/>
                  </a:cubicBezTo>
                  <a:cubicBezTo>
                    <a:pt x="44" y="195"/>
                    <a:pt x="44" y="195"/>
                    <a:pt x="44" y="195"/>
                  </a:cubicBezTo>
                  <a:cubicBezTo>
                    <a:pt x="44" y="194"/>
                    <a:pt x="44" y="194"/>
                    <a:pt x="44" y="194"/>
                  </a:cubicBezTo>
                  <a:cubicBezTo>
                    <a:pt x="44" y="194"/>
                    <a:pt x="43" y="194"/>
                    <a:pt x="43" y="194"/>
                  </a:cubicBezTo>
                  <a:cubicBezTo>
                    <a:pt x="43" y="194"/>
                    <a:pt x="43" y="194"/>
                    <a:pt x="42" y="194"/>
                  </a:cubicBezTo>
                  <a:lnTo>
                    <a:pt x="43" y="195"/>
                  </a:lnTo>
                  <a:close/>
                  <a:moveTo>
                    <a:pt x="59" y="193"/>
                  </a:moveTo>
                  <a:cubicBezTo>
                    <a:pt x="58" y="193"/>
                    <a:pt x="58" y="193"/>
                    <a:pt x="58" y="193"/>
                  </a:cubicBezTo>
                  <a:cubicBezTo>
                    <a:pt x="58" y="193"/>
                    <a:pt x="57" y="193"/>
                    <a:pt x="57" y="194"/>
                  </a:cubicBezTo>
                  <a:cubicBezTo>
                    <a:pt x="58" y="194"/>
                    <a:pt x="58" y="194"/>
                    <a:pt x="58" y="194"/>
                  </a:cubicBezTo>
                  <a:cubicBezTo>
                    <a:pt x="58" y="194"/>
                    <a:pt x="59" y="193"/>
                    <a:pt x="59" y="193"/>
                  </a:cubicBezTo>
                  <a:close/>
                  <a:moveTo>
                    <a:pt x="26" y="194"/>
                  </a:moveTo>
                  <a:lnTo>
                    <a:pt x="27" y="194"/>
                  </a:lnTo>
                  <a:lnTo>
                    <a:pt x="27" y="193"/>
                  </a:lnTo>
                  <a:lnTo>
                    <a:pt x="26" y="193"/>
                  </a:lnTo>
                  <a:lnTo>
                    <a:pt x="26" y="194"/>
                  </a:lnTo>
                  <a:close/>
                  <a:moveTo>
                    <a:pt x="27" y="195"/>
                  </a:moveTo>
                  <a:cubicBezTo>
                    <a:pt x="27" y="195"/>
                    <a:pt x="27" y="194"/>
                    <a:pt x="27" y="194"/>
                  </a:cubicBezTo>
                  <a:cubicBezTo>
                    <a:pt x="26" y="194"/>
                    <a:pt x="26" y="194"/>
                    <a:pt x="25" y="194"/>
                  </a:cubicBezTo>
                  <a:cubicBezTo>
                    <a:pt x="25" y="194"/>
                    <a:pt x="25" y="193"/>
                    <a:pt x="25" y="193"/>
                  </a:cubicBezTo>
                  <a:cubicBezTo>
                    <a:pt x="24" y="193"/>
                    <a:pt x="24" y="193"/>
                    <a:pt x="23" y="193"/>
                  </a:cubicBezTo>
                  <a:cubicBezTo>
                    <a:pt x="24" y="194"/>
                    <a:pt x="24" y="194"/>
                    <a:pt x="25" y="195"/>
                  </a:cubicBezTo>
                  <a:cubicBezTo>
                    <a:pt x="25" y="195"/>
                    <a:pt x="26" y="195"/>
                    <a:pt x="27" y="195"/>
                  </a:cubicBezTo>
                  <a:close/>
                  <a:moveTo>
                    <a:pt x="65" y="194"/>
                  </a:moveTo>
                  <a:cubicBezTo>
                    <a:pt x="66" y="194"/>
                    <a:pt x="67" y="194"/>
                    <a:pt x="67" y="193"/>
                  </a:cubicBezTo>
                  <a:cubicBezTo>
                    <a:pt x="67" y="193"/>
                    <a:pt x="66" y="192"/>
                    <a:pt x="66" y="192"/>
                  </a:cubicBezTo>
                  <a:cubicBezTo>
                    <a:pt x="66" y="193"/>
                    <a:pt x="66" y="193"/>
                    <a:pt x="65" y="193"/>
                  </a:cubicBezTo>
                  <a:cubicBezTo>
                    <a:pt x="65" y="193"/>
                    <a:pt x="65" y="194"/>
                    <a:pt x="65" y="194"/>
                  </a:cubicBezTo>
                  <a:close/>
                  <a:moveTo>
                    <a:pt x="29" y="192"/>
                  </a:moveTo>
                  <a:cubicBezTo>
                    <a:pt x="29" y="192"/>
                    <a:pt x="29" y="192"/>
                    <a:pt x="29" y="192"/>
                  </a:cubicBezTo>
                  <a:cubicBezTo>
                    <a:pt x="28" y="192"/>
                    <a:pt x="28" y="193"/>
                    <a:pt x="29" y="193"/>
                  </a:cubicBezTo>
                  <a:cubicBezTo>
                    <a:pt x="29" y="193"/>
                    <a:pt x="29" y="193"/>
                    <a:pt x="29" y="193"/>
                  </a:cubicBezTo>
                  <a:cubicBezTo>
                    <a:pt x="29" y="193"/>
                    <a:pt x="29" y="192"/>
                    <a:pt x="29" y="192"/>
                  </a:cubicBezTo>
                  <a:close/>
                  <a:moveTo>
                    <a:pt x="11" y="192"/>
                  </a:moveTo>
                  <a:cubicBezTo>
                    <a:pt x="11" y="192"/>
                    <a:pt x="11" y="192"/>
                    <a:pt x="11" y="192"/>
                  </a:cubicBezTo>
                  <a:cubicBezTo>
                    <a:pt x="11" y="192"/>
                    <a:pt x="11" y="192"/>
                    <a:pt x="11" y="192"/>
                  </a:cubicBezTo>
                  <a:cubicBezTo>
                    <a:pt x="11" y="192"/>
                    <a:pt x="11" y="192"/>
                    <a:pt x="11" y="192"/>
                  </a:cubicBezTo>
                  <a:cubicBezTo>
                    <a:pt x="12" y="192"/>
                    <a:pt x="12" y="192"/>
                    <a:pt x="11" y="192"/>
                  </a:cubicBezTo>
                  <a:close/>
                  <a:moveTo>
                    <a:pt x="27" y="191"/>
                  </a:moveTo>
                  <a:cubicBezTo>
                    <a:pt x="27" y="191"/>
                    <a:pt x="27" y="191"/>
                    <a:pt x="27" y="191"/>
                  </a:cubicBezTo>
                  <a:cubicBezTo>
                    <a:pt x="27" y="190"/>
                    <a:pt x="27" y="190"/>
                    <a:pt x="26" y="191"/>
                  </a:cubicBezTo>
                  <a:cubicBezTo>
                    <a:pt x="26" y="191"/>
                    <a:pt x="26" y="191"/>
                    <a:pt x="27" y="192"/>
                  </a:cubicBezTo>
                  <a:cubicBezTo>
                    <a:pt x="27" y="192"/>
                    <a:pt x="27" y="192"/>
                    <a:pt x="27" y="191"/>
                  </a:cubicBezTo>
                  <a:close/>
                  <a:moveTo>
                    <a:pt x="50" y="191"/>
                  </a:moveTo>
                  <a:cubicBezTo>
                    <a:pt x="50" y="191"/>
                    <a:pt x="50" y="191"/>
                    <a:pt x="50" y="191"/>
                  </a:cubicBezTo>
                  <a:cubicBezTo>
                    <a:pt x="50" y="192"/>
                    <a:pt x="51" y="192"/>
                    <a:pt x="51" y="192"/>
                  </a:cubicBezTo>
                  <a:cubicBezTo>
                    <a:pt x="51" y="191"/>
                    <a:pt x="51" y="191"/>
                    <a:pt x="51" y="191"/>
                  </a:cubicBezTo>
                  <a:cubicBezTo>
                    <a:pt x="51" y="191"/>
                    <a:pt x="51" y="191"/>
                    <a:pt x="51" y="191"/>
                  </a:cubicBezTo>
                  <a:cubicBezTo>
                    <a:pt x="51" y="191"/>
                    <a:pt x="51" y="191"/>
                    <a:pt x="51" y="190"/>
                  </a:cubicBezTo>
                  <a:cubicBezTo>
                    <a:pt x="51" y="190"/>
                    <a:pt x="50" y="190"/>
                    <a:pt x="50" y="190"/>
                  </a:cubicBezTo>
                  <a:cubicBezTo>
                    <a:pt x="50" y="190"/>
                    <a:pt x="50" y="191"/>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1"/>
                  </a:cubicBezTo>
                  <a:cubicBezTo>
                    <a:pt x="38" y="190"/>
                    <a:pt x="37" y="190"/>
                    <a:pt x="37" y="190"/>
                  </a:cubicBezTo>
                  <a:cubicBezTo>
                    <a:pt x="37" y="191"/>
                    <a:pt x="36" y="191"/>
                    <a:pt x="36" y="191"/>
                  </a:cubicBezTo>
                  <a:cubicBezTo>
                    <a:pt x="35" y="192"/>
                    <a:pt x="35" y="192"/>
                    <a:pt x="35" y="193"/>
                  </a:cubicBezTo>
                  <a:close/>
                  <a:moveTo>
                    <a:pt x="24" y="192"/>
                  </a:moveTo>
                  <a:cubicBezTo>
                    <a:pt x="25" y="192"/>
                    <a:pt x="25" y="192"/>
                    <a:pt x="25" y="192"/>
                  </a:cubicBezTo>
                  <a:cubicBezTo>
                    <a:pt x="26" y="191"/>
                    <a:pt x="26" y="191"/>
                    <a:pt x="26" y="191"/>
                  </a:cubicBezTo>
                  <a:cubicBezTo>
                    <a:pt x="26" y="190"/>
                    <a:pt x="26" y="190"/>
                    <a:pt x="26" y="189"/>
                  </a:cubicBezTo>
                  <a:cubicBezTo>
                    <a:pt x="25" y="189"/>
                    <a:pt x="25" y="189"/>
                    <a:pt x="24" y="189"/>
                  </a:cubicBezTo>
                  <a:lnTo>
                    <a:pt x="24" y="192"/>
                  </a:lnTo>
                  <a:close/>
                  <a:moveTo>
                    <a:pt x="29" y="191"/>
                  </a:moveTo>
                  <a:cubicBezTo>
                    <a:pt x="29" y="191"/>
                    <a:pt x="29" y="191"/>
                    <a:pt x="29" y="191"/>
                  </a:cubicBezTo>
                  <a:cubicBezTo>
                    <a:pt x="29" y="190"/>
                    <a:pt x="29" y="190"/>
                    <a:pt x="30" y="190"/>
                  </a:cubicBezTo>
                  <a:cubicBezTo>
                    <a:pt x="30" y="189"/>
                    <a:pt x="30" y="189"/>
                    <a:pt x="30" y="189"/>
                  </a:cubicBezTo>
                  <a:cubicBezTo>
                    <a:pt x="29" y="189"/>
                    <a:pt x="29" y="189"/>
                    <a:pt x="29" y="189"/>
                  </a:cubicBezTo>
                  <a:cubicBezTo>
                    <a:pt x="29" y="189"/>
                    <a:pt x="29" y="189"/>
                    <a:pt x="28" y="189"/>
                  </a:cubicBezTo>
                  <a:cubicBezTo>
                    <a:pt x="28" y="190"/>
                    <a:pt x="28" y="190"/>
                    <a:pt x="28" y="190"/>
                  </a:cubicBezTo>
                  <a:cubicBezTo>
                    <a:pt x="28" y="190"/>
                    <a:pt x="28" y="191"/>
                    <a:pt x="28" y="191"/>
                  </a:cubicBezTo>
                  <a:cubicBezTo>
                    <a:pt x="28" y="191"/>
                    <a:pt x="28" y="191"/>
                    <a:pt x="29" y="191"/>
                  </a:cubicBezTo>
                  <a:close/>
                  <a:moveTo>
                    <a:pt x="66" y="189"/>
                  </a:moveTo>
                  <a:cubicBezTo>
                    <a:pt x="67" y="189"/>
                    <a:pt x="67" y="188"/>
                    <a:pt x="67" y="188"/>
                  </a:cubicBezTo>
                  <a:cubicBezTo>
                    <a:pt x="67" y="187"/>
                    <a:pt x="67" y="187"/>
                    <a:pt x="66" y="187"/>
                  </a:cubicBezTo>
                  <a:cubicBezTo>
                    <a:pt x="66" y="187"/>
                    <a:pt x="66" y="187"/>
                    <a:pt x="66" y="187"/>
                  </a:cubicBezTo>
                  <a:cubicBezTo>
                    <a:pt x="66" y="188"/>
                    <a:pt x="66" y="188"/>
                    <a:pt x="66" y="189"/>
                  </a:cubicBezTo>
                  <a:close/>
                  <a:moveTo>
                    <a:pt x="67" y="186"/>
                  </a:moveTo>
                  <a:cubicBezTo>
                    <a:pt x="67" y="185"/>
                    <a:pt x="67" y="185"/>
                    <a:pt x="66" y="186"/>
                  </a:cubicBezTo>
                  <a:cubicBezTo>
                    <a:pt x="66" y="186"/>
                    <a:pt x="66" y="186"/>
                    <a:pt x="66" y="186"/>
                  </a:cubicBezTo>
                  <a:cubicBezTo>
                    <a:pt x="66" y="186"/>
                    <a:pt x="66" y="186"/>
                    <a:pt x="67" y="186"/>
                  </a:cubicBezTo>
                  <a:cubicBezTo>
                    <a:pt x="67" y="186"/>
                    <a:pt x="67" y="186"/>
                    <a:pt x="67" y="186"/>
                  </a:cubicBezTo>
                  <a:close/>
                  <a:moveTo>
                    <a:pt x="27" y="189"/>
                  </a:moveTo>
                  <a:cubicBezTo>
                    <a:pt x="27" y="189"/>
                    <a:pt x="28" y="188"/>
                    <a:pt x="28" y="188"/>
                  </a:cubicBezTo>
                  <a:cubicBezTo>
                    <a:pt x="29" y="187"/>
                    <a:pt x="29" y="186"/>
                    <a:pt x="29" y="186"/>
                  </a:cubicBezTo>
                  <a:cubicBezTo>
                    <a:pt x="29" y="185"/>
                    <a:pt x="28" y="186"/>
                    <a:pt x="28" y="186"/>
                  </a:cubicBezTo>
                  <a:cubicBezTo>
                    <a:pt x="28" y="186"/>
                    <a:pt x="28" y="186"/>
                    <a:pt x="27" y="187"/>
                  </a:cubicBezTo>
                  <a:cubicBezTo>
                    <a:pt x="27" y="187"/>
                    <a:pt x="27" y="187"/>
                    <a:pt x="27" y="188"/>
                  </a:cubicBezTo>
                  <a:cubicBezTo>
                    <a:pt x="27" y="188"/>
                    <a:pt x="27" y="188"/>
                    <a:pt x="26" y="187"/>
                  </a:cubicBezTo>
                  <a:lnTo>
                    <a:pt x="27" y="189"/>
                  </a:lnTo>
                  <a:close/>
                  <a:moveTo>
                    <a:pt x="14" y="182"/>
                  </a:moveTo>
                  <a:cubicBezTo>
                    <a:pt x="15" y="182"/>
                    <a:pt x="16" y="182"/>
                    <a:pt x="16" y="181"/>
                  </a:cubicBezTo>
                  <a:cubicBezTo>
                    <a:pt x="17" y="181"/>
                    <a:pt x="17" y="180"/>
                    <a:pt x="17" y="180"/>
                  </a:cubicBezTo>
                  <a:cubicBezTo>
                    <a:pt x="15" y="180"/>
                    <a:pt x="15" y="180"/>
                    <a:pt x="14" y="182"/>
                  </a:cubicBezTo>
                  <a:close/>
                  <a:moveTo>
                    <a:pt x="32" y="155"/>
                  </a:moveTo>
                  <a:cubicBezTo>
                    <a:pt x="31" y="155"/>
                    <a:pt x="31" y="155"/>
                    <a:pt x="31" y="155"/>
                  </a:cubicBezTo>
                  <a:cubicBezTo>
                    <a:pt x="31" y="155"/>
                    <a:pt x="31" y="155"/>
                    <a:pt x="30" y="155"/>
                  </a:cubicBezTo>
                  <a:cubicBezTo>
                    <a:pt x="30" y="155"/>
                    <a:pt x="30" y="155"/>
                    <a:pt x="30" y="156"/>
                  </a:cubicBezTo>
                  <a:cubicBezTo>
                    <a:pt x="30" y="156"/>
                    <a:pt x="30" y="156"/>
                    <a:pt x="31" y="156"/>
                  </a:cubicBezTo>
                  <a:cubicBezTo>
                    <a:pt x="31" y="156"/>
                    <a:pt x="31" y="156"/>
                    <a:pt x="31" y="156"/>
                  </a:cubicBezTo>
                  <a:cubicBezTo>
                    <a:pt x="32" y="156"/>
                    <a:pt x="32" y="156"/>
                    <a:pt x="32" y="155"/>
                  </a:cubicBezTo>
                  <a:close/>
                  <a:moveTo>
                    <a:pt x="32" y="154"/>
                  </a:moveTo>
                  <a:cubicBezTo>
                    <a:pt x="32" y="155"/>
                    <a:pt x="32" y="156"/>
                    <a:pt x="32" y="156"/>
                  </a:cubicBezTo>
                  <a:cubicBezTo>
                    <a:pt x="32" y="156"/>
                    <a:pt x="32" y="156"/>
                    <a:pt x="33" y="156"/>
                  </a:cubicBezTo>
                  <a:cubicBezTo>
                    <a:pt x="33" y="155"/>
                    <a:pt x="33" y="155"/>
                    <a:pt x="33" y="155"/>
                  </a:cubicBezTo>
                  <a:cubicBezTo>
                    <a:pt x="33" y="155"/>
                    <a:pt x="33" y="154"/>
                    <a:pt x="32" y="154"/>
                  </a:cubicBezTo>
                  <a:close/>
                  <a:moveTo>
                    <a:pt x="33" y="145"/>
                  </a:moveTo>
                  <a:cubicBezTo>
                    <a:pt x="33" y="145"/>
                    <a:pt x="32" y="145"/>
                    <a:pt x="32" y="145"/>
                  </a:cubicBezTo>
                  <a:cubicBezTo>
                    <a:pt x="32" y="145"/>
                    <a:pt x="32" y="146"/>
                    <a:pt x="32" y="146"/>
                  </a:cubicBezTo>
                  <a:cubicBezTo>
                    <a:pt x="32" y="146"/>
                    <a:pt x="32" y="146"/>
                    <a:pt x="33" y="146"/>
                  </a:cubicBezTo>
                  <a:cubicBezTo>
                    <a:pt x="33" y="146"/>
                    <a:pt x="33" y="145"/>
                    <a:pt x="33" y="145"/>
                  </a:cubicBezTo>
                  <a:close/>
                  <a:moveTo>
                    <a:pt x="55" y="100"/>
                  </a:moveTo>
                  <a:cubicBezTo>
                    <a:pt x="55" y="99"/>
                    <a:pt x="55" y="99"/>
                    <a:pt x="55" y="99"/>
                  </a:cubicBezTo>
                  <a:cubicBezTo>
                    <a:pt x="55" y="98"/>
                    <a:pt x="55" y="98"/>
                    <a:pt x="55" y="97"/>
                  </a:cubicBezTo>
                  <a:cubicBezTo>
                    <a:pt x="55" y="97"/>
                    <a:pt x="55" y="97"/>
                    <a:pt x="55" y="97"/>
                  </a:cubicBezTo>
                  <a:cubicBezTo>
                    <a:pt x="55" y="97"/>
                    <a:pt x="55" y="96"/>
                    <a:pt x="54" y="97"/>
                  </a:cubicBezTo>
                  <a:cubicBezTo>
                    <a:pt x="54" y="97"/>
                    <a:pt x="54" y="98"/>
                    <a:pt x="54" y="99"/>
                  </a:cubicBezTo>
                  <a:cubicBezTo>
                    <a:pt x="54" y="99"/>
                    <a:pt x="54" y="100"/>
                    <a:pt x="55" y="100"/>
                  </a:cubicBezTo>
                  <a:close/>
                  <a:moveTo>
                    <a:pt x="9" y="98"/>
                  </a:moveTo>
                  <a:cubicBezTo>
                    <a:pt x="10" y="98"/>
                    <a:pt x="10" y="98"/>
                    <a:pt x="10" y="98"/>
                  </a:cubicBezTo>
                  <a:cubicBezTo>
                    <a:pt x="10" y="98"/>
                    <a:pt x="10" y="98"/>
                    <a:pt x="10" y="98"/>
                  </a:cubicBezTo>
                  <a:cubicBezTo>
                    <a:pt x="10" y="98"/>
                    <a:pt x="10" y="98"/>
                    <a:pt x="11" y="98"/>
                  </a:cubicBezTo>
                  <a:cubicBezTo>
                    <a:pt x="11" y="97"/>
                    <a:pt x="11" y="97"/>
                    <a:pt x="11" y="97"/>
                  </a:cubicBezTo>
                  <a:cubicBezTo>
                    <a:pt x="11" y="97"/>
                    <a:pt x="10" y="97"/>
                    <a:pt x="10" y="97"/>
                  </a:cubicBezTo>
                  <a:cubicBezTo>
                    <a:pt x="10" y="97"/>
                    <a:pt x="10" y="97"/>
                    <a:pt x="10" y="97"/>
                  </a:cubicBezTo>
                  <a:cubicBezTo>
                    <a:pt x="10" y="97"/>
                    <a:pt x="10" y="97"/>
                    <a:pt x="10" y="97"/>
                  </a:cubicBezTo>
                  <a:cubicBezTo>
                    <a:pt x="10" y="97"/>
                    <a:pt x="9" y="97"/>
                    <a:pt x="9" y="98"/>
                  </a:cubicBezTo>
                  <a:close/>
                  <a:moveTo>
                    <a:pt x="11" y="80"/>
                  </a:moveTo>
                  <a:cubicBezTo>
                    <a:pt x="11" y="80"/>
                    <a:pt x="12" y="80"/>
                    <a:pt x="12" y="80"/>
                  </a:cubicBezTo>
                  <a:cubicBezTo>
                    <a:pt x="12" y="79"/>
                    <a:pt x="12" y="79"/>
                    <a:pt x="12" y="79"/>
                  </a:cubicBezTo>
                  <a:cubicBezTo>
                    <a:pt x="12" y="79"/>
                    <a:pt x="11" y="79"/>
                    <a:pt x="11" y="79"/>
                  </a:cubicBezTo>
                  <a:cubicBezTo>
                    <a:pt x="11" y="79"/>
                    <a:pt x="11" y="79"/>
                    <a:pt x="11" y="80"/>
                  </a:cubicBezTo>
                  <a:cubicBezTo>
                    <a:pt x="11" y="80"/>
                    <a:pt x="11" y="80"/>
                    <a:pt x="11" y="80"/>
                  </a:cubicBezTo>
                  <a:close/>
                  <a:moveTo>
                    <a:pt x="20" y="65"/>
                  </a:moveTo>
                  <a:cubicBezTo>
                    <a:pt x="20" y="65"/>
                    <a:pt x="20" y="65"/>
                    <a:pt x="20" y="65"/>
                  </a:cubicBezTo>
                  <a:cubicBezTo>
                    <a:pt x="19" y="65"/>
                    <a:pt x="19" y="65"/>
                    <a:pt x="19" y="65"/>
                  </a:cubicBezTo>
                  <a:cubicBezTo>
                    <a:pt x="19" y="66"/>
                    <a:pt x="19" y="66"/>
                    <a:pt x="19" y="66"/>
                  </a:cubicBezTo>
                  <a:cubicBezTo>
                    <a:pt x="20" y="66"/>
                    <a:pt x="20" y="66"/>
                    <a:pt x="20" y="65"/>
                  </a:cubicBezTo>
                  <a:close/>
                  <a:moveTo>
                    <a:pt x="51" y="55"/>
                  </a:moveTo>
                  <a:cubicBezTo>
                    <a:pt x="51" y="55"/>
                    <a:pt x="51" y="55"/>
                    <a:pt x="50" y="55"/>
                  </a:cubicBezTo>
                  <a:cubicBezTo>
                    <a:pt x="50" y="55"/>
                    <a:pt x="50" y="55"/>
                    <a:pt x="50" y="55"/>
                  </a:cubicBezTo>
                  <a:cubicBezTo>
                    <a:pt x="50" y="55"/>
                    <a:pt x="50" y="55"/>
                    <a:pt x="51" y="55"/>
                  </a:cubicBezTo>
                  <a:cubicBezTo>
                    <a:pt x="51" y="55"/>
                    <a:pt x="51" y="55"/>
                    <a:pt x="51" y="55"/>
                  </a:cubicBezTo>
                  <a:close/>
                  <a:moveTo>
                    <a:pt x="44" y="56"/>
                  </a:moveTo>
                  <a:cubicBezTo>
                    <a:pt x="43" y="56"/>
                    <a:pt x="44" y="55"/>
                    <a:pt x="44" y="55"/>
                  </a:cubicBezTo>
                  <a:cubicBezTo>
                    <a:pt x="44" y="55"/>
                    <a:pt x="44" y="55"/>
                    <a:pt x="45" y="55"/>
                  </a:cubicBezTo>
                  <a:cubicBezTo>
                    <a:pt x="44" y="55"/>
                    <a:pt x="44" y="54"/>
                    <a:pt x="44" y="54"/>
                  </a:cubicBezTo>
                  <a:cubicBezTo>
                    <a:pt x="44" y="53"/>
                    <a:pt x="43" y="53"/>
                    <a:pt x="43" y="53"/>
                  </a:cubicBezTo>
                  <a:cubicBezTo>
                    <a:pt x="43" y="53"/>
                    <a:pt x="43" y="54"/>
                    <a:pt x="43" y="55"/>
                  </a:cubicBezTo>
                  <a:cubicBezTo>
                    <a:pt x="43" y="55"/>
                    <a:pt x="43" y="56"/>
                    <a:pt x="44" y="56"/>
                  </a:cubicBezTo>
                  <a:close/>
                  <a:moveTo>
                    <a:pt x="46" y="48"/>
                  </a:moveTo>
                  <a:cubicBezTo>
                    <a:pt x="45" y="47"/>
                    <a:pt x="45" y="47"/>
                    <a:pt x="45" y="48"/>
                  </a:cubicBezTo>
                  <a:cubicBezTo>
                    <a:pt x="45" y="48"/>
                    <a:pt x="45" y="48"/>
                    <a:pt x="45" y="48"/>
                  </a:cubicBezTo>
                  <a:cubicBezTo>
                    <a:pt x="45" y="48"/>
                    <a:pt x="45" y="48"/>
                    <a:pt x="46" y="48"/>
                  </a:cubicBezTo>
                  <a:cubicBezTo>
                    <a:pt x="46" y="48"/>
                    <a:pt x="46" y="48"/>
                    <a:pt x="46" y="47"/>
                  </a:cubicBezTo>
                  <a:lnTo>
                    <a:pt x="46" y="48"/>
                  </a:lnTo>
                  <a:close/>
                  <a:moveTo>
                    <a:pt x="45" y="46"/>
                  </a:moveTo>
                  <a:cubicBezTo>
                    <a:pt x="45" y="46"/>
                    <a:pt x="46" y="46"/>
                    <a:pt x="46" y="45"/>
                  </a:cubicBezTo>
                  <a:cubicBezTo>
                    <a:pt x="46" y="45"/>
                    <a:pt x="45" y="44"/>
                    <a:pt x="45" y="44"/>
                  </a:cubicBezTo>
                  <a:cubicBezTo>
                    <a:pt x="44" y="45"/>
                    <a:pt x="44" y="45"/>
                    <a:pt x="44" y="46"/>
                  </a:cubicBezTo>
                  <a:cubicBezTo>
                    <a:pt x="44" y="46"/>
                    <a:pt x="44" y="46"/>
                    <a:pt x="45" y="46"/>
                  </a:cubicBezTo>
                  <a:close/>
                  <a:moveTo>
                    <a:pt x="44" y="40"/>
                  </a:moveTo>
                  <a:cubicBezTo>
                    <a:pt x="44" y="40"/>
                    <a:pt x="44" y="40"/>
                    <a:pt x="44" y="40"/>
                  </a:cubicBezTo>
                  <a:cubicBezTo>
                    <a:pt x="43" y="41"/>
                    <a:pt x="43" y="41"/>
                    <a:pt x="44" y="41"/>
                  </a:cubicBezTo>
                  <a:cubicBezTo>
                    <a:pt x="44" y="41"/>
                    <a:pt x="44" y="41"/>
                    <a:pt x="44" y="41"/>
                  </a:cubicBezTo>
                  <a:cubicBezTo>
                    <a:pt x="44" y="41"/>
                    <a:pt x="44" y="41"/>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6" y="35"/>
                  </a:cubicBezTo>
                  <a:cubicBezTo>
                    <a:pt x="26" y="35"/>
                    <a:pt x="27" y="35"/>
                    <a:pt x="27" y="36"/>
                  </a:cubicBezTo>
                  <a:cubicBezTo>
                    <a:pt x="27" y="36"/>
                    <a:pt x="27" y="35"/>
                    <a:pt x="27" y="35"/>
                  </a:cubicBezTo>
                  <a:close/>
                  <a:moveTo>
                    <a:pt x="50" y="32"/>
                  </a:moveTo>
                  <a:cubicBezTo>
                    <a:pt x="49" y="32"/>
                    <a:pt x="49" y="32"/>
                    <a:pt x="49" y="32"/>
                  </a:cubicBezTo>
                  <a:cubicBezTo>
                    <a:pt x="48" y="32"/>
                    <a:pt x="48" y="32"/>
                    <a:pt x="48" y="32"/>
                  </a:cubicBezTo>
                  <a:cubicBezTo>
                    <a:pt x="48" y="32"/>
                    <a:pt x="49" y="32"/>
                    <a:pt x="49" y="32"/>
                  </a:cubicBezTo>
                  <a:cubicBezTo>
                    <a:pt x="49" y="32"/>
                    <a:pt x="50" y="32"/>
                    <a:pt x="50" y="32"/>
                  </a:cubicBezTo>
                  <a:close/>
                  <a:moveTo>
                    <a:pt x="32" y="33"/>
                  </a:moveTo>
                  <a:cubicBezTo>
                    <a:pt x="32" y="34"/>
                    <a:pt x="32" y="35"/>
                    <a:pt x="33" y="35"/>
                  </a:cubicBezTo>
                  <a:cubicBezTo>
                    <a:pt x="33" y="36"/>
                    <a:pt x="33" y="36"/>
                    <a:pt x="34" y="36"/>
                  </a:cubicBezTo>
                  <a:cubicBezTo>
                    <a:pt x="35" y="35"/>
                    <a:pt x="35" y="34"/>
                    <a:pt x="35" y="33"/>
                  </a:cubicBezTo>
                  <a:cubicBezTo>
                    <a:pt x="35" y="32"/>
                    <a:pt x="34" y="31"/>
                    <a:pt x="33" y="31"/>
                  </a:cubicBezTo>
                  <a:cubicBezTo>
                    <a:pt x="33" y="31"/>
                    <a:pt x="33" y="31"/>
                    <a:pt x="33" y="31"/>
                  </a:cubicBezTo>
                  <a:cubicBezTo>
                    <a:pt x="33" y="31"/>
                    <a:pt x="32" y="32"/>
                    <a:pt x="32" y="32"/>
                  </a:cubicBezTo>
                  <a:cubicBezTo>
                    <a:pt x="32" y="32"/>
                    <a:pt x="32" y="32"/>
                    <a:pt x="32" y="32"/>
                  </a:cubicBezTo>
                  <a:cubicBezTo>
                    <a:pt x="32" y="33"/>
                    <a:pt x="32" y="33"/>
                    <a:pt x="32" y="33"/>
                  </a:cubicBezTo>
                  <a:close/>
                  <a:moveTo>
                    <a:pt x="55" y="30"/>
                  </a:moveTo>
                  <a:cubicBezTo>
                    <a:pt x="55" y="30"/>
                    <a:pt x="54" y="30"/>
                    <a:pt x="54" y="30"/>
                  </a:cubicBezTo>
                  <a:cubicBezTo>
                    <a:pt x="55" y="30"/>
                    <a:pt x="55" y="30"/>
                    <a:pt x="55" y="30"/>
                  </a:cubicBezTo>
                  <a:close/>
                  <a:moveTo>
                    <a:pt x="13" y="30"/>
                  </a:moveTo>
                  <a:cubicBezTo>
                    <a:pt x="12" y="31"/>
                    <a:pt x="12" y="31"/>
                    <a:pt x="12" y="31"/>
                  </a:cubicBezTo>
                  <a:cubicBezTo>
                    <a:pt x="12" y="31"/>
                    <a:pt x="12" y="31"/>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9"/>
                  </a:cubicBezTo>
                  <a:cubicBezTo>
                    <a:pt x="77" y="29"/>
                    <a:pt x="77" y="30"/>
                    <a:pt x="77" y="31"/>
                  </a:cubicBezTo>
                  <a:cubicBezTo>
                    <a:pt x="76" y="32"/>
                    <a:pt x="76" y="32"/>
                    <a:pt x="76" y="33"/>
                  </a:cubicBezTo>
                  <a:close/>
                  <a:moveTo>
                    <a:pt x="53" y="27"/>
                  </a:moveTo>
                  <a:cubicBezTo>
                    <a:pt x="53" y="27"/>
                    <a:pt x="53" y="27"/>
                    <a:pt x="53" y="26"/>
                  </a:cubicBezTo>
                  <a:cubicBezTo>
                    <a:pt x="53" y="26"/>
                    <a:pt x="53" y="26"/>
                    <a:pt x="53" y="27"/>
                  </a:cubicBezTo>
                  <a:cubicBezTo>
                    <a:pt x="53" y="27"/>
                    <a:pt x="53" y="27"/>
                    <a:pt x="53" y="27"/>
                  </a:cubicBezTo>
                  <a:cubicBezTo>
                    <a:pt x="53" y="28"/>
                    <a:pt x="53" y="27"/>
                    <a:pt x="53" y="27"/>
                  </a:cubicBezTo>
                  <a:close/>
                  <a:moveTo>
                    <a:pt x="29" y="27"/>
                  </a:moveTo>
                  <a:cubicBezTo>
                    <a:pt x="28" y="27"/>
                    <a:pt x="28" y="27"/>
                    <a:pt x="28" y="26"/>
                  </a:cubicBezTo>
                  <a:cubicBezTo>
                    <a:pt x="28" y="26"/>
                    <a:pt x="28" y="26"/>
                    <a:pt x="27" y="27"/>
                  </a:cubicBezTo>
                  <a:cubicBezTo>
                    <a:pt x="27" y="27"/>
                    <a:pt x="28" y="27"/>
                    <a:pt x="28" y="27"/>
                  </a:cubicBezTo>
                  <a:cubicBezTo>
                    <a:pt x="28" y="27"/>
                    <a:pt x="28" y="27"/>
                    <a:pt x="29" y="27"/>
                  </a:cubicBezTo>
                  <a:close/>
                  <a:moveTo>
                    <a:pt x="92" y="23"/>
                  </a:moveTo>
                  <a:cubicBezTo>
                    <a:pt x="92" y="23"/>
                    <a:pt x="92" y="23"/>
                    <a:pt x="92" y="23"/>
                  </a:cubicBezTo>
                  <a:cubicBezTo>
                    <a:pt x="92" y="23"/>
                    <a:pt x="92" y="23"/>
                    <a:pt x="92" y="23"/>
                  </a:cubicBezTo>
                  <a:cubicBezTo>
                    <a:pt x="92" y="23"/>
                    <a:pt x="92" y="23"/>
                    <a:pt x="92" y="23"/>
                  </a:cubicBezTo>
                  <a:cubicBezTo>
                    <a:pt x="92" y="23"/>
                    <a:pt x="92" y="23"/>
                    <a:pt x="92" y="23"/>
                  </a:cubicBezTo>
                  <a:close/>
                  <a:moveTo>
                    <a:pt x="36" y="23"/>
                  </a:moveTo>
                  <a:cubicBezTo>
                    <a:pt x="36" y="23"/>
                    <a:pt x="36" y="23"/>
                    <a:pt x="36" y="23"/>
                  </a:cubicBezTo>
                  <a:cubicBezTo>
                    <a:pt x="36" y="23"/>
                    <a:pt x="36" y="23"/>
                    <a:pt x="36" y="23"/>
                  </a:cubicBezTo>
                  <a:cubicBezTo>
                    <a:pt x="36" y="23"/>
                    <a:pt x="36" y="23"/>
                    <a:pt x="36" y="23"/>
                  </a:cubicBezTo>
                  <a:cubicBezTo>
                    <a:pt x="36" y="23"/>
                    <a:pt x="36" y="23"/>
                    <a:pt x="36" y="23"/>
                  </a:cubicBezTo>
                  <a:close/>
                  <a:moveTo>
                    <a:pt x="34" y="20"/>
                  </a:moveTo>
                  <a:cubicBezTo>
                    <a:pt x="34" y="21"/>
                    <a:pt x="34" y="21"/>
                    <a:pt x="34" y="21"/>
                  </a:cubicBezTo>
                  <a:cubicBezTo>
                    <a:pt x="34" y="21"/>
                    <a:pt x="35" y="21"/>
                    <a:pt x="35" y="21"/>
                  </a:cubicBezTo>
                  <a:cubicBezTo>
                    <a:pt x="35" y="21"/>
                    <a:pt x="35" y="21"/>
                    <a:pt x="35" y="21"/>
                  </a:cubicBezTo>
                  <a:cubicBezTo>
                    <a:pt x="35" y="20"/>
                    <a:pt x="35" y="20"/>
                    <a:pt x="34" y="20"/>
                  </a:cubicBezTo>
                  <a:close/>
                  <a:moveTo>
                    <a:pt x="25" y="18"/>
                  </a:moveTo>
                  <a:cubicBezTo>
                    <a:pt x="25" y="18"/>
                    <a:pt x="25" y="18"/>
                    <a:pt x="26" y="18"/>
                  </a:cubicBezTo>
                  <a:cubicBezTo>
                    <a:pt x="26" y="18"/>
                    <a:pt x="26" y="18"/>
                    <a:pt x="26" y="18"/>
                  </a:cubicBezTo>
                  <a:cubicBezTo>
                    <a:pt x="26" y="17"/>
                    <a:pt x="26" y="17"/>
                    <a:pt x="26" y="17"/>
                  </a:cubicBezTo>
                  <a:cubicBezTo>
                    <a:pt x="25" y="17"/>
                    <a:pt x="25" y="17"/>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6"/>
                    <a:pt x="64" y="16"/>
                    <a:pt x="64" y="17"/>
                  </a:cubicBezTo>
                  <a:cubicBezTo>
                    <a:pt x="64" y="18"/>
                    <a:pt x="64" y="19"/>
                    <a:pt x="64" y="19"/>
                  </a:cubicBezTo>
                  <a:close/>
                  <a:moveTo>
                    <a:pt x="8" y="17"/>
                  </a:moveTo>
                  <a:cubicBezTo>
                    <a:pt x="8" y="16"/>
                    <a:pt x="8" y="16"/>
                    <a:pt x="8" y="16"/>
                  </a:cubicBezTo>
                  <a:cubicBezTo>
                    <a:pt x="8" y="16"/>
                    <a:pt x="8" y="16"/>
                    <a:pt x="8" y="16"/>
                  </a:cubicBezTo>
                  <a:cubicBezTo>
                    <a:pt x="8" y="15"/>
                    <a:pt x="8" y="15"/>
                    <a:pt x="7" y="15"/>
                  </a:cubicBezTo>
                  <a:cubicBezTo>
                    <a:pt x="8" y="16"/>
                    <a:pt x="8" y="16"/>
                    <a:pt x="8" y="16"/>
                  </a:cubicBezTo>
                  <a:cubicBezTo>
                    <a:pt x="8" y="17"/>
                    <a:pt x="8" y="17"/>
                    <a:pt x="8" y="17"/>
                  </a:cubicBezTo>
                  <a:close/>
                  <a:moveTo>
                    <a:pt x="51" y="16"/>
                  </a:moveTo>
                  <a:cubicBezTo>
                    <a:pt x="51" y="15"/>
                    <a:pt x="51" y="15"/>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5" y="12"/>
                    <a:pt x="26" y="12"/>
                  </a:cubicBezTo>
                  <a:cubicBezTo>
                    <a:pt x="26" y="12"/>
                    <a:pt x="26" y="12"/>
                    <a:pt x="26" y="11"/>
                  </a:cubicBezTo>
                  <a:close/>
                  <a:moveTo>
                    <a:pt x="46" y="9"/>
                  </a:moveTo>
                  <a:cubicBezTo>
                    <a:pt x="47" y="9"/>
                    <a:pt x="47" y="9"/>
                    <a:pt x="46" y="8"/>
                  </a:cubicBezTo>
                  <a:cubicBezTo>
                    <a:pt x="46" y="8"/>
                    <a:pt x="46" y="8"/>
                    <a:pt x="46" y="9"/>
                  </a:cubicBezTo>
                  <a:cubicBezTo>
                    <a:pt x="46" y="9"/>
                    <a:pt x="46" y="9"/>
                    <a:pt x="46" y="9"/>
                  </a:cubicBezTo>
                  <a:cubicBezTo>
                    <a:pt x="46" y="10"/>
                    <a:pt x="46" y="10"/>
                    <a:pt x="46" y="9"/>
                  </a:cubicBezTo>
                  <a:close/>
                  <a:moveTo>
                    <a:pt x="14" y="10"/>
                  </a:moveTo>
                  <a:cubicBezTo>
                    <a:pt x="15" y="10"/>
                    <a:pt x="15" y="10"/>
                    <a:pt x="15" y="10"/>
                  </a:cubicBezTo>
                  <a:cubicBezTo>
                    <a:pt x="15" y="9"/>
                    <a:pt x="15" y="9"/>
                    <a:pt x="15" y="9"/>
                  </a:cubicBezTo>
                  <a:cubicBezTo>
                    <a:pt x="15" y="8"/>
                    <a:pt x="16" y="8"/>
                    <a:pt x="15" y="8"/>
                  </a:cubicBezTo>
                  <a:cubicBezTo>
                    <a:pt x="15" y="8"/>
                    <a:pt x="15" y="8"/>
                    <a:pt x="15" y="9"/>
                  </a:cubicBezTo>
                  <a:cubicBezTo>
                    <a:pt x="15" y="9"/>
                    <a:pt x="15" y="9"/>
                    <a:pt x="15" y="9"/>
                  </a:cubicBezTo>
                  <a:cubicBezTo>
                    <a:pt x="14" y="9"/>
                    <a:pt x="14" y="9"/>
                    <a:pt x="14" y="10"/>
                  </a:cubicBezTo>
                  <a:close/>
                  <a:moveTo>
                    <a:pt x="13" y="5"/>
                  </a:moveTo>
                  <a:cubicBezTo>
                    <a:pt x="12" y="5"/>
                    <a:pt x="12" y="5"/>
                    <a:pt x="12" y="5"/>
                  </a:cubicBezTo>
                  <a:cubicBezTo>
                    <a:pt x="12" y="5"/>
                    <a:pt x="12" y="5"/>
                    <a:pt x="12" y="6"/>
                  </a:cubicBezTo>
                  <a:cubicBezTo>
                    <a:pt x="12" y="6"/>
                    <a:pt x="12" y="6"/>
                    <a:pt x="12" y="6"/>
                  </a:cubicBezTo>
                  <a:cubicBezTo>
                    <a:pt x="13" y="5"/>
                    <a:pt x="13" y="5"/>
                    <a:pt x="13" y="5"/>
                  </a:cubicBezTo>
                  <a:close/>
                  <a:moveTo>
                    <a:pt x="7" y="6"/>
                  </a:moveTo>
                  <a:cubicBezTo>
                    <a:pt x="8" y="6"/>
                    <a:pt x="8" y="6"/>
                    <a:pt x="8" y="6"/>
                  </a:cubicBezTo>
                  <a:cubicBezTo>
                    <a:pt x="8" y="7"/>
                    <a:pt x="8" y="7"/>
                    <a:pt x="8" y="7"/>
                  </a:cubicBezTo>
                  <a:cubicBezTo>
                    <a:pt x="8" y="6"/>
                    <a:pt x="8" y="6"/>
                    <a:pt x="8" y="5"/>
                  </a:cubicBezTo>
                  <a:cubicBezTo>
                    <a:pt x="8" y="5"/>
                    <a:pt x="8" y="5"/>
                    <a:pt x="7" y="5"/>
                  </a:cubicBezTo>
                  <a:lnTo>
                    <a:pt x="7" y="6"/>
                  </a:lnTo>
                  <a:close/>
                  <a:moveTo>
                    <a:pt x="72" y="4"/>
                  </a:moveTo>
                  <a:cubicBezTo>
                    <a:pt x="71" y="5"/>
                    <a:pt x="71" y="6"/>
                    <a:pt x="71" y="6"/>
                  </a:cubicBezTo>
                  <a:cubicBezTo>
                    <a:pt x="71" y="6"/>
                    <a:pt x="72" y="6"/>
                    <a:pt x="72" y="6"/>
                  </a:cubicBezTo>
                  <a:cubicBezTo>
                    <a:pt x="72" y="6"/>
                    <a:pt x="72" y="6"/>
                    <a:pt x="72" y="6"/>
                  </a:cubicBezTo>
                  <a:cubicBezTo>
                    <a:pt x="72" y="5"/>
                    <a:pt x="72" y="5"/>
                    <a:pt x="72" y="4"/>
                  </a:cubicBezTo>
                  <a:close/>
                  <a:moveTo>
                    <a:pt x="64" y="4"/>
                  </a:moveTo>
                  <a:cubicBezTo>
                    <a:pt x="64" y="5"/>
                    <a:pt x="64" y="5"/>
                    <a:pt x="64" y="6"/>
                  </a:cubicBezTo>
                  <a:cubicBezTo>
                    <a:pt x="64" y="6"/>
                    <a:pt x="64" y="6"/>
                    <a:pt x="65" y="6"/>
                  </a:cubicBezTo>
                  <a:cubicBezTo>
                    <a:pt x="65" y="6"/>
                    <a:pt x="65" y="6"/>
                    <a:pt x="66" y="5"/>
                  </a:cubicBezTo>
                  <a:cubicBezTo>
                    <a:pt x="66" y="5"/>
                    <a:pt x="66" y="5"/>
                    <a:pt x="66" y="4"/>
                  </a:cubicBezTo>
                  <a:lnTo>
                    <a:pt x="64" y="4"/>
                  </a:lnTo>
                  <a:close/>
                  <a:moveTo>
                    <a:pt x="4" y="5"/>
                  </a:moveTo>
                  <a:cubicBezTo>
                    <a:pt x="4" y="5"/>
                    <a:pt x="5" y="5"/>
                    <a:pt x="5" y="5"/>
                  </a:cubicBezTo>
                  <a:cubicBezTo>
                    <a:pt x="6" y="6"/>
                    <a:pt x="6" y="5"/>
                    <a:pt x="6" y="4"/>
                  </a:cubicBezTo>
                  <a:lnTo>
                    <a:pt x="4" y="4"/>
                  </a:lnTo>
                  <a:lnTo>
                    <a:pt x="4" y="5"/>
                  </a:lnTo>
                  <a:close/>
                  <a:moveTo>
                    <a:pt x="67" y="7"/>
                  </a:moveTo>
                  <a:cubicBezTo>
                    <a:pt x="68" y="6"/>
                    <a:pt x="68" y="5"/>
                    <a:pt x="68" y="5"/>
                  </a:cubicBezTo>
                  <a:cubicBezTo>
                    <a:pt x="69" y="5"/>
                    <a:pt x="69" y="4"/>
                    <a:pt x="69" y="3"/>
                  </a:cubicBezTo>
                  <a:cubicBezTo>
                    <a:pt x="69" y="3"/>
                    <a:pt x="68" y="3"/>
                    <a:pt x="68" y="3"/>
                  </a:cubicBezTo>
                  <a:cubicBezTo>
                    <a:pt x="68" y="3"/>
                    <a:pt x="68" y="3"/>
                    <a:pt x="67" y="3"/>
                  </a:cubicBezTo>
                  <a:cubicBezTo>
                    <a:pt x="67" y="3"/>
                    <a:pt x="67" y="4"/>
                    <a:pt x="67" y="5"/>
                  </a:cubicBezTo>
                  <a:cubicBezTo>
                    <a:pt x="67" y="5"/>
                    <a:pt x="67" y="6"/>
                    <a:pt x="67" y="7"/>
                  </a:cubicBezTo>
                  <a:close/>
                  <a:moveTo>
                    <a:pt x="64" y="3"/>
                  </a:moveTo>
                  <a:lnTo>
                    <a:pt x="65" y="2"/>
                  </a:lnTo>
                  <a:lnTo>
                    <a:pt x="65" y="1"/>
                  </a:lnTo>
                  <a:lnTo>
                    <a:pt x="64" y="1"/>
                  </a:lnTo>
                  <a:lnTo>
                    <a:pt x="64" y="3"/>
                  </a:lnTo>
                  <a:close/>
                  <a:moveTo>
                    <a:pt x="21" y="4"/>
                  </a:moveTo>
                  <a:cubicBezTo>
                    <a:pt x="21" y="3"/>
                    <a:pt x="21" y="2"/>
                    <a:pt x="20" y="2"/>
                  </a:cubicBezTo>
                  <a:cubicBezTo>
                    <a:pt x="20" y="2"/>
                    <a:pt x="19" y="2"/>
                    <a:pt x="18" y="1"/>
                  </a:cubicBezTo>
                  <a:cubicBezTo>
                    <a:pt x="18" y="3"/>
                    <a:pt x="19" y="4"/>
                    <a:pt x="21" y="4"/>
                  </a:cubicBezTo>
                  <a:close/>
                  <a:moveTo>
                    <a:pt x="14" y="207"/>
                  </a:moveTo>
                  <a:cubicBezTo>
                    <a:pt x="14" y="206"/>
                    <a:pt x="14" y="206"/>
                    <a:pt x="14" y="206"/>
                  </a:cubicBezTo>
                  <a:cubicBezTo>
                    <a:pt x="14" y="206"/>
                    <a:pt x="15" y="205"/>
                    <a:pt x="15" y="205"/>
                  </a:cubicBezTo>
                  <a:cubicBezTo>
                    <a:pt x="16" y="205"/>
                    <a:pt x="16" y="205"/>
                    <a:pt x="16" y="205"/>
                  </a:cubicBezTo>
                  <a:cubicBezTo>
                    <a:pt x="16" y="205"/>
                    <a:pt x="17" y="205"/>
                    <a:pt x="17" y="204"/>
                  </a:cubicBezTo>
                  <a:cubicBezTo>
                    <a:pt x="16" y="204"/>
                    <a:pt x="16" y="204"/>
                    <a:pt x="16" y="204"/>
                  </a:cubicBezTo>
                  <a:cubicBezTo>
                    <a:pt x="15" y="204"/>
                    <a:pt x="15" y="204"/>
                    <a:pt x="15" y="204"/>
                  </a:cubicBezTo>
                  <a:cubicBezTo>
                    <a:pt x="15" y="204"/>
                    <a:pt x="14" y="204"/>
                    <a:pt x="14" y="204"/>
                  </a:cubicBezTo>
                  <a:cubicBezTo>
                    <a:pt x="14" y="204"/>
                    <a:pt x="14" y="204"/>
                    <a:pt x="15" y="204"/>
                  </a:cubicBezTo>
                  <a:cubicBezTo>
                    <a:pt x="14" y="204"/>
                    <a:pt x="13" y="203"/>
                    <a:pt x="13" y="203"/>
                  </a:cubicBezTo>
                  <a:cubicBezTo>
                    <a:pt x="13" y="203"/>
                    <a:pt x="13" y="202"/>
                    <a:pt x="14" y="202"/>
                  </a:cubicBezTo>
                  <a:cubicBezTo>
                    <a:pt x="14" y="202"/>
                    <a:pt x="14" y="201"/>
                    <a:pt x="14" y="201"/>
                  </a:cubicBezTo>
                  <a:cubicBezTo>
                    <a:pt x="15" y="200"/>
                    <a:pt x="15" y="200"/>
                    <a:pt x="15" y="199"/>
                  </a:cubicBezTo>
                  <a:cubicBezTo>
                    <a:pt x="14" y="200"/>
                    <a:pt x="13" y="201"/>
                    <a:pt x="12" y="201"/>
                  </a:cubicBezTo>
                  <a:cubicBezTo>
                    <a:pt x="11" y="202"/>
                    <a:pt x="10" y="202"/>
                    <a:pt x="9" y="202"/>
                  </a:cubicBezTo>
                  <a:cubicBezTo>
                    <a:pt x="9" y="201"/>
                    <a:pt x="9" y="201"/>
                    <a:pt x="9" y="201"/>
                  </a:cubicBezTo>
                  <a:cubicBezTo>
                    <a:pt x="10" y="200"/>
                    <a:pt x="10" y="200"/>
                    <a:pt x="10" y="200"/>
                  </a:cubicBezTo>
                  <a:cubicBezTo>
                    <a:pt x="11" y="200"/>
                    <a:pt x="11" y="200"/>
                    <a:pt x="12" y="200"/>
                  </a:cubicBezTo>
                  <a:cubicBezTo>
                    <a:pt x="12" y="200"/>
                    <a:pt x="13" y="200"/>
                    <a:pt x="13" y="199"/>
                  </a:cubicBezTo>
                  <a:cubicBezTo>
                    <a:pt x="12" y="199"/>
                    <a:pt x="12" y="199"/>
                    <a:pt x="11" y="199"/>
                  </a:cubicBezTo>
                  <a:cubicBezTo>
                    <a:pt x="10" y="199"/>
                    <a:pt x="10" y="199"/>
                    <a:pt x="9" y="199"/>
                  </a:cubicBezTo>
                  <a:cubicBezTo>
                    <a:pt x="8" y="199"/>
                    <a:pt x="8" y="199"/>
                    <a:pt x="7" y="200"/>
                  </a:cubicBezTo>
                  <a:cubicBezTo>
                    <a:pt x="7" y="200"/>
                    <a:pt x="6" y="201"/>
                    <a:pt x="6" y="202"/>
                  </a:cubicBezTo>
                  <a:cubicBezTo>
                    <a:pt x="6" y="202"/>
                    <a:pt x="6" y="202"/>
                    <a:pt x="7" y="202"/>
                  </a:cubicBezTo>
                  <a:cubicBezTo>
                    <a:pt x="7" y="203"/>
                    <a:pt x="7" y="203"/>
                    <a:pt x="8" y="203"/>
                  </a:cubicBezTo>
                  <a:cubicBezTo>
                    <a:pt x="8" y="203"/>
                    <a:pt x="9" y="203"/>
                    <a:pt x="9" y="203"/>
                  </a:cubicBezTo>
                  <a:cubicBezTo>
                    <a:pt x="9" y="203"/>
                    <a:pt x="10" y="203"/>
                    <a:pt x="10" y="204"/>
                  </a:cubicBezTo>
                  <a:lnTo>
                    <a:pt x="12" y="204"/>
                  </a:lnTo>
                  <a:cubicBezTo>
                    <a:pt x="12" y="204"/>
                    <a:pt x="12" y="204"/>
                    <a:pt x="12" y="204"/>
                  </a:cubicBezTo>
                  <a:cubicBezTo>
                    <a:pt x="11" y="204"/>
                    <a:pt x="11" y="204"/>
                    <a:pt x="11" y="204"/>
                  </a:cubicBezTo>
                  <a:cubicBezTo>
                    <a:pt x="10" y="204"/>
                    <a:pt x="9" y="204"/>
                    <a:pt x="8" y="204"/>
                  </a:cubicBezTo>
                  <a:cubicBezTo>
                    <a:pt x="7" y="205"/>
                    <a:pt x="6" y="205"/>
                    <a:pt x="6" y="204"/>
                  </a:cubicBezTo>
                  <a:cubicBezTo>
                    <a:pt x="5" y="204"/>
                    <a:pt x="5" y="204"/>
                    <a:pt x="5" y="204"/>
                  </a:cubicBezTo>
                  <a:cubicBezTo>
                    <a:pt x="5" y="205"/>
                    <a:pt x="5" y="205"/>
                    <a:pt x="5" y="205"/>
                  </a:cubicBezTo>
                  <a:cubicBezTo>
                    <a:pt x="4" y="205"/>
                    <a:pt x="4" y="206"/>
                    <a:pt x="4" y="206"/>
                  </a:cubicBezTo>
                  <a:cubicBezTo>
                    <a:pt x="4" y="206"/>
                    <a:pt x="4" y="206"/>
                    <a:pt x="3" y="206"/>
                  </a:cubicBezTo>
                  <a:cubicBezTo>
                    <a:pt x="3" y="206"/>
                    <a:pt x="2"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3"/>
                  </a:cubicBezTo>
                  <a:cubicBezTo>
                    <a:pt x="2" y="3"/>
                    <a:pt x="2" y="3"/>
                    <a:pt x="2" y="3"/>
                  </a:cubicBezTo>
                  <a:cubicBezTo>
                    <a:pt x="3" y="4"/>
                    <a:pt x="4" y="4"/>
                    <a:pt x="4" y="3"/>
                  </a:cubicBezTo>
                  <a:cubicBezTo>
                    <a:pt x="4" y="2"/>
                    <a:pt x="5" y="1"/>
                    <a:pt x="5" y="1"/>
                  </a:cubicBezTo>
                  <a:cubicBezTo>
                    <a:pt x="6" y="1"/>
                    <a:pt x="6" y="1"/>
                    <a:pt x="6" y="1"/>
                  </a:cubicBezTo>
                  <a:cubicBezTo>
                    <a:pt x="7" y="1"/>
                    <a:pt x="7" y="1"/>
                    <a:pt x="7" y="1"/>
                  </a:cubicBezTo>
                  <a:cubicBezTo>
                    <a:pt x="7" y="2"/>
                    <a:pt x="7" y="2"/>
                    <a:pt x="8" y="2"/>
                  </a:cubicBezTo>
                  <a:cubicBezTo>
                    <a:pt x="8" y="2"/>
                    <a:pt x="8" y="2"/>
                    <a:pt x="8" y="3"/>
                  </a:cubicBezTo>
                  <a:cubicBezTo>
                    <a:pt x="9" y="3"/>
                    <a:pt x="9" y="2"/>
                    <a:pt x="9" y="2"/>
                  </a:cubicBezTo>
                  <a:cubicBezTo>
                    <a:pt x="9" y="1"/>
                    <a:pt x="9" y="1"/>
                    <a:pt x="9" y="1"/>
                  </a:cubicBezTo>
                  <a:cubicBezTo>
                    <a:pt x="10" y="1"/>
                    <a:pt x="10" y="1"/>
                    <a:pt x="10" y="1"/>
                  </a:cubicBezTo>
                  <a:cubicBezTo>
                    <a:pt x="10" y="1"/>
                    <a:pt x="10" y="1"/>
                    <a:pt x="10" y="1"/>
                  </a:cubicBezTo>
                  <a:cubicBezTo>
                    <a:pt x="10" y="1"/>
                    <a:pt x="10" y="2"/>
                    <a:pt x="10" y="2"/>
                  </a:cubicBezTo>
                  <a:cubicBezTo>
                    <a:pt x="10" y="2"/>
                    <a:pt x="10" y="2"/>
                    <a:pt x="10" y="3"/>
                  </a:cubicBezTo>
                  <a:cubicBezTo>
                    <a:pt x="11" y="2"/>
                    <a:pt x="11" y="2"/>
                    <a:pt x="12" y="2"/>
                  </a:cubicBezTo>
                  <a:cubicBezTo>
                    <a:pt x="12" y="3"/>
                    <a:pt x="12" y="3"/>
                    <a:pt x="13" y="3"/>
                  </a:cubicBezTo>
                  <a:cubicBezTo>
                    <a:pt x="13" y="3"/>
                    <a:pt x="14" y="3"/>
                    <a:pt x="14" y="3"/>
                  </a:cubicBezTo>
                  <a:cubicBezTo>
                    <a:pt x="15" y="3"/>
                    <a:pt x="15" y="3"/>
                    <a:pt x="16" y="3"/>
                  </a:cubicBezTo>
                  <a:cubicBezTo>
                    <a:pt x="16" y="3"/>
                    <a:pt x="16" y="2"/>
                    <a:pt x="16" y="2"/>
                  </a:cubicBezTo>
                  <a:cubicBezTo>
                    <a:pt x="16" y="2"/>
                    <a:pt x="15" y="2"/>
                    <a:pt x="15" y="1"/>
                  </a:cubicBezTo>
                  <a:lnTo>
                    <a:pt x="24" y="1"/>
                  </a:lnTo>
                  <a:cubicBezTo>
                    <a:pt x="23" y="2"/>
                    <a:pt x="23" y="2"/>
                    <a:pt x="24" y="3"/>
                  </a:cubicBezTo>
                  <a:cubicBezTo>
                    <a:pt x="24" y="3"/>
                    <a:pt x="24" y="3"/>
                    <a:pt x="24" y="2"/>
                  </a:cubicBezTo>
                  <a:cubicBezTo>
                    <a:pt x="24" y="2"/>
                    <a:pt x="24" y="1"/>
                    <a:pt x="24" y="1"/>
                  </a:cubicBezTo>
                  <a:cubicBezTo>
                    <a:pt x="27" y="1"/>
                    <a:pt x="30" y="1"/>
                    <a:pt x="33" y="1"/>
                  </a:cubicBezTo>
                  <a:cubicBezTo>
                    <a:pt x="36" y="1"/>
                    <a:pt x="39" y="1"/>
                    <a:pt x="42" y="1"/>
                  </a:cubicBezTo>
                  <a:cubicBezTo>
                    <a:pt x="45" y="1"/>
                    <a:pt x="48" y="1"/>
                    <a:pt x="51" y="0"/>
                  </a:cubicBezTo>
                  <a:cubicBezTo>
                    <a:pt x="54" y="0"/>
                    <a:pt x="57" y="1"/>
                    <a:pt x="59" y="1"/>
                  </a:cubicBezTo>
                  <a:cubicBezTo>
                    <a:pt x="60" y="1"/>
                    <a:pt x="60" y="1"/>
                    <a:pt x="60" y="1"/>
                  </a:cubicBezTo>
                  <a:cubicBezTo>
                    <a:pt x="61" y="1"/>
                    <a:pt x="61" y="2"/>
                    <a:pt x="61" y="2"/>
                  </a:cubicBezTo>
                  <a:cubicBezTo>
                    <a:pt x="62" y="2"/>
                    <a:pt x="62" y="1"/>
                    <a:pt x="63" y="1"/>
                  </a:cubicBezTo>
                  <a:cubicBezTo>
                    <a:pt x="63" y="1"/>
                    <a:pt x="64" y="1"/>
                    <a:pt x="65" y="1"/>
                  </a:cubicBezTo>
                  <a:cubicBezTo>
                    <a:pt x="66" y="1"/>
                    <a:pt x="67" y="1"/>
                    <a:pt x="67" y="1"/>
                  </a:cubicBezTo>
                  <a:cubicBezTo>
                    <a:pt x="68" y="1"/>
                    <a:pt x="69" y="2"/>
                    <a:pt x="69" y="2"/>
                  </a:cubicBezTo>
                  <a:cubicBezTo>
                    <a:pt x="69" y="2"/>
                    <a:pt x="70" y="2"/>
                    <a:pt x="70" y="2"/>
                  </a:cubicBezTo>
                  <a:cubicBezTo>
                    <a:pt x="70" y="2"/>
                    <a:pt x="70" y="2"/>
                    <a:pt x="70" y="2"/>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0" y="1"/>
                    <a:pt x="93" y="1"/>
                  </a:cubicBezTo>
                  <a:lnTo>
                    <a:pt x="93" y="43"/>
                  </a:lnTo>
                  <a:lnTo>
                    <a:pt x="56" y="43"/>
                  </a:lnTo>
                  <a:cubicBezTo>
                    <a:pt x="55" y="46"/>
                    <a:pt x="55" y="49"/>
                    <a:pt x="55" y="52"/>
                  </a:cubicBezTo>
                  <a:cubicBezTo>
                    <a:pt x="55" y="54"/>
                    <a:pt x="55" y="57"/>
                    <a:pt x="55" y="60"/>
                  </a:cubicBezTo>
                  <a:cubicBezTo>
                    <a:pt x="55" y="63"/>
                    <a:pt x="55" y="66"/>
                    <a:pt x="55" y="69"/>
                  </a:cubicBezTo>
                  <a:cubicBezTo>
                    <a:pt x="56" y="72"/>
                    <a:pt x="55" y="75"/>
                    <a:pt x="55" y="78"/>
                  </a:cubicBezTo>
                  <a:cubicBezTo>
                    <a:pt x="55" y="79"/>
                    <a:pt x="55" y="80"/>
                    <a:pt x="55" y="80"/>
                  </a:cubicBezTo>
                  <a:cubicBezTo>
                    <a:pt x="55" y="81"/>
                    <a:pt x="55" y="82"/>
                    <a:pt x="55" y="83"/>
                  </a:cubicBezTo>
                  <a:lnTo>
                    <a:pt x="90" y="83"/>
                  </a:lnTo>
                  <a:lnTo>
                    <a:pt x="90" y="124"/>
                  </a:lnTo>
                  <a:lnTo>
                    <a:pt x="55" y="124"/>
                  </a:lnTo>
                  <a:lnTo>
                    <a:pt x="55" y="170"/>
                  </a:lnTo>
                  <a:cubicBezTo>
                    <a:pt x="62" y="171"/>
                    <a:pt x="68" y="171"/>
                    <a:pt x="75" y="171"/>
                  </a:cubicBezTo>
                  <a:cubicBezTo>
                    <a:pt x="83" y="171"/>
                    <a:pt x="89" y="171"/>
                    <a:pt x="96" y="171"/>
                  </a:cubicBezTo>
                  <a:lnTo>
                    <a:pt x="96" y="203"/>
                  </a:lnTo>
                  <a:cubicBezTo>
                    <a:pt x="96" y="203"/>
                    <a:pt x="96" y="203"/>
                    <a:pt x="96" y="204"/>
                  </a:cubicBezTo>
                  <a:cubicBezTo>
                    <a:pt x="96" y="204"/>
                    <a:pt x="95" y="204"/>
                    <a:pt x="95" y="204"/>
                  </a:cubicBezTo>
                  <a:cubicBezTo>
                    <a:pt x="94" y="204"/>
                    <a:pt x="95" y="205"/>
                    <a:pt x="95" y="205"/>
                  </a:cubicBezTo>
                  <a:cubicBezTo>
                    <a:pt x="96" y="205"/>
                    <a:pt x="96" y="205"/>
                    <a:pt x="96" y="206"/>
                  </a:cubicBezTo>
                  <a:lnTo>
                    <a:pt x="96" y="208"/>
                  </a:lnTo>
                  <a:cubicBezTo>
                    <a:pt x="95" y="209"/>
                    <a:pt x="94" y="209"/>
                    <a:pt x="93" y="209"/>
                  </a:cubicBezTo>
                  <a:cubicBezTo>
                    <a:pt x="92" y="210"/>
                    <a:pt x="91" y="211"/>
                    <a:pt x="91" y="212"/>
                  </a:cubicBezTo>
                  <a:cubicBezTo>
                    <a:pt x="91" y="211"/>
                    <a:pt x="90" y="211"/>
                    <a:pt x="90" y="211"/>
                  </a:cubicBezTo>
                  <a:cubicBezTo>
                    <a:pt x="89" y="211"/>
                    <a:pt x="88" y="211"/>
                    <a:pt x="88" y="212"/>
                  </a:cubicBezTo>
                  <a:cubicBezTo>
                    <a:pt x="88" y="212"/>
                    <a:pt x="88" y="212"/>
                    <a:pt x="88" y="211"/>
                  </a:cubicBezTo>
                  <a:cubicBezTo>
                    <a:pt x="88" y="211"/>
                    <a:pt x="88" y="211"/>
                    <a:pt x="88" y="210"/>
                  </a:cubicBezTo>
                  <a:cubicBezTo>
                    <a:pt x="88" y="210"/>
                    <a:pt x="88" y="209"/>
                    <a:pt x="88" y="209"/>
                  </a:cubicBezTo>
                  <a:cubicBezTo>
                    <a:pt x="87" y="209"/>
                    <a:pt x="87" y="208"/>
                    <a:pt x="87" y="208"/>
                  </a:cubicBezTo>
                  <a:cubicBezTo>
                    <a:pt x="86" y="208"/>
                    <a:pt x="85" y="208"/>
                    <a:pt x="85" y="209"/>
                  </a:cubicBezTo>
                  <a:cubicBezTo>
                    <a:pt x="85" y="209"/>
                    <a:pt x="84" y="210"/>
                    <a:pt x="83" y="209"/>
                  </a:cubicBezTo>
                  <a:lnTo>
                    <a:pt x="83" y="209"/>
                  </a:lnTo>
                  <a:cubicBezTo>
                    <a:pt x="83" y="208"/>
                    <a:pt x="83" y="208"/>
                    <a:pt x="82" y="208"/>
                  </a:cubicBezTo>
                  <a:cubicBezTo>
                    <a:pt x="81" y="208"/>
                    <a:pt x="80" y="208"/>
                    <a:pt x="80" y="209"/>
                  </a:cubicBezTo>
                  <a:cubicBezTo>
                    <a:pt x="79" y="209"/>
                    <a:pt x="78" y="209"/>
                    <a:pt x="78" y="210"/>
                  </a:cubicBezTo>
                  <a:cubicBezTo>
                    <a:pt x="78" y="211"/>
                    <a:pt x="78" y="211"/>
                    <a:pt x="78" y="211"/>
                  </a:cubicBezTo>
                  <a:cubicBezTo>
                    <a:pt x="79" y="211"/>
                    <a:pt x="79" y="211"/>
                    <a:pt x="80" y="211"/>
                  </a:cubicBezTo>
                  <a:cubicBezTo>
                    <a:pt x="80" y="210"/>
                    <a:pt x="80" y="210"/>
                    <a:pt x="81" y="210"/>
                  </a:cubicBezTo>
                  <a:cubicBezTo>
                    <a:pt x="81"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1"/>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2"/>
                    <a:pt x="66" y="211"/>
                  </a:cubicBezTo>
                  <a:cubicBezTo>
                    <a:pt x="66" y="211"/>
                    <a:pt x="66" y="211"/>
                    <a:pt x="66" y="211"/>
                  </a:cubicBezTo>
                  <a:cubicBezTo>
                    <a:pt x="67" y="211"/>
                    <a:pt x="67" y="211"/>
                    <a:pt x="68" y="210"/>
                  </a:cubicBezTo>
                  <a:cubicBezTo>
                    <a:pt x="68" y="210"/>
                    <a:pt x="68" y="210"/>
                    <a:pt x="68" y="209"/>
                  </a:cubicBezTo>
                  <a:cubicBezTo>
                    <a:pt x="67" y="209"/>
                    <a:pt x="66" y="209"/>
                    <a:pt x="65" y="208"/>
                  </a:cubicBezTo>
                  <a:cubicBezTo>
                    <a:pt x="64" y="208"/>
                    <a:pt x="64" y="208"/>
                    <a:pt x="63" y="208"/>
                  </a:cubicBezTo>
                  <a:cubicBezTo>
                    <a:pt x="62" y="209"/>
                    <a:pt x="62" y="209"/>
                    <a:pt x="62" y="209"/>
                  </a:cubicBezTo>
                  <a:cubicBezTo>
                    <a:pt x="62" y="210"/>
                    <a:pt x="63" y="210"/>
                    <a:pt x="63" y="210"/>
                  </a:cubicBezTo>
                  <a:cubicBezTo>
                    <a:pt x="63" y="210"/>
                    <a:pt x="63" y="210"/>
                    <a:pt x="64" y="211"/>
                  </a:cubicBezTo>
                  <a:cubicBezTo>
                    <a:pt x="64" y="211"/>
                    <a:pt x="64" y="211"/>
                    <a:pt x="63" y="212"/>
                  </a:cubicBezTo>
                  <a:cubicBezTo>
                    <a:pt x="62" y="212"/>
                    <a:pt x="62" y="212"/>
                    <a:pt x="62" y="211"/>
                  </a:cubicBezTo>
                  <a:cubicBezTo>
                    <a:pt x="62" y="211"/>
                    <a:pt x="62" y="210"/>
                    <a:pt x="61" y="210"/>
                  </a:cubicBezTo>
                  <a:cubicBezTo>
                    <a:pt x="61" y="209"/>
                    <a:pt x="61" y="209"/>
                    <a:pt x="61" y="209"/>
                  </a:cubicBezTo>
                  <a:cubicBezTo>
                    <a:pt x="61" y="208"/>
                    <a:pt x="60" y="209"/>
                    <a:pt x="60" y="209"/>
                  </a:cubicBezTo>
                  <a:cubicBezTo>
                    <a:pt x="59" y="210"/>
                    <a:pt x="59" y="210"/>
                    <a:pt x="59" y="210"/>
                  </a:cubicBezTo>
                  <a:cubicBezTo>
                    <a:pt x="60" y="210"/>
                    <a:pt x="60" y="210"/>
                    <a:pt x="60" y="210"/>
                  </a:cubicBezTo>
                  <a:cubicBezTo>
                    <a:pt x="60" y="210"/>
                    <a:pt x="61" y="211"/>
                    <a:pt x="61" y="211"/>
                  </a:cubicBezTo>
                  <a:cubicBezTo>
                    <a:pt x="61" y="211"/>
                    <a:pt x="61" y="212"/>
                    <a:pt x="61" y="212"/>
                  </a:cubicBezTo>
                  <a:cubicBezTo>
                    <a:pt x="60" y="212"/>
                    <a:pt x="60" y="212"/>
                    <a:pt x="59" y="212"/>
                  </a:cubicBezTo>
                  <a:cubicBezTo>
                    <a:pt x="58" y="212"/>
                    <a:pt x="58" y="212"/>
                    <a:pt x="57" y="212"/>
                  </a:cubicBezTo>
                  <a:cubicBezTo>
                    <a:pt x="57" y="212"/>
                    <a:pt x="57" y="212"/>
                    <a:pt x="56" y="212"/>
                  </a:cubicBezTo>
                  <a:cubicBezTo>
                    <a:pt x="56" y="212"/>
                    <a:pt x="56" y="211"/>
                    <a:pt x="55" y="211"/>
                  </a:cubicBezTo>
                  <a:cubicBezTo>
                    <a:pt x="55" y="211"/>
                    <a:pt x="55" y="211"/>
                    <a:pt x="54" y="211"/>
                  </a:cubicBezTo>
                  <a:cubicBezTo>
                    <a:pt x="54" y="211"/>
                    <a:pt x="54" y="211"/>
                    <a:pt x="54" y="212"/>
                  </a:cubicBezTo>
                  <a:cubicBezTo>
                    <a:pt x="53" y="211"/>
                    <a:pt x="53" y="211"/>
                    <a:pt x="53" y="211"/>
                  </a:cubicBezTo>
                  <a:cubicBezTo>
                    <a:pt x="53" y="211"/>
                    <a:pt x="54" y="210"/>
                    <a:pt x="54" y="210"/>
                  </a:cubicBezTo>
                  <a:cubicBezTo>
                    <a:pt x="54" y="210"/>
                    <a:pt x="54" y="210"/>
                    <a:pt x="54" y="209"/>
                  </a:cubicBezTo>
                  <a:cubicBezTo>
                    <a:pt x="55" y="209"/>
                    <a:pt x="55" y="209"/>
                    <a:pt x="55" y="209"/>
                  </a:cubicBezTo>
                  <a:cubicBezTo>
                    <a:pt x="54" y="208"/>
                    <a:pt x="53" y="208"/>
                    <a:pt x="53" y="208"/>
                  </a:cubicBezTo>
                  <a:cubicBezTo>
                    <a:pt x="53" y="209"/>
                    <a:pt x="52" y="209"/>
                    <a:pt x="52" y="209"/>
                  </a:cubicBezTo>
                  <a:cubicBezTo>
                    <a:pt x="52" y="210"/>
                    <a:pt x="52" y="210"/>
                    <a:pt x="51" y="211"/>
                  </a:cubicBezTo>
                  <a:cubicBezTo>
                    <a:pt x="51" y="211"/>
                    <a:pt x="51" y="212"/>
                    <a:pt x="50" y="212"/>
                  </a:cubicBezTo>
                  <a:cubicBezTo>
                    <a:pt x="50" y="212"/>
                    <a:pt x="50" y="212"/>
                    <a:pt x="49" y="213"/>
                  </a:cubicBezTo>
                  <a:cubicBezTo>
                    <a:pt x="49" y="213"/>
                    <a:pt x="49" y="213"/>
                    <a:pt x="49" y="213"/>
                  </a:cubicBezTo>
                  <a:cubicBezTo>
                    <a:pt x="49" y="213"/>
                    <a:pt x="48" y="213"/>
                    <a:pt x="48" y="213"/>
                  </a:cubicBezTo>
                  <a:cubicBezTo>
                    <a:pt x="48" y="213"/>
                    <a:pt x="47" y="213"/>
                    <a:pt x="47" y="213"/>
                  </a:cubicBezTo>
                  <a:cubicBezTo>
                    <a:pt x="47" y="213"/>
                    <a:pt x="46" y="213"/>
                    <a:pt x="46" y="213"/>
                  </a:cubicBezTo>
                  <a:cubicBezTo>
                    <a:pt x="45" y="213"/>
                    <a:pt x="45" y="212"/>
                    <a:pt x="45" y="212"/>
                  </a:cubicBezTo>
                  <a:cubicBezTo>
                    <a:pt x="44" y="212"/>
                    <a:pt x="43" y="212"/>
                    <a:pt x="41" y="212"/>
                  </a:cubicBezTo>
                  <a:cubicBezTo>
                    <a:pt x="40" y="212"/>
                    <a:pt x="39" y="212"/>
                    <a:pt x="38" y="212"/>
                  </a:cubicBezTo>
                  <a:cubicBezTo>
                    <a:pt x="38" y="212"/>
                    <a:pt x="38" y="211"/>
                    <a:pt x="38" y="211"/>
                  </a:cubicBezTo>
                  <a:cubicBezTo>
                    <a:pt x="37" y="211"/>
                    <a:pt x="37" y="211"/>
                    <a:pt x="37" y="210"/>
                  </a:cubicBezTo>
                  <a:cubicBezTo>
                    <a:pt x="37" y="211"/>
                    <a:pt x="36" y="211"/>
                    <a:pt x="35" y="211"/>
                  </a:cubicBezTo>
                  <a:cubicBezTo>
                    <a:pt x="35" y="212"/>
                    <a:pt x="34" y="211"/>
                    <a:pt x="33" y="211"/>
                  </a:cubicBezTo>
                  <a:cubicBezTo>
                    <a:pt x="32" y="211"/>
                    <a:pt x="31" y="212"/>
                    <a:pt x="30" y="213"/>
                  </a:cubicBezTo>
                  <a:cubicBezTo>
                    <a:pt x="30" y="213"/>
                    <a:pt x="29" y="212"/>
                    <a:pt x="29" y="212"/>
                  </a:cubicBezTo>
                  <a:cubicBezTo>
                    <a:pt x="29" y="212"/>
                    <a:pt x="29" y="211"/>
                    <a:pt x="29" y="211"/>
                  </a:cubicBezTo>
                  <a:cubicBezTo>
                    <a:pt x="29" y="210"/>
                    <a:pt x="28" y="210"/>
                    <a:pt x="28" y="210"/>
                  </a:cubicBezTo>
                  <a:cubicBezTo>
                    <a:pt x="28" y="210"/>
                    <a:pt x="27" y="209"/>
                    <a:pt x="27" y="209"/>
                  </a:cubicBezTo>
                  <a:cubicBezTo>
                    <a:pt x="26" y="210"/>
                    <a:pt x="26" y="210"/>
                    <a:pt x="26" y="210"/>
                  </a:cubicBezTo>
                  <a:cubicBezTo>
                    <a:pt x="26" y="210"/>
                    <a:pt x="27" y="211"/>
                    <a:pt x="27" y="211"/>
                  </a:cubicBezTo>
                  <a:cubicBezTo>
                    <a:pt x="27" y="211"/>
                    <a:pt x="28" y="211"/>
                    <a:pt x="28" y="211"/>
                  </a:cubicBezTo>
                  <a:cubicBezTo>
                    <a:pt x="28" y="211"/>
                    <a:pt x="28" y="212"/>
                    <a:pt x="28" y="212"/>
                  </a:cubicBezTo>
                  <a:cubicBezTo>
                    <a:pt x="27" y="212"/>
                    <a:pt x="27" y="213"/>
                    <a:pt x="27" y="212"/>
                  </a:cubicBezTo>
                  <a:cubicBezTo>
                    <a:pt x="26" y="212"/>
                    <a:pt x="26" y="212"/>
                    <a:pt x="26" y="212"/>
                  </a:cubicBezTo>
                  <a:cubicBezTo>
                    <a:pt x="25" y="211"/>
                    <a:pt x="25" y="211"/>
                    <a:pt x="25" y="211"/>
                  </a:cubicBezTo>
                  <a:cubicBezTo>
                    <a:pt x="24" y="211"/>
                    <a:pt x="24" y="211"/>
                    <a:pt x="24" y="212"/>
                  </a:cubicBezTo>
                  <a:cubicBezTo>
                    <a:pt x="23" y="212"/>
                    <a:pt x="23" y="211"/>
                    <a:pt x="24" y="211"/>
                  </a:cubicBezTo>
                  <a:cubicBezTo>
                    <a:pt x="24" y="211"/>
                    <a:pt x="24" y="211"/>
                    <a:pt x="24" y="211"/>
                  </a:cubicBezTo>
                  <a:cubicBezTo>
                    <a:pt x="24" y="210"/>
                    <a:pt x="24" y="210"/>
                    <a:pt x="24" y="210"/>
                  </a:cubicBezTo>
                  <a:cubicBezTo>
                    <a:pt x="23" y="209"/>
                    <a:pt x="23" y="209"/>
                    <a:pt x="23" y="209"/>
                  </a:cubicBezTo>
                  <a:cubicBezTo>
                    <a:pt x="22" y="209"/>
                    <a:pt x="22" y="209"/>
                    <a:pt x="22" y="209"/>
                  </a:cubicBezTo>
                  <a:cubicBezTo>
                    <a:pt x="22" y="209"/>
                    <a:pt x="21" y="209"/>
                    <a:pt x="21" y="208"/>
                  </a:cubicBezTo>
                  <a:cubicBezTo>
                    <a:pt x="21" y="208"/>
                    <a:pt x="20" y="208"/>
                    <a:pt x="20" y="209"/>
                  </a:cubicBezTo>
                  <a:cubicBezTo>
                    <a:pt x="19" y="209"/>
                    <a:pt x="19" y="209"/>
                    <a:pt x="19" y="209"/>
                  </a:cubicBezTo>
                  <a:cubicBezTo>
                    <a:pt x="18" y="209"/>
                    <a:pt x="18" y="209"/>
                    <a:pt x="18" y="209"/>
                  </a:cubicBezTo>
                  <a:cubicBezTo>
                    <a:pt x="18" y="209"/>
                    <a:pt x="18" y="208"/>
                    <a:pt x="18" y="208"/>
                  </a:cubicBezTo>
                  <a:cubicBezTo>
                    <a:pt x="17" y="208"/>
                    <a:pt x="16" y="208"/>
                    <a:pt x="15" y="208"/>
                  </a:cubicBezTo>
                  <a:cubicBezTo>
                    <a:pt x="14" y="208"/>
                    <a:pt x="14" y="208"/>
                    <a:pt x="14" y="207"/>
                  </a:cubicBezTo>
                  <a:close/>
                  <a:moveTo>
                    <a:pt x="2" y="209"/>
                  </a:moveTo>
                  <a:cubicBezTo>
                    <a:pt x="2" y="209"/>
                    <a:pt x="2" y="210"/>
                    <a:pt x="3" y="210"/>
                  </a:cubicBezTo>
                  <a:cubicBezTo>
                    <a:pt x="2" y="210"/>
                    <a:pt x="2" y="210"/>
                    <a:pt x="2" y="211"/>
                  </a:cubicBezTo>
                  <a:cubicBezTo>
                    <a:pt x="1" y="211"/>
                    <a:pt x="1" y="211"/>
                    <a:pt x="0" y="212"/>
                  </a:cubicBezTo>
                  <a:cubicBezTo>
                    <a:pt x="0" y="211"/>
                    <a:pt x="0" y="211"/>
                    <a:pt x="1" y="211"/>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51">
              <a:extLst>
                <a:ext uri="{FF2B5EF4-FFF2-40B4-BE49-F238E27FC236}">
                  <a16:creationId xmlns:a16="http://schemas.microsoft.com/office/drawing/2014/main" id="{E7941A8B-2792-43FB-B43A-534972C06FD6}"/>
                </a:ext>
              </a:extLst>
            </p:cNvPr>
            <p:cNvSpPr>
              <a:spLocks noEditPoints="1"/>
            </p:cNvSpPr>
            <p:nvPr/>
          </p:nvSpPr>
          <p:spPr bwMode="auto">
            <a:xfrm>
              <a:off x="4835186" y="4491909"/>
              <a:ext cx="101581" cy="173536"/>
            </a:xfrm>
            <a:custGeom>
              <a:avLst/>
              <a:gdLst>
                <a:gd name="T0" fmla="*/ 107 w 124"/>
                <a:gd name="T1" fmla="*/ 3 h 213"/>
                <a:gd name="T2" fmla="*/ 30 w 124"/>
                <a:gd name="T3" fmla="*/ 191 h 213"/>
                <a:gd name="T4" fmla="*/ 38 w 124"/>
                <a:gd name="T5" fmla="*/ 189 h 213"/>
                <a:gd name="T6" fmla="*/ 19 w 124"/>
                <a:gd name="T7" fmla="*/ 194 h 213"/>
                <a:gd name="T8" fmla="*/ 13 w 124"/>
                <a:gd name="T9" fmla="*/ 198 h 213"/>
                <a:gd name="T10" fmla="*/ 42 w 124"/>
                <a:gd name="T11" fmla="*/ 202 h 213"/>
                <a:gd name="T12" fmla="*/ 15 w 124"/>
                <a:gd name="T13" fmla="*/ 204 h 213"/>
                <a:gd name="T14" fmla="*/ 16 w 124"/>
                <a:gd name="T15" fmla="*/ 209 h 213"/>
                <a:gd name="T16" fmla="*/ 13 w 124"/>
                <a:gd name="T17" fmla="*/ 209 h 213"/>
                <a:gd name="T18" fmla="*/ 23 w 124"/>
                <a:gd name="T19" fmla="*/ 212 h 213"/>
                <a:gd name="T20" fmla="*/ 118 w 124"/>
                <a:gd name="T21" fmla="*/ 6 h 213"/>
                <a:gd name="T22" fmla="*/ 100 w 124"/>
                <a:gd name="T23" fmla="*/ 213 h 213"/>
                <a:gd name="T24" fmla="*/ 78 w 124"/>
                <a:gd name="T25" fmla="*/ 207 h 213"/>
                <a:gd name="T26" fmla="*/ 47 w 124"/>
                <a:gd name="T27" fmla="*/ 150 h 213"/>
                <a:gd name="T28" fmla="*/ 41 w 124"/>
                <a:gd name="T29" fmla="*/ 196 h 213"/>
                <a:gd name="T30" fmla="*/ 34 w 124"/>
                <a:gd name="T31" fmla="*/ 189 h 213"/>
                <a:gd name="T32" fmla="*/ 13 w 124"/>
                <a:gd name="T33" fmla="*/ 194 h 213"/>
                <a:gd name="T34" fmla="*/ 6 w 124"/>
                <a:gd name="T35" fmla="*/ 203 h 213"/>
                <a:gd name="T36" fmla="*/ 6 w 124"/>
                <a:gd name="T37" fmla="*/ 199 h 213"/>
                <a:gd name="T38" fmla="*/ 1 w 124"/>
                <a:gd name="T39" fmla="*/ 187 h 213"/>
                <a:gd name="T40" fmla="*/ 46 w 124"/>
                <a:gd name="T41" fmla="*/ 1 h 213"/>
                <a:gd name="T42" fmla="*/ 87 w 124"/>
                <a:gd name="T43" fmla="*/ 62 h 213"/>
                <a:gd name="T44" fmla="*/ 95 w 124"/>
                <a:gd name="T45" fmla="*/ 2 h 213"/>
                <a:gd name="T46" fmla="*/ 36 w 124"/>
                <a:gd name="T47" fmla="*/ 2 h 213"/>
                <a:gd name="T48" fmla="*/ 96 w 124"/>
                <a:gd name="T49" fmla="*/ 6 h 213"/>
                <a:gd name="T50" fmla="*/ 120 w 124"/>
                <a:gd name="T51" fmla="*/ 9 h 213"/>
                <a:gd name="T52" fmla="*/ 6 w 124"/>
                <a:gd name="T53" fmla="*/ 12 h 213"/>
                <a:gd name="T54" fmla="*/ 49 w 124"/>
                <a:gd name="T55" fmla="*/ 16 h 213"/>
                <a:gd name="T56" fmla="*/ 96 w 124"/>
                <a:gd name="T57" fmla="*/ 43 h 213"/>
                <a:gd name="T58" fmla="*/ 100 w 124"/>
                <a:gd name="T59" fmla="*/ 52 h 213"/>
                <a:gd name="T60" fmla="*/ 102 w 124"/>
                <a:gd name="T61" fmla="*/ 54 h 213"/>
                <a:gd name="T62" fmla="*/ 88 w 124"/>
                <a:gd name="T63" fmla="*/ 61 h 213"/>
                <a:gd name="T64" fmla="*/ 99 w 124"/>
                <a:gd name="T65" fmla="*/ 70 h 213"/>
                <a:gd name="T66" fmla="*/ 33 w 124"/>
                <a:gd name="T67" fmla="*/ 82 h 213"/>
                <a:gd name="T68" fmla="*/ 39 w 124"/>
                <a:gd name="T69" fmla="*/ 86 h 213"/>
                <a:gd name="T70" fmla="*/ 98 w 124"/>
                <a:gd name="T71" fmla="*/ 98 h 213"/>
                <a:gd name="T72" fmla="*/ 6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4 h 213"/>
                <a:gd name="T92" fmla="*/ 5 w 124"/>
                <a:gd name="T93" fmla="*/ 188 h 213"/>
                <a:gd name="T94" fmla="*/ 16 w 124"/>
                <a:gd name="T95" fmla="*/ 190 h 213"/>
                <a:gd name="T96" fmla="*/ 3 w 124"/>
                <a:gd name="T97" fmla="*/ 199 h 213"/>
                <a:gd name="T98" fmla="*/ 117 w 124"/>
                <a:gd name="T99" fmla="*/ 207 h 213"/>
                <a:gd name="T100" fmla="*/ 32 w 124"/>
                <a:gd name="T101" fmla="*/ 205 h 213"/>
                <a:gd name="T102" fmla="*/ 39 w 124"/>
                <a:gd name="T103" fmla="*/ 206 h 213"/>
                <a:gd name="T104" fmla="*/ 32 w 124"/>
                <a:gd name="T105" fmla="*/ 209 h 213"/>
                <a:gd name="T106" fmla="*/ 20 w 124"/>
                <a:gd name="T107" fmla="*/ 204 h 213"/>
                <a:gd name="T108" fmla="*/ 21 w 124"/>
                <a:gd name="T109" fmla="*/ 199 h 213"/>
                <a:gd name="T110" fmla="*/ 28 w 124"/>
                <a:gd name="T111" fmla="*/ 193 h 213"/>
                <a:gd name="T112" fmla="*/ 25 w 124"/>
                <a:gd name="T113" fmla="*/ 195 h 213"/>
                <a:gd name="T114" fmla="*/ 23 w 124"/>
                <a:gd name="T115" fmla="*/ 205 h 213"/>
                <a:gd name="T116" fmla="*/ 23 w 124"/>
                <a:gd name="T117" fmla="*/ 207 h 213"/>
                <a:gd name="T118" fmla="*/ 38 w 124"/>
                <a:gd name="T119" fmla="*/ 202 h 213"/>
                <a:gd name="T120" fmla="*/ 18 w 124"/>
                <a:gd name="T121" fmla="*/ 195 h 213"/>
                <a:gd name="T122" fmla="*/ 37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100" y="1"/>
                    <a:pt x="99" y="1"/>
                  </a:cubicBezTo>
                  <a:cubicBezTo>
                    <a:pt x="98" y="1"/>
                    <a:pt x="98" y="2"/>
                    <a:pt x="98" y="3"/>
                  </a:cubicBezTo>
                  <a:cubicBezTo>
                    <a:pt x="99" y="3"/>
                    <a:pt x="99" y="3"/>
                    <a:pt x="100" y="3"/>
                  </a:cubicBezTo>
                  <a:cubicBezTo>
                    <a:pt x="100" y="2"/>
                    <a:pt x="100" y="2"/>
                    <a:pt x="100" y="1"/>
                  </a:cubicBezTo>
                  <a:close/>
                  <a:moveTo>
                    <a:pt x="117" y="1"/>
                  </a:moveTo>
                  <a:cubicBezTo>
                    <a:pt x="117" y="1"/>
                    <a:pt x="117" y="1"/>
                    <a:pt x="118" y="1"/>
                  </a:cubicBezTo>
                  <a:cubicBezTo>
                    <a:pt x="119" y="1"/>
                    <a:pt x="120" y="1"/>
                    <a:pt x="120" y="1"/>
                  </a:cubicBezTo>
                  <a:cubicBezTo>
                    <a:pt x="120" y="2"/>
                    <a:pt x="120" y="3"/>
                    <a:pt x="120" y="3"/>
                  </a:cubicBezTo>
                  <a:cubicBezTo>
                    <a:pt x="120" y="3"/>
                    <a:pt x="120" y="4"/>
                    <a:pt x="120" y="4"/>
                  </a:cubicBezTo>
                  <a:cubicBezTo>
                    <a:pt x="119" y="4"/>
                    <a:pt x="119" y="3"/>
                    <a:pt x="118" y="3"/>
                  </a:cubicBezTo>
                  <a:cubicBezTo>
                    <a:pt x="117" y="3"/>
                    <a:pt x="117" y="2"/>
                    <a:pt x="117" y="1"/>
                  </a:cubicBezTo>
                  <a:close/>
                  <a:moveTo>
                    <a:pt x="104" y="1"/>
                  </a:moveTo>
                  <a:cubicBezTo>
                    <a:pt x="104" y="2"/>
                    <a:pt x="104" y="3"/>
                    <a:pt x="104" y="3"/>
                  </a:cubicBezTo>
                  <a:cubicBezTo>
                    <a:pt x="104" y="3"/>
                    <a:pt x="103" y="3"/>
                    <a:pt x="103" y="3"/>
                  </a:cubicBezTo>
                  <a:cubicBezTo>
                    <a:pt x="103" y="3"/>
                    <a:pt x="103" y="3"/>
                    <a:pt x="102" y="3"/>
                  </a:cubicBezTo>
                  <a:cubicBezTo>
                    <a:pt x="102" y="2"/>
                    <a:pt x="102" y="2"/>
                    <a:pt x="101" y="2"/>
                  </a:cubicBezTo>
                  <a:cubicBezTo>
                    <a:pt x="101" y="1"/>
                    <a:pt x="102" y="1"/>
                    <a:pt x="103" y="1"/>
                  </a:cubicBezTo>
                  <a:cubicBezTo>
                    <a:pt x="103" y="2"/>
                    <a:pt x="104" y="2"/>
                    <a:pt x="104" y="1"/>
                  </a:cubicBezTo>
                  <a:close/>
                  <a:moveTo>
                    <a:pt x="114" y="1"/>
                  </a:moveTo>
                  <a:cubicBezTo>
                    <a:pt x="115" y="2"/>
                    <a:pt x="115" y="2"/>
                    <a:pt x="114" y="2"/>
                  </a:cubicBezTo>
                  <a:cubicBezTo>
                    <a:pt x="114" y="2"/>
                    <a:pt x="114" y="2"/>
                    <a:pt x="114" y="2"/>
                  </a:cubicBezTo>
                  <a:cubicBezTo>
                    <a:pt x="114" y="2"/>
                    <a:pt x="114" y="2"/>
                    <a:pt x="114" y="2"/>
                  </a:cubicBezTo>
                  <a:cubicBezTo>
                    <a:pt x="114" y="1"/>
                    <a:pt x="114" y="1"/>
                    <a:pt x="114" y="1"/>
                  </a:cubicBezTo>
                  <a:close/>
                  <a:moveTo>
                    <a:pt x="124" y="4"/>
                  </a:moveTo>
                  <a:cubicBezTo>
                    <a:pt x="123" y="4"/>
                    <a:pt x="122" y="4"/>
                    <a:pt x="122" y="3"/>
                  </a:cubicBezTo>
                  <a:cubicBezTo>
                    <a:pt x="122" y="2"/>
                    <a:pt x="122" y="2"/>
                    <a:pt x="123" y="1"/>
                  </a:cubicBezTo>
                  <a:cubicBezTo>
                    <a:pt x="124" y="1"/>
                    <a:pt x="124" y="2"/>
                    <a:pt x="124" y="2"/>
                  </a:cubicBezTo>
                  <a:cubicBezTo>
                    <a:pt x="124" y="3"/>
                    <a:pt x="124" y="4"/>
                    <a:pt x="124" y="4"/>
                  </a:cubicBezTo>
                  <a:close/>
                  <a:moveTo>
                    <a:pt x="107" y="3"/>
                  </a:moveTo>
                  <a:cubicBezTo>
                    <a:pt x="107" y="3"/>
                    <a:pt x="107" y="3"/>
                    <a:pt x="107" y="3"/>
                  </a:cubicBezTo>
                  <a:cubicBezTo>
                    <a:pt x="107" y="3"/>
                    <a:pt x="107" y="3"/>
                    <a:pt x="107" y="3"/>
                  </a:cubicBezTo>
                  <a:cubicBezTo>
                    <a:pt x="107" y="3"/>
                    <a:pt x="107" y="3"/>
                    <a:pt x="107" y="3"/>
                  </a:cubicBezTo>
                  <a:cubicBezTo>
                    <a:pt x="107" y="3"/>
                    <a:pt x="107" y="2"/>
                    <a:pt x="107" y="3"/>
                  </a:cubicBezTo>
                  <a:close/>
                  <a:moveTo>
                    <a:pt x="112" y="4"/>
                  </a:moveTo>
                  <a:cubicBezTo>
                    <a:pt x="112" y="4"/>
                    <a:pt x="112" y="4"/>
                    <a:pt x="112" y="4"/>
                  </a:cubicBezTo>
                  <a:cubicBezTo>
                    <a:pt x="111" y="4"/>
                    <a:pt x="111" y="4"/>
                    <a:pt x="111" y="4"/>
                  </a:cubicBezTo>
                  <a:cubicBezTo>
                    <a:pt x="111" y="3"/>
                    <a:pt x="112" y="3"/>
                    <a:pt x="112" y="3"/>
                  </a:cubicBezTo>
                  <a:cubicBezTo>
                    <a:pt x="112" y="3"/>
                    <a:pt x="112" y="3"/>
                    <a:pt x="112" y="4"/>
                  </a:cubicBezTo>
                  <a:close/>
                  <a:moveTo>
                    <a:pt x="113" y="4"/>
                  </a:moveTo>
                  <a:cubicBezTo>
                    <a:pt x="113" y="3"/>
                    <a:pt x="113" y="3"/>
                    <a:pt x="114" y="3"/>
                  </a:cubicBezTo>
                  <a:cubicBezTo>
                    <a:pt x="115" y="3"/>
                    <a:pt x="115" y="4"/>
                    <a:pt x="115" y="5"/>
                  </a:cubicBezTo>
                  <a:cubicBezTo>
                    <a:pt x="114" y="5"/>
                    <a:pt x="114" y="5"/>
                    <a:pt x="114" y="5"/>
                  </a:cubicBezTo>
                  <a:cubicBezTo>
                    <a:pt x="113" y="4"/>
                    <a:pt x="113" y="4"/>
                    <a:pt x="113" y="4"/>
                  </a:cubicBezTo>
                  <a:close/>
                  <a:moveTo>
                    <a:pt x="108" y="7"/>
                  </a:moveTo>
                  <a:lnTo>
                    <a:pt x="109" y="7"/>
                  </a:lnTo>
                  <a:lnTo>
                    <a:pt x="109" y="8"/>
                  </a:lnTo>
                  <a:lnTo>
                    <a:pt x="108" y="8"/>
                  </a:lnTo>
                  <a:lnTo>
                    <a:pt x="108" y="7"/>
                  </a:lnTo>
                  <a:close/>
                  <a:moveTo>
                    <a:pt x="32" y="167"/>
                  </a:moveTo>
                  <a:cubicBezTo>
                    <a:pt x="32" y="167"/>
                    <a:pt x="32" y="167"/>
                    <a:pt x="32" y="167"/>
                  </a:cubicBezTo>
                  <a:cubicBezTo>
                    <a:pt x="32" y="167"/>
                    <a:pt x="32" y="167"/>
                    <a:pt x="32" y="167"/>
                  </a:cubicBezTo>
                  <a:cubicBezTo>
                    <a:pt x="31" y="167"/>
                    <a:pt x="31" y="167"/>
                    <a:pt x="32" y="167"/>
                  </a:cubicBezTo>
                  <a:cubicBezTo>
                    <a:pt x="32" y="167"/>
                    <a:pt x="32" y="167"/>
                    <a:pt x="32" y="167"/>
                  </a:cubicBezTo>
                  <a:close/>
                  <a:moveTo>
                    <a:pt x="28" y="188"/>
                  </a:moveTo>
                  <a:cubicBezTo>
                    <a:pt x="28" y="188"/>
                    <a:pt x="28" y="188"/>
                    <a:pt x="28" y="188"/>
                  </a:cubicBezTo>
                  <a:cubicBezTo>
                    <a:pt x="28" y="188"/>
                    <a:pt x="27" y="188"/>
                    <a:pt x="27" y="188"/>
                  </a:cubicBezTo>
                  <a:cubicBezTo>
                    <a:pt x="27" y="188"/>
                    <a:pt x="27" y="188"/>
                    <a:pt x="28" y="188"/>
                  </a:cubicBezTo>
                  <a:cubicBezTo>
                    <a:pt x="28" y="188"/>
                    <a:pt x="28" y="188"/>
                    <a:pt x="28" y="188"/>
                  </a:cubicBezTo>
                  <a:close/>
                  <a:moveTo>
                    <a:pt x="32" y="187"/>
                  </a:moveTo>
                  <a:cubicBezTo>
                    <a:pt x="33" y="187"/>
                    <a:pt x="33" y="187"/>
                    <a:pt x="33" y="188"/>
                  </a:cubicBezTo>
                  <a:cubicBezTo>
                    <a:pt x="33" y="188"/>
                    <a:pt x="33" y="188"/>
                    <a:pt x="33" y="189"/>
                  </a:cubicBezTo>
                  <a:cubicBezTo>
                    <a:pt x="33" y="189"/>
                    <a:pt x="33" y="189"/>
                    <a:pt x="33" y="190"/>
                  </a:cubicBezTo>
                  <a:cubicBezTo>
                    <a:pt x="33" y="190"/>
                    <a:pt x="33" y="191"/>
                    <a:pt x="33" y="191"/>
                  </a:cubicBezTo>
                  <a:cubicBezTo>
                    <a:pt x="33" y="191"/>
                    <a:pt x="32" y="191"/>
                    <a:pt x="31" y="191"/>
                  </a:cubicBezTo>
                  <a:cubicBezTo>
                    <a:pt x="30" y="191"/>
                    <a:pt x="30" y="191"/>
                    <a:pt x="30" y="191"/>
                  </a:cubicBezTo>
                  <a:cubicBezTo>
                    <a:pt x="30" y="190"/>
                    <a:pt x="30" y="190"/>
                    <a:pt x="30" y="190"/>
                  </a:cubicBezTo>
                  <a:cubicBezTo>
                    <a:pt x="30" y="190"/>
                    <a:pt x="30" y="190"/>
                    <a:pt x="30" y="190"/>
                  </a:cubicBezTo>
                  <a:cubicBezTo>
                    <a:pt x="31" y="190"/>
                    <a:pt x="31" y="190"/>
                    <a:pt x="31" y="190"/>
                  </a:cubicBezTo>
                  <a:cubicBezTo>
                    <a:pt x="32" y="190"/>
                    <a:pt x="32" y="190"/>
                    <a:pt x="32" y="190"/>
                  </a:cubicBezTo>
                  <a:lnTo>
                    <a:pt x="32" y="187"/>
                  </a:lnTo>
                  <a:close/>
                  <a:moveTo>
                    <a:pt x="30" y="189"/>
                  </a:moveTo>
                  <a:cubicBezTo>
                    <a:pt x="30" y="189"/>
                    <a:pt x="30" y="189"/>
                    <a:pt x="30" y="189"/>
                  </a:cubicBezTo>
                  <a:cubicBezTo>
                    <a:pt x="30" y="189"/>
                    <a:pt x="29" y="189"/>
                    <a:pt x="29" y="189"/>
                  </a:cubicBezTo>
                  <a:cubicBezTo>
                    <a:pt x="29" y="188"/>
                    <a:pt x="30" y="188"/>
                    <a:pt x="30" y="188"/>
                  </a:cubicBezTo>
                  <a:cubicBezTo>
                    <a:pt x="30" y="188"/>
                    <a:pt x="30" y="188"/>
                    <a:pt x="30" y="189"/>
                  </a:cubicBezTo>
                  <a:close/>
                  <a:moveTo>
                    <a:pt x="26" y="190"/>
                  </a:moveTo>
                  <a:cubicBezTo>
                    <a:pt x="26" y="190"/>
                    <a:pt x="25" y="190"/>
                    <a:pt x="25" y="190"/>
                  </a:cubicBezTo>
                  <a:cubicBezTo>
                    <a:pt x="25" y="189"/>
                    <a:pt x="25" y="189"/>
                    <a:pt x="25" y="189"/>
                  </a:cubicBezTo>
                  <a:cubicBezTo>
                    <a:pt x="26" y="189"/>
                    <a:pt x="26" y="189"/>
                    <a:pt x="27" y="189"/>
                  </a:cubicBezTo>
                  <a:cubicBezTo>
                    <a:pt x="27" y="189"/>
                    <a:pt x="27" y="190"/>
                    <a:pt x="27" y="190"/>
                  </a:cubicBezTo>
                  <a:cubicBezTo>
                    <a:pt x="26" y="189"/>
                    <a:pt x="26" y="190"/>
                    <a:pt x="26" y="190"/>
                  </a:cubicBezTo>
                  <a:close/>
                  <a:moveTo>
                    <a:pt x="31" y="189"/>
                  </a:moveTo>
                  <a:cubicBezTo>
                    <a:pt x="31" y="189"/>
                    <a:pt x="31" y="189"/>
                    <a:pt x="31" y="189"/>
                  </a:cubicBezTo>
                  <a:cubicBezTo>
                    <a:pt x="31" y="189"/>
                    <a:pt x="31" y="189"/>
                    <a:pt x="30" y="189"/>
                  </a:cubicBezTo>
                  <a:cubicBezTo>
                    <a:pt x="31" y="189"/>
                    <a:pt x="31" y="189"/>
                    <a:pt x="31" y="189"/>
                  </a:cubicBezTo>
                  <a:cubicBezTo>
                    <a:pt x="31" y="189"/>
                    <a:pt x="31" y="189"/>
                    <a:pt x="31" y="189"/>
                  </a:cubicBezTo>
                  <a:close/>
                  <a:moveTo>
                    <a:pt x="23" y="189"/>
                  </a:moveTo>
                  <a:cubicBezTo>
                    <a:pt x="23" y="189"/>
                    <a:pt x="23" y="190"/>
                    <a:pt x="22" y="190"/>
                  </a:cubicBezTo>
                  <a:cubicBezTo>
                    <a:pt x="22" y="190"/>
                    <a:pt x="22" y="190"/>
                    <a:pt x="22" y="190"/>
                  </a:cubicBezTo>
                  <a:cubicBezTo>
                    <a:pt x="22" y="189"/>
                    <a:pt x="22" y="189"/>
                    <a:pt x="22" y="189"/>
                  </a:cubicBezTo>
                  <a:cubicBezTo>
                    <a:pt x="22" y="189"/>
                    <a:pt x="23" y="189"/>
                    <a:pt x="23" y="189"/>
                  </a:cubicBezTo>
                  <a:close/>
                  <a:moveTo>
                    <a:pt x="25" y="190"/>
                  </a:moveTo>
                  <a:cubicBezTo>
                    <a:pt x="24" y="190"/>
                    <a:pt x="24" y="190"/>
                    <a:pt x="24" y="190"/>
                  </a:cubicBezTo>
                  <a:cubicBezTo>
                    <a:pt x="24" y="190"/>
                    <a:pt x="24" y="190"/>
                    <a:pt x="24" y="190"/>
                  </a:cubicBezTo>
                  <a:cubicBezTo>
                    <a:pt x="24" y="189"/>
                    <a:pt x="24" y="189"/>
                    <a:pt x="24" y="189"/>
                  </a:cubicBezTo>
                  <a:cubicBezTo>
                    <a:pt x="24" y="189"/>
                    <a:pt x="25" y="189"/>
                    <a:pt x="25" y="190"/>
                  </a:cubicBezTo>
                  <a:close/>
                  <a:moveTo>
                    <a:pt x="38" y="189"/>
                  </a:moveTo>
                  <a:cubicBezTo>
                    <a:pt x="38" y="189"/>
                    <a:pt x="38" y="189"/>
                    <a:pt x="38" y="189"/>
                  </a:cubicBezTo>
                  <a:cubicBezTo>
                    <a:pt x="37" y="189"/>
                    <a:pt x="37" y="189"/>
                    <a:pt x="37" y="189"/>
                  </a:cubicBezTo>
                  <a:cubicBezTo>
                    <a:pt x="37" y="189"/>
                    <a:pt x="37" y="189"/>
                    <a:pt x="37" y="189"/>
                  </a:cubicBezTo>
                  <a:cubicBezTo>
                    <a:pt x="37" y="189"/>
                    <a:pt x="38" y="189"/>
                    <a:pt x="38" y="189"/>
                  </a:cubicBezTo>
                  <a:close/>
                  <a:moveTo>
                    <a:pt x="20" y="193"/>
                  </a:moveTo>
                  <a:cubicBezTo>
                    <a:pt x="20" y="192"/>
                    <a:pt x="20" y="192"/>
                    <a:pt x="20" y="192"/>
                  </a:cubicBezTo>
                  <a:cubicBezTo>
                    <a:pt x="19" y="192"/>
                    <a:pt x="19" y="191"/>
                    <a:pt x="19" y="191"/>
                  </a:cubicBezTo>
                  <a:cubicBezTo>
                    <a:pt x="20" y="191"/>
                    <a:pt x="20" y="191"/>
                    <a:pt x="20" y="192"/>
                  </a:cubicBezTo>
                  <a:cubicBezTo>
                    <a:pt x="21" y="192"/>
                    <a:pt x="21" y="192"/>
                    <a:pt x="22" y="192"/>
                  </a:cubicBezTo>
                  <a:cubicBezTo>
                    <a:pt x="22" y="193"/>
                    <a:pt x="21" y="193"/>
                    <a:pt x="20" y="193"/>
                  </a:cubicBezTo>
                  <a:close/>
                  <a:moveTo>
                    <a:pt x="28" y="190"/>
                  </a:moveTo>
                  <a:cubicBezTo>
                    <a:pt x="27" y="191"/>
                    <a:pt x="27" y="191"/>
                    <a:pt x="27" y="191"/>
                  </a:cubicBezTo>
                  <a:lnTo>
                    <a:pt x="26" y="191"/>
                  </a:lnTo>
                  <a:cubicBezTo>
                    <a:pt x="26" y="191"/>
                    <a:pt x="26" y="191"/>
                    <a:pt x="27" y="191"/>
                  </a:cubicBezTo>
                  <a:cubicBezTo>
                    <a:pt x="27" y="191"/>
                    <a:pt x="27" y="191"/>
                    <a:pt x="28" y="190"/>
                  </a:cubicBezTo>
                  <a:close/>
                  <a:moveTo>
                    <a:pt x="34" y="195"/>
                  </a:moveTo>
                  <a:cubicBezTo>
                    <a:pt x="35" y="195"/>
                    <a:pt x="35" y="195"/>
                    <a:pt x="36" y="194"/>
                  </a:cubicBezTo>
                  <a:cubicBezTo>
                    <a:pt x="36" y="194"/>
                    <a:pt x="36" y="193"/>
                    <a:pt x="36" y="192"/>
                  </a:cubicBezTo>
                  <a:cubicBezTo>
                    <a:pt x="37" y="192"/>
                    <a:pt x="37" y="192"/>
                    <a:pt x="37" y="193"/>
                  </a:cubicBezTo>
                  <a:cubicBezTo>
                    <a:pt x="37" y="194"/>
                    <a:pt x="37" y="194"/>
                    <a:pt x="38" y="194"/>
                  </a:cubicBezTo>
                  <a:cubicBezTo>
                    <a:pt x="37" y="194"/>
                    <a:pt x="37" y="194"/>
                    <a:pt x="37" y="195"/>
                  </a:cubicBezTo>
                  <a:cubicBezTo>
                    <a:pt x="36" y="195"/>
                    <a:pt x="36" y="195"/>
                    <a:pt x="36" y="195"/>
                  </a:cubicBezTo>
                  <a:cubicBezTo>
                    <a:pt x="36" y="195"/>
                    <a:pt x="36" y="195"/>
                    <a:pt x="36" y="195"/>
                  </a:cubicBezTo>
                  <a:cubicBezTo>
                    <a:pt x="37" y="195"/>
                    <a:pt x="37" y="196"/>
                    <a:pt x="38" y="196"/>
                  </a:cubicBezTo>
                  <a:cubicBezTo>
                    <a:pt x="38" y="196"/>
                    <a:pt x="38" y="196"/>
                    <a:pt x="37" y="196"/>
                  </a:cubicBezTo>
                  <a:cubicBezTo>
                    <a:pt x="37" y="196"/>
                    <a:pt x="37" y="196"/>
                    <a:pt x="36" y="196"/>
                  </a:cubicBezTo>
                  <a:cubicBezTo>
                    <a:pt x="36" y="196"/>
                    <a:pt x="36" y="196"/>
                    <a:pt x="35" y="196"/>
                  </a:cubicBezTo>
                  <a:cubicBezTo>
                    <a:pt x="35" y="196"/>
                    <a:pt x="35" y="196"/>
                    <a:pt x="35" y="196"/>
                  </a:cubicBezTo>
                  <a:cubicBezTo>
                    <a:pt x="35" y="196"/>
                    <a:pt x="34" y="196"/>
                    <a:pt x="34" y="196"/>
                  </a:cubicBezTo>
                  <a:cubicBezTo>
                    <a:pt x="34" y="197"/>
                    <a:pt x="34" y="197"/>
                    <a:pt x="33" y="197"/>
                  </a:cubicBezTo>
                  <a:cubicBezTo>
                    <a:pt x="33" y="196"/>
                    <a:pt x="34" y="196"/>
                    <a:pt x="34" y="195"/>
                  </a:cubicBezTo>
                  <a:close/>
                  <a:moveTo>
                    <a:pt x="19" y="194"/>
                  </a:moveTo>
                  <a:cubicBezTo>
                    <a:pt x="19" y="195"/>
                    <a:pt x="19" y="195"/>
                    <a:pt x="19" y="194"/>
                  </a:cubicBezTo>
                  <a:cubicBezTo>
                    <a:pt x="19" y="194"/>
                    <a:pt x="19" y="194"/>
                    <a:pt x="19" y="194"/>
                  </a:cubicBezTo>
                  <a:cubicBezTo>
                    <a:pt x="19" y="193"/>
                    <a:pt x="19" y="193"/>
                    <a:pt x="19" y="193"/>
                  </a:cubicBezTo>
                  <a:cubicBezTo>
                    <a:pt x="19" y="194"/>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4"/>
                    <a:pt x="23" y="194"/>
                  </a:cubicBezTo>
                  <a:close/>
                  <a:moveTo>
                    <a:pt x="16" y="194"/>
                  </a:moveTo>
                  <a:cubicBezTo>
                    <a:pt x="16" y="194"/>
                    <a:pt x="16" y="195"/>
                    <a:pt x="16" y="195"/>
                  </a:cubicBezTo>
                  <a:cubicBezTo>
                    <a:pt x="15" y="195"/>
                    <a:pt x="15" y="195"/>
                    <a:pt x="15" y="195"/>
                  </a:cubicBezTo>
                  <a:cubicBezTo>
                    <a:pt x="15" y="195"/>
                    <a:pt x="15" y="194"/>
                    <a:pt x="15" y="194"/>
                  </a:cubicBezTo>
                  <a:cubicBezTo>
                    <a:pt x="15" y="194"/>
                    <a:pt x="16" y="194"/>
                    <a:pt x="16" y="194"/>
                  </a:cubicBezTo>
                  <a:close/>
                  <a:moveTo>
                    <a:pt x="21" y="194"/>
                  </a:moveTo>
                  <a:cubicBezTo>
                    <a:pt x="21" y="194"/>
                    <a:pt x="21" y="195"/>
                    <a:pt x="21" y="195"/>
                  </a:cubicBezTo>
                  <a:cubicBezTo>
                    <a:pt x="21" y="195"/>
                    <a:pt x="21" y="195"/>
                    <a:pt x="21" y="195"/>
                  </a:cubicBezTo>
                  <a:cubicBezTo>
                    <a:pt x="21" y="195"/>
                    <a:pt x="21" y="194"/>
                    <a:pt x="21" y="194"/>
                  </a:cubicBezTo>
                  <a:cubicBezTo>
                    <a:pt x="21" y="194"/>
                    <a:pt x="21" y="194"/>
                    <a:pt x="21" y="194"/>
                  </a:cubicBezTo>
                  <a:close/>
                  <a:moveTo>
                    <a:pt x="12" y="196"/>
                  </a:moveTo>
                  <a:cubicBezTo>
                    <a:pt x="13" y="196"/>
                    <a:pt x="13" y="196"/>
                    <a:pt x="13" y="196"/>
                  </a:cubicBezTo>
                  <a:cubicBezTo>
                    <a:pt x="12" y="196"/>
                    <a:pt x="12" y="197"/>
                    <a:pt x="12" y="197"/>
                  </a:cubicBezTo>
                  <a:cubicBezTo>
                    <a:pt x="12" y="197"/>
                    <a:pt x="11" y="196"/>
                    <a:pt x="11" y="196"/>
                  </a:cubicBezTo>
                  <a:cubicBezTo>
                    <a:pt x="11" y="196"/>
                    <a:pt x="11" y="196"/>
                    <a:pt x="12" y="196"/>
                  </a:cubicBezTo>
                  <a:close/>
                  <a:moveTo>
                    <a:pt x="30" y="196"/>
                  </a:moveTo>
                  <a:cubicBezTo>
                    <a:pt x="30" y="196"/>
                    <a:pt x="30" y="196"/>
                    <a:pt x="30" y="196"/>
                  </a:cubicBezTo>
                  <a:cubicBezTo>
                    <a:pt x="30" y="196"/>
                    <a:pt x="30" y="196"/>
                    <a:pt x="30" y="196"/>
                  </a:cubicBezTo>
                  <a:cubicBezTo>
                    <a:pt x="29" y="196"/>
                    <a:pt x="29" y="196"/>
                    <a:pt x="30" y="196"/>
                  </a:cubicBezTo>
                  <a:cubicBezTo>
                    <a:pt x="30" y="195"/>
                    <a:pt x="30" y="195"/>
                    <a:pt x="30" y="196"/>
                  </a:cubicBezTo>
                  <a:close/>
                  <a:moveTo>
                    <a:pt x="46" y="196"/>
                  </a:moveTo>
                  <a:cubicBezTo>
                    <a:pt x="47" y="196"/>
                    <a:pt x="47" y="196"/>
                    <a:pt x="46" y="196"/>
                  </a:cubicBezTo>
                  <a:cubicBezTo>
                    <a:pt x="46" y="196"/>
                    <a:pt x="46" y="196"/>
                    <a:pt x="46" y="196"/>
                  </a:cubicBezTo>
                  <a:cubicBezTo>
                    <a:pt x="46" y="196"/>
                    <a:pt x="46" y="196"/>
                    <a:pt x="46" y="196"/>
                  </a:cubicBezTo>
                  <a:cubicBezTo>
                    <a:pt x="46" y="196"/>
                    <a:pt x="46" y="196"/>
                    <a:pt x="46" y="196"/>
                  </a:cubicBezTo>
                  <a:close/>
                  <a:moveTo>
                    <a:pt x="13" y="198"/>
                  </a:moveTo>
                  <a:cubicBezTo>
                    <a:pt x="13" y="197"/>
                    <a:pt x="13" y="197"/>
                    <a:pt x="13" y="197"/>
                  </a:cubicBezTo>
                  <a:cubicBezTo>
                    <a:pt x="13" y="197"/>
                    <a:pt x="13" y="197"/>
                    <a:pt x="13" y="197"/>
                  </a:cubicBezTo>
                  <a:lnTo>
                    <a:pt x="14" y="197"/>
                  </a:lnTo>
                  <a:cubicBezTo>
                    <a:pt x="14" y="197"/>
                    <a:pt x="14" y="197"/>
                    <a:pt x="14" y="197"/>
                  </a:cubicBezTo>
                  <a:cubicBezTo>
                    <a:pt x="14" y="198"/>
                    <a:pt x="13" y="198"/>
                    <a:pt x="13" y="198"/>
                  </a:cubicBezTo>
                  <a:close/>
                  <a:moveTo>
                    <a:pt x="30" y="197"/>
                  </a:moveTo>
                  <a:cubicBezTo>
                    <a:pt x="30" y="197"/>
                    <a:pt x="30" y="197"/>
                    <a:pt x="30" y="197"/>
                  </a:cubicBezTo>
                  <a:cubicBezTo>
                    <a:pt x="30" y="197"/>
                    <a:pt x="30" y="197"/>
                    <a:pt x="30" y="197"/>
                  </a:cubicBezTo>
                  <a:cubicBezTo>
                    <a:pt x="30" y="197"/>
                    <a:pt x="30" y="197"/>
                    <a:pt x="30" y="197"/>
                  </a:cubicBezTo>
                  <a:cubicBezTo>
                    <a:pt x="30" y="197"/>
                    <a:pt x="30" y="197"/>
                    <a:pt x="30" y="197"/>
                  </a:cubicBezTo>
                  <a:close/>
                  <a:moveTo>
                    <a:pt x="29" y="197"/>
                  </a:moveTo>
                  <a:cubicBezTo>
                    <a:pt x="29" y="197"/>
                    <a:pt x="29" y="198"/>
                    <a:pt x="29" y="198"/>
                  </a:cubicBezTo>
                  <a:cubicBezTo>
                    <a:pt x="28" y="198"/>
                    <a:pt x="28" y="198"/>
                    <a:pt x="28" y="198"/>
                  </a:cubicBezTo>
                  <a:cubicBezTo>
                    <a:pt x="28" y="197"/>
                    <a:pt x="28" y="197"/>
                    <a:pt x="28" y="197"/>
                  </a:cubicBezTo>
                  <a:cubicBezTo>
                    <a:pt x="29" y="197"/>
                    <a:pt x="29" y="197"/>
                    <a:pt x="29" y="197"/>
                  </a:cubicBezTo>
                  <a:close/>
                  <a:moveTo>
                    <a:pt x="12" y="200"/>
                  </a:moveTo>
                  <a:cubicBezTo>
                    <a:pt x="12" y="199"/>
                    <a:pt x="12" y="199"/>
                    <a:pt x="12" y="199"/>
                  </a:cubicBezTo>
                  <a:cubicBezTo>
                    <a:pt x="12" y="199"/>
                    <a:pt x="12" y="198"/>
                    <a:pt x="12" y="198"/>
                  </a:cubicBezTo>
                  <a:cubicBezTo>
                    <a:pt x="13" y="198"/>
                    <a:pt x="13" y="199"/>
                    <a:pt x="13" y="199"/>
                  </a:cubicBezTo>
                  <a:cubicBezTo>
                    <a:pt x="12" y="199"/>
                    <a:pt x="12" y="199"/>
                    <a:pt x="12" y="200"/>
                  </a:cubicBezTo>
                  <a:close/>
                  <a:moveTo>
                    <a:pt x="32" y="199"/>
                  </a:moveTo>
                  <a:cubicBezTo>
                    <a:pt x="32" y="199"/>
                    <a:pt x="32" y="199"/>
                    <a:pt x="32" y="199"/>
                  </a:cubicBezTo>
                  <a:cubicBezTo>
                    <a:pt x="32" y="199"/>
                    <a:pt x="32" y="199"/>
                    <a:pt x="32" y="199"/>
                  </a:cubicBezTo>
                  <a:cubicBezTo>
                    <a:pt x="32" y="198"/>
                    <a:pt x="32" y="198"/>
                    <a:pt x="32" y="198"/>
                  </a:cubicBezTo>
                  <a:cubicBezTo>
                    <a:pt x="32" y="198"/>
                    <a:pt x="32" y="199"/>
                    <a:pt x="32" y="199"/>
                  </a:cubicBezTo>
                  <a:close/>
                  <a:moveTo>
                    <a:pt x="41" y="202"/>
                  </a:moveTo>
                  <a:cubicBezTo>
                    <a:pt x="41" y="201"/>
                    <a:pt x="42" y="201"/>
                    <a:pt x="42" y="200"/>
                  </a:cubicBezTo>
                  <a:cubicBezTo>
                    <a:pt x="43" y="200"/>
                    <a:pt x="44" y="200"/>
                    <a:pt x="44" y="199"/>
                  </a:cubicBezTo>
                  <a:cubicBezTo>
                    <a:pt x="45" y="199"/>
                    <a:pt x="45" y="200"/>
                    <a:pt x="45" y="200"/>
                  </a:cubicBezTo>
                  <a:cubicBezTo>
                    <a:pt x="45" y="200"/>
                    <a:pt x="45" y="200"/>
                    <a:pt x="45" y="200"/>
                  </a:cubicBezTo>
                  <a:cubicBezTo>
                    <a:pt x="44" y="200"/>
                    <a:pt x="44" y="201"/>
                    <a:pt x="44" y="201"/>
                  </a:cubicBezTo>
                  <a:cubicBezTo>
                    <a:pt x="44" y="201"/>
                    <a:pt x="43" y="201"/>
                    <a:pt x="43" y="201"/>
                  </a:cubicBezTo>
                  <a:cubicBezTo>
                    <a:pt x="43" y="201"/>
                    <a:pt x="43" y="202"/>
                    <a:pt x="42" y="202"/>
                  </a:cubicBezTo>
                  <a:cubicBezTo>
                    <a:pt x="42" y="203"/>
                    <a:pt x="42" y="203"/>
                    <a:pt x="41" y="202"/>
                  </a:cubicBezTo>
                  <a:close/>
                  <a:moveTo>
                    <a:pt x="45" y="200"/>
                  </a:moveTo>
                  <a:cubicBezTo>
                    <a:pt x="46" y="200"/>
                    <a:pt x="46" y="200"/>
                    <a:pt x="46" y="200"/>
                  </a:cubicBezTo>
                  <a:cubicBezTo>
                    <a:pt x="46" y="200"/>
                    <a:pt x="46" y="200"/>
                    <a:pt x="46" y="200"/>
                  </a:cubicBezTo>
                  <a:cubicBezTo>
                    <a:pt x="46" y="200"/>
                    <a:pt x="46" y="200"/>
                    <a:pt x="46" y="201"/>
                  </a:cubicBezTo>
                  <a:cubicBezTo>
                    <a:pt x="46" y="201"/>
                    <a:pt x="46" y="201"/>
                    <a:pt x="46" y="201"/>
                  </a:cubicBezTo>
                  <a:cubicBezTo>
                    <a:pt x="46" y="201"/>
                    <a:pt x="46" y="201"/>
                    <a:pt x="45" y="201"/>
                  </a:cubicBezTo>
                  <a:lnTo>
                    <a:pt x="45" y="200"/>
                  </a:lnTo>
                  <a:close/>
                  <a:moveTo>
                    <a:pt x="7" y="204"/>
                  </a:moveTo>
                  <a:cubicBezTo>
                    <a:pt x="8" y="204"/>
                    <a:pt x="8" y="202"/>
                    <a:pt x="8" y="200"/>
                  </a:cubicBezTo>
                  <a:cubicBezTo>
                    <a:pt x="9" y="200"/>
                    <a:pt x="9" y="200"/>
                    <a:pt x="9" y="200"/>
                  </a:cubicBezTo>
                  <a:cubicBezTo>
                    <a:pt x="9" y="201"/>
                    <a:pt x="9" y="201"/>
                    <a:pt x="9" y="201"/>
                  </a:cubicBezTo>
                  <a:cubicBezTo>
                    <a:pt x="9" y="201"/>
                    <a:pt x="9" y="201"/>
                    <a:pt x="10" y="202"/>
                  </a:cubicBezTo>
                  <a:cubicBezTo>
                    <a:pt x="10" y="202"/>
                    <a:pt x="10" y="202"/>
                    <a:pt x="10" y="202"/>
                  </a:cubicBezTo>
                  <a:cubicBezTo>
                    <a:pt x="10" y="202"/>
                    <a:pt x="9" y="203"/>
                    <a:pt x="9" y="203"/>
                  </a:cubicBezTo>
                  <a:cubicBezTo>
                    <a:pt x="9" y="204"/>
                    <a:pt x="8" y="204"/>
                    <a:pt x="7" y="204"/>
                  </a:cubicBezTo>
                  <a:close/>
                  <a:moveTo>
                    <a:pt x="12" y="201"/>
                  </a:moveTo>
                  <a:cubicBezTo>
                    <a:pt x="12" y="201"/>
                    <a:pt x="12" y="201"/>
                    <a:pt x="12" y="201"/>
                  </a:cubicBezTo>
                  <a:cubicBezTo>
                    <a:pt x="12" y="201"/>
                    <a:pt x="12" y="201"/>
                    <a:pt x="12" y="201"/>
                  </a:cubicBezTo>
                  <a:cubicBezTo>
                    <a:pt x="11" y="201"/>
                    <a:pt x="11" y="201"/>
                    <a:pt x="12" y="201"/>
                  </a:cubicBezTo>
                  <a:cubicBezTo>
                    <a:pt x="12" y="201"/>
                    <a:pt x="12" y="201"/>
                    <a:pt x="12" y="201"/>
                  </a:cubicBezTo>
                  <a:close/>
                  <a:moveTo>
                    <a:pt x="47" y="202"/>
                  </a:moveTo>
                  <a:cubicBezTo>
                    <a:pt x="47" y="202"/>
                    <a:pt x="47" y="203"/>
                    <a:pt x="47" y="203"/>
                  </a:cubicBezTo>
                  <a:cubicBezTo>
                    <a:pt x="46" y="203"/>
                    <a:pt x="46" y="203"/>
                    <a:pt x="46" y="203"/>
                  </a:cubicBezTo>
                  <a:cubicBezTo>
                    <a:pt x="46" y="203"/>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6" y="206"/>
                    <a:pt x="15" y="206"/>
                  </a:cubicBezTo>
                  <a:close/>
                  <a:moveTo>
                    <a:pt x="17" y="205"/>
                  </a:moveTo>
                  <a:cubicBezTo>
                    <a:pt x="17" y="205"/>
                    <a:pt x="17" y="205"/>
                    <a:pt x="17" y="205"/>
                  </a:cubicBezTo>
                  <a:cubicBezTo>
                    <a:pt x="17" y="205"/>
                    <a:pt x="18" y="204"/>
                    <a:pt x="18" y="204"/>
                  </a:cubicBezTo>
                  <a:cubicBezTo>
                    <a:pt x="18" y="205"/>
                    <a:pt x="18" y="205"/>
                    <a:pt x="17" y="205"/>
                  </a:cubicBezTo>
                  <a:close/>
                  <a:moveTo>
                    <a:pt x="2" y="205"/>
                  </a:moveTo>
                  <a:cubicBezTo>
                    <a:pt x="2" y="205"/>
                    <a:pt x="2" y="206"/>
                    <a:pt x="2" y="206"/>
                  </a:cubicBezTo>
                  <a:cubicBezTo>
                    <a:pt x="2" y="206"/>
                    <a:pt x="1" y="206"/>
                    <a:pt x="1" y="206"/>
                  </a:cubicBezTo>
                  <a:cubicBezTo>
                    <a:pt x="1" y="206"/>
                    <a:pt x="1" y="205"/>
                    <a:pt x="1" y="205"/>
                  </a:cubicBezTo>
                  <a:cubicBezTo>
                    <a:pt x="2" y="205"/>
                    <a:pt x="2" y="205"/>
                    <a:pt x="2" y="205"/>
                  </a:cubicBezTo>
                  <a:close/>
                  <a:moveTo>
                    <a:pt x="5" y="205"/>
                  </a:moveTo>
                  <a:cubicBezTo>
                    <a:pt x="5" y="205"/>
                    <a:pt x="5" y="206"/>
                    <a:pt x="4" y="206"/>
                  </a:cubicBezTo>
                  <a:cubicBezTo>
                    <a:pt x="4" y="206"/>
                    <a:pt x="4" y="206"/>
                    <a:pt x="4" y="206"/>
                  </a:cubicBezTo>
                  <a:cubicBezTo>
                    <a:pt x="4" y="206"/>
                    <a:pt x="4" y="205"/>
                    <a:pt x="4" y="205"/>
                  </a:cubicBezTo>
                  <a:cubicBezTo>
                    <a:pt x="4" y="205"/>
                    <a:pt x="4" y="205"/>
                    <a:pt x="5" y="205"/>
                  </a:cubicBezTo>
                  <a:close/>
                  <a:moveTo>
                    <a:pt x="14" y="207"/>
                  </a:moveTo>
                  <a:cubicBezTo>
                    <a:pt x="14" y="207"/>
                    <a:pt x="14" y="207"/>
                    <a:pt x="14" y="207"/>
                  </a:cubicBezTo>
                  <a:cubicBezTo>
                    <a:pt x="14" y="207"/>
                    <a:pt x="14" y="207"/>
                    <a:pt x="14" y="207"/>
                  </a:cubicBezTo>
                  <a:cubicBezTo>
                    <a:pt x="14" y="206"/>
                    <a:pt x="14" y="206"/>
                    <a:pt x="14" y="206"/>
                  </a:cubicBezTo>
                  <a:cubicBezTo>
                    <a:pt x="14" y="207"/>
                    <a:pt x="14" y="207"/>
                    <a:pt x="14" y="207"/>
                  </a:cubicBezTo>
                  <a:close/>
                  <a:moveTo>
                    <a:pt x="84" y="208"/>
                  </a:moveTo>
                  <a:cubicBezTo>
                    <a:pt x="85" y="208"/>
                    <a:pt x="85" y="207"/>
                    <a:pt x="86" y="207"/>
                  </a:cubicBezTo>
                  <a:cubicBezTo>
                    <a:pt x="86" y="207"/>
                    <a:pt x="87" y="206"/>
                    <a:pt x="88" y="207"/>
                  </a:cubicBezTo>
                  <a:cubicBezTo>
                    <a:pt x="88" y="208"/>
                    <a:pt x="87" y="208"/>
                    <a:pt x="86" y="208"/>
                  </a:cubicBezTo>
                  <a:cubicBezTo>
                    <a:pt x="86" y="208"/>
                    <a:pt x="85" y="208"/>
                    <a:pt x="84" y="208"/>
                  </a:cubicBezTo>
                  <a:close/>
                  <a:moveTo>
                    <a:pt x="5" y="207"/>
                  </a:moveTo>
                  <a:cubicBezTo>
                    <a:pt x="5" y="207"/>
                    <a:pt x="6" y="207"/>
                    <a:pt x="6" y="207"/>
                  </a:cubicBezTo>
                  <a:cubicBezTo>
                    <a:pt x="6" y="207"/>
                    <a:pt x="7" y="207"/>
                    <a:pt x="7" y="207"/>
                  </a:cubicBezTo>
                  <a:cubicBezTo>
                    <a:pt x="7" y="207"/>
                    <a:pt x="7" y="207"/>
                    <a:pt x="7" y="208"/>
                  </a:cubicBezTo>
                  <a:cubicBezTo>
                    <a:pt x="6" y="208"/>
                    <a:pt x="6" y="208"/>
                    <a:pt x="5" y="207"/>
                  </a:cubicBezTo>
                  <a:close/>
                  <a:moveTo>
                    <a:pt x="15" y="211"/>
                  </a:moveTo>
                  <a:cubicBezTo>
                    <a:pt x="16" y="211"/>
                    <a:pt x="16" y="210"/>
                    <a:pt x="16" y="209"/>
                  </a:cubicBezTo>
                  <a:cubicBezTo>
                    <a:pt x="15" y="209"/>
                    <a:pt x="15" y="208"/>
                    <a:pt x="15" y="207"/>
                  </a:cubicBezTo>
                  <a:cubicBezTo>
                    <a:pt x="16" y="208"/>
                    <a:pt x="17" y="208"/>
                    <a:pt x="17" y="209"/>
                  </a:cubicBezTo>
                  <a:cubicBezTo>
                    <a:pt x="17" y="209"/>
                    <a:pt x="17" y="210"/>
                    <a:pt x="17" y="211"/>
                  </a:cubicBezTo>
                  <a:cubicBezTo>
                    <a:pt x="17" y="212"/>
                    <a:pt x="17" y="212"/>
                    <a:pt x="18" y="212"/>
                  </a:cubicBezTo>
                  <a:cubicBezTo>
                    <a:pt x="18" y="212"/>
                    <a:pt x="18" y="212"/>
                    <a:pt x="18" y="212"/>
                  </a:cubicBezTo>
                  <a:cubicBezTo>
                    <a:pt x="18" y="212"/>
                    <a:pt x="18" y="213"/>
                    <a:pt x="18" y="213"/>
                  </a:cubicBezTo>
                  <a:cubicBezTo>
                    <a:pt x="17" y="213"/>
                    <a:pt x="17" y="213"/>
                    <a:pt x="17" y="212"/>
                  </a:cubicBezTo>
                  <a:cubicBezTo>
                    <a:pt x="16" y="212"/>
                    <a:pt x="16" y="212"/>
                    <a:pt x="16" y="212"/>
                  </a:cubicBezTo>
                  <a:cubicBezTo>
                    <a:pt x="16" y="211"/>
                    <a:pt x="16" y="211"/>
                    <a:pt x="15" y="211"/>
                  </a:cubicBezTo>
                  <a:close/>
                  <a:moveTo>
                    <a:pt x="3" y="208"/>
                  </a:moveTo>
                  <a:cubicBezTo>
                    <a:pt x="3" y="209"/>
                    <a:pt x="3" y="209"/>
                    <a:pt x="3" y="209"/>
                  </a:cubicBezTo>
                  <a:cubicBezTo>
                    <a:pt x="3" y="209"/>
                    <a:pt x="3" y="209"/>
                    <a:pt x="3" y="208"/>
                  </a:cubicBezTo>
                  <a:cubicBezTo>
                    <a:pt x="3" y="208"/>
                    <a:pt x="3" y="208"/>
                    <a:pt x="3" y="208"/>
                  </a:cubicBezTo>
                  <a:cubicBezTo>
                    <a:pt x="3" y="208"/>
                    <a:pt x="3" y="208"/>
                    <a:pt x="3" y="208"/>
                  </a:cubicBezTo>
                  <a:close/>
                  <a:moveTo>
                    <a:pt x="8" y="211"/>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9" y="209"/>
                  </a:cubicBezTo>
                  <a:cubicBezTo>
                    <a:pt x="9" y="210"/>
                    <a:pt x="9" y="210"/>
                    <a:pt x="9" y="210"/>
                  </a:cubicBezTo>
                  <a:cubicBezTo>
                    <a:pt x="9" y="210"/>
                    <a:pt x="8" y="210"/>
                    <a:pt x="8" y="210"/>
                  </a:cubicBezTo>
                  <a:cubicBezTo>
                    <a:pt x="8" y="210"/>
                    <a:pt x="9" y="210"/>
                    <a:pt x="9" y="210"/>
                  </a:cubicBezTo>
                  <a:cubicBezTo>
                    <a:pt x="9" y="211"/>
                    <a:pt x="9" y="211"/>
                    <a:pt x="9" y="211"/>
                  </a:cubicBezTo>
                  <a:cubicBezTo>
                    <a:pt x="8" y="211"/>
                    <a:pt x="8" y="211"/>
                    <a:pt x="8" y="211"/>
                  </a:cubicBezTo>
                  <a:cubicBezTo>
                    <a:pt x="7" y="211"/>
                    <a:pt x="7" y="211"/>
                    <a:pt x="7" y="212"/>
                  </a:cubicBezTo>
                  <a:cubicBezTo>
                    <a:pt x="7" y="212"/>
                    <a:pt x="7" y="212"/>
                    <a:pt x="6" y="212"/>
                  </a:cubicBezTo>
                  <a:cubicBezTo>
                    <a:pt x="5" y="212"/>
                    <a:pt x="5" y="211"/>
                    <a:pt x="5" y="211"/>
                  </a:cubicBezTo>
                  <a:lnTo>
                    <a:pt x="8" y="211"/>
                  </a:lnTo>
                  <a:close/>
                  <a:moveTo>
                    <a:pt x="14" y="209"/>
                  </a:moveTo>
                  <a:cubicBezTo>
                    <a:pt x="14" y="210"/>
                    <a:pt x="14" y="210"/>
                    <a:pt x="13" y="210"/>
                  </a:cubicBezTo>
                  <a:cubicBezTo>
                    <a:pt x="13" y="210"/>
                    <a:pt x="13" y="210"/>
                    <a:pt x="13" y="210"/>
                  </a:cubicBezTo>
                  <a:cubicBezTo>
                    <a:pt x="13" y="210"/>
                    <a:pt x="13" y="209"/>
                    <a:pt x="13" y="209"/>
                  </a:cubicBezTo>
                  <a:cubicBezTo>
                    <a:pt x="13" y="209"/>
                    <a:pt x="14" y="209"/>
                    <a:pt x="14" y="209"/>
                  </a:cubicBezTo>
                  <a:close/>
                  <a:moveTo>
                    <a:pt x="86" y="210"/>
                  </a:moveTo>
                  <a:cubicBezTo>
                    <a:pt x="87" y="210"/>
                    <a:pt x="87" y="210"/>
                    <a:pt x="87" y="210"/>
                  </a:cubicBezTo>
                  <a:cubicBezTo>
                    <a:pt x="87" y="210"/>
                    <a:pt x="87" y="210"/>
                    <a:pt x="86" y="210"/>
                  </a:cubicBezTo>
                  <a:cubicBezTo>
                    <a:pt x="86" y="210"/>
                    <a:pt x="86" y="210"/>
                    <a:pt x="86" y="211"/>
                  </a:cubicBezTo>
                  <a:cubicBezTo>
                    <a:pt x="86" y="211"/>
                    <a:pt x="86" y="210"/>
                    <a:pt x="86" y="210"/>
                  </a:cubicBezTo>
                  <a:close/>
                  <a:moveTo>
                    <a:pt x="21" y="212"/>
                  </a:moveTo>
                  <a:cubicBezTo>
                    <a:pt x="21" y="213"/>
                    <a:pt x="21" y="213"/>
                    <a:pt x="21" y="213"/>
                  </a:cubicBezTo>
                  <a:cubicBezTo>
                    <a:pt x="21" y="213"/>
                    <a:pt x="20" y="213"/>
                    <a:pt x="20" y="212"/>
                  </a:cubicBezTo>
                  <a:cubicBezTo>
                    <a:pt x="20" y="212"/>
                    <a:pt x="20" y="212"/>
                    <a:pt x="20" y="211"/>
                  </a:cubicBezTo>
                  <a:cubicBezTo>
                    <a:pt x="20" y="211"/>
                    <a:pt x="20" y="211"/>
                    <a:pt x="20" y="211"/>
                  </a:cubicBezTo>
                  <a:lnTo>
                    <a:pt x="21" y="211"/>
                  </a:lnTo>
                  <a:cubicBezTo>
                    <a:pt x="21" y="211"/>
                    <a:pt x="21" y="211"/>
                    <a:pt x="21" y="212"/>
                  </a:cubicBezTo>
                  <a:cubicBezTo>
                    <a:pt x="21" y="212"/>
                    <a:pt x="21" y="212"/>
                    <a:pt x="21" y="212"/>
                  </a:cubicBezTo>
                  <a:close/>
                  <a:moveTo>
                    <a:pt x="14" y="211"/>
                  </a:moveTo>
                  <a:cubicBezTo>
                    <a:pt x="14" y="212"/>
                    <a:pt x="14" y="212"/>
                    <a:pt x="14" y="212"/>
                  </a:cubicBezTo>
                  <a:cubicBezTo>
                    <a:pt x="14" y="212"/>
                    <a:pt x="14" y="212"/>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3" y="211"/>
                    <a:pt x="34" y="211"/>
                  </a:cubicBezTo>
                  <a:cubicBezTo>
                    <a:pt x="34" y="212"/>
                    <a:pt x="34" y="213"/>
                    <a:pt x="33" y="212"/>
                  </a:cubicBezTo>
                  <a:close/>
                  <a:moveTo>
                    <a:pt x="7" y="213"/>
                  </a:moveTo>
                  <a:cubicBezTo>
                    <a:pt x="8" y="212"/>
                    <a:pt x="8" y="211"/>
                    <a:pt x="10" y="212"/>
                  </a:cubicBezTo>
                  <a:cubicBezTo>
                    <a:pt x="11" y="212"/>
                    <a:pt x="12" y="212"/>
                    <a:pt x="13" y="212"/>
                  </a:cubicBezTo>
                  <a:cubicBezTo>
                    <a:pt x="12" y="213"/>
                    <a:pt x="11" y="213"/>
                    <a:pt x="11" y="213"/>
                  </a:cubicBezTo>
                  <a:cubicBezTo>
                    <a:pt x="10" y="213"/>
                    <a:pt x="9" y="213"/>
                    <a:pt x="7" y="213"/>
                  </a:cubicBezTo>
                  <a:close/>
                  <a:moveTo>
                    <a:pt x="23" y="212"/>
                  </a:moveTo>
                  <a:cubicBezTo>
                    <a:pt x="23" y="212"/>
                    <a:pt x="23" y="212"/>
                    <a:pt x="23" y="212"/>
                  </a:cubicBezTo>
                  <a:cubicBezTo>
                    <a:pt x="23" y="212"/>
                    <a:pt x="23" y="212"/>
                    <a:pt x="23" y="212"/>
                  </a:cubicBezTo>
                  <a:cubicBezTo>
                    <a:pt x="23" y="212"/>
                    <a:pt x="23" y="212"/>
                    <a:pt x="23" y="212"/>
                  </a:cubicBezTo>
                  <a:cubicBezTo>
                    <a:pt x="23" y="212"/>
                    <a:pt x="23" y="212"/>
                    <a:pt x="23" y="212"/>
                  </a:cubicBezTo>
                  <a:close/>
                  <a:moveTo>
                    <a:pt x="24" y="211"/>
                  </a:moveTo>
                  <a:cubicBezTo>
                    <a:pt x="25" y="212"/>
                    <a:pt x="25" y="212"/>
                    <a:pt x="24" y="212"/>
                  </a:cubicBezTo>
                  <a:cubicBezTo>
                    <a:pt x="24" y="212"/>
                    <a:pt x="24" y="212"/>
                    <a:pt x="24" y="212"/>
                  </a:cubicBezTo>
                  <a:cubicBezTo>
                    <a:pt x="24" y="212"/>
                    <a:pt x="24" y="212"/>
                    <a:pt x="24" y="211"/>
                  </a:cubicBezTo>
                  <a:cubicBezTo>
                    <a:pt x="24" y="211"/>
                    <a:pt x="24" y="211"/>
                    <a:pt x="24" y="211"/>
                  </a:cubicBezTo>
                  <a:close/>
                  <a:moveTo>
                    <a:pt x="29" y="213"/>
                  </a:moveTo>
                  <a:cubicBezTo>
                    <a:pt x="28" y="212"/>
                    <a:pt x="29" y="212"/>
                    <a:pt x="30" y="212"/>
                  </a:cubicBezTo>
                  <a:cubicBezTo>
                    <a:pt x="30" y="212"/>
                    <a:pt x="31" y="212"/>
                    <a:pt x="31" y="213"/>
                  </a:cubicBezTo>
                  <a:lnTo>
                    <a:pt x="29" y="213"/>
                  </a:lnTo>
                  <a:close/>
                  <a:moveTo>
                    <a:pt x="41" y="213"/>
                  </a:moveTo>
                  <a:cubicBezTo>
                    <a:pt x="41" y="212"/>
                    <a:pt x="41" y="212"/>
                    <a:pt x="42" y="212"/>
                  </a:cubicBezTo>
                  <a:cubicBezTo>
                    <a:pt x="42" y="213"/>
                    <a:pt x="41" y="213"/>
                    <a:pt x="41" y="213"/>
                  </a:cubicBezTo>
                  <a:close/>
                  <a:moveTo>
                    <a:pt x="82" y="212"/>
                  </a:moveTo>
                  <a:cubicBezTo>
                    <a:pt x="82" y="213"/>
                    <a:pt x="82" y="213"/>
                    <a:pt x="82" y="213"/>
                  </a:cubicBezTo>
                  <a:cubicBezTo>
                    <a:pt x="81" y="213"/>
                    <a:pt x="81" y="213"/>
                    <a:pt x="81" y="213"/>
                  </a:cubicBezTo>
                  <a:cubicBezTo>
                    <a:pt x="81" y="213"/>
                    <a:pt x="81" y="213"/>
                    <a:pt x="81" y="213"/>
                  </a:cubicBezTo>
                  <a:cubicBezTo>
                    <a:pt x="81" y="212"/>
                    <a:pt x="82" y="212"/>
                    <a:pt x="82" y="212"/>
                  </a:cubicBezTo>
                  <a:close/>
                  <a:moveTo>
                    <a:pt x="111" y="9"/>
                  </a:moveTo>
                  <a:cubicBezTo>
                    <a:pt x="110" y="10"/>
                    <a:pt x="110" y="10"/>
                    <a:pt x="109" y="10"/>
                  </a:cubicBezTo>
                  <a:cubicBezTo>
                    <a:pt x="109" y="10"/>
                    <a:pt x="108" y="11"/>
                    <a:pt x="108" y="11"/>
                  </a:cubicBezTo>
                  <a:cubicBezTo>
                    <a:pt x="108" y="11"/>
                    <a:pt x="108" y="12"/>
                    <a:pt x="108" y="12"/>
                  </a:cubicBezTo>
                  <a:cubicBezTo>
                    <a:pt x="109" y="12"/>
                    <a:pt x="109" y="12"/>
                    <a:pt x="109" y="12"/>
                  </a:cubicBezTo>
                  <a:cubicBezTo>
                    <a:pt x="109" y="12"/>
                    <a:pt x="110" y="12"/>
                    <a:pt x="110" y="12"/>
                  </a:cubicBezTo>
                  <a:cubicBezTo>
                    <a:pt x="110" y="12"/>
                    <a:pt x="111" y="12"/>
                    <a:pt x="111" y="12"/>
                  </a:cubicBezTo>
                  <a:cubicBezTo>
                    <a:pt x="111" y="12"/>
                    <a:pt x="112" y="11"/>
                    <a:pt x="111" y="10"/>
                  </a:cubicBezTo>
                  <a:cubicBezTo>
                    <a:pt x="111" y="9"/>
                    <a:pt x="111" y="8"/>
                    <a:pt x="111" y="8"/>
                  </a:cubicBezTo>
                  <a:cubicBezTo>
                    <a:pt x="112" y="8"/>
                    <a:pt x="112" y="8"/>
                    <a:pt x="113" y="8"/>
                  </a:cubicBezTo>
                  <a:lnTo>
                    <a:pt x="115" y="8"/>
                  </a:lnTo>
                  <a:cubicBezTo>
                    <a:pt x="115" y="8"/>
                    <a:pt x="115" y="8"/>
                    <a:pt x="116" y="8"/>
                  </a:cubicBezTo>
                  <a:cubicBezTo>
                    <a:pt x="116" y="8"/>
                    <a:pt x="116" y="8"/>
                    <a:pt x="117" y="8"/>
                  </a:cubicBezTo>
                  <a:cubicBezTo>
                    <a:pt x="117" y="7"/>
                    <a:pt x="117" y="7"/>
                    <a:pt x="117" y="7"/>
                  </a:cubicBezTo>
                  <a:cubicBezTo>
                    <a:pt x="117" y="7"/>
                    <a:pt x="117" y="6"/>
                    <a:pt x="117" y="6"/>
                  </a:cubicBezTo>
                  <a:cubicBezTo>
                    <a:pt x="117" y="6"/>
                    <a:pt x="117" y="6"/>
                    <a:pt x="118" y="6"/>
                  </a:cubicBezTo>
                  <a:cubicBezTo>
                    <a:pt x="118" y="6"/>
                    <a:pt x="118" y="6"/>
                    <a:pt x="119" y="6"/>
                  </a:cubicBezTo>
                  <a:cubicBezTo>
                    <a:pt x="119" y="6"/>
                    <a:pt x="119" y="6"/>
                    <a:pt x="119" y="6"/>
                  </a:cubicBezTo>
                  <a:cubicBezTo>
                    <a:pt x="119" y="5"/>
                    <a:pt x="119" y="5"/>
                    <a:pt x="119" y="5"/>
                  </a:cubicBezTo>
                  <a:cubicBezTo>
                    <a:pt x="120" y="5"/>
                    <a:pt x="120" y="5"/>
                    <a:pt x="120" y="5"/>
                  </a:cubicBezTo>
                  <a:cubicBezTo>
                    <a:pt x="121" y="5"/>
                    <a:pt x="121" y="6"/>
                    <a:pt x="121" y="6"/>
                  </a:cubicBezTo>
                  <a:cubicBezTo>
                    <a:pt x="122" y="6"/>
                    <a:pt x="122" y="6"/>
                    <a:pt x="122" y="6"/>
                  </a:cubicBezTo>
                  <a:cubicBezTo>
                    <a:pt x="123" y="6"/>
                    <a:pt x="123" y="6"/>
                    <a:pt x="123" y="5"/>
                  </a:cubicBezTo>
                  <a:cubicBezTo>
                    <a:pt x="124" y="39"/>
                    <a:pt x="124" y="72"/>
                    <a:pt x="124" y="106"/>
                  </a:cubicBezTo>
                  <a:cubicBezTo>
                    <a:pt x="124" y="140"/>
                    <a:pt x="124" y="174"/>
                    <a:pt x="124" y="208"/>
                  </a:cubicBezTo>
                  <a:cubicBezTo>
                    <a:pt x="123" y="208"/>
                    <a:pt x="122" y="209"/>
                    <a:pt x="122" y="209"/>
                  </a:cubicBezTo>
                  <a:cubicBezTo>
                    <a:pt x="122" y="209"/>
                    <a:pt x="121" y="210"/>
                    <a:pt x="121" y="210"/>
                  </a:cubicBezTo>
                  <a:cubicBezTo>
                    <a:pt x="121" y="210"/>
                    <a:pt x="121" y="211"/>
                    <a:pt x="121" y="211"/>
                  </a:cubicBezTo>
                  <a:cubicBezTo>
                    <a:pt x="121" y="211"/>
                    <a:pt x="122" y="211"/>
                    <a:pt x="122" y="211"/>
                  </a:cubicBezTo>
                  <a:cubicBezTo>
                    <a:pt x="123" y="210"/>
                    <a:pt x="123" y="210"/>
                    <a:pt x="123" y="210"/>
                  </a:cubicBezTo>
                  <a:cubicBezTo>
                    <a:pt x="124" y="211"/>
                    <a:pt x="124" y="211"/>
                    <a:pt x="124" y="211"/>
                  </a:cubicBezTo>
                  <a:cubicBezTo>
                    <a:pt x="124" y="211"/>
                    <a:pt x="124" y="212"/>
                    <a:pt x="124" y="212"/>
                  </a:cubicBezTo>
                  <a:cubicBezTo>
                    <a:pt x="124" y="212"/>
                    <a:pt x="124" y="213"/>
                    <a:pt x="124" y="213"/>
                  </a:cubicBezTo>
                  <a:cubicBezTo>
                    <a:pt x="123" y="213"/>
                    <a:pt x="121" y="213"/>
                    <a:pt x="120" y="213"/>
                  </a:cubicBezTo>
                  <a:cubicBezTo>
                    <a:pt x="118" y="213"/>
                    <a:pt x="116" y="213"/>
                    <a:pt x="114"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3" y="212"/>
                    <a:pt x="103" y="212"/>
                    <a:pt x="103" y="213"/>
                  </a:cubicBezTo>
                  <a:cubicBezTo>
                    <a:pt x="103" y="213"/>
                    <a:pt x="103" y="213"/>
                    <a:pt x="103" y="213"/>
                  </a:cubicBezTo>
                  <a:cubicBezTo>
                    <a:pt x="102" y="213"/>
                    <a:pt x="102" y="213"/>
                    <a:pt x="102" y="213"/>
                  </a:cubicBezTo>
                  <a:cubicBezTo>
                    <a:pt x="102" y="213"/>
                    <a:pt x="102" y="212"/>
                    <a:pt x="102" y="212"/>
                  </a:cubicBezTo>
                  <a:cubicBezTo>
                    <a:pt x="102" y="212"/>
                    <a:pt x="103" y="212"/>
                    <a:pt x="103" y="211"/>
                  </a:cubicBezTo>
                  <a:cubicBezTo>
                    <a:pt x="103" y="211"/>
                    <a:pt x="103" y="211"/>
                    <a:pt x="102" y="211"/>
                  </a:cubicBezTo>
                  <a:cubicBezTo>
                    <a:pt x="102" y="210"/>
                    <a:pt x="101" y="211"/>
                    <a:pt x="101" y="211"/>
                  </a:cubicBezTo>
                  <a:cubicBezTo>
                    <a:pt x="101" y="211"/>
                    <a:pt x="101" y="211"/>
                    <a:pt x="101" y="212"/>
                  </a:cubicBezTo>
                  <a:cubicBezTo>
                    <a:pt x="101" y="212"/>
                    <a:pt x="101" y="212"/>
                    <a:pt x="101" y="213"/>
                  </a:cubicBezTo>
                  <a:cubicBezTo>
                    <a:pt x="101" y="213"/>
                    <a:pt x="100" y="213"/>
                    <a:pt x="100" y="213"/>
                  </a:cubicBezTo>
                  <a:cubicBezTo>
                    <a:pt x="99" y="213"/>
                    <a:pt x="98" y="213"/>
                    <a:pt x="97" y="212"/>
                  </a:cubicBezTo>
                  <a:cubicBezTo>
                    <a:pt x="97" y="212"/>
                    <a:pt x="96" y="212"/>
                    <a:pt x="95" y="211"/>
                  </a:cubicBezTo>
                  <a:cubicBezTo>
                    <a:pt x="95" y="211"/>
                    <a:pt x="95" y="210"/>
                    <a:pt x="96" y="210"/>
                  </a:cubicBezTo>
                  <a:cubicBezTo>
                    <a:pt x="96" y="210"/>
                    <a:pt x="97" y="209"/>
                    <a:pt x="97" y="209"/>
                  </a:cubicBezTo>
                  <a:cubicBezTo>
                    <a:pt x="97" y="208"/>
                    <a:pt x="96" y="208"/>
                    <a:pt x="96" y="208"/>
                  </a:cubicBezTo>
                  <a:cubicBezTo>
                    <a:pt x="96" y="208"/>
                    <a:pt x="95" y="208"/>
                    <a:pt x="95" y="208"/>
                  </a:cubicBezTo>
                  <a:cubicBezTo>
                    <a:pt x="94" y="208"/>
                    <a:pt x="94" y="208"/>
                    <a:pt x="93" y="208"/>
                  </a:cubicBezTo>
                  <a:cubicBezTo>
                    <a:pt x="93" y="208"/>
                    <a:pt x="93" y="207"/>
                    <a:pt x="92" y="207"/>
                  </a:cubicBezTo>
                  <a:cubicBezTo>
                    <a:pt x="92" y="207"/>
                    <a:pt x="91" y="208"/>
                    <a:pt x="91" y="209"/>
                  </a:cubicBezTo>
                  <a:cubicBezTo>
                    <a:pt x="91" y="209"/>
                    <a:pt x="90" y="210"/>
                    <a:pt x="89" y="210"/>
                  </a:cubicBezTo>
                  <a:cubicBezTo>
                    <a:pt x="89" y="209"/>
                    <a:pt x="89" y="209"/>
                    <a:pt x="90" y="208"/>
                  </a:cubicBezTo>
                  <a:cubicBezTo>
                    <a:pt x="90" y="208"/>
                    <a:pt x="90" y="208"/>
                    <a:pt x="91" y="208"/>
                  </a:cubicBezTo>
                  <a:cubicBezTo>
                    <a:pt x="91" y="207"/>
                    <a:pt x="90" y="207"/>
                    <a:pt x="90" y="206"/>
                  </a:cubicBezTo>
                  <a:cubicBezTo>
                    <a:pt x="89" y="206"/>
                    <a:pt x="89" y="206"/>
                    <a:pt x="88" y="206"/>
                  </a:cubicBezTo>
                  <a:cubicBezTo>
                    <a:pt x="87" y="206"/>
                    <a:pt x="87" y="206"/>
                    <a:pt x="86" y="206"/>
                  </a:cubicBezTo>
                  <a:cubicBezTo>
                    <a:pt x="85" y="205"/>
                    <a:pt x="85" y="205"/>
                    <a:pt x="84" y="205"/>
                  </a:cubicBezTo>
                  <a:cubicBezTo>
                    <a:pt x="84" y="205"/>
                    <a:pt x="84" y="205"/>
                    <a:pt x="84" y="206"/>
                  </a:cubicBezTo>
                  <a:cubicBezTo>
                    <a:pt x="84" y="206"/>
                    <a:pt x="84" y="207"/>
                    <a:pt x="84" y="207"/>
                  </a:cubicBezTo>
                  <a:cubicBezTo>
                    <a:pt x="84" y="207"/>
                    <a:pt x="84" y="208"/>
                    <a:pt x="84" y="208"/>
                  </a:cubicBezTo>
                  <a:cubicBezTo>
                    <a:pt x="84" y="209"/>
                    <a:pt x="84" y="209"/>
                    <a:pt x="84" y="209"/>
                  </a:cubicBezTo>
                  <a:cubicBezTo>
                    <a:pt x="82" y="209"/>
                    <a:pt x="80" y="209"/>
                    <a:pt x="79" y="210"/>
                  </a:cubicBezTo>
                  <a:cubicBezTo>
                    <a:pt x="78" y="211"/>
                    <a:pt x="77" y="211"/>
                    <a:pt x="76" y="212"/>
                  </a:cubicBezTo>
                  <a:cubicBezTo>
                    <a:pt x="75" y="212"/>
                    <a:pt x="75" y="212"/>
                    <a:pt x="74" y="211"/>
                  </a:cubicBezTo>
                  <a:cubicBezTo>
                    <a:pt x="74" y="210"/>
                    <a:pt x="74" y="209"/>
                    <a:pt x="75" y="208"/>
                  </a:cubicBezTo>
                  <a:cubicBezTo>
                    <a:pt x="75" y="208"/>
                    <a:pt x="75" y="208"/>
                    <a:pt x="75" y="208"/>
                  </a:cubicBezTo>
                  <a:cubicBezTo>
                    <a:pt x="76" y="208"/>
                    <a:pt x="76" y="209"/>
                    <a:pt x="75" y="209"/>
                  </a:cubicBezTo>
                  <a:cubicBezTo>
                    <a:pt x="75" y="209"/>
                    <a:pt x="75" y="209"/>
                    <a:pt x="75" y="210"/>
                  </a:cubicBezTo>
                  <a:cubicBezTo>
                    <a:pt x="75" y="210"/>
                    <a:pt x="75" y="210"/>
                    <a:pt x="75" y="211"/>
                  </a:cubicBezTo>
                  <a:cubicBezTo>
                    <a:pt x="76" y="211"/>
                    <a:pt x="76" y="210"/>
                    <a:pt x="76" y="210"/>
                  </a:cubicBezTo>
                  <a:cubicBezTo>
                    <a:pt x="77" y="210"/>
                    <a:pt x="77" y="209"/>
                    <a:pt x="77" y="209"/>
                  </a:cubicBezTo>
                  <a:cubicBezTo>
                    <a:pt x="78" y="209"/>
                    <a:pt x="78" y="208"/>
                    <a:pt x="78" y="208"/>
                  </a:cubicBezTo>
                  <a:cubicBezTo>
                    <a:pt x="78" y="208"/>
                    <a:pt x="79" y="208"/>
                    <a:pt x="80" y="208"/>
                  </a:cubicBezTo>
                  <a:cubicBezTo>
                    <a:pt x="79" y="207"/>
                    <a:pt x="78" y="207"/>
                    <a:pt x="78" y="207"/>
                  </a:cubicBezTo>
                  <a:cubicBezTo>
                    <a:pt x="77" y="207"/>
                    <a:pt x="76" y="207"/>
                    <a:pt x="76" y="207"/>
                  </a:cubicBezTo>
                  <a:cubicBezTo>
                    <a:pt x="75" y="207"/>
                    <a:pt x="75" y="206"/>
                    <a:pt x="75" y="206"/>
                  </a:cubicBezTo>
                  <a:cubicBezTo>
                    <a:pt x="75" y="206"/>
                    <a:pt x="74" y="206"/>
                    <a:pt x="73" y="206"/>
                  </a:cubicBezTo>
                  <a:cubicBezTo>
                    <a:pt x="72" y="202"/>
                    <a:pt x="71" y="198"/>
                    <a:pt x="70" y="195"/>
                  </a:cubicBezTo>
                  <a:cubicBezTo>
                    <a:pt x="69" y="191"/>
                    <a:pt x="68" y="187"/>
                    <a:pt x="66" y="184"/>
                  </a:cubicBezTo>
                  <a:cubicBezTo>
                    <a:pt x="66" y="183"/>
                    <a:pt x="66" y="183"/>
                    <a:pt x="67" y="183"/>
                  </a:cubicBezTo>
                  <a:cubicBezTo>
                    <a:pt x="67" y="183"/>
                    <a:pt x="67" y="183"/>
                    <a:pt x="68" y="182"/>
                  </a:cubicBezTo>
                  <a:cubicBezTo>
                    <a:pt x="68" y="181"/>
                    <a:pt x="68" y="179"/>
                    <a:pt x="67" y="177"/>
                  </a:cubicBezTo>
                  <a:cubicBezTo>
                    <a:pt x="66" y="176"/>
                    <a:pt x="66" y="175"/>
                    <a:pt x="65" y="174"/>
                  </a:cubicBezTo>
                  <a:cubicBezTo>
                    <a:pt x="65" y="173"/>
                    <a:pt x="65" y="173"/>
                    <a:pt x="65" y="172"/>
                  </a:cubicBezTo>
                  <a:cubicBezTo>
                    <a:pt x="66" y="172"/>
                    <a:pt x="66" y="171"/>
                    <a:pt x="66" y="171"/>
                  </a:cubicBezTo>
                  <a:cubicBezTo>
                    <a:pt x="66" y="169"/>
                    <a:pt x="66" y="168"/>
                    <a:pt x="66" y="166"/>
                  </a:cubicBezTo>
                  <a:cubicBezTo>
                    <a:pt x="65" y="165"/>
                    <a:pt x="65" y="163"/>
                    <a:pt x="65" y="161"/>
                  </a:cubicBezTo>
                  <a:cubicBezTo>
                    <a:pt x="65" y="162"/>
                    <a:pt x="64" y="162"/>
                    <a:pt x="64" y="163"/>
                  </a:cubicBezTo>
                  <a:cubicBezTo>
                    <a:pt x="64" y="164"/>
                    <a:pt x="64" y="164"/>
                    <a:pt x="64" y="165"/>
                  </a:cubicBezTo>
                  <a:cubicBezTo>
                    <a:pt x="64" y="166"/>
                    <a:pt x="64" y="166"/>
                    <a:pt x="63" y="167"/>
                  </a:cubicBezTo>
                  <a:cubicBezTo>
                    <a:pt x="63" y="167"/>
                    <a:pt x="63" y="168"/>
                    <a:pt x="62" y="168"/>
                  </a:cubicBezTo>
                  <a:cubicBezTo>
                    <a:pt x="62" y="167"/>
                    <a:pt x="61" y="165"/>
                    <a:pt x="61" y="164"/>
                  </a:cubicBezTo>
                  <a:cubicBezTo>
                    <a:pt x="60" y="163"/>
                    <a:pt x="60" y="161"/>
                    <a:pt x="60" y="160"/>
                  </a:cubicBezTo>
                  <a:cubicBezTo>
                    <a:pt x="60" y="159"/>
                    <a:pt x="59" y="158"/>
                    <a:pt x="59" y="157"/>
                  </a:cubicBezTo>
                  <a:cubicBezTo>
                    <a:pt x="58" y="156"/>
                    <a:pt x="58" y="155"/>
                    <a:pt x="58" y="154"/>
                  </a:cubicBezTo>
                  <a:cubicBezTo>
                    <a:pt x="57" y="152"/>
                    <a:pt x="56" y="150"/>
                    <a:pt x="56" y="147"/>
                  </a:cubicBezTo>
                  <a:cubicBezTo>
                    <a:pt x="55" y="145"/>
                    <a:pt x="54" y="143"/>
                    <a:pt x="54" y="141"/>
                  </a:cubicBezTo>
                  <a:cubicBezTo>
                    <a:pt x="53" y="140"/>
                    <a:pt x="53" y="138"/>
                    <a:pt x="53" y="137"/>
                  </a:cubicBezTo>
                  <a:cubicBezTo>
                    <a:pt x="53" y="136"/>
                    <a:pt x="52" y="135"/>
                    <a:pt x="52" y="134"/>
                  </a:cubicBezTo>
                  <a:cubicBezTo>
                    <a:pt x="52" y="133"/>
                    <a:pt x="52" y="133"/>
                    <a:pt x="51" y="132"/>
                  </a:cubicBezTo>
                  <a:cubicBezTo>
                    <a:pt x="51" y="132"/>
                    <a:pt x="51"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6" y="157"/>
                    <a:pt x="46" y="158"/>
                    <a:pt x="46" y="159"/>
                  </a:cubicBezTo>
                  <a:cubicBezTo>
                    <a:pt x="46" y="159"/>
                    <a:pt x="46" y="160"/>
                    <a:pt x="47" y="160"/>
                  </a:cubicBezTo>
                  <a:cubicBezTo>
                    <a:pt x="47" y="161"/>
                    <a:pt x="47" y="162"/>
                    <a:pt x="47" y="162"/>
                  </a:cubicBezTo>
                  <a:cubicBezTo>
                    <a:pt x="47" y="163"/>
                    <a:pt x="47" y="163"/>
                    <a:pt x="47" y="164"/>
                  </a:cubicBezTo>
                  <a:cubicBezTo>
                    <a:pt x="47" y="164"/>
                    <a:pt x="46" y="165"/>
                    <a:pt x="46" y="165"/>
                  </a:cubicBezTo>
                  <a:cubicBezTo>
                    <a:pt x="46" y="166"/>
                    <a:pt x="47" y="168"/>
                    <a:pt x="47" y="170"/>
                  </a:cubicBezTo>
                  <a:cubicBezTo>
                    <a:pt x="47" y="172"/>
                    <a:pt x="47" y="174"/>
                    <a:pt x="47" y="176"/>
                  </a:cubicBezTo>
                  <a:cubicBezTo>
                    <a:pt x="47" y="178"/>
                    <a:pt x="47" y="181"/>
                    <a:pt x="47" y="183"/>
                  </a:cubicBezTo>
                  <a:cubicBezTo>
                    <a:pt x="47" y="185"/>
                    <a:pt x="47" y="188"/>
                    <a:pt x="47" y="190"/>
                  </a:cubicBezTo>
                  <a:cubicBezTo>
                    <a:pt x="47" y="190"/>
                    <a:pt x="46" y="190"/>
                    <a:pt x="46" y="190"/>
                  </a:cubicBezTo>
                  <a:cubicBezTo>
                    <a:pt x="46" y="190"/>
                    <a:pt x="46" y="190"/>
                    <a:pt x="46" y="190"/>
                  </a:cubicBezTo>
                  <a:cubicBezTo>
                    <a:pt x="46" y="191"/>
                    <a:pt x="45" y="191"/>
                    <a:pt x="45" y="192"/>
                  </a:cubicBezTo>
                  <a:cubicBezTo>
                    <a:pt x="45" y="192"/>
                    <a:pt x="44" y="192"/>
                    <a:pt x="43" y="192"/>
                  </a:cubicBezTo>
                  <a:cubicBezTo>
                    <a:pt x="43" y="193"/>
                    <a:pt x="43" y="193"/>
                    <a:pt x="43" y="194"/>
                  </a:cubicBezTo>
                  <a:cubicBezTo>
                    <a:pt x="43" y="194"/>
                    <a:pt x="44" y="194"/>
                    <a:pt x="44" y="195"/>
                  </a:cubicBezTo>
                  <a:cubicBezTo>
                    <a:pt x="44" y="195"/>
                    <a:pt x="44" y="194"/>
                    <a:pt x="44" y="194"/>
                  </a:cubicBezTo>
                  <a:cubicBezTo>
                    <a:pt x="44" y="194"/>
                    <a:pt x="44" y="194"/>
                    <a:pt x="44" y="193"/>
                  </a:cubicBezTo>
                  <a:cubicBezTo>
                    <a:pt x="44" y="193"/>
                    <a:pt x="44" y="193"/>
                    <a:pt x="44" y="193"/>
                  </a:cubicBezTo>
                  <a:cubicBezTo>
                    <a:pt x="44" y="193"/>
                    <a:pt x="44" y="193"/>
                    <a:pt x="45" y="193"/>
                  </a:cubicBezTo>
                  <a:cubicBezTo>
                    <a:pt x="45" y="194"/>
                    <a:pt x="45" y="195"/>
                    <a:pt x="45" y="195"/>
                  </a:cubicBezTo>
                  <a:cubicBezTo>
                    <a:pt x="45" y="196"/>
                    <a:pt x="44" y="196"/>
                    <a:pt x="44" y="197"/>
                  </a:cubicBezTo>
                  <a:cubicBezTo>
                    <a:pt x="44" y="198"/>
                    <a:pt x="44" y="198"/>
                    <a:pt x="45" y="198"/>
                  </a:cubicBezTo>
                  <a:cubicBezTo>
                    <a:pt x="45" y="197"/>
                    <a:pt x="46" y="197"/>
                    <a:pt x="46" y="198"/>
                  </a:cubicBezTo>
                  <a:cubicBezTo>
                    <a:pt x="46" y="198"/>
                    <a:pt x="46" y="199"/>
                    <a:pt x="45" y="199"/>
                  </a:cubicBezTo>
                  <a:cubicBezTo>
                    <a:pt x="45" y="199"/>
                    <a:pt x="45" y="198"/>
                    <a:pt x="44" y="198"/>
                  </a:cubicBezTo>
                  <a:cubicBezTo>
                    <a:pt x="44" y="198"/>
                    <a:pt x="43" y="198"/>
                    <a:pt x="43" y="197"/>
                  </a:cubicBezTo>
                  <a:cubicBezTo>
                    <a:pt x="42" y="197"/>
                    <a:pt x="42" y="197"/>
                    <a:pt x="42" y="197"/>
                  </a:cubicBezTo>
                  <a:cubicBezTo>
                    <a:pt x="41" y="198"/>
                    <a:pt x="40" y="199"/>
                    <a:pt x="39" y="199"/>
                  </a:cubicBezTo>
                  <a:cubicBezTo>
                    <a:pt x="37" y="199"/>
                    <a:pt x="35" y="199"/>
                    <a:pt x="34" y="198"/>
                  </a:cubicBezTo>
                  <a:cubicBezTo>
                    <a:pt x="35" y="198"/>
                    <a:pt x="36" y="197"/>
                    <a:pt x="38" y="197"/>
                  </a:cubicBezTo>
                  <a:cubicBezTo>
                    <a:pt x="39" y="197"/>
                    <a:pt x="40" y="197"/>
                    <a:pt x="41" y="196"/>
                  </a:cubicBezTo>
                  <a:cubicBezTo>
                    <a:pt x="41" y="196"/>
                    <a:pt x="41" y="195"/>
                    <a:pt x="41" y="195"/>
                  </a:cubicBezTo>
                  <a:cubicBezTo>
                    <a:pt x="41" y="195"/>
                    <a:pt x="41" y="195"/>
                    <a:pt x="40" y="195"/>
                  </a:cubicBezTo>
                  <a:cubicBezTo>
                    <a:pt x="40" y="195"/>
                    <a:pt x="40" y="196"/>
                    <a:pt x="39" y="196"/>
                  </a:cubicBezTo>
                  <a:cubicBezTo>
                    <a:pt x="39" y="196"/>
                    <a:pt x="39" y="196"/>
                    <a:pt x="39" y="196"/>
                  </a:cubicBezTo>
                  <a:cubicBezTo>
                    <a:pt x="38" y="195"/>
                    <a:pt x="38" y="195"/>
                    <a:pt x="39" y="195"/>
                  </a:cubicBezTo>
                  <a:cubicBezTo>
                    <a:pt x="39" y="195"/>
                    <a:pt x="39" y="195"/>
                    <a:pt x="40" y="195"/>
                  </a:cubicBezTo>
                  <a:cubicBezTo>
                    <a:pt x="40" y="195"/>
                    <a:pt x="41" y="195"/>
                    <a:pt x="41" y="195"/>
                  </a:cubicBezTo>
                  <a:cubicBezTo>
                    <a:pt x="42" y="195"/>
                    <a:pt x="42" y="194"/>
                    <a:pt x="42" y="194"/>
                  </a:cubicBezTo>
                  <a:cubicBezTo>
                    <a:pt x="42" y="193"/>
                    <a:pt x="42" y="193"/>
                    <a:pt x="41" y="193"/>
                  </a:cubicBezTo>
                  <a:cubicBezTo>
                    <a:pt x="41" y="193"/>
                    <a:pt x="41" y="193"/>
                    <a:pt x="41" y="194"/>
                  </a:cubicBezTo>
                  <a:cubicBezTo>
                    <a:pt x="41" y="194"/>
                    <a:pt x="41" y="194"/>
                    <a:pt x="40" y="194"/>
                  </a:cubicBezTo>
                  <a:cubicBezTo>
                    <a:pt x="40" y="194"/>
                    <a:pt x="40" y="194"/>
                    <a:pt x="40" y="194"/>
                  </a:cubicBezTo>
                  <a:cubicBezTo>
                    <a:pt x="40" y="194"/>
                    <a:pt x="40" y="193"/>
                    <a:pt x="40" y="193"/>
                  </a:cubicBezTo>
                  <a:cubicBezTo>
                    <a:pt x="40" y="193"/>
                    <a:pt x="40" y="192"/>
                    <a:pt x="40" y="192"/>
                  </a:cubicBezTo>
                  <a:cubicBezTo>
                    <a:pt x="39" y="192"/>
                    <a:pt x="39" y="192"/>
                    <a:pt x="39" y="193"/>
                  </a:cubicBezTo>
                  <a:cubicBezTo>
                    <a:pt x="39" y="193"/>
                    <a:pt x="38" y="193"/>
                    <a:pt x="38" y="193"/>
                  </a:cubicBezTo>
                  <a:cubicBezTo>
                    <a:pt x="37" y="192"/>
                    <a:pt x="37" y="192"/>
                    <a:pt x="38" y="191"/>
                  </a:cubicBezTo>
                  <a:cubicBezTo>
                    <a:pt x="38" y="191"/>
                    <a:pt x="38" y="191"/>
                    <a:pt x="38" y="191"/>
                  </a:cubicBezTo>
                  <a:cubicBezTo>
                    <a:pt x="38" y="190"/>
                    <a:pt x="39" y="190"/>
                    <a:pt x="39" y="190"/>
                  </a:cubicBezTo>
                  <a:cubicBezTo>
                    <a:pt x="39" y="190"/>
                    <a:pt x="39" y="189"/>
                    <a:pt x="40" y="189"/>
                  </a:cubicBezTo>
                  <a:cubicBezTo>
                    <a:pt x="39" y="189"/>
                    <a:pt x="39" y="189"/>
                    <a:pt x="38" y="188"/>
                  </a:cubicBezTo>
                  <a:cubicBezTo>
                    <a:pt x="38" y="188"/>
                    <a:pt x="38" y="188"/>
                    <a:pt x="37" y="188"/>
                  </a:cubicBezTo>
                  <a:cubicBezTo>
                    <a:pt x="37" y="188"/>
                    <a:pt x="37" y="188"/>
                    <a:pt x="36" y="188"/>
                  </a:cubicBezTo>
                  <a:cubicBezTo>
                    <a:pt x="36" y="188"/>
                    <a:pt x="35" y="188"/>
                    <a:pt x="34" y="188"/>
                  </a:cubicBezTo>
                  <a:cubicBezTo>
                    <a:pt x="34" y="188"/>
                    <a:pt x="35" y="189"/>
                    <a:pt x="35" y="189"/>
                  </a:cubicBezTo>
                  <a:cubicBezTo>
                    <a:pt x="35" y="189"/>
                    <a:pt x="35" y="189"/>
                    <a:pt x="36" y="189"/>
                  </a:cubicBezTo>
                  <a:cubicBezTo>
                    <a:pt x="36" y="189"/>
                    <a:pt x="36" y="189"/>
                    <a:pt x="36" y="190"/>
                  </a:cubicBezTo>
                  <a:cubicBezTo>
                    <a:pt x="36" y="190"/>
                    <a:pt x="37" y="190"/>
                    <a:pt x="37" y="190"/>
                  </a:cubicBezTo>
                  <a:cubicBezTo>
                    <a:pt x="36" y="191"/>
                    <a:pt x="36" y="192"/>
                    <a:pt x="35" y="192"/>
                  </a:cubicBezTo>
                  <a:cubicBezTo>
                    <a:pt x="35" y="193"/>
                    <a:pt x="34" y="193"/>
                    <a:pt x="34" y="194"/>
                  </a:cubicBezTo>
                  <a:cubicBezTo>
                    <a:pt x="34" y="193"/>
                    <a:pt x="34" y="192"/>
                    <a:pt x="34" y="192"/>
                  </a:cubicBezTo>
                  <a:cubicBezTo>
                    <a:pt x="34" y="191"/>
                    <a:pt x="34" y="191"/>
                    <a:pt x="35" y="190"/>
                  </a:cubicBezTo>
                  <a:cubicBezTo>
                    <a:pt x="35" y="190"/>
                    <a:pt x="34" y="190"/>
                    <a:pt x="34" y="189"/>
                  </a:cubicBezTo>
                  <a:cubicBezTo>
                    <a:pt x="33" y="189"/>
                    <a:pt x="33" y="188"/>
                    <a:pt x="34" y="186"/>
                  </a:cubicBezTo>
                  <a:cubicBezTo>
                    <a:pt x="33" y="186"/>
                    <a:pt x="33" y="186"/>
                    <a:pt x="33" y="186"/>
                  </a:cubicBezTo>
                  <a:cubicBezTo>
                    <a:pt x="32" y="186"/>
                    <a:pt x="32" y="186"/>
                    <a:pt x="32" y="186"/>
                  </a:cubicBezTo>
                  <a:cubicBezTo>
                    <a:pt x="31" y="185"/>
                    <a:pt x="31" y="185"/>
                    <a:pt x="31" y="185"/>
                  </a:cubicBezTo>
                  <a:cubicBezTo>
                    <a:pt x="30" y="185"/>
                    <a:pt x="30" y="184"/>
                    <a:pt x="30" y="184"/>
                  </a:cubicBezTo>
                  <a:cubicBezTo>
                    <a:pt x="30" y="184"/>
                    <a:pt x="29" y="185"/>
                    <a:pt x="28" y="185"/>
                  </a:cubicBezTo>
                  <a:cubicBezTo>
                    <a:pt x="27" y="186"/>
                    <a:pt x="26" y="186"/>
                    <a:pt x="25" y="185"/>
                  </a:cubicBezTo>
                  <a:cubicBezTo>
                    <a:pt x="25" y="185"/>
                    <a:pt x="24" y="185"/>
                    <a:pt x="24" y="186"/>
                  </a:cubicBezTo>
                  <a:cubicBezTo>
                    <a:pt x="24" y="186"/>
                    <a:pt x="24" y="186"/>
                    <a:pt x="24" y="187"/>
                  </a:cubicBezTo>
                  <a:cubicBezTo>
                    <a:pt x="24" y="187"/>
                    <a:pt x="24" y="188"/>
                    <a:pt x="24" y="188"/>
                  </a:cubicBezTo>
                  <a:cubicBezTo>
                    <a:pt x="24" y="188"/>
                    <a:pt x="24" y="188"/>
                    <a:pt x="23" y="188"/>
                  </a:cubicBezTo>
                  <a:cubicBezTo>
                    <a:pt x="23" y="188"/>
                    <a:pt x="23" y="187"/>
                    <a:pt x="23" y="187"/>
                  </a:cubicBezTo>
                  <a:cubicBezTo>
                    <a:pt x="23" y="187"/>
                    <a:pt x="24" y="186"/>
                    <a:pt x="24" y="186"/>
                  </a:cubicBezTo>
                  <a:cubicBezTo>
                    <a:pt x="24" y="186"/>
                    <a:pt x="23" y="186"/>
                    <a:pt x="23" y="186"/>
                  </a:cubicBezTo>
                  <a:cubicBezTo>
                    <a:pt x="23" y="186"/>
                    <a:pt x="22" y="186"/>
                    <a:pt x="22" y="186"/>
                  </a:cubicBezTo>
                  <a:cubicBezTo>
                    <a:pt x="22" y="187"/>
                    <a:pt x="22" y="187"/>
                    <a:pt x="21" y="187"/>
                  </a:cubicBezTo>
                  <a:cubicBezTo>
                    <a:pt x="21" y="187"/>
                    <a:pt x="21" y="188"/>
                    <a:pt x="21" y="188"/>
                  </a:cubicBezTo>
                  <a:cubicBezTo>
                    <a:pt x="20" y="188"/>
                    <a:pt x="20" y="188"/>
                    <a:pt x="20" y="188"/>
                  </a:cubicBezTo>
                  <a:cubicBezTo>
                    <a:pt x="19" y="188"/>
                    <a:pt x="20" y="188"/>
                    <a:pt x="20" y="189"/>
                  </a:cubicBezTo>
                  <a:lnTo>
                    <a:pt x="17" y="189"/>
                  </a:lnTo>
                  <a:cubicBezTo>
                    <a:pt x="18" y="190"/>
                    <a:pt x="18" y="190"/>
                    <a:pt x="17" y="190"/>
                  </a:cubicBezTo>
                  <a:cubicBezTo>
                    <a:pt x="17" y="191"/>
                    <a:pt x="17" y="191"/>
                    <a:pt x="17" y="191"/>
                  </a:cubicBezTo>
                  <a:cubicBezTo>
                    <a:pt x="17" y="191"/>
                    <a:pt x="17" y="192"/>
                    <a:pt x="17" y="193"/>
                  </a:cubicBezTo>
                  <a:cubicBezTo>
                    <a:pt x="17" y="193"/>
                    <a:pt x="17" y="192"/>
                    <a:pt x="17" y="192"/>
                  </a:cubicBezTo>
                  <a:cubicBezTo>
                    <a:pt x="17" y="192"/>
                    <a:pt x="16" y="192"/>
                    <a:pt x="16" y="192"/>
                  </a:cubicBezTo>
                  <a:cubicBezTo>
                    <a:pt x="16" y="191"/>
                    <a:pt x="16" y="191"/>
                    <a:pt x="16" y="191"/>
                  </a:cubicBezTo>
                  <a:cubicBezTo>
                    <a:pt x="16" y="191"/>
                    <a:pt x="15" y="191"/>
                    <a:pt x="15" y="191"/>
                  </a:cubicBezTo>
                  <a:cubicBezTo>
                    <a:pt x="14" y="191"/>
                    <a:pt x="14" y="192"/>
                    <a:pt x="15" y="192"/>
                  </a:cubicBezTo>
                  <a:cubicBezTo>
                    <a:pt x="15" y="193"/>
                    <a:pt x="16" y="193"/>
                    <a:pt x="16" y="193"/>
                  </a:cubicBezTo>
                  <a:cubicBezTo>
                    <a:pt x="16" y="193"/>
                    <a:pt x="16" y="193"/>
                    <a:pt x="15" y="193"/>
                  </a:cubicBezTo>
                  <a:cubicBezTo>
                    <a:pt x="15" y="193"/>
                    <a:pt x="15" y="193"/>
                    <a:pt x="14" y="194"/>
                  </a:cubicBezTo>
                  <a:cubicBezTo>
                    <a:pt x="14" y="194"/>
                    <a:pt x="14" y="194"/>
                    <a:pt x="14" y="194"/>
                  </a:cubicBezTo>
                  <a:cubicBezTo>
                    <a:pt x="14" y="195"/>
                    <a:pt x="13" y="195"/>
                    <a:pt x="13" y="194"/>
                  </a:cubicBezTo>
                  <a:cubicBezTo>
                    <a:pt x="13" y="194"/>
                    <a:pt x="12" y="194"/>
                    <a:pt x="12" y="194"/>
                  </a:cubicBezTo>
                  <a:cubicBezTo>
                    <a:pt x="12" y="194"/>
                    <a:pt x="12" y="194"/>
                    <a:pt x="13" y="194"/>
                  </a:cubicBezTo>
                  <a:cubicBezTo>
                    <a:pt x="13" y="193"/>
                    <a:pt x="13" y="193"/>
                    <a:pt x="13" y="193"/>
                  </a:cubicBezTo>
                  <a:cubicBezTo>
                    <a:pt x="13" y="193"/>
                    <a:pt x="13" y="193"/>
                    <a:pt x="13" y="193"/>
                  </a:cubicBezTo>
                  <a:cubicBezTo>
                    <a:pt x="13" y="192"/>
                    <a:pt x="13" y="192"/>
                    <a:pt x="13" y="192"/>
                  </a:cubicBezTo>
                  <a:cubicBezTo>
                    <a:pt x="12" y="192"/>
                    <a:pt x="12" y="191"/>
                    <a:pt x="12" y="191"/>
                  </a:cubicBezTo>
                  <a:lnTo>
                    <a:pt x="14" y="191"/>
                  </a:lnTo>
                  <a:cubicBezTo>
                    <a:pt x="13" y="191"/>
                    <a:pt x="13" y="190"/>
                    <a:pt x="13" y="190"/>
                  </a:cubicBezTo>
                  <a:cubicBezTo>
                    <a:pt x="12" y="190"/>
                    <a:pt x="12" y="190"/>
                    <a:pt x="12" y="190"/>
                  </a:cubicBezTo>
                  <a:cubicBezTo>
                    <a:pt x="11" y="190"/>
                    <a:pt x="11" y="190"/>
                    <a:pt x="11" y="190"/>
                  </a:cubicBezTo>
                  <a:cubicBezTo>
                    <a:pt x="11" y="190"/>
                    <a:pt x="11" y="190"/>
                    <a:pt x="11" y="191"/>
                  </a:cubicBezTo>
                  <a:cubicBezTo>
                    <a:pt x="11" y="191"/>
                    <a:pt x="11" y="191"/>
                    <a:pt x="11" y="191"/>
                  </a:cubicBezTo>
                  <a:cubicBezTo>
                    <a:pt x="11" y="191"/>
                    <a:pt x="11" y="191"/>
                    <a:pt x="10" y="190"/>
                  </a:cubicBezTo>
                  <a:cubicBezTo>
                    <a:pt x="10" y="191"/>
                    <a:pt x="10" y="191"/>
                    <a:pt x="10" y="191"/>
                  </a:cubicBezTo>
                  <a:cubicBezTo>
                    <a:pt x="10" y="191"/>
                    <a:pt x="10" y="192"/>
                    <a:pt x="11" y="192"/>
                  </a:cubicBezTo>
                  <a:cubicBezTo>
                    <a:pt x="11" y="192"/>
                    <a:pt x="11" y="192"/>
                    <a:pt x="11" y="192"/>
                  </a:cubicBezTo>
                  <a:cubicBezTo>
                    <a:pt x="12" y="192"/>
                    <a:pt x="12" y="192"/>
                    <a:pt x="12" y="192"/>
                  </a:cubicBezTo>
                  <a:cubicBezTo>
                    <a:pt x="11" y="193"/>
                    <a:pt x="11" y="193"/>
                    <a:pt x="11" y="194"/>
                  </a:cubicBezTo>
                  <a:cubicBezTo>
                    <a:pt x="10" y="195"/>
                    <a:pt x="10" y="195"/>
                    <a:pt x="9" y="195"/>
                  </a:cubicBezTo>
                  <a:cubicBezTo>
                    <a:pt x="9" y="196"/>
                    <a:pt x="9" y="197"/>
                    <a:pt x="9" y="197"/>
                  </a:cubicBezTo>
                  <a:cubicBezTo>
                    <a:pt x="9" y="198"/>
                    <a:pt x="10" y="198"/>
                    <a:pt x="10" y="199"/>
                  </a:cubicBezTo>
                  <a:cubicBezTo>
                    <a:pt x="10" y="199"/>
                    <a:pt x="10" y="199"/>
                    <a:pt x="10" y="199"/>
                  </a:cubicBezTo>
                  <a:cubicBezTo>
                    <a:pt x="9" y="199"/>
                    <a:pt x="9" y="199"/>
                    <a:pt x="9" y="199"/>
                  </a:cubicBezTo>
                  <a:cubicBezTo>
                    <a:pt x="8" y="199"/>
                    <a:pt x="8" y="200"/>
                    <a:pt x="8" y="200"/>
                  </a:cubicBezTo>
                  <a:cubicBezTo>
                    <a:pt x="7" y="200"/>
                    <a:pt x="7" y="201"/>
                    <a:pt x="6" y="201"/>
                  </a:cubicBezTo>
                  <a:cubicBezTo>
                    <a:pt x="6" y="201"/>
                    <a:pt x="6" y="201"/>
                    <a:pt x="6" y="200"/>
                  </a:cubicBezTo>
                  <a:cubicBezTo>
                    <a:pt x="6" y="200"/>
                    <a:pt x="6" y="200"/>
                    <a:pt x="5" y="200"/>
                  </a:cubicBezTo>
                  <a:cubicBezTo>
                    <a:pt x="4" y="200"/>
                    <a:pt x="4" y="200"/>
                    <a:pt x="4" y="201"/>
                  </a:cubicBezTo>
                  <a:cubicBezTo>
                    <a:pt x="4" y="201"/>
                    <a:pt x="4" y="202"/>
                    <a:pt x="4" y="203"/>
                  </a:cubicBezTo>
                  <a:cubicBezTo>
                    <a:pt x="3" y="203"/>
                    <a:pt x="3" y="203"/>
                    <a:pt x="2" y="203"/>
                  </a:cubicBezTo>
                  <a:cubicBezTo>
                    <a:pt x="2" y="202"/>
                    <a:pt x="2" y="203"/>
                    <a:pt x="2" y="203"/>
                  </a:cubicBezTo>
                  <a:cubicBezTo>
                    <a:pt x="2" y="204"/>
                    <a:pt x="3" y="204"/>
                    <a:pt x="4" y="203"/>
                  </a:cubicBezTo>
                  <a:cubicBezTo>
                    <a:pt x="5" y="203"/>
                    <a:pt x="6" y="203"/>
                    <a:pt x="6" y="203"/>
                  </a:cubicBezTo>
                  <a:cubicBezTo>
                    <a:pt x="7" y="203"/>
                    <a:pt x="7" y="203"/>
                    <a:pt x="6" y="203"/>
                  </a:cubicBezTo>
                  <a:cubicBezTo>
                    <a:pt x="6" y="204"/>
                    <a:pt x="5" y="204"/>
                    <a:pt x="5" y="204"/>
                  </a:cubicBezTo>
                  <a:cubicBezTo>
                    <a:pt x="4" y="204"/>
                    <a:pt x="3" y="204"/>
                    <a:pt x="2" y="204"/>
                  </a:cubicBezTo>
                  <a:cubicBezTo>
                    <a:pt x="1" y="204"/>
                    <a:pt x="1" y="204"/>
                    <a:pt x="0" y="204"/>
                  </a:cubicBezTo>
                  <a:cubicBezTo>
                    <a:pt x="0" y="203"/>
                    <a:pt x="1" y="203"/>
                    <a:pt x="1" y="203"/>
                  </a:cubicBezTo>
                  <a:cubicBezTo>
                    <a:pt x="0" y="202"/>
                    <a:pt x="0" y="202"/>
                    <a:pt x="0" y="201"/>
                  </a:cubicBezTo>
                  <a:cubicBezTo>
                    <a:pt x="0" y="201"/>
                    <a:pt x="0" y="201"/>
                    <a:pt x="0" y="200"/>
                  </a:cubicBezTo>
                  <a:cubicBezTo>
                    <a:pt x="1" y="200"/>
                    <a:pt x="1" y="200"/>
                    <a:pt x="1" y="200"/>
                  </a:cubicBezTo>
                  <a:cubicBezTo>
                    <a:pt x="1" y="200"/>
                    <a:pt x="1" y="199"/>
                    <a:pt x="1" y="199"/>
                  </a:cubicBezTo>
                  <a:cubicBezTo>
                    <a:pt x="0" y="198"/>
                    <a:pt x="0" y="198"/>
                    <a:pt x="0" y="197"/>
                  </a:cubicBezTo>
                  <a:cubicBezTo>
                    <a:pt x="0" y="197"/>
                    <a:pt x="0" y="196"/>
                    <a:pt x="0" y="195"/>
                  </a:cubicBezTo>
                  <a:cubicBezTo>
                    <a:pt x="0" y="195"/>
                    <a:pt x="1" y="195"/>
                    <a:pt x="1" y="195"/>
                  </a:cubicBezTo>
                  <a:cubicBezTo>
                    <a:pt x="1" y="194"/>
                    <a:pt x="1" y="193"/>
                    <a:pt x="1" y="193"/>
                  </a:cubicBezTo>
                  <a:cubicBezTo>
                    <a:pt x="0" y="192"/>
                    <a:pt x="0" y="191"/>
                    <a:pt x="1" y="191"/>
                  </a:cubicBezTo>
                  <a:cubicBezTo>
                    <a:pt x="2" y="191"/>
                    <a:pt x="2" y="192"/>
                    <a:pt x="2" y="193"/>
                  </a:cubicBezTo>
                  <a:cubicBezTo>
                    <a:pt x="2" y="192"/>
                    <a:pt x="3" y="192"/>
                    <a:pt x="4" y="193"/>
                  </a:cubicBezTo>
                  <a:cubicBezTo>
                    <a:pt x="3" y="193"/>
                    <a:pt x="3" y="194"/>
                    <a:pt x="3" y="194"/>
                  </a:cubicBezTo>
                  <a:cubicBezTo>
                    <a:pt x="3" y="195"/>
                    <a:pt x="4" y="195"/>
                    <a:pt x="4" y="195"/>
                  </a:cubicBezTo>
                  <a:cubicBezTo>
                    <a:pt x="4" y="195"/>
                    <a:pt x="4" y="196"/>
                    <a:pt x="3" y="196"/>
                  </a:cubicBezTo>
                  <a:lnTo>
                    <a:pt x="3" y="196"/>
                  </a:lnTo>
                  <a:cubicBezTo>
                    <a:pt x="2" y="196"/>
                    <a:pt x="2" y="196"/>
                    <a:pt x="2" y="196"/>
                  </a:cubicBezTo>
                  <a:cubicBezTo>
                    <a:pt x="2" y="196"/>
                    <a:pt x="2" y="197"/>
                    <a:pt x="2" y="197"/>
                  </a:cubicBezTo>
                  <a:cubicBezTo>
                    <a:pt x="2" y="197"/>
                    <a:pt x="2" y="198"/>
                    <a:pt x="3" y="198"/>
                  </a:cubicBezTo>
                  <a:cubicBezTo>
                    <a:pt x="3" y="198"/>
                    <a:pt x="3" y="197"/>
                    <a:pt x="4" y="197"/>
                  </a:cubicBezTo>
                  <a:cubicBezTo>
                    <a:pt x="4" y="197"/>
                    <a:pt x="5" y="197"/>
                    <a:pt x="5" y="197"/>
                  </a:cubicBezTo>
                  <a:cubicBezTo>
                    <a:pt x="6" y="197"/>
                    <a:pt x="6" y="197"/>
                    <a:pt x="6" y="197"/>
                  </a:cubicBezTo>
                  <a:cubicBezTo>
                    <a:pt x="7" y="197"/>
                    <a:pt x="6" y="198"/>
                    <a:pt x="6" y="198"/>
                  </a:cubicBezTo>
                  <a:lnTo>
                    <a:pt x="5" y="198"/>
                  </a:lnTo>
                  <a:cubicBezTo>
                    <a:pt x="5" y="198"/>
                    <a:pt x="5" y="198"/>
                    <a:pt x="4" y="198"/>
                  </a:cubicBezTo>
                  <a:cubicBezTo>
                    <a:pt x="4" y="198"/>
                    <a:pt x="4" y="198"/>
                    <a:pt x="4" y="199"/>
                  </a:cubicBezTo>
                  <a:cubicBezTo>
                    <a:pt x="5" y="199"/>
                    <a:pt x="5" y="199"/>
                    <a:pt x="5" y="199"/>
                  </a:cubicBezTo>
                  <a:cubicBezTo>
                    <a:pt x="5" y="199"/>
                    <a:pt x="5" y="199"/>
                    <a:pt x="5" y="199"/>
                  </a:cubicBezTo>
                  <a:cubicBezTo>
                    <a:pt x="5" y="199"/>
                    <a:pt x="6" y="199"/>
                    <a:pt x="6" y="199"/>
                  </a:cubicBezTo>
                  <a:cubicBezTo>
                    <a:pt x="6" y="198"/>
                    <a:pt x="6" y="198"/>
                    <a:pt x="6" y="198"/>
                  </a:cubicBezTo>
                  <a:cubicBezTo>
                    <a:pt x="6" y="198"/>
                    <a:pt x="7" y="198"/>
                    <a:pt x="7" y="198"/>
                  </a:cubicBezTo>
                  <a:cubicBezTo>
                    <a:pt x="8" y="199"/>
                    <a:pt x="8" y="199"/>
                    <a:pt x="8" y="198"/>
                  </a:cubicBezTo>
                  <a:lnTo>
                    <a:pt x="8" y="195"/>
                  </a:lnTo>
                  <a:cubicBezTo>
                    <a:pt x="7" y="195"/>
                    <a:pt x="6" y="195"/>
                    <a:pt x="7" y="195"/>
                  </a:cubicBezTo>
                  <a:cubicBezTo>
                    <a:pt x="7" y="195"/>
                    <a:pt x="8" y="194"/>
                    <a:pt x="8" y="194"/>
                  </a:cubicBezTo>
                  <a:cubicBezTo>
                    <a:pt x="8" y="194"/>
                    <a:pt x="8" y="194"/>
                    <a:pt x="8" y="194"/>
                  </a:cubicBezTo>
                  <a:cubicBezTo>
                    <a:pt x="8" y="194"/>
                    <a:pt x="8" y="194"/>
                    <a:pt x="7" y="194"/>
                  </a:cubicBezTo>
                  <a:cubicBezTo>
                    <a:pt x="7" y="194"/>
                    <a:pt x="7" y="194"/>
                    <a:pt x="6" y="194"/>
                  </a:cubicBezTo>
                  <a:cubicBezTo>
                    <a:pt x="6" y="194"/>
                    <a:pt x="6" y="194"/>
                    <a:pt x="6" y="194"/>
                  </a:cubicBezTo>
                  <a:cubicBezTo>
                    <a:pt x="5" y="194"/>
                    <a:pt x="5" y="193"/>
                    <a:pt x="5" y="193"/>
                  </a:cubicBezTo>
                  <a:cubicBezTo>
                    <a:pt x="6" y="192"/>
                    <a:pt x="6" y="192"/>
                    <a:pt x="6" y="192"/>
                  </a:cubicBezTo>
                  <a:cubicBezTo>
                    <a:pt x="6" y="191"/>
                    <a:pt x="6" y="191"/>
                    <a:pt x="6" y="191"/>
                  </a:cubicBezTo>
                  <a:cubicBezTo>
                    <a:pt x="7" y="191"/>
                    <a:pt x="6" y="190"/>
                    <a:pt x="6" y="190"/>
                  </a:cubicBezTo>
                  <a:cubicBezTo>
                    <a:pt x="6" y="189"/>
                    <a:pt x="7" y="189"/>
                    <a:pt x="7" y="190"/>
                  </a:cubicBezTo>
                  <a:cubicBezTo>
                    <a:pt x="8" y="190"/>
                    <a:pt x="9" y="190"/>
                    <a:pt x="9" y="190"/>
                  </a:cubicBezTo>
                  <a:cubicBezTo>
                    <a:pt x="9" y="190"/>
                    <a:pt x="9" y="189"/>
                    <a:pt x="9" y="189"/>
                  </a:cubicBezTo>
                  <a:cubicBezTo>
                    <a:pt x="9" y="189"/>
                    <a:pt x="9" y="189"/>
                    <a:pt x="9" y="189"/>
                  </a:cubicBezTo>
                  <a:cubicBezTo>
                    <a:pt x="8" y="189"/>
                    <a:pt x="8" y="189"/>
                    <a:pt x="8" y="189"/>
                  </a:cubicBezTo>
                  <a:cubicBezTo>
                    <a:pt x="8" y="189"/>
                    <a:pt x="8" y="188"/>
                    <a:pt x="8" y="188"/>
                  </a:cubicBezTo>
                  <a:cubicBezTo>
                    <a:pt x="8" y="187"/>
                    <a:pt x="7" y="188"/>
                    <a:pt x="7" y="188"/>
                  </a:cubicBezTo>
                  <a:cubicBezTo>
                    <a:pt x="6" y="188"/>
                    <a:pt x="6" y="189"/>
                    <a:pt x="5" y="190"/>
                  </a:cubicBezTo>
                  <a:cubicBezTo>
                    <a:pt x="5" y="190"/>
                    <a:pt x="4" y="190"/>
                    <a:pt x="4" y="191"/>
                  </a:cubicBezTo>
                  <a:cubicBezTo>
                    <a:pt x="3" y="191"/>
                    <a:pt x="3" y="191"/>
                    <a:pt x="2" y="190"/>
                  </a:cubicBezTo>
                  <a:cubicBezTo>
                    <a:pt x="2" y="190"/>
                    <a:pt x="3" y="189"/>
                    <a:pt x="3" y="189"/>
                  </a:cubicBezTo>
                  <a:cubicBezTo>
                    <a:pt x="4" y="189"/>
                    <a:pt x="4" y="189"/>
                    <a:pt x="4" y="189"/>
                  </a:cubicBezTo>
                  <a:cubicBezTo>
                    <a:pt x="4" y="188"/>
                    <a:pt x="3" y="188"/>
                    <a:pt x="3" y="188"/>
                  </a:cubicBezTo>
                  <a:cubicBezTo>
                    <a:pt x="3" y="188"/>
                    <a:pt x="3" y="188"/>
                    <a:pt x="3" y="188"/>
                  </a:cubicBezTo>
                  <a:cubicBezTo>
                    <a:pt x="3" y="188"/>
                    <a:pt x="2" y="188"/>
                    <a:pt x="2" y="188"/>
                  </a:cubicBezTo>
                  <a:cubicBezTo>
                    <a:pt x="2" y="188"/>
                    <a:pt x="2" y="188"/>
                    <a:pt x="1" y="188"/>
                  </a:cubicBezTo>
                  <a:cubicBezTo>
                    <a:pt x="2" y="188"/>
                    <a:pt x="2" y="188"/>
                    <a:pt x="2" y="187"/>
                  </a:cubicBezTo>
                  <a:cubicBezTo>
                    <a:pt x="2" y="187"/>
                    <a:pt x="2" y="187"/>
                    <a:pt x="2" y="187"/>
                  </a:cubicBezTo>
                  <a:cubicBezTo>
                    <a:pt x="2" y="187"/>
                    <a:pt x="2" y="187"/>
                    <a:pt x="1" y="187"/>
                  </a:cubicBezTo>
                  <a:cubicBezTo>
                    <a:pt x="1" y="187"/>
                    <a:pt x="1" y="187"/>
                    <a:pt x="1" y="187"/>
                  </a:cubicBezTo>
                  <a:cubicBezTo>
                    <a:pt x="1" y="187"/>
                    <a:pt x="1" y="186"/>
                    <a:pt x="1" y="186"/>
                  </a:cubicBezTo>
                  <a:cubicBezTo>
                    <a:pt x="1" y="186"/>
                    <a:pt x="1" y="186"/>
                    <a:pt x="0" y="185"/>
                  </a:cubicBezTo>
                  <a:cubicBezTo>
                    <a:pt x="0" y="185"/>
                    <a:pt x="0" y="185"/>
                    <a:pt x="0" y="184"/>
                  </a:cubicBezTo>
                  <a:cubicBezTo>
                    <a:pt x="0" y="184"/>
                    <a:pt x="0" y="183"/>
                    <a:pt x="0" y="182"/>
                  </a:cubicBezTo>
                  <a:cubicBezTo>
                    <a:pt x="0" y="179"/>
                    <a:pt x="0" y="176"/>
                    <a:pt x="0" y="172"/>
                  </a:cubicBezTo>
                  <a:cubicBezTo>
                    <a:pt x="0" y="169"/>
                    <a:pt x="0" y="165"/>
                    <a:pt x="0" y="161"/>
                  </a:cubicBezTo>
                  <a:cubicBezTo>
                    <a:pt x="0" y="158"/>
                    <a:pt x="0" y="154"/>
                    <a:pt x="0" y="151"/>
                  </a:cubicBezTo>
                  <a:cubicBezTo>
                    <a:pt x="0" y="147"/>
                    <a:pt x="0" y="144"/>
                    <a:pt x="0" y="141"/>
                  </a:cubicBezTo>
                  <a:cubicBezTo>
                    <a:pt x="0" y="129"/>
                    <a:pt x="0" y="118"/>
                    <a:pt x="0" y="106"/>
                  </a:cubicBezTo>
                  <a:cubicBezTo>
                    <a:pt x="0" y="94"/>
                    <a:pt x="0" y="82"/>
                    <a:pt x="0" y="70"/>
                  </a:cubicBezTo>
                  <a:cubicBezTo>
                    <a:pt x="0" y="58"/>
                    <a:pt x="0" y="46"/>
                    <a:pt x="0" y="34"/>
                  </a:cubicBezTo>
                  <a:cubicBezTo>
                    <a:pt x="0" y="23"/>
                    <a:pt x="1" y="12"/>
                    <a:pt x="1" y="1"/>
                  </a:cubicBezTo>
                  <a:cubicBezTo>
                    <a:pt x="3" y="1"/>
                    <a:pt x="5" y="1"/>
                    <a:pt x="7" y="1"/>
                  </a:cubicBezTo>
                  <a:cubicBezTo>
                    <a:pt x="9" y="1"/>
                    <a:pt x="11" y="1"/>
                    <a:pt x="12" y="2"/>
                  </a:cubicBezTo>
                  <a:cubicBezTo>
                    <a:pt x="13" y="2"/>
                    <a:pt x="13" y="2"/>
                    <a:pt x="14" y="2"/>
                  </a:cubicBezTo>
                  <a:cubicBezTo>
                    <a:pt x="14" y="1"/>
                    <a:pt x="15" y="1"/>
                    <a:pt x="15" y="1"/>
                  </a:cubicBezTo>
                  <a:cubicBezTo>
                    <a:pt x="15" y="2"/>
                    <a:pt x="15" y="2"/>
                    <a:pt x="15" y="3"/>
                  </a:cubicBezTo>
                  <a:cubicBezTo>
                    <a:pt x="15" y="3"/>
                    <a:pt x="15" y="4"/>
                    <a:pt x="15" y="4"/>
                  </a:cubicBezTo>
                  <a:cubicBezTo>
                    <a:pt x="16" y="4"/>
                    <a:pt x="16" y="3"/>
                    <a:pt x="16" y="3"/>
                  </a:cubicBezTo>
                  <a:cubicBezTo>
                    <a:pt x="17" y="3"/>
                    <a:pt x="17" y="3"/>
                    <a:pt x="17" y="3"/>
                  </a:cubicBezTo>
                  <a:cubicBezTo>
                    <a:pt x="18" y="3"/>
                    <a:pt x="18" y="3"/>
                    <a:pt x="18" y="3"/>
                  </a:cubicBezTo>
                  <a:cubicBezTo>
                    <a:pt x="19" y="3"/>
                    <a:pt x="19" y="2"/>
                    <a:pt x="19" y="2"/>
                  </a:cubicBezTo>
                  <a:cubicBezTo>
                    <a:pt x="20" y="2"/>
                    <a:pt x="20" y="2"/>
                    <a:pt x="20" y="3"/>
                  </a:cubicBezTo>
                  <a:cubicBezTo>
                    <a:pt x="20" y="3"/>
                    <a:pt x="20" y="4"/>
                    <a:pt x="20" y="4"/>
                  </a:cubicBezTo>
                  <a:cubicBezTo>
                    <a:pt x="20" y="4"/>
                    <a:pt x="21" y="4"/>
                    <a:pt x="21" y="3"/>
                  </a:cubicBezTo>
                  <a:cubicBezTo>
                    <a:pt x="22" y="3"/>
                    <a:pt x="22" y="3"/>
                    <a:pt x="23" y="2"/>
                  </a:cubicBezTo>
                  <a:cubicBezTo>
                    <a:pt x="24" y="2"/>
                    <a:pt x="25" y="2"/>
                    <a:pt x="25" y="1"/>
                  </a:cubicBezTo>
                  <a:cubicBezTo>
                    <a:pt x="26" y="1"/>
                    <a:pt x="27" y="1"/>
                    <a:pt x="27" y="1"/>
                  </a:cubicBezTo>
                  <a:cubicBezTo>
                    <a:pt x="29" y="1"/>
                    <a:pt x="30" y="1"/>
                    <a:pt x="31" y="1"/>
                  </a:cubicBezTo>
                  <a:cubicBezTo>
                    <a:pt x="32" y="1"/>
                    <a:pt x="33" y="1"/>
                    <a:pt x="34" y="1"/>
                  </a:cubicBezTo>
                  <a:cubicBezTo>
                    <a:pt x="36" y="1"/>
                    <a:pt x="38" y="1"/>
                    <a:pt x="40" y="1"/>
                  </a:cubicBezTo>
                  <a:cubicBezTo>
                    <a:pt x="42" y="1"/>
                    <a:pt x="44" y="1"/>
                    <a:pt x="46" y="1"/>
                  </a:cubicBezTo>
                  <a:cubicBezTo>
                    <a:pt x="47" y="2"/>
                    <a:pt x="47" y="3"/>
                    <a:pt x="48" y="4"/>
                  </a:cubicBezTo>
                  <a:cubicBezTo>
                    <a:pt x="48" y="5"/>
                    <a:pt x="48" y="6"/>
                    <a:pt x="47" y="6"/>
                  </a:cubicBezTo>
                  <a:cubicBezTo>
                    <a:pt x="47" y="6"/>
                    <a:pt x="47" y="7"/>
                    <a:pt x="47" y="7"/>
                  </a:cubicBezTo>
                  <a:cubicBezTo>
                    <a:pt x="48" y="7"/>
                    <a:pt x="48" y="7"/>
                    <a:pt x="48" y="7"/>
                  </a:cubicBezTo>
                  <a:cubicBezTo>
                    <a:pt x="49" y="7"/>
                    <a:pt x="49" y="7"/>
                    <a:pt x="49" y="7"/>
                  </a:cubicBezTo>
                  <a:cubicBezTo>
                    <a:pt x="49" y="7"/>
                    <a:pt x="49" y="8"/>
                    <a:pt x="49" y="8"/>
                  </a:cubicBezTo>
                  <a:lnTo>
                    <a:pt x="47" y="8"/>
                  </a:lnTo>
                  <a:cubicBezTo>
                    <a:pt x="48" y="9"/>
                    <a:pt x="48" y="9"/>
                    <a:pt x="49" y="9"/>
                  </a:cubicBezTo>
                  <a:cubicBezTo>
                    <a:pt x="49" y="10"/>
                    <a:pt x="50" y="10"/>
                    <a:pt x="50" y="11"/>
                  </a:cubicBezTo>
                  <a:cubicBezTo>
                    <a:pt x="54" y="24"/>
                    <a:pt x="58" y="37"/>
                    <a:pt x="62" y="50"/>
                  </a:cubicBezTo>
                  <a:cubicBezTo>
                    <a:pt x="67" y="62"/>
                    <a:pt x="71" y="75"/>
                    <a:pt x="75" y="88"/>
                  </a:cubicBezTo>
                  <a:cubicBezTo>
                    <a:pt x="75" y="89"/>
                    <a:pt x="75" y="89"/>
                    <a:pt x="75" y="90"/>
                  </a:cubicBezTo>
                  <a:cubicBezTo>
                    <a:pt x="74" y="90"/>
                    <a:pt x="74" y="91"/>
                    <a:pt x="74" y="91"/>
                  </a:cubicBezTo>
                  <a:cubicBezTo>
                    <a:pt x="73" y="92"/>
                    <a:pt x="74" y="93"/>
                    <a:pt x="74" y="94"/>
                  </a:cubicBezTo>
                  <a:cubicBezTo>
                    <a:pt x="75" y="95"/>
                    <a:pt x="75" y="96"/>
                    <a:pt x="76" y="97"/>
                  </a:cubicBezTo>
                  <a:cubicBezTo>
                    <a:pt x="76" y="97"/>
                    <a:pt x="76" y="97"/>
                    <a:pt x="77" y="97"/>
                  </a:cubicBezTo>
                  <a:cubicBezTo>
                    <a:pt x="77" y="97"/>
                    <a:pt x="77" y="96"/>
                    <a:pt x="77" y="96"/>
                  </a:cubicBezTo>
                  <a:cubicBezTo>
                    <a:pt x="77" y="96"/>
                    <a:pt x="77" y="95"/>
                    <a:pt x="77" y="95"/>
                  </a:cubicBezTo>
                  <a:cubicBezTo>
                    <a:pt x="77" y="95"/>
                    <a:pt x="77" y="95"/>
                    <a:pt x="78" y="95"/>
                  </a:cubicBezTo>
                  <a:cubicBezTo>
                    <a:pt x="77" y="93"/>
                    <a:pt x="77" y="92"/>
                    <a:pt x="78" y="91"/>
                  </a:cubicBezTo>
                  <a:cubicBezTo>
                    <a:pt x="78" y="90"/>
                    <a:pt x="78" y="88"/>
                    <a:pt x="78" y="87"/>
                  </a:cubicBezTo>
                  <a:cubicBezTo>
                    <a:pt x="79" y="86"/>
                    <a:pt x="80" y="85"/>
                    <a:pt x="80" y="83"/>
                  </a:cubicBezTo>
                  <a:cubicBezTo>
                    <a:pt x="81" y="82"/>
                    <a:pt x="81" y="80"/>
                    <a:pt x="81" y="78"/>
                  </a:cubicBezTo>
                  <a:cubicBezTo>
                    <a:pt x="82" y="78"/>
                    <a:pt x="83" y="76"/>
                    <a:pt x="83" y="75"/>
                  </a:cubicBezTo>
                  <a:cubicBezTo>
                    <a:pt x="83" y="74"/>
                    <a:pt x="84" y="73"/>
                    <a:pt x="84" y="73"/>
                  </a:cubicBezTo>
                  <a:cubicBezTo>
                    <a:pt x="84" y="72"/>
                    <a:pt x="84" y="71"/>
                    <a:pt x="84" y="70"/>
                  </a:cubicBezTo>
                  <a:cubicBezTo>
                    <a:pt x="84" y="70"/>
                    <a:pt x="85" y="69"/>
                    <a:pt x="85" y="69"/>
                  </a:cubicBezTo>
                  <a:cubicBezTo>
                    <a:pt x="85" y="69"/>
                    <a:pt x="86" y="69"/>
                    <a:pt x="86" y="68"/>
                  </a:cubicBezTo>
                  <a:cubicBezTo>
                    <a:pt x="86" y="68"/>
                    <a:pt x="86" y="67"/>
                    <a:pt x="86" y="67"/>
                  </a:cubicBezTo>
                  <a:cubicBezTo>
                    <a:pt x="86" y="66"/>
                    <a:pt x="86" y="66"/>
                    <a:pt x="86" y="65"/>
                  </a:cubicBezTo>
                  <a:cubicBezTo>
                    <a:pt x="86" y="65"/>
                    <a:pt x="86" y="65"/>
                    <a:pt x="86" y="65"/>
                  </a:cubicBezTo>
                  <a:cubicBezTo>
                    <a:pt x="87" y="64"/>
                    <a:pt x="87" y="64"/>
                    <a:pt x="87" y="64"/>
                  </a:cubicBezTo>
                  <a:cubicBezTo>
                    <a:pt x="87" y="63"/>
                    <a:pt x="87" y="63"/>
                    <a:pt x="87" y="62"/>
                  </a:cubicBezTo>
                  <a:cubicBezTo>
                    <a:pt x="87" y="62"/>
                    <a:pt x="87" y="61"/>
                    <a:pt x="87" y="61"/>
                  </a:cubicBezTo>
                  <a:cubicBezTo>
                    <a:pt x="87" y="59"/>
                    <a:pt x="88" y="59"/>
                    <a:pt x="88" y="58"/>
                  </a:cubicBezTo>
                  <a:cubicBezTo>
                    <a:pt x="89" y="57"/>
                    <a:pt x="90" y="56"/>
                    <a:pt x="90" y="55"/>
                  </a:cubicBezTo>
                  <a:cubicBezTo>
                    <a:pt x="90" y="55"/>
                    <a:pt x="90" y="54"/>
                    <a:pt x="89" y="54"/>
                  </a:cubicBezTo>
                  <a:cubicBezTo>
                    <a:pt x="89" y="55"/>
                    <a:pt x="88" y="55"/>
                    <a:pt x="88" y="55"/>
                  </a:cubicBezTo>
                  <a:cubicBezTo>
                    <a:pt x="88" y="55"/>
                    <a:pt x="88" y="57"/>
                    <a:pt x="87" y="58"/>
                  </a:cubicBezTo>
                  <a:cubicBezTo>
                    <a:pt x="87" y="59"/>
                    <a:pt x="86" y="60"/>
                    <a:pt x="85" y="61"/>
                  </a:cubicBezTo>
                  <a:cubicBezTo>
                    <a:pt x="86" y="64"/>
                    <a:pt x="85" y="66"/>
                    <a:pt x="83" y="67"/>
                  </a:cubicBezTo>
                  <a:cubicBezTo>
                    <a:pt x="82" y="68"/>
                    <a:pt x="83" y="68"/>
                    <a:pt x="83" y="68"/>
                  </a:cubicBezTo>
                  <a:cubicBezTo>
                    <a:pt x="84" y="69"/>
                    <a:pt x="84" y="69"/>
                    <a:pt x="84" y="69"/>
                  </a:cubicBezTo>
                  <a:cubicBezTo>
                    <a:pt x="84" y="69"/>
                    <a:pt x="83" y="70"/>
                    <a:pt x="83" y="70"/>
                  </a:cubicBezTo>
                  <a:cubicBezTo>
                    <a:pt x="82" y="71"/>
                    <a:pt x="81" y="72"/>
                    <a:pt x="81" y="72"/>
                  </a:cubicBezTo>
                  <a:cubicBezTo>
                    <a:pt x="81" y="73"/>
                    <a:pt x="80" y="74"/>
                    <a:pt x="80" y="76"/>
                  </a:cubicBezTo>
                  <a:cubicBezTo>
                    <a:pt x="80" y="77"/>
                    <a:pt x="80" y="78"/>
                    <a:pt x="79" y="79"/>
                  </a:cubicBezTo>
                  <a:cubicBezTo>
                    <a:pt x="79" y="80"/>
                    <a:pt x="79" y="80"/>
                    <a:pt x="79" y="80"/>
                  </a:cubicBezTo>
                  <a:cubicBezTo>
                    <a:pt x="79" y="81"/>
                    <a:pt x="79" y="81"/>
                    <a:pt x="78" y="81"/>
                  </a:cubicBezTo>
                  <a:cubicBezTo>
                    <a:pt x="78" y="75"/>
                    <a:pt x="78" y="68"/>
                    <a:pt x="78" y="61"/>
                  </a:cubicBezTo>
                  <a:cubicBezTo>
                    <a:pt x="78" y="55"/>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5" y="1"/>
                    <a:pt x="86" y="1"/>
                  </a:cubicBezTo>
                  <a:cubicBezTo>
                    <a:pt x="87" y="0"/>
                    <a:pt x="88" y="1"/>
                    <a:pt x="89" y="1"/>
                  </a:cubicBezTo>
                  <a:lnTo>
                    <a:pt x="89" y="1"/>
                  </a:lnTo>
                  <a:cubicBezTo>
                    <a:pt x="89" y="1"/>
                    <a:pt x="89" y="1"/>
                    <a:pt x="89" y="1"/>
                  </a:cubicBezTo>
                  <a:lnTo>
                    <a:pt x="89" y="2"/>
                  </a:lnTo>
                  <a:cubicBezTo>
                    <a:pt x="90" y="2"/>
                    <a:pt x="90" y="2"/>
                    <a:pt x="90" y="2"/>
                  </a:cubicBezTo>
                  <a:cubicBezTo>
                    <a:pt x="91" y="1"/>
                    <a:pt x="91" y="1"/>
                    <a:pt x="91" y="1"/>
                  </a:cubicBezTo>
                  <a:cubicBezTo>
                    <a:pt x="92" y="1"/>
                    <a:pt x="93" y="1"/>
                    <a:pt x="94" y="1"/>
                  </a:cubicBezTo>
                  <a:cubicBezTo>
                    <a:pt x="95" y="1"/>
                    <a:pt x="96" y="1"/>
                    <a:pt x="97" y="1"/>
                  </a:cubicBezTo>
                  <a:cubicBezTo>
                    <a:pt x="97" y="2"/>
                    <a:pt x="97" y="2"/>
                    <a:pt x="97" y="2"/>
                  </a:cubicBezTo>
                  <a:cubicBezTo>
                    <a:pt x="96" y="2"/>
                    <a:pt x="96" y="2"/>
                    <a:pt x="95" y="2"/>
                  </a:cubicBezTo>
                  <a:cubicBezTo>
                    <a:pt x="95" y="2"/>
                    <a:pt x="95" y="3"/>
                    <a:pt x="96" y="3"/>
                  </a:cubicBezTo>
                  <a:cubicBezTo>
                    <a:pt x="96" y="3"/>
                    <a:pt x="96" y="3"/>
                    <a:pt x="96" y="3"/>
                  </a:cubicBezTo>
                  <a:cubicBezTo>
                    <a:pt x="96" y="3"/>
                    <a:pt x="97" y="3"/>
                    <a:pt x="97" y="3"/>
                  </a:cubicBezTo>
                  <a:cubicBezTo>
                    <a:pt x="97" y="3"/>
                    <a:pt x="97" y="4"/>
                    <a:pt x="97" y="4"/>
                  </a:cubicBezTo>
                  <a:cubicBezTo>
                    <a:pt x="97" y="4"/>
                    <a:pt x="98" y="5"/>
                    <a:pt x="99" y="5"/>
                  </a:cubicBezTo>
                  <a:cubicBezTo>
                    <a:pt x="99" y="5"/>
                    <a:pt x="100" y="6"/>
                    <a:pt x="100" y="6"/>
                  </a:cubicBezTo>
                  <a:cubicBezTo>
                    <a:pt x="100" y="7"/>
                    <a:pt x="100" y="7"/>
                    <a:pt x="100" y="7"/>
                  </a:cubicBezTo>
                  <a:cubicBezTo>
                    <a:pt x="100" y="7"/>
                    <a:pt x="99" y="7"/>
                    <a:pt x="99" y="7"/>
                  </a:cubicBezTo>
                  <a:cubicBezTo>
                    <a:pt x="99" y="8"/>
                    <a:pt x="99" y="8"/>
                    <a:pt x="98" y="8"/>
                  </a:cubicBezTo>
                  <a:cubicBezTo>
                    <a:pt x="98" y="8"/>
                    <a:pt x="98" y="8"/>
                    <a:pt x="98" y="9"/>
                  </a:cubicBezTo>
                  <a:cubicBezTo>
                    <a:pt x="99" y="9"/>
                    <a:pt x="99" y="10"/>
                    <a:pt x="99" y="10"/>
                  </a:cubicBezTo>
                  <a:cubicBezTo>
                    <a:pt x="100" y="10"/>
                    <a:pt x="100" y="9"/>
                    <a:pt x="101" y="9"/>
                  </a:cubicBezTo>
                  <a:cubicBezTo>
                    <a:pt x="101" y="9"/>
                    <a:pt x="101" y="9"/>
                    <a:pt x="102" y="10"/>
                  </a:cubicBezTo>
                  <a:cubicBezTo>
                    <a:pt x="102" y="10"/>
                    <a:pt x="102" y="10"/>
                    <a:pt x="103" y="11"/>
                  </a:cubicBezTo>
                  <a:cubicBezTo>
                    <a:pt x="103" y="10"/>
                    <a:pt x="104" y="10"/>
                    <a:pt x="104" y="9"/>
                  </a:cubicBezTo>
                  <a:cubicBezTo>
                    <a:pt x="104" y="8"/>
                    <a:pt x="105" y="8"/>
                    <a:pt x="106" y="8"/>
                  </a:cubicBezTo>
                  <a:cubicBezTo>
                    <a:pt x="106" y="8"/>
                    <a:pt x="106" y="9"/>
                    <a:pt x="105" y="9"/>
                  </a:cubicBezTo>
                  <a:cubicBezTo>
                    <a:pt x="105" y="9"/>
                    <a:pt x="105" y="9"/>
                    <a:pt x="105" y="10"/>
                  </a:cubicBezTo>
                  <a:cubicBezTo>
                    <a:pt x="105" y="10"/>
                    <a:pt x="105" y="10"/>
                    <a:pt x="106" y="11"/>
                  </a:cubicBezTo>
                  <a:cubicBezTo>
                    <a:pt x="106" y="11"/>
                    <a:pt x="106" y="11"/>
                    <a:pt x="107" y="11"/>
                  </a:cubicBezTo>
                  <a:cubicBezTo>
                    <a:pt x="107" y="11"/>
                    <a:pt x="107" y="11"/>
                    <a:pt x="108" y="11"/>
                  </a:cubicBezTo>
                  <a:cubicBezTo>
                    <a:pt x="108" y="10"/>
                    <a:pt x="108" y="10"/>
                    <a:pt x="108" y="10"/>
                  </a:cubicBezTo>
                  <a:cubicBezTo>
                    <a:pt x="108" y="9"/>
                    <a:pt x="109" y="9"/>
                    <a:pt x="109" y="9"/>
                  </a:cubicBezTo>
                  <a:cubicBezTo>
                    <a:pt x="109" y="9"/>
                    <a:pt x="110" y="9"/>
                    <a:pt x="111" y="9"/>
                  </a:cubicBezTo>
                  <a:close/>
                  <a:moveTo>
                    <a:pt x="7" y="199"/>
                  </a:moveTo>
                  <a:lnTo>
                    <a:pt x="6" y="199"/>
                  </a:lnTo>
                  <a:lnTo>
                    <a:pt x="6" y="200"/>
                  </a:lnTo>
                  <a:lnTo>
                    <a:pt x="7" y="200"/>
                  </a:lnTo>
                  <a:lnTo>
                    <a:pt x="7" y="199"/>
                  </a:lnTo>
                  <a:close/>
                  <a:moveTo>
                    <a:pt x="36" y="3"/>
                  </a:moveTo>
                  <a:cubicBezTo>
                    <a:pt x="36" y="3"/>
                    <a:pt x="36" y="3"/>
                    <a:pt x="36" y="2"/>
                  </a:cubicBezTo>
                  <a:cubicBezTo>
                    <a:pt x="36" y="2"/>
                    <a:pt x="36" y="2"/>
                    <a:pt x="36" y="2"/>
                  </a:cubicBezTo>
                  <a:cubicBezTo>
                    <a:pt x="36" y="2"/>
                    <a:pt x="36" y="2"/>
                    <a:pt x="36" y="2"/>
                  </a:cubicBezTo>
                  <a:cubicBezTo>
                    <a:pt x="35" y="2"/>
                    <a:pt x="35" y="2"/>
                    <a:pt x="36" y="3"/>
                  </a:cubicBezTo>
                  <a:close/>
                  <a:moveTo>
                    <a:pt x="3" y="3"/>
                  </a:moveTo>
                  <a:cubicBezTo>
                    <a:pt x="3" y="3"/>
                    <a:pt x="3" y="4"/>
                    <a:pt x="3" y="4"/>
                  </a:cubicBezTo>
                  <a:cubicBezTo>
                    <a:pt x="4" y="3"/>
                    <a:pt x="4" y="3"/>
                    <a:pt x="4" y="3"/>
                  </a:cubicBezTo>
                  <a:cubicBezTo>
                    <a:pt x="4" y="3"/>
                    <a:pt x="4" y="3"/>
                    <a:pt x="4" y="3"/>
                  </a:cubicBezTo>
                  <a:cubicBezTo>
                    <a:pt x="3" y="3"/>
                    <a:pt x="3" y="3"/>
                    <a:pt x="3" y="3"/>
                  </a:cubicBezTo>
                  <a:close/>
                  <a:moveTo>
                    <a:pt x="23" y="4"/>
                  </a:moveTo>
                  <a:cubicBezTo>
                    <a:pt x="23" y="4"/>
                    <a:pt x="23" y="4"/>
                    <a:pt x="24" y="4"/>
                  </a:cubicBezTo>
                  <a:cubicBezTo>
                    <a:pt x="24" y="4"/>
                    <a:pt x="24" y="4"/>
                    <a:pt x="24" y="4"/>
                  </a:cubicBezTo>
                  <a:cubicBezTo>
                    <a:pt x="24" y="4"/>
                    <a:pt x="24" y="4"/>
                    <a:pt x="24" y="4"/>
                  </a:cubicBezTo>
                  <a:cubicBezTo>
                    <a:pt x="24" y="4"/>
                    <a:pt x="24" y="4"/>
                    <a:pt x="23" y="4"/>
                  </a:cubicBezTo>
                  <a:close/>
                  <a:moveTo>
                    <a:pt x="5" y="5"/>
                  </a:moveTo>
                  <a:cubicBezTo>
                    <a:pt x="5" y="5"/>
                    <a:pt x="5" y="5"/>
                    <a:pt x="5" y="5"/>
                  </a:cubicBezTo>
                  <a:cubicBezTo>
                    <a:pt x="5" y="5"/>
                    <a:pt x="5" y="6"/>
                    <a:pt x="5" y="6"/>
                  </a:cubicBezTo>
                  <a:cubicBezTo>
                    <a:pt x="5" y="5"/>
                    <a:pt x="5" y="5"/>
                    <a:pt x="5" y="4"/>
                  </a:cubicBezTo>
                  <a:cubicBezTo>
                    <a:pt x="5" y="4"/>
                    <a:pt x="5" y="4"/>
                    <a:pt x="4" y="4"/>
                  </a:cubicBezTo>
                  <a:lnTo>
                    <a:pt x="5" y="5"/>
                  </a:lnTo>
                  <a:close/>
                  <a:moveTo>
                    <a:pt x="92" y="5"/>
                  </a:moveTo>
                  <a:cubicBezTo>
                    <a:pt x="92" y="5"/>
                    <a:pt x="92" y="5"/>
                    <a:pt x="92" y="5"/>
                  </a:cubicBezTo>
                  <a:cubicBezTo>
                    <a:pt x="92" y="6"/>
                    <a:pt x="92" y="5"/>
                    <a:pt x="92" y="5"/>
                  </a:cubicBezTo>
                  <a:cubicBezTo>
                    <a:pt x="92" y="5"/>
                    <a:pt x="92" y="5"/>
                    <a:pt x="92" y="5"/>
                  </a:cubicBezTo>
                  <a:cubicBezTo>
                    <a:pt x="92" y="5"/>
                    <a:pt x="92" y="5"/>
                    <a:pt x="92" y="5"/>
                  </a:cubicBezTo>
                  <a:close/>
                  <a:moveTo>
                    <a:pt x="94" y="5"/>
                  </a:moveTo>
                  <a:cubicBezTo>
                    <a:pt x="94" y="5"/>
                    <a:pt x="94" y="5"/>
                    <a:pt x="93" y="5"/>
                  </a:cubicBezTo>
                  <a:cubicBezTo>
                    <a:pt x="93" y="5"/>
                    <a:pt x="93" y="5"/>
                    <a:pt x="93" y="6"/>
                  </a:cubicBezTo>
                  <a:cubicBezTo>
                    <a:pt x="93" y="6"/>
                    <a:pt x="93" y="6"/>
                    <a:pt x="93" y="7"/>
                  </a:cubicBezTo>
                  <a:cubicBezTo>
                    <a:pt x="93" y="7"/>
                    <a:pt x="93" y="7"/>
                    <a:pt x="94" y="7"/>
                  </a:cubicBezTo>
                  <a:cubicBezTo>
                    <a:pt x="94" y="6"/>
                    <a:pt x="94" y="6"/>
                    <a:pt x="94" y="6"/>
                  </a:cubicBezTo>
                  <a:cubicBezTo>
                    <a:pt x="94" y="6"/>
                    <a:pt x="95" y="5"/>
                    <a:pt x="94" y="5"/>
                  </a:cubicBezTo>
                  <a:close/>
                  <a:moveTo>
                    <a:pt x="96" y="5"/>
                  </a:moveTo>
                  <a:cubicBezTo>
                    <a:pt x="96" y="5"/>
                    <a:pt x="96" y="5"/>
                    <a:pt x="96" y="6"/>
                  </a:cubicBezTo>
                  <a:cubicBezTo>
                    <a:pt x="96" y="6"/>
                    <a:pt x="95" y="6"/>
                    <a:pt x="95" y="6"/>
                  </a:cubicBezTo>
                  <a:cubicBezTo>
                    <a:pt x="96" y="6"/>
                    <a:pt x="96" y="6"/>
                    <a:pt x="96" y="6"/>
                  </a:cubicBezTo>
                  <a:cubicBezTo>
                    <a:pt x="96" y="7"/>
                    <a:pt x="96" y="7"/>
                    <a:pt x="97" y="7"/>
                  </a:cubicBezTo>
                  <a:cubicBezTo>
                    <a:pt x="97" y="6"/>
                    <a:pt x="97" y="5"/>
                    <a:pt x="96" y="5"/>
                  </a:cubicBezTo>
                  <a:close/>
                  <a:moveTo>
                    <a:pt x="45" y="7"/>
                  </a:moveTo>
                  <a:cubicBezTo>
                    <a:pt x="45" y="7"/>
                    <a:pt x="45" y="7"/>
                    <a:pt x="46" y="7"/>
                  </a:cubicBezTo>
                  <a:cubicBezTo>
                    <a:pt x="46" y="7"/>
                    <a:pt x="46" y="7"/>
                    <a:pt x="46" y="7"/>
                  </a:cubicBezTo>
                  <a:cubicBezTo>
                    <a:pt x="46" y="6"/>
                    <a:pt x="46" y="6"/>
                    <a:pt x="45" y="6"/>
                  </a:cubicBezTo>
                  <a:cubicBezTo>
                    <a:pt x="45" y="6"/>
                    <a:pt x="45" y="6"/>
                    <a:pt x="45" y="7"/>
                  </a:cubicBezTo>
                  <a:close/>
                  <a:moveTo>
                    <a:pt x="5" y="7"/>
                  </a:moveTo>
                  <a:cubicBezTo>
                    <a:pt x="5" y="7"/>
                    <a:pt x="4" y="7"/>
                    <a:pt x="4" y="7"/>
                  </a:cubicBezTo>
                  <a:cubicBezTo>
                    <a:pt x="4" y="7"/>
                    <a:pt x="4" y="7"/>
                    <a:pt x="4" y="7"/>
                  </a:cubicBezTo>
                  <a:cubicBezTo>
                    <a:pt x="4" y="7"/>
                    <a:pt x="4" y="8"/>
                    <a:pt x="4" y="8"/>
                  </a:cubicBezTo>
                  <a:cubicBezTo>
                    <a:pt x="4" y="8"/>
                    <a:pt x="5" y="8"/>
                    <a:pt x="5" y="7"/>
                  </a:cubicBezTo>
                  <a:close/>
                  <a:moveTo>
                    <a:pt x="95" y="7"/>
                  </a:moveTo>
                  <a:cubicBezTo>
                    <a:pt x="95" y="7"/>
                    <a:pt x="95" y="7"/>
                    <a:pt x="95" y="7"/>
                  </a:cubicBezTo>
                  <a:cubicBezTo>
                    <a:pt x="95" y="7"/>
                    <a:pt x="95" y="7"/>
                    <a:pt x="96" y="7"/>
                  </a:cubicBezTo>
                  <a:cubicBezTo>
                    <a:pt x="96" y="7"/>
                    <a:pt x="95"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8" y="7"/>
                    <a:pt x="118" y="8"/>
                  </a:cubicBezTo>
                  <a:cubicBezTo>
                    <a:pt x="118" y="8"/>
                    <a:pt x="118" y="9"/>
                    <a:pt x="117" y="9"/>
                  </a:cubicBezTo>
                  <a:cubicBezTo>
                    <a:pt x="117" y="9"/>
                    <a:pt x="116" y="9"/>
                    <a:pt x="116" y="9"/>
                  </a:cubicBezTo>
                  <a:cubicBezTo>
                    <a:pt x="116" y="9"/>
                    <a:pt x="115" y="9"/>
                    <a:pt x="115" y="10"/>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0" y="9"/>
                  </a:cubicBezTo>
                  <a:cubicBezTo>
                    <a:pt x="120" y="9"/>
                    <a:pt x="120" y="8"/>
                    <a:pt x="120" y="7"/>
                  </a:cubicBezTo>
                  <a:close/>
                  <a:moveTo>
                    <a:pt x="79" y="9"/>
                  </a:moveTo>
                  <a:lnTo>
                    <a:pt x="80" y="9"/>
                  </a:lnTo>
                  <a:lnTo>
                    <a:pt x="80" y="8"/>
                  </a:lnTo>
                  <a:lnTo>
                    <a:pt x="79" y="8"/>
                  </a:lnTo>
                  <a:lnTo>
                    <a:pt x="79" y="9"/>
                  </a:lnTo>
                  <a:close/>
                  <a:moveTo>
                    <a:pt x="89" y="9"/>
                  </a:moveTo>
                  <a:cubicBezTo>
                    <a:pt x="89" y="9"/>
                    <a:pt x="90" y="9"/>
                    <a:pt x="90" y="9"/>
                  </a:cubicBezTo>
                  <a:cubicBezTo>
                    <a:pt x="90" y="9"/>
                    <a:pt x="90" y="9"/>
                    <a:pt x="90" y="9"/>
                  </a:cubicBezTo>
                  <a:cubicBezTo>
                    <a:pt x="90" y="9"/>
                    <a:pt x="90" y="9"/>
                    <a:pt x="90" y="8"/>
                  </a:cubicBezTo>
                  <a:cubicBezTo>
                    <a:pt x="90" y="8"/>
                    <a:pt x="90" y="8"/>
                    <a:pt x="89" y="9"/>
                  </a:cubicBezTo>
                  <a:close/>
                  <a:moveTo>
                    <a:pt x="35" y="9"/>
                  </a:moveTo>
                  <a:cubicBezTo>
                    <a:pt x="34" y="9"/>
                    <a:pt x="34" y="9"/>
                    <a:pt x="33" y="9"/>
                  </a:cubicBezTo>
                  <a:cubicBezTo>
                    <a:pt x="33" y="9"/>
                    <a:pt x="33" y="9"/>
                    <a:pt x="33" y="10"/>
                  </a:cubicBezTo>
                  <a:cubicBezTo>
                    <a:pt x="34" y="10"/>
                    <a:pt x="34" y="10"/>
                    <a:pt x="35" y="9"/>
                  </a:cubicBezTo>
                  <a:close/>
                  <a:moveTo>
                    <a:pt x="7" y="11"/>
                  </a:moveTo>
                  <a:cubicBezTo>
                    <a:pt x="7" y="11"/>
                    <a:pt x="7" y="11"/>
                    <a:pt x="7" y="11"/>
                  </a:cubicBezTo>
                  <a:cubicBezTo>
                    <a:pt x="8" y="10"/>
                    <a:pt x="8" y="10"/>
                    <a:pt x="8" y="10"/>
                  </a:cubicBezTo>
                  <a:cubicBezTo>
                    <a:pt x="7" y="10"/>
                    <a:pt x="7" y="10"/>
                    <a:pt x="7" y="10"/>
                  </a:cubicBezTo>
                  <a:cubicBezTo>
                    <a:pt x="7" y="10"/>
                    <a:pt x="7" y="10"/>
                    <a:pt x="7" y="11"/>
                  </a:cubicBezTo>
                  <a:close/>
                  <a:moveTo>
                    <a:pt x="112" y="11"/>
                  </a:moveTo>
                  <a:cubicBezTo>
                    <a:pt x="112" y="11"/>
                    <a:pt x="112" y="11"/>
                    <a:pt x="112" y="11"/>
                  </a:cubicBezTo>
                  <a:cubicBezTo>
                    <a:pt x="112" y="11"/>
                    <a:pt x="113" y="12"/>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39" y="11"/>
                    <a:pt x="39" y="11"/>
                    <a:pt x="39" y="11"/>
                  </a:cubicBezTo>
                  <a:cubicBezTo>
                    <a:pt x="39" y="11"/>
                    <a:pt x="39" y="11"/>
                    <a:pt x="39" y="11"/>
                  </a:cubicBezTo>
                  <a:cubicBezTo>
                    <a:pt x="39" y="11"/>
                    <a:pt x="39" y="11"/>
                    <a:pt x="39" y="11"/>
                  </a:cubicBezTo>
                  <a:close/>
                  <a:moveTo>
                    <a:pt x="6" y="11"/>
                  </a:moveTo>
                  <a:cubicBezTo>
                    <a:pt x="6" y="12"/>
                    <a:pt x="6" y="12"/>
                    <a:pt x="6" y="12"/>
                  </a:cubicBezTo>
                  <a:lnTo>
                    <a:pt x="6" y="13"/>
                  </a:lnTo>
                  <a:cubicBezTo>
                    <a:pt x="6" y="13"/>
                    <a:pt x="6" y="13"/>
                    <a:pt x="6" y="13"/>
                  </a:cubicBezTo>
                  <a:cubicBezTo>
                    <a:pt x="7" y="13"/>
                    <a:pt x="7" y="12"/>
                    <a:pt x="7" y="12"/>
                  </a:cubicBezTo>
                  <a:cubicBezTo>
                    <a:pt x="7" y="12"/>
                    <a:pt x="7" y="12"/>
                    <a:pt x="7" y="11"/>
                  </a:cubicBezTo>
                  <a:cubicBezTo>
                    <a:pt x="7" y="11"/>
                    <a:pt x="6" y="11"/>
                    <a:pt x="6" y="11"/>
                  </a:cubicBezTo>
                  <a:close/>
                  <a:moveTo>
                    <a:pt x="37" y="15"/>
                  </a:moveTo>
                  <a:cubicBezTo>
                    <a:pt x="37" y="15"/>
                    <a:pt x="36" y="15"/>
                    <a:pt x="36" y="14"/>
                  </a:cubicBezTo>
                  <a:cubicBezTo>
                    <a:pt x="36" y="13"/>
                    <a:pt x="36" y="13"/>
                    <a:pt x="35" y="12"/>
                  </a:cubicBezTo>
                  <a:cubicBezTo>
                    <a:pt x="35" y="12"/>
                    <a:pt x="35" y="12"/>
                    <a:pt x="35" y="11"/>
                  </a:cubicBezTo>
                  <a:cubicBezTo>
                    <a:pt x="34" y="11"/>
                    <a:pt x="34" y="12"/>
                    <a:pt x="34" y="12"/>
                  </a:cubicBezTo>
                  <a:cubicBezTo>
                    <a:pt x="34" y="12"/>
                    <a:pt x="34" y="12"/>
                    <a:pt x="35" y="13"/>
                  </a:cubicBezTo>
                  <a:cubicBezTo>
                    <a:pt x="35" y="13"/>
                    <a:pt x="35" y="14"/>
                    <a:pt x="35" y="14"/>
                  </a:cubicBezTo>
                  <a:cubicBezTo>
                    <a:pt x="36" y="15"/>
                    <a:pt x="36" y="15"/>
                    <a:pt x="36" y="15"/>
                  </a:cubicBezTo>
                  <a:cubicBezTo>
                    <a:pt x="36" y="15"/>
                    <a:pt x="37" y="15"/>
                    <a:pt x="37" y="15"/>
                  </a:cubicBezTo>
                  <a:close/>
                  <a:moveTo>
                    <a:pt x="37" y="12"/>
                  </a:moveTo>
                  <a:cubicBezTo>
                    <a:pt x="37" y="12"/>
                    <a:pt x="37" y="12"/>
                    <a:pt x="38" y="12"/>
                  </a:cubicBezTo>
                  <a:cubicBezTo>
                    <a:pt x="38" y="12"/>
                    <a:pt x="38" y="12"/>
                    <a:pt x="38" y="12"/>
                  </a:cubicBezTo>
                  <a:cubicBezTo>
                    <a:pt x="38" y="12"/>
                    <a:pt x="38" y="12"/>
                    <a:pt x="37" y="12"/>
                  </a:cubicBezTo>
                  <a:cubicBezTo>
                    <a:pt x="37" y="12"/>
                    <a:pt x="37" y="12"/>
                    <a:pt x="37" y="12"/>
                  </a:cubicBezTo>
                  <a:close/>
                  <a:moveTo>
                    <a:pt x="47" y="13"/>
                  </a:moveTo>
                  <a:cubicBezTo>
                    <a:pt x="48" y="13"/>
                    <a:pt x="48" y="13"/>
                    <a:pt x="48" y="13"/>
                  </a:cubicBezTo>
                  <a:cubicBezTo>
                    <a:pt x="48" y="13"/>
                    <a:pt x="48" y="13"/>
                    <a:pt x="49" y="13"/>
                  </a:cubicBezTo>
                  <a:cubicBezTo>
                    <a:pt x="49" y="12"/>
                    <a:pt x="48" y="12"/>
                    <a:pt x="48" y="12"/>
                  </a:cubicBezTo>
                  <a:cubicBezTo>
                    <a:pt x="48" y="12"/>
                    <a:pt x="48" y="12"/>
                    <a:pt x="47" y="13"/>
                  </a:cubicBezTo>
                  <a:close/>
                  <a:moveTo>
                    <a:pt x="91" y="12"/>
                  </a:moveTo>
                  <a:cubicBezTo>
                    <a:pt x="90" y="12"/>
                    <a:pt x="89" y="13"/>
                    <a:pt x="89" y="14"/>
                  </a:cubicBezTo>
                  <a:cubicBezTo>
                    <a:pt x="90" y="14"/>
                    <a:pt x="91" y="14"/>
                    <a:pt x="91" y="14"/>
                  </a:cubicBezTo>
                  <a:cubicBezTo>
                    <a:pt x="91" y="13"/>
                    <a:pt x="91" y="13"/>
                    <a:pt x="91" y="12"/>
                  </a:cubicBezTo>
                  <a:close/>
                  <a:moveTo>
                    <a:pt x="93" y="13"/>
                  </a:moveTo>
                  <a:cubicBezTo>
                    <a:pt x="93" y="14"/>
                    <a:pt x="93" y="14"/>
                    <a:pt x="93" y="15"/>
                  </a:cubicBezTo>
                  <a:cubicBezTo>
                    <a:pt x="93" y="15"/>
                    <a:pt x="94" y="15"/>
                    <a:pt x="94" y="15"/>
                  </a:cubicBezTo>
                  <a:cubicBezTo>
                    <a:pt x="94" y="14"/>
                    <a:pt x="94" y="13"/>
                    <a:pt x="93" y="13"/>
                  </a:cubicBezTo>
                  <a:close/>
                  <a:moveTo>
                    <a:pt x="49" y="16"/>
                  </a:moveTo>
                  <a:cubicBezTo>
                    <a:pt x="50" y="16"/>
                    <a:pt x="50" y="16"/>
                    <a:pt x="50" y="16"/>
                  </a:cubicBezTo>
                  <a:cubicBezTo>
                    <a:pt x="50" y="16"/>
                    <a:pt x="50" y="15"/>
                    <a:pt x="50" y="15"/>
                  </a:cubicBezTo>
                  <a:cubicBezTo>
                    <a:pt x="50" y="15"/>
                    <a:pt x="50" y="15"/>
                    <a:pt x="49" y="15"/>
                  </a:cubicBezTo>
                  <a:cubicBezTo>
                    <a:pt x="49" y="15"/>
                    <a:pt x="49" y="16"/>
                    <a:pt x="49" y="16"/>
                  </a:cubicBezTo>
                  <a:close/>
                  <a:moveTo>
                    <a:pt x="44" y="18"/>
                  </a:moveTo>
                  <a:cubicBezTo>
                    <a:pt x="44" y="18"/>
                    <a:pt x="45" y="18"/>
                    <a:pt x="45" y="18"/>
                  </a:cubicBezTo>
                  <a:cubicBezTo>
                    <a:pt x="46" y="18"/>
                    <a:pt x="46" y="18"/>
                    <a:pt x="46" y="17"/>
                  </a:cubicBezTo>
                  <a:cubicBezTo>
                    <a:pt x="45"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20"/>
                    <a:pt x="80" y="20"/>
                  </a:cubicBezTo>
                  <a:cubicBezTo>
                    <a:pt x="80" y="19"/>
                    <a:pt x="80" y="20"/>
                    <a:pt x="80" y="20"/>
                  </a:cubicBezTo>
                  <a:close/>
                  <a:moveTo>
                    <a:pt x="97" y="38"/>
                  </a:moveTo>
                  <a:cubicBezTo>
                    <a:pt x="97" y="38"/>
                    <a:pt x="97" y="39"/>
                    <a:pt x="96" y="40"/>
                  </a:cubicBezTo>
                  <a:cubicBezTo>
                    <a:pt x="96" y="40"/>
                    <a:pt x="96" y="40"/>
                    <a:pt x="95" y="40"/>
                  </a:cubicBezTo>
                  <a:cubicBezTo>
                    <a:pt x="95" y="42"/>
                    <a:pt x="96" y="43"/>
                    <a:pt x="97" y="43"/>
                  </a:cubicBezTo>
                  <a:cubicBezTo>
                    <a:pt x="97" y="42"/>
                    <a:pt x="97" y="42"/>
                    <a:pt x="97" y="42"/>
                  </a:cubicBezTo>
                  <a:cubicBezTo>
                    <a:pt x="97" y="41"/>
                    <a:pt x="97" y="41"/>
                    <a:pt x="98" y="40"/>
                  </a:cubicBezTo>
                  <a:cubicBezTo>
                    <a:pt x="98" y="40"/>
                    <a:pt x="98" y="39"/>
                    <a:pt x="98" y="39"/>
                  </a:cubicBezTo>
                  <a:cubicBezTo>
                    <a:pt x="98" y="38"/>
                    <a:pt x="98" y="38"/>
                    <a:pt x="97" y="38"/>
                  </a:cubicBezTo>
                  <a:close/>
                  <a:moveTo>
                    <a:pt x="103" y="43"/>
                  </a:moveTo>
                  <a:cubicBezTo>
                    <a:pt x="103" y="43"/>
                    <a:pt x="103" y="43"/>
                    <a:pt x="104" y="43"/>
                  </a:cubicBezTo>
                  <a:cubicBezTo>
                    <a:pt x="104" y="42"/>
                    <a:pt x="104" y="42"/>
                    <a:pt x="104" y="42"/>
                  </a:cubicBezTo>
                  <a:cubicBezTo>
                    <a:pt x="104" y="42"/>
                    <a:pt x="103" y="42"/>
                    <a:pt x="103" y="42"/>
                  </a:cubicBezTo>
                  <a:cubicBezTo>
                    <a:pt x="103" y="42"/>
                    <a:pt x="103" y="42"/>
                    <a:pt x="103" y="43"/>
                  </a:cubicBezTo>
                  <a:close/>
                  <a:moveTo>
                    <a:pt x="29" y="43"/>
                  </a:moveTo>
                  <a:cubicBezTo>
                    <a:pt x="29" y="43"/>
                    <a:pt x="29" y="43"/>
                    <a:pt x="30" y="43"/>
                  </a:cubicBezTo>
                  <a:cubicBezTo>
                    <a:pt x="30" y="43"/>
                    <a:pt x="30" y="43"/>
                    <a:pt x="30" y="43"/>
                  </a:cubicBezTo>
                  <a:cubicBezTo>
                    <a:pt x="29" y="43"/>
                    <a:pt x="29" y="43"/>
                    <a:pt x="29" y="43"/>
                  </a:cubicBezTo>
                  <a:cubicBezTo>
                    <a:pt x="29" y="43"/>
                    <a:pt x="29" y="43"/>
                    <a:pt x="29" y="43"/>
                  </a:cubicBezTo>
                  <a:close/>
                  <a:moveTo>
                    <a:pt x="96" y="43"/>
                  </a:moveTo>
                  <a:cubicBezTo>
                    <a:pt x="95" y="43"/>
                    <a:pt x="95" y="43"/>
                    <a:pt x="95" y="44"/>
                  </a:cubicBezTo>
                  <a:cubicBezTo>
                    <a:pt x="94" y="44"/>
                    <a:pt x="94" y="44"/>
                    <a:pt x="94" y="45"/>
                  </a:cubicBezTo>
                  <a:cubicBezTo>
                    <a:pt x="94" y="45"/>
                    <a:pt x="94" y="46"/>
                    <a:pt x="94" y="46"/>
                  </a:cubicBezTo>
                  <a:cubicBezTo>
                    <a:pt x="94" y="47"/>
                    <a:pt x="94" y="47"/>
                    <a:pt x="94" y="47"/>
                  </a:cubicBezTo>
                  <a:cubicBezTo>
                    <a:pt x="95" y="47"/>
                    <a:pt x="95" y="46"/>
                    <a:pt x="95" y="45"/>
                  </a:cubicBezTo>
                  <a:cubicBezTo>
                    <a:pt x="95" y="45"/>
                    <a:pt x="95" y="44"/>
                    <a:pt x="96" y="43"/>
                  </a:cubicBezTo>
                  <a:close/>
                  <a:moveTo>
                    <a:pt x="89" y="44"/>
                  </a:moveTo>
                  <a:cubicBezTo>
                    <a:pt x="89" y="44"/>
                    <a:pt x="89" y="44"/>
                    <a:pt x="89" y="44"/>
                  </a:cubicBezTo>
                  <a:cubicBezTo>
                    <a:pt x="90" y="44"/>
                    <a:pt x="90" y="43"/>
                    <a:pt x="89" y="43"/>
                  </a:cubicBezTo>
                  <a:cubicBezTo>
                    <a:pt x="89" y="43"/>
                    <a:pt x="89" y="43"/>
                    <a:pt x="89" y="43"/>
                  </a:cubicBezTo>
                  <a:cubicBezTo>
                    <a:pt x="89" y="43"/>
                    <a:pt x="89" y="44"/>
                    <a:pt x="89" y="44"/>
                  </a:cubicBezTo>
                  <a:close/>
                  <a:moveTo>
                    <a:pt x="100" y="44"/>
                  </a:moveTo>
                  <a:cubicBezTo>
                    <a:pt x="100" y="44"/>
                    <a:pt x="100" y="44"/>
                    <a:pt x="100" y="44"/>
                  </a:cubicBezTo>
                  <a:cubicBezTo>
                    <a:pt x="100" y="44"/>
                    <a:pt x="100" y="44"/>
                    <a:pt x="100" y="44"/>
                  </a:cubicBezTo>
                  <a:cubicBezTo>
                    <a:pt x="100" y="44"/>
                    <a:pt x="101" y="44"/>
                    <a:pt x="101" y="44"/>
                  </a:cubicBezTo>
                  <a:cubicBezTo>
                    <a:pt x="101" y="43"/>
                    <a:pt x="101" y="43"/>
                    <a:pt x="100" y="44"/>
                  </a:cubicBezTo>
                  <a:close/>
                  <a:moveTo>
                    <a:pt x="102" y="45"/>
                  </a:moveTo>
                  <a:lnTo>
                    <a:pt x="104" y="45"/>
                  </a:lnTo>
                  <a:cubicBezTo>
                    <a:pt x="104" y="45"/>
                    <a:pt x="103" y="44"/>
                    <a:pt x="102" y="44"/>
                  </a:cubicBezTo>
                  <a:lnTo>
                    <a:pt x="102" y="45"/>
                  </a:lnTo>
                  <a:close/>
                  <a:moveTo>
                    <a:pt x="99" y="45"/>
                  </a:moveTo>
                  <a:cubicBezTo>
                    <a:pt x="99" y="46"/>
                    <a:pt x="98" y="46"/>
                    <a:pt x="99" y="46"/>
                  </a:cubicBezTo>
                  <a:cubicBezTo>
                    <a:pt x="99" y="46"/>
                    <a:pt x="99" y="47"/>
                    <a:pt x="99" y="47"/>
                  </a:cubicBezTo>
                  <a:cubicBezTo>
                    <a:pt x="99" y="47"/>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0" y="49"/>
                    <a:pt x="100" y="50"/>
                    <a:pt x="100" y="50"/>
                  </a:cubicBezTo>
                  <a:cubicBezTo>
                    <a:pt x="100" y="51"/>
                    <a:pt x="100" y="51"/>
                    <a:pt x="100" y="52"/>
                  </a:cubicBezTo>
                  <a:cubicBezTo>
                    <a:pt x="100" y="52"/>
                    <a:pt x="100" y="53"/>
                    <a:pt x="100" y="53"/>
                  </a:cubicBezTo>
                  <a:cubicBezTo>
                    <a:pt x="101" y="52"/>
                    <a:pt x="101" y="51"/>
                    <a:pt x="101" y="51"/>
                  </a:cubicBezTo>
                  <a:cubicBezTo>
                    <a:pt x="101" y="50"/>
                    <a:pt x="101" y="49"/>
                    <a:pt x="101" y="48"/>
                  </a:cubicBezTo>
                  <a:cubicBezTo>
                    <a:pt x="101" y="48"/>
                    <a:pt x="100" y="48"/>
                    <a:pt x="100" y="47"/>
                  </a:cubicBezTo>
                  <a:cubicBezTo>
                    <a:pt x="100" y="47"/>
                    <a:pt x="99" y="47"/>
                    <a:pt x="99" y="48"/>
                  </a:cubicBezTo>
                  <a:close/>
                  <a:moveTo>
                    <a:pt x="94" y="49"/>
                  </a:moveTo>
                  <a:cubicBezTo>
                    <a:pt x="94" y="50"/>
                    <a:pt x="94" y="50"/>
                    <a:pt x="94" y="51"/>
                  </a:cubicBezTo>
                  <a:cubicBezTo>
                    <a:pt x="93" y="51"/>
                    <a:pt x="93" y="51"/>
                    <a:pt x="94" y="50"/>
                  </a:cubicBezTo>
                  <a:cubicBezTo>
                    <a:pt x="94" y="51"/>
                    <a:pt x="94" y="50"/>
                    <a:pt x="95" y="50"/>
                  </a:cubicBezTo>
                  <a:cubicBezTo>
                    <a:pt x="95" y="50"/>
                    <a:pt x="95"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7" y="51"/>
                    <a:pt x="7" y="51"/>
                    <a:pt x="6" y="50"/>
                  </a:cubicBezTo>
                  <a:cubicBezTo>
                    <a:pt x="6" y="50"/>
                    <a:pt x="6" y="50"/>
                    <a:pt x="6" y="51"/>
                  </a:cubicBezTo>
                  <a:cubicBezTo>
                    <a:pt x="6" y="51"/>
                    <a:pt x="6" y="51"/>
                    <a:pt x="6" y="51"/>
                  </a:cubicBezTo>
                  <a:close/>
                  <a:moveTo>
                    <a:pt x="10" y="52"/>
                  </a:moveTo>
                  <a:lnTo>
                    <a:pt x="11" y="52"/>
                  </a:lnTo>
                  <a:lnTo>
                    <a:pt x="11" y="51"/>
                  </a:lnTo>
                  <a:lnTo>
                    <a:pt x="10" y="51"/>
                  </a:lnTo>
                  <a:lnTo>
                    <a:pt x="10" y="52"/>
                  </a:lnTo>
                  <a:close/>
                  <a:moveTo>
                    <a:pt x="91" y="51"/>
                  </a:moveTo>
                  <a:cubicBezTo>
                    <a:pt x="91" y="52"/>
                    <a:pt x="91" y="52"/>
                    <a:pt x="90" y="52"/>
                  </a:cubicBezTo>
                  <a:cubicBezTo>
                    <a:pt x="90" y="52"/>
                    <a:pt x="90" y="53"/>
                    <a:pt x="90" y="53"/>
                  </a:cubicBezTo>
                  <a:cubicBezTo>
                    <a:pt x="90" y="54"/>
                    <a:pt x="91" y="53"/>
                    <a:pt x="91" y="53"/>
                  </a:cubicBezTo>
                  <a:cubicBezTo>
                    <a:pt x="92" y="52"/>
                    <a:pt x="92" y="52"/>
                    <a:pt x="91" y="51"/>
                  </a:cubicBezTo>
                  <a:close/>
                  <a:moveTo>
                    <a:pt x="102" y="54"/>
                  </a:moveTo>
                  <a:cubicBezTo>
                    <a:pt x="102" y="54"/>
                    <a:pt x="103" y="54"/>
                    <a:pt x="103" y="54"/>
                  </a:cubicBezTo>
                  <a:cubicBezTo>
                    <a:pt x="103" y="54"/>
                    <a:pt x="103" y="54"/>
                    <a:pt x="103" y="53"/>
                  </a:cubicBezTo>
                  <a:cubicBezTo>
                    <a:pt x="103" y="54"/>
                    <a:pt x="103" y="54"/>
                    <a:pt x="103" y="54"/>
                  </a:cubicBezTo>
                  <a:cubicBezTo>
                    <a:pt x="102" y="54"/>
                    <a:pt x="102" y="54"/>
                    <a:pt x="102" y="54"/>
                  </a:cubicBezTo>
                  <a:close/>
                  <a:moveTo>
                    <a:pt x="94" y="55"/>
                  </a:moveTo>
                  <a:cubicBezTo>
                    <a:pt x="94" y="55"/>
                    <a:pt x="94" y="55"/>
                    <a:pt x="94" y="55"/>
                  </a:cubicBezTo>
                  <a:cubicBezTo>
                    <a:pt x="94" y="56"/>
                    <a:pt x="94" y="56"/>
                    <a:pt x="95" y="56"/>
                  </a:cubicBezTo>
                  <a:cubicBezTo>
                    <a:pt x="95" y="57"/>
                    <a:pt x="95" y="57"/>
                    <a:pt x="95" y="57"/>
                  </a:cubicBezTo>
                  <a:cubicBezTo>
                    <a:pt x="95" y="58"/>
                    <a:pt x="95" y="58"/>
                    <a:pt x="96" y="58"/>
                  </a:cubicBezTo>
                  <a:cubicBezTo>
                    <a:pt x="96" y="57"/>
                    <a:pt x="96" y="56"/>
                    <a:pt x="95" y="55"/>
                  </a:cubicBezTo>
                  <a:cubicBezTo>
                    <a:pt x="95" y="54"/>
                    <a:pt x="94" y="54"/>
                    <a:pt x="94" y="55"/>
                  </a:cubicBezTo>
                  <a:close/>
                  <a:moveTo>
                    <a:pt x="96" y="56"/>
                  </a:moveTo>
                  <a:cubicBezTo>
                    <a:pt x="97" y="57"/>
                    <a:pt x="98" y="58"/>
                    <a:pt x="97" y="60"/>
                  </a:cubicBezTo>
                  <a:cubicBezTo>
                    <a:pt x="97" y="60"/>
                    <a:pt x="97" y="61"/>
                    <a:pt x="96" y="61"/>
                  </a:cubicBezTo>
                  <a:cubicBezTo>
                    <a:pt x="96" y="62"/>
                    <a:pt x="96" y="62"/>
                    <a:pt x="96" y="63"/>
                  </a:cubicBezTo>
                  <a:cubicBezTo>
                    <a:pt x="97" y="64"/>
                    <a:pt x="97" y="63"/>
                    <a:pt x="98" y="62"/>
                  </a:cubicBezTo>
                  <a:cubicBezTo>
                    <a:pt x="98" y="62"/>
                    <a:pt x="98" y="61"/>
                    <a:pt x="98" y="59"/>
                  </a:cubicBezTo>
                  <a:cubicBezTo>
                    <a:pt x="98" y="58"/>
                    <a:pt x="98" y="57"/>
                    <a:pt x="98" y="57"/>
                  </a:cubicBezTo>
                  <a:cubicBezTo>
                    <a:pt x="97" y="56"/>
                    <a:pt x="97" y="56"/>
                    <a:pt x="96" y="56"/>
                  </a:cubicBezTo>
                  <a:close/>
                  <a:moveTo>
                    <a:pt x="100" y="57"/>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2" y="58"/>
                    <a:pt x="101" y="57"/>
                  </a:cubicBezTo>
                  <a:lnTo>
                    <a:pt x="100" y="57"/>
                  </a:lnTo>
                  <a:close/>
                  <a:moveTo>
                    <a:pt x="95" y="61"/>
                  </a:moveTo>
                  <a:cubicBezTo>
                    <a:pt x="94" y="61"/>
                    <a:pt x="94" y="61"/>
                    <a:pt x="93" y="61"/>
                  </a:cubicBezTo>
                  <a:cubicBezTo>
                    <a:pt x="93" y="61"/>
                    <a:pt x="93" y="60"/>
                    <a:pt x="93" y="60"/>
                  </a:cubicBezTo>
                  <a:cubicBezTo>
                    <a:pt x="92" y="59"/>
                    <a:pt x="92" y="59"/>
                    <a:pt x="92" y="59"/>
                  </a:cubicBezTo>
                  <a:cubicBezTo>
                    <a:pt x="91" y="58"/>
                    <a:pt x="91" y="58"/>
                    <a:pt x="90" y="58"/>
                  </a:cubicBezTo>
                  <a:cubicBezTo>
                    <a:pt x="89" y="59"/>
                    <a:pt x="89" y="60"/>
                    <a:pt x="88" y="61"/>
                  </a:cubicBezTo>
                  <a:cubicBezTo>
                    <a:pt x="88" y="62"/>
                    <a:pt x="88" y="63"/>
                    <a:pt x="88" y="63"/>
                  </a:cubicBezTo>
                  <a:cubicBezTo>
                    <a:pt x="88" y="64"/>
                    <a:pt x="89" y="65"/>
                    <a:pt x="89" y="66"/>
                  </a:cubicBezTo>
                  <a:cubicBezTo>
                    <a:pt x="90" y="66"/>
                    <a:pt x="91" y="67"/>
                    <a:pt x="91" y="66"/>
                  </a:cubicBezTo>
                  <a:cubicBezTo>
                    <a:pt x="92" y="65"/>
                    <a:pt x="91" y="65"/>
                    <a:pt x="91" y="64"/>
                  </a:cubicBezTo>
                  <a:cubicBezTo>
                    <a:pt x="90" y="64"/>
                    <a:pt x="90" y="63"/>
                    <a:pt x="89" y="63"/>
                  </a:cubicBezTo>
                  <a:cubicBezTo>
                    <a:pt x="89" y="62"/>
                    <a:pt x="90" y="61"/>
                    <a:pt x="90" y="61"/>
                  </a:cubicBezTo>
                  <a:cubicBezTo>
                    <a:pt x="90" y="60"/>
                    <a:pt x="91" y="60"/>
                    <a:pt x="91" y="60"/>
                  </a:cubicBezTo>
                  <a:cubicBezTo>
                    <a:pt x="92" y="60"/>
                    <a:pt x="92" y="60"/>
                    <a:pt x="92" y="61"/>
                  </a:cubicBezTo>
                  <a:cubicBezTo>
                    <a:pt x="92" y="61"/>
                    <a:pt x="92" y="62"/>
                    <a:pt x="92" y="62"/>
                  </a:cubicBezTo>
                  <a:cubicBezTo>
                    <a:pt x="92" y="63"/>
                    <a:pt x="92" y="63"/>
                    <a:pt x="92" y="64"/>
                  </a:cubicBezTo>
                  <a:cubicBezTo>
                    <a:pt x="92" y="64"/>
                    <a:pt x="93" y="65"/>
                    <a:pt x="93" y="65"/>
                  </a:cubicBezTo>
                  <a:cubicBezTo>
                    <a:pt x="93" y="64"/>
                    <a:pt x="93" y="63"/>
                    <a:pt x="94" y="63"/>
                  </a:cubicBezTo>
                  <a:cubicBezTo>
                    <a:pt x="94" y="63"/>
                    <a:pt x="95" y="62"/>
                    <a:pt x="95" y="61"/>
                  </a:cubicBezTo>
                  <a:close/>
                  <a:moveTo>
                    <a:pt x="3" y="59"/>
                  </a:moveTo>
                  <a:cubicBezTo>
                    <a:pt x="3" y="59"/>
                    <a:pt x="3" y="59"/>
                    <a:pt x="3" y="59"/>
                  </a:cubicBezTo>
                  <a:cubicBezTo>
                    <a:pt x="3" y="60"/>
                    <a:pt x="3" y="59"/>
                    <a:pt x="3" y="59"/>
                  </a:cubicBezTo>
                  <a:cubicBezTo>
                    <a:pt x="3" y="59"/>
                    <a:pt x="3"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5" y="60"/>
                  </a:cubicBezTo>
                  <a:cubicBezTo>
                    <a:pt x="95" y="60"/>
                    <a:pt x="95" y="60"/>
                    <a:pt x="95" y="60"/>
                  </a:cubicBezTo>
                  <a:close/>
                  <a:moveTo>
                    <a:pt x="49" y="63"/>
                  </a:moveTo>
                  <a:cubicBezTo>
                    <a:pt x="50" y="64"/>
                    <a:pt x="50" y="65"/>
                    <a:pt x="52" y="65"/>
                  </a:cubicBezTo>
                  <a:cubicBezTo>
                    <a:pt x="52" y="64"/>
                    <a:pt x="52" y="63"/>
                    <a:pt x="51" y="63"/>
                  </a:cubicBezTo>
                  <a:cubicBezTo>
                    <a:pt x="51" y="63"/>
                    <a:pt x="50" y="63"/>
                    <a:pt x="49" y="63"/>
                  </a:cubicBezTo>
                  <a:close/>
                  <a:moveTo>
                    <a:pt x="100" y="65"/>
                  </a:moveTo>
                  <a:cubicBezTo>
                    <a:pt x="100" y="65"/>
                    <a:pt x="100" y="65"/>
                    <a:pt x="99" y="65"/>
                  </a:cubicBezTo>
                  <a:cubicBezTo>
                    <a:pt x="99" y="66"/>
                    <a:pt x="99" y="66"/>
                    <a:pt x="99" y="66"/>
                  </a:cubicBezTo>
                  <a:cubicBezTo>
                    <a:pt x="99" y="66"/>
                    <a:pt x="100" y="67"/>
                    <a:pt x="100" y="67"/>
                  </a:cubicBezTo>
                  <a:cubicBezTo>
                    <a:pt x="100" y="67"/>
                    <a:pt x="100" y="68"/>
                    <a:pt x="99" y="68"/>
                  </a:cubicBezTo>
                  <a:cubicBezTo>
                    <a:pt x="99" y="69"/>
                    <a:pt x="99" y="70"/>
                    <a:pt x="99" y="70"/>
                  </a:cubicBezTo>
                  <a:cubicBezTo>
                    <a:pt x="99" y="71"/>
                    <a:pt x="99" y="71"/>
                    <a:pt x="100" y="72"/>
                  </a:cubicBezTo>
                  <a:cubicBezTo>
                    <a:pt x="101" y="72"/>
                    <a:pt x="101" y="71"/>
                    <a:pt x="101" y="69"/>
                  </a:cubicBezTo>
                  <a:cubicBezTo>
                    <a:pt x="102" y="69"/>
                    <a:pt x="102" y="68"/>
                    <a:pt x="103" y="68"/>
                  </a:cubicBezTo>
                  <a:cubicBezTo>
                    <a:pt x="103" y="68"/>
                    <a:pt x="103" y="68"/>
                    <a:pt x="103" y="67"/>
                  </a:cubicBezTo>
                  <a:cubicBezTo>
                    <a:pt x="103" y="67"/>
                    <a:pt x="102" y="66"/>
                    <a:pt x="102" y="66"/>
                  </a:cubicBezTo>
                  <a:cubicBezTo>
                    <a:pt x="102" y="65"/>
                    <a:pt x="101" y="65"/>
                    <a:pt x="100" y="65"/>
                  </a:cubicBezTo>
                  <a:close/>
                  <a:moveTo>
                    <a:pt x="103" y="72"/>
                  </a:moveTo>
                  <a:cubicBezTo>
                    <a:pt x="103" y="72"/>
                    <a:pt x="103" y="72"/>
                    <a:pt x="104" y="72"/>
                  </a:cubicBezTo>
                  <a:cubicBezTo>
                    <a:pt x="104" y="72"/>
                    <a:pt x="104" y="72"/>
                    <a:pt x="104" y="71"/>
                  </a:cubicBezTo>
                  <a:cubicBezTo>
                    <a:pt x="104" y="71"/>
                    <a:pt x="103" y="71"/>
                    <a:pt x="103" y="71"/>
                  </a:cubicBezTo>
                  <a:cubicBezTo>
                    <a:pt x="103" y="72"/>
                    <a:pt x="103" y="72"/>
                    <a:pt x="103" y="72"/>
                  </a:cubicBezTo>
                  <a:close/>
                  <a:moveTo>
                    <a:pt x="87" y="73"/>
                  </a:moveTo>
                  <a:cubicBezTo>
                    <a:pt x="87" y="74"/>
                    <a:pt x="87" y="74"/>
                    <a:pt x="87" y="75"/>
                  </a:cubicBezTo>
                  <a:cubicBezTo>
                    <a:pt x="87" y="75"/>
                    <a:pt x="87" y="75"/>
                    <a:pt x="88" y="75"/>
                  </a:cubicBezTo>
                  <a:cubicBezTo>
                    <a:pt x="88" y="74"/>
                    <a:pt x="88" y="74"/>
                    <a:pt x="87" y="73"/>
                  </a:cubicBezTo>
                  <a:close/>
                  <a:moveTo>
                    <a:pt x="17" y="74"/>
                  </a:moveTo>
                  <a:cubicBezTo>
                    <a:pt x="17" y="74"/>
                    <a:pt x="17" y="74"/>
                    <a:pt x="18" y="74"/>
                  </a:cubicBezTo>
                  <a:cubicBezTo>
                    <a:pt x="18" y="74"/>
                    <a:pt x="18" y="74"/>
                    <a:pt x="18" y="74"/>
                  </a:cubicBezTo>
                  <a:cubicBezTo>
                    <a:pt x="18" y="74"/>
                    <a:pt x="18" y="74"/>
                    <a:pt x="17" y="74"/>
                  </a:cubicBezTo>
                  <a:cubicBezTo>
                    <a:pt x="17" y="74"/>
                    <a:pt x="17" y="74"/>
                    <a:pt x="17" y="74"/>
                  </a:cubicBezTo>
                  <a:close/>
                  <a:moveTo>
                    <a:pt x="89" y="75"/>
                  </a:moveTo>
                  <a:cubicBezTo>
                    <a:pt x="89" y="76"/>
                    <a:pt x="90" y="76"/>
                    <a:pt x="90" y="76"/>
                  </a:cubicBezTo>
                  <a:cubicBezTo>
                    <a:pt x="90" y="77"/>
                    <a:pt x="91" y="77"/>
                    <a:pt x="91" y="77"/>
                  </a:cubicBezTo>
                  <a:cubicBezTo>
                    <a:pt x="92" y="76"/>
                    <a:pt x="92" y="76"/>
                    <a:pt x="91" y="76"/>
                  </a:cubicBezTo>
                  <a:cubicBezTo>
                    <a:pt x="91" y="75"/>
                    <a:pt x="91" y="75"/>
                    <a:pt x="91" y="75"/>
                  </a:cubicBezTo>
                  <a:cubicBezTo>
                    <a:pt x="90" y="75"/>
                    <a:pt x="90" y="75"/>
                    <a:pt x="90" y="75"/>
                  </a:cubicBezTo>
                  <a:cubicBezTo>
                    <a:pt x="89" y="75"/>
                    <a:pt x="89" y="75"/>
                    <a:pt x="89" y="75"/>
                  </a:cubicBezTo>
                  <a:close/>
                  <a:moveTo>
                    <a:pt x="37" y="76"/>
                  </a:moveTo>
                  <a:cubicBezTo>
                    <a:pt x="37" y="77"/>
                    <a:pt x="37" y="77"/>
                    <a:pt x="37" y="77"/>
                  </a:cubicBezTo>
                  <a:cubicBezTo>
                    <a:pt x="37" y="78"/>
                    <a:pt x="37" y="78"/>
                    <a:pt x="37" y="78"/>
                  </a:cubicBezTo>
                  <a:cubicBezTo>
                    <a:pt x="38" y="79"/>
                    <a:pt x="38" y="78"/>
                    <a:pt x="38" y="78"/>
                  </a:cubicBezTo>
                  <a:cubicBezTo>
                    <a:pt x="38" y="77"/>
                    <a:pt x="38" y="76"/>
                    <a:pt x="37" y="76"/>
                  </a:cubicBezTo>
                  <a:close/>
                  <a:moveTo>
                    <a:pt x="33" y="82"/>
                  </a:moveTo>
                  <a:lnTo>
                    <a:pt x="34" y="82"/>
                  </a:lnTo>
                  <a:lnTo>
                    <a:pt x="34" y="81"/>
                  </a:lnTo>
                  <a:lnTo>
                    <a:pt x="33" y="81"/>
                  </a:lnTo>
                  <a:lnTo>
                    <a:pt x="33" y="82"/>
                  </a:lnTo>
                  <a:close/>
                  <a:moveTo>
                    <a:pt x="85" y="84"/>
                  </a:moveTo>
                  <a:lnTo>
                    <a:pt x="86" y="84"/>
                  </a:lnTo>
                  <a:lnTo>
                    <a:pt x="86" y="82"/>
                  </a:lnTo>
                  <a:lnTo>
                    <a:pt x="85" y="82"/>
                  </a:lnTo>
                  <a:lnTo>
                    <a:pt x="85" y="84"/>
                  </a:lnTo>
                  <a:close/>
                  <a:moveTo>
                    <a:pt x="30" y="84"/>
                  </a:moveTo>
                  <a:cubicBezTo>
                    <a:pt x="29" y="83"/>
                    <a:pt x="28" y="83"/>
                    <a:pt x="28" y="83"/>
                  </a:cubicBezTo>
                  <a:cubicBezTo>
                    <a:pt x="27" y="83"/>
                    <a:pt x="26" y="84"/>
                    <a:pt x="26" y="85"/>
                  </a:cubicBezTo>
                  <a:cubicBezTo>
                    <a:pt x="26" y="85"/>
                    <a:pt x="25" y="86"/>
                    <a:pt x="26" y="87"/>
                  </a:cubicBezTo>
                  <a:cubicBezTo>
                    <a:pt x="26" y="88"/>
                    <a:pt x="26" y="89"/>
                    <a:pt x="27" y="89"/>
                  </a:cubicBezTo>
                  <a:cubicBezTo>
                    <a:pt x="28" y="89"/>
                    <a:pt x="30" y="88"/>
                    <a:pt x="31" y="88"/>
                  </a:cubicBezTo>
                  <a:cubicBezTo>
                    <a:pt x="31" y="87"/>
                    <a:pt x="31" y="86"/>
                    <a:pt x="30" y="86"/>
                  </a:cubicBezTo>
                  <a:cubicBezTo>
                    <a:pt x="30" y="86"/>
                    <a:pt x="30" y="85"/>
                    <a:pt x="30" y="84"/>
                  </a:cubicBezTo>
                  <a:close/>
                  <a:moveTo>
                    <a:pt x="47" y="84"/>
                  </a:moveTo>
                  <a:cubicBezTo>
                    <a:pt x="47" y="85"/>
                    <a:pt x="48" y="86"/>
                    <a:pt x="49" y="86"/>
                  </a:cubicBezTo>
                  <a:cubicBezTo>
                    <a:pt x="49" y="86"/>
                    <a:pt x="49" y="85"/>
                    <a:pt x="49" y="85"/>
                  </a:cubicBezTo>
                  <a:cubicBezTo>
                    <a:pt x="50" y="85"/>
                    <a:pt x="50" y="85"/>
                    <a:pt x="49" y="84"/>
                  </a:cubicBezTo>
                  <a:lnTo>
                    <a:pt x="47" y="84"/>
                  </a:lnTo>
                  <a:close/>
                  <a:moveTo>
                    <a:pt x="93" y="85"/>
                  </a:moveTo>
                  <a:cubicBezTo>
                    <a:pt x="94" y="85"/>
                    <a:pt x="94" y="85"/>
                    <a:pt x="94" y="85"/>
                  </a:cubicBezTo>
                  <a:cubicBezTo>
                    <a:pt x="94" y="84"/>
                    <a:pt x="94" y="84"/>
                    <a:pt x="94" y="84"/>
                  </a:cubicBezTo>
                  <a:cubicBezTo>
                    <a:pt x="94" y="84"/>
                    <a:pt x="94" y="84"/>
                    <a:pt x="94" y="84"/>
                  </a:cubicBezTo>
                  <a:cubicBezTo>
                    <a:pt x="93" y="84"/>
                    <a:pt x="93" y="84"/>
                    <a:pt x="93" y="85"/>
                  </a:cubicBezTo>
                  <a:close/>
                  <a:moveTo>
                    <a:pt x="39" y="86"/>
                  </a:moveTo>
                  <a:cubicBezTo>
                    <a:pt x="38" y="86"/>
                    <a:pt x="38" y="86"/>
                    <a:pt x="38" y="86"/>
                  </a:cubicBezTo>
                  <a:cubicBezTo>
                    <a:pt x="37" y="87"/>
                    <a:pt x="37" y="87"/>
                    <a:pt x="37" y="87"/>
                  </a:cubicBezTo>
                  <a:cubicBezTo>
                    <a:pt x="37" y="87"/>
                    <a:pt x="37" y="88"/>
                    <a:pt x="38" y="88"/>
                  </a:cubicBezTo>
                  <a:cubicBezTo>
                    <a:pt x="38" y="88"/>
                    <a:pt x="38" y="88"/>
                    <a:pt x="39" y="88"/>
                  </a:cubicBezTo>
                  <a:lnTo>
                    <a:pt x="39" y="86"/>
                  </a:lnTo>
                  <a:close/>
                  <a:moveTo>
                    <a:pt x="32" y="88"/>
                  </a:moveTo>
                  <a:cubicBezTo>
                    <a:pt x="32" y="88"/>
                    <a:pt x="32" y="88"/>
                    <a:pt x="32" y="88"/>
                  </a:cubicBezTo>
                  <a:cubicBezTo>
                    <a:pt x="32" y="88"/>
                    <a:pt x="32" y="88"/>
                    <a:pt x="32" y="88"/>
                  </a:cubicBezTo>
                  <a:cubicBezTo>
                    <a:pt x="32" y="87"/>
                    <a:pt x="32" y="87"/>
                    <a:pt x="32" y="87"/>
                  </a:cubicBezTo>
                  <a:cubicBezTo>
                    <a:pt x="32" y="87"/>
                    <a:pt x="32" y="87"/>
                    <a:pt x="32" y="88"/>
                  </a:cubicBezTo>
                  <a:close/>
                  <a:moveTo>
                    <a:pt x="102" y="88"/>
                  </a:moveTo>
                  <a:cubicBezTo>
                    <a:pt x="102" y="88"/>
                    <a:pt x="102" y="88"/>
                    <a:pt x="103" y="88"/>
                  </a:cubicBezTo>
                  <a:cubicBezTo>
                    <a:pt x="103" y="87"/>
                    <a:pt x="103" y="87"/>
                    <a:pt x="103" y="87"/>
                  </a:cubicBezTo>
                  <a:cubicBezTo>
                    <a:pt x="103" y="87"/>
                    <a:pt x="102" y="87"/>
                    <a:pt x="102" y="87"/>
                  </a:cubicBezTo>
                  <a:cubicBezTo>
                    <a:pt x="102" y="87"/>
                    <a:pt x="102" y="87"/>
                    <a:pt x="102" y="88"/>
                  </a:cubicBezTo>
                  <a:close/>
                  <a:moveTo>
                    <a:pt x="54" y="90"/>
                  </a:moveTo>
                  <a:lnTo>
                    <a:pt x="55" y="90"/>
                  </a:lnTo>
                  <a:lnTo>
                    <a:pt x="55" y="89"/>
                  </a:lnTo>
                  <a:lnTo>
                    <a:pt x="54" y="89"/>
                  </a:lnTo>
                  <a:lnTo>
                    <a:pt x="54" y="90"/>
                  </a:lnTo>
                  <a:close/>
                  <a:moveTo>
                    <a:pt x="29" y="94"/>
                  </a:moveTo>
                  <a:cubicBezTo>
                    <a:pt x="29" y="94"/>
                    <a:pt x="29" y="94"/>
                    <a:pt x="30" y="94"/>
                  </a:cubicBezTo>
                  <a:cubicBezTo>
                    <a:pt x="30" y="94"/>
                    <a:pt x="30" y="93"/>
                    <a:pt x="30" y="93"/>
                  </a:cubicBezTo>
                  <a:cubicBezTo>
                    <a:pt x="29" y="93"/>
                    <a:pt x="29" y="93"/>
                    <a:pt x="29" y="93"/>
                  </a:cubicBezTo>
                  <a:cubicBezTo>
                    <a:pt x="29" y="93"/>
                    <a:pt x="29" y="94"/>
                    <a:pt x="29" y="94"/>
                  </a:cubicBezTo>
                  <a:close/>
                  <a:moveTo>
                    <a:pt x="26" y="97"/>
                  </a:moveTo>
                  <a:lnTo>
                    <a:pt x="27" y="97"/>
                  </a:lnTo>
                  <a:cubicBezTo>
                    <a:pt x="27" y="97"/>
                    <a:pt x="27" y="97"/>
                    <a:pt x="27" y="97"/>
                  </a:cubicBezTo>
                  <a:cubicBezTo>
                    <a:pt x="27" y="97"/>
                    <a:pt x="27" y="97"/>
                    <a:pt x="27" y="96"/>
                  </a:cubicBezTo>
                  <a:cubicBezTo>
                    <a:pt x="27" y="96"/>
                    <a:pt x="27" y="96"/>
                    <a:pt x="27" y="96"/>
                  </a:cubicBezTo>
                  <a:cubicBezTo>
                    <a:pt x="27" y="96"/>
                    <a:pt x="26" y="96"/>
                    <a:pt x="26" y="96"/>
                  </a:cubicBezTo>
                  <a:lnTo>
                    <a:pt x="26" y="97"/>
                  </a:lnTo>
                  <a:close/>
                  <a:moveTo>
                    <a:pt x="97" y="96"/>
                  </a:moveTo>
                  <a:cubicBezTo>
                    <a:pt x="97" y="97"/>
                    <a:pt x="97" y="98"/>
                    <a:pt x="97" y="99"/>
                  </a:cubicBezTo>
                  <a:cubicBezTo>
                    <a:pt x="97" y="99"/>
                    <a:pt x="97" y="100"/>
                    <a:pt x="98" y="100"/>
                  </a:cubicBezTo>
                  <a:cubicBezTo>
                    <a:pt x="98" y="99"/>
                    <a:pt x="98" y="99"/>
                    <a:pt x="99" y="99"/>
                  </a:cubicBezTo>
                  <a:cubicBezTo>
                    <a:pt x="99" y="99"/>
                    <a:pt x="99" y="99"/>
                    <a:pt x="99" y="99"/>
                  </a:cubicBezTo>
                  <a:cubicBezTo>
                    <a:pt x="99" y="99"/>
                    <a:pt x="98" y="98"/>
                    <a:pt x="98" y="98"/>
                  </a:cubicBezTo>
                  <a:cubicBezTo>
                    <a:pt x="98" y="97"/>
                    <a:pt x="97" y="97"/>
                    <a:pt x="97" y="96"/>
                  </a:cubicBezTo>
                  <a:close/>
                  <a:moveTo>
                    <a:pt x="73" y="97"/>
                  </a:moveTo>
                  <a:cubicBezTo>
                    <a:pt x="72" y="98"/>
                    <a:pt x="71" y="99"/>
                    <a:pt x="71" y="100"/>
                  </a:cubicBezTo>
                  <a:cubicBezTo>
                    <a:pt x="71" y="100"/>
                    <a:pt x="71" y="102"/>
                    <a:pt x="71" y="103"/>
                  </a:cubicBezTo>
                  <a:cubicBezTo>
                    <a:pt x="71" y="104"/>
                    <a:pt x="70" y="104"/>
                    <a:pt x="70" y="105"/>
                  </a:cubicBezTo>
                  <a:cubicBezTo>
                    <a:pt x="69" y="105"/>
                    <a:pt x="70" y="106"/>
                    <a:pt x="71" y="106"/>
                  </a:cubicBezTo>
                  <a:cubicBezTo>
                    <a:pt x="71" y="106"/>
                    <a:pt x="71" y="105"/>
                    <a:pt x="71" y="104"/>
                  </a:cubicBezTo>
                  <a:cubicBezTo>
                    <a:pt x="71" y="104"/>
                    <a:pt x="72" y="103"/>
                    <a:pt x="72" y="102"/>
                  </a:cubicBezTo>
                  <a:cubicBezTo>
                    <a:pt x="72" y="102"/>
                    <a:pt x="73" y="102"/>
                    <a:pt x="73" y="102"/>
                  </a:cubicBezTo>
                  <a:cubicBezTo>
                    <a:pt x="74" y="101"/>
                    <a:pt x="74" y="102"/>
                    <a:pt x="75" y="102"/>
                  </a:cubicBezTo>
                  <a:cubicBezTo>
                    <a:pt x="74" y="101"/>
                    <a:pt x="74" y="101"/>
                    <a:pt x="74" y="100"/>
                  </a:cubicBezTo>
                  <a:cubicBezTo>
                    <a:pt x="74" y="99"/>
                    <a:pt x="74" y="98"/>
                    <a:pt x="74" y="97"/>
                  </a:cubicBezTo>
                  <a:lnTo>
                    <a:pt x="73" y="97"/>
                  </a:lnTo>
                  <a:close/>
                  <a:moveTo>
                    <a:pt x="88" y="100"/>
                  </a:moveTo>
                  <a:cubicBezTo>
                    <a:pt x="88" y="99"/>
                    <a:pt x="88" y="99"/>
                    <a:pt x="87" y="98"/>
                  </a:cubicBezTo>
                  <a:cubicBezTo>
                    <a:pt x="86" y="98"/>
                    <a:pt x="86" y="98"/>
                    <a:pt x="85" y="99"/>
                  </a:cubicBezTo>
                  <a:cubicBezTo>
                    <a:pt x="85" y="99"/>
                    <a:pt x="85" y="100"/>
                    <a:pt x="86" y="100"/>
                  </a:cubicBezTo>
                  <a:cubicBezTo>
                    <a:pt x="86" y="100"/>
                    <a:pt x="87" y="100"/>
                    <a:pt x="88" y="100"/>
                  </a:cubicBezTo>
                  <a:close/>
                  <a:moveTo>
                    <a:pt x="100" y="100"/>
                  </a:moveTo>
                  <a:cubicBezTo>
                    <a:pt x="100" y="100"/>
                    <a:pt x="100" y="100"/>
                    <a:pt x="101" y="100"/>
                  </a:cubicBezTo>
                  <a:cubicBezTo>
                    <a:pt x="101" y="100"/>
                    <a:pt x="101" y="100"/>
                    <a:pt x="101" y="100"/>
                  </a:cubicBezTo>
                  <a:cubicBezTo>
                    <a:pt x="101" y="100"/>
                    <a:pt x="100" y="100"/>
                    <a:pt x="100" y="100"/>
                  </a:cubicBezTo>
                  <a:cubicBezTo>
                    <a:pt x="100" y="100"/>
                    <a:pt x="100" y="100"/>
                    <a:pt x="100" y="100"/>
                  </a:cubicBezTo>
                  <a:close/>
                  <a:moveTo>
                    <a:pt x="2" y="102"/>
                  </a:moveTo>
                  <a:lnTo>
                    <a:pt x="4" y="102"/>
                  </a:lnTo>
                  <a:lnTo>
                    <a:pt x="3" y="101"/>
                  </a:lnTo>
                  <a:lnTo>
                    <a:pt x="2" y="101"/>
                  </a:lnTo>
                  <a:lnTo>
                    <a:pt x="2" y="102"/>
                  </a:lnTo>
                  <a:close/>
                  <a:moveTo>
                    <a:pt x="6" y="103"/>
                  </a:moveTo>
                  <a:lnTo>
                    <a:pt x="8" y="103"/>
                  </a:lnTo>
                  <a:lnTo>
                    <a:pt x="8" y="102"/>
                  </a:lnTo>
                  <a:lnTo>
                    <a:pt x="6" y="102"/>
                  </a:lnTo>
                  <a:lnTo>
                    <a:pt x="6" y="103"/>
                  </a:lnTo>
                  <a:close/>
                  <a:moveTo>
                    <a:pt x="97" y="105"/>
                  </a:moveTo>
                  <a:cubicBezTo>
                    <a:pt x="97" y="105"/>
                    <a:pt x="97" y="105"/>
                    <a:pt x="97" y="105"/>
                  </a:cubicBezTo>
                  <a:lnTo>
                    <a:pt x="98" y="105"/>
                  </a:lnTo>
                  <a:cubicBezTo>
                    <a:pt x="98" y="105"/>
                    <a:pt x="98" y="104"/>
                    <a:pt x="98" y="104"/>
                  </a:cubicBezTo>
                  <a:cubicBezTo>
                    <a:pt x="98" y="104"/>
                    <a:pt x="98" y="104"/>
                    <a:pt x="98" y="104"/>
                  </a:cubicBezTo>
                  <a:cubicBezTo>
                    <a:pt x="97" y="104"/>
                    <a:pt x="97" y="104"/>
                    <a:pt x="97" y="104"/>
                  </a:cubicBezTo>
                  <a:cubicBezTo>
                    <a:pt x="97" y="104"/>
                    <a:pt x="97" y="104"/>
                    <a:pt x="97" y="105"/>
                  </a:cubicBezTo>
                  <a:close/>
                  <a:moveTo>
                    <a:pt x="100" y="108"/>
                  </a:moveTo>
                  <a:lnTo>
                    <a:pt x="100" y="108"/>
                  </a:lnTo>
                  <a:lnTo>
                    <a:pt x="100" y="106"/>
                  </a:lnTo>
                  <a:lnTo>
                    <a:pt x="100" y="106"/>
                  </a:lnTo>
                  <a:lnTo>
                    <a:pt x="100" y="108"/>
                  </a:lnTo>
                  <a:close/>
                  <a:moveTo>
                    <a:pt x="1" y="109"/>
                  </a:moveTo>
                  <a:lnTo>
                    <a:pt x="2" y="109"/>
                  </a:lnTo>
                  <a:lnTo>
                    <a:pt x="2" y="108"/>
                  </a:lnTo>
                  <a:lnTo>
                    <a:pt x="1" y="108"/>
                  </a:lnTo>
                  <a:lnTo>
                    <a:pt x="1" y="109"/>
                  </a:lnTo>
                  <a:close/>
                  <a:moveTo>
                    <a:pt x="69" y="109"/>
                  </a:moveTo>
                  <a:cubicBezTo>
                    <a:pt x="69" y="109"/>
                    <a:pt x="69" y="109"/>
                    <a:pt x="69" y="109"/>
                  </a:cubicBezTo>
                  <a:cubicBezTo>
                    <a:pt x="70" y="109"/>
                    <a:pt x="70" y="110"/>
                    <a:pt x="70" y="111"/>
                  </a:cubicBezTo>
                  <a:cubicBezTo>
                    <a:pt x="70" y="111"/>
                    <a:pt x="70" y="112"/>
                    <a:pt x="70" y="113"/>
                  </a:cubicBezTo>
                  <a:cubicBezTo>
                    <a:pt x="70" y="113"/>
                    <a:pt x="70" y="114"/>
                    <a:pt x="71" y="114"/>
                  </a:cubicBezTo>
                  <a:cubicBezTo>
                    <a:pt x="71" y="113"/>
                    <a:pt x="71" y="112"/>
                    <a:pt x="71" y="111"/>
                  </a:cubicBezTo>
                  <a:cubicBezTo>
                    <a:pt x="71" y="110"/>
                    <a:pt x="70" y="109"/>
                    <a:pt x="69" y="109"/>
                  </a:cubicBezTo>
                  <a:close/>
                  <a:moveTo>
                    <a:pt x="54" y="112"/>
                  </a:moveTo>
                  <a:cubicBezTo>
                    <a:pt x="53" y="112"/>
                    <a:pt x="53" y="113"/>
                    <a:pt x="54" y="114"/>
                  </a:cubicBezTo>
                  <a:cubicBezTo>
                    <a:pt x="54" y="113"/>
                    <a:pt x="55" y="113"/>
                    <a:pt x="55" y="112"/>
                  </a:cubicBezTo>
                  <a:cubicBezTo>
                    <a:pt x="54" y="112"/>
                    <a:pt x="54" y="112"/>
                    <a:pt x="54" y="112"/>
                  </a:cubicBezTo>
                  <a:close/>
                  <a:moveTo>
                    <a:pt x="102" y="114"/>
                  </a:moveTo>
                  <a:cubicBezTo>
                    <a:pt x="102" y="114"/>
                    <a:pt x="102" y="115"/>
                    <a:pt x="103" y="115"/>
                  </a:cubicBezTo>
                  <a:cubicBezTo>
                    <a:pt x="103" y="115"/>
                    <a:pt x="103" y="115"/>
                    <a:pt x="104" y="116"/>
                  </a:cubicBezTo>
                  <a:cubicBezTo>
                    <a:pt x="104" y="114"/>
                    <a:pt x="103" y="114"/>
                    <a:pt x="102" y="114"/>
                  </a:cubicBezTo>
                  <a:close/>
                  <a:moveTo>
                    <a:pt x="68" y="120"/>
                  </a:moveTo>
                  <a:cubicBezTo>
                    <a:pt x="67" y="120"/>
                    <a:pt x="67" y="121"/>
                    <a:pt x="67" y="121"/>
                  </a:cubicBezTo>
                  <a:cubicBezTo>
                    <a:pt x="67" y="122"/>
                    <a:pt x="67" y="122"/>
                    <a:pt x="68" y="122"/>
                  </a:cubicBezTo>
                  <a:cubicBezTo>
                    <a:pt x="68" y="121"/>
                    <a:pt x="68" y="120"/>
                    <a:pt x="68" y="120"/>
                  </a:cubicBezTo>
                  <a:close/>
                  <a:moveTo>
                    <a:pt x="65" y="121"/>
                  </a:moveTo>
                  <a:cubicBezTo>
                    <a:pt x="65" y="121"/>
                    <a:pt x="64" y="121"/>
                    <a:pt x="64" y="122"/>
                  </a:cubicBezTo>
                  <a:cubicBezTo>
                    <a:pt x="64" y="122"/>
                    <a:pt x="64" y="123"/>
                    <a:pt x="64" y="123"/>
                  </a:cubicBezTo>
                  <a:cubicBezTo>
                    <a:pt x="64" y="122"/>
                    <a:pt x="65" y="122"/>
                    <a:pt x="65" y="122"/>
                  </a:cubicBezTo>
                  <a:cubicBezTo>
                    <a:pt x="65" y="122"/>
                    <a:pt x="66" y="121"/>
                    <a:pt x="65" y="121"/>
                  </a:cubicBezTo>
                  <a:close/>
                  <a:moveTo>
                    <a:pt x="33" y="123"/>
                  </a:moveTo>
                  <a:cubicBezTo>
                    <a:pt x="33" y="123"/>
                    <a:pt x="33" y="123"/>
                    <a:pt x="33" y="124"/>
                  </a:cubicBezTo>
                  <a:cubicBezTo>
                    <a:pt x="33" y="124"/>
                    <a:pt x="33" y="124"/>
                    <a:pt x="34" y="124"/>
                  </a:cubicBezTo>
                  <a:cubicBezTo>
                    <a:pt x="34" y="123"/>
                    <a:pt x="33" y="123"/>
                    <a:pt x="33" y="123"/>
                  </a:cubicBezTo>
                  <a:cubicBezTo>
                    <a:pt x="33"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9"/>
                    <a:pt x="62" y="129"/>
                    <a:pt x="62" y="129"/>
                  </a:cubicBezTo>
                  <a:cubicBezTo>
                    <a:pt x="63" y="129"/>
                    <a:pt x="63" y="129"/>
                    <a:pt x="63" y="128"/>
                  </a:cubicBezTo>
                  <a:cubicBezTo>
                    <a:pt x="63" y="128"/>
                    <a:pt x="63" y="127"/>
                    <a:pt x="64" y="127"/>
                  </a:cubicBezTo>
                  <a:cubicBezTo>
                    <a:pt x="64" y="126"/>
                    <a:pt x="64" y="125"/>
                    <a:pt x="64" y="125"/>
                  </a:cubicBezTo>
                  <a:cubicBezTo>
                    <a:pt x="64" y="124"/>
                    <a:pt x="64" y="124"/>
                    <a:pt x="63" y="123"/>
                  </a:cubicBezTo>
                  <a:close/>
                  <a:moveTo>
                    <a:pt x="51" y="127"/>
                  </a:moveTo>
                  <a:cubicBezTo>
                    <a:pt x="51" y="127"/>
                    <a:pt x="51" y="127"/>
                    <a:pt x="51" y="127"/>
                  </a:cubicBezTo>
                  <a:cubicBezTo>
                    <a:pt x="51" y="127"/>
                    <a:pt x="51" y="127"/>
                    <a:pt x="52" y="127"/>
                  </a:cubicBezTo>
                  <a:cubicBezTo>
                    <a:pt x="52" y="127"/>
                    <a:pt x="51" y="127"/>
                    <a:pt x="51" y="127"/>
                  </a:cubicBezTo>
                  <a:cubicBezTo>
                    <a:pt x="51" y="126"/>
                    <a:pt x="51" y="127"/>
                    <a:pt x="51" y="127"/>
                  </a:cubicBezTo>
                  <a:close/>
                  <a:moveTo>
                    <a:pt x="103" y="127"/>
                  </a:moveTo>
                  <a:cubicBezTo>
                    <a:pt x="103" y="127"/>
                    <a:pt x="103" y="127"/>
                    <a:pt x="104" y="127"/>
                  </a:cubicBezTo>
                  <a:cubicBezTo>
                    <a:pt x="104" y="127"/>
                    <a:pt x="104" y="127"/>
                    <a:pt x="104" y="126"/>
                  </a:cubicBezTo>
                  <a:cubicBezTo>
                    <a:pt x="104" y="126"/>
                    <a:pt x="103" y="126"/>
                    <a:pt x="103" y="126"/>
                  </a:cubicBezTo>
                  <a:cubicBezTo>
                    <a:pt x="103" y="127"/>
                    <a:pt x="103" y="127"/>
                    <a:pt x="103" y="127"/>
                  </a:cubicBezTo>
                  <a:close/>
                  <a:moveTo>
                    <a:pt x="43" y="128"/>
                  </a:moveTo>
                  <a:cubicBezTo>
                    <a:pt x="43" y="129"/>
                    <a:pt x="43" y="129"/>
                    <a:pt x="43" y="129"/>
                  </a:cubicBezTo>
                  <a:cubicBezTo>
                    <a:pt x="43" y="129"/>
                    <a:pt x="43" y="129"/>
                    <a:pt x="44" y="129"/>
                  </a:cubicBezTo>
                  <a:cubicBezTo>
                    <a:pt x="44" y="128"/>
                    <a:pt x="44" y="128"/>
                    <a:pt x="44" y="128"/>
                  </a:cubicBezTo>
                  <a:cubicBezTo>
                    <a:pt x="44" y="128"/>
                    <a:pt x="44" y="128"/>
                    <a:pt x="43" y="128"/>
                  </a:cubicBezTo>
                  <a:close/>
                  <a:moveTo>
                    <a:pt x="2" y="128"/>
                  </a:moveTo>
                  <a:cubicBezTo>
                    <a:pt x="1" y="129"/>
                    <a:pt x="1" y="129"/>
                    <a:pt x="1" y="130"/>
                  </a:cubicBezTo>
                  <a:cubicBezTo>
                    <a:pt x="1" y="130"/>
                    <a:pt x="2" y="131"/>
                    <a:pt x="3" y="130"/>
                  </a:cubicBezTo>
                  <a:cubicBezTo>
                    <a:pt x="3" y="129"/>
                    <a:pt x="2" y="128"/>
                    <a:pt x="2" y="128"/>
                  </a:cubicBezTo>
                  <a:close/>
                  <a:moveTo>
                    <a:pt x="29" y="130"/>
                  </a:moveTo>
                  <a:cubicBezTo>
                    <a:pt x="28" y="130"/>
                    <a:pt x="26" y="130"/>
                    <a:pt x="25" y="130"/>
                  </a:cubicBezTo>
                  <a:cubicBezTo>
                    <a:pt x="24" y="131"/>
                    <a:pt x="24" y="132"/>
                    <a:pt x="24" y="133"/>
                  </a:cubicBezTo>
                  <a:cubicBezTo>
                    <a:pt x="23" y="134"/>
                    <a:pt x="23" y="135"/>
                    <a:pt x="24" y="136"/>
                  </a:cubicBezTo>
                  <a:cubicBezTo>
                    <a:pt x="24" y="137"/>
                    <a:pt x="25" y="137"/>
                    <a:pt x="26" y="138"/>
                  </a:cubicBezTo>
                  <a:cubicBezTo>
                    <a:pt x="27" y="138"/>
                    <a:pt x="28" y="137"/>
                    <a:pt x="29" y="137"/>
                  </a:cubicBezTo>
                  <a:cubicBezTo>
                    <a:pt x="29" y="136"/>
                    <a:pt x="30" y="136"/>
                    <a:pt x="30" y="135"/>
                  </a:cubicBezTo>
                  <a:cubicBezTo>
                    <a:pt x="30" y="134"/>
                    <a:pt x="30" y="133"/>
                    <a:pt x="30" y="132"/>
                  </a:cubicBezTo>
                  <a:cubicBezTo>
                    <a:pt x="30" y="131"/>
                    <a:pt x="30" y="131"/>
                    <a:pt x="29" y="130"/>
                  </a:cubicBezTo>
                  <a:close/>
                  <a:moveTo>
                    <a:pt x="60" y="134"/>
                  </a:moveTo>
                  <a:cubicBezTo>
                    <a:pt x="61" y="134"/>
                    <a:pt x="61" y="135"/>
                    <a:pt x="61" y="135"/>
                  </a:cubicBezTo>
                  <a:cubicBezTo>
                    <a:pt x="61" y="136"/>
                    <a:pt x="61" y="136"/>
                    <a:pt x="62" y="137"/>
                  </a:cubicBezTo>
                  <a:cubicBezTo>
                    <a:pt x="62" y="137"/>
                    <a:pt x="61" y="137"/>
                    <a:pt x="61" y="138"/>
                  </a:cubicBezTo>
                  <a:cubicBezTo>
                    <a:pt x="61" y="139"/>
                    <a:pt x="61" y="139"/>
                    <a:pt x="61" y="139"/>
                  </a:cubicBezTo>
                  <a:cubicBezTo>
                    <a:pt x="61" y="139"/>
                    <a:pt x="61" y="138"/>
                    <a:pt x="61" y="138"/>
                  </a:cubicBezTo>
                  <a:cubicBezTo>
                    <a:pt x="62" y="138"/>
                    <a:pt x="62" y="138"/>
                    <a:pt x="62" y="137"/>
                  </a:cubicBezTo>
                  <a:cubicBezTo>
                    <a:pt x="62" y="137"/>
                    <a:pt x="62" y="137"/>
                    <a:pt x="63" y="137"/>
                  </a:cubicBezTo>
                  <a:cubicBezTo>
                    <a:pt x="63" y="137"/>
                    <a:pt x="63" y="136"/>
                    <a:pt x="63" y="136"/>
                  </a:cubicBezTo>
                  <a:cubicBezTo>
                    <a:pt x="62" y="136"/>
                    <a:pt x="62" y="135"/>
                    <a:pt x="62" y="135"/>
                  </a:cubicBezTo>
                  <a:cubicBezTo>
                    <a:pt x="62" y="134"/>
                    <a:pt x="62" y="134"/>
                    <a:pt x="62" y="133"/>
                  </a:cubicBezTo>
                  <a:cubicBezTo>
                    <a:pt x="62" y="133"/>
                    <a:pt x="62" y="132"/>
                    <a:pt x="62" y="131"/>
                  </a:cubicBezTo>
                  <a:cubicBezTo>
                    <a:pt x="62" y="131"/>
                    <a:pt x="62" y="130"/>
                    <a:pt x="61" y="130"/>
                  </a:cubicBezTo>
                  <a:cubicBezTo>
                    <a:pt x="61" y="131"/>
                    <a:pt x="61" y="132"/>
                    <a:pt x="61" y="132"/>
                  </a:cubicBezTo>
                  <a:cubicBezTo>
                    <a:pt x="61" y="133"/>
                    <a:pt x="60" y="133"/>
                    <a:pt x="60" y="134"/>
                  </a:cubicBezTo>
                  <a:close/>
                  <a:moveTo>
                    <a:pt x="99" y="132"/>
                  </a:moveTo>
                  <a:cubicBezTo>
                    <a:pt x="99" y="132"/>
                    <a:pt x="100" y="132"/>
                    <a:pt x="100" y="132"/>
                  </a:cubicBezTo>
                  <a:cubicBezTo>
                    <a:pt x="100" y="132"/>
                    <a:pt x="100" y="132"/>
                    <a:pt x="100" y="131"/>
                  </a:cubicBezTo>
                  <a:cubicBezTo>
                    <a:pt x="100" y="132"/>
                    <a:pt x="100" y="132"/>
                    <a:pt x="100" y="132"/>
                  </a:cubicBezTo>
                  <a:cubicBezTo>
                    <a:pt x="99" y="132"/>
                    <a:pt x="99" y="132"/>
                    <a:pt x="99" y="132"/>
                  </a:cubicBezTo>
                  <a:close/>
                  <a:moveTo>
                    <a:pt x="66" y="134"/>
                  </a:moveTo>
                  <a:cubicBezTo>
                    <a:pt x="66" y="134"/>
                    <a:pt x="66" y="134"/>
                    <a:pt x="66" y="133"/>
                  </a:cubicBezTo>
                  <a:cubicBezTo>
                    <a:pt x="67" y="133"/>
                    <a:pt x="67" y="133"/>
                    <a:pt x="66" y="133"/>
                  </a:cubicBezTo>
                  <a:cubicBezTo>
                    <a:pt x="66" y="133"/>
                    <a:pt x="66" y="133"/>
                    <a:pt x="66" y="133"/>
                  </a:cubicBezTo>
                  <a:cubicBezTo>
                    <a:pt x="66" y="133"/>
                    <a:pt x="66" y="133"/>
                    <a:pt x="66" y="134"/>
                  </a:cubicBezTo>
                  <a:close/>
                  <a:moveTo>
                    <a:pt x="45" y="140"/>
                  </a:moveTo>
                  <a:cubicBezTo>
                    <a:pt x="45" y="140"/>
                    <a:pt x="45" y="140"/>
                    <a:pt x="45" y="140"/>
                  </a:cubicBezTo>
                  <a:cubicBezTo>
                    <a:pt x="46" y="140"/>
                    <a:pt x="46" y="140"/>
                    <a:pt x="45" y="140"/>
                  </a:cubicBezTo>
                  <a:cubicBezTo>
                    <a:pt x="45" y="139"/>
                    <a:pt x="45" y="139"/>
                    <a:pt x="45" y="140"/>
                  </a:cubicBezTo>
                  <a:cubicBezTo>
                    <a:pt x="45" y="140"/>
                    <a:pt x="45" y="140"/>
                    <a:pt x="45" y="140"/>
                  </a:cubicBezTo>
                  <a:close/>
                  <a:moveTo>
                    <a:pt x="6" y="143"/>
                  </a:moveTo>
                  <a:cubicBezTo>
                    <a:pt x="6" y="143"/>
                    <a:pt x="6" y="143"/>
                    <a:pt x="6" y="143"/>
                  </a:cubicBezTo>
                  <a:cubicBezTo>
                    <a:pt x="6" y="143"/>
                    <a:pt x="6" y="143"/>
                    <a:pt x="6" y="143"/>
                  </a:cubicBezTo>
                  <a:cubicBezTo>
                    <a:pt x="6" y="142"/>
                    <a:pt x="6" y="142"/>
                    <a:pt x="6" y="142"/>
                  </a:cubicBezTo>
                  <a:cubicBezTo>
                    <a:pt x="6" y="142"/>
                    <a:pt x="6" y="142"/>
                    <a:pt x="6" y="143"/>
                  </a:cubicBezTo>
                  <a:close/>
                  <a:moveTo>
                    <a:pt x="38" y="143"/>
                  </a:moveTo>
                  <a:cubicBezTo>
                    <a:pt x="38" y="143"/>
                    <a:pt x="38" y="144"/>
                    <a:pt x="38" y="144"/>
                  </a:cubicBezTo>
                  <a:cubicBezTo>
                    <a:pt x="38" y="144"/>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5"/>
                    <a:pt x="5" y="145"/>
                    <a:pt x="5" y="145"/>
                  </a:cubicBezTo>
                  <a:cubicBezTo>
                    <a:pt x="4" y="145"/>
                    <a:pt x="4" y="145"/>
                    <a:pt x="4" y="145"/>
                  </a:cubicBezTo>
                  <a:lnTo>
                    <a:pt x="5" y="145"/>
                  </a:lnTo>
                  <a:close/>
                  <a:moveTo>
                    <a:pt x="65" y="145"/>
                  </a:moveTo>
                  <a:cubicBezTo>
                    <a:pt x="65" y="145"/>
                    <a:pt x="66" y="145"/>
                    <a:pt x="66" y="145"/>
                  </a:cubicBezTo>
                  <a:cubicBezTo>
                    <a:pt x="66" y="145"/>
                    <a:pt x="66" y="145"/>
                    <a:pt x="66" y="145"/>
                  </a:cubicBezTo>
                  <a:cubicBezTo>
                    <a:pt x="66" y="145"/>
                    <a:pt x="66" y="145"/>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20" y="148"/>
                  </a:cubicBezTo>
                  <a:cubicBezTo>
                    <a:pt x="20" y="147"/>
                    <a:pt x="19" y="147"/>
                    <a:pt x="19" y="148"/>
                  </a:cubicBezTo>
                  <a:close/>
                  <a:moveTo>
                    <a:pt x="62" y="148"/>
                  </a:moveTo>
                  <a:cubicBezTo>
                    <a:pt x="61" y="149"/>
                    <a:pt x="61" y="149"/>
                    <a:pt x="61" y="150"/>
                  </a:cubicBezTo>
                  <a:cubicBezTo>
                    <a:pt x="61" y="150"/>
                    <a:pt x="62" y="150"/>
                    <a:pt x="62" y="150"/>
                  </a:cubicBezTo>
                  <a:cubicBezTo>
                    <a:pt x="63" y="150"/>
                    <a:pt x="63" y="150"/>
                    <a:pt x="63" y="149"/>
                  </a:cubicBezTo>
                  <a:cubicBezTo>
                    <a:pt x="63" y="149"/>
                    <a:pt x="62" y="148"/>
                    <a:pt x="62" y="148"/>
                  </a:cubicBezTo>
                  <a:close/>
                  <a:moveTo>
                    <a:pt x="58" y="152"/>
                  </a:moveTo>
                  <a:cubicBezTo>
                    <a:pt x="58" y="152"/>
                    <a:pt x="58" y="152"/>
                    <a:pt x="58" y="152"/>
                  </a:cubicBezTo>
                  <a:cubicBezTo>
                    <a:pt x="59" y="152"/>
                    <a:pt x="59" y="152"/>
                    <a:pt x="59" y="151"/>
                  </a:cubicBezTo>
                  <a:cubicBezTo>
                    <a:pt x="59" y="151"/>
                    <a:pt x="58" y="152"/>
                    <a:pt x="58" y="152"/>
                  </a:cubicBezTo>
                  <a:cubicBezTo>
                    <a:pt x="58" y="152"/>
                    <a:pt x="58" y="152"/>
                    <a:pt x="58" y="152"/>
                  </a:cubicBezTo>
                  <a:close/>
                  <a:moveTo>
                    <a:pt x="32" y="152"/>
                  </a:moveTo>
                  <a:cubicBezTo>
                    <a:pt x="32" y="153"/>
                    <a:pt x="32" y="153"/>
                    <a:pt x="33" y="152"/>
                  </a:cubicBezTo>
                  <a:cubicBezTo>
                    <a:pt x="33" y="152"/>
                    <a:pt x="32" y="152"/>
                    <a:pt x="32" y="152"/>
                  </a:cubicBezTo>
                  <a:cubicBezTo>
                    <a:pt x="32" y="152"/>
                    <a:pt x="32" y="152"/>
                    <a:pt x="32" y="152"/>
                  </a:cubicBezTo>
                  <a:close/>
                  <a:moveTo>
                    <a:pt x="21" y="153"/>
                  </a:moveTo>
                  <a:cubicBezTo>
                    <a:pt x="21" y="154"/>
                    <a:pt x="21" y="155"/>
                    <a:pt x="21" y="156"/>
                  </a:cubicBezTo>
                  <a:cubicBezTo>
                    <a:pt x="21" y="157"/>
                    <a:pt x="22" y="157"/>
                    <a:pt x="23" y="157"/>
                  </a:cubicBezTo>
                  <a:cubicBezTo>
                    <a:pt x="23" y="157"/>
                    <a:pt x="23" y="156"/>
                    <a:pt x="23" y="156"/>
                  </a:cubicBezTo>
                  <a:cubicBezTo>
                    <a:pt x="23" y="155"/>
                    <a:pt x="23" y="155"/>
                    <a:pt x="23" y="154"/>
                  </a:cubicBezTo>
                  <a:cubicBezTo>
                    <a:pt x="23" y="154"/>
                    <a:pt x="23" y="154"/>
                    <a:pt x="23" y="154"/>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8" y="155"/>
                    <a:pt x="17" y="156"/>
                    <a:pt x="18" y="156"/>
                  </a:cubicBezTo>
                  <a:cubicBezTo>
                    <a:pt x="18" y="157"/>
                    <a:pt x="18" y="157"/>
                    <a:pt x="18" y="157"/>
                  </a:cubicBezTo>
                  <a:cubicBezTo>
                    <a:pt x="18" y="158"/>
                    <a:pt x="18" y="158"/>
                    <a:pt x="18" y="159"/>
                  </a:cubicBezTo>
                  <a:cubicBezTo>
                    <a:pt x="18" y="159"/>
                    <a:pt x="18" y="160"/>
                    <a:pt x="17" y="160"/>
                  </a:cubicBezTo>
                  <a:cubicBezTo>
                    <a:pt x="18" y="160"/>
                    <a:pt x="19" y="159"/>
                    <a:pt x="19" y="159"/>
                  </a:cubicBezTo>
                  <a:cubicBezTo>
                    <a:pt x="19" y="158"/>
                    <a:pt x="19" y="157"/>
                    <a:pt x="19" y="155"/>
                  </a:cubicBezTo>
                  <a:cubicBezTo>
                    <a:pt x="19" y="155"/>
                    <a:pt x="19" y="155"/>
                    <a:pt x="19" y="155"/>
                  </a:cubicBezTo>
                  <a:cubicBezTo>
                    <a:pt x="19" y="155"/>
                    <a:pt x="18" y="155"/>
                    <a:pt x="18" y="155"/>
                  </a:cubicBezTo>
                  <a:close/>
                  <a:moveTo>
                    <a:pt x="38" y="158"/>
                  </a:moveTo>
                  <a:cubicBezTo>
                    <a:pt x="38" y="158"/>
                    <a:pt x="38" y="158"/>
                    <a:pt x="38" y="158"/>
                  </a:cubicBezTo>
                  <a:cubicBezTo>
                    <a:pt x="38" y="158"/>
                    <a:pt x="38" y="158"/>
                    <a:pt x="38" y="157"/>
                  </a:cubicBezTo>
                  <a:cubicBezTo>
                    <a:pt x="38" y="157"/>
                    <a:pt x="38" y="157"/>
                    <a:pt x="38" y="157"/>
                  </a:cubicBezTo>
                  <a:cubicBezTo>
                    <a:pt x="38" y="158"/>
                    <a:pt x="38" y="158"/>
                    <a:pt x="38" y="158"/>
                  </a:cubicBezTo>
                  <a:close/>
                  <a:moveTo>
                    <a:pt x="31" y="163"/>
                  </a:moveTo>
                  <a:cubicBezTo>
                    <a:pt x="31" y="163"/>
                    <a:pt x="31" y="163"/>
                    <a:pt x="32" y="163"/>
                  </a:cubicBezTo>
                  <a:cubicBezTo>
                    <a:pt x="32" y="163"/>
                    <a:pt x="32" y="163"/>
                    <a:pt x="32" y="163"/>
                  </a:cubicBezTo>
                  <a:cubicBezTo>
                    <a:pt x="31" y="162"/>
                    <a:pt x="31" y="163"/>
                    <a:pt x="31" y="163"/>
                  </a:cubicBezTo>
                  <a:cubicBezTo>
                    <a:pt x="31" y="163"/>
                    <a:pt x="31" y="163"/>
                    <a:pt x="31" y="163"/>
                  </a:cubicBezTo>
                  <a:close/>
                  <a:moveTo>
                    <a:pt x="29" y="168"/>
                  </a:moveTo>
                  <a:lnTo>
                    <a:pt x="29" y="169"/>
                  </a:lnTo>
                  <a:cubicBezTo>
                    <a:pt x="29" y="169"/>
                    <a:pt x="30" y="169"/>
                    <a:pt x="31" y="169"/>
                  </a:cubicBezTo>
                  <a:cubicBezTo>
                    <a:pt x="31" y="169"/>
                    <a:pt x="31" y="169"/>
                    <a:pt x="31" y="168"/>
                  </a:cubicBezTo>
                  <a:lnTo>
                    <a:pt x="29" y="168"/>
                  </a:lnTo>
                  <a:close/>
                  <a:moveTo>
                    <a:pt x="32" y="164"/>
                  </a:moveTo>
                  <a:cubicBezTo>
                    <a:pt x="31" y="165"/>
                    <a:pt x="31" y="166"/>
                    <a:pt x="30" y="166"/>
                  </a:cubicBezTo>
                  <a:cubicBezTo>
                    <a:pt x="30" y="167"/>
                    <a:pt x="31" y="168"/>
                    <a:pt x="32" y="169"/>
                  </a:cubicBezTo>
                  <a:cubicBezTo>
                    <a:pt x="33" y="168"/>
                    <a:pt x="34" y="168"/>
                    <a:pt x="35" y="167"/>
                  </a:cubicBezTo>
                  <a:cubicBezTo>
                    <a:pt x="34" y="166"/>
                    <a:pt x="34" y="165"/>
                    <a:pt x="34" y="165"/>
                  </a:cubicBezTo>
                  <a:cubicBezTo>
                    <a:pt x="33" y="164"/>
                    <a:pt x="33" y="164"/>
                    <a:pt x="32" y="164"/>
                  </a:cubicBezTo>
                  <a:close/>
                  <a:moveTo>
                    <a:pt x="26" y="165"/>
                  </a:moveTo>
                  <a:cubicBezTo>
                    <a:pt x="26" y="165"/>
                    <a:pt x="25" y="166"/>
                    <a:pt x="25" y="167"/>
                  </a:cubicBezTo>
                  <a:cubicBezTo>
                    <a:pt x="25" y="168"/>
                    <a:pt x="26" y="168"/>
                    <a:pt x="26" y="168"/>
                  </a:cubicBezTo>
                  <a:cubicBezTo>
                    <a:pt x="27" y="168"/>
                    <a:pt x="27" y="167"/>
                    <a:pt x="27" y="167"/>
                  </a:cubicBezTo>
                  <a:cubicBezTo>
                    <a:pt x="28" y="166"/>
                    <a:pt x="28" y="166"/>
                    <a:pt x="28" y="165"/>
                  </a:cubicBezTo>
                  <a:lnTo>
                    <a:pt x="26" y="165"/>
                  </a:lnTo>
                  <a:close/>
                  <a:moveTo>
                    <a:pt x="35" y="165"/>
                  </a:moveTo>
                  <a:cubicBezTo>
                    <a:pt x="36" y="165"/>
                    <a:pt x="36" y="165"/>
                    <a:pt x="36" y="166"/>
                  </a:cubicBezTo>
                  <a:lnTo>
                    <a:pt x="37" y="166"/>
                  </a:lnTo>
                  <a:cubicBezTo>
                    <a:pt x="37" y="165"/>
                    <a:pt x="37" y="165"/>
                    <a:pt x="37" y="165"/>
                  </a:cubicBezTo>
                  <a:cubicBezTo>
                    <a:pt x="37" y="165"/>
                    <a:pt x="36" y="165"/>
                    <a:pt x="36" y="165"/>
                  </a:cubicBezTo>
                  <a:cubicBezTo>
                    <a:pt x="36" y="165"/>
                    <a:pt x="36"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8" y="172"/>
                    <a:pt x="28" y="171"/>
                    <a:pt x="28" y="171"/>
                  </a:cubicBezTo>
                  <a:cubicBezTo>
                    <a:pt x="27" y="171"/>
                    <a:pt x="27" y="171"/>
                    <a:pt x="27" y="171"/>
                  </a:cubicBezTo>
                  <a:cubicBezTo>
                    <a:pt x="27" y="171"/>
                    <a:pt x="27" y="172"/>
                    <a:pt x="27" y="172"/>
                  </a:cubicBezTo>
                  <a:close/>
                  <a:moveTo>
                    <a:pt x="3" y="172"/>
                  </a:moveTo>
                  <a:cubicBezTo>
                    <a:pt x="3" y="172"/>
                    <a:pt x="3" y="173"/>
                    <a:pt x="3" y="173"/>
                  </a:cubicBezTo>
                  <a:cubicBezTo>
                    <a:pt x="3" y="173"/>
                    <a:pt x="3" y="173"/>
                    <a:pt x="3" y="172"/>
                  </a:cubicBezTo>
                  <a:cubicBezTo>
                    <a:pt x="3" y="172"/>
                    <a:pt x="3" y="172"/>
                    <a:pt x="3" y="172"/>
                  </a:cubicBezTo>
                  <a:cubicBezTo>
                    <a:pt x="3" y="172"/>
                    <a:pt x="3" y="172"/>
                    <a:pt x="3" y="172"/>
                  </a:cubicBezTo>
                  <a:close/>
                  <a:moveTo>
                    <a:pt x="42" y="173"/>
                  </a:moveTo>
                  <a:cubicBezTo>
                    <a:pt x="42" y="173"/>
                    <a:pt x="42" y="173"/>
                    <a:pt x="42" y="173"/>
                  </a:cubicBezTo>
                  <a:cubicBezTo>
                    <a:pt x="43" y="173"/>
                    <a:pt x="43" y="173"/>
                    <a:pt x="43" y="173"/>
                  </a:cubicBezTo>
                  <a:cubicBezTo>
                    <a:pt x="43" y="173"/>
                    <a:pt x="42" y="173"/>
                    <a:pt x="42" y="173"/>
                  </a:cubicBezTo>
                  <a:cubicBezTo>
                    <a:pt x="42" y="173"/>
                    <a:pt x="42" y="173"/>
                    <a:pt x="42" y="173"/>
                  </a:cubicBezTo>
                  <a:close/>
                  <a:moveTo>
                    <a:pt x="2" y="173"/>
                  </a:moveTo>
                  <a:cubicBezTo>
                    <a:pt x="2" y="173"/>
                    <a:pt x="1" y="173"/>
                    <a:pt x="1" y="174"/>
                  </a:cubicBezTo>
                  <a:cubicBezTo>
                    <a:pt x="1" y="175"/>
                    <a:pt x="1" y="175"/>
                    <a:pt x="1" y="175"/>
                  </a:cubicBezTo>
                  <a:cubicBezTo>
                    <a:pt x="2" y="175"/>
                    <a:pt x="2" y="175"/>
                    <a:pt x="2" y="174"/>
                  </a:cubicBezTo>
                  <a:cubicBezTo>
                    <a:pt x="2" y="174"/>
                    <a:pt x="2" y="174"/>
                    <a:pt x="2" y="173"/>
                  </a:cubicBezTo>
                  <a:close/>
                  <a:moveTo>
                    <a:pt x="121" y="175"/>
                  </a:moveTo>
                  <a:cubicBezTo>
                    <a:pt x="120" y="175"/>
                    <a:pt x="120" y="176"/>
                    <a:pt x="120" y="177"/>
                  </a:cubicBezTo>
                  <a:cubicBezTo>
                    <a:pt x="120" y="177"/>
                    <a:pt x="119" y="178"/>
                    <a:pt x="119" y="179"/>
                  </a:cubicBezTo>
                  <a:cubicBezTo>
                    <a:pt x="120" y="179"/>
                    <a:pt x="120" y="179"/>
                    <a:pt x="120" y="178"/>
                  </a:cubicBezTo>
                  <a:cubicBezTo>
                    <a:pt x="120" y="178"/>
                    <a:pt x="121" y="178"/>
                    <a:pt x="121" y="177"/>
                  </a:cubicBezTo>
                  <a:cubicBezTo>
                    <a:pt x="121" y="177"/>
                    <a:pt x="121" y="176"/>
                    <a:pt x="121" y="176"/>
                  </a:cubicBezTo>
                  <a:cubicBezTo>
                    <a:pt x="121" y="175"/>
                    <a:pt x="121" y="175"/>
                    <a:pt x="121" y="175"/>
                  </a:cubicBezTo>
                  <a:close/>
                  <a:moveTo>
                    <a:pt x="22" y="180"/>
                  </a:moveTo>
                  <a:cubicBezTo>
                    <a:pt x="24" y="180"/>
                    <a:pt x="24" y="181"/>
                    <a:pt x="24" y="182"/>
                  </a:cubicBezTo>
                  <a:cubicBezTo>
                    <a:pt x="24" y="182"/>
                    <a:pt x="25" y="182"/>
                    <a:pt x="26" y="182"/>
                  </a:cubicBezTo>
                  <a:cubicBezTo>
                    <a:pt x="26" y="182"/>
                    <a:pt x="27" y="182"/>
                    <a:pt x="28" y="182"/>
                  </a:cubicBezTo>
                  <a:cubicBezTo>
                    <a:pt x="28" y="182"/>
                    <a:pt x="29" y="182"/>
                    <a:pt x="29" y="182"/>
                  </a:cubicBezTo>
                  <a:cubicBezTo>
                    <a:pt x="30" y="181"/>
                    <a:pt x="30" y="181"/>
                    <a:pt x="29" y="180"/>
                  </a:cubicBezTo>
                  <a:cubicBezTo>
                    <a:pt x="29" y="181"/>
                    <a:pt x="29" y="181"/>
                    <a:pt x="28" y="181"/>
                  </a:cubicBezTo>
                  <a:cubicBezTo>
                    <a:pt x="28" y="181"/>
                    <a:pt x="28" y="181"/>
                    <a:pt x="27" y="181"/>
                  </a:cubicBezTo>
                  <a:cubicBezTo>
                    <a:pt x="27" y="181"/>
                    <a:pt x="27" y="181"/>
                    <a:pt x="26" y="181"/>
                  </a:cubicBezTo>
                  <a:cubicBezTo>
                    <a:pt x="26" y="181"/>
                    <a:pt x="26" y="181"/>
                    <a:pt x="25" y="181"/>
                  </a:cubicBezTo>
                  <a:cubicBezTo>
                    <a:pt x="25" y="180"/>
                    <a:pt x="25" y="180"/>
                    <a:pt x="24" y="179"/>
                  </a:cubicBezTo>
                  <a:cubicBezTo>
                    <a:pt x="24" y="178"/>
                    <a:pt x="23" y="177"/>
                    <a:pt x="22" y="177"/>
                  </a:cubicBezTo>
                  <a:lnTo>
                    <a:pt x="22" y="180"/>
                  </a:lnTo>
                  <a:close/>
                  <a:moveTo>
                    <a:pt x="72" y="180"/>
                  </a:moveTo>
                  <a:cubicBezTo>
                    <a:pt x="72" y="181"/>
                    <a:pt x="72" y="180"/>
                    <a:pt x="72" y="180"/>
                  </a:cubicBezTo>
                  <a:cubicBezTo>
                    <a:pt x="73" y="180"/>
                    <a:pt x="73" y="180"/>
                    <a:pt x="72" y="180"/>
                  </a:cubicBezTo>
                  <a:cubicBezTo>
                    <a:pt x="72" y="180"/>
                    <a:pt x="72" y="180"/>
                    <a:pt x="72" y="180"/>
                  </a:cubicBezTo>
                  <a:cubicBezTo>
                    <a:pt x="72" y="180"/>
                    <a:pt x="72" y="180"/>
                    <a:pt x="72" y="180"/>
                  </a:cubicBezTo>
                  <a:close/>
                  <a:moveTo>
                    <a:pt x="14" y="181"/>
                  </a:moveTo>
                  <a:cubicBezTo>
                    <a:pt x="14" y="181"/>
                    <a:pt x="15" y="181"/>
                    <a:pt x="15" y="181"/>
                  </a:cubicBezTo>
                  <a:cubicBezTo>
                    <a:pt x="15" y="181"/>
                    <a:pt x="15" y="181"/>
                    <a:pt x="15" y="180"/>
                  </a:cubicBezTo>
                  <a:cubicBezTo>
                    <a:pt x="15" y="180"/>
                    <a:pt x="15" y="180"/>
                    <a:pt x="14" y="180"/>
                  </a:cubicBezTo>
                  <a:cubicBezTo>
                    <a:pt x="14" y="181"/>
                    <a:pt x="14" y="181"/>
                    <a:pt x="14" y="181"/>
                  </a:cubicBezTo>
                  <a:close/>
                  <a:moveTo>
                    <a:pt x="10" y="181"/>
                  </a:moveTo>
                  <a:cubicBezTo>
                    <a:pt x="10" y="181"/>
                    <a:pt x="10" y="182"/>
                    <a:pt x="10" y="182"/>
                  </a:cubicBezTo>
                  <a:cubicBezTo>
                    <a:pt x="9" y="182"/>
                    <a:pt x="9" y="182"/>
                    <a:pt x="9" y="182"/>
                  </a:cubicBezTo>
                  <a:cubicBezTo>
                    <a:pt x="9" y="182"/>
                    <a:pt x="8" y="182"/>
                    <a:pt x="8" y="182"/>
                  </a:cubicBezTo>
                  <a:cubicBezTo>
                    <a:pt x="8" y="182"/>
                    <a:pt x="8" y="182"/>
                    <a:pt x="8" y="183"/>
                  </a:cubicBezTo>
                  <a:cubicBezTo>
                    <a:pt x="9" y="183"/>
                    <a:pt x="9" y="183"/>
                    <a:pt x="9" y="183"/>
                  </a:cubicBezTo>
                  <a:cubicBezTo>
                    <a:pt x="10" y="183"/>
                    <a:pt x="10" y="183"/>
                    <a:pt x="10" y="182"/>
                  </a:cubicBezTo>
                  <a:cubicBezTo>
                    <a:pt x="10" y="182"/>
                    <a:pt x="10" y="182"/>
                    <a:pt x="10" y="182"/>
                  </a:cubicBezTo>
                  <a:cubicBezTo>
                    <a:pt x="10" y="181"/>
                    <a:pt x="10" y="181"/>
                    <a:pt x="10" y="181"/>
                  </a:cubicBezTo>
                  <a:close/>
                  <a:moveTo>
                    <a:pt x="21" y="182"/>
                  </a:moveTo>
                  <a:lnTo>
                    <a:pt x="22" y="182"/>
                  </a:lnTo>
                  <a:lnTo>
                    <a:pt x="22" y="182"/>
                  </a:lnTo>
                  <a:lnTo>
                    <a:pt x="21" y="182"/>
                  </a:lnTo>
                  <a:close/>
                  <a:moveTo>
                    <a:pt x="68" y="183"/>
                  </a:moveTo>
                  <a:cubicBezTo>
                    <a:pt x="68" y="183"/>
                    <a:pt x="69" y="183"/>
                    <a:pt x="69" y="183"/>
                  </a:cubicBezTo>
                  <a:cubicBezTo>
                    <a:pt x="69" y="183"/>
                    <a:pt x="69" y="183"/>
                    <a:pt x="69" y="183"/>
                  </a:cubicBezTo>
                  <a:cubicBezTo>
                    <a:pt x="69" y="183"/>
                    <a:pt x="69" y="183"/>
                    <a:pt x="69" y="182"/>
                  </a:cubicBezTo>
                  <a:cubicBezTo>
                    <a:pt x="69" y="182"/>
                    <a:pt x="69" y="182"/>
                    <a:pt x="68" y="183"/>
                  </a:cubicBezTo>
                  <a:close/>
                  <a:moveTo>
                    <a:pt x="22" y="183"/>
                  </a:moveTo>
                  <a:cubicBezTo>
                    <a:pt x="22" y="184"/>
                    <a:pt x="23" y="185"/>
                    <a:pt x="24" y="184"/>
                  </a:cubicBezTo>
                  <a:cubicBezTo>
                    <a:pt x="24" y="183"/>
                    <a:pt x="23" y="183"/>
                    <a:pt x="22" y="183"/>
                  </a:cubicBezTo>
                  <a:close/>
                  <a:moveTo>
                    <a:pt x="74" y="183"/>
                  </a:moveTo>
                  <a:cubicBezTo>
                    <a:pt x="74" y="183"/>
                    <a:pt x="74" y="184"/>
                    <a:pt x="75" y="184"/>
                  </a:cubicBezTo>
                  <a:cubicBezTo>
                    <a:pt x="75" y="185"/>
                    <a:pt x="75" y="185"/>
                    <a:pt x="76" y="184"/>
                  </a:cubicBezTo>
                  <a:cubicBezTo>
                    <a:pt x="75" y="184"/>
                    <a:pt x="75" y="184"/>
                    <a:pt x="75" y="183"/>
                  </a:cubicBezTo>
                  <a:cubicBezTo>
                    <a:pt x="75" y="183"/>
                    <a:pt x="74" y="183"/>
                    <a:pt x="74" y="183"/>
                  </a:cubicBezTo>
                  <a:close/>
                  <a:moveTo>
                    <a:pt x="14" y="184"/>
                  </a:moveTo>
                  <a:cubicBezTo>
                    <a:pt x="14" y="184"/>
                    <a:pt x="14" y="184"/>
                    <a:pt x="14" y="185"/>
                  </a:cubicBezTo>
                  <a:lnTo>
                    <a:pt x="15" y="185"/>
                  </a:lnTo>
                  <a:cubicBezTo>
                    <a:pt x="15" y="185"/>
                    <a:pt x="15" y="185"/>
                    <a:pt x="16" y="184"/>
                  </a:cubicBezTo>
                  <a:cubicBezTo>
                    <a:pt x="16" y="184"/>
                    <a:pt x="16" y="184"/>
                    <a:pt x="16" y="184"/>
                  </a:cubicBezTo>
                  <a:cubicBezTo>
                    <a:pt x="16" y="184"/>
                    <a:pt x="15" y="184"/>
                    <a:pt x="15" y="183"/>
                  </a:cubicBezTo>
                  <a:cubicBezTo>
                    <a:pt x="14" y="183"/>
                    <a:pt x="14" y="183"/>
                    <a:pt x="14" y="184"/>
                  </a:cubicBezTo>
                  <a:close/>
                  <a:moveTo>
                    <a:pt x="18" y="184"/>
                  </a:moveTo>
                  <a:cubicBezTo>
                    <a:pt x="18" y="184"/>
                    <a:pt x="19" y="184"/>
                    <a:pt x="19" y="184"/>
                  </a:cubicBezTo>
                  <a:cubicBezTo>
                    <a:pt x="19" y="184"/>
                    <a:pt x="19" y="184"/>
                    <a:pt x="19" y="183"/>
                  </a:cubicBezTo>
                  <a:cubicBezTo>
                    <a:pt x="19" y="183"/>
                    <a:pt x="18" y="184"/>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3" y="184"/>
                  </a:moveTo>
                  <a:cubicBezTo>
                    <a:pt x="72" y="184"/>
                    <a:pt x="71" y="184"/>
                    <a:pt x="71" y="184"/>
                  </a:cubicBezTo>
                  <a:cubicBezTo>
                    <a:pt x="70" y="185"/>
                    <a:pt x="70" y="185"/>
                    <a:pt x="69" y="186"/>
                  </a:cubicBezTo>
                  <a:cubicBezTo>
                    <a:pt x="70" y="186"/>
                    <a:pt x="70" y="186"/>
                    <a:pt x="70" y="186"/>
                  </a:cubicBezTo>
                  <a:cubicBezTo>
                    <a:pt x="71" y="185"/>
                    <a:pt x="71" y="185"/>
                    <a:pt x="71" y="185"/>
                  </a:cubicBezTo>
                  <a:cubicBezTo>
                    <a:pt x="71" y="186"/>
                    <a:pt x="71" y="186"/>
                    <a:pt x="72" y="185"/>
                  </a:cubicBezTo>
                  <a:cubicBezTo>
                    <a:pt x="73" y="185"/>
                    <a:pt x="73" y="185"/>
                    <a:pt x="73" y="184"/>
                  </a:cubicBezTo>
                  <a:close/>
                  <a:moveTo>
                    <a:pt x="2" y="186"/>
                  </a:moveTo>
                  <a:cubicBezTo>
                    <a:pt x="2" y="186"/>
                    <a:pt x="2" y="186"/>
                    <a:pt x="3" y="186"/>
                  </a:cubicBezTo>
                  <a:cubicBezTo>
                    <a:pt x="3" y="186"/>
                    <a:pt x="3" y="186"/>
                    <a:pt x="3" y="186"/>
                  </a:cubicBezTo>
                  <a:cubicBezTo>
                    <a:pt x="3" y="186"/>
                    <a:pt x="3"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20" y="186"/>
                  </a:cubicBezTo>
                  <a:cubicBezTo>
                    <a:pt x="20" y="185"/>
                    <a:pt x="19" y="186"/>
                    <a:pt x="19" y="186"/>
                  </a:cubicBezTo>
                  <a:close/>
                  <a:moveTo>
                    <a:pt x="74" y="186"/>
                  </a:moveTo>
                  <a:cubicBezTo>
                    <a:pt x="74" y="187"/>
                    <a:pt x="74" y="187"/>
                    <a:pt x="74" y="187"/>
                  </a:cubicBezTo>
                  <a:cubicBezTo>
                    <a:pt x="74" y="187"/>
                    <a:pt x="74" y="187"/>
                    <a:pt x="75" y="186"/>
                  </a:cubicBezTo>
                  <a:cubicBezTo>
                    <a:pt x="75" y="186"/>
                    <a:pt x="74" y="186"/>
                    <a:pt x="74" y="186"/>
                  </a:cubicBezTo>
                  <a:cubicBezTo>
                    <a:pt x="74" y="186"/>
                    <a:pt x="74" y="186"/>
                    <a:pt x="74" y="186"/>
                  </a:cubicBezTo>
                  <a:close/>
                  <a:moveTo>
                    <a:pt x="4" y="188"/>
                  </a:moveTo>
                  <a:cubicBezTo>
                    <a:pt x="4" y="188"/>
                    <a:pt x="5" y="188"/>
                    <a:pt x="5" y="188"/>
                  </a:cubicBezTo>
                  <a:cubicBezTo>
                    <a:pt x="6" y="188"/>
                    <a:pt x="6" y="188"/>
                    <a:pt x="6" y="188"/>
                  </a:cubicBezTo>
                  <a:cubicBezTo>
                    <a:pt x="6" y="187"/>
                    <a:pt x="6" y="187"/>
                    <a:pt x="5" y="187"/>
                  </a:cubicBezTo>
                  <a:cubicBezTo>
                    <a:pt x="5" y="187"/>
                    <a:pt x="4" y="187"/>
                    <a:pt x="4" y="188"/>
                  </a:cubicBezTo>
                  <a:close/>
                  <a:moveTo>
                    <a:pt x="35" y="188"/>
                  </a:moveTo>
                  <a:cubicBezTo>
                    <a:pt x="35" y="188"/>
                    <a:pt x="35" y="188"/>
                    <a:pt x="35" y="188"/>
                  </a:cubicBezTo>
                  <a:cubicBezTo>
                    <a:pt x="36" y="187"/>
                    <a:pt x="36" y="187"/>
                    <a:pt x="36" y="187"/>
                  </a:cubicBezTo>
                  <a:cubicBezTo>
                    <a:pt x="35" y="187"/>
                    <a:pt x="35" y="187"/>
                    <a:pt x="35" y="187"/>
                  </a:cubicBezTo>
                  <a:cubicBezTo>
                    <a:pt x="35" y="187"/>
                    <a:pt x="35" y="188"/>
                    <a:pt x="35" y="188"/>
                  </a:cubicBezTo>
                  <a:close/>
                  <a:moveTo>
                    <a:pt x="12" y="188"/>
                  </a:moveTo>
                  <a:cubicBezTo>
                    <a:pt x="12" y="188"/>
                    <a:pt x="12" y="188"/>
                    <a:pt x="12" y="188"/>
                  </a:cubicBezTo>
                  <a:cubicBezTo>
                    <a:pt x="12" y="188"/>
                    <a:pt x="12" y="188"/>
                    <a:pt x="12" y="188"/>
                  </a:cubicBezTo>
                  <a:cubicBezTo>
                    <a:pt x="12" y="187"/>
                    <a:pt x="12" y="187"/>
                    <a:pt x="12" y="188"/>
                  </a:cubicBezTo>
                  <a:cubicBezTo>
                    <a:pt x="11" y="188"/>
                    <a:pt x="11" y="188"/>
                    <a:pt x="12" y="188"/>
                  </a:cubicBezTo>
                  <a:close/>
                  <a:moveTo>
                    <a:pt x="40" y="189"/>
                  </a:moveTo>
                  <a:lnTo>
                    <a:pt x="41" y="189"/>
                  </a:lnTo>
                  <a:lnTo>
                    <a:pt x="41" y="188"/>
                  </a:lnTo>
                  <a:lnTo>
                    <a:pt x="40" y="188"/>
                  </a:lnTo>
                  <a:lnTo>
                    <a:pt x="40" y="189"/>
                  </a:lnTo>
                  <a:close/>
                  <a:moveTo>
                    <a:pt x="15" y="189"/>
                  </a:moveTo>
                  <a:cubicBezTo>
                    <a:pt x="15" y="189"/>
                    <a:pt x="15" y="189"/>
                    <a:pt x="16" y="189"/>
                  </a:cubicBezTo>
                  <a:cubicBezTo>
                    <a:pt x="16" y="189"/>
                    <a:pt x="16" y="189"/>
                    <a:pt x="16" y="189"/>
                  </a:cubicBezTo>
                  <a:cubicBezTo>
                    <a:pt x="16" y="188"/>
                    <a:pt x="15" y="189"/>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90"/>
                    <a:pt x="46" y="189"/>
                  </a:cubicBezTo>
                  <a:close/>
                  <a:moveTo>
                    <a:pt x="15" y="190"/>
                  </a:moveTo>
                  <a:lnTo>
                    <a:pt x="16" y="190"/>
                  </a:lnTo>
                  <a:lnTo>
                    <a:pt x="16" y="190"/>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0" y="193"/>
                    <a:pt x="10" y="193"/>
                  </a:cubicBezTo>
                  <a:cubicBezTo>
                    <a:pt x="10" y="193"/>
                    <a:pt x="10" y="193"/>
                    <a:pt x="10" y="193"/>
                  </a:cubicBezTo>
                  <a:cubicBezTo>
                    <a:pt x="9" y="193"/>
                    <a:pt x="9" y="193"/>
                    <a:pt x="10" y="193"/>
                  </a:cubicBezTo>
                  <a:close/>
                  <a:moveTo>
                    <a:pt x="2" y="195"/>
                  </a:moveTo>
                  <a:cubicBezTo>
                    <a:pt x="2" y="195"/>
                    <a:pt x="2" y="195"/>
                    <a:pt x="2" y="195"/>
                  </a:cubicBezTo>
                  <a:cubicBezTo>
                    <a:pt x="3" y="195"/>
                    <a:pt x="3" y="194"/>
                    <a:pt x="2" y="194"/>
                  </a:cubicBezTo>
                  <a:cubicBezTo>
                    <a:pt x="2" y="194"/>
                    <a:pt x="2" y="194"/>
                    <a:pt x="2" y="194"/>
                  </a:cubicBezTo>
                  <a:cubicBezTo>
                    <a:pt x="2" y="194"/>
                    <a:pt x="2" y="195"/>
                    <a:pt x="2" y="195"/>
                  </a:cubicBezTo>
                  <a:close/>
                  <a:moveTo>
                    <a:pt x="9" y="195"/>
                  </a:moveTo>
                  <a:cubicBezTo>
                    <a:pt x="9" y="195"/>
                    <a:pt x="9" y="195"/>
                    <a:pt x="10" y="195"/>
                  </a:cubicBezTo>
                  <a:cubicBezTo>
                    <a:pt x="10" y="195"/>
                    <a:pt x="10" y="194"/>
                    <a:pt x="10" y="194"/>
                  </a:cubicBezTo>
                  <a:cubicBezTo>
                    <a:pt x="10" y="194"/>
                    <a:pt x="9" y="194"/>
                    <a:pt x="9" y="194"/>
                  </a:cubicBezTo>
                  <a:cubicBezTo>
                    <a:pt x="9" y="194"/>
                    <a:pt x="9" y="195"/>
                    <a:pt x="9" y="195"/>
                  </a:cubicBezTo>
                  <a:close/>
                  <a:moveTo>
                    <a:pt x="115" y="198"/>
                  </a:moveTo>
                  <a:lnTo>
                    <a:pt x="116" y="198"/>
                  </a:lnTo>
                  <a:lnTo>
                    <a:pt x="116" y="197"/>
                  </a:lnTo>
                  <a:lnTo>
                    <a:pt x="115" y="197"/>
                  </a:lnTo>
                  <a:lnTo>
                    <a:pt x="115" y="198"/>
                  </a:lnTo>
                  <a:close/>
                  <a:moveTo>
                    <a:pt x="122" y="199"/>
                  </a:moveTo>
                  <a:cubicBezTo>
                    <a:pt x="122" y="199"/>
                    <a:pt x="122" y="199"/>
                    <a:pt x="122" y="199"/>
                  </a:cubicBezTo>
                  <a:cubicBezTo>
                    <a:pt x="123" y="199"/>
                    <a:pt x="123" y="198"/>
                    <a:pt x="123" y="198"/>
                  </a:cubicBezTo>
                  <a:cubicBezTo>
                    <a:pt x="122" y="198"/>
                    <a:pt x="122" y="198"/>
                    <a:pt x="122" y="198"/>
                  </a:cubicBezTo>
                  <a:cubicBezTo>
                    <a:pt x="122" y="198"/>
                    <a:pt x="122" y="199"/>
                    <a:pt x="122" y="199"/>
                  </a:cubicBezTo>
                  <a:close/>
                  <a:moveTo>
                    <a:pt x="4" y="199"/>
                  </a:moveTo>
                  <a:cubicBezTo>
                    <a:pt x="4" y="199"/>
                    <a:pt x="3" y="199"/>
                    <a:pt x="3" y="199"/>
                  </a:cubicBezTo>
                  <a:cubicBezTo>
                    <a:pt x="2" y="199"/>
                    <a:pt x="2" y="200"/>
                    <a:pt x="2" y="200"/>
                  </a:cubicBezTo>
                  <a:cubicBezTo>
                    <a:pt x="3" y="200"/>
                    <a:pt x="4" y="200"/>
                    <a:pt x="4" y="199"/>
                  </a:cubicBezTo>
                  <a:close/>
                  <a:moveTo>
                    <a:pt x="2" y="201"/>
                  </a:moveTo>
                  <a:cubicBezTo>
                    <a:pt x="2" y="201"/>
                    <a:pt x="2" y="201"/>
                    <a:pt x="2" y="201"/>
                  </a:cubicBezTo>
                  <a:cubicBezTo>
                    <a:pt x="3" y="201"/>
                    <a:pt x="3" y="201"/>
                    <a:pt x="2" y="201"/>
                  </a:cubicBezTo>
                  <a:cubicBezTo>
                    <a:pt x="2" y="201"/>
                    <a:pt x="2" y="201"/>
                    <a:pt x="2" y="201"/>
                  </a:cubicBezTo>
                  <a:cubicBezTo>
                    <a:pt x="2" y="201"/>
                    <a:pt x="2" y="201"/>
                    <a:pt x="2" y="201"/>
                  </a:cubicBezTo>
                  <a:close/>
                  <a:moveTo>
                    <a:pt x="101" y="203"/>
                  </a:moveTo>
                  <a:cubicBezTo>
                    <a:pt x="101" y="203"/>
                    <a:pt x="101" y="203"/>
                    <a:pt x="101" y="204"/>
                  </a:cubicBezTo>
                  <a:cubicBezTo>
                    <a:pt x="102" y="204"/>
                    <a:pt x="102" y="204"/>
                    <a:pt x="103" y="204"/>
                  </a:cubicBezTo>
                  <a:cubicBezTo>
                    <a:pt x="103" y="203"/>
                    <a:pt x="102" y="202"/>
                    <a:pt x="101" y="203"/>
                  </a:cubicBezTo>
                  <a:close/>
                  <a:moveTo>
                    <a:pt x="105" y="203"/>
                  </a:moveTo>
                  <a:cubicBezTo>
                    <a:pt x="105" y="204"/>
                    <a:pt x="104" y="204"/>
                    <a:pt x="104" y="204"/>
                  </a:cubicBezTo>
                  <a:cubicBezTo>
                    <a:pt x="104" y="204"/>
                    <a:pt x="104" y="204"/>
                    <a:pt x="104" y="205"/>
                  </a:cubicBezTo>
                  <a:lnTo>
                    <a:pt x="106" y="205"/>
                  </a:lnTo>
                  <a:lnTo>
                    <a:pt x="106" y="203"/>
                  </a:lnTo>
                  <a:lnTo>
                    <a:pt x="105" y="203"/>
                  </a:lnTo>
                  <a:close/>
                  <a:moveTo>
                    <a:pt x="119" y="205"/>
                  </a:moveTo>
                  <a:cubicBezTo>
                    <a:pt x="119" y="206"/>
                    <a:pt x="119" y="206"/>
                    <a:pt x="119" y="206"/>
                  </a:cubicBezTo>
                  <a:cubicBezTo>
                    <a:pt x="120" y="207"/>
                    <a:pt x="120" y="207"/>
                    <a:pt x="121" y="207"/>
                  </a:cubicBezTo>
                  <a:cubicBezTo>
                    <a:pt x="121" y="206"/>
                    <a:pt x="121" y="206"/>
                    <a:pt x="121" y="206"/>
                  </a:cubicBezTo>
                  <a:cubicBezTo>
                    <a:pt x="121" y="206"/>
                    <a:pt x="121" y="205"/>
                    <a:pt x="120" y="205"/>
                  </a:cubicBezTo>
                  <a:cubicBezTo>
                    <a:pt x="120" y="205"/>
                    <a:pt x="120" y="205"/>
                    <a:pt x="119"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9"/>
                    <a:pt x="116" y="209"/>
                    <a:pt x="116" y="209"/>
                  </a:cubicBezTo>
                  <a:cubicBezTo>
                    <a:pt x="116" y="209"/>
                    <a:pt x="116" y="209"/>
                    <a:pt x="116" y="208"/>
                  </a:cubicBezTo>
                  <a:cubicBezTo>
                    <a:pt x="116" y="208"/>
                    <a:pt x="116" y="208"/>
                    <a:pt x="116" y="208"/>
                  </a:cubicBezTo>
                  <a:cubicBezTo>
                    <a:pt x="116" y="208"/>
                    <a:pt x="116" y="208"/>
                    <a:pt x="115" y="208"/>
                  </a:cubicBezTo>
                  <a:close/>
                  <a:moveTo>
                    <a:pt x="100" y="210"/>
                  </a:moveTo>
                  <a:cubicBezTo>
                    <a:pt x="100" y="211"/>
                    <a:pt x="100" y="211"/>
                    <a:pt x="100" y="210"/>
                  </a:cubicBezTo>
                  <a:cubicBezTo>
                    <a:pt x="100" y="210"/>
                    <a:pt x="100" y="210"/>
                    <a:pt x="100" y="210"/>
                  </a:cubicBezTo>
                  <a:cubicBezTo>
                    <a:pt x="100" y="210"/>
                    <a:pt x="100" y="210"/>
                    <a:pt x="100" y="210"/>
                  </a:cubicBezTo>
                  <a:cubicBezTo>
                    <a:pt x="100" y="210"/>
                    <a:pt x="99" y="210"/>
                    <a:pt x="100" y="210"/>
                  </a:cubicBezTo>
                  <a:close/>
                  <a:moveTo>
                    <a:pt x="98" y="210"/>
                  </a:moveTo>
                  <a:cubicBezTo>
                    <a:pt x="98" y="211"/>
                    <a:pt x="98"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2"/>
                    <a:pt x="118" y="212"/>
                  </a:cubicBezTo>
                  <a:cubicBezTo>
                    <a:pt x="118" y="212"/>
                    <a:pt x="118" y="212"/>
                    <a:pt x="118" y="212"/>
                  </a:cubicBezTo>
                  <a:close/>
                  <a:moveTo>
                    <a:pt x="110" y="4"/>
                  </a:moveTo>
                  <a:cubicBezTo>
                    <a:pt x="110" y="4"/>
                    <a:pt x="110" y="4"/>
                    <a:pt x="110" y="4"/>
                  </a:cubicBezTo>
                  <a:cubicBezTo>
                    <a:pt x="110" y="4"/>
                    <a:pt x="110" y="4"/>
                    <a:pt x="109" y="4"/>
                  </a:cubicBezTo>
                  <a:cubicBezTo>
                    <a:pt x="109" y="4"/>
                    <a:pt x="109" y="3"/>
                    <a:pt x="109" y="3"/>
                  </a:cubicBezTo>
                  <a:cubicBezTo>
                    <a:pt x="109" y="3"/>
                    <a:pt x="109" y="3"/>
                    <a:pt x="109" y="3"/>
                  </a:cubicBezTo>
                  <a:cubicBezTo>
                    <a:pt x="109" y="2"/>
                    <a:pt x="110" y="2"/>
                    <a:pt x="110" y="3"/>
                  </a:cubicBezTo>
                  <a:cubicBezTo>
                    <a:pt x="110" y="3"/>
                    <a:pt x="110" y="4"/>
                    <a:pt x="110" y="4"/>
                  </a:cubicBezTo>
                  <a:close/>
                  <a:moveTo>
                    <a:pt x="32" y="202"/>
                  </a:moveTo>
                  <a:cubicBezTo>
                    <a:pt x="32" y="203"/>
                    <a:pt x="32" y="203"/>
                    <a:pt x="31" y="203"/>
                  </a:cubicBezTo>
                  <a:cubicBezTo>
                    <a:pt x="30" y="202"/>
                    <a:pt x="30" y="202"/>
                    <a:pt x="30" y="202"/>
                  </a:cubicBezTo>
                  <a:cubicBezTo>
                    <a:pt x="29" y="203"/>
                    <a:pt x="29" y="204"/>
                    <a:pt x="30" y="204"/>
                  </a:cubicBezTo>
                  <a:cubicBezTo>
                    <a:pt x="30" y="204"/>
                    <a:pt x="30" y="205"/>
                    <a:pt x="30" y="206"/>
                  </a:cubicBezTo>
                  <a:lnTo>
                    <a:pt x="31" y="206"/>
                  </a:lnTo>
                  <a:cubicBezTo>
                    <a:pt x="31" y="206"/>
                    <a:pt x="32" y="206"/>
                    <a:pt x="32" y="205"/>
                  </a:cubicBezTo>
                  <a:cubicBezTo>
                    <a:pt x="32" y="205"/>
                    <a:pt x="31" y="205"/>
                    <a:pt x="31"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5"/>
                    <a:pt x="33" y="204"/>
                  </a:cubicBezTo>
                  <a:cubicBezTo>
                    <a:pt x="33" y="204"/>
                    <a:pt x="33" y="204"/>
                    <a:pt x="33" y="204"/>
                  </a:cubicBezTo>
                  <a:cubicBezTo>
                    <a:pt x="34" y="204"/>
                    <a:pt x="34" y="204"/>
                    <a:pt x="34" y="204"/>
                  </a:cubicBezTo>
                  <a:cubicBezTo>
                    <a:pt x="34" y="204"/>
                    <a:pt x="33" y="203"/>
                    <a:pt x="33" y="203"/>
                  </a:cubicBezTo>
                  <a:cubicBezTo>
                    <a:pt x="33" y="202"/>
                    <a:pt x="33" y="202"/>
                    <a:pt x="32" y="201"/>
                  </a:cubicBezTo>
                  <a:cubicBezTo>
                    <a:pt x="32" y="201"/>
                    <a:pt x="32" y="200"/>
                    <a:pt x="33" y="200"/>
                  </a:cubicBezTo>
                  <a:cubicBezTo>
                    <a:pt x="33" y="200"/>
                    <a:pt x="33" y="200"/>
                    <a:pt x="33" y="199"/>
                  </a:cubicBezTo>
                  <a:cubicBezTo>
                    <a:pt x="34" y="199"/>
                    <a:pt x="34" y="199"/>
                    <a:pt x="34" y="199"/>
                  </a:cubicBezTo>
                  <a:cubicBezTo>
                    <a:pt x="34" y="200"/>
                    <a:pt x="35" y="200"/>
                    <a:pt x="35" y="200"/>
                  </a:cubicBezTo>
                  <a:cubicBezTo>
                    <a:pt x="35" y="200"/>
                    <a:pt x="35" y="200"/>
                    <a:pt x="36" y="200"/>
                  </a:cubicBezTo>
                  <a:cubicBezTo>
                    <a:pt x="36" y="200"/>
                    <a:pt x="36" y="200"/>
                    <a:pt x="36" y="199"/>
                  </a:cubicBezTo>
                  <a:cubicBezTo>
                    <a:pt x="36" y="199"/>
                    <a:pt x="36" y="199"/>
                    <a:pt x="36" y="199"/>
                  </a:cubicBezTo>
                  <a:cubicBezTo>
                    <a:pt x="36" y="199"/>
                    <a:pt x="37" y="199"/>
                    <a:pt x="37" y="200"/>
                  </a:cubicBezTo>
                  <a:cubicBezTo>
                    <a:pt x="38" y="200"/>
                    <a:pt x="38" y="200"/>
                    <a:pt x="38" y="200"/>
                  </a:cubicBezTo>
                  <a:cubicBezTo>
                    <a:pt x="38" y="200"/>
                    <a:pt x="38" y="200"/>
                    <a:pt x="38" y="201"/>
                  </a:cubicBezTo>
                  <a:cubicBezTo>
                    <a:pt x="37" y="201"/>
                    <a:pt x="36" y="201"/>
                    <a:pt x="36" y="201"/>
                  </a:cubicBezTo>
                  <a:cubicBezTo>
                    <a:pt x="35" y="201"/>
                    <a:pt x="34" y="201"/>
                    <a:pt x="33" y="201"/>
                  </a:cubicBezTo>
                  <a:cubicBezTo>
                    <a:pt x="34" y="201"/>
                    <a:pt x="34" y="202"/>
                    <a:pt x="35" y="203"/>
                  </a:cubicBezTo>
                  <a:cubicBezTo>
                    <a:pt x="36" y="204"/>
                    <a:pt x="37" y="204"/>
                    <a:pt x="37" y="205"/>
                  </a:cubicBezTo>
                  <a:cubicBezTo>
                    <a:pt x="38" y="206"/>
                    <a:pt x="38" y="205"/>
                    <a:pt x="38" y="205"/>
                  </a:cubicBezTo>
                  <a:cubicBezTo>
                    <a:pt x="38" y="205"/>
                    <a:pt x="38" y="206"/>
                    <a:pt x="38" y="206"/>
                  </a:cubicBezTo>
                  <a:cubicBezTo>
                    <a:pt x="39" y="207"/>
                    <a:pt x="39" y="207"/>
                    <a:pt x="39" y="208"/>
                  </a:cubicBezTo>
                  <a:cubicBezTo>
                    <a:pt x="39" y="208"/>
                    <a:pt x="40" y="208"/>
                    <a:pt x="40" y="208"/>
                  </a:cubicBezTo>
                  <a:cubicBezTo>
                    <a:pt x="40" y="207"/>
                    <a:pt x="40" y="207"/>
                    <a:pt x="40" y="207"/>
                  </a:cubicBezTo>
                  <a:cubicBezTo>
                    <a:pt x="40" y="207"/>
                    <a:pt x="40" y="206"/>
                    <a:pt x="39" y="206"/>
                  </a:cubicBezTo>
                  <a:cubicBezTo>
                    <a:pt x="39" y="206"/>
                    <a:pt x="39" y="206"/>
                    <a:pt x="39" y="206"/>
                  </a:cubicBezTo>
                  <a:cubicBezTo>
                    <a:pt x="39" y="206"/>
                    <a:pt x="39" y="206"/>
                    <a:pt x="39" y="206"/>
                  </a:cubicBezTo>
                  <a:cubicBezTo>
                    <a:pt x="40" y="206"/>
                    <a:pt x="40" y="206"/>
                    <a:pt x="40" y="206"/>
                  </a:cubicBezTo>
                  <a:cubicBezTo>
                    <a:pt x="41" y="206"/>
                    <a:pt x="41" y="206"/>
                    <a:pt x="41" y="206"/>
                  </a:cubicBezTo>
                  <a:cubicBezTo>
                    <a:pt x="42" y="206"/>
                    <a:pt x="44" y="206"/>
                    <a:pt x="45" y="206"/>
                  </a:cubicBezTo>
                  <a:cubicBezTo>
                    <a:pt x="45" y="206"/>
                    <a:pt x="45" y="206"/>
                    <a:pt x="45" y="205"/>
                  </a:cubicBezTo>
                  <a:cubicBezTo>
                    <a:pt x="45" y="205"/>
                    <a:pt x="45" y="205"/>
                    <a:pt x="45" y="205"/>
                  </a:cubicBezTo>
                  <a:cubicBezTo>
                    <a:pt x="45" y="204"/>
                    <a:pt x="44" y="204"/>
                    <a:pt x="44" y="204"/>
                  </a:cubicBezTo>
                  <a:cubicBezTo>
                    <a:pt x="44" y="204"/>
                    <a:pt x="44" y="203"/>
                    <a:pt x="44" y="203"/>
                  </a:cubicBezTo>
                  <a:cubicBezTo>
                    <a:pt x="45" y="203"/>
                    <a:pt x="46" y="204"/>
                    <a:pt x="46" y="205"/>
                  </a:cubicBezTo>
                  <a:cubicBezTo>
                    <a:pt x="46" y="205"/>
                    <a:pt x="47" y="206"/>
                    <a:pt x="47" y="207"/>
                  </a:cubicBezTo>
                  <a:cubicBezTo>
                    <a:pt x="47" y="208"/>
                    <a:pt x="46" y="209"/>
                    <a:pt x="46" y="209"/>
                  </a:cubicBezTo>
                  <a:cubicBezTo>
                    <a:pt x="46" y="210"/>
                    <a:pt x="47" y="211"/>
                    <a:pt x="47" y="212"/>
                  </a:cubicBezTo>
                  <a:cubicBezTo>
                    <a:pt x="47" y="213"/>
                    <a:pt x="46" y="213"/>
                    <a:pt x="46" y="213"/>
                  </a:cubicBezTo>
                  <a:cubicBezTo>
                    <a:pt x="46" y="213"/>
                    <a:pt x="46" y="213"/>
                    <a:pt x="45" y="213"/>
                  </a:cubicBezTo>
                  <a:cubicBezTo>
                    <a:pt x="45" y="213"/>
                    <a:pt x="45" y="212"/>
                    <a:pt x="45" y="212"/>
                  </a:cubicBezTo>
                  <a:cubicBezTo>
                    <a:pt x="44" y="212"/>
                    <a:pt x="44" y="213"/>
                    <a:pt x="44" y="213"/>
                  </a:cubicBezTo>
                  <a:cubicBezTo>
                    <a:pt x="43" y="213"/>
                    <a:pt x="43" y="212"/>
                    <a:pt x="43" y="211"/>
                  </a:cubicBezTo>
                  <a:cubicBezTo>
                    <a:pt x="43" y="211"/>
                    <a:pt x="43" y="211"/>
                    <a:pt x="43" y="211"/>
                  </a:cubicBezTo>
                  <a:cubicBezTo>
                    <a:pt x="43" y="211"/>
                    <a:pt x="43" y="211"/>
                    <a:pt x="42" y="211"/>
                  </a:cubicBezTo>
                  <a:cubicBezTo>
                    <a:pt x="42" y="211"/>
                    <a:pt x="42" y="211"/>
                    <a:pt x="42" y="211"/>
                  </a:cubicBezTo>
                  <a:cubicBezTo>
                    <a:pt x="42" y="211"/>
                    <a:pt x="42" y="211"/>
                    <a:pt x="42" y="210"/>
                  </a:cubicBezTo>
                  <a:cubicBezTo>
                    <a:pt x="42" y="210"/>
                    <a:pt x="42" y="209"/>
                    <a:pt x="42" y="209"/>
                  </a:cubicBezTo>
                  <a:cubicBezTo>
                    <a:pt x="42" y="209"/>
                    <a:pt x="43" y="209"/>
                    <a:pt x="43" y="209"/>
                  </a:cubicBezTo>
                  <a:cubicBezTo>
                    <a:pt x="43" y="209"/>
                    <a:pt x="42" y="209"/>
                    <a:pt x="42" y="208"/>
                  </a:cubicBezTo>
                  <a:cubicBezTo>
                    <a:pt x="41" y="208"/>
                    <a:pt x="41" y="208"/>
                    <a:pt x="40" y="208"/>
                  </a:cubicBezTo>
                  <a:cubicBezTo>
                    <a:pt x="40" y="209"/>
                    <a:pt x="39" y="209"/>
                    <a:pt x="38" y="209"/>
                  </a:cubicBezTo>
                  <a:cubicBezTo>
                    <a:pt x="38" y="209"/>
                    <a:pt x="37" y="209"/>
                    <a:pt x="36" y="208"/>
                  </a:cubicBezTo>
                  <a:cubicBezTo>
                    <a:pt x="36" y="209"/>
                    <a:pt x="36" y="209"/>
                    <a:pt x="37" y="209"/>
                  </a:cubicBezTo>
                  <a:cubicBezTo>
                    <a:pt x="37" y="209"/>
                    <a:pt x="37" y="209"/>
                    <a:pt x="37" y="209"/>
                  </a:cubicBezTo>
                  <a:cubicBezTo>
                    <a:pt x="38" y="209"/>
                    <a:pt x="38" y="209"/>
                    <a:pt x="38" y="209"/>
                  </a:cubicBezTo>
                  <a:cubicBezTo>
                    <a:pt x="38" y="209"/>
                    <a:pt x="38" y="210"/>
                    <a:pt x="38" y="210"/>
                  </a:cubicBezTo>
                  <a:cubicBezTo>
                    <a:pt x="37" y="210"/>
                    <a:pt x="36" y="210"/>
                    <a:pt x="35" y="210"/>
                  </a:cubicBezTo>
                  <a:cubicBezTo>
                    <a:pt x="34" y="210"/>
                    <a:pt x="33" y="210"/>
                    <a:pt x="32" y="209"/>
                  </a:cubicBezTo>
                  <a:cubicBezTo>
                    <a:pt x="32" y="209"/>
                    <a:pt x="32" y="209"/>
                    <a:pt x="32" y="209"/>
                  </a:cubicBezTo>
                  <a:cubicBezTo>
                    <a:pt x="32" y="209"/>
                    <a:pt x="32" y="208"/>
                    <a:pt x="32" y="208"/>
                  </a:cubicBezTo>
                  <a:cubicBezTo>
                    <a:pt x="32" y="208"/>
                    <a:pt x="31" y="208"/>
                    <a:pt x="31" y="208"/>
                  </a:cubicBezTo>
                  <a:cubicBezTo>
                    <a:pt x="30" y="208"/>
                    <a:pt x="30" y="208"/>
                    <a:pt x="30" y="207"/>
                  </a:cubicBezTo>
                  <a:cubicBezTo>
                    <a:pt x="30" y="207"/>
                    <a:pt x="29" y="207"/>
                    <a:pt x="29" y="207"/>
                  </a:cubicBezTo>
                  <a:cubicBezTo>
                    <a:pt x="28" y="207"/>
                    <a:pt x="27" y="207"/>
                    <a:pt x="27" y="207"/>
                  </a:cubicBezTo>
                  <a:cubicBezTo>
                    <a:pt x="26" y="206"/>
                    <a:pt x="26" y="206"/>
                    <a:pt x="26"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5" y="206"/>
                    <a:pt x="25" y="207"/>
                    <a:pt x="25" y="207"/>
                  </a:cubicBezTo>
                  <a:cubicBezTo>
                    <a:pt x="25" y="207"/>
                    <a:pt x="26" y="207"/>
                    <a:pt x="26" y="207"/>
                  </a:cubicBezTo>
                  <a:cubicBezTo>
                    <a:pt x="27" y="207"/>
                    <a:pt x="27" y="208"/>
                    <a:pt x="29" y="208"/>
                  </a:cubicBezTo>
                  <a:cubicBezTo>
                    <a:pt x="28" y="209"/>
                    <a:pt x="28" y="209"/>
                    <a:pt x="27" y="209"/>
                  </a:cubicBezTo>
                  <a:cubicBezTo>
                    <a:pt x="27" y="209"/>
                    <a:pt x="26" y="209"/>
                    <a:pt x="26" y="209"/>
                  </a:cubicBezTo>
                  <a:cubicBezTo>
                    <a:pt x="25" y="209"/>
                    <a:pt x="25" y="209"/>
                    <a:pt x="25" y="209"/>
                  </a:cubicBezTo>
                  <a:cubicBezTo>
                    <a:pt x="24" y="209"/>
                    <a:pt x="24" y="209"/>
                    <a:pt x="24" y="210"/>
                  </a:cubicBezTo>
                  <a:cubicBezTo>
                    <a:pt x="23" y="210"/>
                    <a:pt x="22" y="209"/>
                    <a:pt x="21" y="208"/>
                  </a:cubicBezTo>
                  <a:cubicBezTo>
                    <a:pt x="21" y="209"/>
                    <a:pt x="20" y="209"/>
                    <a:pt x="20" y="210"/>
                  </a:cubicBezTo>
                  <a:cubicBezTo>
                    <a:pt x="20" y="210"/>
                    <a:pt x="19" y="210"/>
                    <a:pt x="18" y="209"/>
                  </a:cubicBezTo>
                  <a:cubicBezTo>
                    <a:pt x="18" y="208"/>
                    <a:pt x="18" y="208"/>
                    <a:pt x="19" y="208"/>
                  </a:cubicBezTo>
                  <a:cubicBezTo>
                    <a:pt x="19" y="208"/>
                    <a:pt x="19" y="207"/>
                    <a:pt x="19" y="206"/>
                  </a:cubicBezTo>
                  <a:cubicBezTo>
                    <a:pt x="19" y="207"/>
                    <a:pt x="19" y="207"/>
                    <a:pt x="19" y="207"/>
                  </a:cubicBezTo>
                  <a:cubicBezTo>
                    <a:pt x="18" y="207"/>
                    <a:pt x="18" y="207"/>
                    <a:pt x="18" y="207"/>
                  </a:cubicBezTo>
                  <a:cubicBezTo>
                    <a:pt x="18" y="207"/>
                    <a:pt x="17" y="207"/>
                    <a:pt x="17" y="207"/>
                  </a:cubicBezTo>
                  <a:cubicBezTo>
                    <a:pt x="17" y="207"/>
                    <a:pt x="17" y="207"/>
                    <a:pt x="17" y="206"/>
                  </a:cubicBezTo>
                  <a:cubicBezTo>
                    <a:pt x="17" y="206"/>
                    <a:pt x="17" y="206"/>
                    <a:pt x="17" y="206"/>
                  </a:cubicBezTo>
                  <a:cubicBezTo>
                    <a:pt x="17" y="206"/>
                    <a:pt x="18" y="206"/>
                    <a:pt x="18" y="206"/>
                  </a:cubicBezTo>
                  <a:cubicBezTo>
                    <a:pt x="18" y="206"/>
                    <a:pt x="18" y="206"/>
                    <a:pt x="19" y="206"/>
                  </a:cubicBezTo>
                  <a:cubicBezTo>
                    <a:pt x="19" y="206"/>
                    <a:pt x="19" y="205"/>
                    <a:pt x="19" y="205"/>
                  </a:cubicBezTo>
                  <a:cubicBezTo>
                    <a:pt x="19" y="205"/>
                    <a:pt x="19" y="205"/>
                    <a:pt x="19" y="205"/>
                  </a:cubicBezTo>
                  <a:cubicBezTo>
                    <a:pt x="19" y="204"/>
                    <a:pt x="19" y="204"/>
                    <a:pt x="19" y="204"/>
                  </a:cubicBezTo>
                  <a:cubicBezTo>
                    <a:pt x="19" y="204"/>
                    <a:pt x="20" y="204"/>
                    <a:pt x="20" y="204"/>
                  </a:cubicBezTo>
                  <a:cubicBezTo>
                    <a:pt x="20" y="204"/>
                    <a:pt x="21" y="204"/>
                    <a:pt x="21" y="204"/>
                  </a:cubicBezTo>
                  <a:cubicBezTo>
                    <a:pt x="21" y="204"/>
                    <a:pt x="21" y="203"/>
                    <a:pt x="21" y="203"/>
                  </a:cubicBezTo>
                  <a:cubicBezTo>
                    <a:pt x="21" y="203"/>
                    <a:pt x="21" y="203"/>
                    <a:pt x="21" y="203"/>
                  </a:cubicBezTo>
                  <a:cubicBezTo>
                    <a:pt x="22" y="203"/>
                    <a:pt x="23" y="202"/>
                    <a:pt x="23" y="202"/>
                  </a:cubicBezTo>
                  <a:cubicBezTo>
                    <a:pt x="24" y="202"/>
                    <a:pt x="24" y="201"/>
                    <a:pt x="25" y="201"/>
                  </a:cubicBezTo>
                  <a:cubicBezTo>
                    <a:pt x="25" y="201"/>
                    <a:pt x="25" y="200"/>
                    <a:pt x="24" y="201"/>
                  </a:cubicBezTo>
                  <a:cubicBezTo>
                    <a:pt x="23" y="201"/>
                    <a:pt x="23" y="201"/>
                    <a:pt x="22" y="201"/>
                  </a:cubicBezTo>
                  <a:cubicBezTo>
                    <a:pt x="22" y="201"/>
                    <a:pt x="21" y="201"/>
                    <a:pt x="21" y="201"/>
                  </a:cubicBezTo>
                  <a:cubicBezTo>
                    <a:pt x="20" y="201"/>
                    <a:pt x="20" y="201"/>
                    <a:pt x="20" y="200"/>
                  </a:cubicBezTo>
                  <a:cubicBezTo>
                    <a:pt x="19" y="201"/>
                    <a:pt x="19" y="202"/>
                    <a:pt x="19" y="203"/>
                  </a:cubicBezTo>
                  <a:lnTo>
                    <a:pt x="17" y="203"/>
                  </a:lnTo>
                  <a:cubicBezTo>
                    <a:pt x="17" y="203"/>
                    <a:pt x="17" y="203"/>
                    <a:pt x="17" y="203"/>
                  </a:cubicBezTo>
                  <a:cubicBezTo>
                    <a:pt x="18" y="202"/>
                    <a:pt x="18" y="202"/>
                    <a:pt x="18" y="201"/>
                  </a:cubicBezTo>
                  <a:cubicBezTo>
                    <a:pt x="17" y="201"/>
                    <a:pt x="17" y="202"/>
                    <a:pt x="17" y="202"/>
                  </a:cubicBezTo>
                  <a:cubicBezTo>
                    <a:pt x="17" y="202"/>
                    <a:pt x="16" y="203"/>
                    <a:pt x="16" y="203"/>
                  </a:cubicBezTo>
                  <a:cubicBezTo>
                    <a:pt x="16" y="203"/>
                    <a:pt x="16" y="204"/>
                    <a:pt x="16" y="204"/>
                  </a:cubicBezTo>
                  <a:cubicBezTo>
                    <a:pt x="15" y="204"/>
                    <a:pt x="15" y="204"/>
                    <a:pt x="15" y="203"/>
                  </a:cubicBezTo>
                  <a:cubicBezTo>
                    <a:pt x="15" y="203"/>
                    <a:pt x="15" y="203"/>
                    <a:pt x="15" y="203"/>
                  </a:cubicBezTo>
                  <a:cubicBezTo>
                    <a:pt x="15" y="203"/>
                    <a:pt x="15" y="202"/>
                    <a:pt x="15" y="202"/>
                  </a:cubicBezTo>
                  <a:cubicBezTo>
                    <a:pt x="16" y="202"/>
                    <a:pt x="16" y="202"/>
                    <a:pt x="16" y="202"/>
                  </a:cubicBezTo>
                  <a:cubicBezTo>
                    <a:pt x="16" y="202"/>
                    <a:pt x="16" y="202"/>
                    <a:pt x="16" y="202"/>
                  </a:cubicBezTo>
                  <a:cubicBezTo>
                    <a:pt x="16" y="202"/>
                    <a:pt x="16" y="201"/>
                    <a:pt x="15" y="201"/>
                  </a:cubicBezTo>
                  <a:cubicBezTo>
                    <a:pt x="15" y="202"/>
                    <a:pt x="15" y="201"/>
                    <a:pt x="15" y="201"/>
                  </a:cubicBezTo>
                  <a:cubicBezTo>
                    <a:pt x="15" y="200"/>
                    <a:pt x="15" y="200"/>
                    <a:pt x="15" y="200"/>
                  </a:cubicBezTo>
                  <a:cubicBezTo>
                    <a:pt x="15" y="200"/>
                    <a:pt x="15" y="200"/>
                    <a:pt x="16" y="200"/>
                  </a:cubicBezTo>
                  <a:cubicBezTo>
                    <a:pt x="16" y="200"/>
                    <a:pt x="16" y="200"/>
                    <a:pt x="16" y="200"/>
                  </a:cubicBezTo>
                  <a:cubicBezTo>
                    <a:pt x="16" y="199"/>
                    <a:pt x="15" y="199"/>
                    <a:pt x="15" y="199"/>
                  </a:cubicBezTo>
                  <a:cubicBezTo>
                    <a:pt x="15" y="199"/>
                    <a:pt x="15" y="199"/>
                    <a:pt x="15" y="199"/>
                  </a:cubicBezTo>
                  <a:cubicBezTo>
                    <a:pt x="15" y="199"/>
                    <a:pt x="15" y="199"/>
                    <a:pt x="15" y="198"/>
                  </a:cubicBezTo>
                  <a:cubicBezTo>
                    <a:pt x="15" y="198"/>
                    <a:pt x="15" y="199"/>
                    <a:pt x="16" y="199"/>
                  </a:cubicBezTo>
                  <a:cubicBezTo>
                    <a:pt x="17" y="199"/>
                    <a:pt x="17" y="199"/>
                    <a:pt x="18" y="199"/>
                  </a:cubicBezTo>
                  <a:cubicBezTo>
                    <a:pt x="18" y="199"/>
                    <a:pt x="19" y="199"/>
                    <a:pt x="20" y="199"/>
                  </a:cubicBezTo>
                  <a:cubicBezTo>
                    <a:pt x="20" y="199"/>
                    <a:pt x="21" y="199"/>
                    <a:pt x="21" y="199"/>
                  </a:cubicBezTo>
                  <a:cubicBezTo>
                    <a:pt x="21" y="198"/>
                    <a:pt x="21" y="198"/>
                    <a:pt x="21" y="198"/>
                  </a:cubicBezTo>
                  <a:cubicBezTo>
                    <a:pt x="21" y="198"/>
                    <a:pt x="21" y="198"/>
                    <a:pt x="20" y="198"/>
                  </a:cubicBezTo>
                  <a:cubicBezTo>
                    <a:pt x="20" y="199"/>
                    <a:pt x="20" y="199"/>
                    <a:pt x="20" y="199"/>
                  </a:cubicBezTo>
                  <a:cubicBezTo>
                    <a:pt x="20" y="199"/>
                    <a:pt x="20" y="198"/>
                    <a:pt x="20" y="198"/>
                  </a:cubicBezTo>
                  <a:cubicBezTo>
                    <a:pt x="21" y="198"/>
                    <a:pt x="22" y="197"/>
                    <a:pt x="22" y="197"/>
                  </a:cubicBezTo>
                  <a:cubicBezTo>
                    <a:pt x="23" y="197"/>
                    <a:pt x="23" y="198"/>
                    <a:pt x="23" y="199"/>
                  </a:cubicBezTo>
                  <a:cubicBezTo>
                    <a:pt x="24" y="199"/>
                    <a:pt x="24" y="198"/>
                    <a:pt x="24" y="198"/>
                  </a:cubicBezTo>
                  <a:cubicBezTo>
                    <a:pt x="24" y="197"/>
                    <a:pt x="24" y="197"/>
                    <a:pt x="24" y="196"/>
                  </a:cubicBezTo>
                  <a:cubicBezTo>
                    <a:pt x="24" y="196"/>
                    <a:pt x="23" y="196"/>
                    <a:pt x="23" y="197"/>
                  </a:cubicBezTo>
                  <a:lnTo>
                    <a:pt x="23" y="198"/>
                  </a:lnTo>
                  <a:cubicBezTo>
                    <a:pt x="23" y="198"/>
                    <a:pt x="23" y="197"/>
                    <a:pt x="23" y="197"/>
                  </a:cubicBezTo>
                  <a:cubicBezTo>
                    <a:pt x="23" y="197"/>
                    <a:pt x="23" y="196"/>
                    <a:pt x="23" y="196"/>
                  </a:cubicBezTo>
                  <a:cubicBezTo>
                    <a:pt x="22" y="196"/>
                    <a:pt x="22" y="196"/>
                    <a:pt x="22" y="196"/>
                  </a:cubicBezTo>
                  <a:cubicBezTo>
                    <a:pt x="21" y="197"/>
                    <a:pt x="21" y="197"/>
                    <a:pt x="21" y="197"/>
                  </a:cubicBezTo>
                  <a:cubicBezTo>
                    <a:pt x="21" y="197"/>
                    <a:pt x="20" y="197"/>
                    <a:pt x="20" y="197"/>
                  </a:cubicBezTo>
                  <a:cubicBezTo>
                    <a:pt x="20" y="197"/>
                    <a:pt x="20" y="196"/>
                    <a:pt x="20" y="196"/>
                  </a:cubicBezTo>
                  <a:cubicBezTo>
                    <a:pt x="20" y="196"/>
                    <a:pt x="20" y="196"/>
                    <a:pt x="21" y="196"/>
                  </a:cubicBezTo>
                  <a:cubicBezTo>
                    <a:pt x="21" y="196"/>
                    <a:pt x="21" y="196"/>
                    <a:pt x="21" y="196"/>
                  </a:cubicBezTo>
                  <a:cubicBezTo>
                    <a:pt x="22" y="196"/>
                    <a:pt x="22" y="195"/>
                    <a:pt x="22" y="195"/>
                  </a:cubicBezTo>
                  <a:cubicBezTo>
                    <a:pt x="22" y="195"/>
                    <a:pt x="23" y="195"/>
                    <a:pt x="23" y="195"/>
                  </a:cubicBezTo>
                  <a:cubicBezTo>
                    <a:pt x="23" y="194"/>
                    <a:pt x="23" y="195"/>
                    <a:pt x="23" y="195"/>
                  </a:cubicBezTo>
                  <a:cubicBezTo>
                    <a:pt x="23" y="195"/>
                    <a:pt x="23" y="195"/>
                    <a:pt x="23" y="195"/>
                  </a:cubicBezTo>
                  <a:cubicBezTo>
                    <a:pt x="24" y="195"/>
                    <a:pt x="24" y="194"/>
                    <a:pt x="25" y="194"/>
                  </a:cubicBezTo>
                  <a:cubicBezTo>
                    <a:pt x="25" y="194"/>
                    <a:pt x="25" y="194"/>
                    <a:pt x="25" y="193"/>
                  </a:cubicBezTo>
                  <a:cubicBezTo>
                    <a:pt x="25" y="193"/>
                    <a:pt x="25" y="193"/>
                    <a:pt x="25" y="193"/>
                  </a:cubicBezTo>
                  <a:cubicBezTo>
                    <a:pt x="25" y="192"/>
                    <a:pt x="25" y="192"/>
                    <a:pt x="24" y="192"/>
                  </a:cubicBezTo>
                  <a:cubicBezTo>
                    <a:pt x="24" y="192"/>
                    <a:pt x="24" y="192"/>
                    <a:pt x="24" y="192"/>
                  </a:cubicBezTo>
                  <a:cubicBezTo>
                    <a:pt x="24" y="192"/>
                    <a:pt x="24" y="191"/>
                    <a:pt x="24" y="191"/>
                  </a:cubicBezTo>
                  <a:cubicBezTo>
                    <a:pt x="24" y="191"/>
                    <a:pt x="25" y="192"/>
                    <a:pt x="25" y="192"/>
                  </a:cubicBezTo>
                  <a:cubicBezTo>
                    <a:pt x="26" y="192"/>
                    <a:pt x="26" y="192"/>
                    <a:pt x="27" y="191"/>
                  </a:cubicBezTo>
                  <a:cubicBezTo>
                    <a:pt x="27" y="192"/>
                    <a:pt x="27" y="192"/>
                    <a:pt x="27" y="193"/>
                  </a:cubicBezTo>
                  <a:cubicBezTo>
                    <a:pt x="27" y="193"/>
                    <a:pt x="27" y="193"/>
                    <a:pt x="27" y="194"/>
                  </a:cubicBezTo>
                  <a:cubicBezTo>
                    <a:pt x="28" y="193"/>
                    <a:pt x="28" y="193"/>
                    <a:pt x="28" y="193"/>
                  </a:cubicBezTo>
                  <a:cubicBezTo>
                    <a:pt x="28" y="192"/>
                    <a:pt x="28" y="192"/>
                    <a:pt x="28" y="191"/>
                  </a:cubicBezTo>
                  <a:cubicBezTo>
                    <a:pt x="28" y="192"/>
                    <a:pt x="29" y="192"/>
                    <a:pt x="29" y="193"/>
                  </a:cubicBezTo>
                  <a:cubicBezTo>
                    <a:pt x="29" y="194"/>
                    <a:pt x="29" y="194"/>
                    <a:pt x="30" y="194"/>
                  </a:cubicBezTo>
                  <a:cubicBezTo>
                    <a:pt x="30" y="195"/>
                    <a:pt x="30" y="195"/>
                    <a:pt x="29" y="195"/>
                  </a:cubicBezTo>
                  <a:cubicBezTo>
                    <a:pt x="28" y="195"/>
                    <a:pt x="28" y="195"/>
                    <a:pt x="27" y="195"/>
                  </a:cubicBezTo>
                  <a:cubicBezTo>
                    <a:pt x="28" y="195"/>
                    <a:pt x="28" y="195"/>
                    <a:pt x="28" y="195"/>
                  </a:cubicBezTo>
                  <a:cubicBezTo>
                    <a:pt x="29" y="196"/>
                    <a:pt x="29" y="196"/>
                    <a:pt x="28" y="197"/>
                  </a:cubicBezTo>
                  <a:cubicBezTo>
                    <a:pt x="28" y="197"/>
                    <a:pt x="28" y="196"/>
                    <a:pt x="27" y="196"/>
                  </a:cubicBezTo>
                  <a:cubicBezTo>
                    <a:pt x="27" y="196"/>
                    <a:pt x="27" y="195"/>
                    <a:pt x="26" y="196"/>
                  </a:cubicBezTo>
                  <a:cubicBezTo>
                    <a:pt x="27" y="196"/>
                    <a:pt x="27" y="197"/>
                    <a:pt x="27" y="197"/>
                  </a:cubicBezTo>
                  <a:cubicBezTo>
                    <a:pt x="26" y="198"/>
                    <a:pt x="26" y="198"/>
                    <a:pt x="24" y="198"/>
                  </a:cubicBezTo>
                  <a:cubicBezTo>
                    <a:pt x="25" y="198"/>
                    <a:pt x="26" y="199"/>
                    <a:pt x="27" y="199"/>
                  </a:cubicBezTo>
                  <a:cubicBezTo>
                    <a:pt x="28" y="199"/>
                    <a:pt x="29" y="198"/>
                    <a:pt x="30" y="198"/>
                  </a:cubicBezTo>
                  <a:cubicBezTo>
                    <a:pt x="30" y="199"/>
                    <a:pt x="30" y="199"/>
                    <a:pt x="30" y="199"/>
                  </a:cubicBezTo>
                  <a:cubicBezTo>
                    <a:pt x="29" y="199"/>
                    <a:pt x="29" y="199"/>
                    <a:pt x="28" y="199"/>
                  </a:cubicBezTo>
                  <a:cubicBezTo>
                    <a:pt x="27" y="199"/>
                    <a:pt x="26" y="199"/>
                    <a:pt x="26" y="199"/>
                  </a:cubicBezTo>
                  <a:cubicBezTo>
                    <a:pt x="25" y="199"/>
                    <a:pt x="24" y="199"/>
                    <a:pt x="24" y="199"/>
                  </a:cubicBezTo>
                  <a:cubicBezTo>
                    <a:pt x="24" y="199"/>
                    <a:pt x="25" y="200"/>
                    <a:pt x="25" y="200"/>
                  </a:cubicBezTo>
                  <a:cubicBezTo>
                    <a:pt x="26" y="200"/>
                    <a:pt x="26" y="200"/>
                    <a:pt x="27" y="200"/>
                  </a:cubicBezTo>
                  <a:cubicBezTo>
                    <a:pt x="27" y="200"/>
                    <a:pt x="28" y="200"/>
                    <a:pt x="28" y="200"/>
                  </a:cubicBezTo>
                  <a:cubicBezTo>
                    <a:pt x="29" y="200"/>
                    <a:pt x="29" y="200"/>
                    <a:pt x="30" y="200"/>
                  </a:cubicBezTo>
                  <a:cubicBezTo>
                    <a:pt x="29" y="201"/>
                    <a:pt x="29" y="201"/>
                    <a:pt x="29" y="201"/>
                  </a:cubicBezTo>
                  <a:cubicBezTo>
                    <a:pt x="28" y="201"/>
                    <a:pt x="28" y="201"/>
                    <a:pt x="28" y="201"/>
                  </a:cubicBezTo>
                  <a:cubicBezTo>
                    <a:pt x="28" y="201"/>
                    <a:pt x="29" y="201"/>
                    <a:pt x="30" y="202"/>
                  </a:cubicBezTo>
                  <a:cubicBezTo>
                    <a:pt x="30" y="202"/>
                    <a:pt x="31" y="202"/>
                    <a:pt x="32" y="202"/>
                  </a:cubicBezTo>
                  <a:close/>
                  <a:moveTo>
                    <a:pt x="26" y="193"/>
                  </a:moveTo>
                  <a:cubicBezTo>
                    <a:pt x="26" y="194"/>
                    <a:pt x="26" y="194"/>
                    <a:pt x="26" y="195"/>
                  </a:cubicBezTo>
                  <a:cubicBezTo>
                    <a:pt x="27" y="195"/>
                    <a:pt x="27" y="195"/>
                    <a:pt x="27" y="194"/>
                  </a:cubicBezTo>
                  <a:cubicBezTo>
                    <a:pt x="27" y="194"/>
                    <a:pt x="26" y="194"/>
                    <a:pt x="26" y="194"/>
                  </a:cubicBezTo>
                  <a:cubicBezTo>
                    <a:pt x="26" y="193"/>
                    <a:pt x="26" y="193"/>
                    <a:pt x="26" y="193"/>
                  </a:cubicBezTo>
                  <a:close/>
                  <a:moveTo>
                    <a:pt x="25" y="195"/>
                  </a:moveTo>
                  <a:cubicBezTo>
                    <a:pt x="25" y="195"/>
                    <a:pt x="25" y="195"/>
                    <a:pt x="25" y="195"/>
                  </a:cubicBezTo>
                  <a:cubicBezTo>
                    <a:pt x="26" y="195"/>
                    <a:pt x="26" y="195"/>
                    <a:pt x="25" y="195"/>
                  </a:cubicBezTo>
                  <a:cubicBezTo>
                    <a:pt x="25" y="195"/>
                    <a:pt x="25" y="195"/>
                    <a:pt x="25" y="195"/>
                  </a:cubicBezTo>
                  <a:cubicBezTo>
                    <a:pt x="25" y="195"/>
                    <a:pt x="25" y="195"/>
                    <a:pt x="25" y="195"/>
                  </a:cubicBezTo>
                  <a:close/>
                  <a:moveTo>
                    <a:pt x="24" y="197"/>
                  </a:moveTo>
                  <a:cubicBezTo>
                    <a:pt x="25" y="197"/>
                    <a:pt x="25" y="197"/>
                    <a:pt x="25" y="197"/>
                  </a:cubicBezTo>
                  <a:cubicBezTo>
                    <a:pt x="25" y="197"/>
                    <a:pt x="25" y="196"/>
                    <a:pt x="25" y="196"/>
                  </a:cubicBezTo>
                  <a:cubicBezTo>
                    <a:pt x="25" y="196"/>
                    <a:pt x="25" y="196"/>
                    <a:pt x="25" y="196"/>
                  </a:cubicBezTo>
                  <a:cubicBezTo>
                    <a:pt x="25" y="196"/>
                    <a:pt x="24" y="196"/>
                    <a:pt x="24" y="197"/>
                  </a:cubicBezTo>
                  <a:close/>
                  <a:moveTo>
                    <a:pt x="22" y="200"/>
                  </a:moveTo>
                  <a:cubicBezTo>
                    <a:pt x="22" y="200"/>
                    <a:pt x="23" y="200"/>
                    <a:pt x="23" y="200"/>
                  </a:cubicBezTo>
                  <a:cubicBezTo>
                    <a:pt x="23" y="199"/>
                    <a:pt x="23" y="199"/>
                    <a:pt x="23" y="199"/>
                  </a:cubicBezTo>
                  <a:cubicBezTo>
                    <a:pt x="23" y="199"/>
                    <a:pt x="22" y="199"/>
                    <a:pt x="22" y="200"/>
                  </a:cubicBezTo>
                  <a:close/>
                  <a:moveTo>
                    <a:pt x="16" y="200"/>
                  </a:moveTo>
                  <a:cubicBezTo>
                    <a:pt x="16" y="200"/>
                    <a:pt x="16" y="200"/>
                    <a:pt x="16" y="200"/>
                  </a:cubicBezTo>
                  <a:cubicBezTo>
                    <a:pt x="16" y="201"/>
                    <a:pt x="16" y="201"/>
                    <a:pt x="17" y="201"/>
                  </a:cubicBezTo>
                  <a:cubicBezTo>
                    <a:pt x="17" y="201"/>
                    <a:pt x="17" y="201"/>
                    <a:pt x="18" y="201"/>
                  </a:cubicBezTo>
                  <a:cubicBezTo>
                    <a:pt x="18" y="200"/>
                    <a:pt x="18" y="200"/>
                    <a:pt x="18" y="200"/>
                  </a:cubicBezTo>
                  <a:cubicBezTo>
                    <a:pt x="17" y="200"/>
                    <a:pt x="17" y="200"/>
                    <a:pt x="17" y="200"/>
                  </a:cubicBezTo>
                  <a:cubicBezTo>
                    <a:pt x="17" y="200"/>
                    <a:pt x="17" y="199"/>
                    <a:pt x="16" y="200"/>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7" y="201"/>
                  </a:cubicBezTo>
                  <a:cubicBezTo>
                    <a:pt x="26" y="201"/>
                    <a:pt x="26" y="201"/>
                    <a:pt x="26" y="201"/>
                  </a:cubicBezTo>
                  <a:close/>
                  <a:moveTo>
                    <a:pt x="27" y="203"/>
                  </a:moveTo>
                  <a:cubicBezTo>
                    <a:pt x="27" y="203"/>
                    <a:pt x="26" y="204"/>
                    <a:pt x="27" y="204"/>
                  </a:cubicBezTo>
                  <a:cubicBezTo>
                    <a:pt x="27" y="204"/>
                    <a:pt x="27" y="204"/>
                    <a:pt x="27" y="204"/>
                  </a:cubicBezTo>
                  <a:cubicBezTo>
                    <a:pt x="27" y="204"/>
                    <a:pt x="27" y="204"/>
                    <a:pt x="28" y="204"/>
                  </a:cubicBezTo>
                  <a:cubicBezTo>
                    <a:pt x="28" y="204"/>
                    <a:pt x="27" y="203"/>
                    <a:pt x="27" y="203"/>
                  </a:cubicBezTo>
                  <a:close/>
                  <a:moveTo>
                    <a:pt x="23" y="205"/>
                  </a:moveTo>
                  <a:cubicBezTo>
                    <a:pt x="23" y="205"/>
                    <a:pt x="23" y="205"/>
                    <a:pt x="23" y="205"/>
                  </a:cubicBezTo>
                  <a:cubicBezTo>
                    <a:pt x="23" y="205"/>
                    <a:pt x="23" y="205"/>
                    <a:pt x="23" y="205"/>
                  </a:cubicBezTo>
                  <a:cubicBezTo>
                    <a:pt x="23" y="205"/>
                    <a:pt x="23" y="205"/>
                    <a:pt x="23" y="205"/>
                  </a:cubicBezTo>
                  <a:cubicBezTo>
                    <a:pt x="23" y="204"/>
                    <a:pt x="23" y="205"/>
                    <a:pt x="23" y="205"/>
                  </a:cubicBezTo>
                  <a:close/>
                  <a:moveTo>
                    <a:pt x="28" y="205"/>
                  </a:moveTo>
                  <a:cubicBezTo>
                    <a:pt x="28" y="205"/>
                    <a:pt x="28" y="205"/>
                    <a:pt x="28" y="205"/>
                  </a:cubicBezTo>
                  <a:cubicBezTo>
                    <a:pt x="29" y="205"/>
                    <a:pt x="29" y="205"/>
                    <a:pt x="29" y="204"/>
                  </a:cubicBezTo>
                  <a:cubicBezTo>
                    <a:pt x="28" y="204"/>
                    <a:pt x="28" y="204"/>
                    <a:pt x="28" y="204"/>
                  </a:cubicBezTo>
                  <a:cubicBezTo>
                    <a:pt x="28" y="205"/>
                    <a:pt x="28" y="205"/>
                    <a:pt x="28" y="205"/>
                  </a:cubicBezTo>
                  <a:close/>
                  <a:moveTo>
                    <a:pt x="20" y="205"/>
                  </a:moveTo>
                  <a:cubicBezTo>
                    <a:pt x="20" y="205"/>
                    <a:pt x="20" y="206"/>
                    <a:pt x="20" y="206"/>
                  </a:cubicBezTo>
                  <a:cubicBezTo>
                    <a:pt x="20" y="207"/>
                    <a:pt x="20" y="207"/>
                    <a:pt x="20" y="207"/>
                  </a:cubicBezTo>
                  <a:cubicBezTo>
                    <a:pt x="20" y="207"/>
                    <a:pt x="20" y="206"/>
                    <a:pt x="21" y="206"/>
                  </a:cubicBezTo>
                  <a:cubicBezTo>
                    <a:pt x="21" y="207"/>
                    <a:pt x="21" y="207"/>
                    <a:pt x="21" y="207"/>
                  </a:cubicBezTo>
                  <a:cubicBezTo>
                    <a:pt x="22" y="206"/>
                    <a:pt x="22" y="206"/>
                    <a:pt x="22" y="205"/>
                  </a:cubicBezTo>
                  <a:cubicBezTo>
                    <a:pt x="21" y="205"/>
                    <a:pt x="20" y="205"/>
                    <a:pt x="20" y="205"/>
                  </a:cubicBezTo>
                  <a:close/>
                  <a:moveTo>
                    <a:pt x="36" y="206"/>
                  </a:moveTo>
                  <a:cubicBezTo>
                    <a:pt x="36" y="206"/>
                    <a:pt x="36" y="206"/>
                    <a:pt x="36" y="207"/>
                  </a:cubicBezTo>
                  <a:cubicBezTo>
                    <a:pt x="36" y="207"/>
                    <a:pt x="37" y="208"/>
                    <a:pt x="37" y="207"/>
                  </a:cubicBezTo>
                  <a:cubicBezTo>
                    <a:pt x="37" y="207"/>
                    <a:pt x="37" y="207"/>
                    <a:pt x="37" y="206"/>
                  </a:cubicBezTo>
                  <a:cubicBezTo>
                    <a:pt x="37" y="206"/>
                    <a:pt x="37" y="206"/>
                    <a:pt x="37" y="206"/>
                  </a:cubicBezTo>
                  <a:cubicBezTo>
                    <a:pt x="37" y="206"/>
                    <a:pt x="36" y="206"/>
                    <a:pt x="36" y="206"/>
                  </a:cubicBezTo>
                  <a:cubicBezTo>
                    <a:pt x="36" y="206"/>
                    <a:pt x="36" y="206"/>
                    <a:pt x="36" y="206"/>
                  </a:cubicBezTo>
                  <a:close/>
                  <a:moveTo>
                    <a:pt x="29" y="206"/>
                  </a:moveTo>
                  <a:cubicBezTo>
                    <a:pt x="29" y="207"/>
                    <a:pt x="29" y="206"/>
                    <a:pt x="30" y="206"/>
                  </a:cubicBezTo>
                  <a:cubicBezTo>
                    <a:pt x="30" y="206"/>
                    <a:pt x="30" y="206"/>
                    <a:pt x="30" y="206"/>
                  </a:cubicBezTo>
                  <a:cubicBezTo>
                    <a:pt x="29" y="206"/>
                    <a:pt x="29" y="206"/>
                    <a:pt x="29" y="206"/>
                  </a:cubicBezTo>
                  <a:cubicBezTo>
                    <a:pt x="29" y="206"/>
                    <a:pt x="29" y="206"/>
                    <a:pt x="29" y="206"/>
                  </a:cubicBezTo>
                  <a:close/>
                  <a:moveTo>
                    <a:pt x="34" y="206"/>
                  </a:moveTo>
                  <a:cubicBezTo>
                    <a:pt x="34" y="206"/>
                    <a:pt x="34" y="207"/>
                    <a:pt x="34" y="207"/>
                  </a:cubicBezTo>
                  <a:cubicBezTo>
                    <a:pt x="34" y="208"/>
                    <a:pt x="34" y="208"/>
                    <a:pt x="34" y="208"/>
                  </a:cubicBezTo>
                  <a:cubicBezTo>
                    <a:pt x="35" y="208"/>
                    <a:pt x="35" y="207"/>
                    <a:pt x="35" y="207"/>
                  </a:cubicBezTo>
                  <a:cubicBezTo>
                    <a:pt x="35" y="206"/>
                    <a:pt x="34" y="206"/>
                    <a:pt x="34" y="206"/>
                  </a:cubicBezTo>
                  <a:close/>
                  <a:moveTo>
                    <a:pt x="22" y="208"/>
                  </a:moveTo>
                  <a:cubicBezTo>
                    <a:pt x="22" y="208"/>
                    <a:pt x="23" y="208"/>
                    <a:pt x="23" y="208"/>
                  </a:cubicBezTo>
                  <a:cubicBezTo>
                    <a:pt x="23" y="208"/>
                    <a:pt x="23" y="208"/>
                    <a:pt x="23" y="207"/>
                  </a:cubicBezTo>
                  <a:cubicBezTo>
                    <a:pt x="23" y="207"/>
                    <a:pt x="23" y="207"/>
                    <a:pt x="22" y="207"/>
                  </a:cubicBezTo>
                  <a:cubicBezTo>
                    <a:pt x="22" y="208"/>
                    <a:pt x="22" y="208"/>
                    <a:pt x="22" y="208"/>
                  </a:cubicBezTo>
                  <a:close/>
                  <a:moveTo>
                    <a:pt x="32" y="208"/>
                  </a:moveTo>
                  <a:cubicBezTo>
                    <a:pt x="32" y="208"/>
                    <a:pt x="32" y="208"/>
                    <a:pt x="33" y="208"/>
                  </a:cubicBezTo>
                  <a:cubicBezTo>
                    <a:pt x="33" y="208"/>
                    <a:pt x="33" y="208"/>
                    <a:pt x="33" y="207"/>
                  </a:cubicBezTo>
                  <a:cubicBezTo>
                    <a:pt x="33" y="207"/>
                    <a:pt x="33" y="208"/>
                    <a:pt x="32" y="208"/>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5" y="208"/>
                    <a:pt x="44" y="208"/>
                  </a:cubicBezTo>
                  <a:cubicBezTo>
                    <a:pt x="44" y="208"/>
                    <a:pt x="44" y="208"/>
                    <a:pt x="43" y="208"/>
                  </a:cubicBezTo>
                  <a:cubicBezTo>
                    <a:pt x="43" y="208"/>
                    <a:pt x="43" y="208"/>
                    <a:pt x="43" y="208"/>
                  </a:cubicBezTo>
                  <a:close/>
                  <a:moveTo>
                    <a:pt x="44" y="209"/>
                  </a:moveTo>
                  <a:cubicBezTo>
                    <a:pt x="45" y="209"/>
                    <a:pt x="45" y="209"/>
                    <a:pt x="45" y="210"/>
                  </a:cubicBezTo>
                  <a:cubicBezTo>
                    <a:pt x="45" y="210"/>
                    <a:pt x="45" y="210"/>
                    <a:pt x="45" y="210"/>
                  </a:cubicBezTo>
                  <a:cubicBezTo>
                    <a:pt x="45" y="210"/>
                    <a:pt x="45" y="210"/>
                    <a:pt x="46" y="210"/>
                  </a:cubicBezTo>
                  <a:cubicBezTo>
                    <a:pt x="46" y="209"/>
                    <a:pt x="46" y="209"/>
                    <a:pt x="46" y="209"/>
                  </a:cubicBezTo>
                  <a:cubicBezTo>
                    <a:pt x="46" y="209"/>
                    <a:pt x="45" y="209"/>
                    <a:pt x="45" y="209"/>
                  </a:cubicBezTo>
                  <a:cubicBezTo>
                    <a:pt x="44" y="209"/>
                    <a:pt x="44" y="209"/>
                    <a:pt x="44" y="209"/>
                  </a:cubicBezTo>
                  <a:close/>
                  <a:moveTo>
                    <a:pt x="44" y="211"/>
                  </a:moveTo>
                  <a:cubicBezTo>
                    <a:pt x="44" y="212"/>
                    <a:pt x="45" y="212"/>
                    <a:pt x="45" y="211"/>
                  </a:cubicBezTo>
                  <a:cubicBezTo>
                    <a:pt x="45" y="211"/>
                    <a:pt x="45" y="211"/>
                    <a:pt x="45" y="211"/>
                  </a:cubicBezTo>
                  <a:cubicBezTo>
                    <a:pt x="45" y="211"/>
                    <a:pt x="45" y="211"/>
                    <a:pt x="44" y="211"/>
                  </a:cubicBezTo>
                  <a:cubicBezTo>
                    <a:pt x="44" y="211"/>
                    <a:pt x="44" y="211"/>
                    <a:pt x="44" y="211"/>
                  </a:cubicBezTo>
                  <a:close/>
                  <a:moveTo>
                    <a:pt x="44" y="203"/>
                  </a:moveTo>
                  <a:cubicBezTo>
                    <a:pt x="44" y="203"/>
                    <a:pt x="43" y="204"/>
                    <a:pt x="42" y="204"/>
                  </a:cubicBezTo>
                  <a:cubicBezTo>
                    <a:pt x="42" y="204"/>
                    <a:pt x="41" y="205"/>
                    <a:pt x="41" y="205"/>
                  </a:cubicBezTo>
                  <a:cubicBezTo>
                    <a:pt x="41" y="205"/>
                    <a:pt x="40" y="204"/>
                    <a:pt x="39" y="204"/>
                  </a:cubicBezTo>
                  <a:cubicBezTo>
                    <a:pt x="38" y="204"/>
                    <a:pt x="37" y="204"/>
                    <a:pt x="36" y="203"/>
                  </a:cubicBezTo>
                  <a:cubicBezTo>
                    <a:pt x="36" y="203"/>
                    <a:pt x="36" y="203"/>
                    <a:pt x="37" y="203"/>
                  </a:cubicBezTo>
                  <a:cubicBezTo>
                    <a:pt x="37" y="203"/>
                    <a:pt x="37" y="203"/>
                    <a:pt x="38" y="202"/>
                  </a:cubicBezTo>
                  <a:cubicBezTo>
                    <a:pt x="38" y="202"/>
                    <a:pt x="38" y="202"/>
                    <a:pt x="38" y="202"/>
                  </a:cubicBezTo>
                  <a:cubicBezTo>
                    <a:pt x="38" y="201"/>
                    <a:pt x="38" y="201"/>
                    <a:pt x="38" y="201"/>
                  </a:cubicBezTo>
                  <a:cubicBezTo>
                    <a:pt x="38" y="201"/>
                    <a:pt x="39" y="200"/>
                    <a:pt x="40" y="200"/>
                  </a:cubicBezTo>
                  <a:cubicBezTo>
                    <a:pt x="41" y="200"/>
                    <a:pt x="41" y="199"/>
                    <a:pt x="41" y="198"/>
                  </a:cubicBezTo>
                  <a:cubicBezTo>
                    <a:pt x="42" y="198"/>
                    <a:pt x="42" y="199"/>
                    <a:pt x="42" y="199"/>
                  </a:cubicBezTo>
                  <a:cubicBezTo>
                    <a:pt x="42" y="199"/>
                    <a:pt x="42" y="199"/>
                    <a:pt x="42" y="199"/>
                  </a:cubicBezTo>
                  <a:cubicBezTo>
                    <a:pt x="42" y="200"/>
                    <a:pt x="41" y="200"/>
                    <a:pt x="41" y="201"/>
                  </a:cubicBezTo>
                  <a:cubicBezTo>
                    <a:pt x="40" y="201"/>
                    <a:pt x="40" y="202"/>
                    <a:pt x="39" y="202"/>
                  </a:cubicBezTo>
                  <a:cubicBezTo>
                    <a:pt x="39" y="202"/>
                    <a:pt x="39" y="203"/>
                    <a:pt x="40" y="203"/>
                  </a:cubicBezTo>
                  <a:cubicBezTo>
                    <a:pt x="40" y="203"/>
                    <a:pt x="40" y="203"/>
                    <a:pt x="40" y="204"/>
                  </a:cubicBezTo>
                  <a:cubicBezTo>
                    <a:pt x="41" y="204"/>
                    <a:pt x="42" y="204"/>
                    <a:pt x="42" y="203"/>
                  </a:cubicBezTo>
                  <a:cubicBezTo>
                    <a:pt x="43" y="203"/>
                    <a:pt x="43" y="202"/>
                    <a:pt x="44"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3" y="195"/>
                  </a:cubicBezTo>
                  <a:cubicBezTo>
                    <a:pt x="32" y="195"/>
                    <a:pt x="32" y="195"/>
                    <a:pt x="32" y="195"/>
                  </a:cubicBezTo>
                  <a:cubicBezTo>
                    <a:pt x="32" y="195"/>
                    <a:pt x="32" y="195"/>
                    <a:pt x="32" y="195"/>
                  </a:cubicBezTo>
                  <a:cubicBezTo>
                    <a:pt x="32" y="195"/>
                    <a:pt x="33" y="195"/>
                    <a:pt x="33" y="196"/>
                  </a:cubicBezTo>
                  <a:cubicBezTo>
                    <a:pt x="33" y="196"/>
                    <a:pt x="32" y="196"/>
                    <a:pt x="32" y="196"/>
                  </a:cubicBezTo>
                  <a:cubicBezTo>
                    <a:pt x="32" y="196"/>
                    <a:pt x="31" y="197"/>
                    <a:pt x="32" y="197"/>
                  </a:cubicBezTo>
                  <a:cubicBezTo>
                    <a:pt x="31" y="197"/>
                    <a:pt x="31" y="197"/>
                    <a:pt x="31" y="196"/>
                  </a:cubicBezTo>
                  <a:cubicBezTo>
                    <a:pt x="31" y="195"/>
                    <a:pt x="31" y="195"/>
                    <a:pt x="31" y="195"/>
                  </a:cubicBezTo>
                  <a:lnTo>
                    <a:pt x="32" y="195"/>
                  </a:lnTo>
                  <a:close/>
                  <a:moveTo>
                    <a:pt x="17" y="198"/>
                  </a:moveTo>
                  <a:cubicBezTo>
                    <a:pt x="18" y="198"/>
                    <a:pt x="19" y="197"/>
                    <a:pt x="18" y="196"/>
                  </a:cubicBezTo>
                  <a:cubicBezTo>
                    <a:pt x="18" y="195"/>
                    <a:pt x="17" y="195"/>
                    <a:pt x="17" y="195"/>
                  </a:cubicBezTo>
                  <a:cubicBezTo>
                    <a:pt x="17" y="194"/>
                    <a:pt x="17" y="194"/>
                    <a:pt x="17" y="194"/>
                  </a:cubicBezTo>
                  <a:cubicBezTo>
                    <a:pt x="18" y="194"/>
                    <a:pt x="18" y="194"/>
                    <a:pt x="18" y="195"/>
                  </a:cubicBezTo>
                  <a:cubicBezTo>
                    <a:pt x="18" y="195"/>
                    <a:pt x="18" y="195"/>
                    <a:pt x="19" y="195"/>
                  </a:cubicBezTo>
                  <a:cubicBezTo>
                    <a:pt x="19" y="196"/>
                    <a:pt x="19" y="196"/>
                    <a:pt x="19" y="196"/>
                  </a:cubicBezTo>
                  <a:lnTo>
                    <a:pt x="19" y="198"/>
                  </a:lnTo>
                  <a:lnTo>
                    <a:pt x="17" y="198"/>
                  </a:lnTo>
                  <a:close/>
                  <a:moveTo>
                    <a:pt x="16" y="198"/>
                  </a:moveTo>
                  <a:cubicBezTo>
                    <a:pt x="16" y="198"/>
                    <a:pt x="15" y="198"/>
                    <a:pt x="15" y="198"/>
                  </a:cubicBezTo>
                  <a:cubicBezTo>
                    <a:pt x="15" y="198"/>
                    <a:pt x="16" y="197"/>
                    <a:pt x="16" y="197"/>
                  </a:cubicBezTo>
                  <a:cubicBezTo>
                    <a:pt x="16" y="197"/>
                    <a:pt x="16" y="197"/>
                    <a:pt x="16" y="196"/>
                  </a:cubicBezTo>
                  <a:cubicBezTo>
                    <a:pt x="16" y="196"/>
                    <a:pt x="16" y="197"/>
                    <a:pt x="15" y="197"/>
                  </a:cubicBezTo>
                  <a:cubicBezTo>
                    <a:pt x="15" y="197"/>
                    <a:pt x="15" y="196"/>
                    <a:pt x="15" y="196"/>
                  </a:cubicBezTo>
                  <a:cubicBezTo>
                    <a:pt x="15" y="196"/>
                    <a:pt x="15" y="196"/>
                    <a:pt x="15" y="196"/>
                  </a:cubicBezTo>
                  <a:cubicBezTo>
                    <a:pt x="16" y="196"/>
                    <a:pt x="16" y="196"/>
                    <a:pt x="16" y="196"/>
                  </a:cubicBezTo>
                  <a:cubicBezTo>
                    <a:pt x="17" y="196"/>
                    <a:pt x="17" y="196"/>
                    <a:pt x="17" y="196"/>
                  </a:cubicBezTo>
                  <a:cubicBezTo>
                    <a:pt x="17" y="197"/>
                    <a:pt x="17" y="197"/>
                    <a:pt x="17" y="197"/>
                  </a:cubicBezTo>
                  <a:cubicBezTo>
                    <a:pt x="17" y="197"/>
                    <a:pt x="17" y="197"/>
                    <a:pt x="17" y="197"/>
                  </a:cubicBezTo>
                  <a:cubicBezTo>
                    <a:pt x="17" y="198"/>
                    <a:pt x="16" y="198"/>
                    <a:pt x="16" y="198"/>
                  </a:cubicBezTo>
                  <a:cubicBezTo>
                    <a:pt x="16" y="198"/>
                    <a:pt x="16" y="198"/>
                    <a:pt x="16" y="198"/>
                  </a:cubicBezTo>
                  <a:close/>
                  <a:moveTo>
                    <a:pt x="11" y="207"/>
                  </a:moveTo>
                  <a:cubicBezTo>
                    <a:pt x="11" y="206"/>
                    <a:pt x="10" y="206"/>
                    <a:pt x="10" y="206"/>
                  </a:cubicBezTo>
                  <a:cubicBezTo>
                    <a:pt x="10" y="205"/>
                    <a:pt x="9" y="205"/>
                    <a:pt x="9" y="204"/>
                  </a:cubicBezTo>
                  <a:cubicBezTo>
                    <a:pt x="9" y="204"/>
                    <a:pt x="9" y="204"/>
                    <a:pt x="10" y="204"/>
                  </a:cubicBezTo>
                  <a:cubicBezTo>
                    <a:pt x="10" y="204"/>
                    <a:pt x="11" y="204"/>
                    <a:pt x="11" y="204"/>
                  </a:cubicBezTo>
                  <a:cubicBezTo>
                    <a:pt x="11" y="205"/>
                    <a:pt x="11" y="206"/>
                    <a:pt x="11" y="206"/>
                  </a:cubicBezTo>
                  <a:cubicBezTo>
                    <a:pt x="11" y="207"/>
                    <a:pt x="11" y="207"/>
                    <a:pt x="11" y="208"/>
                  </a:cubicBezTo>
                  <a:cubicBezTo>
                    <a:pt x="10" y="208"/>
                    <a:pt x="10" y="208"/>
                    <a:pt x="11" y="207"/>
                  </a:cubicBezTo>
                  <a:cubicBezTo>
                    <a:pt x="11" y="207"/>
                    <a:pt x="11" y="207"/>
                    <a:pt x="11" y="207"/>
                  </a:cubicBezTo>
                  <a:close/>
                  <a:moveTo>
                    <a:pt x="35" y="211"/>
                  </a:moveTo>
                  <a:cubicBezTo>
                    <a:pt x="36" y="211"/>
                    <a:pt x="37" y="211"/>
                    <a:pt x="38" y="211"/>
                  </a:cubicBezTo>
                  <a:cubicBezTo>
                    <a:pt x="39" y="210"/>
                    <a:pt x="40" y="210"/>
                    <a:pt x="41" y="211"/>
                  </a:cubicBezTo>
                  <a:cubicBezTo>
                    <a:pt x="41" y="212"/>
                    <a:pt x="40" y="212"/>
                    <a:pt x="40" y="212"/>
                  </a:cubicBezTo>
                  <a:cubicBezTo>
                    <a:pt x="40" y="212"/>
                    <a:pt x="39" y="212"/>
                    <a:pt x="39" y="211"/>
                  </a:cubicBezTo>
                  <a:cubicBezTo>
                    <a:pt x="39" y="211"/>
                    <a:pt x="38" y="211"/>
                    <a:pt x="38" y="212"/>
                  </a:cubicBezTo>
                  <a:cubicBezTo>
                    <a:pt x="38" y="212"/>
                    <a:pt x="38" y="212"/>
                    <a:pt x="37" y="212"/>
                  </a:cubicBezTo>
                  <a:cubicBezTo>
                    <a:pt x="37" y="212"/>
                    <a:pt x="38" y="213"/>
                    <a:pt x="38" y="213"/>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6" y="213"/>
                  </a:cubicBezTo>
                  <a:cubicBezTo>
                    <a:pt x="36" y="213"/>
                    <a:pt x="36"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52">
              <a:extLst>
                <a:ext uri="{FF2B5EF4-FFF2-40B4-BE49-F238E27FC236}">
                  <a16:creationId xmlns:a16="http://schemas.microsoft.com/office/drawing/2014/main" id="{9CDFDE68-0704-4DD3-B54E-CE0786E3FB93}"/>
                </a:ext>
              </a:extLst>
            </p:cNvPr>
            <p:cNvSpPr>
              <a:spLocks noEditPoints="1"/>
            </p:cNvSpPr>
            <p:nvPr/>
          </p:nvSpPr>
          <p:spPr bwMode="auto">
            <a:xfrm>
              <a:off x="4953698"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1"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3" y="213"/>
                  </a:cubicBezTo>
                  <a:cubicBezTo>
                    <a:pt x="63"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8" y="219"/>
                  </a:cubicBezTo>
                  <a:cubicBezTo>
                    <a:pt x="49" y="219"/>
                    <a:pt x="50" y="219"/>
                    <a:pt x="50" y="219"/>
                  </a:cubicBezTo>
                  <a:cubicBezTo>
                    <a:pt x="51" y="218"/>
                    <a:pt x="52" y="218"/>
                    <a:pt x="52" y="218"/>
                  </a:cubicBezTo>
                  <a:cubicBezTo>
                    <a:pt x="53" y="218"/>
                    <a:pt x="54" y="218"/>
                    <a:pt x="55" y="218"/>
                  </a:cubicBezTo>
                  <a:close/>
                  <a:moveTo>
                    <a:pt x="82" y="220"/>
                  </a:moveTo>
                  <a:cubicBezTo>
                    <a:pt x="82" y="220"/>
                    <a:pt x="82" y="220"/>
                    <a:pt x="81" y="221"/>
                  </a:cubicBezTo>
                  <a:cubicBezTo>
                    <a:pt x="80" y="221"/>
                    <a:pt x="80" y="221"/>
                    <a:pt x="80" y="221"/>
                  </a:cubicBezTo>
                  <a:cubicBezTo>
                    <a:pt x="80" y="220"/>
                    <a:pt x="80" y="219"/>
                    <a:pt x="80" y="220"/>
                  </a:cubicBezTo>
                  <a:cubicBezTo>
                    <a:pt x="81"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6" y="209"/>
                    <a:pt x="36" y="210"/>
                  </a:cubicBezTo>
                  <a:cubicBezTo>
                    <a:pt x="36" y="210"/>
                    <a:pt x="36" y="210"/>
                    <a:pt x="37"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5" y="208"/>
                  </a:moveTo>
                  <a:cubicBezTo>
                    <a:pt x="105" y="207"/>
                    <a:pt x="104" y="207"/>
                    <a:pt x="104" y="207"/>
                  </a:cubicBezTo>
                  <a:cubicBezTo>
                    <a:pt x="104" y="207"/>
                    <a:pt x="104" y="207"/>
                    <a:pt x="104" y="208"/>
                  </a:cubicBezTo>
                  <a:cubicBezTo>
                    <a:pt x="104" y="208"/>
                    <a:pt x="104" y="208"/>
                    <a:pt x="104" y="208"/>
                  </a:cubicBezTo>
                  <a:cubicBezTo>
                    <a:pt x="104" y="208"/>
                    <a:pt x="104"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6" y="207"/>
                    <a:pt x="107" y="207"/>
                  </a:cubicBezTo>
                  <a:cubicBezTo>
                    <a:pt x="107" y="207"/>
                    <a:pt x="107" y="207"/>
                    <a:pt x="108"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3" y="205"/>
                  </a:cubicBezTo>
                  <a:cubicBezTo>
                    <a:pt x="62" y="205"/>
                    <a:pt x="62" y="205"/>
                    <a:pt x="62" y="206"/>
                  </a:cubicBezTo>
                  <a:cubicBezTo>
                    <a:pt x="62" y="206"/>
                    <a:pt x="62" y="206"/>
                    <a:pt x="63"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1"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7"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6"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5" y="25"/>
                  </a:cubicBezTo>
                  <a:lnTo>
                    <a:pt x="27" y="25"/>
                  </a:lnTo>
                  <a:close/>
                  <a:moveTo>
                    <a:pt x="63" y="23"/>
                  </a:moveTo>
                  <a:cubicBezTo>
                    <a:pt x="63" y="24"/>
                    <a:pt x="63" y="24"/>
                    <a:pt x="63" y="24"/>
                  </a:cubicBezTo>
                  <a:cubicBezTo>
                    <a:pt x="63" y="24"/>
                    <a:pt x="63" y="24"/>
                    <a:pt x="63" y="24"/>
                  </a:cubicBezTo>
                  <a:cubicBezTo>
                    <a:pt x="63" y="23"/>
                    <a:pt x="63" y="23"/>
                    <a:pt x="64" y="23"/>
                  </a:cubicBezTo>
                  <a:cubicBezTo>
                    <a:pt x="64" y="23"/>
                    <a:pt x="63" y="23"/>
                    <a:pt x="63" y="23"/>
                  </a:cubicBezTo>
                  <a:close/>
                  <a:moveTo>
                    <a:pt x="60" y="22"/>
                  </a:moveTo>
                  <a:cubicBezTo>
                    <a:pt x="60" y="22"/>
                    <a:pt x="60" y="21"/>
                    <a:pt x="59" y="21"/>
                  </a:cubicBezTo>
                  <a:cubicBezTo>
                    <a:pt x="60" y="21"/>
                    <a:pt x="59" y="22"/>
                    <a:pt x="59" y="22"/>
                  </a:cubicBezTo>
                  <a:lnTo>
                    <a:pt x="60"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6" y="15"/>
                    <a:pt x="46" y="15"/>
                  </a:cubicBezTo>
                  <a:cubicBezTo>
                    <a:pt x="46" y="15"/>
                    <a:pt x="45" y="14"/>
                    <a:pt x="45" y="14"/>
                  </a:cubicBezTo>
                  <a:cubicBezTo>
                    <a:pt x="45" y="15"/>
                    <a:pt x="45" y="15"/>
                    <a:pt x="45" y="15"/>
                  </a:cubicBezTo>
                  <a:cubicBezTo>
                    <a:pt x="45" y="15"/>
                    <a:pt x="45" y="15"/>
                    <a:pt x="44" y="15"/>
                  </a:cubicBezTo>
                  <a:cubicBezTo>
                    <a:pt x="44" y="15"/>
                    <a:pt x="44" y="15"/>
                    <a:pt x="44" y="16"/>
                  </a:cubicBezTo>
                  <a:cubicBezTo>
                    <a:pt x="44"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7" y="13"/>
                  </a:moveTo>
                  <a:lnTo>
                    <a:pt x="59" y="13"/>
                  </a:lnTo>
                  <a:lnTo>
                    <a:pt x="59" y="12"/>
                  </a:lnTo>
                  <a:lnTo>
                    <a:pt x="57" y="12"/>
                  </a:lnTo>
                  <a:lnTo>
                    <a:pt x="57" y="13"/>
                  </a:lnTo>
                  <a:close/>
                  <a:moveTo>
                    <a:pt x="98" y="11"/>
                  </a:moveTo>
                  <a:cubicBezTo>
                    <a:pt x="98" y="12"/>
                    <a:pt x="98"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1" y="5"/>
                  </a:cubicBezTo>
                  <a:cubicBezTo>
                    <a:pt x="41" y="4"/>
                    <a:pt x="41" y="4"/>
                    <a:pt x="41" y="4"/>
                  </a:cubicBezTo>
                  <a:lnTo>
                    <a:pt x="41"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7"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2"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09" y="208"/>
                  </a:cubicBezTo>
                  <a:cubicBezTo>
                    <a:pt x="109" y="209"/>
                    <a:pt x="109"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3"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1"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9" y="216"/>
                  </a:cubicBezTo>
                  <a:cubicBezTo>
                    <a:pt x="59" y="217"/>
                    <a:pt x="60" y="217"/>
                    <a:pt x="60" y="218"/>
                  </a:cubicBezTo>
                  <a:cubicBezTo>
                    <a:pt x="60" y="217"/>
                    <a:pt x="61" y="217"/>
                    <a:pt x="62" y="217"/>
                  </a:cubicBezTo>
                  <a:cubicBezTo>
                    <a:pt x="63" y="216"/>
                    <a:pt x="64" y="216"/>
                    <a:pt x="65" y="217"/>
                  </a:cubicBezTo>
                  <a:cubicBezTo>
                    <a:pt x="66" y="217"/>
                    <a:pt x="67" y="217"/>
                    <a:pt x="68" y="217"/>
                  </a:cubicBezTo>
                  <a:cubicBezTo>
                    <a:pt x="68" y="217"/>
                    <a:pt x="69" y="216"/>
                    <a:pt x="70" y="216"/>
                  </a:cubicBezTo>
                  <a:cubicBezTo>
                    <a:pt x="70" y="216"/>
                    <a:pt x="71" y="216"/>
                    <a:pt x="72"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2" y="213"/>
                    <a:pt x="72" y="214"/>
                  </a:cubicBezTo>
                  <a:cubicBezTo>
                    <a:pt x="72" y="214"/>
                    <a:pt x="72"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3" y="214"/>
                    <a:pt x="53" y="214"/>
                    <a:pt x="53" y="213"/>
                  </a:cubicBezTo>
                  <a:cubicBezTo>
                    <a:pt x="53" y="213"/>
                    <a:pt x="53" y="213"/>
                    <a:pt x="53" y="213"/>
                  </a:cubicBezTo>
                  <a:cubicBezTo>
                    <a:pt x="52" y="213"/>
                    <a:pt x="52" y="213"/>
                    <a:pt x="52" y="214"/>
                  </a:cubicBezTo>
                  <a:cubicBezTo>
                    <a:pt x="52" y="213"/>
                    <a:pt x="51" y="213"/>
                    <a:pt x="51" y="213"/>
                  </a:cubicBezTo>
                  <a:cubicBezTo>
                    <a:pt x="52"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9"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6"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7"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1" y="14"/>
                  </a:cubicBezTo>
                  <a:cubicBezTo>
                    <a:pt x="22" y="13"/>
                    <a:pt x="22" y="12"/>
                    <a:pt x="23" y="12"/>
                  </a:cubicBezTo>
                  <a:cubicBezTo>
                    <a:pt x="28" y="8"/>
                    <a:pt x="34" y="6"/>
                    <a:pt x="41" y="4"/>
                  </a:cubicBezTo>
                  <a:cubicBezTo>
                    <a:pt x="46" y="2"/>
                    <a:pt x="50" y="1"/>
                    <a:pt x="56" y="1"/>
                  </a:cubicBezTo>
                  <a:cubicBezTo>
                    <a:pt x="61" y="0"/>
                    <a:pt x="67" y="0"/>
                    <a:pt x="73" y="0"/>
                  </a:cubicBezTo>
                  <a:cubicBezTo>
                    <a:pt x="79" y="1"/>
                    <a:pt x="86" y="2"/>
                    <a:pt x="91" y="4"/>
                  </a:cubicBezTo>
                  <a:cubicBezTo>
                    <a:pt x="97" y="6"/>
                    <a:pt x="103" y="8"/>
                    <a:pt x="107" y="11"/>
                  </a:cubicBezTo>
                  <a:cubicBezTo>
                    <a:pt x="107" y="11"/>
                    <a:pt x="107" y="11"/>
                    <a:pt x="107" y="11"/>
                  </a:cubicBezTo>
                  <a:cubicBezTo>
                    <a:pt x="107" y="11"/>
                    <a:pt x="107"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5" y="215"/>
                    <a:pt x="65" y="215"/>
                  </a:cubicBezTo>
                  <a:cubicBezTo>
                    <a:pt x="65" y="214"/>
                    <a:pt x="65" y="214"/>
                    <a:pt x="65"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53">
              <a:extLst>
                <a:ext uri="{FF2B5EF4-FFF2-40B4-BE49-F238E27FC236}">
                  <a16:creationId xmlns:a16="http://schemas.microsoft.com/office/drawing/2014/main" id="{43AB33CF-7932-47A8-9B3E-6DB704CE1386}"/>
                </a:ext>
              </a:extLst>
            </p:cNvPr>
            <p:cNvSpPr>
              <a:spLocks noEditPoints="1"/>
            </p:cNvSpPr>
            <p:nvPr/>
          </p:nvSpPr>
          <p:spPr bwMode="auto">
            <a:xfrm>
              <a:off x="5067976" y="4491909"/>
              <a:ext cx="110047" cy="173536"/>
            </a:xfrm>
            <a:custGeom>
              <a:avLst/>
              <a:gdLst>
                <a:gd name="T0" fmla="*/ 99 w 131"/>
                <a:gd name="T1" fmla="*/ 1 h 213"/>
                <a:gd name="T2" fmla="*/ 40 w 131"/>
                <a:gd name="T3" fmla="*/ 203 h 213"/>
                <a:gd name="T4" fmla="*/ 74 w 131"/>
                <a:gd name="T5" fmla="*/ 202 h 213"/>
                <a:gd name="T6" fmla="*/ 43 w 131"/>
                <a:gd name="T7" fmla="*/ 205 h 213"/>
                <a:gd name="T8" fmla="*/ 45 w 131"/>
                <a:gd name="T9" fmla="*/ 206 h 213"/>
                <a:gd name="T10" fmla="*/ 47 w 131"/>
                <a:gd name="T11" fmla="*/ 207 h 213"/>
                <a:gd name="T12" fmla="*/ 70 w 131"/>
                <a:gd name="T13" fmla="*/ 207 h 213"/>
                <a:gd name="T14" fmla="*/ 57 w 131"/>
                <a:gd name="T15" fmla="*/ 207 h 213"/>
                <a:gd name="T16" fmla="*/ 43 w 131"/>
                <a:gd name="T17" fmla="*/ 206 h 213"/>
                <a:gd name="T18" fmla="*/ 59 w 131"/>
                <a:gd name="T19" fmla="*/ 205 h 213"/>
                <a:gd name="T20" fmla="*/ 61 w 131"/>
                <a:gd name="T21" fmla="*/ 204 h 213"/>
                <a:gd name="T22" fmla="*/ 53 w 131"/>
                <a:gd name="T23" fmla="*/ 202 h 213"/>
                <a:gd name="T24" fmla="*/ 73 w 131"/>
                <a:gd name="T25" fmla="*/ 124 h 213"/>
                <a:gd name="T26" fmla="*/ 62 w 131"/>
                <a:gd name="T27" fmla="*/ 69 h 213"/>
                <a:gd name="T28" fmla="*/ 38 w 131"/>
                <a:gd name="T29" fmla="*/ 69 h 213"/>
                <a:gd name="T30" fmla="*/ 34 w 131"/>
                <a:gd name="T31" fmla="*/ 68 h 213"/>
                <a:gd name="T32" fmla="*/ 45 w 131"/>
                <a:gd name="T33" fmla="*/ 59 h 213"/>
                <a:gd name="T34" fmla="*/ 59 w 131"/>
                <a:gd name="T35" fmla="*/ 51 h 213"/>
                <a:gd name="T36" fmla="*/ 25 w 131"/>
                <a:gd name="T37" fmla="*/ 38 h 213"/>
                <a:gd name="T38" fmla="*/ 20 w 131"/>
                <a:gd name="T39" fmla="*/ 26 h 213"/>
                <a:gd name="T40" fmla="*/ 23 w 131"/>
                <a:gd name="T41" fmla="*/ 26 h 213"/>
                <a:gd name="T42" fmla="*/ 43 w 131"/>
                <a:gd name="T43" fmla="*/ 16 h 213"/>
                <a:gd name="T44" fmla="*/ 52 w 131"/>
                <a:gd name="T45" fmla="*/ 8 h 213"/>
                <a:gd name="T46" fmla="*/ 48 w 131"/>
                <a:gd name="T47" fmla="*/ 6 h 213"/>
                <a:gd name="T48" fmla="*/ 42 w 131"/>
                <a:gd name="T49" fmla="*/ 3 h 213"/>
                <a:gd name="T50" fmla="*/ 38 w 131"/>
                <a:gd name="T51" fmla="*/ 2 h 213"/>
                <a:gd name="T52" fmla="*/ 44 w 131"/>
                <a:gd name="T53" fmla="*/ 3 h 213"/>
                <a:gd name="T54" fmla="*/ 52 w 131"/>
                <a:gd name="T55" fmla="*/ 1 h 213"/>
                <a:gd name="T56" fmla="*/ 56 w 131"/>
                <a:gd name="T57" fmla="*/ 23 h 213"/>
                <a:gd name="T58" fmla="*/ 57 w 131"/>
                <a:gd name="T59" fmla="*/ 33 h 213"/>
                <a:gd name="T60" fmla="*/ 58 w 131"/>
                <a:gd name="T61" fmla="*/ 40 h 213"/>
                <a:gd name="T62" fmla="*/ 60 w 131"/>
                <a:gd name="T63" fmla="*/ 52 h 213"/>
                <a:gd name="T64" fmla="*/ 74 w 131"/>
                <a:gd name="T65" fmla="*/ 31 h 213"/>
                <a:gd name="T66" fmla="*/ 84 w 131"/>
                <a:gd name="T67" fmla="*/ 3 h 213"/>
                <a:gd name="T68" fmla="*/ 100 w 131"/>
                <a:gd name="T69" fmla="*/ 4 h 213"/>
                <a:gd name="T70" fmla="*/ 106 w 131"/>
                <a:gd name="T71" fmla="*/ 1 h 213"/>
                <a:gd name="T72" fmla="*/ 112 w 131"/>
                <a:gd name="T73" fmla="*/ 7 h 213"/>
                <a:gd name="T74" fmla="*/ 117 w 131"/>
                <a:gd name="T75" fmla="*/ 1 h 213"/>
                <a:gd name="T76" fmla="*/ 122 w 131"/>
                <a:gd name="T77" fmla="*/ 1 h 213"/>
                <a:gd name="T78" fmla="*/ 127 w 131"/>
                <a:gd name="T79" fmla="*/ 5 h 213"/>
                <a:gd name="T80" fmla="*/ 129 w 131"/>
                <a:gd name="T81" fmla="*/ 8 h 213"/>
                <a:gd name="T82" fmla="*/ 118 w 131"/>
                <a:gd name="T83" fmla="*/ 45 h 213"/>
                <a:gd name="T84" fmla="*/ 98 w 131"/>
                <a:gd name="T85" fmla="*/ 112 h 213"/>
                <a:gd name="T86" fmla="*/ 89 w 131"/>
                <a:gd name="T87" fmla="*/ 182 h 213"/>
                <a:gd name="T88" fmla="*/ 91 w 131"/>
                <a:gd name="T89" fmla="*/ 213 h 213"/>
                <a:gd name="T90" fmla="*/ 85 w 131"/>
                <a:gd name="T91" fmla="*/ 210 h 213"/>
                <a:gd name="T92" fmla="*/ 78 w 131"/>
                <a:gd name="T93" fmla="*/ 209 h 213"/>
                <a:gd name="T94" fmla="*/ 73 w 131"/>
                <a:gd name="T95" fmla="*/ 207 h 213"/>
                <a:gd name="T96" fmla="*/ 68 w 131"/>
                <a:gd name="T97" fmla="*/ 209 h 213"/>
                <a:gd name="T98" fmla="*/ 62 w 131"/>
                <a:gd name="T99" fmla="*/ 207 h 213"/>
                <a:gd name="T100" fmla="*/ 57 w 131"/>
                <a:gd name="T101" fmla="*/ 210 h 213"/>
                <a:gd name="T102" fmla="*/ 51 w 131"/>
                <a:gd name="T103" fmla="*/ 206 h 213"/>
                <a:gd name="T104" fmla="*/ 46 w 131"/>
                <a:gd name="T105" fmla="*/ 208 h 213"/>
                <a:gd name="T106" fmla="*/ 42 w 131"/>
                <a:gd name="T107" fmla="*/ 210 h 213"/>
                <a:gd name="T108" fmla="*/ 41 w 131"/>
                <a:gd name="T109" fmla="*/ 142 h 213"/>
                <a:gd name="T110" fmla="*/ 27 w 131"/>
                <a:gd name="T111" fmla="*/ 94 h 213"/>
                <a:gd name="T112" fmla="*/ 9 w 131"/>
                <a:gd name="T113" fmla="*/ 32 h 213"/>
                <a:gd name="T114" fmla="*/ 4 w 131"/>
                <a:gd name="T115"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2"/>
                    <a:pt x="96" y="2"/>
                    <a:pt x="95" y="2"/>
                  </a:cubicBezTo>
                  <a:cubicBezTo>
                    <a:pt x="95" y="3"/>
                    <a:pt x="94" y="3"/>
                    <a:pt x="94" y="3"/>
                  </a:cubicBezTo>
                  <a:cubicBezTo>
                    <a:pt x="93" y="3"/>
                    <a:pt x="93" y="3"/>
                    <a:pt x="93" y="2"/>
                  </a:cubicBezTo>
                  <a:cubicBezTo>
                    <a:pt x="93" y="2"/>
                    <a:pt x="92" y="2"/>
                    <a:pt x="91" y="2"/>
                  </a:cubicBezTo>
                  <a:cubicBezTo>
                    <a:pt x="92" y="1"/>
                    <a:pt x="92" y="1"/>
                    <a:pt x="92" y="1"/>
                  </a:cubicBezTo>
                  <a:cubicBezTo>
                    <a:pt x="93" y="1"/>
                    <a:pt x="93" y="1"/>
                    <a:pt x="94" y="1"/>
                  </a:cubicBezTo>
                  <a:cubicBezTo>
                    <a:pt x="95" y="1"/>
                    <a:pt x="96" y="1"/>
                    <a:pt x="97" y="1"/>
                  </a:cubicBezTo>
                  <a:cubicBezTo>
                    <a:pt x="98" y="1"/>
                    <a:pt x="99" y="1"/>
                    <a:pt x="99" y="1"/>
                  </a:cubicBezTo>
                  <a:close/>
                  <a:moveTo>
                    <a:pt x="113" y="4"/>
                  </a:moveTo>
                  <a:cubicBezTo>
                    <a:pt x="113" y="4"/>
                    <a:pt x="113" y="5"/>
                    <a:pt x="113" y="5"/>
                  </a:cubicBezTo>
                  <a:cubicBezTo>
                    <a:pt x="113" y="5"/>
                    <a:pt x="113" y="5"/>
                    <a:pt x="113" y="5"/>
                  </a:cubicBezTo>
                  <a:cubicBezTo>
                    <a:pt x="112" y="5"/>
                    <a:pt x="112" y="5"/>
                    <a:pt x="112" y="5"/>
                  </a:cubicBezTo>
                  <a:cubicBezTo>
                    <a:pt x="111" y="6"/>
                    <a:pt x="111" y="6"/>
                    <a:pt x="111" y="6"/>
                  </a:cubicBezTo>
                  <a:cubicBezTo>
                    <a:pt x="110" y="5"/>
                    <a:pt x="110" y="4"/>
                    <a:pt x="111" y="4"/>
                  </a:cubicBezTo>
                  <a:cubicBezTo>
                    <a:pt x="112" y="4"/>
                    <a:pt x="112" y="4"/>
                    <a:pt x="113" y="4"/>
                  </a:cubicBezTo>
                  <a:close/>
                  <a:moveTo>
                    <a:pt x="41" y="202"/>
                  </a:moveTo>
                  <a:cubicBezTo>
                    <a:pt x="41" y="202"/>
                    <a:pt x="41" y="203"/>
                    <a:pt x="40" y="203"/>
                  </a:cubicBezTo>
                  <a:cubicBezTo>
                    <a:pt x="40" y="203"/>
                    <a:pt x="40" y="203"/>
                    <a:pt x="40" y="203"/>
                  </a:cubicBezTo>
                  <a:cubicBezTo>
                    <a:pt x="40" y="204"/>
                    <a:pt x="40" y="204"/>
                    <a:pt x="40" y="204"/>
                  </a:cubicBezTo>
                  <a:cubicBezTo>
                    <a:pt x="40" y="205"/>
                    <a:pt x="40" y="205"/>
                    <a:pt x="40" y="205"/>
                  </a:cubicBezTo>
                  <a:cubicBezTo>
                    <a:pt x="40" y="205"/>
                    <a:pt x="39" y="204"/>
                    <a:pt x="39" y="204"/>
                  </a:cubicBezTo>
                  <a:cubicBezTo>
                    <a:pt x="39" y="204"/>
                    <a:pt x="39" y="203"/>
                    <a:pt x="39" y="203"/>
                  </a:cubicBezTo>
                  <a:cubicBezTo>
                    <a:pt x="39" y="202"/>
                    <a:pt x="39" y="202"/>
                    <a:pt x="40" y="202"/>
                  </a:cubicBezTo>
                  <a:cubicBezTo>
                    <a:pt x="40" y="202"/>
                    <a:pt x="40" y="202"/>
                    <a:pt x="41" y="202"/>
                  </a:cubicBezTo>
                  <a:close/>
                  <a:moveTo>
                    <a:pt x="75" y="202"/>
                  </a:moveTo>
                  <a:cubicBezTo>
                    <a:pt x="75" y="202"/>
                    <a:pt x="75" y="202"/>
                    <a:pt x="75" y="202"/>
                  </a:cubicBezTo>
                  <a:cubicBezTo>
                    <a:pt x="75" y="203"/>
                    <a:pt x="75" y="203"/>
                    <a:pt x="75" y="203"/>
                  </a:cubicBezTo>
                  <a:cubicBezTo>
                    <a:pt x="74" y="203"/>
                    <a:pt x="74" y="202"/>
                    <a:pt x="74" y="202"/>
                  </a:cubicBezTo>
                  <a:lnTo>
                    <a:pt x="75" y="202"/>
                  </a:lnTo>
                  <a:close/>
                  <a:moveTo>
                    <a:pt x="48" y="203"/>
                  </a:moveTo>
                  <a:cubicBezTo>
                    <a:pt x="48" y="202"/>
                    <a:pt x="48" y="202"/>
                    <a:pt x="49" y="203"/>
                  </a:cubicBezTo>
                  <a:cubicBezTo>
                    <a:pt x="50" y="203"/>
                    <a:pt x="50" y="204"/>
                    <a:pt x="50" y="204"/>
                  </a:cubicBezTo>
                  <a:cubicBezTo>
                    <a:pt x="50" y="205"/>
                    <a:pt x="50" y="205"/>
                    <a:pt x="49" y="205"/>
                  </a:cubicBezTo>
                  <a:cubicBezTo>
                    <a:pt x="49" y="205"/>
                    <a:pt x="48" y="204"/>
                    <a:pt x="48" y="204"/>
                  </a:cubicBezTo>
                  <a:cubicBezTo>
                    <a:pt x="48" y="203"/>
                    <a:pt x="48" y="203"/>
                    <a:pt x="48" y="203"/>
                  </a:cubicBezTo>
                  <a:close/>
                  <a:moveTo>
                    <a:pt x="42" y="203"/>
                  </a:moveTo>
                  <a:cubicBezTo>
                    <a:pt x="42" y="203"/>
                    <a:pt x="43" y="204"/>
                    <a:pt x="43" y="204"/>
                  </a:cubicBezTo>
                  <a:cubicBezTo>
                    <a:pt x="43" y="204"/>
                    <a:pt x="43" y="205"/>
                    <a:pt x="43" y="205"/>
                  </a:cubicBezTo>
                  <a:cubicBezTo>
                    <a:pt x="42" y="205"/>
                    <a:pt x="42" y="205"/>
                    <a:pt x="42" y="204"/>
                  </a:cubicBezTo>
                  <a:cubicBezTo>
                    <a:pt x="41" y="204"/>
                    <a:pt x="42" y="203"/>
                    <a:pt x="42" y="203"/>
                  </a:cubicBezTo>
                  <a:close/>
                  <a:moveTo>
                    <a:pt x="80" y="203"/>
                  </a:moveTo>
                  <a:cubicBezTo>
                    <a:pt x="80" y="204"/>
                    <a:pt x="80" y="204"/>
                    <a:pt x="80" y="204"/>
                  </a:cubicBezTo>
                  <a:cubicBezTo>
                    <a:pt x="79" y="205"/>
                    <a:pt x="79" y="205"/>
                    <a:pt x="79" y="204"/>
                  </a:cubicBezTo>
                  <a:cubicBezTo>
                    <a:pt x="79" y="203"/>
                    <a:pt x="79" y="203"/>
                    <a:pt x="80" y="203"/>
                  </a:cubicBezTo>
                  <a:close/>
                  <a:moveTo>
                    <a:pt x="47" y="204"/>
                  </a:moveTo>
                  <a:cubicBezTo>
                    <a:pt x="47" y="204"/>
                    <a:pt x="47" y="205"/>
                    <a:pt x="47" y="205"/>
                  </a:cubicBezTo>
                  <a:cubicBezTo>
                    <a:pt x="47" y="206"/>
                    <a:pt x="46" y="207"/>
                    <a:pt x="46" y="207"/>
                  </a:cubicBezTo>
                  <a:cubicBezTo>
                    <a:pt x="46" y="207"/>
                    <a:pt x="45" y="206"/>
                    <a:pt x="45" y="206"/>
                  </a:cubicBezTo>
                  <a:cubicBezTo>
                    <a:pt x="45" y="206"/>
                    <a:pt x="45" y="205"/>
                    <a:pt x="45" y="205"/>
                  </a:cubicBezTo>
                  <a:cubicBezTo>
                    <a:pt x="45" y="205"/>
                    <a:pt x="46" y="204"/>
                    <a:pt x="46" y="204"/>
                  </a:cubicBezTo>
                  <a:cubicBezTo>
                    <a:pt x="46" y="204"/>
                    <a:pt x="46" y="204"/>
                    <a:pt x="47" y="204"/>
                  </a:cubicBezTo>
                  <a:close/>
                  <a:moveTo>
                    <a:pt x="81" y="205"/>
                  </a:moveTo>
                  <a:cubicBezTo>
                    <a:pt x="81" y="206"/>
                    <a:pt x="81" y="206"/>
                    <a:pt x="81" y="206"/>
                  </a:cubicBezTo>
                  <a:cubicBezTo>
                    <a:pt x="80" y="206"/>
                    <a:pt x="80" y="206"/>
                    <a:pt x="80" y="205"/>
                  </a:cubicBezTo>
                  <a:cubicBezTo>
                    <a:pt x="80" y="204"/>
                    <a:pt x="81" y="204"/>
                    <a:pt x="81" y="205"/>
                  </a:cubicBezTo>
                  <a:close/>
                  <a:moveTo>
                    <a:pt x="49" y="208"/>
                  </a:moveTo>
                  <a:cubicBezTo>
                    <a:pt x="49" y="208"/>
                    <a:pt x="48" y="208"/>
                    <a:pt x="48" y="208"/>
                  </a:cubicBezTo>
                  <a:cubicBezTo>
                    <a:pt x="48" y="208"/>
                    <a:pt x="47" y="208"/>
                    <a:pt x="47" y="207"/>
                  </a:cubicBezTo>
                  <a:cubicBezTo>
                    <a:pt x="47" y="207"/>
                    <a:pt x="48" y="206"/>
                    <a:pt x="48" y="207"/>
                  </a:cubicBezTo>
                  <a:cubicBezTo>
                    <a:pt x="49" y="207"/>
                    <a:pt x="49" y="207"/>
                    <a:pt x="49" y="208"/>
                  </a:cubicBezTo>
                  <a:close/>
                  <a:moveTo>
                    <a:pt x="56" y="208"/>
                  </a:moveTo>
                  <a:cubicBezTo>
                    <a:pt x="56" y="209"/>
                    <a:pt x="56" y="208"/>
                    <a:pt x="56" y="208"/>
                  </a:cubicBezTo>
                  <a:cubicBezTo>
                    <a:pt x="57" y="208"/>
                    <a:pt x="57" y="208"/>
                    <a:pt x="57" y="208"/>
                  </a:cubicBezTo>
                  <a:cubicBezTo>
                    <a:pt x="56" y="208"/>
                    <a:pt x="56" y="208"/>
                    <a:pt x="56" y="208"/>
                  </a:cubicBezTo>
                  <a:close/>
                  <a:moveTo>
                    <a:pt x="70" y="208"/>
                  </a:moveTo>
                  <a:cubicBezTo>
                    <a:pt x="70" y="208"/>
                    <a:pt x="70" y="208"/>
                    <a:pt x="71" y="208"/>
                  </a:cubicBezTo>
                  <a:cubicBezTo>
                    <a:pt x="70" y="208"/>
                    <a:pt x="70" y="207"/>
                    <a:pt x="71" y="207"/>
                  </a:cubicBezTo>
                  <a:cubicBezTo>
                    <a:pt x="71" y="207"/>
                    <a:pt x="70" y="207"/>
                    <a:pt x="70" y="207"/>
                  </a:cubicBezTo>
                  <a:cubicBezTo>
                    <a:pt x="70" y="207"/>
                    <a:pt x="70" y="207"/>
                    <a:pt x="70" y="207"/>
                  </a:cubicBezTo>
                  <a:cubicBezTo>
                    <a:pt x="70" y="207"/>
                    <a:pt x="70" y="208"/>
                    <a:pt x="70" y="208"/>
                  </a:cubicBezTo>
                  <a:close/>
                  <a:moveTo>
                    <a:pt x="58" y="209"/>
                  </a:moveTo>
                  <a:cubicBezTo>
                    <a:pt x="59" y="209"/>
                    <a:pt x="59" y="209"/>
                    <a:pt x="59" y="208"/>
                  </a:cubicBezTo>
                  <a:cubicBezTo>
                    <a:pt x="59" y="207"/>
                    <a:pt x="59" y="207"/>
                    <a:pt x="58" y="207"/>
                  </a:cubicBezTo>
                  <a:cubicBezTo>
                    <a:pt x="58" y="207"/>
                    <a:pt x="58" y="207"/>
                    <a:pt x="58" y="208"/>
                  </a:cubicBezTo>
                  <a:cubicBezTo>
                    <a:pt x="58" y="208"/>
                    <a:pt x="58" y="209"/>
                    <a:pt x="58" y="209"/>
                  </a:cubicBezTo>
                  <a:close/>
                  <a:moveTo>
                    <a:pt x="56" y="206"/>
                  </a:moveTo>
                  <a:cubicBezTo>
                    <a:pt x="56" y="206"/>
                    <a:pt x="56" y="206"/>
                    <a:pt x="56" y="207"/>
                  </a:cubicBezTo>
                  <a:cubicBezTo>
                    <a:pt x="56" y="207"/>
                    <a:pt x="57" y="207"/>
                    <a:pt x="57" y="207"/>
                  </a:cubicBezTo>
                  <a:cubicBezTo>
                    <a:pt x="57" y="207"/>
                    <a:pt x="57" y="206"/>
                    <a:pt x="57" y="206"/>
                  </a:cubicBezTo>
                  <a:cubicBezTo>
                    <a:pt x="56" y="206"/>
                    <a:pt x="56" y="206"/>
                    <a:pt x="56" y="206"/>
                  </a:cubicBezTo>
                  <a:close/>
                  <a:moveTo>
                    <a:pt x="42" y="206"/>
                  </a:moveTo>
                  <a:cubicBezTo>
                    <a:pt x="42" y="207"/>
                    <a:pt x="42" y="207"/>
                    <a:pt x="43" y="207"/>
                  </a:cubicBezTo>
                  <a:cubicBezTo>
                    <a:pt x="43" y="207"/>
                    <a:pt x="43" y="207"/>
                    <a:pt x="43" y="207"/>
                  </a:cubicBezTo>
                  <a:cubicBezTo>
                    <a:pt x="43" y="207"/>
                    <a:pt x="44" y="207"/>
                    <a:pt x="44" y="207"/>
                  </a:cubicBezTo>
                  <a:cubicBezTo>
                    <a:pt x="44" y="208"/>
                    <a:pt x="44" y="208"/>
                    <a:pt x="44" y="208"/>
                  </a:cubicBezTo>
                  <a:cubicBezTo>
                    <a:pt x="44" y="207"/>
                    <a:pt x="44" y="207"/>
                    <a:pt x="44" y="207"/>
                  </a:cubicBezTo>
                  <a:cubicBezTo>
                    <a:pt x="44" y="206"/>
                    <a:pt x="44" y="206"/>
                    <a:pt x="43" y="206"/>
                  </a:cubicBezTo>
                  <a:cubicBezTo>
                    <a:pt x="43" y="206"/>
                    <a:pt x="43" y="206"/>
                    <a:pt x="43" y="206"/>
                  </a:cubicBezTo>
                  <a:cubicBezTo>
                    <a:pt x="42" y="206"/>
                    <a:pt x="42" y="206"/>
                    <a:pt x="42" y="206"/>
                  </a:cubicBezTo>
                  <a:close/>
                  <a:moveTo>
                    <a:pt x="40" y="207"/>
                  </a:moveTo>
                  <a:cubicBezTo>
                    <a:pt x="40" y="207"/>
                    <a:pt x="40" y="207"/>
                    <a:pt x="40" y="206"/>
                  </a:cubicBezTo>
                  <a:cubicBezTo>
                    <a:pt x="41" y="206"/>
                    <a:pt x="40" y="206"/>
                    <a:pt x="40" y="206"/>
                  </a:cubicBezTo>
                  <a:cubicBezTo>
                    <a:pt x="40" y="206"/>
                    <a:pt x="40" y="206"/>
                    <a:pt x="40" y="207"/>
                  </a:cubicBezTo>
                  <a:close/>
                  <a:moveTo>
                    <a:pt x="59" y="205"/>
                  </a:moveTo>
                  <a:cubicBezTo>
                    <a:pt x="59" y="206"/>
                    <a:pt x="59" y="206"/>
                    <a:pt x="59" y="207"/>
                  </a:cubicBezTo>
                  <a:cubicBezTo>
                    <a:pt x="59" y="206"/>
                    <a:pt x="59" y="206"/>
                    <a:pt x="60" y="206"/>
                  </a:cubicBezTo>
                  <a:cubicBezTo>
                    <a:pt x="60" y="206"/>
                    <a:pt x="60" y="206"/>
                    <a:pt x="60" y="206"/>
                  </a:cubicBezTo>
                  <a:cubicBezTo>
                    <a:pt x="60" y="205"/>
                    <a:pt x="60" y="205"/>
                    <a:pt x="59" y="205"/>
                  </a:cubicBezTo>
                  <a:cubicBezTo>
                    <a:pt x="59" y="205"/>
                    <a:pt x="59" y="205"/>
                    <a:pt x="59" y="205"/>
                  </a:cubicBezTo>
                  <a:close/>
                  <a:moveTo>
                    <a:pt x="61" y="205"/>
                  </a:moveTo>
                  <a:cubicBezTo>
                    <a:pt x="61" y="205"/>
                    <a:pt x="61" y="205"/>
                    <a:pt x="62" y="205"/>
                  </a:cubicBezTo>
                  <a:cubicBezTo>
                    <a:pt x="62" y="205"/>
                    <a:pt x="61" y="205"/>
                    <a:pt x="61" y="205"/>
                  </a:cubicBezTo>
                  <a:cubicBezTo>
                    <a:pt x="61" y="205"/>
                    <a:pt x="61" y="205"/>
                    <a:pt x="61" y="205"/>
                  </a:cubicBezTo>
                  <a:close/>
                  <a:moveTo>
                    <a:pt x="57" y="205"/>
                  </a:moveTo>
                  <a:cubicBezTo>
                    <a:pt x="57" y="204"/>
                    <a:pt x="57" y="204"/>
                    <a:pt x="57" y="204"/>
                  </a:cubicBezTo>
                  <a:cubicBezTo>
                    <a:pt x="56" y="204"/>
                    <a:pt x="56" y="204"/>
                    <a:pt x="56" y="204"/>
                  </a:cubicBezTo>
                  <a:cubicBezTo>
                    <a:pt x="56" y="205"/>
                    <a:pt x="56" y="205"/>
                    <a:pt x="57" y="205"/>
                  </a:cubicBezTo>
                  <a:close/>
                  <a:moveTo>
                    <a:pt x="61" y="204"/>
                  </a:moveTo>
                  <a:cubicBezTo>
                    <a:pt x="61" y="203"/>
                    <a:pt x="61" y="203"/>
                    <a:pt x="61" y="203"/>
                  </a:cubicBezTo>
                  <a:cubicBezTo>
                    <a:pt x="60" y="203"/>
                    <a:pt x="60" y="203"/>
                    <a:pt x="60" y="203"/>
                  </a:cubicBezTo>
                  <a:cubicBezTo>
                    <a:pt x="60" y="203"/>
                    <a:pt x="60" y="203"/>
                    <a:pt x="60" y="204"/>
                  </a:cubicBezTo>
                  <a:cubicBezTo>
                    <a:pt x="60" y="204"/>
                    <a:pt x="60" y="204"/>
                    <a:pt x="60" y="204"/>
                  </a:cubicBezTo>
                  <a:cubicBezTo>
                    <a:pt x="60" y="204"/>
                    <a:pt x="61" y="204"/>
                    <a:pt x="61" y="204"/>
                  </a:cubicBezTo>
                  <a:close/>
                  <a:moveTo>
                    <a:pt x="53" y="203"/>
                  </a:moveTo>
                  <a:cubicBezTo>
                    <a:pt x="53" y="203"/>
                    <a:pt x="53" y="203"/>
                    <a:pt x="53" y="203"/>
                  </a:cubicBezTo>
                  <a:cubicBezTo>
                    <a:pt x="54" y="203"/>
                    <a:pt x="54" y="203"/>
                    <a:pt x="54" y="203"/>
                  </a:cubicBezTo>
                  <a:cubicBezTo>
                    <a:pt x="54" y="203"/>
                    <a:pt x="54" y="202"/>
                    <a:pt x="54" y="202"/>
                  </a:cubicBezTo>
                  <a:cubicBezTo>
                    <a:pt x="53" y="202"/>
                    <a:pt x="53" y="202"/>
                    <a:pt x="53" y="202"/>
                  </a:cubicBezTo>
                  <a:cubicBezTo>
                    <a:pt x="53" y="203"/>
                    <a:pt x="53" y="203"/>
                    <a:pt x="53" y="203"/>
                  </a:cubicBezTo>
                  <a:close/>
                  <a:moveTo>
                    <a:pt x="56" y="201"/>
                  </a:moveTo>
                  <a:cubicBezTo>
                    <a:pt x="56" y="201"/>
                    <a:pt x="56" y="201"/>
                    <a:pt x="56" y="201"/>
                  </a:cubicBezTo>
                  <a:cubicBezTo>
                    <a:pt x="56" y="201"/>
                    <a:pt x="56" y="201"/>
                    <a:pt x="56" y="201"/>
                  </a:cubicBezTo>
                  <a:close/>
                  <a:moveTo>
                    <a:pt x="45" y="143"/>
                  </a:moveTo>
                  <a:cubicBezTo>
                    <a:pt x="45" y="143"/>
                    <a:pt x="46" y="143"/>
                    <a:pt x="46" y="142"/>
                  </a:cubicBezTo>
                  <a:cubicBezTo>
                    <a:pt x="46" y="142"/>
                    <a:pt x="46" y="142"/>
                    <a:pt x="45" y="141"/>
                  </a:cubicBezTo>
                  <a:cubicBezTo>
                    <a:pt x="45" y="141"/>
                    <a:pt x="45" y="141"/>
                    <a:pt x="45" y="142"/>
                  </a:cubicBezTo>
                  <a:cubicBezTo>
                    <a:pt x="45" y="142"/>
                    <a:pt x="45" y="143"/>
                    <a:pt x="45" y="143"/>
                  </a:cubicBezTo>
                  <a:close/>
                  <a:moveTo>
                    <a:pt x="73" y="124"/>
                  </a:moveTo>
                  <a:cubicBezTo>
                    <a:pt x="72" y="123"/>
                    <a:pt x="72" y="123"/>
                    <a:pt x="72" y="123"/>
                  </a:cubicBezTo>
                  <a:cubicBezTo>
                    <a:pt x="72" y="124"/>
                    <a:pt x="71" y="124"/>
                    <a:pt x="71" y="124"/>
                  </a:cubicBezTo>
                  <a:cubicBezTo>
                    <a:pt x="71" y="125"/>
                    <a:pt x="71" y="125"/>
                    <a:pt x="71" y="126"/>
                  </a:cubicBezTo>
                  <a:cubicBezTo>
                    <a:pt x="70" y="126"/>
                    <a:pt x="70" y="127"/>
                    <a:pt x="70" y="127"/>
                  </a:cubicBezTo>
                  <a:cubicBezTo>
                    <a:pt x="71" y="128"/>
                    <a:pt x="71" y="128"/>
                    <a:pt x="72" y="128"/>
                  </a:cubicBezTo>
                  <a:cubicBezTo>
                    <a:pt x="72" y="128"/>
                    <a:pt x="73" y="127"/>
                    <a:pt x="73" y="127"/>
                  </a:cubicBezTo>
                  <a:cubicBezTo>
                    <a:pt x="73" y="126"/>
                    <a:pt x="73" y="126"/>
                    <a:pt x="73" y="125"/>
                  </a:cubicBezTo>
                  <a:cubicBezTo>
                    <a:pt x="73" y="124"/>
                    <a:pt x="73" y="124"/>
                    <a:pt x="73" y="124"/>
                  </a:cubicBezTo>
                  <a:close/>
                  <a:moveTo>
                    <a:pt x="62" y="70"/>
                  </a:moveTo>
                  <a:cubicBezTo>
                    <a:pt x="62" y="70"/>
                    <a:pt x="62" y="70"/>
                    <a:pt x="62" y="69"/>
                  </a:cubicBezTo>
                  <a:cubicBezTo>
                    <a:pt x="62" y="68"/>
                    <a:pt x="62" y="68"/>
                    <a:pt x="62" y="67"/>
                  </a:cubicBezTo>
                  <a:cubicBezTo>
                    <a:pt x="61" y="67"/>
                    <a:pt x="61" y="68"/>
                    <a:pt x="61" y="69"/>
                  </a:cubicBezTo>
                  <a:cubicBezTo>
                    <a:pt x="61" y="70"/>
                    <a:pt x="61" y="70"/>
                    <a:pt x="62" y="70"/>
                  </a:cubicBezTo>
                  <a:close/>
                  <a:moveTo>
                    <a:pt x="34" y="68"/>
                  </a:moveTo>
                  <a:cubicBezTo>
                    <a:pt x="34" y="69"/>
                    <a:pt x="35" y="69"/>
                    <a:pt x="35" y="69"/>
                  </a:cubicBezTo>
                  <a:cubicBezTo>
                    <a:pt x="36" y="70"/>
                    <a:pt x="36" y="70"/>
                    <a:pt x="36" y="71"/>
                  </a:cubicBezTo>
                  <a:cubicBezTo>
                    <a:pt x="36" y="71"/>
                    <a:pt x="36" y="72"/>
                    <a:pt x="37" y="72"/>
                  </a:cubicBezTo>
                  <a:cubicBezTo>
                    <a:pt x="37" y="72"/>
                    <a:pt x="37" y="71"/>
                    <a:pt x="37" y="71"/>
                  </a:cubicBezTo>
                  <a:cubicBezTo>
                    <a:pt x="37" y="71"/>
                    <a:pt x="37" y="70"/>
                    <a:pt x="37" y="70"/>
                  </a:cubicBezTo>
                  <a:cubicBezTo>
                    <a:pt x="37" y="69"/>
                    <a:pt x="38" y="69"/>
                    <a:pt x="38" y="69"/>
                  </a:cubicBezTo>
                  <a:cubicBezTo>
                    <a:pt x="38" y="69"/>
                    <a:pt x="38" y="69"/>
                    <a:pt x="38" y="69"/>
                  </a:cubicBezTo>
                  <a:cubicBezTo>
                    <a:pt x="38" y="68"/>
                    <a:pt x="38" y="68"/>
                    <a:pt x="38" y="68"/>
                  </a:cubicBezTo>
                  <a:cubicBezTo>
                    <a:pt x="37" y="68"/>
                    <a:pt x="37" y="68"/>
                    <a:pt x="37" y="68"/>
                  </a:cubicBezTo>
                  <a:cubicBezTo>
                    <a:pt x="36" y="68"/>
                    <a:pt x="36" y="68"/>
                    <a:pt x="35" y="68"/>
                  </a:cubicBezTo>
                  <a:cubicBezTo>
                    <a:pt x="35" y="68"/>
                    <a:pt x="35" y="68"/>
                    <a:pt x="35" y="68"/>
                  </a:cubicBezTo>
                  <a:cubicBezTo>
                    <a:pt x="35" y="67"/>
                    <a:pt x="36" y="67"/>
                    <a:pt x="36" y="67"/>
                  </a:cubicBezTo>
                  <a:cubicBezTo>
                    <a:pt x="35" y="67"/>
                    <a:pt x="35" y="67"/>
                    <a:pt x="35" y="67"/>
                  </a:cubicBezTo>
                  <a:cubicBezTo>
                    <a:pt x="35" y="67"/>
                    <a:pt x="35" y="67"/>
                    <a:pt x="35" y="67"/>
                  </a:cubicBezTo>
                  <a:cubicBezTo>
                    <a:pt x="35" y="67"/>
                    <a:pt x="35" y="67"/>
                    <a:pt x="34" y="68"/>
                  </a:cubicBezTo>
                  <a:cubicBezTo>
                    <a:pt x="34" y="68"/>
                    <a:pt x="34" y="68"/>
                    <a:pt x="34" y="68"/>
                  </a:cubicBezTo>
                  <a:close/>
                  <a:moveTo>
                    <a:pt x="44" y="61"/>
                  </a:moveTo>
                  <a:cubicBezTo>
                    <a:pt x="45" y="60"/>
                    <a:pt x="45" y="60"/>
                    <a:pt x="44" y="60"/>
                  </a:cubicBezTo>
                  <a:cubicBezTo>
                    <a:pt x="44" y="60"/>
                    <a:pt x="44" y="60"/>
                    <a:pt x="44" y="60"/>
                  </a:cubicBezTo>
                  <a:cubicBezTo>
                    <a:pt x="44" y="61"/>
                    <a:pt x="44" y="61"/>
                    <a:pt x="44" y="61"/>
                  </a:cubicBezTo>
                  <a:lnTo>
                    <a:pt x="44" y="61"/>
                  </a:lnTo>
                  <a:close/>
                  <a:moveTo>
                    <a:pt x="45" y="59"/>
                  </a:moveTo>
                  <a:cubicBezTo>
                    <a:pt x="45" y="59"/>
                    <a:pt x="46" y="58"/>
                    <a:pt x="46" y="58"/>
                  </a:cubicBezTo>
                  <a:cubicBezTo>
                    <a:pt x="46" y="57"/>
                    <a:pt x="46" y="57"/>
                    <a:pt x="45" y="56"/>
                  </a:cubicBezTo>
                  <a:cubicBezTo>
                    <a:pt x="44" y="56"/>
                    <a:pt x="44" y="56"/>
                    <a:pt x="44" y="57"/>
                  </a:cubicBezTo>
                  <a:cubicBezTo>
                    <a:pt x="44" y="58"/>
                    <a:pt x="44" y="58"/>
                    <a:pt x="45" y="59"/>
                  </a:cubicBezTo>
                  <a:close/>
                  <a:moveTo>
                    <a:pt x="47" y="52"/>
                  </a:moveTo>
                  <a:cubicBezTo>
                    <a:pt x="46" y="51"/>
                    <a:pt x="46" y="51"/>
                    <a:pt x="46" y="51"/>
                  </a:cubicBezTo>
                  <a:cubicBezTo>
                    <a:pt x="46" y="52"/>
                    <a:pt x="46" y="52"/>
                    <a:pt x="46" y="52"/>
                  </a:cubicBezTo>
                  <a:cubicBezTo>
                    <a:pt x="46" y="52"/>
                    <a:pt x="47" y="52"/>
                    <a:pt x="47" y="52"/>
                  </a:cubicBezTo>
                  <a:close/>
                  <a:moveTo>
                    <a:pt x="58" y="51"/>
                  </a:moveTo>
                  <a:cubicBezTo>
                    <a:pt x="58" y="52"/>
                    <a:pt x="58" y="52"/>
                    <a:pt x="58" y="52"/>
                  </a:cubicBezTo>
                  <a:cubicBezTo>
                    <a:pt x="59" y="52"/>
                    <a:pt x="59" y="53"/>
                    <a:pt x="59" y="53"/>
                  </a:cubicBezTo>
                  <a:cubicBezTo>
                    <a:pt x="60" y="52"/>
                    <a:pt x="60" y="52"/>
                    <a:pt x="60" y="52"/>
                  </a:cubicBezTo>
                  <a:cubicBezTo>
                    <a:pt x="60" y="52"/>
                    <a:pt x="59" y="51"/>
                    <a:pt x="59" y="51"/>
                  </a:cubicBezTo>
                  <a:cubicBezTo>
                    <a:pt x="59" y="51"/>
                    <a:pt x="59" y="51"/>
                    <a:pt x="59" y="51"/>
                  </a:cubicBezTo>
                  <a:cubicBezTo>
                    <a:pt x="58" y="51"/>
                    <a:pt x="58" y="51"/>
                    <a:pt x="58" y="51"/>
                  </a:cubicBezTo>
                  <a:close/>
                  <a:moveTo>
                    <a:pt x="82" y="39"/>
                  </a:moveTo>
                  <a:cubicBezTo>
                    <a:pt x="81" y="39"/>
                    <a:pt x="81" y="40"/>
                    <a:pt x="82" y="40"/>
                  </a:cubicBezTo>
                  <a:cubicBezTo>
                    <a:pt x="82" y="40"/>
                    <a:pt x="82" y="41"/>
                    <a:pt x="83" y="41"/>
                  </a:cubicBezTo>
                  <a:cubicBezTo>
                    <a:pt x="83" y="40"/>
                    <a:pt x="83" y="40"/>
                    <a:pt x="83" y="40"/>
                  </a:cubicBezTo>
                  <a:cubicBezTo>
                    <a:pt x="82" y="39"/>
                    <a:pt x="82" y="39"/>
                    <a:pt x="82" y="39"/>
                  </a:cubicBezTo>
                  <a:close/>
                  <a:moveTo>
                    <a:pt x="24" y="39"/>
                  </a:moveTo>
                  <a:cubicBezTo>
                    <a:pt x="24" y="39"/>
                    <a:pt x="24" y="39"/>
                    <a:pt x="25" y="39"/>
                  </a:cubicBezTo>
                  <a:cubicBezTo>
                    <a:pt x="25" y="39"/>
                    <a:pt x="26" y="39"/>
                    <a:pt x="26" y="38"/>
                  </a:cubicBezTo>
                  <a:cubicBezTo>
                    <a:pt x="25" y="38"/>
                    <a:pt x="25" y="38"/>
                    <a:pt x="25" y="38"/>
                  </a:cubicBezTo>
                  <a:cubicBezTo>
                    <a:pt x="24" y="38"/>
                    <a:pt x="24" y="38"/>
                    <a:pt x="24" y="39"/>
                  </a:cubicBezTo>
                  <a:close/>
                  <a:moveTo>
                    <a:pt x="55" y="32"/>
                  </a:moveTo>
                  <a:cubicBezTo>
                    <a:pt x="55" y="32"/>
                    <a:pt x="55" y="32"/>
                    <a:pt x="55" y="32"/>
                  </a:cubicBezTo>
                  <a:cubicBezTo>
                    <a:pt x="56" y="31"/>
                    <a:pt x="56" y="31"/>
                    <a:pt x="55" y="31"/>
                  </a:cubicBezTo>
                  <a:cubicBezTo>
                    <a:pt x="55" y="31"/>
                    <a:pt x="55" y="31"/>
                    <a:pt x="55" y="31"/>
                  </a:cubicBezTo>
                  <a:cubicBezTo>
                    <a:pt x="54" y="32"/>
                    <a:pt x="55" y="32"/>
                    <a:pt x="55" y="32"/>
                  </a:cubicBezTo>
                  <a:close/>
                  <a:moveTo>
                    <a:pt x="21" y="23"/>
                  </a:moveTo>
                  <a:cubicBezTo>
                    <a:pt x="21" y="23"/>
                    <a:pt x="21" y="23"/>
                    <a:pt x="21" y="24"/>
                  </a:cubicBezTo>
                  <a:cubicBezTo>
                    <a:pt x="20" y="24"/>
                    <a:pt x="20" y="24"/>
                    <a:pt x="20" y="24"/>
                  </a:cubicBezTo>
                  <a:cubicBezTo>
                    <a:pt x="20" y="25"/>
                    <a:pt x="20" y="25"/>
                    <a:pt x="20" y="26"/>
                  </a:cubicBezTo>
                  <a:cubicBezTo>
                    <a:pt x="20" y="26"/>
                    <a:pt x="21" y="27"/>
                    <a:pt x="20" y="27"/>
                  </a:cubicBezTo>
                  <a:cubicBezTo>
                    <a:pt x="20" y="28"/>
                    <a:pt x="20" y="28"/>
                    <a:pt x="20" y="28"/>
                  </a:cubicBezTo>
                  <a:cubicBezTo>
                    <a:pt x="20" y="28"/>
                    <a:pt x="19" y="28"/>
                    <a:pt x="19" y="28"/>
                  </a:cubicBezTo>
                  <a:cubicBezTo>
                    <a:pt x="19" y="29"/>
                    <a:pt x="19" y="29"/>
                    <a:pt x="19" y="29"/>
                  </a:cubicBezTo>
                  <a:cubicBezTo>
                    <a:pt x="20" y="30"/>
                    <a:pt x="20" y="30"/>
                    <a:pt x="20" y="30"/>
                  </a:cubicBezTo>
                  <a:cubicBezTo>
                    <a:pt x="21" y="29"/>
                    <a:pt x="21" y="29"/>
                    <a:pt x="21" y="29"/>
                  </a:cubicBezTo>
                  <a:cubicBezTo>
                    <a:pt x="21" y="29"/>
                    <a:pt x="21" y="29"/>
                    <a:pt x="21" y="28"/>
                  </a:cubicBezTo>
                  <a:cubicBezTo>
                    <a:pt x="21" y="28"/>
                    <a:pt x="22" y="28"/>
                    <a:pt x="22" y="27"/>
                  </a:cubicBezTo>
                  <a:cubicBezTo>
                    <a:pt x="23" y="27"/>
                    <a:pt x="23" y="27"/>
                    <a:pt x="23" y="27"/>
                  </a:cubicBezTo>
                  <a:cubicBezTo>
                    <a:pt x="23" y="27"/>
                    <a:pt x="23" y="26"/>
                    <a:pt x="23" y="26"/>
                  </a:cubicBezTo>
                  <a:cubicBezTo>
                    <a:pt x="23" y="26"/>
                    <a:pt x="23" y="26"/>
                    <a:pt x="23" y="25"/>
                  </a:cubicBezTo>
                  <a:cubicBezTo>
                    <a:pt x="23" y="25"/>
                    <a:pt x="23" y="24"/>
                    <a:pt x="23" y="23"/>
                  </a:cubicBezTo>
                  <a:cubicBezTo>
                    <a:pt x="23" y="22"/>
                    <a:pt x="22" y="22"/>
                    <a:pt x="22" y="21"/>
                  </a:cubicBezTo>
                  <a:cubicBezTo>
                    <a:pt x="22" y="22"/>
                    <a:pt x="22" y="22"/>
                    <a:pt x="22" y="22"/>
                  </a:cubicBezTo>
                  <a:cubicBezTo>
                    <a:pt x="22" y="23"/>
                    <a:pt x="22" y="23"/>
                    <a:pt x="21" y="23"/>
                  </a:cubicBezTo>
                  <a:close/>
                  <a:moveTo>
                    <a:pt x="44" y="16"/>
                  </a:moveTo>
                  <a:cubicBezTo>
                    <a:pt x="44" y="15"/>
                    <a:pt x="44" y="14"/>
                    <a:pt x="43" y="14"/>
                  </a:cubicBezTo>
                  <a:cubicBezTo>
                    <a:pt x="43" y="14"/>
                    <a:pt x="43" y="15"/>
                    <a:pt x="43" y="15"/>
                  </a:cubicBezTo>
                  <a:cubicBezTo>
                    <a:pt x="43" y="15"/>
                    <a:pt x="43" y="16"/>
                    <a:pt x="43" y="16"/>
                  </a:cubicBezTo>
                  <a:cubicBezTo>
                    <a:pt x="43" y="16"/>
                    <a:pt x="43" y="16"/>
                    <a:pt x="43" y="16"/>
                  </a:cubicBezTo>
                  <a:lnTo>
                    <a:pt x="44" y="16"/>
                  </a:lnTo>
                  <a:close/>
                  <a:moveTo>
                    <a:pt x="42" y="6"/>
                  </a:moveTo>
                  <a:cubicBezTo>
                    <a:pt x="42" y="7"/>
                    <a:pt x="41" y="7"/>
                    <a:pt x="42" y="8"/>
                  </a:cubicBezTo>
                  <a:cubicBezTo>
                    <a:pt x="42" y="8"/>
                    <a:pt x="42" y="8"/>
                    <a:pt x="42" y="9"/>
                  </a:cubicBezTo>
                  <a:cubicBezTo>
                    <a:pt x="43" y="8"/>
                    <a:pt x="43" y="8"/>
                    <a:pt x="43" y="8"/>
                  </a:cubicBezTo>
                  <a:cubicBezTo>
                    <a:pt x="44" y="7"/>
                    <a:pt x="44" y="7"/>
                    <a:pt x="44" y="6"/>
                  </a:cubicBezTo>
                  <a:cubicBezTo>
                    <a:pt x="43" y="6"/>
                    <a:pt x="43" y="6"/>
                    <a:pt x="43" y="6"/>
                  </a:cubicBezTo>
                  <a:cubicBezTo>
                    <a:pt x="42" y="6"/>
                    <a:pt x="42" y="6"/>
                    <a:pt x="42" y="6"/>
                  </a:cubicBezTo>
                  <a:close/>
                  <a:moveTo>
                    <a:pt x="51" y="9"/>
                  </a:moveTo>
                  <a:cubicBezTo>
                    <a:pt x="51" y="9"/>
                    <a:pt x="52" y="8"/>
                    <a:pt x="52" y="8"/>
                  </a:cubicBezTo>
                  <a:cubicBezTo>
                    <a:pt x="52" y="7"/>
                    <a:pt x="51" y="6"/>
                    <a:pt x="51" y="6"/>
                  </a:cubicBezTo>
                  <a:cubicBezTo>
                    <a:pt x="51" y="6"/>
                    <a:pt x="50" y="7"/>
                    <a:pt x="50" y="8"/>
                  </a:cubicBezTo>
                  <a:cubicBezTo>
                    <a:pt x="50" y="8"/>
                    <a:pt x="50" y="9"/>
                    <a:pt x="51" y="9"/>
                  </a:cubicBezTo>
                  <a:close/>
                  <a:moveTo>
                    <a:pt x="47" y="4"/>
                  </a:moveTo>
                  <a:cubicBezTo>
                    <a:pt x="46" y="4"/>
                    <a:pt x="46" y="4"/>
                    <a:pt x="46" y="5"/>
                  </a:cubicBezTo>
                  <a:cubicBezTo>
                    <a:pt x="46" y="5"/>
                    <a:pt x="46" y="6"/>
                    <a:pt x="46" y="6"/>
                  </a:cubicBezTo>
                  <a:cubicBezTo>
                    <a:pt x="46" y="7"/>
                    <a:pt x="46" y="7"/>
                    <a:pt x="45" y="8"/>
                  </a:cubicBezTo>
                  <a:cubicBezTo>
                    <a:pt x="45" y="8"/>
                    <a:pt x="45" y="8"/>
                    <a:pt x="45" y="9"/>
                  </a:cubicBezTo>
                  <a:cubicBezTo>
                    <a:pt x="46" y="9"/>
                    <a:pt x="47" y="8"/>
                    <a:pt x="47" y="8"/>
                  </a:cubicBezTo>
                  <a:cubicBezTo>
                    <a:pt x="47" y="7"/>
                    <a:pt x="48" y="6"/>
                    <a:pt x="48" y="6"/>
                  </a:cubicBezTo>
                  <a:cubicBezTo>
                    <a:pt x="48" y="5"/>
                    <a:pt x="47" y="5"/>
                    <a:pt x="47" y="5"/>
                  </a:cubicBezTo>
                  <a:cubicBezTo>
                    <a:pt x="47" y="5"/>
                    <a:pt x="47" y="4"/>
                    <a:pt x="47" y="4"/>
                  </a:cubicBezTo>
                  <a:close/>
                  <a:moveTo>
                    <a:pt x="120" y="6"/>
                  </a:moveTo>
                  <a:cubicBezTo>
                    <a:pt x="120" y="6"/>
                    <a:pt x="120" y="6"/>
                    <a:pt x="120" y="6"/>
                  </a:cubicBezTo>
                  <a:cubicBezTo>
                    <a:pt x="121" y="6"/>
                    <a:pt x="121" y="6"/>
                    <a:pt x="121" y="6"/>
                  </a:cubicBezTo>
                  <a:cubicBezTo>
                    <a:pt x="121" y="5"/>
                    <a:pt x="121" y="4"/>
                    <a:pt x="121" y="4"/>
                  </a:cubicBezTo>
                  <a:cubicBezTo>
                    <a:pt x="121" y="4"/>
                    <a:pt x="121" y="4"/>
                    <a:pt x="120" y="4"/>
                  </a:cubicBezTo>
                  <a:cubicBezTo>
                    <a:pt x="120" y="4"/>
                    <a:pt x="120" y="4"/>
                    <a:pt x="120" y="4"/>
                  </a:cubicBezTo>
                  <a:cubicBezTo>
                    <a:pt x="119" y="5"/>
                    <a:pt x="119" y="5"/>
                    <a:pt x="120" y="6"/>
                  </a:cubicBezTo>
                  <a:close/>
                  <a:moveTo>
                    <a:pt x="42" y="3"/>
                  </a:moveTo>
                  <a:cubicBezTo>
                    <a:pt x="42" y="3"/>
                    <a:pt x="42" y="4"/>
                    <a:pt x="43" y="4"/>
                  </a:cubicBezTo>
                  <a:cubicBezTo>
                    <a:pt x="43" y="4"/>
                    <a:pt x="43" y="4"/>
                    <a:pt x="43" y="4"/>
                  </a:cubicBezTo>
                  <a:cubicBezTo>
                    <a:pt x="43" y="4"/>
                    <a:pt x="44" y="4"/>
                    <a:pt x="44" y="3"/>
                  </a:cubicBezTo>
                  <a:cubicBezTo>
                    <a:pt x="44" y="3"/>
                    <a:pt x="44" y="3"/>
                    <a:pt x="43" y="3"/>
                  </a:cubicBezTo>
                  <a:cubicBezTo>
                    <a:pt x="43" y="2"/>
                    <a:pt x="43" y="3"/>
                    <a:pt x="42" y="3"/>
                  </a:cubicBezTo>
                  <a:close/>
                  <a:moveTo>
                    <a:pt x="38" y="3"/>
                  </a:moveTo>
                  <a:cubicBezTo>
                    <a:pt x="38" y="3"/>
                    <a:pt x="38" y="4"/>
                    <a:pt x="39" y="4"/>
                  </a:cubicBezTo>
                  <a:cubicBezTo>
                    <a:pt x="39" y="3"/>
                    <a:pt x="39" y="3"/>
                    <a:pt x="39" y="3"/>
                  </a:cubicBezTo>
                  <a:cubicBezTo>
                    <a:pt x="39" y="2"/>
                    <a:pt x="39" y="2"/>
                    <a:pt x="39" y="2"/>
                  </a:cubicBezTo>
                  <a:cubicBezTo>
                    <a:pt x="39" y="2"/>
                    <a:pt x="38" y="2"/>
                    <a:pt x="38" y="2"/>
                  </a:cubicBezTo>
                  <a:cubicBezTo>
                    <a:pt x="38" y="2"/>
                    <a:pt x="38" y="2"/>
                    <a:pt x="38" y="3"/>
                  </a:cubicBezTo>
                  <a:close/>
                  <a:moveTo>
                    <a:pt x="4" y="2"/>
                  </a:moveTo>
                  <a:cubicBezTo>
                    <a:pt x="4" y="2"/>
                    <a:pt x="4" y="2"/>
                    <a:pt x="4" y="1"/>
                  </a:cubicBezTo>
                  <a:cubicBezTo>
                    <a:pt x="4" y="1"/>
                    <a:pt x="5" y="1"/>
                    <a:pt x="5" y="1"/>
                  </a:cubicBezTo>
                  <a:cubicBezTo>
                    <a:pt x="6" y="1"/>
                    <a:pt x="7" y="1"/>
                    <a:pt x="8" y="1"/>
                  </a:cubicBezTo>
                  <a:lnTo>
                    <a:pt x="11" y="1"/>
                  </a:lnTo>
                  <a:cubicBezTo>
                    <a:pt x="16" y="1"/>
                    <a:pt x="21" y="1"/>
                    <a:pt x="27" y="1"/>
                  </a:cubicBezTo>
                  <a:cubicBezTo>
                    <a:pt x="32" y="1"/>
                    <a:pt x="38" y="1"/>
                    <a:pt x="43" y="1"/>
                  </a:cubicBezTo>
                  <a:cubicBezTo>
                    <a:pt x="43" y="1"/>
                    <a:pt x="44" y="1"/>
                    <a:pt x="44" y="2"/>
                  </a:cubicBezTo>
                  <a:cubicBezTo>
                    <a:pt x="44" y="2"/>
                    <a:pt x="44" y="2"/>
                    <a:pt x="44" y="3"/>
                  </a:cubicBezTo>
                  <a:cubicBezTo>
                    <a:pt x="44" y="3"/>
                    <a:pt x="45" y="2"/>
                    <a:pt x="45" y="2"/>
                  </a:cubicBezTo>
                  <a:cubicBezTo>
                    <a:pt x="45" y="2"/>
                    <a:pt x="45" y="1"/>
                    <a:pt x="45" y="1"/>
                  </a:cubicBezTo>
                  <a:cubicBezTo>
                    <a:pt x="46" y="1"/>
                    <a:pt x="46" y="1"/>
                    <a:pt x="47" y="1"/>
                  </a:cubicBezTo>
                  <a:cubicBezTo>
                    <a:pt x="47" y="1"/>
                    <a:pt x="47" y="2"/>
                    <a:pt x="46" y="3"/>
                  </a:cubicBezTo>
                  <a:cubicBezTo>
                    <a:pt x="47" y="3"/>
                    <a:pt x="47" y="3"/>
                    <a:pt x="48" y="3"/>
                  </a:cubicBezTo>
                  <a:cubicBezTo>
                    <a:pt x="48" y="3"/>
                    <a:pt x="49" y="3"/>
                    <a:pt x="50" y="3"/>
                  </a:cubicBezTo>
                  <a:cubicBezTo>
                    <a:pt x="49" y="2"/>
                    <a:pt x="49" y="2"/>
                    <a:pt x="49" y="2"/>
                  </a:cubicBezTo>
                  <a:cubicBezTo>
                    <a:pt x="49" y="2"/>
                    <a:pt x="49" y="2"/>
                    <a:pt x="49" y="1"/>
                  </a:cubicBezTo>
                  <a:cubicBezTo>
                    <a:pt x="49" y="1"/>
                    <a:pt x="49" y="1"/>
                    <a:pt x="50" y="1"/>
                  </a:cubicBezTo>
                  <a:lnTo>
                    <a:pt x="52" y="1"/>
                  </a:lnTo>
                  <a:lnTo>
                    <a:pt x="53" y="6"/>
                  </a:lnTo>
                  <a:cubicBezTo>
                    <a:pt x="53" y="7"/>
                    <a:pt x="53" y="8"/>
                    <a:pt x="53" y="8"/>
                  </a:cubicBezTo>
                  <a:cubicBezTo>
                    <a:pt x="53" y="9"/>
                    <a:pt x="53" y="9"/>
                    <a:pt x="53" y="10"/>
                  </a:cubicBezTo>
                  <a:cubicBezTo>
                    <a:pt x="53" y="11"/>
                    <a:pt x="53" y="11"/>
                    <a:pt x="53" y="12"/>
                  </a:cubicBezTo>
                  <a:cubicBezTo>
                    <a:pt x="54" y="12"/>
                    <a:pt x="54" y="13"/>
                    <a:pt x="54" y="14"/>
                  </a:cubicBezTo>
                  <a:cubicBezTo>
                    <a:pt x="54" y="14"/>
                    <a:pt x="54" y="15"/>
                    <a:pt x="54" y="15"/>
                  </a:cubicBezTo>
                  <a:cubicBezTo>
                    <a:pt x="54" y="16"/>
                    <a:pt x="54" y="16"/>
                    <a:pt x="54" y="17"/>
                  </a:cubicBezTo>
                  <a:lnTo>
                    <a:pt x="54" y="18"/>
                  </a:lnTo>
                  <a:cubicBezTo>
                    <a:pt x="55" y="18"/>
                    <a:pt x="55" y="19"/>
                    <a:pt x="55" y="20"/>
                  </a:cubicBezTo>
                  <a:cubicBezTo>
                    <a:pt x="55" y="21"/>
                    <a:pt x="55" y="22"/>
                    <a:pt x="56" y="23"/>
                  </a:cubicBezTo>
                  <a:cubicBezTo>
                    <a:pt x="56" y="24"/>
                    <a:pt x="56" y="24"/>
                    <a:pt x="56" y="25"/>
                  </a:cubicBezTo>
                  <a:cubicBezTo>
                    <a:pt x="56" y="25"/>
                    <a:pt x="56" y="26"/>
                    <a:pt x="56" y="27"/>
                  </a:cubicBezTo>
                  <a:cubicBezTo>
                    <a:pt x="56" y="27"/>
                    <a:pt x="56" y="27"/>
                    <a:pt x="56" y="27"/>
                  </a:cubicBezTo>
                  <a:cubicBezTo>
                    <a:pt x="56" y="27"/>
                    <a:pt x="56" y="27"/>
                    <a:pt x="56" y="28"/>
                  </a:cubicBezTo>
                  <a:cubicBezTo>
                    <a:pt x="56" y="28"/>
                    <a:pt x="56" y="28"/>
                    <a:pt x="56" y="29"/>
                  </a:cubicBezTo>
                  <a:cubicBezTo>
                    <a:pt x="56" y="29"/>
                    <a:pt x="56" y="29"/>
                    <a:pt x="56" y="29"/>
                  </a:cubicBezTo>
                  <a:cubicBezTo>
                    <a:pt x="56" y="30"/>
                    <a:pt x="56" y="30"/>
                    <a:pt x="56" y="30"/>
                  </a:cubicBezTo>
                  <a:cubicBezTo>
                    <a:pt x="57" y="30"/>
                    <a:pt x="57" y="30"/>
                    <a:pt x="57" y="30"/>
                  </a:cubicBezTo>
                  <a:cubicBezTo>
                    <a:pt x="57" y="30"/>
                    <a:pt x="57" y="31"/>
                    <a:pt x="57" y="31"/>
                  </a:cubicBezTo>
                  <a:cubicBezTo>
                    <a:pt x="57" y="32"/>
                    <a:pt x="57" y="33"/>
                    <a:pt x="57" y="33"/>
                  </a:cubicBezTo>
                  <a:cubicBezTo>
                    <a:pt x="57" y="33"/>
                    <a:pt x="57" y="34"/>
                    <a:pt x="57" y="34"/>
                  </a:cubicBezTo>
                  <a:cubicBezTo>
                    <a:pt x="57" y="34"/>
                    <a:pt x="58" y="34"/>
                    <a:pt x="58" y="34"/>
                  </a:cubicBezTo>
                  <a:cubicBezTo>
                    <a:pt x="57" y="35"/>
                    <a:pt x="57" y="35"/>
                    <a:pt x="57" y="36"/>
                  </a:cubicBezTo>
                  <a:cubicBezTo>
                    <a:pt x="56" y="36"/>
                    <a:pt x="56" y="37"/>
                    <a:pt x="56" y="37"/>
                  </a:cubicBezTo>
                  <a:cubicBezTo>
                    <a:pt x="56" y="38"/>
                    <a:pt x="56" y="39"/>
                    <a:pt x="56" y="40"/>
                  </a:cubicBezTo>
                  <a:cubicBezTo>
                    <a:pt x="56" y="40"/>
                    <a:pt x="57" y="40"/>
                    <a:pt x="57" y="39"/>
                  </a:cubicBezTo>
                  <a:cubicBezTo>
                    <a:pt x="57" y="38"/>
                    <a:pt x="57" y="38"/>
                    <a:pt x="57" y="37"/>
                  </a:cubicBezTo>
                  <a:cubicBezTo>
                    <a:pt x="58" y="37"/>
                    <a:pt x="58" y="38"/>
                    <a:pt x="58" y="38"/>
                  </a:cubicBezTo>
                  <a:cubicBezTo>
                    <a:pt x="58" y="39"/>
                    <a:pt x="58" y="39"/>
                    <a:pt x="58" y="40"/>
                  </a:cubicBezTo>
                  <a:cubicBezTo>
                    <a:pt x="58" y="40"/>
                    <a:pt x="58" y="40"/>
                    <a:pt x="58" y="40"/>
                  </a:cubicBezTo>
                  <a:lnTo>
                    <a:pt x="56" y="41"/>
                  </a:lnTo>
                  <a:cubicBezTo>
                    <a:pt x="56" y="42"/>
                    <a:pt x="56" y="42"/>
                    <a:pt x="56" y="43"/>
                  </a:cubicBezTo>
                  <a:cubicBezTo>
                    <a:pt x="56" y="44"/>
                    <a:pt x="56" y="44"/>
                    <a:pt x="56" y="45"/>
                  </a:cubicBezTo>
                  <a:cubicBezTo>
                    <a:pt x="56" y="45"/>
                    <a:pt x="56" y="46"/>
                    <a:pt x="57" y="46"/>
                  </a:cubicBezTo>
                  <a:cubicBezTo>
                    <a:pt x="57" y="47"/>
                    <a:pt x="57" y="47"/>
                    <a:pt x="57" y="47"/>
                  </a:cubicBezTo>
                  <a:cubicBezTo>
                    <a:pt x="58" y="47"/>
                    <a:pt x="58" y="47"/>
                    <a:pt x="58" y="46"/>
                  </a:cubicBezTo>
                  <a:cubicBezTo>
                    <a:pt x="59" y="46"/>
                    <a:pt x="59" y="46"/>
                    <a:pt x="59" y="45"/>
                  </a:cubicBezTo>
                  <a:cubicBezTo>
                    <a:pt x="59" y="45"/>
                    <a:pt x="59" y="46"/>
                    <a:pt x="59" y="46"/>
                  </a:cubicBezTo>
                  <a:cubicBezTo>
                    <a:pt x="59" y="46"/>
                    <a:pt x="59" y="47"/>
                    <a:pt x="59" y="47"/>
                  </a:cubicBezTo>
                  <a:cubicBezTo>
                    <a:pt x="60" y="48"/>
                    <a:pt x="60" y="50"/>
                    <a:pt x="60" y="52"/>
                  </a:cubicBezTo>
                  <a:cubicBezTo>
                    <a:pt x="61" y="57"/>
                    <a:pt x="62" y="62"/>
                    <a:pt x="63" y="68"/>
                  </a:cubicBezTo>
                  <a:cubicBezTo>
                    <a:pt x="63" y="73"/>
                    <a:pt x="64" y="78"/>
                    <a:pt x="64" y="84"/>
                  </a:cubicBezTo>
                  <a:cubicBezTo>
                    <a:pt x="65" y="82"/>
                    <a:pt x="65" y="80"/>
                    <a:pt x="66" y="78"/>
                  </a:cubicBezTo>
                  <a:cubicBezTo>
                    <a:pt x="66" y="76"/>
                    <a:pt x="66" y="74"/>
                    <a:pt x="66" y="73"/>
                  </a:cubicBezTo>
                  <a:cubicBezTo>
                    <a:pt x="67" y="70"/>
                    <a:pt x="67" y="68"/>
                    <a:pt x="68" y="65"/>
                  </a:cubicBezTo>
                  <a:cubicBezTo>
                    <a:pt x="68" y="63"/>
                    <a:pt x="68" y="61"/>
                    <a:pt x="69" y="58"/>
                  </a:cubicBezTo>
                  <a:lnTo>
                    <a:pt x="70" y="50"/>
                  </a:lnTo>
                  <a:cubicBezTo>
                    <a:pt x="70" y="49"/>
                    <a:pt x="71" y="47"/>
                    <a:pt x="71" y="46"/>
                  </a:cubicBezTo>
                  <a:cubicBezTo>
                    <a:pt x="71" y="44"/>
                    <a:pt x="71" y="42"/>
                    <a:pt x="72" y="41"/>
                  </a:cubicBezTo>
                  <a:lnTo>
                    <a:pt x="74" y="31"/>
                  </a:lnTo>
                  <a:cubicBezTo>
                    <a:pt x="74" y="30"/>
                    <a:pt x="74" y="29"/>
                    <a:pt x="75" y="28"/>
                  </a:cubicBezTo>
                  <a:cubicBezTo>
                    <a:pt x="75" y="27"/>
                    <a:pt x="75" y="25"/>
                    <a:pt x="75" y="24"/>
                  </a:cubicBezTo>
                  <a:cubicBezTo>
                    <a:pt x="75" y="22"/>
                    <a:pt x="76" y="21"/>
                    <a:pt x="76" y="19"/>
                  </a:cubicBezTo>
                  <a:cubicBezTo>
                    <a:pt x="77" y="16"/>
                    <a:pt x="77" y="13"/>
                    <a:pt x="78" y="10"/>
                  </a:cubicBezTo>
                  <a:cubicBezTo>
                    <a:pt x="79" y="7"/>
                    <a:pt x="79" y="4"/>
                    <a:pt x="80" y="1"/>
                  </a:cubicBezTo>
                  <a:cubicBezTo>
                    <a:pt x="81" y="1"/>
                    <a:pt x="81" y="1"/>
                    <a:pt x="82" y="1"/>
                  </a:cubicBezTo>
                  <a:cubicBezTo>
                    <a:pt x="82" y="1"/>
                    <a:pt x="83" y="1"/>
                    <a:pt x="83" y="1"/>
                  </a:cubicBezTo>
                  <a:cubicBezTo>
                    <a:pt x="83" y="1"/>
                    <a:pt x="83" y="1"/>
                    <a:pt x="83" y="2"/>
                  </a:cubicBezTo>
                  <a:cubicBezTo>
                    <a:pt x="82" y="2"/>
                    <a:pt x="82" y="2"/>
                    <a:pt x="82" y="3"/>
                  </a:cubicBezTo>
                  <a:cubicBezTo>
                    <a:pt x="83" y="3"/>
                    <a:pt x="83" y="3"/>
                    <a:pt x="84" y="3"/>
                  </a:cubicBezTo>
                  <a:cubicBezTo>
                    <a:pt x="84" y="3"/>
                    <a:pt x="85" y="3"/>
                    <a:pt x="85" y="3"/>
                  </a:cubicBezTo>
                  <a:cubicBezTo>
                    <a:pt x="85" y="3"/>
                    <a:pt x="86" y="3"/>
                    <a:pt x="86" y="3"/>
                  </a:cubicBezTo>
                  <a:cubicBezTo>
                    <a:pt x="87" y="3"/>
                    <a:pt x="87" y="3"/>
                    <a:pt x="87" y="2"/>
                  </a:cubicBezTo>
                  <a:cubicBezTo>
                    <a:pt x="87" y="2"/>
                    <a:pt x="88" y="1"/>
                    <a:pt x="88" y="1"/>
                  </a:cubicBezTo>
                  <a:cubicBezTo>
                    <a:pt x="89" y="0"/>
                    <a:pt x="90" y="1"/>
                    <a:pt x="91" y="1"/>
                  </a:cubicBezTo>
                  <a:cubicBezTo>
                    <a:pt x="91" y="3"/>
                    <a:pt x="92" y="3"/>
                    <a:pt x="93" y="3"/>
                  </a:cubicBezTo>
                  <a:cubicBezTo>
                    <a:pt x="93" y="4"/>
                    <a:pt x="94" y="4"/>
                    <a:pt x="94" y="4"/>
                  </a:cubicBezTo>
                  <a:cubicBezTo>
                    <a:pt x="95" y="4"/>
                    <a:pt x="95" y="4"/>
                    <a:pt x="95" y="3"/>
                  </a:cubicBezTo>
                  <a:cubicBezTo>
                    <a:pt x="96" y="3"/>
                    <a:pt x="97" y="3"/>
                    <a:pt x="98" y="3"/>
                  </a:cubicBezTo>
                  <a:cubicBezTo>
                    <a:pt x="98" y="4"/>
                    <a:pt x="99" y="4"/>
                    <a:pt x="100" y="4"/>
                  </a:cubicBezTo>
                  <a:cubicBezTo>
                    <a:pt x="100" y="4"/>
                    <a:pt x="100" y="4"/>
                    <a:pt x="101" y="3"/>
                  </a:cubicBezTo>
                  <a:cubicBezTo>
                    <a:pt x="102" y="3"/>
                    <a:pt x="103" y="3"/>
                    <a:pt x="104" y="3"/>
                  </a:cubicBezTo>
                  <a:cubicBezTo>
                    <a:pt x="105" y="3"/>
                    <a:pt x="105" y="3"/>
                    <a:pt x="105" y="2"/>
                  </a:cubicBezTo>
                  <a:cubicBezTo>
                    <a:pt x="105" y="2"/>
                    <a:pt x="104" y="1"/>
                    <a:pt x="104" y="2"/>
                  </a:cubicBezTo>
                  <a:cubicBezTo>
                    <a:pt x="103" y="2"/>
                    <a:pt x="103" y="2"/>
                    <a:pt x="102" y="2"/>
                  </a:cubicBezTo>
                  <a:cubicBezTo>
                    <a:pt x="102" y="2"/>
                    <a:pt x="101" y="2"/>
                    <a:pt x="101" y="2"/>
                  </a:cubicBezTo>
                  <a:cubicBezTo>
                    <a:pt x="101" y="2"/>
                    <a:pt x="100" y="1"/>
                    <a:pt x="100" y="1"/>
                  </a:cubicBezTo>
                  <a:cubicBezTo>
                    <a:pt x="101" y="1"/>
                    <a:pt x="101" y="0"/>
                    <a:pt x="103" y="0"/>
                  </a:cubicBezTo>
                  <a:cubicBezTo>
                    <a:pt x="104" y="0"/>
                    <a:pt x="105" y="0"/>
                    <a:pt x="105" y="1"/>
                  </a:cubicBezTo>
                  <a:cubicBezTo>
                    <a:pt x="105" y="1"/>
                    <a:pt x="106" y="1"/>
                    <a:pt x="106" y="1"/>
                  </a:cubicBezTo>
                  <a:cubicBezTo>
                    <a:pt x="106" y="0"/>
                    <a:pt x="106" y="0"/>
                    <a:pt x="107" y="1"/>
                  </a:cubicBezTo>
                  <a:cubicBezTo>
                    <a:pt x="107" y="1"/>
                    <a:pt x="107" y="1"/>
                    <a:pt x="107" y="2"/>
                  </a:cubicBezTo>
                  <a:cubicBezTo>
                    <a:pt x="107" y="2"/>
                    <a:pt x="107" y="2"/>
                    <a:pt x="107" y="3"/>
                  </a:cubicBezTo>
                  <a:cubicBezTo>
                    <a:pt x="107" y="3"/>
                    <a:pt x="107" y="3"/>
                    <a:pt x="107" y="3"/>
                  </a:cubicBezTo>
                  <a:cubicBezTo>
                    <a:pt x="107" y="4"/>
                    <a:pt x="107" y="4"/>
                    <a:pt x="107" y="4"/>
                  </a:cubicBezTo>
                  <a:cubicBezTo>
                    <a:pt x="107" y="5"/>
                    <a:pt x="107" y="5"/>
                    <a:pt x="107" y="6"/>
                  </a:cubicBezTo>
                  <a:cubicBezTo>
                    <a:pt x="107" y="6"/>
                    <a:pt x="108" y="7"/>
                    <a:pt x="108" y="7"/>
                  </a:cubicBezTo>
                  <a:cubicBezTo>
                    <a:pt x="108" y="7"/>
                    <a:pt x="109" y="7"/>
                    <a:pt x="109" y="7"/>
                  </a:cubicBezTo>
                  <a:cubicBezTo>
                    <a:pt x="110" y="6"/>
                    <a:pt x="110" y="6"/>
                    <a:pt x="111" y="7"/>
                  </a:cubicBezTo>
                  <a:cubicBezTo>
                    <a:pt x="111" y="7"/>
                    <a:pt x="112" y="7"/>
                    <a:pt x="112" y="7"/>
                  </a:cubicBezTo>
                  <a:cubicBezTo>
                    <a:pt x="112" y="8"/>
                    <a:pt x="112" y="8"/>
                    <a:pt x="113" y="8"/>
                  </a:cubicBezTo>
                  <a:cubicBezTo>
                    <a:pt x="114" y="8"/>
                    <a:pt x="114" y="7"/>
                    <a:pt x="115" y="7"/>
                  </a:cubicBezTo>
                  <a:cubicBezTo>
                    <a:pt x="115" y="6"/>
                    <a:pt x="116" y="6"/>
                    <a:pt x="116" y="5"/>
                  </a:cubicBezTo>
                  <a:cubicBezTo>
                    <a:pt x="116" y="5"/>
                    <a:pt x="116" y="4"/>
                    <a:pt x="115" y="4"/>
                  </a:cubicBezTo>
                  <a:cubicBezTo>
                    <a:pt x="115" y="4"/>
                    <a:pt x="114" y="4"/>
                    <a:pt x="114" y="3"/>
                  </a:cubicBezTo>
                  <a:cubicBezTo>
                    <a:pt x="114" y="3"/>
                    <a:pt x="114" y="3"/>
                    <a:pt x="115" y="3"/>
                  </a:cubicBezTo>
                  <a:cubicBezTo>
                    <a:pt x="115" y="4"/>
                    <a:pt x="115" y="4"/>
                    <a:pt x="115" y="4"/>
                  </a:cubicBezTo>
                  <a:cubicBezTo>
                    <a:pt x="115" y="3"/>
                    <a:pt x="116" y="3"/>
                    <a:pt x="116" y="3"/>
                  </a:cubicBezTo>
                  <a:cubicBezTo>
                    <a:pt x="116" y="2"/>
                    <a:pt x="116" y="2"/>
                    <a:pt x="116" y="2"/>
                  </a:cubicBezTo>
                  <a:cubicBezTo>
                    <a:pt x="116" y="1"/>
                    <a:pt x="117" y="1"/>
                    <a:pt x="117" y="1"/>
                  </a:cubicBezTo>
                  <a:cubicBezTo>
                    <a:pt x="117" y="1"/>
                    <a:pt x="118" y="1"/>
                    <a:pt x="118" y="1"/>
                  </a:cubicBezTo>
                  <a:cubicBezTo>
                    <a:pt x="118" y="1"/>
                    <a:pt x="118" y="1"/>
                    <a:pt x="118" y="1"/>
                  </a:cubicBezTo>
                  <a:cubicBezTo>
                    <a:pt x="118" y="2"/>
                    <a:pt x="118" y="2"/>
                    <a:pt x="118" y="2"/>
                  </a:cubicBezTo>
                  <a:cubicBezTo>
                    <a:pt x="117" y="2"/>
                    <a:pt x="117" y="3"/>
                    <a:pt x="117" y="4"/>
                  </a:cubicBezTo>
                  <a:cubicBezTo>
                    <a:pt x="117" y="5"/>
                    <a:pt x="118" y="5"/>
                    <a:pt x="118" y="5"/>
                  </a:cubicBezTo>
                  <a:cubicBezTo>
                    <a:pt x="118" y="5"/>
                    <a:pt x="118" y="5"/>
                    <a:pt x="118" y="5"/>
                  </a:cubicBezTo>
                  <a:cubicBezTo>
                    <a:pt x="118" y="5"/>
                    <a:pt x="118" y="5"/>
                    <a:pt x="118" y="4"/>
                  </a:cubicBezTo>
                  <a:cubicBezTo>
                    <a:pt x="119" y="4"/>
                    <a:pt x="119" y="3"/>
                    <a:pt x="119" y="1"/>
                  </a:cubicBezTo>
                  <a:cubicBezTo>
                    <a:pt x="119" y="1"/>
                    <a:pt x="120" y="1"/>
                    <a:pt x="120" y="1"/>
                  </a:cubicBezTo>
                  <a:cubicBezTo>
                    <a:pt x="121" y="0"/>
                    <a:pt x="121" y="1"/>
                    <a:pt x="122" y="1"/>
                  </a:cubicBezTo>
                  <a:cubicBezTo>
                    <a:pt x="122" y="2"/>
                    <a:pt x="122" y="3"/>
                    <a:pt x="122" y="4"/>
                  </a:cubicBezTo>
                  <a:cubicBezTo>
                    <a:pt x="122" y="5"/>
                    <a:pt x="122" y="6"/>
                    <a:pt x="123" y="6"/>
                  </a:cubicBezTo>
                  <a:cubicBezTo>
                    <a:pt x="123" y="6"/>
                    <a:pt x="124" y="6"/>
                    <a:pt x="124" y="5"/>
                  </a:cubicBezTo>
                  <a:cubicBezTo>
                    <a:pt x="124" y="5"/>
                    <a:pt x="124" y="4"/>
                    <a:pt x="124" y="4"/>
                  </a:cubicBezTo>
                  <a:lnTo>
                    <a:pt x="124" y="2"/>
                  </a:lnTo>
                  <a:cubicBezTo>
                    <a:pt x="124" y="2"/>
                    <a:pt x="124" y="2"/>
                    <a:pt x="124" y="1"/>
                  </a:cubicBezTo>
                  <a:cubicBezTo>
                    <a:pt x="125" y="2"/>
                    <a:pt x="125" y="2"/>
                    <a:pt x="125" y="3"/>
                  </a:cubicBezTo>
                  <a:cubicBezTo>
                    <a:pt x="125" y="4"/>
                    <a:pt x="125" y="5"/>
                    <a:pt x="125" y="6"/>
                  </a:cubicBezTo>
                  <a:cubicBezTo>
                    <a:pt x="125" y="6"/>
                    <a:pt x="126" y="6"/>
                    <a:pt x="126" y="5"/>
                  </a:cubicBezTo>
                  <a:cubicBezTo>
                    <a:pt x="126" y="5"/>
                    <a:pt x="127" y="5"/>
                    <a:pt x="127" y="5"/>
                  </a:cubicBezTo>
                  <a:cubicBezTo>
                    <a:pt x="127" y="5"/>
                    <a:pt x="128" y="5"/>
                    <a:pt x="128" y="5"/>
                  </a:cubicBezTo>
                  <a:cubicBezTo>
                    <a:pt x="128" y="5"/>
                    <a:pt x="129" y="5"/>
                    <a:pt x="129" y="4"/>
                  </a:cubicBezTo>
                  <a:cubicBezTo>
                    <a:pt x="129" y="4"/>
                    <a:pt x="129" y="3"/>
                    <a:pt x="128" y="3"/>
                  </a:cubicBezTo>
                  <a:cubicBezTo>
                    <a:pt x="128" y="3"/>
                    <a:pt x="128" y="2"/>
                    <a:pt x="128" y="2"/>
                  </a:cubicBezTo>
                  <a:cubicBezTo>
                    <a:pt x="128" y="2"/>
                    <a:pt x="129" y="1"/>
                    <a:pt x="129" y="1"/>
                  </a:cubicBezTo>
                  <a:cubicBezTo>
                    <a:pt x="129" y="1"/>
                    <a:pt x="129" y="1"/>
                    <a:pt x="130" y="1"/>
                  </a:cubicBezTo>
                  <a:cubicBezTo>
                    <a:pt x="130" y="1"/>
                    <a:pt x="130" y="0"/>
                    <a:pt x="131" y="1"/>
                  </a:cubicBezTo>
                  <a:cubicBezTo>
                    <a:pt x="131" y="1"/>
                    <a:pt x="131" y="2"/>
                    <a:pt x="131" y="2"/>
                  </a:cubicBezTo>
                  <a:cubicBezTo>
                    <a:pt x="131" y="3"/>
                    <a:pt x="130" y="3"/>
                    <a:pt x="130" y="3"/>
                  </a:cubicBezTo>
                  <a:cubicBezTo>
                    <a:pt x="130" y="5"/>
                    <a:pt x="130" y="6"/>
                    <a:pt x="129" y="8"/>
                  </a:cubicBezTo>
                  <a:cubicBezTo>
                    <a:pt x="129" y="9"/>
                    <a:pt x="128" y="10"/>
                    <a:pt x="128" y="11"/>
                  </a:cubicBezTo>
                  <a:cubicBezTo>
                    <a:pt x="127" y="14"/>
                    <a:pt x="126" y="16"/>
                    <a:pt x="126" y="18"/>
                  </a:cubicBezTo>
                  <a:cubicBezTo>
                    <a:pt x="125" y="20"/>
                    <a:pt x="124" y="23"/>
                    <a:pt x="124" y="25"/>
                  </a:cubicBezTo>
                  <a:cubicBezTo>
                    <a:pt x="124" y="25"/>
                    <a:pt x="124" y="26"/>
                    <a:pt x="123" y="26"/>
                  </a:cubicBezTo>
                  <a:cubicBezTo>
                    <a:pt x="123" y="26"/>
                    <a:pt x="123" y="27"/>
                    <a:pt x="123" y="28"/>
                  </a:cubicBezTo>
                  <a:cubicBezTo>
                    <a:pt x="123" y="28"/>
                    <a:pt x="122" y="29"/>
                    <a:pt x="122" y="30"/>
                  </a:cubicBezTo>
                  <a:lnTo>
                    <a:pt x="122" y="30"/>
                  </a:lnTo>
                  <a:cubicBezTo>
                    <a:pt x="122" y="32"/>
                    <a:pt x="121" y="33"/>
                    <a:pt x="121" y="35"/>
                  </a:cubicBezTo>
                  <a:cubicBezTo>
                    <a:pt x="120" y="37"/>
                    <a:pt x="120" y="38"/>
                    <a:pt x="119" y="40"/>
                  </a:cubicBezTo>
                  <a:cubicBezTo>
                    <a:pt x="119" y="42"/>
                    <a:pt x="118" y="44"/>
                    <a:pt x="118" y="45"/>
                  </a:cubicBezTo>
                  <a:cubicBezTo>
                    <a:pt x="117" y="47"/>
                    <a:pt x="117" y="49"/>
                    <a:pt x="116" y="51"/>
                  </a:cubicBezTo>
                  <a:cubicBezTo>
                    <a:pt x="115" y="53"/>
                    <a:pt x="115" y="55"/>
                    <a:pt x="114" y="56"/>
                  </a:cubicBezTo>
                  <a:cubicBezTo>
                    <a:pt x="114" y="58"/>
                    <a:pt x="113" y="60"/>
                    <a:pt x="113" y="62"/>
                  </a:cubicBezTo>
                  <a:cubicBezTo>
                    <a:pt x="113" y="62"/>
                    <a:pt x="113" y="63"/>
                    <a:pt x="112" y="64"/>
                  </a:cubicBezTo>
                  <a:cubicBezTo>
                    <a:pt x="112" y="64"/>
                    <a:pt x="112" y="65"/>
                    <a:pt x="112" y="65"/>
                  </a:cubicBezTo>
                  <a:lnTo>
                    <a:pt x="112" y="66"/>
                  </a:lnTo>
                  <a:cubicBezTo>
                    <a:pt x="110" y="72"/>
                    <a:pt x="108" y="79"/>
                    <a:pt x="106" y="85"/>
                  </a:cubicBezTo>
                  <a:cubicBezTo>
                    <a:pt x="104" y="92"/>
                    <a:pt x="102" y="98"/>
                    <a:pt x="100" y="104"/>
                  </a:cubicBezTo>
                  <a:lnTo>
                    <a:pt x="100" y="105"/>
                  </a:lnTo>
                  <a:cubicBezTo>
                    <a:pt x="99" y="107"/>
                    <a:pt x="99" y="110"/>
                    <a:pt x="98" y="112"/>
                  </a:cubicBezTo>
                  <a:cubicBezTo>
                    <a:pt x="97" y="114"/>
                    <a:pt x="97" y="117"/>
                    <a:pt x="96" y="119"/>
                  </a:cubicBezTo>
                  <a:cubicBezTo>
                    <a:pt x="96" y="120"/>
                    <a:pt x="95" y="121"/>
                    <a:pt x="95" y="123"/>
                  </a:cubicBezTo>
                  <a:cubicBezTo>
                    <a:pt x="94" y="124"/>
                    <a:pt x="94" y="126"/>
                    <a:pt x="93" y="128"/>
                  </a:cubicBezTo>
                  <a:lnTo>
                    <a:pt x="92" y="132"/>
                  </a:lnTo>
                  <a:cubicBezTo>
                    <a:pt x="92" y="132"/>
                    <a:pt x="92" y="133"/>
                    <a:pt x="91" y="134"/>
                  </a:cubicBezTo>
                  <a:cubicBezTo>
                    <a:pt x="91" y="135"/>
                    <a:pt x="91" y="136"/>
                    <a:pt x="91" y="137"/>
                  </a:cubicBezTo>
                  <a:cubicBezTo>
                    <a:pt x="91" y="145"/>
                    <a:pt x="91" y="152"/>
                    <a:pt x="91" y="160"/>
                  </a:cubicBezTo>
                  <a:cubicBezTo>
                    <a:pt x="91" y="168"/>
                    <a:pt x="91" y="175"/>
                    <a:pt x="91" y="183"/>
                  </a:cubicBezTo>
                  <a:cubicBezTo>
                    <a:pt x="90" y="183"/>
                    <a:pt x="90" y="183"/>
                    <a:pt x="90" y="182"/>
                  </a:cubicBezTo>
                  <a:cubicBezTo>
                    <a:pt x="90" y="182"/>
                    <a:pt x="90" y="182"/>
                    <a:pt x="89" y="182"/>
                  </a:cubicBezTo>
                  <a:cubicBezTo>
                    <a:pt x="89" y="182"/>
                    <a:pt x="89" y="182"/>
                    <a:pt x="88" y="183"/>
                  </a:cubicBezTo>
                  <a:cubicBezTo>
                    <a:pt x="88" y="183"/>
                    <a:pt x="88" y="183"/>
                    <a:pt x="88" y="184"/>
                  </a:cubicBezTo>
                  <a:cubicBezTo>
                    <a:pt x="88" y="184"/>
                    <a:pt x="88" y="184"/>
                    <a:pt x="88" y="184"/>
                  </a:cubicBezTo>
                  <a:cubicBezTo>
                    <a:pt x="89" y="184"/>
                    <a:pt x="89" y="184"/>
                    <a:pt x="89" y="184"/>
                  </a:cubicBezTo>
                  <a:cubicBezTo>
                    <a:pt x="90" y="184"/>
                    <a:pt x="90" y="184"/>
                    <a:pt x="90" y="184"/>
                  </a:cubicBezTo>
                  <a:cubicBezTo>
                    <a:pt x="90" y="184"/>
                    <a:pt x="91" y="185"/>
                    <a:pt x="91" y="185"/>
                  </a:cubicBezTo>
                  <a:cubicBezTo>
                    <a:pt x="91" y="186"/>
                    <a:pt x="91" y="186"/>
                    <a:pt x="91" y="187"/>
                  </a:cubicBezTo>
                  <a:cubicBezTo>
                    <a:pt x="91" y="188"/>
                    <a:pt x="91" y="189"/>
                    <a:pt x="91" y="190"/>
                  </a:cubicBezTo>
                  <a:cubicBezTo>
                    <a:pt x="91" y="194"/>
                    <a:pt x="91" y="198"/>
                    <a:pt x="91" y="202"/>
                  </a:cubicBezTo>
                  <a:cubicBezTo>
                    <a:pt x="91" y="206"/>
                    <a:pt x="91" y="210"/>
                    <a:pt x="91" y="213"/>
                  </a:cubicBezTo>
                  <a:cubicBezTo>
                    <a:pt x="90" y="213"/>
                    <a:pt x="90" y="213"/>
                    <a:pt x="89" y="213"/>
                  </a:cubicBezTo>
                  <a:cubicBezTo>
                    <a:pt x="89" y="212"/>
                    <a:pt x="89" y="212"/>
                    <a:pt x="89" y="212"/>
                  </a:cubicBezTo>
                  <a:cubicBezTo>
                    <a:pt x="88" y="211"/>
                    <a:pt x="87" y="211"/>
                    <a:pt x="87" y="212"/>
                  </a:cubicBezTo>
                  <a:cubicBezTo>
                    <a:pt x="87" y="212"/>
                    <a:pt x="87" y="211"/>
                    <a:pt x="87" y="211"/>
                  </a:cubicBezTo>
                  <a:cubicBezTo>
                    <a:pt x="87" y="211"/>
                    <a:pt x="88" y="210"/>
                    <a:pt x="88" y="210"/>
                  </a:cubicBezTo>
                  <a:cubicBezTo>
                    <a:pt x="88" y="210"/>
                    <a:pt x="88" y="210"/>
                    <a:pt x="88" y="210"/>
                  </a:cubicBezTo>
                  <a:cubicBezTo>
                    <a:pt x="89" y="209"/>
                    <a:pt x="88" y="209"/>
                    <a:pt x="88" y="209"/>
                  </a:cubicBezTo>
                  <a:cubicBezTo>
                    <a:pt x="88" y="209"/>
                    <a:pt x="87" y="209"/>
                    <a:pt x="87" y="209"/>
                  </a:cubicBezTo>
                  <a:cubicBezTo>
                    <a:pt x="87" y="210"/>
                    <a:pt x="87" y="210"/>
                    <a:pt x="87" y="210"/>
                  </a:cubicBezTo>
                  <a:cubicBezTo>
                    <a:pt x="86" y="210"/>
                    <a:pt x="85" y="211"/>
                    <a:pt x="85" y="210"/>
                  </a:cubicBezTo>
                  <a:cubicBezTo>
                    <a:pt x="84" y="210"/>
                    <a:pt x="84" y="210"/>
                    <a:pt x="83" y="211"/>
                  </a:cubicBezTo>
                  <a:cubicBezTo>
                    <a:pt x="83" y="211"/>
                    <a:pt x="83" y="211"/>
                    <a:pt x="82" y="211"/>
                  </a:cubicBezTo>
                  <a:cubicBezTo>
                    <a:pt x="82" y="211"/>
                    <a:pt x="82" y="211"/>
                    <a:pt x="82" y="211"/>
                  </a:cubicBezTo>
                  <a:cubicBezTo>
                    <a:pt x="81" y="211"/>
                    <a:pt x="81" y="211"/>
                    <a:pt x="81" y="210"/>
                  </a:cubicBezTo>
                  <a:cubicBezTo>
                    <a:pt x="81" y="210"/>
                    <a:pt x="82" y="210"/>
                    <a:pt x="81" y="209"/>
                  </a:cubicBezTo>
                  <a:cubicBezTo>
                    <a:pt x="81" y="209"/>
                    <a:pt x="81" y="209"/>
                    <a:pt x="81" y="209"/>
                  </a:cubicBezTo>
                  <a:cubicBezTo>
                    <a:pt x="81" y="209"/>
                    <a:pt x="80" y="209"/>
                    <a:pt x="80" y="209"/>
                  </a:cubicBezTo>
                  <a:cubicBezTo>
                    <a:pt x="80" y="209"/>
                    <a:pt x="79" y="209"/>
                    <a:pt x="79" y="209"/>
                  </a:cubicBezTo>
                  <a:cubicBezTo>
                    <a:pt x="79" y="209"/>
                    <a:pt x="79" y="208"/>
                    <a:pt x="78" y="208"/>
                  </a:cubicBezTo>
                  <a:cubicBezTo>
                    <a:pt x="78" y="208"/>
                    <a:pt x="78" y="208"/>
                    <a:pt x="78" y="209"/>
                  </a:cubicBezTo>
                  <a:cubicBezTo>
                    <a:pt x="78" y="209"/>
                    <a:pt x="77" y="209"/>
                    <a:pt x="77" y="209"/>
                  </a:cubicBezTo>
                  <a:cubicBezTo>
                    <a:pt x="76" y="209"/>
                    <a:pt x="76" y="208"/>
                    <a:pt x="76" y="208"/>
                  </a:cubicBezTo>
                  <a:cubicBezTo>
                    <a:pt x="76" y="207"/>
                    <a:pt x="76" y="207"/>
                    <a:pt x="77" y="207"/>
                  </a:cubicBezTo>
                  <a:cubicBezTo>
                    <a:pt x="77" y="207"/>
                    <a:pt x="77" y="207"/>
                    <a:pt x="77" y="207"/>
                  </a:cubicBezTo>
                  <a:cubicBezTo>
                    <a:pt x="76" y="207"/>
                    <a:pt x="76" y="207"/>
                    <a:pt x="76" y="207"/>
                  </a:cubicBezTo>
                  <a:cubicBezTo>
                    <a:pt x="76" y="207"/>
                    <a:pt x="76" y="207"/>
                    <a:pt x="76" y="208"/>
                  </a:cubicBezTo>
                  <a:cubicBezTo>
                    <a:pt x="75" y="207"/>
                    <a:pt x="75" y="207"/>
                    <a:pt x="75" y="208"/>
                  </a:cubicBezTo>
                  <a:cubicBezTo>
                    <a:pt x="75" y="208"/>
                    <a:pt x="74" y="208"/>
                    <a:pt x="74" y="208"/>
                  </a:cubicBezTo>
                  <a:cubicBezTo>
                    <a:pt x="74" y="208"/>
                    <a:pt x="73" y="207"/>
                    <a:pt x="73" y="207"/>
                  </a:cubicBezTo>
                  <a:cubicBezTo>
                    <a:pt x="73" y="207"/>
                    <a:pt x="73" y="207"/>
                    <a:pt x="73" y="207"/>
                  </a:cubicBezTo>
                  <a:cubicBezTo>
                    <a:pt x="72" y="207"/>
                    <a:pt x="72" y="207"/>
                    <a:pt x="72" y="208"/>
                  </a:cubicBezTo>
                  <a:cubicBezTo>
                    <a:pt x="72" y="208"/>
                    <a:pt x="72" y="208"/>
                    <a:pt x="71" y="208"/>
                  </a:cubicBezTo>
                  <a:cubicBezTo>
                    <a:pt x="71" y="209"/>
                    <a:pt x="71" y="209"/>
                    <a:pt x="72" y="210"/>
                  </a:cubicBezTo>
                  <a:cubicBezTo>
                    <a:pt x="72" y="210"/>
                    <a:pt x="72" y="211"/>
                    <a:pt x="71" y="211"/>
                  </a:cubicBezTo>
                  <a:cubicBezTo>
                    <a:pt x="71" y="211"/>
                    <a:pt x="70" y="211"/>
                    <a:pt x="70" y="211"/>
                  </a:cubicBezTo>
                  <a:cubicBezTo>
                    <a:pt x="70" y="210"/>
                    <a:pt x="70" y="210"/>
                    <a:pt x="70" y="209"/>
                  </a:cubicBezTo>
                  <a:lnTo>
                    <a:pt x="69" y="209"/>
                  </a:lnTo>
                  <a:cubicBezTo>
                    <a:pt x="69" y="208"/>
                    <a:pt x="69" y="208"/>
                    <a:pt x="68" y="208"/>
                  </a:cubicBezTo>
                  <a:cubicBezTo>
                    <a:pt x="68" y="207"/>
                    <a:pt x="68" y="207"/>
                    <a:pt x="68" y="208"/>
                  </a:cubicBezTo>
                  <a:cubicBezTo>
                    <a:pt x="68" y="208"/>
                    <a:pt x="68" y="208"/>
                    <a:pt x="68" y="209"/>
                  </a:cubicBezTo>
                  <a:cubicBezTo>
                    <a:pt x="68" y="209"/>
                    <a:pt x="68" y="209"/>
                    <a:pt x="69" y="209"/>
                  </a:cubicBezTo>
                  <a:cubicBezTo>
                    <a:pt x="69" y="210"/>
                    <a:pt x="69" y="210"/>
                    <a:pt x="69" y="210"/>
                  </a:cubicBezTo>
                  <a:cubicBezTo>
                    <a:pt x="69" y="211"/>
                    <a:pt x="69" y="211"/>
                    <a:pt x="69" y="212"/>
                  </a:cubicBezTo>
                  <a:cubicBezTo>
                    <a:pt x="68" y="211"/>
                    <a:pt x="68" y="211"/>
                    <a:pt x="67" y="210"/>
                  </a:cubicBezTo>
                  <a:cubicBezTo>
                    <a:pt x="67" y="209"/>
                    <a:pt x="66" y="209"/>
                    <a:pt x="66" y="208"/>
                  </a:cubicBezTo>
                  <a:cubicBezTo>
                    <a:pt x="65" y="208"/>
                    <a:pt x="65" y="208"/>
                    <a:pt x="65" y="209"/>
                  </a:cubicBezTo>
                  <a:cubicBezTo>
                    <a:pt x="64" y="209"/>
                    <a:pt x="64" y="210"/>
                    <a:pt x="64" y="210"/>
                  </a:cubicBezTo>
                  <a:cubicBezTo>
                    <a:pt x="63" y="210"/>
                    <a:pt x="63" y="209"/>
                    <a:pt x="63" y="209"/>
                  </a:cubicBezTo>
                  <a:cubicBezTo>
                    <a:pt x="62" y="208"/>
                    <a:pt x="62" y="208"/>
                    <a:pt x="63" y="207"/>
                  </a:cubicBezTo>
                  <a:cubicBezTo>
                    <a:pt x="63" y="207"/>
                    <a:pt x="62" y="207"/>
                    <a:pt x="62" y="207"/>
                  </a:cubicBezTo>
                  <a:cubicBezTo>
                    <a:pt x="62" y="207"/>
                    <a:pt x="62" y="207"/>
                    <a:pt x="62" y="207"/>
                  </a:cubicBezTo>
                  <a:cubicBezTo>
                    <a:pt x="61" y="208"/>
                    <a:pt x="61" y="208"/>
                    <a:pt x="60" y="208"/>
                  </a:cubicBezTo>
                  <a:cubicBezTo>
                    <a:pt x="60" y="208"/>
                    <a:pt x="60" y="208"/>
                    <a:pt x="60" y="209"/>
                  </a:cubicBezTo>
                  <a:cubicBezTo>
                    <a:pt x="59" y="209"/>
                    <a:pt x="60" y="209"/>
                    <a:pt x="60" y="209"/>
                  </a:cubicBezTo>
                  <a:cubicBezTo>
                    <a:pt x="60" y="209"/>
                    <a:pt x="60" y="209"/>
                    <a:pt x="60" y="210"/>
                  </a:cubicBezTo>
                  <a:cubicBezTo>
                    <a:pt x="60" y="211"/>
                    <a:pt x="59" y="211"/>
                    <a:pt x="58" y="211"/>
                  </a:cubicBezTo>
                  <a:cubicBezTo>
                    <a:pt x="58" y="211"/>
                    <a:pt x="58" y="211"/>
                    <a:pt x="58" y="211"/>
                  </a:cubicBezTo>
                  <a:cubicBezTo>
                    <a:pt x="58" y="210"/>
                    <a:pt x="58" y="210"/>
                    <a:pt x="58" y="210"/>
                  </a:cubicBezTo>
                  <a:cubicBezTo>
                    <a:pt x="57" y="210"/>
                    <a:pt x="57" y="210"/>
                    <a:pt x="57" y="210"/>
                  </a:cubicBezTo>
                  <a:cubicBezTo>
                    <a:pt x="57" y="210"/>
                    <a:pt x="57" y="210"/>
                    <a:pt x="57" y="210"/>
                  </a:cubicBezTo>
                  <a:cubicBezTo>
                    <a:pt x="56" y="210"/>
                    <a:pt x="56" y="210"/>
                    <a:pt x="56" y="209"/>
                  </a:cubicBezTo>
                  <a:cubicBezTo>
                    <a:pt x="56" y="209"/>
                    <a:pt x="56" y="209"/>
                    <a:pt x="55" y="209"/>
                  </a:cubicBezTo>
                  <a:cubicBezTo>
                    <a:pt x="55" y="209"/>
                    <a:pt x="55" y="209"/>
                    <a:pt x="55" y="209"/>
                  </a:cubicBezTo>
                  <a:cubicBezTo>
                    <a:pt x="55" y="210"/>
                    <a:pt x="55" y="210"/>
                    <a:pt x="54" y="211"/>
                  </a:cubicBezTo>
                  <a:cubicBezTo>
                    <a:pt x="54" y="211"/>
                    <a:pt x="54" y="210"/>
                    <a:pt x="54" y="210"/>
                  </a:cubicBezTo>
                  <a:cubicBezTo>
                    <a:pt x="54" y="210"/>
                    <a:pt x="53" y="210"/>
                    <a:pt x="53" y="210"/>
                  </a:cubicBezTo>
                  <a:lnTo>
                    <a:pt x="52" y="209"/>
                  </a:lnTo>
                  <a:cubicBezTo>
                    <a:pt x="52" y="208"/>
                    <a:pt x="52" y="208"/>
                    <a:pt x="52" y="207"/>
                  </a:cubicBezTo>
                  <a:cubicBezTo>
                    <a:pt x="52" y="207"/>
                    <a:pt x="52" y="207"/>
                    <a:pt x="52" y="207"/>
                  </a:cubicBezTo>
                  <a:cubicBezTo>
                    <a:pt x="51" y="206"/>
                    <a:pt x="51" y="206"/>
                    <a:pt x="51" y="206"/>
                  </a:cubicBezTo>
                  <a:cubicBezTo>
                    <a:pt x="50" y="206"/>
                    <a:pt x="50" y="207"/>
                    <a:pt x="49" y="207"/>
                  </a:cubicBezTo>
                  <a:cubicBezTo>
                    <a:pt x="49" y="206"/>
                    <a:pt x="49" y="206"/>
                    <a:pt x="49" y="206"/>
                  </a:cubicBezTo>
                  <a:cubicBezTo>
                    <a:pt x="49" y="206"/>
                    <a:pt x="49" y="206"/>
                    <a:pt x="49" y="205"/>
                  </a:cubicBezTo>
                  <a:cubicBezTo>
                    <a:pt x="48" y="205"/>
                    <a:pt x="48" y="205"/>
                    <a:pt x="47" y="206"/>
                  </a:cubicBezTo>
                  <a:cubicBezTo>
                    <a:pt x="47" y="206"/>
                    <a:pt x="47" y="207"/>
                    <a:pt x="47" y="207"/>
                  </a:cubicBezTo>
                  <a:cubicBezTo>
                    <a:pt x="46" y="206"/>
                    <a:pt x="46" y="206"/>
                    <a:pt x="46" y="206"/>
                  </a:cubicBezTo>
                  <a:cubicBezTo>
                    <a:pt x="46" y="206"/>
                    <a:pt x="46" y="206"/>
                    <a:pt x="46" y="205"/>
                  </a:cubicBezTo>
                  <a:cubicBezTo>
                    <a:pt x="45" y="206"/>
                    <a:pt x="45" y="206"/>
                    <a:pt x="45" y="206"/>
                  </a:cubicBezTo>
                  <a:cubicBezTo>
                    <a:pt x="45" y="207"/>
                    <a:pt x="45" y="207"/>
                    <a:pt x="45" y="208"/>
                  </a:cubicBezTo>
                  <a:cubicBezTo>
                    <a:pt x="45" y="208"/>
                    <a:pt x="46" y="208"/>
                    <a:pt x="46" y="208"/>
                  </a:cubicBezTo>
                  <a:cubicBezTo>
                    <a:pt x="47" y="208"/>
                    <a:pt x="47" y="208"/>
                    <a:pt x="47" y="209"/>
                  </a:cubicBezTo>
                  <a:cubicBezTo>
                    <a:pt x="47" y="209"/>
                    <a:pt x="46" y="209"/>
                    <a:pt x="46" y="209"/>
                  </a:cubicBezTo>
                  <a:cubicBezTo>
                    <a:pt x="46" y="209"/>
                    <a:pt x="45" y="209"/>
                    <a:pt x="45" y="210"/>
                  </a:cubicBezTo>
                  <a:cubicBezTo>
                    <a:pt x="45" y="210"/>
                    <a:pt x="44" y="210"/>
                    <a:pt x="44" y="211"/>
                  </a:cubicBezTo>
                  <a:cubicBezTo>
                    <a:pt x="44" y="211"/>
                    <a:pt x="44" y="211"/>
                    <a:pt x="44" y="211"/>
                  </a:cubicBezTo>
                  <a:cubicBezTo>
                    <a:pt x="43" y="211"/>
                    <a:pt x="43" y="210"/>
                    <a:pt x="44" y="210"/>
                  </a:cubicBezTo>
                  <a:cubicBezTo>
                    <a:pt x="44" y="210"/>
                    <a:pt x="44" y="210"/>
                    <a:pt x="44" y="209"/>
                  </a:cubicBezTo>
                  <a:cubicBezTo>
                    <a:pt x="44" y="209"/>
                    <a:pt x="44" y="208"/>
                    <a:pt x="44" y="208"/>
                  </a:cubicBezTo>
                  <a:cubicBezTo>
                    <a:pt x="44" y="208"/>
                    <a:pt x="43" y="209"/>
                    <a:pt x="43" y="209"/>
                  </a:cubicBezTo>
                  <a:cubicBezTo>
                    <a:pt x="43" y="210"/>
                    <a:pt x="43" y="210"/>
                    <a:pt x="42" y="210"/>
                  </a:cubicBezTo>
                  <a:cubicBezTo>
                    <a:pt x="42" y="210"/>
                    <a:pt x="42" y="209"/>
                    <a:pt x="42" y="208"/>
                  </a:cubicBezTo>
                  <a:cubicBezTo>
                    <a:pt x="42" y="208"/>
                    <a:pt x="42" y="208"/>
                    <a:pt x="41" y="208"/>
                  </a:cubicBezTo>
                  <a:cubicBezTo>
                    <a:pt x="41" y="207"/>
                    <a:pt x="41" y="207"/>
                    <a:pt x="40" y="208"/>
                  </a:cubicBezTo>
                  <a:cubicBezTo>
                    <a:pt x="40" y="208"/>
                    <a:pt x="40" y="208"/>
                    <a:pt x="39" y="208"/>
                  </a:cubicBezTo>
                  <a:cubicBezTo>
                    <a:pt x="39" y="207"/>
                    <a:pt x="39" y="205"/>
                    <a:pt x="39" y="204"/>
                  </a:cubicBezTo>
                  <a:cubicBezTo>
                    <a:pt x="39" y="202"/>
                    <a:pt x="39" y="201"/>
                    <a:pt x="39" y="199"/>
                  </a:cubicBezTo>
                  <a:cubicBezTo>
                    <a:pt x="39" y="189"/>
                    <a:pt x="39" y="180"/>
                    <a:pt x="39" y="170"/>
                  </a:cubicBezTo>
                  <a:cubicBezTo>
                    <a:pt x="39" y="161"/>
                    <a:pt x="39" y="151"/>
                    <a:pt x="39" y="142"/>
                  </a:cubicBezTo>
                  <a:cubicBezTo>
                    <a:pt x="39" y="142"/>
                    <a:pt x="40" y="142"/>
                    <a:pt x="40" y="142"/>
                  </a:cubicBezTo>
                  <a:cubicBezTo>
                    <a:pt x="41" y="142"/>
                    <a:pt x="41" y="142"/>
                    <a:pt x="41" y="142"/>
                  </a:cubicBezTo>
                  <a:cubicBezTo>
                    <a:pt x="41" y="141"/>
                    <a:pt x="41" y="141"/>
                    <a:pt x="40" y="141"/>
                  </a:cubicBezTo>
                  <a:cubicBezTo>
                    <a:pt x="40" y="141"/>
                    <a:pt x="40" y="141"/>
                    <a:pt x="39" y="140"/>
                  </a:cubicBezTo>
                  <a:cubicBezTo>
                    <a:pt x="39" y="140"/>
                    <a:pt x="39" y="140"/>
                    <a:pt x="39" y="139"/>
                  </a:cubicBezTo>
                  <a:cubicBezTo>
                    <a:pt x="39" y="138"/>
                    <a:pt x="39" y="138"/>
                    <a:pt x="39" y="137"/>
                  </a:cubicBezTo>
                  <a:cubicBezTo>
                    <a:pt x="39" y="137"/>
                    <a:pt x="39" y="136"/>
                    <a:pt x="39" y="136"/>
                  </a:cubicBezTo>
                  <a:cubicBezTo>
                    <a:pt x="38" y="136"/>
                    <a:pt x="38" y="135"/>
                    <a:pt x="38" y="135"/>
                  </a:cubicBezTo>
                  <a:cubicBezTo>
                    <a:pt x="38" y="135"/>
                    <a:pt x="38" y="134"/>
                    <a:pt x="38" y="134"/>
                  </a:cubicBezTo>
                  <a:cubicBezTo>
                    <a:pt x="38" y="134"/>
                    <a:pt x="38" y="134"/>
                    <a:pt x="38" y="134"/>
                  </a:cubicBezTo>
                  <a:cubicBezTo>
                    <a:pt x="36" y="127"/>
                    <a:pt x="34" y="120"/>
                    <a:pt x="32" y="114"/>
                  </a:cubicBezTo>
                  <a:cubicBezTo>
                    <a:pt x="31" y="107"/>
                    <a:pt x="29" y="101"/>
                    <a:pt x="27" y="94"/>
                  </a:cubicBezTo>
                  <a:lnTo>
                    <a:pt x="21" y="73"/>
                  </a:lnTo>
                  <a:cubicBezTo>
                    <a:pt x="21" y="73"/>
                    <a:pt x="21" y="73"/>
                    <a:pt x="21" y="73"/>
                  </a:cubicBezTo>
                  <a:cubicBezTo>
                    <a:pt x="21" y="73"/>
                    <a:pt x="21" y="73"/>
                    <a:pt x="21" y="72"/>
                  </a:cubicBezTo>
                  <a:cubicBezTo>
                    <a:pt x="20" y="71"/>
                    <a:pt x="20" y="70"/>
                    <a:pt x="19" y="69"/>
                  </a:cubicBezTo>
                  <a:cubicBezTo>
                    <a:pt x="19" y="68"/>
                    <a:pt x="19" y="67"/>
                    <a:pt x="19" y="66"/>
                  </a:cubicBezTo>
                  <a:cubicBezTo>
                    <a:pt x="19" y="65"/>
                    <a:pt x="19" y="65"/>
                    <a:pt x="19" y="65"/>
                  </a:cubicBezTo>
                  <a:cubicBezTo>
                    <a:pt x="19" y="65"/>
                    <a:pt x="20" y="65"/>
                    <a:pt x="20" y="65"/>
                  </a:cubicBezTo>
                  <a:cubicBezTo>
                    <a:pt x="19" y="65"/>
                    <a:pt x="19" y="64"/>
                    <a:pt x="19" y="64"/>
                  </a:cubicBezTo>
                  <a:cubicBezTo>
                    <a:pt x="18" y="63"/>
                    <a:pt x="18" y="63"/>
                    <a:pt x="18" y="62"/>
                  </a:cubicBezTo>
                  <a:cubicBezTo>
                    <a:pt x="15" y="52"/>
                    <a:pt x="12" y="42"/>
                    <a:pt x="9" y="32"/>
                  </a:cubicBezTo>
                  <a:cubicBezTo>
                    <a:pt x="6" y="22"/>
                    <a:pt x="3" y="12"/>
                    <a:pt x="1" y="2"/>
                  </a:cubicBezTo>
                  <a:cubicBezTo>
                    <a:pt x="1" y="2"/>
                    <a:pt x="1" y="2"/>
                    <a:pt x="1" y="2"/>
                  </a:cubicBezTo>
                  <a:cubicBezTo>
                    <a:pt x="1" y="2"/>
                    <a:pt x="1" y="2"/>
                    <a:pt x="1" y="2"/>
                  </a:cubicBezTo>
                  <a:cubicBezTo>
                    <a:pt x="1" y="2"/>
                    <a:pt x="1" y="1"/>
                    <a:pt x="1" y="1"/>
                  </a:cubicBezTo>
                  <a:cubicBezTo>
                    <a:pt x="0" y="2"/>
                    <a:pt x="0" y="1"/>
                    <a:pt x="0" y="1"/>
                  </a:cubicBezTo>
                  <a:cubicBezTo>
                    <a:pt x="0" y="1"/>
                    <a:pt x="0" y="1"/>
                    <a:pt x="0" y="1"/>
                  </a:cubicBezTo>
                  <a:cubicBezTo>
                    <a:pt x="1" y="1"/>
                    <a:pt x="1" y="1"/>
                    <a:pt x="2" y="1"/>
                  </a:cubicBezTo>
                  <a:cubicBezTo>
                    <a:pt x="2" y="1"/>
                    <a:pt x="2" y="1"/>
                    <a:pt x="3" y="1"/>
                  </a:cubicBezTo>
                  <a:cubicBezTo>
                    <a:pt x="3" y="1"/>
                    <a:pt x="3" y="1"/>
                    <a:pt x="3" y="1"/>
                  </a:cubicBezTo>
                  <a:cubicBezTo>
                    <a:pt x="3" y="1"/>
                    <a:pt x="4" y="2"/>
                    <a:pt x="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6" name="Group 55">
            <a:extLst>
              <a:ext uri="{FF2B5EF4-FFF2-40B4-BE49-F238E27FC236}">
                <a16:creationId xmlns:a16="http://schemas.microsoft.com/office/drawing/2014/main" id="{F75B3D84-A632-42E4-9F31-BA19FEEA9A92}"/>
              </a:ext>
            </a:extLst>
          </p:cNvPr>
          <p:cNvGrpSpPr/>
          <p:nvPr/>
        </p:nvGrpSpPr>
        <p:grpSpPr>
          <a:xfrm>
            <a:off x="6851540" y="5019753"/>
            <a:ext cx="1341720" cy="186235"/>
            <a:chOff x="5148396" y="5524653"/>
            <a:chExt cx="1341720" cy="186235"/>
          </a:xfrm>
        </p:grpSpPr>
        <p:sp>
          <p:nvSpPr>
            <p:cNvPr id="57" name="Freeform 54">
              <a:extLst>
                <a:ext uri="{FF2B5EF4-FFF2-40B4-BE49-F238E27FC236}">
                  <a16:creationId xmlns:a16="http://schemas.microsoft.com/office/drawing/2014/main" id="{6B1DAEDF-9B07-4CDD-99AB-41369360F238}"/>
                </a:ext>
              </a:extLst>
            </p:cNvPr>
            <p:cNvSpPr>
              <a:spLocks noEditPoints="1"/>
            </p:cNvSpPr>
            <p:nvPr/>
          </p:nvSpPr>
          <p:spPr bwMode="auto">
            <a:xfrm>
              <a:off x="5148396" y="5528887"/>
              <a:ext cx="110047" cy="177767"/>
            </a:xfrm>
            <a:custGeom>
              <a:avLst/>
              <a:gdLst>
                <a:gd name="T0" fmla="*/ 89 w 132"/>
                <a:gd name="T1" fmla="*/ 212 h 213"/>
                <a:gd name="T2" fmla="*/ 77 w 132"/>
                <a:gd name="T3" fmla="*/ 209 h 213"/>
                <a:gd name="T4" fmla="*/ 104 w 132"/>
                <a:gd name="T5" fmla="*/ 207 h 213"/>
                <a:gd name="T6" fmla="*/ 99 w 132"/>
                <a:gd name="T7" fmla="*/ 211 h 213"/>
                <a:gd name="T8" fmla="*/ 90 w 132"/>
                <a:gd name="T9" fmla="*/ 207 h 213"/>
                <a:gd name="T10" fmla="*/ 81 w 132"/>
                <a:gd name="T11" fmla="*/ 207 h 213"/>
                <a:gd name="T12" fmla="*/ 95 w 132"/>
                <a:gd name="T13" fmla="*/ 202 h 213"/>
                <a:gd name="T14" fmla="*/ 78 w 132"/>
                <a:gd name="T15" fmla="*/ 202 h 213"/>
                <a:gd name="T16" fmla="*/ 97 w 132"/>
                <a:gd name="T17" fmla="*/ 201 h 213"/>
                <a:gd name="T18" fmla="*/ 104 w 132"/>
                <a:gd name="T19" fmla="*/ 198 h 213"/>
                <a:gd name="T20" fmla="*/ 82 w 132"/>
                <a:gd name="T21" fmla="*/ 198 h 213"/>
                <a:gd name="T22" fmla="*/ 88 w 132"/>
                <a:gd name="T23" fmla="*/ 197 h 213"/>
                <a:gd name="T24" fmla="*/ 96 w 132"/>
                <a:gd name="T25" fmla="*/ 200 h 213"/>
                <a:gd name="T26" fmla="*/ 81 w 132"/>
                <a:gd name="T27" fmla="*/ 195 h 213"/>
                <a:gd name="T28" fmla="*/ 111 w 132"/>
                <a:gd name="T29" fmla="*/ 191 h 213"/>
                <a:gd name="T30" fmla="*/ 90 w 132"/>
                <a:gd name="T31" fmla="*/ 187 h 213"/>
                <a:gd name="T32" fmla="*/ 84 w 132"/>
                <a:gd name="T33" fmla="*/ 188 h 213"/>
                <a:gd name="T34" fmla="*/ 126 w 132"/>
                <a:gd name="T35" fmla="*/ 169 h 213"/>
                <a:gd name="T36" fmla="*/ 13 w 132"/>
                <a:gd name="T37" fmla="*/ 164 h 213"/>
                <a:gd name="T38" fmla="*/ 35 w 132"/>
                <a:gd name="T39" fmla="*/ 155 h 213"/>
                <a:gd name="T40" fmla="*/ 112 w 132"/>
                <a:gd name="T41" fmla="*/ 137 h 213"/>
                <a:gd name="T42" fmla="*/ 112 w 132"/>
                <a:gd name="T43" fmla="*/ 134 h 213"/>
                <a:gd name="T44" fmla="*/ 91 w 132"/>
                <a:gd name="T45" fmla="*/ 134 h 213"/>
                <a:gd name="T46" fmla="*/ 100 w 132"/>
                <a:gd name="T47" fmla="*/ 128 h 213"/>
                <a:gd name="T48" fmla="*/ 113 w 132"/>
                <a:gd name="T49" fmla="*/ 127 h 213"/>
                <a:gd name="T50" fmla="*/ 19 w 132"/>
                <a:gd name="T51" fmla="*/ 127 h 213"/>
                <a:gd name="T52" fmla="*/ 30 w 132"/>
                <a:gd name="T53" fmla="*/ 125 h 213"/>
                <a:gd name="T54" fmla="*/ 15 w 132"/>
                <a:gd name="T55" fmla="*/ 123 h 213"/>
                <a:gd name="T56" fmla="*/ 92 w 132"/>
                <a:gd name="T57" fmla="*/ 121 h 213"/>
                <a:gd name="T58" fmla="*/ 111 w 132"/>
                <a:gd name="T59" fmla="*/ 117 h 213"/>
                <a:gd name="T60" fmla="*/ 103 w 132"/>
                <a:gd name="T61" fmla="*/ 117 h 213"/>
                <a:gd name="T62" fmla="*/ 110 w 132"/>
                <a:gd name="T63" fmla="*/ 116 h 213"/>
                <a:gd name="T64" fmla="*/ 99 w 132"/>
                <a:gd name="T65" fmla="*/ 118 h 213"/>
                <a:gd name="T66" fmla="*/ 99 w 132"/>
                <a:gd name="T67" fmla="*/ 115 h 213"/>
                <a:gd name="T68" fmla="*/ 94 w 132"/>
                <a:gd name="T69" fmla="*/ 109 h 213"/>
                <a:gd name="T70" fmla="*/ 32 w 132"/>
                <a:gd name="T71" fmla="*/ 104 h 213"/>
                <a:gd name="T72" fmla="*/ 102 w 132"/>
                <a:gd name="T73" fmla="*/ 98 h 213"/>
                <a:gd name="T74" fmla="*/ 94 w 132"/>
                <a:gd name="T75" fmla="*/ 102 h 213"/>
                <a:gd name="T76" fmla="*/ 70 w 132"/>
                <a:gd name="T77" fmla="*/ 71 h 213"/>
                <a:gd name="T78" fmla="*/ 53 w 132"/>
                <a:gd name="T79" fmla="*/ 60 h 213"/>
                <a:gd name="T80" fmla="*/ 71 w 132"/>
                <a:gd name="T81" fmla="*/ 55 h 213"/>
                <a:gd name="T82" fmla="*/ 62 w 132"/>
                <a:gd name="T83" fmla="*/ 54 h 213"/>
                <a:gd name="T84" fmla="*/ 102 w 132"/>
                <a:gd name="T85" fmla="*/ 55 h 213"/>
                <a:gd name="T86" fmla="*/ 86 w 132"/>
                <a:gd name="T87" fmla="*/ 51 h 213"/>
                <a:gd name="T88" fmla="*/ 67 w 132"/>
                <a:gd name="T89" fmla="*/ 11 h 213"/>
                <a:gd name="T90" fmla="*/ 90 w 132"/>
                <a:gd name="T91" fmla="*/ 6 h 213"/>
                <a:gd name="T92" fmla="*/ 112 w 132"/>
                <a:gd name="T93" fmla="*/ 4 h 213"/>
                <a:gd name="T94" fmla="*/ 89 w 132"/>
                <a:gd name="T95" fmla="*/ 2 h 213"/>
                <a:gd name="T96" fmla="*/ 77 w 132"/>
                <a:gd name="T97" fmla="*/ 1 h 213"/>
                <a:gd name="T98" fmla="*/ 96 w 132"/>
                <a:gd name="T99" fmla="*/ 2 h 213"/>
                <a:gd name="T100" fmla="*/ 116 w 132"/>
                <a:gd name="T101" fmla="*/ 0 h 213"/>
                <a:gd name="T102" fmla="*/ 117 w 132"/>
                <a:gd name="T103" fmla="*/ 138 h 213"/>
                <a:gd name="T104" fmla="*/ 114 w 132"/>
                <a:gd name="T105" fmla="*/ 196 h 213"/>
                <a:gd name="T106" fmla="*/ 108 w 132"/>
                <a:gd name="T107" fmla="*/ 204 h 213"/>
                <a:gd name="T108" fmla="*/ 116 w 132"/>
                <a:gd name="T109" fmla="*/ 199 h 213"/>
                <a:gd name="T110" fmla="*/ 114 w 132"/>
                <a:gd name="T111" fmla="*/ 209 h 213"/>
                <a:gd name="T112" fmla="*/ 97 w 132"/>
                <a:gd name="T113" fmla="*/ 213 h 213"/>
                <a:gd name="T114" fmla="*/ 78 w 132"/>
                <a:gd name="T115" fmla="*/ 209 h 213"/>
                <a:gd name="T116" fmla="*/ 64 w 132"/>
                <a:gd name="T117" fmla="*/ 206 h 213"/>
                <a:gd name="T118" fmla="*/ 0 w 132"/>
                <a:gd name="T119" fmla="*/ 148 h 213"/>
                <a:gd name="T120" fmla="*/ 44 w 132"/>
                <a:gd name="T121" fmla="*/ 8 h 213"/>
                <a:gd name="T122" fmla="*/ 48 w 132"/>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213">
                  <a:moveTo>
                    <a:pt x="107" y="2"/>
                  </a:moveTo>
                  <a:cubicBezTo>
                    <a:pt x="107" y="3"/>
                    <a:pt x="107" y="3"/>
                    <a:pt x="106" y="3"/>
                  </a:cubicBezTo>
                  <a:cubicBezTo>
                    <a:pt x="106" y="2"/>
                    <a:pt x="106" y="2"/>
                    <a:pt x="107" y="2"/>
                  </a:cubicBezTo>
                  <a:close/>
                  <a:moveTo>
                    <a:pt x="69" y="209"/>
                  </a:moveTo>
                  <a:cubicBezTo>
                    <a:pt x="69" y="209"/>
                    <a:pt x="69" y="209"/>
                    <a:pt x="69" y="210"/>
                  </a:cubicBezTo>
                  <a:cubicBezTo>
                    <a:pt x="70" y="210"/>
                    <a:pt x="70" y="210"/>
                    <a:pt x="70" y="210"/>
                  </a:cubicBezTo>
                  <a:cubicBezTo>
                    <a:pt x="70" y="210"/>
                    <a:pt x="70" y="210"/>
                    <a:pt x="70" y="211"/>
                  </a:cubicBezTo>
                  <a:cubicBezTo>
                    <a:pt x="70" y="211"/>
                    <a:pt x="70" y="211"/>
                    <a:pt x="71" y="211"/>
                  </a:cubicBezTo>
                  <a:cubicBezTo>
                    <a:pt x="71" y="212"/>
                    <a:pt x="70" y="212"/>
                    <a:pt x="70" y="212"/>
                  </a:cubicBezTo>
                  <a:cubicBezTo>
                    <a:pt x="69" y="212"/>
                    <a:pt x="69" y="212"/>
                    <a:pt x="68" y="212"/>
                  </a:cubicBezTo>
                  <a:cubicBezTo>
                    <a:pt x="68" y="212"/>
                    <a:pt x="69" y="211"/>
                    <a:pt x="69" y="211"/>
                  </a:cubicBezTo>
                  <a:cubicBezTo>
                    <a:pt x="69" y="210"/>
                    <a:pt x="69" y="210"/>
                    <a:pt x="69" y="209"/>
                  </a:cubicBezTo>
                  <a:close/>
                  <a:moveTo>
                    <a:pt x="88" y="212"/>
                  </a:moveTo>
                  <a:cubicBezTo>
                    <a:pt x="88" y="212"/>
                    <a:pt x="89" y="212"/>
                    <a:pt x="89" y="212"/>
                  </a:cubicBezTo>
                  <a:cubicBezTo>
                    <a:pt x="89" y="212"/>
                    <a:pt x="90" y="212"/>
                    <a:pt x="90" y="212"/>
                  </a:cubicBezTo>
                  <a:cubicBezTo>
                    <a:pt x="90" y="211"/>
                    <a:pt x="90" y="210"/>
                    <a:pt x="89" y="210"/>
                  </a:cubicBezTo>
                  <a:cubicBezTo>
                    <a:pt x="89" y="209"/>
                    <a:pt x="88" y="209"/>
                    <a:pt x="88" y="209"/>
                  </a:cubicBezTo>
                  <a:cubicBezTo>
                    <a:pt x="88" y="209"/>
                    <a:pt x="88" y="210"/>
                    <a:pt x="88" y="210"/>
                  </a:cubicBezTo>
                  <a:cubicBezTo>
                    <a:pt x="88" y="210"/>
                    <a:pt x="88" y="211"/>
                    <a:pt x="88" y="212"/>
                  </a:cubicBezTo>
                  <a:close/>
                  <a:moveTo>
                    <a:pt x="72" y="209"/>
                  </a:moveTo>
                  <a:cubicBezTo>
                    <a:pt x="73" y="210"/>
                    <a:pt x="73" y="210"/>
                    <a:pt x="74" y="209"/>
                  </a:cubicBezTo>
                  <a:cubicBezTo>
                    <a:pt x="74" y="209"/>
                    <a:pt x="74" y="208"/>
                    <a:pt x="72" y="208"/>
                  </a:cubicBezTo>
                  <a:cubicBezTo>
                    <a:pt x="72" y="209"/>
                    <a:pt x="72" y="209"/>
                    <a:pt x="72" y="209"/>
                  </a:cubicBezTo>
                  <a:close/>
                  <a:moveTo>
                    <a:pt x="110" y="210"/>
                  </a:moveTo>
                  <a:cubicBezTo>
                    <a:pt x="110" y="208"/>
                    <a:pt x="110" y="207"/>
                    <a:pt x="108" y="207"/>
                  </a:cubicBezTo>
                  <a:cubicBezTo>
                    <a:pt x="108" y="208"/>
                    <a:pt x="108" y="209"/>
                    <a:pt x="109" y="209"/>
                  </a:cubicBezTo>
                  <a:cubicBezTo>
                    <a:pt x="109" y="209"/>
                    <a:pt x="109" y="210"/>
                    <a:pt x="110" y="210"/>
                  </a:cubicBezTo>
                  <a:close/>
                  <a:moveTo>
                    <a:pt x="77" y="209"/>
                  </a:moveTo>
                  <a:cubicBezTo>
                    <a:pt x="77" y="209"/>
                    <a:pt x="77" y="208"/>
                    <a:pt x="77" y="207"/>
                  </a:cubicBezTo>
                  <a:cubicBezTo>
                    <a:pt x="77" y="207"/>
                    <a:pt x="77" y="206"/>
                    <a:pt x="76" y="206"/>
                  </a:cubicBezTo>
                  <a:cubicBezTo>
                    <a:pt x="76" y="207"/>
                    <a:pt x="76" y="207"/>
                    <a:pt x="76" y="208"/>
                  </a:cubicBezTo>
                  <a:cubicBezTo>
                    <a:pt x="76" y="209"/>
                    <a:pt x="76" y="209"/>
                    <a:pt x="77" y="209"/>
                  </a:cubicBezTo>
                  <a:close/>
                  <a:moveTo>
                    <a:pt x="91" y="209"/>
                  </a:moveTo>
                  <a:lnTo>
                    <a:pt x="93" y="209"/>
                  </a:lnTo>
                  <a:cubicBezTo>
                    <a:pt x="93" y="208"/>
                    <a:pt x="93" y="208"/>
                    <a:pt x="93" y="207"/>
                  </a:cubicBezTo>
                  <a:cubicBezTo>
                    <a:pt x="92" y="206"/>
                    <a:pt x="92" y="206"/>
                    <a:pt x="91" y="206"/>
                  </a:cubicBezTo>
                  <a:lnTo>
                    <a:pt x="91" y="209"/>
                  </a:lnTo>
                  <a:close/>
                  <a:moveTo>
                    <a:pt x="103" y="206"/>
                  </a:moveTo>
                  <a:cubicBezTo>
                    <a:pt x="103" y="207"/>
                    <a:pt x="103" y="207"/>
                    <a:pt x="104" y="208"/>
                  </a:cubicBezTo>
                  <a:cubicBezTo>
                    <a:pt x="104" y="209"/>
                    <a:pt x="105" y="209"/>
                    <a:pt x="106" y="209"/>
                  </a:cubicBezTo>
                  <a:cubicBezTo>
                    <a:pt x="106" y="208"/>
                    <a:pt x="106" y="208"/>
                    <a:pt x="105" y="208"/>
                  </a:cubicBezTo>
                  <a:cubicBezTo>
                    <a:pt x="105" y="208"/>
                    <a:pt x="104" y="208"/>
                    <a:pt x="104" y="207"/>
                  </a:cubicBezTo>
                  <a:cubicBezTo>
                    <a:pt x="104" y="206"/>
                    <a:pt x="105" y="206"/>
                    <a:pt x="107" y="206"/>
                  </a:cubicBezTo>
                  <a:cubicBezTo>
                    <a:pt x="107" y="205"/>
                    <a:pt x="106" y="205"/>
                    <a:pt x="106" y="205"/>
                  </a:cubicBezTo>
                  <a:cubicBezTo>
                    <a:pt x="106" y="205"/>
                    <a:pt x="105" y="205"/>
                    <a:pt x="105" y="205"/>
                  </a:cubicBezTo>
                  <a:cubicBezTo>
                    <a:pt x="104" y="205"/>
                    <a:pt x="104" y="205"/>
                    <a:pt x="104" y="205"/>
                  </a:cubicBezTo>
                  <a:cubicBezTo>
                    <a:pt x="103" y="205"/>
                    <a:pt x="103" y="206"/>
                    <a:pt x="103" y="206"/>
                  </a:cubicBezTo>
                  <a:close/>
                  <a:moveTo>
                    <a:pt x="98" y="208"/>
                  </a:moveTo>
                  <a:cubicBezTo>
                    <a:pt x="98" y="208"/>
                    <a:pt x="98" y="207"/>
                    <a:pt x="98" y="207"/>
                  </a:cubicBezTo>
                  <a:cubicBezTo>
                    <a:pt x="98" y="206"/>
                    <a:pt x="97" y="206"/>
                    <a:pt x="97" y="206"/>
                  </a:cubicBezTo>
                  <a:cubicBezTo>
                    <a:pt x="97" y="206"/>
                    <a:pt x="96" y="206"/>
                    <a:pt x="95" y="206"/>
                  </a:cubicBezTo>
                  <a:cubicBezTo>
                    <a:pt x="95" y="206"/>
                    <a:pt x="95" y="206"/>
                    <a:pt x="95" y="207"/>
                  </a:cubicBezTo>
                  <a:cubicBezTo>
                    <a:pt x="95" y="207"/>
                    <a:pt x="96" y="207"/>
                    <a:pt x="96" y="208"/>
                  </a:cubicBezTo>
                  <a:cubicBezTo>
                    <a:pt x="96" y="208"/>
                    <a:pt x="97" y="208"/>
                    <a:pt x="97" y="209"/>
                  </a:cubicBezTo>
                  <a:cubicBezTo>
                    <a:pt x="97" y="209"/>
                    <a:pt x="97" y="210"/>
                    <a:pt x="98" y="210"/>
                  </a:cubicBezTo>
                  <a:cubicBezTo>
                    <a:pt x="98" y="211"/>
                    <a:pt x="99" y="211"/>
                    <a:pt x="99" y="211"/>
                  </a:cubicBezTo>
                  <a:cubicBezTo>
                    <a:pt x="99" y="210"/>
                    <a:pt x="99" y="209"/>
                    <a:pt x="100" y="208"/>
                  </a:cubicBezTo>
                  <a:cubicBezTo>
                    <a:pt x="101" y="207"/>
                    <a:pt x="101" y="206"/>
                    <a:pt x="102" y="205"/>
                  </a:cubicBezTo>
                  <a:lnTo>
                    <a:pt x="100" y="205"/>
                  </a:lnTo>
                  <a:cubicBezTo>
                    <a:pt x="100" y="206"/>
                    <a:pt x="100" y="206"/>
                    <a:pt x="99" y="207"/>
                  </a:cubicBezTo>
                  <a:cubicBezTo>
                    <a:pt x="99" y="207"/>
                    <a:pt x="99" y="208"/>
                    <a:pt x="98" y="208"/>
                  </a:cubicBezTo>
                  <a:close/>
                  <a:moveTo>
                    <a:pt x="69" y="205"/>
                  </a:moveTo>
                  <a:cubicBezTo>
                    <a:pt x="69" y="205"/>
                    <a:pt x="70" y="206"/>
                    <a:pt x="70" y="205"/>
                  </a:cubicBezTo>
                  <a:cubicBezTo>
                    <a:pt x="71" y="205"/>
                    <a:pt x="71" y="205"/>
                    <a:pt x="72" y="206"/>
                  </a:cubicBezTo>
                  <a:lnTo>
                    <a:pt x="72" y="204"/>
                  </a:lnTo>
                  <a:cubicBezTo>
                    <a:pt x="71" y="204"/>
                    <a:pt x="71" y="204"/>
                    <a:pt x="70" y="204"/>
                  </a:cubicBezTo>
                  <a:cubicBezTo>
                    <a:pt x="70" y="204"/>
                    <a:pt x="69" y="205"/>
                    <a:pt x="69" y="205"/>
                  </a:cubicBezTo>
                  <a:close/>
                  <a:moveTo>
                    <a:pt x="87" y="204"/>
                  </a:moveTo>
                  <a:cubicBezTo>
                    <a:pt x="87" y="205"/>
                    <a:pt x="88" y="205"/>
                    <a:pt x="88" y="206"/>
                  </a:cubicBezTo>
                  <a:cubicBezTo>
                    <a:pt x="89" y="207"/>
                    <a:pt x="89" y="207"/>
                    <a:pt x="90" y="207"/>
                  </a:cubicBezTo>
                  <a:cubicBezTo>
                    <a:pt x="90" y="207"/>
                    <a:pt x="90" y="206"/>
                    <a:pt x="90" y="206"/>
                  </a:cubicBezTo>
                  <a:cubicBezTo>
                    <a:pt x="90" y="206"/>
                    <a:pt x="90" y="206"/>
                    <a:pt x="90" y="206"/>
                  </a:cubicBezTo>
                  <a:cubicBezTo>
                    <a:pt x="89" y="206"/>
                    <a:pt x="89" y="206"/>
                    <a:pt x="89" y="206"/>
                  </a:cubicBezTo>
                  <a:cubicBezTo>
                    <a:pt x="89" y="206"/>
                    <a:pt x="89" y="206"/>
                    <a:pt x="89" y="205"/>
                  </a:cubicBezTo>
                  <a:cubicBezTo>
                    <a:pt x="88" y="204"/>
                    <a:pt x="89" y="204"/>
                    <a:pt x="91" y="204"/>
                  </a:cubicBezTo>
                  <a:cubicBezTo>
                    <a:pt x="91" y="203"/>
                    <a:pt x="90" y="203"/>
                    <a:pt x="89" y="203"/>
                  </a:cubicBezTo>
                  <a:cubicBezTo>
                    <a:pt x="88" y="203"/>
                    <a:pt x="87" y="203"/>
                    <a:pt x="87" y="204"/>
                  </a:cubicBezTo>
                  <a:close/>
                  <a:moveTo>
                    <a:pt x="82" y="206"/>
                  </a:moveTo>
                  <a:cubicBezTo>
                    <a:pt x="82" y="206"/>
                    <a:pt x="82" y="205"/>
                    <a:pt x="82" y="205"/>
                  </a:cubicBezTo>
                  <a:cubicBezTo>
                    <a:pt x="82" y="204"/>
                    <a:pt x="82" y="204"/>
                    <a:pt x="81" y="204"/>
                  </a:cubicBezTo>
                  <a:cubicBezTo>
                    <a:pt x="81" y="204"/>
                    <a:pt x="80" y="204"/>
                    <a:pt x="80" y="204"/>
                  </a:cubicBezTo>
                  <a:cubicBezTo>
                    <a:pt x="79" y="204"/>
                    <a:pt x="79" y="204"/>
                    <a:pt x="79" y="205"/>
                  </a:cubicBezTo>
                  <a:cubicBezTo>
                    <a:pt x="79" y="205"/>
                    <a:pt x="80" y="205"/>
                    <a:pt x="80" y="206"/>
                  </a:cubicBezTo>
                  <a:cubicBezTo>
                    <a:pt x="80" y="206"/>
                    <a:pt x="81" y="207"/>
                    <a:pt x="81" y="207"/>
                  </a:cubicBezTo>
                  <a:cubicBezTo>
                    <a:pt x="81" y="208"/>
                    <a:pt x="82" y="208"/>
                    <a:pt x="82" y="208"/>
                  </a:cubicBezTo>
                  <a:cubicBezTo>
                    <a:pt x="82" y="209"/>
                    <a:pt x="83" y="209"/>
                    <a:pt x="84" y="209"/>
                  </a:cubicBezTo>
                  <a:cubicBezTo>
                    <a:pt x="83" y="208"/>
                    <a:pt x="83" y="208"/>
                    <a:pt x="84" y="207"/>
                  </a:cubicBezTo>
                  <a:cubicBezTo>
                    <a:pt x="84" y="207"/>
                    <a:pt x="84" y="206"/>
                    <a:pt x="84" y="206"/>
                  </a:cubicBezTo>
                  <a:cubicBezTo>
                    <a:pt x="84" y="205"/>
                    <a:pt x="85" y="205"/>
                    <a:pt x="85" y="204"/>
                  </a:cubicBezTo>
                  <a:cubicBezTo>
                    <a:pt x="85" y="204"/>
                    <a:pt x="86" y="203"/>
                    <a:pt x="86" y="203"/>
                  </a:cubicBezTo>
                  <a:lnTo>
                    <a:pt x="84" y="203"/>
                  </a:lnTo>
                  <a:cubicBezTo>
                    <a:pt x="84" y="204"/>
                    <a:pt x="84" y="205"/>
                    <a:pt x="84" y="205"/>
                  </a:cubicBezTo>
                  <a:cubicBezTo>
                    <a:pt x="83" y="205"/>
                    <a:pt x="83" y="206"/>
                    <a:pt x="82" y="206"/>
                  </a:cubicBezTo>
                  <a:close/>
                  <a:moveTo>
                    <a:pt x="94" y="204"/>
                  </a:moveTo>
                  <a:cubicBezTo>
                    <a:pt x="94" y="205"/>
                    <a:pt x="94" y="205"/>
                    <a:pt x="95" y="205"/>
                  </a:cubicBezTo>
                  <a:cubicBezTo>
                    <a:pt x="96" y="205"/>
                    <a:pt x="96" y="205"/>
                    <a:pt x="96" y="204"/>
                  </a:cubicBezTo>
                  <a:cubicBezTo>
                    <a:pt x="96" y="204"/>
                    <a:pt x="96" y="203"/>
                    <a:pt x="96" y="203"/>
                  </a:cubicBezTo>
                  <a:cubicBezTo>
                    <a:pt x="95" y="203"/>
                    <a:pt x="95" y="202"/>
                    <a:pt x="95" y="202"/>
                  </a:cubicBezTo>
                  <a:cubicBezTo>
                    <a:pt x="95" y="202"/>
                    <a:pt x="94" y="203"/>
                    <a:pt x="94" y="203"/>
                  </a:cubicBezTo>
                  <a:cubicBezTo>
                    <a:pt x="94" y="203"/>
                    <a:pt x="94" y="204"/>
                    <a:pt x="94" y="204"/>
                  </a:cubicBezTo>
                  <a:close/>
                  <a:moveTo>
                    <a:pt x="113" y="203"/>
                  </a:moveTo>
                  <a:cubicBezTo>
                    <a:pt x="114" y="203"/>
                    <a:pt x="114" y="203"/>
                    <a:pt x="114" y="202"/>
                  </a:cubicBezTo>
                  <a:cubicBezTo>
                    <a:pt x="115" y="202"/>
                    <a:pt x="115" y="202"/>
                    <a:pt x="114" y="201"/>
                  </a:cubicBezTo>
                  <a:cubicBezTo>
                    <a:pt x="114" y="201"/>
                    <a:pt x="114" y="201"/>
                    <a:pt x="113" y="202"/>
                  </a:cubicBezTo>
                  <a:cubicBezTo>
                    <a:pt x="113" y="203"/>
                    <a:pt x="113" y="203"/>
                    <a:pt x="113" y="203"/>
                  </a:cubicBezTo>
                  <a:close/>
                  <a:moveTo>
                    <a:pt x="78" y="202"/>
                  </a:moveTo>
                  <a:cubicBezTo>
                    <a:pt x="78" y="203"/>
                    <a:pt x="79" y="203"/>
                    <a:pt x="79" y="203"/>
                  </a:cubicBezTo>
                  <a:cubicBezTo>
                    <a:pt x="80" y="203"/>
                    <a:pt x="80" y="203"/>
                    <a:pt x="80" y="202"/>
                  </a:cubicBezTo>
                  <a:cubicBezTo>
                    <a:pt x="81" y="202"/>
                    <a:pt x="80" y="201"/>
                    <a:pt x="80" y="201"/>
                  </a:cubicBezTo>
                  <a:cubicBezTo>
                    <a:pt x="80" y="201"/>
                    <a:pt x="79" y="200"/>
                    <a:pt x="79" y="200"/>
                  </a:cubicBezTo>
                  <a:cubicBezTo>
                    <a:pt x="79" y="201"/>
                    <a:pt x="79" y="201"/>
                    <a:pt x="78" y="201"/>
                  </a:cubicBezTo>
                  <a:cubicBezTo>
                    <a:pt x="78" y="201"/>
                    <a:pt x="78" y="202"/>
                    <a:pt x="78" y="202"/>
                  </a:cubicBezTo>
                  <a:close/>
                  <a:moveTo>
                    <a:pt x="101" y="204"/>
                  </a:moveTo>
                  <a:cubicBezTo>
                    <a:pt x="102" y="204"/>
                    <a:pt x="103" y="204"/>
                    <a:pt x="103" y="204"/>
                  </a:cubicBezTo>
                  <a:cubicBezTo>
                    <a:pt x="104" y="204"/>
                    <a:pt x="104" y="204"/>
                    <a:pt x="105" y="203"/>
                  </a:cubicBezTo>
                  <a:cubicBezTo>
                    <a:pt x="104" y="203"/>
                    <a:pt x="103" y="203"/>
                    <a:pt x="103" y="202"/>
                  </a:cubicBezTo>
                  <a:cubicBezTo>
                    <a:pt x="102" y="202"/>
                    <a:pt x="102" y="202"/>
                    <a:pt x="102" y="201"/>
                  </a:cubicBezTo>
                  <a:cubicBezTo>
                    <a:pt x="102" y="201"/>
                    <a:pt x="102" y="201"/>
                    <a:pt x="102" y="201"/>
                  </a:cubicBezTo>
                  <a:cubicBezTo>
                    <a:pt x="102" y="201"/>
                    <a:pt x="103" y="200"/>
                    <a:pt x="102" y="200"/>
                  </a:cubicBezTo>
                  <a:cubicBezTo>
                    <a:pt x="102" y="200"/>
                    <a:pt x="102" y="200"/>
                    <a:pt x="102" y="199"/>
                  </a:cubicBezTo>
                  <a:cubicBezTo>
                    <a:pt x="102" y="199"/>
                    <a:pt x="102" y="199"/>
                    <a:pt x="101" y="200"/>
                  </a:cubicBezTo>
                  <a:cubicBezTo>
                    <a:pt x="101" y="201"/>
                    <a:pt x="101" y="201"/>
                    <a:pt x="101" y="202"/>
                  </a:cubicBezTo>
                  <a:cubicBezTo>
                    <a:pt x="101" y="202"/>
                    <a:pt x="101" y="203"/>
                    <a:pt x="101" y="204"/>
                  </a:cubicBezTo>
                  <a:close/>
                  <a:moveTo>
                    <a:pt x="98" y="199"/>
                  </a:moveTo>
                  <a:cubicBezTo>
                    <a:pt x="98" y="200"/>
                    <a:pt x="98" y="200"/>
                    <a:pt x="97" y="200"/>
                  </a:cubicBezTo>
                  <a:cubicBezTo>
                    <a:pt x="97" y="200"/>
                    <a:pt x="97" y="201"/>
                    <a:pt x="97" y="201"/>
                  </a:cubicBezTo>
                  <a:cubicBezTo>
                    <a:pt x="97" y="201"/>
                    <a:pt x="98" y="201"/>
                    <a:pt x="98" y="202"/>
                  </a:cubicBezTo>
                  <a:cubicBezTo>
                    <a:pt x="98" y="203"/>
                    <a:pt x="98" y="203"/>
                    <a:pt x="99" y="203"/>
                  </a:cubicBezTo>
                  <a:cubicBezTo>
                    <a:pt x="99" y="202"/>
                    <a:pt x="99" y="202"/>
                    <a:pt x="100" y="202"/>
                  </a:cubicBezTo>
                  <a:cubicBezTo>
                    <a:pt x="100" y="201"/>
                    <a:pt x="100" y="201"/>
                    <a:pt x="100" y="201"/>
                  </a:cubicBezTo>
                  <a:cubicBezTo>
                    <a:pt x="99" y="201"/>
                    <a:pt x="99" y="200"/>
                    <a:pt x="99" y="201"/>
                  </a:cubicBezTo>
                  <a:cubicBezTo>
                    <a:pt x="99" y="201"/>
                    <a:pt x="99" y="201"/>
                    <a:pt x="98" y="201"/>
                  </a:cubicBezTo>
                  <a:cubicBezTo>
                    <a:pt x="98" y="201"/>
                    <a:pt x="98" y="201"/>
                    <a:pt x="98" y="201"/>
                  </a:cubicBezTo>
                  <a:cubicBezTo>
                    <a:pt x="98" y="201"/>
                    <a:pt x="98" y="201"/>
                    <a:pt x="98" y="201"/>
                  </a:cubicBezTo>
                  <a:cubicBezTo>
                    <a:pt x="98" y="201"/>
                    <a:pt x="98" y="200"/>
                    <a:pt x="98" y="200"/>
                  </a:cubicBezTo>
                  <a:cubicBezTo>
                    <a:pt x="98" y="200"/>
                    <a:pt x="98" y="199"/>
                    <a:pt x="98" y="199"/>
                  </a:cubicBezTo>
                  <a:close/>
                  <a:moveTo>
                    <a:pt x="102" y="199"/>
                  </a:moveTo>
                  <a:cubicBezTo>
                    <a:pt x="103" y="199"/>
                    <a:pt x="103" y="199"/>
                    <a:pt x="103" y="199"/>
                  </a:cubicBezTo>
                  <a:cubicBezTo>
                    <a:pt x="103" y="200"/>
                    <a:pt x="104" y="200"/>
                    <a:pt x="104" y="200"/>
                  </a:cubicBezTo>
                  <a:lnTo>
                    <a:pt x="104" y="198"/>
                  </a:lnTo>
                  <a:cubicBezTo>
                    <a:pt x="103" y="198"/>
                    <a:pt x="103" y="198"/>
                    <a:pt x="103" y="198"/>
                  </a:cubicBezTo>
                  <a:cubicBezTo>
                    <a:pt x="102" y="198"/>
                    <a:pt x="102" y="199"/>
                    <a:pt x="102" y="199"/>
                  </a:cubicBezTo>
                  <a:close/>
                  <a:moveTo>
                    <a:pt x="85" y="202"/>
                  </a:moveTo>
                  <a:cubicBezTo>
                    <a:pt x="86" y="202"/>
                    <a:pt x="87" y="202"/>
                    <a:pt x="88" y="202"/>
                  </a:cubicBezTo>
                  <a:cubicBezTo>
                    <a:pt x="88" y="202"/>
                    <a:pt x="89" y="202"/>
                    <a:pt x="89" y="201"/>
                  </a:cubicBezTo>
                  <a:cubicBezTo>
                    <a:pt x="88" y="201"/>
                    <a:pt x="87" y="200"/>
                    <a:pt x="86" y="199"/>
                  </a:cubicBezTo>
                  <a:cubicBezTo>
                    <a:pt x="86" y="199"/>
                    <a:pt x="86" y="199"/>
                    <a:pt x="86" y="199"/>
                  </a:cubicBezTo>
                  <a:cubicBezTo>
                    <a:pt x="87" y="199"/>
                    <a:pt x="87" y="198"/>
                    <a:pt x="86" y="198"/>
                  </a:cubicBezTo>
                  <a:cubicBezTo>
                    <a:pt x="86" y="198"/>
                    <a:pt x="86" y="198"/>
                    <a:pt x="86" y="198"/>
                  </a:cubicBezTo>
                  <a:cubicBezTo>
                    <a:pt x="86" y="197"/>
                    <a:pt x="86" y="197"/>
                    <a:pt x="85" y="197"/>
                  </a:cubicBezTo>
                  <a:cubicBezTo>
                    <a:pt x="85" y="199"/>
                    <a:pt x="85" y="199"/>
                    <a:pt x="85" y="200"/>
                  </a:cubicBezTo>
                  <a:cubicBezTo>
                    <a:pt x="85" y="200"/>
                    <a:pt x="85" y="201"/>
                    <a:pt x="85" y="202"/>
                  </a:cubicBezTo>
                  <a:close/>
                  <a:moveTo>
                    <a:pt x="82" y="197"/>
                  </a:moveTo>
                  <a:cubicBezTo>
                    <a:pt x="82" y="198"/>
                    <a:pt x="82" y="198"/>
                    <a:pt x="82" y="198"/>
                  </a:cubicBezTo>
                  <a:cubicBezTo>
                    <a:pt x="81" y="198"/>
                    <a:pt x="81" y="199"/>
                    <a:pt x="81" y="199"/>
                  </a:cubicBezTo>
                  <a:cubicBezTo>
                    <a:pt x="81" y="199"/>
                    <a:pt x="82" y="200"/>
                    <a:pt x="82" y="200"/>
                  </a:cubicBezTo>
                  <a:cubicBezTo>
                    <a:pt x="82" y="201"/>
                    <a:pt x="82" y="201"/>
                    <a:pt x="83" y="201"/>
                  </a:cubicBezTo>
                  <a:cubicBezTo>
                    <a:pt x="83" y="200"/>
                    <a:pt x="83" y="200"/>
                    <a:pt x="84" y="200"/>
                  </a:cubicBezTo>
                  <a:cubicBezTo>
                    <a:pt x="84" y="200"/>
                    <a:pt x="84" y="199"/>
                    <a:pt x="84" y="199"/>
                  </a:cubicBezTo>
                  <a:cubicBezTo>
                    <a:pt x="84" y="198"/>
                    <a:pt x="83" y="198"/>
                    <a:pt x="83" y="198"/>
                  </a:cubicBezTo>
                  <a:cubicBezTo>
                    <a:pt x="83" y="199"/>
                    <a:pt x="83" y="199"/>
                    <a:pt x="83" y="199"/>
                  </a:cubicBezTo>
                  <a:cubicBezTo>
                    <a:pt x="83" y="199"/>
                    <a:pt x="82" y="199"/>
                    <a:pt x="82" y="199"/>
                  </a:cubicBezTo>
                  <a:cubicBezTo>
                    <a:pt x="82" y="199"/>
                    <a:pt x="82" y="199"/>
                    <a:pt x="82" y="199"/>
                  </a:cubicBezTo>
                  <a:cubicBezTo>
                    <a:pt x="82" y="199"/>
                    <a:pt x="83" y="198"/>
                    <a:pt x="83" y="198"/>
                  </a:cubicBezTo>
                  <a:cubicBezTo>
                    <a:pt x="83" y="198"/>
                    <a:pt x="82" y="197"/>
                    <a:pt x="82" y="197"/>
                  </a:cubicBezTo>
                  <a:close/>
                  <a:moveTo>
                    <a:pt x="86" y="197"/>
                  </a:moveTo>
                  <a:cubicBezTo>
                    <a:pt x="87" y="197"/>
                    <a:pt x="87" y="197"/>
                    <a:pt x="87" y="197"/>
                  </a:cubicBezTo>
                  <a:cubicBezTo>
                    <a:pt x="87" y="197"/>
                    <a:pt x="88" y="198"/>
                    <a:pt x="88" y="197"/>
                  </a:cubicBezTo>
                  <a:lnTo>
                    <a:pt x="88" y="196"/>
                  </a:lnTo>
                  <a:cubicBezTo>
                    <a:pt x="88" y="196"/>
                    <a:pt x="87" y="196"/>
                    <a:pt x="87" y="196"/>
                  </a:cubicBezTo>
                  <a:cubicBezTo>
                    <a:pt x="87" y="197"/>
                    <a:pt x="86" y="197"/>
                    <a:pt x="86" y="197"/>
                  </a:cubicBezTo>
                  <a:close/>
                  <a:moveTo>
                    <a:pt x="107" y="197"/>
                  </a:moveTo>
                  <a:cubicBezTo>
                    <a:pt x="107" y="197"/>
                    <a:pt x="108" y="197"/>
                    <a:pt x="109" y="198"/>
                  </a:cubicBezTo>
                  <a:cubicBezTo>
                    <a:pt x="110" y="198"/>
                    <a:pt x="110" y="197"/>
                    <a:pt x="111" y="196"/>
                  </a:cubicBezTo>
                  <a:cubicBezTo>
                    <a:pt x="110" y="196"/>
                    <a:pt x="109" y="196"/>
                    <a:pt x="109" y="196"/>
                  </a:cubicBezTo>
                  <a:cubicBezTo>
                    <a:pt x="108" y="196"/>
                    <a:pt x="107" y="196"/>
                    <a:pt x="106" y="196"/>
                  </a:cubicBezTo>
                  <a:lnTo>
                    <a:pt x="107" y="197"/>
                  </a:lnTo>
                  <a:close/>
                  <a:moveTo>
                    <a:pt x="95" y="196"/>
                  </a:moveTo>
                  <a:cubicBezTo>
                    <a:pt x="95" y="197"/>
                    <a:pt x="95" y="197"/>
                    <a:pt x="95" y="197"/>
                  </a:cubicBezTo>
                  <a:cubicBezTo>
                    <a:pt x="94" y="197"/>
                    <a:pt x="94" y="198"/>
                    <a:pt x="94" y="199"/>
                  </a:cubicBezTo>
                  <a:cubicBezTo>
                    <a:pt x="95" y="199"/>
                    <a:pt x="95" y="199"/>
                    <a:pt x="95" y="199"/>
                  </a:cubicBezTo>
                  <a:cubicBezTo>
                    <a:pt x="95" y="200"/>
                    <a:pt x="95" y="200"/>
                    <a:pt x="96" y="200"/>
                  </a:cubicBezTo>
                  <a:cubicBezTo>
                    <a:pt x="96" y="199"/>
                    <a:pt x="96" y="199"/>
                    <a:pt x="96" y="199"/>
                  </a:cubicBezTo>
                  <a:cubicBezTo>
                    <a:pt x="96" y="198"/>
                    <a:pt x="96" y="198"/>
                    <a:pt x="96" y="198"/>
                  </a:cubicBezTo>
                  <a:cubicBezTo>
                    <a:pt x="97" y="197"/>
                    <a:pt x="97" y="197"/>
                    <a:pt x="97" y="197"/>
                  </a:cubicBezTo>
                  <a:cubicBezTo>
                    <a:pt x="97" y="197"/>
                    <a:pt x="98" y="196"/>
                    <a:pt x="98" y="196"/>
                  </a:cubicBezTo>
                  <a:cubicBezTo>
                    <a:pt x="97" y="195"/>
                    <a:pt x="97" y="195"/>
                    <a:pt x="96" y="196"/>
                  </a:cubicBezTo>
                  <a:cubicBezTo>
                    <a:pt x="96" y="196"/>
                    <a:pt x="95" y="196"/>
                    <a:pt x="95" y="196"/>
                  </a:cubicBezTo>
                  <a:close/>
                  <a:moveTo>
                    <a:pt x="79" y="194"/>
                  </a:moveTo>
                  <a:cubicBezTo>
                    <a:pt x="79" y="194"/>
                    <a:pt x="79" y="195"/>
                    <a:pt x="79" y="195"/>
                  </a:cubicBezTo>
                  <a:cubicBezTo>
                    <a:pt x="78" y="195"/>
                    <a:pt x="78" y="196"/>
                    <a:pt x="78" y="197"/>
                  </a:cubicBezTo>
                  <a:cubicBezTo>
                    <a:pt x="79" y="197"/>
                    <a:pt x="79" y="197"/>
                    <a:pt x="79" y="197"/>
                  </a:cubicBezTo>
                  <a:cubicBezTo>
                    <a:pt x="79" y="198"/>
                    <a:pt x="80" y="198"/>
                    <a:pt x="80" y="198"/>
                  </a:cubicBezTo>
                  <a:cubicBezTo>
                    <a:pt x="80" y="197"/>
                    <a:pt x="80" y="197"/>
                    <a:pt x="80" y="197"/>
                  </a:cubicBezTo>
                  <a:cubicBezTo>
                    <a:pt x="80" y="196"/>
                    <a:pt x="80" y="196"/>
                    <a:pt x="81" y="196"/>
                  </a:cubicBezTo>
                  <a:cubicBezTo>
                    <a:pt x="81" y="195"/>
                    <a:pt x="81" y="195"/>
                    <a:pt x="81" y="195"/>
                  </a:cubicBezTo>
                  <a:cubicBezTo>
                    <a:pt x="82" y="195"/>
                    <a:pt x="82" y="194"/>
                    <a:pt x="82" y="194"/>
                  </a:cubicBezTo>
                  <a:cubicBezTo>
                    <a:pt x="81" y="193"/>
                    <a:pt x="81" y="193"/>
                    <a:pt x="80" y="193"/>
                  </a:cubicBezTo>
                  <a:cubicBezTo>
                    <a:pt x="80" y="194"/>
                    <a:pt x="80" y="194"/>
                    <a:pt x="79" y="194"/>
                  </a:cubicBezTo>
                  <a:close/>
                  <a:moveTo>
                    <a:pt x="102" y="192"/>
                  </a:moveTo>
                  <a:cubicBezTo>
                    <a:pt x="103" y="192"/>
                    <a:pt x="104" y="192"/>
                    <a:pt x="104" y="192"/>
                  </a:cubicBezTo>
                  <a:cubicBezTo>
                    <a:pt x="103" y="192"/>
                    <a:pt x="103" y="191"/>
                    <a:pt x="103" y="191"/>
                  </a:cubicBezTo>
                  <a:cubicBezTo>
                    <a:pt x="103" y="191"/>
                    <a:pt x="103" y="191"/>
                    <a:pt x="103" y="191"/>
                  </a:cubicBezTo>
                  <a:cubicBezTo>
                    <a:pt x="103" y="191"/>
                    <a:pt x="103" y="191"/>
                    <a:pt x="102" y="191"/>
                  </a:cubicBezTo>
                  <a:cubicBezTo>
                    <a:pt x="102" y="191"/>
                    <a:pt x="102" y="192"/>
                    <a:pt x="102" y="192"/>
                  </a:cubicBezTo>
                  <a:close/>
                  <a:moveTo>
                    <a:pt x="111" y="190"/>
                  </a:moveTo>
                  <a:cubicBezTo>
                    <a:pt x="110" y="190"/>
                    <a:pt x="109" y="190"/>
                    <a:pt x="109" y="190"/>
                  </a:cubicBezTo>
                  <a:cubicBezTo>
                    <a:pt x="109" y="190"/>
                    <a:pt x="109" y="191"/>
                    <a:pt x="109" y="191"/>
                  </a:cubicBezTo>
                  <a:cubicBezTo>
                    <a:pt x="109" y="191"/>
                    <a:pt x="110" y="191"/>
                    <a:pt x="110" y="191"/>
                  </a:cubicBezTo>
                  <a:cubicBezTo>
                    <a:pt x="110" y="191"/>
                    <a:pt x="110" y="191"/>
                    <a:pt x="111" y="191"/>
                  </a:cubicBezTo>
                  <a:cubicBezTo>
                    <a:pt x="111" y="191"/>
                    <a:pt x="111" y="191"/>
                    <a:pt x="111" y="190"/>
                  </a:cubicBezTo>
                  <a:close/>
                  <a:moveTo>
                    <a:pt x="107" y="191"/>
                  </a:moveTo>
                  <a:cubicBezTo>
                    <a:pt x="107" y="191"/>
                    <a:pt x="107" y="190"/>
                    <a:pt x="106" y="190"/>
                  </a:cubicBezTo>
                  <a:cubicBezTo>
                    <a:pt x="106" y="190"/>
                    <a:pt x="106" y="189"/>
                    <a:pt x="105" y="189"/>
                  </a:cubicBezTo>
                  <a:cubicBezTo>
                    <a:pt x="105" y="191"/>
                    <a:pt x="105" y="191"/>
                    <a:pt x="107" y="191"/>
                  </a:cubicBezTo>
                  <a:close/>
                  <a:moveTo>
                    <a:pt x="86" y="191"/>
                  </a:moveTo>
                  <a:cubicBezTo>
                    <a:pt x="87" y="191"/>
                    <a:pt x="88" y="190"/>
                    <a:pt x="88" y="190"/>
                  </a:cubicBezTo>
                  <a:cubicBezTo>
                    <a:pt x="88" y="190"/>
                    <a:pt x="87" y="190"/>
                    <a:pt x="87" y="190"/>
                  </a:cubicBezTo>
                  <a:cubicBezTo>
                    <a:pt x="87" y="189"/>
                    <a:pt x="87" y="189"/>
                    <a:pt x="87" y="189"/>
                  </a:cubicBezTo>
                  <a:cubicBezTo>
                    <a:pt x="87" y="190"/>
                    <a:pt x="87" y="190"/>
                    <a:pt x="86" y="190"/>
                  </a:cubicBezTo>
                  <a:cubicBezTo>
                    <a:pt x="86" y="190"/>
                    <a:pt x="86" y="190"/>
                    <a:pt x="86" y="191"/>
                  </a:cubicBezTo>
                  <a:close/>
                  <a:moveTo>
                    <a:pt x="91" y="189"/>
                  </a:moveTo>
                  <a:cubicBezTo>
                    <a:pt x="91" y="189"/>
                    <a:pt x="91" y="188"/>
                    <a:pt x="91" y="188"/>
                  </a:cubicBezTo>
                  <a:cubicBezTo>
                    <a:pt x="91" y="188"/>
                    <a:pt x="90" y="187"/>
                    <a:pt x="90" y="187"/>
                  </a:cubicBezTo>
                  <a:cubicBezTo>
                    <a:pt x="89" y="189"/>
                    <a:pt x="89" y="189"/>
                    <a:pt x="91" y="189"/>
                  </a:cubicBezTo>
                  <a:close/>
                  <a:moveTo>
                    <a:pt x="98" y="192"/>
                  </a:moveTo>
                  <a:cubicBezTo>
                    <a:pt x="99" y="192"/>
                    <a:pt x="99" y="191"/>
                    <a:pt x="99" y="191"/>
                  </a:cubicBezTo>
                  <a:cubicBezTo>
                    <a:pt x="100" y="191"/>
                    <a:pt x="100" y="191"/>
                    <a:pt x="100" y="190"/>
                  </a:cubicBezTo>
                  <a:cubicBezTo>
                    <a:pt x="100" y="190"/>
                    <a:pt x="101" y="190"/>
                    <a:pt x="101" y="189"/>
                  </a:cubicBezTo>
                  <a:cubicBezTo>
                    <a:pt x="101" y="189"/>
                    <a:pt x="101" y="188"/>
                    <a:pt x="101" y="188"/>
                  </a:cubicBezTo>
                  <a:cubicBezTo>
                    <a:pt x="101" y="188"/>
                    <a:pt x="100" y="188"/>
                    <a:pt x="100" y="188"/>
                  </a:cubicBezTo>
                  <a:cubicBezTo>
                    <a:pt x="99" y="188"/>
                    <a:pt x="99" y="188"/>
                    <a:pt x="98" y="188"/>
                  </a:cubicBezTo>
                  <a:cubicBezTo>
                    <a:pt x="98" y="188"/>
                    <a:pt x="97" y="187"/>
                    <a:pt x="97" y="187"/>
                  </a:cubicBezTo>
                  <a:cubicBezTo>
                    <a:pt x="97" y="187"/>
                    <a:pt x="96" y="187"/>
                    <a:pt x="96" y="187"/>
                  </a:cubicBezTo>
                  <a:cubicBezTo>
                    <a:pt x="96" y="188"/>
                    <a:pt x="97" y="189"/>
                    <a:pt x="98" y="189"/>
                  </a:cubicBezTo>
                  <a:cubicBezTo>
                    <a:pt x="98" y="190"/>
                    <a:pt x="98" y="191"/>
                    <a:pt x="98" y="192"/>
                  </a:cubicBezTo>
                  <a:close/>
                  <a:moveTo>
                    <a:pt x="82" y="190"/>
                  </a:moveTo>
                  <a:cubicBezTo>
                    <a:pt x="84" y="190"/>
                    <a:pt x="84" y="189"/>
                    <a:pt x="84" y="188"/>
                  </a:cubicBezTo>
                  <a:cubicBezTo>
                    <a:pt x="85" y="188"/>
                    <a:pt x="85" y="187"/>
                    <a:pt x="85" y="186"/>
                  </a:cubicBezTo>
                  <a:cubicBezTo>
                    <a:pt x="85" y="186"/>
                    <a:pt x="84" y="186"/>
                    <a:pt x="84" y="186"/>
                  </a:cubicBezTo>
                  <a:cubicBezTo>
                    <a:pt x="83" y="186"/>
                    <a:pt x="83" y="186"/>
                    <a:pt x="83" y="186"/>
                  </a:cubicBezTo>
                  <a:cubicBezTo>
                    <a:pt x="82" y="186"/>
                    <a:pt x="82" y="186"/>
                    <a:pt x="81" y="185"/>
                  </a:cubicBezTo>
                  <a:cubicBezTo>
                    <a:pt x="81" y="185"/>
                    <a:pt x="81" y="185"/>
                    <a:pt x="80" y="186"/>
                  </a:cubicBezTo>
                  <a:cubicBezTo>
                    <a:pt x="81" y="186"/>
                    <a:pt x="81" y="187"/>
                    <a:pt x="82" y="188"/>
                  </a:cubicBezTo>
                  <a:cubicBezTo>
                    <a:pt x="82" y="188"/>
                    <a:pt x="82" y="189"/>
                    <a:pt x="82" y="190"/>
                  </a:cubicBezTo>
                  <a:close/>
                  <a:moveTo>
                    <a:pt x="51" y="174"/>
                  </a:moveTo>
                  <a:cubicBezTo>
                    <a:pt x="51" y="172"/>
                    <a:pt x="50" y="171"/>
                    <a:pt x="48" y="171"/>
                  </a:cubicBezTo>
                  <a:cubicBezTo>
                    <a:pt x="48" y="172"/>
                    <a:pt x="48" y="173"/>
                    <a:pt x="49" y="173"/>
                  </a:cubicBezTo>
                  <a:cubicBezTo>
                    <a:pt x="49" y="173"/>
                    <a:pt x="50" y="174"/>
                    <a:pt x="51" y="174"/>
                  </a:cubicBezTo>
                  <a:close/>
                  <a:moveTo>
                    <a:pt x="126" y="169"/>
                  </a:moveTo>
                  <a:cubicBezTo>
                    <a:pt x="126" y="170"/>
                    <a:pt x="126" y="170"/>
                    <a:pt x="127" y="170"/>
                  </a:cubicBezTo>
                  <a:cubicBezTo>
                    <a:pt x="127" y="169"/>
                    <a:pt x="127" y="169"/>
                    <a:pt x="126" y="169"/>
                  </a:cubicBezTo>
                  <a:cubicBezTo>
                    <a:pt x="126" y="169"/>
                    <a:pt x="126" y="169"/>
                    <a:pt x="126" y="169"/>
                  </a:cubicBezTo>
                  <a:close/>
                  <a:moveTo>
                    <a:pt x="33" y="167"/>
                  </a:moveTo>
                  <a:cubicBezTo>
                    <a:pt x="33" y="167"/>
                    <a:pt x="34" y="167"/>
                    <a:pt x="34" y="167"/>
                  </a:cubicBezTo>
                  <a:cubicBezTo>
                    <a:pt x="34" y="166"/>
                    <a:pt x="34" y="166"/>
                    <a:pt x="34" y="166"/>
                  </a:cubicBezTo>
                  <a:cubicBezTo>
                    <a:pt x="34" y="166"/>
                    <a:pt x="34" y="166"/>
                    <a:pt x="34" y="166"/>
                  </a:cubicBezTo>
                  <a:cubicBezTo>
                    <a:pt x="33" y="166"/>
                    <a:pt x="33" y="166"/>
                    <a:pt x="33" y="165"/>
                  </a:cubicBezTo>
                  <a:cubicBezTo>
                    <a:pt x="33" y="165"/>
                    <a:pt x="33" y="165"/>
                    <a:pt x="33" y="165"/>
                  </a:cubicBezTo>
                  <a:cubicBezTo>
                    <a:pt x="33" y="165"/>
                    <a:pt x="32" y="165"/>
                    <a:pt x="32" y="165"/>
                  </a:cubicBezTo>
                  <a:cubicBezTo>
                    <a:pt x="32" y="165"/>
                    <a:pt x="32" y="166"/>
                    <a:pt x="32" y="166"/>
                  </a:cubicBezTo>
                  <a:cubicBezTo>
                    <a:pt x="32" y="166"/>
                    <a:pt x="33" y="167"/>
                    <a:pt x="33" y="167"/>
                  </a:cubicBezTo>
                  <a:close/>
                  <a:moveTo>
                    <a:pt x="14" y="165"/>
                  </a:moveTo>
                  <a:cubicBezTo>
                    <a:pt x="14" y="165"/>
                    <a:pt x="14" y="165"/>
                    <a:pt x="15" y="165"/>
                  </a:cubicBezTo>
                  <a:cubicBezTo>
                    <a:pt x="15" y="164"/>
                    <a:pt x="15" y="164"/>
                    <a:pt x="15" y="164"/>
                  </a:cubicBezTo>
                  <a:lnTo>
                    <a:pt x="13" y="164"/>
                  </a:lnTo>
                  <a:cubicBezTo>
                    <a:pt x="13" y="164"/>
                    <a:pt x="13" y="165"/>
                    <a:pt x="13" y="165"/>
                  </a:cubicBezTo>
                  <a:cubicBezTo>
                    <a:pt x="14" y="165"/>
                    <a:pt x="14" y="165"/>
                    <a:pt x="14" y="165"/>
                  </a:cubicBezTo>
                  <a:close/>
                  <a:moveTo>
                    <a:pt x="68" y="164"/>
                  </a:moveTo>
                  <a:lnTo>
                    <a:pt x="69" y="164"/>
                  </a:lnTo>
                  <a:cubicBezTo>
                    <a:pt x="69" y="163"/>
                    <a:pt x="69" y="163"/>
                    <a:pt x="68" y="162"/>
                  </a:cubicBezTo>
                  <a:lnTo>
                    <a:pt x="68" y="164"/>
                  </a:lnTo>
                  <a:close/>
                  <a:moveTo>
                    <a:pt x="70" y="164"/>
                  </a:moveTo>
                  <a:cubicBezTo>
                    <a:pt x="70" y="164"/>
                    <a:pt x="70" y="164"/>
                    <a:pt x="70" y="164"/>
                  </a:cubicBezTo>
                  <a:cubicBezTo>
                    <a:pt x="71" y="163"/>
                    <a:pt x="71" y="163"/>
                    <a:pt x="71" y="163"/>
                  </a:cubicBezTo>
                  <a:cubicBezTo>
                    <a:pt x="71" y="162"/>
                    <a:pt x="71" y="162"/>
                    <a:pt x="70" y="162"/>
                  </a:cubicBezTo>
                  <a:cubicBezTo>
                    <a:pt x="70" y="162"/>
                    <a:pt x="70" y="162"/>
                    <a:pt x="70" y="162"/>
                  </a:cubicBezTo>
                  <a:cubicBezTo>
                    <a:pt x="70" y="162"/>
                    <a:pt x="70" y="163"/>
                    <a:pt x="70" y="164"/>
                  </a:cubicBezTo>
                  <a:cubicBezTo>
                    <a:pt x="70" y="164"/>
                    <a:pt x="70" y="164"/>
                    <a:pt x="70" y="164"/>
                  </a:cubicBezTo>
                  <a:close/>
                  <a:moveTo>
                    <a:pt x="35" y="155"/>
                  </a:moveTo>
                  <a:cubicBezTo>
                    <a:pt x="36" y="154"/>
                    <a:pt x="35" y="153"/>
                    <a:pt x="34" y="153"/>
                  </a:cubicBezTo>
                  <a:cubicBezTo>
                    <a:pt x="34" y="153"/>
                    <a:pt x="34" y="154"/>
                    <a:pt x="34" y="154"/>
                  </a:cubicBezTo>
                  <a:cubicBezTo>
                    <a:pt x="34" y="155"/>
                    <a:pt x="35" y="155"/>
                    <a:pt x="35" y="155"/>
                  </a:cubicBezTo>
                  <a:close/>
                  <a:moveTo>
                    <a:pt x="113" y="139"/>
                  </a:moveTo>
                  <a:cubicBezTo>
                    <a:pt x="113" y="140"/>
                    <a:pt x="114" y="140"/>
                    <a:pt x="114" y="139"/>
                  </a:cubicBezTo>
                  <a:cubicBezTo>
                    <a:pt x="115" y="139"/>
                    <a:pt x="114" y="138"/>
                    <a:pt x="114" y="138"/>
                  </a:cubicBezTo>
                  <a:cubicBezTo>
                    <a:pt x="113" y="138"/>
                    <a:pt x="113" y="139"/>
                    <a:pt x="113" y="139"/>
                  </a:cubicBezTo>
                  <a:close/>
                  <a:moveTo>
                    <a:pt x="110" y="138"/>
                  </a:moveTo>
                  <a:cubicBezTo>
                    <a:pt x="110" y="138"/>
                    <a:pt x="110" y="138"/>
                    <a:pt x="110" y="138"/>
                  </a:cubicBezTo>
                  <a:cubicBezTo>
                    <a:pt x="110" y="139"/>
                    <a:pt x="110" y="139"/>
                    <a:pt x="110" y="139"/>
                  </a:cubicBezTo>
                  <a:cubicBezTo>
                    <a:pt x="110" y="139"/>
                    <a:pt x="110" y="139"/>
                    <a:pt x="110" y="139"/>
                  </a:cubicBezTo>
                  <a:cubicBezTo>
                    <a:pt x="110" y="140"/>
                    <a:pt x="111" y="140"/>
                    <a:pt x="111" y="140"/>
                  </a:cubicBezTo>
                  <a:cubicBezTo>
                    <a:pt x="112" y="139"/>
                    <a:pt x="112" y="139"/>
                    <a:pt x="111" y="138"/>
                  </a:cubicBezTo>
                  <a:cubicBezTo>
                    <a:pt x="111" y="138"/>
                    <a:pt x="111" y="137"/>
                    <a:pt x="112" y="137"/>
                  </a:cubicBezTo>
                  <a:lnTo>
                    <a:pt x="110" y="137"/>
                  </a:lnTo>
                  <a:cubicBezTo>
                    <a:pt x="110" y="137"/>
                    <a:pt x="110" y="137"/>
                    <a:pt x="110" y="137"/>
                  </a:cubicBezTo>
                  <a:cubicBezTo>
                    <a:pt x="110" y="137"/>
                    <a:pt x="110" y="138"/>
                    <a:pt x="110" y="138"/>
                  </a:cubicBezTo>
                  <a:close/>
                  <a:moveTo>
                    <a:pt x="6" y="138"/>
                  </a:moveTo>
                  <a:cubicBezTo>
                    <a:pt x="7" y="139"/>
                    <a:pt x="7" y="139"/>
                    <a:pt x="8" y="139"/>
                  </a:cubicBezTo>
                  <a:lnTo>
                    <a:pt x="8" y="137"/>
                  </a:lnTo>
                  <a:cubicBezTo>
                    <a:pt x="7" y="136"/>
                    <a:pt x="6" y="137"/>
                    <a:pt x="6" y="138"/>
                  </a:cubicBezTo>
                  <a:close/>
                  <a:moveTo>
                    <a:pt x="10" y="136"/>
                  </a:moveTo>
                  <a:cubicBezTo>
                    <a:pt x="10" y="135"/>
                    <a:pt x="10" y="135"/>
                    <a:pt x="10" y="135"/>
                  </a:cubicBezTo>
                  <a:cubicBezTo>
                    <a:pt x="11" y="135"/>
                    <a:pt x="11" y="134"/>
                    <a:pt x="10" y="134"/>
                  </a:cubicBezTo>
                  <a:lnTo>
                    <a:pt x="9" y="134"/>
                  </a:lnTo>
                  <a:cubicBezTo>
                    <a:pt x="9" y="135"/>
                    <a:pt x="9" y="135"/>
                    <a:pt x="10" y="136"/>
                  </a:cubicBezTo>
                  <a:close/>
                  <a:moveTo>
                    <a:pt x="111" y="134"/>
                  </a:moveTo>
                  <a:cubicBezTo>
                    <a:pt x="111" y="134"/>
                    <a:pt x="111" y="134"/>
                    <a:pt x="112" y="134"/>
                  </a:cubicBezTo>
                  <a:cubicBezTo>
                    <a:pt x="112" y="133"/>
                    <a:pt x="112" y="133"/>
                    <a:pt x="112" y="133"/>
                  </a:cubicBezTo>
                  <a:cubicBezTo>
                    <a:pt x="112" y="133"/>
                    <a:pt x="112" y="133"/>
                    <a:pt x="112" y="132"/>
                  </a:cubicBezTo>
                  <a:cubicBezTo>
                    <a:pt x="112" y="132"/>
                    <a:pt x="112" y="132"/>
                    <a:pt x="112" y="132"/>
                  </a:cubicBezTo>
                  <a:cubicBezTo>
                    <a:pt x="112" y="132"/>
                    <a:pt x="111" y="133"/>
                    <a:pt x="111" y="133"/>
                  </a:cubicBezTo>
                  <a:cubicBezTo>
                    <a:pt x="111" y="133"/>
                    <a:pt x="111" y="134"/>
                    <a:pt x="111" y="134"/>
                  </a:cubicBezTo>
                  <a:close/>
                  <a:moveTo>
                    <a:pt x="97" y="131"/>
                  </a:moveTo>
                  <a:cubicBezTo>
                    <a:pt x="97" y="131"/>
                    <a:pt x="97" y="131"/>
                    <a:pt x="97" y="131"/>
                  </a:cubicBezTo>
                  <a:cubicBezTo>
                    <a:pt x="97" y="131"/>
                    <a:pt x="97" y="131"/>
                    <a:pt x="97" y="131"/>
                  </a:cubicBezTo>
                  <a:lnTo>
                    <a:pt x="98" y="131"/>
                  </a:lnTo>
                  <a:cubicBezTo>
                    <a:pt x="98" y="131"/>
                    <a:pt x="99" y="132"/>
                    <a:pt x="99" y="132"/>
                  </a:cubicBezTo>
                  <a:lnTo>
                    <a:pt x="99" y="130"/>
                  </a:lnTo>
                  <a:cubicBezTo>
                    <a:pt x="98" y="130"/>
                    <a:pt x="97" y="130"/>
                    <a:pt x="97" y="131"/>
                  </a:cubicBezTo>
                  <a:close/>
                  <a:moveTo>
                    <a:pt x="89" y="134"/>
                  </a:moveTo>
                  <a:cubicBezTo>
                    <a:pt x="90" y="134"/>
                    <a:pt x="90" y="134"/>
                    <a:pt x="91" y="134"/>
                  </a:cubicBezTo>
                  <a:cubicBezTo>
                    <a:pt x="91" y="134"/>
                    <a:pt x="91" y="133"/>
                    <a:pt x="91" y="133"/>
                  </a:cubicBezTo>
                  <a:cubicBezTo>
                    <a:pt x="91" y="132"/>
                    <a:pt x="91" y="132"/>
                    <a:pt x="91" y="131"/>
                  </a:cubicBezTo>
                  <a:cubicBezTo>
                    <a:pt x="91" y="131"/>
                    <a:pt x="91" y="130"/>
                    <a:pt x="91" y="130"/>
                  </a:cubicBezTo>
                  <a:cubicBezTo>
                    <a:pt x="90" y="131"/>
                    <a:pt x="89" y="133"/>
                    <a:pt x="89" y="134"/>
                  </a:cubicBezTo>
                  <a:close/>
                  <a:moveTo>
                    <a:pt x="36" y="131"/>
                  </a:moveTo>
                  <a:cubicBezTo>
                    <a:pt x="36" y="130"/>
                    <a:pt x="36" y="130"/>
                    <a:pt x="36" y="130"/>
                  </a:cubicBezTo>
                  <a:cubicBezTo>
                    <a:pt x="35" y="130"/>
                    <a:pt x="35" y="129"/>
                    <a:pt x="35" y="129"/>
                  </a:cubicBezTo>
                  <a:cubicBezTo>
                    <a:pt x="34" y="129"/>
                    <a:pt x="34" y="130"/>
                    <a:pt x="34" y="130"/>
                  </a:cubicBezTo>
                  <a:cubicBezTo>
                    <a:pt x="34" y="131"/>
                    <a:pt x="35" y="131"/>
                    <a:pt x="36" y="131"/>
                  </a:cubicBezTo>
                  <a:close/>
                  <a:moveTo>
                    <a:pt x="100" y="130"/>
                  </a:moveTo>
                  <a:lnTo>
                    <a:pt x="101" y="130"/>
                  </a:lnTo>
                  <a:cubicBezTo>
                    <a:pt x="101" y="130"/>
                    <a:pt x="101" y="130"/>
                    <a:pt x="102" y="129"/>
                  </a:cubicBezTo>
                  <a:cubicBezTo>
                    <a:pt x="101" y="129"/>
                    <a:pt x="101" y="129"/>
                    <a:pt x="101" y="129"/>
                  </a:cubicBezTo>
                  <a:cubicBezTo>
                    <a:pt x="101" y="128"/>
                    <a:pt x="101" y="128"/>
                    <a:pt x="100" y="128"/>
                  </a:cubicBezTo>
                  <a:cubicBezTo>
                    <a:pt x="100" y="128"/>
                    <a:pt x="100" y="129"/>
                    <a:pt x="100" y="129"/>
                  </a:cubicBezTo>
                  <a:cubicBezTo>
                    <a:pt x="100" y="129"/>
                    <a:pt x="100" y="129"/>
                    <a:pt x="100" y="130"/>
                  </a:cubicBezTo>
                  <a:close/>
                  <a:moveTo>
                    <a:pt x="13" y="128"/>
                  </a:moveTo>
                  <a:cubicBezTo>
                    <a:pt x="12" y="128"/>
                    <a:pt x="12" y="128"/>
                    <a:pt x="12" y="129"/>
                  </a:cubicBezTo>
                  <a:cubicBezTo>
                    <a:pt x="12" y="129"/>
                    <a:pt x="12" y="130"/>
                    <a:pt x="13" y="130"/>
                  </a:cubicBezTo>
                  <a:lnTo>
                    <a:pt x="13" y="128"/>
                  </a:lnTo>
                  <a:close/>
                  <a:moveTo>
                    <a:pt x="111" y="128"/>
                  </a:moveTo>
                  <a:cubicBezTo>
                    <a:pt x="111" y="128"/>
                    <a:pt x="111" y="128"/>
                    <a:pt x="111" y="128"/>
                  </a:cubicBezTo>
                  <a:lnTo>
                    <a:pt x="111" y="129"/>
                  </a:lnTo>
                  <a:lnTo>
                    <a:pt x="111" y="130"/>
                  </a:lnTo>
                  <a:cubicBezTo>
                    <a:pt x="111" y="131"/>
                    <a:pt x="111" y="131"/>
                    <a:pt x="112" y="131"/>
                  </a:cubicBezTo>
                  <a:cubicBezTo>
                    <a:pt x="112" y="129"/>
                    <a:pt x="112" y="128"/>
                    <a:pt x="114" y="129"/>
                  </a:cubicBezTo>
                  <a:cubicBezTo>
                    <a:pt x="114" y="128"/>
                    <a:pt x="114" y="128"/>
                    <a:pt x="114" y="128"/>
                  </a:cubicBezTo>
                  <a:cubicBezTo>
                    <a:pt x="113" y="128"/>
                    <a:pt x="113" y="128"/>
                    <a:pt x="113" y="127"/>
                  </a:cubicBezTo>
                  <a:cubicBezTo>
                    <a:pt x="113" y="127"/>
                    <a:pt x="112" y="127"/>
                    <a:pt x="112" y="127"/>
                  </a:cubicBezTo>
                  <a:cubicBezTo>
                    <a:pt x="111" y="127"/>
                    <a:pt x="111" y="128"/>
                    <a:pt x="111" y="128"/>
                  </a:cubicBezTo>
                  <a:close/>
                  <a:moveTo>
                    <a:pt x="92" y="129"/>
                  </a:moveTo>
                  <a:cubicBezTo>
                    <a:pt x="92" y="129"/>
                    <a:pt x="93" y="129"/>
                    <a:pt x="93" y="129"/>
                  </a:cubicBezTo>
                  <a:cubicBezTo>
                    <a:pt x="93" y="129"/>
                    <a:pt x="93" y="128"/>
                    <a:pt x="93" y="128"/>
                  </a:cubicBezTo>
                  <a:cubicBezTo>
                    <a:pt x="93" y="128"/>
                    <a:pt x="93" y="128"/>
                    <a:pt x="93" y="127"/>
                  </a:cubicBezTo>
                  <a:cubicBezTo>
                    <a:pt x="93" y="127"/>
                    <a:pt x="93" y="127"/>
                    <a:pt x="93" y="127"/>
                  </a:cubicBezTo>
                  <a:cubicBezTo>
                    <a:pt x="93" y="127"/>
                    <a:pt x="93" y="128"/>
                    <a:pt x="93" y="128"/>
                  </a:cubicBezTo>
                  <a:cubicBezTo>
                    <a:pt x="92" y="128"/>
                    <a:pt x="92" y="128"/>
                    <a:pt x="92" y="128"/>
                  </a:cubicBezTo>
                  <a:cubicBezTo>
                    <a:pt x="92" y="129"/>
                    <a:pt x="92" y="129"/>
                    <a:pt x="92" y="129"/>
                  </a:cubicBezTo>
                  <a:cubicBezTo>
                    <a:pt x="92" y="129"/>
                    <a:pt x="92" y="129"/>
                    <a:pt x="92" y="129"/>
                  </a:cubicBezTo>
                  <a:close/>
                  <a:moveTo>
                    <a:pt x="19" y="130"/>
                  </a:moveTo>
                  <a:cubicBezTo>
                    <a:pt x="20" y="129"/>
                    <a:pt x="20" y="129"/>
                    <a:pt x="20" y="128"/>
                  </a:cubicBezTo>
                  <a:cubicBezTo>
                    <a:pt x="20" y="127"/>
                    <a:pt x="19" y="127"/>
                    <a:pt x="19" y="127"/>
                  </a:cubicBezTo>
                  <a:cubicBezTo>
                    <a:pt x="18" y="127"/>
                    <a:pt x="18" y="128"/>
                    <a:pt x="18" y="128"/>
                  </a:cubicBezTo>
                  <a:cubicBezTo>
                    <a:pt x="18" y="129"/>
                    <a:pt x="19" y="129"/>
                    <a:pt x="19" y="130"/>
                  </a:cubicBezTo>
                  <a:close/>
                  <a:moveTo>
                    <a:pt x="95" y="130"/>
                  </a:moveTo>
                  <a:cubicBezTo>
                    <a:pt x="96" y="129"/>
                    <a:pt x="97" y="129"/>
                    <a:pt x="97" y="129"/>
                  </a:cubicBezTo>
                  <a:cubicBezTo>
                    <a:pt x="97" y="129"/>
                    <a:pt x="98" y="129"/>
                    <a:pt x="99" y="130"/>
                  </a:cubicBezTo>
                  <a:cubicBezTo>
                    <a:pt x="99" y="129"/>
                    <a:pt x="99" y="128"/>
                    <a:pt x="99" y="128"/>
                  </a:cubicBezTo>
                  <a:cubicBezTo>
                    <a:pt x="99" y="127"/>
                    <a:pt x="99" y="127"/>
                    <a:pt x="98" y="126"/>
                  </a:cubicBezTo>
                  <a:cubicBezTo>
                    <a:pt x="98" y="127"/>
                    <a:pt x="98" y="128"/>
                    <a:pt x="98" y="128"/>
                  </a:cubicBezTo>
                  <a:cubicBezTo>
                    <a:pt x="97" y="128"/>
                    <a:pt x="97" y="128"/>
                    <a:pt x="97" y="129"/>
                  </a:cubicBezTo>
                  <a:cubicBezTo>
                    <a:pt x="96" y="129"/>
                    <a:pt x="96" y="129"/>
                    <a:pt x="96" y="129"/>
                  </a:cubicBezTo>
                  <a:cubicBezTo>
                    <a:pt x="96" y="129"/>
                    <a:pt x="95" y="129"/>
                    <a:pt x="95" y="130"/>
                  </a:cubicBezTo>
                  <a:close/>
                  <a:moveTo>
                    <a:pt x="29" y="128"/>
                  </a:moveTo>
                  <a:cubicBezTo>
                    <a:pt x="30" y="127"/>
                    <a:pt x="30" y="127"/>
                    <a:pt x="30" y="127"/>
                  </a:cubicBezTo>
                  <a:cubicBezTo>
                    <a:pt x="31" y="126"/>
                    <a:pt x="31" y="125"/>
                    <a:pt x="30" y="125"/>
                  </a:cubicBezTo>
                  <a:lnTo>
                    <a:pt x="29" y="125"/>
                  </a:lnTo>
                  <a:cubicBezTo>
                    <a:pt x="28" y="125"/>
                    <a:pt x="28" y="126"/>
                    <a:pt x="28" y="127"/>
                  </a:cubicBezTo>
                  <a:cubicBezTo>
                    <a:pt x="28" y="127"/>
                    <a:pt x="29" y="128"/>
                    <a:pt x="29" y="128"/>
                  </a:cubicBezTo>
                  <a:close/>
                  <a:moveTo>
                    <a:pt x="12" y="128"/>
                  </a:moveTo>
                  <a:cubicBezTo>
                    <a:pt x="11" y="127"/>
                    <a:pt x="11" y="125"/>
                    <a:pt x="11" y="124"/>
                  </a:cubicBezTo>
                  <a:cubicBezTo>
                    <a:pt x="9" y="124"/>
                    <a:pt x="7" y="124"/>
                    <a:pt x="7" y="125"/>
                  </a:cubicBezTo>
                  <a:cubicBezTo>
                    <a:pt x="7" y="126"/>
                    <a:pt x="6" y="127"/>
                    <a:pt x="7" y="128"/>
                  </a:cubicBezTo>
                  <a:cubicBezTo>
                    <a:pt x="7" y="129"/>
                    <a:pt x="8" y="130"/>
                    <a:pt x="9" y="130"/>
                  </a:cubicBezTo>
                  <a:cubicBezTo>
                    <a:pt x="10" y="131"/>
                    <a:pt x="11" y="130"/>
                    <a:pt x="12" y="128"/>
                  </a:cubicBezTo>
                  <a:close/>
                  <a:moveTo>
                    <a:pt x="15" y="121"/>
                  </a:moveTo>
                  <a:cubicBezTo>
                    <a:pt x="15" y="121"/>
                    <a:pt x="14" y="121"/>
                    <a:pt x="14" y="122"/>
                  </a:cubicBezTo>
                  <a:cubicBezTo>
                    <a:pt x="14" y="122"/>
                    <a:pt x="14" y="122"/>
                    <a:pt x="14" y="122"/>
                  </a:cubicBezTo>
                  <a:cubicBezTo>
                    <a:pt x="14" y="122"/>
                    <a:pt x="14" y="123"/>
                    <a:pt x="14" y="123"/>
                  </a:cubicBezTo>
                  <a:cubicBezTo>
                    <a:pt x="14" y="123"/>
                    <a:pt x="15" y="123"/>
                    <a:pt x="15" y="123"/>
                  </a:cubicBezTo>
                  <a:lnTo>
                    <a:pt x="15" y="121"/>
                  </a:lnTo>
                  <a:close/>
                  <a:moveTo>
                    <a:pt x="110" y="122"/>
                  </a:moveTo>
                  <a:cubicBezTo>
                    <a:pt x="111" y="122"/>
                    <a:pt x="112" y="122"/>
                    <a:pt x="112" y="120"/>
                  </a:cubicBezTo>
                  <a:cubicBezTo>
                    <a:pt x="111" y="120"/>
                    <a:pt x="110" y="120"/>
                    <a:pt x="110" y="121"/>
                  </a:cubicBezTo>
                  <a:cubicBezTo>
                    <a:pt x="110" y="121"/>
                    <a:pt x="110" y="122"/>
                    <a:pt x="110" y="122"/>
                  </a:cubicBezTo>
                  <a:close/>
                  <a:moveTo>
                    <a:pt x="94" y="120"/>
                  </a:moveTo>
                  <a:cubicBezTo>
                    <a:pt x="94" y="120"/>
                    <a:pt x="94" y="121"/>
                    <a:pt x="95" y="121"/>
                  </a:cubicBezTo>
                  <a:cubicBezTo>
                    <a:pt x="95" y="121"/>
                    <a:pt x="96" y="121"/>
                    <a:pt x="96" y="121"/>
                  </a:cubicBezTo>
                  <a:cubicBezTo>
                    <a:pt x="96" y="120"/>
                    <a:pt x="96" y="120"/>
                    <a:pt x="96" y="119"/>
                  </a:cubicBezTo>
                  <a:cubicBezTo>
                    <a:pt x="96" y="119"/>
                    <a:pt x="95" y="119"/>
                    <a:pt x="94" y="120"/>
                  </a:cubicBezTo>
                  <a:close/>
                  <a:moveTo>
                    <a:pt x="90" y="121"/>
                  </a:moveTo>
                  <a:cubicBezTo>
                    <a:pt x="90" y="121"/>
                    <a:pt x="91" y="121"/>
                    <a:pt x="91" y="122"/>
                  </a:cubicBezTo>
                  <a:cubicBezTo>
                    <a:pt x="91" y="122"/>
                    <a:pt x="91" y="122"/>
                    <a:pt x="92" y="122"/>
                  </a:cubicBezTo>
                  <a:cubicBezTo>
                    <a:pt x="91" y="122"/>
                    <a:pt x="91" y="121"/>
                    <a:pt x="92" y="121"/>
                  </a:cubicBezTo>
                  <a:cubicBezTo>
                    <a:pt x="92" y="121"/>
                    <a:pt x="92" y="120"/>
                    <a:pt x="92" y="120"/>
                  </a:cubicBezTo>
                  <a:cubicBezTo>
                    <a:pt x="92" y="120"/>
                    <a:pt x="92" y="120"/>
                    <a:pt x="92" y="119"/>
                  </a:cubicBezTo>
                  <a:cubicBezTo>
                    <a:pt x="92" y="119"/>
                    <a:pt x="92" y="119"/>
                    <a:pt x="92" y="119"/>
                  </a:cubicBezTo>
                  <a:cubicBezTo>
                    <a:pt x="92" y="119"/>
                    <a:pt x="92" y="120"/>
                    <a:pt x="92" y="120"/>
                  </a:cubicBezTo>
                  <a:cubicBezTo>
                    <a:pt x="91" y="120"/>
                    <a:pt x="91" y="120"/>
                    <a:pt x="91" y="120"/>
                  </a:cubicBezTo>
                  <a:cubicBezTo>
                    <a:pt x="91" y="120"/>
                    <a:pt x="91" y="120"/>
                    <a:pt x="90" y="121"/>
                  </a:cubicBezTo>
                  <a:cubicBezTo>
                    <a:pt x="90" y="121"/>
                    <a:pt x="90" y="121"/>
                    <a:pt x="90" y="121"/>
                  </a:cubicBezTo>
                  <a:close/>
                  <a:moveTo>
                    <a:pt x="17" y="120"/>
                  </a:moveTo>
                  <a:cubicBezTo>
                    <a:pt x="18" y="120"/>
                    <a:pt x="19" y="120"/>
                    <a:pt x="19" y="119"/>
                  </a:cubicBezTo>
                  <a:cubicBezTo>
                    <a:pt x="19" y="119"/>
                    <a:pt x="19" y="118"/>
                    <a:pt x="19" y="118"/>
                  </a:cubicBezTo>
                  <a:cubicBezTo>
                    <a:pt x="19" y="118"/>
                    <a:pt x="19" y="117"/>
                    <a:pt x="18" y="117"/>
                  </a:cubicBezTo>
                  <a:cubicBezTo>
                    <a:pt x="18" y="118"/>
                    <a:pt x="18" y="118"/>
                    <a:pt x="17" y="118"/>
                  </a:cubicBezTo>
                  <a:cubicBezTo>
                    <a:pt x="17" y="118"/>
                    <a:pt x="17" y="119"/>
                    <a:pt x="17" y="120"/>
                  </a:cubicBezTo>
                  <a:close/>
                  <a:moveTo>
                    <a:pt x="111" y="117"/>
                  </a:moveTo>
                  <a:cubicBezTo>
                    <a:pt x="110" y="118"/>
                    <a:pt x="111" y="119"/>
                    <a:pt x="112" y="119"/>
                  </a:cubicBezTo>
                  <a:cubicBezTo>
                    <a:pt x="112" y="119"/>
                    <a:pt x="113" y="120"/>
                    <a:pt x="114" y="120"/>
                  </a:cubicBezTo>
                  <a:cubicBezTo>
                    <a:pt x="115" y="119"/>
                    <a:pt x="115" y="118"/>
                    <a:pt x="115" y="117"/>
                  </a:cubicBezTo>
                  <a:cubicBezTo>
                    <a:pt x="114" y="116"/>
                    <a:pt x="113" y="116"/>
                    <a:pt x="111" y="117"/>
                  </a:cubicBezTo>
                  <a:close/>
                  <a:moveTo>
                    <a:pt x="109" y="114"/>
                  </a:moveTo>
                  <a:cubicBezTo>
                    <a:pt x="109" y="114"/>
                    <a:pt x="109" y="114"/>
                    <a:pt x="109" y="114"/>
                  </a:cubicBezTo>
                  <a:cubicBezTo>
                    <a:pt x="109" y="114"/>
                    <a:pt x="109" y="114"/>
                    <a:pt x="109" y="114"/>
                  </a:cubicBezTo>
                  <a:cubicBezTo>
                    <a:pt x="108" y="114"/>
                    <a:pt x="108" y="113"/>
                    <a:pt x="107" y="112"/>
                  </a:cubicBezTo>
                  <a:cubicBezTo>
                    <a:pt x="106" y="112"/>
                    <a:pt x="106" y="112"/>
                    <a:pt x="105" y="112"/>
                  </a:cubicBezTo>
                  <a:cubicBezTo>
                    <a:pt x="106" y="112"/>
                    <a:pt x="106" y="113"/>
                    <a:pt x="106" y="113"/>
                  </a:cubicBezTo>
                  <a:cubicBezTo>
                    <a:pt x="106" y="114"/>
                    <a:pt x="106" y="114"/>
                    <a:pt x="106" y="115"/>
                  </a:cubicBezTo>
                  <a:cubicBezTo>
                    <a:pt x="106" y="115"/>
                    <a:pt x="106" y="116"/>
                    <a:pt x="105" y="116"/>
                  </a:cubicBezTo>
                  <a:cubicBezTo>
                    <a:pt x="104" y="116"/>
                    <a:pt x="104" y="116"/>
                    <a:pt x="103" y="116"/>
                  </a:cubicBezTo>
                  <a:cubicBezTo>
                    <a:pt x="103" y="117"/>
                    <a:pt x="103" y="117"/>
                    <a:pt x="103" y="117"/>
                  </a:cubicBezTo>
                  <a:cubicBezTo>
                    <a:pt x="103" y="117"/>
                    <a:pt x="103" y="117"/>
                    <a:pt x="104" y="117"/>
                  </a:cubicBezTo>
                  <a:lnTo>
                    <a:pt x="104" y="117"/>
                  </a:lnTo>
                  <a:cubicBezTo>
                    <a:pt x="104" y="117"/>
                    <a:pt x="105" y="117"/>
                    <a:pt x="105" y="117"/>
                  </a:cubicBezTo>
                  <a:cubicBezTo>
                    <a:pt x="104" y="118"/>
                    <a:pt x="104" y="118"/>
                    <a:pt x="104" y="118"/>
                  </a:cubicBezTo>
                  <a:cubicBezTo>
                    <a:pt x="103" y="118"/>
                    <a:pt x="103" y="118"/>
                    <a:pt x="103" y="118"/>
                  </a:cubicBezTo>
                  <a:cubicBezTo>
                    <a:pt x="102" y="118"/>
                    <a:pt x="102" y="117"/>
                    <a:pt x="101" y="118"/>
                  </a:cubicBezTo>
                  <a:cubicBezTo>
                    <a:pt x="101" y="118"/>
                    <a:pt x="101" y="119"/>
                    <a:pt x="102" y="119"/>
                  </a:cubicBezTo>
                  <a:cubicBezTo>
                    <a:pt x="102" y="119"/>
                    <a:pt x="102" y="119"/>
                    <a:pt x="103" y="120"/>
                  </a:cubicBezTo>
                  <a:cubicBezTo>
                    <a:pt x="103" y="120"/>
                    <a:pt x="103" y="120"/>
                    <a:pt x="104" y="120"/>
                  </a:cubicBezTo>
                  <a:cubicBezTo>
                    <a:pt x="104" y="120"/>
                    <a:pt x="104" y="121"/>
                    <a:pt x="104" y="121"/>
                  </a:cubicBezTo>
                  <a:cubicBezTo>
                    <a:pt x="104" y="120"/>
                    <a:pt x="105" y="119"/>
                    <a:pt x="106" y="118"/>
                  </a:cubicBezTo>
                  <a:cubicBezTo>
                    <a:pt x="107" y="117"/>
                    <a:pt x="108" y="117"/>
                    <a:pt x="109" y="118"/>
                  </a:cubicBezTo>
                  <a:cubicBezTo>
                    <a:pt x="109" y="117"/>
                    <a:pt x="109" y="117"/>
                    <a:pt x="109" y="116"/>
                  </a:cubicBezTo>
                  <a:cubicBezTo>
                    <a:pt x="109" y="116"/>
                    <a:pt x="109" y="116"/>
                    <a:pt x="110" y="116"/>
                  </a:cubicBezTo>
                  <a:cubicBezTo>
                    <a:pt x="109" y="115"/>
                    <a:pt x="109" y="115"/>
                    <a:pt x="109" y="116"/>
                  </a:cubicBezTo>
                  <a:cubicBezTo>
                    <a:pt x="109" y="116"/>
                    <a:pt x="108" y="116"/>
                    <a:pt x="108" y="116"/>
                  </a:cubicBezTo>
                  <a:cubicBezTo>
                    <a:pt x="108" y="116"/>
                    <a:pt x="108" y="116"/>
                    <a:pt x="107" y="116"/>
                  </a:cubicBezTo>
                  <a:cubicBezTo>
                    <a:pt x="107" y="116"/>
                    <a:pt x="107" y="116"/>
                    <a:pt x="107" y="116"/>
                  </a:cubicBezTo>
                  <a:cubicBezTo>
                    <a:pt x="107" y="115"/>
                    <a:pt x="108" y="115"/>
                    <a:pt x="108" y="115"/>
                  </a:cubicBezTo>
                  <a:cubicBezTo>
                    <a:pt x="109" y="114"/>
                    <a:pt x="109" y="114"/>
                    <a:pt x="110" y="115"/>
                  </a:cubicBezTo>
                  <a:cubicBezTo>
                    <a:pt x="110" y="114"/>
                    <a:pt x="111" y="114"/>
                    <a:pt x="111" y="113"/>
                  </a:cubicBezTo>
                  <a:cubicBezTo>
                    <a:pt x="110" y="113"/>
                    <a:pt x="110" y="113"/>
                    <a:pt x="110" y="112"/>
                  </a:cubicBezTo>
                  <a:cubicBezTo>
                    <a:pt x="110" y="112"/>
                    <a:pt x="110" y="112"/>
                    <a:pt x="110" y="112"/>
                  </a:cubicBezTo>
                  <a:cubicBezTo>
                    <a:pt x="111" y="111"/>
                    <a:pt x="111" y="111"/>
                    <a:pt x="111" y="111"/>
                  </a:cubicBezTo>
                  <a:cubicBezTo>
                    <a:pt x="110" y="111"/>
                    <a:pt x="110" y="111"/>
                    <a:pt x="110" y="111"/>
                  </a:cubicBezTo>
                  <a:cubicBezTo>
                    <a:pt x="110" y="111"/>
                    <a:pt x="110" y="112"/>
                    <a:pt x="110" y="112"/>
                  </a:cubicBezTo>
                  <a:cubicBezTo>
                    <a:pt x="110" y="113"/>
                    <a:pt x="110" y="114"/>
                    <a:pt x="109" y="114"/>
                  </a:cubicBezTo>
                  <a:close/>
                  <a:moveTo>
                    <a:pt x="99" y="118"/>
                  </a:moveTo>
                  <a:cubicBezTo>
                    <a:pt x="100" y="117"/>
                    <a:pt x="100" y="117"/>
                    <a:pt x="101" y="117"/>
                  </a:cubicBezTo>
                  <a:cubicBezTo>
                    <a:pt x="101" y="117"/>
                    <a:pt x="102" y="116"/>
                    <a:pt x="103" y="116"/>
                  </a:cubicBezTo>
                  <a:cubicBezTo>
                    <a:pt x="103" y="115"/>
                    <a:pt x="103" y="114"/>
                    <a:pt x="102" y="114"/>
                  </a:cubicBezTo>
                  <a:cubicBezTo>
                    <a:pt x="102" y="113"/>
                    <a:pt x="101" y="113"/>
                    <a:pt x="101" y="112"/>
                  </a:cubicBezTo>
                  <a:cubicBezTo>
                    <a:pt x="101" y="111"/>
                    <a:pt x="101" y="111"/>
                    <a:pt x="102" y="111"/>
                  </a:cubicBezTo>
                  <a:cubicBezTo>
                    <a:pt x="102" y="111"/>
                    <a:pt x="102" y="111"/>
                    <a:pt x="102" y="110"/>
                  </a:cubicBezTo>
                  <a:cubicBezTo>
                    <a:pt x="102" y="110"/>
                    <a:pt x="101" y="109"/>
                    <a:pt x="99" y="109"/>
                  </a:cubicBezTo>
                  <a:cubicBezTo>
                    <a:pt x="99" y="110"/>
                    <a:pt x="99" y="110"/>
                    <a:pt x="99" y="110"/>
                  </a:cubicBezTo>
                  <a:cubicBezTo>
                    <a:pt x="98" y="110"/>
                    <a:pt x="98" y="111"/>
                    <a:pt x="98" y="111"/>
                  </a:cubicBezTo>
                  <a:cubicBezTo>
                    <a:pt x="98" y="111"/>
                    <a:pt x="99" y="111"/>
                    <a:pt x="99" y="111"/>
                  </a:cubicBezTo>
                  <a:cubicBezTo>
                    <a:pt x="100" y="110"/>
                    <a:pt x="100" y="111"/>
                    <a:pt x="100" y="111"/>
                  </a:cubicBezTo>
                  <a:cubicBezTo>
                    <a:pt x="100" y="112"/>
                    <a:pt x="99" y="113"/>
                    <a:pt x="99" y="113"/>
                  </a:cubicBezTo>
                  <a:cubicBezTo>
                    <a:pt x="98" y="114"/>
                    <a:pt x="98" y="115"/>
                    <a:pt x="97" y="115"/>
                  </a:cubicBezTo>
                  <a:lnTo>
                    <a:pt x="99" y="115"/>
                  </a:lnTo>
                  <a:cubicBezTo>
                    <a:pt x="99" y="115"/>
                    <a:pt x="99" y="114"/>
                    <a:pt x="99" y="114"/>
                  </a:cubicBezTo>
                  <a:cubicBezTo>
                    <a:pt x="99" y="114"/>
                    <a:pt x="100" y="113"/>
                    <a:pt x="100" y="113"/>
                  </a:cubicBezTo>
                  <a:cubicBezTo>
                    <a:pt x="100" y="113"/>
                    <a:pt x="101" y="113"/>
                    <a:pt x="101" y="114"/>
                  </a:cubicBezTo>
                  <a:cubicBezTo>
                    <a:pt x="101" y="115"/>
                    <a:pt x="100" y="115"/>
                    <a:pt x="100" y="116"/>
                  </a:cubicBezTo>
                  <a:cubicBezTo>
                    <a:pt x="99" y="117"/>
                    <a:pt x="99" y="117"/>
                    <a:pt x="99" y="118"/>
                  </a:cubicBezTo>
                  <a:close/>
                  <a:moveTo>
                    <a:pt x="89" y="110"/>
                  </a:moveTo>
                  <a:cubicBezTo>
                    <a:pt x="89" y="109"/>
                    <a:pt x="89" y="109"/>
                    <a:pt x="88" y="109"/>
                  </a:cubicBezTo>
                  <a:cubicBezTo>
                    <a:pt x="88" y="108"/>
                    <a:pt x="88" y="108"/>
                    <a:pt x="87" y="108"/>
                  </a:cubicBezTo>
                  <a:cubicBezTo>
                    <a:pt x="87" y="108"/>
                    <a:pt x="87" y="109"/>
                    <a:pt x="87" y="109"/>
                  </a:cubicBezTo>
                  <a:cubicBezTo>
                    <a:pt x="88" y="110"/>
                    <a:pt x="88" y="110"/>
                    <a:pt x="89" y="110"/>
                  </a:cubicBezTo>
                  <a:close/>
                  <a:moveTo>
                    <a:pt x="91" y="108"/>
                  </a:moveTo>
                  <a:cubicBezTo>
                    <a:pt x="92" y="108"/>
                    <a:pt x="92" y="108"/>
                    <a:pt x="93" y="108"/>
                  </a:cubicBezTo>
                  <a:cubicBezTo>
                    <a:pt x="93" y="108"/>
                    <a:pt x="93" y="108"/>
                    <a:pt x="93" y="109"/>
                  </a:cubicBezTo>
                  <a:cubicBezTo>
                    <a:pt x="94" y="109"/>
                    <a:pt x="94" y="109"/>
                    <a:pt x="94" y="109"/>
                  </a:cubicBezTo>
                  <a:cubicBezTo>
                    <a:pt x="94" y="109"/>
                    <a:pt x="95" y="109"/>
                    <a:pt x="95" y="109"/>
                  </a:cubicBezTo>
                  <a:cubicBezTo>
                    <a:pt x="95" y="109"/>
                    <a:pt x="95" y="108"/>
                    <a:pt x="95" y="108"/>
                  </a:cubicBezTo>
                  <a:cubicBezTo>
                    <a:pt x="95" y="107"/>
                    <a:pt x="95" y="107"/>
                    <a:pt x="95" y="107"/>
                  </a:cubicBezTo>
                  <a:cubicBezTo>
                    <a:pt x="94" y="107"/>
                    <a:pt x="94" y="107"/>
                    <a:pt x="93" y="107"/>
                  </a:cubicBezTo>
                  <a:cubicBezTo>
                    <a:pt x="92" y="107"/>
                    <a:pt x="92" y="107"/>
                    <a:pt x="91" y="108"/>
                  </a:cubicBezTo>
                  <a:close/>
                  <a:moveTo>
                    <a:pt x="94" y="105"/>
                  </a:moveTo>
                  <a:cubicBezTo>
                    <a:pt x="94" y="105"/>
                    <a:pt x="95" y="105"/>
                    <a:pt x="95" y="105"/>
                  </a:cubicBezTo>
                  <a:cubicBezTo>
                    <a:pt x="95" y="105"/>
                    <a:pt x="96" y="105"/>
                    <a:pt x="96" y="105"/>
                  </a:cubicBezTo>
                  <a:cubicBezTo>
                    <a:pt x="96" y="104"/>
                    <a:pt x="96" y="104"/>
                    <a:pt x="96" y="104"/>
                  </a:cubicBezTo>
                  <a:cubicBezTo>
                    <a:pt x="96" y="104"/>
                    <a:pt x="95" y="104"/>
                    <a:pt x="95" y="104"/>
                  </a:cubicBezTo>
                  <a:cubicBezTo>
                    <a:pt x="95" y="104"/>
                    <a:pt x="95" y="104"/>
                    <a:pt x="94" y="104"/>
                  </a:cubicBezTo>
                  <a:cubicBezTo>
                    <a:pt x="94" y="104"/>
                    <a:pt x="94" y="105"/>
                    <a:pt x="94" y="105"/>
                  </a:cubicBezTo>
                  <a:close/>
                  <a:moveTo>
                    <a:pt x="33" y="106"/>
                  </a:moveTo>
                  <a:cubicBezTo>
                    <a:pt x="33" y="105"/>
                    <a:pt x="33" y="104"/>
                    <a:pt x="32" y="104"/>
                  </a:cubicBezTo>
                  <a:cubicBezTo>
                    <a:pt x="32" y="104"/>
                    <a:pt x="31" y="104"/>
                    <a:pt x="31" y="103"/>
                  </a:cubicBezTo>
                  <a:cubicBezTo>
                    <a:pt x="30" y="104"/>
                    <a:pt x="31" y="105"/>
                    <a:pt x="31" y="106"/>
                  </a:cubicBezTo>
                  <a:cubicBezTo>
                    <a:pt x="32" y="106"/>
                    <a:pt x="32" y="106"/>
                    <a:pt x="33" y="106"/>
                  </a:cubicBezTo>
                  <a:close/>
                  <a:moveTo>
                    <a:pt x="103" y="105"/>
                  </a:moveTo>
                  <a:cubicBezTo>
                    <a:pt x="104" y="105"/>
                    <a:pt x="104" y="105"/>
                    <a:pt x="104" y="104"/>
                  </a:cubicBezTo>
                  <a:cubicBezTo>
                    <a:pt x="105" y="104"/>
                    <a:pt x="105" y="103"/>
                    <a:pt x="105" y="103"/>
                  </a:cubicBezTo>
                  <a:cubicBezTo>
                    <a:pt x="104" y="103"/>
                    <a:pt x="103" y="103"/>
                    <a:pt x="103" y="105"/>
                  </a:cubicBezTo>
                  <a:close/>
                  <a:moveTo>
                    <a:pt x="100" y="100"/>
                  </a:moveTo>
                  <a:cubicBezTo>
                    <a:pt x="100" y="99"/>
                    <a:pt x="100" y="98"/>
                    <a:pt x="99" y="98"/>
                  </a:cubicBezTo>
                  <a:cubicBezTo>
                    <a:pt x="99" y="99"/>
                    <a:pt x="99" y="100"/>
                    <a:pt x="99" y="100"/>
                  </a:cubicBezTo>
                  <a:cubicBezTo>
                    <a:pt x="100" y="100"/>
                    <a:pt x="100" y="100"/>
                    <a:pt x="100" y="101"/>
                  </a:cubicBezTo>
                  <a:lnTo>
                    <a:pt x="101" y="101"/>
                  </a:lnTo>
                  <a:cubicBezTo>
                    <a:pt x="101" y="101"/>
                    <a:pt x="101" y="100"/>
                    <a:pt x="102" y="100"/>
                  </a:cubicBezTo>
                  <a:cubicBezTo>
                    <a:pt x="102" y="99"/>
                    <a:pt x="102" y="99"/>
                    <a:pt x="102" y="98"/>
                  </a:cubicBezTo>
                  <a:cubicBezTo>
                    <a:pt x="101" y="98"/>
                    <a:pt x="101" y="98"/>
                    <a:pt x="101" y="98"/>
                  </a:cubicBezTo>
                  <a:cubicBezTo>
                    <a:pt x="100" y="97"/>
                    <a:pt x="100" y="97"/>
                    <a:pt x="100" y="98"/>
                  </a:cubicBezTo>
                  <a:cubicBezTo>
                    <a:pt x="100" y="98"/>
                    <a:pt x="100" y="98"/>
                    <a:pt x="100" y="99"/>
                  </a:cubicBezTo>
                  <a:cubicBezTo>
                    <a:pt x="100" y="100"/>
                    <a:pt x="100" y="100"/>
                    <a:pt x="100" y="100"/>
                  </a:cubicBezTo>
                  <a:close/>
                  <a:moveTo>
                    <a:pt x="94" y="102"/>
                  </a:moveTo>
                  <a:cubicBezTo>
                    <a:pt x="95" y="101"/>
                    <a:pt x="96" y="100"/>
                    <a:pt x="96" y="99"/>
                  </a:cubicBezTo>
                  <a:cubicBezTo>
                    <a:pt x="96" y="99"/>
                    <a:pt x="95" y="99"/>
                    <a:pt x="95" y="98"/>
                  </a:cubicBezTo>
                  <a:cubicBezTo>
                    <a:pt x="95" y="98"/>
                    <a:pt x="95" y="98"/>
                    <a:pt x="95" y="98"/>
                  </a:cubicBezTo>
                  <a:cubicBezTo>
                    <a:pt x="95" y="98"/>
                    <a:pt x="95" y="98"/>
                    <a:pt x="94" y="98"/>
                  </a:cubicBezTo>
                  <a:cubicBezTo>
                    <a:pt x="94" y="98"/>
                    <a:pt x="94" y="98"/>
                    <a:pt x="94" y="98"/>
                  </a:cubicBezTo>
                  <a:cubicBezTo>
                    <a:pt x="95" y="99"/>
                    <a:pt x="95" y="99"/>
                    <a:pt x="95" y="99"/>
                  </a:cubicBezTo>
                  <a:cubicBezTo>
                    <a:pt x="95" y="99"/>
                    <a:pt x="95" y="100"/>
                    <a:pt x="95" y="100"/>
                  </a:cubicBezTo>
                  <a:cubicBezTo>
                    <a:pt x="94" y="100"/>
                    <a:pt x="94" y="100"/>
                    <a:pt x="94" y="101"/>
                  </a:cubicBezTo>
                  <a:cubicBezTo>
                    <a:pt x="94" y="101"/>
                    <a:pt x="94" y="101"/>
                    <a:pt x="94" y="102"/>
                  </a:cubicBezTo>
                  <a:close/>
                  <a:moveTo>
                    <a:pt x="80" y="81"/>
                  </a:moveTo>
                  <a:cubicBezTo>
                    <a:pt x="81" y="81"/>
                    <a:pt x="81" y="81"/>
                    <a:pt x="81" y="81"/>
                  </a:cubicBezTo>
                  <a:cubicBezTo>
                    <a:pt x="82" y="81"/>
                    <a:pt x="82" y="81"/>
                    <a:pt x="82" y="80"/>
                  </a:cubicBezTo>
                  <a:cubicBezTo>
                    <a:pt x="82" y="80"/>
                    <a:pt x="82" y="80"/>
                    <a:pt x="82" y="79"/>
                  </a:cubicBezTo>
                  <a:cubicBezTo>
                    <a:pt x="82" y="79"/>
                    <a:pt x="81" y="79"/>
                    <a:pt x="81" y="79"/>
                  </a:cubicBezTo>
                  <a:cubicBezTo>
                    <a:pt x="80" y="80"/>
                    <a:pt x="80" y="80"/>
                    <a:pt x="80" y="81"/>
                  </a:cubicBezTo>
                  <a:close/>
                  <a:moveTo>
                    <a:pt x="69" y="75"/>
                  </a:moveTo>
                  <a:cubicBezTo>
                    <a:pt x="69" y="76"/>
                    <a:pt x="69" y="76"/>
                    <a:pt x="70" y="76"/>
                  </a:cubicBezTo>
                  <a:cubicBezTo>
                    <a:pt x="70" y="76"/>
                    <a:pt x="70" y="76"/>
                    <a:pt x="70" y="75"/>
                  </a:cubicBezTo>
                  <a:cubicBezTo>
                    <a:pt x="70" y="75"/>
                    <a:pt x="70" y="74"/>
                    <a:pt x="70" y="74"/>
                  </a:cubicBezTo>
                  <a:cubicBezTo>
                    <a:pt x="69" y="75"/>
                    <a:pt x="69" y="75"/>
                    <a:pt x="69" y="75"/>
                  </a:cubicBezTo>
                  <a:close/>
                  <a:moveTo>
                    <a:pt x="68" y="69"/>
                  </a:moveTo>
                  <a:cubicBezTo>
                    <a:pt x="68" y="69"/>
                    <a:pt x="69" y="69"/>
                    <a:pt x="69" y="70"/>
                  </a:cubicBezTo>
                  <a:cubicBezTo>
                    <a:pt x="69" y="71"/>
                    <a:pt x="70" y="71"/>
                    <a:pt x="70" y="71"/>
                  </a:cubicBezTo>
                  <a:cubicBezTo>
                    <a:pt x="71" y="71"/>
                    <a:pt x="71" y="71"/>
                    <a:pt x="71" y="70"/>
                  </a:cubicBezTo>
                  <a:cubicBezTo>
                    <a:pt x="71" y="69"/>
                    <a:pt x="72" y="69"/>
                    <a:pt x="72" y="68"/>
                  </a:cubicBezTo>
                  <a:cubicBezTo>
                    <a:pt x="72" y="67"/>
                    <a:pt x="71" y="67"/>
                    <a:pt x="71" y="66"/>
                  </a:cubicBezTo>
                  <a:cubicBezTo>
                    <a:pt x="71" y="66"/>
                    <a:pt x="70" y="66"/>
                    <a:pt x="70" y="66"/>
                  </a:cubicBezTo>
                  <a:cubicBezTo>
                    <a:pt x="69" y="66"/>
                    <a:pt x="69" y="66"/>
                    <a:pt x="68" y="67"/>
                  </a:cubicBezTo>
                  <a:cubicBezTo>
                    <a:pt x="68" y="67"/>
                    <a:pt x="68" y="68"/>
                    <a:pt x="68" y="69"/>
                  </a:cubicBezTo>
                  <a:close/>
                  <a:moveTo>
                    <a:pt x="95" y="64"/>
                  </a:moveTo>
                  <a:cubicBezTo>
                    <a:pt x="95" y="63"/>
                    <a:pt x="94" y="63"/>
                    <a:pt x="93" y="63"/>
                  </a:cubicBezTo>
                  <a:cubicBezTo>
                    <a:pt x="93" y="64"/>
                    <a:pt x="93" y="64"/>
                    <a:pt x="93" y="65"/>
                  </a:cubicBezTo>
                  <a:cubicBezTo>
                    <a:pt x="94" y="65"/>
                    <a:pt x="94" y="65"/>
                    <a:pt x="95" y="64"/>
                  </a:cubicBezTo>
                  <a:close/>
                  <a:moveTo>
                    <a:pt x="53" y="60"/>
                  </a:moveTo>
                  <a:cubicBezTo>
                    <a:pt x="54" y="61"/>
                    <a:pt x="54" y="61"/>
                    <a:pt x="54" y="60"/>
                  </a:cubicBezTo>
                  <a:cubicBezTo>
                    <a:pt x="55" y="60"/>
                    <a:pt x="55" y="60"/>
                    <a:pt x="55" y="59"/>
                  </a:cubicBezTo>
                  <a:cubicBezTo>
                    <a:pt x="54" y="59"/>
                    <a:pt x="53" y="59"/>
                    <a:pt x="53" y="60"/>
                  </a:cubicBezTo>
                  <a:close/>
                  <a:moveTo>
                    <a:pt x="50" y="59"/>
                  </a:moveTo>
                  <a:cubicBezTo>
                    <a:pt x="50" y="59"/>
                    <a:pt x="51" y="59"/>
                    <a:pt x="51" y="59"/>
                  </a:cubicBezTo>
                  <a:cubicBezTo>
                    <a:pt x="51" y="59"/>
                    <a:pt x="51" y="59"/>
                    <a:pt x="52" y="59"/>
                  </a:cubicBezTo>
                  <a:cubicBezTo>
                    <a:pt x="52" y="57"/>
                    <a:pt x="51" y="57"/>
                    <a:pt x="50" y="57"/>
                  </a:cubicBezTo>
                  <a:cubicBezTo>
                    <a:pt x="51" y="58"/>
                    <a:pt x="51" y="58"/>
                    <a:pt x="50" y="58"/>
                  </a:cubicBezTo>
                  <a:cubicBezTo>
                    <a:pt x="50" y="58"/>
                    <a:pt x="50" y="59"/>
                    <a:pt x="50" y="59"/>
                  </a:cubicBezTo>
                  <a:close/>
                  <a:moveTo>
                    <a:pt x="35" y="57"/>
                  </a:moveTo>
                  <a:cubicBezTo>
                    <a:pt x="36" y="57"/>
                    <a:pt x="36" y="57"/>
                    <a:pt x="36" y="57"/>
                  </a:cubicBezTo>
                  <a:cubicBezTo>
                    <a:pt x="36" y="57"/>
                    <a:pt x="36" y="58"/>
                    <a:pt x="37" y="57"/>
                  </a:cubicBezTo>
                  <a:cubicBezTo>
                    <a:pt x="37" y="57"/>
                    <a:pt x="38" y="56"/>
                    <a:pt x="37" y="56"/>
                  </a:cubicBezTo>
                  <a:cubicBezTo>
                    <a:pt x="36" y="56"/>
                    <a:pt x="35" y="56"/>
                    <a:pt x="35" y="57"/>
                  </a:cubicBezTo>
                  <a:close/>
                  <a:moveTo>
                    <a:pt x="71" y="57"/>
                  </a:moveTo>
                  <a:cubicBezTo>
                    <a:pt x="72" y="56"/>
                    <a:pt x="72" y="56"/>
                    <a:pt x="72" y="55"/>
                  </a:cubicBezTo>
                  <a:cubicBezTo>
                    <a:pt x="72" y="55"/>
                    <a:pt x="71" y="55"/>
                    <a:pt x="71" y="55"/>
                  </a:cubicBezTo>
                  <a:cubicBezTo>
                    <a:pt x="71" y="55"/>
                    <a:pt x="71" y="56"/>
                    <a:pt x="71" y="56"/>
                  </a:cubicBezTo>
                  <a:cubicBezTo>
                    <a:pt x="71" y="56"/>
                    <a:pt x="71" y="57"/>
                    <a:pt x="71" y="57"/>
                  </a:cubicBezTo>
                  <a:close/>
                  <a:moveTo>
                    <a:pt x="33" y="54"/>
                  </a:moveTo>
                  <a:cubicBezTo>
                    <a:pt x="33" y="54"/>
                    <a:pt x="33" y="54"/>
                    <a:pt x="33" y="54"/>
                  </a:cubicBezTo>
                  <a:cubicBezTo>
                    <a:pt x="33" y="53"/>
                    <a:pt x="33" y="53"/>
                    <a:pt x="33" y="53"/>
                  </a:cubicBezTo>
                  <a:cubicBezTo>
                    <a:pt x="33" y="53"/>
                    <a:pt x="32" y="53"/>
                    <a:pt x="32" y="53"/>
                  </a:cubicBezTo>
                  <a:cubicBezTo>
                    <a:pt x="32" y="52"/>
                    <a:pt x="32" y="52"/>
                    <a:pt x="31" y="52"/>
                  </a:cubicBezTo>
                  <a:cubicBezTo>
                    <a:pt x="31" y="52"/>
                    <a:pt x="31" y="53"/>
                    <a:pt x="31" y="54"/>
                  </a:cubicBezTo>
                  <a:cubicBezTo>
                    <a:pt x="32" y="54"/>
                    <a:pt x="32" y="54"/>
                    <a:pt x="33" y="54"/>
                  </a:cubicBezTo>
                  <a:close/>
                  <a:moveTo>
                    <a:pt x="62" y="52"/>
                  </a:moveTo>
                  <a:cubicBezTo>
                    <a:pt x="61" y="52"/>
                    <a:pt x="61" y="52"/>
                    <a:pt x="61" y="53"/>
                  </a:cubicBezTo>
                  <a:cubicBezTo>
                    <a:pt x="62" y="53"/>
                    <a:pt x="62" y="53"/>
                    <a:pt x="62" y="53"/>
                  </a:cubicBezTo>
                  <a:cubicBezTo>
                    <a:pt x="62" y="53"/>
                    <a:pt x="62" y="53"/>
                    <a:pt x="62" y="54"/>
                  </a:cubicBezTo>
                  <a:cubicBezTo>
                    <a:pt x="63" y="54"/>
                    <a:pt x="63" y="54"/>
                    <a:pt x="62" y="54"/>
                  </a:cubicBezTo>
                  <a:cubicBezTo>
                    <a:pt x="59" y="69"/>
                    <a:pt x="55" y="83"/>
                    <a:pt x="51" y="96"/>
                  </a:cubicBezTo>
                  <a:cubicBezTo>
                    <a:pt x="48" y="110"/>
                    <a:pt x="44" y="125"/>
                    <a:pt x="41" y="139"/>
                  </a:cubicBezTo>
                  <a:lnTo>
                    <a:pt x="64" y="139"/>
                  </a:lnTo>
                  <a:cubicBezTo>
                    <a:pt x="63" y="124"/>
                    <a:pt x="64" y="109"/>
                    <a:pt x="64" y="94"/>
                  </a:cubicBezTo>
                  <a:cubicBezTo>
                    <a:pt x="64" y="79"/>
                    <a:pt x="64" y="64"/>
                    <a:pt x="63" y="50"/>
                  </a:cubicBezTo>
                  <a:cubicBezTo>
                    <a:pt x="63" y="51"/>
                    <a:pt x="63" y="52"/>
                    <a:pt x="63" y="52"/>
                  </a:cubicBezTo>
                  <a:cubicBezTo>
                    <a:pt x="63" y="53"/>
                    <a:pt x="62" y="52"/>
                    <a:pt x="62" y="52"/>
                  </a:cubicBezTo>
                  <a:close/>
                  <a:moveTo>
                    <a:pt x="35" y="53"/>
                  </a:moveTo>
                  <a:cubicBezTo>
                    <a:pt x="36" y="53"/>
                    <a:pt x="36" y="53"/>
                    <a:pt x="37" y="52"/>
                  </a:cubicBezTo>
                  <a:cubicBezTo>
                    <a:pt x="37" y="51"/>
                    <a:pt x="37" y="51"/>
                    <a:pt x="37" y="50"/>
                  </a:cubicBezTo>
                  <a:cubicBezTo>
                    <a:pt x="37" y="51"/>
                    <a:pt x="36" y="51"/>
                    <a:pt x="36" y="51"/>
                  </a:cubicBezTo>
                  <a:cubicBezTo>
                    <a:pt x="35" y="52"/>
                    <a:pt x="35" y="52"/>
                    <a:pt x="35" y="53"/>
                  </a:cubicBezTo>
                  <a:close/>
                  <a:moveTo>
                    <a:pt x="100" y="54"/>
                  </a:moveTo>
                  <a:cubicBezTo>
                    <a:pt x="101" y="54"/>
                    <a:pt x="102" y="55"/>
                    <a:pt x="102" y="55"/>
                  </a:cubicBezTo>
                  <a:cubicBezTo>
                    <a:pt x="102" y="56"/>
                    <a:pt x="102" y="56"/>
                    <a:pt x="103" y="56"/>
                  </a:cubicBezTo>
                  <a:cubicBezTo>
                    <a:pt x="103" y="55"/>
                    <a:pt x="103" y="54"/>
                    <a:pt x="103" y="52"/>
                  </a:cubicBezTo>
                  <a:cubicBezTo>
                    <a:pt x="103" y="51"/>
                    <a:pt x="102" y="50"/>
                    <a:pt x="101" y="50"/>
                  </a:cubicBezTo>
                  <a:cubicBezTo>
                    <a:pt x="100" y="50"/>
                    <a:pt x="100" y="51"/>
                    <a:pt x="100" y="52"/>
                  </a:cubicBezTo>
                  <a:cubicBezTo>
                    <a:pt x="101" y="52"/>
                    <a:pt x="101" y="53"/>
                    <a:pt x="100" y="54"/>
                  </a:cubicBezTo>
                  <a:close/>
                  <a:moveTo>
                    <a:pt x="86" y="51"/>
                  </a:moveTo>
                  <a:cubicBezTo>
                    <a:pt x="87" y="51"/>
                    <a:pt x="87" y="50"/>
                    <a:pt x="87" y="50"/>
                  </a:cubicBezTo>
                  <a:cubicBezTo>
                    <a:pt x="87" y="50"/>
                    <a:pt x="87" y="50"/>
                    <a:pt x="88" y="50"/>
                  </a:cubicBezTo>
                  <a:cubicBezTo>
                    <a:pt x="88" y="50"/>
                    <a:pt x="88" y="49"/>
                    <a:pt x="88" y="49"/>
                  </a:cubicBezTo>
                  <a:cubicBezTo>
                    <a:pt x="88" y="49"/>
                    <a:pt x="89" y="49"/>
                    <a:pt x="89" y="50"/>
                  </a:cubicBezTo>
                  <a:cubicBezTo>
                    <a:pt x="89" y="49"/>
                    <a:pt x="89" y="49"/>
                    <a:pt x="89" y="49"/>
                  </a:cubicBezTo>
                  <a:cubicBezTo>
                    <a:pt x="89" y="49"/>
                    <a:pt x="89" y="48"/>
                    <a:pt x="89" y="48"/>
                  </a:cubicBezTo>
                  <a:cubicBezTo>
                    <a:pt x="88" y="48"/>
                    <a:pt x="88" y="48"/>
                    <a:pt x="87" y="49"/>
                  </a:cubicBezTo>
                  <a:cubicBezTo>
                    <a:pt x="87" y="49"/>
                    <a:pt x="86" y="50"/>
                    <a:pt x="86" y="51"/>
                  </a:cubicBezTo>
                  <a:close/>
                  <a:moveTo>
                    <a:pt x="48" y="49"/>
                  </a:moveTo>
                  <a:cubicBezTo>
                    <a:pt x="49" y="49"/>
                    <a:pt x="49" y="49"/>
                    <a:pt x="49" y="49"/>
                  </a:cubicBezTo>
                  <a:cubicBezTo>
                    <a:pt x="49" y="49"/>
                    <a:pt x="49" y="49"/>
                    <a:pt x="50" y="49"/>
                  </a:cubicBezTo>
                  <a:cubicBezTo>
                    <a:pt x="50" y="48"/>
                    <a:pt x="50" y="48"/>
                    <a:pt x="49" y="48"/>
                  </a:cubicBezTo>
                  <a:cubicBezTo>
                    <a:pt x="48" y="48"/>
                    <a:pt x="48" y="48"/>
                    <a:pt x="48" y="49"/>
                  </a:cubicBezTo>
                  <a:close/>
                  <a:moveTo>
                    <a:pt x="77" y="13"/>
                  </a:moveTo>
                  <a:lnTo>
                    <a:pt x="78" y="13"/>
                  </a:lnTo>
                  <a:cubicBezTo>
                    <a:pt x="79" y="12"/>
                    <a:pt x="78" y="12"/>
                    <a:pt x="77" y="12"/>
                  </a:cubicBezTo>
                  <a:lnTo>
                    <a:pt x="77" y="13"/>
                  </a:lnTo>
                  <a:close/>
                  <a:moveTo>
                    <a:pt x="70" y="12"/>
                  </a:moveTo>
                  <a:cubicBezTo>
                    <a:pt x="71" y="13"/>
                    <a:pt x="71" y="13"/>
                    <a:pt x="71" y="12"/>
                  </a:cubicBezTo>
                  <a:cubicBezTo>
                    <a:pt x="72" y="12"/>
                    <a:pt x="72" y="12"/>
                    <a:pt x="72" y="11"/>
                  </a:cubicBezTo>
                  <a:cubicBezTo>
                    <a:pt x="71" y="11"/>
                    <a:pt x="70" y="12"/>
                    <a:pt x="70" y="12"/>
                  </a:cubicBezTo>
                  <a:close/>
                  <a:moveTo>
                    <a:pt x="67" y="11"/>
                  </a:moveTo>
                  <a:cubicBezTo>
                    <a:pt x="68" y="11"/>
                    <a:pt x="68" y="11"/>
                    <a:pt x="68" y="11"/>
                  </a:cubicBezTo>
                  <a:cubicBezTo>
                    <a:pt x="68" y="11"/>
                    <a:pt x="68" y="11"/>
                    <a:pt x="69" y="11"/>
                  </a:cubicBezTo>
                  <a:cubicBezTo>
                    <a:pt x="69" y="10"/>
                    <a:pt x="68" y="9"/>
                    <a:pt x="68" y="9"/>
                  </a:cubicBezTo>
                  <a:cubicBezTo>
                    <a:pt x="68" y="10"/>
                    <a:pt x="68" y="10"/>
                    <a:pt x="67" y="10"/>
                  </a:cubicBezTo>
                  <a:cubicBezTo>
                    <a:pt x="67" y="10"/>
                    <a:pt x="67" y="11"/>
                    <a:pt x="67" y="11"/>
                  </a:cubicBezTo>
                  <a:close/>
                  <a:moveTo>
                    <a:pt x="52" y="8"/>
                  </a:moveTo>
                  <a:cubicBezTo>
                    <a:pt x="52" y="9"/>
                    <a:pt x="53" y="9"/>
                    <a:pt x="53" y="9"/>
                  </a:cubicBezTo>
                  <a:cubicBezTo>
                    <a:pt x="53" y="9"/>
                    <a:pt x="53" y="9"/>
                    <a:pt x="54" y="9"/>
                  </a:cubicBezTo>
                  <a:cubicBezTo>
                    <a:pt x="54" y="9"/>
                    <a:pt x="55" y="8"/>
                    <a:pt x="54" y="7"/>
                  </a:cubicBezTo>
                  <a:cubicBezTo>
                    <a:pt x="53" y="7"/>
                    <a:pt x="52" y="8"/>
                    <a:pt x="52" y="8"/>
                  </a:cubicBezTo>
                  <a:close/>
                  <a:moveTo>
                    <a:pt x="92" y="8"/>
                  </a:moveTo>
                  <a:cubicBezTo>
                    <a:pt x="92" y="8"/>
                    <a:pt x="92" y="7"/>
                    <a:pt x="92" y="7"/>
                  </a:cubicBezTo>
                  <a:cubicBezTo>
                    <a:pt x="92" y="7"/>
                    <a:pt x="91" y="7"/>
                    <a:pt x="92" y="6"/>
                  </a:cubicBezTo>
                  <a:lnTo>
                    <a:pt x="90" y="6"/>
                  </a:lnTo>
                  <a:cubicBezTo>
                    <a:pt x="90" y="7"/>
                    <a:pt x="91" y="8"/>
                    <a:pt x="92" y="8"/>
                  </a:cubicBezTo>
                  <a:close/>
                  <a:moveTo>
                    <a:pt x="87" y="7"/>
                  </a:moveTo>
                  <a:cubicBezTo>
                    <a:pt x="89" y="7"/>
                    <a:pt x="89" y="7"/>
                    <a:pt x="90" y="5"/>
                  </a:cubicBezTo>
                  <a:cubicBezTo>
                    <a:pt x="89" y="5"/>
                    <a:pt x="88" y="5"/>
                    <a:pt x="88" y="5"/>
                  </a:cubicBezTo>
                  <a:cubicBezTo>
                    <a:pt x="87" y="6"/>
                    <a:pt x="87" y="6"/>
                    <a:pt x="87" y="7"/>
                  </a:cubicBezTo>
                  <a:close/>
                  <a:moveTo>
                    <a:pt x="50" y="6"/>
                  </a:moveTo>
                  <a:cubicBezTo>
                    <a:pt x="50" y="6"/>
                    <a:pt x="50" y="6"/>
                    <a:pt x="50" y="5"/>
                  </a:cubicBezTo>
                  <a:cubicBezTo>
                    <a:pt x="50" y="5"/>
                    <a:pt x="49" y="5"/>
                    <a:pt x="49" y="5"/>
                  </a:cubicBezTo>
                  <a:cubicBezTo>
                    <a:pt x="49" y="4"/>
                    <a:pt x="48" y="4"/>
                    <a:pt x="48" y="4"/>
                  </a:cubicBezTo>
                  <a:cubicBezTo>
                    <a:pt x="48" y="4"/>
                    <a:pt x="48" y="5"/>
                    <a:pt x="48" y="6"/>
                  </a:cubicBezTo>
                  <a:cubicBezTo>
                    <a:pt x="48" y="6"/>
                    <a:pt x="49" y="6"/>
                    <a:pt x="50" y="6"/>
                  </a:cubicBezTo>
                  <a:close/>
                  <a:moveTo>
                    <a:pt x="110" y="4"/>
                  </a:moveTo>
                  <a:cubicBezTo>
                    <a:pt x="110" y="4"/>
                    <a:pt x="110" y="4"/>
                    <a:pt x="111" y="4"/>
                  </a:cubicBezTo>
                  <a:cubicBezTo>
                    <a:pt x="111" y="4"/>
                    <a:pt x="111" y="4"/>
                    <a:pt x="112" y="4"/>
                  </a:cubicBezTo>
                  <a:cubicBezTo>
                    <a:pt x="112" y="4"/>
                    <a:pt x="112" y="4"/>
                    <a:pt x="112" y="4"/>
                  </a:cubicBezTo>
                  <a:cubicBezTo>
                    <a:pt x="113" y="4"/>
                    <a:pt x="112" y="3"/>
                    <a:pt x="112" y="3"/>
                  </a:cubicBezTo>
                  <a:cubicBezTo>
                    <a:pt x="112" y="4"/>
                    <a:pt x="111" y="4"/>
                    <a:pt x="111" y="3"/>
                  </a:cubicBezTo>
                  <a:cubicBezTo>
                    <a:pt x="111" y="3"/>
                    <a:pt x="111" y="3"/>
                    <a:pt x="110" y="3"/>
                  </a:cubicBezTo>
                  <a:lnTo>
                    <a:pt x="110" y="4"/>
                  </a:lnTo>
                  <a:close/>
                  <a:moveTo>
                    <a:pt x="52" y="5"/>
                  </a:moveTo>
                  <a:cubicBezTo>
                    <a:pt x="52" y="5"/>
                    <a:pt x="53" y="5"/>
                    <a:pt x="53" y="4"/>
                  </a:cubicBezTo>
                  <a:cubicBezTo>
                    <a:pt x="54" y="3"/>
                    <a:pt x="54" y="2"/>
                    <a:pt x="53" y="2"/>
                  </a:cubicBezTo>
                  <a:cubicBezTo>
                    <a:pt x="53" y="3"/>
                    <a:pt x="53" y="3"/>
                    <a:pt x="52" y="3"/>
                  </a:cubicBezTo>
                  <a:cubicBezTo>
                    <a:pt x="52" y="3"/>
                    <a:pt x="52" y="4"/>
                    <a:pt x="52" y="5"/>
                  </a:cubicBezTo>
                  <a:close/>
                  <a:moveTo>
                    <a:pt x="89" y="2"/>
                  </a:moveTo>
                  <a:cubicBezTo>
                    <a:pt x="88" y="1"/>
                    <a:pt x="88" y="0"/>
                    <a:pt x="87" y="0"/>
                  </a:cubicBezTo>
                  <a:cubicBezTo>
                    <a:pt x="87" y="1"/>
                    <a:pt x="87" y="1"/>
                    <a:pt x="87" y="2"/>
                  </a:cubicBezTo>
                  <a:cubicBezTo>
                    <a:pt x="88" y="2"/>
                    <a:pt x="88" y="2"/>
                    <a:pt x="89" y="2"/>
                  </a:cubicBezTo>
                  <a:close/>
                  <a:moveTo>
                    <a:pt x="75" y="3"/>
                  </a:moveTo>
                  <a:cubicBezTo>
                    <a:pt x="74" y="3"/>
                    <a:pt x="74" y="3"/>
                    <a:pt x="74" y="3"/>
                  </a:cubicBezTo>
                  <a:cubicBezTo>
                    <a:pt x="73" y="3"/>
                    <a:pt x="73" y="3"/>
                    <a:pt x="73" y="3"/>
                  </a:cubicBezTo>
                  <a:cubicBezTo>
                    <a:pt x="72" y="3"/>
                    <a:pt x="72" y="3"/>
                    <a:pt x="72" y="3"/>
                  </a:cubicBezTo>
                  <a:cubicBezTo>
                    <a:pt x="72" y="4"/>
                    <a:pt x="71" y="4"/>
                    <a:pt x="71" y="4"/>
                  </a:cubicBezTo>
                  <a:cubicBezTo>
                    <a:pt x="70" y="4"/>
                    <a:pt x="71" y="5"/>
                    <a:pt x="71" y="5"/>
                  </a:cubicBezTo>
                  <a:cubicBezTo>
                    <a:pt x="71" y="5"/>
                    <a:pt x="72" y="5"/>
                    <a:pt x="71" y="6"/>
                  </a:cubicBezTo>
                  <a:cubicBezTo>
                    <a:pt x="72" y="5"/>
                    <a:pt x="72" y="5"/>
                    <a:pt x="73" y="5"/>
                  </a:cubicBezTo>
                  <a:cubicBezTo>
                    <a:pt x="74" y="5"/>
                    <a:pt x="74" y="5"/>
                    <a:pt x="75" y="6"/>
                  </a:cubicBezTo>
                  <a:cubicBezTo>
                    <a:pt x="75" y="5"/>
                    <a:pt x="75" y="5"/>
                    <a:pt x="75" y="4"/>
                  </a:cubicBezTo>
                  <a:cubicBezTo>
                    <a:pt x="75" y="4"/>
                    <a:pt x="76" y="4"/>
                    <a:pt x="76" y="3"/>
                  </a:cubicBezTo>
                  <a:cubicBezTo>
                    <a:pt x="77" y="3"/>
                    <a:pt x="77" y="3"/>
                    <a:pt x="77" y="2"/>
                  </a:cubicBezTo>
                  <a:cubicBezTo>
                    <a:pt x="78" y="2"/>
                    <a:pt x="78" y="1"/>
                    <a:pt x="78" y="1"/>
                  </a:cubicBezTo>
                  <a:cubicBezTo>
                    <a:pt x="77" y="1"/>
                    <a:pt x="77" y="1"/>
                    <a:pt x="77" y="1"/>
                  </a:cubicBezTo>
                  <a:cubicBezTo>
                    <a:pt x="77" y="2"/>
                    <a:pt x="76" y="2"/>
                    <a:pt x="76" y="2"/>
                  </a:cubicBezTo>
                  <a:cubicBezTo>
                    <a:pt x="76" y="2"/>
                    <a:pt x="75" y="2"/>
                    <a:pt x="75" y="1"/>
                  </a:cubicBezTo>
                  <a:cubicBezTo>
                    <a:pt x="75" y="1"/>
                    <a:pt x="75" y="1"/>
                    <a:pt x="74" y="0"/>
                  </a:cubicBezTo>
                  <a:cubicBezTo>
                    <a:pt x="74" y="1"/>
                    <a:pt x="74" y="1"/>
                    <a:pt x="75" y="2"/>
                  </a:cubicBezTo>
                  <a:cubicBezTo>
                    <a:pt x="75" y="2"/>
                    <a:pt x="75" y="3"/>
                    <a:pt x="75" y="3"/>
                  </a:cubicBezTo>
                  <a:close/>
                  <a:moveTo>
                    <a:pt x="66" y="1"/>
                  </a:moveTo>
                  <a:cubicBezTo>
                    <a:pt x="66" y="0"/>
                    <a:pt x="67" y="0"/>
                    <a:pt x="68" y="0"/>
                  </a:cubicBezTo>
                  <a:cubicBezTo>
                    <a:pt x="69" y="1"/>
                    <a:pt x="70" y="1"/>
                    <a:pt x="70" y="2"/>
                  </a:cubicBezTo>
                  <a:cubicBezTo>
                    <a:pt x="72" y="1"/>
                    <a:pt x="74" y="1"/>
                    <a:pt x="76" y="0"/>
                  </a:cubicBezTo>
                  <a:cubicBezTo>
                    <a:pt x="78" y="0"/>
                    <a:pt x="80" y="0"/>
                    <a:pt x="83" y="0"/>
                  </a:cubicBezTo>
                  <a:cubicBezTo>
                    <a:pt x="85" y="0"/>
                    <a:pt x="87" y="0"/>
                    <a:pt x="90" y="0"/>
                  </a:cubicBezTo>
                  <a:cubicBezTo>
                    <a:pt x="92" y="1"/>
                    <a:pt x="94" y="0"/>
                    <a:pt x="96" y="0"/>
                  </a:cubicBezTo>
                  <a:cubicBezTo>
                    <a:pt x="96" y="0"/>
                    <a:pt x="96" y="1"/>
                    <a:pt x="96" y="1"/>
                  </a:cubicBezTo>
                  <a:cubicBezTo>
                    <a:pt x="96" y="1"/>
                    <a:pt x="96" y="2"/>
                    <a:pt x="96" y="2"/>
                  </a:cubicBezTo>
                  <a:cubicBezTo>
                    <a:pt x="97" y="2"/>
                    <a:pt x="98" y="2"/>
                    <a:pt x="99" y="2"/>
                  </a:cubicBezTo>
                  <a:cubicBezTo>
                    <a:pt x="99" y="2"/>
                    <a:pt x="100" y="2"/>
                    <a:pt x="101" y="3"/>
                  </a:cubicBezTo>
                  <a:cubicBezTo>
                    <a:pt x="101" y="3"/>
                    <a:pt x="101" y="3"/>
                    <a:pt x="101" y="2"/>
                  </a:cubicBezTo>
                  <a:cubicBezTo>
                    <a:pt x="102" y="2"/>
                    <a:pt x="102" y="2"/>
                    <a:pt x="102" y="2"/>
                  </a:cubicBezTo>
                  <a:cubicBezTo>
                    <a:pt x="102" y="1"/>
                    <a:pt x="102" y="1"/>
                    <a:pt x="102" y="1"/>
                  </a:cubicBezTo>
                  <a:cubicBezTo>
                    <a:pt x="103" y="1"/>
                    <a:pt x="103" y="0"/>
                    <a:pt x="103" y="0"/>
                  </a:cubicBezTo>
                  <a:cubicBezTo>
                    <a:pt x="103" y="1"/>
                    <a:pt x="103" y="1"/>
                    <a:pt x="103" y="2"/>
                  </a:cubicBezTo>
                  <a:cubicBezTo>
                    <a:pt x="102" y="2"/>
                    <a:pt x="102" y="2"/>
                    <a:pt x="102" y="3"/>
                  </a:cubicBezTo>
                  <a:cubicBezTo>
                    <a:pt x="103" y="4"/>
                    <a:pt x="105" y="4"/>
                    <a:pt x="106" y="4"/>
                  </a:cubicBezTo>
                  <a:cubicBezTo>
                    <a:pt x="107" y="4"/>
                    <a:pt x="108" y="5"/>
                    <a:pt x="109" y="5"/>
                  </a:cubicBezTo>
                  <a:cubicBezTo>
                    <a:pt x="110" y="5"/>
                    <a:pt x="110" y="4"/>
                    <a:pt x="110" y="3"/>
                  </a:cubicBezTo>
                  <a:cubicBezTo>
                    <a:pt x="109" y="2"/>
                    <a:pt x="109" y="2"/>
                    <a:pt x="109" y="1"/>
                  </a:cubicBezTo>
                  <a:cubicBezTo>
                    <a:pt x="110" y="1"/>
                    <a:pt x="111" y="1"/>
                    <a:pt x="113" y="1"/>
                  </a:cubicBezTo>
                  <a:cubicBezTo>
                    <a:pt x="114" y="1"/>
                    <a:pt x="115" y="0"/>
                    <a:pt x="116" y="0"/>
                  </a:cubicBezTo>
                  <a:cubicBezTo>
                    <a:pt x="116" y="1"/>
                    <a:pt x="115" y="1"/>
                    <a:pt x="115" y="2"/>
                  </a:cubicBezTo>
                  <a:cubicBezTo>
                    <a:pt x="115" y="2"/>
                    <a:pt x="114" y="2"/>
                    <a:pt x="113" y="2"/>
                  </a:cubicBezTo>
                  <a:cubicBezTo>
                    <a:pt x="113" y="3"/>
                    <a:pt x="114" y="3"/>
                    <a:pt x="115" y="3"/>
                  </a:cubicBezTo>
                  <a:cubicBezTo>
                    <a:pt x="115" y="3"/>
                    <a:pt x="116" y="3"/>
                    <a:pt x="117" y="3"/>
                  </a:cubicBezTo>
                  <a:lnTo>
                    <a:pt x="117" y="84"/>
                  </a:lnTo>
                  <a:lnTo>
                    <a:pt x="117" y="105"/>
                  </a:lnTo>
                  <a:cubicBezTo>
                    <a:pt x="117" y="111"/>
                    <a:pt x="117" y="117"/>
                    <a:pt x="116" y="121"/>
                  </a:cubicBezTo>
                  <a:cubicBezTo>
                    <a:pt x="117" y="123"/>
                    <a:pt x="117" y="124"/>
                    <a:pt x="117" y="126"/>
                  </a:cubicBezTo>
                  <a:cubicBezTo>
                    <a:pt x="117" y="128"/>
                    <a:pt x="117" y="130"/>
                    <a:pt x="117" y="131"/>
                  </a:cubicBezTo>
                  <a:cubicBezTo>
                    <a:pt x="116" y="131"/>
                    <a:pt x="115" y="131"/>
                    <a:pt x="114" y="131"/>
                  </a:cubicBezTo>
                  <a:cubicBezTo>
                    <a:pt x="114" y="132"/>
                    <a:pt x="113" y="133"/>
                    <a:pt x="113" y="134"/>
                  </a:cubicBezTo>
                  <a:cubicBezTo>
                    <a:pt x="113" y="134"/>
                    <a:pt x="114" y="135"/>
                    <a:pt x="114" y="136"/>
                  </a:cubicBezTo>
                  <a:cubicBezTo>
                    <a:pt x="115" y="137"/>
                    <a:pt x="116" y="137"/>
                    <a:pt x="117" y="137"/>
                  </a:cubicBezTo>
                  <a:cubicBezTo>
                    <a:pt x="117" y="137"/>
                    <a:pt x="117" y="138"/>
                    <a:pt x="117" y="138"/>
                  </a:cubicBezTo>
                  <a:cubicBezTo>
                    <a:pt x="116" y="138"/>
                    <a:pt x="116" y="139"/>
                    <a:pt x="116" y="139"/>
                  </a:cubicBezTo>
                  <a:cubicBezTo>
                    <a:pt x="117" y="139"/>
                    <a:pt x="118" y="139"/>
                    <a:pt x="120" y="139"/>
                  </a:cubicBezTo>
                  <a:cubicBezTo>
                    <a:pt x="121" y="139"/>
                    <a:pt x="123" y="139"/>
                    <a:pt x="124" y="139"/>
                  </a:cubicBezTo>
                  <a:lnTo>
                    <a:pt x="124" y="141"/>
                  </a:lnTo>
                  <a:cubicBezTo>
                    <a:pt x="125" y="141"/>
                    <a:pt x="125" y="141"/>
                    <a:pt x="126" y="141"/>
                  </a:cubicBezTo>
                  <a:cubicBezTo>
                    <a:pt x="126" y="141"/>
                    <a:pt x="127" y="141"/>
                    <a:pt x="128" y="141"/>
                  </a:cubicBezTo>
                  <a:cubicBezTo>
                    <a:pt x="128" y="141"/>
                    <a:pt x="129" y="140"/>
                    <a:pt x="128" y="139"/>
                  </a:cubicBezTo>
                  <a:lnTo>
                    <a:pt x="132" y="139"/>
                  </a:lnTo>
                  <a:lnTo>
                    <a:pt x="132" y="175"/>
                  </a:lnTo>
                  <a:lnTo>
                    <a:pt x="117" y="175"/>
                  </a:lnTo>
                  <a:cubicBezTo>
                    <a:pt x="117" y="179"/>
                    <a:pt x="117" y="183"/>
                    <a:pt x="117" y="187"/>
                  </a:cubicBezTo>
                  <a:cubicBezTo>
                    <a:pt x="117" y="191"/>
                    <a:pt x="117" y="194"/>
                    <a:pt x="117" y="197"/>
                  </a:cubicBezTo>
                  <a:cubicBezTo>
                    <a:pt x="117" y="198"/>
                    <a:pt x="116" y="198"/>
                    <a:pt x="115" y="197"/>
                  </a:cubicBezTo>
                  <a:cubicBezTo>
                    <a:pt x="115" y="197"/>
                    <a:pt x="114" y="197"/>
                    <a:pt x="114" y="196"/>
                  </a:cubicBezTo>
                  <a:cubicBezTo>
                    <a:pt x="114" y="196"/>
                    <a:pt x="114" y="197"/>
                    <a:pt x="114" y="197"/>
                  </a:cubicBezTo>
                  <a:cubicBezTo>
                    <a:pt x="114" y="198"/>
                    <a:pt x="114" y="198"/>
                    <a:pt x="114" y="199"/>
                  </a:cubicBezTo>
                  <a:cubicBezTo>
                    <a:pt x="113" y="199"/>
                    <a:pt x="113" y="199"/>
                    <a:pt x="112" y="199"/>
                  </a:cubicBezTo>
                  <a:cubicBezTo>
                    <a:pt x="112" y="199"/>
                    <a:pt x="112" y="200"/>
                    <a:pt x="111" y="201"/>
                  </a:cubicBezTo>
                  <a:cubicBezTo>
                    <a:pt x="111" y="200"/>
                    <a:pt x="110" y="199"/>
                    <a:pt x="110" y="199"/>
                  </a:cubicBezTo>
                  <a:cubicBezTo>
                    <a:pt x="109" y="199"/>
                    <a:pt x="108" y="199"/>
                    <a:pt x="107" y="198"/>
                  </a:cubicBezTo>
                  <a:cubicBezTo>
                    <a:pt x="107" y="199"/>
                    <a:pt x="107" y="199"/>
                    <a:pt x="107" y="200"/>
                  </a:cubicBezTo>
                  <a:cubicBezTo>
                    <a:pt x="107" y="200"/>
                    <a:pt x="107" y="201"/>
                    <a:pt x="107" y="202"/>
                  </a:cubicBezTo>
                  <a:cubicBezTo>
                    <a:pt x="107" y="202"/>
                    <a:pt x="108" y="202"/>
                    <a:pt x="108" y="202"/>
                  </a:cubicBezTo>
                  <a:cubicBezTo>
                    <a:pt x="108" y="201"/>
                    <a:pt x="109" y="201"/>
                    <a:pt x="109" y="201"/>
                  </a:cubicBezTo>
                  <a:cubicBezTo>
                    <a:pt x="110" y="202"/>
                    <a:pt x="110" y="202"/>
                    <a:pt x="109" y="202"/>
                  </a:cubicBezTo>
                  <a:cubicBezTo>
                    <a:pt x="109" y="202"/>
                    <a:pt x="109" y="202"/>
                    <a:pt x="109" y="203"/>
                  </a:cubicBezTo>
                  <a:cubicBezTo>
                    <a:pt x="109" y="203"/>
                    <a:pt x="109" y="203"/>
                    <a:pt x="109" y="203"/>
                  </a:cubicBezTo>
                  <a:cubicBezTo>
                    <a:pt x="108" y="203"/>
                    <a:pt x="108" y="203"/>
                    <a:pt x="108" y="204"/>
                  </a:cubicBezTo>
                  <a:cubicBezTo>
                    <a:pt x="110" y="204"/>
                    <a:pt x="110" y="205"/>
                    <a:pt x="111" y="207"/>
                  </a:cubicBezTo>
                  <a:cubicBezTo>
                    <a:pt x="111" y="207"/>
                    <a:pt x="112" y="207"/>
                    <a:pt x="112" y="206"/>
                  </a:cubicBezTo>
                  <a:cubicBezTo>
                    <a:pt x="112" y="206"/>
                    <a:pt x="113" y="206"/>
                    <a:pt x="114" y="206"/>
                  </a:cubicBezTo>
                  <a:cubicBezTo>
                    <a:pt x="113" y="205"/>
                    <a:pt x="113" y="204"/>
                    <a:pt x="112" y="204"/>
                  </a:cubicBezTo>
                  <a:cubicBezTo>
                    <a:pt x="112" y="204"/>
                    <a:pt x="111" y="204"/>
                    <a:pt x="111" y="204"/>
                  </a:cubicBezTo>
                  <a:cubicBezTo>
                    <a:pt x="112" y="203"/>
                    <a:pt x="112" y="202"/>
                    <a:pt x="112" y="201"/>
                  </a:cubicBezTo>
                  <a:cubicBezTo>
                    <a:pt x="112" y="200"/>
                    <a:pt x="113" y="200"/>
                    <a:pt x="114" y="199"/>
                  </a:cubicBezTo>
                  <a:cubicBezTo>
                    <a:pt x="114" y="199"/>
                    <a:pt x="114" y="199"/>
                    <a:pt x="114" y="199"/>
                  </a:cubicBezTo>
                  <a:cubicBezTo>
                    <a:pt x="114" y="199"/>
                    <a:pt x="114" y="199"/>
                    <a:pt x="114" y="199"/>
                  </a:cubicBezTo>
                  <a:lnTo>
                    <a:pt x="114" y="200"/>
                  </a:lnTo>
                  <a:cubicBezTo>
                    <a:pt x="114" y="200"/>
                    <a:pt x="114" y="201"/>
                    <a:pt x="115" y="201"/>
                  </a:cubicBezTo>
                  <a:cubicBezTo>
                    <a:pt x="115" y="201"/>
                    <a:pt x="115" y="201"/>
                    <a:pt x="115" y="200"/>
                  </a:cubicBezTo>
                  <a:cubicBezTo>
                    <a:pt x="115" y="200"/>
                    <a:pt x="115" y="200"/>
                    <a:pt x="115" y="200"/>
                  </a:cubicBezTo>
                  <a:cubicBezTo>
                    <a:pt x="116" y="200"/>
                    <a:pt x="116" y="200"/>
                    <a:pt x="116" y="199"/>
                  </a:cubicBezTo>
                  <a:cubicBezTo>
                    <a:pt x="116" y="199"/>
                    <a:pt x="116" y="199"/>
                    <a:pt x="117" y="199"/>
                  </a:cubicBezTo>
                  <a:cubicBezTo>
                    <a:pt x="117" y="200"/>
                    <a:pt x="117" y="201"/>
                    <a:pt x="117" y="203"/>
                  </a:cubicBezTo>
                  <a:cubicBezTo>
                    <a:pt x="117" y="204"/>
                    <a:pt x="117" y="205"/>
                    <a:pt x="116" y="206"/>
                  </a:cubicBezTo>
                  <a:cubicBezTo>
                    <a:pt x="116" y="207"/>
                    <a:pt x="117" y="207"/>
                    <a:pt x="117" y="208"/>
                  </a:cubicBezTo>
                  <a:cubicBezTo>
                    <a:pt x="117" y="208"/>
                    <a:pt x="117" y="209"/>
                    <a:pt x="117" y="210"/>
                  </a:cubicBezTo>
                  <a:cubicBezTo>
                    <a:pt x="116" y="210"/>
                    <a:pt x="116" y="211"/>
                    <a:pt x="116" y="211"/>
                  </a:cubicBezTo>
                  <a:cubicBezTo>
                    <a:pt x="116" y="212"/>
                    <a:pt x="116" y="212"/>
                    <a:pt x="117" y="213"/>
                  </a:cubicBezTo>
                  <a:cubicBezTo>
                    <a:pt x="116" y="213"/>
                    <a:pt x="115" y="212"/>
                    <a:pt x="115" y="211"/>
                  </a:cubicBezTo>
                  <a:cubicBezTo>
                    <a:pt x="115" y="210"/>
                    <a:pt x="115" y="209"/>
                    <a:pt x="115" y="208"/>
                  </a:cubicBezTo>
                  <a:cubicBezTo>
                    <a:pt x="115" y="208"/>
                    <a:pt x="115" y="208"/>
                    <a:pt x="114" y="208"/>
                  </a:cubicBezTo>
                  <a:cubicBezTo>
                    <a:pt x="114" y="208"/>
                    <a:pt x="113" y="208"/>
                    <a:pt x="113" y="207"/>
                  </a:cubicBezTo>
                  <a:cubicBezTo>
                    <a:pt x="113" y="208"/>
                    <a:pt x="113" y="208"/>
                    <a:pt x="113" y="208"/>
                  </a:cubicBezTo>
                  <a:cubicBezTo>
                    <a:pt x="113" y="208"/>
                    <a:pt x="113" y="208"/>
                    <a:pt x="113" y="209"/>
                  </a:cubicBezTo>
                  <a:cubicBezTo>
                    <a:pt x="113" y="209"/>
                    <a:pt x="114" y="209"/>
                    <a:pt x="114" y="209"/>
                  </a:cubicBezTo>
                  <a:cubicBezTo>
                    <a:pt x="114" y="209"/>
                    <a:pt x="114" y="210"/>
                    <a:pt x="114" y="210"/>
                  </a:cubicBezTo>
                  <a:cubicBezTo>
                    <a:pt x="113" y="210"/>
                    <a:pt x="113" y="210"/>
                    <a:pt x="113" y="210"/>
                  </a:cubicBezTo>
                  <a:cubicBezTo>
                    <a:pt x="113" y="210"/>
                    <a:pt x="113" y="210"/>
                    <a:pt x="112" y="210"/>
                  </a:cubicBezTo>
                  <a:cubicBezTo>
                    <a:pt x="112" y="210"/>
                    <a:pt x="112" y="210"/>
                    <a:pt x="112" y="210"/>
                  </a:cubicBezTo>
                  <a:cubicBezTo>
                    <a:pt x="112" y="210"/>
                    <a:pt x="111" y="210"/>
                    <a:pt x="111" y="210"/>
                  </a:cubicBezTo>
                  <a:cubicBezTo>
                    <a:pt x="112" y="211"/>
                    <a:pt x="113" y="212"/>
                    <a:pt x="114" y="213"/>
                  </a:cubicBezTo>
                  <a:cubicBezTo>
                    <a:pt x="114" y="212"/>
                    <a:pt x="113" y="212"/>
                    <a:pt x="112" y="213"/>
                  </a:cubicBezTo>
                  <a:cubicBezTo>
                    <a:pt x="111" y="213"/>
                    <a:pt x="110" y="213"/>
                    <a:pt x="109" y="213"/>
                  </a:cubicBezTo>
                  <a:cubicBezTo>
                    <a:pt x="108" y="213"/>
                    <a:pt x="107" y="213"/>
                    <a:pt x="106" y="212"/>
                  </a:cubicBezTo>
                  <a:cubicBezTo>
                    <a:pt x="105" y="212"/>
                    <a:pt x="104" y="211"/>
                    <a:pt x="104" y="211"/>
                  </a:cubicBezTo>
                  <a:cubicBezTo>
                    <a:pt x="104" y="211"/>
                    <a:pt x="103" y="211"/>
                    <a:pt x="104" y="212"/>
                  </a:cubicBezTo>
                  <a:cubicBezTo>
                    <a:pt x="104" y="212"/>
                    <a:pt x="104" y="212"/>
                    <a:pt x="103" y="213"/>
                  </a:cubicBezTo>
                  <a:cubicBezTo>
                    <a:pt x="102" y="213"/>
                    <a:pt x="101" y="213"/>
                    <a:pt x="100" y="213"/>
                  </a:cubicBezTo>
                  <a:cubicBezTo>
                    <a:pt x="100" y="213"/>
                    <a:pt x="99" y="213"/>
                    <a:pt x="97" y="213"/>
                  </a:cubicBezTo>
                  <a:cubicBezTo>
                    <a:pt x="98" y="212"/>
                    <a:pt x="98" y="212"/>
                    <a:pt x="97" y="212"/>
                  </a:cubicBezTo>
                  <a:cubicBezTo>
                    <a:pt x="97" y="211"/>
                    <a:pt x="97" y="211"/>
                    <a:pt x="97" y="210"/>
                  </a:cubicBezTo>
                  <a:cubicBezTo>
                    <a:pt x="96" y="210"/>
                    <a:pt x="95" y="210"/>
                    <a:pt x="93" y="209"/>
                  </a:cubicBezTo>
                  <a:cubicBezTo>
                    <a:pt x="93" y="210"/>
                    <a:pt x="93" y="210"/>
                    <a:pt x="93" y="211"/>
                  </a:cubicBezTo>
                  <a:cubicBezTo>
                    <a:pt x="93" y="211"/>
                    <a:pt x="93" y="212"/>
                    <a:pt x="92" y="213"/>
                  </a:cubicBezTo>
                  <a:cubicBezTo>
                    <a:pt x="91" y="213"/>
                    <a:pt x="89" y="213"/>
                    <a:pt x="87" y="213"/>
                  </a:cubicBezTo>
                  <a:cubicBezTo>
                    <a:pt x="85" y="213"/>
                    <a:pt x="83" y="213"/>
                    <a:pt x="80" y="213"/>
                  </a:cubicBezTo>
                  <a:cubicBezTo>
                    <a:pt x="80" y="212"/>
                    <a:pt x="81" y="211"/>
                    <a:pt x="81" y="211"/>
                  </a:cubicBezTo>
                  <a:cubicBezTo>
                    <a:pt x="82" y="210"/>
                    <a:pt x="82" y="210"/>
                    <a:pt x="81" y="209"/>
                  </a:cubicBezTo>
                  <a:cubicBezTo>
                    <a:pt x="81" y="209"/>
                    <a:pt x="81" y="208"/>
                    <a:pt x="81" y="208"/>
                  </a:cubicBezTo>
                  <a:lnTo>
                    <a:pt x="80" y="208"/>
                  </a:lnTo>
                  <a:cubicBezTo>
                    <a:pt x="80" y="208"/>
                    <a:pt x="79" y="208"/>
                    <a:pt x="79" y="208"/>
                  </a:cubicBezTo>
                  <a:cubicBezTo>
                    <a:pt x="79" y="208"/>
                    <a:pt x="79" y="208"/>
                    <a:pt x="78" y="208"/>
                  </a:cubicBezTo>
                  <a:cubicBezTo>
                    <a:pt x="78" y="208"/>
                    <a:pt x="78" y="208"/>
                    <a:pt x="78" y="209"/>
                  </a:cubicBezTo>
                  <a:cubicBezTo>
                    <a:pt x="79" y="210"/>
                    <a:pt x="78" y="211"/>
                    <a:pt x="78" y="211"/>
                  </a:cubicBezTo>
                  <a:cubicBezTo>
                    <a:pt x="78" y="211"/>
                    <a:pt x="77" y="211"/>
                    <a:pt x="77" y="211"/>
                  </a:cubicBezTo>
                  <a:cubicBezTo>
                    <a:pt x="76" y="211"/>
                    <a:pt x="76" y="211"/>
                    <a:pt x="76" y="211"/>
                  </a:cubicBezTo>
                  <a:cubicBezTo>
                    <a:pt x="75" y="212"/>
                    <a:pt x="75" y="212"/>
                    <a:pt x="74" y="212"/>
                  </a:cubicBezTo>
                  <a:cubicBezTo>
                    <a:pt x="74" y="212"/>
                    <a:pt x="73" y="212"/>
                    <a:pt x="72" y="212"/>
                  </a:cubicBezTo>
                  <a:cubicBezTo>
                    <a:pt x="72" y="211"/>
                    <a:pt x="72" y="211"/>
                    <a:pt x="71" y="210"/>
                  </a:cubicBezTo>
                  <a:cubicBezTo>
                    <a:pt x="71" y="210"/>
                    <a:pt x="71" y="209"/>
                    <a:pt x="71" y="207"/>
                  </a:cubicBezTo>
                  <a:cubicBezTo>
                    <a:pt x="69" y="207"/>
                    <a:pt x="68" y="208"/>
                    <a:pt x="68" y="208"/>
                  </a:cubicBezTo>
                  <a:cubicBezTo>
                    <a:pt x="67" y="209"/>
                    <a:pt x="66" y="209"/>
                    <a:pt x="65" y="210"/>
                  </a:cubicBezTo>
                  <a:cubicBezTo>
                    <a:pt x="65" y="209"/>
                    <a:pt x="65" y="209"/>
                    <a:pt x="65" y="209"/>
                  </a:cubicBezTo>
                  <a:cubicBezTo>
                    <a:pt x="65" y="209"/>
                    <a:pt x="65" y="208"/>
                    <a:pt x="66" y="208"/>
                  </a:cubicBezTo>
                  <a:cubicBezTo>
                    <a:pt x="65" y="208"/>
                    <a:pt x="65" y="208"/>
                    <a:pt x="65" y="208"/>
                  </a:cubicBezTo>
                  <a:cubicBezTo>
                    <a:pt x="64" y="208"/>
                    <a:pt x="64" y="208"/>
                    <a:pt x="64" y="208"/>
                  </a:cubicBezTo>
                  <a:lnTo>
                    <a:pt x="64" y="206"/>
                  </a:lnTo>
                  <a:cubicBezTo>
                    <a:pt x="64" y="205"/>
                    <a:pt x="65" y="205"/>
                    <a:pt x="65" y="205"/>
                  </a:cubicBezTo>
                  <a:cubicBezTo>
                    <a:pt x="66" y="205"/>
                    <a:pt x="66" y="205"/>
                    <a:pt x="67" y="204"/>
                  </a:cubicBezTo>
                  <a:cubicBezTo>
                    <a:pt x="66" y="204"/>
                    <a:pt x="66" y="204"/>
                    <a:pt x="66" y="204"/>
                  </a:cubicBezTo>
                  <a:cubicBezTo>
                    <a:pt x="65" y="204"/>
                    <a:pt x="65" y="204"/>
                    <a:pt x="64" y="204"/>
                  </a:cubicBezTo>
                  <a:lnTo>
                    <a:pt x="64" y="175"/>
                  </a:lnTo>
                  <a:lnTo>
                    <a:pt x="11" y="175"/>
                  </a:lnTo>
                  <a:cubicBezTo>
                    <a:pt x="12" y="174"/>
                    <a:pt x="12" y="173"/>
                    <a:pt x="11" y="173"/>
                  </a:cubicBezTo>
                  <a:cubicBezTo>
                    <a:pt x="11" y="172"/>
                    <a:pt x="10" y="172"/>
                    <a:pt x="10" y="171"/>
                  </a:cubicBezTo>
                  <a:cubicBezTo>
                    <a:pt x="8" y="171"/>
                    <a:pt x="7" y="171"/>
                    <a:pt x="6" y="172"/>
                  </a:cubicBezTo>
                  <a:cubicBezTo>
                    <a:pt x="5" y="173"/>
                    <a:pt x="4" y="174"/>
                    <a:pt x="4" y="175"/>
                  </a:cubicBezTo>
                  <a:lnTo>
                    <a:pt x="1" y="175"/>
                  </a:lnTo>
                  <a:cubicBezTo>
                    <a:pt x="1" y="172"/>
                    <a:pt x="1" y="169"/>
                    <a:pt x="1" y="166"/>
                  </a:cubicBezTo>
                  <a:cubicBezTo>
                    <a:pt x="1" y="163"/>
                    <a:pt x="1" y="160"/>
                    <a:pt x="0" y="157"/>
                  </a:cubicBezTo>
                  <a:cubicBezTo>
                    <a:pt x="0" y="154"/>
                    <a:pt x="0" y="151"/>
                    <a:pt x="0" y="148"/>
                  </a:cubicBezTo>
                  <a:cubicBezTo>
                    <a:pt x="0" y="146"/>
                    <a:pt x="0" y="143"/>
                    <a:pt x="1" y="140"/>
                  </a:cubicBezTo>
                  <a:cubicBezTo>
                    <a:pt x="1" y="136"/>
                    <a:pt x="2" y="133"/>
                    <a:pt x="4" y="129"/>
                  </a:cubicBezTo>
                  <a:cubicBezTo>
                    <a:pt x="5" y="125"/>
                    <a:pt x="6" y="122"/>
                    <a:pt x="8" y="118"/>
                  </a:cubicBezTo>
                  <a:cubicBezTo>
                    <a:pt x="11" y="107"/>
                    <a:pt x="15" y="97"/>
                    <a:pt x="18" y="87"/>
                  </a:cubicBezTo>
                  <a:cubicBezTo>
                    <a:pt x="21" y="76"/>
                    <a:pt x="25" y="66"/>
                    <a:pt x="29" y="55"/>
                  </a:cubicBezTo>
                  <a:cubicBezTo>
                    <a:pt x="29" y="54"/>
                    <a:pt x="29" y="54"/>
                    <a:pt x="29" y="54"/>
                  </a:cubicBezTo>
                  <a:cubicBezTo>
                    <a:pt x="29" y="55"/>
                    <a:pt x="29" y="55"/>
                    <a:pt x="30" y="55"/>
                  </a:cubicBezTo>
                  <a:cubicBezTo>
                    <a:pt x="30" y="54"/>
                    <a:pt x="30" y="54"/>
                    <a:pt x="30" y="53"/>
                  </a:cubicBezTo>
                  <a:cubicBezTo>
                    <a:pt x="29" y="53"/>
                    <a:pt x="29" y="52"/>
                    <a:pt x="29" y="52"/>
                  </a:cubicBezTo>
                  <a:cubicBezTo>
                    <a:pt x="29" y="52"/>
                    <a:pt x="30" y="51"/>
                    <a:pt x="30" y="51"/>
                  </a:cubicBezTo>
                  <a:cubicBezTo>
                    <a:pt x="30" y="51"/>
                    <a:pt x="30" y="51"/>
                    <a:pt x="31" y="51"/>
                  </a:cubicBezTo>
                  <a:cubicBezTo>
                    <a:pt x="32" y="44"/>
                    <a:pt x="34" y="38"/>
                    <a:pt x="36" y="31"/>
                  </a:cubicBezTo>
                  <a:cubicBezTo>
                    <a:pt x="39" y="24"/>
                    <a:pt x="41" y="17"/>
                    <a:pt x="44" y="11"/>
                  </a:cubicBezTo>
                  <a:cubicBezTo>
                    <a:pt x="43" y="10"/>
                    <a:pt x="44" y="9"/>
                    <a:pt x="44" y="8"/>
                  </a:cubicBezTo>
                  <a:cubicBezTo>
                    <a:pt x="44" y="7"/>
                    <a:pt x="45" y="6"/>
                    <a:pt x="45" y="5"/>
                  </a:cubicBezTo>
                  <a:cubicBezTo>
                    <a:pt x="45" y="5"/>
                    <a:pt x="45" y="5"/>
                    <a:pt x="45" y="5"/>
                  </a:cubicBezTo>
                  <a:cubicBezTo>
                    <a:pt x="45" y="6"/>
                    <a:pt x="45" y="6"/>
                    <a:pt x="46" y="6"/>
                  </a:cubicBezTo>
                  <a:cubicBezTo>
                    <a:pt x="46" y="6"/>
                    <a:pt x="46" y="6"/>
                    <a:pt x="46" y="7"/>
                  </a:cubicBezTo>
                  <a:cubicBezTo>
                    <a:pt x="46" y="7"/>
                    <a:pt x="46" y="7"/>
                    <a:pt x="47" y="7"/>
                  </a:cubicBezTo>
                  <a:cubicBezTo>
                    <a:pt x="47" y="6"/>
                    <a:pt x="47" y="5"/>
                    <a:pt x="47" y="5"/>
                  </a:cubicBezTo>
                  <a:cubicBezTo>
                    <a:pt x="46" y="5"/>
                    <a:pt x="46" y="5"/>
                    <a:pt x="46" y="4"/>
                  </a:cubicBezTo>
                  <a:cubicBezTo>
                    <a:pt x="46" y="4"/>
                    <a:pt x="46" y="4"/>
                    <a:pt x="45" y="4"/>
                  </a:cubicBezTo>
                  <a:cubicBezTo>
                    <a:pt x="45" y="4"/>
                    <a:pt x="45" y="3"/>
                    <a:pt x="46" y="3"/>
                  </a:cubicBezTo>
                  <a:cubicBezTo>
                    <a:pt x="46" y="3"/>
                    <a:pt x="46" y="2"/>
                    <a:pt x="46" y="2"/>
                  </a:cubicBezTo>
                  <a:cubicBezTo>
                    <a:pt x="46" y="2"/>
                    <a:pt x="46" y="2"/>
                    <a:pt x="46" y="3"/>
                  </a:cubicBezTo>
                  <a:cubicBezTo>
                    <a:pt x="46" y="3"/>
                    <a:pt x="46" y="3"/>
                    <a:pt x="46" y="3"/>
                  </a:cubicBezTo>
                  <a:cubicBezTo>
                    <a:pt x="46" y="3"/>
                    <a:pt x="47" y="3"/>
                    <a:pt x="47" y="3"/>
                  </a:cubicBezTo>
                  <a:cubicBezTo>
                    <a:pt x="47" y="3"/>
                    <a:pt x="48" y="2"/>
                    <a:pt x="48" y="2"/>
                  </a:cubicBezTo>
                  <a:cubicBezTo>
                    <a:pt x="48" y="1"/>
                    <a:pt x="48" y="1"/>
                    <a:pt x="47" y="0"/>
                  </a:cubicBezTo>
                  <a:cubicBezTo>
                    <a:pt x="47" y="0"/>
                    <a:pt x="47" y="1"/>
                    <a:pt x="47" y="1"/>
                  </a:cubicBezTo>
                  <a:cubicBezTo>
                    <a:pt x="47" y="1"/>
                    <a:pt x="49" y="0"/>
                    <a:pt x="50" y="0"/>
                  </a:cubicBezTo>
                  <a:cubicBezTo>
                    <a:pt x="51" y="0"/>
                    <a:pt x="53" y="0"/>
                    <a:pt x="55" y="0"/>
                  </a:cubicBezTo>
                  <a:cubicBezTo>
                    <a:pt x="56" y="0"/>
                    <a:pt x="58" y="0"/>
                    <a:pt x="60" y="0"/>
                  </a:cubicBezTo>
                  <a:cubicBezTo>
                    <a:pt x="61" y="0"/>
                    <a:pt x="63" y="0"/>
                    <a:pt x="64" y="0"/>
                  </a:cubicBezTo>
                  <a:cubicBezTo>
                    <a:pt x="65" y="0"/>
                    <a:pt x="65" y="0"/>
                    <a:pt x="65" y="1"/>
                  </a:cubicBezTo>
                  <a:cubicBezTo>
                    <a:pt x="65" y="1"/>
                    <a:pt x="66" y="1"/>
                    <a:pt x="66"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55">
              <a:extLst>
                <a:ext uri="{FF2B5EF4-FFF2-40B4-BE49-F238E27FC236}">
                  <a16:creationId xmlns:a16="http://schemas.microsoft.com/office/drawing/2014/main" id="{BF74233C-4FF9-4B4E-A0E7-0395A8C4CF65}"/>
                </a:ext>
              </a:extLst>
            </p:cNvPr>
            <p:cNvSpPr>
              <a:spLocks noEditPoints="1"/>
            </p:cNvSpPr>
            <p:nvPr/>
          </p:nvSpPr>
          <p:spPr bwMode="auto">
            <a:xfrm>
              <a:off x="5262673" y="5668560"/>
              <a:ext cx="33860" cy="38094"/>
            </a:xfrm>
            <a:custGeom>
              <a:avLst/>
              <a:gdLst>
                <a:gd name="T0" fmla="*/ 3 w 40"/>
                <a:gd name="T1" fmla="*/ 44 h 44"/>
                <a:gd name="T2" fmla="*/ 1 w 40"/>
                <a:gd name="T3" fmla="*/ 41 h 44"/>
                <a:gd name="T4" fmla="*/ 7 w 40"/>
                <a:gd name="T5" fmla="*/ 42 h 44"/>
                <a:gd name="T6" fmla="*/ 7 w 40"/>
                <a:gd name="T7" fmla="*/ 44 h 44"/>
                <a:gd name="T8" fmla="*/ 6 w 40"/>
                <a:gd name="T9" fmla="*/ 42 h 44"/>
                <a:gd name="T10" fmla="*/ 10 w 40"/>
                <a:gd name="T11" fmla="*/ 44 h 44"/>
                <a:gd name="T12" fmla="*/ 12 w 40"/>
                <a:gd name="T13" fmla="*/ 41 h 44"/>
                <a:gd name="T14" fmla="*/ 10 w 40"/>
                <a:gd name="T15" fmla="*/ 44 h 44"/>
                <a:gd name="T16" fmla="*/ 22 w 40"/>
                <a:gd name="T17" fmla="*/ 41 h 44"/>
                <a:gd name="T18" fmla="*/ 18 w 40"/>
                <a:gd name="T19" fmla="*/ 42 h 44"/>
                <a:gd name="T20" fmla="*/ 13 w 40"/>
                <a:gd name="T21" fmla="*/ 39 h 44"/>
                <a:gd name="T22" fmla="*/ 15 w 40"/>
                <a:gd name="T23" fmla="*/ 41 h 44"/>
                <a:gd name="T24" fmla="*/ 10 w 40"/>
                <a:gd name="T25" fmla="*/ 39 h 44"/>
                <a:gd name="T26" fmla="*/ 10 w 40"/>
                <a:gd name="T27" fmla="*/ 37 h 44"/>
                <a:gd name="T28" fmla="*/ 39 w 40"/>
                <a:gd name="T29" fmla="*/ 38 h 44"/>
                <a:gd name="T30" fmla="*/ 39 w 40"/>
                <a:gd name="T31" fmla="*/ 38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20 w 40"/>
                <a:gd name="T45" fmla="*/ 10 h 44"/>
                <a:gd name="T46" fmla="*/ 28 w 40"/>
                <a:gd name="T47" fmla="*/ 8 h 44"/>
                <a:gd name="T48" fmla="*/ 19 w 40"/>
                <a:gd name="T49" fmla="*/ 8 h 44"/>
                <a:gd name="T50" fmla="*/ 19 w 40"/>
                <a:gd name="T51" fmla="*/ 9 h 44"/>
                <a:gd name="T52" fmla="*/ 30 w 40"/>
                <a:gd name="T53" fmla="*/ 6 h 44"/>
                <a:gd name="T54" fmla="*/ 26 w 40"/>
                <a:gd name="T55" fmla="*/ 8 h 44"/>
                <a:gd name="T56" fmla="*/ 26 w 40"/>
                <a:gd name="T57" fmla="*/ 9 h 44"/>
                <a:gd name="T58" fmla="*/ 26 w 40"/>
                <a:gd name="T59" fmla="*/ 6 h 44"/>
                <a:gd name="T60" fmla="*/ 25 w 40"/>
                <a:gd name="T61" fmla="*/ 6 h 44"/>
                <a:gd name="T62" fmla="*/ 18 w 40"/>
                <a:gd name="T63" fmla="*/ 7 h 44"/>
                <a:gd name="T64" fmla="*/ 17 w 40"/>
                <a:gd name="T65" fmla="*/ 6 h 44"/>
                <a:gd name="T66" fmla="*/ 6 w 40"/>
                <a:gd name="T67" fmla="*/ 6 h 44"/>
                <a:gd name="T68" fmla="*/ 7 w 40"/>
                <a:gd name="T69" fmla="*/ 5 h 44"/>
                <a:gd name="T70" fmla="*/ 35 w 40"/>
                <a:gd name="T71" fmla="*/ 5 h 44"/>
                <a:gd name="T72" fmla="*/ 35 w 40"/>
                <a:gd name="T73" fmla="*/ 6 h 44"/>
                <a:gd name="T74" fmla="*/ 13 w 40"/>
                <a:gd name="T75" fmla="*/ 3 h 44"/>
                <a:gd name="T76" fmla="*/ 13 w 40"/>
                <a:gd name="T77" fmla="*/ 1 h 44"/>
                <a:gd name="T78" fmla="*/ 5 w 40"/>
                <a:gd name="T79" fmla="*/ 39 h 44"/>
                <a:gd name="T80" fmla="*/ 7 w 40"/>
                <a:gd name="T81" fmla="*/ 41 h 44"/>
                <a:gd name="T82" fmla="*/ 4 w 40"/>
                <a:gd name="T83" fmla="*/ 42 h 44"/>
                <a:gd name="T84" fmla="*/ 5 w 40"/>
                <a:gd name="T85" fmla="*/ 41 h 44"/>
                <a:gd name="T86" fmla="*/ 0 w 40"/>
                <a:gd name="T87" fmla="*/ 3 h 44"/>
                <a:gd name="T88" fmla="*/ 1 w 40"/>
                <a:gd name="T89" fmla="*/ 2 h 44"/>
                <a:gd name="T90" fmla="*/ 16 w 40"/>
                <a:gd name="T91" fmla="*/ 1 h 44"/>
                <a:gd name="T92" fmla="*/ 21 w 40"/>
                <a:gd name="T93" fmla="*/ 0 h 44"/>
                <a:gd name="T94" fmla="*/ 23 w 40"/>
                <a:gd name="T95" fmla="*/ 4 h 44"/>
                <a:gd name="T96" fmla="*/ 30 w 40"/>
                <a:gd name="T97" fmla="*/ 2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40 w 40"/>
                <a:gd name="T115" fmla="*/ 44 h 44"/>
                <a:gd name="T116" fmla="*/ 38 w 40"/>
                <a:gd name="T117" fmla="*/ 42 h 44"/>
                <a:gd name="T118" fmla="*/ 24 w 40"/>
                <a:gd name="T119" fmla="*/ 44 h 44"/>
                <a:gd name="T120" fmla="*/ 16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3" y="41"/>
                  </a:moveTo>
                  <a:cubicBezTo>
                    <a:pt x="3" y="42"/>
                    <a:pt x="3" y="42"/>
                    <a:pt x="2" y="43"/>
                  </a:cubicBezTo>
                  <a:cubicBezTo>
                    <a:pt x="2" y="43"/>
                    <a:pt x="2" y="43"/>
                    <a:pt x="3" y="44"/>
                  </a:cubicBezTo>
                  <a:cubicBezTo>
                    <a:pt x="2" y="44"/>
                    <a:pt x="2" y="44"/>
                    <a:pt x="1" y="44"/>
                  </a:cubicBezTo>
                  <a:cubicBezTo>
                    <a:pt x="0" y="43"/>
                    <a:pt x="0" y="42"/>
                    <a:pt x="0" y="41"/>
                  </a:cubicBezTo>
                  <a:cubicBezTo>
                    <a:pt x="0" y="41"/>
                    <a:pt x="1" y="41"/>
                    <a:pt x="1" y="41"/>
                  </a:cubicBezTo>
                  <a:cubicBezTo>
                    <a:pt x="2" y="41"/>
                    <a:pt x="2" y="41"/>
                    <a:pt x="3" y="41"/>
                  </a:cubicBezTo>
                  <a:close/>
                  <a:moveTo>
                    <a:pt x="7" y="41"/>
                  </a:moveTo>
                  <a:cubicBezTo>
                    <a:pt x="7" y="41"/>
                    <a:pt x="7" y="41"/>
                    <a:pt x="7" y="42"/>
                  </a:cubicBezTo>
                  <a:cubicBezTo>
                    <a:pt x="7" y="42"/>
                    <a:pt x="7" y="42"/>
                    <a:pt x="7" y="42"/>
                  </a:cubicBezTo>
                  <a:cubicBezTo>
                    <a:pt x="7" y="42"/>
                    <a:pt x="7" y="42"/>
                    <a:pt x="7" y="43"/>
                  </a:cubicBezTo>
                  <a:cubicBezTo>
                    <a:pt x="6" y="43"/>
                    <a:pt x="6" y="43"/>
                    <a:pt x="7" y="44"/>
                  </a:cubicBezTo>
                  <a:lnTo>
                    <a:pt x="5" y="44"/>
                  </a:lnTo>
                  <a:cubicBezTo>
                    <a:pt x="5" y="43"/>
                    <a:pt x="5" y="43"/>
                    <a:pt x="5" y="43"/>
                  </a:cubicBezTo>
                  <a:cubicBezTo>
                    <a:pt x="5" y="43"/>
                    <a:pt x="6" y="43"/>
                    <a:pt x="6" y="42"/>
                  </a:cubicBezTo>
                  <a:cubicBezTo>
                    <a:pt x="6" y="42"/>
                    <a:pt x="6" y="42"/>
                    <a:pt x="6" y="42"/>
                  </a:cubicBezTo>
                  <a:cubicBezTo>
                    <a:pt x="7" y="42"/>
                    <a:pt x="7" y="41"/>
                    <a:pt x="7" y="41"/>
                  </a:cubicBezTo>
                  <a:close/>
                  <a:moveTo>
                    <a:pt x="10" y="44"/>
                  </a:moveTo>
                  <a:cubicBezTo>
                    <a:pt x="10" y="44"/>
                    <a:pt x="10" y="44"/>
                    <a:pt x="11" y="43"/>
                  </a:cubicBezTo>
                  <a:cubicBezTo>
                    <a:pt x="11" y="43"/>
                    <a:pt x="12" y="43"/>
                    <a:pt x="12" y="42"/>
                  </a:cubicBezTo>
                  <a:cubicBezTo>
                    <a:pt x="12" y="42"/>
                    <a:pt x="12" y="42"/>
                    <a:pt x="12" y="41"/>
                  </a:cubicBezTo>
                  <a:cubicBezTo>
                    <a:pt x="12" y="41"/>
                    <a:pt x="11" y="41"/>
                    <a:pt x="11" y="41"/>
                  </a:cubicBezTo>
                  <a:cubicBezTo>
                    <a:pt x="11" y="41"/>
                    <a:pt x="10" y="42"/>
                    <a:pt x="10" y="42"/>
                  </a:cubicBezTo>
                  <a:cubicBezTo>
                    <a:pt x="10" y="42"/>
                    <a:pt x="10" y="43"/>
                    <a:pt x="10" y="44"/>
                  </a:cubicBezTo>
                  <a:close/>
                  <a:moveTo>
                    <a:pt x="18" y="42"/>
                  </a:moveTo>
                  <a:cubicBezTo>
                    <a:pt x="19" y="42"/>
                    <a:pt x="19" y="42"/>
                    <a:pt x="20" y="42"/>
                  </a:cubicBezTo>
                  <a:cubicBezTo>
                    <a:pt x="21" y="42"/>
                    <a:pt x="21" y="42"/>
                    <a:pt x="22" y="41"/>
                  </a:cubicBezTo>
                  <a:cubicBezTo>
                    <a:pt x="21" y="41"/>
                    <a:pt x="20" y="41"/>
                    <a:pt x="20" y="41"/>
                  </a:cubicBezTo>
                  <a:cubicBezTo>
                    <a:pt x="19" y="40"/>
                    <a:pt x="19" y="40"/>
                    <a:pt x="18" y="40"/>
                  </a:cubicBezTo>
                  <a:lnTo>
                    <a:pt x="18" y="42"/>
                  </a:lnTo>
                  <a:close/>
                  <a:moveTo>
                    <a:pt x="15" y="40"/>
                  </a:moveTo>
                  <a:cubicBezTo>
                    <a:pt x="14" y="40"/>
                    <a:pt x="14" y="40"/>
                    <a:pt x="14" y="40"/>
                  </a:cubicBezTo>
                  <a:cubicBezTo>
                    <a:pt x="14" y="39"/>
                    <a:pt x="13" y="39"/>
                    <a:pt x="13" y="39"/>
                  </a:cubicBezTo>
                  <a:cubicBezTo>
                    <a:pt x="12" y="40"/>
                    <a:pt x="13" y="40"/>
                    <a:pt x="13" y="40"/>
                  </a:cubicBezTo>
                  <a:cubicBezTo>
                    <a:pt x="13" y="41"/>
                    <a:pt x="13" y="41"/>
                    <a:pt x="14" y="41"/>
                  </a:cubicBezTo>
                  <a:cubicBezTo>
                    <a:pt x="14" y="41"/>
                    <a:pt x="14" y="41"/>
                    <a:pt x="15" y="41"/>
                  </a:cubicBezTo>
                  <a:cubicBezTo>
                    <a:pt x="15" y="41"/>
                    <a:pt x="15" y="40"/>
                    <a:pt x="15" y="40"/>
                  </a:cubicBezTo>
                  <a:close/>
                  <a:moveTo>
                    <a:pt x="9" y="38"/>
                  </a:moveTo>
                  <a:cubicBezTo>
                    <a:pt x="9" y="39"/>
                    <a:pt x="9" y="39"/>
                    <a:pt x="10" y="39"/>
                  </a:cubicBezTo>
                  <a:cubicBezTo>
                    <a:pt x="10" y="39"/>
                    <a:pt x="11" y="39"/>
                    <a:pt x="11" y="38"/>
                  </a:cubicBezTo>
                  <a:cubicBezTo>
                    <a:pt x="11" y="38"/>
                    <a:pt x="11" y="37"/>
                    <a:pt x="11" y="37"/>
                  </a:cubicBezTo>
                  <a:cubicBezTo>
                    <a:pt x="11" y="37"/>
                    <a:pt x="10" y="37"/>
                    <a:pt x="10" y="37"/>
                  </a:cubicBezTo>
                  <a:cubicBezTo>
                    <a:pt x="10" y="37"/>
                    <a:pt x="9" y="37"/>
                    <a:pt x="9" y="37"/>
                  </a:cubicBezTo>
                  <a:cubicBezTo>
                    <a:pt x="9" y="38"/>
                    <a:pt x="9" y="38"/>
                    <a:pt x="9" y="38"/>
                  </a:cubicBezTo>
                  <a:close/>
                  <a:moveTo>
                    <a:pt x="39" y="38"/>
                  </a:moveTo>
                  <a:cubicBezTo>
                    <a:pt x="39" y="37"/>
                    <a:pt x="40" y="37"/>
                    <a:pt x="39" y="37"/>
                  </a:cubicBezTo>
                  <a:cubicBezTo>
                    <a:pt x="39" y="36"/>
                    <a:pt x="39" y="36"/>
                    <a:pt x="38" y="36"/>
                  </a:cubicBezTo>
                  <a:cubicBezTo>
                    <a:pt x="38" y="37"/>
                    <a:pt x="38" y="38"/>
                    <a:pt x="39" y="38"/>
                  </a:cubicBezTo>
                  <a:close/>
                  <a:moveTo>
                    <a:pt x="1" y="38"/>
                  </a:moveTo>
                  <a:cubicBezTo>
                    <a:pt x="2" y="39"/>
                    <a:pt x="2" y="39"/>
                    <a:pt x="2" y="39"/>
                  </a:cubicBezTo>
                  <a:cubicBezTo>
                    <a:pt x="2" y="39"/>
                    <a:pt x="3" y="38"/>
                    <a:pt x="3" y="38"/>
                  </a:cubicBezTo>
                  <a:cubicBezTo>
                    <a:pt x="3" y="38"/>
                    <a:pt x="3" y="37"/>
                    <a:pt x="4" y="37"/>
                  </a:cubicBezTo>
                  <a:cubicBezTo>
                    <a:pt x="4" y="36"/>
                    <a:pt x="4" y="36"/>
                    <a:pt x="5" y="36"/>
                  </a:cubicBezTo>
                  <a:cubicBezTo>
                    <a:pt x="5" y="36"/>
                    <a:pt x="5" y="35"/>
                    <a:pt x="4" y="35"/>
                  </a:cubicBezTo>
                  <a:cubicBezTo>
                    <a:pt x="4" y="35"/>
                    <a:pt x="3" y="35"/>
                    <a:pt x="3" y="35"/>
                  </a:cubicBezTo>
                  <a:cubicBezTo>
                    <a:pt x="3" y="36"/>
                    <a:pt x="3" y="36"/>
                    <a:pt x="3" y="36"/>
                  </a:cubicBezTo>
                  <a:cubicBezTo>
                    <a:pt x="2" y="37"/>
                    <a:pt x="2" y="37"/>
                    <a:pt x="2" y="37"/>
                  </a:cubicBezTo>
                  <a:cubicBezTo>
                    <a:pt x="2" y="37"/>
                    <a:pt x="2" y="37"/>
                    <a:pt x="1" y="37"/>
                  </a:cubicBezTo>
                  <a:cubicBezTo>
                    <a:pt x="1" y="38"/>
                    <a:pt x="1" y="38"/>
                    <a:pt x="1" y="38"/>
                  </a:cubicBezTo>
                  <a:close/>
                  <a:moveTo>
                    <a:pt x="11" y="10"/>
                  </a:moveTo>
                  <a:cubicBezTo>
                    <a:pt x="12" y="11"/>
                    <a:pt x="12" y="11"/>
                    <a:pt x="13" y="11"/>
                  </a:cubicBezTo>
                  <a:cubicBezTo>
                    <a:pt x="13" y="10"/>
                    <a:pt x="14" y="10"/>
                    <a:pt x="13" y="9"/>
                  </a:cubicBezTo>
                  <a:cubicBezTo>
                    <a:pt x="13" y="9"/>
                    <a:pt x="12" y="9"/>
                    <a:pt x="12" y="10"/>
                  </a:cubicBezTo>
                  <a:cubicBezTo>
                    <a:pt x="12" y="10"/>
                    <a:pt x="12" y="10"/>
                    <a:pt x="11" y="10"/>
                  </a:cubicBezTo>
                  <a:close/>
                  <a:moveTo>
                    <a:pt x="20" y="10"/>
                  </a:moveTo>
                  <a:cubicBezTo>
                    <a:pt x="20" y="10"/>
                    <a:pt x="21" y="10"/>
                    <a:pt x="21" y="10"/>
                  </a:cubicBezTo>
                  <a:cubicBezTo>
                    <a:pt x="21" y="9"/>
                    <a:pt x="21" y="9"/>
                    <a:pt x="22" y="9"/>
                  </a:cubicBezTo>
                  <a:cubicBezTo>
                    <a:pt x="21" y="8"/>
                    <a:pt x="20" y="8"/>
                    <a:pt x="20" y="9"/>
                  </a:cubicBezTo>
                  <a:cubicBezTo>
                    <a:pt x="20" y="9"/>
                    <a:pt x="20" y="9"/>
                    <a:pt x="20" y="10"/>
                  </a:cubicBezTo>
                  <a:close/>
                  <a:moveTo>
                    <a:pt x="31" y="10"/>
                  </a:moveTo>
                  <a:cubicBezTo>
                    <a:pt x="31" y="9"/>
                    <a:pt x="31" y="9"/>
                    <a:pt x="30" y="8"/>
                  </a:cubicBezTo>
                  <a:cubicBezTo>
                    <a:pt x="30" y="8"/>
                    <a:pt x="29" y="8"/>
                    <a:pt x="28" y="8"/>
                  </a:cubicBezTo>
                  <a:cubicBezTo>
                    <a:pt x="28" y="9"/>
                    <a:pt x="29" y="10"/>
                    <a:pt x="31" y="10"/>
                  </a:cubicBezTo>
                  <a:close/>
                  <a:moveTo>
                    <a:pt x="19" y="9"/>
                  </a:moveTo>
                  <a:cubicBezTo>
                    <a:pt x="19" y="9"/>
                    <a:pt x="19" y="8"/>
                    <a:pt x="19" y="8"/>
                  </a:cubicBezTo>
                  <a:cubicBezTo>
                    <a:pt x="19" y="7"/>
                    <a:pt x="19" y="7"/>
                    <a:pt x="18" y="7"/>
                  </a:cubicBezTo>
                  <a:cubicBezTo>
                    <a:pt x="18" y="7"/>
                    <a:pt x="18" y="8"/>
                    <a:pt x="18" y="8"/>
                  </a:cubicBezTo>
                  <a:cubicBezTo>
                    <a:pt x="18" y="9"/>
                    <a:pt x="19" y="9"/>
                    <a:pt x="19" y="9"/>
                  </a:cubicBezTo>
                  <a:close/>
                  <a:moveTo>
                    <a:pt x="32" y="7"/>
                  </a:moveTo>
                  <a:cubicBezTo>
                    <a:pt x="32" y="6"/>
                    <a:pt x="31" y="6"/>
                    <a:pt x="31" y="6"/>
                  </a:cubicBezTo>
                  <a:cubicBezTo>
                    <a:pt x="31" y="6"/>
                    <a:pt x="30" y="6"/>
                    <a:pt x="30" y="6"/>
                  </a:cubicBezTo>
                  <a:cubicBezTo>
                    <a:pt x="29" y="7"/>
                    <a:pt x="30" y="7"/>
                    <a:pt x="30" y="7"/>
                  </a:cubicBezTo>
                  <a:cubicBezTo>
                    <a:pt x="31" y="8"/>
                    <a:pt x="31" y="7"/>
                    <a:pt x="32" y="7"/>
                  </a:cubicBezTo>
                  <a:close/>
                  <a:moveTo>
                    <a:pt x="26" y="8"/>
                  </a:moveTo>
                  <a:cubicBezTo>
                    <a:pt x="26" y="8"/>
                    <a:pt x="25" y="9"/>
                    <a:pt x="24" y="9"/>
                  </a:cubicBezTo>
                  <a:cubicBezTo>
                    <a:pt x="24" y="9"/>
                    <a:pt x="24" y="9"/>
                    <a:pt x="25" y="10"/>
                  </a:cubicBezTo>
                  <a:cubicBezTo>
                    <a:pt x="25" y="10"/>
                    <a:pt x="25" y="10"/>
                    <a:pt x="26" y="9"/>
                  </a:cubicBezTo>
                  <a:cubicBezTo>
                    <a:pt x="26" y="9"/>
                    <a:pt x="26" y="9"/>
                    <a:pt x="26" y="9"/>
                  </a:cubicBezTo>
                  <a:cubicBezTo>
                    <a:pt x="27" y="9"/>
                    <a:pt x="27" y="8"/>
                    <a:pt x="27" y="8"/>
                  </a:cubicBezTo>
                  <a:cubicBezTo>
                    <a:pt x="27" y="7"/>
                    <a:pt x="27" y="7"/>
                    <a:pt x="26" y="6"/>
                  </a:cubicBezTo>
                  <a:cubicBezTo>
                    <a:pt x="26" y="6"/>
                    <a:pt x="26" y="5"/>
                    <a:pt x="25" y="5"/>
                  </a:cubicBezTo>
                  <a:cubicBezTo>
                    <a:pt x="25" y="5"/>
                    <a:pt x="25" y="5"/>
                    <a:pt x="25" y="6"/>
                  </a:cubicBezTo>
                  <a:cubicBezTo>
                    <a:pt x="25" y="6"/>
                    <a:pt x="25" y="6"/>
                    <a:pt x="25" y="6"/>
                  </a:cubicBezTo>
                  <a:cubicBezTo>
                    <a:pt x="25" y="7"/>
                    <a:pt x="26" y="7"/>
                    <a:pt x="26" y="7"/>
                  </a:cubicBezTo>
                  <a:cubicBezTo>
                    <a:pt x="26" y="7"/>
                    <a:pt x="26" y="8"/>
                    <a:pt x="26" y="8"/>
                  </a:cubicBezTo>
                  <a:close/>
                  <a:moveTo>
                    <a:pt x="18" y="7"/>
                  </a:moveTo>
                  <a:cubicBezTo>
                    <a:pt x="18" y="6"/>
                    <a:pt x="18" y="6"/>
                    <a:pt x="18" y="5"/>
                  </a:cubicBezTo>
                  <a:cubicBezTo>
                    <a:pt x="18" y="5"/>
                    <a:pt x="18" y="5"/>
                    <a:pt x="17" y="5"/>
                  </a:cubicBezTo>
                  <a:cubicBezTo>
                    <a:pt x="17" y="5"/>
                    <a:pt x="16" y="5"/>
                    <a:pt x="17" y="6"/>
                  </a:cubicBezTo>
                  <a:cubicBezTo>
                    <a:pt x="17" y="7"/>
                    <a:pt x="17" y="7"/>
                    <a:pt x="18" y="7"/>
                  </a:cubicBezTo>
                  <a:close/>
                  <a:moveTo>
                    <a:pt x="5" y="5"/>
                  </a:moveTo>
                  <a:cubicBezTo>
                    <a:pt x="5" y="5"/>
                    <a:pt x="6" y="6"/>
                    <a:pt x="6" y="6"/>
                  </a:cubicBezTo>
                  <a:cubicBezTo>
                    <a:pt x="6" y="6"/>
                    <a:pt x="6" y="6"/>
                    <a:pt x="7" y="6"/>
                  </a:cubicBezTo>
                  <a:cubicBezTo>
                    <a:pt x="7" y="6"/>
                    <a:pt x="7" y="6"/>
                    <a:pt x="7" y="6"/>
                  </a:cubicBezTo>
                  <a:cubicBezTo>
                    <a:pt x="7" y="6"/>
                    <a:pt x="7" y="5"/>
                    <a:pt x="7" y="5"/>
                  </a:cubicBezTo>
                  <a:lnTo>
                    <a:pt x="5" y="5"/>
                  </a:lnTo>
                  <a:close/>
                  <a:moveTo>
                    <a:pt x="35" y="6"/>
                  </a:moveTo>
                  <a:cubicBezTo>
                    <a:pt x="35" y="6"/>
                    <a:pt x="35" y="5"/>
                    <a:pt x="35" y="5"/>
                  </a:cubicBezTo>
                  <a:cubicBezTo>
                    <a:pt x="35" y="4"/>
                    <a:pt x="35" y="4"/>
                    <a:pt x="34" y="4"/>
                  </a:cubicBezTo>
                  <a:cubicBezTo>
                    <a:pt x="34" y="4"/>
                    <a:pt x="34" y="5"/>
                    <a:pt x="34" y="5"/>
                  </a:cubicBezTo>
                  <a:cubicBezTo>
                    <a:pt x="34" y="6"/>
                    <a:pt x="34" y="6"/>
                    <a:pt x="35" y="6"/>
                  </a:cubicBezTo>
                  <a:close/>
                  <a:moveTo>
                    <a:pt x="11" y="1"/>
                  </a:moveTo>
                  <a:cubicBezTo>
                    <a:pt x="11" y="2"/>
                    <a:pt x="11" y="2"/>
                    <a:pt x="12" y="3"/>
                  </a:cubicBezTo>
                  <a:cubicBezTo>
                    <a:pt x="12" y="3"/>
                    <a:pt x="13" y="3"/>
                    <a:pt x="13" y="3"/>
                  </a:cubicBezTo>
                  <a:cubicBezTo>
                    <a:pt x="14" y="3"/>
                    <a:pt x="14" y="3"/>
                    <a:pt x="15" y="3"/>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6" y="39"/>
                  </a:cubicBezTo>
                  <a:cubicBezTo>
                    <a:pt x="6" y="40"/>
                    <a:pt x="6" y="40"/>
                    <a:pt x="6" y="40"/>
                  </a:cubicBezTo>
                  <a:cubicBezTo>
                    <a:pt x="7" y="40"/>
                    <a:pt x="7" y="40"/>
                    <a:pt x="7" y="41"/>
                  </a:cubicBezTo>
                  <a:cubicBezTo>
                    <a:pt x="6" y="41"/>
                    <a:pt x="6" y="41"/>
                    <a:pt x="5" y="41"/>
                  </a:cubicBezTo>
                  <a:cubicBezTo>
                    <a:pt x="5" y="41"/>
                    <a:pt x="5" y="41"/>
                    <a:pt x="5" y="42"/>
                  </a:cubicBezTo>
                  <a:cubicBezTo>
                    <a:pt x="4" y="42"/>
                    <a:pt x="4" y="42"/>
                    <a:pt x="4" y="42"/>
                  </a:cubicBezTo>
                  <a:cubicBezTo>
                    <a:pt x="4" y="42"/>
                    <a:pt x="3" y="42"/>
                    <a:pt x="3" y="42"/>
                  </a:cubicBezTo>
                  <a:cubicBezTo>
                    <a:pt x="3" y="41"/>
                    <a:pt x="3" y="41"/>
                    <a:pt x="3" y="41"/>
                  </a:cubicBezTo>
                  <a:cubicBezTo>
                    <a:pt x="4" y="41"/>
                    <a:pt x="4" y="41"/>
                    <a:pt x="5" y="41"/>
                  </a:cubicBezTo>
                  <a:cubicBezTo>
                    <a:pt x="4" y="40"/>
                    <a:pt x="4" y="40"/>
                    <a:pt x="3" y="40"/>
                  </a:cubicBezTo>
                  <a:cubicBezTo>
                    <a:pt x="2" y="40"/>
                    <a:pt x="1" y="40"/>
                    <a:pt x="0" y="40"/>
                  </a:cubicBezTo>
                  <a:lnTo>
                    <a:pt x="0" y="3"/>
                  </a:lnTo>
                  <a:cubicBezTo>
                    <a:pt x="1" y="3"/>
                    <a:pt x="1" y="3"/>
                    <a:pt x="1" y="3"/>
                  </a:cubicBezTo>
                  <a:cubicBezTo>
                    <a:pt x="1" y="4"/>
                    <a:pt x="1" y="4"/>
                    <a:pt x="2" y="3"/>
                  </a:cubicBezTo>
                  <a:cubicBezTo>
                    <a:pt x="2" y="2"/>
                    <a:pt x="2" y="2"/>
                    <a:pt x="1" y="2"/>
                  </a:cubicBezTo>
                  <a:cubicBezTo>
                    <a:pt x="1" y="2"/>
                    <a:pt x="0" y="1"/>
                    <a:pt x="0" y="0"/>
                  </a:cubicBezTo>
                  <a:lnTo>
                    <a:pt x="17" y="0"/>
                  </a:lnTo>
                  <a:cubicBezTo>
                    <a:pt x="17" y="1"/>
                    <a:pt x="17" y="1"/>
                    <a:pt x="16" y="1"/>
                  </a:cubicBezTo>
                  <a:cubicBezTo>
                    <a:pt x="16" y="1"/>
                    <a:pt x="16" y="1"/>
                    <a:pt x="16" y="2"/>
                  </a:cubicBezTo>
                  <a:cubicBezTo>
                    <a:pt x="17" y="2"/>
                    <a:pt x="18" y="2"/>
                    <a:pt x="19" y="2"/>
                  </a:cubicBezTo>
                  <a:cubicBezTo>
                    <a:pt x="19" y="1"/>
                    <a:pt x="20" y="1"/>
                    <a:pt x="21" y="0"/>
                  </a:cubicBezTo>
                  <a:cubicBezTo>
                    <a:pt x="21" y="1"/>
                    <a:pt x="21" y="1"/>
                    <a:pt x="22" y="2"/>
                  </a:cubicBezTo>
                  <a:cubicBezTo>
                    <a:pt x="22" y="3"/>
                    <a:pt x="22" y="4"/>
                    <a:pt x="22" y="5"/>
                  </a:cubicBezTo>
                  <a:cubicBezTo>
                    <a:pt x="23" y="5"/>
                    <a:pt x="24" y="5"/>
                    <a:pt x="23" y="4"/>
                  </a:cubicBezTo>
                  <a:cubicBezTo>
                    <a:pt x="23" y="3"/>
                    <a:pt x="23" y="3"/>
                    <a:pt x="23" y="2"/>
                  </a:cubicBezTo>
                  <a:cubicBezTo>
                    <a:pt x="24" y="1"/>
                    <a:pt x="27" y="0"/>
                    <a:pt x="30" y="0"/>
                  </a:cubicBezTo>
                  <a:cubicBezTo>
                    <a:pt x="30" y="1"/>
                    <a:pt x="30" y="1"/>
                    <a:pt x="30" y="2"/>
                  </a:cubicBezTo>
                  <a:cubicBezTo>
                    <a:pt x="30" y="2"/>
                    <a:pt x="30" y="2"/>
                    <a:pt x="30" y="2"/>
                  </a:cubicBezTo>
                  <a:cubicBezTo>
                    <a:pt x="31" y="2"/>
                    <a:pt x="32" y="2"/>
                    <a:pt x="31" y="2"/>
                  </a:cubicBezTo>
                  <a:cubicBezTo>
                    <a:pt x="31" y="1"/>
                    <a:pt x="31" y="1"/>
                    <a:pt x="31" y="0"/>
                  </a:cubicBezTo>
                  <a:lnTo>
                    <a:pt x="40" y="0"/>
                  </a:lnTo>
                  <a:cubicBezTo>
                    <a:pt x="40" y="2"/>
                    <a:pt x="40" y="3"/>
                    <a:pt x="40" y="4"/>
                  </a:cubicBezTo>
                  <a:cubicBezTo>
                    <a:pt x="40" y="4"/>
                    <a:pt x="40" y="5"/>
                    <a:pt x="40" y="6"/>
                  </a:cubicBezTo>
                  <a:cubicBezTo>
                    <a:pt x="40" y="6"/>
                    <a:pt x="40" y="6"/>
                    <a:pt x="39" y="6"/>
                  </a:cubicBezTo>
                  <a:cubicBezTo>
                    <a:pt x="39" y="6"/>
                    <a:pt x="38" y="6"/>
                    <a:pt x="37" y="6"/>
                  </a:cubicBezTo>
                  <a:cubicBezTo>
                    <a:pt x="37" y="5"/>
                    <a:pt x="37" y="5"/>
                    <a:pt x="37" y="5"/>
                  </a:cubicBezTo>
                  <a:cubicBezTo>
                    <a:pt x="37" y="5"/>
                    <a:pt x="37" y="5"/>
                    <a:pt x="37" y="4"/>
                  </a:cubicBezTo>
                  <a:cubicBezTo>
                    <a:pt x="37" y="4"/>
                    <a:pt x="38" y="4"/>
                    <a:pt x="38" y="4"/>
                  </a:cubicBezTo>
                  <a:cubicBezTo>
                    <a:pt x="38" y="4"/>
                    <a:pt x="38" y="3"/>
                    <a:pt x="37" y="3"/>
                  </a:cubicBezTo>
                  <a:cubicBezTo>
                    <a:pt x="36" y="3"/>
                    <a:pt x="36" y="4"/>
                    <a:pt x="36" y="5"/>
                  </a:cubicBezTo>
                  <a:cubicBezTo>
                    <a:pt x="36" y="6"/>
                    <a:pt x="35" y="6"/>
                    <a:pt x="35" y="7"/>
                  </a:cubicBezTo>
                  <a:cubicBezTo>
                    <a:pt x="35" y="7"/>
                    <a:pt x="36" y="7"/>
                    <a:pt x="36" y="7"/>
                  </a:cubicBezTo>
                  <a:cubicBezTo>
                    <a:pt x="36" y="7"/>
                    <a:pt x="36" y="6"/>
                    <a:pt x="37" y="6"/>
                  </a:cubicBezTo>
                  <a:cubicBezTo>
                    <a:pt x="37" y="6"/>
                    <a:pt x="37" y="7"/>
                    <a:pt x="38" y="8"/>
                  </a:cubicBezTo>
                  <a:cubicBezTo>
                    <a:pt x="38" y="8"/>
                    <a:pt x="38" y="9"/>
                    <a:pt x="38" y="9"/>
                  </a:cubicBezTo>
                  <a:cubicBezTo>
                    <a:pt x="39" y="9"/>
                    <a:pt x="39" y="9"/>
                    <a:pt x="39" y="9"/>
                  </a:cubicBezTo>
                  <a:cubicBezTo>
                    <a:pt x="39" y="9"/>
                    <a:pt x="40" y="9"/>
                    <a:pt x="40" y="9"/>
                  </a:cubicBezTo>
                  <a:cubicBezTo>
                    <a:pt x="40" y="8"/>
                    <a:pt x="40" y="8"/>
                    <a:pt x="40" y="8"/>
                  </a:cubicBezTo>
                  <a:cubicBezTo>
                    <a:pt x="40" y="8"/>
                    <a:pt x="40" y="8"/>
                    <a:pt x="40" y="8"/>
                  </a:cubicBezTo>
                  <a:lnTo>
                    <a:pt x="40" y="38"/>
                  </a:lnTo>
                  <a:cubicBezTo>
                    <a:pt x="40" y="38"/>
                    <a:pt x="40" y="38"/>
                    <a:pt x="39" y="38"/>
                  </a:cubicBezTo>
                  <a:cubicBezTo>
                    <a:pt x="39" y="39"/>
                    <a:pt x="39" y="39"/>
                    <a:pt x="39" y="39"/>
                  </a:cubicBezTo>
                  <a:cubicBezTo>
                    <a:pt x="39" y="40"/>
                    <a:pt x="39" y="41"/>
                    <a:pt x="40" y="41"/>
                  </a:cubicBezTo>
                  <a:cubicBezTo>
                    <a:pt x="40" y="42"/>
                    <a:pt x="40" y="43"/>
                    <a:pt x="40" y="44"/>
                  </a:cubicBezTo>
                  <a:lnTo>
                    <a:pt x="37" y="44"/>
                  </a:lnTo>
                  <a:cubicBezTo>
                    <a:pt x="37" y="43"/>
                    <a:pt x="37" y="43"/>
                    <a:pt x="38" y="43"/>
                  </a:cubicBezTo>
                  <a:cubicBezTo>
                    <a:pt x="38" y="43"/>
                    <a:pt x="38" y="43"/>
                    <a:pt x="38" y="42"/>
                  </a:cubicBezTo>
                  <a:cubicBezTo>
                    <a:pt x="36" y="42"/>
                    <a:pt x="36" y="43"/>
                    <a:pt x="36" y="44"/>
                  </a:cubicBezTo>
                  <a:cubicBezTo>
                    <a:pt x="34" y="44"/>
                    <a:pt x="32" y="44"/>
                    <a:pt x="29" y="44"/>
                  </a:cubicBezTo>
                  <a:cubicBezTo>
                    <a:pt x="27" y="43"/>
                    <a:pt x="25" y="43"/>
                    <a:pt x="24" y="44"/>
                  </a:cubicBezTo>
                  <a:cubicBezTo>
                    <a:pt x="23" y="43"/>
                    <a:pt x="23" y="43"/>
                    <a:pt x="22" y="43"/>
                  </a:cubicBezTo>
                  <a:cubicBezTo>
                    <a:pt x="21" y="43"/>
                    <a:pt x="20" y="43"/>
                    <a:pt x="19" y="44"/>
                  </a:cubicBezTo>
                  <a:cubicBezTo>
                    <a:pt x="18" y="44"/>
                    <a:pt x="17" y="44"/>
                    <a:pt x="16" y="44"/>
                  </a:cubicBezTo>
                  <a:cubicBezTo>
                    <a:pt x="15" y="44"/>
                    <a:pt x="14" y="43"/>
                    <a:pt x="14" y="42"/>
                  </a:cubicBezTo>
                  <a:cubicBezTo>
                    <a:pt x="13" y="44"/>
                    <a:pt x="11" y="44"/>
                    <a:pt x="8" y="44"/>
                  </a:cubicBezTo>
                  <a:cubicBezTo>
                    <a:pt x="9" y="43"/>
                    <a:pt x="9" y="42"/>
                    <a:pt x="9" y="42"/>
                  </a:cubicBezTo>
                  <a:cubicBezTo>
                    <a:pt x="9" y="41"/>
                    <a:pt x="8" y="41"/>
                    <a:pt x="8" y="40"/>
                  </a:cubicBezTo>
                  <a:cubicBezTo>
                    <a:pt x="8" y="40"/>
                    <a:pt x="7" y="40"/>
                    <a:pt x="7" y="39"/>
                  </a:cubicBezTo>
                  <a:cubicBezTo>
                    <a:pt x="6" y="39"/>
                    <a:pt x="6" y="39"/>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Freeform 56">
              <a:extLst>
                <a:ext uri="{FF2B5EF4-FFF2-40B4-BE49-F238E27FC236}">
                  <a16:creationId xmlns:a16="http://schemas.microsoft.com/office/drawing/2014/main" id="{BC920CE8-673C-4CA8-A88D-886612CD3CE2}"/>
                </a:ext>
              </a:extLst>
            </p:cNvPr>
            <p:cNvSpPr>
              <a:spLocks noEditPoints="1"/>
            </p:cNvSpPr>
            <p:nvPr/>
          </p:nvSpPr>
          <p:spPr bwMode="auto">
            <a:xfrm>
              <a:off x="5347324" y="5524653"/>
              <a:ext cx="110047" cy="186233"/>
            </a:xfrm>
            <a:custGeom>
              <a:avLst/>
              <a:gdLst>
                <a:gd name="T0" fmla="*/ 68 w 131"/>
                <a:gd name="T1" fmla="*/ 214 h 222"/>
                <a:gd name="T2" fmla="*/ 44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2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1 h 222"/>
                <a:gd name="T46" fmla="*/ 105 w 131"/>
                <a:gd name="T47" fmla="*/ 188 h 222"/>
                <a:gd name="T48" fmla="*/ 107 w 131"/>
                <a:gd name="T49" fmla="*/ 164 h 222"/>
                <a:gd name="T50" fmla="*/ 97 w 131"/>
                <a:gd name="T51" fmla="*/ 137 h 222"/>
                <a:gd name="T52" fmla="*/ 111 w 131"/>
                <a:gd name="T53" fmla="*/ 79 h 222"/>
                <a:gd name="T54" fmla="*/ 16 w 131"/>
                <a:gd name="T55" fmla="*/ 53 h 222"/>
                <a:gd name="T56" fmla="*/ 17 w 131"/>
                <a:gd name="T57" fmla="*/ 45 h 222"/>
                <a:gd name="T58" fmla="*/ 26 w 131"/>
                <a:gd name="T59" fmla="*/ 41 h 222"/>
                <a:gd name="T60" fmla="*/ 33 w 131"/>
                <a:gd name="T61" fmla="*/ 31 h 222"/>
                <a:gd name="T62" fmla="*/ 25 w 131"/>
                <a:gd name="T63" fmla="*/ 28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7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2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0" y="213"/>
                    <a:pt x="40" y="213"/>
                    <a:pt x="40" y="213"/>
                  </a:cubicBezTo>
                  <a:close/>
                  <a:moveTo>
                    <a:pt x="44" y="213"/>
                  </a:moveTo>
                  <a:cubicBezTo>
                    <a:pt x="45" y="213"/>
                    <a:pt x="45" y="213"/>
                    <a:pt x="45" y="214"/>
                  </a:cubicBezTo>
                  <a:cubicBezTo>
                    <a:pt x="45" y="214"/>
                    <a:pt x="45" y="214"/>
                    <a:pt x="45" y="214"/>
                  </a:cubicBezTo>
                  <a:cubicBezTo>
                    <a:pt x="44" y="214"/>
                    <a:pt x="44" y="214"/>
                    <a:pt x="44" y="214"/>
                  </a:cubicBezTo>
                  <a:cubicBezTo>
                    <a:pt x="44" y="213"/>
                    <a:pt x="44" y="213"/>
                    <a:pt x="44" y="213"/>
                  </a:cubicBezTo>
                  <a:close/>
                  <a:moveTo>
                    <a:pt x="68" y="214"/>
                  </a:moveTo>
                  <a:cubicBezTo>
                    <a:pt x="68" y="213"/>
                    <a:pt x="68" y="213"/>
                    <a:pt x="69" y="213"/>
                  </a:cubicBezTo>
                  <a:cubicBezTo>
                    <a:pt x="69" y="213"/>
                    <a:pt x="70" y="213"/>
                    <a:pt x="69" y="214"/>
                  </a:cubicBezTo>
                  <a:lnTo>
                    <a:pt x="68" y="214"/>
                  </a:lnTo>
                  <a:close/>
                  <a:moveTo>
                    <a:pt x="61" y="214"/>
                  </a:moveTo>
                  <a:cubicBezTo>
                    <a:pt x="61" y="214"/>
                    <a:pt x="61"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3" y="220"/>
                    <a:pt x="53" y="220"/>
                  </a:cubicBezTo>
                  <a:cubicBezTo>
                    <a:pt x="52" y="220"/>
                    <a:pt x="52" y="220"/>
                    <a:pt x="52" y="220"/>
                  </a:cubicBezTo>
                  <a:cubicBezTo>
                    <a:pt x="51" y="220"/>
                    <a:pt x="51" y="221"/>
                    <a:pt x="52" y="221"/>
                  </a:cubicBezTo>
                  <a:cubicBezTo>
                    <a:pt x="51" y="221"/>
                    <a:pt x="50" y="221"/>
                    <a:pt x="50" y="221"/>
                  </a:cubicBezTo>
                  <a:cubicBezTo>
                    <a:pt x="49" y="221"/>
                    <a:pt x="48" y="221"/>
                    <a:pt x="48" y="221"/>
                  </a:cubicBezTo>
                  <a:cubicBezTo>
                    <a:pt x="47" y="221"/>
                    <a:pt x="46" y="220"/>
                    <a:pt x="46" y="220"/>
                  </a:cubicBezTo>
                  <a:cubicBezTo>
                    <a:pt x="45" y="220"/>
                    <a:pt x="45" y="220"/>
                    <a:pt x="44" y="219"/>
                  </a:cubicBezTo>
                  <a:cubicBezTo>
                    <a:pt x="45" y="219"/>
                    <a:pt x="46" y="219"/>
                    <a:pt x="47" y="219"/>
                  </a:cubicBezTo>
                  <a:cubicBezTo>
                    <a:pt x="48"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0" y="221"/>
                    <a:pt x="61" y="221"/>
                    <a:pt x="61" y="221"/>
                  </a:cubicBezTo>
                  <a:cubicBezTo>
                    <a:pt x="62" y="221"/>
                    <a:pt x="62" y="220"/>
                    <a:pt x="61" y="219"/>
                  </a:cubicBezTo>
                  <a:cubicBezTo>
                    <a:pt x="61" y="219"/>
                    <a:pt x="60" y="219"/>
                    <a:pt x="60" y="220"/>
                  </a:cubicBezTo>
                  <a:cubicBezTo>
                    <a:pt x="60" y="221"/>
                    <a:pt x="60" y="221"/>
                    <a:pt x="60" y="221"/>
                  </a:cubicBezTo>
                  <a:close/>
                  <a:moveTo>
                    <a:pt x="70" y="219"/>
                  </a:moveTo>
                  <a:cubicBezTo>
                    <a:pt x="70" y="219"/>
                    <a:pt x="70" y="219"/>
                    <a:pt x="70" y="219"/>
                  </a:cubicBezTo>
                  <a:cubicBezTo>
                    <a:pt x="70" y="219"/>
                    <a:pt x="70" y="219"/>
                    <a:pt x="70" y="219"/>
                  </a:cubicBezTo>
                  <a:cubicBezTo>
                    <a:pt x="70" y="219"/>
                    <a:pt x="70" y="219"/>
                    <a:pt x="70" y="219"/>
                  </a:cubicBezTo>
                  <a:cubicBezTo>
                    <a:pt x="70" y="219"/>
                    <a:pt x="70" y="219"/>
                    <a:pt x="70" y="219"/>
                  </a:cubicBezTo>
                  <a:close/>
                  <a:moveTo>
                    <a:pt x="68" y="219"/>
                  </a:moveTo>
                  <a:cubicBezTo>
                    <a:pt x="68" y="220"/>
                    <a:pt x="69" y="220"/>
                    <a:pt x="69" y="219"/>
                  </a:cubicBezTo>
                  <a:cubicBezTo>
                    <a:pt x="69" y="219"/>
                    <a:pt x="69" y="219"/>
                    <a:pt x="69" y="219"/>
                  </a:cubicBezTo>
                  <a:cubicBezTo>
                    <a:pt x="69" y="218"/>
                    <a:pt x="69" y="218"/>
                    <a:pt x="69" y="218"/>
                  </a:cubicBezTo>
                  <a:cubicBezTo>
                    <a:pt x="69" y="218"/>
                    <a:pt x="68" y="218"/>
                    <a:pt x="68" y="218"/>
                  </a:cubicBezTo>
                  <a:lnTo>
                    <a:pt x="68" y="219"/>
                  </a:lnTo>
                  <a:close/>
                  <a:moveTo>
                    <a:pt x="64" y="220"/>
                  </a:moveTo>
                  <a:cubicBezTo>
                    <a:pt x="64" y="220"/>
                    <a:pt x="64" y="220"/>
                    <a:pt x="65" y="220"/>
                  </a:cubicBezTo>
                  <a:cubicBezTo>
                    <a:pt x="65" y="219"/>
                    <a:pt x="66" y="219"/>
                    <a:pt x="65" y="218"/>
                  </a:cubicBezTo>
                  <a:cubicBezTo>
                    <a:pt x="65" y="218"/>
                    <a:pt x="65" y="218"/>
                    <a:pt x="64" y="218"/>
                  </a:cubicBezTo>
                  <a:cubicBezTo>
                    <a:pt x="64" y="218"/>
                    <a:pt x="64" y="218"/>
                    <a:pt x="63" y="219"/>
                  </a:cubicBezTo>
                  <a:cubicBezTo>
                    <a:pt x="63" y="219"/>
                    <a:pt x="63" y="219"/>
                    <a:pt x="63" y="220"/>
                  </a:cubicBezTo>
                  <a:cubicBezTo>
                    <a:pt x="63" y="220"/>
                    <a:pt x="63"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0" y="216"/>
                    <a:pt x="80" y="217"/>
                    <a:pt x="80" y="217"/>
                  </a:cubicBezTo>
                  <a:cubicBezTo>
                    <a:pt x="80" y="217"/>
                    <a:pt x="80" y="217"/>
                    <a:pt x="81" y="217"/>
                  </a:cubicBezTo>
                  <a:cubicBezTo>
                    <a:pt x="81" y="217"/>
                    <a:pt x="81" y="217"/>
                    <a:pt x="81" y="217"/>
                  </a:cubicBezTo>
                  <a:cubicBezTo>
                    <a:pt x="81" y="217"/>
                    <a:pt x="81" y="217"/>
                    <a:pt x="82" y="216"/>
                  </a:cubicBezTo>
                  <a:cubicBezTo>
                    <a:pt x="82" y="216"/>
                    <a:pt x="82" y="216"/>
                    <a:pt x="82" y="216"/>
                  </a:cubicBezTo>
                  <a:cubicBezTo>
                    <a:pt x="82" y="216"/>
                    <a:pt x="82" y="216"/>
                    <a:pt x="83" y="216"/>
                  </a:cubicBezTo>
                  <a:cubicBezTo>
                    <a:pt x="83" y="214"/>
                    <a:pt x="82" y="213"/>
                    <a:pt x="81" y="213"/>
                  </a:cubicBezTo>
                  <a:cubicBezTo>
                    <a:pt x="81" y="213"/>
                    <a:pt x="80" y="214"/>
                    <a:pt x="80" y="214"/>
                  </a:cubicBezTo>
                  <a:cubicBezTo>
                    <a:pt x="79" y="213"/>
                    <a:pt x="79" y="213"/>
                    <a:pt x="78" y="213"/>
                  </a:cubicBezTo>
                  <a:close/>
                  <a:moveTo>
                    <a:pt x="76" y="212"/>
                  </a:moveTo>
                  <a:cubicBezTo>
                    <a:pt x="76" y="212"/>
                    <a:pt x="76" y="212"/>
                    <a:pt x="76" y="212"/>
                  </a:cubicBezTo>
                  <a:cubicBezTo>
                    <a:pt x="76" y="212"/>
                    <a:pt x="76" y="212"/>
                    <a:pt x="76"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8"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4" y="210"/>
                  </a:cubicBezTo>
                  <a:cubicBezTo>
                    <a:pt x="24" y="210"/>
                    <a:pt x="24" y="211"/>
                    <a:pt x="24" y="211"/>
                  </a:cubicBezTo>
                  <a:cubicBezTo>
                    <a:pt x="24" y="211"/>
                    <a:pt x="25" y="211"/>
                    <a:pt x="25" y="211"/>
                  </a:cubicBezTo>
                  <a:cubicBezTo>
                    <a:pt x="25" y="210"/>
                    <a:pt x="25" y="210"/>
                    <a:pt x="25" y="210"/>
                  </a:cubicBezTo>
                  <a:close/>
                  <a:moveTo>
                    <a:pt x="94" y="209"/>
                  </a:moveTo>
                  <a:cubicBezTo>
                    <a:pt x="94" y="209"/>
                    <a:pt x="94" y="209"/>
                    <a:pt x="94" y="210"/>
                  </a:cubicBezTo>
                  <a:cubicBezTo>
                    <a:pt x="93" y="210"/>
                    <a:pt x="93" y="210"/>
                    <a:pt x="94" y="210"/>
                  </a:cubicBezTo>
                  <a:cubicBezTo>
                    <a:pt x="94" y="210"/>
                    <a:pt x="94" y="210"/>
                    <a:pt x="94" y="210"/>
                  </a:cubicBezTo>
                  <a:cubicBezTo>
                    <a:pt x="94" y="210"/>
                    <a:pt x="94" y="210"/>
                    <a:pt x="94" y="209"/>
                  </a:cubicBezTo>
                  <a:close/>
                  <a:moveTo>
                    <a:pt x="73" y="210"/>
                  </a:moveTo>
                  <a:cubicBezTo>
                    <a:pt x="73" y="210"/>
                    <a:pt x="73" y="210"/>
                    <a:pt x="72" y="210"/>
                  </a:cubicBezTo>
                  <a:cubicBezTo>
                    <a:pt x="72" y="210"/>
                    <a:pt x="72" y="210"/>
                    <a:pt x="72" y="210"/>
                  </a:cubicBezTo>
                  <a:cubicBezTo>
                    <a:pt x="72" y="210"/>
                    <a:pt x="72" y="210"/>
                    <a:pt x="73" y="210"/>
                  </a:cubicBezTo>
                  <a:cubicBezTo>
                    <a:pt x="73" y="210"/>
                    <a:pt x="73" y="210"/>
                    <a:pt x="73" y="210"/>
                  </a:cubicBezTo>
                  <a:close/>
                  <a:moveTo>
                    <a:pt x="37" y="210"/>
                  </a:moveTo>
                  <a:cubicBezTo>
                    <a:pt x="37" y="210"/>
                    <a:pt x="37" y="210"/>
                    <a:pt x="36" y="210"/>
                  </a:cubicBezTo>
                  <a:cubicBezTo>
                    <a:pt x="36" y="210"/>
                    <a:pt x="36" y="210"/>
                    <a:pt x="36" y="210"/>
                  </a:cubicBezTo>
                  <a:cubicBezTo>
                    <a:pt x="36" y="210"/>
                    <a:pt x="36" y="210"/>
                    <a:pt x="36" y="210"/>
                  </a:cubicBezTo>
                  <a:cubicBezTo>
                    <a:pt x="36" y="211"/>
                    <a:pt x="37" y="210"/>
                    <a:pt x="37" y="210"/>
                  </a:cubicBezTo>
                  <a:close/>
                  <a:moveTo>
                    <a:pt x="26" y="210"/>
                  </a:moveTo>
                  <a:cubicBezTo>
                    <a:pt x="26" y="210"/>
                    <a:pt x="26" y="211"/>
                    <a:pt x="26" y="211"/>
                  </a:cubicBezTo>
                  <a:cubicBezTo>
                    <a:pt x="26" y="211"/>
                    <a:pt x="26" y="211"/>
                    <a:pt x="27" y="211"/>
                  </a:cubicBezTo>
                  <a:cubicBezTo>
                    <a:pt x="27" y="211"/>
                    <a:pt x="27" y="211"/>
                    <a:pt x="27" y="210"/>
                  </a:cubicBezTo>
                  <a:cubicBezTo>
                    <a:pt x="27" y="210"/>
                    <a:pt x="26" y="210"/>
                    <a:pt x="26" y="210"/>
                  </a:cubicBezTo>
                  <a:close/>
                  <a:moveTo>
                    <a:pt x="108" y="209"/>
                  </a:moveTo>
                  <a:cubicBezTo>
                    <a:pt x="108" y="209"/>
                    <a:pt x="108" y="209"/>
                    <a:pt x="108" y="209"/>
                  </a:cubicBezTo>
                  <a:cubicBezTo>
                    <a:pt x="108" y="209"/>
                    <a:pt x="107" y="209"/>
                    <a:pt x="107" y="209"/>
                  </a:cubicBezTo>
                  <a:cubicBezTo>
                    <a:pt x="107" y="209"/>
                    <a:pt x="107"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99"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7" y="209"/>
                  </a:moveTo>
                  <a:cubicBezTo>
                    <a:pt x="27" y="209"/>
                    <a:pt x="27" y="209"/>
                    <a:pt x="27" y="209"/>
                  </a:cubicBezTo>
                  <a:cubicBezTo>
                    <a:pt x="27" y="209"/>
                    <a:pt x="27" y="209"/>
                    <a:pt x="27" y="209"/>
                  </a:cubicBezTo>
                  <a:cubicBezTo>
                    <a:pt x="27" y="209"/>
                    <a:pt x="27" y="209"/>
                    <a:pt x="27" y="209"/>
                  </a:cubicBezTo>
                  <a:cubicBezTo>
                    <a:pt x="28" y="209"/>
                    <a:pt x="28" y="209"/>
                    <a:pt x="27" y="209"/>
                  </a:cubicBezTo>
                  <a:close/>
                  <a:moveTo>
                    <a:pt x="93" y="208"/>
                  </a:moveTo>
                  <a:cubicBezTo>
                    <a:pt x="92" y="208"/>
                    <a:pt x="92" y="208"/>
                    <a:pt x="92" y="208"/>
                  </a:cubicBezTo>
                  <a:cubicBezTo>
                    <a:pt x="92" y="208"/>
                    <a:pt x="92" y="208"/>
                    <a:pt x="92" y="209"/>
                  </a:cubicBezTo>
                  <a:cubicBezTo>
                    <a:pt x="92" y="209"/>
                    <a:pt x="92" y="209"/>
                    <a:pt x="92"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89" y="208"/>
                    <a:pt x="89" y="208"/>
                  </a:cubicBezTo>
                  <a:cubicBezTo>
                    <a:pt x="89"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6" y="207"/>
                    <a:pt x="76" y="207"/>
                    <a:pt x="76" y="207"/>
                  </a:cubicBezTo>
                  <a:cubicBezTo>
                    <a:pt x="76" y="207"/>
                    <a:pt x="77" y="207"/>
                    <a:pt x="77" y="207"/>
                  </a:cubicBezTo>
                  <a:close/>
                  <a:moveTo>
                    <a:pt x="28" y="207"/>
                  </a:moveTo>
                  <a:cubicBezTo>
                    <a:pt x="28" y="207"/>
                    <a:pt x="27" y="207"/>
                    <a:pt x="27"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5"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8" y="209"/>
                  </a:cubicBezTo>
                  <a:cubicBezTo>
                    <a:pt x="69" y="208"/>
                    <a:pt x="69" y="208"/>
                    <a:pt x="69" y="207"/>
                  </a:cubicBezTo>
                  <a:cubicBezTo>
                    <a:pt x="69" y="207"/>
                    <a:pt x="69" y="206"/>
                    <a:pt x="69" y="206"/>
                  </a:cubicBezTo>
                  <a:cubicBezTo>
                    <a:pt x="68" y="206"/>
                    <a:pt x="68" y="205"/>
                    <a:pt x="68" y="205"/>
                  </a:cubicBezTo>
                  <a:cubicBezTo>
                    <a:pt x="68" y="206"/>
                    <a:pt x="67"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3" y="205"/>
                    <a:pt x="104" y="205"/>
                    <a:pt x="103" y="205"/>
                  </a:cubicBezTo>
                  <a:close/>
                  <a:moveTo>
                    <a:pt x="111" y="206"/>
                  </a:moveTo>
                  <a:cubicBezTo>
                    <a:pt x="112" y="206"/>
                    <a:pt x="113" y="205"/>
                    <a:pt x="113" y="205"/>
                  </a:cubicBezTo>
                  <a:cubicBezTo>
                    <a:pt x="113" y="205"/>
                    <a:pt x="112" y="205"/>
                    <a:pt x="112" y="205"/>
                  </a:cubicBezTo>
                  <a:cubicBezTo>
                    <a:pt x="111" y="205"/>
                    <a:pt x="111" y="205"/>
                    <a:pt x="111" y="206"/>
                  </a:cubicBezTo>
                  <a:close/>
                  <a:moveTo>
                    <a:pt x="91" y="205"/>
                  </a:moveTo>
                  <a:cubicBezTo>
                    <a:pt x="90" y="205"/>
                    <a:pt x="90" y="205"/>
                    <a:pt x="90" y="205"/>
                  </a:cubicBezTo>
                  <a:cubicBezTo>
                    <a:pt x="90" y="205"/>
                    <a:pt x="90" y="205"/>
                    <a:pt x="90" y="205"/>
                  </a:cubicBezTo>
                  <a:cubicBezTo>
                    <a:pt x="90" y="205"/>
                    <a:pt x="90" y="205"/>
                    <a:pt x="90" y="206"/>
                  </a:cubicBezTo>
                  <a:cubicBezTo>
                    <a:pt x="90" y="206"/>
                    <a:pt x="91" y="205"/>
                    <a:pt x="91" y="205"/>
                  </a:cubicBezTo>
                  <a:close/>
                  <a:moveTo>
                    <a:pt x="84" y="205"/>
                  </a:moveTo>
                  <a:cubicBezTo>
                    <a:pt x="84" y="205"/>
                    <a:pt x="84" y="205"/>
                    <a:pt x="84" y="205"/>
                  </a:cubicBezTo>
                  <a:cubicBezTo>
                    <a:pt x="83" y="205"/>
                    <a:pt x="83" y="205"/>
                    <a:pt x="83" y="205"/>
                  </a:cubicBezTo>
                  <a:cubicBezTo>
                    <a:pt x="83" y="205"/>
                    <a:pt x="83" y="205"/>
                    <a:pt x="84" y="205"/>
                  </a:cubicBezTo>
                  <a:cubicBezTo>
                    <a:pt x="84" y="205"/>
                    <a:pt x="84" y="205"/>
                    <a:pt x="84" y="205"/>
                  </a:cubicBezTo>
                  <a:close/>
                  <a:moveTo>
                    <a:pt x="109" y="205"/>
                  </a:moveTo>
                  <a:cubicBezTo>
                    <a:pt x="109" y="205"/>
                    <a:pt x="110" y="205"/>
                    <a:pt x="110" y="205"/>
                  </a:cubicBezTo>
                  <a:cubicBezTo>
                    <a:pt x="111" y="205"/>
                    <a:pt x="111" y="205"/>
                    <a:pt x="111" y="205"/>
                  </a:cubicBezTo>
                  <a:cubicBezTo>
                    <a:pt x="110"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99" y="205"/>
                    <a:pt x="100" y="205"/>
                    <a:pt x="100" y="204"/>
                  </a:cubicBezTo>
                  <a:cubicBezTo>
                    <a:pt x="99" y="204"/>
                    <a:pt x="98" y="204"/>
                    <a:pt x="98"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4" y="201"/>
                    <a:pt x="105" y="200"/>
                  </a:cubicBezTo>
                  <a:cubicBezTo>
                    <a:pt x="105" y="200"/>
                    <a:pt x="105" y="200"/>
                    <a:pt x="105" y="200"/>
                  </a:cubicBezTo>
                  <a:cubicBezTo>
                    <a:pt x="105" y="200"/>
                    <a:pt x="105" y="200"/>
                    <a:pt x="105"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7"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0" y="199"/>
                  </a:cubicBezTo>
                  <a:cubicBezTo>
                    <a:pt x="100" y="199"/>
                    <a:pt x="101" y="200"/>
                    <a:pt x="101" y="200"/>
                  </a:cubicBezTo>
                  <a:cubicBezTo>
                    <a:pt x="101" y="200"/>
                    <a:pt x="102" y="200"/>
                    <a:pt x="102" y="200"/>
                  </a:cubicBezTo>
                  <a:cubicBezTo>
                    <a:pt x="102" y="199"/>
                    <a:pt x="102" y="199"/>
                    <a:pt x="102" y="198"/>
                  </a:cubicBezTo>
                  <a:cubicBezTo>
                    <a:pt x="103" y="198"/>
                    <a:pt x="103" y="198"/>
                    <a:pt x="103" y="197"/>
                  </a:cubicBezTo>
                  <a:cubicBezTo>
                    <a:pt x="103" y="197"/>
                    <a:pt x="103" y="196"/>
                    <a:pt x="103" y="196"/>
                  </a:cubicBezTo>
                  <a:cubicBezTo>
                    <a:pt x="103" y="195"/>
                    <a:pt x="103" y="194"/>
                    <a:pt x="102" y="193"/>
                  </a:cubicBezTo>
                  <a:cubicBezTo>
                    <a:pt x="101" y="193"/>
                    <a:pt x="100" y="193"/>
                    <a:pt x="100" y="193"/>
                  </a:cubicBezTo>
                  <a:cubicBezTo>
                    <a:pt x="100" y="194"/>
                    <a:pt x="101" y="194"/>
                    <a:pt x="101" y="194"/>
                  </a:cubicBezTo>
                  <a:cubicBezTo>
                    <a:pt x="102" y="195"/>
                    <a:pt x="103" y="195"/>
                    <a:pt x="103" y="196"/>
                  </a:cubicBezTo>
                  <a:close/>
                  <a:moveTo>
                    <a:pt x="93" y="192"/>
                  </a:moveTo>
                  <a:cubicBezTo>
                    <a:pt x="92" y="192"/>
                    <a:pt x="92" y="192"/>
                    <a:pt x="92" y="192"/>
                  </a:cubicBezTo>
                  <a:cubicBezTo>
                    <a:pt x="92" y="192"/>
                    <a:pt x="91" y="193"/>
                    <a:pt x="91" y="193"/>
                  </a:cubicBezTo>
                  <a:cubicBezTo>
                    <a:pt x="92" y="193"/>
                    <a:pt x="92" y="193"/>
                    <a:pt x="92" y="193"/>
                  </a:cubicBezTo>
                  <a:cubicBezTo>
                    <a:pt x="92" y="193"/>
                    <a:pt x="93" y="192"/>
                    <a:pt x="93" y="192"/>
                  </a:cubicBezTo>
                  <a:close/>
                  <a:moveTo>
                    <a:pt x="110"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0"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2" y="192"/>
                  </a:moveTo>
                  <a:cubicBezTo>
                    <a:pt x="112" y="191"/>
                    <a:pt x="113" y="190"/>
                    <a:pt x="113" y="190"/>
                  </a:cubicBezTo>
                  <a:cubicBezTo>
                    <a:pt x="112" y="189"/>
                    <a:pt x="112" y="190"/>
                    <a:pt x="112" y="190"/>
                  </a:cubicBezTo>
                  <a:cubicBezTo>
                    <a:pt x="112" y="191"/>
                    <a:pt x="112" y="192"/>
                    <a:pt x="112" y="192"/>
                  </a:cubicBezTo>
                  <a:close/>
                  <a:moveTo>
                    <a:pt x="57" y="190"/>
                  </a:moveTo>
                  <a:cubicBezTo>
                    <a:pt x="57" y="190"/>
                    <a:pt x="56" y="190"/>
                    <a:pt x="56" y="190"/>
                  </a:cubicBezTo>
                  <a:cubicBezTo>
                    <a:pt x="56" y="190"/>
                    <a:pt x="56" y="190"/>
                    <a:pt x="56" y="190"/>
                  </a:cubicBezTo>
                  <a:cubicBezTo>
                    <a:pt x="56" y="190"/>
                    <a:pt x="56" y="190"/>
                    <a:pt x="57" y="190"/>
                  </a:cubicBezTo>
                  <a:cubicBezTo>
                    <a:pt x="57" y="190"/>
                    <a:pt x="57" y="190"/>
                    <a:pt x="57" y="190"/>
                  </a:cubicBezTo>
                  <a:close/>
                  <a:moveTo>
                    <a:pt x="96" y="189"/>
                  </a:moveTo>
                  <a:cubicBezTo>
                    <a:pt x="95"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8"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4" y="191"/>
                    <a:pt x="105" y="191"/>
                    <a:pt x="105" y="190"/>
                  </a:cubicBezTo>
                  <a:cubicBezTo>
                    <a:pt x="105" y="190"/>
                    <a:pt x="105" y="190"/>
                    <a:pt x="105" y="189"/>
                  </a:cubicBezTo>
                  <a:cubicBezTo>
                    <a:pt x="105" y="189"/>
                    <a:pt x="105" y="188"/>
                    <a:pt x="105" y="188"/>
                  </a:cubicBezTo>
                  <a:cubicBezTo>
                    <a:pt x="105" y="188"/>
                    <a:pt x="105" y="187"/>
                    <a:pt x="104" y="187"/>
                  </a:cubicBezTo>
                  <a:cubicBezTo>
                    <a:pt x="105" y="188"/>
                    <a:pt x="104"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9" y="141"/>
                  </a:moveTo>
                  <a:cubicBezTo>
                    <a:pt x="10" y="140"/>
                    <a:pt x="10" y="140"/>
                    <a:pt x="11" y="141"/>
                  </a:cubicBezTo>
                  <a:cubicBezTo>
                    <a:pt x="12" y="141"/>
                    <a:pt x="12" y="140"/>
                    <a:pt x="12" y="139"/>
                  </a:cubicBezTo>
                  <a:lnTo>
                    <a:pt x="9" y="139"/>
                  </a:lnTo>
                  <a:lnTo>
                    <a:pt x="9"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7"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7" y="126"/>
                    <a:pt x="37" y="126"/>
                    <a:pt x="37" y="127"/>
                  </a:cubicBezTo>
                  <a:cubicBezTo>
                    <a:pt x="37" y="127"/>
                    <a:pt x="37" y="127"/>
                    <a:pt x="37" y="127"/>
                  </a:cubicBezTo>
                  <a:cubicBezTo>
                    <a:pt x="37" y="128"/>
                    <a:pt x="37" y="128"/>
                    <a:pt x="37" y="128"/>
                  </a:cubicBezTo>
                  <a:close/>
                  <a:moveTo>
                    <a:pt x="112" y="81"/>
                  </a:moveTo>
                  <a:cubicBezTo>
                    <a:pt x="113" y="80"/>
                    <a:pt x="113" y="80"/>
                    <a:pt x="113" y="79"/>
                  </a:cubicBezTo>
                  <a:cubicBezTo>
                    <a:pt x="113" y="79"/>
                    <a:pt x="112" y="79"/>
                    <a:pt x="111" y="79"/>
                  </a:cubicBezTo>
                  <a:cubicBezTo>
                    <a:pt x="111" y="80"/>
                    <a:pt x="112" y="81"/>
                    <a:pt x="112"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7" y="59"/>
                    <a:pt x="7" y="59"/>
                  </a:cubicBezTo>
                  <a:cubicBezTo>
                    <a:pt x="7" y="59"/>
                    <a:pt x="7" y="59"/>
                    <a:pt x="6" y="59"/>
                  </a:cubicBezTo>
                  <a:cubicBezTo>
                    <a:pt x="7" y="59"/>
                    <a:pt x="8" y="60"/>
                    <a:pt x="8" y="60"/>
                  </a:cubicBezTo>
                  <a:cubicBezTo>
                    <a:pt x="8" y="61"/>
                    <a:pt x="9" y="61"/>
                    <a:pt x="9" y="62"/>
                  </a:cubicBezTo>
                  <a:close/>
                  <a:moveTo>
                    <a:pt x="16" y="52"/>
                  </a:moveTo>
                  <a:cubicBezTo>
                    <a:pt x="16" y="52"/>
                    <a:pt x="15"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6" y="41"/>
                  </a:moveTo>
                  <a:cubicBezTo>
                    <a:pt x="27" y="41"/>
                    <a:pt x="28" y="40"/>
                    <a:pt x="28" y="40"/>
                  </a:cubicBezTo>
                  <a:cubicBezTo>
                    <a:pt x="29" y="39"/>
                    <a:pt x="29" y="38"/>
                    <a:pt x="29" y="38"/>
                  </a:cubicBezTo>
                  <a:cubicBezTo>
                    <a:pt x="29" y="37"/>
                    <a:pt x="29" y="37"/>
                    <a:pt x="28" y="36"/>
                  </a:cubicBezTo>
                  <a:cubicBezTo>
                    <a:pt x="28" y="36"/>
                    <a:pt x="28" y="35"/>
                    <a:pt x="27" y="35"/>
                  </a:cubicBezTo>
                  <a:cubicBezTo>
                    <a:pt x="26" y="36"/>
                    <a:pt x="26" y="36"/>
                    <a:pt x="26" y="38"/>
                  </a:cubicBezTo>
                  <a:cubicBezTo>
                    <a:pt x="26" y="39"/>
                    <a:pt x="26" y="40"/>
                    <a:pt x="26" y="41"/>
                  </a:cubicBezTo>
                  <a:close/>
                  <a:moveTo>
                    <a:pt x="102" y="32"/>
                  </a:moveTo>
                  <a:cubicBezTo>
                    <a:pt x="101" y="32"/>
                    <a:pt x="101" y="31"/>
                    <a:pt x="101" y="31"/>
                  </a:cubicBezTo>
                  <a:cubicBezTo>
                    <a:pt x="101" y="31"/>
                    <a:pt x="101" y="31"/>
                    <a:pt x="100" y="31"/>
                  </a:cubicBezTo>
                  <a:cubicBezTo>
                    <a:pt x="100" y="31"/>
                    <a:pt x="100" y="32"/>
                    <a:pt x="100" y="32"/>
                  </a:cubicBezTo>
                  <a:cubicBezTo>
                    <a:pt x="100" y="32"/>
                    <a:pt x="100" y="32"/>
                    <a:pt x="101" y="32"/>
                  </a:cubicBezTo>
                  <a:cubicBezTo>
                    <a:pt x="101" y="32"/>
                    <a:pt x="101" y="32"/>
                    <a:pt x="101"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0" y="28"/>
                  </a:moveTo>
                  <a:cubicBezTo>
                    <a:pt x="90" y="28"/>
                    <a:pt x="90" y="28"/>
                    <a:pt x="89" y="28"/>
                  </a:cubicBezTo>
                  <a:cubicBezTo>
                    <a:pt x="89" y="28"/>
                    <a:pt x="89" y="28"/>
                    <a:pt x="89" y="28"/>
                  </a:cubicBezTo>
                  <a:cubicBezTo>
                    <a:pt x="89" y="29"/>
                    <a:pt x="90" y="29"/>
                    <a:pt x="90" y="29"/>
                  </a:cubicBezTo>
                  <a:cubicBezTo>
                    <a:pt x="90" y="29"/>
                    <a:pt x="90" y="29"/>
                    <a:pt x="90" y="28"/>
                  </a:cubicBezTo>
                  <a:close/>
                  <a:moveTo>
                    <a:pt x="25" y="28"/>
                  </a:moveTo>
                  <a:cubicBezTo>
                    <a:pt x="25" y="27"/>
                    <a:pt x="25" y="27"/>
                    <a:pt x="25" y="27"/>
                  </a:cubicBezTo>
                  <a:cubicBezTo>
                    <a:pt x="25" y="27"/>
                    <a:pt x="24" y="27"/>
                    <a:pt x="24" y="28"/>
                  </a:cubicBezTo>
                  <a:cubicBezTo>
                    <a:pt x="24" y="28"/>
                    <a:pt x="24"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3"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0" y="21"/>
                    <a:pt x="40" y="20"/>
                    <a:pt x="40" y="20"/>
                  </a:cubicBezTo>
                  <a:close/>
                  <a:moveTo>
                    <a:pt x="46" y="21"/>
                  </a:moveTo>
                  <a:lnTo>
                    <a:pt x="46" y="20"/>
                  </a:lnTo>
                  <a:lnTo>
                    <a:pt x="45" y="20"/>
                  </a:lnTo>
                  <a:cubicBezTo>
                    <a:pt x="45" y="20"/>
                    <a:pt x="45" y="20"/>
                    <a:pt x="45" y="20"/>
                  </a:cubicBezTo>
                  <a:cubicBezTo>
                    <a:pt x="44" y="21"/>
                    <a:pt x="44" y="21"/>
                    <a:pt x="44" y="21"/>
                  </a:cubicBezTo>
                  <a:lnTo>
                    <a:pt x="46" y="21"/>
                  </a:lnTo>
                  <a:close/>
                  <a:moveTo>
                    <a:pt x="41" y="19"/>
                  </a:moveTo>
                  <a:cubicBezTo>
                    <a:pt x="42" y="17"/>
                    <a:pt x="41" y="17"/>
                    <a:pt x="40" y="17"/>
                  </a:cubicBezTo>
                  <a:cubicBezTo>
                    <a:pt x="40" y="17"/>
                    <a:pt x="40" y="18"/>
                    <a:pt x="40" y="18"/>
                  </a:cubicBezTo>
                  <a:cubicBezTo>
                    <a:pt x="41" y="18"/>
                    <a:pt x="41" y="19"/>
                    <a:pt x="41" y="19"/>
                  </a:cubicBezTo>
                  <a:close/>
                  <a:moveTo>
                    <a:pt x="63" y="18"/>
                  </a:moveTo>
                  <a:cubicBezTo>
                    <a:pt x="64" y="18"/>
                    <a:pt x="64" y="17"/>
                    <a:pt x="65" y="17"/>
                  </a:cubicBezTo>
                  <a:cubicBezTo>
                    <a:pt x="65" y="17"/>
                    <a:pt x="66" y="17"/>
                    <a:pt x="66" y="18"/>
                  </a:cubicBezTo>
                  <a:lnTo>
                    <a:pt x="66"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4" y="15"/>
                  </a:cubicBezTo>
                  <a:cubicBezTo>
                    <a:pt x="64" y="16"/>
                    <a:pt x="64" y="16"/>
                    <a:pt x="64" y="16"/>
                  </a:cubicBezTo>
                  <a:cubicBezTo>
                    <a:pt x="63" y="17"/>
                    <a:pt x="63" y="17"/>
                    <a:pt x="63" y="18"/>
                  </a:cubicBezTo>
                  <a:close/>
                  <a:moveTo>
                    <a:pt x="35" y="15"/>
                  </a:moveTo>
                  <a:cubicBezTo>
                    <a:pt x="35" y="15"/>
                    <a:pt x="35" y="15"/>
                    <a:pt x="34" y="15"/>
                  </a:cubicBezTo>
                  <a:cubicBezTo>
                    <a:pt x="34" y="15"/>
                    <a:pt x="34" y="15"/>
                    <a:pt x="34" y="16"/>
                  </a:cubicBezTo>
                  <a:cubicBezTo>
                    <a:pt x="34" y="16"/>
                    <a:pt x="34" y="16"/>
                    <a:pt x="35" y="16"/>
                  </a:cubicBezTo>
                  <a:cubicBezTo>
                    <a:pt x="35" y="16"/>
                    <a:pt x="35" y="15"/>
                    <a:pt x="35" y="15"/>
                  </a:cubicBezTo>
                  <a:close/>
                  <a:moveTo>
                    <a:pt x="43" y="17"/>
                  </a:moveTo>
                  <a:cubicBezTo>
                    <a:pt x="44" y="17"/>
                    <a:pt x="44" y="17"/>
                    <a:pt x="44" y="17"/>
                  </a:cubicBezTo>
                  <a:cubicBezTo>
                    <a:pt x="44" y="17"/>
                    <a:pt x="45" y="17"/>
                    <a:pt x="45" y="16"/>
                  </a:cubicBezTo>
                  <a:cubicBezTo>
                    <a:pt x="45" y="16"/>
                    <a:pt x="45" y="16"/>
                    <a:pt x="45" y="16"/>
                  </a:cubicBezTo>
                  <a:cubicBezTo>
                    <a:pt x="45" y="15"/>
                    <a:pt x="45" y="15"/>
                    <a:pt x="45" y="15"/>
                  </a:cubicBezTo>
                  <a:cubicBezTo>
                    <a:pt x="45" y="15"/>
                    <a:pt x="45" y="15"/>
                    <a:pt x="45" y="16"/>
                  </a:cubicBezTo>
                  <a:cubicBezTo>
                    <a:pt x="45" y="16"/>
                    <a:pt x="44" y="16"/>
                    <a:pt x="44" y="16"/>
                  </a:cubicBezTo>
                  <a:cubicBezTo>
                    <a:pt x="44" y="16"/>
                    <a:pt x="44" y="16"/>
                    <a:pt x="44" y="16"/>
                  </a:cubicBezTo>
                  <a:cubicBezTo>
                    <a:pt x="43" y="16"/>
                    <a:pt x="43" y="16"/>
                    <a:pt x="43" y="17"/>
                  </a:cubicBezTo>
                  <a:close/>
                  <a:moveTo>
                    <a:pt x="109" y="15"/>
                  </a:moveTo>
                  <a:cubicBezTo>
                    <a:pt x="109" y="15"/>
                    <a:pt x="109" y="15"/>
                    <a:pt x="109" y="15"/>
                  </a:cubicBezTo>
                  <a:cubicBezTo>
                    <a:pt x="109" y="15"/>
                    <a:pt x="109" y="15"/>
                    <a:pt x="109" y="15"/>
                  </a:cubicBezTo>
                  <a:cubicBezTo>
                    <a:pt x="109" y="15"/>
                    <a:pt x="109" y="15"/>
                    <a:pt x="110" y="14"/>
                  </a:cubicBezTo>
                  <a:cubicBezTo>
                    <a:pt x="110" y="14"/>
                    <a:pt x="109"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69" y="14"/>
                    <a:pt x="70" y="14"/>
                  </a:cubicBezTo>
                  <a:cubicBezTo>
                    <a:pt x="70" y="14"/>
                    <a:pt x="70" y="14"/>
                    <a:pt x="70" y="13"/>
                  </a:cubicBezTo>
                  <a:lnTo>
                    <a:pt x="69" y="13"/>
                  </a:lnTo>
                  <a:cubicBezTo>
                    <a:pt x="69" y="13"/>
                    <a:pt x="69" y="14"/>
                    <a:pt x="69" y="14"/>
                  </a:cubicBezTo>
                  <a:cubicBezTo>
                    <a:pt x="69" y="14"/>
                    <a:pt x="69" y="14"/>
                    <a:pt x="69" y="14"/>
                  </a:cubicBezTo>
                  <a:close/>
                  <a:moveTo>
                    <a:pt x="66" y="13"/>
                  </a:moveTo>
                  <a:cubicBezTo>
                    <a:pt x="66" y="13"/>
                    <a:pt x="66" y="13"/>
                    <a:pt x="66" y="13"/>
                  </a:cubicBezTo>
                  <a:cubicBezTo>
                    <a:pt x="66" y="13"/>
                    <a:pt x="66" y="14"/>
                    <a:pt x="66" y="14"/>
                  </a:cubicBezTo>
                  <a:cubicBezTo>
                    <a:pt x="66" y="14"/>
                    <a:pt x="66" y="14"/>
                    <a:pt x="66" y="14"/>
                  </a:cubicBezTo>
                  <a:cubicBezTo>
                    <a:pt x="67" y="14"/>
                    <a:pt x="67" y="13"/>
                    <a:pt x="66" y="13"/>
                  </a:cubicBezTo>
                  <a:close/>
                  <a:moveTo>
                    <a:pt x="57" y="13"/>
                  </a:moveTo>
                  <a:lnTo>
                    <a:pt x="58" y="13"/>
                  </a:lnTo>
                  <a:lnTo>
                    <a:pt x="58" y="12"/>
                  </a:lnTo>
                  <a:lnTo>
                    <a:pt x="57" y="12"/>
                  </a:lnTo>
                  <a:lnTo>
                    <a:pt x="57" y="13"/>
                  </a:lnTo>
                  <a:close/>
                  <a:moveTo>
                    <a:pt x="98" y="12"/>
                  </a:moveTo>
                  <a:cubicBezTo>
                    <a:pt x="97" y="12"/>
                    <a:pt x="97" y="12"/>
                    <a:pt x="97" y="12"/>
                  </a:cubicBezTo>
                  <a:cubicBezTo>
                    <a:pt x="98" y="12"/>
                    <a:pt x="98" y="12"/>
                    <a:pt x="98" y="12"/>
                  </a:cubicBezTo>
                  <a:cubicBezTo>
                    <a:pt x="98" y="12"/>
                    <a:pt x="98" y="12"/>
                    <a:pt x="98" y="11"/>
                  </a:cubicBezTo>
                  <a:cubicBezTo>
                    <a:pt x="98" y="11"/>
                    <a:pt x="98" y="11"/>
                    <a:pt x="98" y="12"/>
                  </a:cubicBezTo>
                  <a:close/>
                  <a:moveTo>
                    <a:pt x="62" y="14"/>
                  </a:moveTo>
                  <a:cubicBezTo>
                    <a:pt x="62" y="14"/>
                    <a:pt x="63" y="14"/>
                    <a:pt x="63" y="13"/>
                  </a:cubicBezTo>
                  <a:cubicBezTo>
                    <a:pt x="63" y="13"/>
                    <a:pt x="63" y="13"/>
                    <a:pt x="64" y="13"/>
                  </a:cubicBezTo>
                  <a:cubicBezTo>
                    <a:pt x="64" y="13"/>
                    <a:pt x="64" y="13"/>
                    <a:pt x="64" y="13"/>
                  </a:cubicBezTo>
                  <a:cubicBezTo>
                    <a:pt x="64" y="13"/>
                    <a:pt x="64" y="13"/>
                    <a:pt x="64" y="12"/>
                  </a:cubicBezTo>
                  <a:cubicBezTo>
                    <a:pt x="63" y="12"/>
                    <a:pt x="63" y="12"/>
                    <a:pt x="62" y="12"/>
                  </a:cubicBezTo>
                  <a:cubicBezTo>
                    <a:pt x="62" y="12"/>
                    <a:pt x="62" y="12"/>
                    <a:pt x="61" y="12"/>
                  </a:cubicBezTo>
                  <a:cubicBezTo>
                    <a:pt x="61" y="11"/>
                    <a:pt x="60" y="11"/>
                    <a:pt x="60" y="11"/>
                  </a:cubicBezTo>
                  <a:cubicBezTo>
                    <a:pt x="60" y="12"/>
                    <a:pt x="60" y="12"/>
                    <a:pt x="61" y="13"/>
                  </a:cubicBezTo>
                  <a:cubicBezTo>
                    <a:pt x="61" y="14"/>
                    <a:pt x="61" y="14"/>
                    <a:pt x="62"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6" y="11"/>
                    <a:pt x="97" y="10"/>
                    <a:pt x="97" y="10"/>
                  </a:cubicBezTo>
                  <a:cubicBezTo>
                    <a:pt x="97" y="9"/>
                    <a:pt x="96" y="9"/>
                    <a:pt x="96" y="9"/>
                  </a:cubicBezTo>
                  <a:cubicBezTo>
                    <a:pt x="95" y="10"/>
                    <a:pt x="95" y="10"/>
                    <a:pt x="96" y="11"/>
                  </a:cubicBezTo>
                  <a:close/>
                  <a:moveTo>
                    <a:pt x="77" y="8"/>
                  </a:moveTo>
                  <a:cubicBezTo>
                    <a:pt x="77" y="7"/>
                    <a:pt x="76"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2" y="6"/>
                    <a:pt x="63" y="6"/>
                    <a:pt x="62" y="6"/>
                  </a:cubicBezTo>
                  <a:close/>
                  <a:moveTo>
                    <a:pt x="59" y="5"/>
                  </a:moveTo>
                  <a:cubicBezTo>
                    <a:pt x="59" y="5"/>
                    <a:pt x="58" y="5"/>
                    <a:pt x="58" y="5"/>
                  </a:cubicBezTo>
                  <a:cubicBezTo>
                    <a:pt x="58" y="5"/>
                    <a:pt x="58" y="5"/>
                    <a:pt x="58" y="5"/>
                  </a:cubicBezTo>
                  <a:cubicBezTo>
                    <a:pt x="58" y="6"/>
                    <a:pt x="58" y="5"/>
                    <a:pt x="59" y="5"/>
                  </a:cubicBezTo>
                  <a:cubicBezTo>
                    <a:pt x="59" y="5"/>
                    <a:pt x="59" y="5"/>
                    <a:pt x="59" y="5"/>
                  </a:cubicBezTo>
                  <a:close/>
                  <a:moveTo>
                    <a:pt x="40" y="7"/>
                  </a:moveTo>
                  <a:lnTo>
                    <a:pt x="41" y="7"/>
                  </a:lnTo>
                  <a:cubicBezTo>
                    <a:pt x="41" y="6"/>
                    <a:pt x="42" y="6"/>
                    <a:pt x="42" y="6"/>
                  </a:cubicBezTo>
                  <a:cubicBezTo>
                    <a:pt x="42" y="6"/>
                    <a:pt x="42" y="6"/>
                    <a:pt x="42" y="5"/>
                  </a:cubicBezTo>
                  <a:cubicBezTo>
                    <a:pt x="42" y="5"/>
                    <a:pt x="41" y="5"/>
                    <a:pt x="41" y="5"/>
                  </a:cubicBezTo>
                  <a:cubicBezTo>
                    <a:pt x="41" y="5"/>
                    <a:pt x="41" y="5"/>
                    <a:pt x="40" y="5"/>
                  </a:cubicBezTo>
                  <a:lnTo>
                    <a:pt x="40" y="7"/>
                  </a:lnTo>
                  <a:close/>
                  <a:moveTo>
                    <a:pt x="64" y="6"/>
                  </a:moveTo>
                  <a:cubicBezTo>
                    <a:pt x="65" y="6"/>
                    <a:pt x="65" y="6"/>
                    <a:pt x="65" y="5"/>
                  </a:cubicBezTo>
                  <a:cubicBezTo>
                    <a:pt x="65" y="5"/>
                    <a:pt x="65" y="5"/>
                    <a:pt x="65" y="4"/>
                  </a:cubicBezTo>
                  <a:cubicBezTo>
                    <a:pt x="64" y="4"/>
                    <a:pt x="64" y="4"/>
                    <a:pt x="64" y="6"/>
                  </a:cubicBezTo>
                  <a:close/>
                  <a:moveTo>
                    <a:pt x="80" y="4"/>
                  </a:moveTo>
                  <a:cubicBezTo>
                    <a:pt x="79" y="4"/>
                    <a:pt x="79" y="4"/>
                    <a:pt x="79" y="4"/>
                  </a:cubicBezTo>
                  <a:cubicBezTo>
                    <a:pt x="78" y="3"/>
                    <a:pt x="78" y="4"/>
                    <a:pt x="78" y="4"/>
                  </a:cubicBezTo>
                  <a:cubicBezTo>
                    <a:pt x="78" y="4"/>
                    <a:pt x="78" y="5"/>
                    <a:pt x="79" y="5"/>
                  </a:cubicBezTo>
                  <a:cubicBezTo>
                    <a:pt x="79" y="5"/>
                    <a:pt x="80" y="4"/>
                    <a:pt x="80" y="4"/>
                  </a:cubicBezTo>
                  <a:close/>
                  <a:moveTo>
                    <a:pt x="107" y="12"/>
                  </a:moveTo>
                  <a:cubicBezTo>
                    <a:pt x="107" y="12"/>
                    <a:pt x="106" y="13"/>
                    <a:pt x="106" y="13"/>
                  </a:cubicBezTo>
                  <a:cubicBezTo>
                    <a:pt x="106" y="14"/>
                    <a:pt x="107" y="14"/>
                    <a:pt x="107" y="14"/>
                  </a:cubicBezTo>
                  <a:cubicBezTo>
                    <a:pt x="108"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1" y="96"/>
                    <a:pt x="111" y="97"/>
                  </a:cubicBezTo>
                  <a:cubicBezTo>
                    <a:pt x="110" y="97"/>
                    <a:pt x="110" y="97"/>
                    <a:pt x="110" y="97"/>
                  </a:cubicBezTo>
                  <a:cubicBezTo>
                    <a:pt x="110" y="97"/>
                    <a:pt x="110" y="97"/>
                    <a:pt x="110" y="98"/>
                  </a:cubicBezTo>
                  <a:cubicBezTo>
                    <a:pt x="110" y="98"/>
                    <a:pt x="110" y="98"/>
                    <a:pt x="109" y="98"/>
                  </a:cubicBezTo>
                  <a:lnTo>
                    <a:pt x="76" y="98"/>
                  </a:lnTo>
                  <a:cubicBezTo>
                    <a:pt x="75" y="95"/>
                    <a:pt x="75" y="91"/>
                    <a:pt x="75" y="87"/>
                  </a:cubicBezTo>
                  <a:cubicBezTo>
                    <a:pt x="75" y="83"/>
                    <a:pt x="76" y="79"/>
                    <a:pt x="76" y="75"/>
                  </a:cubicBezTo>
                  <a:cubicBezTo>
                    <a:pt x="76" y="71"/>
                    <a:pt x="76" y="67"/>
                    <a:pt x="76" y="63"/>
                  </a:cubicBezTo>
                  <a:cubicBezTo>
                    <a:pt x="76" y="58"/>
                    <a:pt x="76" y="55"/>
                    <a:pt x="76" y="51"/>
                  </a:cubicBezTo>
                  <a:cubicBezTo>
                    <a:pt x="76" y="49"/>
                    <a:pt x="75" y="47"/>
                    <a:pt x="75" y="46"/>
                  </a:cubicBezTo>
                  <a:cubicBezTo>
                    <a:pt x="75" y="44"/>
                    <a:pt x="74" y="42"/>
                    <a:pt x="74" y="41"/>
                  </a:cubicBezTo>
                  <a:cubicBezTo>
                    <a:pt x="73" y="39"/>
                    <a:pt x="72" y="38"/>
                    <a:pt x="71" y="38"/>
                  </a:cubicBezTo>
                  <a:cubicBezTo>
                    <a:pt x="69" y="37"/>
                    <a:pt x="67" y="36"/>
                    <a:pt x="65" y="37"/>
                  </a:cubicBezTo>
                  <a:cubicBezTo>
                    <a:pt x="63" y="37"/>
                    <a:pt x="61" y="37"/>
                    <a:pt x="60" y="38"/>
                  </a:cubicBezTo>
                  <a:cubicBezTo>
                    <a:pt x="59" y="39"/>
                    <a:pt x="58" y="41"/>
                    <a:pt x="57" y="42"/>
                  </a:cubicBezTo>
                  <a:cubicBezTo>
                    <a:pt x="57" y="44"/>
                    <a:pt x="56" y="45"/>
                    <a:pt x="56" y="47"/>
                  </a:cubicBezTo>
                  <a:cubicBezTo>
                    <a:pt x="56" y="49"/>
                    <a:pt x="56" y="51"/>
                    <a:pt x="56" y="54"/>
                  </a:cubicBezTo>
                  <a:cubicBezTo>
                    <a:pt x="55" y="61"/>
                    <a:pt x="55" y="70"/>
                    <a:pt x="55"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6"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5" y="145"/>
                    <a:pt x="75" y="142"/>
                  </a:cubicBezTo>
                  <a:cubicBezTo>
                    <a:pt x="75" y="139"/>
                    <a:pt x="75" y="136"/>
                    <a:pt x="76" y="133"/>
                  </a:cubicBezTo>
                  <a:lnTo>
                    <a:pt x="131" y="133"/>
                  </a:lnTo>
                  <a:lnTo>
                    <a:pt x="131" y="145"/>
                  </a:lnTo>
                  <a:cubicBezTo>
                    <a:pt x="131" y="149"/>
                    <a:pt x="131" y="154"/>
                    <a:pt x="131" y="158"/>
                  </a:cubicBezTo>
                  <a:cubicBezTo>
                    <a:pt x="130" y="162"/>
                    <a:pt x="130" y="166"/>
                    <a:pt x="130" y="169"/>
                  </a:cubicBezTo>
                  <a:cubicBezTo>
                    <a:pt x="130" y="173"/>
                    <a:pt x="129" y="177"/>
                    <a:pt x="128" y="181"/>
                  </a:cubicBezTo>
                  <a:cubicBezTo>
                    <a:pt x="128" y="183"/>
                    <a:pt x="127" y="185"/>
                    <a:pt x="126" y="188"/>
                  </a:cubicBezTo>
                  <a:cubicBezTo>
                    <a:pt x="126" y="190"/>
                    <a:pt x="125" y="192"/>
                    <a:pt x="124" y="194"/>
                  </a:cubicBezTo>
                  <a:cubicBezTo>
                    <a:pt x="124" y="194"/>
                    <a:pt x="123" y="195"/>
                    <a:pt x="123" y="195"/>
                  </a:cubicBezTo>
                  <a:cubicBezTo>
                    <a:pt x="123" y="195"/>
                    <a:pt x="123" y="196"/>
                    <a:pt x="123" y="196"/>
                  </a:cubicBezTo>
                  <a:cubicBezTo>
                    <a:pt x="123" y="196"/>
                    <a:pt x="122"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2" y="207"/>
                  </a:cubicBezTo>
                  <a:cubicBezTo>
                    <a:pt x="112" y="207"/>
                    <a:pt x="111" y="207"/>
                    <a:pt x="111" y="207"/>
                  </a:cubicBezTo>
                  <a:cubicBezTo>
                    <a:pt x="111" y="207"/>
                    <a:pt x="111" y="207"/>
                    <a:pt x="110" y="207"/>
                  </a:cubicBezTo>
                  <a:cubicBezTo>
                    <a:pt x="110" y="207"/>
                    <a:pt x="110" y="208"/>
                    <a:pt x="109" y="209"/>
                  </a:cubicBezTo>
                  <a:cubicBezTo>
                    <a:pt x="109" y="210"/>
                    <a:pt x="108" y="210"/>
                    <a:pt x="107" y="211"/>
                  </a:cubicBezTo>
                  <a:cubicBezTo>
                    <a:pt x="107" y="211"/>
                    <a:pt x="107" y="211"/>
                    <a:pt x="106"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3" y="212"/>
                    <a:pt x="104" y="212"/>
                    <a:pt x="104"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5" y="217"/>
                    <a:pt x="93" y="218"/>
                    <a:pt x="92" y="218"/>
                  </a:cubicBezTo>
                  <a:cubicBezTo>
                    <a:pt x="92" y="218"/>
                    <a:pt x="92" y="217"/>
                    <a:pt x="93" y="217"/>
                  </a:cubicBezTo>
                  <a:cubicBezTo>
                    <a:pt x="93" y="217"/>
                    <a:pt x="93" y="217"/>
                    <a:pt x="93"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0"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8" y="217"/>
                  </a:cubicBezTo>
                  <a:cubicBezTo>
                    <a:pt x="88" y="218"/>
                    <a:pt x="88" y="218"/>
                    <a:pt x="87" y="218"/>
                  </a:cubicBezTo>
                  <a:lnTo>
                    <a:pt x="87" y="216"/>
                  </a:lnTo>
                  <a:cubicBezTo>
                    <a:pt x="86" y="217"/>
                    <a:pt x="86" y="217"/>
                    <a:pt x="85" y="217"/>
                  </a:cubicBezTo>
                  <a:cubicBezTo>
                    <a:pt x="84" y="218"/>
                    <a:pt x="84" y="218"/>
                    <a:pt x="83" y="219"/>
                  </a:cubicBezTo>
                  <a:cubicBezTo>
                    <a:pt x="83" y="219"/>
                    <a:pt x="82" y="219"/>
                    <a:pt x="82" y="219"/>
                  </a:cubicBezTo>
                  <a:cubicBezTo>
                    <a:pt x="81" y="219"/>
                    <a:pt x="80" y="219"/>
                    <a:pt x="79" y="219"/>
                  </a:cubicBezTo>
                  <a:cubicBezTo>
                    <a:pt x="79" y="219"/>
                    <a:pt x="78" y="220"/>
                    <a:pt x="78" y="220"/>
                  </a:cubicBezTo>
                  <a:cubicBezTo>
                    <a:pt x="77" y="221"/>
                    <a:pt x="77" y="221"/>
                    <a:pt x="76" y="222"/>
                  </a:cubicBezTo>
                  <a:lnTo>
                    <a:pt x="60" y="222"/>
                  </a:lnTo>
                  <a:cubicBezTo>
                    <a:pt x="60" y="222"/>
                    <a:pt x="59" y="221"/>
                    <a:pt x="58" y="221"/>
                  </a:cubicBezTo>
                  <a:cubicBezTo>
                    <a:pt x="58" y="221"/>
                    <a:pt x="57" y="220"/>
                    <a:pt x="57" y="219"/>
                  </a:cubicBezTo>
                  <a:cubicBezTo>
                    <a:pt x="57" y="219"/>
                    <a:pt x="56" y="220"/>
                    <a:pt x="56" y="220"/>
                  </a:cubicBezTo>
                  <a:cubicBezTo>
                    <a:pt x="56" y="220"/>
                    <a:pt x="56" y="220"/>
                    <a:pt x="56"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5" y="220"/>
                    <a:pt x="56" y="220"/>
                    <a:pt x="56" y="220"/>
                  </a:cubicBezTo>
                  <a:cubicBezTo>
                    <a:pt x="56" y="220"/>
                    <a:pt x="56" y="219"/>
                    <a:pt x="56" y="219"/>
                  </a:cubicBezTo>
                  <a:cubicBezTo>
                    <a:pt x="56" y="219"/>
                    <a:pt x="57" y="218"/>
                    <a:pt x="57" y="218"/>
                  </a:cubicBezTo>
                  <a:cubicBezTo>
                    <a:pt x="58" y="218"/>
                    <a:pt x="58" y="217"/>
                    <a:pt x="58" y="217"/>
                  </a:cubicBezTo>
                  <a:cubicBezTo>
                    <a:pt x="59" y="217"/>
                    <a:pt x="60" y="218"/>
                    <a:pt x="60" y="218"/>
                  </a:cubicBezTo>
                  <a:cubicBezTo>
                    <a:pt x="60" y="218"/>
                    <a:pt x="61" y="217"/>
                    <a:pt x="62" y="217"/>
                  </a:cubicBezTo>
                  <a:cubicBezTo>
                    <a:pt x="63" y="217"/>
                    <a:pt x="63" y="217"/>
                    <a:pt x="64" y="217"/>
                  </a:cubicBezTo>
                  <a:cubicBezTo>
                    <a:pt x="65" y="217"/>
                    <a:pt x="66"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5"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1" y="214"/>
                  </a:cubicBezTo>
                  <a:cubicBezTo>
                    <a:pt x="71" y="214"/>
                    <a:pt x="71" y="214"/>
                    <a:pt x="71" y="214"/>
                  </a:cubicBezTo>
                  <a:cubicBezTo>
                    <a:pt x="70" y="214"/>
                    <a:pt x="70" y="213"/>
                    <a:pt x="69" y="213"/>
                  </a:cubicBezTo>
                  <a:cubicBezTo>
                    <a:pt x="69" y="212"/>
                    <a:pt x="68" y="211"/>
                    <a:pt x="67" y="211"/>
                  </a:cubicBezTo>
                  <a:cubicBezTo>
                    <a:pt x="66" y="211"/>
                    <a:pt x="66" y="212"/>
                    <a:pt x="66" y="212"/>
                  </a:cubicBezTo>
                  <a:cubicBezTo>
                    <a:pt x="66" y="212"/>
                    <a:pt x="66" y="213"/>
                    <a:pt x="67" y="213"/>
                  </a:cubicBezTo>
                  <a:cubicBezTo>
                    <a:pt x="67" y="213"/>
                    <a:pt x="67" y="213"/>
                    <a:pt x="67" y="213"/>
                  </a:cubicBezTo>
                  <a:cubicBezTo>
                    <a:pt x="66" y="213"/>
                    <a:pt x="66" y="213"/>
                    <a:pt x="66" y="213"/>
                  </a:cubicBezTo>
                  <a:cubicBezTo>
                    <a:pt x="65" y="213"/>
                    <a:pt x="65" y="213"/>
                    <a:pt x="65" y="212"/>
                  </a:cubicBezTo>
                  <a:cubicBezTo>
                    <a:pt x="65" y="212"/>
                    <a:pt x="64" y="212"/>
                    <a:pt x="64" y="212"/>
                  </a:cubicBezTo>
                  <a:cubicBezTo>
                    <a:pt x="64" y="213"/>
                    <a:pt x="63" y="213"/>
                    <a:pt x="63" y="213"/>
                  </a:cubicBezTo>
                  <a:cubicBezTo>
                    <a:pt x="62" y="213"/>
                    <a:pt x="61" y="213"/>
                    <a:pt x="60" y="213"/>
                  </a:cubicBezTo>
                  <a:cubicBezTo>
                    <a:pt x="60" y="213"/>
                    <a:pt x="59"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3" y="215"/>
                  </a:cubicBezTo>
                  <a:cubicBezTo>
                    <a:pt x="53" y="215"/>
                    <a:pt x="53" y="214"/>
                    <a:pt x="53" y="214"/>
                  </a:cubicBezTo>
                  <a:cubicBezTo>
                    <a:pt x="53" y="214"/>
                    <a:pt x="53" y="214"/>
                    <a:pt x="52" y="214"/>
                  </a:cubicBezTo>
                  <a:cubicBezTo>
                    <a:pt x="52" y="213"/>
                    <a:pt x="52" y="214"/>
                    <a:pt x="52" y="214"/>
                  </a:cubicBezTo>
                  <a:cubicBezTo>
                    <a:pt x="51" y="214"/>
                    <a:pt x="51" y="214"/>
                    <a:pt x="51" y="214"/>
                  </a:cubicBezTo>
                  <a:cubicBezTo>
                    <a:pt x="51" y="213"/>
                    <a:pt x="52" y="213"/>
                    <a:pt x="52" y="213"/>
                  </a:cubicBezTo>
                  <a:cubicBezTo>
                    <a:pt x="52" y="213"/>
                    <a:pt x="52" y="212"/>
                    <a:pt x="52" y="212"/>
                  </a:cubicBezTo>
                  <a:cubicBezTo>
                    <a:pt x="53" y="212"/>
                    <a:pt x="53" y="212"/>
                    <a:pt x="53" y="211"/>
                  </a:cubicBezTo>
                  <a:cubicBezTo>
                    <a:pt x="52" y="212"/>
                    <a:pt x="52" y="212"/>
                    <a:pt x="51" y="212"/>
                  </a:cubicBezTo>
                  <a:cubicBezTo>
                    <a:pt x="51" y="213"/>
                    <a:pt x="50" y="213"/>
                    <a:pt x="49" y="213"/>
                  </a:cubicBezTo>
                  <a:cubicBezTo>
                    <a:pt x="48" y="213"/>
                    <a:pt x="48" y="213"/>
                    <a:pt x="47" y="213"/>
                  </a:cubicBezTo>
                  <a:cubicBezTo>
                    <a:pt x="47" y="214"/>
                    <a:pt x="46"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3" y="211"/>
                    <a:pt x="43" y="212"/>
                  </a:cubicBezTo>
                  <a:cubicBezTo>
                    <a:pt x="43" y="211"/>
                    <a:pt x="42" y="211"/>
                    <a:pt x="42" y="211"/>
                  </a:cubicBezTo>
                  <a:cubicBezTo>
                    <a:pt x="42" y="210"/>
                    <a:pt x="42" y="210"/>
                    <a:pt x="41" y="210"/>
                  </a:cubicBezTo>
                  <a:cubicBezTo>
                    <a:pt x="41" y="210"/>
                    <a:pt x="40" y="210"/>
                    <a:pt x="40" y="210"/>
                  </a:cubicBezTo>
                  <a:cubicBezTo>
                    <a:pt x="40" y="210"/>
                    <a:pt x="39" y="210"/>
                    <a:pt x="39" y="210"/>
                  </a:cubicBezTo>
                  <a:cubicBezTo>
                    <a:pt x="39" y="210"/>
                    <a:pt x="38"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5" y="212"/>
                  </a:cubicBezTo>
                  <a:cubicBezTo>
                    <a:pt x="36" y="212"/>
                    <a:pt x="36" y="213"/>
                    <a:pt x="36" y="214"/>
                  </a:cubicBezTo>
                  <a:cubicBezTo>
                    <a:pt x="35" y="214"/>
                    <a:pt x="35" y="213"/>
                    <a:pt x="34" y="213"/>
                  </a:cubicBezTo>
                  <a:cubicBezTo>
                    <a:pt x="34" y="212"/>
                    <a:pt x="33" y="211"/>
                    <a:pt x="33" y="211"/>
                  </a:cubicBezTo>
                  <a:cubicBezTo>
                    <a:pt x="33" y="211"/>
                    <a:pt x="32" y="211"/>
                    <a:pt x="32" y="211"/>
                  </a:cubicBezTo>
                  <a:cubicBezTo>
                    <a:pt x="31" y="211"/>
                    <a:pt x="31" y="212"/>
                    <a:pt x="31" y="213"/>
                  </a:cubicBezTo>
                  <a:cubicBezTo>
                    <a:pt x="31" y="212"/>
                    <a:pt x="30" y="212"/>
                    <a:pt x="30" y="211"/>
                  </a:cubicBezTo>
                  <a:cubicBezTo>
                    <a:pt x="30" y="211"/>
                    <a:pt x="30" y="210"/>
                    <a:pt x="30" y="210"/>
                  </a:cubicBezTo>
                  <a:cubicBezTo>
                    <a:pt x="30" y="210"/>
                    <a:pt x="29" y="210"/>
                    <a:pt x="28" y="210"/>
                  </a:cubicBezTo>
                  <a:cubicBezTo>
                    <a:pt x="28" y="210"/>
                    <a:pt x="28" y="211"/>
                    <a:pt x="27" y="211"/>
                  </a:cubicBezTo>
                  <a:cubicBezTo>
                    <a:pt x="27" y="211"/>
                    <a:pt x="27" y="212"/>
                    <a:pt x="28" y="212"/>
                  </a:cubicBezTo>
                  <a:cubicBezTo>
                    <a:pt x="28" y="212"/>
                    <a:pt x="28" y="212"/>
                    <a:pt x="28" y="212"/>
                  </a:cubicBezTo>
                  <a:cubicBezTo>
                    <a:pt x="28" y="212"/>
                    <a:pt x="28" y="213"/>
                    <a:pt x="28" y="213"/>
                  </a:cubicBezTo>
                  <a:cubicBezTo>
                    <a:pt x="28" y="213"/>
                    <a:pt x="28" y="213"/>
                    <a:pt x="27"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6" y="206"/>
                    <a:pt x="15" y="205"/>
                  </a:cubicBezTo>
                  <a:cubicBezTo>
                    <a:pt x="14" y="204"/>
                    <a:pt x="12" y="203"/>
                    <a:pt x="12" y="202"/>
                  </a:cubicBezTo>
                  <a:cubicBezTo>
                    <a:pt x="11" y="201"/>
                    <a:pt x="11" y="201"/>
                    <a:pt x="11" y="201"/>
                  </a:cubicBezTo>
                  <a:cubicBezTo>
                    <a:pt x="11" y="200"/>
                    <a:pt x="11" y="200"/>
                    <a:pt x="11" y="199"/>
                  </a:cubicBezTo>
                  <a:cubicBezTo>
                    <a:pt x="8" y="196"/>
                    <a:pt x="6" y="191"/>
                    <a:pt x="4" y="186"/>
                  </a:cubicBezTo>
                  <a:cubicBezTo>
                    <a:pt x="3" y="181"/>
                    <a:pt x="2" y="175"/>
                    <a:pt x="1" y="169"/>
                  </a:cubicBezTo>
                  <a:cubicBezTo>
                    <a:pt x="0" y="160"/>
                    <a:pt x="0" y="151"/>
                    <a:pt x="0" y="141"/>
                  </a:cubicBezTo>
                  <a:cubicBezTo>
                    <a:pt x="0" y="130"/>
                    <a:pt x="0" y="120"/>
                    <a:pt x="0" y="109"/>
                  </a:cubicBezTo>
                  <a:cubicBezTo>
                    <a:pt x="0" y="98"/>
                    <a:pt x="0" y="88"/>
                    <a:pt x="0" y="78"/>
                  </a:cubicBezTo>
                  <a:cubicBezTo>
                    <a:pt x="0" y="68"/>
                    <a:pt x="0" y="59"/>
                    <a:pt x="1" y="49"/>
                  </a:cubicBezTo>
                  <a:cubicBezTo>
                    <a:pt x="2" y="42"/>
                    <a:pt x="4" y="36"/>
                    <a:pt x="7" y="30"/>
                  </a:cubicBezTo>
                  <a:cubicBezTo>
                    <a:pt x="10" y="25"/>
                    <a:pt x="14" y="20"/>
                    <a:pt x="18" y="16"/>
                  </a:cubicBezTo>
                  <a:cubicBezTo>
                    <a:pt x="19" y="16"/>
                    <a:pt x="19" y="15"/>
                    <a:pt x="20" y="14"/>
                  </a:cubicBezTo>
                  <a:cubicBezTo>
                    <a:pt x="21" y="14"/>
                    <a:pt x="22" y="13"/>
                    <a:pt x="23" y="12"/>
                  </a:cubicBezTo>
                  <a:cubicBezTo>
                    <a:pt x="28" y="9"/>
                    <a:pt x="34" y="6"/>
                    <a:pt x="41" y="4"/>
                  </a:cubicBezTo>
                  <a:cubicBezTo>
                    <a:pt x="46" y="3"/>
                    <a:pt x="50" y="2"/>
                    <a:pt x="56" y="1"/>
                  </a:cubicBezTo>
                  <a:cubicBezTo>
                    <a:pt x="61" y="1"/>
                    <a:pt x="66" y="0"/>
                    <a:pt x="73" y="1"/>
                  </a:cubicBezTo>
                  <a:cubicBezTo>
                    <a:pt x="79" y="1"/>
                    <a:pt x="85"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1"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5"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4"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0" name="Freeform 57">
              <a:extLst>
                <a:ext uri="{FF2B5EF4-FFF2-40B4-BE49-F238E27FC236}">
                  <a16:creationId xmlns:a16="http://schemas.microsoft.com/office/drawing/2014/main" id="{3F91DBCE-ADE6-49D0-A54E-DC5A7EFDE616}"/>
                </a:ext>
              </a:extLst>
            </p:cNvPr>
            <p:cNvSpPr>
              <a:spLocks noEditPoints="1"/>
            </p:cNvSpPr>
            <p:nvPr/>
          </p:nvSpPr>
          <p:spPr bwMode="auto">
            <a:xfrm>
              <a:off x="5474301" y="5528887"/>
              <a:ext cx="101581" cy="182001"/>
            </a:xfrm>
            <a:custGeom>
              <a:avLst/>
              <a:gdLst>
                <a:gd name="T0" fmla="*/ 66 w 127"/>
                <a:gd name="T1" fmla="*/ 1 h 219"/>
                <a:gd name="T2" fmla="*/ 72 w 127"/>
                <a:gd name="T3" fmla="*/ 2 h 219"/>
                <a:gd name="T4" fmla="*/ 29 w 127"/>
                <a:gd name="T5" fmla="*/ 5 h 219"/>
                <a:gd name="T6" fmla="*/ 27 w 127"/>
                <a:gd name="T7" fmla="*/ 6 h 219"/>
                <a:gd name="T8" fmla="*/ 44 w 127"/>
                <a:gd name="T9" fmla="*/ 9 h 219"/>
                <a:gd name="T10" fmla="*/ 31 w 127"/>
                <a:gd name="T11" fmla="*/ 15 h 219"/>
                <a:gd name="T12" fmla="*/ 37 w 127"/>
                <a:gd name="T13" fmla="*/ 213 h 219"/>
                <a:gd name="T14" fmla="*/ 14 w 127"/>
                <a:gd name="T15" fmla="*/ 188 h 219"/>
                <a:gd name="T16" fmla="*/ 6 w 127"/>
                <a:gd name="T17" fmla="*/ 182 h 219"/>
                <a:gd name="T18" fmla="*/ 38 w 127"/>
                <a:gd name="T19" fmla="*/ 177 h 219"/>
                <a:gd name="T20" fmla="*/ 23 w 127"/>
                <a:gd name="T21" fmla="*/ 150 h 219"/>
                <a:gd name="T22" fmla="*/ 9 w 127"/>
                <a:gd name="T23" fmla="*/ 104 h 219"/>
                <a:gd name="T24" fmla="*/ 25 w 127"/>
                <a:gd name="T25" fmla="*/ 96 h 219"/>
                <a:gd name="T26" fmla="*/ 23 w 127"/>
                <a:gd name="T27" fmla="*/ 84 h 219"/>
                <a:gd name="T28" fmla="*/ 30 w 127"/>
                <a:gd name="T29" fmla="*/ 79 h 219"/>
                <a:gd name="T30" fmla="*/ 20 w 127"/>
                <a:gd name="T31" fmla="*/ 76 h 219"/>
                <a:gd name="T32" fmla="*/ 22 w 127"/>
                <a:gd name="T33" fmla="*/ 73 h 219"/>
                <a:gd name="T34" fmla="*/ 32 w 127"/>
                <a:gd name="T35" fmla="*/ 67 h 219"/>
                <a:gd name="T36" fmla="*/ 53 w 127"/>
                <a:gd name="T37" fmla="*/ 69 h 219"/>
                <a:gd name="T38" fmla="*/ 105 w 127"/>
                <a:gd name="T39" fmla="*/ 64 h 219"/>
                <a:gd name="T40" fmla="*/ 14 w 127"/>
                <a:gd name="T41" fmla="*/ 44 h 219"/>
                <a:gd name="T42" fmla="*/ 10 w 127"/>
                <a:gd name="T43" fmla="*/ 40 h 219"/>
                <a:gd name="T44" fmla="*/ 72 w 127"/>
                <a:gd name="T45" fmla="*/ 48 h 219"/>
                <a:gd name="T46" fmla="*/ 55 w 127"/>
                <a:gd name="T47" fmla="*/ 171 h 219"/>
                <a:gd name="T48" fmla="*/ 11 w 127"/>
                <a:gd name="T49" fmla="*/ 36 h 219"/>
                <a:gd name="T50" fmla="*/ 14 w 127"/>
                <a:gd name="T51" fmla="*/ 35 h 219"/>
                <a:gd name="T52" fmla="*/ 9 w 127"/>
                <a:gd name="T53" fmla="*/ 32 h 219"/>
                <a:gd name="T54" fmla="*/ 22 w 127"/>
                <a:gd name="T55" fmla="*/ 29 h 219"/>
                <a:gd name="T56" fmla="*/ 12 w 127"/>
                <a:gd name="T57" fmla="*/ 29 h 219"/>
                <a:gd name="T58" fmla="*/ 16 w 127"/>
                <a:gd name="T59" fmla="*/ 29 h 219"/>
                <a:gd name="T60" fmla="*/ 79 w 127"/>
                <a:gd name="T61" fmla="*/ 27 h 219"/>
                <a:gd name="T62" fmla="*/ 19 w 127"/>
                <a:gd name="T63" fmla="*/ 27 h 219"/>
                <a:gd name="T64" fmla="*/ 54 w 127"/>
                <a:gd name="T65" fmla="*/ 13 h 219"/>
                <a:gd name="T66" fmla="*/ 58 w 127"/>
                <a:gd name="T67" fmla="*/ 11 h 219"/>
                <a:gd name="T68" fmla="*/ 83 w 127"/>
                <a:gd name="T69" fmla="*/ 9 h 219"/>
                <a:gd name="T70" fmla="*/ 80 w 127"/>
                <a:gd name="T71" fmla="*/ 2 h 219"/>
                <a:gd name="T72" fmla="*/ 92 w 127"/>
                <a:gd name="T73" fmla="*/ 5 h 219"/>
                <a:gd name="T74" fmla="*/ 96 w 127"/>
                <a:gd name="T75" fmla="*/ 6 h 219"/>
                <a:gd name="T76" fmla="*/ 92 w 127"/>
                <a:gd name="T77" fmla="*/ 10 h 219"/>
                <a:gd name="T78" fmla="*/ 96 w 127"/>
                <a:gd name="T79" fmla="*/ 10 h 219"/>
                <a:gd name="T80" fmla="*/ 106 w 127"/>
                <a:gd name="T81" fmla="*/ 11 h 219"/>
                <a:gd name="T82" fmla="*/ 127 w 127"/>
                <a:gd name="T83" fmla="*/ 70 h 219"/>
                <a:gd name="T84" fmla="*/ 122 w 127"/>
                <a:gd name="T85" fmla="*/ 187 h 219"/>
                <a:gd name="T86" fmla="*/ 13 w 127"/>
                <a:gd name="T87" fmla="*/ 199 h 219"/>
                <a:gd name="T88" fmla="*/ 5 w 127"/>
                <a:gd name="T89" fmla="*/ 186 h 219"/>
                <a:gd name="T90" fmla="*/ 1 w 127"/>
                <a:gd name="T91" fmla="*/ 118 h 219"/>
                <a:gd name="T92" fmla="*/ 0 w 127"/>
                <a:gd name="T93" fmla="*/ 52 h 219"/>
                <a:gd name="T94" fmla="*/ 10 w 127"/>
                <a:gd name="T95" fmla="*/ 26 h 219"/>
                <a:gd name="T96" fmla="*/ 10 w 127"/>
                <a:gd name="T97" fmla="*/ 26 h 219"/>
                <a:gd name="T98" fmla="*/ 27 w 127"/>
                <a:gd name="T99" fmla="*/ 8 h 219"/>
                <a:gd name="T100" fmla="*/ 29 w 127"/>
                <a:gd name="T101" fmla="*/ 13 h 219"/>
                <a:gd name="T102" fmla="*/ 29 w 127"/>
                <a:gd name="T103" fmla="*/ 21 h 219"/>
                <a:gd name="T104" fmla="*/ 37 w 127"/>
                <a:gd name="T105" fmla="*/ 19 h 219"/>
                <a:gd name="T106" fmla="*/ 42 w 127"/>
                <a:gd name="T107" fmla="*/ 13 h 219"/>
                <a:gd name="T108" fmla="*/ 51 w 127"/>
                <a:gd name="T109" fmla="*/ 9 h 219"/>
                <a:gd name="T110" fmla="*/ 55 w 127"/>
                <a:gd name="T111" fmla="*/ 9 h 219"/>
                <a:gd name="T112" fmla="*/ 59 w 127"/>
                <a:gd name="T113" fmla="*/ 3 h 219"/>
                <a:gd name="T114" fmla="*/ 63 w 127"/>
                <a:gd name="T115" fmla="*/ 3 h 219"/>
                <a:gd name="T116" fmla="*/ 69 w 127"/>
                <a:gd name="T117" fmla="*/ 1 h 219"/>
                <a:gd name="T118" fmla="*/ 77 w 127"/>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19">
                  <a:moveTo>
                    <a:pt x="86" y="1"/>
                  </a:moveTo>
                  <a:cubicBezTo>
                    <a:pt x="87" y="1"/>
                    <a:pt x="87" y="1"/>
                    <a:pt x="87" y="2"/>
                  </a:cubicBezTo>
                  <a:cubicBezTo>
                    <a:pt x="87" y="2"/>
                    <a:pt x="87" y="3"/>
                    <a:pt x="86" y="3"/>
                  </a:cubicBezTo>
                  <a:cubicBezTo>
                    <a:pt x="85" y="3"/>
                    <a:pt x="85" y="3"/>
                    <a:pt x="85" y="2"/>
                  </a:cubicBezTo>
                  <a:cubicBezTo>
                    <a:pt x="84" y="1"/>
                    <a:pt x="84" y="1"/>
                    <a:pt x="84" y="0"/>
                  </a:cubicBezTo>
                  <a:cubicBezTo>
                    <a:pt x="84" y="0"/>
                    <a:pt x="85" y="0"/>
                    <a:pt x="85" y="0"/>
                  </a:cubicBezTo>
                  <a:cubicBezTo>
                    <a:pt x="85" y="1"/>
                    <a:pt x="86" y="1"/>
                    <a:pt x="86" y="1"/>
                  </a:cubicBezTo>
                  <a:close/>
                  <a:moveTo>
                    <a:pt x="66" y="1"/>
                  </a:moveTo>
                  <a:cubicBezTo>
                    <a:pt x="66" y="1"/>
                    <a:pt x="66" y="1"/>
                    <a:pt x="66" y="1"/>
                  </a:cubicBezTo>
                  <a:cubicBezTo>
                    <a:pt x="66" y="1"/>
                    <a:pt x="65" y="1"/>
                    <a:pt x="65" y="1"/>
                  </a:cubicBezTo>
                  <a:cubicBezTo>
                    <a:pt x="65" y="1"/>
                    <a:pt x="65" y="1"/>
                    <a:pt x="65" y="1"/>
                  </a:cubicBezTo>
                  <a:cubicBezTo>
                    <a:pt x="66" y="1"/>
                    <a:pt x="66" y="1"/>
                    <a:pt x="66" y="1"/>
                  </a:cubicBezTo>
                  <a:close/>
                  <a:moveTo>
                    <a:pt x="56" y="1"/>
                  </a:moveTo>
                  <a:cubicBezTo>
                    <a:pt x="56" y="2"/>
                    <a:pt x="56" y="2"/>
                    <a:pt x="56" y="2"/>
                  </a:cubicBezTo>
                  <a:cubicBezTo>
                    <a:pt x="55" y="2"/>
                    <a:pt x="55" y="1"/>
                    <a:pt x="55" y="1"/>
                  </a:cubicBezTo>
                  <a:cubicBezTo>
                    <a:pt x="55" y="1"/>
                    <a:pt x="55" y="1"/>
                    <a:pt x="56" y="1"/>
                  </a:cubicBezTo>
                  <a:close/>
                  <a:moveTo>
                    <a:pt x="53" y="2"/>
                  </a:moveTo>
                  <a:cubicBezTo>
                    <a:pt x="53" y="2"/>
                    <a:pt x="53" y="3"/>
                    <a:pt x="53" y="3"/>
                  </a:cubicBezTo>
                  <a:cubicBezTo>
                    <a:pt x="52" y="3"/>
                    <a:pt x="52" y="2"/>
                    <a:pt x="52" y="2"/>
                  </a:cubicBezTo>
                  <a:cubicBezTo>
                    <a:pt x="52" y="2"/>
                    <a:pt x="52" y="2"/>
                    <a:pt x="53" y="2"/>
                  </a:cubicBezTo>
                  <a:cubicBezTo>
                    <a:pt x="53" y="2"/>
                    <a:pt x="53" y="2"/>
                    <a:pt x="53" y="2"/>
                  </a:cubicBezTo>
                  <a:close/>
                  <a:moveTo>
                    <a:pt x="72" y="2"/>
                  </a:moveTo>
                  <a:cubicBezTo>
                    <a:pt x="72" y="3"/>
                    <a:pt x="72" y="3"/>
                    <a:pt x="72" y="3"/>
                  </a:cubicBezTo>
                  <a:cubicBezTo>
                    <a:pt x="72" y="3"/>
                    <a:pt x="72" y="3"/>
                    <a:pt x="72" y="2"/>
                  </a:cubicBezTo>
                  <a:close/>
                  <a:moveTo>
                    <a:pt x="53" y="4"/>
                  </a:moveTo>
                  <a:cubicBezTo>
                    <a:pt x="53" y="3"/>
                    <a:pt x="54" y="4"/>
                    <a:pt x="54" y="4"/>
                  </a:cubicBezTo>
                  <a:cubicBezTo>
                    <a:pt x="53" y="5"/>
                    <a:pt x="53" y="5"/>
                    <a:pt x="53" y="4"/>
                  </a:cubicBezTo>
                  <a:close/>
                  <a:moveTo>
                    <a:pt x="56" y="5"/>
                  </a:moveTo>
                  <a:cubicBezTo>
                    <a:pt x="56" y="5"/>
                    <a:pt x="56" y="5"/>
                    <a:pt x="56" y="5"/>
                  </a:cubicBezTo>
                  <a:cubicBezTo>
                    <a:pt x="57" y="5"/>
                    <a:pt x="57" y="5"/>
                    <a:pt x="57" y="6"/>
                  </a:cubicBezTo>
                  <a:cubicBezTo>
                    <a:pt x="56" y="6"/>
                    <a:pt x="55" y="6"/>
                    <a:pt x="55" y="6"/>
                  </a:cubicBezTo>
                  <a:cubicBezTo>
                    <a:pt x="55" y="7"/>
                    <a:pt x="54" y="7"/>
                    <a:pt x="54" y="7"/>
                  </a:cubicBezTo>
                  <a:cubicBezTo>
                    <a:pt x="54" y="6"/>
                    <a:pt x="54" y="6"/>
                    <a:pt x="54" y="6"/>
                  </a:cubicBezTo>
                  <a:cubicBezTo>
                    <a:pt x="54" y="5"/>
                    <a:pt x="54" y="5"/>
                    <a:pt x="54" y="5"/>
                  </a:cubicBezTo>
                  <a:lnTo>
                    <a:pt x="56" y="5"/>
                  </a:lnTo>
                  <a:close/>
                  <a:moveTo>
                    <a:pt x="29" y="5"/>
                  </a:moveTo>
                  <a:cubicBezTo>
                    <a:pt x="29" y="6"/>
                    <a:pt x="29" y="6"/>
                    <a:pt x="28" y="6"/>
                  </a:cubicBezTo>
                  <a:cubicBezTo>
                    <a:pt x="28" y="5"/>
                    <a:pt x="28" y="5"/>
                    <a:pt x="29" y="5"/>
                  </a:cubicBezTo>
                  <a:close/>
                  <a:moveTo>
                    <a:pt x="57" y="6"/>
                  </a:moveTo>
                  <a:cubicBezTo>
                    <a:pt x="57" y="6"/>
                    <a:pt x="58" y="6"/>
                    <a:pt x="57" y="6"/>
                  </a:cubicBezTo>
                  <a:cubicBezTo>
                    <a:pt x="57" y="6"/>
                    <a:pt x="57" y="6"/>
                    <a:pt x="57" y="6"/>
                  </a:cubicBezTo>
                  <a:close/>
                  <a:moveTo>
                    <a:pt x="27" y="6"/>
                  </a:moveTo>
                  <a:cubicBezTo>
                    <a:pt x="27" y="7"/>
                    <a:pt x="27" y="7"/>
                    <a:pt x="27" y="7"/>
                  </a:cubicBezTo>
                  <a:cubicBezTo>
                    <a:pt x="27" y="7"/>
                    <a:pt x="27" y="7"/>
                    <a:pt x="27" y="7"/>
                  </a:cubicBezTo>
                  <a:cubicBezTo>
                    <a:pt x="27" y="7"/>
                    <a:pt x="26" y="7"/>
                    <a:pt x="26" y="7"/>
                  </a:cubicBezTo>
                  <a:cubicBezTo>
                    <a:pt x="26" y="7"/>
                    <a:pt x="26" y="7"/>
                    <a:pt x="26" y="7"/>
                  </a:cubicBezTo>
                  <a:cubicBezTo>
                    <a:pt x="26" y="7"/>
                    <a:pt x="26" y="7"/>
                    <a:pt x="26" y="7"/>
                  </a:cubicBezTo>
                  <a:cubicBezTo>
                    <a:pt x="27" y="6"/>
                    <a:pt x="27" y="6"/>
                    <a:pt x="27" y="6"/>
                  </a:cubicBezTo>
                  <a:close/>
                  <a:moveTo>
                    <a:pt x="48" y="9"/>
                  </a:moveTo>
                  <a:cubicBezTo>
                    <a:pt x="48" y="9"/>
                    <a:pt x="47" y="9"/>
                    <a:pt x="47" y="9"/>
                  </a:cubicBezTo>
                  <a:cubicBezTo>
                    <a:pt x="47" y="9"/>
                    <a:pt x="46" y="8"/>
                    <a:pt x="47" y="8"/>
                  </a:cubicBezTo>
                  <a:cubicBezTo>
                    <a:pt x="47" y="8"/>
                    <a:pt x="48" y="8"/>
                    <a:pt x="48" y="9"/>
                  </a:cubicBezTo>
                  <a:close/>
                  <a:moveTo>
                    <a:pt x="45" y="8"/>
                  </a:moveTo>
                  <a:cubicBezTo>
                    <a:pt x="45" y="8"/>
                    <a:pt x="45" y="8"/>
                    <a:pt x="45" y="8"/>
                  </a:cubicBezTo>
                  <a:cubicBezTo>
                    <a:pt x="45" y="9"/>
                    <a:pt x="44" y="9"/>
                    <a:pt x="44" y="10"/>
                  </a:cubicBezTo>
                  <a:cubicBezTo>
                    <a:pt x="44" y="10"/>
                    <a:pt x="44" y="11"/>
                    <a:pt x="44" y="11"/>
                  </a:cubicBezTo>
                  <a:cubicBezTo>
                    <a:pt x="43" y="11"/>
                    <a:pt x="43" y="11"/>
                    <a:pt x="43" y="11"/>
                  </a:cubicBezTo>
                  <a:cubicBezTo>
                    <a:pt x="43" y="11"/>
                    <a:pt x="42" y="11"/>
                    <a:pt x="42" y="11"/>
                  </a:cubicBezTo>
                  <a:cubicBezTo>
                    <a:pt x="42" y="10"/>
                    <a:pt x="42" y="10"/>
                    <a:pt x="43" y="10"/>
                  </a:cubicBezTo>
                  <a:cubicBezTo>
                    <a:pt x="43" y="10"/>
                    <a:pt x="43" y="9"/>
                    <a:pt x="44" y="9"/>
                  </a:cubicBezTo>
                  <a:cubicBezTo>
                    <a:pt x="44" y="9"/>
                    <a:pt x="44" y="9"/>
                    <a:pt x="44" y="9"/>
                  </a:cubicBezTo>
                  <a:cubicBezTo>
                    <a:pt x="44" y="8"/>
                    <a:pt x="44" y="8"/>
                    <a:pt x="45" y="8"/>
                  </a:cubicBezTo>
                  <a:close/>
                  <a:moveTo>
                    <a:pt x="41" y="13"/>
                  </a:moveTo>
                  <a:cubicBezTo>
                    <a:pt x="41" y="13"/>
                    <a:pt x="40" y="13"/>
                    <a:pt x="39" y="12"/>
                  </a:cubicBezTo>
                  <a:cubicBezTo>
                    <a:pt x="39" y="12"/>
                    <a:pt x="38" y="12"/>
                    <a:pt x="39" y="11"/>
                  </a:cubicBezTo>
                  <a:cubicBezTo>
                    <a:pt x="39" y="11"/>
                    <a:pt x="40" y="11"/>
                    <a:pt x="40" y="11"/>
                  </a:cubicBezTo>
                  <a:cubicBezTo>
                    <a:pt x="41" y="11"/>
                    <a:pt x="41" y="11"/>
                    <a:pt x="42" y="11"/>
                  </a:cubicBezTo>
                  <a:cubicBezTo>
                    <a:pt x="42" y="12"/>
                    <a:pt x="42" y="12"/>
                    <a:pt x="41" y="13"/>
                  </a:cubicBezTo>
                  <a:close/>
                  <a:moveTo>
                    <a:pt x="34" y="15"/>
                  </a:moveTo>
                  <a:cubicBezTo>
                    <a:pt x="34" y="15"/>
                    <a:pt x="34" y="15"/>
                    <a:pt x="33" y="15"/>
                  </a:cubicBezTo>
                  <a:cubicBezTo>
                    <a:pt x="33" y="15"/>
                    <a:pt x="33" y="15"/>
                    <a:pt x="32" y="15"/>
                  </a:cubicBezTo>
                  <a:cubicBezTo>
                    <a:pt x="32" y="15"/>
                    <a:pt x="31" y="15"/>
                    <a:pt x="31" y="15"/>
                  </a:cubicBezTo>
                  <a:cubicBezTo>
                    <a:pt x="31" y="15"/>
                    <a:pt x="31" y="15"/>
                    <a:pt x="31" y="15"/>
                  </a:cubicBezTo>
                  <a:cubicBezTo>
                    <a:pt x="31" y="14"/>
                    <a:pt x="32" y="14"/>
                    <a:pt x="33" y="14"/>
                  </a:cubicBezTo>
                  <a:cubicBezTo>
                    <a:pt x="33" y="15"/>
                    <a:pt x="34" y="15"/>
                    <a:pt x="34" y="15"/>
                  </a:cubicBezTo>
                  <a:close/>
                  <a:moveTo>
                    <a:pt x="28" y="17"/>
                  </a:moveTo>
                  <a:cubicBezTo>
                    <a:pt x="28" y="17"/>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1"/>
                  </a:cubicBezTo>
                  <a:cubicBezTo>
                    <a:pt x="36" y="212"/>
                    <a:pt x="36" y="212"/>
                    <a:pt x="37" y="213"/>
                  </a:cubicBezTo>
                  <a:close/>
                  <a:moveTo>
                    <a:pt x="58" y="198"/>
                  </a:moveTo>
                  <a:cubicBezTo>
                    <a:pt x="59" y="198"/>
                    <a:pt x="59" y="197"/>
                    <a:pt x="58" y="197"/>
                  </a:cubicBezTo>
                  <a:cubicBezTo>
                    <a:pt x="58" y="196"/>
                    <a:pt x="57" y="197"/>
                    <a:pt x="57" y="197"/>
                  </a:cubicBezTo>
                  <a:cubicBezTo>
                    <a:pt x="57" y="198"/>
                    <a:pt x="58" y="198"/>
                    <a:pt x="58" y="198"/>
                  </a:cubicBezTo>
                  <a:close/>
                  <a:moveTo>
                    <a:pt x="32" y="193"/>
                  </a:moveTo>
                  <a:cubicBezTo>
                    <a:pt x="32" y="193"/>
                    <a:pt x="32" y="193"/>
                    <a:pt x="31" y="193"/>
                  </a:cubicBezTo>
                  <a:cubicBezTo>
                    <a:pt x="31" y="194"/>
                    <a:pt x="31" y="194"/>
                    <a:pt x="31" y="195"/>
                  </a:cubicBezTo>
                  <a:cubicBezTo>
                    <a:pt x="31" y="195"/>
                    <a:pt x="32" y="195"/>
                    <a:pt x="32" y="194"/>
                  </a:cubicBezTo>
                  <a:cubicBezTo>
                    <a:pt x="32" y="194"/>
                    <a:pt x="32" y="194"/>
                    <a:pt x="32" y="193"/>
                  </a:cubicBezTo>
                  <a:close/>
                  <a:moveTo>
                    <a:pt x="14" y="187"/>
                  </a:moveTo>
                  <a:cubicBezTo>
                    <a:pt x="13" y="188"/>
                    <a:pt x="13" y="188"/>
                    <a:pt x="14" y="188"/>
                  </a:cubicBezTo>
                  <a:cubicBezTo>
                    <a:pt x="15" y="188"/>
                    <a:pt x="15" y="188"/>
                    <a:pt x="14" y="188"/>
                  </a:cubicBezTo>
                  <a:cubicBezTo>
                    <a:pt x="14" y="187"/>
                    <a:pt x="14" y="187"/>
                    <a:pt x="14" y="187"/>
                  </a:cubicBezTo>
                  <a:close/>
                  <a:moveTo>
                    <a:pt x="83" y="184"/>
                  </a:moveTo>
                  <a:cubicBezTo>
                    <a:pt x="82" y="185"/>
                    <a:pt x="82" y="185"/>
                    <a:pt x="83" y="185"/>
                  </a:cubicBezTo>
                  <a:cubicBezTo>
                    <a:pt x="83" y="186"/>
                    <a:pt x="83" y="186"/>
                    <a:pt x="84" y="186"/>
                  </a:cubicBezTo>
                  <a:cubicBezTo>
                    <a:pt x="84" y="187"/>
                    <a:pt x="84" y="187"/>
                    <a:pt x="85" y="187"/>
                  </a:cubicBezTo>
                  <a:cubicBezTo>
                    <a:pt x="85" y="187"/>
                    <a:pt x="86" y="188"/>
                    <a:pt x="86" y="187"/>
                  </a:cubicBezTo>
                  <a:cubicBezTo>
                    <a:pt x="86" y="186"/>
                    <a:pt x="86" y="186"/>
                    <a:pt x="85" y="185"/>
                  </a:cubicBezTo>
                  <a:cubicBezTo>
                    <a:pt x="84" y="185"/>
                    <a:pt x="83" y="184"/>
                    <a:pt x="83" y="184"/>
                  </a:cubicBezTo>
                  <a:close/>
                  <a:moveTo>
                    <a:pt x="8" y="181"/>
                  </a:moveTo>
                  <a:cubicBezTo>
                    <a:pt x="8" y="181"/>
                    <a:pt x="7" y="180"/>
                    <a:pt x="7" y="180"/>
                  </a:cubicBezTo>
                  <a:cubicBezTo>
                    <a:pt x="7" y="180"/>
                    <a:pt x="7" y="181"/>
                    <a:pt x="7" y="181"/>
                  </a:cubicBezTo>
                  <a:cubicBezTo>
                    <a:pt x="6" y="181"/>
                    <a:pt x="6" y="181"/>
                    <a:pt x="6" y="182"/>
                  </a:cubicBezTo>
                  <a:cubicBezTo>
                    <a:pt x="6" y="182"/>
                    <a:pt x="6" y="182"/>
                    <a:pt x="6" y="182"/>
                  </a:cubicBezTo>
                  <a:cubicBezTo>
                    <a:pt x="7" y="182"/>
                    <a:pt x="7" y="182"/>
                    <a:pt x="7" y="182"/>
                  </a:cubicBezTo>
                  <a:cubicBezTo>
                    <a:pt x="8" y="182"/>
                    <a:pt x="8" y="181"/>
                    <a:pt x="8" y="181"/>
                  </a:cubicBezTo>
                  <a:close/>
                  <a:moveTo>
                    <a:pt x="19" y="179"/>
                  </a:moveTo>
                  <a:cubicBezTo>
                    <a:pt x="19" y="178"/>
                    <a:pt x="18" y="178"/>
                    <a:pt x="18" y="178"/>
                  </a:cubicBezTo>
                  <a:cubicBezTo>
                    <a:pt x="18" y="178"/>
                    <a:pt x="18" y="178"/>
                    <a:pt x="18" y="179"/>
                  </a:cubicBezTo>
                  <a:cubicBezTo>
                    <a:pt x="18" y="179"/>
                    <a:pt x="18" y="179"/>
                    <a:pt x="18" y="179"/>
                  </a:cubicBezTo>
                  <a:lnTo>
                    <a:pt x="19" y="179"/>
                  </a:lnTo>
                  <a:close/>
                  <a:moveTo>
                    <a:pt x="38" y="172"/>
                  </a:moveTo>
                  <a:cubicBezTo>
                    <a:pt x="38" y="173"/>
                    <a:pt x="37" y="173"/>
                    <a:pt x="37" y="174"/>
                  </a:cubicBezTo>
                  <a:cubicBezTo>
                    <a:pt x="36" y="175"/>
                    <a:pt x="36" y="176"/>
                    <a:pt x="36" y="176"/>
                  </a:cubicBezTo>
                  <a:cubicBezTo>
                    <a:pt x="36" y="177"/>
                    <a:pt x="37" y="177"/>
                    <a:pt x="38" y="177"/>
                  </a:cubicBezTo>
                  <a:cubicBezTo>
                    <a:pt x="38" y="177"/>
                    <a:pt x="39" y="177"/>
                    <a:pt x="39" y="176"/>
                  </a:cubicBezTo>
                  <a:cubicBezTo>
                    <a:pt x="39" y="175"/>
                    <a:pt x="39" y="174"/>
                    <a:pt x="39" y="173"/>
                  </a:cubicBezTo>
                  <a:cubicBezTo>
                    <a:pt x="39" y="173"/>
                    <a:pt x="39" y="172"/>
                    <a:pt x="38" y="172"/>
                  </a:cubicBezTo>
                  <a:close/>
                  <a:moveTo>
                    <a:pt x="72" y="162"/>
                  </a:moveTo>
                  <a:cubicBezTo>
                    <a:pt x="72" y="163"/>
                    <a:pt x="73" y="163"/>
                    <a:pt x="73" y="163"/>
                  </a:cubicBezTo>
                  <a:cubicBezTo>
                    <a:pt x="74" y="163"/>
                    <a:pt x="75" y="163"/>
                    <a:pt x="75" y="162"/>
                  </a:cubicBezTo>
                  <a:cubicBezTo>
                    <a:pt x="75" y="162"/>
                    <a:pt x="74" y="162"/>
                    <a:pt x="74" y="162"/>
                  </a:cubicBezTo>
                  <a:cubicBezTo>
                    <a:pt x="73" y="162"/>
                    <a:pt x="73" y="162"/>
                    <a:pt x="72" y="162"/>
                  </a:cubicBezTo>
                  <a:close/>
                  <a:moveTo>
                    <a:pt x="23" y="151"/>
                  </a:moveTo>
                  <a:cubicBezTo>
                    <a:pt x="24" y="151"/>
                    <a:pt x="24" y="151"/>
                    <a:pt x="24" y="151"/>
                  </a:cubicBezTo>
                  <a:cubicBezTo>
                    <a:pt x="24" y="150"/>
                    <a:pt x="24" y="150"/>
                    <a:pt x="23" y="150"/>
                  </a:cubicBezTo>
                  <a:cubicBezTo>
                    <a:pt x="23" y="150"/>
                    <a:pt x="23" y="150"/>
                    <a:pt x="23" y="150"/>
                  </a:cubicBezTo>
                  <a:cubicBezTo>
                    <a:pt x="23" y="151"/>
                    <a:pt x="23" y="151"/>
                    <a:pt x="23" y="151"/>
                  </a:cubicBezTo>
                  <a:close/>
                  <a:moveTo>
                    <a:pt x="9" y="106"/>
                  </a:moveTo>
                  <a:cubicBezTo>
                    <a:pt x="9" y="106"/>
                    <a:pt x="9" y="105"/>
                    <a:pt x="9" y="105"/>
                  </a:cubicBezTo>
                  <a:cubicBezTo>
                    <a:pt x="9" y="105"/>
                    <a:pt x="9" y="105"/>
                    <a:pt x="8" y="105"/>
                  </a:cubicBezTo>
                  <a:cubicBezTo>
                    <a:pt x="8" y="105"/>
                    <a:pt x="8" y="105"/>
                    <a:pt x="8" y="105"/>
                  </a:cubicBezTo>
                  <a:cubicBezTo>
                    <a:pt x="8" y="106"/>
                    <a:pt x="8" y="106"/>
                    <a:pt x="9" y="106"/>
                  </a:cubicBezTo>
                  <a:close/>
                  <a:moveTo>
                    <a:pt x="114" y="106"/>
                  </a:moveTo>
                  <a:cubicBezTo>
                    <a:pt x="115" y="106"/>
                    <a:pt x="116" y="106"/>
                    <a:pt x="116" y="106"/>
                  </a:cubicBezTo>
                  <a:cubicBezTo>
                    <a:pt x="116" y="105"/>
                    <a:pt x="116" y="104"/>
                    <a:pt x="116" y="104"/>
                  </a:cubicBezTo>
                  <a:cubicBezTo>
                    <a:pt x="115" y="104"/>
                    <a:pt x="115" y="104"/>
                    <a:pt x="115" y="104"/>
                  </a:cubicBezTo>
                  <a:cubicBezTo>
                    <a:pt x="114" y="105"/>
                    <a:pt x="114" y="105"/>
                    <a:pt x="114" y="106"/>
                  </a:cubicBezTo>
                  <a:close/>
                  <a:moveTo>
                    <a:pt x="9" y="104"/>
                  </a:moveTo>
                  <a:cubicBezTo>
                    <a:pt x="10" y="104"/>
                    <a:pt x="10" y="103"/>
                    <a:pt x="10" y="103"/>
                  </a:cubicBezTo>
                  <a:cubicBezTo>
                    <a:pt x="10" y="102"/>
                    <a:pt x="10" y="101"/>
                    <a:pt x="9" y="101"/>
                  </a:cubicBezTo>
                  <a:cubicBezTo>
                    <a:pt x="9" y="101"/>
                    <a:pt x="8" y="102"/>
                    <a:pt x="8" y="102"/>
                  </a:cubicBezTo>
                  <a:cubicBezTo>
                    <a:pt x="8" y="103"/>
                    <a:pt x="9" y="104"/>
                    <a:pt x="9" y="104"/>
                  </a:cubicBezTo>
                  <a:close/>
                  <a:moveTo>
                    <a:pt x="11" y="97"/>
                  </a:moveTo>
                  <a:cubicBezTo>
                    <a:pt x="11" y="97"/>
                    <a:pt x="11" y="96"/>
                    <a:pt x="11" y="96"/>
                  </a:cubicBezTo>
                  <a:cubicBezTo>
                    <a:pt x="10" y="96"/>
                    <a:pt x="10" y="96"/>
                    <a:pt x="10" y="96"/>
                  </a:cubicBezTo>
                  <a:cubicBezTo>
                    <a:pt x="10" y="97"/>
                    <a:pt x="10" y="97"/>
                    <a:pt x="11" y="97"/>
                  </a:cubicBezTo>
                  <a:close/>
                  <a:moveTo>
                    <a:pt x="24" y="95"/>
                  </a:moveTo>
                  <a:cubicBezTo>
                    <a:pt x="23" y="95"/>
                    <a:pt x="23" y="96"/>
                    <a:pt x="23" y="96"/>
                  </a:cubicBezTo>
                  <a:cubicBezTo>
                    <a:pt x="24" y="97"/>
                    <a:pt x="24" y="97"/>
                    <a:pt x="24" y="97"/>
                  </a:cubicBezTo>
                  <a:cubicBezTo>
                    <a:pt x="25" y="97"/>
                    <a:pt x="25" y="96"/>
                    <a:pt x="25" y="96"/>
                  </a:cubicBezTo>
                  <a:cubicBezTo>
                    <a:pt x="24" y="95"/>
                    <a:pt x="24" y="95"/>
                    <a:pt x="24" y="95"/>
                  </a:cubicBezTo>
                  <a:close/>
                  <a:moveTo>
                    <a:pt x="30" y="89"/>
                  </a:moveTo>
                  <a:cubicBezTo>
                    <a:pt x="30" y="90"/>
                    <a:pt x="31" y="90"/>
                    <a:pt x="31" y="91"/>
                  </a:cubicBezTo>
                  <a:cubicBezTo>
                    <a:pt x="32" y="90"/>
                    <a:pt x="32" y="90"/>
                    <a:pt x="31" y="89"/>
                  </a:cubicBezTo>
                  <a:cubicBezTo>
                    <a:pt x="31" y="89"/>
                    <a:pt x="31" y="89"/>
                    <a:pt x="30" y="89"/>
                  </a:cubicBezTo>
                  <a:close/>
                  <a:moveTo>
                    <a:pt x="23" y="91"/>
                  </a:moveTo>
                  <a:cubicBezTo>
                    <a:pt x="23" y="91"/>
                    <a:pt x="23" y="91"/>
                    <a:pt x="23" y="91"/>
                  </a:cubicBezTo>
                  <a:cubicBezTo>
                    <a:pt x="24" y="90"/>
                    <a:pt x="24" y="90"/>
                    <a:pt x="24" y="90"/>
                  </a:cubicBezTo>
                  <a:cubicBezTo>
                    <a:pt x="24" y="89"/>
                    <a:pt x="24" y="89"/>
                    <a:pt x="25" y="89"/>
                  </a:cubicBezTo>
                  <a:cubicBezTo>
                    <a:pt x="25" y="89"/>
                    <a:pt x="25" y="89"/>
                    <a:pt x="25" y="89"/>
                  </a:cubicBezTo>
                  <a:cubicBezTo>
                    <a:pt x="26" y="88"/>
                    <a:pt x="26" y="87"/>
                    <a:pt x="25" y="86"/>
                  </a:cubicBezTo>
                  <a:cubicBezTo>
                    <a:pt x="24" y="85"/>
                    <a:pt x="24" y="84"/>
                    <a:pt x="23" y="84"/>
                  </a:cubicBezTo>
                  <a:cubicBezTo>
                    <a:pt x="23" y="84"/>
                    <a:pt x="23" y="84"/>
                    <a:pt x="22" y="85"/>
                  </a:cubicBezTo>
                  <a:cubicBezTo>
                    <a:pt x="22" y="85"/>
                    <a:pt x="22" y="85"/>
                    <a:pt x="22" y="85"/>
                  </a:cubicBezTo>
                  <a:cubicBezTo>
                    <a:pt x="21" y="86"/>
                    <a:pt x="21" y="86"/>
                    <a:pt x="21" y="87"/>
                  </a:cubicBezTo>
                  <a:cubicBezTo>
                    <a:pt x="21" y="87"/>
                    <a:pt x="21" y="88"/>
                    <a:pt x="21" y="89"/>
                  </a:cubicBezTo>
                  <a:cubicBezTo>
                    <a:pt x="21" y="90"/>
                    <a:pt x="22" y="90"/>
                    <a:pt x="22" y="91"/>
                  </a:cubicBezTo>
                  <a:cubicBezTo>
                    <a:pt x="22" y="91"/>
                    <a:pt x="22" y="91"/>
                    <a:pt x="23" y="91"/>
                  </a:cubicBezTo>
                  <a:close/>
                  <a:moveTo>
                    <a:pt x="49" y="84"/>
                  </a:moveTo>
                  <a:cubicBezTo>
                    <a:pt x="50" y="83"/>
                    <a:pt x="49" y="83"/>
                    <a:pt x="48" y="82"/>
                  </a:cubicBezTo>
                  <a:cubicBezTo>
                    <a:pt x="48" y="83"/>
                    <a:pt x="48" y="83"/>
                    <a:pt x="48" y="84"/>
                  </a:cubicBezTo>
                  <a:cubicBezTo>
                    <a:pt x="49" y="84"/>
                    <a:pt x="49" y="84"/>
                    <a:pt x="49" y="84"/>
                  </a:cubicBezTo>
                  <a:close/>
                  <a:moveTo>
                    <a:pt x="30" y="80"/>
                  </a:moveTo>
                  <a:cubicBezTo>
                    <a:pt x="30" y="80"/>
                    <a:pt x="30" y="80"/>
                    <a:pt x="30" y="79"/>
                  </a:cubicBezTo>
                  <a:cubicBezTo>
                    <a:pt x="31" y="79"/>
                    <a:pt x="30" y="79"/>
                    <a:pt x="30" y="78"/>
                  </a:cubicBezTo>
                  <a:cubicBezTo>
                    <a:pt x="30" y="78"/>
                    <a:pt x="30" y="78"/>
                    <a:pt x="30" y="78"/>
                  </a:cubicBezTo>
                  <a:cubicBezTo>
                    <a:pt x="29" y="78"/>
                    <a:pt x="29" y="79"/>
                    <a:pt x="29" y="79"/>
                  </a:cubicBezTo>
                  <a:cubicBezTo>
                    <a:pt x="29" y="79"/>
                    <a:pt x="29" y="79"/>
                    <a:pt x="29" y="80"/>
                  </a:cubicBezTo>
                  <a:cubicBezTo>
                    <a:pt x="29" y="80"/>
                    <a:pt x="30" y="80"/>
                    <a:pt x="30" y="80"/>
                  </a:cubicBezTo>
                  <a:close/>
                  <a:moveTo>
                    <a:pt x="20" y="76"/>
                  </a:moveTo>
                  <a:cubicBezTo>
                    <a:pt x="20" y="76"/>
                    <a:pt x="20" y="76"/>
                    <a:pt x="20" y="75"/>
                  </a:cubicBezTo>
                  <a:cubicBezTo>
                    <a:pt x="20" y="75"/>
                    <a:pt x="20" y="75"/>
                    <a:pt x="20" y="75"/>
                  </a:cubicBezTo>
                  <a:cubicBezTo>
                    <a:pt x="20" y="75"/>
                    <a:pt x="20" y="75"/>
                    <a:pt x="21" y="75"/>
                  </a:cubicBezTo>
                  <a:cubicBezTo>
                    <a:pt x="21" y="74"/>
                    <a:pt x="21" y="74"/>
                    <a:pt x="20" y="74"/>
                  </a:cubicBezTo>
                  <a:cubicBezTo>
                    <a:pt x="20" y="74"/>
                    <a:pt x="20" y="74"/>
                    <a:pt x="20" y="75"/>
                  </a:cubicBezTo>
                  <a:cubicBezTo>
                    <a:pt x="19" y="75"/>
                    <a:pt x="19" y="75"/>
                    <a:pt x="20" y="76"/>
                  </a:cubicBezTo>
                  <a:close/>
                  <a:moveTo>
                    <a:pt x="7" y="72"/>
                  </a:moveTo>
                  <a:cubicBezTo>
                    <a:pt x="7" y="72"/>
                    <a:pt x="7" y="73"/>
                    <a:pt x="8" y="73"/>
                  </a:cubicBezTo>
                  <a:cubicBezTo>
                    <a:pt x="9" y="73"/>
                    <a:pt x="9" y="72"/>
                    <a:pt x="9" y="72"/>
                  </a:cubicBezTo>
                  <a:cubicBezTo>
                    <a:pt x="9" y="72"/>
                    <a:pt x="8" y="71"/>
                    <a:pt x="8" y="71"/>
                  </a:cubicBezTo>
                  <a:cubicBezTo>
                    <a:pt x="8" y="71"/>
                    <a:pt x="8" y="71"/>
                    <a:pt x="7" y="71"/>
                  </a:cubicBezTo>
                  <a:cubicBezTo>
                    <a:pt x="7" y="71"/>
                    <a:pt x="7" y="72"/>
                    <a:pt x="7" y="72"/>
                  </a:cubicBezTo>
                  <a:close/>
                  <a:moveTo>
                    <a:pt x="6" y="74"/>
                  </a:moveTo>
                  <a:cubicBezTo>
                    <a:pt x="6" y="74"/>
                    <a:pt x="6" y="73"/>
                    <a:pt x="6" y="72"/>
                  </a:cubicBezTo>
                  <a:cubicBezTo>
                    <a:pt x="6" y="72"/>
                    <a:pt x="6" y="71"/>
                    <a:pt x="5" y="71"/>
                  </a:cubicBezTo>
                  <a:cubicBezTo>
                    <a:pt x="5" y="71"/>
                    <a:pt x="5" y="72"/>
                    <a:pt x="5" y="73"/>
                  </a:cubicBezTo>
                  <a:cubicBezTo>
                    <a:pt x="5" y="73"/>
                    <a:pt x="5" y="74"/>
                    <a:pt x="6" y="74"/>
                  </a:cubicBezTo>
                  <a:close/>
                  <a:moveTo>
                    <a:pt x="22" y="73"/>
                  </a:moveTo>
                  <a:cubicBezTo>
                    <a:pt x="22" y="73"/>
                    <a:pt x="22" y="73"/>
                    <a:pt x="22" y="72"/>
                  </a:cubicBezTo>
                  <a:cubicBezTo>
                    <a:pt x="22" y="72"/>
                    <a:pt x="22" y="72"/>
                    <a:pt x="22" y="71"/>
                  </a:cubicBezTo>
                  <a:cubicBezTo>
                    <a:pt x="22" y="71"/>
                    <a:pt x="21" y="71"/>
                    <a:pt x="21" y="71"/>
                  </a:cubicBezTo>
                  <a:cubicBezTo>
                    <a:pt x="21" y="72"/>
                    <a:pt x="21" y="73"/>
                    <a:pt x="21" y="73"/>
                  </a:cubicBezTo>
                  <a:lnTo>
                    <a:pt x="22" y="73"/>
                  </a:lnTo>
                  <a:close/>
                  <a:moveTo>
                    <a:pt x="32" y="67"/>
                  </a:moveTo>
                  <a:cubicBezTo>
                    <a:pt x="32" y="67"/>
                    <a:pt x="32" y="68"/>
                    <a:pt x="32" y="68"/>
                  </a:cubicBezTo>
                  <a:cubicBezTo>
                    <a:pt x="32" y="69"/>
                    <a:pt x="33" y="69"/>
                    <a:pt x="33" y="69"/>
                  </a:cubicBezTo>
                  <a:cubicBezTo>
                    <a:pt x="33" y="69"/>
                    <a:pt x="33" y="69"/>
                    <a:pt x="34" y="68"/>
                  </a:cubicBezTo>
                  <a:cubicBezTo>
                    <a:pt x="34" y="68"/>
                    <a:pt x="34" y="68"/>
                    <a:pt x="34" y="67"/>
                  </a:cubicBezTo>
                  <a:cubicBezTo>
                    <a:pt x="33" y="67"/>
                    <a:pt x="33" y="67"/>
                    <a:pt x="33" y="67"/>
                  </a:cubicBezTo>
                  <a:cubicBezTo>
                    <a:pt x="33" y="67"/>
                    <a:pt x="33" y="67"/>
                    <a:pt x="32" y="67"/>
                  </a:cubicBezTo>
                  <a:close/>
                  <a:moveTo>
                    <a:pt x="52" y="66"/>
                  </a:moveTo>
                  <a:cubicBezTo>
                    <a:pt x="52" y="66"/>
                    <a:pt x="52" y="66"/>
                    <a:pt x="52" y="66"/>
                  </a:cubicBezTo>
                  <a:cubicBezTo>
                    <a:pt x="52" y="66"/>
                    <a:pt x="52" y="66"/>
                    <a:pt x="52" y="66"/>
                  </a:cubicBezTo>
                  <a:cubicBezTo>
                    <a:pt x="52" y="66"/>
                    <a:pt x="52" y="66"/>
                    <a:pt x="52" y="66"/>
                  </a:cubicBezTo>
                  <a:cubicBezTo>
                    <a:pt x="52" y="66"/>
                    <a:pt x="52" y="66"/>
                    <a:pt x="52" y="66"/>
                  </a:cubicBezTo>
                  <a:cubicBezTo>
                    <a:pt x="52" y="67"/>
                    <a:pt x="51" y="67"/>
                    <a:pt x="51" y="68"/>
                  </a:cubicBezTo>
                  <a:cubicBezTo>
                    <a:pt x="51" y="68"/>
                    <a:pt x="50" y="68"/>
                    <a:pt x="50" y="69"/>
                  </a:cubicBezTo>
                  <a:cubicBezTo>
                    <a:pt x="50" y="69"/>
                    <a:pt x="50" y="69"/>
                    <a:pt x="51" y="69"/>
                  </a:cubicBezTo>
                  <a:cubicBezTo>
                    <a:pt x="51" y="69"/>
                    <a:pt x="51" y="69"/>
                    <a:pt x="51" y="69"/>
                  </a:cubicBezTo>
                  <a:cubicBezTo>
                    <a:pt x="52" y="69"/>
                    <a:pt x="52" y="69"/>
                    <a:pt x="52" y="70"/>
                  </a:cubicBezTo>
                  <a:cubicBezTo>
                    <a:pt x="52" y="70"/>
                    <a:pt x="52" y="70"/>
                    <a:pt x="52" y="70"/>
                  </a:cubicBezTo>
                  <a:cubicBezTo>
                    <a:pt x="52" y="70"/>
                    <a:pt x="53" y="70"/>
                    <a:pt x="53" y="69"/>
                  </a:cubicBezTo>
                  <a:lnTo>
                    <a:pt x="53" y="68"/>
                  </a:lnTo>
                  <a:cubicBezTo>
                    <a:pt x="53" y="68"/>
                    <a:pt x="53" y="68"/>
                    <a:pt x="53" y="67"/>
                  </a:cubicBezTo>
                  <a:cubicBezTo>
                    <a:pt x="53" y="67"/>
                    <a:pt x="53" y="67"/>
                    <a:pt x="54" y="67"/>
                  </a:cubicBezTo>
                  <a:cubicBezTo>
                    <a:pt x="53" y="66"/>
                    <a:pt x="53" y="66"/>
                    <a:pt x="52" y="66"/>
                  </a:cubicBezTo>
                  <a:close/>
                  <a:moveTo>
                    <a:pt x="32" y="60"/>
                  </a:moveTo>
                  <a:cubicBezTo>
                    <a:pt x="32" y="60"/>
                    <a:pt x="33" y="60"/>
                    <a:pt x="33" y="60"/>
                  </a:cubicBezTo>
                  <a:cubicBezTo>
                    <a:pt x="33" y="59"/>
                    <a:pt x="33" y="59"/>
                    <a:pt x="33" y="59"/>
                  </a:cubicBezTo>
                  <a:lnTo>
                    <a:pt x="32" y="59"/>
                  </a:lnTo>
                  <a:cubicBezTo>
                    <a:pt x="32" y="59"/>
                    <a:pt x="32" y="59"/>
                    <a:pt x="32" y="60"/>
                  </a:cubicBezTo>
                  <a:cubicBezTo>
                    <a:pt x="32" y="60"/>
                    <a:pt x="32" y="60"/>
                    <a:pt x="32" y="60"/>
                  </a:cubicBezTo>
                  <a:close/>
                  <a:moveTo>
                    <a:pt x="104" y="64"/>
                  </a:moveTo>
                  <a:cubicBezTo>
                    <a:pt x="104" y="64"/>
                    <a:pt x="104" y="64"/>
                    <a:pt x="105" y="64"/>
                  </a:cubicBezTo>
                  <a:cubicBezTo>
                    <a:pt x="105" y="63"/>
                    <a:pt x="105" y="63"/>
                    <a:pt x="106" y="62"/>
                  </a:cubicBezTo>
                  <a:cubicBezTo>
                    <a:pt x="106" y="61"/>
                    <a:pt x="106" y="61"/>
                    <a:pt x="106" y="60"/>
                  </a:cubicBezTo>
                  <a:cubicBezTo>
                    <a:pt x="106" y="60"/>
                    <a:pt x="106" y="59"/>
                    <a:pt x="106" y="58"/>
                  </a:cubicBezTo>
                  <a:cubicBezTo>
                    <a:pt x="105" y="59"/>
                    <a:pt x="105" y="59"/>
                    <a:pt x="104" y="61"/>
                  </a:cubicBezTo>
                  <a:cubicBezTo>
                    <a:pt x="104" y="62"/>
                    <a:pt x="104" y="63"/>
                    <a:pt x="104" y="64"/>
                  </a:cubicBezTo>
                  <a:close/>
                  <a:moveTo>
                    <a:pt x="7" y="58"/>
                  </a:moveTo>
                  <a:cubicBezTo>
                    <a:pt x="8" y="58"/>
                    <a:pt x="8" y="58"/>
                    <a:pt x="8" y="57"/>
                  </a:cubicBezTo>
                  <a:cubicBezTo>
                    <a:pt x="8" y="57"/>
                    <a:pt x="8" y="56"/>
                    <a:pt x="7" y="56"/>
                  </a:cubicBezTo>
                  <a:cubicBezTo>
                    <a:pt x="7" y="56"/>
                    <a:pt x="7" y="57"/>
                    <a:pt x="7" y="57"/>
                  </a:cubicBezTo>
                  <a:cubicBezTo>
                    <a:pt x="7" y="58"/>
                    <a:pt x="7" y="58"/>
                    <a:pt x="7" y="58"/>
                  </a:cubicBezTo>
                  <a:close/>
                  <a:moveTo>
                    <a:pt x="14" y="44"/>
                  </a:moveTo>
                  <a:cubicBezTo>
                    <a:pt x="14" y="45"/>
                    <a:pt x="14" y="44"/>
                    <a:pt x="14" y="44"/>
                  </a:cubicBezTo>
                  <a:cubicBezTo>
                    <a:pt x="14" y="44"/>
                    <a:pt x="14" y="44"/>
                    <a:pt x="14" y="44"/>
                  </a:cubicBezTo>
                  <a:cubicBezTo>
                    <a:pt x="13" y="44"/>
                    <a:pt x="13" y="44"/>
                    <a:pt x="14" y="44"/>
                  </a:cubicBezTo>
                  <a:close/>
                  <a:moveTo>
                    <a:pt x="13" y="41"/>
                  </a:moveTo>
                  <a:lnTo>
                    <a:pt x="13" y="41"/>
                  </a:lnTo>
                  <a:cubicBezTo>
                    <a:pt x="13" y="40"/>
                    <a:pt x="13" y="40"/>
                    <a:pt x="13" y="40"/>
                  </a:cubicBezTo>
                  <a:lnTo>
                    <a:pt x="13" y="41"/>
                  </a:lnTo>
                  <a:close/>
                  <a:moveTo>
                    <a:pt x="4" y="37"/>
                  </a:moveTo>
                  <a:cubicBezTo>
                    <a:pt x="4" y="37"/>
                    <a:pt x="4" y="37"/>
                    <a:pt x="3" y="37"/>
                  </a:cubicBezTo>
                  <a:cubicBezTo>
                    <a:pt x="3" y="37"/>
                    <a:pt x="4" y="37"/>
                    <a:pt x="4" y="37"/>
                  </a:cubicBezTo>
                  <a:close/>
                  <a:moveTo>
                    <a:pt x="12" y="35"/>
                  </a:moveTo>
                  <a:cubicBezTo>
                    <a:pt x="12" y="36"/>
                    <a:pt x="11" y="37"/>
                    <a:pt x="11" y="37"/>
                  </a:cubicBezTo>
                  <a:cubicBezTo>
                    <a:pt x="10" y="38"/>
                    <a:pt x="10" y="39"/>
                    <a:pt x="10" y="40"/>
                  </a:cubicBezTo>
                  <a:cubicBezTo>
                    <a:pt x="10" y="40"/>
                    <a:pt x="11" y="40"/>
                    <a:pt x="12" y="40"/>
                  </a:cubicBezTo>
                  <a:cubicBezTo>
                    <a:pt x="12" y="39"/>
                    <a:pt x="12" y="39"/>
                    <a:pt x="12" y="39"/>
                  </a:cubicBezTo>
                  <a:cubicBezTo>
                    <a:pt x="12" y="38"/>
                    <a:pt x="12" y="38"/>
                    <a:pt x="12" y="38"/>
                  </a:cubicBezTo>
                  <a:cubicBezTo>
                    <a:pt x="12" y="38"/>
                    <a:pt x="12" y="38"/>
                    <a:pt x="13" y="38"/>
                  </a:cubicBezTo>
                  <a:cubicBezTo>
                    <a:pt x="13" y="39"/>
                    <a:pt x="13" y="39"/>
                    <a:pt x="13" y="39"/>
                  </a:cubicBezTo>
                  <a:cubicBezTo>
                    <a:pt x="13" y="38"/>
                    <a:pt x="13" y="37"/>
                    <a:pt x="13" y="37"/>
                  </a:cubicBezTo>
                  <a:cubicBezTo>
                    <a:pt x="13" y="36"/>
                    <a:pt x="13" y="36"/>
                    <a:pt x="13" y="35"/>
                  </a:cubicBezTo>
                  <a:lnTo>
                    <a:pt x="12" y="35"/>
                  </a:lnTo>
                  <a:close/>
                  <a:moveTo>
                    <a:pt x="72" y="71"/>
                  </a:moveTo>
                  <a:cubicBezTo>
                    <a:pt x="72" y="68"/>
                    <a:pt x="72" y="65"/>
                    <a:pt x="72" y="62"/>
                  </a:cubicBezTo>
                  <a:cubicBezTo>
                    <a:pt x="72" y="59"/>
                    <a:pt x="72" y="56"/>
                    <a:pt x="72" y="52"/>
                  </a:cubicBezTo>
                  <a:cubicBezTo>
                    <a:pt x="72" y="51"/>
                    <a:pt x="72" y="50"/>
                    <a:pt x="72" y="48"/>
                  </a:cubicBezTo>
                  <a:cubicBezTo>
                    <a:pt x="72" y="46"/>
                    <a:pt x="72" y="45"/>
                    <a:pt x="71" y="44"/>
                  </a:cubicBezTo>
                  <a:cubicBezTo>
                    <a:pt x="71" y="42"/>
                    <a:pt x="71" y="41"/>
                    <a:pt x="71" y="39"/>
                  </a:cubicBezTo>
                  <a:cubicBezTo>
                    <a:pt x="71" y="38"/>
                    <a:pt x="70" y="37"/>
                    <a:pt x="70" y="36"/>
                  </a:cubicBezTo>
                  <a:cubicBezTo>
                    <a:pt x="69" y="36"/>
                    <a:pt x="68" y="35"/>
                    <a:pt x="67" y="34"/>
                  </a:cubicBezTo>
                  <a:cubicBezTo>
                    <a:pt x="66" y="34"/>
                    <a:pt x="65" y="33"/>
                    <a:pt x="63" y="33"/>
                  </a:cubicBezTo>
                  <a:cubicBezTo>
                    <a:pt x="60" y="34"/>
                    <a:pt x="58" y="35"/>
                    <a:pt x="57" y="37"/>
                  </a:cubicBezTo>
                  <a:cubicBezTo>
                    <a:pt x="56" y="39"/>
                    <a:pt x="55" y="41"/>
                    <a:pt x="55" y="44"/>
                  </a:cubicBezTo>
                  <a:cubicBezTo>
                    <a:pt x="55" y="46"/>
                    <a:pt x="55" y="47"/>
                    <a:pt x="55" y="49"/>
                  </a:cubicBezTo>
                  <a:cubicBezTo>
                    <a:pt x="55" y="50"/>
                    <a:pt x="55" y="52"/>
                    <a:pt x="55" y="53"/>
                  </a:cubicBezTo>
                  <a:lnTo>
                    <a:pt x="55" y="145"/>
                  </a:lnTo>
                  <a:cubicBezTo>
                    <a:pt x="55" y="149"/>
                    <a:pt x="55" y="154"/>
                    <a:pt x="55" y="158"/>
                  </a:cubicBezTo>
                  <a:cubicBezTo>
                    <a:pt x="54" y="163"/>
                    <a:pt x="55" y="167"/>
                    <a:pt x="55" y="171"/>
                  </a:cubicBezTo>
                  <a:cubicBezTo>
                    <a:pt x="55" y="173"/>
                    <a:pt x="56" y="174"/>
                    <a:pt x="56" y="176"/>
                  </a:cubicBezTo>
                  <a:cubicBezTo>
                    <a:pt x="56" y="177"/>
                    <a:pt x="56" y="178"/>
                    <a:pt x="57" y="179"/>
                  </a:cubicBezTo>
                  <a:cubicBezTo>
                    <a:pt x="58" y="182"/>
                    <a:pt x="60" y="183"/>
                    <a:pt x="64" y="183"/>
                  </a:cubicBezTo>
                  <a:cubicBezTo>
                    <a:pt x="65" y="183"/>
                    <a:pt x="67" y="182"/>
                    <a:pt x="68" y="182"/>
                  </a:cubicBezTo>
                  <a:cubicBezTo>
                    <a:pt x="69" y="181"/>
                    <a:pt x="70" y="180"/>
                    <a:pt x="70" y="179"/>
                  </a:cubicBezTo>
                  <a:cubicBezTo>
                    <a:pt x="71" y="174"/>
                    <a:pt x="72" y="168"/>
                    <a:pt x="72" y="162"/>
                  </a:cubicBezTo>
                  <a:cubicBezTo>
                    <a:pt x="72" y="156"/>
                    <a:pt x="72" y="150"/>
                    <a:pt x="72" y="144"/>
                  </a:cubicBezTo>
                  <a:lnTo>
                    <a:pt x="72" y="71"/>
                  </a:lnTo>
                  <a:close/>
                  <a:moveTo>
                    <a:pt x="9" y="34"/>
                  </a:moveTo>
                  <a:cubicBezTo>
                    <a:pt x="9" y="35"/>
                    <a:pt x="9" y="35"/>
                    <a:pt x="9" y="36"/>
                  </a:cubicBezTo>
                  <a:cubicBezTo>
                    <a:pt x="9" y="36"/>
                    <a:pt x="9" y="36"/>
                    <a:pt x="9" y="37"/>
                  </a:cubicBezTo>
                  <a:cubicBezTo>
                    <a:pt x="10" y="37"/>
                    <a:pt x="10" y="36"/>
                    <a:pt x="11" y="36"/>
                  </a:cubicBezTo>
                  <a:cubicBezTo>
                    <a:pt x="11" y="35"/>
                    <a:pt x="11" y="34"/>
                    <a:pt x="12" y="34"/>
                  </a:cubicBezTo>
                  <a:cubicBezTo>
                    <a:pt x="11" y="33"/>
                    <a:pt x="11" y="33"/>
                    <a:pt x="11" y="33"/>
                  </a:cubicBezTo>
                  <a:cubicBezTo>
                    <a:pt x="10" y="34"/>
                    <a:pt x="10" y="34"/>
                    <a:pt x="9" y="34"/>
                  </a:cubicBezTo>
                  <a:close/>
                  <a:moveTo>
                    <a:pt x="31" y="33"/>
                  </a:moveTo>
                  <a:cubicBezTo>
                    <a:pt x="31" y="33"/>
                    <a:pt x="31" y="33"/>
                    <a:pt x="31" y="33"/>
                  </a:cubicBezTo>
                  <a:cubicBezTo>
                    <a:pt x="32" y="33"/>
                    <a:pt x="32" y="33"/>
                    <a:pt x="32" y="33"/>
                  </a:cubicBezTo>
                  <a:cubicBezTo>
                    <a:pt x="32" y="33"/>
                    <a:pt x="33" y="33"/>
                    <a:pt x="32" y="32"/>
                  </a:cubicBezTo>
                  <a:cubicBezTo>
                    <a:pt x="32" y="32"/>
                    <a:pt x="32" y="32"/>
                    <a:pt x="32" y="32"/>
                  </a:cubicBezTo>
                  <a:cubicBezTo>
                    <a:pt x="31" y="32"/>
                    <a:pt x="31" y="32"/>
                    <a:pt x="31" y="33"/>
                  </a:cubicBezTo>
                  <a:close/>
                  <a:moveTo>
                    <a:pt x="14" y="32"/>
                  </a:moveTo>
                  <a:cubicBezTo>
                    <a:pt x="14" y="33"/>
                    <a:pt x="15" y="33"/>
                    <a:pt x="14" y="34"/>
                  </a:cubicBezTo>
                  <a:cubicBezTo>
                    <a:pt x="14" y="34"/>
                    <a:pt x="14" y="35"/>
                    <a:pt x="14" y="35"/>
                  </a:cubicBezTo>
                  <a:cubicBezTo>
                    <a:pt x="15" y="36"/>
                    <a:pt x="15" y="36"/>
                    <a:pt x="15" y="36"/>
                  </a:cubicBezTo>
                  <a:cubicBezTo>
                    <a:pt x="16" y="36"/>
                    <a:pt x="16" y="35"/>
                    <a:pt x="16" y="35"/>
                  </a:cubicBezTo>
                  <a:cubicBezTo>
                    <a:pt x="16" y="34"/>
                    <a:pt x="16" y="34"/>
                    <a:pt x="16" y="33"/>
                  </a:cubicBezTo>
                  <a:lnTo>
                    <a:pt x="16" y="32"/>
                  </a:lnTo>
                  <a:cubicBezTo>
                    <a:pt x="16" y="32"/>
                    <a:pt x="15" y="32"/>
                    <a:pt x="15" y="32"/>
                  </a:cubicBezTo>
                  <a:cubicBezTo>
                    <a:pt x="15" y="32"/>
                    <a:pt x="14" y="32"/>
                    <a:pt x="14" y="32"/>
                  </a:cubicBezTo>
                  <a:close/>
                  <a:moveTo>
                    <a:pt x="9" y="32"/>
                  </a:moveTo>
                  <a:cubicBezTo>
                    <a:pt x="10" y="32"/>
                    <a:pt x="10" y="32"/>
                    <a:pt x="10" y="32"/>
                  </a:cubicBezTo>
                  <a:cubicBezTo>
                    <a:pt x="10" y="32"/>
                    <a:pt x="10" y="32"/>
                    <a:pt x="11" y="32"/>
                  </a:cubicBezTo>
                  <a:cubicBezTo>
                    <a:pt x="11" y="32"/>
                    <a:pt x="11" y="32"/>
                    <a:pt x="11" y="31"/>
                  </a:cubicBezTo>
                  <a:cubicBezTo>
                    <a:pt x="11" y="31"/>
                    <a:pt x="10" y="31"/>
                    <a:pt x="10" y="31"/>
                  </a:cubicBezTo>
                  <a:cubicBezTo>
                    <a:pt x="10" y="31"/>
                    <a:pt x="9" y="32"/>
                    <a:pt x="9" y="32"/>
                  </a:cubicBezTo>
                  <a:close/>
                  <a:moveTo>
                    <a:pt x="7" y="31"/>
                  </a:moveTo>
                  <a:cubicBezTo>
                    <a:pt x="7" y="31"/>
                    <a:pt x="7" y="31"/>
                    <a:pt x="7" y="31"/>
                  </a:cubicBezTo>
                  <a:cubicBezTo>
                    <a:pt x="7" y="31"/>
                    <a:pt x="8" y="31"/>
                    <a:pt x="8" y="31"/>
                  </a:cubicBezTo>
                  <a:lnTo>
                    <a:pt x="8" y="31"/>
                  </a:lnTo>
                  <a:cubicBezTo>
                    <a:pt x="7" y="31"/>
                    <a:pt x="7" y="31"/>
                    <a:pt x="7" y="31"/>
                  </a:cubicBezTo>
                  <a:cubicBezTo>
                    <a:pt x="7" y="30"/>
                    <a:pt x="7" y="31"/>
                    <a:pt x="7" y="31"/>
                  </a:cubicBezTo>
                  <a:close/>
                  <a:moveTo>
                    <a:pt x="6" y="30"/>
                  </a:moveTo>
                  <a:cubicBezTo>
                    <a:pt x="7" y="30"/>
                    <a:pt x="7" y="30"/>
                    <a:pt x="7" y="29"/>
                  </a:cubicBezTo>
                  <a:cubicBezTo>
                    <a:pt x="7" y="29"/>
                    <a:pt x="6" y="29"/>
                    <a:pt x="6" y="29"/>
                  </a:cubicBezTo>
                  <a:cubicBezTo>
                    <a:pt x="6" y="29"/>
                    <a:pt x="6" y="29"/>
                    <a:pt x="6" y="30"/>
                  </a:cubicBezTo>
                  <a:cubicBezTo>
                    <a:pt x="6" y="30"/>
                    <a:pt x="6" y="30"/>
                    <a:pt x="6" y="30"/>
                  </a:cubicBezTo>
                  <a:close/>
                  <a:moveTo>
                    <a:pt x="22" y="29"/>
                  </a:moveTo>
                  <a:cubicBezTo>
                    <a:pt x="22" y="29"/>
                    <a:pt x="23" y="29"/>
                    <a:pt x="23" y="29"/>
                  </a:cubicBezTo>
                  <a:cubicBezTo>
                    <a:pt x="24" y="29"/>
                    <a:pt x="24" y="29"/>
                    <a:pt x="23" y="29"/>
                  </a:cubicBezTo>
                  <a:cubicBezTo>
                    <a:pt x="23" y="28"/>
                    <a:pt x="23" y="28"/>
                    <a:pt x="23" y="28"/>
                  </a:cubicBezTo>
                  <a:cubicBezTo>
                    <a:pt x="23" y="28"/>
                    <a:pt x="22" y="28"/>
                    <a:pt x="22" y="29"/>
                  </a:cubicBezTo>
                  <a:close/>
                  <a:moveTo>
                    <a:pt x="9" y="29"/>
                  </a:moveTo>
                  <a:cubicBezTo>
                    <a:pt x="9" y="29"/>
                    <a:pt x="9" y="29"/>
                    <a:pt x="10" y="30"/>
                  </a:cubicBezTo>
                  <a:cubicBezTo>
                    <a:pt x="10" y="30"/>
                    <a:pt x="11" y="30"/>
                    <a:pt x="11" y="29"/>
                  </a:cubicBezTo>
                  <a:cubicBezTo>
                    <a:pt x="11" y="29"/>
                    <a:pt x="11" y="29"/>
                    <a:pt x="10" y="28"/>
                  </a:cubicBezTo>
                  <a:cubicBezTo>
                    <a:pt x="10" y="28"/>
                    <a:pt x="10" y="28"/>
                    <a:pt x="9" y="29"/>
                  </a:cubicBezTo>
                  <a:close/>
                  <a:moveTo>
                    <a:pt x="13" y="28"/>
                  </a:moveTo>
                  <a:cubicBezTo>
                    <a:pt x="13" y="28"/>
                    <a:pt x="13" y="28"/>
                    <a:pt x="13" y="28"/>
                  </a:cubicBezTo>
                  <a:cubicBezTo>
                    <a:pt x="13" y="28"/>
                    <a:pt x="12" y="28"/>
                    <a:pt x="12" y="29"/>
                  </a:cubicBezTo>
                  <a:cubicBezTo>
                    <a:pt x="13" y="29"/>
                    <a:pt x="13" y="30"/>
                    <a:pt x="12" y="31"/>
                  </a:cubicBezTo>
                  <a:cubicBezTo>
                    <a:pt x="12" y="31"/>
                    <a:pt x="12" y="31"/>
                    <a:pt x="13" y="31"/>
                  </a:cubicBezTo>
                  <a:cubicBezTo>
                    <a:pt x="13" y="31"/>
                    <a:pt x="13" y="31"/>
                    <a:pt x="13" y="32"/>
                  </a:cubicBezTo>
                  <a:cubicBezTo>
                    <a:pt x="13" y="32"/>
                    <a:pt x="13" y="33"/>
                    <a:pt x="13" y="33"/>
                  </a:cubicBezTo>
                  <a:cubicBezTo>
                    <a:pt x="13" y="34"/>
                    <a:pt x="13" y="35"/>
                    <a:pt x="13" y="35"/>
                  </a:cubicBezTo>
                  <a:cubicBezTo>
                    <a:pt x="13" y="34"/>
                    <a:pt x="13" y="33"/>
                    <a:pt x="13" y="32"/>
                  </a:cubicBezTo>
                  <a:cubicBezTo>
                    <a:pt x="14" y="31"/>
                    <a:pt x="14" y="30"/>
                    <a:pt x="14" y="29"/>
                  </a:cubicBezTo>
                  <a:cubicBezTo>
                    <a:pt x="14" y="30"/>
                    <a:pt x="14" y="30"/>
                    <a:pt x="15" y="30"/>
                  </a:cubicBezTo>
                  <a:cubicBezTo>
                    <a:pt x="15" y="30"/>
                    <a:pt x="15" y="31"/>
                    <a:pt x="15" y="31"/>
                  </a:cubicBezTo>
                  <a:cubicBezTo>
                    <a:pt x="16" y="31"/>
                    <a:pt x="16" y="31"/>
                    <a:pt x="16" y="32"/>
                  </a:cubicBezTo>
                  <a:cubicBezTo>
                    <a:pt x="16" y="32"/>
                    <a:pt x="17" y="32"/>
                    <a:pt x="17" y="32"/>
                  </a:cubicBezTo>
                  <a:cubicBezTo>
                    <a:pt x="17" y="31"/>
                    <a:pt x="16" y="30"/>
                    <a:pt x="16" y="29"/>
                  </a:cubicBezTo>
                  <a:cubicBezTo>
                    <a:pt x="15" y="29"/>
                    <a:pt x="14" y="28"/>
                    <a:pt x="13" y="28"/>
                  </a:cubicBezTo>
                  <a:close/>
                  <a:moveTo>
                    <a:pt x="30" y="28"/>
                  </a:moveTo>
                  <a:cubicBezTo>
                    <a:pt x="30" y="28"/>
                    <a:pt x="31" y="28"/>
                    <a:pt x="31" y="28"/>
                  </a:cubicBezTo>
                  <a:cubicBezTo>
                    <a:pt x="31" y="28"/>
                    <a:pt x="31" y="28"/>
                    <a:pt x="31" y="28"/>
                  </a:cubicBezTo>
                  <a:cubicBezTo>
                    <a:pt x="31" y="27"/>
                    <a:pt x="31" y="27"/>
                    <a:pt x="32" y="27"/>
                  </a:cubicBezTo>
                  <a:cubicBezTo>
                    <a:pt x="31" y="27"/>
                    <a:pt x="31" y="27"/>
                    <a:pt x="31" y="27"/>
                  </a:cubicBezTo>
                  <a:cubicBezTo>
                    <a:pt x="30" y="27"/>
                    <a:pt x="30" y="28"/>
                    <a:pt x="30" y="28"/>
                  </a:cubicBezTo>
                  <a:close/>
                  <a:moveTo>
                    <a:pt x="16" y="27"/>
                  </a:moveTo>
                  <a:cubicBezTo>
                    <a:pt x="16" y="27"/>
                    <a:pt x="16" y="27"/>
                    <a:pt x="15" y="27"/>
                  </a:cubicBezTo>
                  <a:cubicBezTo>
                    <a:pt x="15" y="27"/>
                    <a:pt x="16" y="27"/>
                    <a:pt x="16" y="27"/>
                  </a:cubicBezTo>
                  <a:close/>
                  <a:moveTo>
                    <a:pt x="79" y="27"/>
                  </a:moveTo>
                  <a:cubicBezTo>
                    <a:pt x="79" y="27"/>
                    <a:pt x="79" y="27"/>
                    <a:pt x="79" y="27"/>
                  </a:cubicBezTo>
                  <a:cubicBezTo>
                    <a:pt x="80" y="27"/>
                    <a:pt x="80" y="27"/>
                    <a:pt x="80" y="27"/>
                  </a:cubicBezTo>
                  <a:cubicBezTo>
                    <a:pt x="80" y="27"/>
                    <a:pt x="80" y="27"/>
                    <a:pt x="79" y="27"/>
                  </a:cubicBezTo>
                  <a:cubicBezTo>
                    <a:pt x="79" y="26"/>
                    <a:pt x="79" y="27"/>
                    <a:pt x="79" y="27"/>
                  </a:cubicBezTo>
                  <a:close/>
                  <a:moveTo>
                    <a:pt x="33" y="28"/>
                  </a:moveTo>
                  <a:cubicBezTo>
                    <a:pt x="33" y="29"/>
                    <a:pt x="33" y="29"/>
                    <a:pt x="34" y="29"/>
                  </a:cubicBezTo>
                  <a:cubicBezTo>
                    <a:pt x="34" y="28"/>
                    <a:pt x="35" y="28"/>
                    <a:pt x="35" y="28"/>
                  </a:cubicBezTo>
                  <a:cubicBezTo>
                    <a:pt x="36" y="28"/>
                    <a:pt x="36" y="27"/>
                    <a:pt x="36" y="27"/>
                  </a:cubicBezTo>
                  <a:cubicBezTo>
                    <a:pt x="35" y="26"/>
                    <a:pt x="35" y="26"/>
                    <a:pt x="34" y="26"/>
                  </a:cubicBezTo>
                  <a:cubicBezTo>
                    <a:pt x="33" y="27"/>
                    <a:pt x="32" y="27"/>
                    <a:pt x="33" y="28"/>
                  </a:cubicBezTo>
                  <a:close/>
                  <a:moveTo>
                    <a:pt x="17" y="27"/>
                  </a:moveTo>
                  <a:cubicBezTo>
                    <a:pt x="18" y="27"/>
                    <a:pt x="18" y="27"/>
                    <a:pt x="18" y="27"/>
                  </a:cubicBezTo>
                  <a:cubicBezTo>
                    <a:pt x="19" y="27"/>
                    <a:pt x="19" y="27"/>
                    <a:pt x="19" y="27"/>
                  </a:cubicBezTo>
                  <a:cubicBezTo>
                    <a:pt x="19" y="26"/>
                    <a:pt x="19" y="25"/>
                    <a:pt x="18" y="26"/>
                  </a:cubicBezTo>
                  <a:cubicBezTo>
                    <a:pt x="18" y="26"/>
                    <a:pt x="18" y="26"/>
                    <a:pt x="18" y="26"/>
                  </a:cubicBezTo>
                  <a:cubicBezTo>
                    <a:pt x="17" y="26"/>
                    <a:pt x="17" y="27"/>
                    <a:pt x="17" y="27"/>
                  </a:cubicBezTo>
                  <a:close/>
                  <a:moveTo>
                    <a:pt x="45" y="14"/>
                  </a:moveTo>
                  <a:cubicBezTo>
                    <a:pt x="46" y="14"/>
                    <a:pt x="46" y="14"/>
                    <a:pt x="46" y="14"/>
                  </a:cubicBezTo>
                  <a:cubicBezTo>
                    <a:pt x="46" y="13"/>
                    <a:pt x="46" y="13"/>
                    <a:pt x="45" y="14"/>
                  </a:cubicBezTo>
                  <a:cubicBezTo>
                    <a:pt x="45" y="14"/>
                    <a:pt x="45" y="14"/>
                    <a:pt x="45" y="14"/>
                  </a:cubicBezTo>
                  <a:close/>
                  <a:moveTo>
                    <a:pt x="83" y="14"/>
                  </a:moveTo>
                  <a:cubicBezTo>
                    <a:pt x="83" y="14"/>
                    <a:pt x="84" y="14"/>
                    <a:pt x="84" y="14"/>
                  </a:cubicBezTo>
                  <a:cubicBezTo>
                    <a:pt x="84" y="14"/>
                    <a:pt x="84" y="13"/>
                    <a:pt x="84" y="13"/>
                  </a:cubicBezTo>
                  <a:cubicBezTo>
                    <a:pt x="83" y="13"/>
                    <a:pt x="83" y="13"/>
                    <a:pt x="83" y="14"/>
                  </a:cubicBezTo>
                  <a:close/>
                  <a:moveTo>
                    <a:pt x="54" y="13"/>
                  </a:moveTo>
                  <a:cubicBezTo>
                    <a:pt x="54" y="12"/>
                    <a:pt x="54" y="12"/>
                    <a:pt x="54" y="11"/>
                  </a:cubicBezTo>
                  <a:cubicBezTo>
                    <a:pt x="54" y="11"/>
                    <a:pt x="53" y="11"/>
                    <a:pt x="53" y="11"/>
                  </a:cubicBezTo>
                  <a:cubicBezTo>
                    <a:pt x="53" y="11"/>
                    <a:pt x="53" y="11"/>
                    <a:pt x="52" y="12"/>
                  </a:cubicBezTo>
                  <a:cubicBezTo>
                    <a:pt x="52" y="12"/>
                    <a:pt x="52" y="12"/>
                    <a:pt x="53" y="13"/>
                  </a:cubicBezTo>
                  <a:lnTo>
                    <a:pt x="54" y="13"/>
                  </a:lnTo>
                  <a:close/>
                  <a:moveTo>
                    <a:pt x="58" y="10"/>
                  </a:moveTo>
                  <a:cubicBezTo>
                    <a:pt x="57" y="10"/>
                    <a:pt x="57" y="10"/>
                    <a:pt x="57" y="10"/>
                  </a:cubicBezTo>
                  <a:cubicBezTo>
                    <a:pt x="57" y="10"/>
                    <a:pt x="56" y="10"/>
                    <a:pt x="56" y="11"/>
                  </a:cubicBezTo>
                  <a:cubicBezTo>
                    <a:pt x="56" y="11"/>
                    <a:pt x="56" y="12"/>
                    <a:pt x="57" y="12"/>
                  </a:cubicBezTo>
                  <a:cubicBezTo>
                    <a:pt x="57" y="12"/>
                    <a:pt x="57" y="12"/>
                    <a:pt x="57" y="12"/>
                  </a:cubicBezTo>
                  <a:cubicBezTo>
                    <a:pt x="57" y="12"/>
                    <a:pt x="57" y="12"/>
                    <a:pt x="58" y="12"/>
                  </a:cubicBezTo>
                  <a:cubicBezTo>
                    <a:pt x="58" y="11"/>
                    <a:pt x="58" y="11"/>
                    <a:pt x="58" y="11"/>
                  </a:cubicBezTo>
                  <a:cubicBezTo>
                    <a:pt x="58" y="11"/>
                    <a:pt x="58" y="11"/>
                    <a:pt x="58" y="11"/>
                  </a:cubicBezTo>
                  <a:cubicBezTo>
                    <a:pt x="59" y="11"/>
                    <a:pt x="59" y="11"/>
                    <a:pt x="59" y="11"/>
                  </a:cubicBezTo>
                  <a:cubicBezTo>
                    <a:pt x="59" y="12"/>
                    <a:pt x="59" y="12"/>
                    <a:pt x="60" y="12"/>
                  </a:cubicBezTo>
                  <a:cubicBezTo>
                    <a:pt x="60" y="12"/>
                    <a:pt x="61" y="11"/>
                    <a:pt x="61" y="11"/>
                  </a:cubicBezTo>
                  <a:cubicBezTo>
                    <a:pt x="60" y="10"/>
                    <a:pt x="60" y="10"/>
                    <a:pt x="59" y="10"/>
                  </a:cubicBezTo>
                  <a:cubicBezTo>
                    <a:pt x="58" y="10"/>
                    <a:pt x="58" y="10"/>
                    <a:pt x="58" y="10"/>
                  </a:cubicBezTo>
                  <a:close/>
                  <a:moveTo>
                    <a:pt x="83" y="9"/>
                  </a:moveTo>
                  <a:cubicBezTo>
                    <a:pt x="83" y="9"/>
                    <a:pt x="83" y="10"/>
                    <a:pt x="83" y="10"/>
                  </a:cubicBezTo>
                  <a:cubicBezTo>
                    <a:pt x="84" y="10"/>
                    <a:pt x="84" y="10"/>
                    <a:pt x="85" y="10"/>
                  </a:cubicBezTo>
                  <a:cubicBezTo>
                    <a:pt x="86" y="9"/>
                    <a:pt x="86" y="9"/>
                    <a:pt x="86" y="8"/>
                  </a:cubicBezTo>
                  <a:cubicBezTo>
                    <a:pt x="86" y="8"/>
                    <a:pt x="85" y="8"/>
                    <a:pt x="84" y="8"/>
                  </a:cubicBezTo>
                  <a:cubicBezTo>
                    <a:pt x="83" y="8"/>
                    <a:pt x="83" y="8"/>
                    <a:pt x="83" y="9"/>
                  </a:cubicBezTo>
                  <a:close/>
                  <a:moveTo>
                    <a:pt x="77" y="7"/>
                  </a:moveTo>
                  <a:cubicBezTo>
                    <a:pt x="77" y="6"/>
                    <a:pt x="77" y="6"/>
                    <a:pt x="77" y="5"/>
                  </a:cubicBezTo>
                  <a:cubicBezTo>
                    <a:pt x="77" y="5"/>
                    <a:pt x="77" y="4"/>
                    <a:pt x="77" y="4"/>
                  </a:cubicBezTo>
                  <a:lnTo>
                    <a:pt x="76" y="4"/>
                  </a:lnTo>
                  <a:cubicBezTo>
                    <a:pt x="76" y="4"/>
                    <a:pt x="76" y="5"/>
                    <a:pt x="76" y="5"/>
                  </a:cubicBezTo>
                  <a:cubicBezTo>
                    <a:pt x="76" y="6"/>
                    <a:pt x="76" y="7"/>
                    <a:pt x="77" y="7"/>
                  </a:cubicBezTo>
                  <a:close/>
                  <a:moveTo>
                    <a:pt x="80" y="4"/>
                  </a:moveTo>
                  <a:cubicBezTo>
                    <a:pt x="81" y="5"/>
                    <a:pt x="81" y="5"/>
                    <a:pt x="82" y="4"/>
                  </a:cubicBezTo>
                  <a:cubicBezTo>
                    <a:pt x="82" y="4"/>
                    <a:pt x="82" y="3"/>
                    <a:pt x="82" y="3"/>
                  </a:cubicBezTo>
                  <a:cubicBezTo>
                    <a:pt x="81" y="2"/>
                    <a:pt x="81" y="2"/>
                    <a:pt x="80" y="3"/>
                  </a:cubicBezTo>
                  <a:cubicBezTo>
                    <a:pt x="80" y="3"/>
                    <a:pt x="80" y="3"/>
                    <a:pt x="80" y="4"/>
                  </a:cubicBezTo>
                  <a:close/>
                  <a:moveTo>
                    <a:pt x="80" y="2"/>
                  </a:moveTo>
                  <a:cubicBezTo>
                    <a:pt x="81" y="2"/>
                    <a:pt x="81" y="1"/>
                    <a:pt x="81" y="1"/>
                  </a:cubicBezTo>
                  <a:cubicBezTo>
                    <a:pt x="81" y="1"/>
                    <a:pt x="80" y="1"/>
                    <a:pt x="80" y="1"/>
                  </a:cubicBezTo>
                  <a:cubicBezTo>
                    <a:pt x="80" y="1"/>
                    <a:pt x="80" y="1"/>
                    <a:pt x="80" y="2"/>
                  </a:cubicBezTo>
                  <a:close/>
                  <a:moveTo>
                    <a:pt x="84" y="5"/>
                  </a:moveTo>
                  <a:cubicBezTo>
                    <a:pt x="85" y="5"/>
                    <a:pt x="85" y="5"/>
                    <a:pt x="86" y="5"/>
                  </a:cubicBezTo>
                  <a:cubicBezTo>
                    <a:pt x="86" y="5"/>
                    <a:pt x="87" y="5"/>
                    <a:pt x="88" y="5"/>
                  </a:cubicBezTo>
                  <a:cubicBezTo>
                    <a:pt x="88" y="5"/>
                    <a:pt x="89" y="4"/>
                    <a:pt x="89" y="4"/>
                  </a:cubicBezTo>
                  <a:cubicBezTo>
                    <a:pt x="89" y="4"/>
                    <a:pt x="90" y="3"/>
                    <a:pt x="90" y="3"/>
                  </a:cubicBezTo>
                  <a:cubicBezTo>
                    <a:pt x="90" y="3"/>
                    <a:pt x="91" y="3"/>
                    <a:pt x="91" y="3"/>
                  </a:cubicBezTo>
                  <a:cubicBezTo>
                    <a:pt x="91" y="3"/>
                    <a:pt x="91" y="4"/>
                    <a:pt x="91" y="4"/>
                  </a:cubicBezTo>
                  <a:cubicBezTo>
                    <a:pt x="91" y="4"/>
                    <a:pt x="91" y="5"/>
                    <a:pt x="91" y="5"/>
                  </a:cubicBezTo>
                  <a:cubicBezTo>
                    <a:pt x="91" y="5"/>
                    <a:pt x="92" y="5"/>
                    <a:pt x="92" y="5"/>
                  </a:cubicBezTo>
                  <a:cubicBezTo>
                    <a:pt x="93" y="4"/>
                    <a:pt x="93" y="4"/>
                    <a:pt x="93" y="3"/>
                  </a:cubicBezTo>
                  <a:cubicBezTo>
                    <a:pt x="94" y="3"/>
                    <a:pt x="94" y="3"/>
                    <a:pt x="94" y="4"/>
                  </a:cubicBezTo>
                  <a:cubicBezTo>
                    <a:pt x="94" y="4"/>
                    <a:pt x="94" y="4"/>
                    <a:pt x="94" y="4"/>
                  </a:cubicBezTo>
                  <a:cubicBezTo>
                    <a:pt x="95" y="4"/>
                    <a:pt x="96" y="4"/>
                    <a:pt x="97" y="5"/>
                  </a:cubicBezTo>
                  <a:cubicBezTo>
                    <a:pt x="98" y="5"/>
                    <a:pt x="99" y="5"/>
                    <a:pt x="99" y="6"/>
                  </a:cubicBezTo>
                  <a:cubicBezTo>
                    <a:pt x="99" y="6"/>
                    <a:pt x="99" y="6"/>
                    <a:pt x="99" y="7"/>
                  </a:cubicBezTo>
                  <a:cubicBezTo>
                    <a:pt x="99" y="7"/>
                    <a:pt x="98" y="7"/>
                    <a:pt x="98" y="8"/>
                  </a:cubicBezTo>
                  <a:cubicBezTo>
                    <a:pt x="98" y="8"/>
                    <a:pt x="98" y="8"/>
                    <a:pt x="98" y="9"/>
                  </a:cubicBezTo>
                  <a:cubicBezTo>
                    <a:pt x="98" y="9"/>
                    <a:pt x="98" y="9"/>
                    <a:pt x="97" y="9"/>
                  </a:cubicBezTo>
                  <a:cubicBezTo>
                    <a:pt x="97" y="9"/>
                    <a:pt x="97" y="9"/>
                    <a:pt x="97" y="8"/>
                  </a:cubicBezTo>
                  <a:cubicBezTo>
                    <a:pt x="97" y="8"/>
                    <a:pt x="97" y="8"/>
                    <a:pt x="97" y="7"/>
                  </a:cubicBezTo>
                  <a:cubicBezTo>
                    <a:pt x="96" y="7"/>
                    <a:pt x="96" y="6"/>
                    <a:pt x="96" y="6"/>
                  </a:cubicBezTo>
                  <a:cubicBezTo>
                    <a:pt x="96" y="6"/>
                    <a:pt x="95" y="5"/>
                    <a:pt x="95" y="5"/>
                  </a:cubicBezTo>
                  <a:cubicBezTo>
                    <a:pt x="94" y="5"/>
                    <a:pt x="94" y="5"/>
                    <a:pt x="94" y="6"/>
                  </a:cubicBezTo>
                  <a:cubicBezTo>
                    <a:pt x="94" y="7"/>
                    <a:pt x="94" y="7"/>
                    <a:pt x="94" y="8"/>
                  </a:cubicBezTo>
                  <a:cubicBezTo>
                    <a:pt x="94" y="8"/>
                    <a:pt x="93" y="8"/>
                    <a:pt x="93" y="8"/>
                  </a:cubicBezTo>
                  <a:cubicBezTo>
                    <a:pt x="92" y="8"/>
                    <a:pt x="91" y="8"/>
                    <a:pt x="91" y="8"/>
                  </a:cubicBezTo>
                  <a:cubicBezTo>
                    <a:pt x="90" y="9"/>
                    <a:pt x="90" y="9"/>
                    <a:pt x="90" y="9"/>
                  </a:cubicBezTo>
                  <a:cubicBezTo>
                    <a:pt x="89" y="9"/>
                    <a:pt x="89" y="9"/>
                    <a:pt x="89" y="10"/>
                  </a:cubicBezTo>
                  <a:cubicBezTo>
                    <a:pt x="89" y="10"/>
                    <a:pt x="89" y="10"/>
                    <a:pt x="89" y="10"/>
                  </a:cubicBezTo>
                  <a:cubicBezTo>
                    <a:pt x="89" y="10"/>
                    <a:pt x="89" y="10"/>
                    <a:pt x="89" y="10"/>
                  </a:cubicBezTo>
                  <a:cubicBezTo>
                    <a:pt x="90" y="10"/>
                    <a:pt x="90" y="10"/>
                    <a:pt x="90" y="10"/>
                  </a:cubicBezTo>
                  <a:cubicBezTo>
                    <a:pt x="90" y="9"/>
                    <a:pt x="90" y="9"/>
                    <a:pt x="90" y="9"/>
                  </a:cubicBezTo>
                  <a:cubicBezTo>
                    <a:pt x="91" y="10"/>
                    <a:pt x="91" y="10"/>
                    <a:pt x="92" y="10"/>
                  </a:cubicBezTo>
                  <a:cubicBezTo>
                    <a:pt x="92" y="10"/>
                    <a:pt x="93" y="10"/>
                    <a:pt x="93" y="10"/>
                  </a:cubicBezTo>
                  <a:cubicBezTo>
                    <a:pt x="93" y="9"/>
                    <a:pt x="93" y="9"/>
                    <a:pt x="94" y="9"/>
                  </a:cubicBezTo>
                  <a:cubicBezTo>
                    <a:pt x="94" y="9"/>
                    <a:pt x="95" y="10"/>
                    <a:pt x="95" y="10"/>
                  </a:cubicBezTo>
                  <a:cubicBezTo>
                    <a:pt x="95" y="11"/>
                    <a:pt x="95" y="11"/>
                    <a:pt x="95" y="12"/>
                  </a:cubicBezTo>
                  <a:cubicBezTo>
                    <a:pt x="94" y="12"/>
                    <a:pt x="94" y="12"/>
                    <a:pt x="94" y="12"/>
                  </a:cubicBezTo>
                  <a:cubicBezTo>
                    <a:pt x="94" y="12"/>
                    <a:pt x="93" y="12"/>
                    <a:pt x="93" y="12"/>
                  </a:cubicBezTo>
                  <a:cubicBezTo>
                    <a:pt x="93" y="12"/>
                    <a:pt x="93" y="12"/>
                    <a:pt x="93" y="13"/>
                  </a:cubicBezTo>
                  <a:cubicBezTo>
                    <a:pt x="93" y="13"/>
                    <a:pt x="93" y="13"/>
                    <a:pt x="93" y="13"/>
                  </a:cubicBezTo>
                  <a:cubicBezTo>
                    <a:pt x="94" y="13"/>
                    <a:pt x="94" y="13"/>
                    <a:pt x="94" y="13"/>
                  </a:cubicBezTo>
                  <a:cubicBezTo>
                    <a:pt x="94" y="12"/>
                    <a:pt x="95" y="12"/>
                    <a:pt x="95" y="12"/>
                  </a:cubicBezTo>
                  <a:cubicBezTo>
                    <a:pt x="95" y="12"/>
                    <a:pt x="95" y="12"/>
                    <a:pt x="96" y="11"/>
                  </a:cubicBezTo>
                  <a:cubicBezTo>
                    <a:pt x="96" y="11"/>
                    <a:pt x="96" y="10"/>
                    <a:pt x="96" y="10"/>
                  </a:cubicBezTo>
                  <a:cubicBezTo>
                    <a:pt x="97" y="10"/>
                    <a:pt x="97" y="10"/>
                    <a:pt x="97" y="10"/>
                  </a:cubicBezTo>
                  <a:cubicBezTo>
                    <a:pt x="98" y="10"/>
                    <a:pt x="98" y="10"/>
                    <a:pt x="99" y="10"/>
                  </a:cubicBezTo>
                  <a:cubicBezTo>
                    <a:pt x="99" y="10"/>
                    <a:pt x="100" y="10"/>
                    <a:pt x="100" y="11"/>
                  </a:cubicBezTo>
                  <a:cubicBezTo>
                    <a:pt x="100" y="11"/>
                    <a:pt x="100" y="12"/>
                    <a:pt x="101" y="12"/>
                  </a:cubicBezTo>
                  <a:cubicBezTo>
                    <a:pt x="101" y="12"/>
                    <a:pt x="101" y="12"/>
                    <a:pt x="101" y="11"/>
                  </a:cubicBezTo>
                  <a:cubicBezTo>
                    <a:pt x="101" y="11"/>
                    <a:pt x="102" y="11"/>
                    <a:pt x="102" y="11"/>
                  </a:cubicBezTo>
                  <a:cubicBezTo>
                    <a:pt x="102" y="11"/>
                    <a:pt x="103" y="11"/>
                    <a:pt x="103" y="11"/>
                  </a:cubicBezTo>
                  <a:cubicBezTo>
                    <a:pt x="103" y="11"/>
                    <a:pt x="103" y="11"/>
                    <a:pt x="104" y="11"/>
                  </a:cubicBezTo>
                  <a:cubicBezTo>
                    <a:pt x="104" y="10"/>
                    <a:pt x="104" y="10"/>
                    <a:pt x="103" y="9"/>
                  </a:cubicBezTo>
                  <a:cubicBezTo>
                    <a:pt x="102" y="9"/>
                    <a:pt x="102" y="8"/>
                    <a:pt x="102" y="8"/>
                  </a:cubicBezTo>
                  <a:cubicBezTo>
                    <a:pt x="103" y="8"/>
                    <a:pt x="104" y="8"/>
                    <a:pt x="104" y="9"/>
                  </a:cubicBezTo>
                  <a:cubicBezTo>
                    <a:pt x="105" y="9"/>
                    <a:pt x="105" y="10"/>
                    <a:pt x="106" y="11"/>
                  </a:cubicBezTo>
                  <a:cubicBezTo>
                    <a:pt x="106" y="11"/>
                    <a:pt x="107" y="11"/>
                    <a:pt x="107" y="11"/>
                  </a:cubicBezTo>
                  <a:cubicBezTo>
                    <a:pt x="111" y="14"/>
                    <a:pt x="115" y="18"/>
                    <a:pt x="118" y="23"/>
                  </a:cubicBezTo>
                  <a:cubicBezTo>
                    <a:pt x="121" y="28"/>
                    <a:pt x="124" y="33"/>
                    <a:pt x="125" y="39"/>
                  </a:cubicBezTo>
                  <a:cubicBezTo>
                    <a:pt x="125" y="41"/>
                    <a:pt x="126" y="42"/>
                    <a:pt x="126" y="44"/>
                  </a:cubicBezTo>
                  <a:cubicBezTo>
                    <a:pt x="126" y="45"/>
                    <a:pt x="126" y="47"/>
                    <a:pt x="126" y="49"/>
                  </a:cubicBezTo>
                  <a:cubicBezTo>
                    <a:pt x="126" y="49"/>
                    <a:pt x="126" y="50"/>
                    <a:pt x="126" y="51"/>
                  </a:cubicBezTo>
                  <a:cubicBezTo>
                    <a:pt x="126" y="52"/>
                    <a:pt x="126" y="53"/>
                    <a:pt x="126" y="54"/>
                  </a:cubicBezTo>
                  <a:cubicBezTo>
                    <a:pt x="126" y="54"/>
                    <a:pt x="126" y="54"/>
                    <a:pt x="127" y="54"/>
                  </a:cubicBezTo>
                  <a:cubicBezTo>
                    <a:pt x="127" y="54"/>
                    <a:pt x="127" y="55"/>
                    <a:pt x="127" y="55"/>
                  </a:cubicBezTo>
                  <a:cubicBezTo>
                    <a:pt x="127" y="56"/>
                    <a:pt x="127" y="58"/>
                    <a:pt x="127" y="60"/>
                  </a:cubicBezTo>
                  <a:cubicBezTo>
                    <a:pt x="127" y="62"/>
                    <a:pt x="127" y="64"/>
                    <a:pt x="127" y="65"/>
                  </a:cubicBezTo>
                  <a:cubicBezTo>
                    <a:pt x="127" y="67"/>
                    <a:pt x="127" y="68"/>
                    <a:pt x="127" y="70"/>
                  </a:cubicBezTo>
                  <a:cubicBezTo>
                    <a:pt x="127" y="72"/>
                    <a:pt x="127" y="74"/>
                    <a:pt x="127" y="76"/>
                  </a:cubicBezTo>
                  <a:cubicBezTo>
                    <a:pt x="127" y="81"/>
                    <a:pt x="127" y="86"/>
                    <a:pt x="127" y="92"/>
                  </a:cubicBezTo>
                  <a:cubicBezTo>
                    <a:pt x="127" y="97"/>
                    <a:pt x="127" y="103"/>
                    <a:pt x="127" y="108"/>
                  </a:cubicBezTo>
                  <a:cubicBezTo>
                    <a:pt x="127" y="114"/>
                    <a:pt x="127" y="120"/>
                    <a:pt x="127" y="125"/>
                  </a:cubicBezTo>
                  <a:cubicBezTo>
                    <a:pt x="127" y="131"/>
                    <a:pt x="127" y="136"/>
                    <a:pt x="127" y="141"/>
                  </a:cubicBezTo>
                  <a:cubicBezTo>
                    <a:pt x="127" y="143"/>
                    <a:pt x="127" y="145"/>
                    <a:pt x="127" y="147"/>
                  </a:cubicBezTo>
                  <a:cubicBezTo>
                    <a:pt x="127" y="149"/>
                    <a:pt x="127" y="151"/>
                    <a:pt x="127" y="152"/>
                  </a:cubicBezTo>
                  <a:cubicBezTo>
                    <a:pt x="127" y="154"/>
                    <a:pt x="127" y="156"/>
                    <a:pt x="127" y="157"/>
                  </a:cubicBezTo>
                  <a:cubicBezTo>
                    <a:pt x="127" y="159"/>
                    <a:pt x="127" y="160"/>
                    <a:pt x="127" y="162"/>
                  </a:cubicBezTo>
                  <a:cubicBezTo>
                    <a:pt x="126" y="166"/>
                    <a:pt x="126" y="169"/>
                    <a:pt x="125" y="173"/>
                  </a:cubicBezTo>
                  <a:cubicBezTo>
                    <a:pt x="125" y="176"/>
                    <a:pt x="124" y="179"/>
                    <a:pt x="124" y="182"/>
                  </a:cubicBezTo>
                  <a:cubicBezTo>
                    <a:pt x="123" y="184"/>
                    <a:pt x="122" y="185"/>
                    <a:pt x="122" y="187"/>
                  </a:cubicBezTo>
                  <a:cubicBezTo>
                    <a:pt x="121" y="189"/>
                    <a:pt x="120" y="190"/>
                    <a:pt x="119" y="192"/>
                  </a:cubicBezTo>
                  <a:cubicBezTo>
                    <a:pt x="117" y="196"/>
                    <a:pt x="113" y="201"/>
                    <a:pt x="109" y="204"/>
                  </a:cubicBezTo>
                  <a:cubicBezTo>
                    <a:pt x="104" y="208"/>
                    <a:pt x="100" y="211"/>
                    <a:pt x="94" y="213"/>
                  </a:cubicBezTo>
                  <a:cubicBezTo>
                    <a:pt x="92" y="214"/>
                    <a:pt x="90" y="215"/>
                    <a:pt x="88" y="216"/>
                  </a:cubicBezTo>
                  <a:cubicBezTo>
                    <a:pt x="86" y="216"/>
                    <a:pt x="84" y="217"/>
                    <a:pt x="82" y="217"/>
                  </a:cubicBezTo>
                  <a:cubicBezTo>
                    <a:pt x="81" y="217"/>
                    <a:pt x="81" y="217"/>
                    <a:pt x="81" y="217"/>
                  </a:cubicBezTo>
                  <a:lnTo>
                    <a:pt x="80" y="217"/>
                  </a:lnTo>
                  <a:cubicBezTo>
                    <a:pt x="79" y="218"/>
                    <a:pt x="78" y="218"/>
                    <a:pt x="77" y="218"/>
                  </a:cubicBezTo>
                  <a:cubicBezTo>
                    <a:pt x="71" y="219"/>
                    <a:pt x="66" y="219"/>
                    <a:pt x="61" y="219"/>
                  </a:cubicBezTo>
                  <a:cubicBezTo>
                    <a:pt x="55" y="219"/>
                    <a:pt x="50" y="218"/>
                    <a:pt x="46" y="217"/>
                  </a:cubicBezTo>
                  <a:cubicBezTo>
                    <a:pt x="39" y="216"/>
                    <a:pt x="33" y="214"/>
                    <a:pt x="27" y="211"/>
                  </a:cubicBezTo>
                  <a:cubicBezTo>
                    <a:pt x="22" y="208"/>
                    <a:pt x="17" y="204"/>
                    <a:pt x="13" y="199"/>
                  </a:cubicBezTo>
                  <a:cubicBezTo>
                    <a:pt x="13" y="199"/>
                    <a:pt x="13" y="198"/>
                    <a:pt x="13" y="198"/>
                  </a:cubicBezTo>
                  <a:cubicBezTo>
                    <a:pt x="13" y="197"/>
                    <a:pt x="13" y="197"/>
                    <a:pt x="13" y="198"/>
                  </a:cubicBezTo>
                  <a:cubicBezTo>
                    <a:pt x="12" y="198"/>
                    <a:pt x="12" y="198"/>
                    <a:pt x="12" y="198"/>
                  </a:cubicBezTo>
                  <a:cubicBezTo>
                    <a:pt x="12" y="197"/>
                    <a:pt x="11" y="197"/>
                    <a:pt x="11" y="196"/>
                  </a:cubicBezTo>
                  <a:cubicBezTo>
                    <a:pt x="11" y="196"/>
                    <a:pt x="10" y="196"/>
                    <a:pt x="10" y="195"/>
                  </a:cubicBezTo>
                  <a:cubicBezTo>
                    <a:pt x="9" y="195"/>
                    <a:pt x="9" y="194"/>
                    <a:pt x="9" y="193"/>
                  </a:cubicBezTo>
                  <a:cubicBezTo>
                    <a:pt x="8" y="193"/>
                    <a:pt x="8" y="192"/>
                    <a:pt x="8" y="192"/>
                  </a:cubicBezTo>
                  <a:cubicBezTo>
                    <a:pt x="8" y="192"/>
                    <a:pt x="8" y="191"/>
                    <a:pt x="8" y="191"/>
                  </a:cubicBezTo>
                  <a:cubicBezTo>
                    <a:pt x="8" y="191"/>
                    <a:pt x="8" y="191"/>
                    <a:pt x="8" y="190"/>
                  </a:cubicBezTo>
                  <a:cubicBezTo>
                    <a:pt x="9" y="189"/>
                    <a:pt x="8" y="189"/>
                    <a:pt x="8" y="188"/>
                  </a:cubicBezTo>
                  <a:cubicBezTo>
                    <a:pt x="7" y="188"/>
                    <a:pt x="6" y="187"/>
                    <a:pt x="6" y="186"/>
                  </a:cubicBezTo>
                  <a:cubicBezTo>
                    <a:pt x="5" y="186"/>
                    <a:pt x="5" y="186"/>
                    <a:pt x="5" y="186"/>
                  </a:cubicBezTo>
                  <a:cubicBezTo>
                    <a:pt x="4" y="185"/>
                    <a:pt x="4" y="183"/>
                    <a:pt x="3" y="181"/>
                  </a:cubicBezTo>
                  <a:cubicBezTo>
                    <a:pt x="3" y="180"/>
                    <a:pt x="2" y="178"/>
                    <a:pt x="2" y="176"/>
                  </a:cubicBezTo>
                  <a:cubicBezTo>
                    <a:pt x="2" y="175"/>
                    <a:pt x="2" y="174"/>
                    <a:pt x="1" y="173"/>
                  </a:cubicBezTo>
                  <a:cubicBezTo>
                    <a:pt x="1" y="172"/>
                    <a:pt x="1" y="171"/>
                    <a:pt x="1" y="170"/>
                  </a:cubicBezTo>
                  <a:cubicBezTo>
                    <a:pt x="0" y="166"/>
                    <a:pt x="0" y="163"/>
                    <a:pt x="0" y="159"/>
                  </a:cubicBezTo>
                  <a:cubicBezTo>
                    <a:pt x="0" y="156"/>
                    <a:pt x="0" y="152"/>
                    <a:pt x="0" y="149"/>
                  </a:cubicBezTo>
                  <a:cubicBezTo>
                    <a:pt x="0" y="144"/>
                    <a:pt x="0" y="139"/>
                    <a:pt x="0" y="135"/>
                  </a:cubicBezTo>
                  <a:cubicBezTo>
                    <a:pt x="0" y="130"/>
                    <a:pt x="0" y="125"/>
                    <a:pt x="0" y="120"/>
                  </a:cubicBezTo>
                  <a:cubicBezTo>
                    <a:pt x="0" y="120"/>
                    <a:pt x="0" y="119"/>
                    <a:pt x="0" y="119"/>
                  </a:cubicBezTo>
                  <a:cubicBezTo>
                    <a:pt x="0" y="118"/>
                    <a:pt x="0" y="118"/>
                    <a:pt x="0" y="117"/>
                  </a:cubicBezTo>
                  <a:cubicBezTo>
                    <a:pt x="0" y="117"/>
                    <a:pt x="0" y="117"/>
                    <a:pt x="0" y="118"/>
                  </a:cubicBezTo>
                  <a:cubicBezTo>
                    <a:pt x="0" y="118"/>
                    <a:pt x="0" y="118"/>
                    <a:pt x="1" y="118"/>
                  </a:cubicBezTo>
                  <a:cubicBezTo>
                    <a:pt x="1" y="118"/>
                    <a:pt x="1" y="117"/>
                    <a:pt x="1" y="117"/>
                  </a:cubicBezTo>
                  <a:cubicBezTo>
                    <a:pt x="1" y="116"/>
                    <a:pt x="1" y="116"/>
                    <a:pt x="1" y="115"/>
                  </a:cubicBezTo>
                  <a:cubicBezTo>
                    <a:pt x="1" y="115"/>
                    <a:pt x="2" y="115"/>
                    <a:pt x="2" y="115"/>
                  </a:cubicBezTo>
                  <a:cubicBezTo>
                    <a:pt x="2" y="114"/>
                    <a:pt x="2" y="114"/>
                    <a:pt x="2" y="114"/>
                  </a:cubicBezTo>
                  <a:cubicBezTo>
                    <a:pt x="1" y="114"/>
                    <a:pt x="1" y="113"/>
                    <a:pt x="1" y="113"/>
                  </a:cubicBezTo>
                  <a:cubicBezTo>
                    <a:pt x="1" y="113"/>
                    <a:pt x="0" y="114"/>
                    <a:pt x="0" y="114"/>
                  </a:cubicBezTo>
                  <a:cubicBezTo>
                    <a:pt x="0" y="114"/>
                    <a:pt x="0" y="113"/>
                    <a:pt x="0" y="112"/>
                  </a:cubicBezTo>
                  <a:cubicBezTo>
                    <a:pt x="0" y="111"/>
                    <a:pt x="0" y="110"/>
                    <a:pt x="0" y="108"/>
                  </a:cubicBezTo>
                  <a:cubicBezTo>
                    <a:pt x="0" y="102"/>
                    <a:pt x="0" y="95"/>
                    <a:pt x="0" y="88"/>
                  </a:cubicBezTo>
                  <a:cubicBezTo>
                    <a:pt x="0" y="81"/>
                    <a:pt x="0" y="75"/>
                    <a:pt x="0" y="68"/>
                  </a:cubicBezTo>
                  <a:lnTo>
                    <a:pt x="0" y="61"/>
                  </a:lnTo>
                  <a:cubicBezTo>
                    <a:pt x="0" y="58"/>
                    <a:pt x="0" y="55"/>
                    <a:pt x="0" y="52"/>
                  </a:cubicBezTo>
                  <a:cubicBezTo>
                    <a:pt x="0" y="49"/>
                    <a:pt x="1" y="46"/>
                    <a:pt x="1" y="43"/>
                  </a:cubicBezTo>
                  <a:lnTo>
                    <a:pt x="2" y="41"/>
                  </a:lnTo>
                  <a:cubicBezTo>
                    <a:pt x="2" y="39"/>
                    <a:pt x="2" y="38"/>
                    <a:pt x="3" y="37"/>
                  </a:cubicBezTo>
                  <a:lnTo>
                    <a:pt x="3" y="36"/>
                  </a:lnTo>
                  <a:cubicBezTo>
                    <a:pt x="3" y="35"/>
                    <a:pt x="4" y="34"/>
                    <a:pt x="4" y="33"/>
                  </a:cubicBezTo>
                  <a:cubicBezTo>
                    <a:pt x="5" y="32"/>
                    <a:pt x="5" y="31"/>
                    <a:pt x="5" y="30"/>
                  </a:cubicBezTo>
                  <a:cubicBezTo>
                    <a:pt x="6" y="29"/>
                    <a:pt x="6" y="29"/>
                    <a:pt x="6" y="28"/>
                  </a:cubicBezTo>
                  <a:cubicBezTo>
                    <a:pt x="7" y="27"/>
                    <a:pt x="7" y="27"/>
                    <a:pt x="7" y="26"/>
                  </a:cubicBezTo>
                  <a:cubicBezTo>
                    <a:pt x="7" y="26"/>
                    <a:pt x="8" y="26"/>
                    <a:pt x="8" y="27"/>
                  </a:cubicBezTo>
                  <a:cubicBezTo>
                    <a:pt x="8" y="27"/>
                    <a:pt x="9" y="27"/>
                    <a:pt x="9" y="27"/>
                  </a:cubicBezTo>
                  <a:cubicBezTo>
                    <a:pt x="9" y="28"/>
                    <a:pt x="9" y="28"/>
                    <a:pt x="10" y="27"/>
                  </a:cubicBezTo>
                  <a:cubicBezTo>
                    <a:pt x="10" y="27"/>
                    <a:pt x="10" y="27"/>
                    <a:pt x="10" y="26"/>
                  </a:cubicBezTo>
                  <a:cubicBezTo>
                    <a:pt x="11" y="26"/>
                    <a:pt x="11" y="26"/>
                    <a:pt x="12" y="27"/>
                  </a:cubicBezTo>
                  <a:cubicBezTo>
                    <a:pt x="12" y="27"/>
                    <a:pt x="13" y="27"/>
                    <a:pt x="13" y="27"/>
                  </a:cubicBezTo>
                  <a:cubicBezTo>
                    <a:pt x="14" y="27"/>
                    <a:pt x="14" y="26"/>
                    <a:pt x="13" y="26"/>
                  </a:cubicBezTo>
                  <a:cubicBezTo>
                    <a:pt x="13" y="26"/>
                    <a:pt x="12" y="25"/>
                    <a:pt x="12" y="25"/>
                  </a:cubicBezTo>
                  <a:cubicBezTo>
                    <a:pt x="12" y="25"/>
                    <a:pt x="12" y="24"/>
                    <a:pt x="13" y="24"/>
                  </a:cubicBezTo>
                  <a:cubicBezTo>
                    <a:pt x="13" y="24"/>
                    <a:pt x="13" y="24"/>
                    <a:pt x="13" y="24"/>
                  </a:cubicBezTo>
                  <a:cubicBezTo>
                    <a:pt x="13" y="24"/>
                    <a:pt x="13" y="24"/>
                    <a:pt x="13" y="24"/>
                  </a:cubicBezTo>
                  <a:cubicBezTo>
                    <a:pt x="13" y="24"/>
                    <a:pt x="12" y="24"/>
                    <a:pt x="12" y="24"/>
                  </a:cubicBezTo>
                  <a:cubicBezTo>
                    <a:pt x="12" y="24"/>
                    <a:pt x="12" y="24"/>
                    <a:pt x="11" y="24"/>
                  </a:cubicBezTo>
                  <a:cubicBezTo>
                    <a:pt x="11" y="24"/>
                    <a:pt x="11" y="24"/>
                    <a:pt x="10" y="24"/>
                  </a:cubicBezTo>
                  <a:cubicBezTo>
                    <a:pt x="10" y="24"/>
                    <a:pt x="10" y="25"/>
                    <a:pt x="10" y="25"/>
                  </a:cubicBezTo>
                  <a:cubicBezTo>
                    <a:pt x="11" y="26"/>
                    <a:pt x="10" y="26"/>
                    <a:pt x="10" y="26"/>
                  </a:cubicBezTo>
                  <a:cubicBezTo>
                    <a:pt x="9" y="27"/>
                    <a:pt x="9" y="27"/>
                    <a:pt x="9" y="26"/>
                  </a:cubicBezTo>
                  <a:cubicBezTo>
                    <a:pt x="8" y="26"/>
                    <a:pt x="8" y="25"/>
                    <a:pt x="8" y="25"/>
                  </a:cubicBezTo>
                  <a:cubicBezTo>
                    <a:pt x="9" y="23"/>
                    <a:pt x="11" y="20"/>
                    <a:pt x="13" y="18"/>
                  </a:cubicBezTo>
                  <a:cubicBezTo>
                    <a:pt x="15" y="16"/>
                    <a:pt x="17" y="14"/>
                    <a:pt x="19" y="12"/>
                  </a:cubicBezTo>
                  <a:cubicBezTo>
                    <a:pt x="20" y="12"/>
                    <a:pt x="20" y="12"/>
                    <a:pt x="21" y="12"/>
                  </a:cubicBezTo>
                  <a:cubicBezTo>
                    <a:pt x="22" y="11"/>
                    <a:pt x="22" y="11"/>
                    <a:pt x="23" y="10"/>
                  </a:cubicBezTo>
                  <a:cubicBezTo>
                    <a:pt x="23" y="10"/>
                    <a:pt x="23" y="10"/>
                    <a:pt x="23" y="10"/>
                  </a:cubicBezTo>
                  <a:cubicBezTo>
                    <a:pt x="22" y="10"/>
                    <a:pt x="22" y="10"/>
                    <a:pt x="22" y="10"/>
                  </a:cubicBezTo>
                  <a:cubicBezTo>
                    <a:pt x="23" y="9"/>
                    <a:pt x="23" y="8"/>
                    <a:pt x="24" y="8"/>
                  </a:cubicBezTo>
                  <a:cubicBezTo>
                    <a:pt x="24" y="8"/>
                    <a:pt x="25" y="7"/>
                    <a:pt x="26" y="7"/>
                  </a:cubicBezTo>
                  <a:cubicBezTo>
                    <a:pt x="25" y="8"/>
                    <a:pt x="25" y="8"/>
                    <a:pt x="26" y="9"/>
                  </a:cubicBezTo>
                  <a:cubicBezTo>
                    <a:pt x="27" y="9"/>
                    <a:pt x="27" y="8"/>
                    <a:pt x="27" y="8"/>
                  </a:cubicBezTo>
                  <a:cubicBezTo>
                    <a:pt x="28" y="7"/>
                    <a:pt x="28" y="7"/>
                    <a:pt x="28" y="7"/>
                  </a:cubicBezTo>
                  <a:cubicBezTo>
                    <a:pt x="29" y="7"/>
                    <a:pt x="29" y="8"/>
                    <a:pt x="29" y="9"/>
                  </a:cubicBezTo>
                  <a:cubicBezTo>
                    <a:pt x="29" y="9"/>
                    <a:pt x="28" y="10"/>
                    <a:pt x="28" y="10"/>
                  </a:cubicBezTo>
                  <a:cubicBezTo>
                    <a:pt x="27" y="10"/>
                    <a:pt x="26" y="10"/>
                    <a:pt x="26" y="10"/>
                  </a:cubicBezTo>
                  <a:cubicBezTo>
                    <a:pt x="25" y="10"/>
                    <a:pt x="24" y="11"/>
                    <a:pt x="24" y="11"/>
                  </a:cubicBezTo>
                  <a:cubicBezTo>
                    <a:pt x="23" y="11"/>
                    <a:pt x="23" y="11"/>
                    <a:pt x="24" y="12"/>
                  </a:cubicBezTo>
                  <a:cubicBezTo>
                    <a:pt x="24" y="12"/>
                    <a:pt x="24" y="12"/>
                    <a:pt x="24" y="13"/>
                  </a:cubicBezTo>
                  <a:cubicBezTo>
                    <a:pt x="25" y="12"/>
                    <a:pt x="25" y="12"/>
                    <a:pt x="25" y="12"/>
                  </a:cubicBezTo>
                  <a:lnTo>
                    <a:pt x="26" y="12"/>
                  </a:lnTo>
                  <a:cubicBezTo>
                    <a:pt x="27" y="12"/>
                    <a:pt x="27" y="12"/>
                    <a:pt x="27" y="12"/>
                  </a:cubicBezTo>
                  <a:cubicBezTo>
                    <a:pt x="27" y="12"/>
                    <a:pt x="27" y="12"/>
                    <a:pt x="27" y="12"/>
                  </a:cubicBezTo>
                  <a:cubicBezTo>
                    <a:pt x="28" y="12"/>
                    <a:pt x="28" y="13"/>
                    <a:pt x="29" y="13"/>
                  </a:cubicBezTo>
                  <a:cubicBezTo>
                    <a:pt x="29" y="14"/>
                    <a:pt x="29" y="14"/>
                    <a:pt x="29" y="15"/>
                  </a:cubicBezTo>
                  <a:cubicBezTo>
                    <a:pt x="29" y="15"/>
                    <a:pt x="29" y="15"/>
                    <a:pt x="28" y="15"/>
                  </a:cubicBezTo>
                  <a:cubicBezTo>
                    <a:pt x="28" y="15"/>
                    <a:pt x="28" y="15"/>
                    <a:pt x="28" y="16"/>
                  </a:cubicBezTo>
                  <a:cubicBezTo>
                    <a:pt x="27" y="16"/>
                    <a:pt x="27" y="16"/>
                    <a:pt x="26" y="16"/>
                  </a:cubicBezTo>
                  <a:cubicBezTo>
                    <a:pt x="26" y="16"/>
                    <a:pt x="26" y="17"/>
                    <a:pt x="25" y="17"/>
                  </a:cubicBezTo>
                  <a:cubicBezTo>
                    <a:pt x="25" y="17"/>
                    <a:pt x="26" y="18"/>
                    <a:pt x="26" y="18"/>
                  </a:cubicBezTo>
                  <a:cubicBezTo>
                    <a:pt x="27" y="18"/>
                    <a:pt x="28" y="18"/>
                    <a:pt x="28" y="18"/>
                  </a:cubicBezTo>
                  <a:cubicBezTo>
                    <a:pt x="28" y="18"/>
                    <a:pt x="29" y="18"/>
                    <a:pt x="29" y="19"/>
                  </a:cubicBezTo>
                  <a:cubicBezTo>
                    <a:pt x="29" y="19"/>
                    <a:pt x="29" y="20"/>
                    <a:pt x="28" y="21"/>
                  </a:cubicBezTo>
                  <a:cubicBezTo>
                    <a:pt x="28" y="22"/>
                    <a:pt x="28" y="23"/>
                    <a:pt x="27" y="23"/>
                  </a:cubicBezTo>
                  <a:cubicBezTo>
                    <a:pt x="28" y="23"/>
                    <a:pt x="28" y="23"/>
                    <a:pt x="28" y="23"/>
                  </a:cubicBezTo>
                  <a:cubicBezTo>
                    <a:pt x="29" y="22"/>
                    <a:pt x="29" y="22"/>
                    <a:pt x="29" y="21"/>
                  </a:cubicBezTo>
                  <a:cubicBezTo>
                    <a:pt x="30" y="21"/>
                    <a:pt x="31" y="21"/>
                    <a:pt x="32" y="21"/>
                  </a:cubicBezTo>
                  <a:cubicBezTo>
                    <a:pt x="32" y="20"/>
                    <a:pt x="33" y="20"/>
                    <a:pt x="34" y="21"/>
                  </a:cubicBezTo>
                  <a:cubicBezTo>
                    <a:pt x="34" y="22"/>
                    <a:pt x="34" y="22"/>
                    <a:pt x="33" y="22"/>
                  </a:cubicBezTo>
                  <a:cubicBezTo>
                    <a:pt x="33" y="22"/>
                    <a:pt x="32" y="22"/>
                    <a:pt x="32" y="22"/>
                  </a:cubicBezTo>
                  <a:cubicBezTo>
                    <a:pt x="31" y="22"/>
                    <a:pt x="31" y="23"/>
                    <a:pt x="30" y="23"/>
                  </a:cubicBezTo>
                  <a:cubicBezTo>
                    <a:pt x="30" y="23"/>
                    <a:pt x="30" y="23"/>
                    <a:pt x="30" y="23"/>
                  </a:cubicBezTo>
                  <a:cubicBezTo>
                    <a:pt x="30" y="24"/>
                    <a:pt x="30" y="24"/>
                    <a:pt x="31" y="24"/>
                  </a:cubicBezTo>
                  <a:cubicBezTo>
                    <a:pt x="32" y="24"/>
                    <a:pt x="32" y="24"/>
                    <a:pt x="33" y="24"/>
                  </a:cubicBezTo>
                  <a:cubicBezTo>
                    <a:pt x="34" y="24"/>
                    <a:pt x="34" y="24"/>
                    <a:pt x="35" y="23"/>
                  </a:cubicBezTo>
                  <a:cubicBezTo>
                    <a:pt x="36" y="23"/>
                    <a:pt x="37" y="23"/>
                    <a:pt x="37" y="22"/>
                  </a:cubicBezTo>
                  <a:cubicBezTo>
                    <a:pt x="38" y="22"/>
                    <a:pt x="38" y="21"/>
                    <a:pt x="38" y="21"/>
                  </a:cubicBezTo>
                  <a:cubicBezTo>
                    <a:pt x="38" y="20"/>
                    <a:pt x="38" y="20"/>
                    <a:pt x="37" y="19"/>
                  </a:cubicBezTo>
                  <a:cubicBezTo>
                    <a:pt x="37" y="19"/>
                    <a:pt x="36" y="19"/>
                    <a:pt x="36" y="19"/>
                  </a:cubicBezTo>
                  <a:cubicBezTo>
                    <a:pt x="35" y="18"/>
                    <a:pt x="34" y="18"/>
                    <a:pt x="33" y="18"/>
                  </a:cubicBezTo>
                  <a:cubicBezTo>
                    <a:pt x="32" y="18"/>
                    <a:pt x="31" y="18"/>
                    <a:pt x="31" y="18"/>
                  </a:cubicBezTo>
                  <a:cubicBezTo>
                    <a:pt x="31" y="17"/>
                    <a:pt x="32" y="17"/>
                    <a:pt x="33" y="17"/>
                  </a:cubicBezTo>
                  <a:cubicBezTo>
                    <a:pt x="35" y="17"/>
                    <a:pt x="36" y="17"/>
                    <a:pt x="37" y="17"/>
                  </a:cubicBezTo>
                  <a:cubicBezTo>
                    <a:pt x="37" y="17"/>
                    <a:pt x="37" y="17"/>
                    <a:pt x="38" y="17"/>
                  </a:cubicBezTo>
                  <a:cubicBezTo>
                    <a:pt x="38" y="17"/>
                    <a:pt x="38" y="16"/>
                    <a:pt x="38" y="16"/>
                  </a:cubicBezTo>
                  <a:cubicBezTo>
                    <a:pt x="38" y="17"/>
                    <a:pt x="39" y="17"/>
                    <a:pt x="39" y="17"/>
                  </a:cubicBezTo>
                  <a:cubicBezTo>
                    <a:pt x="39" y="17"/>
                    <a:pt x="39" y="17"/>
                    <a:pt x="39" y="18"/>
                  </a:cubicBezTo>
                  <a:cubicBezTo>
                    <a:pt x="39" y="17"/>
                    <a:pt x="39" y="17"/>
                    <a:pt x="40" y="17"/>
                  </a:cubicBezTo>
                  <a:cubicBezTo>
                    <a:pt x="40" y="16"/>
                    <a:pt x="40" y="16"/>
                    <a:pt x="40" y="15"/>
                  </a:cubicBezTo>
                  <a:cubicBezTo>
                    <a:pt x="42" y="16"/>
                    <a:pt x="43" y="15"/>
                    <a:pt x="42" y="13"/>
                  </a:cubicBezTo>
                  <a:cubicBezTo>
                    <a:pt x="43" y="13"/>
                    <a:pt x="43" y="13"/>
                    <a:pt x="43" y="13"/>
                  </a:cubicBezTo>
                  <a:cubicBezTo>
                    <a:pt x="44" y="12"/>
                    <a:pt x="44" y="12"/>
                    <a:pt x="44" y="12"/>
                  </a:cubicBezTo>
                  <a:cubicBezTo>
                    <a:pt x="45" y="12"/>
                    <a:pt x="45" y="12"/>
                    <a:pt x="45" y="12"/>
                  </a:cubicBezTo>
                  <a:cubicBezTo>
                    <a:pt x="45" y="12"/>
                    <a:pt x="45" y="12"/>
                    <a:pt x="46" y="12"/>
                  </a:cubicBezTo>
                  <a:cubicBezTo>
                    <a:pt x="46" y="12"/>
                    <a:pt x="46" y="12"/>
                    <a:pt x="46" y="11"/>
                  </a:cubicBezTo>
                  <a:cubicBezTo>
                    <a:pt x="46" y="11"/>
                    <a:pt x="47" y="11"/>
                    <a:pt x="47" y="11"/>
                  </a:cubicBezTo>
                  <a:cubicBezTo>
                    <a:pt x="48" y="11"/>
                    <a:pt x="48" y="11"/>
                    <a:pt x="48" y="11"/>
                  </a:cubicBezTo>
                  <a:cubicBezTo>
                    <a:pt x="48" y="11"/>
                    <a:pt x="48" y="12"/>
                    <a:pt x="49" y="12"/>
                  </a:cubicBezTo>
                  <a:cubicBezTo>
                    <a:pt x="49" y="11"/>
                    <a:pt x="49" y="11"/>
                    <a:pt x="49" y="11"/>
                  </a:cubicBezTo>
                  <a:cubicBezTo>
                    <a:pt x="48" y="10"/>
                    <a:pt x="48" y="10"/>
                    <a:pt x="48" y="9"/>
                  </a:cubicBezTo>
                  <a:cubicBezTo>
                    <a:pt x="49" y="9"/>
                    <a:pt x="49" y="9"/>
                    <a:pt x="50" y="9"/>
                  </a:cubicBezTo>
                  <a:cubicBezTo>
                    <a:pt x="50" y="8"/>
                    <a:pt x="51" y="8"/>
                    <a:pt x="51" y="9"/>
                  </a:cubicBezTo>
                  <a:cubicBezTo>
                    <a:pt x="52" y="8"/>
                    <a:pt x="51" y="8"/>
                    <a:pt x="51" y="8"/>
                  </a:cubicBezTo>
                  <a:cubicBezTo>
                    <a:pt x="51" y="8"/>
                    <a:pt x="50" y="8"/>
                    <a:pt x="50" y="8"/>
                  </a:cubicBezTo>
                  <a:cubicBezTo>
                    <a:pt x="50" y="8"/>
                    <a:pt x="50" y="7"/>
                    <a:pt x="50" y="7"/>
                  </a:cubicBezTo>
                  <a:cubicBezTo>
                    <a:pt x="49" y="7"/>
                    <a:pt x="49" y="7"/>
                    <a:pt x="49" y="6"/>
                  </a:cubicBezTo>
                  <a:cubicBezTo>
                    <a:pt x="49" y="6"/>
                    <a:pt x="50" y="6"/>
                    <a:pt x="50" y="5"/>
                  </a:cubicBezTo>
                  <a:cubicBezTo>
                    <a:pt x="51" y="5"/>
                    <a:pt x="52" y="5"/>
                    <a:pt x="52" y="5"/>
                  </a:cubicBezTo>
                  <a:cubicBezTo>
                    <a:pt x="53" y="6"/>
                    <a:pt x="53" y="6"/>
                    <a:pt x="52" y="7"/>
                  </a:cubicBezTo>
                  <a:cubicBezTo>
                    <a:pt x="52" y="7"/>
                    <a:pt x="52" y="7"/>
                    <a:pt x="52" y="8"/>
                  </a:cubicBezTo>
                  <a:cubicBezTo>
                    <a:pt x="52" y="8"/>
                    <a:pt x="52" y="8"/>
                    <a:pt x="52" y="8"/>
                  </a:cubicBezTo>
                  <a:cubicBezTo>
                    <a:pt x="53" y="8"/>
                    <a:pt x="53" y="8"/>
                    <a:pt x="53" y="8"/>
                  </a:cubicBezTo>
                  <a:cubicBezTo>
                    <a:pt x="53" y="8"/>
                    <a:pt x="53" y="9"/>
                    <a:pt x="54" y="9"/>
                  </a:cubicBezTo>
                  <a:cubicBezTo>
                    <a:pt x="55" y="9"/>
                    <a:pt x="55" y="9"/>
                    <a:pt x="55" y="9"/>
                  </a:cubicBezTo>
                  <a:cubicBezTo>
                    <a:pt x="56" y="10"/>
                    <a:pt x="56" y="10"/>
                    <a:pt x="56" y="10"/>
                  </a:cubicBezTo>
                  <a:cubicBezTo>
                    <a:pt x="57" y="10"/>
                    <a:pt x="57" y="9"/>
                    <a:pt x="57" y="9"/>
                  </a:cubicBezTo>
                  <a:cubicBezTo>
                    <a:pt x="58" y="9"/>
                    <a:pt x="58" y="8"/>
                    <a:pt x="58" y="8"/>
                  </a:cubicBezTo>
                  <a:cubicBezTo>
                    <a:pt x="61" y="9"/>
                    <a:pt x="62" y="8"/>
                    <a:pt x="62" y="6"/>
                  </a:cubicBezTo>
                  <a:cubicBezTo>
                    <a:pt x="61" y="6"/>
                    <a:pt x="61" y="6"/>
                    <a:pt x="61" y="6"/>
                  </a:cubicBezTo>
                  <a:cubicBezTo>
                    <a:pt x="61" y="6"/>
                    <a:pt x="60" y="6"/>
                    <a:pt x="60" y="6"/>
                  </a:cubicBezTo>
                  <a:cubicBezTo>
                    <a:pt x="60" y="6"/>
                    <a:pt x="59" y="6"/>
                    <a:pt x="59" y="5"/>
                  </a:cubicBezTo>
                  <a:cubicBezTo>
                    <a:pt x="58" y="5"/>
                    <a:pt x="58" y="4"/>
                    <a:pt x="57" y="4"/>
                  </a:cubicBezTo>
                  <a:cubicBezTo>
                    <a:pt x="57" y="4"/>
                    <a:pt x="57" y="4"/>
                    <a:pt x="57" y="4"/>
                  </a:cubicBezTo>
                  <a:cubicBezTo>
                    <a:pt x="57" y="3"/>
                    <a:pt x="57" y="3"/>
                    <a:pt x="57" y="3"/>
                  </a:cubicBezTo>
                  <a:cubicBezTo>
                    <a:pt x="57" y="3"/>
                    <a:pt x="57" y="3"/>
                    <a:pt x="58" y="3"/>
                  </a:cubicBezTo>
                  <a:lnTo>
                    <a:pt x="59" y="3"/>
                  </a:lnTo>
                  <a:cubicBezTo>
                    <a:pt x="59" y="3"/>
                    <a:pt x="59" y="3"/>
                    <a:pt x="60" y="4"/>
                  </a:cubicBezTo>
                  <a:cubicBezTo>
                    <a:pt x="60" y="4"/>
                    <a:pt x="60" y="4"/>
                    <a:pt x="60" y="5"/>
                  </a:cubicBezTo>
                  <a:cubicBezTo>
                    <a:pt x="61" y="5"/>
                    <a:pt x="61" y="4"/>
                    <a:pt x="61" y="4"/>
                  </a:cubicBezTo>
                  <a:cubicBezTo>
                    <a:pt x="61" y="4"/>
                    <a:pt x="61" y="3"/>
                    <a:pt x="62" y="3"/>
                  </a:cubicBezTo>
                  <a:cubicBezTo>
                    <a:pt x="61" y="3"/>
                    <a:pt x="61" y="2"/>
                    <a:pt x="61" y="2"/>
                  </a:cubicBezTo>
                  <a:cubicBezTo>
                    <a:pt x="60" y="2"/>
                    <a:pt x="60" y="2"/>
                    <a:pt x="60" y="1"/>
                  </a:cubicBezTo>
                  <a:cubicBezTo>
                    <a:pt x="60" y="1"/>
                    <a:pt x="61" y="1"/>
                    <a:pt x="61" y="1"/>
                  </a:cubicBezTo>
                  <a:cubicBezTo>
                    <a:pt x="61" y="2"/>
                    <a:pt x="62" y="2"/>
                    <a:pt x="62" y="2"/>
                  </a:cubicBezTo>
                  <a:cubicBezTo>
                    <a:pt x="63" y="2"/>
                    <a:pt x="63" y="2"/>
                    <a:pt x="63" y="2"/>
                  </a:cubicBezTo>
                  <a:cubicBezTo>
                    <a:pt x="63" y="2"/>
                    <a:pt x="63" y="2"/>
                    <a:pt x="64" y="2"/>
                  </a:cubicBezTo>
                  <a:cubicBezTo>
                    <a:pt x="64" y="2"/>
                    <a:pt x="64" y="3"/>
                    <a:pt x="63" y="3"/>
                  </a:cubicBezTo>
                  <a:cubicBezTo>
                    <a:pt x="63" y="3"/>
                    <a:pt x="63" y="3"/>
                    <a:pt x="63" y="3"/>
                  </a:cubicBezTo>
                  <a:cubicBezTo>
                    <a:pt x="63" y="4"/>
                    <a:pt x="63" y="4"/>
                    <a:pt x="63" y="4"/>
                  </a:cubicBezTo>
                  <a:cubicBezTo>
                    <a:pt x="63" y="5"/>
                    <a:pt x="63" y="5"/>
                    <a:pt x="62" y="5"/>
                  </a:cubicBezTo>
                  <a:cubicBezTo>
                    <a:pt x="63" y="6"/>
                    <a:pt x="63" y="6"/>
                    <a:pt x="63" y="7"/>
                  </a:cubicBezTo>
                  <a:cubicBezTo>
                    <a:pt x="64" y="6"/>
                    <a:pt x="64" y="6"/>
                    <a:pt x="65" y="5"/>
                  </a:cubicBezTo>
                  <a:cubicBezTo>
                    <a:pt x="66" y="5"/>
                    <a:pt x="66" y="4"/>
                    <a:pt x="66" y="4"/>
                  </a:cubicBezTo>
                  <a:cubicBezTo>
                    <a:pt x="66" y="3"/>
                    <a:pt x="65" y="3"/>
                    <a:pt x="65" y="3"/>
                  </a:cubicBezTo>
                  <a:cubicBezTo>
                    <a:pt x="65" y="3"/>
                    <a:pt x="65" y="3"/>
                    <a:pt x="65" y="3"/>
                  </a:cubicBezTo>
                  <a:cubicBezTo>
                    <a:pt x="65" y="3"/>
                    <a:pt x="66" y="3"/>
                    <a:pt x="66" y="3"/>
                  </a:cubicBezTo>
                  <a:cubicBezTo>
                    <a:pt x="67" y="4"/>
                    <a:pt x="67" y="4"/>
                    <a:pt x="68" y="3"/>
                  </a:cubicBezTo>
                  <a:cubicBezTo>
                    <a:pt x="68" y="3"/>
                    <a:pt x="68" y="3"/>
                    <a:pt x="68" y="2"/>
                  </a:cubicBezTo>
                  <a:cubicBezTo>
                    <a:pt x="68" y="2"/>
                    <a:pt x="68" y="2"/>
                    <a:pt x="68" y="2"/>
                  </a:cubicBezTo>
                  <a:cubicBezTo>
                    <a:pt x="68" y="1"/>
                    <a:pt x="68" y="1"/>
                    <a:pt x="69" y="1"/>
                  </a:cubicBezTo>
                  <a:cubicBezTo>
                    <a:pt x="70" y="1"/>
                    <a:pt x="70" y="1"/>
                    <a:pt x="71" y="1"/>
                  </a:cubicBezTo>
                  <a:cubicBezTo>
                    <a:pt x="70" y="2"/>
                    <a:pt x="69" y="2"/>
                    <a:pt x="69" y="3"/>
                  </a:cubicBezTo>
                  <a:cubicBezTo>
                    <a:pt x="69" y="4"/>
                    <a:pt x="70" y="4"/>
                    <a:pt x="71" y="4"/>
                  </a:cubicBezTo>
                  <a:cubicBezTo>
                    <a:pt x="71" y="4"/>
                    <a:pt x="71" y="4"/>
                    <a:pt x="71" y="5"/>
                  </a:cubicBezTo>
                  <a:cubicBezTo>
                    <a:pt x="71" y="5"/>
                    <a:pt x="72" y="5"/>
                    <a:pt x="72" y="5"/>
                  </a:cubicBezTo>
                  <a:cubicBezTo>
                    <a:pt x="72" y="5"/>
                    <a:pt x="72" y="5"/>
                    <a:pt x="72" y="5"/>
                  </a:cubicBezTo>
                  <a:cubicBezTo>
                    <a:pt x="72" y="4"/>
                    <a:pt x="72" y="4"/>
                    <a:pt x="73" y="4"/>
                  </a:cubicBezTo>
                  <a:cubicBezTo>
                    <a:pt x="73" y="3"/>
                    <a:pt x="74" y="3"/>
                    <a:pt x="74" y="2"/>
                  </a:cubicBezTo>
                  <a:cubicBezTo>
                    <a:pt x="74" y="2"/>
                    <a:pt x="74" y="1"/>
                    <a:pt x="75" y="1"/>
                  </a:cubicBezTo>
                  <a:cubicBezTo>
                    <a:pt x="76" y="1"/>
                    <a:pt x="76" y="1"/>
                    <a:pt x="76" y="1"/>
                  </a:cubicBezTo>
                  <a:cubicBezTo>
                    <a:pt x="76" y="1"/>
                    <a:pt x="76" y="2"/>
                    <a:pt x="76" y="2"/>
                  </a:cubicBezTo>
                  <a:cubicBezTo>
                    <a:pt x="76" y="2"/>
                    <a:pt x="77" y="2"/>
                    <a:pt x="77" y="1"/>
                  </a:cubicBezTo>
                  <a:cubicBezTo>
                    <a:pt x="77" y="1"/>
                    <a:pt x="77" y="1"/>
                    <a:pt x="77" y="0"/>
                  </a:cubicBezTo>
                  <a:cubicBezTo>
                    <a:pt x="78" y="0"/>
                    <a:pt x="79" y="0"/>
                    <a:pt x="80" y="0"/>
                  </a:cubicBezTo>
                  <a:cubicBezTo>
                    <a:pt x="81" y="0"/>
                    <a:pt x="82" y="0"/>
                    <a:pt x="82" y="0"/>
                  </a:cubicBezTo>
                  <a:cubicBezTo>
                    <a:pt x="82" y="0"/>
                    <a:pt x="83" y="1"/>
                    <a:pt x="83" y="2"/>
                  </a:cubicBezTo>
                  <a:cubicBezTo>
                    <a:pt x="84" y="2"/>
                    <a:pt x="84" y="3"/>
                    <a:pt x="84" y="3"/>
                  </a:cubicBezTo>
                  <a:cubicBezTo>
                    <a:pt x="84" y="4"/>
                    <a:pt x="84" y="4"/>
                    <a:pt x="84" y="4"/>
                  </a:cubicBezTo>
                  <a:cubicBezTo>
                    <a:pt x="84" y="5"/>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1" name="Freeform 58">
              <a:extLst>
                <a:ext uri="{FF2B5EF4-FFF2-40B4-BE49-F238E27FC236}">
                  <a16:creationId xmlns:a16="http://schemas.microsoft.com/office/drawing/2014/main" id="{D8B871C8-D55B-4190-A0F1-94837107529C}"/>
                </a:ext>
              </a:extLst>
            </p:cNvPr>
            <p:cNvSpPr>
              <a:spLocks noEditPoints="1"/>
            </p:cNvSpPr>
            <p:nvPr/>
          </p:nvSpPr>
          <p:spPr bwMode="auto">
            <a:xfrm>
              <a:off x="5592813" y="5528887"/>
              <a:ext cx="143907" cy="177767"/>
            </a:xfrm>
            <a:custGeom>
              <a:avLst/>
              <a:gdLst>
                <a:gd name="T0" fmla="*/ 136 w 171"/>
                <a:gd name="T1" fmla="*/ 204 h 213"/>
                <a:gd name="T2" fmla="*/ 3 w 171"/>
                <a:gd name="T3" fmla="*/ 201 h 213"/>
                <a:gd name="T4" fmla="*/ 134 w 171"/>
                <a:gd name="T5" fmla="*/ 195 h 213"/>
                <a:gd name="T6" fmla="*/ 43 w 171"/>
                <a:gd name="T7" fmla="*/ 191 h 213"/>
                <a:gd name="T8" fmla="*/ 160 w 171"/>
                <a:gd name="T9" fmla="*/ 174 h 213"/>
                <a:gd name="T10" fmla="*/ 61 w 171"/>
                <a:gd name="T11" fmla="*/ 111 h 213"/>
                <a:gd name="T12" fmla="*/ 106 w 171"/>
                <a:gd name="T13" fmla="*/ 77 h 213"/>
                <a:gd name="T14" fmla="*/ 169 w 171"/>
                <a:gd name="T15" fmla="*/ 65 h 213"/>
                <a:gd name="T16" fmla="*/ 160 w 171"/>
                <a:gd name="T17" fmla="*/ 60 h 213"/>
                <a:gd name="T18" fmla="*/ 135 w 171"/>
                <a:gd name="T19" fmla="*/ 54 h 213"/>
                <a:gd name="T20" fmla="*/ 167 w 171"/>
                <a:gd name="T21" fmla="*/ 49 h 213"/>
                <a:gd name="T22" fmla="*/ 159 w 171"/>
                <a:gd name="T23" fmla="*/ 46 h 213"/>
                <a:gd name="T24" fmla="*/ 140 w 171"/>
                <a:gd name="T25" fmla="*/ 47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09 w 171"/>
                <a:gd name="T37" fmla="*/ 25 h 213"/>
                <a:gd name="T38" fmla="*/ 73 w 171"/>
                <a:gd name="T39" fmla="*/ 24 h 213"/>
                <a:gd name="T40" fmla="*/ 55 w 171"/>
                <a:gd name="T41" fmla="*/ 23 h 213"/>
                <a:gd name="T42" fmla="*/ 149 w 171"/>
                <a:gd name="T43" fmla="*/ 22 h 213"/>
                <a:gd name="T44" fmla="*/ 101 w 171"/>
                <a:gd name="T45" fmla="*/ 19 h 213"/>
                <a:gd name="T46" fmla="*/ 33 w 171"/>
                <a:gd name="T47" fmla="*/ 27 h 213"/>
                <a:gd name="T48" fmla="*/ 141 w 171"/>
                <a:gd name="T49" fmla="*/ 20 h 213"/>
                <a:gd name="T50" fmla="*/ 9 w 171"/>
                <a:gd name="T51" fmla="*/ 15 h 213"/>
                <a:gd name="T52" fmla="*/ 52 w 171"/>
                <a:gd name="T53" fmla="*/ 12 h 213"/>
                <a:gd name="T54" fmla="*/ 14 w 171"/>
                <a:gd name="T55" fmla="*/ 11 h 213"/>
                <a:gd name="T56" fmla="*/ 45 w 171"/>
                <a:gd name="T57" fmla="*/ 13 h 213"/>
                <a:gd name="T58" fmla="*/ 98 w 171"/>
                <a:gd name="T59" fmla="*/ 21 h 213"/>
                <a:gd name="T60" fmla="*/ 81 w 171"/>
                <a:gd name="T61" fmla="*/ 59 h 213"/>
                <a:gd name="T62" fmla="*/ 102 w 171"/>
                <a:gd name="T63" fmla="*/ 40 h 213"/>
                <a:gd name="T64" fmla="*/ 98 w 171"/>
                <a:gd name="T65" fmla="*/ 25 h 213"/>
                <a:gd name="T66" fmla="*/ 129 w 171"/>
                <a:gd name="T67" fmla="*/ 8 h 213"/>
                <a:gd name="T68" fmla="*/ 134 w 171"/>
                <a:gd name="T69" fmla="*/ 14 h 213"/>
                <a:gd name="T70" fmla="*/ 143 w 171"/>
                <a:gd name="T71" fmla="*/ 11 h 213"/>
                <a:gd name="T72" fmla="*/ 157 w 171"/>
                <a:gd name="T73" fmla="*/ 21 h 213"/>
                <a:gd name="T74" fmla="*/ 165 w 171"/>
                <a:gd name="T75" fmla="*/ 38 h 213"/>
                <a:gd name="T76" fmla="*/ 169 w 171"/>
                <a:gd name="T77" fmla="*/ 59 h 213"/>
                <a:gd name="T78" fmla="*/ 144 w 171"/>
                <a:gd name="T79" fmla="*/ 197 h 213"/>
                <a:gd name="T80" fmla="*/ 135 w 171"/>
                <a:gd name="T81" fmla="*/ 211 h 213"/>
                <a:gd name="T82" fmla="*/ 121 w 171"/>
                <a:gd name="T83" fmla="*/ 80 h 213"/>
                <a:gd name="T84" fmla="*/ 107 w 171"/>
                <a:gd name="T85" fmla="*/ 182 h 213"/>
                <a:gd name="T86" fmla="*/ 70 w 171"/>
                <a:gd name="T87" fmla="*/ 209 h 213"/>
                <a:gd name="T88" fmla="*/ 50 w 171"/>
                <a:gd name="T89" fmla="*/ 86 h 213"/>
                <a:gd name="T90" fmla="*/ 22 w 171"/>
                <a:gd name="T91" fmla="*/ 209 h 213"/>
                <a:gd name="T92" fmla="*/ 6 w 171"/>
                <a:gd name="T93" fmla="*/ 210 h 213"/>
                <a:gd name="T94" fmla="*/ 1 w 171"/>
                <a:gd name="T95" fmla="*/ 9 h 213"/>
                <a:gd name="T96" fmla="*/ 17 w 171"/>
                <a:gd name="T97" fmla="*/ 4 h 213"/>
                <a:gd name="T98" fmla="*/ 40 w 171"/>
                <a:gd name="T99" fmla="*/ 11 h 213"/>
                <a:gd name="T100" fmla="*/ 37 w 171"/>
                <a:gd name="T101" fmla="*/ 4 h 213"/>
                <a:gd name="T102" fmla="*/ 62 w 171"/>
                <a:gd name="T103" fmla="*/ 4 h 213"/>
                <a:gd name="T104" fmla="*/ 46 w 171"/>
                <a:gd name="T105" fmla="*/ 209 h 213"/>
                <a:gd name="T106" fmla="*/ 9 w 171"/>
                <a:gd name="T107" fmla="*/ 206 h 213"/>
                <a:gd name="T108" fmla="*/ 43 w 171"/>
                <a:gd name="T109" fmla="*/ 202 h 213"/>
                <a:gd name="T110" fmla="*/ 156 w 171"/>
                <a:gd name="T111" fmla="*/ 200 h 213"/>
                <a:gd name="T112" fmla="*/ 157 w 171"/>
                <a:gd name="T113" fmla="*/ 193 h 213"/>
                <a:gd name="T114" fmla="*/ 165 w 171"/>
                <a:gd name="T115" fmla="*/ 43 h 213"/>
                <a:gd name="T116" fmla="*/ 125 w 171"/>
                <a:gd name="T117" fmla="*/ 23 h 213"/>
                <a:gd name="T118" fmla="*/ 28 w 171"/>
                <a:gd name="T119" fmla="*/ 11 h 213"/>
                <a:gd name="T120" fmla="*/ 162 w 171"/>
                <a:gd name="T121" fmla="*/ 3 h 213"/>
                <a:gd name="T122" fmla="*/ 46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8" y="33"/>
                  </a:cubicBezTo>
                  <a:cubicBezTo>
                    <a:pt x="168" y="32"/>
                    <a:pt x="167" y="32"/>
                    <a:pt x="167" y="31"/>
                  </a:cubicBezTo>
                  <a:cubicBezTo>
                    <a:pt x="167" y="31"/>
                    <a:pt x="167" y="31"/>
                    <a:pt x="167" y="31"/>
                  </a:cubicBezTo>
                  <a:cubicBezTo>
                    <a:pt x="168" y="30"/>
                    <a:pt x="168" y="30"/>
                    <a:pt x="167" y="30"/>
                  </a:cubicBezTo>
                  <a:cubicBezTo>
                    <a:pt x="167" y="30"/>
                    <a:pt x="166" y="30"/>
                    <a:pt x="166" y="30"/>
                  </a:cubicBezTo>
                  <a:cubicBezTo>
                    <a:pt x="165"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3" y="12"/>
                    <a:pt x="154" y="12"/>
                  </a:cubicBezTo>
                  <a:close/>
                  <a:moveTo>
                    <a:pt x="85" y="211"/>
                  </a:moveTo>
                  <a:cubicBezTo>
                    <a:pt x="85" y="211"/>
                    <a:pt x="85" y="211"/>
                    <a:pt x="85" y="211"/>
                  </a:cubicBezTo>
                  <a:cubicBezTo>
                    <a:pt x="84" y="211"/>
                    <a:pt x="84" y="211"/>
                    <a:pt x="84" y="211"/>
                  </a:cubicBezTo>
                  <a:cubicBezTo>
                    <a:pt x="84" y="211"/>
                    <a:pt x="85" y="211"/>
                    <a:pt x="85" y="211"/>
                  </a:cubicBezTo>
                  <a:cubicBezTo>
                    <a:pt x="85" y="211"/>
                    <a:pt x="85" y="211"/>
                    <a:pt x="85" y="211"/>
                  </a:cubicBezTo>
                  <a:close/>
                  <a:moveTo>
                    <a:pt x="134" y="208"/>
                  </a:moveTo>
                  <a:cubicBezTo>
                    <a:pt x="135" y="208"/>
                    <a:pt x="135" y="209"/>
                    <a:pt x="135" y="209"/>
                  </a:cubicBezTo>
                  <a:lnTo>
                    <a:pt x="136" y="209"/>
                  </a:lnTo>
                  <a:cubicBezTo>
                    <a:pt x="136" y="209"/>
                    <a:pt x="136" y="208"/>
                    <a:pt x="136" y="209"/>
                  </a:cubicBezTo>
                  <a:lnTo>
                    <a:pt x="136" y="208"/>
                  </a:lnTo>
                  <a:cubicBezTo>
                    <a:pt x="136" y="208"/>
                    <a:pt x="136" y="208"/>
                    <a:pt x="136" y="207"/>
                  </a:cubicBezTo>
                  <a:lnTo>
                    <a:pt x="135" y="207"/>
                  </a:lnTo>
                  <a:cubicBezTo>
                    <a:pt x="135" y="208"/>
                    <a:pt x="135" y="208"/>
                    <a:pt x="134" y="208"/>
                  </a:cubicBezTo>
                  <a:close/>
                  <a:moveTo>
                    <a:pt x="75" y="209"/>
                  </a:moveTo>
                  <a:cubicBezTo>
                    <a:pt x="75"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7" y="205"/>
                  </a:cubicBezTo>
                  <a:cubicBezTo>
                    <a:pt x="77" y="205"/>
                    <a:pt x="77" y="205"/>
                    <a:pt x="77" y="205"/>
                  </a:cubicBezTo>
                  <a:cubicBezTo>
                    <a:pt x="78" y="205"/>
                    <a:pt x="78" y="206"/>
                    <a:pt x="78" y="206"/>
                  </a:cubicBezTo>
                  <a:cubicBezTo>
                    <a:pt x="78" y="207"/>
                    <a:pt x="79" y="207"/>
                    <a:pt x="79" y="207"/>
                  </a:cubicBezTo>
                  <a:cubicBezTo>
                    <a:pt x="79" y="206"/>
                    <a:pt x="80" y="206"/>
                    <a:pt x="80" y="206"/>
                  </a:cubicBezTo>
                  <a:cubicBezTo>
                    <a:pt x="80" y="206"/>
                    <a:pt x="80" y="206"/>
                    <a:pt x="81" y="205"/>
                  </a:cubicBezTo>
                  <a:cubicBezTo>
                    <a:pt x="81" y="205"/>
                    <a:pt x="81" y="205"/>
                    <a:pt x="82" y="205"/>
                  </a:cubicBezTo>
                  <a:cubicBezTo>
                    <a:pt x="82" y="204"/>
                    <a:pt x="82" y="204"/>
                    <a:pt x="82" y="204"/>
                  </a:cubicBezTo>
                  <a:cubicBezTo>
                    <a:pt x="81" y="204"/>
                    <a:pt x="81" y="203"/>
                    <a:pt x="81" y="204"/>
                  </a:cubicBezTo>
                  <a:cubicBezTo>
                    <a:pt x="80" y="204"/>
                    <a:pt x="80" y="204"/>
                    <a:pt x="79" y="204"/>
                  </a:cubicBezTo>
                  <a:cubicBezTo>
                    <a:pt x="79" y="204"/>
                    <a:pt x="79" y="204"/>
                    <a:pt x="79" y="204"/>
                  </a:cubicBezTo>
                  <a:close/>
                  <a:moveTo>
                    <a:pt x="4" y="205"/>
                  </a:moveTo>
                  <a:cubicBezTo>
                    <a:pt x="3" y="205"/>
                    <a:pt x="3" y="204"/>
                    <a:pt x="3" y="204"/>
                  </a:cubicBezTo>
                  <a:cubicBezTo>
                    <a:pt x="3" y="203"/>
                    <a:pt x="3" y="203"/>
                    <a:pt x="2" y="203"/>
                  </a:cubicBezTo>
                  <a:cubicBezTo>
                    <a:pt x="1"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4" y="203"/>
                    <a:pt x="134" y="203"/>
                    <a:pt x="134" y="202"/>
                  </a:cubicBezTo>
                  <a:cubicBezTo>
                    <a:pt x="133" y="202"/>
                    <a:pt x="133" y="202"/>
                    <a:pt x="133" y="203"/>
                  </a:cubicBezTo>
                  <a:cubicBezTo>
                    <a:pt x="133" y="204"/>
                    <a:pt x="133" y="204"/>
                    <a:pt x="134" y="204"/>
                  </a:cubicBezTo>
                  <a:close/>
                  <a:moveTo>
                    <a:pt x="23" y="206"/>
                  </a:moveTo>
                  <a:cubicBezTo>
                    <a:pt x="24" y="205"/>
                    <a:pt x="24" y="205"/>
                    <a:pt x="23" y="205"/>
                  </a:cubicBezTo>
                  <a:cubicBezTo>
                    <a:pt x="23" y="204"/>
                    <a:pt x="23" y="204"/>
                    <a:pt x="23" y="203"/>
                  </a:cubicBezTo>
                  <a:cubicBezTo>
                    <a:pt x="23" y="203"/>
                    <a:pt x="24" y="202"/>
                    <a:pt x="25" y="202"/>
                  </a:cubicBezTo>
                  <a:cubicBezTo>
                    <a:pt x="25" y="202"/>
                    <a:pt x="26" y="201"/>
                    <a:pt x="25" y="200"/>
                  </a:cubicBezTo>
                  <a:cubicBezTo>
                    <a:pt x="25" y="200"/>
                    <a:pt x="24" y="200"/>
                    <a:pt x="24" y="200"/>
                  </a:cubicBezTo>
                  <a:cubicBezTo>
                    <a:pt x="24" y="200"/>
                    <a:pt x="23" y="201"/>
                    <a:pt x="23" y="201"/>
                  </a:cubicBezTo>
                  <a:cubicBezTo>
                    <a:pt x="23" y="201"/>
                    <a:pt x="23" y="202"/>
                    <a:pt x="22"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3" y="201"/>
                  </a:cubicBezTo>
                  <a:cubicBezTo>
                    <a:pt x="4" y="201"/>
                    <a:pt x="4" y="202"/>
                    <a:pt x="4" y="202"/>
                  </a:cubicBezTo>
                  <a:cubicBezTo>
                    <a:pt x="4" y="202"/>
                    <a:pt x="5" y="201"/>
                    <a:pt x="5" y="201"/>
                  </a:cubicBezTo>
                  <a:cubicBezTo>
                    <a:pt x="5" y="201"/>
                    <a:pt x="5" y="201"/>
                    <a:pt x="5" y="200"/>
                  </a:cubicBezTo>
                  <a:lnTo>
                    <a:pt x="3" y="200"/>
                  </a:lnTo>
                  <a:close/>
                  <a:moveTo>
                    <a:pt x="137" y="201"/>
                  </a:moveTo>
                  <a:cubicBezTo>
                    <a:pt x="137" y="200"/>
                    <a:pt x="137" y="200"/>
                    <a:pt x="137" y="199"/>
                  </a:cubicBezTo>
                  <a:cubicBezTo>
                    <a:pt x="136" y="199"/>
                    <a:pt x="135" y="199"/>
                    <a:pt x="135" y="199"/>
                  </a:cubicBezTo>
                  <a:cubicBezTo>
                    <a:pt x="134" y="200"/>
                    <a:pt x="134" y="200"/>
                    <a:pt x="134" y="201"/>
                  </a:cubicBezTo>
                  <a:cubicBezTo>
                    <a:pt x="134" y="201"/>
                    <a:pt x="134" y="202"/>
                    <a:pt x="135" y="202"/>
                  </a:cubicBezTo>
                  <a:cubicBezTo>
                    <a:pt x="135" y="202"/>
                    <a:pt x="136" y="202"/>
                    <a:pt x="136" y="202"/>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7"/>
                  </a:moveTo>
                  <a:cubicBezTo>
                    <a:pt x="19" y="198"/>
                    <a:pt x="19" y="198"/>
                    <a:pt x="19" y="198"/>
                  </a:cubicBezTo>
                  <a:cubicBezTo>
                    <a:pt x="19" y="199"/>
                    <a:pt x="19" y="199"/>
                    <a:pt x="19" y="198"/>
                  </a:cubicBezTo>
                  <a:cubicBezTo>
                    <a:pt x="19" y="198"/>
                    <a:pt x="19" y="198"/>
                    <a:pt x="19" y="198"/>
                  </a:cubicBezTo>
                  <a:cubicBezTo>
                    <a:pt x="19" y="198"/>
                    <a:pt x="19" y="198"/>
                    <a:pt x="19" y="197"/>
                  </a:cubicBezTo>
                  <a:close/>
                  <a:moveTo>
                    <a:pt x="13" y="198"/>
                  </a:moveTo>
                  <a:cubicBezTo>
                    <a:pt x="13" y="199"/>
                    <a:pt x="14" y="199"/>
                    <a:pt x="15" y="199"/>
                  </a:cubicBezTo>
                  <a:cubicBezTo>
                    <a:pt x="17" y="199"/>
                    <a:pt x="17" y="198"/>
                    <a:pt x="18" y="198"/>
                  </a:cubicBezTo>
                  <a:cubicBezTo>
                    <a:pt x="18" y="197"/>
                    <a:pt x="17" y="197"/>
                    <a:pt x="17" y="197"/>
                  </a:cubicBezTo>
                  <a:cubicBezTo>
                    <a:pt x="16" y="197"/>
                    <a:pt x="16" y="197"/>
                    <a:pt x="16" y="197"/>
                  </a:cubicBezTo>
                  <a:cubicBezTo>
                    <a:pt x="15" y="197"/>
                    <a:pt x="15" y="197"/>
                    <a:pt x="14" y="197"/>
                  </a:cubicBezTo>
                  <a:cubicBezTo>
                    <a:pt x="14" y="197"/>
                    <a:pt x="14" y="197"/>
                    <a:pt x="13" y="196"/>
                  </a:cubicBezTo>
                  <a:cubicBezTo>
                    <a:pt x="13" y="197"/>
                    <a:pt x="13" y="197"/>
                    <a:pt x="13" y="197"/>
                  </a:cubicBezTo>
                  <a:cubicBezTo>
                    <a:pt x="12" y="197"/>
                    <a:pt x="12" y="197"/>
                    <a:pt x="13" y="198"/>
                  </a:cubicBezTo>
                  <a:close/>
                  <a:moveTo>
                    <a:pt x="136" y="197"/>
                  </a:moveTo>
                  <a:cubicBezTo>
                    <a:pt x="137" y="197"/>
                    <a:pt x="137" y="197"/>
                    <a:pt x="137" y="197"/>
                  </a:cubicBezTo>
                  <a:cubicBezTo>
                    <a:pt x="137" y="197"/>
                    <a:pt x="138" y="198"/>
                    <a:pt x="138" y="197"/>
                  </a:cubicBezTo>
                  <a:cubicBezTo>
                    <a:pt x="138" y="197"/>
                    <a:pt x="138" y="196"/>
                    <a:pt x="137" y="196"/>
                  </a:cubicBezTo>
                  <a:cubicBezTo>
                    <a:pt x="137" y="196"/>
                    <a:pt x="137" y="196"/>
                    <a:pt x="136" y="197"/>
                  </a:cubicBezTo>
                  <a:close/>
                  <a:moveTo>
                    <a:pt x="142" y="195"/>
                  </a:moveTo>
                  <a:cubicBezTo>
                    <a:pt x="141" y="195"/>
                    <a:pt x="141" y="195"/>
                    <a:pt x="141"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0" y="195"/>
                  </a:cubicBezTo>
                  <a:cubicBezTo>
                    <a:pt x="30" y="195"/>
                    <a:pt x="30" y="194"/>
                    <a:pt x="29" y="194"/>
                  </a:cubicBezTo>
                  <a:cubicBezTo>
                    <a:pt x="29" y="195"/>
                    <a:pt x="29" y="196"/>
                    <a:pt x="29" y="196"/>
                  </a:cubicBezTo>
                  <a:cubicBezTo>
                    <a:pt x="29" y="197"/>
                    <a:pt x="30" y="197"/>
                    <a:pt x="30" y="197"/>
                  </a:cubicBezTo>
                  <a:close/>
                  <a:moveTo>
                    <a:pt x="13" y="195"/>
                  </a:moveTo>
                  <a:lnTo>
                    <a:pt x="14" y="195"/>
                  </a:lnTo>
                  <a:lnTo>
                    <a:pt x="15" y="194"/>
                  </a:lnTo>
                  <a:lnTo>
                    <a:pt x="13" y="194"/>
                  </a:lnTo>
                  <a:lnTo>
                    <a:pt x="13" y="195"/>
                  </a:lnTo>
                  <a:close/>
                  <a:moveTo>
                    <a:pt x="3" y="193"/>
                  </a:moveTo>
                  <a:cubicBezTo>
                    <a:pt x="3" y="193"/>
                    <a:pt x="3" y="193"/>
                    <a:pt x="3" y="193"/>
                  </a:cubicBezTo>
                  <a:cubicBezTo>
                    <a:pt x="3" y="193"/>
                    <a:pt x="3" y="194"/>
                    <a:pt x="3" y="194"/>
                  </a:cubicBezTo>
                  <a:cubicBezTo>
                    <a:pt x="3" y="194"/>
                    <a:pt x="3" y="194"/>
                    <a:pt x="3" y="194"/>
                  </a:cubicBezTo>
                  <a:cubicBezTo>
                    <a:pt x="4" y="194"/>
                    <a:pt x="4" y="193"/>
                    <a:pt x="3"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3"/>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3" y="192"/>
                  </a:cubicBezTo>
                  <a:cubicBezTo>
                    <a:pt x="43" y="191"/>
                    <a:pt x="43" y="191"/>
                    <a:pt x="43" y="191"/>
                  </a:cubicBezTo>
                  <a:cubicBezTo>
                    <a:pt x="43" y="191"/>
                    <a:pt x="43" y="191"/>
                    <a:pt x="43" y="191"/>
                  </a:cubicBezTo>
                  <a:cubicBezTo>
                    <a:pt x="43" y="191"/>
                    <a:pt x="43" y="191"/>
                    <a:pt x="43" y="191"/>
                  </a:cubicBezTo>
                  <a:cubicBezTo>
                    <a:pt x="43" y="192"/>
                    <a:pt x="42" y="192"/>
                    <a:pt x="43" y="192"/>
                  </a:cubicBezTo>
                  <a:close/>
                  <a:moveTo>
                    <a:pt x="162" y="190"/>
                  </a:moveTo>
                  <a:cubicBezTo>
                    <a:pt x="162" y="190"/>
                    <a:pt x="162" y="190"/>
                    <a:pt x="161" y="190"/>
                  </a:cubicBezTo>
                  <a:cubicBezTo>
                    <a:pt x="161" y="190"/>
                    <a:pt x="161" y="190"/>
                    <a:pt x="161" y="190"/>
                  </a:cubicBezTo>
                  <a:cubicBezTo>
                    <a:pt x="161" y="190"/>
                    <a:pt x="161" y="190"/>
                    <a:pt x="161" y="190"/>
                  </a:cubicBezTo>
                  <a:cubicBezTo>
                    <a:pt x="161" y="191"/>
                    <a:pt x="162" y="190"/>
                    <a:pt x="162" y="190"/>
                  </a:cubicBezTo>
                  <a:close/>
                  <a:moveTo>
                    <a:pt x="159" y="190"/>
                  </a:moveTo>
                  <a:cubicBezTo>
                    <a:pt x="159" y="190"/>
                    <a:pt x="159" y="190"/>
                    <a:pt x="159" y="190"/>
                  </a:cubicBezTo>
                  <a:cubicBezTo>
                    <a:pt x="158" y="190"/>
                    <a:pt x="158" y="190"/>
                    <a:pt x="158" y="190"/>
                  </a:cubicBezTo>
                  <a:cubicBezTo>
                    <a:pt x="159" y="190"/>
                    <a:pt x="159" y="190"/>
                    <a:pt x="159" y="190"/>
                  </a:cubicBezTo>
                  <a:close/>
                  <a:moveTo>
                    <a:pt x="165" y="190"/>
                  </a:moveTo>
                  <a:cubicBezTo>
                    <a:pt x="164" y="190"/>
                    <a:pt x="163" y="190"/>
                    <a:pt x="163" y="190"/>
                  </a:cubicBezTo>
                  <a:cubicBezTo>
                    <a:pt x="162" y="190"/>
                    <a:pt x="162" y="190"/>
                    <a:pt x="163" y="190"/>
                  </a:cubicBezTo>
                  <a:cubicBezTo>
                    <a:pt x="163" y="190"/>
                    <a:pt x="163" y="191"/>
                    <a:pt x="163" y="191"/>
                  </a:cubicBezTo>
                  <a:cubicBezTo>
                    <a:pt x="164" y="191"/>
                    <a:pt x="164" y="190"/>
                    <a:pt x="164" y="190"/>
                  </a:cubicBezTo>
                  <a:cubicBezTo>
                    <a:pt x="164" y="190"/>
                    <a:pt x="165" y="190"/>
                    <a:pt x="165" y="190"/>
                  </a:cubicBezTo>
                  <a:close/>
                  <a:moveTo>
                    <a:pt x="16" y="185"/>
                  </a:moveTo>
                  <a:lnTo>
                    <a:pt x="17" y="185"/>
                  </a:lnTo>
                  <a:cubicBezTo>
                    <a:pt x="17" y="185"/>
                    <a:pt x="17" y="185"/>
                    <a:pt x="17" y="185"/>
                  </a:cubicBezTo>
                  <a:cubicBezTo>
                    <a:pt x="17" y="184"/>
                    <a:pt x="17" y="184"/>
                    <a:pt x="17" y="184"/>
                  </a:cubicBezTo>
                  <a:cubicBezTo>
                    <a:pt x="17" y="184"/>
                    <a:pt x="17" y="184"/>
                    <a:pt x="16" y="184"/>
                  </a:cubicBezTo>
                  <a:cubicBezTo>
                    <a:pt x="16" y="184"/>
                    <a:pt x="16" y="184"/>
                    <a:pt x="16" y="184"/>
                  </a:cubicBezTo>
                  <a:lnTo>
                    <a:pt x="16" y="185"/>
                  </a:lnTo>
                  <a:close/>
                  <a:moveTo>
                    <a:pt x="27" y="182"/>
                  </a:moveTo>
                  <a:cubicBezTo>
                    <a:pt x="27" y="183"/>
                    <a:pt x="27" y="183"/>
                    <a:pt x="27" y="184"/>
                  </a:cubicBezTo>
                  <a:cubicBezTo>
                    <a:pt x="28" y="184"/>
                    <a:pt x="28" y="184"/>
                    <a:pt x="28" y="183"/>
                  </a:cubicBezTo>
                  <a:cubicBezTo>
                    <a:pt x="28" y="183"/>
                    <a:pt x="28" y="183"/>
                    <a:pt x="28" y="183"/>
                  </a:cubicBezTo>
                  <a:cubicBezTo>
                    <a:pt x="28" y="183"/>
                    <a:pt x="28" y="183"/>
                    <a:pt x="27" y="182"/>
                  </a:cubicBezTo>
                  <a:close/>
                  <a:moveTo>
                    <a:pt x="5" y="182"/>
                  </a:moveTo>
                  <a:cubicBezTo>
                    <a:pt x="6" y="182"/>
                    <a:pt x="6" y="182"/>
                    <a:pt x="7" y="182"/>
                  </a:cubicBezTo>
                  <a:cubicBezTo>
                    <a:pt x="7" y="182"/>
                    <a:pt x="7" y="182"/>
                    <a:pt x="7" y="181"/>
                  </a:cubicBezTo>
                  <a:cubicBezTo>
                    <a:pt x="7" y="180"/>
                    <a:pt x="6" y="180"/>
                    <a:pt x="5" y="180"/>
                  </a:cubicBezTo>
                  <a:lnTo>
                    <a:pt x="5" y="182"/>
                  </a:lnTo>
                  <a:close/>
                  <a:moveTo>
                    <a:pt x="168" y="177"/>
                  </a:moveTo>
                  <a:cubicBezTo>
                    <a:pt x="168" y="177"/>
                    <a:pt x="167" y="177"/>
                    <a:pt x="167" y="177"/>
                  </a:cubicBezTo>
                  <a:cubicBezTo>
                    <a:pt x="167" y="177"/>
                    <a:pt x="167" y="177"/>
                    <a:pt x="167" y="177"/>
                  </a:cubicBezTo>
                  <a:cubicBezTo>
                    <a:pt x="168" y="177"/>
                    <a:pt x="168" y="177"/>
                    <a:pt x="168" y="177"/>
                  </a:cubicBezTo>
                  <a:close/>
                  <a:moveTo>
                    <a:pt x="161" y="174"/>
                  </a:moveTo>
                  <a:cubicBezTo>
                    <a:pt x="161" y="174"/>
                    <a:pt x="161" y="174"/>
                    <a:pt x="160" y="174"/>
                  </a:cubicBezTo>
                  <a:cubicBezTo>
                    <a:pt x="160" y="174"/>
                    <a:pt x="160" y="174"/>
                    <a:pt x="160" y="174"/>
                  </a:cubicBezTo>
                  <a:cubicBezTo>
                    <a:pt x="160"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5" y="159"/>
                    <a:pt x="35" y="158"/>
                    <a:pt x="34" y="158"/>
                  </a:cubicBezTo>
                  <a:cubicBezTo>
                    <a:pt x="34" y="158"/>
                    <a:pt x="34" y="158"/>
                    <a:pt x="34" y="159"/>
                  </a:cubicBezTo>
                  <a:cubicBezTo>
                    <a:pt x="34" y="159"/>
                    <a:pt x="34" y="159"/>
                    <a:pt x="34" y="159"/>
                  </a:cubicBezTo>
                  <a:lnTo>
                    <a:pt x="35" y="159"/>
                  </a:lnTo>
                  <a:close/>
                  <a:moveTo>
                    <a:pt x="6" y="155"/>
                  </a:moveTo>
                  <a:cubicBezTo>
                    <a:pt x="6" y="155"/>
                    <a:pt x="6" y="155"/>
                    <a:pt x="5" y="155"/>
                  </a:cubicBezTo>
                  <a:cubicBezTo>
                    <a:pt x="5" y="155"/>
                    <a:pt x="5" y="155"/>
                    <a:pt x="5" y="156"/>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2"/>
                    <a:pt x="59" y="112"/>
                    <a:pt x="60" y="112"/>
                  </a:cubicBezTo>
                  <a:cubicBezTo>
                    <a:pt x="60" y="112"/>
                    <a:pt x="60" y="112"/>
                    <a:pt x="61" y="112"/>
                  </a:cubicBezTo>
                  <a:cubicBezTo>
                    <a:pt x="61" y="112"/>
                    <a:pt x="61"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4" y="89"/>
                    <a:pt x="114" y="89"/>
                  </a:cubicBezTo>
                  <a:cubicBezTo>
                    <a:pt x="114" y="89"/>
                    <a:pt x="115" y="89"/>
                    <a:pt x="115" y="89"/>
                  </a:cubicBezTo>
                  <a:cubicBezTo>
                    <a:pt x="115" y="90"/>
                    <a:pt x="115" y="90"/>
                    <a:pt x="115" y="89"/>
                  </a:cubicBezTo>
                  <a:close/>
                  <a:moveTo>
                    <a:pt x="111" y="89"/>
                  </a:moveTo>
                  <a:cubicBezTo>
                    <a:pt x="112" y="88"/>
                    <a:pt x="111"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4"/>
                    <a:pt x="7" y="83"/>
                  </a:cubicBezTo>
                  <a:lnTo>
                    <a:pt x="5" y="83"/>
                  </a:lnTo>
                  <a:lnTo>
                    <a:pt x="5" y="84"/>
                  </a:lnTo>
                  <a:close/>
                  <a:moveTo>
                    <a:pt x="109" y="86"/>
                  </a:moveTo>
                  <a:cubicBezTo>
                    <a:pt x="110" y="85"/>
                    <a:pt x="110" y="85"/>
                    <a:pt x="110" y="84"/>
                  </a:cubicBezTo>
                  <a:cubicBezTo>
                    <a:pt x="110" y="84"/>
                    <a:pt x="109" y="84"/>
                    <a:pt x="109" y="83"/>
                  </a:cubicBezTo>
                  <a:cubicBezTo>
                    <a:pt x="109" y="83"/>
                    <a:pt x="108" y="82"/>
                    <a:pt x="108" y="82"/>
                  </a:cubicBezTo>
                  <a:cubicBezTo>
                    <a:pt x="108" y="82"/>
                    <a:pt x="107" y="81"/>
                    <a:pt x="107" y="81"/>
                  </a:cubicBezTo>
                  <a:cubicBezTo>
                    <a:pt x="107" y="82"/>
                    <a:pt x="107" y="83"/>
                    <a:pt x="107" y="84"/>
                  </a:cubicBezTo>
                  <a:cubicBezTo>
                    <a:pt x="108" y="85"/>
                    <a:pt x="108" y="86"/>
                    <a:pt x="109" y="86"/>
                  </a:cubicBezTo>
                  <a:close/>
                  <a:moveTo>
                    <a:pt x="92" y="78"/>
                  </a:moveTo>
                  <a:cubicBezTo>
                    <a:pt x="93" y="78"/>
                    <a:pt x="93" y="78"/>
                    <a:pt x="94" y="78"/>
                  </a:cubicBezTo>
                  <a:cubicBezTo>
                    <a:pt x="94" y="77"/>
                    <a:pt x="93"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7" y="79"/>
                    <a:pt x="107" y="79"/>
                    <a:pt x="107" y="78"/>
                  </a:cubicBezTo>
                  <a:cubicBezTo>
                    <a:pt x="107" y="78"/>
                    <a:pt x="106" y="78"/>
                    <a:pt x="106" y="77"/>
                  </a:cubicBezTo>
                  <a:cubicBezTo>
                    <a:pt x="107" y="76"/>
                    <a:pt x="107" y="76"/>
                    <a:pt x="107" y="76"/>
                  </a:cubicBezTo>
                  <a:cubicBezTo>
                    <a:pt x="108" y="76"/>
                    <a:pt x="108" y="76"/>
                    <a:pt x="108" y="75"/>
                  </a:cubicBezTo>
                  <a:cubicBezTo>
                    <a:pt x="108" y="74"/>
                    <a:pt x="107" y="74"/>
                    <a:pt x="106" y="74"/>
                  </a:cubicBezTo>
                  <a:cubicBezTo>
                    <a:pt x="106" y="75"/>
                    <a:pt x="106"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5" y="68"/>
                    <a:pt x="146" y="67"/>
                  </a:cubicBezTo>
                  <a:cubicBezTo>
                    <a:pt x="146" y="67"/>
                    <a:pt x="146" y="67"/>
                    <a:pt x="146" y="67"/>
                  </a:cubicBezTo>
                  <a:cubicBezTo>
                    <a:pt x="146" y="67"/>
                    <a:pt x="146" y="67"/>
                    <a:pt x="145" y="67"/>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4" y="66"/>
                    <a:pt x="165" y="66"/>
                    <a:pt x="165" y="66"/>
                  </a:cubicBezTo>
                  <a:close/>
                  <a:moveTo>
                    <a:pt x="124" y="64"/>
                  </a:moveTo>
                  <a:cubicBezTo>
                    <a:pt x="124" y="63"/>
                    <a:pt x="124" y="63"/>
                    <a:pt x="124" y="64"/>
                  </a:cubicBezTo>
                  <a:cubicBezTo>
                    <a:pt x="123" y="64"/>
                    <a:pt x="123" y="64"/>
                    <a:pt x="124" y="64"/>
                  </a:cubicBezTo>
                  <a:cubicBezTo>
                    <a:pt x="124" y="64"/>
                    <a:pt x="124" y="64"/>
                    <a:pt x="124" y="64"/>
                  </a:cubicBezTo>
                  <a:cubicBezTo>
                    <a:pt x="124" y="64"/>
                    <a:pt x="124" y="64"/>
                    <a:pt x="124" y="64"/>
                  </a:cubicBezTo>
                  <a:close/>
                  <a:moveTo>
                    <a:pt x="169" y="65"/>
                  </a:moveTo>
                  <a:cubicBezTo>
                    <a:pt x="170" y="65"/>
                    <a:pt x="169" y="64"/>
                    <a:pt x="169" y="64"/>
                  </a:cubicBezTo>
                  <a:cubicBezTo>
                    <a:pt x="169" y="64"/>
                    <a:pt x="169" y="63"/>
                    <a:pt x="168" y="63"/>
                  </a:cubicBezTo>
                  <a:cubicBezTo>
                    <a:pt x="168" y="64"/>
                    <a:pt x="168" y="64"/>
                    <a:pt x="168" y="65"/>
                  </a:cubicBezTo>
                  <a:lnTo>
                    <a:pt x="169" y="65"/>
                  </a:lnTo>
                  <a:close/>
                  <a:moveTo>
                    <a:pt x="167" y="64"/>
                  </a:moveTo>
                  <a:cubicBezTo>
                    <a:pt x="167" y="63"/>
                    <a:pt x="167" y="63"/>
                    <a:pt x="166" y="63"/>
                  </a:cubicBezTo>
                  <a:cubicBezTo>
                    <a:pt x="166" y="63"/>
                    <a:pt x="166" y="63"/>
                    <a:pt x="166" y="63"/>
                  </a:cubicBezTo>
                  <a:cubicBezTo>
                    <a:pt x="166" y="63"/>
                    <a:pt x="166" y="64"/>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0" y="63"/>
                    <a:pt x="150" y="63"/>
                  </a:cubicBezTo>
                  <a:cubicBezTo>
                    <a:pt x="150" y="63"/>
                    <a:pt x="149" y="62"/>
                    <a:pt x="149" y="62"/>
                  </a:cubicBezTo>
                  <a:cubicBezTo>
                    <a:pt x="149" y="63"/>
                    <a:pt x="149" y="63"/>
                    <a:pt x="149" y="63"/>
                  </a:cubicBezTo>
                  <a:cubicBezTo>
                    <a:pt x="149" y="63"/>
                    <a:pt x="148" y="63"/>
                    <a:pt x="148" y="63"/>
                  </a:cubicBezTo>
                  <a:close/>
                  <a:moveTo>
                    <a:pt x="25" y="64"/>
                  </a:moveTo>
                  <a:cubicBezTo>
                    <a:pt x="25" y="64"/>
                    <a:pt x="26" y="64"/>
                    <a:pt x="26" y="63"/>
                  </a:cubicBezTo>
                  <a:cubicBezTo>
                    <a:pt x="25" y="62"/>
                    <a:pt x="25" y="62"/>
                    <a:pt x="24" y="62"/>
                  </a:cubicBezTo>
                  <a:cubicBezTo>
                    <a:pt x="24" y="63"/>
                    <a:pt x="24" y="63"/>
                    <a:pt x="24" y="64"/>
                  </a:cubicBezTo>
                  <a:cubicBezTo>
                    <a:pt x="24" y="64"/>
                    <a:pt x="24" y="64"/>
                    <a:pt x="25" y="64"/>
                  </a:cubicBezTo>
                  <a:close/>
                  <a:moveTo>
                    <a:pt x="165" y="63"/>
                  </a:moveTo>
                  <a:cubicBezTo>
                    <a:pt x="166" y="62"/>
                    <a:pt x="165" y="62"/>
                    <a:pt x="165" y="62"/>
                  </a:cubicBezTo>
                  <a:cubicBezTo>
                    <a:pt x="164" y="62"/>
                    <a:pt x="164" y="62"/>
                    <a:pt x="164" y="62"/>
                  </a:cubicBezTo>
                  <a:cubicBezTo>
                    <a:pt x="164" y="62"/>
                    <a:pt x="165" y="63"/>
                    <a:pt x="164" y="63"/>
                  </a:cubicBezTo>
                  <a:lnTo>
                    <a:pt x="165" y="63"/>
                  </a:lnTo>
                  <a:close/>
                  <a:moveTo>
                    <a:pt x="158" y="62"/>
                  </a:moveTo>
                  <a:cubicBezTo>
                    <a:pt x="158" y="62"/>
                    <a:pt x="158" y="62"/>
                    <a:pt x="158" y="62"/>
                  </a:cubicBezTo>
                  <a:cubicBezTo>
                    <a:pt x="158" y="62"/>
                    <a:pt x="158" y="61"/>
                    <a:pt x="158" y="61"/>
                  </a:cubicBezTo>
                  <a:cubicBezTo>
                    <a:pt x="158" y="61"/>
                    <a:pt x="158" y="61"/>
                    <a:pt x="157" y="61"/>
                  </a:cubicBezTo>
                  <a:lnTo>
                    <a:pt x="157" y="62"/>
                  </a:lnTo>
                  <a:cubicBezTo>
                    <a:pt x="157" y="62"/>
                    <a:pt x="158" y="62"/>
                    <a:pt x="158" y="62"/>
                  </a:cubicBezTo>
                  <a:close/>
                  <a:moveTo>
                    <a:pt x="155" y="62"/>
                  </a:moveTo>
                  <a:cubicBezTo>
                    <a:pt x="155" y="62"/>
                    <a:pt x="155" y="61"/>
                    <a:pt x="154" y="61"/>
                  </a:cubicBezTo>
                  <a:cubicBezTo>
                    <a:pt x="154" y="61"/>
                    <a:pt x="154" y="61"/>
                    <a:pt x="153" y="61"/>
                  </a:cubicBezTo>
                  <a:cubicBezTo>
                    <a:pt x="153" y="62"/>
                    <a:pt x="153" y="62"/>
                    <a:pt x="155" y="62"/>
                  </a:cubicBezTo>
                  <a:close/>
                  <a:moveTo>
                    <a:pt x="132" y="61"/>
                  </a:moveTo>
                  <a:cubicBezTo>
                    <a:pt x="132" y="62"/>
                    <a:pt x="132" y="62"/>
                    <a:pt x="133" y="62"/>
                  </a:cubicBezTo>
                  <a:cubicBezTo>
                    <a:pt x="133" y="62"/>
                    <a:pt x="134" y="62"/>
                    <a:pt x="134" y="62"/>
                  </a:cubicBezTo>
                  <a:cubicBezTo>
                    <a:pt x="134" y="61"/>
                    <a:pt x="134" y="61"/>
                    <a:pt x="133"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7"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7"/>
                    <a:pt x="135" y="57"/>
                    <a:pt x="135" y="57"/>
                  </a:cubicBezTo>
                  <a:cubicBezTo>
                    <a:pt x="135" y="57"/>
                    <a:pt x="135" y="57"/>
                    <a:pt x="135" y="57"/>
                  </a:cubicBezTo>
                  <a:cubicBezTo>
                    <a:pt x="135" y="57"/>
                    <a:pt x="135" y="57"/>
                    <a:pt x="135" y="56"/>
                  </a:cubicBezTo>
                  <a:close/>
                  <a:moveTo>
                    <a:pt x="37" y="57"/>
                  </a:moveTo>
                  <a:cubicBezTo>
                    <a:pt x="37" y="56"/>
                    <a:pt x="37" y="56"/>
                    <a:pt x="37" y="57"/>
                  </a:cubicBezTo>
                  <a:cubicBezTo>
                    <a:pt x="37" y="57"/>
                    <a:pt x="37" y="57"/>
                    <a:pt x="37" y="57"/>
                  </a:cubicBezTo>
                  <a:cubicBezTo>
                    <a:pt x="37" y="57"/>
                    <a:pt x="37" y="57"/>
                    <a:pt x="37" y="57"/>
                  </a:cubicBezTo>
                  <a:cubicBezTo>
                    <a:pt x="37" y="57"/>
                    <a:pt x="37"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4" y="59"/>
                    <a:pt x="95" y="60"/>
                    <a:pt x="95" y="60"/>
                  </a:cubicBezTo>
                  <a:close/>
                  <a:moveTo>
                    <a:pt x="131" y="54"/>
                  </a:moveTo>
                  <a:cubicBezTo>
                    <a:pt x="131" y="54"/>
                    <a:pt x="131" y="54"/>
                    <a:pt x="131" y="54"/>
                  </a:cubicBezTo>
                  <a:cubicBezTo>
                    <a:pt x="131" y="54"/>
                    <a:pt x="131" y="54"/>
                    <a:pt x="131" y="54"/>
                  </a:cubicBezTo>
                  <a:cubicBezTo>
                    <a:pt x="132" y="53"/>
                    <a:pt x="132" y="53"/>
                    <a:pt x="132" y="53"/>
                  </a:cubicBezTo>
                  <a:cubicBezTo>
                    <a:pt x="132" y="53"/>
                    <a:pt x="132" y="53"/>
                    <a:pt x="131" y="54"/>
                  </a:cubicBezTo>
                  <a:close/>
                  <a:moveTo>
                    <a:pt x="104" y="53"/>
                  </a:moveTo>
                  <a:lnTo>
                    <a:pt x="105" y="54"/>
                  </a:lnTo>
                  <a:lnTo>
                    <a:pt x="104" y="52"/>
                  </a:lnTo>
                  <a:lnTo>
                    <a:pt x="104" y="52"/>
                  </a:lnTo>
                  <a:lnTo>
                    <a:pt x="104" y="53"/>
                  </a:lnTo>
                  <a:close/>
                  <a:moveTo>
                    <a:pt x="134" y="53"/>
                  </a:moveTo>
                  <a:cubicBezTo>
                    <a:pt x="134" y="53"/>
                    <a:pt x="134" y="52"/>
                    <a:pt x="134" y="52"/>
                  </a:cubicBezTo>
                  <a:cubicBezTo>
                    <a:pt x="134" y="52"/>
                    <a:pt x="134" y="53"/>
                    <a:pt x="134" y="53"/>
                  </a:cubicBezTo>
                  <a:cubicBezTo>
                    <a:pt x="134" y="53"/>
                    <a:pt x="134" y="53"/>
                    <a:pt x="134" y="53"/>
                  </a:cubicBezTo>
                  <a:cubicBezTo>
                    <a:pt x="134" y="53"/>
                    <a:pt x="134" y="53"/>
                    <a:pt x="134" y="53"/>
                  </a:cubicBezTo>
                  <a:close/>
                  <a:moveTo>
                    <a:pt x="135" y="54"/>
                  </a:moveTo>
                  <a:cubicBezTo>
                    <a:pt x="135" y="54"/>
                    <a:pt x="135" y="54"/>
                    <a:pt x="136" y="54"/>
                  </a:cubicBezTo>
                  <a:cubicBezTo>
                    <a:pt x="136" y="54"/>
                    <a:pt x="137" y="55"/>
                    <a:pt x="137" y="55"/>
                  </a:cubicBezTo>
                  <a:cubicBezTo>
                    <a:pt x="138" y="55"/>
                    <a:pt x="138" y="55"/>
                    <a:pt x="139" y="55"/>
                  </a:cubicBezTo>
                  <a:cubicBezTo>
                    <a:pt x="139" y="55"/>
                    <a:pt x="139" y="54"/>
                    <a:pt x="140" y="54"/>
                  </a:cubicBezTo>
                  <a:cubicBezTo>
                    <a:pt x="139" y="54"/>
                    <a:pt x="139" y="54"/>
                    <a:pt x="138" y="53"/>
                  </a:cubicBezTo>
                  <a:cubicBezTo>
                    <a:pt x="138" y="53"/>
                    <a:pt x="138" y="53"/>
                    <a:pt x="138" y="53"/>
                  </a:cubicBezTo>
                  <a:cubicBezTo>
                    <a:pt x="137" y="52"/>
                    <a:pt x="137" y="52"/>
                    <a:pt x="137" y="52"/>
                  </a:cubicBezTo>
                  <a:cubicBezTo>
                    <a:pt x="137" y="51"/>
                    <a:pt x="136" y="51"/>
                    <a:pt x="136" y="51"/>
                  </a:cubicBezTo>
                  <a:lnTo>
                    <a:pt x="135" y="54"/>
                  </a:lnTo>
                  <a:close/>
                  <a:moveTo>
                    <a:pt x="139" y="51"/>
                  </a:moveTo>
                  <a:cubicBezTo>
                    <a:pt x="139" y="51"/>
                    <a:pt x="139" y="51"/>
                    <a:pt x="139" y="51"/>
                  </a:cubicBezTo>
                  <a:cubicBezTo>
                    <a:pt x="138" y="51"/>
                    <a:pt x="138"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1" y="51"/>
                    <a:pt x="122" y="51"/>
                  </a:cubicBezTo>
                  <a:cubicBezTo>
                    <a:pt x="122" y="51"/>
                    <a:pt x="123" y="50"/>
                    <a:pt x="123" y="50"/>
                  </a:cubicBezTo>
                  <a:lnTo>
                    <a:pt x="121" y="50"/>
                  </a:lnTo>
                  <a:cubicBezTo>
                    <a:pt x="121" y="50"/>
                    <a:pt x="121" y="50"/>
                    <a:pt x="121" y="51"/>
                  </a:cubicBezTo>
                  <a:cubicBezTo>
                    <a:pt x="120" y="51"/>
                    <a:pt x="120" y="52"/>
                    <a:pt x="121" y="52"/>
                  </a:cubicBezTo>
                  <a:close/>
                  <a:moveTo>
                    <a:pt x="139" y="50"/>
                  </a:moveTo>
                  <a:cubicBezTo>
                    <a:pt x="139" y="50"/>
                    <a:pt x="140" y="51"/>
                    <a:pt x="140" y="51"/>
                  </a:cubicBezTo>
                  <a:cubicBezTo>
                    <a:pt x="140" y="51"/>
                    <a:pt x="140" y="51"/>
                    <a:pt x="140" y="51"/>
                  </a:cubicBezTo>
                  <a:cubicBezTo>
                    <a:pt x="140" y="51"/>
                    <a:pt x="141" y="51"/>
                    <a:pt x="141" y="51"/>
                  </a:cubicBezTo>
                  <a:cubicBezTo>
                    <a:pt x="141" y="51"/>
                    <a:pt x="141" y="51"/>
                    <a:pt x="142" y="51"/>
                  </a:cubicBezTo>
                  <a:cubicBezTo>
                    <a:pt x="142" y="51"/>
                    <a:pt x="142" y="51"/>
                    <a:pt x="142" y="50"/>
                  </a:cubicBezTo>
                  <a:cubicBezTo>
                    <a:pt x="141" y="50"/>
                    <a:pt x="141" y="50"/>
                    <a:pt x="141" y="50"/>
                  </a:cubicBezTo>
                  <a:cubicBezTo>
                    <a:pt x="140" y="49"/>
                    <a:pt x="140" y="49"/>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3" y="51"/>
                    <a:pt x="164" y="51"/>
                    <a:pt x="164" y="50"/>
                  </a:cubicBezTo>
                  <a:cubicBezTo>
                    <a:pt x="165" y="50"/>
                    <a:pt x="164" y="49"/>
                    <a:pt x="164" y="49"/>
                  </a:cubicBezTo>
                  <a:cubicBezTo>
                    <a:pt x="164" y="49"/>
                    <a:pt x="163" y="49"/>
                    <a:pt x="163" y="49"/>
                  </a:cubicBezTo>
                  <a:cubicBezTo>
                    <a:pt x="163" y="49"/>
                    <a:pt x="162" y="49"/>
                    <a:pt x="162" y="49"/>
                  </a:cubicBezTo>
                  <a:cubicBezTo>
                    <a:pt x="161" y="49"/>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49" y="49"/>
                  </a:cubicBezTo>
                  <a:close/>
                  <a:moveTo>
                    <a:pt x="124" y="51"/>
                  </a:moveTo>
                  <a:cubicBezTo>
                    <a:pt x="124" y="51"/>
                    <a:pt x="124" y="52"/>
                    <a:pt x="124" y="53"/>
                  </a:cubicBezTo>
                  <a:lnTo>
                    <a:pt x="125" y="54"/>
                  </a:lnTo>
                  <a:cubicBezTo>
                    <a:pt x="125" y="54"/>
                    <a:pt x="125" y="54"/>
                    <a:pt x="125" y="55"/>
                  </a:cubicBezTo>
                  <a:cubicBezTo>
                    <a:pt x="125" y="55"/>
                    <a:pt x="126" y="56"/>
                    <a:pt x="126" y="55"/>
                  </a:cubicBezTo>
                  <a:cubicBezTo>
                    <a:pt x="127" y="54"/>
                    <a:pt x="127" y="54"/>
                    <a:pt x="128" y="53"/>
                  </a:cubicBezTo>
                  <a:cubicBezTo>
                    <a:pt x="128" y="53"/>
                    <a:pt x="129" y="52"/>
                    <a:pt x="129" y="50"/>
                  </a:cubicBezTo>
                  <a:cubicBezTo>
                    <a:pt x="128" y="50"/>
                    <a:pt x="128" y="50"/>
                    <a:pt x="128" y="50"/>
                  </a:cubicBezTo>
                  <a:cubicBezTo>
                    <a:pt x="128" y="49"/>
                    <a:pt x="128" y="49"/>
                    <a:pt x="128" y="49"/>
                  </a:cubicBezTo>
                  <a:cubicBezTo>
                    <a:pt x="127" y="49"/>
                    <a:pt x="126" y="49"/>
                    <a:pt x="125" y="49"/>
                  </a:cubicBezTo>
                  <a:cubicBezTo>
                    <a:pt x="125" y="48"/>
                    <a:pt x="124" y="48"/>
                    <a:pt x="123" y="48"/>
                  </a:cubicBezTo>
                  <a:cubicBezTo>
                    <a:pt x="123" y="49"/>
                    <a:pt x="123" y="49"/>
                    <a:pt x="123" y="50"/>
                  </a:cubicBezTo>
                  <a:cubicBezTo>
                    <a:pt x="124" y="50"/>
                    <a:pt x="124" y="50"/>
                    <a:pt x="124" y="51"/>
                  </a:cubicBezTo>
                  <a:close/>
                  <a:moveTo>
                    <a:pt x="9" y="47"/>
                  </a:moveTo>
                  <a:cubicBezTo>
                    <a:pt x="9" y="47"/>
                    <a:pt x="9" y="47"/>
                    <a:pt x="9" y="47"/>
                  </a:cubicBezTo>
                  <a:cubicBezTo>
                    <a:pt x="10" y="47"/>
                    <a:pt x="10" y="47"/>
                    <a:pt x="10" y="46"/>
                  </a:cubicBezTo>
                  <a:lnTo>
                    <a:pt x="8" y="46"/>
                  </a:lnTo>
                  <a:lnTo>
                    <a:pt x="9" y="47"/>
                  </a:lnTo>
                  <a:close/>
                  <a:moveTo>
                    <a:pt x="158" y="47"/>
                  </a:moveTo>
                  <a:cubicBezTo>
                    <a:pt x="159" y="47"/>
                    <a:pt x="159" y="47"/>
                    <a:pt x="160" y="47"/>
                  </a:cubicBezTo>
                  <a:cubicBezTo>
                    <a:pt x="160" y="47"/>
                    <a:pt x="160" y="46"/>
                    <a:pt x="160" y="46"/>
                  </a:cubicBezTo>
                  <a:lnTo>
                    <a:pt x="159" y="46"/>
                  </a:lnTo>
                  <a:cubicBezTo>
                    <a:pt x="159" y="46"/>
                    <a:pt x="159" y="46"/>
                    <a:pt x="159" y="46"/>
                  </a:cubicBezTo>
                  <a:cubicBezTo>
                    <a:pt x="158" y="47"/>
                    <a:pt x="158" y="47"/>
                    <a:pt x="158" y="47"/>
                  </a:cubicBezTo>
                  <a:close/>
                  <a:moveTo>
                    <a:pt x="155" y="46"/>
                  </a:moveTo>
                  <a:cubicBezTo>
                    <a:pt x="155" y="46"/>
                    <a:pt x="155" y="46"/>
                    <a:pt x="156" y="46"/>
                  </a:cubicBezTo>
                  <a:cubicBezTo>
                    <a:pt x="156" y="47"/>
                    <a:pt x="156" y="47"/>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3" y="45"/>
                    <a:pt x="63"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0" y="46"/>
                  </a:cubicBezTo>
                  <a:cubicBezTo>
                    <a:pt x="101" y="46"/>
                    <a:pt x="102" y="46"/>
                    <a:pt x="102" y="47"/>
                  </a:cubicBezTo>
                  <a:cubicBezTo>
                    <a:pt x="103" y="48"/>
                    <a:pt x="103" y="48"/>
                    <a:pt x="104" y="48"/>
                  </a:cubicBezTo>
                  <a:cubicBezTo>
                    <a:pt x="104" y="48"/>
                    <a:pt x="104" y="47"/>
                    <a:pt x="104" y="47"/>
                  </a:cubicBezTo>
                  <a:cubicBezTo>
                    <a:pt x="104" y="47"/>
                    <a:pt x="104" y="46"/>
                    <a:pt x="104" y="46"/>
                  </a:cubicBezTo>
                  <a:cubicBezTo>
                    <a:pt x="103" y="46"/>
                    <a:pt x="103" y="46"/>
                    <a:pt x="103" y="45"/>
                  </a:cubicBezTo>
                  <a:cubicBezTo>
                    <a:pt x="103" y="45"/>
                    <a:pt x="102" y="45"/>
                    <a:pt x="102" y="44"/>
                  </a:cubicBezTo>
                  <a:cubicBezTo>
                    <a:pt x="102" y="45"/>
                    <a:pt x="101" y="45"/>
                    <a:pt x="101" y="45"/>
                  </a:cubicBezTo>
                  <a:cubicBezTo>
                    <a:pt x="100" y="45"/>
                    <a:pt x="99" y="45"/>
                    <a:pt x="99" y="44"/>
                  </a:cubicBezTo>
                  <a:close/>
                  <a:moveTo>
                    <a:pt x="48" y="44"/>
                  </a:moveTo>
                  <a:lnTo>
                    <a:pt x="47" y="44"/>
                  </a:lnTo>
                  <a:cubicBezTo>
                    <a:pt x="47" y="45"/>
                    <a:pt x="47" y="46"/>
                    <a:pt x="48" y="46"/>
                  </a:cubicBezTo>
                  <a:lnTo>
                    <a:pt x="48" y="44"/>
                  </a:lnTo>
                  <a:close/>
                  <a:moveTo>
                    <a:pt x="130" y="45"/>
                  </a:moveTo>
                  <a:cubicBezTo>
                    <a:pt x="130" y="46"/>
                    <a:pt x="130" y="46"/>
                    <a:pt x="131" y="46"/>
                  </a:cubicBezTo>
                  <a:cubicBezTo>
                    <a:pt x="131" y="47"/>
                    <a:pt x="132" y="47"/>
                    <a:pt x="133" y="47"/>
                  </a:cubicBezTo>
                  <a:cubicBezTo>
                    <a:pt x="133" y="47"/>
                    <a:pt x="134" y="47"/>
                    <a:pt x="134" y="47"/>
                  </a:cubicBezTo>
                  <a:cubicBezTo>
                    <a:pt x="135" y="47"/>
                    <a:pt x="135" y="48"/>
                    <a:pt x="136" y="48"/>
                  </a:cubicBezTo>
                  <a:cubicBezTo>
                    <a:pt x="135" y="48"/>
                    <a:pt x="135" y="49"/>
                    <a:pt x="135" y="49"/>
                  </a:cubicBezTo>
                  <a:cubicBezTo>
                    <a:pt x="136" y="49"/>
                    <a:pt x="136" y="49"/>
                    <a:pt x="136" y="50"/>
                  </a:cubicBezTo>
                  <a:cubicBezTo>
                    <a:pt x="136" y="50"/>
                    <a:pt x="137" y="49"/>
                    <a:pt x="137" y="49"/>
                  </a:cubicBezTo>
                  <a:cubicBezTo>
                    <a:pt x="138" y="49"/>
                    <a:pt x="138" y="49"/>
                    <a:pt x="139" y="49"/>
                  </a:cubicBezTo>
                  <a:cubicBezTo>
                    <a:pt x="139" y="49"/>
                    <a:pt x="139" y="48"/>
                    <a:pt x="139" y="48"/>
                  </a:cubicBezTo>
                  <a:cubicBezTo>
                    <a:pt x="139" y="47"/>
                    <a:pt x="139" y="47"/>
                    <a:pt x="140" y="47"/>
                  </a:cubicBezTo>
                  <a:cubicBezTo>
                    <a:pt x="140" y="47"/>
                    <a:pt x="140" y="47"/>
                    <a:pt x="140" y="46"/>
                  </a:cubicBezTo>
                  <a:cubicBezTo>
                    <a:pt x="140" y="46"/>
                    <a:pt x="139" y="46"/>
                    <a:pt x="139" y="46"/>
                  </a:cubicBezTo>
                  <a:cubicBezTo>
                    <a:pt x="139" y="46"/>
                    <a:pt x="139" y="46"/>
                    <a:pt x="139" y="46"/>
                  </a:cubicBezTo>
                  <a:cubicBezTo>
                    <a:pt x="138" y="46"/>
                    <a:pt x="138" y="45"/>
                    <a:pt x="138" y="45"/>
                  </a:cubicBezTo>
                  <a:cubicBezTo>
                    <a:pt x="139" y="45"/>
                    <a:pt x="140" y="45"/>
                    <a:pt x="140" y="44"/>
                  </a:cubicBezTo>
                  <a:cubicBezTo>
                    <a:pt x="138" y="44"/>
                    <a:pt x="136" y="44"/>
                    <a:pt x="135" y="44"/>
                  </a:cubicBezTo>
                  <a:cubicBezTo>
                    <a:pt x="134" y="45"/>
                    <a:pt x="132" y="45"/>
                    <a:pt x="130" y="45"/>
                  </a:cubicBezTo>
                  <a:close/>
                  <a:moveTo>
                    <a:pt x="95" y="45"/>
                  </a:moveTo>
                  <a:cubicBezTo>
                    <a:pt x="95" y="44"/>
                    <a:pt x="95" y="43"/>
                    <a:pt x="94" y="43"/>
                  </a:cubicBezTo>
                  <a:cubicBezTo>
                    <a:pt x="94" y="43"/>
                    <a:pt x="94" y="43"/>
                    <a:pt x="94" y="44"/>
                  </a:cubicBezTo>
                  <a:cubicBezTo>
                    <a:pt x="94" y="44"/>
                    <a:pt x="94" y="44"/>
                    <a:pt x="94" y="45"/>
                  </a:cubicBezTo>
                  <a:lnTo>
                    <a:pt x="95" y="45"/>
                  </a:lnTo>
                  <a:close/>
                  <a:moveTo>
                    <a:pt x="158" y="44"/>
                  </a:moveTo>
                  <a:cubicBezTo>
                    <a:pt x="158" y="43"/>
                    <a:pt x="158" y="43"/>
                    <a:pt x="157" y="42"/>
                  </a:cubicBezTo>
                  <a:cubicBezTo>
                    <a:pt x="157"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29" y="42"/>
                    <a:pt x="129" y="42"/>
                    <a:pt x="129" y="43"/>
                  </a:cubicBezTo>
                  <a:close/>
                  <a:moveTo>
                    <a:pt x="96" y="41"/>
                  </a:moveTo>
                  <a:cubicBezTo>
                    <a:pt x="96" y="41"/>
                    <a:pt x="95" y="41"/>
                    <a:pt x="95" y="41"/>
                  </a:cubicBezTo>
                  <a:cubicBezTo>
                    <a:pt x="96" y="41"/>
                    <a:pt x="96" y="41"/>
                    <a:pt x="96" y="41"/>
                  </a:cubicBezTo>
                  <a:cubicBezTo>
                    <a:pt x="96" y="41"/>
                    <a:pt x="96" y="41"/>
                    <a:pt x="96" y="41"/>
                  </a:cubicBezTo>
                  <a:close/>
                  <a:moveTo>
                    <a:pt x="139" y="40"/>
                  </a:moveTo>
                  <a:cubicBezTo>
                    <a:pt x="138" y="41"/>
                    <a:pt x="139" y="41"/>
                    <a:pt x="140" y="41"/>
                  </a:cubicBezTo>
                  <a:lnTo>
                    <a:pt x="140" y="39"/>
                  </a:lnTo>
                  <a:cubicBezTo>
                    <a:pt x="139" y="39"/>
                    <a:pt x="139" y="40"/>
                    <a:pt x="139" y="40"/>
                  </a:cubicBezTo>
                  <a:close/>
                  <a:moveTo>
                    <a:pt x="158" y="41"/>
                  </a:moveTo>
                  <a:cubicBezTo>
                    <a:pt x="159" y="40"/>
                    <a:pt x="159" y="40"/>
                    <a:pt x="158" y="39"/>
                  </a:cubicBezTo>
                  <a:cubicBezTo>
                    <a:pt x="158" y="38"/>
                    <a:pt x="157" y="38"/>
                    <a:pt x="157" y="37"/>
                  </a:cubicBezTo>
                  <a:cubicBezTo>
                    <a:pt x="156" y="38"/>
                    <a:pt x="156" y="39"/>
                    <a:pt x="156" y="40"/>
                  </a:cubicBezTo>
                  <a:cubicBezTo>
                    <a:pt x="157" y="41"/>
                    <a:pt x="157" y="41"/>
                    <a:pt x="158" y="41"/>
                  </a:cubicBezTo>
                  <a:close/>
                  <a:moveTo>
                    <a:pt x="155" y="37"/>
                  </a:moveTo>
                  <a:cubicBezTo>
                    <a:pt x="155" y="37"/>
                    <a:pt x="155" y="37"/>
                    <a:pt x="155" y="37"/>
                  </a:cubicBezTo>
                  <a:cubicBezTo>
                    <a:pt x="154" y="37"/>
                    <a:pt x="154" y="37"/>
                    <a:pt x="154" y="37"/>
                  </a:cubicBezTo>
                  <a:cubicBezTo>
                    <a:pt x="155" y="37"/>
                    <a:pt x="155" y="37"/>
                    <a:pt x="155" y="37"/>
                  </a:cubicBezTo>
                  <a:close/>
                  <a:moveTo>
                    <a:pt x="149" y="38"/>
                  </a:moveTo>
                  <a:cubicBezTo>
                    <a:pt x="149" y="38"/>
                    <a:pt x="150" y="38"/>
                    <a:pt x="150" y="38"/>
                  </a:cubicBezTo>
                  <a:cubicBezTo>
                    <a:pt x="151" y="38"/>
                    <a:pt x="151" y="38"/>
                    <a:pt x="152" y="38"/>
                  </a:cubicBezTo>
                  <a:cubicBezTo>
                    <a:pt x="152" y="38"/>
                    <a:pt x="152" y="39"/>
                    <a:pt x="152" y="39"/>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8"/>
                  </a:cubicBezTo>
                  <a:cubicBezTo>
                    <a:pt x="154" y="38"/>
                    <a:pt x="153" y="38"/>
                    <a:pt x="153" y="38"/>
                  </a:cubicBezTo>
                  <a:cubicBezTo>
                    <a:pt x="153" y="37"/>
                    <a:pt x="153" y="37"/>
                    <a:pt x="153" y="37"/>
                  </a:cubicBezTo>
                  <a:cubicBezTo>
                    <a:pt x="152" y="37"/>
                    <a:pt x="152" y="37"/>
                    <a:pt x="151" y="37"/>
                  </a:cubicBezTo>
                  <a:cubicBezTo>
                    <a:pt x="151" y="37"/>
                    <a:pt x="151" y="37"/>
                    <a:pt x="150" y="37"/>
                  </a:cubicBezTo>
                  <a:cubicBezTo>
                    <a:pt x="150" y="37"/>
                    <a:pt x="150" y="37"/>
                    <a:pt x="150" y="37"/>
                  </a:cubicBezTo>
                  <a:cubicBezTo>
                    <a:pt x="149" y="37"/>
                    <a:pt x="149" y="37"/>
                    <a:pt x="149" y="38"/>
                  </a:cubicBezTo>
                  <a:close/>
                  <a:moveTo>
                    <a:pt x="159" y="41"/>
                  </a:moveTo>
                  <a:cubicBezTo>
                    <a:pt x="160" y="41"/>
                    <a:pt x="161" y="41"/>
                    <a:pt x="161" y="40"/>
                  </a:cubicBezTo>
                  <a:cubicBezTo>
                    <a:pt x="161" y="40"/>
                    <a:pt x="162" y="40"/>
                    <a:pt x="162" y="40"/>
                  </a:cubicBezTo>
                  <a:cubicBezTo>
                    <a:pt x="162" y="39"/>
                    <a:pt x="162" y="39"/>
                    <a:pt x="162" y="38"/>
                  </a:cubicBezTo>
                  <a:cubicBezTo>
                    <a:pt x="161" y="38"/>
                    <a:pt x="161" y="37"/>
                    <a:pt x="161" y="37"/>
                  </a:cubicBezTo>
                  <a:cubicBezTo>
                    <a:pt x="161" y="37"/>
                    <a:pt x="160" y="37"/>
                    <a:pt x="160" y="37"/>
                  </a:cubicBezTo>
                  <a:cubicBezTo>
                    <a:pt x="159" y="36"/>
                    <a:pt x="159" y="36"/>
                    <a:pt x="159" y="36"/>
                  </a:cubicBezTo>
                  <a:cubicBezTo>
                    <a:pt x="159" y="37"/>
                    <a:pt x="159" y="37"/>
                    <a:pt x="159" y="38"/>
                  </a:cubicBezTo>
                  <a:cubicBezTo>
                    <a:pt x="159" y="38"/>
                    <a:pt x="160" y="38"/>
                    <a:pt x="160" y="39"/>
                  </a:cubicBezTo>
                  <a:cubicBezTo>
                    <a:pt x="160" y="39"/>
                    <a:pt x="160" y="39"/>
                    <a:pt x="160" y="40"/>
                  </a:cubicBezTo>
                  <a:cubicBezTo>
                    <a:pt x="160" y="40"/>
                    <a:pt x="160" y="40"/>
                    <a:pt x="159" y="41"/>
                  </a:cubicBezTo>
                  <a:close/>
                  <a:moveTo>
                    <a:pt x="123" y="38"/>
                  </a:moveTo>
                  <a:cubicBezTo>
                    <a:pt x="123" y="39"/>
                    <a:pt x="123" y="40"/>
                    <a:pt x="124" y="41"/>
                  </a:cubicBezTo>
                  <a:cubicBezTo>
                    <a:pt x="123" y="42"/>
                    <a:pt x="123" y="42"/>
                    <a:pt x="123" y="42"/>
                  </a:cubicBezTo>
                  <a:cubicBezTo>
                    <a:pt x="122" y="42"/>
                    <a:pt x="122" y="42"/>
                    <a:pt x="122" y="43"/>
                  </a:cubicBezTo>
                  <a:cubicBezTo>
                    <a:pt x="122" y="44"/>
                    <a:pt x="122" y="44"/>
                    <a:pt x="123" y="44"/>
                  </a:cubicBezTo>
                  <a:cubicBezTo>
                    <a:pt x="123" y="45"/>
                    <a:pt x="123" y="45"/>
                    <a:pt x="124" y="45"/>
                  </a:cubicBezTo>
                  <a:cubicBezTo>
                    <a:pt x="124" y="46"/>
                    <a:pt x="124" y="46"/>
                    <a:pt x="124" y="47"/>
                  </a:cubicBezTo>
                  <a:cubicBezTo>
                    <a:pt x="125" y="47"/>
                    <a:pt x="125" y="47"/>
                    <a:pt x="125" y="48"/>
                  </a:cubicBezTo>
                  <a:cubicBezTo>
                    <a:pt x="126" y="48"/>
                    <a:pt x="126" y="48"/>
                    <a:pt x="127" y="48"/>
                  </a:cubicBezTo>
                  <a:cubicBezTo>
                    <a:pt x="127" y="48"/>
                    <a:pt x="128" y="48"/>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7" y="43"/>
                    <a:pt x="128" y="43"/>
                  </a:cubicBezTo>
                  <a:cubicBezTo>
                    <a:pt x="128" y="43"/>
                    <a:pt x="128" y="42"/>
                    <a:pt x="127" y="42"/>
                  </a:cubicBezTo>
                  <a:cubicBezTo>
                    <a:pt x="127" y="42"/>
                    <a:pt x="126" y="42"/>
                    <a:pt x="126" y="41"/>
                  </a:cubicBezTo>
                  <a:cubicBezTo>
                    <a:pt x="126" y="41"/>
                    <a:pt x="126" y="41"/>
                    <a:pt x="126" y="40"/>
                  </a:cubicBezTo>
                  <a:cubicBezTo>
                    <a:pt x="127" y="40"/>
                    <a:pt x="126" y="40"/>
                    <a:pt x="126" y="40"/>
                  </a:cubicBezTo>
                  <a:cubicBezTo>
                    <a:pt x="126" y="39"/>
                    <a:pt x="126" y="39"/>
                    <a:pt x="125" y="39"/>
                  </a:cubicBezTo>
                  <a:cubicBezTo>
                    <a:pt x="124" y="39"/>
                    <a:pt x="124" y="39"/>
                    <a:pt x="125" y="38"/>
                  </a:cubicBezTo>
                  <a:cubicBezTo>
                    <a:pt x="125" y="38"/>
                    <a:pt x="126" y="38"/>
                    <a:pt x="127" y="38"/>
                  </a:cubicBezTo>
                  <a:cubicBezTo>
                    <a:pt x="127" y="38"/>
                    <a:pt x="128" y="37"/>
                    <a:pt x="127" y="36"/>
                  </a:cubicBezTo>
                  <a:cubicBezTo>
                    <a:pt x="126" y="36"/>
                    <a:pt x="125" y="37"/>
                    <a:pt x="125" y="37"/>
                  </a:cubicBezTo>
                  <a:cubicBezTo>
                    <a:pt x="124" y="37"/>
                    <a:pt x="123" y="37"/>
                    <a:pt x="123" y="38"/>
                  </a:cubicBezTo>
                  <a:close/>
                  <a:moveTo>
                    <a:pt x="121" y="36"/>
                  </a:moveTo>
                  <a:cubicBezTo>
                    <a:pt x="121" y="36"/>
                    <a:pt x="121" y="36"/>
                    <a:pt x="122" y="35"/>
                  </a:cubicBezTo>
                  <a:cubicBezTo>
                    <a:pt x="122" y="35"/>
                    <a:pt x="121" y="34"/>
                    <a:pt x="121" y="34"/>
                  </a:cubicBezTo>
                  <a:cubicBezTo>
                    <a:pt x="121" y="35"/>
                    <a:pt x="121" y="35"/>
                    <a:pt x="121" y="35"/>
                  </a:cubicBezTo>
                  <a:lnTo>
                    <a:pt x="121" y="36"/>
                  </a:lnTo>
                  <a:close/>
                  <a:moveTo>
                    <a:pt x="156" y="34"/>
                  </a:moveTo>
                  <a:cubicBezTo>
                    <a:pt x="156" y="34"/>
                    <a:pt x="156" y="34"/>
                    <a:pt x="156" y="34"/>
                  </a:cubicBezTo>
                  <a:cubicBezTo>
                    <a:pt x="155" y="34"/>
                    <a:pt x="155" y="34"/>
                    <a:pt x="155" y="35"/>
                  </a:cubicBezTo>
                  <a:cubicBezTo>
                    <a:pt x="155"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39"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5"/>
                    <a:pt x="151" y="34"/>
                    <a:pt x="151" y="33"/>
                  </a:cubicBezTo>
                  <a:cubicBezTo>
                    <a:pt x="149" y="33"/>
                    <a:pt x="148" y="33"/>
                    <a:pt x="148" y="35"/>
                  </a:cubicBezTo>
                  <a:lnTo>
                    <a:pt x="150" y="35"/>
                  </a:lnTo>
                  <a:close/>
                  <a:moveTo>
                    <a:pt x="57" y="33"/>
                  </a:moveTo>
                  <a:cubicBezTo>
                    <a:pt x="57" y="34"/>
                    <a:pt x="56" y="34"/>
                    <a:pt x="55" y="35"/>
                  </a:cubicBezTo>
                  <a:cubicBezTo>
                    <a:pt x="54" y="35"/>
                    <a:pt x="54" y="36"/>
                    <a:pt x="54" y="38"/>
                  </a:cubicBezTo>
                  <a:cubicBezTo>
                    <a:pt x="55" y="38"/>
                    <a:pt x="56" y="38"/>
                    <a:pt x="56" y="38"/>
                  </a:cubicBezTo>
                  <a:cubicBezTo>
                    <a:pt x="57" y="37"/>
                    <a:pt x="57" y="37"/>
                    <a:pt x="57" y="37"/>
                  </a:cubicBezTo>
                  <a:cubicBezTo>
                    <a:pt x="58" y="36"/>
                    <a:pt x="58" y="36"/>
                    <a:pt x="58" y="35"/>
                  </a:cubicBezTo>
                  <a:cubicBezTo>
                    <a:pt x="58" y="35"/>
                    <a:pt x="59" y="35"/>
                    <a:pt x="59" y="34"/>
                  </a:cubicBezTo>
                  <a:cubicBezTo>
                    <a:pt x="60" y="35"/>
                    <a:pt x="61" y="35"/>
                    <a:pt x="62" y="35"/>
                  </a:cubicBezTo>
                  <a:cubicBezTo>
                    <a:pt x="63" y="35"/>
                    <a:pt x="63" y="35"/>
                    <a:pt x="64" y="35"/>
                  </a:cubicBezTo>
                  <a:cubicBezTo>
                    <a:pt x="64" y="34"/>
                    <a:pt x="64" y="34"/>
                    <a:pt x="63" y="33"/>
                  </a:cubicBezTo>
                  <a:cubicBezTo>
                    <a:pt x="63" y="33"/>
                    <a:pt x="62" y="33"/>
                    <a:pt x="61" y="33"/>
                  </a:cubicBezTo>
                  <a:cubicBezTo>
                    <a:pt x="60" y="33"/>
                    <a:pt x="60" y="33"/>
                    <a:pt x="59" y="34"/>
                  </a:cubicBezTo>
                  <a:cubicBezTo>
                    <a:pt x="58" y="34"/>
                    <a:pt x="58" y="33"/>
                    <a:pt x="57"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2"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2" y="35"/>
                    <a:pt x="123" y="35"/>
                    <a:pt x="123" y="34"/>
                  </a:cubicBezTo>
                  <a:cubicBezTo>
                    <a:pt x="123" y="34"/>
                    <a:pt x="124" y="33"/>
                    <a:pt x="124" y="33"/>
                  </a:cubicBezTo>
                  <a:cubicBezTo>
                    <a:pt x="124" y="33"/>
                    <a:pt x="124" y="32"/>
                    <a:pt x="124" y="32"/>
                  </a:cubicBezTo>
                  <a:cubicBezTo>
                    <a:pt x="124" y="31"/>
                    <a:pt x="123" y="31"/>
                    <a:pt x="122" y="32"/>
                  </a:cubicBezTo>
                  <a:cubicBezTo>
                    <a:pt x="121" y="32"/>
                    <a:pt x="121" y="33"/>
                    <a:pt x="121" y="34"/>
                  </a:cubicBezTo>
                  <a:close/>
                  <a:moveTo>
                    <a:pt x="55" y="32"/>
                  </a:moveTo>
                  <a:cubicBezTo>
                    <a:pt x="55" y="32"/>
                    <a:pt x="55" y="33"/>
                    <a:pt x="55" y="32"/>
                  </a:cubicBezTo>
                  <a:cubicBezTo>
                    <a:pt x="56" y="32"/>
                    <a:pt x="56" y="32"/>
                    <a:pt x="56" y="32"/>
                  </a:cubicBezTo>
                  <a:lnTo>
                    <a:pt x="56" y="31"/>
                  </a:lnTo>
                  <a:cubicBezTo>
                    <a:pt x="56" y="31"/>
                    <a:pt x="55" y="31"/>
                    <a:pt x="55" y="32"/>
                  </a:cubicBezTo>
                  <a:close/>
                  <a:moveTo>
                    <a:pt x="11" y="33"/>
                  </a:moveTo>
                  <a:cubicBezTo>
                    <a:pt x="12" y="34"/>
                    <a:pt x="13" y="34"/>
                    <a:pt x="14" y="33"/>
                  </a:cubicBezTo>
                  <a:cubicBezTo>
                    <a:pt x="15" y="33"/>
                    <a:pt x="15" y="32"/>
                    <a:pt x="15" y="31"/>
                  </a:cubicBezTo>
                  <a:cubicBezTo>
                    <a:pt x="14" y="31"/>
                    <a:pt x="13" y="31"/>
                    <a:pt x="12" y="31"/>
                  </a:cubicBezTo>
                  <a:cubicBezTo>
                    <a:pt x="12" y="32"/>
                    <a:pt x="11" y="32"/>
                    <a:pt x="11" y="33"/>
                  </a:cubicBezTo>
                  <a:close/>
                  <a:moveTo>
                    <a:pt x="43" y="32"/>
                  </a:moveTo>
                  <a:cubicBezTo>
                    <a:pt x="44" y="32"/>
                    <a:pt x="44" y="32"/>
                    <a:pt x="45" y="32"/>
                  </a:cubicBezTo>
                  <a:cubicBezTo>
                    <a:pt x="45" y="32"/>
                    <a:pt x="46" y="32"/>
                    <a:pt x="45" y="31"/>
                  </a:cubicBezTo>
                  <a:cubicBezTo>
                    <a:pt x="44" y="31"/>
                    <a:pt x="44" y="31"/>
                    <a:pt x="43" y="32"/>
                  </a:cubicBezTo>
                  <a:close/>
                  <a:moveTo>
                    <a:pt x="25" y="31"/>
                  </a:moveTo>
                  <a:lnTo>
                    <a:pt x="24" y="31"/>
                  </a:lnTo>
                  <a:cubicBezTo>
                    <a:pt x="24" y="31"/>
                    <a:pt x="24" y="31"/>
                    <a:pt x="24" y="31"/>
                  </a:cubicBezTo>
                  <a:lnTo>
                    <a:pt x="24" y="31"/>
                  </a:lnTo>
                  <a:cubicBezTo>
                    <a:pt x="25" y="31"/>
                    <a:pt x="25" y="31"/>
                    <a:pt x="25" y="31"/>
                  </a:cubicBezTo>
                  <a:close/>
                  <a:moveTo>
                    <a:pt x="4" y="31"/>
                  </a:moveTo>
                  <a:lnTo>
                    <a:pt x="4" y="31"/>
                  </a:lnTo>
                  <a:lnTo>
                    <a:pt x="4" y="31"/>
                  </a:lnTo>
                  <a:lnTo>
                    <a:pt x="4" y="31"/>
                  </a:lnTo>
                  <a:close/>
                  <a:moveTo>
                    <a:pt x="121" y="30"/>
                  </a:moveTo>
                  <a:cubicBezTo>
                    <a:pt x="120" y="31"/>
                    <a:pt x="119"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8" y="29"/>
                    <a:pt x="8" y="29"/>
                    <a:pt x="7" y="29"/>
                  </a:cubicBezTo>
                  <a:cubicBezTo>
                    <a:pt x="7" y="30"/>
                    <a:pt x="8" y="31"/>
                    <a:pt x="9" y="31"/>
                  </a:cubicBezTo>
                  <a:close/>
                  <a:moveTo>
                    <a:pt x="123" y="30"/>
                  </a:moveTo>
                  <a:lnTo>
                    <a:pt x="123" y="30"/>
                  </a:lnTo>
                  <a:cubicBezTo>
                    <a:pt x="123" y="30"/>
                    <a:pt x="123" y="30"/>
                    <a:pt x="124" y="29"/>
                  </a:cubicBezTo>
                  <a:cubicBezTo>
                    <a:pt x="124" y="29"/>
                    <a:pt x="124" y="29"/>
                    <a:pt x="124" y="29"/>
                  </a:cubicBezTo>
                  <a:cubicBezTo>
                    <a:pt x="124" y="29"/>
                    <a:pt x="123" y="29"/>
                    <a:pt x="123" y="29"/>
                  </a:cubicBezTo>
                  <a:cubicBezTo>
                    <a:pt x="123" y="29"/>
                    <a:pt x="123" y="29"/>
                    <a:pt x="123" y="29"/>
                  </a:cubicBezTo>
                  <a:lnTo>
                    <a:pt x="123" y="30"/>
                  </a:lnTo>
                  <a:close/>
                  <a:moveTo>
                    <a:pt x="157" y="30"/>
                  </a:moveTo>
                  <a:cubicBezTo>
                    <a:pt x="158" y="30"/>
                    <a:pt x="158" y="30"/>
                    <a:pt x="158" y="31"/>
                  </a:cubicBezTo>
                  <a:cubicBezTo>
                    <a:pt x="158" y="31"/>
                    <a:pt x="158" y="31"/>
                    <a:pt x="158" y="31"/>
                  </a:cubicBezTo>
                  <a:cubicBezTo>
                    <a:pt x="158" y="31"/>
                    <a:pt x="159" y="32"/>
                    <a:pt x="159" y="32"/>
                  </a:cubicBezTo>
                  <a:cubicBezTo>
                    <a:pt x="159" y="32"/>
                    <a:pt x="159" y="32"/>
                    <a:pt x="160" y="32"/>
                  </a:cubicBezTo>
                  <a:cubicBezTo>
                    <a:pt x="160" y="31"/>
                    <a:pt x="159" y="31"/>
                    <a:pt x="159" y="30"/>
                  </a:cubicBezTo>
                  <a:cubicBezTo>
                    <a:pt x="159" y="30"/>
                    <a:pt x="159" y="29"/>
                    <a:pt x="159" y="28"/>
                  </a:cubicBezTo>
                  <a:lnTo>
                    <a:pt x="157" y="28"/>
                  </a:lnTo>
                  <a:lnTo>
                    <a:pt x="157" y="30"/>
                  </a:lnTo>
                  <a:close/>
                  <a:moveTo>
                    <a:pt x="31" y="29"/>
                  </a:moveTo>
                  <a:cubicBezTo>
                    <a:pt x="32" y="29"/>
                    <a:pt x="32" y="29"/>
                    <a:pt x="32" y="29"/>
                  </a:cubicBezTo>
                  <a:cubicBezTo>
                    <a:pt x="32" y="29"/>
                    <a:pt x="33" y="29"/>
                    <a:pt x="32" y="28"/>
                  </a:cubicBezTo>
                  <a:lnTo>
                    <a:pt x="32" y="28"/>
                  </a:lnTo>
                  <a:cubicBezTo>
                    <a:pt x="32" y="28"/>
                    <a:pt x="32" y="28"/>
                    <a:pt x="31"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3" y="27"/>
                  </a:moveTo>
                  <a:lnTo>
                    <a:pt x="143" y="27"/>
                  </a:lnTo>
                  <a:lnTo>
                    <a:pt x="143" y="27"/>
                  </a:lnTo>
                  <a:close/>
                  <a:moveTo>
                    <a:pt x="11" y="29"/>
                  </a:moveTo>
                  <a:cubicBezTo>
                    <a:pt x="12" y="29"/>
                    <a:pt x="13" y="28"/>
                    <a:pt x="13" y="26"/>
                  </a:cubicBezTo>
                  <a:cubicBezTo>
                    <a:pt x="12" y="26"/>
                    <a:pt x="12" y="26"/>
                    <a:pt x="11" y="26"/>
                  </a:cubicBezTo>
                  <a:cubicBezTo>
                    <a:pt x="11" y="26"/>
                    <a:pt x="10" y="27"/>
                    <a:pt x="11" y="27"/>
                  </a:cubicBezTo>
                  <a:cubicBezTo>
                    <a:pt x="11" y="28"/>
                    <a:pt x="11" y="28"/>
                    <a:pt x="11" y="29"/>
                  </a:cubicBezTo>
                  <a:close/>
                  <a:moveTo>
                    <a:pt x="153" y="26"/>
                  </a:moveTo>
                  <a:cubicBezTo>
                    <a:pt x="153" y="26"/>
                    <a:pt x="153" y="26"/>
                    <a:pt x="153" y="26"/>
                  </a:cubicBezTo>
                  <a:cubicBezTo>
                    <a:pt x="153" y="26"/>
                    <a:pt x="153" y="25"/>
                    <a:pt x="153" y="25"/>
                  </a:cubicBezTo>
                  <a:cubicBezTo>
                    <a:pt x="152" y="25"/>
                    <a:pt x="152" y="25"/>
                    <a:pt x="152" y="25"/>
                  </a:cubicBezTo>
                  <a:cubicBezTo>
                    <a:pt x="152" y="26"/>
                    <a:pt x="152" y="26"/>
                    <a:pt x="152" y="26"/>
                  </a:cubicBezTo>
                  <a:cubicBezTo>
                    <a:pt x="152" y="26"/>
                    <a:pt x="152" y="26"/>
                    <a:pt x="152" y="26"/>
                  </a:cubicBezTo>
                  <a:lnTo>
                    <a:pt x="153" y="26"/>
                  </a:lnTo>
                  <a:close/>
                  <a:moveTo>
                    <a:pt x="124" y="26"/>
                  </a:moveTo>
                  <a:cubicBezTo>
                    <a:pt x="124" y="26"/>
                    <a:pt x="124" y="26"/>
                    <a:pt x="123" y="25"/>
                  </a:cubicBezTo>
                  <a:cubicBezTo>
                    <a:pt x="123" y="25"/>
                    <a:pt x="123" y="26"/>
                    <a:pt x="123" y="26"/>
                  </a:cubicBezTo>
                  <a:cubicBezTo>
                    <a:pt x="123" y="26"/>
                    <a:pt x="123" y="26"/>
                    <a:pt x="124" y="26"/>
                  </a:cubicBezTo>
                  <a:close/>
                  <a:moveTo>
                    <a:pt x="110" y="29"/>
                  </a:moveTo>
                  <a:cubicBezTo>
                    <a:pt x="111" y="28"/>
                    <a:pt x="111" y="27"/>
                    <a:pt x="110" y="26"/>
                  </a:cubicBezTo>
                  <a:cubicBezTo>
                    <a:pt x="110" y="26"/>
                    <a:pt x="110" y="25"/>
                    <a:pt x="109" y="25"/>
                  </a:cubicBezTo>
                  <a:cubicBezTo>
                    <a:pt x="108"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5" y="26"/>
                    <a:pt x="15" y="26"/>
                  </a:cubicBezTo>
                  <a:cubicBezTo>
                    <a:pt x="15" y="27"/>
                    <a:pt x="15" y="27"/>
                    <a:pt x="15" y="27"/>
                  </a:cubicBezTo>
                  <a:cubicBezTo>
                    <a:pt x="15" y="28"/>
                    <a:pt x="16" y="28"/>
                    <a:pt x="16" y="28"/>
                  </a:cubicBezTo>
                  <a:close/>
                  <a:moveTo>
                    <a:pt x="115" y="26"/>
                  </a:moveTo>
                  <a:cubicBezTo>
                    <a:pt x="115" y="27"/>
                    <a:pt x="115" y="27"/>
                    <a:pt x="116" y="27"/>
                  </a:cubicBezTo>
                  <a:cubicBezTo>
                    <a:pt x="117" y="26"/>
                    <a:pt x="118" y="26"/>
                    <a:pt x="118" y="25"/>
                  </a:cubicBezTo>
                  <a:lnTo>
                    <a:pt x="115" y="25"/>
                  </a:lnTo>
                  <a:cubicBezTo>
                    <a:pt x="115" y="25"/>
                    <a:pt x="114" y="25"/>
                    <a:pt x="115" y="26"/>
                  </a:cubicBezTo>
                  <a:close/>
                  <a:moveTo>
                    <a:pt x="3" y="25"/>
                  </a:moveTo>
                  <a:lnTo>
                    <a:pt x="2" y="25"/>
                  </a:lnTo>
                  <a:cubicBezTo>
                    <a:pt x="2" y="26"/>
                    <a:pt x="2" y="26"/>
                    <a:pt x="3" y="26"/>
                  </a:cubicBezTo>
                  <a:lnTo>
                    <a:pt x="3" y="25"/>
                  </a:lnTo>
                  <a:close/>
                  <a:moveTo>
                    <a:pt x="21" y="25"/>
                  </a:moveTo>
                  <a:cubicBezTo>
                    <a:pt x="21" y="26"/>
                    <a:pt x="22" y="26"/>
                    <a:pt x="22" y="27"/>
                  </a:cubicBezTo>
                  <a:cubicBezTo>
                    <a:pt x="22" y="27"/>
                    <a:pt x="22" y="27"/>
                    <a:pt x="23" y="27"/>
                  </a:cubicBezTo>
                  <a:cubicBezTo>
                    <a:pt x="24" y="26"/>
                    <a:pt x="23" y="26"/>
                    <a:pt x="22" y="25"/>
                  </a:cubicBezTo>
                  <a:cubicBezTo>
                    <a:pt x="21" y="24"/>
                    <a:pt x="20" y="24"/>
                    <a:pt x="19" y="24"/>
                  </a:cubicBezTo>
                  <a:cubicBezTo>
                    <a:pt x="19" y="25"/>
                    <a:pt x="19" y="26"/>
                    <a:pt x="20" y="26"/>
                  </a:cubicBezTo>
                  <a:cubicBezTo>
                    <a:pt x="20" y="26"/>
                    <a:pt x="20" y="26"/>
                    <a:pt x="21" y="25"/>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4"/>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1" y="25"/>
                    <a:pt x="12" y="25"/>
                  </a:cubicBezTo>
                  <a:cubicBezTo>
                    <a:pt x="13" y="24"/>
                    <a:pt x="13" y="24"/>
                    <a:pt x="13" y="23"/>
                  </a:cubicBezTo>
                  <a:cubicBezTo>
                    <a:pt x="12" y="23"/>
                    <a:pt x="11" y="23"/>
                    <a:pt x="11" y="24"/>
                  </a:cubicBezTo>
                  <a:close/>
                  <a:moveTo>
                    <a:pt x="6" y="25"/>
                  </a:moveTo>
                  <a:cubicBezTo>
                    <a:pt x="6" y="25"/>
                    <a:pt x="7" y="26"/>
                    <a:pt x="7" y="26"/>
                  </a:cubicBezTo>
                  <a:cubicBezTo>
                    <a:pt x="7" y="26"/>
                    <a:pt x="7" y="27"/>
                    <a:pt x="7"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7" y="22"/>
                  </a:moveTo>
                  <a:cubicBezTo>
                    <a:pt x="107" y="22"/>
                    <a:pt x="107" y="22"/>
                    <a:pt x="107" y="22"/>
                  </a:cubicBezTo>
                  <a:cubicBezTo>
                    <a:pt x="107" y="22"/>
                    <a:pt x="107" y="22"/>
                    <a:pt x="107" y="23"/>
                  </a:cubicBezTo>
                  <a:cubicBezTo>
                    <a:pt x="107" y="23"/>
                    <a:pt x="107" y="23"/>
                    <a:pt x="107" y="22"/>
                  </a:cubicBezTo>
                  <a:cubicBezTo>
                    <a:pt x="107" y="22"/>
                    <a:pt x="108" y="22"/>
                    <a:pt x="107" y="22"/>
                  </a:cubicBezTo>
                  <a:close/>
                  <a:moveTo>
                    <a:pt x="61" y="24"/>
                  </a:moveTo>
                  <a:cubicBezTo>
                    <a:pt x="61" y="24"/>
                    <a:pt x="61" y="25"/>
                    <a:pt x="61" y="25"/>
                  </a:cubicBezTo>
                  <a:cubicBezTo>
                    <a:pt x="61" y="26"/>
                    <a:pt x="61" y="26"/>
                    <a:pt x="61" y="27"/>
                  </a:cubicBezTo>
                  <a:cubicBezTo>
                    <a:pt x="61" y="27"/>
                    <a:pt x="62" y="27"/>
                    <a:pt x="62" y="28"/>
                  </a:cubicBezTo>
                  <a:cubicBezTo>
                    <a:pt x="63" y="28"/>
                    <a:pt x="63" y="28"/>
                    <a:pt x="62"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59" y="24"/>
                  </a:cubicBezTo>
                  <a:cubicBezTo>
                    <a:pt x="59" y="24"/>
                    <a:pt x="59" y="24"/>
                    <a:pt x="59" y="24"/>
                  </a:cubicBezTo>
                  <a:cubicBezTo>
                    <a:pt x="58" y="24"/>
                    <a:pt x="58" y="24"/>
                    <a:pt x="58" y="24"/>
                  </a:cubicBezTo>
                  <a:cubicBezTo>
                    <a:pt x="58" y="24"/>
                    <a:pt x="57" y="24"/>
                    <a:pt x="57" y="24"/>
                  </a:cubicBezTo>
                  <a:cubicBezTo>
                    <a:pt x="58" y="24"/>
                    <a:pt x="58" y="24"/>
                    <a:pt x="58" y="24"/>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4"/>
                    <a:pt x="53" y="24"/>
                  </a:cubicBezTo>
                  <a:cubicBezTo>
                    <a:pt x="53" y="24"/>
                    <a:pt x="53" y="24"/>
                    <a:pt x="54" y="24"/>
                  </a:cubicBezTo>
                  <a:cubicBezTo>
                    <a:pt x="53" y="24"/>
                    <a:pt x="52" y="25"/>
                    <a:pt x="51" y="25"/>
                  </a:cubicBezTo>
                  <a:cubicBezTo>
                    <a:pt x="51" y="25"/>
                    <a:pt x="50" y="26"/>
                    <a:pt x="49" y="26"/>
                  </a:cubicBezTo>
                  <a:cubicBezTo>
                    <a:pt x="50" y="27"/>
                    <a:pt x="50" y="27"/>
                    <a:pt x="50" y="28"/>
                  </a:cubicBezTo>
                  <a:cubicBezTo>
                    <a:pt x="51" y="28"/>
                    <a:pt x="51" y="28"/>
                    <a:pt x="51"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8" y="31"/>
                    <a:pt x="59" y="31"/>
                    <a:pt x="60" y="31"/>
                  </a:cubicBezTo>
                  <a:cubicBezTo>
                    <a:pt x="60" y="30"/>
                    <a:pt x="61" y="30"/>
                    <a:pt x="61" y="30"/>
                  </a:cubicBezTo>
                  <a:cubicBezTo>
                    <a:pt x="62" y="31"/>
                    <a:pt x="64" y="31"/>
                    <a:pt x="65" y="31"/>
                  </a:cubicBezTo>
                  <a:cubicBezTo>
                    <a:pt x="66" y="31"/>
                    <a:pt x="67" y="30"/>
                    <a:pt x="68" y="30"/>
                  </a:cubicBezTo>
                  <a:cubicBezTo>
                    <a:pt x="68" y="29"/>
                    <a:pt x="68" y="29"/>
                    <a:pt x="68" y="29"/>
                  </a:cubicBezTo>
                  <a:cubicBezTo>
                    <a:pt x="68" y="29"/>
                    <a:pt x="68" y="28"/>
                    <a:pt x="68" y="28"/>
                  </a:cubicBezTo>
                  <a:cubicBezTo>
                    <a:pt x="67" y="28"/>
                    <a:pt x="67" y="28"/>
                    <a:pt x="67" y="28"/>
                  </a:cubicBezTo>
                  <a:cubicBezTo>
                    <a:pt x="66" y="28"/>
                    <a:pt x="66" y="28"/>
                    <a:pt x="66" y="28"/>
                  </a:cubicBezTo>
                  <a:cubicBezTo>
                    <a:pt x="66" y="28"/>
                    <a:pt x="66" y="29"/>
                    <a:pt x="66" y="29"/>
                  </a:cubicBezTo>
                  <a:cubicBezTo>
                    <a:pt x="65" y="29"/>
                    <a:pt x="65" y="29"/>
                    <a:pt x="65" y="29"/>
                  </a:cubicBezTo>
                  <a:cubicBezTo>
                    <a:pt x="65" y="28"/>
                    <a:pt x="64" y="28"/>
                    <a:pt x="64" y="28"/>
                  </a:cubicBezTo>
                  <a:cubicBezTo>
                    <a:pt x="63" y="28"/>
                    <a:pt x="63" y="28"/>
                    <a:pt x="63" y="27"/>
                  </a:cubicBezTo>
                  <a:cubicBezTo>
                    <a:pt x="63" y="27"/>
                    <a:pt x="63" y="27"/>
                    <a:pt x="63" y="26"/>
                  </a:cubicBezTo>
                  <a:cubicBezTo>
                    <a:pt x="63" y="25"/>
                    <a:pt x="64" y="25"/>
                    <a:pt x="64" y="25"/>
                  </a:cubicBezTo>
                  <a:cubicBezTo>
                    <a:pt x="65" y="25"/>
                    <a:pt x="65" y="25"/>
                    <a:pt x="66" y="25"/>
                  </a:cubicBezTo>
                  <a:cubicBezTo>
                    <a:pt x="66" y="25"/>
                    <a:pt x="67" y="25"/>
                    <a:pt x="67" y="24"/>
                  </a:cubicBezTo>
                  <a:cubicBezTo>
                    <a:pt x="67" y="23"/>
                    <a:pt x="67" y="22"/>
                    <a:pt x="65" y="22"/>
                  </a:cubicBezTo>
                  <a:cubicBezTo>
                    <a:pt x="65" y="23"/>
                    <a:pt x="64" y="24"/>
                    <a:pt x="64" y="24"/>
                  </a:cubicBezTo>
                  <a:cubicBezTo>
                    <a:pt x="63" y="25"/>
                    <a:pt x="62" y="25"/>
                    <a:pt x="61" y="24"/>
                  </a:cubicBezTo>
                  <a:close/>
                  <a:moveTo>
                    <a:pt x="149" y="22"/>
                  </a:moveTo>
                  <a:cubicBezTo>
                    <a:pt x="148" y="22"/>
                    <a:pt x="148" y="22"/>
                    <a:pt x="147" y="22"/>
                  </a:cubicBezTo>
                  <a:cubicBezTo>
                    <a:pt x="147" y="21"/>
                    <a:pt x="146" y="21"/>
                    <a:pt x="146" y="22"/>
                  </a:cubicBezTo>
                  <a:cubicBezTo>
                    <a:pt x="146" y="22"/>
                    <a:pt x="146" y="22"/>
                    <a:pt x="147" y="22"/>
                  </a:cubicBezTo>
                  <a:cubicBezTo>
                    <a:pt x="147" y="23"/>
                    <a:pt x="147" y="23"/>
                    <a:pt x="148" y="23"/>
                  </a:cubicBezTo>
                  <a:cubicBezTo>
                    <a:pt x="148" y="23"/>
                    <a:pt x="148" y="23"/>
                    <a:pt x="149" y="23"/>
                  </a:cubicBezTo>
                  <a:cubicBezTo>
                    <a:pt x="149" y="23"/>
                    <a:pt x="149" y="22"/>
                    <a:pt x="149" y="22"/>
                  </a:cubicBezTo>
                  <a:close/>
                  <a:moveTo>
                    <a:pt x="128" y="22"/>
                  </a:moveTo>
                  <a:cubicBezTo>
                    <a:pt x="128" y="21"/>
                    <a:pt x="127" y="21"/>
                    <a:pt x="126"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29"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1"/>
                  </a:moveTo>
                  <a:cubicBezTo>
                    <a:pt x="43" y="20"/>
                    <a:pt x="43" y="20"/>
                    <a:pt x="43" y="21"/>
                  </a:cubicBezTo>
                  <a:cubicBezTo>
                    <a:pt x="43" y="21"/>
                    <a:pt x="43" y="21"/>
                    <a:pt x="43" y="21"/>
                  </a:cubicBezTo>
                  <a:cubicBezTo>
                    <a:pt x="43" y="21"/>
                    <a:pt x="43" y="21"/>
                    <a:pt x="43" y="21"/>
                  </a:cubicBezTo>
                  <a:cubicBezTo>
                    <a:pt x="43" y="21"/>
                    <a:pt x="43" y="21"/>
                    <a:pt x="43" y="21"/>
                  </a:cubicBezTo>
                  <a:close/>
                  <a:moveTo>
                    <a:pt x="151" y="20"/>
                  </a:moveTo>
                  <a:cubicBezTo>
                    <a:pt x="151" y="21"/>
                    <a:pt x="152" y="21"/>
                    <a:pt x="152" y="21"/>
                  </a:cubicBezTo>
                  <a:cubicBezTo>
                    <a:pt x="153" y="21"/>
                    <a:pt x="154" y="21"/>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0"/>
                    <a:pt x="70" y="20"/>
                  </a:cubicBezTo>
                  <a:cubicBezTo>
                    <a:pt x="69" y="20"/>
                    <a:pt x="68" y="20"/>
                    <a:pt x="67" y="21"/>
                  </a:cubicBezTo>
                  <a:close/>
                  <a:moveTo>
                    <a:pt x="52" y="20"/>
                  </a:moveTo>
                  <a:lnTo>
                    <a:pt x="53" y="20"/>
                  </a:lnTo>
                  <a:lnTo>
                    <a:pt x="53" y="19"/>
                  </a:lnTo>
                  <a:lnTo>
                    <a:pt x="52"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1" y="19"/>
                    <a:pt x="101" y="19"/>
                    <a:pt x="101" y="19"/>
                  </a:cubicBezTo>
                  <a:cubicBezTo>
                    <a:pt x="101" y="19"/>
                    <a:pt x="101" y="19"/>
                    <a:pt x="101" y="19"/>
                  </a:cubicBezTo>
                  <a:cubicBezTo>
                    <a:pt x="102" y="19"/>
                    <a:pt x="102" y="19"/>
                    <a:pt x="102" y="19"/>
                  </a:cubicBezTo>
                  <a:close/>
                  <a:moveTo>
                    <a:pt x="36" y="27"/>
                  </a:moveTo>
                  <a:cubicBezTo>
                    <a:pt x="35" y="26"/>
                    <a:pt x="34" y="26"/>
                    <a:pt x="34" y="26"/>
                  </a:cubicBezTo>
                  <a:cubicBezTo>
                    <a:pt x="34" y="26"/>
                    <a:pt x="34" y="25"/>
                    <a:pt x="34" y="25"/>
                  </a:cubicBezTo>
                  <a:cubicBezTo>
                    <a:pt x="33" y="25"/>
                    <a:pt x="33" y="25"/>
                    <a:pt x="33" y="24"/>
                  </a:cubicBezTo>
                  <a:cubicBezTo>
                    <a:pt x="33" y="24"/>
                    <a:pt x="32" y="24"/>
                    <a:pt x="32" y="24"/>
                  </a:cubicBezTo>
                  <a:cubicBezTo>
                    <a:pt x="32" y="24"/>
                    <a:pt x="31" y="24"/>
                    <a:pt x="31" y="23"/>
                  </a:cubicBezTo>
                  <a:cubicBezTo>
                    <a:pt x="32" y="23"/>
                    <a:pt x="32" y="23"/>
                    <a:pt x="33" y="22"/>
                  </a:cubicBezTo>
                  <a:cubicBezTo>
                    <a:pt x="33" y="22"/>
                    <a:pt x="33" y="21"/>
                    <a:pt x="34" y="21"/>
                  </a:cubicBezTo>
                  <a:cubicBezTo>
                    <a:pt x="34" y="22"/>
                    <a:pt x="35" y="22"/>
                    <a:pt x="35" y="21"/>
                  </a:cubicBezTo>
                  <a:cubicBezTo>
                    <a:pt x="36" y="21"/>
                    <a:pt x="36" y="20"/>
                    <a:pt x="37" y="20"/>
                  </a:cubicBezTo>
                  <a:cubicBezTo>
                    <a:pt x="36" y="20"/>
                    <a:pt x="36" y="19"/>
                    <a:pt x="36" y="18"/>
                  </a:cubicBezTo>
                  <a:cubicBezTo>
                    <a:pt x="35" y="18"/>
                    <a:pt x="34" y="18"/>
                    <a:pt x="34" y="19"/>
                  </a:cubicBezTo>
                  <a:cubicBezTo>
                    <a:pt x="34" y="19"/>
                    <a:pt x="33" y="19"/>
                    <a:pt x="33" y="19"/>
                  </a:cubicBezTo>
                  <a:cubicBezTo>
                    <a:pt x="33" y="20"/>
                    <a:pt x="33" y="20"/>
                    <a:pt x="32" y="20"/>
                  </a:cubicBezTo>
                  <a:cubicBezTo>
                    <a:pt x="32" y="20"/>
                    <a:pt x="31" y="20"/>
                    <a:pt x="31" y="20"/>
                  </a:cubicBezTo>
                  <a:cubicBezTo>
                    <a:pt x="31" y="20"/>
                    <a:pt x="31" y="20"/>
                    <a:pt x="31" y="20"/>
                  </a:cubicBezTo>
                  <a:cubicBezTo>
                    <a:pt x="31" y="21"/>
                    <a:pt x="31" y="21"/>
                    <a:pt x="31" y="21"/>
                  </a:cubicBezTo>
                  <a:cubicBezTo>
                    <a:pt x="31" y="21"/>
                    <a:pt x="31" y="22"/>
                    <a:pt x="30" y="22"/>
                  </a:cubicBezTo>
                  <a:cubicBezTo>
                    <a:pt x="30" y="22"/>
                    <a:pt x="30" y="22"/>
                    <a:pt x="30" y="22"/>
                  </a:cubicBezTo>
                  <a:cubicBezTo>
                    <a:pt x="29" y="22"/>
                    <a:pt x="29" y="23"/>
                    <a:pt x="30" y="23"/>
                  </a:cubicBezTo>
                  <a:cubicBezTo>
                    <a:pt x="30" y="23"/>
                    <a:pt x="30" y="23"/>
                    <a:pt x="30" y="23"/>
                  </a:cubicBezTo>
                  <a:cubicBezTo>
                    <a:pt x="29" y="23"/>
                    <a:pt x="29" y="23"/>
                    <a:pt x="29" y="24"/>
                  </a:cubicBezTo>
                  <a:cubicBezTo>
                    <a:pt x="28" y="24"/>
                    <a:pt x="28" y="25"/>
                    <a:pt x="28" y="25"/>
                  </a:cubicBezTo>
                  <a:cubicBezTo>
                    <a:pt x="27" y="25"/>
                    <a:pt x="27" y="25"/>
                    <a:pt x="26" y="25"/>
                  </a:cubicBezTo>
                  <a:cubicBezTo>
                    <a:pt x="26" y="25"/>
                    <a:pt x="25"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8" y="27"/>
                  </a:cubicBezTo>
                  <a:cubicBezTo>
                    <a:pt x="29" y="27"/>
                    <a:pt x="29" y="27"/>
                    <a:pt x="29" y="28"/>
                  </a:cubicBezTo>
                  <a:cubicBezTo>
                    <a:pt x="29" y="28"/>
                    <a:pt x="29" y="28"/>
                    <a:pt x="30" y="28"/>
                  </a:cubicBezTo>
                  <a:cubicBezTo>
                    <a:pt x="30" y="27"/>
                    <a:pt x="30" y="27"/>
                    <a:pt x="30" y="27"/>
                  </a:cubicBezTo>
                  <a:cubicBezTo>
                    <a:pt x="29" y="27"/>
                    <a:pt x="29" y="26"/>
                    <a:pt x="29" y="26"/>
                  </a:cubicBezTo>
                  <a:cubicBezTo>
                    <a:pt x="29" y="26"/>
                    <a:pt x="30" y="25"/>
                    <a:pt x="30" y="25"/>
                  </a:cubicBezTo>
                  <a:cubicBezTo>
                    <a:pt x="30" y="25"/>
                    <a:pt x="30" y="25"/>
                    <a:pt x="30" y="25"/>
                  </a:cubicBezTo>
                  <a:cubicBezTo>
                    <a:pt x="31" y="26"/>
                    <a:pt x="31" y="26"/>
                    <a:pt x="32" y="26"/>
                  </a:cubicBezTo>
                  <a:cubicBezTo>
                    <a:pt x="32" y="26"/>
                    <a:pt x="33" y="27"/>
                    <a:pt x="33" y="27"/>
                  </a:cubicBezTo>
                  <a:cubicBezTo>
                    <a:pt x="33" y="27"/>
                    <a:pt x="34" y="27"/>
                    <a:pt x="34" y="28"/>
                  </a:cubicBezTo>
                  <a:cubicBezTo>
                    <a:pt x="35" y="29"/>
                    <a:pt x="35" y="29"/>
                    <a:pt x="36" y="28"/>
                  </a:cubicBezTo>
                  <a:cubicBezTo>
                    <a:pt x="36" y="28"/>
                    <a:pt x="36" y="27"/>
                    <a:pt x="36" y="27"/>
                  </a:cubicBezTo>
                  <a:cubicBezTo>
                    <a:pt x="37" y="27"/>
                    <a:pt x="37" y="27"/>
                    <a:pt x="37" y="26"/>
                  </a:cubicBezTo>
                  <a:cubicBezTo>
                    <a:pt x="36" y="26"/>
                    <a:pt x="36" y="26"/>
                    <a:pt x="36" y="26"/>
                  </a:cubicBezTo>
                  <a:cubicBezTo>
                    <a:pt x="36" y="26"/>
                    <a:pt x="36" y="27"/>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0"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4" y="22"/>
                    <a:pt x="134" y="22"/>
                    <a:pt x="133" y="22"/>
                  </a:cubicBezTo>
                  <a:cubicBezTo>
                    <a:pt x="133" y="23"/>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7" y="25"/>
                    <a:pt x="138" y="25"/>
                    <a:pt x="138" y="25"/>
                  </a:cubicBezTo>
                  <a:cubicBezTo>
                    <a:pt x="138" y="25"/>
                    <a:pt x="139" y="25"/>
                    <a:pt x="139" y="25"/>
                  </a:cubicBezTo>
                  <a:cubicBezTo>
                    <a:pt x="140" y="25"/>
                    <a:pt x="140" y="25"/>
                    <a:pt x="140" y="25"/>
                  </a:cubicBezTo>
                  <a:cubicBezTo>
                    <a:pt x="141" y="25"/>
                    <a:pt x="141" y="25"/>
                    <a:pt x="142" y="24"/>
                  </a:cubicBezTo>
                  <a:cubicBezTo>
                    <a:pt x="142" y="24"/>
                    <a:pt x="142" y="24"/>
                    <a:pt x="142" y="24"/>
                  </a:cubicBezTo>
                  <a:cubicBezTo>
                    <a:pt x="142" y="24"/>
                    <a:pt x="142" y="24"/>
                    <a:pt x="142" y="23"/>
                  </a:cubicBezTo>
                  <a:cubicBezTo>
                    <a:pt x="141" y="23"/>
                    <a:pt x="141" y="23"/>
                    <a:pt x="141" y="24"/>
                  </a:cubicBezTo>
                  <a:cubicBezTo>
                    <a:pt x="141" y="24"/>
                    <a:pt x="140" y="24"/>
                    <a:pt x="140" y="24"/>
                  </a:cubicBezTo>
                  <a:cubicBezTo>
                    <a:pt x="140" y="24"/>
                    <a:pt x="140" y="23"/>
                    <a:pt x="140" y="23"/>
                  </a:cubicBezTo>
                  <a:cubicBezTo>
                    <a:pt x="140" y="23"/>
                    <a:pt x="140" y="23"/>
                    <a:pt x="141" y="23"/>
                  </a:cubicBezTo>
                  <a:cubicBezTo>
                    <a:pt x="142" y="23"/>
                    <a:pt x="143" y="23"/>
                    <a:pt x="143" y="23"/>
                  </a:cubicBezTo>
                  <a:cubicBezTo>
                    <a:pt x="143" y="22"/>
                    <a:pt x="144" y="21"/>
                    <a:pt x="144" y="20"/>
                  </a:cubicBezTo>
                  <a:cubicBezTo>
                    <a:pt x="144" y="20"/>
                    <a:pt x="144" y="19"/>
                    <a:pt x="143" y="18"/>
                  </a:cubicBezTo>
                  <a:cubicBezTo>
                    <a:pt x="143" y="18"/>
                    <a:pt x="142" y="19"/>
                    <a:pt x="142" y="19"/>
                  </a:cubicBezTo>
                  <a:cubicBezTo>
                    <a:pt x="142" y="20"/>
                    <a:pt x="141" y="20"/>
                    <a:pt x="141" y="20"/>
                  </a:cubicBezTo>
                  <a:cubicBezTo>
                    <a:pt x="141" y="19"/>
                    <a:pt x="140" y="19"/>
                    <a:pt x="140" y="18"/>
                  </a:cubicBezTo>
                  <a:cubicBezTo>
                    <a:pt x="140" y="17"/>
                    <a:pt x="139" y="17"/>
                    <a:pt x="139" y="17"/>
                  </a:cubicBezTo>
                  <a:cubicBezTo>
                    <a:pt x="138" y="17"/>
                    <a:pt x="138" y="18"/>
                    <a:pt x="138" y="18"/>
                  </a:cubicBezTo>
                  <a:cubicBezTo>
                    <a:pt x="139" y="19"/>
                    <a:pt x="139" y="19"/>
                    <a:pt x="139" y="19"/>
                  </a:cubicBezTo>
                  <a:cubicBezTo>
                    <a:pt x="139"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5" y="16"/>
                  </a:cubicBezTo>
                  <a:cubicBezTo>
                    <a:pt x="36" y="17"/>
                    <a:pt x="36" y="16"/>
                    <a:pt x="36" y="16"/>
                  </a:cubicBezTo>
                  <a:cubicBezTo>
                    <a:pt x="35" y="15"/>
                    <a:pt x="34" y="16"/>
                    <a:pt x="34" y="16"/>
                  </a:cubicBezTo>
                  <a:close/>
                  <a:moveTo>
                    <a:pt x="4" y="17"/>
                  </a:moveTo>
                  <a:cubicBezTo>
                    <a:pt x="4" y="17"/>
                    <a:pt x="5" y="17"/>
                    <a:pt x="5" y="17"/>
                  </a:cubicBezTo>
                  <a:cubicBezTo>
                    <a:pt x="6" y="16"/>
                    <a:pt x="6" y="15"/>
                    <a:pt x="5" y="15"/>
                  </a:cubicBezTo>
                  <a:cubicBezTo>
                    <a:pt x="5" y="16"/>
                    <a:pt x="5" y="16"/>
                    <a:pt x="4" y="16"/>
                  </a:cubicBezTo>
                  <a:cubicBezTo>
                    <a:pt x="4" y="16"/>
                    <a:pt x="4" y="17"/>
                    <a:pt x="4" y="17"/>
                  </a:cubicBezTo>
                  <a:close/>
                  <a:moveTo>
                    <a:pt x="103" y="15"/>
                  </a:moveTo>
                  <a:cubicBezTo>
                    <a:pt x="103" y="16"/>
                    <a:pt x="103" y="16"/>
                    <a:pt x="103" y="16"/>
                  </a:cubicBezTo>
                  <a:cubicBezTo>
                    <a:pt x="104" y="16"/>
                    <a:pt x="104" y="16"/>
                    <a:pt x="104" y="16"/>
                  </a:cubicBezTo>
                  <a:cubicBezTo>
                    <a:pt x="105" y="16"/>
                    <a:pt x="105" y="16"/>
                    <a:pt x="105" y="16"/>
                  </a:cubicBezTo>
                  <a:cubicBezTo>
                    <a:pt x="106" y="16"/>
                    <a:pt x="106" y="16"/>
                    <a:pt x="106" y="16"/>
                  </a:cubicBezTo>
                  <a:cubicBezTo>
                    <a:pt x="105" y="15"/>
                    <a:pt x="105" y="15"/>
                    <a:pt x="104"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7"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0" y="14"/>
                  </a:moveTo>
                  <a:cubicBezTo>
                    <a:pt x="61" y="14"/>
                    <a:pt x="62" y="14"/>
                    <a:pt x="62" y="14"/>
                  </a:cubicBezTo>
                  <a:cubicBezTo>
                    <a:pt x="62" y="13"/>
                    <a:pt x="61" y="13"/>
                    <a:pt x="61" y="13"/>
                  </a:cubicBezTo>
                  <a:lnTo>
                    <a:pt x="60" y="14"/>
                  </a:lnTo>
                  <a:close/>
                  <a:moveTo>
                    <a:pt x="50" y="16"/>
                  </a:moveTo>
                  <a:cubicBezTo>
                    <a:pt x="50" y="16"/>
                    <a:pt x="51" y="16"/>
                    <a:pt x="52" y="16"/>
                  </a:cubicBezTo>
                  <a:cubicBezTo>
                    <a:pt x="53" y="16"/>
                    <a:pt x="54" y="16"/>
                    <a:pt x="55" y="16"/>
                  </a:cubicBezTo>
                  <a:cubicBezTo>
                    <a:pt x="55" y="15"/>
                    <a:pt x="54" y="14"/>
                    <a:pt x="52" y="15"/>
                  </a:cubicBezTo>
                  <a:cubicBezTo>
                    <a:pt x="52" y="14"/>
                    <a:pt x="51" y="14"/>
                    <a:pt x="51" y="13"/>
                  </a:cubicBezTo>
                  <a:cubicBezTo>
                    <a:pt x="51" y="13"/>
                    <a:pt x="50" y="13"/>
                    <a:pt x="49"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2" y="13"/>
                  </a:cubicBezTo>
                  <a:cubicBezTo>
                    <a:pt x="23" y="13"/>
                    <a:pt x="23" y="13"/>
                    <a:pt x="23" y="13"/>
                  </a:cubicBezTo>
                  <a:lnTo>
                    <a:pt x="24" y="13"/>
                  </a:lnTo>
                  <a:close/>
                  <a:moveTo>
                    <a:pt x="20" y="14"/>
                  </a:moveTo>
                  <a:cubicBezTo>
                    <a:pt x="20" y="13"/>
                    <a:pt x="19" y="13"/>
                    <a:pt x="18" y="12"/>
                  </a:cubicBezTo>
                  <a:cubicBezTo>
                    <a:pt x="17" y="12"/>
                    <a:pt x="16" y="12"/>
                    <a:pt x="15" y="12"/>
                  </a:cubicBezTo>
                  <a:cubicBezTo>
                    <a:pt x="15" y="13"/>
                    <a:pt x="16" y="14"/>
                    <a:pt x="17" y="14"/>
                  </a:cubicBezTo>
                  <a:cubicBezTo>
                    <a:pt x="18" y="14"/>
                    <a:pt x="19" y="14"/>
                    <a:pt x="20" y="14"/>
                  </a:cubicBezTo>
                  <a:close/>
                  <a:moveTo>
                    <a:pt x="102" y="13"/>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2" y="12"/>
                  </a:cubicBezTo>
                  <a:cubicBezTo>
                    <a:pt x="102" y="12"/>
                    <a:pt x="102" y="12"/>
                    <a:pt x="102" y="13"/>
                  </a:cubicBezTo>
                  <a:close/>
                  <a:moveTo>
                    <a:pt x="65" y="14"/>
                  </a:moveTo>
                  <a:cubicBezTo>
                    <a:pt x="66" y="14"/>
                    <a:pt x="67" y="13"/>
                    <a:pt x="67" y="12"/>
                  </a:cubicBezTo>
                  <a:cubicBezTo>
                    <a:pt x="67" y="12"/>
                    <a:pt x="66" y="12"/>
                    <a:pt x="66" y="12"/>
                  </a:cubicBezTo>
                  <a:cubicBezTo>
                    <a:pt x="65" y="12"/>
                    <a:pt x="65" y="12"/>
                    <a:pt x="64" y="12"/>
                  </a:cubicBezTo>
                  <a:lnTo>
                    <a:pt x="65" y="14"/>
                  </a:lnTo>
                  <a:close/>
                  <a:moveTo>
                    <a:pt x="52" y="12"/>
                  </a:moveTo>
                  <a:cubicBezTo>
                    <a:pt x="52" y="12"/>
                    <a:pt x="52" y="12"/>
                    <a:pt x="52" y="12"/>
                  </a:cubicBezTo>
                  <a:cubicBezTo>
                    <a:pt x="52" y="12"/>
                    <a:pt x="53" y="12"/>
                    <a:pt x="53" y="12"/>
                  </a:cubicBezTo>
                  <a:lnTo>
                    <a:pt x="53" y="11"/>
                  </a:lnTo>
                  <a:cubicBezTo>
                    <a:pt x="52" y="11"/>
                    <a:pt x="52" y="11"/>
                    <a:pt x="52" y="12"/>
                  </a:cubicBezTo>
                  <a:close/>
                  <a:moveTo>
                    <a:pt x="71" y="10"/>
                  </a:moveTo>
                  <a:cubicBezTo>
                    <a:pt x="71" y="10"/>
                    <a:pt x="71" y="10"/>
                    <a:pt x="70" y="10"/>
                  </a:cubicBezTo>
                  <a:cubicBezTo>
                    <a:pt x="70" y="10"/>
                    <a:pt x="70" y="11"/>
                    <a:pt x="70" y="11"/>
                  </a:cubicBezTo>
                  <a:cubicBezTo>
                    <a:pt x="71" y="11"/>
                    <a:pt x="71" y="11"/>
                    <a:pt x="71" y="10"/>
                  </a:cubicBezTo>
                  <a:close/>
                  <a:moveTo>
                    <a:pt x="57" y="11"/>
                  </a:moveTo>
                  <a:cubicBezTo>
                    <a:pt x="58" y="12"/>
                    <a:pt x="57" y="12"/>
                    <a:pt x="57" y="13"/>
                  </a:cubicBezTo>
                  <a:cubicBezTo>
                    <a:pt x="56" y="13"/>
                    <a:pt x="56" y="13"/>
                    <a:pt x="57" y="14"/>
                  </a:cubicBezTo>
                  <a:lnTo>
                    <a:pt x="59" y="14"/>
                  </a:lnTo>
                  <a:cubicBezTo>
                    <a:pt x="59" y="12"/>
                    <a:pt x="60" y="11"/>
                    <a:pt x="62" y="11"/>
                  </a:cubicBezTo>
                  <a:cubicBezTo>
                    <a:pt x="62" y="11"/>
                    <a:pt x="62" y="11"/>
                    <a:pt x="62" y="11"/>
                  </a:cubicBezTo>
                  <a:cubicBezTo>
                    <a:pt x="62" y="10"/>
                    <a:pt x="61" y="10"/>
                    <a:pt x="61" y="10"/>
                  </a:cubicBezTo>
                  <a:cubicBezTo>
                    <a:pt x="61" y="11"/>
                    <a:pt x="60" y="11"/>
                    <a:pt x="60" y="11"/>
                  </a:cubicBezTo>
                  <a:cubicBezTo>
                    <a:pt x="59" y="11"/>
                    <a:pt x="58" y="11"/>
                    <a:pt x="57"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1"/>
                  </a:cubicBezTo>
                  <a:cubicBezTo>
                    <a:pt x="18" y="10"/>
                    <a:pt x="19" y="10"/>
                    <a:pt x="19" y="10"/>
                  </a:cubicBezTo>
                  <a:cubicBezTo>
                    <a:pt x="18" y="9"/>
                    <a:pt x="18" y="9"/>
                    <a:pt x="17" y="10"/>
                  </a:cubicBezTo>
                  <a:cubicBezTo>
                    <a:pt x="17" y="10"/>
                    <a:pt x="17" y="11"/>
                    <a:pt x="17" y="11"/>
                  </a:cubicBezTo>
                  <a:close/>
                  <a:moveTo>
                    <a:pt x="53" y="9"/>
                  </a:moveTo>
                  <a:cubicBezTo>
                    <a:pt x="53" y="9"/>
                    <a:pt x="53" y="9"/>
                    <a:pt x="53" y="9"/>
                  </a:cubicBezTo>
                  <a:cubicBezTo>
                    <a:pt x="52" y="9"/>
                    <a:pt x="52" y="9"/>
                    <a:pt x="52" y="9"/>
                  </a:cubicBezTo>
                  <a:cubicBezTo>
                    <a:pt x="52" y="10"/>
                    <a:pt x="52" y="10"/>
                    <a:pt x="52" y="10"/>
                  </a:cubicBezTo>
                  <a:cubicBezTo>
                    <a:pt x="52" y="10"/>
                    <a:pt x="53" y="10"/>
                    <a:pt x="53" y="10"/>
                  </a:cubicBezTo>
                  <a:lnTo>
                    <a:pt x="53" y="9"/>
                  </a:lnTo>
                  <a:close/>
                  <a:moveTo>
                    <a:pt x="6" y="10"/>
                  </a:moveTo>
                  <a:cubicBezTo>
                    <a:pt x="7" y="10"/>
                    <a:pt x="7" y="9"/>
                    <a:pt x="7" y="9"/>
                  </a:cubicBezTo>
                  <a:cubicBezTo>
                    <a:pt x="8" y="9"/>
                    <a:pt x="8" y="8"/>
                    <a:pt x="8" y="7"/>
                  </a:cubicBezTo>
                  <a:lnTo>
                    <a:pt x="6" y="7"/>
                  </a:lnTo>
                  <a:cubicBezTo>
                    <a:pt x="6" y="8"/>
                    <a:pt x="6" y="9"/>
                    <a:pt x="6" y="10"/>
                  </a:cubicBezTo>
                  <a:close/>
                  <a:moveTo>
                    <a:pt x="12" y="13"/>
                  </a:moveTo>
                  <a:cubicBezTo>
                    <a:pt x="13" y="13"/>
                    <a:pt x="13" y="13"/>
                    <a:pt x="13" y="12"/>
                  </a:cubicBezTo>
                  <a:cubicBezTo>
                    <a:pt x="13" y="12"/>
                    <a:pt x="13" y="12"/>
                    <a:pt x="14" y="11"/>
                  </a:cubicBezTo>
                  <a:cubicBezTo>
                    <a:pt x="14" y="11"/>
                    <a:pt x="15" y="11"/>
                    <a:pt x="15" y="11"/>
                  </a:cubicBezTo>
                  <a:cubicBezTo>
                    <a:pt x="16" y="11"/>
                    <a:pt x="16" y="11"/>
                    <a:pt x="16" y="11"/>
                  </a:cubicBezTo>
                  <a:cubicBezTo>
                    <a:pt x="16" y="10"/>
                    <a:pt x="16" y="9"/>
                    <a:pt x="16" y="9"/>
                  </a:cubicBezTo>
                  <a:cubicBezTo>
                    <a:pt x="15" y="8"/>
                    <a:pt x="15" y="8"/>
                    <a:pt x="14" y="8"/>
                  </a:cubicBezTo>
                  <a:cubicBezTo>
                    <a:pt x="14" y="8"/>
                    <a:pt x="13" y="9"/>
                    <a:pt x="13" y="10"/>
                  </a:cubicBezTo>
                  <a:cubicBezTo>
                    <a:pt x="13" y="10"/>
                    <a:pt x="13" y="11"/>
                    <a:pt x="12" y="10"/>
                  </a:cubicBezTo>
                  <a:cubicBezTo>
                    <a:pt x="12" y="10"/>
                    <a:pt x="11" y="10"/>
                    <a:pt x="11" y="10"/>
                  </a:cubicBezTo>
                  <a:cubicBezTo>
                    <a:pt x="11" y="10"/>
                    <a:pt x="12" y="9"/>
                    <a:pt x="12" y="9"/>
                  </a:cubicBezTo>
                  <a:cubicBezTo>
                    <a:pt x="12" y="8"/>
                    <a:pt x="12" y="8"/>
                    <a:pt x="12" y="7"/>
                  </a:cubicBezTo>
                  <a:cubicBezTo>
                    <a:pt x="11" y="7"/>
                    <a:pt x="10" y="7"/>
                    <a:pt x="10" y="8"/>
                  </a:cubicBezTo>
                  <a:cubicBezTo>
                    <a:pt x="10" y="9"/>
                    <a:pt x="9" y="9"/>
                    <a:pt x="10" y="10"/>
                  </a:cubicBezTo>
                  <a:cubicBezTo>
                    <a:pt x="10" y="11"/>
                    <a:pt x="10" y="11"/>
                    <a:pt x="11" y="12"/>
                  </a:cubicBezTo>
                  <a:cubicBezTo>
                    <a:pt x="11" y="13"/>
                    <a:pt x="12" y="13"/>
                    <a:pt x="12" y="13"/>
                  </a:cubicBezTo>
                  <a:close/>
                  <a:moveTo>
                    <a:pt x="38" y="23"/>
                  </a:moveTo>
                  <a:cubicBezTo>
                    <a:pt x="39" y="23"/>
                    <a:pt x="39" y="23"/>
                    <a:pt x="39" y="23"/>
                  </a:cubicBezTo>
                  <a:cubicBezTo>
                    <a:pt x="39" y="23"/>
                    <a:pt x="39" y="23"/>
                    <a:pt x="40" y="23"/>
                  </a:cubicBezTo>
                  <a:cubicBezTo>
                    <a:pt x="40" y="24"/>
                    <a:pt x="40" y="24"/>
                    <a:pt x="41" y="24"/>
                  </a:cubicBezTo>
                  <a:cubicBezTo>
                    <a:pt x="41" y="24"/>
                    <a:pt x="41" y="24"/>
                    <a:pt x="41"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0" y="17"/>
                  </a:cubicBezTo>
                  <a:cubicBezTo>
                    <a:pt x="41" y="17"/>
                    <a:pt x="42" y="17"/>
                    <a:pt x="42" y="17"/>
                  </a:cubicBezTo>
                  <a:cubicBezTo>
                    <a:pt x="42" y="17"/>
                    <a:pt x="42" y="18"/>
                    <a:pt x="43" y="17"/>
                  </a:cubicBezTo>
                  <a:cubicBezTo>
                    <a:pt x="44" y="15"/>
                    <a:pt x="46" y="13"/>
                    <a:pt x="48" y="13"/>
                  </a:cubicBezTo>
                  <a:cubicBezTo>
                    <a:pt x="48" y="12"/>
                    <a:pt x="48" y="11"/>
                    <a:pt x="48" y="11"/>
                  </a:cubicBezTo>
                  <a:cubicBezTo>
                    <a:pt x="48" y="10"/>
                    <a:pt x="49" y="10"/>
                    <a:pt x="49" y="9"/>
                  </a:cubicBezTo>
                  <a:cubicBezTo>
                    <a:pt x="50" y="9"/>
                    <a:pt x="51" y="8"/>
                    <a:pt x="51" y="8"/>
                  </a:cubicBezTo>
                  <a:cubicBezTo>
                    <a:pt x="51" y="7"/>
                    <a:pt x="52" y="7"/>
                    <a:pt x="52" y="6"/>
                  </a:cubicBezTo>
                  <a:cubicBezTo>
                    <a:pt x="51" y="5"/>
                    <a:pt x="51" y="5"/>
                    <a:pt x="51" y="5"/>
                  </a:cubicBezTo>
                  <a:cubicBezTo>
                    <a:pt x="51" y="5"/>
                    <a:pt x="50" y="5"/>
                    <a:pt x="50" y="5"/>
                  </a:cubicBezTo>
                  <a:cubicBezTo>
                    <a:pt x="50" y="5"/>
                    <a:pt x="49" y="6"/>
                    <a:pt x="49" y="6"/>
                  </a:cubicBezTo>
                  <a:cubicBezTo>
                    <a:pt x="48" y="7"/>
                    <a:pt x="48" y="7"/>
                    <a:pt x="48" y="8"/>
                  </a:cubicBezTo>
                  <a:cubicBezTo>
                    <a:pt x="47" y="8"/>
                    <a:pt x="47" y="9"/>
                    <a:pt x="47" y="10"/>
                  </a:cubicBezTo>
                  <a:cubicBezTo>
                    <a:pt x="46" y="10"/>
                    <a:pt x="46" y="11"/>
                    <a:pt x="45" y="11"/>
                  </a:cubicBezTo>
                  <a:cubicBezTo>
                    <a:pt x="45" y="11"/>
                    <a:pt x="45" y="12"/>
                    <a:pt x="45" y="12"/>
                  </a:cubicBezTo>
                  <a:cubicBezTo>
                    <a:pt x="46" y="12"/>
                    <a:pt x="46" y="13"/>
                    <a:pt x="45" y="13"/>
                  </a:cubicBezTo>
                  <a:cubicBezTo>
                    <a:pt x="44" y="12"/>
                    <a:pt x="44" y="12"/>
                    <a:pt x="44" y="12"/>
                  </a:cubicBezTo>
                  <a:cubicBezTo>
                    <a:pt x="43" y="13"/>
                    <a:pt x="43" y="13"/>
                    <a:pt x="43" y="13"/>
                  </a:cubicBezTo>
                  <a:cubicBezTo>
                    <a:pt x="43" y="14"/>
                    <a:pt x="42" y="14"/>
                    <a:pt x="42" y="14"/>
                  </a:cubicBezTo>
                  <a:cubicBezTo>
                    <a:pt x="42" y="15"/>
                    <a:pt x="42" y="15"/>
                    <a:pt x="41" y="15"/>
                  </a:cubicBezTo>
                  <a:cubicBezTo>
                    <a:pt x="41" y="15"/>
                    <a:pt x="40" y="15"/>
                    <a:pt x="40" y="14"/>
                  </a:cubicBezTo>
                  <a:cubicBezTo>
                    <a:pt x="40"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3" y="8"/>
                    <a:pt x="3" y="8"/>
                    <a:pt x="3" y="7"/>
                  </a:cubicBezTo>
                  <a:cubicBezTo>
                    <a:pt x="3" y="7"/>
                    <a:pt x="2" y="7"/>
                    <a:pt x="2" y="8"/>
                  </a:cubicBezTo>
                  <a:cubicBezTo>
                    <a:pt x="2" y="8"/>
                    <a:pt x="2" y="8"/>
                    <a:pt x="1" y="8"/>
                  </a:cubicBezTo>
                  <a:close/>
                  <a:moveTo>
                    <a:pt x="3" y="13"/>
                  </a:moveTo>
                  <a:cubicBezTo>
                    <a:pt x="3" y="14"/>
                    <a:pt x="3" y="14"/>
                    <a:pt x="3" y="15"/>
                  </a:cubicBezTo>
                  <a:cubicBezTo>
                    <a:pt x="4" y="15"/>
                    <a:pt x="5" y="15"/>
                    <a:pt x="5" y="15"/>
                  </a:cubicBezTo>
                  <a:cubicBezTo>
                    <a:pt x="5" y="14"/>
                    <a:pt x="5" y="14"/>
                    <a:pt x="5" y="14"/>
                  </a:cubicBezTo>
                  <a:cubicBezTo>
                    <a:pt x="6" y="14"/>
                    <a:pt x="6" y="14"/>
                    <a:pt x="6" y="14"/>
                  </a:cubicBezTo>
                  <a:cubicBezTo>
                    <a:pt x="7" y="13"/>
                    <a:pt x="7" y="13"/>
                    <a:pt x="7" y="13"/>
                  </a:cubicBezTo>
                  <a:cubicBezTo>
                    <a:pt x="7" y="13"/>
                    <a:pt x="7" y="13"/>
                    <a:pt x="7" y="12"/>
                  </a:cubicBezTo>
                  <a:cubicBezTo>
                    <a:pt x="7" y="12"/>
                    <a:pt x="7" y="12"/>
                    <a:pt x="6" y="12"/>
                  </a:cubicBezTo>
                  <a:cubicBezTo>
                    <a:pt x="6" y="12"/>
                    <a:pt x="6" y="12"/>
                    <a:pt x="5" y="12"/>
                  </a:cubicBezTo>
                  <a:cubicBezTo>
                    <a:pt x="5" y="12"/>
                    <a:pt x="5" y="13"/>
                    <a:pt x="4" y="13"/>
                  </a:cubicBezTo>
                  <a:cubicBezTo>
                    <a:pt x="4" y="13"/>
                    <a:pt x="4" y="13"/>
                    <a:pt x="3" y="13"/>
                  </a:cubicBezTo>
                  <a:close/>
                  <a:moveTo>
                    <a:pt x="163" y="37"/>
                  </a:moveTo>
                  <a:cubicBezTo>
                    <a:pt x="163" y="37"/>
                    <a:pt x="163" y="38"/>
                    <a:pt x="164" y="39"/>
                  </a:cubicBezTo>
                  <a:cubicBezTo>
                    <a:pt x="164" y="39"/>
                    <a:pt x="164" y="39"/>
                    <a:pt x="164" y="39"/>
                  </a:cubicBezTo>
                  <a:cubicBezTo>
                    <a:pt x="164" y="39"/>
                    <a:pt x="165" y="38"/>
                    <a:pt x="165" y="38"/>
                  </a:cubicBezTo>
                  <a:cubicBezTo>
                    <a:pt x="165" y="38"/>
                    <a:pt x="165" y="37"/>
                    <a:pt x="164" y="37"/>
                  </a:cubicBezTo>
                  <a:cubicBezTo>
                    <a:pt x="164" y="36"/>
                    <a:pt x="164" y="36"/>
                    <a:pt x="163" y="37"/>
                  </a:cubicBezTo>
                  <a:close/>
                  <a:moveTo>
                    <a:pt x="96" y="21"/>
                  </a:moveTo>
                  <a:cubicBezTo>
                    <a:pt x="97" y="21"/>
                    <a:pt x="97" y="21"/>
                    <a:pt x="97" y="21"/>
                  </a:cubicBezTo>
                  <a:cubicBezTo>
                    <a:pt x="98" y="21"/>
                    <a:pt x="98" y="21"/>
                    <a:pt x="98" y="21"/>
                  </a:cubicBezTo>
                  <a:cubicBezTo>
                    <a:pt x="99" y="20"/>
                    <a:pt x="98" y="20"/>
                    <a:pt x="98" y="20"/>
                  </a:cubicBezTo>
                  <a:cubicBezTo>
                    <a:pt x="98" y="20"/>
                    <a:pt x="98" y="20"/>
                    <a:pt x="97" y="20"/>
                  </a:cubicBezTo>
                  <a:cubicBezTo>
                    <a:pt x="97" y="20"/>
                    <a:pt x="97" y="20"/>
                    <a:pt x="97" y="20"/>
                  </a:cubicBezTo>
                  <a:cubicBezTo>
                    <a:pt x="96" y="20"/>
                    <a:pt x="96" y="20"/>
                    <a:pt x="96" y="21"/>
                  </a:cubicBezTo>
                  <a:close/>
                  <a:moveTo>
                    <a:pt x="54" y="4"/>
                  </a:moveTo>
                  <a:cubicBezTo>
                    <a:pt x="54" y="5"/>
                    <a:pt x="54" y="5"/>
                    <a:pt x="54" y="6"/>
                  </a:cubicBezTo>
                  <a:cubicBezTo>
                    <a:pt x="54" y="6"/>
                    <a:pt x="53" y="7"/>
                    <a:pt x="53" y="8"/>
                  </a:cubicBezTo>
                  <a:cubicBezTo>
                    <a:pt x="53" y="8"/>
                    <a:pt x="54" y="8"/>
                    <a:pt x="54" y="8"/>
                  </a:cubicBezTo>
                  <a:cubicBezTo>
                    <a:pt x="54" y="8"/>
                    <a:pt x="54" y="8"/>
                    <a:pt x="54" y="9"/>
                  </a:cubicBezTo>
                  <a:cubicBezTo>
                    <a:pt x="55" y="8"/>
                    <a:pt x="56" y="8"/>
                    <a:pt x="56" y="8"/>
                  </a:cubicBezTo>
                  <a:cubicBezTo>
                    <a:pt x="57" y="8"/>
                    <a:pt x="58" y="9"/>
                    <a:pt x="58" y="9"/>
                  </a:cubicBezTo>
                  <a:cubicBezTo>
                    <a:pt x="59" y="9"/>
                    <a:pt x="60" y="9"/>
                    <a:pt x="60" y="10"/>
                  </a:cubicBezTo>
                  <a:cubicBezTo>
                    <a:pt x="61" y="10"/>
                    <a:pt x="62" y="10"/>
                    <a:pt x="63" y="9"/>
                  </a:cubicBezTo>
                  <a:lnTo>
                    <a:pt x="64" y="11"/>
                  </a:lnTo>
                  <a:cubicBezTo>
                    <a:pt x="64" y="11"/>
                    <a:pt x="65" y="11"/>
                    <a:pt x="65" y="10"/>
                  </a:cubicBezTo>
                  <a:cubicBezTo>
                    <a:pt x="65" y="10"/>
                    <a:pt x="65" y="9"/>
                    <a:pt x="65" y="9"/>
                  </a:cubicBezTo>
                  <a:cubicBezTo>
                    <a:pt x="66" y="10"/>
                    <a:pt x="67" y="10"/>
                    <a:pt x="67" y="9"/>
                  </a:cubicBezTo>
                  <a:cubicBezTo>
                    <a:pt x="68" y="9"/>
                    <a:pt x="69" y="9"/>
                    <a:pt x="69" y="9"/>
                  </a:cubicBezTo>
                  <a:cubicBezTo>
                    <a:pt x="70" y="9"/>
                    <a:pt x="70" y="9"/>
                    <a:pt x="71" y="8"/>
                  </a:cubicBezTo>
                  <a:cubicBezTo>
                    <a:pt x="72" y="8"/>
                    <a:pt x="72" y="8"/>
                    <a:pt x="73" y="8"/>
                  </a:cubicBezTo>
                  <a:cubicBezTo>
                    <a:pt x="74" y="14"/>
                    <a:pt x="75" y="19"/>
                    <a:pt x="76" y="25"/>
                  </a:cubicBezTo>
                  <a:cubicBezTo>
                    <a:pt x="75" y="25"/>
                    <a:pt x="75" y="25"/>
                    <a:pt x="74" y="25"/>
                  </a:cubicBezTo>
                  <a:cubicBezTo>
                    <a:pt x="74" y="25"/>
                    <a:pt x="74" y="25"/>
                    <a:pt x="74" y="25"/>
                  </a:cubicBezTo>
                  <a:cubicBezTo>
                    <a:pt x="74" y="25"/>
                    <a:pt x="73" y="26"/>
                    <a:pt x="73" y="26"/>
                  </a:cubicBezTo>
                  <a:cubicBezTo>
                    <a:pt x="73" y="26"/>
                    <a:pt x="73" y="26"/>
                    <a:pt x="72" y="27"/>
                  </a:cubicBezTo>
                  <a:cubicBezTo>
                    <a:pt x="72" y="27"/>
                    <a:pt x="72" y="26"/>
                    <a:pt x="72" y="26"/>
                  </a:cubicBezTo>
                  <a:cubicBezTo>
                    <a:pt x="71" y="26"/>
                    <a:pt x="71" y="26"/>
                    <a:pt x="71" y="26"/>
                  </a:cubicBezTo>
                  <a:cubicBezTo>
                    <a:pt x="71" y="25"/>
                    <a:pt x="71" y="25"/>
                    <a:pt x="71" y="25"/>
                  </a:cubicBezTo>
                  <a:cubicBezTo>
                    <a:pt x="71" y="25"/>
                    <a:pt x="70" y="25"/>
                    <a:pt x="70" y="25"/>
                  </a:cubicBezTo>
                  <a:cubicBezTo>
                    <a:pt x="69" y="26"/>
                    <a:pt x="70" y="26"/>
                    <a:pt x="70" y="27"/>
                  </a:cubicBezTo>
                  <a:cubicBezTo>
                    <a:pt x="71" y="27"/>
                    <a:pt x="71" y="28"/>
                    <a:pt x="72" y="28"/>
                  </a:cubicBezTo>
                  <a:cubicBezTo>
                    <a:pt x="73" y="28"/>
                    <a:pt x="74" y="28"/>
                    <a:pt x="74" y="28"/>
                  </a:cubicBezTo>
                  <a:cubicBezTo>
                    <a:pt x="75" y="27"/>
                    <a:pt x="75" y="27"/>
                    <a:pt x="76" y="28"/>
                  </a:cubicBezTo>
                  <a:cubicBezTo>
                    <a:pt x="77" y="31"/>
                    <a:pt x="77" y="34"/>
                    <a:pt x="77" y="36"/>
                  </a:cubicBezTo>
                  <a:cubicBezTo>
                    <a:pt x="78" y="39"/>
                    <a:pt x="78" y="42"/>
                    <a:pt x="78" y="45"/>
                  </a:cubicBezTo>
                  <a:cubicBezTo>
                    <a:pt x="78" y="46"/>
                    <a:pt x="79" y="48"/>
                    <a:pt x="79" y="49"/>
                  </a:cubicBezTo>
                  <a:cubicBezTo>
                    <a:pt x="79" y="51"/>
                    <a:pt x="80" y="52"/>
                    <a:pt x="80" y="54"/>
                  </a:cubicBezTo>
                  <a:cubicBezTo>
                    <a:pt x="80" y="54"/>
                    <a:pt x="80" y="55"/>
                    <a:pt x="80" y="55"/>
                  </a:cubicBezTo>
                  <a:cubicBezTo>
                    <a:pt x="80" y="56"/>
                    <a:pt x="80" y="56"/>
                    <a:pt x="80" y="57"/>
                  </a:cubicBezTo>
                  <a:cubicBezTo>
                    <a:pt x="80" y="57"/>
                    <a:pt x="80" y="57"/>
                    <a:pt x="80" y="58"/>
                  </a:cubicBezTo>
                  <a:cubicBezTo>
                    <a:pt x="80"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2" y="71"/>
                    <a:pt x="82" y="71"/>
                    <a:pt x="82" y="72"/>
                  </a:cubicBezTo>
                  <a:cubicBezTo>
                    <a:pt x="82" y="72"/>
                    <a:pt x="82" y="73"/>
                    <a:pt x="82" y="73"/>
                  </a:cubicBezTo>
                  <a:cubicBezTo>
                    <a:pt x="82" y="75"/>
                    <a:pt x="83" y="77"/>
                    <a:pt x="83" y="79"/>
                  </a:cubicBezTo>
                  <a:cubicBezTo>
                    <a:pt x="84" y="81"/>
                    <a:pt x="84" y="83"/>
                    <a:pt x="84" y="85"/>
                  </a:cubicBezTo>
                  <a:cubicBezTo>
                    <a:pt x="84" y="85"/>
                    <a:pt x="84" y="85"/>
                    <a:pt x="84" y="86"/>
                  </a:cubicBezTo>
                  <a:cubicBezTo>
                    <a:pt x="84" y="86"/>
                    <a:pt x="84" y="86"/>
                    <a:pt x="84" y="87"/>
                  </a:cubicBezTo>
                  <a:cubicBezTo>
                    <a:pt x="84" y="88"/>
                    <a:pt x="85" y="89"/>
                    <a:pt x="85" y="91"/>
                  </a:cubicBezTo>
                  <a:cubicBezTo>
                    <a:pt x="85" y="92"/>
                    <a:pt x="85" y="94"/>
                    <a:pt x="85" y="96"/>
                  </a:cubicBezTo>
                  <a:cubicBezTo>
                    <a:pt x="86" y="96"/>
                    <a:pt x="87" y="95"/>
                    <a:pt x="87" y="94"/>
                  </a:cubicBezTo>
                  <a:cubicBezTo>
                    <a:pt x="87" y="94"/>
                    <a:pt x="87" y="93"/>
                    <a:pt x="87" y="93"/>
                  </a:cubicBezTo>
                  <a:cubicBezTo>
                    <a:pt x="88" y="89"/>
                    <a:pt x="88" y="85"/>
                    <a:pt x="88" y="81"/>
                  </a:cubicBezTo>
                  <a:cubicBezTo>
                    <a:pt x="89" y="77"/>
                    <a:pt x="89" y="73"/>
                    <a:pt x="90" y="68"/>
                  </a:cubicBezTo>
                  <a:cubicBezTo>
                    <a:pt x="90" y="67"/>
                    <a:pt x="90" y="67"/>
                    <a:pt x="90" y="66"/>
                  </a:cubicBezTo>
                  <a:cubicBezTo>
                    <a:pt x="90" y="66"/>
                    <a:pt x="90" y="65"/>
                    <a:pt x="91" y="65"/>
                  </a:cubicBezTo>
                  <a:cubicBezTo>
                    <a:pt x="91" y="64"/>
                    <a:pt x="91" y="64"/>
                    <a:pt x="91" y="63"/>
                  </a:cubicBezTo>
                  <a:cubicBezTo>
                    <a:pt x="90" y="62"/>
                    <a:pt x="90" y="62"/>
                    <a:pt x="91" y="61"/>
                  </a:cubicBezTo>
                  <a:cubicBezTo>
                    <a:pt x="91" y="61"/>
                    <a:pt x="91" y="61"/>
                    <a:pt x="91" y="60"/>
                  </a:cubicBezTo>
                  <a:cubicBezTo>
                    <a:pt x="91" y="60"/>
                    <a:pt x="91" y="60"/>
                    <a:pt x="91" y="60"/>
                  </a:cubicBezTo>
                  <a:cubicBezTo>
                    <a:pt x="91" y="59"/>
                    <a:pt x="91" y="59"/>
                    <a:pt x="91" y="59"/>
                  </a:cubicBezTo>
                  <a:cubicBezTo>
                    <a:pt x="91" y="59"/>
                    <a:pt x="91" y="59"/>
                    <a:pt x="91" y="59"/>
                  </a:cubicBezTo>
                  <a:cubicBezTo>
                    <a:pt x="91" y="59"/>
                    <a:pt x="91" y="58"/>
                    <a:pt x="91" y="57"/>
                  </a:cubicBezTo>
                  <a:cubicBezTo>
                    <a:pt x="91" y="56"/>
                    <a:pt x="91" y="56"/>
                    <a:pt x="91" y="55"/>
                  </a:cubicBezTo>
                  <a:cubicBezTo>
                    <a:pt x="91" y="55"/>
                    <a:pt x="91"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4" y="34"/>
                    <a:pt x="95" y="31"/>
                  </a:cubicBezTo>
                  <a:cubicBezTo>
                    <a:pt x="95" y="30"/>
                    <a:pt x="96" y="31"/>
                    <a:pt x="96" y="31"/>
                  </a:cubicBezTo>
                  <a:cubicBezTo>
                    <a:pt x="96" y="31"/>
                    <a:pt x="96" y="32"/>
                    <a:pt x="96" y="32"/>
                  </a:cubicBezTo>
                  <a:cubicBezTo>
                    <a:pt x="97" y="32"/>
                    <a:pt x="97" y="32"/>
                    <a:pt x="97" y="32"/>
                  </a:cubicBezTo>
                  <a:cubicBezTo>
                    <a:pt x="98" y="32"/>
                    <a:pt x="98" y="32"/>
                    <a:pt x="98" y="33"/>
                  </a:cubicBezTo>
                  <a:cubicBezTo>
                    <a:pt x="98" y="33"/>
                    <a:pt x="98" y="34"/>
                    <a:pt x="99" y="35"/>
                  </a:cubicBezTo>
                  <a:cubicBezTo>
                    <a:pt x="99" y="35"/>
                    <a:pt x="99" y="36"/>
                    <a:pt x="99" y="37"/>
                  </a:cubicBezTo>
                  <a:cubicBezTo>
                    <a:pt x="99" y="37"/>
                    <a:pt x="100" y="38"/>
                    <a:pt x="100" y="38"/>
                  </a:cubicBezTo>
                  <a:cubicBezTo>
                    <a:pt x="101" y="39"/>
                    <a:pt x="102" y="39"/>
                    <a:pt x="102" y="39"/>
                  </a:cubicBezTo>
                  <a:cubicBezTo>
                    <a:pt x="102" y="39"/>
                    <a:pt x="102" y="39"/>
                    <a:pt x="102" y="40"/>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7" y="46"/>
                    <a:pt x="108" y="46"/>
                  </a:cubicBezTo>
                  <a:cubicBezTo>
                    <a:pt x="108" y="47"/>
                    <a:pt x="109" y="47"/>
                    <a:pt x="109" y="48"/>
                  </a:cubicBezTo>
                  <a:cubicBezTo>
                    <a:pt x="110" y="49"/>
                    <a:pt x="110" y="50"/>
                    <a:pt x="110" y="51"/>
                  </a:cubicBezTo>
                  <a:cubicBezTo>
                    <a:pt x="111" y="52"/>
                    <a:pt x="111" y="53"/>
                    <a:pt x="113" y="53"/>
                  </a:cubicBezTo>
                  <a:cubicBezTo>
                    <a:pt x="113" y="52"/>
                    <a:pt x="113" y="51"/>
                    <a:pt x="112" y="50"/>
                  </a:cubicBezTo>
                  <a:cubicBezTo>
                    <a:pt x="112" y="48"/>
                    <a:pt x="112" y="46"/>
                    <a:pt x="113" y="45"/>
                  </a:cubicBezTo>
                  <a:cubicBezTo>
                    <a:pt x="113" y="44"/>
                    <a:pt x="113" y="44"/>
                    <a:pt x="112" y="44"/>
                  </a:cubicBezTo>
                  <a:cubicBezTo>
                    <a:pt x="112" y="44"/>
                    <a:pt x="112" y="43"/>
                    <a:pt x="112" y="43"/>
                  </a:cubicBezTo>
                  <a:cubicBezTo>
                    <a:pt x="112" y="43"/>
                    <a:pt x="112" y="43"/>
                    <a:pt x="111" y="42"/>
                  </a:cubicBezTo>
                  <a:cubicBezTo>
                    <a:pt x="111" y="42"/>
                    <a:pt x="111" y="42"/>
                    <a:pt x="111" y="41"/>
                  </a:cubicBezTo>
                  <a:cubicBezTo>
                    <a:pt x="111" y="40"/>
                    <a:pt x="112" y="40"/>
                    <a:pt x="113" y="39"/>
                  </a:cubicBezTo>
                  <a:cubicBezTo>
                    <a:pt x="113" y="39"/>
                    <a:pt x="113" y="39"/>
                    <a:pt x="113" y="38"/>
                  </a:cubicBezTo>
                  <a:cubicBezTo>
                    <a:pt x="114" y="38"/>
                    <a:pt x="114" y="38"/>
                    <a:pt x="114" y="38"/>
                  </a:cubicBezTo>
                  <a:cubicBezTo>
                    <a:pt x="114" y="37"/>
                    <a:pt x="115" y="37"/>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0" y="31"/>
                    <a:pt x="110" y="31"/>
                    <a:pt x="110" y="31"/>
                  </a:cubicBezTo>
                  <a:cubicBezTo>
                    <a:pt x="109" y="31"/>
                    <a:pt x="109" y="31"/>
                    <a:pt x="109" y="31"/>
                  </a:cubicBezTo>
                  <a:cubicBezTo>
                    <a:pt x="109" y="30"/>
                    <a:pt x="108" y="30"/>
                    <a:pt x="108" y="30"/>
                  </a:cubicBezTo>
                  <a:cubicBezTo>
                    <a:pt x="108" y="30"/>
                    <a:pt x="107" y="30"/>
                    <a:pt x="107" y="30"/>
                  </a:cubicBezTo>
                  <a:cubicBezTo>
                    <a:pt x="106" y="29"/>
                    <a:pt x="105" y="28"/>
                    <a:pt x="104" y="28"/>
                  </a:cubicBezTo>
                  <a:cubicBezTo>
                    <a:pt x="103" y="28"/>
                    <a:pt x="102" y="28"/>
                    <a:pt x="102" y="27"/>
                  </a:cubicBezTo>
                  <a:cubicBezTo>
                    <a:pt x="101" y="27"/>
                    <a:pt x="100" y="27"/>
                    <a:pt x="100" y="26"/>
                  </a:cubicBezTo>
                  <a:cubicBezTo>
                    <a:pt x="100" y="25"/>
                    <a:pt x="100" y="24"/>
                    <a:pt x="101" y="24"/>
                  </a:cubicBezTo>
                  <a:cubicBezTo>
                    <a:pt x="102" y="23"/>
                    <a:pt x="103" y="22"/>
                    <a:pt x="103" y="21"/>
                  </a:cubicBezTo>
                  <a:cubicBezTo>
                    <a:pt x="103" y="21"/>
                    <a:pt x="102" y="21"/>
                    <a:pt x="102" y="21"/>
                  </a:cubicBezTo>
                  <a:cubicBezTo>
                    <a:pt x="102" y="21"/>
                    <a:pt x="102" y="21"/>
                    <a:pt x="101" y="21"/>
                  </a:cubicBezTo>
                  <a:cubicBezTo>
                    <a:pt x="101" y="22"/>
                    <a:pt x="101" y="22"/>
                    <a:pt x="101" y="22"/>
                  </a:cubicBezTo>
                  <a:cubicBezTo>
                    <a:pt x="101" y="22"/>
                    <a:pt x="101" y="22"/>
                    <a:pt x="101" y="22"/>
                  </a:cubicBezTo>
                  <a:cubicBezTo>
                    <a:pt x="101" y="23"/>
                    <a:pt x="100" y="23"/>
                    <a:pt x="100" y="23"/>
                  </a:cubicBezTo>
                  <a:cubicBezTo>
                    <a:pt x="100" y="23"/>
                    <a:pt x="100" y="23"/>
                    <a:pt x="100" y="23"/>
                  </a:cubicBezTo>
                  <a:cubicBezTo>
                    <a:pt x="99" y="23"/>
                    <a:pt x="99" y="24"/>
                    <a:pt x="98" y="25"/>
                  </a:cubicBezTo>
                  <a:cubicBezTo>
                    <a:pt x="98" y="26"/>
                    <a:pt x="97" y="26"/>
                    <a:pt x="96" y="26"/>
                  </a:cubicBezTo>
                  <a:cubicBezTo>
                    <a:pt x="96" y="25"/>
                    <a:pt x="96" y="24"/>
                    <a:pt x="96" y="22"/>
                  </a:cubicBezTo>
                  <a:cubicBezTo>
                    <a:pt x="96" y="20"/>
                    <a:pt x="96" y="19"/>
                    <a:pt x="97" y="18"/>
                  </a:cubicBezTo>
                  <a:cubicBezTo>
                    <a:pt x="97" y="17"/>
                    <a:pt x="97" y="17"/>
                    <a:pt x="97" y="17"/>
                  </a:cubicBezTo>
                  <a:cubicBezTo>
                    <a:pt x="97" y="18"/>
                    <a:pt x="97" y="18"/>
                    <a:pt x="98" y="18"/>
                  </a:cubicBezTo>
                  <a:cubicBezTo>
                    <a:pt x="99" y="17"/>
                    <a:pt x="99" y="17"/>
                    <a:pt x="99" y="16"/>
                  </a:cubicBezTo>
                  <a:cubicBezTo>
                    <a:pt x="99" y="16"/>
                    <a:pt x="100" y="15"/>
                    <a:pt x="100" y="15"/>
                  </a:cubicBezTo>
                  <a:cubicBezTo>
                    <a:pt x="99" y="15"/>
                    <a:pt x="99" y="15"/>
                    <a:pt x="99" y="15"/>
                  </a:cubicBezTo>
                  <a:cubicBezTo>
                    <a:pt x="98" y="15"/>
                    <a:pt x="98" y="15"/>
                    <a:pt x="97" y="15"/>
                  </a:cubicBezTo>
                  <a:cubicBezTo>
                    <a:pt x="97" y="14"/>
                    <a:pt x="97" y="13"/>
                    <a:pt x="97" y="12"/>
                  </a:cubicBezTo>
                  <a:cubicBezTo>
                    <a:pt x="98" y="11"/>
                    <a:pt x="98" y="10"/>
                    <a:pt x="98" y="9"/>
                  </a:cubicBezTo>
                  <a:cubicBezTo>
                    <a:pt x="99" y="8"/>
                    <a:pt x="99" y="8"/>
                    <a:pt x="99" y="7"/>
                  </a:cubicBezTo>
                  <a:cubicBezTo>
                    <a:pt x="100" y="6"/>
                    <a:pt x="101" y="6"/>
                    <a:pt x="102" y="6"/>
                  </a:cubicBezTo>
                  <a:cubicBezTo>
                    <a:pt x="102" y="6"/>
                    <a:pt x="102" y="7"/>
                    <a:pt x="103" y="7"/>
                  </a:cubicBezTo>
                  <a:cubicBezTo>
                    <a:pt x="103" y="7"/>
                    <a:pt x="104" y="8"/>
                    <a:pt x="105" y="8"/>
                  </a:cubicBezTo>
                  <a:cubicBezTo>
                    <a:pt x="104" y="8"/>
                    <a:pt x="105" y="9"/>
                    <a:pt x="105" y="9"/>
                  </a:cubicBezTo>
                  <a:cubicBezTo>
                    <a:pt x="105" y="10"/>
                    <a:pt x="105" y="10"/>
                    <a:pt x="106" y="10"/>
                  </a:cubicBezTo>
                  <a:cubicBezTo>
                    <a:pt x="106" y="10"/>
                    <a:pt x="106" y="10"/>
                    <a:pt x="106" y="11"/>
                  </a:cubicBezTo>
                  <a:cubicBezTo>
                    <a:pt x="106" y="11"/>
                    <a:pt x="106" y="11"/>
                    <a:pt x="106" y="12"/>
                  </a:cubicBezTo>
                  <a:cubicBezTo>
                    <a:pt x="107" y="12"/>
                    <a:pt x="108" y="12"/>
                    <a:pt x="109" y="13"/>
                  </a:cubicBezTo>
                  <a:cubicBezTo>
                    <a:pt x="110" y="13"/>
                    <a:pt x="112" y="13"/>
                    <a:pt x="113" y="13"/>
                  </a:cubicBezTo>
                  <a:cubicBezTo>
                    <a:pt x="114" y="13"/>
                    <a:pt x="114" y="13"/>
                    <a:pt x="114" y="12"/>
                  </a:cubicBezTo>
                  <a:cubicBezTo>
                    <a:pt x="114" y="12"/>
                    <a:pt x="115" y="11"/>
                    <a:pt x="116" y="11"/>
                  </a:cubicBezTo>
                  <a:cubicBezTo>
                    <a:pt x="116" y="10"/>
                    <a:pt x="116" y="10"/>
                    <a:pt x="116" y="11"/>
                  </a:cubicBezTo>
                  <a:cubicBezTo>
                    <a:pt x="116" y="11"/>
                    <a:pt x="116" y="11"/>
                    <a:pt x="116" y="11"/>
                  </a:cubicBezTo>
                  <a:lnTo>
                    <a:pt x="116" y="12"/>
                  </a:lnTo>
                  <a:cubicBezTo>
                    <a:pt x="116" y="13"/>
                    <a:pt x="117" y="13"/>
                    <a:pt x="117" y="13"/>
                  </a:cubicBezTo>
                  <a:cubicBezTo>
                    <a:pt x="119" y="13"/>
                    <a:pt x="121" y="13"/>
                    <a:pt x="122" y="13"/>
                  </a:cubicBezTo>
                  <a:cubicBezTo>
                    <a:pt x="124" y="13"/>
                    <a:pt x="126" y="13"/>
                    <a:pt x="127" y="13"/>
                  </a:cubicBezTo>
                  <a:cubicBezTo>
                    <a:pt x="127" y="12"/>
                    <a:pt x="127" y="11"/>
                    <a:pt x="126" y="10"/>
                  </a:cubicBezTo>
                  <a:cubicBezTo>
                    <a:pt x="126" y="10"/>
                    <a:pt x="125" y="10"/>
                    <a:pt x="125" y="10"/>
                  </a:cubicBezTo>
                  <a:cubicBezTo>
                    <a:pt x="124" y="10"/>
                    <a:pt x="124" y="10"/>
                    <a:pt x="124" y="9"/>
                  </a:cubicBezTo>
                  <a:cubicBezTo>
                    <a:pt x="124" y="9"/>
                    <a:pt x="125" y="8"/>
                    <a:pt x="125" y="8"/>
                  </a:cubicBezTo>
                  <a:cubicBezTo>
                    <a:pt x="125" y="8"/>
                    <a:pt x="125" y="8"/>
                    <a:pt x="126" y="8"/>
                  </a:cubicBezTo>
                  <a:cubicBezTo>
                    <a:pt x="126" y="9"/>
                    <a:pt x="126" y="9"/>
                    <a:pt x="126" y="9"/>
                  </a:cubicBezTo>
                  <a:cubicBezTo>
                    <a:pt x="127" y="9"/>
                    <a:pt x="127" y="9"/>
                    <a:pt x="127" y="9"/>
                  </a:cubicBezTo>
                  <a:cubicBezTo>
                    <a:pt x="127" y="9"/>
                    <a:pt x="128" y="8"/>
                    <a:pt x="128" y="8"/>
                  </a:cubicBezTo>
                  <a:cubicBezTo>
                    <a:pt x="128" y="7"/>
                    <a:pt x="128" y="6"/>
                    <a:pt x="128" y="6"/>
                  </a:cubicBezTo>
                  <a:cubicBezTo>
                    <a:pt x="129" y="6"/>
                    <a:pt x="129" y="6"/>
                    <a:pt x="129" y="6"/>
                  </a:cubicBezTo>
                  <a:cubicBezTo>
                    <a:pt x="129" y="7"/>
                    <a:pt x="129" y="7"/>
                    <a:pt x="129" y="7"/>
                  </a:cubicBezTo>
                  <a:lnTo>
                    <a:pt x="129" y="8"/>
                  </a:lnTo>
                  <a:cubicBezTo>
                    <a:pt x="129" y="9"/>
                    <a:pt x="130" y="9"/>
                    <a:pt x="130" y="9"/>
                  </a:cubicBezTo>
                  <a:cubicBezTo>
                    <a:pt x="131" y="9"/>
                    <a:pt x="131" y="8"/>
                    <a:pt x="130" y="8"/>
                  </a:cubicBezTo>
                  <a:cubicBezTo>
                    <a:pt x="130" y="7"/>
                    <a:pt x="130" y="6"/>
                    <a:pt x="131" y="6"/>
                  </a:cubicBezTo>
                  <a:cubicBezTo>
                    <a:pt x="131" y="5"/>
                    <a:pt x="133" y="4"/>
                    <a:pt x="134" y="4"/>
                  </a:cubicBezTo>
                  <a:cubicBezTo>
                    <a:pt x="134" y="4"/>
                    <a:pt x="135" y="4"/>
                    <a:pt x="135" y="3"/>
                  </a:cubicBezTo>
                  <a:cubicBezTo>
                    <a:pt x="135" y="3"/>
                    <a:pt x="135" y="2"/>
                    <a:pt x="136" y="2"/>
                  </a:cubicBezTo>
                  <a:cubicBezTo>
                    <a:pt x="136" y="2"/>
                    <a:pt x="136" y="1"/>
                    <a:pt x="137" y="1"/>
                  </a:cubicBezTo>
                  <a:cubicBezTo>
                    <a:pt x="137" y="1"/>
                    <a:pt x="137" y="1"/>
                    <a:pt x="138" y="2"/>
                  </a:cubicBezTo>
                  <a:cubicBezTo>
                    <a:pt x="138" y="3"/>
                    <a:pt x="138" y="3"/>
                    <a:pt x="138" y="3"/>
                  </a:cubicBezTo>
                  <a:cubicBezTo>
                    <a:pt x="137" y="3"/>
                    <a:pt x="137" y="3"/>
                    <a:pt x="137" y="4"/>
                  </a:cubicBezTo>
                  <a:cubicBezTo>
                    <a:pt x="137" y="4"/>
                    <a:pt x="137" y="4"/>
                    <a:pt x="136"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5"/>
                    <a:pt x="141" y="4"/>
                  </a:cubicBezTo>
                  <a:cubicBezTo>
                    <a:pt x="141" y="5"/>
                    <a:pt x="141" y="5"/>
                    <a:pt x="141" y="5"/>
                  </a:cubicBezTo>
                  <a:cubicBezTo>
                    <a:pt x="141" y="5"/>
                    <a:pt x="141" y="6"/>
                    <a:pt x="141" y="6"/>
                  </a:cubicBezTo>
                  <a:cubicBezTo>
                    <a:pt x="141" y="6"/>
                    <a:pt x="140" y="6"/>
                    <a:pt x="140" y="6"/>
                  </a:cubicBezTo>
                  <a:cubicBezTo>
                    <a:pt x="140" y="7"/>
                    <a:pt x="140" y="7"/>
                    <a:pt x="140" y="7"/>
                  </a:cubicBezTo>
                  <a:cubicBezTo>
                    <a:pt x="140" y="8"/>
                    <a:pt x="140" y="8"/>
                    <a:pt x="140" y="8"/>
                  </a:cubicBezTo>
                  <a:cubicBezTo>
                    <a:pt x="141" y="8"/>
                    <a:pt x="141" y="7"/>
                    <a:pt x="142" y="8"/>
                  </a:cubicBezTo>
                  <a:cubicBezTo>
                    <a:pt x="142" y="8"/>
                    <a:pt x="141" y="9"/>
                    <a:pt x="141" y="8"/>
                  </a:cubicBezTo>
                  <a:cubicBezTo>
                    <a:pt x="140" y="8"/>
                    <a:pt x="140" y="8"/>
                    <a:pt x="139" y="8"/>
                  </a:cubicBezTo>
                  <a:cubicBezTo>
                    <a:pt x="139" y="8"/>
                    <a:pt x="139" y="8"/>
                    <a:pt x="138" y="8"/>
                  </a:cubicBezTo>
                  <a:cubicBezTo>
                    <a:pt x="138" y="8"/>
                    <a:pt x="138" y="9"/>
                    <a:pt x="138" y="9"/>
                  </a:cubicBezTo>
                  <a:cubicBezTo>
                    <a:pt x="137" y="9"/>
                    <a:pt x="137" y="9"/>
                    <a:pt x="137" y="9"/>
                  </a:cubicBezTo>
                  <a:cubicBezTo>
                    <a:pt x="136" y="8"/>
                    <a:pt x="136" y="8"/>
                    <a:pt x="135" y="8"/>
                  </a:cubicBezTo>
                  <a:cubicBezTo>
                    <a:pt x="135" y="8"/>
                    <a:pt x="134"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0" y="10"/>
                  </a:cubicBezTo>
                  <a:cubicBezTo>
                    <a:pt x="130" y="10"/>
                    <a:pt x="130" y="10"/>
                    <a:pt x="130" y="10"/>
                  </a:cubicBezTo>
                  <a:cubicBezTo>
                    <a:pt x="130" y="10"/>
                    <a:pt x="130" y="10"/>
                    <a:pt x="130" y="10"/>
                  </a:cubicBezTo>
                  <a:cubicBezTo>
                    <a:pt x="129" y="11"/>
                    <a:pt x="129" y="11"/>
                    <a:pt x="130" y="11"/>
                  </a:cubicBezTo>
                  <a:cubicBezTo>
                    <a:pt x="130" y="11"/>
                    <a:pt x="130" y="12"/>
                    <a:pt x="130" y="12"/>
                  </a:cubicBezTo>
                  <a:cubicBezTo>
                    <a:pt x="131" y="12"/>
                    <a:pt x="131" y="12"/>
                    <a:pt x="132" y="12"/>
                  </a:cubicBezTo>
                  <a:cubicBezTo>
                    <a:pt x="133" y="12"/>
                    <a:pt x="133" y="12"/>
                    <a:pt x="134" y="13"/>
                  </a:cubicBezTo>
                  <a:cubicBezTo>
                    <a:pt x="134" y="13"/>
                    <a:pt x="134" y="13"/>
                    <a:pt x="134" y="14"/>
                  </a:cubicBezTo>
                  <a:cubicBezTo>
                    <a:pt x="134" y="14"/>
                    <a:pt x="133" y="14"/>
                    <a:pt x="133" y="15"/>
                  </a:cubicBezTo>
                  <a:cubicBezTo>
                    <a:pt x="133" y="15"/>
                    <a:pt x="133" y="16"/>
                    <a:pt x="132" y="16"/>
                  </a:cubicBezTo>
                  <a:cubicBezTo>
                    <a:pt x="132" y="17"/>
                    <a:pt x="131" y="18"/>
                    <a:pt x="131" y="18"/>
                  </a:cubicBezTo>
                  <a:cubicBezTo>
                    <a:pt x="130" y="17"/>
                    <a:pt x="130"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6" y="16"/>
                    <a:pt x="127" y="16"/>
                    <a:pt x="127" y="16"/>
                  </a:cubicBezTo>
                  <a:cubicBezTo>
                    <a:pt x="127" y="15"/>
                    <a:pt x="128" y="15"/>
                    <a:pt x="128" y="15"/>
                  </a:cubicBezTo>
                  <a:cubicBezTo>
                    <a:pt x="128" y="16"/>
                    <a:pt x="128" y="17"/>
                    <a:pt x="129" y="18"/>
                  </a:cubicBezTo>
                  <a:cubicBezTo>
                    <a:pt x="129" y="18"/>
                    <a:pt x="130" y="19"/>
                    <a:pt x="129" y="20"/>
                  </a:cubicBezTo>
                  <a:cubicBezTo>
                    <a:pt x="130" y="20"/>
                    <a:pt x="130" y="20"/>
                    <a:pt x="130" y="21"/>
                  </a:cubicBezTo>
                  <a:cubicBezTo>
                    <a:pt x="130"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9"/>
                  </a:cubicBezTo>
                  <a:cubicBezTo>
                    <a:pt x="135" y="18"/>
                    <a:pt x="135" y="18"/>
                    <a:pt x="134"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6" y="14"/>
                    <a:pt x="137" y="14"/>
                  </a:cubicBezTo>
                  <a:cubicBezTo>
                    <a:pt x="137" y="14"/>
                    <a:pt x="138" y="14"/>
                    <a:pt x="138" y="13"/>
                  </a:cubicBezTo>
                  <a:cubicBezTo>
                    <a:pt x="138" y="13"/>
                    <a:pt x="138" y="13"/>
                    <a:pt x="139" y="13"/>
                  </a:cubicBezTo>
                  <a:cubicBezTo>
                    <a:pt x="138" y="14"/>
                    <a:pt x="138" y="15"/>
                    <a:pt x="139" y="15"/>
                  </a:cubicBezTo>
                  <a:cubicBezTo>
                    <a:pt x="140" y="16"/>
                    <a:pt x="141" y="16"/>
                    <a:pt x="141" y="17"/>
                  </a:cubicBezTo>
                  <a:cubicBezTo>
                    <a:pt x="141" y="17"/>
                    <a:pt x="142" y="17"/>
                    <a:pt x="142" y="16"/>
                  </a:cubicBezTo>
                  <a:cubicBezTo>
                    <a:pt x="142" y="16"/>
                    <a:pt x="141" y="16"/>
                    <a:pt x="141" y="16"/>
                  </a:cubicBezTo>
                  <a:cubicBezTo>
                    <a:pt x="141" y="16"/>
                    <a:pt x="141" y="15"/>
                    <a:pt x="141" y="15"/>
                  </a:cubicBezTo>
                  <a:cubicBezTo>
                    <a:pt x="141" y="15"/>
                    <a:pt x="141" y="15"/>
                    <a:pt x="141" y="14"/>
                  </a:cubicBezTo>
                  <a:cubicBezTo>
                    <a:pt x="141" y="14"/>
                    <a:pt x="142" y="14"/>
                    <a:pt x="142" y="14"/>
                  </a:cubicBezTo>
                  <a:cubicBezTo>
                    <a:pt x="141" y="14"/>
                    <a:pt x="141" y="13"/>
                    <a:pt x="141" y="13"/>
                  </a:cubicBezTo>
                  <a:cubicBezTo>
                    <a:pt x="142" y="13"/>
                    <a:pt x="142" y="13"/>
                    <a:pt x="143" y="13"/>
                  </a:cubicBezTo>
                  <a:lnTo>
                    <a:pt x="143" y="11"/>
                  </a:lnTo>
                  <a:cubicBezTo>
                    <a:pt x="143" y="11"/>
                    <a:pt x="143" y="11"/>
                    <a:pt x="143" y="11"/>
                  </a:cubicBezTo>
                  <a:cubicBezTo>
                    <a:pt x="142" y="11"/>
                    <a:pt x="142" y="11"/>
                    <a:pt x="142" y="11"/>
                  </a:cubicBezTo>
                  <a:cubicBezTo>
                    <a:pt x="141" y="11"/>
                    <a:pt x="141" y="11"/>
                    <a:pt x="141" y="11"/>
                  </a:cubicBezTo>
                  <a:cubicBezTo>
                    <a:pt x="140" y="11"/>
                    <a:pt x="140" y="11"/>
                    <a:pt x="140" y="11"/>
                  </a:cubicBezTo>
                  <a:cubicBezTo>
                    <a:pt x="141" y="10"/>
                    <a:pt x="141" y="10"/>
                    <a:pt x="142" y="10"/>
                  </a:cubicBezTo>
                  <a:cubicBezTo>
                    <a:pt x="143" y="9"/>
                    <a:pt x="144" y="9"/>
                    <a:pt x="145" y="9"/>
                  </a:cubicBezTo>
                  <a:cubicBezTo>
                    <a:pt x="145" y="9"/>
                    <a:pt x="145" y="9"/>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6" y="10"/>
                    <a:pt x="146" y="10"/>
                  </a:cubicBezTo>
                  <a:cubicBezTo>
                    <a:pt x="146" y="11"/>
                    <a:pt x="145" y="11"/>
                    <a:pt x="144" y="11"/>
                  </a:cubicBezTo>
                  <a:cubicBezTo>
                    <a:pt x="144" y="12"/>
                    <a:pt x="144"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8" y="16"/>
                    <a:pt x="149" y="17"/>
                  </a:cubicBezTo>
                  <a:cubicBezTo>
                    <a:pt x="149" y="17"/>
                    <a:pt x="149" y="17"/>
                    <a:pt x="149" y="17"/>
                  </a:cubicBezTo>
                  <a:cubicBezTo>
                    <a:pt x="149" y="17"/>
                    <a:pt x="150" y="16"/>
                    <a:pt x="150" y="16"/>
                  </a:cubicBezTo>
                  <a:cubicBezTo>
                    <a:pt x="150" y="16"/>
                    <a:pt x="150" y="16"/>
                    <a:pt x="150" y="16"/>
                  </a:cubicBezTo>
                  <a:cubicBezTo>
                    <a:pt x="150" y="15"/>
                    <a:pt x="150" y="15"/>
                    <a:pt x="151" y="15"/>
                  </a:cubicBezTo>
                  <a:cubicBezTo>
                    <a:pt x="151" y="15"/>
                    <a:pt x="151" y="15"/>
                    <a:pt x="151"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9"/>
                  </a:cubicBezTo>
                  <a:cubicBezTo>
                    <a:pt x="161" y="19"/>
                    <a:pt x="161" y="19"/>
                    <a:pt x="160" y="19"/>
                  </a:cubicBezTo>
                  <a:cubicBezTo>
                    <a:pt x="159" y="19"/>
                    <a:pt x="159" y="19"/>
                    <a:pt x="159" y="19"/>
                  </a:cubicBezTo>
                  <a:cubicBezTo>
                    <a:pt x="159" y="20"/>
                    <a:pt x="159" y="20"/>
                    <a:pt x="159" y="20"/>
                  </a:cubicBezTo>
                  <a:cubicBezTo>
                    <a:pt x="159" y="21"/>
                    <a:pt x="159" y="21"/>
                    <a:pt x="158" y="21"/>
                  </a:cubicBezTo>
                  <a:cubicBezTo>
                    <a:pt x="158" y="21"/>
                    <a:pt x="157" y="21"/>
                    <a:pt x="157" y="21"/>
                  </a:cubicBezTo>
                  <a:cubicBezTo>
                    <a:pt x="157" y="21"/>
                    <a:pt x="157" y="20"/>
                    <a:pt x="157" y="20"/>
                  </a:cubicBezTo>
                  <a:cubicBezTo>
                    <a:pt x="157" y="19"/>
                    <a:pt x="157" y="19"/>
                    <a:pt x="156" y="19"/>
                  </a:cubicBezTo>
                  <a:cubicBezTo>
                    <a:pt x="156" y="19"/>
                    <a:pt x="156" y="19"/>
                    <a:pt x="155" y="19"/>
                  </a:cubicBezTo>
                  <a:cubicBezTo>
                    <a:pt x="155" y="19"/>
                    <a:pt x="155" y="20"/>
                    <a:pt x="155" y="20"/>
                  </a:cubicBezTo>
                  <a:cubicBezTo>
                    <a:pt x="155" y="20"/>
                    <a:pt x="155" y="21"/>
                    <a:pt x="154" y="21"/>
                  </a:cubicBezTo>
                  <a:cubicBezTo>
                    <a:pt x="155" y="21"/>
                    <a:pt x="155" y="22"/>
                    <a:pt x="156" y="22"/>
                  </a:cubicBezTo>
                  <a:cubicBezTo>
                    <a:pt x="156" y="23"/>
                    <a:pt x="157" y="23"/>
                    <a:pt x="158" y="23"/>
                  </a:cubicBezTo>
                  <a:cubicBezTo>
                    <a:pt x="157" y="23"/>
                    <a:pt x="157" y="23"/>
                    <a:pt x="157" y="23"/>
                  </a:cubicBezTo>
                  <a:cubicBezTo>
                    <a:pt x="156" y="23"/>
                    <a:pt x="156" y="23"/>
                    <a:pt x="155" y="23"/>
                  </a:cubicBezTo>
                  <a:cubicBezTo>
                    <a:pt x="155" y="23"/>
                    <a:pt x="155" y="23"/>
                    <a:pt x="154" y="23"/>
                  </a:cubicBezTo>
                  <a:cubicBezTo>
                    <a:pt x="154" y="22"/>
                    <a:pt x="154" y="23"/>
                    <a:pt x="153" y="23"/>
                  </a:cubicBezTo>
                  <a:cubicBezTo>
                    <a:pt x="153" y="24"/>
                    <a:pt x="154" y="24"/>
                    <a:pt x="154" y="25"/>
                  </a:cubicBezTo>
                  <a:cubicBezTo>
                    <a:pt x="154" y="25"/>
                    <a:pt x="155" y="25"/>
                    <a:pt x="155" y="25"/>
                  </a:cubicBezTo>
                  <a:cubicBezTo>
                    <a:pt x="155" y="25"/>
                    <a:pt x="155" y="25"/>
                    <a:pt x="155" y="26"/>
                  </a:cubicBezTo>
                  <a:cubicBezTo>
                    <a:pt x="155" y="26"/>
                    <a:pt x="155" y="27"/>
                    <a:pt x="155" y="27"/>
                  </a:cubicBezTo>
                  <a:cubicBezTo>
                    <a:pt x="156" y="27"/>
                    <a:pt x="157" y="27"/>
                    <a:pt x="157" y="26"/>
                  </a:cubicBezTo>
                  <a:cubicBezTo>
                    <a:pt x="157" y="26"/>
                    <a:pt x="156"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1" y="32"/>
                    <a:pt x="162" y="32"/>
                  </a:cubicBezTo>
                  <a:cubicBezTo>
                    <a:pt x="163" y="31"/>
                    <a:pt x="163" y="31"/>
                    <a:pt x="164" y="31"/>
                  </a:cubicBezTo>
                  <a:cubicBezTo>
                    <a:pt x="164" y="32"/>
                    <a:pt x="163" y="33"/>
                    <a:pt x="163" y="33"/>
                  </a:cubicBezTo>
                  <a:cubicBezTo>
                    <a:pt x="162" y="34"/>
                    <a:pt x="162" y="35"/>
                    <a:pt x="162" y="36"/>
                  </a:cubicBezTo>
                  <a:cubicBezTo>
                    <a:pt x="163" y="36"/>
                    <a:pt x="163"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40"/>
                  </a:cubicBezTo>
                  <a:cubicBezTo>
                    <a:pt x="165" y="40"/>
                    <a:pt x="165" y="40"/>
                    <a:pt x="165" y="40"/>
                  </a:cubicBezTo>
                  <a:cubicBezTo>
                    <a:pt x="165" y="40"/>
                    <a:pt x="164" y="40"/>
                    <a:pt x="164" y="40"/>
                  </a:cubicBezTo>
                  <a:cubicBezTo>
                    <a:pt x="164" y="39"/>
                    <a:pt x="164" y="39"/>
                    <a:pt x="163" y="40"/>
                  </a:cubicBezTo>
                  <a:cubicBezTo>
                    <a:pt x="163" y="40"/>
                    <a:pt x="162" y="41"/>
                    <a:pt x="162" y="42"/>
                  </a:cubicBezTo>
                  <a:cubicBezTo>
                    <a:pt x="161" y="42"/>
                    <a:pt x="160" y="42"/>
                    <a:pt x="160" y="43"/>
                  </a:cubicBezTo>
                  <a:cubicBezTo>
                    <a:pt x="160" y="43"/>
                    <a:pt x="159" y="44"/>
                    <a:pt x="159" y="45"/>
                  </a:cubicBezTo>
                  <a:cubicBezTo>
                    <a:pt x="159" y="45"/>
                    <a:pt x="160" y="45"/>
                    <a:pt x="160" y="44"/>
                  </a:cubicBezTo>
                  <a:cubicBezTo>
                    <a:pt x="160" y="44"/>
                    <a:pt x="161" y="44"/>
                    <a:pt x="161" y="44"/>
                  </a:cubicBezTo>
                  <a:cubicBezTo>
                    <a:pt x="161" y="45"/>
                    <a:pt x="161" y="45"/>
                    <a:pt x="162" y="45"/>
                  </a:cubicBezTo>
                  <a:cubicBezTo>
                    <a:pt x="162" y="47"/>
                    <a:pt x="161" y="47"/>
                    <a:pt x="160" y="48"/>
                  </a:cubicBezTo>
                  <a:cubicBezTo>
                    <a:pt x="159" y="48"/>
                    <a:pt x="159" y="48"/>
                    <a:pt x="159" y="48"/>
                  </a:cubicBezTo>
                  <a:cubicBezTo>
                    <a:pt x="158" y="48"/>
                    <a:pt x="158" y="48"/>
                    <a:pt x="157" y="48"/>
                  </a:cubicBezTo>
                  <a:cubicBezTo>
                    <a:pt x="157" y="48"/>
                    <a:pt x="157" y="48"/>
                    <a:pt x="157" y="48"/>
                  </a:cubicBezTo>
                  <a:cubicBezTo>
                    <a:pt x="156" y="48"/>
                    <a:pt x="156" y="49"/>
                    <a:pt x="156" y="49"/>
                  </a:cubicBezTo>
                  <a:cubicBezTo>
                    <a:pt x="157" y="49"/>
                    <a:pt x="158" y="49"/>
                    <a:pt x="158" y="49"/>
                  </a:cubicBezTo>
                  <a:cubicBezTo>
                    <a:pt x="159" y="49"/>
                    <a:pt x="160" y="49"/>
                    <a:pt x="160" y="49"/>
                  </a:cubicBezTo>
                  <a:cubicBezTo>
                    <a:pt x="161" y="48"/>
                    <a:pt x="162" y="48"/>
                    <a:pt x="162"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6"/>
                    <a:pt x="165" y="46"/>
                  </a:cubicBezTo>
                  <a:lnTo>
                    <a:pt x="165" y="46"/>
                  </a:lnTo>
                  <a:cubicBezTo>
                    <a:pt x="165" y="46"/>
                    <a:pt x="165" y="46"/>
                    <a:pt x="165" y="46"/>
                  </a:cubicBezTo>
                  <a:cubicBezTo>
                    <a:pt x="165" y="46"/>
                    <a:pt x="165" y="47"/>
                    <a:pt x="165" y="47"/>
                  </a:cubicBezTo>
                  <a:cubicBezTo>
                    <a:pt x="166" y="47"/>
                    <a:pt x="166" y="47"/>
                    <a:pt x="167" y="47"/>
                  </a:cubicBezTo>
                  <a:cubicBezTo>
                    <a:pt x="167" y="47"/>
                    <a:pt x="168" y="47"/>
                    <a:pt x="167" y="48"/>
                  </a:cubicBezTo>
                  <a:cubicBezTo>
                    <a:pt x="168" y="47"/>
                    <a:pt x="168" y="47"/>
                    <a:pt x="169" y="47"/>
                  </a:cubicBezTo>
                  <a:cubicBezTo>
                    <a:pt x="169" y="48"/>
                    <a:pt x="170" y="48"/>
                    <a:pt x="171" y="48"/>
                  </a:cubicBezTo>
                  <a:cubicBezTo>
                    <a:pt x="171" y="50"/>
                    <a:pt x="171" y="52"/>
                    <a:pt x="170" y="53"/>
                  </a:cubicBezTo>
                  <a:cubicBezTo>
                    <a:pt x="170" y="55"/>
                    <a:pt x="170" y="56"/>
                    <a:pt x="171" y="58"/>
                  </a:cubicBezTo>
                  <a:cubicBezTo>
                    <a:pt x="170" y="59"/>
                    <a:pt x="170" y="59"/>
                    <a:pt x="170" y="59"/>
                  </a:cubicBezTo>
                  <a:cubicBezTo>
                    <a:pt x="170" y="59"/>
                    <a:pt x="169" y="58"/>
                    <a:pt x="169" y="58"/>
                  </a:cubicBezTo>
                  <a:cubicBezTo>
                    <a:pt x="169" y="58"/>
                    <a:pt x="169" y="58"/>
                    <a:pt x="169" y="58"/>
                  </a:cubicBezTo>
                  <a:cubicBezTo>
                    <a:pt x="168" y="58"/>
                    <a:pt x="168" y="58"/>
                    <a:pt x="168" y="58"/>
                  </a:cubicBezTo>
                  <a:cubicBezTo>
                    <a:pt x="168" y="58"/>
                    <a:pt x="168" y="59"/>
                    <a:pt x="168" y="59"/>
                  </a:cubicBezTo>
                  <a:cubicBezTo>
                    <a:pt x="168" y="59"/>
                    <a:pt x="169" y="59"/>
                    <a:pt x="169" y="59"/>
                  </a:cubicBezTo>
                  <a:cubicBezTo>
                    <a:pt x="169" y="59"/>
                    <a:pt x="169" y="60"/>
                    <a:pt x="170" y="60"/>
                  </a:cubicBezTo>
                  <a:cubicBezTo>
                    <a:pt x="170" y="60"/>
                    <a:pt x="170" y="60"/>
                    <a:pt x="171" y="60"/>
                  </a:cubicBezTo>
                  <a:lnTo>
                    <a:pt x="171" y="170"/>
                  </a:lnTo>
                  <a:cubicBezTo>
                    <a:pt x="170" y="170"/>
                    <a:pt x="170" y="170"/>
                    <a:pt x="169" y="169"/>
                  </a:cubicBezTo>
                  <a:cubicBezTo>
                    <a:pt x="169" y="169"/>
                    <a:pt x="169" y="168"/>
                    <a:pt x="168" y="168"/>
                  </a:cubicBezTo>
                  <a:cubicBezTo>
                    <a:pt x="168" y="169"/>
                    <a:pt x="168" y="169"/>
                    <a:pt x="168" y="170"/>
                  </a:cubicBezTo>
                  <a:cubicBezTo>
                    <a:pt x="169" y="171"/>
                    <a:pt x="170" y="171"/>
                    <a:pt x="170" y="171"/>
                  </a:cubicBezTo>
                  <a:cubicBezTo>
                    <a:pt x="171" y="177"/>
                    <a:pt x="171" y="183"/>
                    <a:pt x="171" y="189"/>
                  </a:cubicBezTo>
                  <a:cubicBezTo>
                    <a:pt x="170" y="189"/>
                    <a:pt x="170" y="189"/>
                    <a:pt x="170" y="189"/>
                  </a:cubicBezTo>
                  <a:cubicBezTo>
                    <a:pt x="169" y="189"/>
                    <a:pt x="169" y="190"/>
                    <a:pt x="169" y="190"/>
                  </a:cubicBezTo>
                  <a:cubicBezTo>
                    <a:pt x="169" y="190"/>
                    <a:pt x="169" y="190"/>
                    <a:pt x="169" y="189"/>
                  </a:cubicBezTo>
                  <a:cubicBezTo>
                    <a:pt x="169" y="189"/>
                    <a:pt x="169" y="189"/>
                    <a:pt x="169" y="189"/>
                  </a:cubicBezTo>
                  <a:cubicBezTo>
                    <a:pt x="167" y="189"/>
                    <a:pt x="167" y="189"/>
                    <a:pt x="167" y="191"/>
                  </a:cubicBezTo>
                  <a:cubicBezTo>
                    <a:pt x="166" y="192"/>
                    <a:pt x="166" y="192"/>
                    <a:pt x="166" y="192"/>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5"/>
                    <a:pt x="164" y="195"/>
                  </a:cubicBezTo>
                  <a:cubicBezTo>
                    <a:pt x="164" y="195"/>
                    <a:pt x="164" y="195"/>
                    <a:pt x="164" y="196"/>
                  </a:cubicBezTo>
                  <a:cubicBezTo>
                    <a:pt x="163" y="196"/>
                    <a:pt x="163" y="196"/>
                    <a:pt x="163" y="196"/>
                  </a:cubicBezTo>
                  <a:cubicBezTo>
                    <a:pt x="163" y="196"/>
                    <a:pt x="162" y="195"/>
                    <a:pt x="162" y="195"/>
                  </a:cubicBezTo>
                  <a:cubicBezTo>
                    <a:pt x="162" y="195"/>
                    <a:pt x="162" y="195"/>
                    <a:pt x="162" y="195"/>
                  </a:cubicBezTo>
                  <a:cubicBezTo>
                    <a:pt x="162" y="194"/>
                    <a:pt x="162" y="194"/>
                    <a:pt x="161" y="194"/>
                  </a:cubicBezTo>
                  <a:cubicBezTo>
                    <a:pt x="161" y="194"/>
                    <a:pt x="161" y="194"/>
                    <a:pt x="162" y="194"/>
                  </a:cubicBezTo>
                  <a:lnTo>
                    <a:pt x="162" y="194"/>
                  </a:lnTo>
                  <a:lnTo>
                    <a:pt x="162" y="192"/>
                  </a:lnTo>
                  <a:cubicBezTo>
                    <a:pt x="161" y="192"/>
                    <a:pt x="161" y="192"/>
                    <a:pt x="160" y="192"/>
                  </a:cubicBezTo>
                  <a:cubicBezTo>
                    <a:pt x="160" y="192"/>
                    <a:pt x="159"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3" y="192"/>
                    <a:pt x="153" y="191"/>
                    <a:pt x="152" y="191"/>
                  </a:cubicBezTo>
                  <a:cubicBezTo>
                    <a:pt x="152" y="192"/>
                    <a:pt x="151" y="191"/>
                    <a:pt x="150" y="191"/>
                  </a:cubicBezTo>
                  <a:cubicBezTo>
                    <a:pt x="150" y="192"/>
                    <a:pt x="149" y="193"/>
                    <a:pt x="149" y="193"/>
                  </a:cubicBezTo>
                  <a:cubicBezTo>
                    <a:pt x="148" y="194"/>
                    <a:pt x="148" y="195"/>
                    <a:pt x="148" y="196"/>
                  </a:cubicBezTo>
                  <a:cubicBezTo>
                    <a:pt x="147" y="196"/>
                    <a:pt x="146" y="196"/>
                    <a:pt x="146" y="196"/>
                  </a:cubicBezTo>
                  <a:cubicBezTo>
                    <a:pt x="145" y="196"/>
                    <a:pt x="144" y="196"/>
                    <a:pt x="144" y="197"/>
                  </a:cubicBezTo>
                  <a:cubicBezTo>
                    <a:pt x="144" y="197"/>
                    <a:pt x="144" y="197"/>
                    <a:pt x="144" y="197"/>
                  </a:cubicBezTo>
                  <a:cubicBezTo>
                    <a:pt x="144" y="198"/>
                    <a:pt x="145" y="198"/>
                    <a:pt x="145" y="198"/>
                  </a:cubicBezTo>
                  <a:cubicBezTo>
                    <a:pt x="145" y="198"/>
                    <a:pt x="145" y="198"/>
                    <a:pt x="145" y="198"/>
                  </a:cubicBezTo>
                  <a:cubicBezTo>
                    <a:pt x="145" y="199"/>
                    <a:pt x="145" y="199"/>
                    <a:pt x="145" y="199"/>
                  </a:cubicBezTo>
                  <a:cubicBezTo>
                    <a:pt x="144" y="199"/>
                    <a:pt x="144" y="199"/>
                    <a:pt x="144" y="199"/>
                  </a:cubicBezTo>
                  <a:cubicBezTo>
                    <a:pt x="143"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0" y="203"/>
                  </a:cubicBezTo>
                  <a:cubicBezTo>
                    <a:pt x="141" y="204"/>
                    <a:pt x="141" y="204"/>
                    <a:pt x="142" y="204"/>
                  </a:cubicBezTo>
                  <a:cubicBezTo>
                    <a:pt x="142" y="204"/>
                    <a:pt x="142" y="203"/>
                    <a:pt x="143" y="203"/>
                  </a:cubicBezTo>
                  <a:cubicBezTo>
                    <a:pt x="143" y="203"/>
                    <a:pt x="143" y="203"/>
                    <a:pt x="144" y="203"/>
                  </a:cubicBezTo>
                  <a:cubicBezTo>
                    <a:pt x="144" y="203"/>
                    <a:pt x="144" y="203"/>
                    <a:pt x="145" y="203"/>
                  </a:cubicBezTo>
                  <a:cubicBezTo>
                    <a:pt x="145" y="204"/>
                    <a:pt x="145" y="204"/>
                    <a:pt x="145" y="205"/>
                  </a:cubicBezTo>
                  <a:cubicBezTo>
                    <a:pt x="145" y="205"/>
                    <a:pt x="144" y="205"/>
                    <a:pt x="144" y="205"/>
                  </a:cubicBezTo>
                  <a:cubicBezTo>
                    <a:pt x="144" y="205"/>
                    <a:pt x="143" y="205"/>
                    <a:pt x="143" y="205"/>
                  </a:cubicBezTo>
                  <a:cubicBezTo>
                    <a:pt x="143" y="205"/>
                    <a:pt x="142" y="205"/>
                    <a:pt x="142" y="205"/>
                  </a:cubicBezTo>
                  <a:cubicBezTo>
                    <a:pt x="142" y="206"/>
                    <a:pt x="142" y="206"/>
                    <a:pt x="142" y="206"/>
                  </a:cubicBezTo>
                  <a:cubicBezTo>
                    <a:pt x="142" y="206"/>
                    <a:pt x="142" y="206"/>
                    <a:pt x="143" y="207"/>
                  </a:cubicBezTo>
                  <a:cubicBezTo>
                    <a:pt x="143" y="207"/>
                    <a:pt x="143" y="207"/>
                    <a:pt x="143" y="207"/>
                  </a:cubicBezTo>
                  <a:cubicBezTo>
                    <a:pt x="143" y="208"/>
                    <a:pt x="143" y="208"/>
                    <a:pt x="143" y="208"/>
                  </a:cubicBezTo>
                  <a:cubicBezTo>
                    <a:pt x="142" y="208"/>
                    <a:pt x="142" y="208"/>
                    <a:pt x="142" y="208"/>
                  </a:cubicBezTo>
                  <a:cubicBezTo>
                    <a:pt x="142" y="207"/>
                    <a:pt x="141" y="207"/>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2" y="196"/>
                    <a:pt x="122" y="195"/>
                    <a:pt x="122" y="195"/>
                  </a:cubicBezTo>
                  <a:cubicBezTo>
                    <a:pt x="122" y="193"/>
                    <a:pt x="122" y="191"/>
                    <a:pt x="122" y="190"/>
                  </a:cubicBezTo>
                  <a:cubicBezTo>
                    <a:pt x="122" y="188"/>
                    <a:pt x="122" y="187"/>
                    <a:pt x="122" y="185"/>
                  </a:cubicBezTo>
                  <a:cubicBezTo>
                    <a:pt x="122" y="184"/>
                    <a:pt x="122" y="183"/>
                    <a:pt x="122" y="182"/>
                  </a:cubicBezTo>
                  <a:cubicBezTo>
                    <a:pt x="122" y="181"/>
                    <a:pt x="122" y="180"/>
                    <a:pt x="122" y="180"/>
                  </a:cubicBezTo>
                  <a:cubicBezTo>
                    <a:pt x="122" y="179"/>
                    <a:pt x="122" y="178"/>
                    <a:pt x="122" y="178"/>
                  </a:cubicBezTo>
                  <a:cubicBezTo>
                    <a:pt x="122" y="177"/>
                    <a:pt x="122" y="177"/>
                    <a:pt x="122" y="176"/>
                  </a:cubicBezTo>
                  <a:cubicBezTo>
                    <a:pt x="122" y="171"/>
                    <a:pt x="122" y="165"/>
                    <a:pt x="122" y="159"/>
                  </a:cubicBezTo>
                  <a:cubicBezTo>
                    <a:pt x="122" y="153"/>
                    <a:pt x="122" y="147"/>
                    <a:pt x="122" y="142"/>
                  </a:cubicBezTo>
                  <a:cubicBezTo>
                    <a:pt x="122" y="142"/>
                    <a:pt x="122" y="141"/>
                    <a:pt x="122" y="141"/>
                  </a:cubicBezTo>
                  <a:cubicBezTo>
                    <a:pt x="122" y="140"/>
                    <a:pt x="122" y="140"/>
                    <a:pt x="122" y="139"/>
                  </a:cubicBezTo>
                  <a:cubicBezTo>
                    <a:pt x="122" y="136"/>
                    <a:pt x="122" y="133"/>
                    <a:pt x="122" y="130"/>
                  </a:cubicBezTo>
                  <a:cubicBezTo>
                    <a:pt x="122" y="126"/>
                    <a:pt x="122" y="123"/>
                    <a:pt x="122" y="119"/>
                  </a:cubicBezTo>
                  <a:cubicBezTo>
                    <a:pt x="122" y="119"/>
                    <a:pt x="122" y="119"/>
                    <a:pt x="122" y="118"/>
                  </a:cubicBezTo>
                  <a:cubicBezTo>
                    <a:pt x="122" y="118"/>
                    <a:pt x="122" y="117"/>
                    <a:pt x="122" y="117"/>
                  </a:cubicBezTo>
                  <a:cubicBezTo>
                    <a:pt x="122" y="117"/>
                    <a:pt x="122" y="117"/>
                    <a:pt x="122" y="117"/>
                  </a:cubicBezTo>
                  <a:cubicBezTo>
                    <a:pt x="123" y="117"/>
                    <a:pt x="123" y="117"/>
                    <a:pt x="122" y="117"/>
                  </a:cubicBezTo>
                  <a:cubicBezTo>
                    <a:pt x="122" y="116"/>
                    <a:pt x="122" y="116"/>
                    <a:pt x="122" y="116"/>
                  </a:cubicBezTo>
                  <a:cubicBezTo>
                    <a:pt x="122" y="115"/>
                    <a:pt x="122" y="115"/>
                    <a:pt x="122" y="115"/>
                  </a:cubicBezTo>
                  <a:cubicBezTo>
                    <a:pt x="122" y="111"/>
                    <a:pt x="122" y="108"/>
                    <a:pt x="122" y="104"/>
                  </a:cubicBezTo>
                  <a:cubicBezTo>
                    <a:pt x="122" y="101"/>
                    <a:pt x="122" y="98"/>
                    <a:pt x="122" y="95"/>
                  </a:cubicBezTo>
                  <a:cubicBezTo>
                    <a:pt x="122" y="91"/>
                    <a:pt x="122" y="88"/>
                    <a:pt x="122" y="84"/>
                  </a:cubicBezTo>
                  <a:cubicBezTo>
                    <a:pt x="122" y="81"/>
                    <a:pt x="122" y="77"/>
                    <a:pt x="122" y="74"/>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9"/>
                  </a:cubicBezTo>
                  <a:cubicBezTo>
                    <a:pt x="121" y="78"/>
                    <a:pt x="121" y="79"/>
                    <a:pt x="121" y="79"/>
                  </a:cubicBezTo>
                  <a:cubicBezTo>
                    <a:pt x="121" y="79"/>
                    <a:pt x="121" y="79"/>
                    <a:pt x="121" y="80"/>
                  </a:cubicBezTo>
                  <a:cubicBezTo>
                    <a:pt x="121" y="80"/>
                    <a:pt x="121" y="80"/>
                    <a:pt x="121" y="81"/>
                  </a:cubicBezTo>
                  <a:cubicBezTo>
                    <a:pt x="121" y="81"/>
                    <a:pt x="121" y="82"/>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7" y="105"/>
                    <a:pt x="117" y="106"/>
                    <a:pt x="117" y="106"/>
                  </a:cubicBezTo>
                  <a:cubicBezTo>
                    <a:pt x="117" y="107"/>
                    <a:pt x="117" y="107"/>
                    <a:pt x="117" y="108"/>
                  </a:cubicBezTo>
                  <a:cubicBezTo>
                    <a:pt x="117" y="109"/>
                    <a:pt x="117" y="109"/>
                    <a:pt x="117" y="109"/>
                  </a:cubicBezTo>
                  <a:cubicBezTo>
                    <a:pt x="117" y="110"/>
                    <a:pt x="117" y="111"/>
                    <a:pt x="117" y="111"/>
                  </a:cubicBezTo>
                  <a:cubicBezTo>
                    <a:pt x="117" y="112"/>
                    <a:pt x="116" y="112"/>
                    <a:pt x="116" y="112"/>
                  </a:cubicBezTo>
                  <a:cubicBezTo>
                    <a:pt x="116" y="113"/>
                    <a:pt x="116" y="113"/>
                    <a:pt x="116" y="114"/>
                  </a:cubicBezTo>
                  <a:cubicBezTo>
                    <a:pt x="116" y="115"/>
                    <a:pt x="116" y="115"/>
                    <a:pt x="116" y="116"/>
                  </a:cubicBezTo>
                  <a:cubicBezTo>
                    <a:pt x="116" y="116"/>
                    <a:pt x="116" y="117"/>
                    <a:pt x="116" y="117"/>
                  </a:cubicBezTo>
                  <a:cubicBezTo>
                    <a:pt x="116" y="118"/>
                    <a:pt x="116" y="118"/>
                    <a:pt x="115" y="119"/>
                  </a:cubicBezTo>
                  <a:cubicBezTo>
                    <a:pt x="115" y="119"/>
                    <a:pt x="115" y="120"/>
                    <a:pt x="115" y="120"/>
                  </a:cubicBezTo>
                  <a:cubicBezTo>
                    <a:pt x="116" y="121"/>
                    <a:pt x="116" y="121"/>
                    <a:pt x="115"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0" y="157"/>
                  </a:cubicBezTo>
                  <a:cubicBezTo>
                    <a:pt x="110" y="157"/>
                    <a:pt x="110" y="157"/>
                    <a:pt x="110" y="158"/>
                  </a:cubicBezTo>
                  <a:cubicBezTo>
                    <a:pt x="110" y="159"/>
                    <a:pt x="110" y="159"/>
                    <a:pt x="110" y="160"/>
                  </a:cubicBezTo>
                  <a:cubicBezTo>
                    <a:pt x="110" y="160"/>
                    <a:pt x="110" y="160"/>
                    <a:pt x="110" y="161"/>
                  </a:cubicBezTo>
                  <a:cubicBezTo>
                    <a:pt x="110" y="162"/>
                    <a:pt x="110" y="162"/>
                    <a:pt x="110" y="163"/>
                  </a:cubicBezTo>
                  <a:cubicBezTo>
                    <a:pt x="110" y="163"/>
                    <a:pt x="110" y="164"/>
                    <a:pt x="109" y="164"/>
                  </a:cubicBezTo>
                  <a:cubicBezTo>
                    <a:pt x="109" y="165"/>
                    <a:pt x="109" y="165"/>
                    <a:pt x="109" y="166"/>
                  </a:cubicBezTo>
                  <a:cubicBezTo>
                    <a:pt x="110" y="166"/>
                    <a:pt x="110" y="167"/>
                    <a:pt x="109" y="167"/>
                  </a:cubicBezTo>
                  <a:cubicBezTo>
                    <a:pt x="109" y="168"/>
                    <a:pt x="109" y="169"/>
                    <a:pt x="109" y="170"/>
                  </a:cubicBezTo>
                  <a:cubicBezTo>
                    <a:pt x="109" y="171"/>
                    <a:pt x="109" y="172"/>
                    <a:pt x="109" y="173"/>
                  </a:cubicBezTo>
                  <a:cubicBezTo>
                    <a:pt x="108" y="176"/>
                    <a:pt x="108" y="179"/>
                    <a:pt x="107" y="182"/>
                  </a:cubicBezTo>
                  <a:cubicBezTo>
                    <a:pt x="107" y="186"/>
                    <a:pt x="106" y="189"/>
                    <a:pt x="106" y="192"/>
                  </a:cubicBezTo>
                  <a:cubicBezTo>
                    <a:pt x="106" y="192"/>
                    <a:pt x="106" y="193"/>
                    <a:pt x="106" y="193"/>
                  </a:cubicBezTo>
                  <a:cubicBezTo>
                    <a:pt x="106" y="193"/>
                    <a:pt x="106" y="194"/>
                    <a:pt x="106" y="194"/>
                  </a:cubicBezTo>
                  <a:cubicBezTo>
                    <a:pt x="106" y="195"/>
                    <a:pt x="106" y="195"/>
                    <a:pt x="105" y="196"/>
                  </a:cubicBezTo>
                  <a:cubicBezTo>
                    <a:pt x="105" y="196"/>
                    <a:pt x="105" y="197"/>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7"/>
                    <a:pt x="104" y="208"/>
                  </a:cubicBezTo>
                  <a:cubicBezTo>
                    <a:pt x="104" y="210"/>
                    <a:pt x="103" y="211"/>
                    <a:pt x="103" y="213"/>
                  </a:cubicBezTo>
                  <a:cubicBezTo>
                    <a:pt x="100" y="213"/>
                    <a:pt x="97" y="213"/>
                    <a:pt x="94" y="212"/>
                  </a:cubicBezTo>
                  <a:cubicBezTo>
                    <a:pt x="91" y="212"/>
                    <a:pt x="87" y="212"/>
                    <a:pt x="83" y="212"/>
                  </a:cubicBezTo>
                  <a:cubicBezTo>
                    <a:pt x="83" y="212"/>
                    <a:pt x="82" y="212"/>
                    <a:pt x="82" y="211"/>
                  </a:cubicBezTo>
                  <a:cubicBezTo>
                    <a:pt x="82" y="211"/>
                    <a:pt x="82" y="211"/>
                    <a:pt x="82" y="211"/>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7" y="211"/>
                    <a:pt x="77" y="212"/>
                  </a:cubicBezTo>
                  <a:cubicBezTo>
                    <a:pt x="76" y="212"/>
                    <a:pt x="76" y="212"/>
                    <a:pt x="76" y="212"/>
                  </a:cubicBezTo>
                  <a:cubicBezTo>
                    <a:pt x="76" y="212"/>
                    <a:pt x="76"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0" y="211"/>
                  </a:cubicBezTo>
                  <a:cubicBezTo>
                    <a:pt x="71" y="211"/>
                    <a:pt x="71" y="211"/>
                    <a:pt x="71" y="210"/>
                  </a:cubicBezTo>
                  <a:cubicBezTo>
                    <a:pt x="71" y="210"/>
                    <a:pt x="72" y="210"/>
                    <a:pt x="72" y="209"/>
                  </a:cubicBezTo>
                  <a:cubicBezTo>
                    <a:pt x="71" y="209"/>
                    <a:pt x="71" y="209"/>
                    <a:pt x="71" y="209"/>
                  </a:cubicBezTo>
                  <a:cubicBezTo>
                    <a:pt x="71" y="209"/>
                    <a:pt x="71" y="209"/>
                    <a:pt x="71" y="208"/>
                  </a:cubicBezTo>
                  <a:cubicBezTo>
                    <a:pt x="70" y="208"/>
                    <a:pt x="70" y="208"/>
                    <a:pt x="70" y="208"/>
                  </a:cubicBezTo>
                  <a:cubicBezTo>
                    <a:pt x="70" y="208"/>
                    <a:pt x="70" y="209"/>
                    <a:pt x="70" y="209"/>
                  </a:cubicBezTo>
                  <a:cubicBezTo>
                    <a:pt x="70" y="209"/>
                    <a:pt x="70" y="209"/>
                    <a:pt x="70" y="209"/>
                  </a:cubicBezTo>
                  <a:cubicBezTo>
                    <a:pt x="69" y="210"/>
                    <a:pt x="69" y="210"/>
                    <a:pt x="69" y="209"/>
                  </a:cubicBezTo>
                  <a:cubicBezTo>
                    <a:pt x="68" y="209"/>
                    <a:pt x="68" y="208"/>
                    <a:pt x="68" y="208"/>
                  </a:cubicBezTo>
                  <a:cubicBezTo>
                    <a:pt x="68" y="207"/>
                    <a:pt x="68" y="206"/>
                    <a:pt x="68" y="206"/>
                  </a:cubicBezTo>
                  <a:cubicBezTo>
                    <a:pt x="68" y="205"/>
                    <a:pt x="68" y="205"/>
                    <a:pt x="67" y="205"/>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5" y="192"/>
                    <a:pt x="65" y="192"/>
                  </a:cubicBezTo>
                  <a:cubicBezTo>
                    <a:pt x="65" y="192"/>
                    <a:pt x="65" y="191"/>
                    <a:pt x="65" y="191"/>
                  </a:cubicBezTo>
                  <a:cubicBezTo>
                    <a:pt x="65" y="190"/>
                    <a:pt x="65" y="190"/>
                    <a:pt x="65" y="190"/>
                  </a:cubicBezTo>
                  <a:cubicBezTo>
                    <a:pt x="65" y="189"/>
                    <a:pt x="65" y="188"/>
                    <a:pt x="65" y="187"/>
                  </a:cubicBezTo>
                  <a:cubicBezTo>
                    <a:pt x="65" y="186"/>
                    <a:pt x="65" y="185"/>
                    <a:pt x="65" y="184"/>
                  </a:cubicBezTo>
                  <a:cubicBezTo>
                    <a:pt x="64" y="182"/>
                    <a:pt x="64" y="180"/>
                    <a:pt x="64" y="178"/>
                  </a:cubicBezTo>
                  <a:cubicBezTo>
                    <a:pt x="64" y="176"/>
                    <a:pt x="63" y="174"/>
                    <a:pt x="63" y="173"/>
                  </a:cubicBezTo>
                  <a:cubicBezTo>
                    <a:pt x="63" y="172"/>
                    <a:pt x="63" y="172"/>
                    <a:pt x="63" y="171"/>
                  </a:cubicBezTo>
                  <a:cubicBezTo>
                    <a:pt x="63" y="171"/>
                    <a:pt x="63" y="171"/>
                    <a:pt x="63" y="170"/>
                  </a:cubicBezTo>
                  <a:cubicBezTo>
                    <a:pt x="63" y="169"/>
                    <a:pt x="62" y="167"/>
                    <a:pt x="62" y="166"/>
                  </a:cubicBezTo>
                  <a:cubicBezTo>
                    <a:pt x="62" y="164"/>
                    <a:pt x="61" y="162"/>
                    <a:pt x="61" y="161"/>
                  </a:cubicBezTo>
                  <a:cubicBezTo>
                    <a:pt x="61" y="160"/>
                    <a:pt x="61" y="160"/>
                    <a:pt x="61" y="160"/>
                  </a:cubicBezTo>
                  <a:cubicBezTo>
                    <a:pt x="61" y="159"/>
                    <a:pt x="61" y="159"/>
                    <a:pt x="61" y="158"/>
                  </a:cubicBezTo>
                  <a:cubicBezTo>
                    <a:pt x="61" y="158"/>
                    <a:pt x="61" y="157"/>
                    <a:pt x="61" y="156"/>
                  </a:cubicBezTo>
                  <a:cubicBezTo>
                    <a:pt x="60" y="155"/>
                    <a:pt x="60" y="154"/>
                    <a:pt x="60" y="153"/>
                  </a:cubicBezTo>
                  <a:cubicBezTo>
                    <a:pt x="60" y="150"/>
                    <a:pt x="59" y="147"/>
                    <a:pt x="59" y="144"/>
                  </a:cubicBezTo>
                  <a:cubicBezTo>
                    <a:pt x="58" y="142"/>
                    <a:pt x="58" y="139"/>
                    <a:pt x="57" y="136"/>
                  </a:cubicBezTo>
                  <a:cubicBezTo>
                    <a:pt x="57" y="135"/>
                    <a:pt x="57" y="133"/>
                    <a:pt x="57" y="132"/>
                  </a:cubicBezTo>
                  <a:cubicBezTo>
                    <a:pt x="57" y="131"/>
                    <a:pt x="57" y="129"/>
                    <a:pt x="57" y="128"/>
                  </a:cubicBezTo>
                  <a:cubicBezTo>
                    <a:pt x="57" y="128"/>
                    <a:pt x="57" y="127"/>
                    <a:pt x="56" y="127"/>
                  </a:cubicBezTo>
                  <a:cubicBezTo>
                    <a:pt x="56" y="126"/>
                    <a:pt x="56" y="126"/>
                    <a:pt x="56" y="125"/>
                  </a:cubicBezTo>
                  <a:cubicBezTo>
                    <a:pt x="56" y="124"/>
                    <a:pt x="56" y="122"/>
                    <a:pt x="56" y="121"/>
                  </a:cubicBezTo>
                  <a:cubicBezTo>
                    <a:pt x="56" y="119"/>
                    <a:pt x="55" y="117"/>
                    <a:pt x="55" y="116"/>
                  </a:cubicBezTo>
                  <a:cubicBezTo>
                    <a:pt x="55" y="115"/>
                    <a:pt x="55" y="115"/>
                    <a:pt x="55" y="114"/>
                  </a:cubicBezTo>
                  <a:cubicBezTo>
                    <a:pt x="54" y="114"/>
                    <a:pt x="54" y="113"/>
                    <a:pt x="54" y="113"/>
                  </a:cubicBezTo>
                  <a:cubicBezTo>
                    <a:pt x="54" y="113"/>
                    <a:pt x="54" y="112"/>
                    <a:pt x="54" y="112"/>
                  </a:cubicBezTo>
                  <a:cubicBezTo>
                    <a:pt x="54" y="111"/>
                    <a:pt x="54" y="111"/>
                    <a:pt x="54" y="111"/>
                  </a:cubicBezTo>
                  <a:cubicBezTo>
                    <a:pt x="54" y="110"/>
                    <a:pt x="54" y="109"/>
                    <a:pt x="54" y="108"/>
                  </a:cubicBezTo>
                  <a:cubicBezTo>
                    <a:pt x="54" y="107"/>
                    <a:pt x="54" y="106"/>
                    <a:pt x="53" y="105"/>
                  </a:cubicBezTo>
                  <a:cubicBezTo>
                    <a:pt x="53" y="102"/>
                    <a:pt x="52" y="99"/>
                    <a:pt x="52" y="96"/>
                  </a:cubicBezTo>
                  <a:cubicBezTo>
                    <a:pt x="51" y="94"/>
                    <a:pt x="51" y="91"/>
                    <a:pt x="50" y="88"/>
                  </a:cubicBezTo>
                  <a:cubicBezTo>
                    <a:pt x="50" y="87"/>
                    <a:pt x="50" y="87"/>
                    <a:pt x="50" y="87"/>
                  </a:cubicBezTo>
                  <a:cubicBezTo>
                    <a:pt x="50" y="86"/>
                    <a:pt x="50" y="86"/>
                    <a:pt x="50" y="86"/>
                  </a:cubicBezTo>
                  <a:cubicBezTo>
                    <a:pt x="50" y="84"/>
                    <a:pt x="50" y="83"/>
                    <a:pt x="50" y="81"/>
                  </a:cubicBezTo>
                  <a:cubicBezTo>
                    <a:pt x="50" y="79"/>
                    <a:pt x="50" y="78"/>
                    <a:pt x="50" y="76"/>
                  </a:cubicBezTo>
                  <a:cubicBezTo>
                    <a:pt x="49" y="78"/>
                    <a:pt x="48" y="81"/>
                    <a:pt x="49" y="84"/>
                  </a:cubicBezTo>
                  <a:cubicBezTo>
                    <a:pt x="49" y="87"/>
                    <a:pt x="49" y="90"/>
                    <a:pt x="49" y="93"/>
                  </a:cubicBezTo>
                  <a:lnTo>
                    <a:pt x="49" y="193"/>
                  </a:lnTo>
                  <a:cubicBezTo>
                    <a:pt x="48" y="193"/>
                    <a:pt x="48" y="193"/>
                    <a:pt x="48" y="193"/>
                  </a:cubicBezTo>
                  <a:cubicBezTo>
                    <a:pt x="48" y="193"/>
                    <a:pt x="48" y="193"/>
                    <a:pt x="47" y="193"/>
                  </a:cubicBezTo>
                  <a:cubicBezTo>
                    <a:pt x="47" y="193"/>
                    <a:pt x="47" y="192"/>
                    <a:pt x="47" y="192"/>
                  </a:cubicBezTo>
                  <a:cubicBezTo>
                    <a:pt x="46"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39" y="198"/>
                  </a:cubicBezTo>
                  <a:cubicBezTo>
                    <a:pt x="40" y="199"/>
                    <a:pt x="40" y="199"/>
                    <a:pt x="40" y="199"/>
                  </a:cubicBezTo>
                  <a:cubicBezTo>
                    <a:pt x="40" y="199"/>
                    <a:pt x="40" y="200"/>
                    <a:pt x="40" y="200"/>
                  </a:cubicBezTo>
                  <a:cubicBezTo>
                    <a:pt x="38" y="201"/>
                    <a:pt x="38" y="200"/>
                    <a:pt x="37" y="199"/>
                  </a:cubicBezTo>
                  <a:cubicBezTo>
                    <a:pt x="37" y="199"/>
                    <a:pt x="36" y="199"/>
                    <a:pt x="36" y="200"/>
                  </a:cubicBezTo>
                  <a:cubicBezTo>
                    <a:pt x="35" y="201"/>
                    <a:pt x="35" y="201"/>
                    <a:pt x="34" y="201"/>
                  </a:cubicBezTo>
                  <a:cubicBezTo>
                    <a:pt x="33" y="201"/>
                    <a:pt x="33" y="201"/>
                    <a:pt x="33" y="201"/>
                  </a:cubicBezTo>
                  <a:cubicBezTo>
                    <a:pt x="33" y="201"/>
                    <a:pt x="32" y="201"/>
                    <a:pt x="32" y="200"/>
                  </a:cubicBezTo>
                  <a:cubicBezTo>
                    <a:pt x="32" y="200"/>
                    <a:pt x="32" y="200"/>
                    <a:pt x="32" y="200"/>
                  </a:cubicBezTo>
                  <a:cubicBezTo>
                    <a:pt x="32" y="199"/>
                    <a:pt x="31" y="199"/>
                    <a:pt x="31" y="199"/>
                  </a:cubicBezTo>
                  <a:cubicBezTo>
                    <a:pt x="31" y="200"/>
                    <a:pt x="30"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4" y="209"/>
                    <a:pt x="24" y="209"/>
                  </a:cubicBezTo>
                  <a:cubicBezTo>
                    <a:pt x="23" y="209"/>
                    <a:pt x="23" y="209"/>
                    <a:pt x="22" y="209"/>
                  </a:cubicBezTo>
                  <a:cubicBezTo>
                    <a:pt x="22" y="209"/>
                    <a:pt x="21" y="209"/>
                    <a:pt x="20" y="209"/>
                  </a:cubicBezTo>
                  <a:cubicBezTo>
                    <a:pt x="20" y="208"/>
                    <a:pt x="20"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7" y="199"/>
                  </a:cubicBezTo>
                  <a:cubicBezTo>
                    <a:pt x="17" y="199"/>
                    <a:pt x="17" y="200"/>
                    <a:pt x="17" y="200"/>
                  </a:cubicBezTo>
                  <a:cubicBezTo>
                    <a:pt x="16" y="200"/>
                    <a:pt x="16" y="200"/>
                    <a:pt x="16" y="200"/>
                  </a:cubicBezTo>
                  <a:cubicBezTo>
                    <a:pt x="16" y="201"/>
                    <a:pt x="15" y="200"/>
                    <a:pt x="14" y="200"/>
                  </a:cubicBezTo>
                  <a:cubicBezTo>
                    <a:pt x="14" y="200"/>
                    <a:pt x="14" y="201"/>
                    <a:pt x="14" y="201"/>
                  </a:cubicBezTo>
                  <a:cubicBezTo>
                    <a:pt x="14" y="202"/>
                    <a:pt x="14" y="203"/>
                    <a:pt x="14" y="202"/>
                  </a:cubicBezTo>
                  <a:cubicBezTo>
                    <a:pt x="14" y="203"/>
                    <a:pt x="14" y="203"/>
                    <a:pt x="13" y="202"/>
                  </a:cubicBezTo>
                  <a:cubicBezTo>
                    <a:pt x="13" y="202"/>
                    <a:pt x="13" y="202"/>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7"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4"/>
                  </a:cubicBezTo>
                  <a:cubicBezTo>
                    <a:pt x="7" y="203"/>
                    <a:pt x="7" y="203"/>
                    <a:pt x="7" y="203"/>
                  </a:cubicBezTo>
                  <a:cubicBezTo>
                    <a:pt x="7" y="202"/>
                    <a:pt x="8" y="202"/>
                    <a:pt x="8" y="202"/>
                  </a:cubicBezTo>
                  <a:lnTo>
                    <a:pt x="7" y="206"/>
                  </a:lnTo>
                  <a:lnTo>
                    <a:pt x="5" y="206"/>
                  </a:lnTo>
                  <a:cubicBezTo>
                    <a:pt x="5" y="206"/>
                    <a:pt x="4" y="206"/>
                    <a:pt x="4" y="207"/>
                  </a:cubicBezTo>
                  <a:cubicBezTo>
                    <a:pt x="4" y="207"/>
                    <a:pt x="5" y="207"/>
                    <a:pt x="5" y="208"/>
                  </a:cubicBezTo>
                  <a:cubicBezTo>
                    <a:pt x="6" y="208"/>
                    <a:pt x="6" y="208"/>
                    <a:pt x="7" y="209"/>
                  </a:cubicBezTo>
                  <a:cubicBezTo>
                    <a:pt x="7" y="209"/>
                    <a:pt x="7" y="209"/>
                    <a:pt x="7" y="208"/>
                  </a:cubicBezTo>
                  <a:cubicBezTo>
                    <a:pt x="7" y="208"/>
                    <a:pt x="7" y="208"/>
                    <a:pt x="8" y="208"/>
                  </a:cubicBezTo>
                  <a:cubicBezTo>
                    <a:pt x="8" y="208"/>
                    <a:pt x="8" y="208"/>
                    <a:pt x="8" y="207"/>
                  </a:cubicBezTo>
                  <a:cubicBezTo>
                    <a:pt x="8" y="207"/>
                    <a:pt x="8" y="207"/>
                    <a:pt x="9" y="207"/>
                  </a:cubicBezTo>
                  <a:lnTo>
                    <a:pt x="9" y="210"/>
                  </a:lnTo>
                  <a:cubicBezTo>
                    <a:pt x="8" y="210"/>
                    <a:pt x="7" y="210"/>
                    <a:pt x="6" y="210"/>
                  </a:cubicBezTo>
                  <a:cubicBezTo>
                    <a:pt x="5" y="210"/>
                    <a:pt x="4" y="209"/>
                    <a:pt x="4" y="209"/>
                  </a:cubicBezTo>
                  <a:cubicBezTo>
                    <a:pt x="4" y="209"/>
                    <a:pt x="4" y="209"/>
                    <a:pt x="4" y="210"/>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0" y="204"/>
                    <a:pt x="1" y="203"/>
                    <a:pt x="1" y="203"/>
                  </a:cubicBezTo>
                  <a:cubicBezTo>
                    <a:pt x="2" y="203"/>
                    <a:pt x="2" y="203"/>
                    <a:pt x="2" y="202"/>
                  </a:cubicBezTo>
                  <a:cubicBezTo>
                    <a:pt x="2" y="202"/>
                    <a:pt x="2" y="202"/>
                    <a:pt x="2" y="201"/>
                  </a:cubicBezTo>
                  <a:cubicBezTo>
                    <a:pt x="2" y="201"/>
                    <a:pt x="2" y="201"/>
                    <a:pt x="2" y="201"/>
                  </a:cubicBezTo>
                  <a:cubicBezTo>
                    <a:pt x="1" y="201"/>
                    <a:pt x="1" y="201"/>
                    <a:pt x="1" y="201"/>
                  </a:cubicBezTo>
                  <a:cubicBezTo>
                    <a:pt x="1" y="201"/>
                    <a:pt x="1" y="201"/>
                    <a:pt x="1" y="201"/>
                  </a:cubicBezTo>
                  <a:cubicBezTo>
                    <a:pt x="1" y="172"/>
                    <a:pt x="1" y="143"/>
                    <a:pt x="0"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4" y="26"/>
                  </a:cubicBezTo>
                  <a:cubicBezTo>
                    <a:pt x="4" y="26"/>
                    <a:pt x="4" y="27"/>
                    <a:pt x="4" y="27"/>
                  </a:cubicBezTo>
                  <a:lnTo>
                    <a:pt x="4" y="28"/>
                  </a:lnTo>
                  <a:cubicBezTo>
                    <a:pt x="4" y="28"/>
                    <a:pt x="4" y="28"/>
                    <a:pt x="4" y="29"/>
                  </a:cubicBezTo>
                  <a:cubicBezTo>
                    <a:pt x="2" y="28"/>
                    <a:pt x="1" y="27"/>
                    <a:pt x="1" y="26"/>
                  </a:cubicBezTo>
                  <a:cubicBezTo>
                    <a:pt x="1" y="26"/>
                    <a:pt x="1" y="24"/>
                    <a:pt x="0" y="23"/>
                  </a:cubicBezTo>
                  <a:cubicBezTo>
                    <a:pt x="1" y="24"/>
                    <a:pt x="2" y="24"/>
                    <a:pt x="3" y="23"/>
                  </a:cubicBezTo>
                  <a:cubicBezTo>
                    <a:pt x="4" y="23"/>
                    <a:pt x="4" y="22"/>
                    <a:pt x="4" y="21"/>
                  </a:cubicBezTo>
                  <a:cubicBezTo>
                    <a:pt x="4" y="21"/>
                    <a:pt x="3" y="21"/>
                    <a:pt x="2" y="21"/>
                  </a:cubicBezTo>
                  <a:cubicBezTo>
                    <a:pt x="1" y="22"/>
                    <a:pt x="1" y="22"/>
                    <a:pt x="1" y="23"/>
                  </a:cubicBezTo>
                  <a:cubicBezTo>
                    <a:pt x="0" y="22"/>
                    <a:pt x="0" y="22"/>
                    <a:pt x="0" y="21"/>
                  </a:cubicBezTo>
                  <a:cubicBezTo>
                    <a:pt x="0" y="21"/>
                    <a:pt x="0" y="20"/>
                    <a:pt x="0" y="20"/>
                  </a:cubicBezTo>
                  <a:cubicBezTo>
                    <a:pt x="1" y="19"/>
                    <a:pt x="1" y="18"/>
                    <a:pt x="1" y="18"/>
                  </a:cubicBezTo>
                  <a:cubicBezTo>
                    <a:pt x="1" y="17"/>
                    <a:pt x="1" y="17"/>
                    <a:pt x="0" y="16"/>
                  </a:cubicBezTo>
                  <a:cubicBezTo>
                    <a:pt x="1" y="16"/>
                    <a:pt x="1" y="16"/>
                    <a:pt x="2" y="16"/>
                  </a:cubicBezTo>
                  <a:cubicBezTo>
                    <a:pt x="2" y="15"/>
                    <a:pt x="2" y="14"/>
                    <a:pt x="2" y="14"/>
                  </a:cubicBezTo>
                  <a:cubicBezTo>
                    <a:pt x="3" y="13"/>
                    <a:pt x="3" y="13"/>
                    <a:pt x="4" y="12"/>
                  </a:cubicBezTo>
                  <a:cubicBezTo>
                    <a:pt x="4" y="12"/>
                    <a:pt x="3" y="12"/>
                    <a:pt x="3" y="12"/>
                  </a:cubicBezTo>
                  <a:cubicBezTo>
                    <a:pt x="3" y="12"/>
                    <a:pt x="3" y="12"/>
                    <a:pt x="2" y="12"/>
                  </a:cubicBezTo>
                  <a:cubicBezTo>
                    <a:pt x="2" y="12"/>
                    <a:pt x="1" y="12"/>
                    <a:pt x="1" y="12"/>
                  </a:cubicBezTo>
                  <a:cubicBezTo>
                    <a:pt x="1" y="12"/>
                    <a:pt x="1" y="12"/>
                    <a:pt x="1" y="12"/>
                  </a:cubicBezTo>
                  <a:cubicBezTo>
                    <a:pt x="1" y="11"/>
                    <a:pt x="1" y="10"/>
                    <a:pt x="1" y="9"/>
                  </a:cubicBezTo>
                  <a:cubicBezTo>
                    <a:pt x="1" y="9"/>
                    <a:pt x="1" y="8"/>
                    <a:pt x="1" y="7"/>
                  </a:cubicBezTo>
                  <a:cubicBezTo>
                    <a:pt x="1" y="7"/>
                    <a:pt x="2" y="7"/>
                    <a:pt x="2" y="7"/>
                  </a:cubicBezTo>
                  <a:cubicBezTo>
                    <a:pt x="2" y="7"/>
                    <a:pt x="3" y="7"/>
                    <a:pt x="3" y="7"/>
                  </a:cubicBezTo>
                  <a:cubicBezTo>
                    <a:pt x="3" y="8"/>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5"/>
                    <a:pt x="1" y="4"/>
                  </a:cubicBezTo>
                  <a:cubicBezTo>
                    <a:pt x="1" y="4"/>
                    <a:pt x="1" y="4"/>
                    <a:pt x="1" y="4"/>
                  </a:cubicBezTo>
                  <a:cubicBezTo>
                    <a:pt x="2" y="4"/>
                    <a:pt x="2" y="4"/>
                    <a:pt x="2" y="4"/>
                  </a:cubicBezTo>
                  <a:cubicBezTo>
                    <a:pt x="3" y="5"/>
                    <a:pt x="3" y="4"/>
                    <a:pt x="3" y="4"/>
                  </a:cubicBezTo>
                  <a:cubicBezTo>
                    <a:pt x="3" y="4"/>
                    <a:pt x="4" y="4"/>
                    <a:pt x="4" y="4"/>
                  </a:cubicBezTo>
                  <a:cubicBezTo>
                    <a:pt x="4" y="3"/>
                    <a:pt x="4" y="3"/>
                    <a:pt x="4" y="2"/>
                  </a:cubicBezTo>
                  <a:cubicBezTo>
                    <a:pt x="4" y="2"/>
                    <a:pt x="4" y="2"/>
                    <a:pt x="3" y="2"/>
                  </a:cubicBezTo>
                  <a:cubicBezTo>
                    <a:pt x="3" y="2"/>
                    <a:pt x="3" y="2"/>
                    <a:pt x="2" y="2"/>
                  </a:cubicBezTo>
                  <a:cubicBezTo>
                    <a:pt x="2" y="2"/>
                    <a:pt x="2" y="2"/>
                    <a:pt x="1"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1" y="3"/>
                    <a:pt x="11" y="2"/>
                    <a:pt x="10" y="2"/>
                  </a:cubicBezTo>
                  <a:cubicBezTo>
                    <a:pt x="10" y="3"/>
                    <a:pt x="9" y="3"/>
                    <a:pt x="8" y="3"/>
                  </a:cubicBezTo>
                  <a:cubicBezTo>
                    <a:pt x="7" y="2"/>
                    <a:pt x="6" y="3"/>
                    <a:pt x="5" y="3"/>
                  </a:cubicBezTo>
                  <a:cubicBezTo>
                    <a:pt x="5" y="4"/>
                    <a:pt x="5" y="5"/>
                    <a:pt x="6" y="5"/>
                  </a:cubicBezTo>
                  <a:cubicBezTo>
                    <a:pt x="7" y="5"/>
                    <a:pt x="7" y="6"/>
                    <a:pt x="8" y="6"/>
                  </a:cubicBezTo>
                  <a:cubicBezTo>
                    <a:pt x="8" y="6"/>
                    <a:pt x="9" y="6"/>
                    <a:pt x="9" y="6"/>
                  </a:cubicBezTo>
                  <a:cubicBezTo>
                    <a:pt x="10" y="6"/>
                    <a:pt x="10" y="6"/>
                    <a:pt x="11" y="5"/>
                  </a:cubicBezTo>
                  <a:cubicBezTo>
                    <a:pt x="11" y="5"/>
                    <a:pt x="12" y="5"/>
                    <a:pt x="12" y="6"/>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4"/>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8"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4"/>
                    <a:pt x="28" y="13"/>
                    <a:pt x="27" y="12"/>
                  </a:cubicBezTo>
                  <a:cubicBezTo>
                    <a:pt x="28" y="12"/>
                    <a:pt x="28" y="12"/>
                    <a:pt x="28" y="13"/>
                  </a:cubicBezTo>
                  <a:cubicBezTo>
                    <a:pt x="29" y="13"/>
                    <a:pt x="29" y="13"/>
                    <a:pt x="29" y="13"/>
                  </a:cubicBezTo>
                  <a:cubicBezTo>
                    <a:pt x="30" y="13"/>
                    <a:pt x="30" y="13"/>
                    <a:pt x="30" y="13"/>
                  </a:cubicBezTo>
                  <a:cubicBezTo>
                    <a:pt x="30" y="12"/>
                    <a:pt x="30" y="12"/>
                    <a:pt x="30" y="12"/>
                  </a:cubicBezTo>
                  <a:cubicBezTo>
                    <a:pt x="30" y="11"/>
                    <a:pt x="31" y="12"/>
                    <a:pt x="32" y="13"/>
                  </a:cubicBezTo>
                  <a:cubicBezTo>
                    <a:pt x="32" y="13"/>
                    <a:pt x="33" y="14"/>
                    <a:pt x="33" y="16"/>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8" y="12"/>
                    <a:pt x="39" y="11"/>
                  </a:cubicBezTo>
                  <a:cubicBezTo>
                    <a:pt x="39" y="11"/>
                    <a:pt x="39" y="10"/>
                    <a:pt x="39" y="10"/>
                  </a:cubicBezTo>
                  <a:cubicBezTo>
                    <a:pt x="40" y="10"/>
                    <a:pt x="40" y="9"/>
                    <a:pt x="41" y="10"/>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3" y="10"/>
                    <a:pt x="44" y="10"/>
                    <a:pt x="44" y="11"/>
                  </a:cubicBezTo>
                  <a:cubicBezTo>
                    <a:pt x="44" y="11"/>
                    <a:pt x="44" y="11"/>
                    <a:pt x="44" y="10"/>
                  </a:cubicBezTo>
                  <a:cubicBezTo>
                    <a:pt x="45" y="10"/>
                    <a:pt x="45" y="10"/>
                    <a:pt x="45" y="9"/>
                  </a:cubicBezTo>
                  <a:cubicBezTo>
                    <a:pt x="46" y="9"/>
                    <a:pt x="46" y="8"/>
                    <a:pt x="46" y="8"/>
                  </a:cubicBezTo>
                  <a:cubicBezTo>
                    <a:pt x="46" y="8"/>
                    <a:pt x="46" y="8"/>
                    <a:pt x="46" y="8"/>
                  </a:cubicBezTo>
                  <a:cubicBezTo>
                    <a:pt x="46" y="8"/>
                    <a:pt x="46" y="7"/>
                    <a:pt x="46" y="7"/>
                  </a:cubicBezTo>
                  <a:cubicBezTo>
                    <a:pt x="46" y="7"/>
                    <a:pt x="45" y="7"/>
                    <a:pt x="45" y="7"/>
                  </a:cubicBezTo>
                  <a:cubicBezTo>
                    <a:pt x="45" y="7"/>
                    <a:pt x="44" y="7"/>
                    <a:pt x="44" y="7"/>
                  </a:cubicBezTo>
                  <a:cubicBezTo>
                    <a:pt x="43"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6" y="10"/>
                    <a:pt x="36" y="10"/>
                    <a:pt x="36" y="9"/>
                  </a:cubicBezTo>
                  <a:cubicBezTo>
                    <a:pt x="36" y="9"/>
                    <a:pt x="35" y="9"/>
                    <a:pt x="35" y="9"/>
                  </a:cubicBezTo>
                  <a:cubicBezTo>
                    <a:pt x="35" y="8"/>
                    <a:pt x="35" y="8"/>
                    <a:pt x="35" y="8"/>
                  </a:cubicBezTo>
                  <a:cubicBezTo>
                    <a:pt x="35" y="7"/>
                    <a:pt x="35" y="7"/>
                    <a:pt x="35" y="7"/>
                  </a:cubicBezTo>
                  <a:cubicBezTo>
                    <a:pt x="33"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1"/>
                  </a:cubicBezTo>
                  <a:cubicBezTo>
                    <a:pt x="37" y="0"/>
                    <a:pt x="38" y="0"/>
                    <a:pt x="38" y="0"/>
                  </a:cubicBezTo>
                  <a:cubicBezTo>
                    <a:pt x="39" y="0"/>
                    <a:pt x="39" y="0"/>
                    <a:pt x="40" y="0"/>
                  </a:cubicBezTo>
                  <a:cubicBezTo>
                    <a:pt x="40" y="1"/>
                    <a:pt x="40" y="1"/>
                    <a:pt x="41" y="1"/>
                  </a:cubicBezTo>
                  <a:cubicBezTo>
                    <a:pt x="40" y="2"/>
                    <a:pt x="40" y="2"/>
                    <a:pt x="39" y="2"/>
                  </a:cubicBezTo>
                  <a:cubicBezTo>
                    <a:pt x="38" y="3"/>
                    <a:pt x="38" y="3"/>
                    <a:pt x="37"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6" y="6"/>
                  </a:cubicBezTo>
                  <a:cubicBezTo>
                    <a:pt x="47" y="6"/>
                    <a:pt x="48" y="5"/>
                    <a:pt x="48" y="5"/>
                  </a:cubicBezTo>
                  <a:cubicBezTo>
                    <a:pt x="48" y="5"/>
                    <a:pt x="48"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2"/>
                    <a:pt x="57" y="2"/>
                    <a:pt x="57" y="2"/>
                  </a:cubicBezTo>
                  <a:cubicBezTo>
                    <a:pt x="58" y="2"/>
                    <a:pt x="58" y="2"/>
                    <a:pt x="58" y="2"/>
                  </a:cubicBezTo>
                  <a:cubicBezTo>
                    <a:pt x="59" y="2"/>
                    <a:pt x="59" y="2"/>
                    <a:pt x="60" y="2"/>
                  </a:cubicBezTo>
                  <a:cubicBezTo>
                    <a:pt x="59"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4" y="0"/>
                    <a:pt x="64" y="1"/>
                  </a:cubicBezTo>
                  <a:cubicBezTo>
                    <a:pt x="64" y="1"/>
                    <a:pt x="65" y="1"/>
                    <a:pt x="65" y="1"/>
                  </a:cubicBezTo>
                  <a:cubicBezTo>
                    <a:pt x="66" y="1"/>
                    <a:pt x="66" y="1"/>
                    <a:pt x="66" y="1"/>
                  </a:cubicBezTo>
                  <a:cubicBezTo>
                    <a:pt x="67" y="0"/>
                    <a:pt x="67" y="0"/>
                    <a:pt x="67" y="0"/>
                  </a:cubicBezTo>
                  <a:cubicBezTo>
                    <a:pt x="68" y="0"/>
                    <a:pt x="69" y="0"/>
                    <a:pt x="69" y="0"/>
                  </a:cubicBezTo>
                  <a:cubicBezTo>
                    <a:pt x="69" y="1"/>
                    <a:pt x="69"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7"/>
                  </a:cubicBezTo>
                  <a:cubicBezTo>
                    <a:pt x="69" y="6"/>
                    <a:pt x="69" y="6"/>
                    <a:pt x="68" y="6"/>
                  </a:cubicBezTo>
                  <a:cubicBezTo>
                    <a:pt x="67" y="5"/>
                    <a:pt x="66" y="6"/>
                    <a:pt x="65" y="6"/>
                  </a:cubicBezTo>
                  <a:cubicBezTo>
                    <a:pt x="64" y="7"/>
                    <a:pt x="64" y="7"/>
                    <a:pt x="63" y="6"/>
                  </a:cubicBezTo>
                  <a:cubicBezTo>
                    <a:pt x="63" y="5"/>
                    <a:pt x="63" y="4"/>
                    <a:pt x="63" y="4"/>
                  </a:cubicBezTo>
                  <a:cubicBezTo>
                    <a:pt x="64" y="3"/>
                    <a:pt x="63" y="2"/>
                    <a:pt x="63" y="1"/>
                  </a:cubicBezTo>
                  <a:cubicBezTo>
                    <a:pt x="62" y="1"/>
                    <a:pt x="62" y="1"/>
                    <a:pt x="61" y="2"/>
                  </a:cubicBezTo>
                  <a:cubicBezTo>
                    <a:pt x="61" y="3"/>
                    <a:pt x="61" y="3"/>
                    <a:pt x="62" y="4"/>
                  </a:cubicBezTo>
                  <a:cubicBezTo>
                    <a:pt x="62" y="4"/>
                    <a:pt x="61" y="4"/>
                    <a:pt x="60" y="4"/>
                  </a:cubicBezTo>
                  <a:cubicBezTo>
                    <a:pt x="60" y="4"/>
                    <a:pt x="59" y="4"/>
                    <a:pt x="59" y="5"/>
                  </a:cubicBezTo>
                  <a:cubicBezTo>
                    <a:pt x="58" y="4"/>
                    <a:pt x="57" y="4"/>
                    <a:pt x="57" y="4"/>
                  </a:cubicBezTo>
                  <a:cubicBezTo>
                    <a:pt x="56" y="4"/>
                    <a:pt x="55" y="4"/>
                    <a:pt x="55" y="4"/>
                  </a:cubicBezTo>
                  <a:lnTo>
                    <a:pt x="54" y="4"/>
                  </a:lnTo>
                  <a:close/>
                  <a:moveTo>
                    <a:pt x="143" y="211"/>
                  </a:moveTo>
                  <a:cubicBezTo>
                    <a:pt x="143"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1" y="212"/>
                  </a:cubicBezTo>
                  <a:cubicBezTo>
                    <a:pt x="162" y="212"/>
                    <a:pt x="162" y="211"/>
                    <a:pt x="162" y="211"/>
                  </a:cubicBezTo>
                  <a:cubicBezTo>
                    <a:pt x="162" y="211"/>
                    <a:pt x="162" y="210"/>
                    <a:pt x="162" y="210"/>
                  </a:cubicBezTo>
                  <a:cubicBezTo>
                    <a:pt x="161"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1" y="209"/>
                    <a:pt x="151" y="209"/>
                    <a:pt x="151" y="209"/>
                  </a:cubicBezTo>
                  <a:cubicBezTo>
                    <a:pt x="151"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8" y="208"/>
                    <a:pt x="148" y="208"/>
                  </a:cubicBezTo>
                  <a:close/>
                  <a:moveTo>
                    <a:pt x="38" y="207"/>
                  </a:moveTo>
                  <a:cubicBezTo>
                    <a:pt x="38" y="207"/>
                    <a:pt x="38" y="208"/>
                    <a:pt x="38" y="208"/>
                  </a:cubicBezTo>
                  <a:cubicBezTo>
                    <a:pt x="37" y="208"/>
                    <a:pt x="37" y="208"/>
                    <a:pt x="37" y="209"/>
                  </a:cubicBezTo>
                  <a:cubicBezTo>
                    <a:pt x="37" y="209"/>
                    <a:pt x="37" y="209"/>
                    <a:pt x="37" y="209"/>
                  </a:cubicBezTo>
                  <a:cubicBezTo>
                    <a:pt x="37" y="210"/>
                    <a:pt x="37" y="210"/>
                    <a:pt x="37" y="210"/>
                  </a:cubicBezTo>
                  <a:cubicBezTo>
                    <a:pt x="38" y="210"/>
                    <a:pt x="38" y="210"/>
                    <a:pt x="39" y="210"/>
                  </a:cubicBezTo>
                  <a:cubicBezTo>
                    <a:pt x="39" y="209"/>
                    <a:pt x="39" y="209"/>
                    <a:pt x="40" y="209"/>
                  </a:cubicBezTo>
                  <a:cubicBezTo>
                    <a:pt x="40" y="209"/>
                    <a:pt x="40" y="209"/>
                    <a:pt x="40" y="209"/>
                  </a:cubicBezTo>
                  <a:cubicBezTo>
                    <a:pt x="41" y="209"/>
                    <a:pt x="41" y="210"/>
                    <a:pt x="42" y="210"/>
                  </a:cubicBezTo>
                  <a:cubicBezTo>
                    <a:pt x="42" y="209"/>
                    <a:pt x="42" y="209"/>
                    <a:pt x="43" y="209"/>
                  </a:cubicBezTo>
                  <a:cubicBezTo>
                    <a:pt x="43" y="209"/>
                    <a:pt x="43" y="209"/>
                    <a:pt x="44" y="209"/>
                  </a:cubicBezTo>
                  <a:cubicBezTo>
                    <a:pt x="44" y="208"/>
                    <a:pt x="44" y="208"/>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8"/>
                    <a:pt x="12" y="208"/>
                    <a:pt x="12" y="208"/>
                  </a:cubicBezTo>
                  <a:cubicBezTo>
                    <a:pt x="13" y="207"/>
                    <a:pt x="13" y="207"/>
                    <a:pt x="13" y="206"/>
                  </a:cubicBezTo>
                  <a:cubicBezTo>
                    <a:pt x="12" y="206"/>
                    <a:pt x="12" y="206"/>
                    <a:pt x="11" y="207"/>
                  </a:cubicBezTo>
                  <a:cubicBezTo>
                    <a:pt x="11" y="207"/>
                    <a:pt x="11" y="208"/>
                    <a:pt x="11" y="209"/>
                  </a:cubicBezTo>
                  <a:close/>
                  <a:moveTo>
                    <a:pt x="15" y="207"/>
                  </a:moveTo>
                  <a:cubicBezTo>
                    <a:pt x="15" y="207"/>
                    <a:pt x="16" y="207"/>
                    <a:pt x="16" y="207"/>
                  </a:cubicBezTo>
                  <a:cubicBezTo>
                    <a:pt x="16" y="208"/>
                    <a:pt x="16" y="208"/>
                    <a:pt x="17" y="208"/>
                  </a:cubicBezTo>
                  <a:cubicBezTo>
                    <a:pt x="17" y="209"/>
                    <a:pt x="17" y="209"/>
                    <a:pt x="18" y="209"/>
                  </a:cubicBezTo>
                  <a:cubicBezTo>
                    <a:pt x="18" y="209"/>
                    <a:pt x="18" y="208"/>
                    <a:pt x="18" y="208"/>
                  </a:cubicBezTo>
                  <a:cubicBezTo>
                    <a:pt x="17" y="208"/>
                    <a:pt x="17" y="208"/>
                    <a:pt x="17" y="208"/>
                  </a:cubicBezTo>
                  <a:cubicBezTo>
                    <a:pt x="17" y="207"/>
                    <a:pt x="17" y="207"/>
                    <a:pt x="16" y="207"/>
                  </a:cubicBezTo>
                  <a:cubicBezTo>
                    <a:pt x="16" y="206"/>
                    <a:pt x="16" y="206"/>
                    <a:pt x="16" y="205"/>
                  </a:cubicBezTo>
                  <a:cubicBezTo>
                    <a:pt x="16" y="205"/>
                    <a:pt x="16" y="205"/>
                    <a:pt x="15" y="205"/>
                  </a:cubicBezTo>
                  <a:cubicBezTo>
                    <a:pt x="15" y="205"/>
                    <a:pt x="15" y="205"/>
                    <a:pt x="15" y="206"/>
                  </a:cubicBezTo>
                  <a:cubicBezTo>
                    <a:pt x="15" y="206"/>
                    <a:pt x="15" y="206"/>
                    <a:pt x="15" y="207"/>
                  </a:cubicBezTo>
                  <a:close/>
                  <a:moveTo>
                    <a:pt x="150" y="206"/>
                  </a:moveTo>
                  <a:cubicBezTo>
                    <a:pt x="151" y="206"/>
                    <a:pt x="151" y="206"/>
                    <a:pt x="152" y="206"/>
                  </a:cubicBezTo>
                  <a:lnTo>
                    <a:pt x="153" y="206"/>
                  </a:lnTo>
                  <a:cubicBezTo>
                    <a:pt x="153" y="205"/>
                    <a:pt x="153" y="204"/>
                    <a:pt x="151" y="204"/>
                  </a:cubicBezTo>
                  <a:cubicBezTo>
                    <a:pt x="151" y="204"/>
                    <a:pt x="151" y="205"/>
                    <a:pt x="151" y="205"/>
                  </a:cubicBezTo>
                  <a:cubicBezTo>
                    <a:pt x="150" y="205"/>
                    <a:pt x="150" y="205"/>
                    <a:pt x="150" y="206"/>
                  </a:cubicBezTo>
                  <a:close/>
                  <a:moveTo>
                    <a:pt x="33" y="204"/>
                  </a:moveTo>
                  <a:cubicBezTo>
                    <a:pt x="33" y="204"/>
                    <a:pt x="33" y="204"/>
                    <a:pt x="33" y="204"/>
                  </a:cubicBezTo>
                  <a:cubicBezTo>
                    <a:pt x="33" y="204"/>
                    <a:pt x="33" y="204"/>
                    <a:pt x="33" y="204"/>
                  </a:cubicBezTo>
                  <a:cubicBezTo>
                    <a:pt x="33" y="204"/>
                    <a:pt x="33" y="204"/>
                    <a:pt x="33" y="204"/>
                  </a:cubicBezTo>
                  <a:cubicBezTo>
                    <a:pt x="33" y="204"/>
                    <a:pt x="33" y="204"/>
                    <a:pt x="33" y="204"/>
                  </a:cubicBezTo>
                  <a:close/>
                  <a:moveTo>
                    <a:pt x="166" y="204"/>
                  </a:moveTo>
                  <a:cubicBezTo>
                    <a:pt x="166"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7" y="205"/>
                    <a:pt x="147" y="205"/>
                    <a:pt x="148" y="205"/>
                  </a:cubicBezTo>
                  <a:cubicBezTo>
                    <a:pt x="148" y="205"/>
                    <a:pt x="149" y="205"/>
                    <a:pt x="149" y="204"/>
                  </a:cubicBezTo>
                  <a:cubicBezTo>
                    <a:pt x="148" y="204"/>
                    <a:pt x="148" y="203"/>
                    <a:pt x="147" y="204"/>
                  </a:cubicBezTo>
                  <a:cubicBezTo>
                    <a:pt x="146" y="204"/>
                    <a:pt x="146" y="204"/>
                    <a:pt x="146" y="206"/>
                  </a:cubicBezTo>
                  <a:close/>
                  <a:moveTo>
                    <a:pt x="9" y="206"/>
                  </a:moveTo>
                  <a:cubicBezTo>
                    <a:pt x="9" y="206"/>
                    <a:pt x="9" y="206"/>
                    <a:pt x="10" y="206"/>
                  </a:cubicBezTo>
                  <a:cubicBezTo>
                    <a:pt x="10" y="206"/>
                    <a:pt x="10" y="206"/>
                    <a:pt x="10" y="206"/>
                  </a:cubicBezTo>
                  <a:cubicBezTo>
                    <a:pt x="11" y="206"/>
                    <a:pt x="11" y="205"/>
                    <a:pt x="11" y="205"/>
                  </a:cubicBezTo>
                  <a:cubicBezTo>
                    <a:pt x="11" y="205"/>
                    <a:pt x="12" y="205"/>
                    <a:pt x="12" y="205"/>
                  </a:cubicBezTo>
                  <a:cubicBezTo>
                    <a:pt x="12" y="205"/>
                    <a:pt x="12" y="204"/>
                    <a:pt x="12" y="204"/>
                  </a:cubicBezTo>
                  <a:cubicBezTo>
                    <a:pt x="11" y="204"/>
                    <a:pt x="11" y="204"/>
                    <a:pt x="11" y="204"/>
                  </a:cubicBezTo>
                  <a:cubicBezTo>
                    <a:pt x="10" y="204"/>
                    <a:pt x="10" y="204"/>
                    <a:pt x="9" y="205"/>
                  </a:cubicBezTo>
                  <a:cubicBezTo>
                    <a:pt x="9" y="205"/>
                    <a:pt x="9" y="206"/>
                    <a:pt x="9" y="206"/>
                  </a:cubicBezTo>
                  <a:close/>
                  <a:moveTo>
                    <a:pt x="40" y="204"/>
                  </a:moveTo>
                  <a:cubicBezTo>
                    <a:pt x="40" y="204"/>
                    <a:pt x="41" y="204"/>
                    <a:pt x="41" y="204"/>
                  </a:cubicBezTo>
                  <a:cubicBezTo>
                    <a:pt x="41" y="203"/>
                    <a:pt x="41" y="203"/>
                    <a:pt x="40" y="203"/>
                  </a:cubicBezTo>
                  <a:cubicBezTo>
                    <a:pt x="40" y="203"/>
                    <a:pt x="40" y="203"/>
                    <a:pt x="40" y="203"/>
                  </a:cubicBezTo>
                  <a:cubicBezTo>
                    <a:pt x="40" y="204"/>
                    <a:pt x="40" y="204"/>
                    <a:pt x="40" y="204"/>
                  </a:cubicBezTo>
                  <a:close/>
                  <a:moveTo>
                    <a:pt x="169" y="202"/>
                  </a:moveTo>
                  <a:cubicBezTo>
                    <a:pt x="169" y="202"/>
                    <a:pt x="168" y="202"/>
                    <a:pt x="168" y="202"/>
                  </a:cubicBezTo>
                  <a:cubicBezTo>
                    <a:pt x="168" y="202"/>
                    <a:pt x="168" y="202"/>
                    <a:pt x="168" y="202"/>
                  </a:cubicBezTo>
                  <a:cubicBezTo>
                    <a:pt x="168" y="202"/>
                    <a:pt x="168" y="202"/>
                    <a:pt x="168" y="202"/>
                  </a:cubicBezTo>
                  <a:cubicBezTo>
                    <a:pt x="168" y="202"/>
                    <a:pt x="168" y="202"/>
                    <a:pt x="169" y="202"/>
                  </a:cubicBezTo>
                  <a:close/>
                  <a:moveTo>
                    <a:pt x="155" y="201"/>
                  </a:moveTo>
                  <a:cubicBezTo>
                    <a:pt x="155" y="202"/>
                    <a:pt x="155" y="202"/>
                    <a:pt x="154" y="202"/>
                  </a:cubicBezTo>
                  <a:cubicBezTo>
                    <a:pt x="153" y="201"/>
                    <a:pt x="153" y="202"/>
                    <a:pt x="153" y="202"/>
                  </a:cubicBezTo>
                  <a:cubicBezTo>
                    <a:pt x="153" y="202"/>
                    <a:pt x="154" y="202"/>
                    <a:pt x="154" y="202"/>
                  </a:cubicBezTo>
                  <a:cubicBezTo>
                    <a:pt x="154" y="202"/>
                    <a:pt x="154" y="203"/>
                    <a:pt x="155" y="203"/>
                  </a:cubicBezTo>
                  <a:cubicBezTo>
                    <a:pt x="155" y="203"/>
                    <a:pt x="155" y="203"/>
                    <a:pt x="155" y="203"/>
                  </a:cubicBezTo>
                  <a:cubicBezTo>
                    <a:pt x="155" y="202"/>
                    <a:pt x="155" y="202"/>
                    <a:pt x="155" y="201"/>
                  </a:cubicBezTo>
                  <a:close/>
                  <a:moveTo>
                    <a:pt x="11" y="202"/>
                  </a:moveTo>
                  <a:cubicBezTo>
                    <a:pt x="11" y="202"/>
                    <a:pt x="11" y="202"/>
                    <a:pt x="11" y="203"/>
                  </a:cubicBezTo>
                  <a:cubicBezTo>
                    <a:pt x="11" y="203"/>
                    <a:pt x="11" y="203"/>
                    <a:pt x="11" y="203"/>
                  </a:cubicBezTo>
                  <a:cubicBezTo>
                    <a:pt x="11" y="202"/>
                    <a:pt x="11" y="202"/>
                    <a:pt x="11" y="202"/>
                  </a:cubicBezTo>
                  <a:cubicBezTo>
                    <a:pt x="11" y="202"/>
                    <a:pt x="11" y="201"/>
                    <a:pt x="11" y="201"/>
                  </a:cubicBezTo>
                  <a:lnTo>
                    <a:pt x="11" y="202"/>
                  </a:lnTo>
                  <a:close/>
                  <a:moveTo>
                    <a:pt x="161" y="202"/>
                  </a:moveTo>
                  <a:cubicBezTo>
                    <a:pt x="162" y="203"/>
                    <a:pt x="162" y="203"/>
                    <a:pt x="163" y="203"/>
                  </a:cubicBezTo>
                  <a:cubicBezTo>
                    <a:pt x="164" y="203"/>
                    <a:pt x="164" y="202"/>
                    <a:pt x="164" y="201"/>
                  </a:cubicBezTo>
                  <a:cubicBezTo>
                    <a:pt x="163" y="201"/>
                    <a:pt x="162" y="201"/>
                    <a:pt x="161" y="202"/>
                  </a:cubicBezTo>
                  <a:close/>
                  <a:moveTo>
                    <a:pt x="42" y="203"/>
                  </a:moveTo>
                  <a:cubicBezTo>
                    <a:pt x="42" y="203"/>
                    <a:pt x="42" y="202"/>
                    <a:pt x="42" y="203"/>
                  </a:cubicBezTo>
                  <a:cubicBezTo>
                    <a:pt x="43" y="203"/>
                    <a:pt x="43" y="203"/>
                    <a:pt x="43" y="203"/>
                  </a:cubicBezTo>
                  <a:cubicBezTo>
                    <a:pt x="44" y="203"/>
                    <a:pt x="44" y="203"/>
                    <a:pt x="44" y="203"/>
                  </a:cubicBezTo>
                  <a:cubicBezTo>
                    <a:pt x="44" y="203"/>
                    <a:pt x="44" y="202"/>
                    <a:pt x="44" y="201"/>
                  </a:cubicBezTo>
                  <a:cubicBezTo>
                    <a:pt x="44" y="202"/>
                    <a:pt x="44" y="202"/>
                    <a:pt x="43" y="202"/>
                  </a:cubicBezTo>
                  <a:cubicBezTo>
                    <a:pt x="43" y="202"/>
                    <a:pt x="43" y="201"/>
                    <a:pt x="43" y="201"/>
                  </a:cubicBezTo>
                  <a:cubicBezTo>
                    <a:pt x="43" y="201"/>
                    <a:pt x="43" y="201"/>
                    <a:pt x="42" y="201"/>
                  </a:cubicBezTo>
                  <a:cubicBezTo>
                    <a:pt x="42" y="201"/>
                    <a:pt x="42" y="201"/>
                    <a:pt x="42" y="201"/>
                  </a:cubicBezTo>
                  <a:cubicBezTo>
                    <a:pt x="41" y="201"/>
                    <a:pt x="41" y="201"/>
                    <a:pt x="41" y="202"/>
                  </a:cubicBezTo>
                  <a:cubicBezTo>
                    <a:pt x="41" y="202"/>
                    <a:pt x="41" y="203"/>
                    <a:pt x="42" y="203"/>
                  </a:cubicBezTo>
                  <a:close/>
                  <a:moveTo>
                    <a:pt x="143" y="201"/>
                  </a:moveTo>
                  <a:cubicBezTo>
                    <a:pt x="143" y="201"/>
                    <a:pt x="143" y="200"/>
                    <a:pt x="142" y="200"/>
                  </a:cubicBezTo>
                  <a:cubicBezTo>
                    <a:pt x="142" y="201"/>
                    <a:pt x="142" y="201"/>
                    <a:pt x="142" y="201"/>
                  </a:cubicBezTo>
                  <a:cubicBezTo>
                    <a:pt x="142" y="201"/>
                    <a:pt x="143" y="201"/>
                    <a:pt x="143" y="201"/>
                  </a:cubicBezTo>
                  <a:close/>
                  <a:moveTo>
                    <a:pt x="167" y="201"/>
                  </a:moveTo>
                  <a:cubicBezTo>
                    <a:pt x="167" y="200"/>
                    <a:pt x="167" y="200"/>
                    <a:pt x="168" y="200"/>
                  </a:cubicBezTo>
                  <a:cubicBezTo>
                    <a:pt x="168" y="200"/>
                    <a:pt x="168" y="200"/>
                    <a:pt x="167" y="200"/>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200"/>
                    <a:pt x="151" y="199"/>
                  </a:cubicBezTo>
                  <a:cubicBezTo>
                    <a:pt x="151" y="199"/>
                    <a:pt x="151" y="199"/>
                    <a:pt x="151" y="199"/>
                  </a:cubicBezTo>
                  <a:close/>
                  <a:moveTo>
                    <a:pt x="48" y="199"/>
                  </a:moveTo>
                  <a:cubicBezTo>
                    <a:pt x="48" y="199"/>
                    <a:pt x="48" y="199"/>
                    <a:pt x="48" y="199"/>
                  </a:cubicBezTo>
                  <a:cubicBezTo>
                    <a:pt x="48" y="199"/>
                    <a:pt x="48" y="199"/>
                    <a:pt x="48" y="200"/>
                  </a:cubicBezTo>
                  <a:cubicBezTo>
                    <a:pt x="48" y="200"/>
                    <a:pt x="48" y="200"/>
                    <a:pt x="48" y="199"/>
                  </a:cubicBezTo>
                  <a:cubicBezTo>
                    <a:pt x="48" y="199"/>
                    <a:pt x="48" y="199"/>
                    <a:pt x="48" y="199"/>
                  </a:cubicBezTo>
                  <a:close/>
                  <a:moveTo>
                    <a:pt x="165" y="199"/>
                  </a:moveTo>
                  <a:cubicBezTo>
                    <a:pt x="165" y="199"/>
                    <a:pt x="165" y="199"/>
                    <a:pt x="166" y="199"/>
                  </a:cubicBezTo>
                  <a:cubicBezTo>
                    <a:pt x="166" y="199"/>
                    <a:pt x="166" y="199"/>
                    <a:pt x="166" y="199"/>
                  </a:cubicBezTo>
                  <a:cubicBezTo>
                    <a:pt x="166" y="199"/>
                    <a:pt x="166" y="199"/>
                    <a:pt x="166" y="199"/>
                  </a:cubicBezTo>
                  <a:cubicBezTo>
                    <a:pt x="165" y="199"/>
                    <a:pt x="165" y="199"/>
                    <a:pt x="165" y="199"/>
                  </a:cubicBezTo>
                  <a:close/>
                  <a:moveTo>
                    <a:pt x="146" y="200"/>
                  </a:moveTo>
                  <a:cubicBezTo>
                    <a:pt x="146" y="200"/>
                    <a:pt x="146" y="201"/>
                    <a:pt x="147" y="201"/>
                  </a:cubicBezTo>
                  <a:cubicBezTo>
                    <a:pt x="147" y="201"/>
                    <a:pt x="148" y="201"/>
                    <a:pt x="148" y="200"/>
                  </a:cubicBezTo>
                  <a:cubicBezTo>
                    <a:pt x="147" y="200"/>
                    <a:pt x="147" y="200"/>
                    <a:pt x="147" y="200"/>
                  </a:cubicBezTo>
                  <a:cubicBezTo>
                    <a:pt x="148" y="199"/>
                    <a:pt x="148" y="199"/>
                    <a:pt x="148" y="199"/>
                  </a:cubicBezTo>
                  <a:cubicBezTo>
                    <a:pt x="147" y="199"/>
                    <a:pt x="147" y="199"/>
                    <a:pt x="147" y="199"/>
                  </a:cubicBezTo>
                  <a:cubicBezTo>
                    <a:pt x="146" y="200"/>
                    <a:pt x="146" y="200"/>
                    <a:pt x="146" y="200"/>
                  </a:cubicBezTo>
                  <a:close/>
                  <a:moveTo>
                    <a:pt x="153" y="200"/>
                  </a:moveTo>
                  <a:cubicBezTo>
                    <a:pt x="153" y="200"/>
                    <a:pt x="154" y="200"/>
                    <a:pt x="154" y="200"/>
                  </a:cubicBezTo>
                  <a:cubicBezTo>
                    <a:pt x="154" y="200"/>
                    <a:pt x="154" y="200"/>
                    <a:pt x="155" y="200"/>
                  </a:cubicBezTo>
                  <a:cubicBezTo>
                    <a:pt x="155" y="199"/>
                    <a:pt x="155" y="199"/>
                    <a:pt x="155"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3"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0" y="198"/>
                  </a:cubicBezTo>
                  <a:cubicBezTo>
                    <a:pt x="170" y="198"/>
                    <a:pt x="170" y="198"/>
                    <a:pt x="170" y="197"/>
                  </a:cubicBezTo>
                  <a:cubicBezTo>
                    <a:pt x="170" y="197"/>
                    <a:pt x="170" y="197"/>
                    <a:pt x="170" y="197"/>
                  </a:cubicBezTo>
                  <a:cubicBezTo>
                    <a:pt x="170" y="198"/>
                    <a:pt x="170" y="198"/>
                    <a:pt x="169" y="198"/>
                  </a:cubicBezTo>
                  <a:cubicBezTo>
                    <a:pt x="169" y="198"/>
                    <a:pt x="169" y="199"/>
                    <a:pt x="169" y="199"/>
                  </a:cubicBezTo>
                  <a:close/>
                  <a:moveTo>
                    <a:pt x="162" y="197"/>
                  </a:moveTo>
                  <a:cubicBezTo>
                    <a:pt x="162" y="197"/>
                    <a:pt x="162" y="197"/>
                    <a:pt x="162" y="197"/>
                  </a:cubicBezTo>
                  <a:cubicBezTo>
                    <a:pt x="162" y="196"/>
                    <a:pt x="161" y="196"/>
                    <a:pt x="161" y="196"/>
                  </a:cubicBezTo>
                  <a:cubicBezTo>
                    <a:pt x="161" y="196"/>
                    <a:pt x="161" y="196"/>
                    <a:pt x="161" y="196"/>
                  </a:cubicBezTo>
                  <a:cubicBezTo>
                    <a:pt x="161" y="196"/>
                    <a:pt x="160" y="196"/>
                    <a:pt x="160" y="197"/>
                  </a:cubicBezTo>
                  <a:cubicBezTo>
                    <a:pt x="161" y="197"/>
                    <a:pt x="161" y="197"/>
                    <a:pt x="161" y="197"/>
                  </a:cubicBezTo>
                  <a:cubicBezTo>
                    <a:pt x="162" y="198"/>
                    <a:pt x="162" y="198"/>
                    <a:pt x="162" y="197"/>
                  </a:cubicBezTo>
                  <a:close/>
                  <a:moveTo>
                    <a:pt x="159" y="195"/>
                  </a:moveTo>
                  <a:cubicBezTo>
                    <a:pt x="159" y="195"/>
                    <a:pt x="159" y="195"/>
                    <a:pt x="158" y="195"/>
                  </a:cubicBezTo>
                  <a:cubicBezTo>
                    <a:pt x="158" y="195"/>
                    <a:pt x="158" y="196"/>
                    <a:pt x="158"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69" y="192"/>
                    <a:pt x="169" y="193"/>
                    <a:pt x="169" y="193"/>
                  </a:cubicBezTo>
                  <a:cubicBezTo>
                    <a:pt x="169" y="194"/>
                    <a:pt x="169" y="195"/>
                    <a:pt x="168" y="195"/>
                  </a:cubicBezTo>
                  <a:close/>
                  <a:moveTo>
                    <a:pt x="158" y="192"/>
                  </a:moveTo>
                  <a:cubicBezTo>
                    <a:pt x="158" y="193"/>
                    <a:pt x="157" y="193"/>
                    <a:pt x="157" y="193"/>
                  </a:cubicBezTo>
                  <a:cubicBezTo>
                    <a:pt x="157" y="193"/>
                    <a:pt x="157" y="193"/>
                    <a:pt x="157" y="193"/>
                  </a:cubicBezTo>
                  <a:cubicBezTo>
                    <a:pt x="157" y="193"/>
                    <a:pt x="157" y="193"/>
                    <a:pt x="157" y="193"/>
                  </a:cubicBezTo>
                  <a:cubicBezTo>
                    <a:pt x="157"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4" y="193"/>
                    <a:pt x="154" y="194"/>
                  </a:cubicBezTo>
                  <a:cubicBezTo>
                    <a:pt x="154" y="194"/>
                    <a:pt x="154" y="194"/>
                    <a:pt x="154" y="194"/>
                  </a:cubicBezTo>
                  <a:cubicBezTo>
                    <a:pt x="153" y="194"/>
                    <a:pt x="153" y="193"/>
                    <a:pt x="153" y="193"/>
                  </a:cubicBezTo>
                  <a:cubicBezTo>
                    <a:pt x="153" y="192"/>
                    <a:pt x="152" y="192"/>
                    <a:pt x="151" y="192"/>
                  </a:cubicBezTo>
                  <a:cubicBezTo>
                    <a:pt x="151" y="194"/>
                    <a:pt x="152" y="194"/>
                    <a:pt x="153" y="194"/>
                  </a:cubicBezTo>
                  <a:cubicBezTo>
                    <a:pt x="153" y="194"/>
                    <a:pt x="154" y="194"/>
                    <a:pt x="155" y="194"/>
                  </a:cubicBezTo>
                  <a:close/>
                  <a:moveTo>
                    <a:pt x="167" y="192"/>
                  </a:moveTo>
                  <a:cubicBezTo>
                    <a:pt x="168" y="192"/>
                    <a:pt x="168" y="192"/>
                    <a:pt x="168" y="192"/>
                  </a:cubicBezTo>
                  <a:cubicBezTo>
                    <a:pt x="168" y="192"/>
                    <a:pt x="169" y="192"/>
                    <a:pt x="169" y="191"/>
                  </a:cubicBezTo>
                  <a:lnTo>
                    <a:pt x="168" y="191"/>
                  </a:lnTo>
                  <a:cubicBezTo>
                    <a:pt x="168" y="191"/>
                    <a:pt x="168" y="192"/>
                    <a:pt x="168" y="192"/>
                  </a:cubicBezTo>
                  <a:cubicBezTo>
                    <a:pt x="167" y="192"/>
                    <a:pt x="167" y="192"/>
                    <a:pt x="167" y="192"/>
                  </a:cubicBezTo>
                  <a:close/>
                  <a:moveTo>
                    <a:pt x="136" y="48"/>
                  </a:moveTo>
                  <a:cubicBezTo>
                    <a:pt x="137" y="48"/>
                    <a:pt x="138" y="47"/>
                    <a:pt x="138" y="47"/>
                  </a:cubicBezTo>
                  <a:cubicBezTo>
                    <a:pt x="137" y="47"/>
                    <a:pt x="137" y="47"/>
                    <a:pt x="136" y="47"/>
                  </a:cubicBezTo>
                  <a:cubicBezTo>
                    <a:pt x="136" y="47"/>
                    <a:pt x="136" y="47"/>
                    <a:pt x="136" y="48"/>
                  </a:cubicBezTo>
                  <a:close/>
                  <a:moveTo>
                    <a:pt x="170" y="43"/>
                  </a:moveTo>
                  <a:cubicBezTo>
                    <a:pt x="170" y="42"/>
                    <a:pt x="170" y="42"/>
                    <a:pt x="171" y="42"/>
                  </a:cubicBezTo>
                  <a:cubicBezTo>
                    <a:pt x="171" y="42"/>
                    <a:pt x="170" y="42"/>
                    <a:pt x="170" y="42"/>
                  </a:cubicBezTo>
                  <a:cubicBezTo>
                    <a:pt x="170" y="42"/>
                    <a:pt x="170" y="42"/>
                    <a:pt x="170" y="42"/>
                  </a:cubicBezTo>
                  <a:cubicBezTo>
                    <a:pt x="170" y="43"/>
                    <a:pt x="170" y="43"/>
                    <a:pt x="170" y="43"/>
                  </a:cubicBezTo>
                  <a:close/>
                  <a:moveTo>
                    <a:pt x="163" y="44"/>
                  </a:moveTo>
                  <a:cubicBezTo>
                    <a:pt x="164" y="44"/>
                    <a:pt x="165" y="44"/>
                    <a:pt x="166" y="45"/>
                  </a:cubicBezTo>
                  <a:cubicBezTo>
                    <a:pt x="167" y="46"/>
                    <a:pt x="167" y="47"/>
                    <a:pt x="168" y="47"/>
                  </a:cubicBezTo>
                  <a:cubicBezTo>
                    <a:pt x="168" y="47"/>
                    <a:pt x="168" y="47"/>
                    <a:pt x="169" y="46"/>
                  </a:cubicBezTo>
                  <a:cubicBezTo>
                    <a:pt x="169" y="46"/>
                    <a:pt x="169" y="46"/>
                    <a:pt x="169" y="46"/>
                  </a:cubicBezTo>
                  <a:lnTo>
                    <a:pt x="170" y="46"/>
                  </a:lnTo>
                  <a:cubicBezTo>
                    <a:pt x="170" y="46"/>
                    <a:pt x="171" y="46"/>
                    <a:pt x="171" y="46"/>
                  </a:cubicBezTo>
                  <a:cubicBezTo>
                    <a:pt x="170" y="45"/>
                    <a:pt x="170" y="44"/>
                    <a:pt x="170" y="44"/>
                  </a:cubicBezTo>
                  <a:cubicBezTo>
                    <a:pt x="169" y="44"/>
                    <a:pt x="169" y="43"/>
                    <a:pt x="169" y="42"/>
                  </a:cubicBezTo>
                  <a:cubicBezTo>
                    <a:pt x="168" y="43"/>
                    <a:pt x="168" y="43"/>
                    <a:pt x="167" y="43"/>
                  </a:cubicBezTo>
                  <a:cubicBezTo>
                    <a:pt x="167" y="43"/>
                    <a:pt x="166" y="44"/>
                    <a:pt x="165" y="43"/>
                  </a:cubicBezTo>
                  <a:cubicBezTo>
                    <a:pt x="165" y="43"/>
                    <a:pt x="165" y="42"/>
                    <a:pt x="166" y="42"/>
                  </a:cubicBezTo>
                  <a:cubicBezTo>
                    <a:pt x="166" y="42"/>
                    <a:pt x="165" y="41"/>
                    <a:pt x="165" y="42"/>
                  </a:cubicBezTo>
                  <a:cubicBezTo>
                    <a:pt x="165" y="42"/>
                    <a:pt x="165" y="42"/>
                    <a:pt x="164" y="42"/>
                  </a:cubicBezTo>
                  <a:cubicBezTo>
                    <a:pt x="164" y="42"/>
                    <a:pt x="164" y="42"/>
                    <a:pt x="164" y="43"/>
                  </a:cubicBezTo>
                  <a:cubicBezTo>
                    <a:pt x="163" y="43"/>
                    <a:pt x="163" y="43"/>
                    <a:pt x="163" y="43"/>
                  </a:cubicBezTo>
                  <a:cubicBezTo>
                    <a:pt x="163" y="43"/>
                    <a:pt x="163" y="43"/>
                    <a:pt x="163" y="44"/>
                  </a:cubicBezTo>
                  <a:close/>
                  <a:moveTo>
                    <a:pt x="168" y="41"/>
                  </a:moveTo>
                  <a:cubicBezTo>
                    <a:pt x="168" y="41"/>
                    <a:pt x="168" y="40"/>
                    <a:pt x="168" y="40"/>
                  </a:cubicBezTo>
                  <a:cubicBezTo>
                    <a:pt x="168"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5" y="28"/>
                    <a:pt x="166" y="28"/>
                  </a:cubicBezTo>
                  <a:cubicBezTo>
                    <a:pt x="166" y="28"/>
                    <a:pt x="167" y="28"/>
                    <a:pt x="167" y="27"/>
                  </a:cubicBezTo>
                  <a:cubicBezTo>
                    <a:pt x="167" y="27"/>
                    <a:pt x="167" y="27"/>
                    <a:pt x="168" y="26"/>
                  </a:cubicBezTo>
                  <a:cubicBezTo>
                    <a:pt x="168" y="26"/>
                    <a:pt x="168" y="25"/>
                    <a:pt x="167" y="25"/>
                  </a:cubicBezTo>
                  <a:cubicBezTo>
                    <a:pt x="167" y="25"/>
                    <a:pt x="167" y="25"/>
                    <a:pt x="166"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7"/>
                    <a:pt x="164" y="26"/>
                    <a:pt x="164" y="26"/>
                  </a:cubicBezTo>
                  <a:cubicBezTo>
                    <a:pt x="163" y="26"/>
                    <a:pt x="163" y="25"/>
                    <a:pt x="162" y="25"/>
                  </a:cubicBezTo>
                  <a:cubicBezTo>
                    <a:pt x="162" y="25"/>
                    <a:pt x="161" y="25"/>
                    <a:pt x="160" y="25"/>
                  </a:cubicBezTo>
                  <a:cubicBezTo>
                    <a:pt x="160" y="25"/>
                    <a:pt x="160" y="25"/>
                    <a:pt x="160" y="25"/>
                  </a:cubicBezTo>
                  <a:cubicBezTo>
                    <a:pt x="160" y="25"/>
                    <a:pt x="161" y="25"/>
                    <a:pt x="161" y="25"/>
                  </a:cubicBezTo>
                  <a:cubicBezTo>
                    <a:pt x="161" y="25"/>
                    <a:pt x="162" y="26"/>
                    <a:pt x="162" y="26"/>
                  </a:cubicBezTo>
                  <a:cubicBezTo>
                    <a:pt x="162" y="26"/>
                    <a:pt x="162" y="26"/>
                    <a:pt x="162" y="26"/>
                  </a:cubicBezTo>
                  <a:close/>
                  <a:moveTo>
                    <a:pt x="126" y="23"/>
                  </a:moveTo>
                  <a:cubicBezTo>
                    <a:pt x="125" y="23"/>
                    <a:pt x="125" y="23"/>
                    <a:pt x="125" y="23"/>
                  </a:cubicBezTo>
                  <a:cubicBezTo>
                    <a:pt x="125" y="23"/>
                    <a:pt x="125" y="23"/>
                    <a:pt x="126" y="23"/>
                  </a:cubicBezTo>
                  <a:cubicBezTo>
                    <a:pt x="126" y="23"/>
                    <a:pt x="126" y="23"/>
                    <a:pt x="126" y="23"/>
                  </a:cubicBezTo>
                  <a:close/>
                  <a:moveTo>
                    <a:pt x="164" y="23"/>
                  </a:moveTo>
                  <a:cubicBezTo>
                    <a:pt x="164" y="22"/>
                    <a:pt x="164" y="22"/>
                    <a:pt x="163" y="22"/>
                  </a:cubicBezTo>
                  <a:cubicBezTo>
                    <a:pt x="163" y="22"/>
                    <a:pt x="163" y="22"/>
                    <a:pt x="162" y="22"/>
                  </a:cubicBezTo>
                  <a:cubicBezTo>
                    <a:pt x="162" y="22"/>
                    <a:pt x="162" y="22"/>
                    <a:pt x="163" y="23"/>
                  </a:cubicBezTo>
                  <a:cubicBezTo>
                    <a:pt x="163" y="23"/>
                    <a:pt x="163" y="23"/>
                    <a:pt x="164" y="23"/>
                  </a:cubicBezTo>
                  <a:close/>
                  <a:moveTo>
                    <a:pt x="162" y="22"/>
                  </a:moveTo>
                  <a:cubicBezTo>
                    <a:pt x="162" y="22"/>
                    <a:pt x="162" y="21"/>
                    <a:pt x="162" y="20"/>
                  </a:cubicBezTo>
                  <a:cubicBezTo>
                    <a:pt x="163" y="20"/>
                    <a:pt x="163" y="19"/>
                    <a:pt x="163" y="18"/>
                  </a:cubicBezTo>
                  <a:cubicBezTo>
                    <a:pt x="162" y="19"/>
                    <a:pt x="162" y="19"/>
                    <a:pt x="162" y="19"/>
                  </a:cubicBezTo>
                  <a:cubicBezTo>
                    <a:pt x="161" y="20"/>
                    <a:pt x="161" y="20"/>
                    <a:pt x="160" y="20"/>
                  </a:cubicBezTo>
                  <a:cubicBezTo>
                    <a:pt x="160" y="21"/>
                    <a:pt x="160" y="21"/>
                    <a:pt x="160" y="22"/>
                  </a:cubicBezTo>
                  <a:cubicBezTo>
                    <a:pt x="160" y="22"/>
                    <a:pt x="161" y="22"/>
                    <a:pt x="162" y="22"/>
                  </a:cubicBezTo>
                  <a:close/>
                  <a:moveTo>
                    <a:pt x="166" y="20"/>
                  </a:moveTo>
                  <a:cubicBezTo>
                    <a:pt x="166" y="19"/>
                    <a:pt x="166" y="19"/>
                    <a:pt x="167" y="18"/>
                  </a:cubicBezTo>
                  <a:cubicBezTo>
                    <a:pt x="167" y="18"/>
                    <a:pt x="167" y="18"/>
                    <a:pt x="166" y="18"/>
                  </a:cubicBezTo>
                  <a:cubicBezTo>
                    <a:pt x="166" y="18"/>
                    <a:pt x="166" y="18"/>
                    <a:pt x="165" y="19"/>
                  </a:cubicBezTo>
                  <a:cubicBezTo>
                    <a:pt x="165" y="19"/>
                    <a:pt x="165" y="19"/>
                    <a:pt x="166" y="20"/>
                  </a:cubicBezTo>
                  <a:close/>
                  <a:moveTo>
                    <a:pt x="158" y="16"/>
                  </a:moveTo>
                  <a:cubicBezTo>
                    <a:pt x="158" y="16"/>
                    <a:pt x="158" y="16"/>
                    <a:pt x="159" y="16"/>
                  </a:cubicBezTo>
                  <a:cubicBezTo>
                    <a:pt x="159" y="15"/>
                    <a:pt x="159" y="15"/>
                    <a:pt x="159" y="15"/>
                  </a:cubicBezTo>
                  <a:lnTo>
                    <a:pt x="158" y="15"/>
                  </a:lnTo>
                  <a:lnTo>
                    <a:pt x="158" y="16"/>
                  </a:lnTo>
                  <a:close/>
                  <a:moveTo>
                    <a:pt x="150" y="10"/>
                  </a:moveTo>
                  <a:cubicBezTo>
                    <a:pt x="150" y="10"/>
                    <a:pt x="150" y="10"/>
                    <a:pt x="150" y="10"/>
                  </a:cubicBezTo>
                  <a:cubicBezTo>
                    <a:pt x="149" y="10"/>
                    <a:pt x="149" y="11"/>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1"/>
                  </a:moveTo>
                  <a:cubicBezTo>
                    <a:pt x="29" y="11"/>
                    <a:pt x="29" y="11"/>
                    <a:pt x="29" y="11"/>
                  </a:cubicBezTo>
                  <a:cubicBezTo>
                    <a:pt x="30" y="10"/>
                    <a:pt x="30" y="10"/>
                    <a:pt x="30" y="9"/>
                  </a:cubicBezTo>
                  <a:cubicBezTo>
                    <a:pt x="29" y="9"/>
                    <a:pt x="28" y="10"/>
                    <a:pt x="28" y="11"/>
                  </a:cubicBezTo>
                  <a:close/>
                  <a:moveTo>
                    <a:pt x="169" y="9"/>
                  </a:moveTo>
                  <a:cubicBezTo>
                    <a:pt x="168" y="8"/>
                    <a:pt x="168" y="8"/>
                    <a:pt x="168" y="9"/>
                  </a:cubicBezTo>
                  <a:cubicBezTo>
                    <a:pt x="168" y="9"/>
                    <a:pt x="168" y="9"/>
                    <a:pt x="168" y="9"/>
                  </a:cubicBezTo>
                  <a:cubicBezTo>
                    <a:pt x="168" y="9"/>
                    <a:pt x="168" y="9"/>
                    <a:pt x="168" y="9"/>
                  </a:cubicBezTo>
                  <a:cubicBezTo>
                    <a:pt x="169" y="9"/>
                    <a:pt x="169" y="9"/>
                    <a:pt x="169" y="9"/>
                  </a:cubicBezTo>
                  <a:close/>
                  <a:moveTo>
                    <a:pt x="41" y="9"/>
                  </a:moveTo>
                  <a:lnTo>
                    <a:pt x="42" y="9"/>
                  </a:lnTo>
                  <a:cubicBezTo>
                    <a:pt x="42" y="9"/>
                    <a:pt x="42" y="8"/>
                    <a:pt x="41" y="8"/>
                  </a:cubicBezTo>
                  <a:lnTo>
                    <a:pt x="41" y="9"/>
                  </a:lnTo>
                  <a:close/>
                  <a:moveTo>
                    <a:pt x="24" y="9"/>
                  </a:moveTo>
                  <a:cubicBezTo>
                    <a:pt x="24" y="9"/>
                    <a:pt x="24"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4" y="8"/>
                    <a:pt x="24" y="8"/>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3" y="7"/>
                    <a:pt x="163" y="7"/>
                  </a:cubicBezTo>
                  <a:cubicBezTo>
                    <a:pt x="163" y="7"/>
                    <a:pt x="163" y="7"/>
                    <a:pt x="163" y="7"/>
                  </a:cubicBezTo>
                  <a:close/>
                  <a:moveTo>
                    <a:pt x="169" y="7"/>
                  </a:moveTo>
                  <a:cubicBezTo>
                    <a:pt x="169" y="7"/>
                    <a:pt x="170"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6" y="5"/>
                  </a:cubicBezTo>
                  <a:cubicBezTo>
                    <a:pt x="26" y="5"/>
                    <a:pt x="26" y="5"/>
                    <a:pt x="26" y="5"/>
                  </a:cubicBezTo>
                  <a:cubicBezTo>
                    <a:pt x="26" y="5"/>
                    <a:pt x="26" y="5"/>
                    <a:pt x="26" y="5"/>
                  </a:cubicBezTo>
                  <a:close/>
                  <a:moveTo>
                    <a:pt x="161" y="4"/>
                  </a:moveTo>
                  <a:cubicBezTo>
                    <a:pt x="162" y="4"/>
                    <a:pt x="163" y="4"/>
                    <a:pt x="164" y="3"/>
                  </a:cubicBezTo>
                  <a:cubicBezTo>
                    <a:pt x="163" y="3"/>
                    <a:pt x="163" y="3"/>
                    <a:pt x="162" y="3"/>
                  </a:cubicBezTo>
                  <a:cubicBezTo>
                    <a:pt x="161" y="3"/>
                    <a:pt x="161" y="3"/>
                    <a:pt x="161" y="4"/>
                  </a:cubicBezTo>
                  <a:close/>
                  <a:moveTo>
                    <a:pt x="151" y="4"/>
                  </a:moveTo>
                  <a:cubicBezTo>
                    <a:pt x="151" y="3"/>
                    <a:pt x="151" y="3"/>
                    <a:pt x="150" y="3"/>
                  </a:cubicBezTo>
                  <a:cubicBezTo>
                    <a:pt x="150" y="4"/>
                    <a:pt x="150" y="4"/>
                    <a:pt x="149" y="3"/>
                  </a:cubicBezTo>
                  <a:cubicBezTo>
                    <a:pt x="149" y="4"/>
                    <a:pt x="149" y="4"/>
                    <a:pt x="149" y="4"/>
                  </a:cubicBezTo>
                  <a:cubicBezTo>
                    <a:pt x="149" y="4"/>
                    <a:pt x="150" y="4"/>
                    <a:pt x="150" y="4"/>
                  </a:cubicBezTo>
                  <a:cubicBezTo>
                    <a:pt x="150" y="4"/>
                    <a:pt x="151" y="4"/>
                    <a:pt x="151" y="4"/>
                  </a:cubicBezTo>
                  <a:cubicBezTo>
                    <a:pt x="151" y="4"/>
                    <a:pt x="152" y="4"/>
                    <a:pt x="151" y="4"/>
                  </a:cubicBezTo>
                  <a:close/>
                  <a:moveTo>
                    <a:pt x="168" y="3"/>
                  </a:moveTo>
                  <a:lnTo>
                    <a:pt x="168" y="3"/>
                  </a:lnTo>
                  <a:lnTo>
                    <a:pt x="169" y="2"/>
                  </a:lnTo>
                  <a:lnTo>
                    <a:pt x="168" y="2"/>
                  </a:lnTo>
                  <a:lnTo>
                    <a:pt x="168" y="3"/>
                  </a:lnTo>
                  <a:close/>
                  <a:moveTo>
                    <a:pt x="21" y="3"/>
                  </a:moveTo>
                  <a:cubicBezTo>
                    <a:pt x="22" y="3"/>
                    <a:pt x="22" y="3"/>
                    <a:pt x="22" y="3"/>
                  </a:cubicBezTo>
                  <a:cubicBezTo>
                    <a:pt x="22" y="2"/>
                    <a:pt x="22" y="2"/>
                    <a:pt x="22" y="2"/>
                  </a:cubicBezTo>
                  <a:lnTo>
                    <a:pt x="21" y="2"/>
                  </a:lnTo>
                  <a:cubicBezTo>
                    <a:pt x="21" y="3"/>
                    <a:pt x="21" y="3"/>
                    <a:pt x="21" y="3"/>
                  </a:cubicBezTo>
                  <a:close/>
                  <a:moveTo>
                    <a:pt x="122" y="4"/>
                  </a:moveTo>
                  <a:lnTo>
                    <a:pt x="123"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3"/>
                    <a:pt x="28" y="3"/>
                    <a:pt x="29" y="3"/>
                  </a:cubicBezTo>
                  <a:cubicBezTo>
                    <a:pt x="29" y="3"/>
                    <a:pt x="30" y="3"/>
                    <a:pt x="30" y="3"/>
                  </a:cubicBezTo>
                  <a:cubicBezTo>
                    <a:pt x="30" y="3"/>
                    <a:pt x="31" y="3"/>
                    <a:pt x="31" y="3"/>
                  </a:cubicBezTo>
                  <a:cubicBezTo>
                    <a:pt x="31" y="2"/>
                    <a:pt x="32" y="2"/>
                    <a:pt x="32" y="1"/>
                  </a:cubicBezTo>
                  <a:cubicBezTo>
                    <a:pt x="31" y="1"/>
                    <a:pt x="30" y="1"/>
                    <a:pt x="30" y="2"/>
                  </a:cubicBezTo>
                  <a:cubicBezTo>
                    <a:pt x="29" y="2"/>
                    <a:pt x="29" y="2"/>
                    <a:pt x="28" y="2"/>
                  </a:cubicBezTo>
                  <a:close/>
                  <a:moveTo>
                    <a:pt x="24" y="3"/>
                  </a:moveTo>
                  <a:cubicBezTo>
                    <a:pt x="24" y="3"/>
                    <a:pt x="25" y="3"/>
                    <a:pt x="25" y="3"/>
                  </a:cubicBezTo>
                  <a:cubicBezTo>
                    <a:pt x="25" y="4"/>
                    <a:pt x="25" y="4"/>
                    <a:pt x="26" y="4"/>
                  </a:cubicBezTo>
                  <a:cubicBezTo>
                    <a:pt x="26" y="3"/>
                    <a:pt x="26" y="3"/>
                    <a:pt x="26" y="3"/>
                  </a:cubicBezTo>
                  <a:cubicBezTo>
                    <a:pt x="26" y="3"/>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7" y="4"/>
                  </a:cubicBezTo>
                  <a:cubicBezTo>
                    <a:pt x="48" y="3"/>
                    <a:pt x="48" y="3"/>
                    <a:pt x="49" y="2"/>
                  </a:cubicBezTo>
                  <a:cubicBezTo>
                    <a:pt x="49" y="2"/>
                    <a:pt x="49" y="1"/>
                    <a:pt x="49"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1" y="2"/>
                    <a:pt x="142" y="2"/>
                    <a:pt x="142" y="2"/>
                  </a:cubicBezTo>
                  <a:cubicBezTo>
                    <a:pt x="143" y="2"/>
                    <a:pt x="143"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3"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3" y="2"/>
                    <a:pt x="104" y="3"/>
                  </a:cubicBezTo>
                  <a:close/>
                  <a:moveTo>
                    <a:pt x="98" y="3"/>
                  </a:moveTo>
                  <a:cubicBezTo>
                    <a:pt x="99" y="3"/>
                    <a:pt x="99" y="3"/>
                    <a:pt x="99" y="3"/>
                  </a:cubicBezTo>
                  <a:cubicBezTo>
                    <a:pt x="99" y="4"/>
                    <a:pt x="100" y="4"/>
                    <a:pt x="100" y="4"/>
                  </a:cubicBezTo>
                  <a:cubicBezTo>
                    <a:pt x="100" y="3"/>
                    <a:pt x="100" y="2"/>
                    <a:pt x="101" y="2"/>
                  </a:cubicBezTo>
                  <a:cubicBezTo>
                    <a:pt x="101" y="2"/>
                    <a:pt x="101" y="1"/>
                    <a:pt x="101" y="0"/>
                  </a:cubicBezTo>
                  <a:cubicBezTo>
                    <a:pt x="100" y="0"/>
                    <a:pt x="99" y="1"/>
                    <a:pt x="98" y="3"/>
                  </a:cubicBezTo>
                  <a:close/>
                  <a:moveTo>
                    <a:pt x="110" y="9"/>
                  </a:moveTo>
                  <a:cubicBezTo>
                    <a:pt x="110" y="10"/>
                    <a:pt x="110"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3" y="0"/>
                  </a:cubicBezTo>
                  <a:cubicBezTo>
                    <a:pt x="113" y="1"/>
                    <a:pt x="113" y="1"/>
                    <a:pt x="113" y="1"/>
                  </a:cubicBezTo>
                  <a:cubicBezTo>
                    <a:pt x="112" y="1"/>
                    <a:pt x="112" y="1"/>
                    <a:pt x="112" y="1"/>
                  </a:cubicBezTo>
                  <a:cubicBezTo>
                    <a:pt x="112" y="1"/>
                    <a:pt x="111" y="1"/>
                    <a:pt x="111" y="1"/>
                  </a:cubicBezTo>
                  <a:cubicBezTo>
                    <a:pt x="111" y="2"/>
                    <a:pt x="111" y="2"/>
                    <a:pt x="111" y="2"/>
                  </a:cubicBezTo>
                  <a:cubicBezTo>
                    <a:pt x="111" y="2"/>
                    <a:pt x="111" y="3"/>
                    <a:pt x="111" y="3"/>
                  </a:cubicBezTo>
                  <a:cubicBezTo>
                    <a:pt x="111" y="3"/>
                    <a:pt x="110" y="3"/>
                    <a:pt x="110" y="4"/>
                  </a:cubicBezTo>
                  <a:cubicBezTo>
                    <a:pt x="111" y="4"/>
                    <a:pt x="111" y="5"/>
                    <a:pt x="111" y="5"/>
                  </a:cubicBezTo>
                  <a:cubicBezTo>
                    <a:pt x="111" y="6"/>
                    <a:pt x="111" y="7"/>
                    <a:pt x="111" y="7"/>
                  </a:cubicBezTo>
                  <a:cubicBezTo>
                    <a:pt x="112" y="7"/>
                    <a:pt x="113" y="7"/>
                    <a:pt x="113" y="7"/>
                  </a:cubicBezTo>
                  <a:cubicBezTo>
                    <a:pt x="113" y="6"/>
                    <a:pt x="114" y="5"/>
                    <a:pt x="113" y="4"/>
                  </a:cubicBezTo>
                  <a:cubicBezTo>
                    <a:pt x="114" y="5"/>
                    <a:pt x="115" y="5"/>
                    <a:pt x="116" y="5"/>
                  </a:cubicBezTo>
                  <a:cubicBezTo>
                    <a:pt x="116" y="6"/>
                    <a:pt x="117" y="6"/>
                    <a:pt x="118" y="7"/>
                  </a:cubicBezTo>
                  <a:cubicBezTo>
                    <a:pt x="118" y="6"/>
                    <a:pt x="118" y="6"/>
                    <a:pt x="119" y="6"/>
                  </a:cubicBezTo>
                  <a:cubicBezTo>
                    <a:pt x="119" y="6"/>
                    <a:pt x="119" y="5"/>
                    <a:pt x="119" y="4"/>
                  </a:cubicBezTo>
                  <a:cubicBezTo>
                    <a:pt x="119" y="4"/>
                    <a:pt x="120" y="4"/>
                    <a:pt x="120" y="4"/>
                  </a:cubicBezTo>
                  <a:cubicBezTo>
                    <a:pt x="120" y="5"/>
                    <a:pt x="121" y="5"/>
                    <a:pt x="121" y="5"/>
                  </a:cubicBezTo>
                  <a:cubicBezTo>
                    <a:pt x="121" y="5"/>
                    <a:pt x="121" y="6"/>
                    <a:pt x="121" y="6"/>
                  </a:cubicBezTo>
                  <a:cubicBezTo>
                    <a:pt x="120" y="7"/>
                    <a:pt x="120" y="7"/>
                    <a:pt x="119" y="7"/>
                  </a:cubicBezTo>
                  <a:cubicBezTo>
                    <a:pt x="119" y="7"/>
                    <a:pt x="118" y="7"/>
                    <a:pt x="117"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8" y="10"/>
                    <a:pt x="107" y="11"/>
                  </a:cubicBezTo>
                  <a:cubicBezTo>
                    <a:pt x="108" y="10"/>
                    <a:pt x="109" y="10"/>
                    <a:pt x="109" y="9"/>
                  </a:cubicBezTo>
                  <a:cubicBezTo>
                    <a:pt x="109" y="8"/>
                    <a:pt x="108" y="7"/>
                    <a:pt x="108" y="7"/>
                  </a:cubicBezTo>
                  <a:cubicBezTo>
                    <a:pt x="108" y="7"/>
                    <a:pt x="108" y="6"/>
                    <a:pt x="108" y="6"/>
                  </a:cubicBezTo>
                  <a:cubicBezTo>
                    <a:pt x="109" y="6"/>
                    <a:pt x="109" y="6"/>
                    <a:pt x="110" y="6"/>
                  </a:cubicBezTo>
                  <a:cubicBezTo>
                    <a:pt x="109"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2" name="Freeform 59">
              <a:extLst>
                <a:ext uri="{FF2B5EF4-FFF2-40B4-BE49-F238E27FC236}">
                  <a16:creationId xmlns:a16="http://schemas.microsoft.com/office/drawing/2014/main" id="{0086663E-7912-49D3-B598-F431D76EDDC5}"/>
                </a:ext>
              </a:extLst>
            </p:cNvPr>
            <p:cNvSpPr>
              <a:spLocks noEditPoints="1"/>
            </p:cNvSpPr>
            <p:nvPr/>
          </p:nvSpPr>
          <p:spPr bwMode="auto">
            <a:xfrm>
              <a:off x="5753650" y="5528887"/>
              <a:ext cx="97350" cy="177767"/>
            </a:xfrm>
            <a:custGeom>
              <a:avLst/>
              <a:gdLst>
                <a:gd name="T0" fmla="*/ 12 w 119"/>
                <a:gd name="T1" fmla="*/ 1 h 212"/>
                <a:gd name="T2" fmla="*/ 4 w 119"/>
                <a:gd name="T3" fmla="*/ 8 h 212"/>
                <a:gd name="T4" fmla="*/ 5 w 119"/>
                <a:gd name="T5" fmla="*/ 0 h 212"/>
                <a:gd name="T6" fmla="*/ 43 w 119"/>
                <a:gd name="T7" fmla="*/ 1 h 212"/>
                <a:gd name="T8" fmla="*/ 50 w 119"/>
                <a:gd name="T9" fmla="*/ 1 h 212"/>
                <a:gd name="T10" fmla="*/ 63 w 119"/>
                <a:gd name="T11" fmla="*/ 1 h 212"/>
                <a:gd name="T12" fmla="*/ 77 w 119"/>
                <a:gd name="T13" fmla="*/ 1 h 212"/>
                <a:gd name="T14" fmla="*/ 70 w 119"/>
                <a:gd name="T15" fmla="*/ 5 h 212"/>
                <a:gd name="T16" fmla="*/ 56 w 119"/>
                <a:gd name="T17" fmla="*/ 6 h 212"/>
                <a:gd name="T18" fmla="*/ 59 w 119"/>
                <a:gd name="T19" fmla="*/ 8 h 212"/>
                <a:gd name="T20" fmla="*/ 88 w 119"/>
                <a:gd name="T21" fmla="*/ 8 h 212"/>
                <a:gd name="T22" fmla="*/ 62 w 119"/>
                <a:gd name="T23" fmla="*/ 8 h 212"/>
                <a:gd name="T24" fmla="*/ 6 w 119"/>
                <a:gd name="T25" fmla="*/ 10 h 212"/>
                <a:gd name="T26" fmla="*/ 66 w 119"/>
                <a:gd name="T27" fmla="*/ 11 h 212"/>
                <a:gd name="T28" fmla="*/ 0 w 119"/>
                <a:gd name="T29" fmla="*/ 11 h 212"/>
                <a:gd name="T30" fmla="*/ 35 w 119"/>
                <a:gd name="T31" fmla="*/ 2 h 212"/>
                <a:gd name="T32" fmla="*/ 37 w 119"/>
                <a:gd name="T33" fmla="*/ 2 h 212"/>
                <a:gd name="T34" fmla="*/ 34 w 119"/>
                <a:gd name="T35" fmla="*/ 4 h 212"/>
                <a:gd name="T36" fmla="*/ 24 w 119"/>
                <a:gd name="T37" fmla="*/ 4 h 212"/>
                <a:gd name="T38" fmla="*/ 21 w 119"/>
                <a:gd name="T39" fmla="*/ 3 h 212"/>
                <a:gd name="T40" fmla="*/ 3 w 119"/>
                <a:gd name="T41" fmla="*/ 210 h 212"/>
                <a:gd name="T42" fmla="*/ 8 w 119"/>
                <a:gd name="T43" fmla="*/ 208 h 212"/>
                <a:gd name="T44" fmla="*/ 41 w 119"/>
                <a:gd name="T45" fmla="*/ 195 h 212"/>
                <a:gd name="T46" fmla="*/ 51 w 119"/>
                <a:gd name="T47" fmla="*/ 191 h 212"/>
                <a:gd name="T48" fmla="*/ 51 w 119"/>
                <a:gd name="T49" fmla="*/ 181 h 212"/>
                <a:gd name="T50" fmla="*/ 43 w 119"/>
                <a:gd name="T51" fmla="*/ 174 h 212"/>
                <a:gd name="T52" fmla="*/ 50 w 119"/>
                <a:gd name="T53" fmla="*/ 179 h 212"/>
                <a:gd name="T54" fmla="*/ 46 w 119"/>
                <a:gd name="T55" fmla="*/ 153 h 212"/>
                <a:gd name="T56" fmla="*/ 104 w 119"/>
                <a:gd name="T57" fmla="*/ 58 h 212"/>
                <a:gd name="T58" fmla="*/ 18 w 119"/>
                <a:gd name="T59" fmla="*/ 36 h 212"/>
                <a:gd name="T60" fmla="*/ 70 w 119"/>
                <a:gd name="T61" fmla="*/ 39 h 212"/>
                <a:gd name="T62" fmla="*/ 75 w 119"/>
                <a:gd name="T63" fmla="*/ 21 h 212"/>
                <a:gd name="T64" fmla="*/ 106 w 119"/>
                <a:gd name="T65" fmla="*/ 18 h 212"/>
                <a:gd name="T66" fmla="*/ 51 w 119"/>
                <a:gd name="T67" fmla="*/ 17 h 212"/>
                <a:gd name="T68" fmla="*/ 101 w 119"/>
                <a:gd name="T69" fmla="*/ 15 h 212"/>
                <a:gd name="T70" fmla="*/ 48 w 119"/>
                <a:gd name="T71" fmla="*/ 15 h 212"/>
                <a:gd name="T72" fmla="*/ 3 w 119"/>
                <a:gd name="T73" fmla="*/ 17 h 212"/>
                <a:gd name="T74" fmla="*/ 65 w 119"/>
                <a:gd name="T75" fmla="*/ 14 h 212"/>
                <a:gd name="T76" fmla="*/ 99 w 119"/>
                <a:gd name="T77" fmla="*/ 12 h 212"/>
                <a:gd name="T78" fmla="*/ 107 w 119"/>
                <a:gd name="T79" fmla="*/ 12 h 212"/>
                <a:gd name="T80" fmla="*/ 77 w 119"/>
                <a:gd name="T81" fmla="*/ 12 h 212"/>
                <a:gd name="T82" fmla="*/ 100 w 119"/>
                <a:gd name="T83" fmla="*/ 11 h 212"/>
                <a:gd name="T84" fmla="*/ 79 w 119"/>
                <a:gd name="T85" fmla="*/ 1 h 212"/>
                <a:gd name="T86" fmla="*/ 79 w 119"/>
                <a:gd name="T87" fmla="*/ 7 h 212"/>
                <a:gd name="T88" fmla="*/ 86 w 119"/>
                <a:gd name="T89" fmla="*/ 10 h 212"/>
                <a:gd name="T90" fmla="*/ 92 w 119"/>
                <a:gd name="T91" fmla="*/ 8 h 212"/>
                <a:gd name="T92" fmla="*/ 96 w 119"/>
                <a:gd name="T93" fmla="*/ 10 h 212"/>
                <a:gd name="T94" fmla="*/ 104 w 119"/>
                <a:gd name="T95" fmla="*/ 10 h 212"/>
                <a:gd name="T96" fmla="*/ 111 w 119"/>
                <a:gd name="T97" fmla="*/ 16 h 212"/>
                <a:gd name="T98" fmla="*/ 117 w 119"/>
                <a:gd name="T99" fmla="*/ 47 h 212"/>
                <a:gd name="T100" fmla="*/ 30 w 119"/>
                <a:gd name="T101" fmla="*/ 212 h 212"/>
                <a:gd name="T102" fmla="*/ 7 w 119"/>
                <a:gd name="T103" fmla="*/ 211 h 212"/>
                <a:gd name="T104" fmla="*/ 1 w 119"/>
                <a:gd name="T105" fmla="*/ 10 h 212"/>
                <a:gd name="T106" fmla="*/ 12 w 119"/>
                <a:gd name="T107" fmla="*/ 10 h 212"/>
                <a:gd name="T108" fmla="*/ 20 w 119"/>
                <a:gd name="T109" fmla="*/ 9 h 212"/>
                <a:gd name="T110" fmla="*/ 27 w 119"/>
                <a:gd name="T111" fmla="*/ 11 h 212"/>
                <a:gd name="T112" fmla="*/ 35 w 119"/>
                <a:gd name="T113" fmla="*/ 14 h 212"/>
                <a:gd name="T114" fmla="*/ 39 w 119"/>
                <a:gd name="T115" fmla="*/ 9 h 212"/>
                <a:gd name="T116" fmla="*/ 48 w 119"/>
                <a:gd name="T117" fmla="*/ 11 h 212"/>
                <a:gd name="T118" fmla="*/ 57 w 119"/>
                <a:gd name="T119" fmla="*/ 14 h 212"/>
                <a:gd name="T120" fmla="*/ 63 w 119"/>
                <a:gd name="T121" fmla="*/ 10 h 212"/>
                <a:gd name="T122" fmla="*/ 69 w 119"/>
                <a:gd name="T123" fmla="*/ 14 h 212"/>
                <a:gd name="T124" fmla="*/ 76 w 119"/>
                <a:gd name="T125" fmla="*/ 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6"/>
                  </a:moveTo>
                  <a:cubicBezTo>
                    <a:pt x="7" y="6"/>
                    <a:pt x="8" y="5"/>
                    <a:pt x="8" y="3"/>
                  </a:cubicBezTo>
                  <a:cubicBezTo>
                    <a:pt x="7" y="3"/>
                    <a:pt x="6" y="3"/>
                    <a:pt x="5" y="4"/>
                  </a:cubicBezTo>
                  <a:cubicBezTo>
                    <a:pt x="5" y="5"/>
                    <a:pt x="5" y="5"/>
                    <a:pt x="5" y="6"/>
                  </a:cubicBezTo>
                  <a:close/>
                  <a:moveTo>
                    <a:pt x="10" y="5"/>
                  </a:moveTo>
                  <a:cubicBezTo>
                    <a:pt x="11" y="4"/>
                    <a:pt x="11" y="4"/>
                    <a:pt x="11" y="3"/>
                  </a:cubicBezTo>
                  <a:cubicBezTo>
                    <a:pt x="11" y="3"/>
                    <a:pt x="11" y="3"/>
                    <a:pt x="12" y="3"/>
                  </a:cubicBezTo>
                  <a:cubicBezTo>
                    <a:pt x="12" y="3"/>
                    <a:pt x="12" y="3"/>
                    <a:pt x="12" y="2"/>
                  </a:cubicBezTo>
                  <a:cubicBezTo>
                    <a:pt x="12" y="2"/>
                    <a:pt x="11" y="2"/>
                    <a:pt x="11" y="2"/>
                  </a:cubicBezTo>
                  <a:cubicBezTo>
                    <a:pt x="11" y="2"/>
                    <a:pt x="10" y="2"/>
                    <a:pt x="10" y="3"/>
                  </a:cubicBezTo>
                  <a:cubicBezTo>
                    <a:pt x="10" y="3"/>
                    <a:pt x="10" y="3"/>
                    <a:pt x="10" y="4"/>
                  </a:cubicBezTo>
                  <a:cubicBezTo>
                    <a:pt x="10" y="4"/>
                    <a:pt x="10" y="4"/>
                    <a:pt x="10" y="5"/>
                  </a:cubicBezTo>
                  <a:close/>
                  <a:moveTo>
                    <a:pt x="12" y="1"/>
                  </a:moveTo>
                  <a:cubicBezTo>
                    <a:pt x="12" y="1"/>
                    <a:pt x="12" y="1"/>
                    <a:pt x="12" y="1"/>
                  </a:cubicBezTo>
                  <a:cubicBezTo>
                    <a:pt x="12" y="2"/>
                    <a:pt x="12" y="2"/>
                    <a:pt x="12" y="2"/>
                  </a:cubicBezTo>
                  <a:cubicBezTo>
                    <a:pt x="13" y="2"/>
                    <a:pt x="13" y="3"/>
                    <a:pt x="13" y="3"/>
                  </a:cubicBezTo>
                  <a:cubicBezTo>
                    <a:pt x="14" y="3"/>
                    <a:pt x="14" y="3"/>
                    <a:pt x="14" y="3"/>
                  </a:cubicBezTo>
                  <a:cubicBezTo>
                    <a:pt x="14" y="3"/>
                    <a:pt x="14" y="4"/>
                    <a:pt x="14" y="4"/>
                  </a:cubicBezTo>
                  <a:cubicBezTo>
                    <a:pt x="14" y="4"/>
                    <a:pt x="14" y="5"/>
                    <a:pt x="15" y="5"/>
                  </a:cubicBezTo>
                  <a:cubicBezTo>
                    <a:pt x="15" y="5"/>
                    <a:pt x="14" y="6"/>
                    <a:pt x="14" y="6"/>
                  </a:cubicBezTo>
                  <a:cubicBezTo>
                    <a:pt x="14" y="6"/>
                    <a:pt x="13" y="7"/>
                    <a:pt x="13" y="7"/>
                  </a:cubicBezTo>
                  <a:cubicBezTo>
                    <a:pt x="13" y="7"/>
                    <a:pt x="12" y="7"/>
                    <a:pt x="12" y="7"/>
                  </a:cubicBezTo>
                  <a:cubicBezTo>
                    <a:pt x="12" y="6"/>
                    <a:pt x="11" y="6"/>
                    <a:pt x="11" y="5"/>
                  </a:cubicBezTo>
                  <a:cubicBezTo>
                    <a:pt x="11" y="5"/>
                    <a:pt x="11" y="6"/>
                    <a:pt x="11" y="6"/>
                  </a:cubicBezTo>
                  <a:cubicBezTo>
                    <a:pt x="11" y="7"/>
                    <a:pt x="10" y="7"/>
                    <a:pt x="10" y="7"/>
                  </a:cubicBezTo>
                  <a:cubicBezTo>
                    <a:pt x="10" y="7"/>
                    <a:pt x="9" y="7"/>
                    <a:pt x="8" y="7"/>
                  </a:cubicBezTo>
                  <a:cubicBezTo>
                    <a:pt x="8" y="7"/>
                    <a:pt x="7" y="7"/>
                    <a:pt x="6" y="7"/>
                  </a:cubicBezTo>
                  <a:cubicBezTo>
                    <a:pt x="5" y="7"/>
                    <a:pt x="5" y="7"/>
                    <a:pt x="4" y="8"/>
                  </a:cubicBezTo>
                  <a:cubicBezTo>
                    <a:pt x="4" y="7"/>
                    <a:pt x="3" y="7"/>
                    <a:pt x="3" y="7"/>
                  </a:cubicBezTo>
                  <a:cubicBezTo>
                    <a:pt x="2" y="7"/>
                    <a:pt x="2" y="7"/>
                    <a:pt x="2" y="6"/>
                  </a:cubicBezTo>
                  <a:cubicBezTo>
                    <a:pt x="2" y="6"/>
                    <a:pt x="2" y="6"/>
                    <a:pt x="2" y="5"/>
                  </a:cubicBezTo>
                  <a:cubicBezTo>
                    <a:pt x="3" y="5"/>
                    <a:pt x="2" y="5"/>
                    <a:pt x="2" y="4"/>
                  </a:cubicBezTo>
                  <a:cubicBezTo>
                    <a:pt x="1" y="4"/>
                    <a:pt x="1" y="5"/>
                    <a:pt x="1" y="5"/>
                  </a:cubicBezTo>
                  <a:cubicBezTo>
                    <a:pt x="1" y="6"/>
                    <a:pt x="1" y="6"/>
                    <a:pt x="1" y="6"/>
                  </a:cubicBezTo>
                  <a:cubicBezTo>
                    <a:pt x="1" y="6"/>
                    <a:pt x="1" y="6"/>
                    <a:pt x="1" y="7"/>
                  </a:cubicBezTo>
                  <a:cubicBezTo>
                    <a:pt x="1" y="7"/>
                    <a:pt x="1" y="7"/>
                    <a:pt x="0" y="8"/>
                  </a:cubicBezTo>
                  <a:cubicBezTo>
                    <a:pt x="0" y="7"/>
                    <a:pt x="0" y="5"/>
                    <a:pt x="0" y="4"/>
                  </a:cubicBezTo>
                  <a:cubicBezTo>
                    <a:pt x="0" y="3"/>
                    <a:pt x="0" y="2"/>
                    <a:pt x="0" y="1"/>
                  </a:cubicBezTo>
                  <a:cubicBezTo>
                    <a:pt x="1" y="0"/>
                    <a:pt x="1" y="0"/>
                    <a:pt x="2" y="0"/>
                  </a:cubicBezTo>
                  <a:cubicBezTo>
                    <a:pt x="2" y="1"/>
                    <a:pt x="3" y="1"/>
                    <a:pt x="3" y="1"/>
                  </a:cubicBezTo>
                  <a:cubicBezTo>
                    <a:pt x="3" y="1"/>
                    <a:pt x="4" y="0"/>
                    <a:pt x="4" y="0"/>
                  </a:cubicBezTo>
                  <a:cubicBezTo>
                    <a:pt x="4" y="0"/>
                    <a:pt x="4" y="0"/>
                    <a:pt x="5" y="0"/>
                  </a:cubicBezTo>
                  <a:cubicBezTo>
                    <a:pt x="5" y="0"/>
                    <a:pt x="5" y="0"/>
                    <a:pt x="5" y="0"/>
                  </a:cubicBezTo>
                  <a:cubicBezTo>
                    <a:pt x="6" y="0"/>
                    <a:pt x="6" y="0"/>
                    <a:pt x="6" y="1"/>
                  </a:cubicBezTo>
                  <a:cubicBezTo>
                    <a:pt x="7" y="1"/>
                    <a:pt x="8" y="0"/>
                    <a:pt x="9" y="0"/>
                  </a:cubicBezTo>
                  <a:cubicBezTo>
                    <a:pt x="10" y="0"/>
                    <a:pt x="11" y="0"/>
                    <a:pt x="12" y="1"/>
                  </a:cubicBezTo>
                  <a:close/>
                  <a:moveTo>
                    <a:pt x="19" y="1"/>
                  </a:moveTo>
                  <a:cubicBezTo>
                    <a:pt x="18" y="1"/>
                    <a:pt x="18" y="2"/>
                    <a:pt x="17" y="2"/>
                  </a:cubicBezTo>
                  <a:cubicBezTo>
                    <a:pt x="17" y="3"/>
                    <a:pt x="16" y="3"/>
                    <a:pt x="15" y="3"/>
                  </a:cubicBezTo>
                  <a:cubicBezTo>
                    <a:pt x="15" y="3"/>
                    <a:pt x="15" y="3"/>
                    <a:pt x="15" y="3"/>
                  </a:cubicBezTo>
                  <a:cubicBezTo>
                    <a:pt x="15" y="3"/>
                    <a:pt x="15" y="3"/>
                    <a:pt x="15" y="2"/>
                  </a:cubicBezTo>
                  <a:cubicBezTo>
                    <a:pt x="15" y="2"/>
                    <a:pt x="16" y="2"/>
                    <a:pt x="16" y="2"/>
                  </a:cubicBezTo>
                  <a:cubicBezTo>
                    <a:pt x="16" y="2"/>
                    <a:pt x="17" y="1"/>
                    <a:pt x="17" y="1"/>
                  </a:cubicBezTo>
                  <a:cubicBezTo>
                    <a:pt x="17" y="1"/>
                    <a:pt x="17" y="0"/>
                    <a:pt x="18" y="0"/>
                  </a:cubicBezTo>
                  <a:cubicBezTo>
                    <a:pt x="18" y="0"/>
                    <a:pt x="19" y="1"/>
                    <a:pt x="19" y="1"/>
                  </a:cubicBezTo>
                  <a:close/>
                  <a:moveTo>
                    <a:pt x="43" y="1"/>
                  </a:moveTo>
                  <a:cubicBezTo>
                    <a:pt x="43" y="1"/>
                    <a:pt x="43" y="1"/>
                    <a:pt x="42" y="1"/>
                  </a:cubicBezTo>
                  <a:cubicBezTo>
                    <a:pt x="42" y="1"/>
                    <a:pt x="42" y="1"/>
                    <a:pt x="42" y="2"/>
                  </a:cubicBezTo>
                  <a:cubicBezTo>
                    <a:pt x="42" y="2"/>
                    <a:pt x="42" y="2"/>
                    <a:pt x="42" y="2"/>
                  </a:cubicBezTo>
                  <a:cubicBezTo>
                    <a:pt x="42" y="2"/>
                    <a:pt x="42" y="2"/>
                    <a:pt x="42" y="3"/>
                  </a:cubicBezTo>
                  <a:cubicBezTo>
                    <a:pt x="42" y="3"/>
                    <a:pt x="41" y="3"/>
                    <a:pt x="41" y="2"/>
                  </a:cubicBezTo>
                  <a:cubicBezTo>
                    <a:pt x="41" y="1"/>
                    <a:pt x="41" y="1"/>
                    <a:pt x="41" y="0"/>
                  </a:cubicBezTo>
                  <a:cubicBezTo>
                    <a:pt x="42" y="0"/>
                    <a:pt x="42" y="0"/>
                    <a:pt x="43" y="1"/>
                  </a:cubicBezTo>
                  <a:close/>
                  <a:moveTo>
                    <a:pt x="53" y="3"/>
                  </a:moveTo>
                  <a:cubicBezTo>
                    <a:pt x="52" y="3"/>
                    <a:pt x="52" y="3"/>
                    <a:pt x="51" y="3"/>
                  </a:cubicBezTo>
                  <a:cubicBezTo>
                    <a:pt x="51" y="3"/>
                    <a:pt x="51" y="3"/>
                    <a:pt x="50" y="3"/>
                  </a:cubicBezTo>
                  <a:cubicBezTo>
                    <a:pt x="50" y="3"/>
                    <a:pt x="50" y="2"/>
                    <a:pt x="49" y="2"/>
                  </a:cubicBezTo>
                  <a:cubicBezTo>
                    <a:pt x="49" y="2"/>
                    <a:pt x="48" y="2"/>
                    <a:pt x="49" y="1"/>
                  </a:cubicBezTo>
                  <a:cubicBezTo>
                    <a:pt x="49" y="1"/>
                    <a:pt x="49" y="1"/>
                    <a:pt x="49" y="1"/>
                  </a:cubicBezTo>
                  <a:cubicBezTo>
                    <a:pt x="49" y="1"/>
                    <a:pt x="50" y="1"/>
                    <a:pt x="50" y="1"/>
                  </a:cubicBezTo>
                  <a:cubicBezTo>
                    <a:pt x="50" y="1"/>
                    <a:pt x="50" y="2"/>
                    <a:pt x="50" y="2"/>
                  </a:cubicBezTo>
                  <a:cubicBezTo>
                    <a:pt x="51" y="2"/>
                    <a:pt x="51" y="2"/>
                    <a:pt x="51" y="2"/>
                  </a:cubicBezTo>
                  <a:cubicBezTo>
                    <a:pt x="51" y="1"/>
                    <a:pt x="51" y="1"/>
                    <a:pt x="50" y="1"/>
                  </a:cubicBezTo>
                  <a:cubicBezTo>
                    <a:pt x="51" y="0"/>
                    <a:pt x="52" y="0"/>
                    <a:pt x="53" y="1"/>
                  </a:cubicBezTo>
                  <a:cubicBezTo>
                    <a:pt x="53" y="2"/>
                    <a:pt x="53" y="2"/>
                    <a:pt x="53" y="3"/>
                  </a:cubicBezTo>
                  <a:close/>
                  <a:moveTo>
                    <a:pt x="15" y="1"/>
                  </a:moveTo>
                  <a:cubicBezTo>
                    <a:pt x="15" y="1"/>
                    <a:pt x="15" y="1"/>
                    <a:pt x="15" y="1"/>
                  </a:cubicBezTo>
                  <a:cubicBezTo>
                    <a:pt x="14" y="1"/>
                    <a:pt x="14" y="1"/>
                    <a:pt x="14" y="1"/>
                  </a:cubicBezTo>
                  <a:cubicBezTo>
                    <a:pt x="14" y="1"/>
                    <a:pt x="14" y="1"/>
                    <a:pt x="14" y="0"/>
                  </a:cubicBezTo>
                  <a:cubicBezTo>
                    <a:pt x="14" y="0"/>
                    <a:pt x="15" y="0"/>
                    <a:pt x="15" y="1"/>
                  </a:cubicBezTo>
                  <a:close/>
                  <a:moveTo>
                    <a:pt x="63" y="1"/>
                  </a:moveTo>
                  <a:cubicBezTo>
                    <a:pt x="63" y="1"/>
                    <a:pt x="63" y="1"/>
                    <a:pt x="63" y="1"/>
                  </a:cubicBezTo>
                  <a:cubicBezTo>
                    <a:pt x="63" y="1"/>
                    <a:pt x="62" y="1"/>
                    <a:pt x="62" y="1"/>
                  </a:cubicBezTo>
                  <a:cubicBezTo>
                    <a:pt x="62" y="1"/>
                    <a:pt x="62" y="1"/>
                    <a:pt x="63" y="1"/>
                  </a:cubicBezTo>
                  <a:cubicBezTo>
                    <a:pt x="63" y="1"/>
                    <a:pt x="63" y="1"/>
                    <a:pt x="63" y="1"/>
                  </a:cubicBezTo>
                  <a:close/>
                  <a:moveTo>
                    <a:pt x="57" y="1"/>
                  </a:moveTo>
                  <a:cubicBezTo>
                    <a:pt x="57" y="1"/>
                    <a:pt x="57" y="1"/>
                    <a:pt x="58" y="2"/>
                  </a:cubicBezTo>
                  <a:cubicBezTo>
                    <a:pt x="58" y="2"/>
                    <a:pt x="58" y="2"/>
                    <a:pt x="58" y="3"/>
                  </a:cubicBezTo>
                  <a:cubicBezTo>
                    <a:pt x="57" y="3"/>
                    <a:pt x="57" y="3"/>
                    <a:pt x="56" y="3"/>
                  </a:cubicBezTo>
                  <a:cubicBezTo>
                    <a:pt x="56" y="3"/>
                    <a:pt x="55" y="3"/>
                    <a:pt x="55" y="4"/>
                  </a:cubicBezTo>
                  <a:cubicBezTo>
                    <a:pt x="55" y="4"/>
                    <a:pt x="54" y="4"/>
                    <a:pt x="54" y="4"/>
                  </a:cubicBezTo>
                  <a:cubicBezTo>
                    <a:pt x="54" y="4"/>
                    <a:pt x="53" y="3"/>
                    <a:pt x="53" y="2"/>
                  </a:cubicBezTo>
                  <a:cubicBezTo>
                    <a:pt x="54" y="2"/>
                    <a:pt x="55" y="2"/>
                    <a:pt x="55" y="1"/>
                  </a:cubicBezTo>
                  <a:cubicBezTo>
                    <a:pt x="56" y="1"/>
                    <a:pt x="56" y="1"/>
                    <a:pt x="57" y="1"/>
                  </a:cubicBezTo>
                  <a:close/>
                  <a:moveTo>
                    <a:pt x="78" y="1"/>
                  </a:moveTo>
                  <a:cubicBezTo>
                    <a:pt x="78" y="2"/>
                    <a:pt x="78" y="2"/>
                    <a:pt x="77" y="2"/>
                  </a:cubicBezTo>
                  <a:cubicBezTo>
                    <a:pt x="77" y="3"/>
                    <a:pt x="77" y="3"/>
                    <a:pt x="76" y="2"/>
                  </a:cubicBezTo>
                  <a:cubicBezTo>
                    <a:pt x="76" y="2"/>
                    <a:pt x="76" y="1"/>
                    <a:pt x="77" y="1"/>
                  </a:cubicBezTo>
                  <a:cubicBezTo>
                    <a:pt x="77" y="1"/>
                    <a:pt x="78" y="1"/>
                    <a:pt x="78" y="1"/>
                  </a:cubicBezTo>
                  <a:close/>
                  <a:moveTo>
                    <a:pt x="79" y="1"/>
                  </a:moveTo>
                  <a:cubicBezTo>
                    <a:pt x="79" y="2"/>
                    <a:pt x="79" y="2"/>
                    <a:pt x="79" y="2"/>
                  </a:cubicBezTo>
                  <a:cubicBezTo>
                    <a:pt x="79" y="2"/>
                    <a:pt x="79" y="2"/>
                    <a:pt x="79" y="2"/>
                  </a:cubicBezTo>
                  <a:cubicBezTo>
                    <a:pt x="79" y="2"/>
                    <a:pt x="78" y="2"/>
                    <a:pt x="78" y="1"/>
                  </a:cubicBezTo>
                  <a:cubicBezTo>
                    <a:pt x="79" y="1"/>
                    <a:pt x="79" y="1"/>
                    <a:pt x="79" y="1"/>
                  </a:cubicBezTo>
                  <a:close/>
                  <a:moveTo>
                    <a:pt x="46" y="2"/>
                  </a:moveTo>
                  <a:cubicBezTo>
                    <a:pt x="46" y="3"/>
                    <a:pt x="46" y="3"/>
                    <a:pt x="46" y="3"/>
                  </a:cubicBezTo>
                  <a:cubicBezTo>
                    <a:pt x="45" y="3"/>
                    <a:pt x="45" y="3"/>
                    <a:pt x="45" y="3"/>
                  </a:cubicBezTo>
                  <a:cubicBezTo>
                    <a:pt x="45" y="3"/>
                    <a:pt x="45" y="3"/>
                    <a:pt x="44" y="3"/>
                  </a:cubicBezTo>
                  <a:cubicBezTo>
                    <a:pt x="44" y="3"/>
                    <a:pt x="44" y="2"/>
                    <a:pt x="44" y="2"/>
                  </a:cubicBezTo>
                  <a:cubicBezTo>
                    <a:pt x="45" y="2"/>
                    <a:pt x="45" y="2"/>
                    <a:pt x="46" y="2"/>
                  </a:cubicBezTo>
                  <a:close/>
                  <a:moveTo>
                    <a:pt x="69" y="3"/>
                  </a:moveTo>
                  <a:cubicBezTo>
                    <a:pt x="70" y="4"/>
                    <a:pt x="70" y="4"/>
                    <a:pt x="70" y="5"/>
                  </a:cubicBezTo>
                  <a:cubicBezTo>
                    <a:pt x="69" y="5"/>
                    <a:pt x="69" y="5"/>
                    <a:pt x="69" y="4"/>
                  </a:cubicBezTo>
                  <a:cubicBezTo>
                    <a:pt x="69" y="4"/>
                    <a:pt x="69" y="3"/>
                    <a:pt x="69" y="3"/>
                  </a:cubicBezTo>
                  <a:close/>
                  <a:moveTo>
                    <a:pt x="16" y="4"/>
                  </a:moveTo>
                  <a:cubicBezTo>
                    <a:pt x="16" y="4"/>
                    <a:pt x="16" y="4"/>
                    <a:pt x="16" y="4"/>
                  </a:cubicBezTo>
                  <a:cubicBezTo>
                    <a:pt x="16" y="4"/>
                    <a:pt x="16" y="5"/>
                    <a:pt x="15" y="5"/>
                  </a:cubicBezTo>
                  <a:cubicBezTo>
                    <a:pt x="15" y="5"/>
                    <a:pt x="15" y="5"/>
                    <a:pt x="15" y="5"/>
                  </a:cubicBezTo>
                  <a:cubicBezTo>
                    <a:pt x="15" y="5"/>
                    <a:pt x="15" y="4"/>
                    <a:pt x="15" y="4"/>
                  </a:cubicBezTo>
                  <a:lnTo>
                    <a:pt x="16" y="4"/>
                  </a:lnTo>
                  <a:close/>
                  <a:moveTo>
                    <a:pt x="62" y="5"/>
                  </a:moveTo>
                  <a:cubicBezTo>
                    <a:pt x="62" y="5"/>
                    <a:pt x="62" y="5"/>
                    <a:pt x="62" y="6"/>
                  </a:cubicBezTo>
                  <a:cubicBezTo>
                    <a:pt x="62" y="6"/>
                    <a:pt x="62" y="6"/>
                    <a:pt x="61" y="6"/>
                  </a:cubicBezTo>
                  <a:cubicBezTo>
                    <a:pt x="61" y="6"/>
                    <a:pt x="61" y="6"/>
                    <a:pt x="61" y="5"/>
                  </a:cubicBezTo>
                  <a:cubicBezTo>
                    <a:pt x="61" y="5"/>
                    <a:pt x="62" y="5"/>
                    <a:pt x="62" y="5"/>
                  </a:cubicBezTo>
                  <a:close/>
                  <a:moveTo>
                    <a:pt x="56" y="6"/>
                  </a:moveTo>
                  <a:cubicBezTo>
                    <a:pt x="56" y="6"/>
                    <a:pt x="56" y="6"/>
                    <a:pt x="56" y="6"/>
                  </a:cubicBezTo>
                  <a:cubicBezTo>
                    <a:pt x="55" y="6"/>
                    <a:pt x="55" y="6"/>
                    <a:pt x="55" y="6"/>
                  </a:cubicBezTo>
                  <a:cubicBezTo>
                    <a:pt x="55" y="6"/>
                    <a:pt x="55" y="6"/>
                    <a:pt x="55" y="5"/>
                  </a:cubicBezTo>
                  <a:cubicBezTo>
                    <a:pt x="55" y="5"/>
                    <a:pt x="56" y="5"/>
                    <a:pt x="56" y="5"/>
                  </a:cubicBezTo>
                  <a:lnTo>
                    <a:pt x="56" y="6"/>
                  </a:lnTo>
                  <a:close/>
                  <a:moveTo>
                    <a:pt x="96" y="6"/>
                  </a:moveTo>
                  <a:cubicBezTo>
                    <a:pt x="97" y="5"/>
                    <a:pt x="97" y="5"/>
                    <a:pt x="97" y="6"/>
                  </a:cubicBezTo>
                  <a:cubicBezTo>
                    <a:pt x="97" y="6"/>
                    <a:pt x="97" y="6"/>
                    <a:pt x="97" y="6"/>
                  </a:cubicBezTo>
                  <a:cubicBezTo>
                    <a:pt x="97" y="6"/>
                    <a:pt x="97" y="6"/>
                    <a:pt x="97" y="6"/>
                  </a:cubicBezTo>
                  <a:cubicBezTo>
                    <a:pt x="96" y="6"/>
                    <a:pt x="96" y="6"/>
                    <a:pt x="96" y="6"/>
                  </a:cubicBezTo>
                  <a:close/>
                  <a:moveTo>
                    <a:pt x="59" y="6"/>
                  </a:moveTo>
                  <a:cubicBezTo>
                    <a:pt x="59" y="6"/>
                    <a:pt x="60" y="7"/>
                    <a:pt x="60" y="7"/>
                  </a:cubicBezTo>
                  <a:cubicBezTo>
                    <a:pt x="60" y="8"/>
                    <a:pt x="60" y="8"/>
                    <a:pt x="60" y="8"/>
                  </a:cubicBezTo>
                  <a:cubicBezTo>
                    <a:pt x="59" y="9"/>
                    <a:pt x="59" y="8"/>
                    <a:pt x="59" y="8"/>
                  </a:cubicBezTo>
                  <a:cubicBezTo>
                    <a:pt x="59" y="7"/>
                    <a:pt x="58" y="7"/>
                    <a:pt x="59" y="6"/>
                  </a:cubicBezTo>
                  <a:close/>
                  <a:moveTo>
                    <a:pt x="98" y="9"/>
                  </a:moveTo>
                  <a:cubicBezTo>
                    <a:pt x="98" y="8"/>
                    <a:pt x="98" y="8"/>
                    <a:pt x="98" y="8"/>
                  </a:cubicBezTo>
                  <a:cubicBezTo>
                    <a:pt x="98" y="7"/>
                    <a:pt x="99" y="7"/>
                    <a:pt x="99" y="7"/>
                  </a:cubicBezTo>
                  <a:cubicBezTo>
                    <a:pt x="99" y="7"/>
                    <a:pt x="100" y="7"/>
                    <a:pt x="100" y="8"/>
                  </a:cubicBezTo>
                  <a:cubicBezTo>
                    <a:pt x="100" y="8"/>
                    <a:pt x="100" y="8"/>
                    <a:pt x="100" y="8"/>
                  </a:cubicBezTo>
                  <a:cubicBezTo>
                    <a:pt x="100" y="9"/>
                    <a:pt x="100" y="9"/>
                    <a:pt x="99" y="9"/>
                  </a:cubicBezTo>
                  <a:cubicBezTo>
                    <a:pt x="99" y="9"/>
                    <a:pt x="98" y="9"/>
                    <a:pt x="98" y="9"/>
                  </a:cubicBezTo>
                  <a:close/>
                  <a:moveTo>
                    <a:pt x="88" y="8"/>
                  </a:moveTo>
                  <a:lnTo>
                    <a:pt x="88" y="8"/>
                  </a:lnTo>
                  <a:cubicBezTo>
                    <a:pt x="88" y="8"/>
                    <a:pt x="88" y="8"/>
                    <a:pt x="88" y="8"/>
                  </a:cubicBezTo>
                  <a:cubicBezTo>
                    <a:pt x="88" y="9"/>
                    <a:pt x="88" y="9"/>
                    <a:pt x="88" y="9"/>
                  </a:cubicBezTo>
                  <a:cubicBezTo>
                    <a:pt x="88" y="9"/>
                    <a:pt x="88" y="9"/>
                    <a:pt x="88" y="9"/>
                  </a:cubicBezTo>
                  <a:lnTo>
                    <a:pt x="88" y="8"/>
                  </a:lnTo>
                  <a:close/>
                  <a:moveTo>
                    <a:pt x="97" y="9"/>
                  </a:moveTo>
                  <a:cubicBezTo>
                    <a:pt x="96" y="9"/>
                    <a:pt x="96" y="9"/>
                    <a:pt x="96" y="8"/>
                  </a:cubicBezTo>
                  <a:cubicBezTo>
                    <a:pt x="96" y="8"/>
                    <a:pt x="96" y="8"/>
                    <a:pt x="97" y="8"/>
                  </a:cubicBezTo>
                  <a:cubicBezTo>
                    <a:pt x="97" y="9"/>
                    <a:pt x="97" y="9"/>
                    <a:pt x="97" y="9"/>
                  </a:cubicBezTo>
                  <a:close/>
                  <a:moveTo>
                    <a:pt x="82" y="10"/>
                  </a:moveTo>
                  <a:cubicBezTo>
                    <a:pt x="82" y="9"/>
                    <a:pt x="82" y="9"/>
                    <a:pt x="82" y="9"/>
                  </a:cubicBezTo>
                  <a:cubicBezTo>
                    <a:pt x="82" y="8"/>
                    <a:pt x="83" y="8"/>
                    <a:pt x="83" y="8"/>
                  </a:cubicBezTo>
                  <a:cubicBezTo>
                    <a:pt x="83" y="8"/>
                    <a:pt x="84" y="8"/>
                    <a:pt x="84" y="9"/>
                  </a:cubicBezTo>
                  <a:cubicBezTo>
                    <a:pt x="84" y="9"/>
                    <a:pt x="84" y="9"/>
                    <a:pt x="83" y="9"/>
                  </a:cubicBezTo>
                  <a:cubicBezTo>
                    <a:pt x="83" y="10"/>
                    <a:pt x="83" y="10"/>
                    <a:pt x="83" y="10"/>
                  </a:cubicBezTo>
                  <a:cubicBezTo>
                    <a:pt x="82" y="10"/>
                    <a:pt x="82" y="10"/>
                    <a:pt x="82" y="10"/>
                  </a:cubicBezTo>
                  <a:close/>
                  <a:moveTo>
                    <a:pt x="61" y="12"/>
                  </a:moveTo>
                  <a:cubicBezTo>
                    <a:pt x="61" y="11"/>
                    <a:pt x="61" y="10"/>
                    <a:pt x="61" y="10"/>
                  </a:cubicBezTo>
                  <a:cubicBezTo>
                    <a:pt x="61" y="9"/>
                    <a:pt x="61" y="9"/>
                    <a:pt x="62" y="8"/>
                  </a:cubicBezTo>
                  <a:cubicBezTo>
                    <a:pt x="62" y="8"/>
                    <a:pt x="62" y="9"/>
                    <a:pt x="63" y="9"/>
                  </a:cubicBezTo>
                  <a:cubicBezTo>
                    <a:pt x="63" y="9"/>
                    <a:pt x="63" y="10"/>
                    <a:pt x="63" y="10"/>
                  </a:cubicBezTo>
                  <a:cubicBezTo>
                    <a:pt x="63" y="10"/>
                    <a:pt x="63" y="11"/>
                    <a:pt x="63" y="11"/>
                  </a:cubicBezTo>
                  <a:cubicBezTo>
                    <a:pt x="62" y="11"/>
                    <a:pt x="62" y="11"/>
                    <a:pt x="62" y="11"/>
                  </a:cubicBezTo>
                  <a:cubicBezTo>
                    <a:pt x="62" y="11"/>
                    <a:pt x="62" y="11"/>
                    <a:pt x="62" y="11"/>
                  </a:cubicBezTo>
                  <a:cubicBezTo>
                    <a:pt x="61" y="12"/>
                    <a:pt x="61" y="12"/>
                    <a:pt x="61" y="12"/>
                  </a:cubicBezTo>
                  <a:close/>
                  <a:moveTo>
                    <a:pt x="27" y="10"/>
                  </a:moveTo>
                  <a:cubicBezTo>
                    <a:pt x="27" y="10"/>
                    <a:pt x="27" y="10"/>
                    <a:pt x="27" y="9"/>
                  </a:cubicBezTo>
                  <a:cubicBezTo>
                    <a:pt x="27" y="9"/>
                    <a:pt x="27" y="9"/>
                    <a:pt x="27" y="9"/>
                  </a:cubicBezTo>
                  <a:cubicBezTo>
                    <a:pt x="28" y="9"/>
                    <a:pt x="28" y="9"/>
                    <a:pt x="28" y="10"/>
                  </a:cubicBezTo>
                  <a:cubicBezTo>
                    <a:pt x="28" y="10"/>
                    <a:pt x="27" y="11"/>
                    <a:pt x="27" y="10"/>
                  </a:cubicBezTo>
                  <a:close/>
                  <a:moveTo>
                    <a:pt x="4" y="9"/>
                  </a:moveTo>
                  <a:cubicBezTo>
                    <a:pt x="5" y="9"/>
                    <a:pt x="5" y="9"/>
                    <a:pt x="5" y="10"/>
                  </a:cubicBezTo>
                  <a:cubicBezTo>
                    <a:pt x="6" y="10"/>
                    <a:pt x="6" y="10"/>
                    <a:pt x="6" y="10"/>
                  </a:cubicBezTo>
                  <a:cubicBezTo>
                    <a:pt x="6" y="11"/>
                    <a:pt x="5" y="11"/>
                    <a:pt x="5" y="10"/>
                  </a:cubicBezTo>
                  <a:cubicBezTo>
                    <a:pt x="5" y="10"/>
                    <a:pt x="5" y="10"/>
                    <a:pt x="4" y="9"/>
                  </a:cubicBezTo>
                  <a:close/>
                  <a:moveTo>
                    <a:pt x="61" y="12"/>
                  </a:moveTo>
                  <a:cubicBezTo>
                    <a:pt x="61" y="12"/>
                    <a:pt x="60" y="12"/>
                    <a:pt x="60" y="13"/>
                  </a:cubicBezTo>
                  <a:cubicBezTo>
                    <a:pt x="60" y="13"/>
                    <a:pt x="60" y="13"/>
                    <a:pt x="59" y="13"/>
                  </a:cubicBezTo>
                  <a:cubicBezTo>
                    <a:pt x="59" y="13"/>
                    <a:pt x="59" y="12"/>
                    <a:pt x="59" y="12"/>
                  </a:cubicBezTo>
                  <a:cubicBezTo>
                    <a:pt x="58" y="11"/>
                    <a:pt x="58" y="11"/>
                    <a:pt x="58" y="11"/>
                  </a:cubicBezTo>
                  <a:cubicBezTo>
                    <a:pt x="58" y="10"/>
                    <a:pt x="58" y="10"/>
                    <a:pt x="58" y="10"/>
                  </a:cubicBezTo>
                  <a:cubicBezTo>
                    <a:pt x="59" y="10"/>
                    <a:pt x="59" y="10"/>
                    <a:pt x="59" y="10"/>
                  </a:cubicBezTo>
                  <a:cubicBezTo>
                    <a:pt x="60" y="10"/>
                    <a:pt x="60" y="10"/>
                    <a:pt x="60" y="11"/>
                  </a:cubicBezTo>
                  <a:cubicBezTo>
                    <a:pt x="60" y="11"/>
                    <a:pt x="60" y="12"/>
                    <a:pt x="61" y="12"/>
                  </a:cubicBezTo>
                  <a:close/>
                  <a:moveTo>
                    <a:pt x="65" y="12"/>
                  </a:moveTo>
                  <a:cubicBezTo>
                    <a:pt x="65" y="12"/>
                    <a:pt x="64" y="11"/>
                    <a:pt x="65" y="10"/>
                  </a:cubicBezTo>
                  <a:cubicBezTo>
                    <a:pt x="65" y="10"/>
                    <a:pt x="66" y="10"/>
                    <a:pt x="66" y="11"/>
                  </a:cubicBezTo>
                  <a:cubicBezTo>
                    <a:pt x="66" y="11"/>
                    <a:pt x="66" y="12"/>
                    <a:pt x="65" y="12"/>
                  </a:cubicBezTo>
                  <a:close/>
                  <a:moveTo>
                    <a:pt x="69" y="10"/>
                  </a:moveTo>
                  <a:cubicBezTo>
                    <a:pt x="69" y="11"/>
                    <a:pt x="70" y="11"/>
                    <a:pt x="70" y="12"/>
                  </a:cubicBezTo>
                  <a:cubicBezTo>
                    <a:pt x="70" y="13"/>
                    <a:pt x="70" y="13"/>
                    <a:pt x="71" y="13"/>
                  </a:cubicBezTo>
                  <a:cubicBezTo>
                    <a:pt x="71" y="13"/>
                    <a:pt x="71" y="14"/>
                    <a:pt x="70" y="15"/>
                  </a:cubicBezTo>
                  <a:cubicBezTo>
                    <a:pt x="70" y="14"/>
                    <a:pt x="69" y="14"/>
                    <a:pt x="69" y="14"/>
                  </a:cubicBezTo>
                  <a:cubicBezTo>
                    <a:pt x="68" y="13"/>
                    <a:pt x="68" y="13"/>
                    <a:pt x="67" y="13"/>
                  </a:cubicBezTo>
                  <a:cubicBezTo>
                    <a:pt x="67" y="12"/>
                    <a:pt x="68" y="11"/>
                    <a:pt x="68" y="10"/>
                  </a:cubicBezTo>
                  <a:cubicBezTo>
                    <a:pt x="68" y="10"/>
                    <a:pt x="69" y="10"/>
                    <a:pt x="69" y="10"/>
                  </a:cubicBezTo>
                  <a:close/>
                  <a:moveTo>
                    <a:pt x="1" y="10"/>
                  </a:moveTo>
                  <a:cubicBezTo>
                    <a:pt x="2" y="10"/>
                    <a:pt x="2" y="10"/>
                    <a:pt x="2" y="11"/>
                  </a:cubicBezTo>
                  <a:cubicBezTo>
                    <a:pt x="2" y="11"/>
                    <a:pt x="2" y="12"/>
                    <a:pt x="2" y="12"/>
                  </a:cubicBezTo>
                  <a:cubicBezTo>
                    <a:pt x="1" y="12"/>
                    <a:pt x="1" y="12"/>
                    <a:pt x="1" y="11"/>
                  </a:cubicBezTo>
                  <a:cubicBezTo>
                    <a:pt x="1" y="11"/>
                    <a:pt x="0" y="11"/>
                    <a:pt x="0" y="11"/>
                  </a:cubicBezTo>
                  <a:cubicBezTo>
                    <a:pt x="0" y="10"/>
                    <a:pt x="1" y="10"/>
                    <a:pt x="1" y="10"/>
                  </a:cubicBezTo>
                  <a:close/>
                  <a:moveTo>
                    <a:pt x="10" y="10"/>
                  </a:moveTo>
                  <a:cubicBezTo>
                    <a:pt x="9" y="10"/>
                    <a:pt x="9" y="10"/>
                    <a:pt x="9" y="10"/>
                  </a:cubicBezTo>
                  <a:cubicBezTo>
                    <a:pt x="9" y="10"/>
                    <a:pt x="9" y="10"/>
                    <a:pt x="9" y="10"/>
                  </a:cubicBezTo>
                  <a:cubicBezTo>
                    <a:pt x="9" y="10"/>
                    <a:pt x="10" y="10"/>
                    <a:pt x="10" y="10"/>
                  </a:cubicBezTo>
                  <a:close/>
                  <a:moveTo>
                    <a:pt x="28" y="12"/>
                  </a:moveTo>
                  <a:cubicBezTo>
                    <a:pt x="28" y="11"/>
                    <a:pt x="28" y="11"/>
                    <a:pt x="28" y="11"/>
                  </a:cubicBezTo>
                  <a:cubicBezTo>
                    <a:pt x="29" y="10"/>
                    <a:pt x="29" y="10"/>
                    <a:pt x="29" y="11"/>
                  </a:cubicBezTo>
                  <a:cubicBezTo>
                    <a:pt x="30" y="11"/>
                    <a:pt x="29" y="12"/>
                    <a:pt x="28" y="12"/>
                  </a:cubicBezTo>
                  <a:close/>
                  <a:moveTo>
                    <a:pt x="33" y="12"/>
                  </a:moveTo>
                  <a:cubicBezTo>
                    <a:pt x="34" y="12"/>
                    <a:pt x="34" y="12"/>
                    <a:pt x="34" y="12"/>
                  </a:cubicBezTo>
                  <a:lnTo>
                    <a:pt x="33" y="12"/>
                  </a:lnTo>
                  <a:close/>
                  <a:moveTo>
                    <a:pt x="34" y="2"/>
                  </a:moveTo>
                  <a:cubicBezTo>
                    <a:pt x="34" y="2"/>
                    <a:pt x="34" y="2"/>
                    <a:pt x="35" y="2"/>
                  </a:cubicBezTo>
                  <a:cubicBezTo>
                    <a:pt x="36" y="2"/>
                    <a:pt x="36" y="2"/>
                    <a:pt x="36" y="1"/>
                  </a:cubicBezTo>
                  <a:cubicBezTo>
                    <a:pt x="35" y="1"/>
                    <a:pt x="35" y="1"/>
                    <a:pt x="35" y="1"/>
                  </a:cubicBezTo>
                  <a:cubicBezTo>
                    <a:pt x="35" y="1"/>
                    <a:pt x="34" y="1"/>
                    <a:pt x="34" y="2"/>
                  </a:cubicBezTo>
                  <a:close/>
                  <a:moveTo>
                    <a:pt x="21" y="2"/>
                  </a:moveTo>
                  <a:cubicBezTo>
                    <a:pt x="21" y="1"/>
                    <a:pt x="22" y="1"/>
                    <a:pt x="22" y="1"/>
                  </a:cubicBezTo>
                  <a:cubicBezTo>
                    <a:pt x="23" y="0"/>
                    <a:pt x="25" y="0"/>
                    <a:pt x="26" y="0"/>
                  </a:cubicBezTo>
                  <a:cubicBezTo>
                    <a:pt x="28" y="0"/>
                    <a:pt x="29" y="0"/>
                    <a:pt x="31" y="0"/>
                  </a:cubicBezTo>
                  <a:cubicBezTo>
                    <a:pt x="31" y="0"/>
                    <a:pt x="30" y="1"/>
                    <a:pt x="30" y="1"/>
                  </a:cubicBezTo>
                  <a:cubicBezTo>
                    <a:pt x="30" y="2"/>
                    <a:pt x="30" y="2"/>
                    <a:pt x="31" y="2"/>
                  </a:cubicBezTo>
                  <a:cubicBezTo>
                    <a:pt x="31" y="2"/>
                    <a:pt x="32" y="1"/>
                    <a:pt x="32" y="1"/>
                  </a:cubicBezTo>
                  <a:cubicBezTo>
                    <a:pt x="33" y="1"/>
                    <a:pt x="33" y="1"/>
                    <a:pt x="34" y="1"/>
                  </a:cubicBezTo>
                  <a:cubicBezTo>
                    <a:pt x="34" y="1"/>
                    <a:pt x="35" y="0"/>
                    <a:pt x="36" y="0"/>
                  </a:cubicBezTo>
                  <a:cubicBezTo>
                    <a:pt x="37" y="0"/>
                    <a:pt x="37" y="0"/>
                    <a:pt x="38" y="1"/>
                  </a:cubicBezTo>
                  <a:cubicBezTo>
                    <a:pt x="38" y="1"/>
                    <a:pt x="37" y="1"/>
                    <a:pt x="37" y="2"/>
                  </a:cubicBezTo>
                  <a:cubicBezTo>
                    <a:pt x="37" y="2"/>
                    <a:pt x="37" y="2"/>
                    <a:pt x="37" y="2"/>
                  </a:cubicBezTo>
                  <a:cubicBezTo>
                    <a:pt x="38" y="2"/>
                    <a:pt x="38" y="2"/>
                    <a:pt x="38" y="2"/>
                  </a:cubicBezTo>
                  <a:cubicBezTo>
                    <a:pt x="38" y="2"/>
                    <a:pt x="38" y="2"/>
                    <a:pt x="39" y="2"/>
                  </a:cubicBezTo>
                  <a:cubicBezTo>
                    <a:pt x="39" y="2"/>
                    <a:pt x="39" y="2"/>
                    <a:pt x="40" y="2"/>
                  </a:cubicBezTo>
                  <a:cubicBezTo>
                    <a:pt x="40" y="2"/>
                    <a:pt x="40" y="3"/>
                    <a:pt x="41" y="3"/>
                  </a:cubicBezTo>
                  <a:cubicBezTo>
                    <a:pt x="41" y="3"/>
                    <a:pt x="41" y="4"/>
                    <a:pt x="40" y="4"/>
                  </a:cubicBezTo>
                  <a:cubicBezTo>
                    <a:pt x="40" y="4"/>
                    <a:pt x="39" y="5"/>
                    <a:pt x="39" y="5"/>
                  </a:cubicBezTo>
                  <a:cubicBezTo>
                    <a:pt x="38" y="5"/>
                    <a:pt x="38" y="5"/>
                    <a:pt x="38" y="5"/>
                  </a:cubicBezTo>
                  <a:cubicBezTo>
                    <a:pt x="38" y="6"/>
                    <a:pt x="38" y="6"/>
                    <a:pt x="37" y="6"/>
                  </a:cubicBezTo>
                  <a:cubicBezTo>
                    <a:pt x="37" y="6"/>
                    <a:pt x="37" y="6"/>
                    <a:pt x="37" y="5"/>
                  </a:cubicBezTo>
                  <a:cubicBezTo>
                    <a:pt x="37" y="4"/>
                    <a:pt x="37" y="4"/>
                    <a:pt x="36" y="3"/>
                  </a:cubicBezTo>
                  <a:cubicBezTo>
                    <a:pt x="36" y="3"/>
                    <a:pt x="36" y="3"/>
                    <a:pt x="35" y="4"/>
                  </a:cubicBezTo>
                  <a:cubicBezTo>
                    <a:pt x="35" y="4"/>
                    <a:pt x="35" y="4"/>
                    <a:pt x="35" y="4"/>
                  </a:cubicBezTo>
                  <a:cubicBezTo>
                    <a:pt x="34" y="4"/>
                    <a:pt x="34" y="4"/>
                    <a:pt x="34" y="4"/>
                  </a:cubicBezTo>
                  <a:cubicBezTo>
                    <a:pt x="34" y="4"/>
                    <a:pt x="34" y="4"/>
                    <a:pt x="34" y="4"/>
                  </a:cubicBezTo>
                  <a:cubicBezTo>
                    <a:pt x="33" y="4"/>
                    <a:pt x="33" y="4"/>
                    <a:pt x="33" y="4"/>
                  </a:cubicBezTo>
                  <a:cubicBezTo>
                    <a:pt x="33" y="4"/>
                    <a:pt x="32" y="4"/>
                    <a:pt x="32" y="4"/>
                  </a:cubicBezTo>
                  <a:cubicBezTo>
                    <a:pt x="32" y="4"/>
                    <a:pt x="32" y="4"/>
                    <a:pt x="31" y="4"/>
                  </a:cubicBezTo>
                  <a:cubicBezTo>
                    <a:pt x="31" y="4"/>
                    <a:pt x="31" y="3"/>
                    <a:pt x="31" y="3"/>
                  </a:cubicBezTo>
                  <a:cubicBezTo>
                    <a:pt x="30" y="3"/>
                    <a:pt x="30" y="3"/>
                    <a:pt x="30" y="4"/>
                  </a:cubicBezTo>
                  <a:cubicBezTo>
                    <a:pt x="30" y="4"/>
                    <a:pt x="29" y="4"/>
                    <a:pt x="29" y="4"/>
                  </a:cubicBezTo>
                  <a:cubicBezTo>
                    <a:pt x="29" y="4"/>
                    <a:pt x="29" y="5"/>
                    <a:pt x="29" y="5"/>
                  </a:cubicBezTo>
                  <a:cubicBezTo>
                    <a:pt x="29" y="5"/>
                    <a:pt x="28" y="5"/>
                    <a:pt x="28" y="5"/>
                  </a:cubicBezTo>
                  <a:lnTo>
                    <a:pt x="28" y="4"/>
                  </a:lnTo>
                  <a:cubicBezTo>
                    <a:pt x="27" y="4"/>
                    <a:pt x="27" y="4"/>
                    <a:pt x="26" y="4"/>
                  </a:cubicBezTo>
                  <a:cubicBezTo>
                    <a:pt x="26" y="4"/>
                    <a:pt x="26" y="4"/>
                    <a:pt x="25" y="4"/>
                  </a:cubicBezTo>
                  <a:cubicBezTo>
                    <a:pt x="25" y="4"/>
                    <a:pt x="25" y="4"/>
                    <a:pt x="25" y="4"/>
                  </a:cubicBezTo>
                  <a:cubicBezTo>
                    <a:pt x="25" y="4"/>
                    <a:pt x="25" y="4"/>
                    <a:pt x="24" y="4"/>
                  </a:cubicBezTo>
                  <a:cubicBezTo>
                    <a:pt x="24" y="4"/>
                    <a:pt x="24" y="4"/>
                    <a:pt x="23" y="4"/>
                  </a:cubicBezTo>
                  <a:cubicBezTo>
                    <a:pt x="23" y="4"/>
                    <a:pt x="23" y="4"/>
                    <a:pt x="23" y="3"/>
                  </a:cubicBezTo>
                  <a:cubicBezTo>
                    <a:pt x="22" y="3"/>
                    <a:pt x="22" y="4"/>
                    <a:pt x="22" y="4"/>
                  </a:cubicBezTo>
                  <a:cubicBezTo>
                    <a:pt x="22" y="4"/>
                    <a:pt x="21" y="4"/>
                    <a:pt x="21" y="4"/>
                  </a:cubicBezTo>
                  <a:cubicBezTo>
                    <a:pt x="21" y="5"/>
                    <a:pt x="21" y="5"/>
                    <a:pt x="21" y="5"/>
                  </a:cubicBezTo>
                  <a:cubicBezTo>
                    <a:pt x="20" y="5"/>
                    <a:pt x="20" y="5"/>
                    <a:pt x="20" y="5"/>
                  </a:cubicBezTo>
                  <a:cubicBezTo>
                    <a:pt x="19" y="5"/>
                    <a:pt x="19" y="5"/>
                    <a:pt x="19" y="5"/>
                  </a:cubicBezTo>
                  <a:cubicBezTo>
                    <a:pt x="18" y="5"/>
                    <a:pt x="18" y="5"/>
                    <a:pt x="18" y="5"/>
                  </a:cubicBezTo>
                  <a:cubicBezTo>
                    <a:pt x="17" y="6"/>
                    <a:pt x="17" y="6"/>
                    <a:pt x="17" y="5"/>
                  </a:cubicBezTo>
                  <a:cubicBezTo>
                    <a:pt x="17" y="5"/>
                    <a:pt x="17" y="5"/>
                    <a:pt x="17" y="4"/>
                  </a:cubicBezTo>
                  <a:cubicBezTo>
                    <a:pt x="18" y="3"/>
                    <a:pt x="18" y="3"/>
                    <a:pt x="19" y="3"/>
                  </a:cubicBezTo>
                  <a:cubicBezTo>
                    <a:pt x="19" y="3"/>
                    <a:pt x="20" y="3"/>
                    <a:pt x="20" y="3"/>
                  </a:cubicBezTo>
                  <a:cubicBezTo>
                    <a:pt x="20" y="4"/>
                    <a:pt x="21" y="4"/>
                    <a:pt x="21" y="4"/>
                  </a:cubicBezTo>
                  <a:cubicBezTo>
                    <a:pt x="22" y="3"/>
                    <a:pt x="22" y="3"/>
                    <a:pt x="21" y="3"/>
                  </a:cubicBezTo>
                  <a:cubicBezTo>
                    <a:pt x="21" y="2"/>
                    <a:pt x="21" y="2"/>
                    <a:pt x="21" y="2"/>
                  </a:cubicBezTo>
                  <a:close/>
                  <a:moveTo>
                    <a:pt x="25" y="211"/>
                  </a:moveTo>
                  <a:cubicBezTo>
                    <a:pt x="25" y="211"/>
                    <a:pt x="26" y="212"/>
                    <a:pt x="26" y="212"/>
                  </a:cubicBezTo>
                  <a:cubicBezTo>
                    <a:pt x="26" y="211"/>
                    <a:pt x="26" y="211"/>
                    <a:pt x="25" y="211"/>
                  </a:cubicBezTo>
                  <a:cubicBezTo>
                    <a:pt x="25" y="211"/>
                    <a:pt x="25" y="211"/>
                    <a:pt x="25" y="211"/>
                  </a:cubicBezTo>
                  <a:close/>
                  <a:moveTo>
                    <a:pt x="14" y="211"/>
                  </a:moveTo>
                  <a:cubicBezTo>
                    <a:pt x="14" y="211"/>
                    <a:pt x="14" y="211"/>
                    <a:pt x="14" y="211"/>
                  </a:cubicBezTo>
                  <a:cubicBezTo>
                    <a:pt x="14" y="211"/>
                    <a:pt x="14" y="211"/>
                    <a:pt x="15" y="211"/>
                  </a:cubicBezTo>
                  <a:cubicBezTo>
                    <a:pt x="15" y="211"/>
                    <a:pt x="15" y="211"/>
                    <a:pt x="14" y="210"/>
                  </a:cubicBezTo>
                  <a:cubicBezTo>
                    <a:pt x="14" y="210"/>
                    <a:pt x="14" y="211"/>
                    <a:pt x="14" y="211"/>
                  </a:cubicBezTo>
                  <a:close/>
                  <a:moveTo>
                    <a:pt x="3" y="210"/>
                  </a:moveTo>
                  <a:cubicBezTo>
                    <a:pt x="2" y="210"/>
                    <a:pt x="3" y="211"/>
                    <a:pt x="3" y="211"/>
                  </a:cubicBezTo>
                  <a:cubicBezTo>
                    <a:pt x="4" y="211"/>
                    <a:pt x="4" y="210"/>
                    <a:pt x="4" y="210"/>
                  </a:cubicBezTo>
                  <a:cubicBezTo>
                    <a:pt x="3" y="209"/>
                    <a:pt x="3" y="209"/>
                    <a:pt x="3" y="210"/>
                  </a:cubicBezTo>
                  <a:close/>
                  <a:moveTo>
                    <a:pt x="46" y="210"/>
                  </a:moveTo>
                  <a:cubicBezTo>
                    <a:pt x="46" y="210"/>
                    <a:pt x="46" y="210"/>
                    <a:pt x="46" y="209"/>
                  </a:cubicBezTo>
                  <a:cubicBezTo>
                    <a:pt x="46" y="209"/>
                    <a:pt x="46" y="209"/>
                    <a:pt x="45" y="209"/>
                  </a:cubicBezTo>
                  <a:cubicBezTo>
                    <a:pt x="45" y="209"/>
                    <a:pt x="45" y="209"/>
                    <a:pt x="45" y="210"/>
                  </a:cubicBezTo>
                  <a:cubicBezTo>
                    <a:pt x="46" y="210"/>
                    <a:pt x="46" y="210"/>
                    <a:pt x="46" y="210"/>
                  </a:cubicBezTo>
                  <a:close/>
                  <a:moveTo>
                    <a:pt x="48" y="209"/>
                  </a:moveTo>
                  <a:cubicBezTo>
                    <a:pt x="49" y="209"/>
                    <a:pt x="49" y="209"/>
                    <a:pt x="49" y="209"/>
                  </a:cubicBezTo>
                  <a:cubicBezTo>
                    <a:pt x="49" y="208"/>
                    <a:pt x="49" y="208"/>
                    <a:pt x="49" y="208"/>
                  </a:cubicBezTo>
                  <a:cubicBezTo>
                    <a:pt x="48" y="208"/>
                    <a:pt x="48" y="208"/>
                    <a:pt x="48" y="208"/>
                  </a:cubicBezTo>
                  <a:cubicBezTo>
                    <a:pt x="48" y="208"/>
                    <a:pt x="48" y="209"/>
                    <a:pt x="48" y="209"/>
                  </a:cubicBezTo>
                  <a:close/>
                  <a:moveTo>
                    <a:pt x="7" y="209"/>
                  </a:moveTo>
                  <a:cubicBezTo>
                    <a:pt x="7" y="209"/>
                    <a:pt x="8" y="209"/>
                    <a:pt x="8" y="209"/>
                  </a:cubicBezTo>
                  <a:cubicBezTo>
                    <a:pt x="8" y="209"/>
                    <a:pt x="9" y="209"/>
                    <a:pt x="9" y="208"/>
                  </a:cubicBezTo>
                  <a:cubicBezTo>
                    <a:pt x="9" y="208"/>
                    <a:pt x="8" y="208"/>
                    <a:pt x="8" y="208"/>
                  </a:cubicBezTo>
                  <a:cubicBezTo>
                    <a:pt x="7" y="208"/>
                    <a:pt x="7" y="208"/>
                    <a:pt x="7" y="208"/>
                  </a:cubicBezTo>
                  <a:cubicBezTo>
                    <a:pt x="6" y="208"/>
                    <a:pt x="6" y="208"/>
                    <a:pt x="6" y="207"/>
                  </a:cubicBezTo>
                  <a:cubicBezTo>
                    <a:pt x="6" y="207"/>
                    <a:pt x="5" y="207"/>
                    <a:pt x="5" y="207"/>
                  </a:cubicBezTo>
                  <a:cubicBezTo>
                    <a:pt x="5" y="207"/>
                    <a:pt x="5" y="208"/>
                    <a:pt x="5" y="208"/>
                  </a:cubicBezTo>
                  <a:cubicBezTo>
                    <a:pt x="5" y="208"/>
                    <a:pt x="5" y="208"/>
                    <a:pt x="5" y="209"/>
                  </a:cubicBezTo>
                  <a:cubicBezTo>
                    <a:pt x="5" y="209"/>
                    <a:pt x="5" y="209"/>
                    <a:pt x="6" y="209"/>
                  </a:cubicBezTo>
                  <a:cubicBezTo>
                    <a:pt x="6" y="209"/>
                    <a:pt x="7" y="209"/>
                    <a:pt x="7" y="209"/>
                  </a:cubicBezTo>
                  <a:close/>
                  <a:moveTo>
                    <a:pt x="41" y="203"/>
                  </a:moveTo>
                  <a:cubicBezTo>
                    <a:pt x="41" y="203"/>
                    <a:pt x="41" y="203"/>
                    <a:pt x="42" y="203"/>
                  </a:cubicBezTo>
                  <a:cubicBezTo>
                    <a:pt x="42" y="203"/>
                    <a:pt x="42" y="203"/>
                    <a:pt x="42" y="203"/>
                  </a:cubicBezTo>
                  <a:cubicBezTo>
                    <a:pt x="42" y="202"/>
                    <a:pt x="42" y="202"/>
                    <a:pt x="42" y="201"/>
                  </a:cubicBezTo>
                  <a:cubicBezTo>
                    <a:pt x="41" y="201"/>
                    <a:pt x="41" y="201"/>
                    <a:pt x="41" y="202"/>
                  </a:cubicBezTo>
                  <a:cubicBezTo>
                    <a:pt x="41" y="202"/>
                    <a:pt x="41" y="203"/>
                    <a:pt x="41" y="203"/>
                  </a:cubicBezTo>
                  <a:close/>
                  <a:moveTo>
                    <a:pt x="41" y="195"/>
                  </a:moveTo>
                  <a:cubicBezTo>
                    <a:pt x="41" y="195"/>
                    <a:pt x="41" y="195"/>
                    <a:pt x="41" y="194"/>
                  </a:cubicBezTo>
                  <a:cubicBezTo>
                    <a:pt x="41" y="194"/>
                    <a:pt x="41" y="194"/>
                    <a:pt x="41" y="193"/>
                  </a:cubicBezTo>
                  <a:cubicBezTo>
                    <a:pt x="40" y="193"/>
                    <a:pt x="40" y="194"/>
                    <a:pt x="40" y="194"/>
                  </a:cubicBezTo>
                  <a:cubicBezTo>
                    <a:pt x="40" y="195"/>
                    <a:pt x="41" y="195"/>
                    <a:pt x="41" y="195"/>
                  </a:cubicBezTo>
                  <a:close/>
                  <a:moveTo>
                    <a:pt x="34" y="191"/>
                  </a:moveTo>
                  <a:cubicBezTo>
                    <a:pt x="33" y="191"/>
                    <a:pt x="33" y="192"/>
                    <a:pt x="34" y="192"/>
                  </a:cubicBezTo>
                  <a:lnTo>
                    <a:pt x="35" y="192"/>
                  </a:lnTo>
                  <a:cubicBezTo>
                    <a:pt x="35" y="192"/>
                    <a:pt x="35" y="192"/>
                    <a:pt x="35" y="191"/>
                  </a:cubicBezTo>
                  <a:cubicBezTo>
                    <a:pt x="35" y="191"/>
                    <a:pt x="34" y="191"/>
                    <a:pt x="34" y="191"/>
                  </a:cubicBezTo>
                  <a:close/>
                  <a:moveTo>
                    <a:pt x="51" y="192"/>
                  </a:moveTo>
                  <a:cubicBezTo>
                    <a:pt x="52" y="192"/>
                    <a:pt x="52" y="191"/>
                    <a:pt x="52" y="190"/>
                  </a:cubicBezTo>
                  <a:cubicBezTo>
                    <a:pt x="52" y="190"/>
                    <a:pt x="51" y="190"/>
                    <a:pt x="51" y="190"/>
                  </a:cubicBezTo>
                  <a:cubicBezTo>
                    <a:pt x="51" y="190"/>
                    <a:pt x="51" y="190"/>
                    <a:pt x="51" y="190"/>
                  </a:cubicBezTo>
                  <a:cubicBezTo>
                    <a:pt x="51" y="191"/>
                    <a:pt x="50" y="191"/>
                    <a:pt x="51" y="191"/>
                  </a:cubicBezTo>
                  <a:cubicBezTo>
                    <a:pt x="51" y="191"/>
                    <a:pt x="51" y="192"/>
                    <a:pt x="51" y="192"/>
                  </a:cubicBezTo>
                  <a:close/>
                  <a:moveTo>
                    <a:pt x="53" y="189"/>
                  </a:moveTo>
                  <a:cubicBezTo>
                    <a:pt x="53" y="189"/>
                    <a:pt x="53" y="189"/>
                    <a:pt x="53" y="188"/>
                  </a:cubicBezTo>
                  <a:cubicBezTo>
                    <a:pt x="54" y="188"/>
                    <a:pt x="53" y="188"/>
                    <a:pt x="53" y="187"/>
                  </a:cubicBezTo>
                  <a:cubicBezTo>
                    <a:pt x="53" y="187"/>
                    <a:pt x="53" y="187"/>
                    <a:pt x="52" y="188"/>
                  </a:cubicBezTo>
                  <a:cubicBezTo>
                    <a:pt x="52" y="188"/>
                    <a:pt x="52" y="189"/>
                    <a:pt x="53" y="189"/>
                  </a:cubicBezTo>
                  <a:close/>
                  <a:moveTo>
                    <a:pt x="43" y="185"/>
                  </a:moveTo>
                  <a:cubicBezTo>
                    <a:pt x="43" y="185"/>
                    <a:pt x="43" y="185"/>
                    <a:pt x="44" y="185"/>
                  </a:cubicBezTo>
                  <a:cubicBezTo>
                    <a:pt x="44" y="185"/>
                    <a:pt x="44" y="185"/>
                    <a:pt x="44" y="185"/>
                  </a:cubicBezTo>
                  <a:cubicBezTo>
                    <a:pt x="44" y="185"/>
                    <a:pt x="44" y="184"/>
                    <a:pt x="44" y="184"/>
                  </a:cubicBezTo>
                  <a:cubicBezTo>
                    <a:pt x="44" y="184"/>
                    <a:pt x="44" y="183"/>
                    <a:pt x="44" y="183"/>
                  </a:cubicBezTo>
                  <a:cubicBezTo>
                    <a:pt x="44" y="183"/>
                    <a:pt x="43" y="183"/>
                    <a:pt x="43" y="184"/>
                  </a:cubicBezTo>
                  <a:cubicBezTo>
                    <a:pt x="43" y="184"/>
                    <a:pt x="43" y="184"/>
                    <a:pt x="43" y="185"/>
                  </a:cubicBezTo>
                  <a:close/>
                  <a:moveTo>
                    <a:pt x="51" y="181"/>
                  </a:moveTo>
                  <a:cubicBezTo>
                    <a:pt x="51" y="182"/>
                    <a:pt x="50" y="182"/>
                    <a:pt x="50" y="183"/>
                  </a:cubicBezTo>
                  <a:cubicBezTo>
                    <a:pt x="49" y="184"/>
                    <a:pt x="49" y="185"/>
                    <a:pt x="49" y="186"/>
                  </a:cubicBezTo>
                  <a:cubicBezTo>
                    <a:pt x="50" y="185"/>
                    <a:pt x="51" y="184"/>
                    <a:pt x="51" y="183"/>
                  </a:cubicBezTo>
                  <a:cubicBezTo>
                    <a:pt x="52" y="182"/>
                    <a:pt x="52" y="181"/>
                    <a:pt x="53" y="180"/>
                  </a:cubicBezTo>
                  <a:cubicBezTo>
                    <a:pt x="52" y="179"/>
                    <a:pt x="52" y="179"/>
                    <a:pt x="51" y="180"/>
                  </a:cubicBezTo>
                  <a:cubicBezTo>
                    <a:pt x="51" y="180"/>
                    <a:pt x="51" y="180"/>
                    <a:pt x="51" y="181"/>
                  </a:cubicBezTo>
                  <a:close/>
                  <a:moveTo>
                    <a:pt x="25" y="179"/>
                  </a:moveTo>
                  <a:cubicBezTo>
                    <a:pt x="25" y="180"/>
                    <a:pt x="25" y="180"/>
                    <a:pt x="26" y="180"/>
                  </a:cubicBezTo>
                  <a:cubicBezTo>
                    <a:pt x="26" y="180"/>
                    <a:pt x="26" y="181"/>
                    <a:pt x="27" y="181"/>
                  </a:cubicBezTo>
                  <a:cubicBezTo>
                    <a:pt x="27" y="180"/>
                    <a:pt x="27" y="180"/>
                    <a:pt x="26" y="179"/>
                  </a:cubicBezTo>
                  <a:cubicBezTo>
                    <a:pt x="26" y="179"/>
                    <a:pt x="26" y="179"/>
                    <a:pt x="25" y="179"/>
                  </a:cubicBezTo>
                  <a:close/>
                  <a:moveTo>
                    <a:pt x="42" y="174"/>
                  </a:moveTo>
                  <a:cubicBezTo>
                    <a:pt x="42" y="174"/>
                    <a:pt x="42" y="175"/>
                    <a:pt x="43" y="175"/>
                  </a:cubicBezTo>
                  <a:cubicBezTo>
                    <a:pt x="43" y="174"/>
                    <a:pt x="43" y="174"/>
                    <a:pt x="43" y="174"/>
                  </a:cubicBezTo>
                  <a:cubicBezTo>
                    <a:pt x="43" y="174"/>
                    <a:pt x="43" y="173"/>
                    <a:pt x="43" y="173"/>
                  </a:cubicBezTo>
                  <a:cubicBezTo>
                    <a:pt x="42" y="173"/>
                    <a:pt x="42" y="173"/>
                    <a:pt x="42" y="173"/>
                  </a:cubicBezTo>
                  <a:cubicBezTo>
                    <a:pt x="42" y="173"/>
                    <a:pt x="42" y="174"/>
                    <a:pt x="42" y="174"/>
                  </a:cubicBezTo>
                  <a:close/>
                  <a:moveTo>
                    <a:pt x="51" y="178"/>
                  </a:moveTo>
                  <a:cubicBezTo>
                    <a:pt x="51" y="178"/>
                    <a:pt x="52" y="177"/>
                    <a:pt x="52" y="177"/>
                  </a:cubicBezTo>
                  <a:cubicBezTo>
                    <a:pt x="52" y="176"/>
                    <a:pt x="52" y="175"/>
                    <a:pt x="52" y="175"/>
                  </a:cubicBezTo>
                  <a:cubicBezTo>
                    <a:pt x="51" y="174"/>
                    <a:pt x="51" y="174"/>
                    <a:pt x="51" y="173"/>
                  </a:cubicBezTo>
                  <a:cubicBezTo>
                    <a:pt x="51" y="173"/>
                    <a:pt x="50" y="173"/>
                    <a:pt x="50" y="173"/>
                  </a:cubicBezTo>
                  <a:cubicBezTo>
                    <a:pt x="50" y="173"/>
                    <a:pt x="49" y="173"/>
                    <a:pt x="49" y="173"/>
                  </a:cubicBezTo>
                  <a:cubicBezTo>
                    <a:pt x="49" y="174"/>
                    <a:pt x="49" y="174"/>
                    <a:pt x="49" y="174"/>
                  </a:cubicBezTo>
                  <a:cubicBezTo>
                    <a:pt x="48" y="175"/>
                    <a:pt x="48" y="175"/>
                    <a:pt x="48" y="175"/>
                  </a:cubicBezTo>
                  <a:cubicBezTo>
                    <a:pt x="48" y="175"/>
                    <a:pt x="47" y="176"/>
                    <a:pt x="47" y="176"/>
                  </a:cubicBezTo>
                  <a:cubicBezTo>
                    <a:pt x="47" y="177"/>
                    <a:pt x="48" y="178"/>
                    <a:pt x="48" y="178"/>
                  </a:cubicBezTo>
                  <a:cubicBezTo>
                    <a:pt x="49" y="178"/>
                    <a:pt x="49" y="179"/>
                    <a:pt x="50" y="179"/>
                  </a:cubicBezTo>
                  <a:cubicBezTo>
                    <a:pt x="50" y="179"/>
                    <a:pt x="50" y="179"/>
                    <a:pt x="51" y="179"/>
                  </a:cubicBezTo>
                  <a:cubicBezTo>
                    <a:pt x="51" y="179"/>
                    <a:pt x="51" y="178"/>
                    <a:pt x="51" y="178"/>
                  </a:cubicBezTo>
                  <a:close/>
                  <a:moveTo>
                    <a:pt x="49" y="167"/>
                  </a:moveTo>
                  <a:cubicBezTo>
                    <a:pt x="48" y="167"/>
                    <a:pt x="48" y="168"/>
                    <a:pt x="48" y="168"/>
                  </a:cubicBezTo>
                  <a:cubicBezTo>
                    <a:pt x="49" y="169"/>
                    <a:pt x="49" y="169"/>
                    <a:pt x="49" y="169"/>
                  </a:cubicBezTo>
                  <a:cubicBezTo>
                    <a:pt x="50" y="169"/>
                    <a:pt x="50" y="168"/>
                    <a:pt x="50" y="168"/>
                  </a:cubicBezTo>
                  <a:cubicBezTo>
                    <a:pt x="49" y="167"/>
                    <a:pt x="49" y="167"/>
                    <a:pt x="49" y="167"/>
                  </a:cubicBezTo>
                  <a:close/>
                  <a:moveTo>
                    <a:pt x="46" y="153"/>
                  </a:moveTo>
                  <a:cubicBezTo>
                    <a:pt x="47" y="152"/>
                    <a:pt x="47" y="152"/>
                    <a:pt x="47" y="151"/>
                  </a:cubicBezTo>
                  <a:cubicBezTo>
                    <a:pt x="47" y="150"/>
                    <a:pt x="47" y="150"/>
                    <a:pt x="46" y="149"/>
                  </a:cubicBezTo>
                  <a:cubicBezTo>
                    <a:pt x="46" y="149"/>
                    <a:pt x="46" y="150"/>
                    <a:pt x="46" y="150"/>
                  </a:cubicBezTo>
                  <a:cubicBezTo>
                    <a:pt x="46" y="150"/>
                    <a:pt x="46" y="151"/>
                    <a:pt x="46" y="151"/>
                  </a:cubicBezTo>
                  <a:cubicBezTo>
                    <a:pt x="46" y="151"/>
                    <a:pt x="46" y="152"/>
                    <a:pt x="46" y="152"/>
                  </a:cubicBezTo>
                  <a:cubicBezTo>
                    <a:pt x="46" y="152"/>
                    <a:pt x="46" y="153"/>
                    <a:pt x="46" y="153"/>
                  </a:cubicBezTo>
                  <a:close/>
                  <a:moveTo>
                    <a:pt x="4" y="106"/>
                  </a:moveTo>
                  <a:cubicBezTo>
                    <a:pt x="4" y="106"/>
                    <a:pt x="4" y="105"/>
                    <a:pt x="3" y="105"/>
                  </a:cubicBezTo>
                  <a:cubicBezTo>
                    <a:pt x="3" y="105"/>
                    <a:pt x="2" y="106"/>
                    <a:pt x="2" y="106"/>
                  </a:cubicBezTo>
                  <a:cubicBezTo>
                    <a:pt x="2" y="107"/>
                    <a:pt x="3" y="107"/>
                    <a:pt x="3" y="107"/>
                  </a:cubicBezTo>
                  <a:cubicBezTo>
                    <a:pt x="4" y="107"/>
                    <a:pt x="4" y="107"/>
                    <a:pt x="4" y="106"/>
                  </a:cubicBezTo>
                  <a:close/>
                  <a:moveTo>
                    <a:pt x="36" y="97"/>
                  </a:moveTo>
                  <a:cubicBezTo>
                    <a:pt x="36" y="97"/>
                    <a:pt x="37" y="96"/>
                    <a:pt x="37" y="95"/>
                  </a:cubicBezTo>
                  <a:cubicBezTo>
                    <a:pt x="38" y="94"/>
                    <a:pt x="38" y="94"/>
                    <a:pt x="38" y="94"/>
                  </a:cubicBezTo>
                  <a:cubicBezTo>
                    <a:pt x="38" y="93"/>
                    <a:pt x="37" y="92"/>
                    <a:pt x="37" y="92"/>
                  </a:cubicBezTo>
                  <a:cubicBezTo>
                    <a:pt x="36" y="93"/>
                    <a:pt x="35" y="93"/>
                    <a:pt x="35" y="94"/>
                  </a:cubicBezTo>
                  <a:cubicBezTo>
                    <a:pt x="35" y="94"/>
                    <a:pt x="35" y="95"/>
                    <a:pt x="35" y="96"/>
                  </a:cubicBezTo>
                  <a:cubicBezTo>
                    <a:pt x="35" y="97"/>
                    <a:pt x="35" y="97"/>
                    <a:pt x="36" y="97"/>
                  </a:cubicBezTo>
                  <a:close/>
                  <a:moveTo>
                    <a:pt x="105" y="59"/>
                  </a:moveTo>
                  <a:cubicBezTo>
                    <a:pt x="105" y="59"/>
                    <a:pt x="104" y="58"/>
                    <a:pt x="104" y="58"/>
                  </a:cubicBezTo>
                  <a:cubicBezTo>
                    <a:pt x="103" y="58"/>
                    <a:pt x="103" y="58"/>
                    <a:pt x="103" y="58"/>
                  </a:cubicBezTo>
                  <a:cubicBezTo>
                    <a:pt x="103" y="59"/>
                    <a:pt x="103" y="59"/>
                    <a:pt x="103" y="59"/>
                  </a:cubicBezTo>
                  <a:cubicBezTo>
                    <a:pt x="103" y="60"/>
                    <a:pt x="104" y="60"/>
                    <a:pt x="104" y="60"/>
                  </a:cubicBezTo>
                  <a:cubicBezTo>
                    <a:pt x="104" y="60"/>
                    <a:pt x="104" y="60"/>
                    <a:pt x="105" y="59"/>
                  </a:cubicBezTo>
                  <a:close/>
                  <a:moveTo>
                    <a:pt x="15" y="37"/>
                  </a:moveTo>
                  <a:cubicBezTo>
                    <a:pt x="15" y="37"/>
                    <a:pt x="16" y="37"/>
                    <a:pt x="16" y="37"/>
                  </a:cubicBezTo>
                  <a:cubicBezTo>
                    <a:pt x="16" y="37"/>
                    <a:pt x="16" y="37"/>
                    <a:pt x="16" y="36"/>
                  </a:cubicBezTo>
                  <a:cubicBezTo>
                    <a:pt x="17" y="37"/>
                    <a:pt x="17" y="37"/>
                    <a:pt x="18" y="38"/>
                  </a:cubicBezTo>
                  <a:cubicBezTo>
                    <a:pt x="18" y="38"/>
                    <a:pt x="18" y="39"/>
                    <a:pt x="19" y="39"/>
                  </a:cubicBezTo>
                  <a:cubicBezTo>
                    <a:pt x="19" y="39"/>
                    <a:pt x="20" y="38"/>
                    <a:pt x="20" y="38"/>
                  </a:cubicBezTo>
                  <a:cubicBezTo>
                    <a:pt x="20" y="37"/>
                    <a:pt x="20" y="37"/>
                    <a:pt x="20" y="37"/>
                  </a:cubicBezTo>
                  <a:cubicBezTo>
                    <a:pt x="20" y="36"/>
                    <a:pt x="20" y="36"/>
                    <a:pt x="19" y="36"/>
                  </a:cubicBezTo>
                  <a:cubicBezTo>
                    <a:pt x="19" y="36"/>
                    <a:pt x="19" y="36"/>
                    <a:pt x="18" y="36"/>
                  </a:cubicBezTo>
                  <a:cubicBezTo>
                    <a:pt x="18" y="36"/>
                    <a:pt x="18" y="36"/>
                    <a:pt x="18" y="36"/>
                  </a:cubicBezTo>
                  <a:cubicBezTo>
                    <a:pt x="18" y="36"/>
                    <a:pt x="18" y="36"/>
                    <a:pt x="17" y="36"/>
                  </a:cubicBezTo>
                  <a:cubicBezTo>
                    <a:pt x="16" y="36"/>
                    <a:pt x="15" y="36"/>
                    <a:pt x="15" y="37"/>
                  </a:cubicBezTo>
                  <a:close/>
                  <a:moveTo>
                    <a:pt x="55" y="35"/>
                  </a:moveTo>
                  <a:cubicBezTo>
                    <a:pt x="55" y="53"/>
                    <a:pt x="55" y="71"/>
                    <a:pt x="55" y="89"/>
                  </a:cubicBezTo>
                  <a:cubicBezTo>
                    <a:pt x="58" y="90"/>
                    <a:pt x="61" y="90"/>
                    <a:pt x="64" y="89"/>
                  </a:cubicBezTo>
                  <a:cubicBezTo>
                    <a:pt x="66" y="89"/>
                    <a:pt x="68" y="87"/>
                    <a:pt x="70" y="86"/>
                  </a:cubicBezTo>
                  <a:cubicBezTo>
                    <a:pt x="70" y="85"/>
                    <a:pt x="70" y="85"/>
                    <a:pt x="71" y="84"/>
                  </a:cubicBezTo>
                  <a:cubicBezTo>
                    <a:pt x="71" y="83"/>
                    <a:pt x="71" y="83"/>
                    <a:pt x="71" y="82"/>
                  </a:cubicBezTo>
                  <a:cubicBezTo>
                    <a:pt x="72" y="79"/>
                    <a:pt x="73" y="75"/>
                    <a:pt x="73" y="70"/>
                  </a:cubicBezTo>
                  <a:cubicBezTo>
                    <a:pt x="72" y="66"/>
                    <a:pt x="72" y="62"/>
                    <a:pt x="72" y="57"/>
                  </a:cubicBezTo>
                  <a:cubicBezTo>
                    <a:pt x="72" y="55"/>
                    <a:pt x="72" y="54"/>
                    <a:pt x="72" y="52"/>
                  </a:cubicBezTo>
                  <a:cubicBezTo>
                    <a:pt x="72" y="50"/>
                    <a:pt x="72" y="48"/>
                    <a:pt x="72" y="47"/>
                  </a:cubicBezTo>
                  <a:cubicBezTo>
                    <a:pt x="72" y="45"/>
                    <a:pt x="72" y="44"/>
                    <a:pt x="71" y="42"/>
                  </a:cubicBezTo>
                  <a:cubicBezTo>
                    <a:pt x="71" y="41"/>
                    <a:pt x="70" y="40"/>
                    <a:pt x="70" y="39"/>
                  </a:cubicBezTo>
                  <a:cubicBezTo>
                    <a:pt x="68" y="37"/>
                    <a:pt x="66" y="36"/>
                    <a:pt x="64" y="36"/>
                  </a:cubicBezTo>
                  <a:cubicBezTo>
                    <a:pt x="61" y="35"/>
                    <a:pt x="58" y="35"/>
                    <a:pt x="56" y="35"/>
                  </a:cubicBezTo>
                  <a:cubicBezTo>
                    <a:pt x="55" y="35"/>
                    <a:pt x="55" y="35"/>
                    <a:pt x="55" y="35"/>
                  </a:cubicBezTo>
                  <a:close/>
                  <a:moveTo>
                    <a:pt x="95" y="34"/>
                  </a:moveTo>
                  <a:cubicBezTo>
                    <a:pt x="94" y="34"/>
                    <a:pt x="94" y="34"/>
                    <a:pt x="94" y="35"/>
                  </a:cubicBezTo>
                  <a:cubicBezTo>
                    <a:pt x="94" y="35"/>
                    <a:pt x="94" y="35"/>
                    <a:pt x="95" y="35"/>
                  </a:cubicBezTo>
                  <a:cubicBezTo>
                    <a:pt x="95" y="35"/>
                    <a:pt x="95" y="35"/>
                    <a:pt x="95" y="34"/>
                  </a:cubicBezTo>
                  <a:cubicBezTo>
                    <a:pt x="95" y="34"/>
                    <a:pt x="95" y="34"/>
                    <a:pt x="95" y="34"/>
                  </a:cubicBezTo>
                  <a:close/>
                  <a:moveTo>
                    <a:pt x="75" y="21"/>
                  </a:moveTo>
                  <a:cubicBezTo>
                    <a:pt x="75" y="22"/>
                    <a:pt x="75" y="22"/>
                    <a:pt x="76" y="22"/>
                  </a:cubicBezTo>
                  <a:cubicBezTo>
                    <a:pt x="76" y="22"/>
                    <a:pt x="76" y="21"/>
                    <a:pt x="76" y="21"/>
                  </a:cubicBezTo>
                  <a:cubicBezTo>
                    <a:pt x="76" y="21"/>
                    <a:pt x="76" y="21"/>
                    <a:pt x="76" y="20"/>
                  </a:cubicBezTo>
                  <a:cubicBezTo>
                    <a:pt x="76" y="20"/>
                    <a:pt x="75" y="20"/>
                    <a:pt x="75" y="20"/>
                  </a:cubicBezTo>
                  <a:cubicBezTo>
                    <a:pt x="75" y="20"/>
                    <a:pt x="75" y="21"/>
                    <a:pt x="75" y="21"/>
                  </a:cubicBezTo>
                  <a:close/>
                  <a:moveTo>
                    <a:pt x="53" y="20"/>
                  </a:moveTo>
                  <a:cubicBezTo>
                    <a:pt x="53" y="19"/>
                    <a:pt x="52" y="19"/>
                    <a:pt x="52" y="19"/>
                  </a:cubicBezTo>
                  <a:cubicBezTo>
                    <a:pt x="52" y="20"/>
                    <a:pt x="52" y="20"/>
                    <a:pt x="53" y="20"/>
                  </a:cubicBezTo>
                  <a:close/>
                  <a:moveTo>
                    <a:pt x="9" y="19"/>
                  </a:moveTo>
                  <a:cubicBezTo>
                    <a:pt x="9" y="18"/>
                    <a:pt x="9" y="18"/>
                    <a:pt x="9" y="18"/>
                  </a:cubicBezTo>
                  <a:cubicBezTo>
                    <a:pt x="8" y="17"/>
                    <a:pt x="8" y="17"/>
                    <a:pt x="8" y="18"/>
                  </a:cubicBezTo>
                  <a:cubicBezTo>
                    <a:pt x="8" y="18"/>
                    <a:pt x="8" y="19"/>
                    <a:pt x="9" y="19"/>
                  </a:cubicBezTo>
                  <a:close/>
                  <a:moveTo>
                    <a:pt x="106" y="18"/>
                  </a:moveTo>
                  <a:cubicBezTo>
                    <a:pt x="106" y="19"/>
                    <a:pt x="106" y="19"/>
                    <a:pt x="106" y="19"/>
                  </a:cubicBezTo>
                  <a:cubicBezTo>
                    <a:pt x="106" y="19"/>
                    <a:pt x="107" y="19"/>
                    <a:pt x="107" y="19"/>
                  </a:cubicBezTo>
                  <a:cubicBezTo>
                    <a:pt x="107" y="19"/>
                    <a:pt x="108" y="19"/>
                    <a:pt x="108" y="19"/>
                  </a:cubicBezTo>
                  <a:cubicBezTo>
                    <a:pt x="108" y="18"/>
                    <a:pt x="108" y="18"/>
                    <a:pt x="108" y="17"/>
                  </a:cubicBezTo>
                  <a:cubicBezTo>
                    <a:pt x="108" y="17"/>
                    <a:pt x="107" y="17"/>
                    <a:pt x="106" y="17"/>
                  </a:cubicBezTo>
                  <a:cubicBezTo>
                    <a:pt x="106" y="18"/>
                    <a:pt x="106" y="18"/>
                    <a:pt x="106" y="18"/>
                  </a:cubicBezTo>
                  <a:close/>
                  <a:moveTo>
                    <a:pt x="54" y="18"/>
                  </a:moveTo>
                  <a:cubicBezTo>
                    <a:pt x="55" y="19"/>
                    <a:pt x="55" y="18"/>
                    <a:pt x="55" y="18"/>
                  </a:cubicBezTo>
                  <a:cubicBezTo>
                    <a:pt x="55" y="18"/>
                    <a:pt x="55" y="17"/>
                    <a:pt x="55" y="17"/>
                  </a:cubicBezTo>
                  <a:cubicBezTo>
                    <a:pt x="54" y="17"/>
                    <a:pt x="54" y="17"/>
                    <a:pt x="54" y="18"/>
                  </a:cubicBezTo>
                  <a:cubicBezTo>
                    <a:pt x="54" y="18"/>
                    <a:pt x="54" y="18"/>
                    <a:pt x="54" y="18"/>
                  </a:cubicBezTo>
                  <a:close/>
                  <a:moveTo>
                    <a:pt x="47" y="17"/>
                  </a:moveTo>
                  <a:cubicBezTo>
                    <a:pt x="47" y="17"/>
                    <a:pt x="47" y="18"/>
                    <a:pt x="47" y="18"/>
                  </a:cubicBezTo>
                  <a:cubicBezTo>
                    <a:pt x="48" y="18"/>
                    <a:pt x="48" y="18"/>
                    <a:pt x="48" y="17"/>
                  </a:cubicBezTo>
                  <a:cubicBezTo>
                    <a:pt x="48" y="17"/>
                    <a:pt x="48" y="17"/>
                    <a:pt x="48" y="17"/>
                  </a:cubicBezTo>
                  <a:cubicBezTo>
                    <a:pt x="48" y="17"/>
                    <a:pt x="48" y="17"/>
                    <a:pt x="47" y="17"/>
                  </a:cubicBezTo>
                  <a:close/>
                  <a:moveTo>
                    <a:pt x="51" y="17"/>
                  </a:moveTo>
                  <a:cubicBezTo>
                    <a:pt x="52" y="17"/>
                    <a:pt x="52" y="17"/>
                    <a:pt x="52" y="16"/>
                  </a:cubicBezTo>
                  <a:cubicBezTo>
                    <a:pt x="52" y="16"/>
                    <a:pt x="51" y="16"/>
                    <a:pt x="51" y="16"/>
                  </a:cubicBezTo>
                  <a:cubicBezTo>
                    <a:pt x="50" y="16"/>
                    <a:pt x="50" y="16"/>
                    <a:pt x="51" y="17"/>
                  </a:cubicBezTo>
                  <a:close/>
                  <a:moveTo>
                    <a:pt x="47" y="15"/>
                  </a:moveTo>
                  <a:cubicBezTo>
                    <a:pt x="47" y="15"/>
                    <a:pt x="47" y="15"/>
                    <a:pt x="47" y="15"/>
                  </a:cubicBezTo>
                  <a:cubicBezTo>
                    <a:pt x="47" y="15"/>
                    <a:pt x="47" y="15"/>
                    <a:pt x="47" y="15"/>
                  </a:cubicBezTo>
                  <a:cubicBezTo>
                    <a:pt x="46" y="15"/>
                    <a:pt x="46" y="16"/>
                    <a:pt x="47" y="16"/>
                  </a:cubicBezTo>
                  <a:cubicBezTo>
                    <a:pt x="47" y="16"/>
                    <a:pt x="47" y="15"/>
                    <a:pt x="47" y="15"/>
                  </a:cubicBezTo>
                  <a:close/>
                  <a:moveTo>
                    <a:pt x="101" y="15"/>
                  </a:moveTo>
                  <a:cubicBezTo>
                    <a:pt x="101" y="16"/>
                    <a:pt x="101" y="16"/>
                    <a:pt x="102" y="16"/>
                  </a:cubicBezTo>
                  <a:cubicBezTo>
                    <a:pt x="102" y="16"/>
                    <a:pt x="102" y="16"/>
                    <a:pt x="102" y="16"/>
                  </a:cubicBezTo>
                  <a:cubicBezTo>
                    <a:pt x="103" y="16"/>
                    <a:pt x="103" y="16"/>
                    <a:pt x="103" y="17"/>
                  </a:cubicBezTo>
                  <a:cubicBezTo>
                    <a:pt x="103" y="17"/>
                    <a:pt x="103" y="17"/>
                    <a:pt x="103" y="17"/>
                  </a:cubicBezTo>
                  <a:cubicBezTo>
                    <a:pt x="104" y="16"/>
                    <a:pt x="104" y="16"/>
                    <a:pt x="104" y="16"/>
                  </a:cubicBezTo>
                  <a:cubicBezTo>
                    <a:pt x="104" y="15"/>
                    <a:pt x="103" y="15"/>
                    <a:pt x="103" y="15"/>
                  </a:cubicBezTo>
                  <a:cubicBezTo>
                    <a:pt x="103" y="15"/>
                    <a:pt x="102" y="15"/>
                    <a:pt x="102" y="15"/>
                  </a:cubicBezTo>
                  <a:cubicBezTo>
                    <a:pt x="101" y="15"/>
                    <a:pt x="101" y="15"/>
                    <a:pt x="101" y="15"/>
                  </a:cubicBezTo>
                  <a:close/>
                  <a:moveTo>
                    <a:pt x="69" y="15"/>
                  </a:moveTo>
                  <a:cubicBezTo>
                    <a:pt x="69" y="16"/>
                    <a:pt x="69" y="16"/>
                    <a:pt x="70" y="16"/>
                  </a:cubicBezTo>
                  <a:cubicBezTo>
                    <a:pt x="70" y="16"/>
                    <a:pt x="70" y="16"/>
                    <a:pt x="70" y="15"/>
                  </a:cubicBezTo>
                  <a:cubicBezTo>
                    <a:pt x="71" y="15"/>
                    <a:pt x="70" y="15"/>
                    <a:pt x="70" y="15"/>
                  </a:cubicBezTo>
                  <a:cubicBezTo>
                    <a:pt x="69" y="15"/>
                    <a:pt x="69" y="15"/>
                    <a:pt x="69" y="15"/>
                  </a:cubicBezTo>
                  <a:close/>
                  <a:moveTo>
                    <a:pt x="17" y="16"/>
                  </a:moveTo>
                  <a:cubicBezTo>
                    <a:pt x="17" y="16"/>
                    <a:pt x="17" y="15"/>
                    <a:pt x="17" y="15"/>
                  </a:cubicBezTo>
                  <a:cubicBezTo>
                    <a:pt x="17" y="15"/>
                    <a:pt x="17" y="15"/>
                    <a:pt x="17" y="15"/>
                  </a:cubicBezTo>
                  <a:cubicBezTo>
                    <a:pt x="17" y="15"/>
                    <a:pt x="16" y="15"/>
                    <a:pt x="17" y="16"/>
                  </a:cubicBezTo>
                  <a:close/>
                  <a:moveTo>
                    <a:pt x="67" y="15"/>
                  </a:moveTo>
                  <a:cubicBezTo>
                    <a:pt x="68" y="15"/>
                    <a:pt x="68" y="15"/>
                    <a:pt x="68" y="15"/>
                  </a:cubicBezTo>
                  <a:cubicBezTo>
                    <a:pt x="68" y="14"/>
                    <a:pt x="68" y="14"/>
                    <a:pt x="67" y="14"/>
                  </a:cubicBezTo>
                  <a:cubicBezTo>
                    <a:pt x="67" y="14"/>
                    <a:pt x="67" y="15"/>
                    <a:pt x="67" y="15"/>
                  </a:cubicBezTo>
                  <a:close/>
                  <a:moveTo>
                    <a:pt x="48" y="15"/>
                  </a:moveTo>
                  <a:cubicBezTo>
                    <a:pt x="48" y="15"/>
                    <a:pt x="48" y="15"/>
                    <a:pt x="48" y="15"/>
                  </a:cubicBezTo>
                  <a:cubicBezTo>
                    <a:pt x="49" y="16"/>
                    <a:pt x="49" y="15"/>
                    <a:pt x="49" y="15"/>
                  </a:cubicBezTo>
                  <a:cubicBezTo>
                    <a:pt x="49" y="15"/>
                    <a:pt x="49" y="15"/>
                    <a:pt x="49" y="14"/>
                  </a:cubicBezTo>
                  <a:cubicBezTo>
                    <a:pt x="49" y="14"/>
                    <a:pt x="49" y="14"/>
                    <a:pt x="49" y="14"/>
                  </a:cubicBezTo>
                  <a:cubicBezTo>
                    <a:pt x="48" y="14"/>
                    <a:pt x="48" y="14"/>
                    <a:pt x="48" y="15"/>
                  </a:cubicBezTo>
                  <a:close/>
                  <a:moveTo>
                    <a:pt x="51" y="14"/>
                  </a:moveTo>
                  <a:cubicBezTo>
                    <a:pt x="51" y="14"/>
                    <a:pt x="52" y="14"/>
                    <a:pt x="52" y="14"/>
                  </a:cubicBezTo>
                  <a:cubicBezTo>
                    <a:pt x="52" y="14"/>
                    <a:pt x="52" y="14"/>
                    <a:pt x="51" y="14"/>
                  </a:cubicBezTo>
                  <a:cubicBezTo>
                    <a:pt x="51" y="14"/>
                    <a:pt x="51" y="14"/>
                    <a:pt x="51" y="14"/>
                  </a:cubicBezTo>
                  <a:close/>
                  <a:moveTo>
                    <a:pt x="1" y="14"/>
                  </a:moveTo>
                  <a:cubicBezTo>
                    <a:pt x="1" y="15"/>
                    <a:pt x="1" y="16"/>
                    <a:pt x="1" y="16"/>
                  </a:cubicBezTo>
                  <a:cubicBezTo>
                    <a:pt x="1" y="17"/>
                    <a:pt x="1" y="18"/>
                    <a:pt x="2" y="19"/>
                  </a:cubicBezTo>
                  <a:cubicBezTo>
                    <a:pt x="2" y="19"/>
                    <a:pt x="2" y="18"/>
                    <a:pt x="3" y="18"/>
                  </a:cubicBezTo>
                  <a:cubicBezTo>
                    <a:pt x="3" y="18"/>
                    <a:pt x="3" y="17"/>
                    <a:pt x="3" y="17"/>
                  </a:cubicBezTo>
                  <a:cubicBezTo>
                    <a:pt x="3" y="16"/>
                    <a:pt x="3" y="15"/>
                    <a:pt x="3" y="14"/>
                  </a:cubicBezTo>
                  <a:cubicBezTo>
                    <a:pt x="3" y="14"/>
                    <a:pt x="3" y="14"/>
                    <a:pt x="2" y="14"/>
                  </a:cubicBezTo>
                  <a:cubicBezTo>
                    <a:pt x="2" y="14"/>
                    <a:pt x="2" y="14"/>
                    <a:pt x="1" y="14"/>
                  </a:cubicBezTo>
                  <a:close/>
                  <a:moveTo>
                    <a:pt x="95" y="14"/>
                  </a:moveTo>
                  <a:cubicBezTo>
                    <a:pt x="95" y="14"/>
                    <a:pt x="95" y="14"/>
                    <a:pt x="94" y="14"/>
                  </a:cubicBezTo>
                  <a:cubicBezTo>
                    <a:pt x="94" y="14"/>
                    <a:pt x="93" y="14"/>
                    <a:pt x="93" y="15"/>
                  </a:cubicBezTo>
                  <a:cubicBezTo>
                    <a:pt x="94" y="15"/>
                    <a:pt x="94" y="15"/>
                    <a:pt x="94" y="15"/>
                  </a:cubicBezTo>
                  <a:cubicBezTo>
                    <a:pt x="95" y="15"/>
                    <a:pt x="95" y="15"/>
                    <a:pt x="96" y="15"/>
                  </a:cubicBezTo>
                  <a:cubicBezTo>
                    <a:pt x="96" y="15"/>
                    <a:pt x="96" y="15"/>
                    <a:pt x="96" y="16"/>
                  </a:cubicBezTo>
                  <a:cubicBezTo>
                    <a:pt x="97" y="16"/>
                    <a:pt x="97" y="16"/>
                    <a:pt x="97" y="16"/>
                  </a:cubicBezTo>
                  <a:cubicBezTo>
                    <a:pt x="98" y="15"/>
                    <a:pt x="98" y="15"/>
                    <a:pt x="97" y="14"/>
                  </a:cubicBezTo>
                  <a:cubicBezTo>
                    <a:pt x="97" y="14"/>
                    <a:pt x="96" y="14"/>
                    <a:pt x="95" y="14"/>
                  </a:cubicBezTo>
                  <a:close/>
                  <a:moveTo>
                    <a:pt x="66" y="14"/>
                  </a:moveTo>
                  <a:cubicBezTo>
                    <a:pt x="65" y="14"/>
                    <a:pt x="65" y="14"/>
                    <a:pt x="65" y="14"/>
                  </a:cubicBezTo>
                  <a:cubicBezTo>
                    <a:pt x="64" y="14"/>
                    <a:pt x="64" y="14"/>
                    <a:pt x="64" y="14"/>
                  </a:cubicBezTo>
                  <a:cubicBezTo>
                    <a:pt x="64" y="13"/>
                    <a:pt x="64" y="13"/>
                    <a:pt x="63" y="13"/>
                  </a:cubicBezTo>
                  <a:cubicBezTo>
                    <a:pt x="63" y="14"/>
                    <a:pt x="63" y="14"/>
                    <a:pt x="64" y="15"/>
                  </a:cubicBezTo>
                  <a:cubicBezTo>
                    <a:pt x="65" y="15"/>
                    <a:pt x="65" y="15"/>
                    <a:pt x="66" y="14"/>
                  </a:cubicBezTo>
                  <a:close/>
                  <a:moveTo>
                    <a:pt x="37" y="13"/>
                  </a:moveTo>
                  <a:cubicBezTo>
                    <a:pt x="38" y="13"/>
                    <a:pt x="38" y="14"/>
                    <a:pt x="38" y="14"/>
                  </a:cubicBezTo>
                  <a:cubicBezTo>
                    <a:pt x="39" y="14"/>
                    <a:pt x="39" y="13"/>
                    <a:pt x="38" y="13"/>
                  </a:cubicBezTo>
                  <a:cubicBezTo>
                    <a:pt x="38" y="12"/>
                    <a:pt x="38" y="12"/>
                    <a:pt x="37" y="13"/>
                  </a:cubicBezTo>
                  <a:close/>
                  <a:moveTo>
                    <a:pt x="12" y="13"/>
                  </a:moveTo>
                  <a:lnTo>
                    <a:pt x="12" y="13"/>
                  </a:lnTo>
                  <a:cubicBezTo>
                    <a:pt x="12" y="13"/>
                    <a:pt x="12" y="13"/>
                    <a:pt x="12" y="13"/>
                  </a:cubicBezTo>
                  <a:close/>
                  <a:moveTo>
                    <a:pt x="98" y="13"/>
                  </a:moveTo>
                  <a:cubicBezTo>
                    <a:pt x="98" y="13"/>
                    <a:pt x="99" y="13"/>
                    <a:pt x="99" y="13"/>
                  </a:cubicBezTo>
                  <a:cubicBezTo>
                    <a:pt x="99" y="13"/>
                    <a:pt x="100" y="13"/>
                    <a:pt x="99" y="12"/>
                  </a:cubicBezTo>
                  <a:cubicBezTo>
                    <a:pt x="99" y="12"/>
                    <a:pt x="99" y="12"/>
                    <a:pt x="98" y="12"/>
                  </a:cubicBezTo>
                  <a:cubicBezTo>
                    <a:pt x="98" y="12"/>
                    <a:pt x="98" y="13"/>
                    <a:pt x="98" y="13"/>
                  </a:cubicBezTo>
                  <a:close/>
                  <a:moveTo>
                    <a:pt x="51" y="13"/>
                  </a:moveTo>
                  <a:cubicBezTo>
                    <a:pt x="51" y="13"/>
                    <a:pt x="51" y="13"/>
                    <a:pt x="51" y="13"/>
                  </a:cubicBezTo>
                  <a:cubicBezTo>
                    <a:pt x="52" y="13"/>
                    <a:pt x="52" y="13"/>
                    <a:pt x="52" y="12"/>
                  </a:cubicBezTo>
                  <a:cubicBezTo>
                    <a:pt x="52" y="12"/>
                    <a:pt x="52" y="12"/>
                    <a:pt x="52" y="12"/>
                  </a:cubicBezTo>
                  <a:cubicBezTo>
                    <a:pt x="51" y="12"/>
                    <a:pt x="51" y="13"/>
                    <a:pt x="51" y="13"/>
                  </a:cubicBezTo>
                  <a:close/>
                  <a:moveTo>
                    <a:pt x="49" y="12"/>
                  </a:moveTo>
                  <a:cubicBezTo>
                    <a:pt x="49" y="13"/>
                    <a:pt x="49" y="14"/>
                    <a:pt x="49" y="14"/>
                  </a:cubicBezTo>
                  <a:cubicBezTo>
                    <a:pt x="50" y="14"/>
                    <a:pt x="50" y="13"/>
                    <a:pt x="50" y="13"/>
                  </a:cubicBezTo>
                  <a:cubicBezTo>
                    <a:pt x="50" y="13"/>
                    <a:pt x="50" y="12"/>
                    <a:pt x="50" y="12"/>
                  </a:cubicBezTo>
                  <a:cubicBezTo>
                    <a:pt x="50" y="12"/>
                    <a:pt x="49" y="12"/>
                    <a:pt x="49" y="12"/>
                  </a:cubicBezTo>
                  <a:close/>
                  <a:moveTo>
                    <a:pt x="107" y="13"/>
                  </a:moveTo>
                  <a:cubicBezTo>
                    <a:pt x="107" y="12"/>
                    <a:pt x="107" y="12"/>
                    <a:pt x="107" y="12"/>
                  </a:cubicBezTo>
                  <a:cubicBezTo>
                    <a:pt x="106" y="12"/>
                    <a:pt x="106" y="12"/>
                    <a:pt x="106" y="12"/>
                  </a:cubicBezTo>
                  <a:cubicBezTo>
                    <a:pt x="105" y="12"/>
                    <a:pt x="105" y="13"/>
                    <a:pt x="105" y="14"/>
                  </a:cubicBezTo>
                  <a:cubicBezTo>
                    <a:pt x="105" y="14"/>
                    <a:pt x="105" y="15"/>
                    <a:pt x="106" y="15"/>
                  </a:cubicBezTo>
                  <a:cubicBezTo>
                    <a:pt x="106" y="14"/>
                    <a:pt x="106" y="14"/>
                    <a:pt x="107" y="14"/>
                  </a:cubicBezTo>
                  <a:cubicBezTo>
                    <a:pt x="107" y="13"/>
                    <a:pt x="108" y="13"/>
                    <a:pt x="107" y="13"/>
                  </a:cubicBezTo>
                  <a:close/>
                  <a:moveTo>
                    <a:pt x="87" y="12"/>
                  </a:moveTo>
                  <a:cubicBezTo>
                    <a:pt x="88" y="12"/>
                    <a:pt x="88" y="12"/>
                    <a:pt x="88" y="12"/>
                  </a:cubicBezTo>
                  <a:cubicBezTo>
                    <a:pt x="88" y="12"/>
                    <a:pt x="88" y="12"/>
                    <a:pt x="88" y="12"/>
                  </a:cubicBezTo>
                  <a:cubicBezTo>
                    <a:pt x="88" y="12"/>
                    <a:pt x="88" y="12"/>
                    <a:pt x="88" y="12"/>
                  </a:cubicBezTo>
                  <a:cubicBezTo>
                    <a:pt x="88" y="11"/>
                    <a:pt x="88" y="11"/>
                    <a:pt x="88" y="11"/>
                  </a:cubicBezTo>
                  <a:cubicBezTo>
                    <a:pt x="87" y="11"/>
                    <a:pt x="87" y="12"/>
                    <a:pt x="87" y="12"/>
                  </a:cubicBezTo>
                  <a:close/>
                  <a:moveTo>
                    <a:pt x="75" y="13"/>
                  </a:moveTo>
                  <a:cubicBezTo>
                    <a:pt x="76" y="14"/>
                    <a:pt x="76" y="14"/>
                    <a:pt x="77" y="13"/>
                  </a:cubicBezTo>
                  <a:cubicBezTo>
                    <a:pt x="77" y="13"/>
                    <a:pt x="77" y="12"/>
                    <a:pt x="77" y="12"/>
                  </a:cubicBezTo>
                  <a:cubicBezTo>
                    <a:pt x="76" y="11"/>
                    <a:pt x="76" y="11"/>
                    <a:pt x="76" y="12"/>
                  </a:cubicBezTo>
                  <a:cubicBezTo>
                    <a:pt x="75" y="12"/>
                    <a:pt x="75" y="13"/>
                    <a:pt x="75" y="13"/>
                  </a:cubicBezTo>
                  <a:close/>
                  <a:moveTo>
                    <a:pt x="104" y="12"/>
                  </a:moveTo>
                  <a:cubicBezTo>
                    <a:pt x="104" y="11"/>
                    <a:pt x="104" y="11"/>
                    <a:pt x="103" y="11"/>
                  </a:cubicBezTo>
                  <a:cubicBezTo>
                    <a:pt x="102" y="11"/>
                    <a:pt x="102" y="11"/>
                    <a:pt x="102" y="12"/>
                  </a:cubicBezTo>
                  <a:cubicBezTo>
                    <a:pt x="102" y="12"/>
                    <a:pt x="102" y="13"/>
                    <a:pt x="103" y="13"/>
                  </a:cubicBezTo>
                  <a:cubicBezTo>
                    <a:pt x="103" y="13"/>
                    <a:pt x="103" y="13"/>
                    <a:pt x="103" y="12"/>
                  </a:cubicBezTo>
                  <a:cubicBezTo>
                    <a:pt x="104" y="12"/>
                    <a:pt x="104" y="12"/>
                    <a:pt x="104" y="12"/>
                  </a:cubicBezTo>
                  <a:close/>
                  <a:moveTo>
                    <a:pt x="9" y="12"/>
                  </a:moveTo>
                  <a:cubicBezTo>
                    <a:pt x="9" y="12"/>
                    <a:pt x="9" y="12"/>
                    <a:pt x="10" y="12"/>
                  </a:cubicBezTo>
                  <a:cubicBezTo>
                    <a:pt x="10" y="12"/>
                    <a:pt x="10" y="12"/>
                    <a:pt x="11" y="12"/>
                  </a:cubicBezTo>
                  <a:cubicBezTo>
                    <a:pt x="11" y="11"/>
                    <a:pt x="10" y="11"/>
                    <a:pt x="10" y="11"/>
                  </a:cubicBezTo>
                  <a:cubicBezTo>
                    <a:pt x="9" y="11"/>
                    <a:pt x="9" y="11"/>
                    <a:pt x="9" y="12"/>
                  </a:cubicBezTo>
                  <a:close/>
                  <a:moveTo>
                    <a:pt x="100" y="11"/>
                  </a:moveTo>
                  <a:cubicBezTo>
                    <a:pt x="100" y="11"/>
                    <a:pt x="100" y="11"/>
                    <a:pt x="100" y="11"/>
                  </a:cubicBezTo>
                  <a:cubicBezTo>
                    <a:pt x="100" y="11"/>
                    <a:pt x="100" y="11"/>
                    <a:pt x="100" y="11"/>
                  </a:cubicBezTo>
                  <a:cubicBezTo>
                    <a:pt x="100" y="11"/>
                    <a:pt x="100" y="11"/>
                    <a:pt x="100" y="11"/>
                  </a:cubicBezTo>
                  <a:cubicBezTo>
                    <a:pt x="101" y="11"/>
                    <a:pt x="101" y="11"/>
                    <a:pt x="101" y="10"/>
                  </a:cubicBezTo>
                  <a:cubicBezTo>
                    <a:pt x="100" y="10"/>
                    <a:pt x="100" y="10"/>
                    <a:pt x="100" y="11"/>
                  </a:cubicBezTo>
                  <a:close/>
                  <a:moveTo>
                    <a:pt x="75" y="9"/>
                  </a:moveTo>
                  <a:cubicBezTo>
                    <a:pt x="75" y="9"/>
                    <a:pt x="75" y="9"/>
                    <a:pt x="75" y="9"/>
                  </a:cubicBezTo>
                  <a:cubicBezTo>
                    <a:pt x="75" y="9"/>
                    <a:pt x="75" y="9"/>
                    <a:pt x="75" y="9"/>
                  </a:cubicBezTo>
                  <a:cubicBezTo>
                    <a:pt x="75" y="9"/>
                    <a:pt x="76" y="9"/>
                    <a:pt x="76" y="9"/>
                  </a:cubicBezTo>
                  <a:cubicBezTo>
                    <a:pt x="76" y="8"/>
                    <a:pt x="76" y="8"/>
                    <a:pt x="76" y="8"/>
                  </a:cubicBezTo>
                  <a:cubicBezTo>
                    <a:pt x="75" y="8"/>
                    <a:pt x="75" y="8"/>
                    <a:pt x="75" y="8"/>
                  </a:cubicBezTo>
                  <a:cubicBezTo>
                    <a:pt x="75" y="9"/>
                    <a:pt x="75" y="9"/>
                    <a:pt x="75" y="9"/>
                  </a:cubicBezTo>
                  <a:close/>
                  <a:moveTo>
                    <a:pt x="79" y="2"/>
                  </a:moveTo>
                  <a:cubicBezTo>
                    <a:pt x="79" y="1"/>
                    <a:pt x="79" y="1"/>
                    <a:pt x="79" y="1"/>
                  </a:cubicBezTo>
                  <a:cubicBezTo>
                    <a:pt x="79" y="1"/>
                    <a:pt x="80" y="1"/>
                    <a:pt x="80" y="1"/>
                  </a:cubicBezTo>
                  <a:cubicBezTo>
                    <a:pt x="80" y="1"/>
                    <a:pt x="81" y="1"/>
                    <a:pt x="81" y="1"/>
                  </a:cubicBezTo>
                  <a:cubicBezTo>
                    <a:pt x="81" y="1"/>
                    <a:pt x="82" y="1"/>
                    <a:pt x="82" y="2"/>
                  </a:cubicBezTo>
                  <a:cubicBezTo>
                    <a:pt x="82" y="2"/>
                    <a:pt x="82" y="3"/>
                    <a:pt x="81" y="3"/>
                  </a:cubicBezTo>
                  <a:cubicBezTo>
                    <a:pt x="80" y="3"/>
                    <a:pt x="80" y="4"/>
                    <a:pt x="81" y="4"/>
                  </a:cubicBezTo>
                  <a:cubicBezTo>
                    <a:pt x="81" y="4"/>
                    <a:pt x="82" y="4"/>
                    <a:pt x="82" y="4"/>
                  </a:cubicBezTo>
                  <a:cubicBezTo>
                    <a:pt x="82" y="4"/>
                    <a:pt x="82" y="3"/>
                    <a:pt x="82" y="3"/>
                  </a:cubicBezTo>
                  <a:cubicBezTo>
                    <a:pt x="82" y="4"/>
                    <a:pt x="83" y="4"/>
                    <a:pt x="83" y="5"/>
                  </a:cubicBezTo>
                  <a:cubicBezTo>
                    <a:pt x="82" y="5"/>
                    <a:pt x="81" y="5"/>
                    <a:pt x="81" y="6"/>
                  </a:cubicBezTo>
                  <a:cubicBezTo>
                    <a:pt x="80" y="7"/>
                    <a:pt x="81" y="8"/>
                    <a:pt x="82" y="8"/>
                  </a:cubicBezTo>
                  <a:cubicBezTo>
                    <a:pt x="81" y="8"/>
                    <a:pt x="81" y="9"/>
                    <a:pt x="81" y="9"/>
                  </a:cubicBezTo>
                  <a:cubicBezTo>
                    <a:pt x="81" y="10"/>
                    <a:pt x="80" y="10"/>
                    <a:pt x="79" y="10"/>
                  </a:cubicBezTo>
                  <a:cubicBezTo>
                    <a:pt x="80" y="9"/>
                    <a:pt x="80" y="9"/>
                    <a:pt x="80" y="8"/>
                  </a:cubicBezTo>
                  <a:cubicBezTo>
                    <a:pt x="80" y="7"/>
                    <a:pt x="79" y="7"/>
                    <a:pt x="79" y="7"/>
                  </a:cubicBezTo>
                  <a:cubicBezTo>
                    <a:pt x="79" y="7"/>
                    <a:pt x="78" y="7"/>
                    <a:pt x="78" y="7"/>
                  </a:cubicBezTo>
                  <a:cubicBezTo>
                    <a:pt x="78" y="8"/>
                    <a:pt x="78" y="8"/>
                    <a:pt x="78" y="8"/>
                  </a:cubicBezTo>
                  <a:cubicBezTo>
                    <a:pt x="78" y="8"/>
                    <a:pt x="78" y="9"/>
                    <a:pt x="77" y="9"/>
                  </a:cubicBezTo>
                  <a:cubicBezTo>
                    <a:pt x="77" y="9"/>
                    <a:pt x="77" y="10"/>
                    <a:pt x="77" y="10"/>
                  </a:cubicBezTo>
                  <a:cubicBezTo>
                    <a:pt x="77" y="10"/>
                    <a:pt x="78" y="10"/>
                    <a:pt x="78" y="10"/>
                  </a:cubicBezTo>
                  <a:cubicBezTo>
                    <a:pt x="78" y="10"/>
                    <a:pt x="78" y="10"/>
                    <a:pt x="79" y="10"/>
                  </a:cubicBezTo>
                  <a:cubicBezTo>
                    <a:pt x="79" y="10"/>
                    <a:pt x="80" y="11"/>
                    <a:pt x="81" y="11"/>
                  </a:cubicBezTo>
                  <a:cubicBezTo>
                    <a:pt x="81" y="11"/>
                    <a:pt x="82" y="11"/>
                    <a:pt x="82" y="11"/>
                  </a:cubicBezTo>
                  <a:cubicBezTo>
                    <a:pt x="83" y="11"/>
                    <a:pt x="83" y="11"/>
                    <a:pt x="83" y="11"/>
                  </a:cubicBezTo>
                  <a:cubicBezTo>
                    <a:pt x="83" y="10"/>
                    <a:pt x="84" y="10"/>
                    <a:pt x="84" y="10"/>
                  </a:cubicBezTo>
                  <a:cubicBezTo>
                    <a:pt x="84" y="10"/>
                    <a:pt x="85" y="11"/>
                    <a:pt x="85" y="11"/>
                  </a:cubicBezTo>
                  <a:cubicBezTo>
                    <a:pt x="85" y="11"/>
                    <a:pt x="85" y="11"/>
                    <a:pt x="85" y="11"/>
                  </a:cubicBezTo>
                  <a:cubicBezTo>
                    <a:pt x="86" y="11"/>
                    <a:pt x="86" y="11"/>
                    <a:pt x="86" y="11"/>
                  </a:cubicBezTo>
                  <a:cubicBezTo>
                    <a:pt x="86" y="10"/>
                    <a:pt x="86" y="10"/>
                    <a:pt x="86" y="10"/>
                  </a:cubicBezTo>
                  <a:cubicBezTo>
                    <a:pt x="85" y="10"/>
                    <a:pt x="85" y="10"/>
                    <a:pt x="85" y="10"/>
                  </a:cubicBezTo>
                  <a:cubicBezTo>
                    <a:pt x="85" y="10"/>
                    <a:pt x="84" y="10"/>
                    <a:pt x="84" y="9"/>
                  </a:cubicBezTo>
                  <a:cubicBezTo>
                    <a:pt x="84" y="9"/>
                    <a:pt x="84" y="9"/>
                    <a:pt x="85" y="9"/>
                  </a:cubicBezTo>
                  <a:cubicBezTo>
                    <a:pt x="85" y="9"/>
                    <a:pt x="85" y="8"/>
                    <a:pt x="86" y="8"/>
                  </a:cubicBezTo>
                  <a:cubicBezTo>
                    <a:pt x="86" y="8"/>
                    <a:pt x="86" y="8"/>
                    <a:pt x="86" y="7"/>
                  </a:cubicBezTo>
                  <a:cubicBezTo>
                    <a:pt x="86" y="7"/>
                    <a:pt x="86" y="7"/>
                    <a:pt x="87" y="7"/>
                  </a:cubicBezTo>
                  <a:cubicBezTo>
                    <a:pt x="87" y="7"/>
                    <a:pt x="87" y="7"/>
                    <a:pt x="87" y="8"/>
                  </a:cubicBezTo>
                  <a:cubicBezTo>
                    <a:pt x="87" y="8"/>
                    <a:pt x="87" y="8"/>
                    <a:pt x="87" y="9"/>
                  </a:cubicBezTo>
                  <a:cubicBezTo>
                    <a:pt x="88" y="9"/>
                    <a:pt x="88" y="9"/>
                    <a:pt x="88" y="10"/>
                  </a:cubicBezTo>
                  <a:cubicBezTo>
                    <a:pt x="88" y="10"/>
                    <a:pt x="88" y="10"/>
                    <a:pt x="88" y="10"/>
                  </a:cubicBezTo>
                  <a:cubicBezTo>
                    <a:pt x="89" y="10"/>
                    <a:pt x="89" y="10"/>
                    <a:pt x="89" y="10"/>
                  </a:cubicBezTo>
                  <a:cubicBezTo>
                    <a:pt x="89" y="10"/>
                    <a:pt x="89" y="9"/>
                    <a:pt x="90" y="9"/>
                  </a:cubicBezTo>
                  <a:cubicBezTo>
                    <a:pt x="90" y="9"/>
                    <a:pt x="90" y="9"/>
                    <a:pt x="91" y="9"/>
                  </a:cubicBezTo>
                  <a:cubicBezTo>
                    <a:pt x="91" y="8"/>
                    <a:pt x="91" y="8"/>
                    <a:pt x="92" y="8"/>
                  </a:cubicBezTo>
                  <a:cubicBezTo>
                    <a:pt x="92" y="8"/>
                    <a:pt x="92" y="8"/>
                    <a:pt x="92" y="8"/>
                  </a:cubicBezTo>
                  <a:cubicBezTo>
                    <a:pt x="93" y="8"/>
                    <a:pt x="93" y="8"/>
                    <a:pt x="93" y="8"/>
                  </a:cubicBezTo>
                  <a:cubicBezTo>
                    <a:pt x="93" y="8"/>
                    <a:pt x="94" y="8"/>
                    <a:pt x="94" y="8"/>
                  </a:cubicBezTo>
                  <a:cubicBezTo>
                    <a:pt x="94" y="8"/>
                    <a:pt x="94" y="8"/>
                    <a:pt x="95" y="7"/>
                  </a:cubicBezTo>
                  <a:cubicBezTo>
                    <a:pt x="95" y="8"/>
                    <a:pt x="95" y="8"/>
                    <a:pt x="95" y="9"/>
                  </a:cubicBezTo>
                  <a:cubicBezTo>
                    <a:pt x="94" y="9"/>
                    <a:pt x="94" y="10"/>
                    <a:pt x="93" y="10"/>
                  </a:cubicBezTo>
                  <a:cubicBezTo>
                    <a:pt x="93" y="11"/>
                    <a:pt x="92" y="11"/>
                    <a:pt x="92" y="12"/>
                  </a:cubicBezTo>
                  <a:cubicBezTo>
                    <a:pt x="92" y="12"/>
                    <a:pt x="92" y="12"/>
                    <a:pt x="92" y="12"/>
                  </a:cubicBezTo>
                  <a:cubicBezTo>
                    <a:pt x="92" y="12"/>
                    <a:pt x="93" y="12"/>
                    <a:pt x="93" y="12"/>
                  </a:cubicBezTo>
                  <a:cubicBezTo>
                    <a:pt x="93" y="12"/>
                    <a:pt x="93" y="12"/>
                    <a:pt x="94" y="12"/>
                  </a:cubicBezTo>
                  <a:cubicBezTo>
                    <a:pt x="94" y="12"/>
                    <a:pt x="94" y="12"/>
                    <a:pt x="95" y="12"/>
                  </a:cubicBezTo>
                  <a:cubicBezTo>
                    <a:pt x="95" y="12"/>
                    <a:pt x="95" y="11"/>
                    <a:pt x="95" y="11"/>
                  </a:cubicBezTo>
                  <a:cubicBezTo>
                    <a:pt x="95" y="10"/>
                    <a:pt x="95" y="10"/>
                    <a:pt x="95" y="10"/>
                  </a:cubicBezTo>
                  <a:cubicBezTo>
                    <a:pt x="96" y="9"/>
                    <a:pt x="96" y="9"/>
                    <a:pt x="96" y="10"/>
                  </a:cubicBezTo>
                  <a:cubicBezTo>
                    <a:pt x="96" y="10"/>
                    <a:pt x="97" y="10"/>
                    <a:pt x="97" y="10"/>
                  </a:cubicBezTo>
                  <a:cubicBezTo>
                    <a:pt x="97" y="10"/>
                    <a:pt x="97" y="10"/>
                    <a:pt x="97" y="9"/>
                  </a:cubicBezTo>
                  <a:cubicBezTo>
                    <a:pt x="98" y="9"/>
                    <a:pt x="98" y="9"/>
                    <a:pt x="98" y="9"/>
                  </a:cubicBezTo>
                  <a:cubicBezTo>
                    <a:pt x="99" y="9"/>
                    <a:pt x="99" y="9"/>
                    <a:pt x="99" y="9"/>
                  </a:cubicBezTo>
                  <a:cubicBezTo>
                    <a:pt x="100" y="9"/>
                    <a:pt x="100" y="9"/>
                    <a:pt x="100" y="9"/>
                  </a:cubicBezTo>
                  <a:cubicBezTo>
                    <a:pt x="101" y="9"/>
                    <a:pt x="101" y="9"/>
                    <a:pt x="101" y="8"/>
                  </a:cubicBezTo>
                  <a:cubicBezTo>
                    <a:pt x="101" y="8"/>
                    <a:pt x="101" y="7"/>
                    <a:pt x="101" y="7"/>
                  </a:cubicBezTo>
                  <a:cubicBezTo>
                    <a:pt x="102" y="7"/>
                    <a:pt x="102" y="7"/>
                    <a:pt x="103" y="7"/>
                  </a:cubicBezTo>
                  <a:cubicBezTo>
                    <a:pt x="103" y="7"/>
                    <a:pt x="103" y="7"/>
                    <a:pt x="104" y="7"/>
                  </a:cubicBezTo>
                  <a:cubicBezTo>
                    <a:pt x="103" y="8"/>
                    <a:pt x="103" y="8"/>
                    <a:pt x="103" y="8"/>
                  </a:cubicBezTo>
                  <a:cubicBezTo>
                    <a:pt x="103" y="7"/>
                    <a:pt x="103" y="7"/>
                    <a:pt x="103" y="7"/>
                  </a:cubicBezTo>
                  <a:cubicBezTo>
                    <a:pt x="102" y="8"/>
                    <a:pt x="102" y="8"/>
                    <a:pt x="102" y="9"/>
                  </a:cubicBezTo>
                  <a:cubicBezTo>
                    <a:pt x="102" y="9"/>
                    <a:pt x="102" y="9"/>
                    <a:pt x="102" y="10"/>
                  </a:cubicBezTo>
                  <a:cubicBezTo>
                    <a:pt x="103" y="10"/>
                    <a:pt x="103" y="10"/>
                    <a:pt x="104" y="10"/>
                  </a:cubicBezTo>
                  <a:cubicBezTo>
                    <a:pt x="104" y="10"/>
                    <a:pt x="105" y="10"/>
                    <a:pt x="105" y="10"/>
                  </a:cubicBezTo>
                  <a:cubicBezTo>
                    <a:pt x="105" y="10"/>
                    <a:pt x="105" y="10"/>
                    <a:pt x="105" y="10"/>
                  </a:cubicBezTo>
                  <a:cubicBezTo>
                    <a:pt x="105" y="10"/>
                    <a:pt x="105" y="9"/>
                    <a:pt x="105" y="9"/>
                  </a:cubicBezTo>
                  <a:cubicBezTo>
                    <a:pt x="106" y="10"/>
                    <a:pt x="107" y="10"/>
                    <a:pt x="107" y="11"/>
                  </a:cubicBezTo>
                  <a:cubicBezTo>
                    <a:pt x="108" y="11"/>
                    <a:pt x="108" y="12"/>
                    <a:pt x="109" y="12"/>
                  </a:cubicBezTo>
                  <a:cubicBezTo>
                    <a:pt x="108" y="13"/>
                    <a:pt x="108" y="13"/>
                    <a:pt x="108" y="14"/>
                  </a:cubicBezTo>
                  <a:cubicBezTo>
                    <a:pt x="108" y="14"/>
                    <a:pt x="108" y="15"/>
                    <a:pt x="108" y="15"/>
                  </a:cubicBezTo>
                  <a:cubicBezTo>
                    <a:pt x="109" y="16"/>
                    <a:pt x="109" y="16"/>
                    <a:pt x="109" y="16"/>
                  </a:cubicBezTo>
                  <a:cubicBezTo>
                    <a:pt x="110" y="16"/>
                    <a:pt x="110" y="16"/>
                    <a:pt x="110" y="16"/>
                  </a:cubicBezTo>
                  <a:cubicBezTo>
                    <a:pt x="111" y="16"/>
                    <a:pt x="111" y="16"/>
                    <a:pt x="111" y="16"/>
                  </a:cubicBezTo>
                  <a:cubicBezTo>
                    <a:pt x="110" y="15"/>
                    <a:pt x="110" y="15"/>
                    <a:pt x="111" y="15"/>
                  </a:cubicBezTo>
                  <a:cubicBezTo>
                    <a:pt x="111" y="15"/>
                    <a:pt x="111" y="15"/>
                    <a:pt x="111" y="15"/>
                  </a:cubicBezTo>
                  <a:cubicBezTo>
                    <a:pt x="111" y="16"/>
                    <a:pt x="111" y="16"/>
                    <a:pt x="111" y="16"/>
                  </a:cubicBezTo>
                  <a:cubicBezTo>
                    <a:pt x="111" y="16"/>
                    <a:pt x="111" y="16"/>
                    <a:pt x="111" y="16"/>
                  </a:cubicBezTo>
                  <a:cubicBezTo>
                    <a:pt x="111" y="16"/>
                    <a:pt x="111" y="16"/>
                    <a:pt x="111" y="16"/>
                  </a:cubicBezTo>
                  <a:cubicBezTo>
                    <a:pt x="111" y="17"/>
                    <a:pt x="111" y="17"/>
                    <a:pt x="112" y="18"/>
                  </a:cubicBezTo>
                  <a:cubicBezTo>
                    <a:pt x="112" y="18"/>
                    <a:pt x="112" y="18"/>
                    <a:pt x="113" y="18"/>
                  </a:cubicBezTo>
                  <a:cubicBezTo>
                    <a:pt x="113" y="18"/>
                    <a:pt x="113" y="19"/>
                    <a:pt x="113" y="19"/>
                  </a:cubicBezTo>
                  <a:cubicBezTo>
                    <a:pt x="113" y="19"/>
                    <a:pt x="113" y="19"/>
                    <a:pt x="113" y="20"/>
                  </a:cubicBezTo>
                  <a:cubicBezTo>
                    <a:pt x="112" y="20"/>
                    <a:pt x="112" y="20"/>
                    <a:pt x="112" y="20"/>
                  </a:cubicBezTo>
                  <a:cubicBezTo>
                    <a:pt x="112" y="21"/>
                    <a:pt x="113" y="21"/>
                    <a:pt x="113" y="21"/>
                  </a:cubicBezTo>
                  <a:cubicBezTo>
                    <a:pt x="113" y="21"/>
                    <a:pt x="114" y="21"/>
                    <a:pt x="114" y="21"/>
                  </a:cubicBezTo>
                  <a:cubicBezTo>
                    <a:pt x="115" y="24"/>
                    <a:pt x="116" y="26"/>
                    <a:pt x="117" y="30"/>
                  </a:cubicBezTo>
                  <a:cubicBezTo>
                    <a:pt x="117" y="34"/>
                    <a:pt x="118" y="37"/>
                    <a:pt x="118" y="41"/>
                  </a:cubicBezTo>
                  <a:cubicBezTo>
                    <a:pt x="118" y="41"/>
                    <a:pt x="118" y="42"/>
                    <a:pt x="118" y="43"/>
                  </a:cubicBezTo>
                  <a:cubicBezTo>
                    <a:pt x="118" y="44"/>
                    <a:pt x="118" y="44"/>
                    <a:pt x="118" y="45"/>
                  </a:cubicBezTo>
                  <a:cubicBezTo>
                    <a:pt x="118" y="45"/>
                    <a:pt x="118" y="45"/>
                    <a:pt x="118" y="46"/>
                  </a:cubicBezTo>
                  <a:cubicBezTo>
                    <a:pt x="117" y="46"/>
                    <a:pt x="117" y="46"/>
                    <a:pt x="117" y="47"/>
                  </a:cubicBezTo>
                  <a:cubicBezTo>
                    <a:pt x="117" y="47"/>
                    <a:pt x="118" y="47"/>
                    <a:pt x="118" y="47"/>
                  </a:cubicBezTo>
                  <a:cubicBezTo>
                    <a:pt x="118" y="47"/>
                    <a:pt x="118" y="47"/>
                    <a:pt x="118" y="47"/>
                  </a:cubicBezTo>
                  <a:cubicBezTo>
                    <a:pt x="118" y="51"/>
                    <a:pt x="119" y="56"/>
                    <a:pt x="119" y="61"/>
                  </a:cubicBezTo>
                  <a:lnTo>
                    <a:pt x="119" y="75"/>
                  </a:lnTo>
                  <a:cubicBezTo>
                    <a:pt x="119" y="79"/>
                    <a:pt x="118" y="83"/>
                    <a:pt x="118" y="87"/>
                  </a:cubicBezTo>
                  <a:cubicBezTo>
                    <a:pt x="118" y="91"/>
                    <a:pt x="118" y="95"/>
                    <a:pt x="117" y="98"/>
                  </a:cubicBezTo>
                  <a:cubicBezTo>
                    <a:pt x="116" y="105"/>
                    <a:pt x="113" y="110"/>
                    <a:pt x="110" y="114"/>
                  </a:cubicBezTo>
                  <a:cubicBezTo>
                    <a:pt x="106" y="117"/>
                    <a:pt x="101" y="120"/>
                    <a:pt x="96" y="122"/>
                  </a:cubicBezTo>
                  <a:cubicBezTo>
                    <a:pt x="91" y="124"/>
                    <a:pt x="84" y="125"/>
                    <a:pt x="77" y="126"/>
                  </a:cubicBezTo>
                  <a:cubicBezTo>
                    <a:pt x="71" y="126"/>
                    <a:pt x="63" y="126"/>
                    <a:pt x="55" y="126"/>
                  </a:cubicBezTo>
                  <a:cubicBezTo>
                    <a:pt x="55" y="140"/>
                    <a:pt x="55" y="155"/>
                    <a:pt x="55" y="169"/>
                  </a:cubicBezTo>
                  <a:cubicBezTo>
                    <a:pt x="55" y="183"/>
                    <a:pt x="55" y="198"/>
                    <a:pt x="55" y="212"/>
                  </a:cubicBezTo>
                  <a:lnTo>
                    <a:pt x="38" y="212"/>
                  </a:lnTo>
                  <a:cubicBezTo>
                    <a:pt x="35" y="212"/>
                    <a:pt x="32" y="212"/>
                    <a:pt x="30" y="212"/>
                  </a:cubicBezTo>
                  <a:cubicBezTo>
                    <a:pt x="27" y="212"/>
                    <a:pt x="24" y="212"/>
                    <a:pt x="21" y="212"/>
                  </a:cubicBezTo>
                  <a:lnTo>
                    <a:pt x="21" y="212"/>
                  </a:lnTo>
                  <a:lnTo>
                    <a:pt x="20" y="212"/>
                  </a:lnTo>
                  <a:cubicBezTo>
                    <a:pt x="20" y="212"/>
                    <a:pt x="19" y="212"/>
                    <a:pt x="18" y="212"/>
                  </a:cubicBezTo>
                  <a:cubicBezTo>
                    <a:pt x="18" y="212"/>
                    <a:pt x="17" y="212"/>
                    <a:pt x="17" y="211"/>
                  </a:cubicBezTo>
                  <a:cubicBezTo>
                    <a:pt x="16" y="212"/>
                    <a:pt x="15" y="212"/>
                    <a:pt x="14" y="212"/>
                  </a:cubicBezTo>
                  <a:cubicBezTo>
                    <a:pt x="12" y="212"/>
                    <a:pt x="11" y="212"/>
                    <a:pt x="10" y="212"/>
                  </a:cubicBezTo>
                  <a:cubicBezTo>
                    <a:pt x="10" y="212"/>
                    <a:pt x="10" y="211"/>
                    <a:pt x="10" y="211"/>
                  </a:cubicBezTo>
                  <a:cubicBezTo>
                    <a:pt x="10" y="211"/>
                    <a:pt x="11" y="211"/>
                    <a:pt x="11" y="211"/>
                  </a:cubicBezTo>
                  <a:cubicBezTo>
                    <a:pt x="10" y="211"/>
                    <a:pt x="10" y="210"/>
                    <a:pt x="10" y="211"/>
                  </a:cubicBezTo>
                  <a:cubicBezTo>
                    <a:pt x="10" y="211"/>
                    <a:pt x="9" y="211"/>
                    <a:pt x="9" y="211"/>
                  </a:cubicBezTo>
                  <a:cubicBezTo>
                    <a:pt x="9" y="211"/>
                    <a:pt x="9" y="211"/>
                    <a:pt x="8" y="211"/>
                  </a:cubicBezTo>
                  <a:cubicBezTo>
                    <a:pt x="8" y="211"/>
                    <a:pt x="8" y="211"/>
                    <a:pt x="8" y="211"/>
                  </a:cubicBezTo>
                  <a:cubicBezTo>
                    <a:pt x="7" y="211"/>
                    <a:pt x="7" y="211"/>
                    <a:pt x="7" y="211"/>
                  </a:cubicBezTo>
                  <a:cubicBezTo>
                    <a:pt x="7" y="211"/>
                    <a:pt x="7" y="212"/>
                    <a:pt x="7" y="212"/>
                  </a:cubicBezTo>
                  <a:cubicBezTo>
                    <a:pt x="6" y="212"/>
                    <a:pt x="5" y="212"/>
                    <a:pt x="4" y="212"/>
                  </a:cubicBezTo>
                  <a:cubicBezTo>
                    <a:pt x="3" y="212"/>
                    <a:pt x="3" y="212"/>
                    <a:pt x="2" y="211"/>
                  </a:cubicBezTo>
                  <a:cubicBezTo>
                    <a:pt x="1" y="212"/>
                    <a:pt x="1" y="212"/>
                    <a:pt x="0" y="212"/>
                  </a:cubicBezTo>
                  <a:cubicBezTo>
                    <a:pt x="0" y="211"/>
                    <a:pt x="0" y="211"/>
                    <a:pt x="0" y="211"/>
                  </a:cubicBezTo>
                  <a:cubicBezTo>
                    <a:pt x="1" y="211"/>
                    <a:pt x="1" y="211"/>
                    <a:pt x="1" y="211"/>
                  </a:cubicBezTo>
                  <a:cubicBezTo>
                    <a:pt x="1" y="211"/>
                    <a:pt x="0" y="210"/>
                    <a:pt x="0" y="210"/>
                  </a:cubicBezTo>
                  <a:cubicBezTo>
                    <a:pt x="0" y="210"/>
                    <a:pt x="0" y="209"/>
                    <a:pt x="0" y="208"/>
                  </a:cubicBezTo>
                  <a:cubicBezTo>
                    <a:pt x="1" y="208"/>
                    <a:pt x="1" y="208"/>
                    <a:pt x="1" y="208"/>
                  </a:cubicBezTo>
                  <a:cubicBezTo>
                    <a:pt x="1" y="207"/>
                    <a:pt x="1" y="207"/>
                    <a:pt x="0" y="207"/>
                  </a:cubicBezTo>
                  <a:lnTo>
                    <a:pt x="0" y="31"/>
                  </a:lnTo>
                  <a:lnTo>
                    <a:pt x="0" y="20"/>
                  </a:lnTo>
                  <a:lnTo>
                    <a:pt x="0" y="10"/>
                  </a:lnTo>
                  <a:cubicBezTo>
                    <a:pt x="0" y="10"/>
                    <a:pt x="0" y="10"/>
                    <a:pt x="1" y="10"/>
                  </a:cubicBezTo>
                  <a:cubicBezTo>
                    <a:pt x="1" y="11"/>
                    <a:pt x="1" y="11"/>
                    <a:pt x="1" y="11"/>
                  </a:cubicBezTo>
                  <a:cubicBezTo>
                    <a:pt x="2" y="11"/>
                    <a:pt x="3" y="11"/>
                    <a:pt x="3" y="12"/>
                  </a:cubicBezTo>
                  <a:cubicBezTo>
                    <a:pt x="4" y="11"/>
                    <a:pt x="4" y="11"/>
                    <a:pt x="4" y="11"/>
                  </a:cubicBezTo>
                  <a:cubicBezTo>
                    <a:pt x="4" y="10"/>
                    <a:pt x="4" y="10"/>
                    <a:pt x="4" y="10"/>
                  </a:cubicBezTo>
                  <a:cubicBezTo>
                    <a:pt x="3" y="10"/>
                    <a:pt x="3" y="10"/>
                    <a:pt x="3" y="10"/>
                  </a:cubicBezTo>
                  <a:cubicBezTo>
                    <a:pt x="4" y="9"/>
                    <a:pt x="4" y="10"/>
                    <a:pt x="4" y="10"/>
                  </a:cubicBezTo>
                  <a:cubicBezTo>
                    <a:pt x="4" y="10"/>
                    <a:pt x="5" y="10"/>
                    <a:pt x="5" y="10"/>
                  </a:cubicBezTo>
                  <a:cubicBezTo>
                    <a:pt x="6" y="11"/>
                    <a:pt x="6" y="10"/>
                    <a:pt x="7" y="10"/>
                  </a:cubicBezTo>
                  <a:cubicBezTo>
                    <a:pt x="7" y="10"/>
                    <a:pt x="7" y="10"/>
                    <a:pt x="8" y="10"/>
                  </a:cubicBezTo>
                  <a:cubicBezTo>
                    <a:pt x="8" y="9"/>
                    <a:pt x="8" y="10"/>
                    <a:pt x="8" y="10"/>
                  </a:cubicBezTo>
                  <a:cubicBezTo>
                    <a:pt x="9" y="10"/>
                    <a:pt x="9" y="10"/>
                    <a:pt x="9" y="10"/>
                  </a:cubicBezTo>
                  <a:cubicBezTo>
                    <a:pt x="9" y="10"/>
                    <a:pt x="10" y="10"/>
                    <a:pt x="10" y="10"/>
                  </a:cubicBezTo>
                  <a:cubicBezTo>
                    <a:pt x="10" y="10"/>
                    <a:pt x="10" y="9"/>
                    <a:pt x="10" y="9"/>
                  </a:cubicBezTo>
                  <a:cubicBezTo>
                    <a:pt x="11" y="9"/>
                    <a:pt x="11" y="9"/>
                    <a:pt x="12" y="10"/>
                  </a:cubicBezTo>
                  <a:cubicBezTo>
                    <a:pt x="12" y="10"/>
                    <a:pt x="12" y="10"/>
                    <a:pt x="12" y="10"/>
                  </a:cubicBezTo>
                  <a:cubicBezTo>
                    <a:pt x="12" y="10"/>
                    <a:pt x="12" y="10"/>
                    <a:pt x="12" y="10"/>
                  </a:cubicBezTo>
                  <a:cubicBezTo>
                    <a:pt x="13" y="10"/>
                    <a:pt x="13" y="11"/>
                    <a:pt x="13" y="11"/>
                  </a:cubicBezTo>
                  <a:cubicBezTo>
                    <a:pt x="13" y="11"/>
                    <a:pt x="13" y="11"/>
                    <a:pt x="13" y="12"/>
                  </a:cubicBezTo>
                  <a:cubicBezTo>
                    <a:pt x="14" y="12"/>
                    <a:pt x="14" y="11"/>
                    <a:pt x="14" y="11"/>
                  </a:cubicBezTo>
                  <a:cubicBezTo>
                    <a:pt x="14" y="11"/>
                    <a:pt x="14" y="11"/>
                    <a:pt x="14" y="10"/>
                  </a:cubicBezTo>
                  <a:cubicBezTo>
                    <a:pt x="14" y="10"/>
                    <a:pt x="14" y="10"/>
                    <a:pt x="14" y="10"/>
                  </a:cubicBezTo>
                  <a:cubicBezTo>
                    <a:pt x="14" y="9"/>
                    <a:pt x="14" y="9"/>
                    <a:pt x="14" y="9"/>
                  </a:cubicBezTo>
                  <a:cubicBezTo>
                    <a:pt x="15" y="9"/>
                    <a:pt x="15" y="9"/>
                    <a:pt x="15" y="10"/>
                  </a:cubicBezTo>
                  <a:cubicBezTo>
                    <a:pt x="15" y="10"/>
                    <a:pt x="16" y="10"/>
                    <a:pt x="16" y="10"/>
                  </a:cubicBezTo>
                  <a:cubicBezTo>
                    <a:pt x="17" y="10"/>
                    <a:pt x="17" y="10"/>
                    <a:pt x="17" y="9"/>
                  </a:cubicBezTo>
                  <a:cubicBezTo>
                    <a:pt x="17" y="9"/>
                    <a:pt x="17" y="8"/>
                    <a:pt x="17" y="7"/>
                  </a:cubicBezTo>
                  <a:cubicBezTo>
                    <a:pt x="18" y="7"/>
                    <a:pt x="19" y="8"/>
                    <a:pt x="19" y="8"/>
                  </a:cubicBezTo>
                  <a:cubicBezTo>
                    <a:pt x="19" y="9"/>
                    <a:pt x="19" y="9"/>
                    <a:pt x="20" y="9"/>
                  </a:cubicBezTo>
                  <a:cubicBezTo>
                    <a:pt x="20" y="9"/>
                    <a:pt x="20" y="9"/>
                    <a:pt x="21" y="9"/>
                  </a:cubicBezTo>
                  <a:cubicBezTo>
                    <a:pt x="21" y="9"/>
                    <a:pt x="21" y="9"/>
                    <a:pt x="21" y="9"/>
                  </a:cubicBezTo>
                  <a:cubicBezTo>
                    <a:pt x="21" y="9"/>
                    <a:pt x="21" y="9"/>
                    <a:pt x="21" y="10"/>
                  </a:cubicBezTo>
                  <a:cubicBezTo>
                    <a:pt x="21" y="10"/>
                    <a:pt x="20" y="10"/>
                    <a:pt x="20" y="10"/>
                  </a:cubicBezTo>
                  <a:cubicBezTo>
                    <a:pt x="20" y="11"/>
                    <a:pt x="20" y="11"/>
                    <a:pt x="20" y="11"/>
                  </a:cubicBezTo>
                  <a:cubicBezTo>
                    <a:pt x="20" y="11"/>
                    <a:pt x="20" y="11"/>
                    <a:pt x="20" y="12"/>
                  </a:cubicBezTo>
                  <a:cubicBezTo>
                    <a:pt x="20" y="12"/>
                    <a:pt x="21" y="12"/>
                    <a:pt x="21" y="11"/>
                  </a:cubicBezTo>
                  <a:cubicBezTo>
                    <a:pt x="21" y="11"/>
                    <a:pt x="21" y="10"/>
                    <a:pt x="22" y="10"/>
                  </a:cubicBezTo>
                  <a:cubicBezTo>
                    <a:pt x="22" y="10"/>
                    <a:pt x="23" y="10"/>
                    <a:pt x="23" y="10"/>
                  </a:cubicBezTo>
                  <a:cubicBezTo>
                    <a:pt x="24" y="10"/>
                    <a:pt x="24" y="10"/>
                    <a:pt x="25" y="10"/>
                  </a:cubicBezTo>
                  <a:cubicBezTo>
                    <a:pt x="25" y="10"/>
                    <a:pt x="25" y="10"/>
                    <a:pt x="26" y="9"/>
                  </a:cubicBezTo>
                  <a:cubicBezTo>
                    <a:pt x="26" y="9"/>
                    <a:pt x="26" y="9"/>
                    <a:pt x="27" y="9"/>
                  </a:cubicBezTo>
                  <a:cubicBezTo>
                    <a:pt x="27" y="10"/>
                    <a:pt x="27" y="10"/>
                    <a:pt x="27" y="11"/>
                  </a:cubicBezTo>
                  <a:cubicBezTo>
                    <a:pt x="27" y="11"/>
                    <a:pt x="27" y="11"/>
                    <a:pt x="27" y="11"/>
                  </a:cubicBezTo>
                  <a:cubicBezTo>
                    <a:pt x="27" y="11"/>
                    <a:pt x="28" y="11"/>
                    <a:pt x="28" y="11"/>
                  </a:cubicBezTo>
                  <a:cubicBezTo>
                    <a:pt x="28" y="11"/>
                    <a:pt x="29" y="11"/>
                    <a:pt x="29" y="11"/>
                  </a:cubicBezTo>
                  <a:cubicBezTo>
                    <a:pt x="29" y="12"/>
                    <a:pt x="29" y="12"/>
                    <a:pt x="30" y="12"/>
                  </a:cubicBezTo>
                  <a:cubicBezTo>
                    <a:pt x="30" y="12"/>
                    <a:pt x="30" y="12"/>
                    <a:pt x="30" y="12"/>
                  </a:cubicBezTo>
                  <a:cubicBezTo>
                    <a:pt x="30" y="11"/>
                    <a:pt x="31" y="11"/>
                    <a:pt x="31" y="11"/>
                  </a:cubicBezTo>
                  <a:cubicBezTo>
                    <a:pt x="32" y="11"/>
                    <a:pt x="32" y="12"/>
                    <a:pt x="32" y="12"/>
                  </a:cubicBezTo>
                  <a:cubicBezTo>
                    <a:pt x="32" y="13"/>
                    <a:pt x="32" y="13"/>
                    <a:pt x="32" y="13"/>
                  </a:cubicBezTo>
                  <a:cubicBezTo>
                    <a:pt x="31" y="13"/>
                    <a:pt x="31" y="13"/>
                    <a:pt x="31" y="14"/>
                  </a:cubicBezTo>
                  <a:cubicBezTo>
                    <a:pt x="32" y="14"/>
                    <a:pt x="32" y="14"/>
                    <a:pt x="32" y="14"/>
                  </a:cubicBezTo>
                  <a:cubicBezTo>
                    <a:pt x="32" y="13"/>
                    <a:pt x="32" y="13"/>
                    <a:pt x="32" y="13"/>
                  </a:cubicBezTo>
                  <a:cubicBezTo>
                    <a:pt x="33" y="13"/>
                    <a:pt x="33" y="13"/>
                    <a:pt x="33" y="13"/>
                  </a:cubicBezTo>
                  <a:cubicBezTo>
                    <a:pt x="33" y="13"/>
                    <a:pt x="34" y="13"/>
                    <a:pt x="34" y="13"/>
                  </a:cubicBezTo>
                  <a:cubicBezTo>
                    <a:pt x="34" y="13"/>
                    <a:pt x="34" y="13"/>
                    <a:pt x="35" y="13"/>
                  </a:cubicBezTo>
                  <a:cubicBezTo>
                    <a:pt x="35" y="13"/>
                    <a:pt x="35" y="14"/>
                    <a:pt x="35" y="14"/>
                  </a:cubicBezTo>
                  <a:cubicBezTo>
                    <a:pt x="35" y="13"/>
                    <a:pt x="36" y="13"/>
                    <a:pt x="36" y="13"/>
                  </a:cubicBezTo>
                  <a:cubicBezTo>
                    <a:pt x="36" y="13"/>
                    <a:pt x="36" y="13"/>
                    <a:pt x="36" y="13"/>
                  </a:cubicBezTo>
                  <a:lnTo>
                    <a:pt x="37" y="12"/>
                  </a:lnTo>
                  <a:cubicBezTo>
                    <a:pt x="37" y="11"/>
                    <a:pt x="37" y="11"/>
                    <a:pt x="36" y="11"/>
                  </a:cubicBezTo>
                  <a:cubicBezTo>
                    <a:pt x="36" y="10"/>
                    <a:pt x="36" y="10"/>
                    <a:pt x="37" y="10"/>
                  </a:cubicBezTo>
                  <a:cubicBezTo>
                    <a:pt x="37" y="10"/>
                    <a:pt x="38" y="10"/>
                    <a:pt x="38" y="11"/>
                  </a:cubicBezTo>
                  <a:cubicBezTo>
                    <a:pt x="38" y="11"/>
                    <a:pt x="38" y="11"/>
                    <a:pt x="38" y="12"/>
                  </a:cubicBezTo>
                  <a:cubicBezTo>
                    <a:pt x="39" y="12"/>
                    <a:pt x="39" y="12"/>
                    <a:pt x="39" y="12"/>
                  </a:cubicBezTo>
                  <a:cubicBezTo>
                    <a:pt x="39" y="13"/>
                    <a:pt x="39" y="13"/>
                    <a:pt x="40" y="13"/>
                  </a:cubicBezTo>
                  <a:cubicBezTo>
                    <a:pt x="40" y="13"/>
                    <a:pt x="40" y="13"/>
                    <a:pt x="40" y="13"/>
                  </a:cubicBezTo>
                  <a:cubicBezTo>
                    <a:pt x="40" y="12"/>
                    <a:pt x="40" y="12"/>
                    <a:pt x="40" y="12"/>
                  </a:cubicBezTo>
                  <a:cubicBezTo>
                    <a:pt x="40" y="12"/>
                    <a:pt x="40" y="12"/>
                    <a:pt x="39" y="11"/>
                  </a:cubicBezTo>
                  <a:cubicBezTo>
                    <a:pt x="39" y="11"/>
                    <a:pt x="39" y="11"/>
                    <a:pt x="39" y="10"/>
                  </a:cubicBezTo>
                  <a:cubicBezTo>
                    <a:pt x="38" y="9"/>
                    <a:pt x="38" y="9"/>
                    <a:pt x="39" y="9"/>
                  </a:cubicBezTo>
                  <a:cubicBezTo>
                    <a:pt x="39" y="9"/>
                    <a:pt x="39" y="9"/>
                    <a:pt x="40" y="10"/>
                  </a:cubicBezTo>
                  <a:cubicBezTo>
                    <a:pt x="41" y="10"/>
                    <a:pt x="41" y="11"/>
                    <a:pt x="41" y="11"/>
                  </a:cubicBezTo>
                  <a:cubicBezTo>
                    <a:pt x="41" y="11"/>
                    <a:pt x="41" y="11"/>
                    <a:pt x="42" y="12"/>
                  </a:cubicBezTo>
                  <a:cubicBezTo>
                    <a:pt x="42" y="12"/>
                    <a:pt x="42" y="12"/>
                    <a:pt x="42" y="12"/>
                  </a:cubicBezTo>
                  <a:cubicBezTo>
                    <a:pt x="43" y="12"/>
                    <a:pt x="43" y="12"/>
                    <a:pt x="43" y="12"/>
                  </a:cubicBezTo>
                  <a:cubicBezTo>
                    <a:pt x="44" y="11"/>
                    <a:pt x="44" y="11"/>
                    <a:pt x="44" y="10"/>
                  </a:cubicBezTo>
                  <a:cubicBezTo>
                    <a:pt x="44" y="10"/>
                    <a:pt x="44" y="11"/>
                    <a:pt x="45" y="11"/>
                  </a:cubicBezTo>
                  <a:cubicBezTo>
                    <a:pt x="45" y="11"/>
                    <a:pt x="45" y="11"/>
                    <a:pt x="45" y="12"/>
                  </a:cubicBezTo>
                  <a:cubicBezTo>
                    <a:pt x="45" y="12"/>
                    <a:pt x="45" y="12"/>
                    <a:pt x="45" y="13"/>
                  </a:cubicBezTo>
                  <a:cubicBezTo>
                    <a:pt x="45" y="13"/>
                    <a:pt x="45" y="13"/>
                    <a:pt x="45" y="14"/>
                  </a:cubicBezTo>
                  <a:cubicBezTo>
                    <a:pt x="45" y="14"/>
                    <a:pt x="45" y="14"/>
                    <a:pt x="46" y="14"/>
                  </a:cubicBezTo>
                  <a:cubicBezTo>
                    <a:pt x="46" y="14"/>
                    <a:pt x="46" y="13"/>
                    <a:pt x="46" y="13"/>
                  </a:cubicBezTo>
                  <a:cubicBezTo>
                    <a:pt x="47" y="13"/>
                    <a:pt x="48" y="13"/>
                    <a:pt x="48" y="12"/>
                  </a:cubicBezTo>
                  <a:cubicBezTo>
                    <a:pt x="48" y="12"/>
                    <a:pt x="48" y="11"/>
                    <a:pt x="48" y="11"/>
                  </a:cubicBezTo>
                  <a:cubicBezTo>
                    <a:pt x="47" y="11"/>
                    <a:pt x="47" y="11"/>
                    <a:pt x="48" y="11"/>
                  </a:cubicBezTo>
                  <a:cubicBezTo>
                    <a:pt x="48" y="10"/>
                    <a:pt x="48" y="10"/>
                    <a:pt x="49" y="10"/>
                  </a:cubicBezTo>
                  <a:cubicBezTo>
                    <a:pt x="49" y="10"/>
                    <a:pt x="50" y="9"/>
                    <a:pt x="50" y="9"/>
                  </a:cubicBezTo>
                  <a:cubicBezTo>
                    <a:pt x="50" y="9"/>
                    <a:pt x="50" y="10"/>
                    <a:pt x="50" y="10"/>
                  </a:cubicBezTo>
                  <a:cubicBezTo>
                    <a:pt x="50" y="10"/>
                    <a:pt x="50" y="10"/>
                    <a:pt x="50" y="11"/>
                  </a:cubicBezTo>
                  <a:cubicBezTo>
                    <a:pt x="50" y="11"/>
                    <a:pt x="51" y="11"/>
                    <a:pt x="51" y="10"/>
                  </a:cubicBezTo>
                  <a:cubicBezTo>
                    <a:pt x="51" y="10"/>
                    <a:pt x="51" y="10"/>
                    <a:pt x="51" y="10"/>
                  </a:cubicBezTo>
                  <a:cubicBezTo>
                    <a:pt x="51" y="10"/>
                    <a:pt x="52" y="11"/>
                    <a:pt x="52" y="11"/>
                  </a:cubicBezTo>
                  <a:cubicBezTo>
                    <a:pt x="52" y="11"/>
                    <a:pt x="52" y="12"/>
                    <a:pt x="53" y="12"/>
                  </a:cubicBezTo>
                  <a:cubicBezTo>
                    <a:pt x="53" y="12"/>
                    <a:pt x="53" y="12"/>
                    <a:pt x="53" y="11"/>
                  </a:cubicBezTo>
                  <a:cubicBezTo>
                    <a:pt x="53" y="11"/>
                    <a:pt x="53" y="10"/>
                    <a:pt x="53" y="10"/>
                  </a:cubicBezTo>
                  <a:cubicBezTo>
                    <a:pt x="54" y="10"/>
                    <a:pt x="55" y="11"/>
                    <a:pt x="55" y="12"/>
                  </a:cubicBezTo>
                  <a:cubicBezTo>
                    <a:pt x="56" y="12"/>
                    <a:pt x="56" y="13"/>
                    <a:pt x="56" y="14"/>
                  </a:cubicBezTo>
                  <a:cubicBezTo>
                    <a:pt x="57" y="14"/>
                    <a:pt x="57" y="14"/>
                    <a:pt x="57" y="14"/>
                  </a:cubicBezTo>
                  <a:cubicBezTo>
                    <a:pt x="58" y="14"/>
                    <a:pt x="58" y="14"/>
                    <a:pt x="58" y="14"/>
                  </a:cubicBezTo>
                  <a:cubicBezTo>
                    <a:pt x="59" y="14"/>
                    <a:pt x="59" y="14"/>
                    <a:pt x="59" y="15"/>
                  </a:cubicBezTo>
                  <a:cubicBezTo>
                    <a:pt x="59" y="15"/>
                    <a:pt x="59" y="15"/>
                    <a:pt x="59" y="15"/>
                  </a:cubicBezTo>
                  <a:cubicBezTo>
                    <a:pt x="60" y="15"/>
                    <a:pt x="60" y="15"/>
                    <a:pt x="60" y="15"/>
                  </a:cubicBezTo>
                  <a:cubicBezTo>
                    <a:pt x="60" y="14"/>
                    <a:pt x="60" y="14"/>
                    <a:pt x="61" y="14"/>
                  </a:cubicBezTo>
                  <a:cubicBezTo>
                    <a:pt x="61" y="14"/>
                    <a:pt x="61" y="14"/>
                    <a:pt x="61" y="14"/>
                  </a:cubicBezTo>
                  <a:cubicBezTo>
                    <a:pt x="61" y="15"/>
                    <a:pt x="62" y="15"/>
                    <a:pt x="62" y="15"/>
                  </a:cubicBezTo>
                  <a:cubicBezTo>
                    <a:pt x="63" y="15"/>
                    <a:pt x="63" y="15"/>
                    <a:pt x="63" y="14"/>
                  </a:cubicBezTo>
                  <a:cubicBezTo>
                    <a:pt x="62" y="14"/>
                    <a:pt x="62" y="13"/>
                    <a:pt x="62" y="13"/>
                  </a:cubicBezTo>
                  <a:cubicBezTo>
                    <a:pt x="62" y="12"/>
                    <a:pt x="62" y="12"/>
                    <a:pt x="61" y="12"/>
                  </a:cubicBezTo>
                  <a:cubicBezTo>
                    <a:pt x="61" y="12"/>
                    <a:pt x="61" y="12"/>
                    <a:pt x="61" y="12"/>
                  </a:cubicBezTo>
                  <a:cubicBezTo>
                    <a:pt x="61" y="11"/>
                    <a:pt x="61" y="11"/>
                    <a:pt x="62" y="11"/>
                  </a:cubicBezTo>
                  <a:cubicBezTo>
                    <a:pt x="62" y="11"/>
                    <a:pt x="63" y="11"/>
                    <a:pt x="63" y="11"/>
                  </a:cubicBezTo>
                  <a:cubicBezTo>
                    <a:pt x="63" y="11"/>
                    <a:pt x="63" y="10"/>
                    <a:pt x="63" y="10"/>
                  </a:cubicBezTo>
                  <a:cubicBezTo>
                    <a:pt x="63" y="9"/>
                    <a:pt x="63" y="9"/>
                    <a:pt x="64" y="9"/>
                  </a:cubicBezTo>
                  <a:cubicBezTo>
                    <a:pt x="64" y="10"/>
                    <a:pt x="64" y="10"/>
                    <a:pt x="64" y="10"/>
                  </a:cubicBezTo>
                  <a:cubicBezTo>
                    <a:pt x="64" y="11"/>
                    <a:pt x="64" y="11"/>
                    <a:pt x="64" y="11"/>
                  </a:cubicBezTo>
                  <a:cubicBezTo>
                    <a:pt x="63" y="11"/>
                    <a:pt x="63" y="12"/>
                    <a:pt x="64" y="12"/>
                  </a:cubicBezTo>
                  <a:cubicBezTo>
                    <a:pt x="64" y="12"/>
                    <a:pt x="64" y="12"/>
                    <a:pt x="64" y="12"/>
                  </a:cubicBezTo>
                  <a:cubicBezTo>
                    <a:pt x="64" y="11"/>
                    <a:pt x="64" y="11"/>
                    <a:pt x="64" y="11"/>
                  </a:cubicBezTo>
                  <a:cubicBezTo>
                    <a:pt x="65" y="11"/>
                    <a:pt x="65" y="11"/>
                    <a:pt x="65" y="11"/>
                  </a:cubicBezTo>
                  <a:cubicBezTo>
                    <a:pt x="65" y="11"/>
                    <a:pt x="65" y="11"/>
                    <a:pt x="65" y="10"/>
                  </a:cubicBezTo>
                  <a:cubicBezTo>
                    <a:pt x="66" y="11"/>
                    <a:pt x="66" y="11"/>
                    <a:pt x="66" y="12"/>
                  </a:cubicBezTo>
                  <a:cubicBezTo>
                    <a:pt x="66" y="13"/>
                    <a:pt x="66" y="13"/>
                    <a:pt x="66" y="13"/>
                  </a:cubicBezTo>
                  <a:cubicBezTo>
                    <a:pt x="67" y="13"/>
                    <a:pt x="67" y="13"/>
                    <a:pt x="67" y="13"/>
                  </a:cubicBezTo>
                  <a:cubicBezTo>
                    <a:pt x="67" y="13"/>
                    <a:pt x="68" y="13"/>
                    <a:pt x="68" y="13"/>
                  </a:cubicBezTo>
                  <a:cubicBezTo>
                    <a:pt x="68" y="13"/>
                    <a:pt x="69" y="13"/>
                    <a:pt x="69" y="13"/>
                  </a:cubicBezTo>
                  <a:cubicBezTo>
                    <a:pt x="69" y="14"/>
                    <a:pt x="69" y="14"/>
                    <a:pt x="69" y="14"/>
                  </a:cubicBezTo>
                  <a:cubicBezTo>
                    <a:pt x="70" y="14"/>
                    <a:pt x="70" y="14"/>
                    <a:pt x="70" y="13"/>
                  </a:cubicBezTo>
                  <a:cubicBezTo>
                    <a:pt x="71" y="14"/>
                    <a:pt x="72" y="14"/>
                    <a:pt x="72" y="13"/>
                  </a:cubicBezTo>
                  <a:cubicBezTo>
                    <a:pt x="73" y="12"/>
                    <a:pt x="73" y="12"/>
                    <a:pt x="73" y="11"/>
                  </a:cubicBezTo>
                  <a:cubicBezTo>
                    <a:pt x="72" y="11"/>
                    <a:pt x="72" y="11"/>
                    <a:pt x="72" y="11"/>
                  </a:cubicBezTo>
                  <a:cubicBezTo>
                    <a:pt x="72" y="10"/>
                    <a:pt x="72" y="10"/>
                    <a:pt x="72" y="10"/>
                  </a:cubicBezTo>
                  <a:cubicBezTo>
                    <a:pt x="71" y="10"/>
                    <a:pt x="71" y="9"/>
                    <a:pt x="71" y="9"/>
                  </a:cubicBezTo>
                  <a:cubicBezTo>
                    <a:pt x="71" y="8"/>
                    <a:pt x="72" y="8"/>
                    <a:pt x="72" y="8"/>
                  </a:cubicBezTo>
                  <a:cubicBezTo>
                    <a:pt x="72" y="8"/>
                    <a:pt x="73" y="8"/>
                    <a:pt x="73" y="8"/>
                  </a:cubicBezTo>
                  <a:cubicBezTo>
                    <a:pt x="73" y="8"/>
                    <a:pt x="73" y="9"/>
                    <a:pt x="73" y="9"/>
                  </a:cubicBezTo>
                  <a:cubicBezTo>
                    <a:pt x="73" y="9"/>
                    <a:pt x="74" y="8"/>
                    <a:pt x="74" y="8"/>
                  </a:cubicBezTo>
                  <a:cubicBezTo>
                    <a:pt x="74" y="7"/>
                    <a:pt x="74" y="7"/>
                    <a:pt x="74" y="6"/>
                  </a:cubicBezTo>
                  <a:cubicBezTo>
                    <a:pt x="74" y="6"/>
                    <a:pt x="74" y="5"/>
                    <a:pt x="75" y="5"/>
                  </a:cubicBezTo>
                  <a:cubicBezTo>
                    <a:pt x="75" y="4"/>
                    <a:pt x="75" y="4"/>
                    <a:pt x="75" y="4"/>
                  </a:cubicBezTo>
                  <a:cubicBezTo>
                    <a:pt x="76" y="4"/>
                    <a:pt x="76" y="4"/>
                    <a:pt x="76" y="5"/>
                  </a:cubicBezTo>
                  <a:cubicBezTo>
                    <a:pt x="76" y="5"/>
                    <a:pt x="77" y="5"/>
                    <a:pt x="77" y="5"/>
                  </a:cubicBezTo>
                  <a:cubicBezTo>
                    <a:pt x="77" y="5"/>
                    <a:pt x="78" y="5"/>
                    <a:pt x="78" y="5"/>
                  </a:cubicBezTo>
                  <a:cubicBezTo>
                    <a:pt x="78" y="5"/>
                    <a:pt x="79" y="4"/>
                    <a:pt x="79" y="4"/>
                  </a:cubicBezTo>
                  <a:cubicBezTo>
                    <a:pt x="79" y="4"/>
                    <a:pt x="79" y="4"/>
                    <a:pt x="78" y="3"/>
                  </a:cubicBezTo>
                  <a:cubicBezTo>
                    <a:pt x="78" y="3"/>
                    <a:pt x="78" y="3"/>
                    <a:pt x="77" y="3"/>
                  </a:cubicBezTo>
                  <a:cubicBezTo>
                    <a:pt x="77" y="2"/>
                    <a:pt x="77" y="2"/>
                    <a:pt x="77" y="2"/>
                  </a:cubicBezTo>
                  <a:cubicBezTo>
                    <a:pt x="77" y="2"/>
                    <a:pt x="77" y="1"/>
                    <a:pt x="77" y="1"/>
                  </a:cubicBezTo>
                  <a:cubicBezTo>
                    <a:pt x="78" y="1"/>
                    <a:pt x="79" y="1"/>
                    <a:pt x="79"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60">
              <a:extLst>
                <a:ext uri="{FF2B5EF4-FFF2-40B4-BE49-F238E27FC236}">
                  <a16:creationId xmlns:a16="http://schemas.microsoft.com/office/drawing/2014/main" id="{9B90FC60-3028-44D6-AA35-0E1B82A03EDA}"/>
                </a:ext>
              </a:extLst>
            </p:cNvPr>
            <p:cNvSpPr>
              <a:spLocks noEditPoints="1"/>
            </p:cNvSpPr>
            <p:nvPr/>
          </p:nvSpPr>
          <p:spPr bwMode="auto">
            <a:xfrm>
              <a:off x="5867930" y="5528887"/>
              <a:ext cx="76186" cy="177767"/>
            </a:xfrm>
            <a:custGeom>
              <a:avLst/>
              <a:gdLst>
                <a:gd name="T0" fmla="*/ 17 w 96"/>
                <a:gd name="T1" fmla="*/ 209 h 213"/>
                <a:gd name="T2" fmla="*/ 21 w 96"/>
                <a:gd name="T3" fmla="*/ 211 h 213"/>
                <a:gd name="T4" fmla="*/ 95 w 96"/>
                <a:gd name="T5" fmla="*/ 211 h 213"/>
                <a:gd name="T6" fmla="*/ 23 w 96"/>
                <a:gd name="T7" fmla="*/ 212 h 213"/>
                <a:gd name="T8" fmla="*/ 68 w 96"/>
                <a:gd name="T9" fmla="*/ 211 h 213"/>
                <a:gd name="T10" fmla="*/ 43 w 96"/>
                <a:gd name="T11" fmla="*/ 208 h 213"/>
                <a:gd name="T12" fmla="*/ 29 w 96"/>
                <a:gd name="T13" fmla="*/ 207 h 213"/>
                <a:gd name="T14" fmla="*/ 89 w 96"/>
                <a:gd name="T15" fmla="*/ 206 h 213"/>
                <a:gd name="T16" fmla="*/ 51 w 96"/>
                <a:gd name="T17" fmla="*/ 208 h 213"/>
                <a:gd name="T18" fmla="*/ 70 w 96"/>
                <a:gd name="T19" fmla="*/ 205 h 213"/>
                <a:gd name="T20" fmla="*/ 37 w 96"/>
                <a:gd name="T21" fmla="*/ 206 h 213"/>
                <a:gd name="T22" fmla="*/ 62 w 96"/>
                <a:gd name="T23" fmla="*/ 205 h 213"/>
                <a:gd name="T24" fmla="*/ 81 w 96"/>
                <a:gd name="T25" fmla="*/ 204 h 213"/>
                <a:gd name="T26" fmla="*/ 91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29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5 w 96"/>
                <a:gd name="T59" fmla="*/ 188 h 213"/>
                <a:gd name="T60" fmla="*/ 27 w 96"/>
                <a:gd name="T61" fmla="*/ 186 h 213"/>
                <a:gd name="T62" fmla="*/ 31 w 96"/>
                <a:gd name="T63" fmla="*/ 155 h 213"/>
                <a:gd name="T64" fmla="*/ 55 w 96"/>
                <a:gd name="T65" fmla="*/ 96 h 213"/>
                <a:gd name="T66" fmla="*/ 12 w 96"/>
                <a:gd name="T67" fmla="*/ 79 h 213"/>
                <a:gd name="T68" fmla="*/ 51 w 96"/>
                <a:gd name="T69" fmla="*/ 54 h 213"/>
                <a:gd name="T70" fmla="*/ 45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5 w 96"/>
                <a:gd name="T83" fmla="*/ 15 h 213"/>
                <a:gd name="T84" fmla="*/ 50 w 96"/>
                <a:gd name="T85" fmla="*/ 14 h 213"/>
                <a:gd name="T86" fmla="*/ 15 w 96"/>
                <a:gd name="T87" fmla="*/ 8 h 213"/>
                <a:gd name="T88" fmla="*/ 7 w 96"/>
                <a:gd name="T89" fmla="*/ 5 h 213"/>
                <a:gd name="T90" fmla="*/ 5 w 96"/>
                <a:gd name="T91" fmla="*/ 5 h 213"/>
                <a:gd name="T92" fmla="*/ 64 w 96"/>
                <a:gd name="T93" fmla="*/ 1 h 213"/>
                <a:gd name="T94" fmla="*/ 14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7 w 96"/>
                <a:gd name="T111" fmla="*/ 209 h 213"/>
                <a:gd name="T112" fmla="*/ 66 w 96"/>
                <a:gd name="T113" fmla="*/ 212 h 213"/>
                <a:gd name="T114" fmla="*/ 59 w 96"/>
                <a:gd name="T115" fmla="*/ 209 h 213"/>
                <a:gd name="T116" fmla="*/ 55 w 96"/>
                <a:gd name="T117" fmla="*/ 208 h 213"/>
                <a:gd name="T118" fmla="*/ 37 w 96"/>
                <a:gd name="T119" fmla="*/ 210 h 213"/>
                <a:gd name="T120" fmla="*/ 24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7"/>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6" y="207"/>
                    <a:pt x="6" y="208"/>
                    <a:pt x="6" y="208"/>
                  </a:cubicBezTo>
                  <a:cubicBezTo>
                    <a:pt x="5" y="209"/>
                    <a:pt x="4" y="209"/>
                    <a:pt x="3" y="209"/>
                  </a:cubicBezTo>
                  <a:cubicBezTo>
                    <a:pt x="3" y="209"/>
                    <a:pt x="3" y="208"/>
                    <a:pt x="3" y="207"/>
                  </a:cubicBezTo>
                  <a:close/>
                  <a:moveTo>
                    <a:pt x="14" y="209"/>
                  </a:moveTo>
                  <a:cubicBezTo>
                    <a:pt x="15" y="209"/>
                    <a:pt x="16" y="209"/>
                    <a:pt x="17" y="209"/>
                  </a:cubicBezTo>
                  <a:cubicBezTo>
                    <a:pt x="18" y="209"/>
                    <a:pt x="19" y="210"/>
                    <a:pt x="20" y="210"/>
                  </a:cubicBezTo>
                  <a:cubicBezTo>
                    <a:pt x="20" y="211"/>
                    <a:pt x="19" y="211"/>
                    <a:pt x="19" y="211"/>
                  </a:cubicBezTo>
                  <a:cubicBezTo>
                    <a:pt x="19" y="211"/>
                    <a:pt x="18" y="211"/>
                    <a:pt x="18" y="211"/>
                  </a:cubicBezTo>
                  <a:cubicBezTo>
                    <a:pt x="18" y="211"/>
                    <a:pt x="17" y="212"/>
                    <a:pt x="17" y="212"/>
                  </a:cubicBezTo>
                  <a:cubicBezTo>
                    <a:pt x="17" y="213"/>
                    <a:pt x="16" y="213"/>
                    <a:pt x="15" y="213"/>
                  </a:cubicBezTo>
                  <a:cubicBezTo>
                    <a:pt x="15" y="212"/>
                    <a:pt x="15" y="212"/>
                    <a:pt x="16" y="212"/>
                  </a:cubicBezTo>
                  <a:cubicBezTo>
                    <a:pt x="16" y="212"/>
                    <a:pt x="16" y="212"/>
                    <a:pt x="16" y="211"/>
                  </a:cubicBezTo>
                  <a:cubicBezTo>
                    <a:pt x="16" y="211"/>
                    <a:pt x="16" y="211"/>
                    <a:pt x="16" y="211"/>
                  </a:cubicBezTo>
                  <a:cubicBezTo>
                    <a:pt x="15" y="211"/>
                    <a:pt x="15" y="211"/>
                    <a:pt x="15" y="211"/>
                  </a:cubicBezTo>
                  <a:cubicBezTo>
                    <a:pt x="15" y="211"/>
                    <a:pt x="14" y="211"/>
                    <a:pt x="14" y="212"/>
                  </a:cubicBezTo>
                  <a:cubicBezTo>
                    <a:pt x="14" y="212"/>
                    <a:pt x="14" y="212"/>
                    <a:pt x="14" y="212"/>
                  </a:cubicBezTo>
                  <a:cubicBezTo>
                    <a:pt x="13" y="212"/>
                    <a:pt x="13" y="212"/>
                    <a:pt x="13" y="211"/>
                  </a:cubicBezTo>
                  <a:cubicBezTo>
                    <a:pt x="14" y="210"/>
                    <a:pt x="14" y="209"/>
                    <a:pt x="14" y="209"/>
                  </a:cubicBezTo>
                  <a:close/>
                  <a:moveTo>
                    <a:pt x="21" y="211"/>
                  </a:moveTo>
                  <a:cubicBezTo>
                    <a:pt x="21" y="210"/>
                    <a:pt x="21" y="210"/>
                    <a:pt x="21" y="210"/>
                  </a:cubicBezTo>
                  <a:cubicBezTo>
                    <a:pt x="21" y="210"/>
                    <a:pt x="21" y="210"/>
                    <a:pt x="22" y="210"/>
                  </a:cubicBezTo>
                  <a:cubicBezTo>
                    <a:pt x="22" y="210"/>
                    <a:pt x="22" y="211"/>
                    <a:pt x="22" y="211"/>
                  </a:cubicBezTo>
                  <a:cubicBezTo>
                    <a:pt x="21" y="211"/>
                    <a:pt x="21" y="211"/>
                    <a:pt x="21" y="211"/>
                  </a:cubicBezTo>
                  <a:close/>
                  <a:moveTo>
                    <a:pt x="95" y="210"/>
                  </a:moveTo>
                  <a:cubicBezTo>
                    <a:pt x="94" y="211"/>
                    <a:pt x="94" y="211"/>
                    <a:pt x="94" y="211"/>
                  </a:cubicBezTo>
                  <a:cubicBezTo>
                    <a:pt x="94" y="212"/>
                    <a:pt x="93" y="212"/>
                    <a:pt x="94" y="213"/>
                  </a:cubicBezTo>
                  <a:cubicBezTo>
                    <a:pt x="93" y="212"/>
                    <a:pt x="92" y="212"/>
                    <a:pt x="93" y="210"/>
                  </a:cubicBezTo>
                  <a:lnTo>
                    <a:pt x="95" y="210"/>
                  </a:lnTo>
                  <a:close/>
                  <a:moveTo>
                    <a:pt x="95" y="211"/>
                  </a:moveTo>
                  <a:cubicBezTo>
                    <a:pt x="96" y="210"/>
                    <a:pt x="96" y="210"/>
                    <a:pt x="96" y="210"/>
                  </a:cubicBezTo>
                  <a:cubicBezTo>
                    <a:pt x="96" y="210"/>
                    <a:pt x="96" y="210"/>
                    <a:pt x="96" y="211"/>
                  </a:cubicBezTo>
                  <a:cubicBezTo>
                    <a:pt x="96" y="211"/>
                    <a:pt x="96" y="211"/>
                    <a:pt x="96" y="211"/>
                  </a:cubicBezTo>
                  <a:cubicBezTo>
                    <a:pt x="96" y="211"/>
                    <a:pt x="95" y="211"/>
                    <a:pt x="95" y="211"/>
                  </a:cubicBezTo>
                  <a:close/>
                  <a:moveTo>
                    <a:pt x="33" y="211"/>
                  </a:moveTo>
                  <a:cubicBezTo>
                    <a:pt x="34" y="212"/>
                    <a:pt x="34" y="212"/>
                    <a:pt x="34" y="213"/>
                  </a:cubicBezTo>
                  <a:lnTo>
                    <a:pt x="32" y="213"/>
                  </a:lnTo>
                  <a:cubicBezTo>
                    <a:pt x="32" y="212"/>
                    <a:pt x="32"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4" y="212"/>
                  </a:cubicBezTo>
                  <a:cubicBezTo>
                    <a:pt x="85" y="211"/>
                    <a:pt x="85" y="211"/>
                    <a:pt x="86" y="211"/>
                  </a:cubicBezTo>
                  <a:close/>
                  <a:moveTo>
                    <a:pt x="22" y="212"/>
                  </a:moveTo>
                  <a:cubicBezTo>
                    <a:pt x="22" y="212"/>
                    <a:pt x="22" y="212"/>
                    <a:pt x="22" y="212"/>
                  </a:cubicBezTo>
                  <a:cubicBezTo>
                    <a:pt x="22" y="212"/>
                    <a:pt x="22" y="212"/>
                    <a:pt x="23" y="212"/>
                  </a:cubicBezTo>
                  <a:cubicBezTo>
                    <a:pt x="23" y="212"/>
                    <a:pt x="23" y="212"/>
                    <a:pt x="23" y="212"/>
                  </a:cubicBezTo>
                  <a:cubicBezTo>
                    <a:pt x="22" y="212"/>
                    <a:pt x="22" y="212"/>
                    <a:pt x="22" y="212"/>
                  </a:cubicBezTo>
                  <a:close/>
                  <a:moveTo>
                    <a:pt x="53" y="213"/>
                  </a:moveTo>
                  <a:cubicBezTo>
                    <a:pt x="53" y="213"/>
                    <a:pt x="53" y="212"/>
                    <a:pt x="53" y="212"/>
                  </a:cubicBezTo>
                  <a:cubicBezTo>
                    <a:pt x="53" y="212"/>
                    <a:pt x="54" y="212"/>
                    <a:pt x="54" y="212"/>
                  </a:cubicBezTo>
                  <a:cubicBezTo>
                    <a:pt x="54" y="213"/>
                    <a:pt x="53" y="213"/>
                    <a:pt x="53" y="213"/>
                  </a:cubicBezTo>
                  <a:cubicBezTo>
                    <a:pt x="53" y="213"/>
                    <a:pt x="53" y="213"/>
                    <a:pt x="53" y="213"/>
                  </a:cubicBezTo>
                  <a:close/>
                  <a:moveTo>
                    <a:pt x="95" y="213"/>
                  </a:moveTo>
                  <a:cubicBezTo>
                    <a:pt x="95" y="213"/>
                    <a:pt x="95" y="212"/>
                    <a:pt x="95" y="212"/>
                  </a:cubicBezTo>
                  <a:cubicBezTo>
                    <a:pt x="95" y="212"/>
                    <a:pt x="95" y="212"/>
                    <a:pt x="95" y="212"/>
                  </a:cubicBezTo>
                  <a:cubicBezTo>
                    <a:pt x="96" y="212"/>
                    <a:pt x="96" y="213"/>
                    <a:pt x="95" y="213"/>
                  </a:cubicBezTo>
                  <a:cubicBezTo>
                    <a:pt x="95" y="213"/>
                    <a:pt x="95" y="213"/>
                    <a:pt x="95" y="213"/>
                  </a:cubicBezTo>
                  <a:close/>
                  <a:moveTo>
                    <a:pt x="69" y="211"/>
                  </a:moveTo>
                  <a:cubicBezTo>
                    <a:pt x="69" y="210"/>
                    <a:pt x="69" y="210"/>
                    <a:pt x="69" y="210"/>
                  </a:cubicBezTo>
                  <a:cubicBezTo>
                    <a:pt x="68" y="210"/>
                    <a:pt x="68" y="210"/>
                    <a:pt x="68" y="211"/>
                  </a:cubicBezTo>
                  <a:cubicBezTo>
                    <a:pt x="68" y="211"/>
                    <a:pt x="68" y="211"/>
                    <a:pt x="68"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8" y="208"/>
                    <a:pt x="88" y="208"/>
                  </a:cubicBezTo>
                  <a:cubicBezTo>
                    <a:pt x="88" y="208"/>
                    <a:pt x="88" y="209"/>
                    <a:pt x="89" y="209"/>
                  </a:cubicBezTo>
                  <a:cubicBezTo>
                    <a:pt x="90" y="210"/>
                    <a:pt x="91" y="210"/>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5" y="208"/>
                    <a:pt x="35" y="208"/>
                    <a:pt x="35" y="208"/>
                  </a:cubicBezTo>
                  <a:cubicBezTo>
                    <a:pt x="35" y="208"/>
                    <a:pt x="35" y="208"/>
                    <a:pt x="35" y="208"/>
                  </a:cubicBezTo>
                  <a:cubicBezTo>
                    <a:pt x="35" y="208"/>
                    <a:pt x="35" y="208"/>
                    <a:pt x="35" y="208"/>
                  </a:cubicBezTo>
                  <a:cubicBezTo>
                    <a:pt x="35" y="208"/>
                    <a:pt x="36" y="208"/>
                    <a:pt x="36" y="208"/>
                  </a:cubicBezTo>
                  <a:close/>
                  <a:moveTo>
                    <a:pt x="29" y="207"/>
                  </a:moveTo>
                  <a:cubicBezTo>
                    <a:pt x="29" y="207"/>
                    <a:pt x="29" y="207"/>
                    <a:pt x="29" y="207"/>
                  </a:cubicBezTo>
                  <a:cubicBezTo>
                    <a:pt x="29" y="207"/>
                    <a:pt x="28" y="207"/>
                    <a:pt x="28" y="207"/>
                  </a:cubicBezTo>
                  <a:cubicBezTo>
                    <a:pt x="29" y="207"/>
                    <a:pt x="29" y="207"/>
                    <a:pt x="29" y="207"/>
                  </a:cubicBezTo>
                  <a:cubicBezTo>
                    <a:pt x="29" y="208"/>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4" y="209"/>
                  </a:moveTo>
                  <a:cubicBezTo>
                    <a:pt x="75" y="209"/>
                    <a:pt x="75" y="209"/>
                    <a:pt x="76" y="209"/>
                  </a:cubicBezTo>
                  <a:cubicBezTo>
                    <a:pt x="76" y="208"/>
                    <a:pt x="76" y="208"/>
                    <a:pt x="76" y="208"/>
                  </a:cubicBezTo>
                  <a:cubicBezTo>
                    <a:pt x="77" y="207"/>
                    <a:pt x="77" y="207"/>
                    <a:pt x="77" y="207"/>
                  </a:cubicBezTo>
                  <a:cubicBezTo>
                    <a:pt x="77" y="206"/>
                    <a:pt x="77" y="206"/>
                    <a:pt x="78" y="206"/>
                  </a:cubicBezTo>
                  <a:cubicBezTo>
                    <a:pt x="77" y="206"/>
                    <a:pt x="76" y="206"/>
                    <a:pt x="76" y="206"/>
                  </a:cubicBezTo>
                  <a:cubicBezTo>
                    <a:pt x="75" y="207"/>
                    <a:pt x="74" y="208"/>
                    <a:pt x="74" y="209"/>
                  </a:cubicBezTo>
                  <a:close/>
                  <a:moveTo>
                    <a:pt x="93" y="206"/>
                  </a:moveTo>
                  <a:lnTo>
                    <a:pt x="94" y="206"/>
                  </a:lnTo>
                  <a:lnTo>
                    <a:pt x="94" y="205"/>
                  </a:lnTo>
                  <a:lnTo>
                    <a:pt x="93" y="205"/>
                  </a:lnTo>
                  <a:lnTo>
                    <a:pt x="93" y="206"/>
                  </a:lnTo>
                  <a:close/>
                  <a:moveTo>
                    <a:pt x="51" y="208"/>
                  </a:moveTo>
                  <a:cubicBezTo>
                    <a:pt x="52" y="208"/>
                    <a:pt x="52" y="208"/>
                    <a:pt x="52" y="207"/>
                  </a:cubicBezTo>
                  <a:cubicBezTo>
                    <a:pt x="53" y="207"/>
                    <a:pt x="53" y="206"/>
                    <a:pt x="54" y="206"/>
                  </a:cubicBezTo>
                  <a:cubicBezTo>
                    <a:pt x="54" y="206"/>
                    <a:pt x="55" y="206"/>
                    <a:pt x="55"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0" y="205"/>
                    <a:pt x="70" y="205"/>
                  </a:cubicBezTo>
                  <a:cubicBezTo>
                    <a:pt x="70" y="205"/>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6"/>
                    <a:pt x="88" y="205"/>
                    <a:pt x="88" y="205"/>
                  </a:cubicBezTo>
                  <a:cubicBezTo>
                    <a:pt x="88" y="205"/>
                    <a:pt x="88" y="204"/>
                    <a:pt x="88" y="204"/>
                  </a:cubicBezTo>
                  <a:cubicBezTo>
                    <a:pt x="88" y="204"/>
                    <a:pt x="87" y="204"/>
                    <a:pt x="87" y="204"/>
                  </a:cubicBezTo>
                  <a:cubicBezTo>
                    <a:pt x="87" y="204"/>
                    <a:pt x="87" y="205"/>
                    <a:pt x="86" y="205"/>
                  </a:cubicBezTo>
                  <a:cubicBezTo>
                    <a:pt x="86" y="205"/>
                    <a:pt x="86" y="205"/>
                    <a:pt x="86" y="206"/>
                  </a:cubicBezTo>
                  <a:close/>
                  <a:moveTo>
                    <a:pt x="37" y="206"/>
                  </a:moveTo>
                  <a:cubicBezTo>
                    <a:pt x="36" y="205"/>
                    <a:pt x="37" y="205"/>
                    <a:pt x="37" y="205"/>
                  </a:cubicBezTo>
                  <a:cubicBezTo>
                    <a:pt x="37" y="204"/>
                    <a:pt x="37" y="204"/>
                    <a:pt x="37" y="204"/>
                  </a:cubicBezTo>
                  <a:cubicBezTo>
                    <a:pt x="36" y="204"/>
                    <a:pt x="36" y="204"/>
                    <a:pt x="36" y="205"/>
                  </a:cubicBezTo>
                  <a:cubicBezTo>
                    <a:pt x="35" y="205"/>
                    <a:pt x="36" y="206"/>
                    <a:pt x="37" y="206"/>
                  </a:cubicBezTo>
                  <a:close/>
                  <a:moveTo>
                    <a:pt x="62" y="205"/>
                  </a:moveTo>
                  <a:cubicBezTo>
                    <a:pt x="62" y="205"/>
                    <a:pt x="62" y="205"/>
                    <a:pt x="62" y="205"/>
                  </a:cubicBezTo>
                  <a:cubicBezTo>
                    <a:pt x="62" y="205"/>
                    <a:pt x="62" y="205"/>
                    <a:pt x="62" y="204"/>
                  </a:cubicBezTo>
                  <a:cubicBezTo>
                    <a:pt x="62" y="204"/>
                    <a:pt x="62" y="204"/>
                    <a:pt x="61" y="204"/>
                  </a:cubicBezTo>
                  <a:cubicBezTo>
                    <a:pt x="61" y="204"/>
                    <a:pt x="61" y="203"/>
                    <a:pt x="61" y="204"/>
                  </a:cubicBezTo>
                  <a:cubicBezTo>
                    <a:pt x="61" y="205"/>
                    <a:pt x="61" y="205"/>
                    <a:pt x="62" y="206"/>
                  </a:cubicBezTo>
                  <a:cubicBezTo>
                    <a:pt x="62" y="206"/>
                    <a:pt x="63" y="206"/>
                    <a:pt x="63" y="206"/>
                  </a:cubicBezTo>
                  <a:cubicBezTo>
                    <a:pt x="64" y="206"/>
                    <a:pt x="64" y="206"/>
                    <a:pt x="65" y="207"/>
                  </a:cubicBezTo>
                  <a:cubicBezTo>
                    <a:pt x="65" y="206"/>
                    <a:pt x="64" y="205"/>
                    <a:pt x="64" y="205"/>
                  </a:cubicBezTo>
                  <a:cubicBezTo>
                    <a:pt x="64" y="204"/>
                    <a:pt x="63" y="204"/>
                    <a:pt x="63" y="203"/>
                  </a:cubicBezTo>
                  <a:cubicBezTo>
                    <a:pt x="63" y="203"/>
                    <a:pt x="63" y="203"/>
                    <a:pt x="63" y="204"/>
                  </a:cubicBezTo>
                  <a:cubicBezTo>
                    <a:pt x="63" y="204"/>
                    <a:pt x="63" y="204"/>
                    <a:pt x="63" y="204"/>
                  </a:cubicBezTo>
                  <a:cubicBezTo>
                    <a:pt x="63" y="204"/>
                    <a:pt x="63" y="204"/>
                    <a:pt x="63" y="205"/>
                  </a:cubicBezTo>
                  <a:cubicBezTo>
                    <a:pt x="63" y="205"/>
                    <a:pt x="63" y="205"/>
                    <a:pt x="62" y="205"/>
                  </a:cubicBezTo>
                  <a:close/>
                  <a:moveTo>
                    <a:pt x="84" y="207"/>
                  </a:moveTo>
                  <a:cubicBezTo>
                    <a:pt x="85" y="206"/>
                    <a:pt x="85" y="205"/>
                    <a:pt x="85" y="203"/>
                  </a:cubicBezTo>
                  <a:cubicBezTo>
                    <a:pt x="84" y="203"/>
                    <a:pt x="83" y="203"/>
                    <a:pt x="83" y="203"/>
                  </a:cubicBezTo>
                  <a:cubicBezTo>
                    <a:pt x="83" y="203"/>
                    <a:pt x="83" y="203"/>
                    <a:pt x="83" y="204"/>
                  </a:cubicBezTo>
                  <a:cubicBezTo>
                    <a:pt x="83" y="204"/>
                    <a:pt x="83" y="205"/>
                    <a:pt x="83" y="205"/>
                  </a:cubicBezTo>
                  <a:cubicBezTo>
                    <a:pt x="83" y="206"/>
                    <a:pt x="83" y="206"/>
                    <a:pt x="83" y="206"/>
                  </a:cubicBezTo>
                  <a:cubicBezTo>
                    <a:pt x="83" y="206"/>
                    <a:pt x="84" y="207"/>
                    <a:pt x="84" y="207"/>
                  </a:cubicBezTo>
                  <a:close/>
                  <a:moveTo>
                    <a:pt x="79" y="205"/>
                  </a:moveTo>
                  <a:cubicBezTo>
                    <a:pt x="79" y="205"/>
                    <a:pt x="79" y="206"/>
                    <a:pt x="79" y="206"/>
                  </a:cubicBezTo>
                  <a:cubicBezTo>
                    <a:pt x="80" y="207"/>
                    <a:pt x="80" y="207"/>
                    <a:pt x="80" y="207"/>
                  </a:cubicBezTo>
                  <a:cubicBezTo>
                    <a:pt x="81" y="207"/>
                    <a:pt x="81" y="206"/>
                    <a:pt x="82" y="206"/>
                  </a:cubicBezTo>
                  <a:cubicBezTo>
                    <a:pt x="83" y="205"/>
                    <a:pt x="83" y="205"/>
                    <a:pt x="83" y="204"/>
                  </a:cubicBezTo>
                  <a:cubicBezTo>
                    <a:pt x="83" y="204"/>
                    <a:pt x="82" y="204"/>
                    <a:pt x="82" y="204"/>
                  </a:cubicBezTo>
                  <a:cubicBezTo>
                    <a:pt x="82" y="204"/>
                    <a:pt x="81" y="204"/>
                    <a:pt x="81" y="204"/>
                  </a:cubicBezTo>
                  <a:cubicBezTo>
                    <a:pt x="81" y="205"/>
                    <a:pt x="80" y="205"/>
                    <a:pt x="80" y="205"/>
                  </a:cubicBezTo>
                  <a:cubicBezTo>
                    <a:pt x="80" y="205"/>
                    <a:pt x="79" y="205"/>
                    <a:pt x="79" y="205"/>
                  </a:cubicBezTo>
                  <a:close/>
                  <a:moveTo>
                    <a:pt x="78" y="203"/>
                  </a:moveTo>
                  <a:cubicBezTo>
                    <a:pt x="77" y="203"/>
                    <a:pt x="77" y="203"/>
                    <a:pt x="77" y="203"/>
                  </a:cubicBezTo>
                  <a:cubicBezTo>
                    <a:pt x="77" y="203"/>
                    <a:pt x="76" y="204"/>
                    <a:pt x="76" y="204"/>
                  </a:cubicBezTo>
                  <a:cubicBezTo>
                    <a:pt x="76" y="204"/>
                    <a:pt x="75" y="204"/>
                    <a:pt x="75" y="204"/>
                  </a:cubicBezTo>
                  <a:cubicBezTo>
                    <a:pt x="75" y="204"/>
                    <a:pt x="74" y="205"/>
                    <a:pt x="74" y="205"/>
                  </a:cubicBezTo>
                  <a:cubicBezTo>
                    <a:pt x="76" y="205"/>
                    <a:pt x="77" y="204"/>
                    <a:pt x="78" y="204"/>
                  </a:cubicBezTo>
                  <a:cubicBezTo>
                    <a:pt x="79" y="204"/>
                    <a:pt x="80" y="204"/>
                    <a:pt x="81" y="203"/>
                  </a:cubicBezTo>
                  <a:cubicBezTo>
                    <a:pt x="80" y="203"/>
                    <a:pt x="79" y="203"/>
                    <a:pt x="79" y="203"/>
                  </a:cubicBezTo>
                  <a:cubicBezTo>
                    <a:pt x="79" y="202"/>
                    <a:pt x="78" y="202"/>
                    <a:pt x="78" y="203"/>
                  </a:cubicBezTo>
                  <a:close/>
                  <a:moveTo>
                    <a:pt x="89" y="202"/>
                  </a:moveTo>
                  <a:cubicBezTo>
                    <a:pt x="89" y="203"/>
                    <a:pt x="89" y="204"/>
                    <a:pt x="90" y="204"/>
                  </a:cubicBezTo>
                  <a:cubicBezTo>
                    <a:pt x="91" y="204"/>
                    <a:pt x="91" y="204"/>
                    <a:pt x="91" y="203"/>
                  </a:cubicBezTo>
                  <a:lnTo>
                    <a:pt x="89" y="202"/>
                  </a:lnTo>
                  <a:close/>
                  <a:moveTo>
                    <a:pt x="65" y="202"/>
                  </a:moveTo>
                  <a:cubicBezTo>
                    <a:pt x="65" y="202"/>
                    <a:pt x="65" y="202"/>
                    <a:pt x="65" y="202"/>
                  </a:cubicBezTo>
                  <a:cubicBezTo>
                    <a:pt x="65" y="201"/>
                    <a:pt x="65" y="202"/>
                    <a:pt x="64" y="202"/>
                  </a:cubicBezTo>
                  <a:cubicBezTo>
                    <a:pt x="64" y="202"/>
                    <a:pt x="65" y="202"/>
                    <a:pt x="65" y="202"/>
                  </a:cubicBezTo>
                  <a:cubicBezTo>
                    <a:pt x="65" y="202"/>
                    <a:pt x="65" y="202"/>
                    <a:pt x="65" y="202"/>
                  </a:cubicBezTo>
                  <a:close/>
                  <a:moveTo>
                    <a:pt x="83" y="202"/>
                  </a:moveTo>
                  <a:cubicBezTo>
                    <a:pt x="83" y="202"/>
                    <a:pt x="82" y="201"/>
                    <a:pt x="81" y="201"/>
                  </a:cubicBezTo>
                  <a:cubicBezTo>
                    <a:pt x="81" y="202"/>
                    <a:pt x="82" y="202"/>
                    <a:pt x="83" y="202"/>
                  </a:cubicBezTo>
                  <a:close/>
                  <a:moveTo>
                    <a:pt x="24" y="201"/>
                  </a:moveTo>
                  <a:cubicBezTo>
                    <a:pt x="23" y="201"/>
                    <a:pt x="23" y="201"/>
                    <a:pt x="23" y="202"/>
                  </a:cubicBezTo>
                  <a:cubicBezTo>
                    <a:pt x="23" y="202"/>
                    <a:pt x="23" y="202"/>
                    <a:pt x="23" y="202"/>
                  </a:cubicBezTo>
                  <a:cubicBezTo>
                    <a:pt x="23" y="201"/>
                    <a:pt x="24" y="201"/>
                    <a:pt x="24" y="201"/>
                  </a:cubicBezTo>
                  <a:close/>
                  <a:moveTo>
                    <a:pt x="32" y="201"/>
                  </a:moveTo>
                  <a:cubicBezTo>
                    <a:pt x="32" y="201"/>
                    <a:pt x="32" y="201"/>
                    <a:pt x="32" y="201"/>
                  </a:cubicBezTo>
                  <a:cubicBezTo>
                    <a:pt x="31" y="200"/>
                    <a:pt x="31" y="200"/>
                    <a:pt x="31" y="200"/>
                  </a:cubicBezTo>
                  <a:cubicBezTo>
                    <a:pt x="30" y="200"/>
                    <a:pt x="30" y="200"/>
                    <a:pt x="30" y="200"/>
                  </a:cubicBezTo>
                  <a:cubicBezTo>
                    <a:pt x="30" y="201"/>
                    <a:pt x="29" y="201"/>
                    <a:pt x="29" y="201"/>
                  </a:cubicBezTo>
                  <a:cubicBezTo>
                    <a:pt x="30" y="201"/>
                    <a:pt x="31" y="202"/>
                    <a:pt x="32" y="201"/>
                  </a:cubicBezTo>
                  <a:close/>
                  <a:moveTo>
                    <a:pt x="85" y="201"/>
                  </a:moveTo>
                  <a:cubicBezTo>
                    <a:pt x="87" y="202"/>
                    <a:pt x="88" y="201"/>
                    <a:pt x="87" y="200"/>
                  </a:cubicBezTo>
                  <a:cubicBezTo>
                    <a:pt x="86" y="200"/>
                    <a:pt x="86" y="200"/>
                    <a:pt x="86" y="200"/>
                  </a:cubicBezTo>
                  <a:cubicBezTo>
                    <a:pt x="85" y="200"/>
                    <a:pt x="85" y="201"/>
                    <a:pt x="85" y="201"/>
                  </a:cubicBezTo>
                  <a:close/>
                  <a:moveTo>
                    <a:pt x="59" y="201"/>
                  </a:moveTo>
                  <a:cubicBezTo>
                    <a:pt x="59" y="201"/>
                    <a:pt x="58" y="201"/>
                    <a:pt x="58" y="201"/>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7" y="201"/>
                    <a:pt x="58" y="201"/>
                    <a:pt x="59" y="201"/>
                  </a:cubicBezTo>
                  <a:close/>
                  <a:moveTo>
                    <a:pt x="43" y="201"/>
                  </a:moveTo>
                  <a:cubicBezTo>
                    <a:pt x="42" y="201"/>
                    <a:pt x="42" y="201"/>
                    <a:pt x="41" y="201"/>
                  </a:cubicBezTo>
                  <a:cubicBezTo>
                    <a:pt x="40" y="200"/>
                    <a:pt x="40" y="200"/>
                    <a:pt x="40" y="200"/>
                  </a:cubicBezTo>
                  <a:cubicBezTo>
                    <a:pt x="39" y="200"/>
                    <a:pt x="38" y="200"/>
                    <a:pt x="37" y="200"/>
                  </a:cubicBezTo>
                  <a:cubicBezTo>
                    <a:pt x="36" y="200"/>
                    <a:pt x="36" y="201"/>
                    <a:pt x="36" y="201"/>
                  </a:cubicBezTo>
                  <a:cubicBezTo>
                    <a:pt x="37" y="202"/>
                    <a:pt x="39" y="202"/>
                    <a:pt x="41" y="202"/>
                  </a:cubicBezTo>
                  <a:cubicBezTo>
                    <a:pt x="43" y="201"/>
                    <a:pt x="46" y="201"/>
                    <a:pt x="48" y="201"/>
                  </a:cubicBezTo>
                  <a:cubicBezTo>
                    <a:pt x="48" y="201"/>
                    <a:pt x="48" y="201"/>
                    <a:pt x="48" y="201"/>
                  </a:cubicBezTo>
                  <a:cubicBezTo>
                    <a:pt x="47" y="200"/>
                    <a:pt x="47" y="200"/>
                    <a:pt x="46" y="201"/>
                  </a:cubicBezTo>
                  <a:cubicBezTo>
                    <a:pt x="45" y="201"/>
                    <a:pt x="45" y="201"/>
                    <a:pt x="44"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7" y="200"/>
                  </a:cubicBezTo>
                  <a:cubicBezTo>
                    <a:pt x="68" y="200"/>
                    <a:pt x="68" y="200"/>
                    <a:pt x="68" y="199"/>
                  </a:cubicBezTo>
                  <a:cubicBezTo>
                    <a:pt x="67" y="199"/>
                    <a:pt x="67" y="199"/>
                    <a:pt x="67" y="199"/>
                  </a:cubicBezTo>
                  <a:cubicBezTo>
                    <a:pt x="66"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5" y="207"/>
                    <a:pt x="66" y="207"/>
                  </a:cubicBezTo>
                  <a:cubicBezTo>
                    <a:pt x="66" y="207"/>
                    <a:pt x="66" y="207"/>
                    <a:pt x="66" y="208"/>
                  </a:cubicBezTo>
                  <a:close/>
                  <a:moveTo>
                    <a:pt x="55" y="198"/>
                  </a:moveTo>
                  <a:cubicBezTo>
                    <a:pt x="55" y="198"/>
                    <a:pt x="55" y="198"/>
                    <a:pt x="55" y="198"/>
                  </a:cubicBezTo>
                  <a:cubicBezTo>
                    <a:pt x="54" y="199"/>
                    <a:pt x="54" y="199"/>
                    <a:pt x="55" y="199"/>
                  </a:cubicBezTo>
                  <a:cubicBezTo>
                    <a:pt x="55" y="199"/>
                    <a:pt x="55" y="199"/>
                    <a:pt x="55" y="199"/>
                  </a:cubicBezTo>
                  <a:cubicBezTo>
                    <a:pt x="55" y="199"/>
                    <a:pt x="55" y="199"/>
                    <a:pt x="55" y="198"/>
                  </a:cubicBezTo>
                  <a:close/>
                  <a:moveTo>
                    <a:pt x="80" y="198"/>
                  </a:moveTo>
                  <a:cubicBezTo>
                    <a:pt x="80" y="198"/>
                    <a:pt x="79" y="198"/>
                    <a:pt x="79" y="198"/>
                  </a:cubicBezTo>
                  <a:cubicBezTo>
                    <a:pt x="79" y="199"/>
                    <a:pt x="79" y="199"/>
                    <a:pt x="79" y="199"/>
                  </a:cubicBezTo>
                  <a:cubicBezTo>
                    <a:pt x="79" y="200"/>
                    <a:pt x="79" y="200"/>
                    <a:pt x="78" y="200"/>
                  </a:cubicBezTo>
                  <a:cubicBezTo>
                    <a:pt x="78" y="200"/>
                    <a:pt x="78" y="200"/>
                    <a:pt x="78" y="200"/>
                  </a:cubicBezTo>
                  <a:cubicBezTo>
                    <a:pt x="78" y="201"/>
                    <a:pt x="78" y="201"/>
                    <a:pt x="78" y="201"/>
                  </a:cubicBezTo>
                  <a:lnTo>
                    <a:pt x="79" y="201"/>
                  </a:lnTo>
                  <a:cubicBezTo>
                    <a:pt x="79" y="201"/>
                    <a:pt x="80" y="200"/>
                    <a:pt x="80" y="200"/>
                  </a:cubicBezTo>
                  <a:cubicBezTo>
                    <a:pt x="80" y="199"/>
                    <a:pt x="80" y="199"/>
                    <a:pt x="81"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6" y="198"/>
                  </a:cubicBezTo>
                  <a:cubicBezTo>
                    <a:pt x="26" y="198"/>
                    <a:pt x="26" y="198"/>
                    <a:pt x="26" y="198"/>
                  </a:cubicBezTo>
                  <a:cubicBezTo>
                    <a:pt x="27" y="198"/>
                    <a:pt x="27" y="198"/>
                    <a:pt x="28" y="198"/>
                  </a:cubicBezTo>
                  <a:cubicBezTo>
                    <a:pt x="28" y="199"/>
                    <a:pt x="29" y="198"/>
                    <a:pt x="29" y="198"/>
                  </a:cubicBezTo>
                  <a:cubicBezTo>
                    <a:pt x="28" y="197"/>
                    <a:pt x="28" y="197"/>
                    <a:pt x="28" y="196"/>
                  </a:cubicBezTo>
                  <a:cubicBezTo>
                    <a:pt x="28" y="196"/>
                    <a:pt x="27" y="196"/>
                    <a:pt x="26" y="196"/>
                  </a:cubicBezTo>
                  <a:cubicBezTo>
                    <a:pt x="26" y="196"/>
                    <a:pt x="26" y="197"/>
                    <a:pt x="26" y="197"/>
                  </a:cubicBezTo>
                  <a:cubicBezTo>
                    <a:pt x="26" y="197"/>
                    <a:pt x="26" y="197"/>
                    <a:pt x="27" y="197"/>
                  </a:cubicBezTo>
                  <a:cubicBezTo>
                    <a:pt x="27" y="197"/>
                    <a:pt x="27" y="197"/>
                    <a:pt x="27" y="197"/>
                  </a:cubicBezTo>
                  <a:cubicBezTo>
                    <a:pt x="27" y="197"/>
                    <a:pt x="27"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0" y="196"/>
                    <a:pt x="30" y="196"/>
                    <a:pt x="30" y="196"/>
                  </a:cubicBezTo>
                  <a:cubicBezTo>
                    <a:pt x="30" y="195"/>
                    <a:pt x="30" y="195"/>
                    <a:pt x="29" y="195"/>
                  </a:cubicBezTo>
                  <a:cubicBezTo>
                    <a:pt x="29" y="196"/>
                    <a:pt x="29" y="196"/>
                    <a:pt x="30" y="197"/>
                  </a:cubicBezTo>
                  <a:cubicBezTo>
                    <a:pt x="30" y="197"/>
                    <a:pt x="31" y="197"/>
                    <a:pt x="31" y="196"/>
                  </a:cubicBezTo>
                  <a:close/>
                  <a:moveTo>
                    <a:pt x="22" y="195"/>
                  </a:moveTo>
                  <a:cubicBezTo>
                    <a:pt x="21" y="196"/>
                    <a:pt x="21" y="196"/>
                    <a:pt x="21" y="196"/>
                  </a:cubicBezTo>
                  <a:cubicBezTo>
                    <a:pt x="21" y="197"/>
                    <a:pt x="22" y="197"/>
                    <a:pt x="22" y="196"/>
                  </a:cubicBezTo>
                  <a:cubicBezTo>
                    <a:pt x="22" y="196"/>
                    <a:pt x="23" y="196"/>
                    <a:pt x="23" y="196"/>
                  </a:cubicBezTo>
                  <a:cubicBezTo>
                    <a:pt x="23" y="196"/>
                    <a:pt x="22" y="195"/>
                    <a:pt x="22" y="195"/>
                  </a:cubicBezTo>
                  <a:close/>
                  <a:moveTo>
                    <a:pt x="35" y="195"/>
                  </a:moveTo>
                  <a:cubicBezTo>
                    <a:pt x="34" y="195"/>
                    <a:pt x="34" y="195"/>
                    <a:pt x="34" y="195"/>
                  </a:cubicBezTo>
                  <a:cubicBezTo>
                    <a:pt x="34" y="195"/>
                    <a:pt x="33" y="195"/>
                    <a:pt x="33" y="195"/>
                  </a:cubicBezTo>
                  <a:cubicBezTo>
                    <a:pt x="34" y="195"/>
                    <a:pt x="34" y="195"/>
                    <a:pt x="34" y="195"/>
                  </a:cubicBezTo>
                  <a:cubicBezTo>
                    <a:pt x="34" y="195"/>
                    <a:pt x="35" y="195"/>
                    <a:pt x="35"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7"/>
                    <a:pt x="9" y="196"/>
                    <a:pt x="10" y="196"/>
                  </a:cubicBezTo>
                  <a:cubicBezTo>
                    <a:pt x="10" y="195"/>
                    <a:pt x="10" y="194"/>
                    <a:pt x="9" y="194"/>
                  </a:cubicBezTo>
                  <a:cubicBezTo>
                    <a:pt x="9" y="195"/>
                    <a:pt x="9" y="195"/>
                    <a:pt x="8" y="195"/>
                  </a:cubicBezTo>
                  <a:lnTo>
                    <a:pt x="7" y="195"/>
                  </a:lnTo>
                  <a:lnTo>
                    <a:pt x="8" y="196"/>
                  </a:lnTo>
                  <a:close/>
                  <a:moveTo>
                    <a:pt x="42" y="197"/>
                  </a:moveTo>
                  <a:cubicBezTo>
                    <a:pt x="43" y="196"/>
                    <a:pt x="42" y="195"/>
                    <a:pt x="40" y="195"/>
                  </a:cubicBezTo>
                  <a:cubicBezTo>
                    <a:pt x="40" y="195"/>
                    <a:pt x="40" y="195"/>
                    <a:pt x="40" y="194"/>
                  </a:cubicBezTo>
                  <a:cubicBezTo>
                    <a:pt x="39" y="194"/>
                    <a:pt x="39" y="194"/>
                    <a:pt x="39" y="194"/>
                  </a:cubicBezTo>
                  <a:cubicBezTo>
                    <a:pt x="39" y="194"/>
                    <a:pt x="39" y="195"/>
                    <a:pt x="40" y="195"/>
                  </a:cubicBezTo>
                  <a:cubicBezTo>
                    <a:pt x="40" y="195"/>
                    <a:pt x="40" y="196"/>
                    <a:pt x="40" y="196"/>
                  </a:cubicBezTo>
                  <a:cubicBezTo>
                    <a:pt x="40" y="196"/>
                    <a:pt x="41" y="197"/>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5"/>
                    <a:pt x="18" y="195"/>
                  </a:cubicBezTo>
                  <a:cubicBezTo>
                    <a:pt x="18" y="195"/>
                    <a:pt x="18" y="195"/>
                    <a:pt x="18" y="194"/>
                  </a:cubicBezTo>
                  <a:close/>
                  <a:moveTo>
                    <a:pt x="42" y="195"/>
                  </a:moveTo>
                  <a:cubicBezTo>
                    <a:pt x="43" y="195"/>
                    <a:pt x="43" y="195"/>
                    <a:pt x="43" y="195"/>
                  </a:cubicBezTo>
                  <a:cubicBezTo>
                    <a:pt x="43" y="195"/>
                    <a:pt x="44" y="194"/>
                    <a:pt x="44" y="194"/>
                  </a:cubicBezTo>
                  <a:cubicBezTo>
                    <a:pt x="44" y="194"/>
                    <a:pt x="44" y="194"/>
                    <a:pt x="44" y="194"/>
                  </a:cubicBezTo>
                  <a:cubicBezTo>
                    <a:pt x="43" y="193"/>
                    <a:pt x="43" y="193"/>
                    <a:pt x="43" y="193"/>
                  </a:cubicBezTo>
                  <a:cubicBezTo>
                    <a:pt x="43" y="194"/>
                    <a:pt x="43" y="194"/>
                    <a:pt x="42" y="194"/>
                  </a:cubicBezTo>
                  <a:lnTo>
                    <a:pt x="42" y="195"/>
                  </a:lnTo>
                  <a:close/>
                  <a:moveTo>
                    <a:pt x="58" y="193"/>
                  </a:moveTo>
                  <a:cubicBezTo>
                    <a:pt x="58" y="193"/>
                    <a:pt x="58" y="193"/>
                    <a:pt x="58" y="193"/>
                  </a:cubicBezTo>
                  <a:cubicBezTo>
                    <a:pt x="57" y="193"/>
                    <a:pt x="57" y="193"/>
                    <a:pt x="57" y="193"/>
                  </a:cubicBezTo>
                  <a:cubicBezTo>
                    <a:pt x="57"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5" y="193"/>
                    <a:pt x="25" y="193"/>
                  </a:cubicBezTo>
                  <a:cubicBezTo>
                    <a:pt x="25" y="193"/>
                    <a:pt x="25" y="193"/>
                    <a:pt x="24" y="192"/>
                  </a:cubicBezTo>
                  <a:cubicBezTo>
                    <a:pt x="24" y="192"/>
                    <a:pt x="24" y="192"/>
                    <a:pt x="23" y="192"/>
                  </a:cubicBezTo>
                  <a:cubicBezTo>
                    <a:pt x="23" y="193"/>
                    <a:pt x="24" y="194"/>
                    <a:pt x="24" y="194"/>
                  </a:cubicBezTo>
                  <a:cubicBezTo>
                    <a:pt x="25" y="194"/>
                    <a:pt x="26" y="195"/>
                    <a:pt x="27" y="195"/>
                  </a:cubicBezTo>
                  <a:close/>
                  <a:moveTo>
                    <a:pt x="65" y="194"/>
                  </a:moveTo>
                  <a:cubicBezTo>
                    <a:pt x="66" y="194"/>
                    <a:pt x="66" y="194"/>
                    <a:pt x="66" y="193"/>
                  </a:cubicBezTo>
                  <a:cubicBezTo>
                    <a:pt x="67" y="192"/>
                    <a:pt x="66" y="192"/>
                    <a:pt x="65" y="192"/>
                  </a:cubicBezTo>
                  <a:cubicBezTo>
                    <a:pt x="65" y="192"/>
                    <a:pt x="65" y="192"/>
                    <a:pt x="65" y="193"/>
                  </a:cubicBezTo>
                  <a:cubicBezTo>
                    <a:pt x="65" y="193"/>
                    <a:pt x="65" y="193"/>
                    <a:pt x="65" y="194"/>
                  </a:cubicBezTo>
                  <a:close/>
                  <a:moveTo>
                    <a:pt x="29" y="192"/>
                  </a:moveTo>
                  <a:cubicBezTo>
                    <a:pt x="29" y="192"/>
                    <a:pt x="29" y="192"/>
                    <a:pt x="28" y="192"/>
                  </a:cubicBezTo>
                  <a:cubicBezTo>
                    <a:pt x="28" y="192"/>
                    <a:pt x="28" y="192"/>
                    <a:pt x="28" y="192"/>
                  </a:cubicBezTo>
                  <a:cubicBezTo>
                    <a:pt x="28"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1" y="192"/>
                    <a:pt x="11" y="191"/>
                    <a:pt x="11" y="191"/>
                  </a:cubicBezTo>
                  <a:close/>
                  <a:moveTo>
                    <a:pt x="27" y="191"/>
                  </a:moveTo>
                  <a:cubicBezTo>
                    <a:pt x="27" y="191"/>
                    <a:pt x="27" y="190"/>
                    <a:pt x="27" y="190"/>
                  </a:cubicBezTo>
                  <a:cubicBezTo>
                    <a:pt x="26" y="190"/>
                    <a:pt x="26" y="190"/>
                    <a:pt x="26" y="190"/>
                  </a:cubicBezTo>
                  <a:cubicBezTo>
                    <a:pt x="26" y="191"/>
                    <a:pt x="26" y="191"/>
                    <a:pt x="26" y="191"/>
                  </a:cubicBezTo>
                  <a:cubicBezTo>
                    <a:pt x="27" y="191"/>
                    <a:pt x="27" y="191"/>
                    <a:pt x="27" y="191"/>
                  </a:cubicBezTo>
                  <a:close/>
                  <a:moveTo>
                    <a:pt x="49" y="191"/>
                  </a:moveTo>
                  <a:cubicBezTo>
                    <a:pt x="50" y="191"/>
                    <a:pt x="50" y="191"/>
                    <a:pt x="50" y="191"/>
                  </a:cubicBezTo>
                  <a:cubicBezTo>
                    <a:pt x="50" y="191"/>
                    <a:pt x="50" y="191"/>
                    <a:pt x="51" y="191"/>
                  </a:cubicBezTo>
                  <a:cubicBezTo>
                    <a:pt x="51" y="191"/>
                    <a:pt x="51" y="191"/>
                    <a:pt x="51" y="191"/>
                  </a:cubicBezTo>
                  <a:cubicBezTo>
                    <a:pt x="51" y="191"/>
                    <a:pt x="51" y="190"/>
                    <a:pt x="51" y="190"/>
                  </a:cubicBezTo>
                  <a:cubicBezTo>
                    <a:pt x="51" y="190"/>
                    <a:pt x="51" y="190"/>
                    <a:pt x="50" y="190"/>
                  </a:cubicBezTo>
                  <a:cubicBezTo>
                    <a:pt x="50" y="190"/>
                    <a:pt x="50" y="190"/>
                    <a:pt x="50" y="190"/>
                  </a:cubicBezTo>
                  <a:cubicBezTo>
                    <a:pt x="50" y="190"/>
                    <a:pt x="50" y="190"/>
                    <a:pt x="50" y="190"/>
                  </a:cubicBezTo>
                  <a:cubicBezTo>
                    <a:pt x="50" y="190"/>
                    <a:pt x="50" y="191"/>
                    <a:pt x="49" y="191"/>
                  </a:cubicBezTo>
                  <a:close/>
                  <a:moveTo>
                    <a:pt x="35" y="193"/>
                  </a:moveTo>
                  <a:cubicBezTo>
                    <a:pt x="35" y="193"/>
                    <a:pt x="36" y="193"/>
                    <a:pt x="36" y="193"/>
                  </a:cubicBezTo>
                  <a:cubicBezTo>
                    <a:pt x="37" y="192"/>
                    <a:pt x="37" y="192"/>
                    <a:pt x="37" y="191"/>
                  </a:cubicBezTo>
                  <a:cubicBezTo>
                    <a:pt x="38" y="191"/>
                    <a:pt x="38" y="190"/>
                    <a:pt x="38" y="190"/>
                  </a:cubicBezTo>
                  <a:cubicBezTo>
                    <a:pt x="37" y="190"/>
                    <a:pt x="37" y="189"/>
                    <a:pt x="37" y="189"/>
                  </a:cubicBezTo>
                  <a:cubicBezTo>
                    <a:pt x="37" y="190"/>
                    <a:pt x="36" y="191"/>
                    <a:pt x="36" y="191"/>
                  </a:cubicBezTo>
                  <a:cubicBezTo>
                    <a:pt x="35" y="191"/>
                    <a:pt x="35" y="192"/>
                    <a:pt x="35" y="193"/>
                  </a:cubicBezTo>
                  <a:close/>
                  <a:moveTo>
                    <a:pt x="24" y="192"/>
                  </a:moveTo>
                  <a:cubicBezTo>
                    <a:pt x="24" y="192"/>
                    <a:pt x="25" y="192"/>
                    <a:pt x="25" y="191"/>
                  </a:cubicBezTo>
                  <a:cubicBezTo>
                    <a:pt x="25" y="191"/>
                    <a:pt x="25" y="191"/>
                    <a:pt x="26" y="190"/>
                  </a:cubicBezTo>
                  <a:cubicBezTo>
                    <a:pt x="26" y="190"/>
                    <a:pt x="25" y="189"/>
                    <a:pt x="25" y="189"/>
                  </a:cubicBezTo>
                  <a:cubicBezTo>
                    <a:pt x="25" y="189"/>
                    <a:pt x="25" y="189"/>
                    <a:pt x="24" y="189"/>
                  </a:cubicBezTo>
                  <a:lnTo>
                    <a:pt x="24" y="192"/>
                  </a:lnTo>
                  <a:close/>
                  <a:moveTo>
                    <a:pt x="28" y="191"/>
                  </a:moveTo>
                  <a:cubicBezTo>
                    <a:pt x="28" y="191"/>
                    <a:pt x="29" y="190"/>
                    <a:pt x="29" y="190"/>
                  </a:cubicBezTo>
                  <a:cubicBezTo>
                    <a:pt x="29" y="190"/>
                    <a:pt x="29" y="189"/>
                    <a:pt x="29" y="189"/>
                  </a:cubicBezTo>
                  <a:cubicBezTo>
                    <a:pt x="29" y="189"/>
                    <a:pt x="29" y="189"/>
                    <a:pt x="29" y="188"/>
                  </a:cubicBezTo>
                  <a:cubicBezTo>
                    <a:pt x="29" y="188"/>
                    <a:pt x="29" y="188"/>
                    <a:pt x="28" y="188"/>
                  </a:cubicBezTo>
                  <a:cubicBezTo>
                    <a:pt x="28" y="188"/>
                    <a:pt x="28" y="188"/>
                    <a:pt x="28" y="189"/>
                  </a:cubicBezTo>
                  <a:cubicBezTo>
                    <a:pt x="28" y="189"/>
                    <a:pt x="28" y="189"/>
                    <a:pt x="28" y="190"/>
                  </a:cubicBezTo>
                  <a:cubicBezTo>
                    <a:pt x="28" y="190"/>
                    <a:pt x="28" y="190"/>
                    <a:pt x="28" y="190"/>
                  </a:cubicBezTo>
                  <a:cubicBezTo>
                    <a:pt x="28" y="190"/>
                    <a:pt x="28" y="191"/>
                    <a:pt x="28" y="191"/>
                  </a:cubicBezTo>
                  <a:close/>
                  <a:moveTo>
                    <a:pt x="65" y="188"/>
                  </a:moveTo>
                  <a:cubicBezTo>
                    <a:pt x="66" y="188"/>
                    <a:pt x="67" y="188"/>
                    <a:pt x="67" y="187"/>
                  </a:cubicBezTo>
                  <a:cubicBezTo>
                    <a:pt x="67" y="186"/>
                    <a:pt x="67" y="186"/>
                    <a:pt x="66" y="186"/>
                  </a:cubicBezTo>
                  <a:cubicBezTo>
                    <a:pt x="66" y="186"/>
                    <a:pt x="66" y="187"/>
                    <a:pt x="66" y="187"/>
                  </a:cubicBezTo>
                  <a:cubicBezTo>
                    <a:pt x="65" y="187"/>
                    <a:pt x="65" y="188"/>
                    <a:pt x="65" y="188"/>
                  </a:cubicBezTo>
                  <a:close/>
                  <a:moveTo>
                    <a:pt x="67" y="185"/>
                  </a:moveTo>
                  <a:cubicBezTo>
                    <a:pt x="66" y="185"/>
                    <a:pt x="66" y="185"/>
                    <a:pt x="66" y="185"/>
                  </a:cubicBezTo>
                  <a:cubicBezTo>
                    <a:pt x="66" y="185"/>
                    <a:pt x="66" y="185"/>
                    <a:pt x="66" y="186"/>
                  </a:cubicBezTo>
                  <a:cubicBezTo>
                    <a:pt x="66" y="186"/>
                    <a:pt x="66" y="186"/>
                    <a:pt x="66" y="186"/>
                  </a:cubicBezTo>
                  <a:cubicBezTo>
                    <a:pt x="67" y="185"/>
                    <a:pt x="67" y="185"/>
                    <a:pt x="67" y="185"/>
                  </a:cubicBezTo>
                  <a:close/>
                  <a:moveTo>
                    <a:pt x="26" y="189"/>
                  </a:moveTo>
                  <a:cubicBezTo>
                    <a:pt x="27" y="188"/>
                    <a:pt x="28" y="188"/>
                    <a:pt x="28" y="187"/>
                  </a:cubicBezTo>
                  <a:cubicBezTo>
                    <a:pt x="28" y="187"/>
                    <a:pt x="29" y="186"/>
                    <a:pt x="29" y="185"/>
                  </a:cubicBezTo>
                  <a:cubicBezTo>
                    <a:pt x="28" y="185"/>
                    <a:pt x="28" y="185"/>
                    <a:pt x="28" y="185"/>
                  </a:cubicBezTo>
                  <a:cubicBezTo>
                    <a:pt x="28" y="186"/>
                    <a:pt x="27" y="186"/>
                    <a:pt x="27" y="186"/>
                  </a:cubicBezTo>
                  <a:cubicBezTo>
                    <a:pt x="27" y="187"/>
                    <a:pt x="27" y="187"/>
                    <a:pt x="27" y="187"/>
                  </a:cubicBezTo>
                  <a:cubicBezTo>
                    <a:pt x="27" y="187"/>
                    <a:pt x="26" y="187"/>
                    <a:pt x="26" y="187"/>
                  </a:cubicBezTo>
                  <a:lnTo>
                    <a:pt x="26" y="189"/>
                  </a:lnTo>
                  <a:close/>
                  <a:moveTo>
                    <a:pt x="14" y="182"/>
                  </a:moveTo>
                  <a:cubicBezTo>
                    <a:pt x="15" y="182"/>
                    <a:pt x="16" y="181"/>
                    <a:pt x="16" y="181"/>
                  </a:cubicBezTo>
                  <a:cubicBezTo>
                    <a:pt x="16" y="181"/>
                    <a:pt x="17" y="180"/>
                    <a:pt x="17" y="179"/>
                  </a:cubicBezTo>
                  <a:cubicBezTo>
                    <a:pt x="15" y="179"/>
                    <a:pt x="14" y="180"/>
                    <a:pt x="14" y="182"/>
                  </a:cubicBezTo>
                  <a:close/>
                  <a:moveTo>
                    <a:pt x="31" y="155"/>
                  </a:moveTo>
                  <a:cubicBezTo>
                    <a:pt x="31" y="155"/>
                    <a:pt x="31" y="155"/>
                    <a:pt x="31" y="155"/>
                  </a:cubicBezTo>
                  <a:cubicBezTo>
                    <a:pt x="31" y="154"/>
                    <a:pt x="30" y="154"/>
                    <a:pt x="30" y="154"/>
                  </a:cubicBezTo>
                  <a:cubicBezTo>
                    <a:pt x="30" y="155"/>
                    <a:pt x="30"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5"/>
                    <a:pt x="33" y="154"/>
                  </a:cubicBezTo>
                  <a:cubicBezTo>
                    <a:pt x="33" y="154"/>
                    <a:pt x="32" y="154"/>
                    <a:pt x="32" y="154"/>
                  </a:cubicBezTo>
                  <a:close/>
                  <a:moveTo>
                    <a:pt x="32" y="145"/>
                  </a:moveTo>
                  <a:cubicBezTo>
                    <a:pt x="32" y="145"/>
                    <a:pt x="32" y="145"/>
                    <a:pt x="32" y="145"/>
                  </a:cubicBezTo>
                  <a:cubicBezTo>
                    <a:pt x="32" y="145"/>
                    <a:pt x="32" y="145"/>
                    <a:pt x="32" y="145"/>
                  </a:cubicBezTo>
                  <a:cubicBezTo>
                    <a:pt x="32" y="145"/>
                    <a:pt x="32" y="145"/>
                    <a:pt x="32" y="145"/>
                  </a:cubicBezTo>
                  <a:cubicBezTo>
                    <a:pt x="33" y="145"/>
                    <a:pt x="33" y="145"/>
                    <a:pt x="32" y="145"/>
                  </a:cubicBezTo>
                  <a:close/>
                  <a:moveTo>
                    <a:pt x="55" y="99"/>
                  </a:moveTo>
                  <a:cubicBezTo>
                    <a:pt x="54" y="99"/>
                    <a:pt x="54" y="99"/>
                    <a:pt x="54" y="98"/>
                  </a:cubicBezTo>
                  <a:cubicBezTo>
                    <a:pt x="55" y="98"/>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10" y="97"/>
                    <a:pt x="10" y="97"/>
                  </a:cubicBezTo>
                  <a:cubicBezTo>
                    <a:pt x="10" y="97"/>
                    <a:pt x="10" y="98"/>
                    <a:pt x="10" y="98"/>
                  </a:cubicBezTo>
                  <a:cubicBezTo>
                    <a:pt x="10" y="97"/>
                    <a:pt x="10" y="97"/>
                    <a:pt x="10" y="97"/>
                  </a:cubicBezTo>
                  <a:cubicBezTo>
                    <a:pt x="10" y="97"/>
                    <a:pt x="11" y="97"/>
                    <a:pt x="11" y="97"/>
                  </a:cubicBezTo>
                  <a:cubicBezTo>
                    <a:pt x="10" y="97"/>
                    <a:pt x="10" y="97"/>
                    <a:pt x="10" y="96"/>
                  </a:cubicBezTo>
                  <a:cubicBezTo>
                    <a:pt x="10" y="96"/>
                    <a:pt x="10" y="96"/>
                    <a:pt x="10" y="96"/>
                  </a:cubicBezTo>
                  <a:cubicBezTo>
                    <a:pt x="10" y="96"/>
                    <a:pt x="10" y="97"/>
                    <a:pt x="9" y="97"/>
                  </a:cubicBezTo>
                  <a:cubicBezTo>
                    <a:pt x="9" y="97"/>
                    <a:pt x="9" y="97"/>
                    <a:pt x="9" y="97"/>
                  </a:cubicBezTo>
                  <a:close/>
                  <a:moveTo>
                    <a:pt x="11" y="80"/>
                  </a:moveTo>
                  <a:cubicBezTo>
                    <a:pt x="11" y="79"/>
                    <a:pt x="11" y="79"/>
                    <a:pt x="12" y="79"/>
                  </a:cubicBezTo>
                  <a:cubicBezTo>
                    <a:pt x="12" y="79"/>
                    <a:pt x="12" y="79"/>
                    <a:pt x="11" y="78"/>
                  </a:cubicBezTo>
                  <a:cubicBezTo>
                    <a:pt x="11" y="78"/>
                    <a:pt x="11" y="78"/>
                    <a:pt x="11" y="78"/>
                  </a:cubicBezTo>
                  <a:cubicBezTo>
                    <a:pt x="11" y="79"/>
                    <a:pt x="11" y="79"/>
                    <a:pt x="11" y="79"/>
                  </a:cubicBezTo>
                  <a:cubicBezTo>
                    <a:pt x="11" y="80"/>
                    <a:pt x="11" y="80"/>
                    <a:pt x="11" y="80"/>
                  </a:cubicBezTo>
                  <a:close/>
                  <a:moveTo>
                    <a:pt x="20" y="65"/>
                  </a:moveTo>
                  <a:cubicBezTo>
                    <a:pt x="20" y="65"/>
                    <a:pt x="19" y="65"/>
                    <a:pt x="19" y="65"/>
                  </a:cubicBezTo>
                  <a:cubicBezTo>
                    <a:pt x="19" y="64"/>
                    <a:pt x="19" y="65"/>
                    <a:pt x="19" y="65"/>
                  </a:cubicBezTo>
                  <a:cubicBezTo>
                    <a:pt x="19" y="65"/>
                    <a:pt x="19" y="65"/>
                    <a:pt x="19" y="65"/>
                  </a:cubicBezTo>
                  <a:cubicBezTo>
                    <a:pt x="19" y="65"/>
                    <a:pt x="19" y="65"/>
                    <a:pt x="20" y="65"/>
                  </a:cubicBezTo>
                  <a:close/>
                  <a:moveTo>
                    <a:pt x="51" y="54"/>
                  </a:moveTo>
                  <a:cubicBezTo>
                    <a:pt x="50" y="54"/>
                    <a:pt x="50" y="54"/>
                    <a:pt x="50" y="54"/>
                  </a:cubicBezTo>
                  <a:cubicBezTo>
                    <a:pt x="50" y="54"/>
                    <a:pt x="50" y="55"/>
                    <a:pt x="50" y="55"/>
                  </a:cubicBezTo>
                  <a:cubicBezTo>
                    <a:pt x="50" y="55"/>
                    <a:pt x="50" y="55"/>
                    <a:pt x="50" y="55"/>
                  </a:cubicBezTo>
                  <a:cubicBezTo>
                    <a:pt x="51" y="55"/>
                    <a:pt x="51" y="54"/>
                    <a:pt x="51" y="54"/>
                  </a:cubicBezTo>
                  <a:close/>
                  <a:moveTo>
                    <a:pt x="43" y="56"/>
                  </a:moveTo>
                  <a:cubicBezTo>
                    <a:pt x="43" y="55"/>
                    <a:pt x="43" y="55"/>
                    <a:pt x="44" y="55"/>
                  </a:cubicBezTo>
                  <a:cubicBezTo>
                    <a:pt x="44" y="55"/>
                    <a:pt x="44" y="54"/>
                    <a:pt x="44" y="54"/>
                  </a:cubicBezTo>
                  <a:cubicBezTo>
                    <a:pt x="44" y="54"/>
                    <a:pt x="43" y="54"/>
                    <a:pt x="43" y="53"/>
                  </a:cubicBezTo>
                  <a:cubicBezTo>
                    <a:pt x="43" y="52"/>
                    <a:pt x="43" y="52"/>
                    <a:pt x="42" y="52"/>
                  </a:cubicBezTo>
                  <a:cubicBezTo>
                    <a:pt x="43" y="53"/>
                    <a:pt x="43" y="53"/>
                    <a:pt x="43" y="54"/>
                  </a:cubicBezTo>
                  <a:cubicBezTo>
                    <a:pt x="43" y="55"/>
                    <a:pt x="43" y="55"/>
                    <a:pt x="43" y="56"/>
                  </a:cubicBezTo>
                  <a:close/>
                  <a:moveTo>
                    <a:pt x="45" y="47"/>
                  </a:moveTo>
                  <a:cubicBezTo>
                    <a:pt x="45" y="47"/>
                    <a:pt x="45" y="47"/>
                    <a:pt x="45" y="47"/>
                  </a:cubicBezTo>
                  <a:cubicBezTo>
                    <a:pt x="45" y="47"/>
                    <a:pt x="45" y="47"/>
                    <a:pt x="45" y="48"/>
                  </a:cubicBezTo>
                  <a:cubicBezTo>
                    <a:pt x="45" y="48"/>
                    <a:pt x="45" y="48"/>
                    <a:pt x="45" y="47"/>
                  </a:cubicBezTo>
                  <a:cubicBezTo>
                    <a:pt x="46" y="47"/>
                    <a:pt x="46" y="47"/>
                    <a:pt x="45" y="47"/>
                  </a:cubicBezTo>
                  <a:close/>
                  <a:moveTo>
                    <a:pt x="45" y="46"/>
                  </a:moveTo>
                  <a:cubicBezTo>
                    <a:pt x="45" y="46"/>
                    <a:pt x="45" y="45"/>
                    <a:pt x="45" y="45"/>
                  </a:cubicBezTo>
                  <a:cubicBezTo>
                    <a:pt x="45" y="44"/>
                    <a:pt x="45" y="44"/>
                    <a:pt x="44" y="44"/>
                  </a:cubicBezTo>
                  <a:cubicBezTo>
                    <a:pt x="44" y="44"/>
                    <a:pt x="44" y="45"/>
                    <a:pt x="44" y="45"/>
                  </a:cubicBezTo>
                  <a:cubicBezTo>
                    <a:pt x="44" y="46"/>
                    <a:pt x="44" y="46"/>
                    <a:pt x="45" y="46"/>
                  </a:cubicBezTo>
                  <a:close/>
                  <a:moveTo>
                    <a:pt x="44" y="40"/>
                  </a:moveTo>
                  <a:cubicBezTo>
                    <a:pt x="44" y="40"/>
                    <a:pt x="44" y="40"/>
                    <a:pt x="43" y="40"/>
                  </a:cubicBezTo>
                  <a:cubicBezTo>
                    <a:pt x="43" y="40"/>
                    <a:pt x="43" y="40"/>
                    <a:pt x="43" y="40"/>
                  </a:cubicBezTo>
                  <a:cubicBezTo>
                    <a:pt x="43"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6" y="34"/>
                    <a:pt x="26" y="34"/>
                    <a:pt x="26" y="35"/>
                  </a:cubicBezTo>
                  <a:cubicBezTo>
                    <a:pt x="26" y="35"/>
                    <a:pt x="26" y="35"/>
                    <a:pt x="26" y="35"/>
                  </a:cubicBezTo>
                  <a:cubicBezTo>
                    <a:pt x="27" y="35"/>
                    <a:pt x="27" y="35"/>
                    <a:pt x="27" y="35"/>
                  </a:cubicBezTo>
                  <a:close/>
                  <a:moveTo>
                    <a:pt x="49" y="31"/>
                  </a:moveTo>
                  <a:cubicBezTo>
                    <a:pt x="49" y="31"/>
                    <a:pt x="49" y="31"/>
                    <a:pt x="48" y="31"/>
                  </a:cubicBezTo>
                  <a:cubicBezTo>
                    <a:pt x="48" y="31"/>
                    <a:pt x="48" y="31"/>
                    <a:pt x="48" y="32"/>
                  </a:cubicBezTo>
                  <a:cubicBezTo>
                    <a:pt x="48" y="32"/>
                    <a:pt x="49" y="32"/>
                    <a:pt x="49" y="32"/>
                  </a:cubicBezTo>
                  <a:cubicBezTo>
                    <a:pt x="49" y="32"/>
                    <a:pt x="49" y="32"/>
                    <a:pt x="49" y="31"/>
                  </a:cubicBezTo>
                  <a:close/>
                  <a:moveTo>
                    <a:pt x="31" y="33"/>
                  </a:moveTo>
                  <a:cubicBezTo>
                    <a:pt x="32" y="33"/>
                    <a:pt x="32" y="34"/>
                    <a:pt x="32" y="35"/>
                  </a:cubicBezTo>
                  <a:cubicBezTo>
                    <a:pt x="33" y="35"/>
                    <a:pt x="33" y="36"/>
                    <a:pt x="34" y="36"/>
                  </a:cubicBezTo>
                  <a:cubicBezTo>
                    <a:pt x="35" y="35"/>
                    <a:pt x="35" y="34"/>
                    <a:pt x="35" y="32"/>
                  </a:cubicBezTo>
                  <a:cubicBezTo>
                    <a:pt x="35" y="31"/>
                    <a:pt x="34" y="31"/>
                    <a:pt x="33" y="30"/>
                  </a:cubicBezTo>
                  <a:cubicBezTo>
                    <a:pt x="33" y="30"/>
                    <a:pt x="33" y="31"/>
                    <a:pt x="33" y="31"/>
                  </a:cubicBezTo>
                  <a:cubicBezTo>
                    <a:pt x="32" y="31"/>
                    <a:pt x="32" y="31"/>
                    <a:pt x="32" y="31"/>
                  </a:cubicBezTo>
                  <a:cubicBezTo>
                    <a:pt x="32" y="31"/>
                    <a:pt x="32" y="32"/>
                    <a:pt x="31" y="32"/>
                  </a:cubicBezTo>
                  <a:cubicBezTo>
                    <a:pt x="31" y="32"/>
                    <a:pt x="31" y="32"/>
                    <a:pt x="31"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2" y="30"/>
                  </a:cubicBezTo>
                  <a:cubicBezTo>
                    <a:pt x="13" y="30"/>
                    <a:pt x="13" y="30"/>
                    <a:pt x="13" y="29"/>
                  </a:cubicBezTo>
                  <a:cubicBezTo>
                    <a:pt x="13" y="29"/>
                    <a:pt x="13" y="29"/>
                    <a:pt x="12" y="30"/>
                  </a:cubicBezTo>
                  <a:close/>
                  <a:moveTo>
                    <a:pt x="75" y="33"/>
                  </a:moveTo>
                  <a:cubicBezTo>
                    <a:pt x="76" y="33"/>
                    <a:pt x="76" y="33"/>
                    <a:pt x="77" y="32"/>
                  </a:cubicBezTo>
                  <a:cubicBezTo>
                    <a:pt x="77" y="32"/>
                    <a:pt x="77" y="31"/>
                    <a:pt x="78" y="31"/>
                  </a:cubicBezTo>
                  <a:cubicBezTo>
                    <a:pt x="78" y="30"/>
                    <a:pt x="78" y="30"/>
                    <a:pt x="78" y="29"/>
                  </a:cubicBezTo>
                  <a:cubicBezTo>
                    <a:pt x="78" y="29"/>
                    <a:pt x="78" y="28"/>
                    <a:pt x="77" y="28"/>
                  </a:cubicBezTo>
                  <a:cubicBezTo>
                    <a:pt x="77" y="29"/>
                    <a:pt x="77" y="30"/>
                    <a:pt x="76" y="30"/>
                  </a:cubicBezTo>
                  <a:cubicBezTo>
                    <a:pt x="76" y="31"/>
                    <a:pt x="76" y="32"/>
                    <a:pt x="75"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8" y="26"/>
                  </a:moveTo>
                  <a:cubicBezTo>
                    <a:pt x="28" y="26"/>
                    <a:pt x="28" y="26"/>
                    <a:pt x="28" y="26"/>
                  </a:cubicBezTo>
                  <a:cubicBezTo>
                    <a:pt x="28" y="26"/>
                    <a:pt x="27" y="26"/>
                    <a:pt x="27" y="26"/>
                  </a:cubicBezTo>
                  <a:cubicBezTo>
                    <a:pt x="27" y="26"/>
                    <a:pt x="27" y="26"/>
                    <a:pt x="28" y="27"/>
                  </a:cubicBezTo>
                  <a:cubicBezTo>
                    <a:pt x="28" y="27"/>
                    <a:pt x="28" y="26"/>
                    <a:pt x="28" y="26"/>
                  </a:cubicBezTo>
                  <a:close/>
                  <a:moveTo>
                    <a:pt x="92" y="23"/>
                  </a:moveTo>
                  <a:cubicBezTo>
                    <a:pt x="92" y="22"/>
                    <a:pt x="92" y="22"/>
                    <a:pt x="92" y="22"/>
                  </a:cubicBezTo>
                  <a:cubicBezTo>
                    <a:pt x="92" y="22"/>
                    <a:pt x="91" y="22"/>
                    <a:pt x="91" y="23"/>
                  </a:cubicBezTo>
                  <a:cubicBezTo>
                    <a:pt x="91" y="23"/>
                    <a:pt x="91"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4" y="21"/>
                    <a:pt x="35" y="21"/>
                  </a:cubicBezTo>
                  <a:cubicBezTo>
                    <a:pt x="35" y="21"/>
                    <a:pt x="35" y="20"/>
                    <a:pt x="35" y="20"/>
                  </a:cubicBezTo>
                  <a:cubicBezTo>
                    <a:pt x="35" y="20"/>
                    <a:pt x="34" y="20"/>
                    <a:pt x="34" y="19"/>
                  </a:cubicBezTo>
                  <a:close/>
                  <a:moveTo>
                    <a:pt x="25" y="18"/>
                  </a:moveTo>
                  <a:cubicBezTo>
                    <a:pt x="25" y="18"/>
                    <a:pt x="25" y="18"/>
                    <a:pt x="25" y="18"/>
                  </a:cubicBezTo>
                  <a:cubicBezTo>
                    <a:pt x="25" y="18"/>
                    <a:pt x="26" y="17"/>
                    <a:pt x="26" y="17"/>
                  </a:cubicBezTo>
                  <a:cubicBezTo>
                    <a:pt x="26" y="17"/>
                    <a:pt x="25" y="17"/>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20"/>
                    <a:pt x="66" y="19"/>
                  </a:cubicBezTo>
                  <a:cubicBezTo>
                    <a:pt x="66" y="18"/>
                    <a:pt x="66" y="17"/>
                    <a:pt x="67" y="16"/>
                  </a:cubicBezTo>
                  <a:cubicBezTo>
                    <a:pt x="66" y="16"/>
                    <a:pt x="66" y="16"/>
                    <a:pt x="65" y="15"/>
                  </a:cubicBezTo>
                  <a:cubicBezTo>
                    <a:pt x="65"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7" y="15"/>
                    <a:pt x="7" y="15"/>
                    <a:pt x="7" y="16"/>
                  </a:cubicBezTo>
                  <a:cubicBezTo>
                    <a:pt x="7" y="16"/>
                    <a:pt x="7" y="16"/>
                    <a:pt x="8" y="16"/>
                  </a:cubicBezTo>
                  <a:close/>
                  <a:moveTo>
                    <a:pt x="51" y="15"/>
                  </a:moveTo>
                  <a:cubicBezTo>
                    <a:pt x="51" y="15"/>
                    <a:pt x="51" y="14"/>
                    <a:pt x="52" y="14"/>
                  </a:cubicBezTo>
                  <a:cubicBezTo>
                    <a:pt x="52" y="14"/>
                    <a:pt x="52" y="14"/>
                    <a:pt x="53" y="14"/>
                  </a:cubicBezTo>
                  <a:lnTo>
                    <a:pt x="53" y="13"/>
                  </a:lnTo>
                  <a:cubicBezTo>
                    <a:pt x="52" y="13"/>
                    <a:pt x="51" y="13"/>
                    <a:pt x="50" y="14"/>
                  </a:cubicBezTo>
                  <a:cubicBezTo>
                    <a:pt x="50" y="14"/>
                    <a:pt x="50" y="15"/>
                    <a:pt x="51" y="15"/>
                  </a:cubicBezTo>
                  <a:close/>
                  <a:moveTo>
                    <a:pt x="26" y="11"/>
                  </a:moveTo>
                  <a:cubicBezTo>
                    <a:pt x="26" y="11"/>
                    <a:pt x="26" y="10"/>
                    <a:pt x="25" y="10"/>
                  </a:cubicBezTo>
                  <a:cubicBezTo>
                    <a:pt x="25" y="10"/>
                    <a:pt x="25" y="10"/>
                    <a:pt x="25" y="11"/>
                  </a:cubicBezTo>
                  <a:cubicBezTo>
                    <a:pt x="25" y="11"/>
                    <a:pt x="25" y="11"/>
                    <a:pt x="25" y="11"/>
                  </a:cubicBezTo>
                  <a:cubicBezTo>
                    <a:pt x="25"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8"/>
                    <a:pt x="15" y="8"/>
                  </a:cubicBezTo>
                  <a:cubicBezTo>
                    <a:pt x="15" y="7"/>
                    <a:pt x="15" y="8"/>
                    <a:pt x="15" y="8"/>
                  </a:cubicBezTo>
                  <a:cubicBezTo>
                    <a:pt x="15" y="8"/>
                    <a:pt x="15" y="8"/>
                    <a:pt x="14"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2" y="5"/>
                    <a:pt x="12" y="5"/>
                    <a:pt x="12" y="5"/>
                  </a:cubicBezTo>
                  <a:close/>
                  <a:moveTo>
                    <a:pt x="7" y="6"/>
                  </a:moveTo>
                  <a:cubicBezTo>
                    <a:pt x="7"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1" y="6"/>
                  </a:cubicBezTo>
                  <a:cubicBezTo>
                    <a:pt x="72" y="6"/>
                    <a:pt x="72" y="5"/>
                    <a:pt x="72" y="5"/>
                  </a:cubicBezTo>
                  <a:cubicBezTo>
                    <a:pt x="72" y="5"/>
                    <a:pt x="72" y="4"/>
                    <a:pt x="71" y="4"/>
                  </a:cubicBezTo>
                  <a:close/>
                  <a:moveTo>
                    <a:pt x="63" y="4"/>
                  </a:moveTo>
                  <a:cubicBezTo>
                    <a:pt x="63" y="5"/>
                    <a:pt x="63" y="5"/>
                    <a:pt x="64" y="5"/>
                  </a:cubicBezTo>
                  <a:cubicBezTo>
                    <a:pt x="64" y="5"/>
                    <a:pt x="64" y="6"/>
                    <a:pt x="65"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19" y="1"/>
                    <a:pt x="19" y="1"/>
                    <a:pt x="18" y="1"/>
                  </a:cubicBezTo>
                  <a:cubicBezTo>
                    <a:pt x="18" y="2"/>
                    <a:pt x="19" y="3"/>
                    <a:pt x="21" y="3"/>
                  </a:cubicBezTo>
                  <a:close/>
                  <a:moveTo>
                    <a:pt x="13" y="206"/>
                  </a:moveTo>
                  <a:cubicBezTo>
                    <a:pt x="13" y="206"/>
                    <a:pt x="14" y="205"/>
                    <a:pt x="14" y="205"/>
                  </a:cubicBezTo>
                  <a:cubicBezTo>
                    <a:pt x="14" y="205"/>
                    <a:pt x="14" y="205"/>
                    <a:pt x="15" y="205"/>
                  </a:cubicBezTo>
                  <a:cubicBezTo>
                    <a:pt x="15" y="205"/>
                    <a:pt x="16" y="205"/>
                    <a:pt x="16" y="205"/>
                  </a:cubicBezTo>
                  <a:cubicBezTo>
                    <a:pt x="16" y="204"/>
                    <a:pt x="16" y="204"/>
                    <a:pt x="16" y="204"/>
                  </a:cubicBezTo>
                  <a:cubicBezTo>
                    <a:pt x="16" y="203"/>
                    <a:pt x="16" y="203"/>
                    <a:pt x="15" y="203"/>
                  </a:cubicBezTo>
                  <a:cubicBezTo>
                    <a:pt x="15" y="203"/>
                    <a:pt x="15" y="203"/>
                    <a:pt x="15" y="204"/>
                  </a:cubicBezTo>
                  <a:cubicBezTo>
                    <a:pt x="14" y="204"/>
                    <a:pt x="14" y="204"/>
                    <a:pt x="14" y="204"/>
                  </a:cubicBezTo>
                  <a:cubicBezTo>
                    <a:pt x="14" y="204"/>
                    <a:pt x="14" y="204"/>
                    <a:pt x="14" y="203"/>
                  </a:cubicBezTo>
                  <a:cubicBezTo>
                    <a:pt x="14" y="203"/>
                    <a:pt x="13" y="203"/>
                    <a:pt x="13" y="203"/>
                  </a:cubicBezTo>
                  <a:cubicBezTo>
                    <a:pt x="13" y="202"/>
                    <a:pt x="13" y="202"/>
                    <a:pt x="13" y="202"/>
                  </a:cubicBezTo>
                  <a:cubicBezTo>
                    <a:pt x="14" y="201"/>
                    <a:pt x="14" y="201"/>
                    <a:pt x="14" y="200"/>
                  </a:cubicBezTo>
                  <a:cubicBezTo>
                    <a:pt x="14" y="200"/>
                    <a:pt x="14" y="199"/>
                    <a:pt x="14" y="199"/>
                  </a:cubicBezTo>
                  <a:cubicBezTo>
                    <a:pt x="14" y="199"/>
                    <a:pt x="13" y="200"/>
                    <a:pt x="12" y="201"/>
                  </a:cubicBezTo>
                  <a:cubicBezTo>
                    <a:pt x="11" y="201"/>
                    <a:pt x="10" y="201"/>
                    <a:pt x="9" y="201"/>
                  </a:cubicBezTo>
                  <a:cubicBezTo>
                    <a:pt x="9" y="201"/>
                    <a:pt x="9" y="200"/>
                    <a:pt x="9" y="200"/>
                  </a:cubicBezTo>
                  <a:cubicBezTo>
                    <a:pt x="9" y="200"/>
                    <a:pt x="10" y="200"/>
                    <a:pt x="10" y="200"/>
                  </a:cubicBezTo>
                  <a:cubicBezTo>
                    <a:pt x="11" y="199"/>
                    <a:pt x="11" y="199"/>
                    <a:pt x="12" y="199"/>
                  </a:cubicBezTo>
                  <a:cubicBezTo>
                    <a:pt x="12" y="199"/>
                    <a:pt x="12" y="199"/>
                    <a:pt x="13" y="199"/>
                  </a:cubicBezTo>
                  <a:cubicBezTo>
                    <a:pt x="12" y="199"/>
                    <a:pt x="12" y="198"/>
                    <a:pt x="11" y="198"/>
                  </a:cubicBezTo>
                  <a:cubicBezTo>
                    <a:pt x="10" y="198"/>
                    <a:pt x="9" y="198"/>
                    <a:pt x="9" y="198"/>
                  </a:cubicBezTo>
                  <a:cubicBezTo>
                    <a:pt x="8" y="198"/>
                    <a:pt x="7" y="199"/>
                    <a:pt x="7" y="199"/>
                  </a:cubicBezTo>
                  <a:cubicBezTo>
                    <a:pt x="6" y="200"/>
                    <a:pt x="6" y="200"/>
                    <a:pt x="6" y="201"/>
                  </a:cubicBezTo>
                  <a:cubicBezTo>
                    <a:pt x="6" y="201"/>
                    <a:pt x="6" y="202"/>
                    <a:pt x="7" y="202"/>
                  </a:cubicBezTo>
                  <a:cubicBezTo>
                    <a:pt x="7" y="202"/>
                    <a:pt x="7" y="202"/>
                    <a:pt x="8" y="202"/>
                  </a:cubicBezTo>
                  <a:cubicBezTo>
                    <a:pt x="8" y="203"/>
                    <a:pt x="8" y="203"/>
                    <a:pt x="9" y="203"/>
                  </a:cubicBezTo>
                  <a:cubicBezTo>
                    <a:pt x="9" y="203"/>
                    <a:pt x="9" y="203"/>
                    <a:pt x="10" y="203"/>
                  </a:cubicBezTo>
                  <a:lnTo>
                    <a:pt x="12" y="203"/>
                  </a:lnTo>
                  <a:cubicBezTo>
                    <a:pt x="12" y="203"/>
                    <a:pt x="12" y="203"/>
                    <a:pt x="11" y="203"/>
                  </a:cubicBezTo>
                  <a:cubicBezTo>
                    <a:pt x="11" y="203"/>
                    <a:pt x="11" y="204"/>
                    <a:pt x="11" y="204"/>
                  </a:cubicBezTo>
                  <a:cubicBezTo>
                    <a:pt x="10" y="203"/>
                    <a:pt x="9" y="203"/>
                    <a:pt x="8" y="204"/>
                  </a:cubicBezTo>
                  <a:cubicBezTo>
                    <a:pt x="6" y="204"/>
                    <a:pt x="6" y="204"/>
                    <a:pt x="5" y="204"/>
                  </a:cubicBezTo>
                  <a:cubicBezTo>
                    <a:pt x="5" y="204"/>
                    <a:pt x="5" y="204"/>
                    <a:pt x="5" y="204"/>
                  </a:cubicBezTo>
                  <a:cubicBezTo>
                    <a:pt x="5" y="204"/>
                    <a:pt x="4" y="204"/>
                    <a:pt x="4" y="205"/>
                  </a:cubicBezTo>
                  <a:cubicBezTo>
                    <a:pt x="4" y="205"/>
                    <a:pt x="4" y="205"/>
                    <a:pt x="4" y="205"/>
                  </a:cubicBezTo>
                  <a:cubicBezTo>
                    <a:pt x="4" y="205"/>
                    <a:pt x="3" y="205"/>
                    <a:pt x="3" y="205"/>
                  </a:cubicBezTo>
                  <a:cubicBezTo>
                    <a:pt x="3" y="206"/>
                    <a:pt x="2" y="207"/>
                    <a:pt x="2" y="207"/>
                  </a:cubicBezTo>
                  <a:cubicBezTo>
                    <a:pt x="1" y="208"/>
                    <a:pt x="0" y="208"/>
                    <a:pt x="0" y="208"/>
                  </a:cubicBezTo>
                  <a:lnTo>
                    <a:pt x="0" y="0"/>
                  </a:lnTo>
                  <a:cubicBezTo>
                    <a:pt x="0" y="0"/>
                    <a:pt x="0" y="0"/>
                    <a:pt x="0" y="0"/>
                  </a:cubicBezTo>
                  <a:cubicBezTo>
                    <a:pt x="1" y="0"/>
                    <a:pt x="1" y="0"/>
                    <a:pt x="1" y="1"/>
                  </a:cubicBezTo>
                  <a:cubicBezTo>
                    <a:pt x="1" y="1"/>
                    <a:pt x="1" y="1"/>
                    <a:pt x="2" y="1"/>
                  </a:cubicBezTo>
                  <a:cubicBezTo>
                    <a:pt x="2" y="1"/>
                    <a:pt x="2" y="1"/>
                    <a:pt x="2" y="0"/>
                  </a:cubicBezTo>
                  <a:cubicBezTo>
                    <a:pt x="2" y="0"/>
                    <a:pt x="3" y="0"/>
                    <a:pt x="3" y="1"/>
                  </a:cubicBezTo>
                  <a:cubicBezTo>
                    <a:pt x="3" y="1"/>
                    <a:pt x="3" y="1"/>
                    <a:pt x="2" y="1"/>
                  </a:cubicBezTo>
                  <a:cubicBezTo>
                    <a:pt x="2" y="1"/>
                    <a:pt x="2" y="2"/>
                    <a:pt x="2" y="2"/>
                  </a:cubicBezTo>
                  <a:cubicBezTo>
                    <a:pt x="2" y="2"/>
                    <a:pt x="2" y="3"/>
                    <a:pt x="2" y="3"/>
                  </a:cubicBezTo>
                  <a:cubicBezTo>
                    <a:pt x="3" y="3"/>
                    <a:pt x="4" y="3"/>
                    <a:pt x="4" y="2"/>
                  </a:cubicBezTo>
                  <a:cubicBezTo>
                    <a:pt x="4" y="1"/>
                    <a:pt x="5" y="1"/>
                    <a:pt x="5" y="0"/>
                  </a:cubicBezTo>
                  <a:cubicBezTo>
                    <a:pt x="5" y="0"/>
                    <a:pt x="6" y="0"/>
                    <a:pt x="6" y="0"/>
                  </a:cubicBezTo>
                  <a:cubicBezTo>
                    <a:pt x="6" y="1"/>
                    <a:pt x="7" y="1"/>
                    <a:pt x="7" y="1"/>
                  </a:cubicBezTo>
                  <a:cubicBezTo>
                    <a:pt x="7" y="1"/>
                    <a:pt x="7" y="1"/>
                    <a:pt x="7" y="2"/>
                  </a:cubicBezTo>
                  <a:cubicBezTo>
                    <a:pt x="8" y="2"/>
                    <a:pt x="8" y="2"/>
                    <a:pt x="8" y="2"/>
                  </a:cubicBezTo>
                  <a:cubicBezTo>
                    <a:pt x="8" y="2"/>
                    <a:pt x="9" y="2"/>
                    <a:pt x="9" y="1"/>
                  </a:cubicBezTo>
                  <a:cubicBezTo>
                    <a:pt x="8"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6" y="0"/>
                    <a:pt x="59" y="0"/>
                  </a:cubicBezTo>
                  <a:cubicBezTo>
                    <a:pt x="59" y="1"/>
                    <a:pt x="60" y="1"/>
                    <a:pt x="60" y="1"/>
                  </a:cubicBezTo>
                  <a:cubicBezTo>
                    <a:pt x="60" y="1"/>
                    <a:pt x="61" y="1"/>
                    <a:pt x="61" y="2"/>
                  </a:cubicBezTo>
                  <a:cubicBezTo>
                    <a:pt x="61" y="1"/>
                    <a:pt x="62" y="1"/>
                    <a:pt x="63" y="1"/>
                  </a:cubicBezTo>
                  <a:cubicBezTo>
                    <a:pt x="63" y="0"/>
                    <a:pt x="64" y="0"/>
                    <a:pt x="65" y="0"/>
                  </a:cubicBezTo>
                  <a:cubicBezTo>
                    <a:pt x="66" y="0"/>
                    <a:pt x="66" y="0"/>
                    <a:pt x="67" y="1"/>
                  </a:cubicBezTo>
                  <a:cubicBezTo>
                    <a:pt x="68" y="1"/>
                    <a:pt x="68" y="1"/>
                    <a:pt x="69" y="2"/>
                  </a:cubicBezTo>
                  <a:cubicBezTo>
                    <a:pt x="69" y="2"/>
                    <a:pt x="69" y="2"/>
                    <a:pt x="69" y="2"/>
                  </a:cubicBezTo>
                  <a:cubicBezTo>
                    <a:pt x="69" y="1"/>
                    <a:pt x="70" y="1"/>
                    <a:pt x="70" y="1"/>
                  </a:cubicBezTo>
                  <a:cubicBezTo>
                    <a:pt x="70" y="1"/>
                    <a:pt x="70" y="1"/>
                    <a:pt x="70" y="0"/>
                  </a:cubicBezTo>
                  <a:cubicBezTo>
                    <a:pt x="70" y="0"/>
                    <a:pt x="70" y="0"/>
                    <a:pt x="71" y="0"/>
                  </a:cubicBezTo>
                  <a:cubicBezTo>
                    <a:pt x="73" y="1"/>
                    <a:pt x="75" y="1"/>
                    <a:pt x="77" y="1"/>
                  </a:cubicBezTo>
                  <a:lnTo>
                    <a:pt x="81" y="1"/>
                  </a:lnTo>
                  <a:cubicBezTo>
                    <a:pt x="83" y="1"/>
                    <a:pt x="85" y="1"/>
                    <a:pt x="86" y="0"/>
                  </a:cubicBezTo>
                  <a:cubicBezTo>
                    <a:pt x="88" y="0"/>
                    <a:pt x="90" y="0"/>
                    <a:pt x="92" y="0"/>
                  </a:cubicBezTo>
                  <a:lnTo>
                    <a:pt x="92"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1"/>
                    <a:pt x="75" y="170"/>
                  </a:cubicBezTo>
                  <a:cubicBezTo>
                    <a:pt x="82" y="170"/>
                    <a:pt x="89" y="170"/>
                    <a:pt x="96" y="170"/>
                  </a:cubicBezTo>
                  <a:lnTo>
                    <a:pt x="96" y="202"/>
                  </a:lnTo>
                  <a:cubicBezTo>
                    <a:pt x="96" y="203"/>
                    <a:pt x="96" y="203"/>
                    <a:pt x="96" y="203"/>
                  </a:cubicBezTo>
                  <a:cubicBezTo>
                    <a:pt x="95" y="203"/>
                    <a:pt x="95" y="203"/>
                    <a:pt x="94" y="203"/>
                  </a:cubicBezTo>
                  <a:cubicBezTo>
                    <a:pt x="94" y="204"/>
                    <a:pt x="94" y="204"/>
                    <a:pt x="95" y="204"/>
                  </a:cubicBezTo>
                  <a:cubicBezTo>
                    <a:pt x="96" y="204"/>
                    <a:pt x="96" y="205"/>
                    <a:pt x="96" y="205"/>
                  </a:cubicBezTo>
                  <a:lnTo>
                    <a:pt x="96" y="208"/>
                  </a:lnTo>
                  <a:cubicBezTo>
                    <a:pt x="95" y="208"/>
                    <a:pt x="93" y="208"/>
                    <a:pt x="92" y="209"/>
                  </a:cubicBezTo>
                  <a:cubicBezTo>
                    <a:pt x="91" y="209"/>
                    <a:pt x="91" y="210"/>
                    <a:pt x="91" y="212"/>
                  </a:cubicBezTo>
                  <a:cubicBezTo>
                    <a:pt x="91" y="211"/>
                    <a:pt x="90" y="211"/>
                    <a:pt x="89" y="210"/>
                  </a:cubicBezTo>
                  <a:cubicBezTo>
                    <a:pt x="89" y="210"/>
                    <a:pt x="88" y="211"/>
                    <a:pt x="88" y="212"/>
                  </a:cubicBezTo>
                  <a:cubicBezTo>
                    <a:pt x="88" y="211"/>
                    <a:pt x="87" y="211"/>
                    <a:pt x="88" y="211"/>
                  </a:cubicBezTo>
                  <a:cubicBezTo>
                    <a:pt x="88" y="210"/>
                    <a:pt x="88" y="210"/>
                    <a:pt x="88" y="210"/>
                  </a:cubicBezTo>
                  <a:cubicBezTo>
                    <a:pt x="88" y="209"/>
                    <a:pt x="88" y="209"/>
                    <a:pt x="87" y="209"/>
                  </a:cubicBezTo>
                  <a:cubicBezTo>
                    <a:pt x="87" y="208"/>
                    <a:pt x="87" y="208"/>
                    <a:pt x="87" y="208"/>
                  </a:cubicBezTo>
                  <a:cubicBezTo>
                    <a:pt x="86" y="208"/>
                    <a:pt x="85" y="208"/>
                    <a:pt x="85" y="209"/>
                  </a:cubicBezTo>
                  <a:cubicBezTo>
                    <a:pt x="84" y="209"/>
                    <a:pt x="84" y="209"/>
                    <a:pt x="83" y="209"/>
                  </a:cubicBezTo>
                  <a:lnTo>
                    <a:pt x="83" y="208"/>
                  </a:lnTo>
                  <a:cubicBezTo>
                    <a:pt x="83" y="208"/>
                    <a:pt x="82" y="208"/>
                    <a:pt x="82" y="208"/>
                  </a:cubicBezTo>
                  <a:cubicBezTo>
                    <a:pt x="81" y="208"/>
                    <a:pt x="80" y="208"/>
                    <a:pt x="79" y="208"/>
                  </a:cubicBezTo>
                  <a:cubicBezTo>
                    <a:pt x="79" y="209"/>
                    <a:pt x="78" y="209"/>
                    <a:pt x="77" y="209"/>
                  </a:cubicBezTo>
                  <a:cubicBezTo>
                    <a:pt x="77" y="210"/>
                    <a:pt x="77" y="211"/>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7" y="211"/>
                    <a:pt x="76" y="212"/>
                  </a:cubicBezTo>
                  <a:cubicBezTo>
                    <a:pt x="76" y="211"/>
                    <a:pt x="76" y="211"/>
                    <a:pt x="76" y="211"/>
                  </a:cubicBezTo>
                  <a:cubicBezTo>
                    <a:pt x="76" y="210"/>
                    <a:pt x="76" y="210"/>
                    <a:pt x="76" y="210"/>
                  </a:cubicBezTo>
                  <a:cubicBezTo>
                    <a:pt x="75" y="210"/>
                    <a:pt x="75" y="210"/>
                    <a:pt x="74" y="211"/>
                  </a:cubicBezTo>
                  <a:cubicBezTo>
                    <a:pt x="74" y="212"/>
                    <a:pt x="73" y="212"/>
                    <a:pt x="73" y="213"/>
                  </a:cubicBezTo>
                  <a:cubicBezTo>
                    <a:pt x="72" y="213"/>
                    <a:pt x="71" y="213"/>
                    <a:pt x="71" y="213"/>
                  </a:cubicBezTo>
                  <a:cubicBezTo>
                    <a:pt x="70" y="213"/>
                    <a:pt x="69" y="213"/>
                    <a:pt x="69" y="213"/>
                  </a:cubicBezTo>
                  <a:cubicBezTo>
                    <a:pt x="68" y="213"/>
                    <a:pt x="67" y="213"/>
                    <a:pt x="67" y="213"/>
                  </a:cubicBezTo>
                  <a:cubicBezTo>
                    <a:pt x="66" y="213"/>
                    <a:pt x="66" y="212"/>
                    <a:pt x="66" y="212"/>
                  </a:cubicBezTo>
                  <a:cubicBezTo>
                    <a:pt x="65" y="211"/>
                    <a:pt x="65" y="211"/>
                    <a:pt x="65" y="211"/>
                  </a:cubicBezTo>
                  <a:cubicBezTo>
                    <a:pt x="65" y="211"/>
                    <a:pt x="66" y="211"/>
                    <a:pt x="66" y="210"/>
                  </a:cubicBezTo>
                  <a:cubicBezTo>
                    <a:pt x="67" y="210"/>
                    <a:pt x="67" y="210"/>
                    <a:pt x="67" y="210"/>
                  </a:cubicBezTo>
                  <a:cubicBezTo>
                    <a:pt x="68" y="210"/>
                    <a:pt x="68" y="209"/>
                    <a:pt x="68" y="209"/>
                  </a:cubicBezTo>
                  <a:cubicBezTo>
                    <a:pt x="67" y="208"/>
                    <a:pt x="66" y="208"/>
                    <a:pt x="65" y="208"/>
                  </a:cubicBezTo>
                  <a:cubicBezTo>
                    <a:pt x="64" y="207"/>
                    <a:pt x="63" y="207"/>
                    <a:pt x="62" y="208"/>
                  </a:cubicBezTo>
                  <a:cubicBezTo>
                    <a:pt x="62" y="208"/>
                    <a:pt x="62" y="209"/>
                    <a:pt x="62" y="209"/>
                  </a:cubicBezTo>
                  <a:cubicBezTo>
                    <a:pt x="62" y="209"/>
                    <a:pt x="62" y="209"/>
                    <a:pt x="63" y="210"/>
                  </a:cubicBezTo>
                  <a:cubicBezTo>
                    <a:pt x="63" y="210"/>
                    <a:pt x="63" y="210"/>
                    <a:pt x="63" y="210"/>
                  </a:cubicBezTo>
                  <a:cubicBezTo>
                    <a:pt x="64" y="210"/>
                    <a:pt x="63" y="211"/>
                    <a:pt x="63" y="211"/>
                  </a:cubicBezTo>
                  <a:cubicBezTo>
                    <a:pt x="62" y="211"/>
                    <a:pt x="62" y="211"/>
                    <a:pt x="62" y="211"/>
                  </a:cubicBezTo>
                  <a:cubicBezTo>
                    <a:pt x="61" y="210"/>
                    <a:pt x="61" y="210"/>
                    <a:pt x="61" y="209"/>
                  </a:cubicBezTo>
                  <a:cubicBezTo>
                    <a:pt x="61" y="209"/>
                    <a:pt x="61" y="208"/>
                    <a:pt x="61" y="208"/>
                  </a:cubicBezTo>
                  <a:cubicBezTo>
                    <a:pt x="61" y="208"/>
                    <a:pt x="60" y="208"/>
                    <a:pt x="59"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7" y="212"/>
                    <a:pt x="57" y="212"/>
                  </a:cubicBezTo>
                  <a:cubicBezTo>
                    <a:pt x="57" y="212"/>
                    <a:pt x="56" y="212"/>
                    <a:pt x="56" y="211"/>
                  </a:cubicBezTo>
                  <a:cubicBezTo>
                    <a:pt x="56" y="211"/>
                    <a:pt x="55" y="211"/>
                    <a:pt x="55" y="211"/>
                  </a:cubicBezTo>
                  <a:cubicBezTo>
                    <a:pt x="55" y="210"/>
                    <a:pt x="54" y="210"/>
                    <a:pt x="54" y="210"/>
                  </a:cubicBezTo>
                  <a:cubicBezTo>
                    <a:pt x="54" y="210"/>
                    <a:pt x="54" y="211"/>
                    <a:pt x="54" y="211"/>
                  </a:cubicBezTo>
                  <a:cubicBezTo>
                    <a:pt x="53" y="211"/>
                    <a:pt x="53" y="211"/>
                    <a:pt x="53" y="210"/>
                  </a:cubicBezTo>
                  <a:cubicBezTo>
                    <a:pt x="53" y="210"/>
                    <a:pt x="53" y="210"/>
                    <a:pt x="53" y="210"/>
                  </a:cubicBezTo>
                  <a:cubicBezTo>
                    <a:pt x="54" y="209"/>
                    <a:pt x="54" y="209"/>
                    <a:pt x="54" y="209"/>
                  </a:cubicBezTo>
                  <a:cubicBezTo>
                    <a:pt x="54" y="209"/>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3"/>
                  </a:cubicBezTo>
                  <a:cubicBezTo>
                    <a:pt x="47" y="213"/>
                    <a:pt x="47" y="213"/>
                    <a:pt x="47" y="213"/>
                  </a:cubicBezTo>
                  <a:cubicBezTo>
                    <a:pt x="46" y="213"/>
                    <a:pt x="46" y="213"/>
                    <a:pt x="46" y="213"/>
                  </a:cubicBezTo>
                  <a:cubicBezTo>
                    <a:pt x="45" y="212"/>
                    <a:pt x="45" y="212"/>
                    <a:pt x="45" y="211"/>
                  </a:cubicBezTo>
                  <a:cubicBezTo>
                    <a:pt x="43" y="212"/>
                    <a:pt x="42" y="212"/>
                    <a:pt x="41" y="211"/>
                  </a:cubicBezTo>
                  <a:cubicBezTo>
                    <a:pt x="40" y="211"/>
                    <a:pt x="39" y="211"/>
                    <a:pt x="38" y="212"/>
                  </a:cubicBezTo>
                  <a:cubicBezTo>
                    <a:pt x="38" y="211"/>
                    <a:pt x="37" y="211"/>
                    <a:pt x="37" y="211"/>
                  </a:cubicBezTo>
                  <a:cubicBezTo>
                    <a:pt x="37" y="211"/>
                    <a:pt x="37" y="210"/>
                    <a:pt x="37" y="210"/>
                  </a:cubicBezTo>
                  <a:cubicBezTo>
                    <a:pt x="36" y="210"/>
                    <a:pt x="36" y="211"/>
                    <a:pt x="35" y="211"/>
                  </a:cubicBezTo>
                  <a:cubicBezTo>
                    <a:pt x="34" y="211"/>
                    <a:pt x="34" y="211"/>
                    <a:pt x="33" y="210"/>
                  </a:cubicBezTo>
                  <a:cubicBezTo>
                    <a:pt x="31" y="210"/>
                    <a:pt x="30" y="211"/>
                    <a:pt x="30" y="212"/>
                  </a:cubicBezTo>
                  <a:cubicBezTo>
                    <a:pt x="29" y="212"/>
                    <a:pt x="29" y="212"/>
                    <a:pt x="29" y="211"/>
                  </a:cubicBezTo>
                  <a:cubicBezTo>
                    <a:pt x="29" y="211"/>
                    <a:pt x="29" y="211"/>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1"/>
                    <a:pt x="28" y="211"/>
                    <a:pt x="28" y="212"/>
                  </a:cubicBezTo>
                  <a:cubicBezTo>
                    <a:pt x="27" y="212"/>
                    <a:pt x="27" y="212"/>
                    <a:pt x="26" y="212"/>
                  </a:cubicBezTo>
                  <a:cubicBezTo>
                    <a:pt x="26" y="212"/>
                    <a:pt x="26" y="211"/>
                    <a:pt x="25" y="211"/>
                  </a:cubicBezTo>
                  <a:cubicBezTo>
                    <a:pt x="25" y="211"/>
                    <a:pt x="25" y="211"/>
                    <a:pt x="24" y="211"/>
                  </a:cubicBezTo>
                  <a:cubicBezTo>
                    <a:pt x="24" y="211"/>
                    <a:pt x="24" y="211"/>
                    <a:pt x="24" y="211"/>
                  </a:cubicBezTo>
                  <a:cubicBezTo>
                    <a:pt x="23" y="211"/>
                    <a:pt x="23" y="211"/>
                    <a:pt x="23" y="211"/>
                  </a:cubicBezTo>
                  <a:cubicBezTo>
                    <a:pt x="24" y="211"/>
                    <a:pt x="24" y="211"/>
                    <a:pt x="24" y="210"/>
                  </a:cubicBezTo>
                  <a:cubicBezTo>
                    <a:pt x="24" y="210"/>
                    <a:pt x="24" y="209"/>
                    <a:pt x="23" y="209"/>
                  </a:cubicBezTo>
                  <a:cubicBezTo>
                    <a:pt x="23" y="209"/>
                    <a:pt x="23" y="209"/>
                    <a:pt x="23" y="209"/>
                  </a:cubicBezTo>
                  <a:cubicBezTo>
                    <a:pt x="22" y="209"/>
                    <a:pt x="22" y="209"/>
                    <a:pt x="22" y="209"/>
                  </a:cubicBezTo>
                  <a:cubicBezTo>
                    <a:pt x="21" y="208"/>
                    <a:pt x="21" y="208"/>
                    <a:pt x="21" y="208"/>
                  </a:cubicBezTo>
                  <a:cubicBezTo>
                    <a:pt x="21" y="208"/>
                    <a:pt x="20" y="208"/>
                    <a:pt x="19" y="208"/>
                  </a:cubicBezTo>
                  <a:cubicBezTo>
                    <a:pt x="19" y="209"/>
                    <a:pt x="18" y="209"/>
                    <a:pt x="18" y="208"/>
                  </a:cubicBezTo>
                  <a:cubicBezTo>
                    <a:pt x="18" y="208"/>
                    <a:pt x="17" y="208"/>
                    <a:pt x="18" y="208"/>
                  </a:cubicBezTo>
                  <a:cubicBezTo>
                    <a:pt x="18" y="208"/>
                    <a:pt x="18" y="208"/>
                    <a:pt x="18" y="208"/>
                  </a:cubicBezTo>
                  <a:cubicBezTo>
                    <a:pt x="17" y="208"/>
                    <a:pt x="16" y="208"/>
                    <a:pt x="15" y="208"/>
                  </a:cubicBezTo>
                  <a:cubicBezTo>
                    <a:pt x="14" y="208"/>
                    <a:pt x="14" y="207"/>
                    <a:pt x="13" y="206"/>
                  </a:cubicBezTo>
                  <a:close/>
                  <a:moveTo>
                    <a:pt x="2" y="208"/>
                  </a:moveTo>
                  <a:cubicBezTo>
                    <a:pt x="2" y="209"/>
                    <a:pt x="2" y="209"/>
                    <a:pt x="2" y="209"/>
                  </a:cubicBezTo>
                  <a:cubicBezTo>
                    <a:pt x="2" y="210"/>
                    <a:pt x="2" y="210"/>
                    <a:pt x="1" y="210"/>
                  </a:cubicBezTo>
                  <a:cubicBezTo>
                    <a:pt x="1" y="211"/>
                    <a:pt x="0"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4" name="Freeform 61">
              <a:extLst>
                <a:ext uri="{FF2B5EF4-FFF2-40B4-BE49-F238E27FC236}">
                  <a16:creationId xmlns:a16="http://schemas.microsoft.com/office/drawing/2014/main" id="{564C76DB-63AE-4D24-A2D0-0B6A2BC252D2}"/>
                </a:ext>
              </a:extLst>
            </p:cNvPr>
            <p:cNvSpPr>
              <a:spLocks noEditPoints="1"/>
            </p:cNvSpPr>
            <p:nvPr/>
          </p:nvSpPr>
          <p:spPr bwMode="auto">
            <a:xfrm>
              <a:off x="5948348" y="5528887"/>
              <a:ext cx="101581" cy="177767"/>
            </a:xfrm>
            <a:custGeom>
              <a:avLst/>
              <a:gdLst>
                <a:gd name="T0" fmla="*/ 38 w 120"/>
                <a:gd name="T1" fmla="*/ 138 h 213"/>
                <a:gd name="T2" fmla="*/ 33 w 120"/>
                <a:gd name="T3" fmla="*/ 144 h 213"/>
                <a:gd name="T4" fmla="*/ 44 w 120"/>
                <a:gd name="T5" fmla="*/ 166 h 213"/>
                <a:gd name="T6" fmla="*/ 76 w 120"/>
                <a:gd name="T7" fmla="*/ 209 h 213"/>
                <a:gd name="T8" fmla="*/ 60 w 120"/>
                <a:gd name="T9" fmla="*/ 208 h 213"/>
                <a:gd name="T10" fmla="*/ 68 w 120"/>
                <a:gd name="T11" fmla="*/ 203 h 213"/>
                <a:gd name="T12" fmla="*/ 72 w 120"/>
                <a:gd name="T13" fmla="*/ 198 h 213"/>
                <a:gd name="T14" fmla="*/ 55 w 120"/>
                <a:gd name="T15" fmla="*/ 170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1 h 213"/>
                <a:gd name="T38" fmla="*/ 66 w 120"/>
                <a:gd name="T39" fmla="*/ 127 h 213"/>
                <a:gd name="T40" fmla="*/ 58 w 120"/>
                <a:gd name="T41" fmla="*/ 124 h 213"/>
                <a:gd name="T42" fmla="*/ 47 w 120"/>
                <a:gd name="T43" fmla="*/ 123 h 213"/>
                <a:gd name="T44" fmla="*/ 69 w 120"/>
                <a:gd name="T45" fmla="*/ 122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7 h 213"/>
                <a:gd name="T58" fmla="*/ 54 w 120"/>
                <a:gd name="T59" fmla="*/ 100 h 213"/>
                <a:gd name="T60" fmla="*/ 84 w 120"/>
                <a:gd name="T61" fmla="*/ 97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59 w 120"/>
                <a:gd name="T75" fmla="*/ 65 h 213"/>
                <a:gd name="T76" fmla="*/ 34 w 120"/>
                <a:gd name="T77" fmla="*/ 60 h 213"/>
                <a:gd name="T78" fmla="*/ 86 w 120"/>
                <a:gd name="T79" fmla="*/ 36 h 213"/>
                <a:gd name="T80" fmla="*/ 67 w 120"/>
                <a:gd name="T81" fmla="*/ 22 h 213"/>
                <a:gd name="T82" fmla="*/ 88 w 120"/>
                <a:gd name="T83" fmla="*/ 5 h 213"/>
                <a:gd name="T84" fmla="*/ 102 w 120"/>
                <a:gd name="T85" fmla="*/ 4 h 213"/>
                <a:gd name="T86" fmla="*/ 67 w 120"/>
                <a:gd name="T87" fmla="*/ 3 h 213"/>
                <a:gd name="T88" fmla="*/ 54 w 120"/>
                <a:gd name="T89" fmla="*/ 2 h 213"/>
                <a:gd name="T90" fmla="*/ 116 w 120"/>
                <a:gd name="T91" fmla="*/ 1 h 213"/>
                <a:gd name="T92" fmla="*/ 71 w 120"/>
                <a:gd name="T93" fmla="*/ 2 h 213"/>
                <a:gd name="T94" fmla="*/ 43 w 120"/>
                <a:gd name="T95" fmla="*/ 151 h 213"/>
                <a:gd name="T96" fmla="*/ 54 w 120"/>
                <a:gd name="T97" fmla="*/ 159 h 213"/>
                <a:gd name="T98" fmla="*/ 57 w 120"/>
                <a:gd name="T99" fmla="*/ 149 h 213"/>
                <a:gd name="T100" fmla="*/ 50 w 120"/>
                <a:gd name="T101" fmla="*/ 142 h 213"/>
                <a:gd name="T102" fmla="*/ 43 w 120"/>
                <a:gd name="T103" fmla="*/ 145 h 213"/>
                <a:gd name="T104" fmla="*/ 40 w 120"/>
                <a:gd name="T105" fmla="*/ 144 h 213"/>
                <a:gd name="T106" fmla="*/ 45 w 120"/>
                <a:gd name="T107" fmla="*/ 128 h 213"/>
                <a:gd name="T108" fmla="*/ 32 w 120"/>
                <a:gd name="T109" fmla="*/ 126 h 213"/>
                <a:gd name="T110" fmla="*/ 37 w 120"/>
                <a:gd name="T111" fmla="*/ 87 h 213"/>
                <a:gd name="T112" fmla="*/ 32 w 120"/>
                <a:gd name="T113" fmla="*/ 81 h 213"/>
                <a:gd name="T114" fmla="*/ 41 w 120"/>
                <a:gd name="T115" fmla="*/ 1 h 213"/>
                <a:gd name="T116" fmla="*/ 85 w 120"/>
                <a:gd name="T117" fmla="*/ 4 h 213"/>
                <a:gd name="T118" fmla="*/ 120 w 120"/>
                <a:gd name="T119" fmla="*/ 6 h 213"/>
                <a:gd name="T120" fmla="*/ 39 w 120"/>
                <a:gd name="T121" fmla="*/ 211 h 213"/>
                <a:gd name="T122" fmla="*/ 39 w 120"/>
                <a:gd name="T123" fmla="*/ 157 h 213"/>
                <a:gd name="T124" fmla="*/ 50 w 120"/>
                <a:gd name="T125" fmla="*/ 16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4"/>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5"/>
                    <a:pt x="34" y="134"/>
                    <a:pt x="35" y="134"/>
                  </a:cubicBezTo>
                  <a:cubicBezTo>
                    <a:pt x="35" y="135"/>
                    <a:pt x="35" y="135"/>
                    <a:pt x="36" y="135"/>
                  </a:cubicBezTo>
                  <a:close/>
                  <a:moveTo>
                    <a:pt x="39" y="136"/>
                  </a:moveTo>
                  <a:cubicBezTo>
                    <a:pt x="39" y="136"/>
                    <a:pt x="39" y="136"/>
                    <a:pt x="39" y="136"/>
                  </a:cubicBezTo>
                  <a:cubicBezTo>
                    <a:pt x="39" y="136"/>
                    <a:pt x="38" y="136"/>
                    <a:pt x="38" y="136"/>
                  </a:cubicBezTo>
                  <a:cubicBezTo>
                    <a:pt x="38" y="136"/>
                    <a:pt x="38" y="137"/>
                    <a:pt x="38" y="137"/>
                  </a:cubicBezTo>
                  <a:cubicBezTo>
                    <a:pt x="38" y="137"/>
                    <a:pt x="38" y="137"/>
                    <a:pt x="38" y="137"/>
                  </a:cubicBezTo>
                  <a:cubicBezTo>
                    <a:pt x="37" y="136"/>
                    <a:pt x="37" y="136"/>
                    <a:pt x="37" y="136"/>
                  </a:cubicBezTo>
                  <a:cubicBezTo>
                    <a:pt x="38" y="135"/>
                    <a:pt x="38" y="135"/>
                    <a:pt x="39" y="136"/>
                  </a:cubicBezTo>
                  <a:close/>
                  <a:moveTo>
                    <a:pt x="34" y="136"/>
                  </a:moveTo>
                  <a:cubicBezTo>
                    <a:pt x="34" y="137"/>
                    <a:pt x="35" y="137"/>
                    <a:pt x="36" y="137"/>
                  </a:cubicBezTo>
                  <a:cubicBezTo>
                    <a:pt x="36" y="136"/>
                    <a:pt x="37" y="136"/>
                    <a:pt x="37" y="137"/>
                  </a:cubicBezTo>
                  <a:cubicBezTo>
                    <a:pt x="37" y="137"/>
                    <a:pt x="38" y="137"/>
                    <a:pt x="38" y="137"/>
                  </a:cubicBezTo>
                  <a:cubicBezTo>
                    <a:pt x="38" y="138"/>
                    <a:pt x="38" y="138"/>
                    <a:pt x="38" y="138"/>
                  </a:cubicBezTo>
                  <a:cubicBezTo>
                    <a:pt x="39" y="139"/>
                    <a:pt x="39" y="139"/>
                    <a:pt x="39" y="139"/>
                  </a:cubicBezTo>
                  <a:cubicBezTo>
                    <a:pt x="39" y="139"/>
                    <a:pt x="39" y="139"/>
                    <a:pt x="38" y="139"/>
                  </a:cubicBezTo>
                  <a:cubicBezTo>
                    <a:pt x="38" y="140"/>
                    <a:pt x="38" y="140"/>
                    <a:pt x="37" y="139"/>
                  </a:cubicBezTo>
                  <a:cubicBezTo>
                    <a:pt x="37" y="139"/>
                    <a:pt x="37" y="139"/>
                    <a:pt x="37" y="139"/>
                  </a:cubicBezTo>
                  <a:cubicBezTo>
                    <a:pt x="37" y="138"/>
                    <a:pt x="36" y="138"/>
                    <a:pt x="36" y="138"/>
                  </a:cubicBezTo>
                  <a:cubicBezTo>
                    <a:pt x="36" y="138"/>
                    <a:pt x="36" y="138"/>
                    <a:pt x="35" y="139"/>
                  </a:cubicBezTo>
                  <a:cubicBezTo>
                    <a:pt x="35" y="139"/>
                    <a:pt x="35" y="139"/>
                    <a:pt x="36" y="140"/>
                  </a:cubicBezTo>
                  <a:cubicBezTo>
                    <a:pt x="36" y="140"/>
                    <a:pt x="36" y="141"/>
                    <a:pt x="36" y="141"/>
                  </a:cubicBezTo>
                  <a:cubicBezTo>
                    <a:pt x="36" y="141"/>
                    <a:pt x="36" y="141"/>
                    <a:pt x="36" y="141"/>
                  </a:cubicBezTo>
                  <a:cubicBezTo>
                    <a:pt x="36" y="140"/>
                    <a:pt x="36" y="140"/>
                    <a:pt x="36" y="140"/>
                  </a:cubicBezTo>
                  <a:cubicBezTo>
                    <a:pt x="37" y="141"/>
                    <a:pt x="37" y="141"/>
                    <a:pt x="37" y="142"/>
                  </a:cubicBezTo>
                  <a:cubicBezTo>
                    <a:pt x="37" y="142"/>
                    <a:pt x="37" y="143"/>
                    <a:pt x="36" y="143"/>
                  </a:cubicBezTo>
                  <a:cubicBezTo>
                    <a:pt x="36" y="143"/>
                    <a:pt x="36" y="143"/>
                    <a:pt x="35" y="143"/>
                  </a:cubicBezTo>
                  <a:cubicBezTo>
                    <a:pt x="35" y="143"/>
                    <a:pt x="35" y="143"/>
                    <a:pt x="34" y="143"/>
                  </a:cubicBezTo>
                  <a:cubicBezTo>
                    <a:pt x="33" y="142"/>
                    <a:pt x="33" y="143"/>
                    <a:pt x="33" y="143"/>
                  </a:cubicBezTo>
                  <a:cubicBezTo>
                    <a:pt x="33" y="143"/>
                    <a:pt x="32" y="143"/>
                    <a:pt x="32" y="142"/>
                  </a:cubicBezTo>
                  <a:cubicBezTo>
                    <a:pt x="32" y="141"/>
                    <a:pt x="33" y="141"/>
                    <a:pt x="33" y="141"/>
                  </a:cubicBezTo>
                  <a:cubicBezTo>
                    <a:pt x="33" y="140"/>
                    <a:pt x="33" y="140"/>
                    <a:pt x="33" y="140"/>
                  </a:cubicBezTo>
                  <a:cubicBezTo>
                    <a:pt x="32" y="139"/>
                    <a:pt x="32" y="139"/>
                    <a:pt x="32" y="139"/>
                  </a:cubicBezTo>
                  <a:cubicBezTo>
                    <a:pt x="33" y="139"/>
                    <a:pt x="34" y="139"/>
                    <a:pt x="34" y="138"/>
                  </a:cubicBezTo>
                  <a:cubicBezTo>
                    <a:pt x="34" y="138"/>
                    <a:pt x="34" y="137"/>
                    <a:pt x="34" y="136"/>
                  </a:cubicBezTo>
                  <a:close/>
                  <a:moveTo>
                    <a:pt x="33" y="144"/>
                  </a:moveTo>
                  <a:cubicBezTo>
                    <a:pt x="33" y="144"/>
                    <a:pt x="34" y="144"/>
                    <a:pt x="34" y="145"/>
                  </a:cubicBezTo>
                  <a:cubicBezTo>
                    <a:pt x="34" y="146"/>
                    <a:pt x="33" y="147"/>
                    <a:pt x="33" y="147"/>
                  </a:cubicBezTo>
                  <a:cubicBezTo>
                    <a:pt x="33" y="146"/>
                    <a:pt x="32" y="146"/>
                    <a:pt x="33" y="145"/>
                  </a:cubicBezTo>
                  <a:cubicBezTo>
                    <a:pt x="33" y="145"/>
                    <a:pt x="33" y="144"/>
                    <a:pt x="33" y="144"/>
                  </a:cubicBezTo>
                  <a:close/>
                  <a:moveTo>
                    <a:pt x="54" y="156"/>
                  </a:moveTo>
                  <a:cubicBezTo>
                    <a:pt x="54" y="156"/>
                    <a:pt x="55" y="157"/>
                    <a:pt x="54" y="157"/>
                  </a:cubicBezTo>
                  <a:cubicBezTo>
                    <a:pt x="54" y="158"/>
                    <a:pt x="54" y="158"/>
                    <a:pt x="53" y="158"/>
                  </a:cubicBezTo>
                  <a:cubicBezTo>
                    <a:pt x="53" y="158"/>
                    <a:pt x="53" y="157"/>
                    <a:pt x="53" y="156"/>
                  </a:cubicBezTo>
                  <a:cubicBezTo>
                    <a:pt x="53" y="156"/>
                    <a:pt x="53" y="156"/>
                    <a:pt x="54" y="156"/>
                  </a:cubicBezTo>
                  <a:close/>
                  <a:moveTo>
                    <a:pt x="33" y="157"/>
                  </a:moveTo>
                  <a:cubicBezTo>
                    <a:pt x="33" y="157"/>
                    <a:pt x="33" y="158"/>
                    <a:pt x="33" y="158"/>
                  </a:cubicBezTo>
                  <a:cubicBezTo>
                    <a:pt x="33" y="158"/>
                    <a:pt x="33" y="159"/>
                    <a:pt x="34" y="159"/>
                  </a:cubicBezTo>
                  <a:cubicBezTo>
                    <a:pt x="34" y="159"/>
                    <a:pt x="35" y="159"/>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60"/>
                  </a:cubicBezTo>
                  <a:cubicBezTo>
                    <a:pt x="51" y="160"/>
                    <a:pt x="51" y="160"/>
                    <a:pt x="51" y="160"/>
                  </a:cubicBezTo>
                  <a:cubicBezTo>
                    <a:pt x="52" y="160"/>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2"/>
                  </a:cubicBezTo>
                  <a:cubicBezTo>
                    <a:pt x="63" y="211"/>
                    <a:pt x="63" y="211"/>
                    <a:pt x="62" y="211"/>
                  </a:cubicBezTo>
                  <a:close/>
                  <a:moveTo>
                    <a:pt x="57" y="212"/>
                  </a:moveTo>
                  <a:cubicBezTo>
                    <a:pt x="57" y="212"/>
                    <a:pt x="58" y="212"/>
                    <a:pt x="58" y="212"/>
                  </a:cubicBezTo>
                  <a:cubicBezTo>
                    <a:pt x="58" y="212"/>
                    <a:pt x="58" y="212"/>
                    <a:pt x="59" y="211"/>
                  </a:cubicBezTo>
                  <a:cubicBezTo>
                    <a:pt x="58" y="211"/>
                    <a:pt x="58" y="211"/>
                    <a:pt x="58" y="211"/>
                  </a:cubicBezTo>
                  <a:cubicBezTo>
                    <a:pt x="57" y="211"/>
                    <a:pt x="57" y="211"/>
                    <a:pt x="57" y="212"/>
                  </a:cubicBezTo>
                  <a:close/>
                  <a:moveTo>
                    <a:pt x="41" y="211"/>
                  </a:moveTo>
                  <a:cubicBezTo>
                    <a:pt x="41" y="211"/>
                    <a:pt x="41" y="211"/>
                    <a:pt x="41" y="211"/>
                  </a:cubicBezTo>
                  <a:lnTo>
                    <a:pt x="41" y="211"/>
                  </a:lnTo>
                  <a:cubicBezTo>
                    <a:pt x="41" y="211"/>
                    <a:pt x="41" y="211"/>
                    <a:pt x="41" y="211"/>
                  </a:cubicBezTo>
                  <a:close/>
                  <a:moveTo>
                    <a:pt x="55" y="210"/>
                  </a:moveTo>
                  <a:cubicBezTo>
                    <a:pt x="55" y="210"/>
                    <a:pt x="55" y="210"/>
                    <a:pt x="56" y="210"/>
                  </a:cubicBezTo>
                  <a:cubicBezTo>
                    <a:pt x="56" y="210"/>
                    <a:pt x="56" y="210"/>
                    <a:pt x="56" y="210"/>
                  </a:cubicBezTo>
                  <a:cubicBezTo>
                    <a:pt x="56" y="209"/>
                    <a:pt x="56" y="209"/>
                    <a:pt x="56" y="209"/>
                  </a:cubicBezTo>
                  <a:cubicBezTo>
                    <a:pt x="55" y="209"/>
                    <a:pt x="55" y="210"/>
                    <a:pt x="55" y="210"/>
                  </a:cubicBezTo>
                  <a:close/>
                  <a:moveTo>
                    <a:pt x="75" y="209"/>
                  </a:moveTo>
                  <a:cubicBezTo>
                    <a:pt x="75" y="210"/>
                    <a:pt x="75" y="210"/>
                    <a:pt x="76" y="210"/>
                  </a:cubicBezTo>
                  <a:cubicBezTo>
                    <a:pt x="76" y="210"/>
                    <a:pt x="77" y="210"/>
                    <a:pt x="77" y="210"/>
                  </a:cubicBezTo>
                  <a:cubicBezTo>
                    <a:pt x="77" y="210"/>
                    <a:pt x="77" y="209"/>
                    <a:pt x="77" y="209"/>
                  </a:cubicBezTo>
                  <a:cubicBezTo>
                    <a:pt x="77" y="209"/>
                    <a:pt x="77" y="209"/>
                    <a:pt x="77" y="209"/>
                  </a:cubicBezTo>
                  <a:cubicBezTo>
                    <a:pt x="77" y="209"/>
                    <a:pt x="76" y="209"/>
                    <a:pt x="76" y="209"/>
                  </a:cubicBezTo>
                  <a:cubicBezTo>
                    <a:pt x="76" y="209"/>
                    <a:pt x="75" y="209"/>
                    <a:pt x="75" y="209"/>
                  </a:cubicBezTo>
                  <a:close/>
                  <a:moveTo>
                    <a:pt x="63" y="209"/>
                  </a:moveTo>
                  <a:cubicBezTo>
                    <a:pt x="63" y="209"/>
                    <a:pt x="64" y="209"/>
                    <a:pt x="64" y="209"/>
                  </a:cubicBezTo>
                  <a:cubicBezTo>
                    <a:pt x="64" y="209"/>
                    <a:pt x="64" y="209"/>
                    <a:pt x="64" y="209"/>
                  </a:cubicBezTo>
                  <a:cubicBezTo>
                    <a:pt x="64" y="209"/>
                    <a:pt x="64" y="208"/>
                    <a:pt x="63" y="208"/>
                  </a:cubicBezTo>
                  <a:lnTo>
                    <a:pt x="63" y="209"/>
                  </a:lnTo>
                  <a:close/>
                  <a:moveTo>
                    <a:pt x="69" y="208"/>
                  </a:moveTo>
                  <a:cubicBezTo>
                    <a:pt x="69" y="208"/>
                    <a:pt x="69" y="208"/>
                    <a:pt x="69" y="208"/>
                  </a:cubicBezTo>
                  <a:cubicBezTo>
                    <a:pt x="68" y="208"/>
                    <a:pt x="68" y="209"/>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1"/>
                    <a:pt x="70" y="211"/>
                  </a:cubicBezTo>
                  <a:cubicBezTo>
                    <a:pt x="70" y="211"/>
                    <a:pt x="71" y="211"/>
                    <a:pt x="71" y="210"/>
                  </a:cubicBezTo>
                  <a:cubicBezTo>
                    <a:pt x="72" y="210"/>
                    <a:pt x="72" y="211"/>
                    <a:pt x="72" y="211"/>
                  </a:cubicBezTo>
                  <a:cubicBezTo>
                    <a:pt x="72" y="212"/>
                    <a:pt x="72" y="212"/>
                    <a:pt x="73" y="212"/>
                  </a:cubicBezTo>
                  <a:cubicBezTo>
                    <a:pt x="73" y="212"/>
                    <a:pt x="73" y="211"/>
                    <a:pt x="73" y="210"/>
                  </a:cubicBezTo>
                  <a:cubicBezTo>
                    <a:pt x="73" y="210"/>
                    <a:pt x="73" y="210"/>
                    <a:pt x="72" y="210"/>
                  </a:cubicBezTo>
                  <a:cubicBezTo>
                    <a:pt x="72" y="210"/>
                    <a:pt x="72" y="210"/>
                    <a:pt x="72" y="210"/>
                  </a:cubicBezTo>
                  <a:cubicBezTo>
                    <a:pt x="72" y="210"/>
                    <a:pt x="72" y="210"/>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8"/>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4"/>
                  </a:moveTo>
                  <a:cubicBezTo>
                    <a:pt x="66" y="204"/>
                    <a:pt x="65" y="204"/>
                    <a:pt x="65" y="204"/>
                  </a:cubicBezTo>
                  <a:cubicBezTo>
                    <a:pt x="64" y="204"/>
                    <a:pt x="64" y="203"/>
                    <a:pt x="63" y="203"/>
                  </a:cubicBezTo>
                  <a:cubicBezTo>
                    <a:pt x="63" y="203"/>
                    <a:pt x="63" y="204"/>
                    <a:pt x="63" y="204"/>
                  </a:cubicBezTo>
                  <a:cubicBezTo>
                    <a:pt x="63" y="205"/>
                    <a:pt x="62" y="205"/>
                    <a:pt x="62" y="205"/>
                  </a:cubicBezTo>
                  <a:cubicBezTo>
                    <a:pt x="62" y="205"/>
                    <a:pt x="61" y="206"/>
                    <a:pt x="61" y="206"/>
                  </a:cubicBezTo>
                  <a:cubicBezTo>
                    <a:pt x="61" y="206"/>
                    <a:pt x="60" y="206"/>
                    <a:pt x="60" y="207"/>
                  </a:cubicBezTo>
                  <a:cubicBezTo>
                    <a:pt x="61" y="207"/>
                    <a:pt x="61" y="207"/>
                    <a:pt x="61" y="207"/>
                  </a:cubicBezTo>
                  <a:cubicBezTo>
                    <a:pt x="62" y="207"/>
                    <a:pt x="62" y="208"/>
                    <a:pt x="63" y="208"/>
                  </a:cubicBezTo>
                  <a:cubicBezTo>
                    <a:pt x="63" y="207"/>
                    <a:pt x="63" y="207"/>
                    <a:pt x="63" y="207"/>
                  </a:cubicBezTo>
                  <a:cubicBezTo>
                    <a:pt x="62" y="206"/>
                    <a:pt x="62" y="206"/>
                    <a:pt x="62" y="205"/>
                  </a:cubicBezTo>
                  <a:cubicBezTo>
                    <a:pt x="63" y="205"/>
                    <a:pt x="63" y="205"/>
                    <a:pt x="64" y="205"/>
                  </a:cubicBezTo>
                  <a:cubicBezTo>
                    <a:pt x="64" y="205"/>
                    <a:pt x="64" y="205"/>
                    <a:pt x="64" y="206"/>
                  </a:cubicBezTo>
                  <a:cubicBezTo>
                    <a:pt x="64" y="206"/>
                    <a:pt x="64" y="206"/>
                    <a:pt x="65" y="206"/>
                  </a:cubicBezTo>
                  <a:cubicBezTo>
                    <a:pt x="66" y="206"/>
                    <a:pt x="66" y="206"/>
                    <a:pt x="67" y="206"/>
                  </a:cubicBezTo>
                  <a:cubicBezTo>
                    <a:pt x="67" y="206"/>
                    <a:pt x="68" y="205"/>
                    <a:pt x="68" y="205"/>
                  </a:cubicBezTo>
                  <a:cubicBezTo>
                    <a:pt x="68" y="205"/>
                    <a:pt x="69" y="205"/>
                    <a:pt x="69" y="205"/>
                  </a:cubicBezTo>
                  <a:cubicBezTo>
                    <a:pt x="69" y="204"/>
                    <a:pt x="69" y="204"/>
                    <a:pt x="69" y="204"/>
                  </a:cubicBezTo>
                  <a:cubicBezTo>
                    <a:pt x="68" y="204"/>
                    <a:pt x="68" y="203"/>
                    <a:pt x="68" y="203"/>
                  </a:cubicBezTo>
                  <a:cubicBezTo>
                    <a:pt x="68" y="203"/>
                    <a:pt x="67" y="203"/>
                    <a:pt x="67" y="203"/>
                  </a:cubicBezTo>
                  <a:cubicBezTo>
                    <a:pt x="67" y="203"/>
                    <a:pt x="67" y="204"/>
                    <a:pt x="67" y="204"/>
                  </a:cubicBezTo>
                  <a:close/>
                  <a:moveTo>
                    <a:pt x="42" y="202"/>
                  </a:moveTo>
                  <a:cubicBezTo>
                    <a:pt x="42" y="202"/>
                    <a:pt x="41" y="203"/>
                    <a:pt x="41" y="203"/>
                  </a:cubicBezTo>
                  <a:cubicBezTo>
                    <a:pt x="41" y="203"/>
                    <a:pt x="41" y="203"/>
                    <a:pt x="41" y="203"/>
                  </a:cubicBezTo>
                  <a:cubicBezTo>
                    <a:pt x="42" y="204"/>
                    <a:pt x="43" y="204"/>
                    <a:pt x="43" y="204"/>
                  </a:cubicBezTo>
                  <a:cubicBezTo>
                    <a:pt x="44" y="203"/>
                    <a:pt x="45" y="203"/>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1"/>
                  </a:moveTo>
                  <a:cubicBezTo>
                    <a:pt x="58" y="200"/>
                    <a:pt x="58" y="200"/>
                    <a:pt x="58" y="200"/>
                  </a:cubicBezTo>
                  <a:cubicBezTo>
                    <a:pt x="58" y="200"/>
                    <a:pt x="58" y="200"/>
                    <a:pt x="58" y="200"/>
                  </a:cubicBezTo>
                  <a:cubicBezTo>
                    <a:pt x="58" y="200"/>
                    <a:pt x="58" y="200"/>
                    <a:pt x="58" y="200"/>
                  </a:cubicBezTo>
                  <a:cubicBezTo>
                    <a:pt x="57" y="200"/>
                    <a:pt x="57" y="200"/>
                    <a:pt x="58" y="201"/>
                  </a:cubicBezTo>
                  <a:close/>
                  <a:moveTo>
                    <a:pt x="37" y="200"/>
                  </a:moveTo>
                  <a:cubicBezTo>
                    <a:pt x="37" y="200"/>
                    <a:pt x="37" y="201"/>
                    <a:pt x="37" y="201"/>
                  </a:cubicBezTo>
                  <a:cubicBezTo>
                    <a:pt x="37" y="202"/>
                    <a:pt x="37" y="202"/>
                    <a:pt x="38" y="202"/>
                  </a:cubicBezTo>
                  <a:cubicBezTo>
                    <a:pt x="38" y="203"/>
                    <a:pt x="38" y="203"/>
                    <a:pt x="39" y="203"/>
                  </a:cubicBezTo>
                  <a:cubicBezTo>
                    <a:pt x="39" y="203"/>
                    <a:pt x="40" y="203"/>
                    <a:pt x="40" y="202"/>
                  </a:cubicBezTo>
                  <a:cubicBezTo>
                    <a:pt x="40" y="202"/>
                    <a:pt x="39" y="201"/>
                    <a:pt x="39" y="201"/>
                  </a:cubicBezTo>
                  <a:cubicBezTo>
                    <a:pt x="38" y="200"/>
                    <a:pt x="38" y="200"/>
                    <a:pt x="37" y="200"/>
                  </a:cubicBezTo>
                  <a:close/>
                  <a:moveTo>
                    <a:pt x="72" y="198"/>
                  </a:moveTo>
                  <a:cubicBezTo>
                    <a:pt x="72" y="198"/>
                    <a:pt x="72" y="199"/>
                    <a:pt x="73" y="199"/>
                  </a:cubicBezTo>
                  <a:cubicBezTo>
                    <a:pt x="73" y="199"/>
                    <a:pt x="73" y="199"/>
                    <a:pt x="74" y="199"/>
                  </a:cubicBezTo>
                  <a:cubicBezTo>
                    <a:pt x="74" y="198"/>
                    <a:pt x="74" y="198"/>
                    <a:pt x="74" y="198"/>
                  </a:cubicBezTo>
                  <a:cubicBezTo>
                    <a:pt x="74" y="198"/>
                    <a:pt x="74" y="197"/>
                    <a:pt x="74" y="197"/>
                  </a:cubicBezTo>
                  <a:cubicBezTo>
                    <a:pt x="74" y="197"/>
                    <a:pt x="73" y="197"/>
                    <a:pt x="73" y="197"/>
                  </a:cubicBezTo>
                  <a:cubicBezTo>
                    <a:pt x="72" y="197"/>
                    <a:pt x="72" y="198"/>
                    <a:pt x="72" y="198"/>
                  </a:cubicBezTo>
                  <a:close/>
                  <a:moveTo>
                    <a:pt x="67" y="196"/>
                  </a:moveTo>
                  <a:cubicBezTo>
                    <a:pt x="68" y="197"/>
                    <a:pt x="68" y="196"/>
                    <a:pt x="69" y="196"/>
                  </a:cubicBezTo>
                  <a:cubicBezTo>
                    <a:pt x="69" y="196"/>
                    <a:pt x="70" y="196"/>
                    <a:pt x="70" y="195"/>
                  </a:cubicBezTo>
                  <a:cubicBezTo>
                    <a:pt x="69" y="195"/>
                    <a:pt x="69" y="195"/>
                    <a:pt x="68" y="195"/>
                  </a:cubicBezTo>
                  <a:cubicBezTo>
                    <a:pt x="68" y="196"/>
                    <a:pt x="67" y="196"/>
                    <a:pt x="67" y="196"/>
                  </a:cubicBezTo>
                  <a:close/>
                  <a:moveTo>
                    <a:pt x="57" y="194"/>
                  </a:moveTo>
                  <a:cubicBezTo>
                    <a:pt x="57" y="195"/>
                    <a:pt x="57" y="195"/>
                    <a:pt x="58" y="196"/>
                  </a:cubicBezTo>
                  <a:cubicBezTo>
                    <a:pt x="59" y="196"/>
                    <a:pt x="59" y="196"/>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4"/>
                  </a:cubicBezTo>
                  <a:cubicBezTo>
                    <a:pt x="70" y="184"/>
                    <a:pt x="70" y="184"/>
                    <a:pt x="70" y="184"/>
                  </a:cubicBezTo>
                  <a:close/>
                  <a:moveTo>
                    <a:pt x="55" y="170"/>
                  </a:moveTo>
                  <a:cubicBezTo>
                    <a:pt x="55" y="171"/>
                    <a:pt x="56" y="171"/>
                    <a:pt x="57" y="171"/>
                  </a:cubicBezTo>
                  <a:cubicBezTo>
                    <a:pt x="57" y="170"/>
                    <a:pt x="57" y="170"/>
                    <a:pt x="57" y="170"/>
                  </a:cubicBezTo>
                  <a:cubicBezTo>
                    <a:pt x="56" y="170"/>
                    <a:pt x="56" y="170"/>
                    <a:pt x="56" y="169"/>
                  </a:cubicBezTo>
                  <a:cubicBezTo>
                    <a:pt x="56" y="169"/>
                    <a:pt x="55" y="169"/>
                    <a:pt x="55" y="170"/>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8"/>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8"/>
                  </a:cubicBezTo>
                  <a:close/>
                  <a:moveTo>
                    <a:pt x="81" y="166"/>
                  </a:moveTo>
                  <a:cubicBezTo>
                    <a:pt x="81" y="166"/>
                    <a:pt x="81" y="166"/>
                    <a:pt x="81" y="167"/>
                  </a:cubicBezTo>
                  <a:cubicBezTo>
                    <a:pt x="82" y="167"/>
                    <a:pt x="82" y="167"/>
                    <a:pt x="82" y="166"/>
                  </a:cubicBezTo>
                  <a:cubicBezTo>
                    <a:pt x="82" y="166"/>
                    <a:pt x="82" y="166"/>
                    <a:pt x="82" y="166"/>
                  </a:cubicBezTo>
                  <a:cubicBezTo>
                    <a:pt x="81" y="166"/>
                    <a:pt x="81" y="166"/>
                    <a:pt x="81" y="166"/>
                  </a:cubicBezTo>
                  <a:close/>
                  <a:moveTo>
                    <a:pt x="61" y="165"/>
                  </a:moveTo>
                  <a:cubicBezTo>
                    <a:pt x="61" y="165"/>
                    <a:pt x="61" y="165"/>
                    <a:pt x="61" y="166"/>
                  </a:cubicBezTo>
                  <a:cubicBezTo>
                    <a:pt x="61" y="166"/>
                    <a:pt x="62" y="166"/>
                    <a:pt x="62" y="166"/>
                  </a:cubicBezTo>
                  <a:cubicBezTo>
                    <a:pt x="62" y="166"/>
                    <a:pt x="62" y="165"/>
                    <a:pt x="62" y="165"/>
                  </a:cubicBezTo>
                  <a:cubicBezTo>
                    <a:pt x="62" y="165"/>
                    <a:pt x="61" y="165"/>
                    <a:pt x="61" y="164"/>
                  </a:cubicBezTo>
                  <a:cubicBezTo>
                    <a:pt x="61" y="164"/>
                    <a:pt x="61" y="164"/>
                    <a:pt x="61" y="164"/>
                  </a:cubicBezTo>
                  <a:cubicBezTo>
                    <a:pt x="61" y="164"/>
                    <a:pt x="61" y="164"/>
                    <a:pt x="61" y="165"/>
                  </a:cubicBezTo>
                  <a:close/>
                  <a:moveTo>
                    <a:pt x="79" y="164"/>
                  </a:moveTo>
                  <a:cubicBezTo>
                    <a:pt x="79" y="165"/>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5"/>
                    <a:pt x="51" y="164"/>
                  </a:cubicBezTo>
                  <a:cubicBezTo>
                    <a:pt x="51" y="164"/>
                    <a:pt x="50" y="164"/>
                    <a:pt x="50" y="164"/>
                  </a:cubicBezTo>
                  <a:cubicBezTo>
                    <a:pt x="50" y="164"/>
                    <a:pt x="49" y="164"/>
                    <a:pt x="49" y="165"/>
                  </a:cubicBezTo>
                  <a:close/>
                  <a:moveTo>
                    <a:pt x="52" y="164"/>
                  </a:moveTo>
                  <a:cubicBezTo>
                    <a:pt x="52" y="164"/>
                    <a:pt x="52" y="165"/>
                    <a:pt x="52" y="164"/>
                  </a:cubicBezTo>
                  <a:cubicBezTo>
                    <a:pt x="53" y="164"/>
                    <a:pt x="53" y="164"/>
                    <a:pt x="53" y="163"/>
                  </a:cubicBezTo>
                  <a:cubicBezTo>
                    <a:pt x="53" y="163"/>
                    <a:pt x="52" y="163"/>
                    <a:pt x="52" y="163"/>
                  </a:cubicBezTo>
                  <a:cubicBezTo>
                    <a:pt x="52" y="163"/>
                    <a:pt x="52" y="163"/>
                    <a:pt x="52" y="164"/>
                  </a:cubicBezTo>
                  <a:close/>
                  <a:moveTo>
                    <a:pt x="45" y="166"/>
                  </a:moveTo>
                  <a:cubicBezTo>
                    <a:pt x="45" y="165"/>
                    <a:pt x="45" y="165"/>
                    <a:pt x="45" y="164"/>
                  </a:cubicBezTo>
                  <a:cubicBezTo>
                    <a:pt x="45" y="164"/>
                    <a:pt x="45" y="163"/>
                    <a:pt x="44" y="163"/>
                  </a:cubicBezTo>
                  <a:cubicBezTo>
                    <a:pt x="44" y="163"/>
                    <a:pt x="44" y="164"/>
                    <a:pt x="44" y="164"/>
                  </a:cubicBezTo>
                  <a:cubicBezTo>
                    <a:pt x="44" y="165"/>
                    <a:pt x="44" y="165"/>
                    <a:pt x="45" y="166"/>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5"/>
                  </a:moveTo>
                  <a:cubicBezTo>
                    <a:pt x="62" y="165"/>
                    <a:pt x="63" y="164"/>
                    <a:pt x="63" y="164"/>
                  </a:cubicBezTo>
                  <a:cubicBezTo>
                    <a:pt x="63" y="164"/>
                    <a:pt x="63" y="163"/>
                    <a:pt x="64" y="163"/>
                  </a:cubicBezTo>
                  <a:cubicBezTo>
                    <a:pt x="64" y="163"/>
                    <a:pt x="64" y="162"/>
                    <a:pt x="64" y="162"/>
                  </a:cubicBezTo>
                  <a:cubicBezTo>
                    <a:pt x="64" y="162"/>
                    <a:pt x="63" y="162"/>
                    <a:pt x="63" y="162"/>
                  </a:cubicBezTo>
                  <a:cubicBezTo>
                    <a:pt x="63" y="162"/>
                    <a:pt x="63" y="162"/>
                    <a:pt x="63" y="162"/>
                  </a:cubicBezTo>
                  <a:cubicBezTo>
                    <a:pt x="62" y="161"/>
                    <a:pt x="62" y="161"/>
                    <a:pt x="62" y="162"/>
                  </a:cubicBezTo>
                  <a:cubicBezTo>
                    <a:pt x="62" y="163"/>
                    <a:pt x="62" y="164"/>
                    <a:pt x="62" y="165"/>
                  </a:cubicBezTo>
                  <a:close/>
                  <a:moveTo>
                    <a:pt x="68" y="162"/>
                  </a:moveTo>
                  <a:cubicBezTo>
                    <a:pt x="68" y="163"/>
                    <a:pt x="69" y="163"/>
                    <a:pt x="69" y="163"/>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2"/>
                    <a:pt x="55" y="162"/>
                    <a:pt x="55" y="162"/>
                  </a:cubicBezTo>
                  <a:cubicBezTo>
                    <a:pt x="55" y="162"/>
                    <a:pt x="55" y="162"/>
                    <a:pt x="55" y="163"/>
                  </a:cubicBezTo>
                  <a:cubicBezTo>
                    <a:pt x="55" y="163"/>
                    <a:pt x="55" y="163"/>
                    <a:pt x="55" y="163"/>
                  </a:cubicBezTo>
                  <a:cubicBezTo>
                    <a:pt x="56" y="163"/>
                    <a:pt x="56" y="163"/>
                    <a:pt x="57" y="163"/>
                  </a:cubicBezTo>
                  <a:cubicBezTo>
                    <a:pt x="57" y="163"/>
                    <a:pt x="57" y="162"/>
                    <a:pt x="57" y="162"/>
                  </a:cubicBezTo>
                  <a:cubicBezTo>
                    <a:pt x="57" y="162"/>
                    <a:pt x="57" y="162"/>
                    <a:pt x="57" y="162"/>
                  </a:cubicBezTo>
                  <a:cubicBezTo>
                    <a:pt x="56" y="162"/>
                    <a:pt x="56" y="162"/>
                    <a:pt x="56" y="162"/>
                  </a:cubicBezTo>
                  <a:cubicBezTo>
                    <a:pt x="56" y="161"/>
                    <a:pt x="55" y="161"/>
                    <a:pt x="55" y="161"/>
                  </a:cubicBezTo>
                  <a:cubicBezTo>
                    <a:pt x="55" y="161"/>
                    <a:pt x="54" y="161"/>
                    <a:pt x="54" y="160"/>
                  </a:cubicBezTo>
                  <a:cubicBezTo>
                    <a:pt x="54" y="160"/>
                    <a:pt x="54" y="160"/>
                    <a:pt x="53" y="161"/>
                  </a:cubicBezTo>
                  <a:close/>
                  <a:moveTo>
                    <a:pt x="46" y="160"/>
                  </a:moveTo>
                  <a:cubicBezTo>
                    <a:pt x="46" y="160"/>
                    <a:pt x="46" y="161"/>
                    <a:pt x="45" y="161"/>
                  </a:cubicBezTo>
                  <a:cubicBezTo>
                    <a:pt x="45" y="161"/>
                    <a:pt x="45" y="162"/>
                    <a:pt x="44" y="162"/>
                  </a:cubicBezTo>
                  <a:cubicBezTo>
                    <a:pt x="45" y="162"/>
                    <a:pt x="45" y="163"/>
                    <a:pt x="45" y="163"/>
                  </a:cubicBezTo>
                  <a:cubicBezTo>
                    <a:pt x="46" y="163"/>
                    <a:pt x="46" y="163"/>
                    <a:pt x="46" y="163"/>
                  </a:cubicBezTo>
                  <a:cubicBezTo>
                    <a:pt x="46" y="163"/>
                    <a:pt x="46" y="163"/>
                    <a:pt x="46" y="164"/>
                  </a:cubicBezTo>
                  <a:cubicBezTo>
                    <a:pt x="46" y="164"/>
                    <a:pt x="46" y="165"/>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8"/>
                  </a:cubicBezTo>
                  <a:cubicBezTo>
                    <a:pt x="49" y="168"/>
                    <a:pt x="49" y="168"/>
                    <a:pt x="49" y="168"/>
                  </a:cubicBezTo>
                  <a:cubicBezTo>
                    <a:pt x="50" y="168"/>
                    <a:pt x="50" y="168"/>
                    <a:pt x="51" y="168"/>
                  </a:cubicBezTo>
                  <a:cubicBezTo>
                    <a:pt x="51" y="168"/>
                    <a:pt x="51" y="168"/>
                    <a:pt x="52" y="168"/>
                  </a:cubicBezTo>
                  <a:cubicBezTo>
                    <a:pt x="52" y="168"/>
                    <a:pt x="52" y="168"/>
                    <a:pt x="52" y="168"/>
                  </a:cubicBezTo>
                  <a:cubicBezTo>
                    <a:pt x="52" y="168"/>
                    <a:pt x="52" y="168"/>
                    <a:pt x="53" y="168"/>
                  </a:cubicBezTo>
                  <a:cubicBezTo>
                    <a:pt x="53" y="168"/>
                    <a:pt x="53" y="168"/>
                    <a:pt x="53" y="168"/>
                  </a:cubicBezTo>
                  <a:cubicBezTo>
                    <a:pt x="53" y="167"/>
                    <a:pt x="53" y="167"/>
                    <a:pt x="53" y="167"/>
                  </a:cubicBezTo>
                  <a:cubicBezTo>
                    <a:pt x="54" y="167"/>
                    <a:pt x="55" y="167"/>
                    <a:pt x="55" y="166"/>
                  </a:cubicBezTo>
                  <a:cubicBezTo>
                    <a:pt x="56" y="166"/>
                    <a:pt x="57" y="166"/>
                    <a:pt x="57" y="165"/>
                  </a:cubicBezTo>
                  <a:cubicBezTo>
                    <a:pt x="57" y="165"/>
                    <a:pt x="58" y="165"/>
                    <a:pt x="58" y="165"/>
                  </a:cubicBezTo>
                  <a:cubicBezTo>
                    <a:pt x="58" y="165"/>
                    <a:pt x="59" y="164"/>
                    <a:pt x="59" y="164"/>
                  </a:cubicBezTo>
                  <a:cubicBezTo>
                    <a:pt x="59" y="164"/>
                    <a:pt x="59" y="164"/>
                    <a:pt x="59" y="163"/>
                  </a:cubicBezTo>
                  <a:cubicBezTo>
                    <a:pt x="59" y="163"/>
                    <a:pt x="59" y="163"/>
                    <a:pt x="58" y="163"/>
                  </a:cubicBezTo>
                  <a:cubicBezTo>
                    <a:pt x="58" y="163"/>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6"/>
                    <a:pt x="49" y="165"/>
                  </a:cubicBezTo>
                  <a:cubicBezTo>
                    <a:pt x="49" y="165"/>
                    <a:pt x="49" y="165"/>
                    <a:pt x="49" y="165"/>
                  </a:cubicBezTo>
                  <a:cubicBezTo>
                    <a:pt x="49" y="165"/>
                    <a:pt x="49" y="165"/>
                    <a:pt x="49" y="165"/>
                  </a:cubicBezTo>
                  <a:cubicBezTo>
                    <a:pt x="48" y="164"/>
                    <a:pt x="48" y="164"/>
                    <a:pt x="48" y="164"/>
                  </a:cubicBezTo>
                  <a:cubicBezTo>
                    <a:pt x="47" y="163"/>
                    <a:pt x="47" y="163"/>
                    <a:pt x="46" y="163"/>
                  </a:cubicBezTo>
                  <a:cubicBezTo>
                    <a:pt x="47" y="163"/>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1" y="160"/>
                    <a:pt x="60" y="160"/>
                  </a:cubicBezTo>
                  <a:cubicBezTo>
                    <a:pt x="60" y="160"/>
                    <a:pt x="60" y="160"/>
                    <a:pt x="60" y="160"/>
                  </a:cubicBezTo>
                  <a:close/>
                  <a:moveTo>
                    <a:pt x="67" y="160"/>
                  </a:moveTo>
                  <a:cubicBezTo>
                    <a:pt x="68" y="160"/>
                    <a:pt x="68" y="160"/>
                    <a:pt x="68" y="160"/>
                  </a:cubicBezTo>
                  <a:lnTo>
                    <a:pt x="69" y="160"/>
                  </a:lnTo>
                  <a:cubicBezTo>
                    <a:pt x="70" y="160"/>
                    <a:pt x="69" y="160"/>
                    <a:pt x="68" y="159"/>
                  </a:cubicBezTo>
                  <a:cubicBezTo>
                    <a:pt x="68" y="159"/>
                    <a:pt x="67" y="159"/>
                    <a:pt x="67" y="160"/>
                  </a:cubicBezTo>
                  <a:close/>
                  <a:moveTo>
                    <a:pt x="36" y="158"/>
                  </a:moveTo>
                  <a:cubicBezTo>
                    <a:pt x="36" y="159"/>
                    <a:pt x="36" y="159"/>
                    <a:pt x="37"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8"/>
                    <a:pt x="51" y="158"/>
                  </a:cubicBezTo>
                  <a:cubicBezTo>
                    <a:pt x="51" y="158"/>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7"/>
                  </a:cubicBezTo>
                  <a:cubicBezTo>
                    <a:pt x="78" y="157"/>
                    <a:pt x="78" y="157"/>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9"/>
                    <a:pt x="65" y="158"/>
                    <a:pt x="64" y="158"/>
                  </a:cubicBezTo>
                  <a:cubicBezTo>
                    <a:pt x="63" y="157"/>
                    <a:pt x="63" y="157"/>
                    <a:pt x="63" y="156"/>
                  </a:cubicBezTo>
                  <a:cubicBezTo>
                    <a:pt x="63" y="156"/>
                    <a:pt x="63" y="155"/>
                    <a:pt x="64" y="155"/>
                  </a:cubicBezTo>
                  <a:cubicBezTo>
                    <a:pt x="64" y="155"/>
                    <a:pt x="64" y="154"/>
                    <a:pt x="64" y="154"/>
                  </a:cubicBezTo>
                  <a:cubicBezTo>
                    <a:pt x="63" y="153"/>
                    <a:pt x="63" y="153"/>
                    <a:pt x="62" y="153"/>
                  </a:cubicBezTo>
                  <a:cubicBezTo>
                    <a:pt x="62" y="153"/>
                    <a:pt x="61" y="153"/>
                    <a:pt x="60" y="153"/>
                  </a:cubicBezTo>
                  <a:cubicBezTo>
                    <a:pt x="60" y="154"/>
                    <a:pt x="61" y="154"/>
                    <a:pt x="61" y="154"/>
                  </a:cubicBezTo>
                  <a:cubicBezTo>
                    <a:pt x="62" y="154"/>
                    <a:pt x="62" y="155"/>
                    <a:pt x="62" y="155"/>
                  </a:cubicBezTo>
                  <a:cubicBezTo>
                    <a:pt x="61" y="155"/>
                    <a:pt x="61" y="156"/>
                    <a:pt x="61" y="156"/>
                  </a:cubicBezTo>
                  <a:cubicBezTo>
                    <a:pt x="61" y="156"/>
                    <a:pt x="60" y="156"/>
                    <a:pt x="60" y="156"/>
                  </a:cubicBezTo>
                  <a:cubicBezTo>
                    <a:pt x="60" y="157"/>
                    <a:pt x="61" y="157"/>
                    <a:pt x="61" y="157"/>
                  </a:cubicBezTo>
                  <a:cubicBezTo>
                    <a:pt x="61" y="157"/>
                    <a:pt x="62" y="158"/>
                    <a:pt x="62" y="158"/>
                  </a:cubicBezTo>
                  <a:cubicBezTo>
                    <a:pt x="61" y="159"/>
                    <a:pt x="61" y="159"/>
                    <a:pt x="61" y="160"/>
                  </a:cubicBezTo>
                  <a:cubicBezTo>
                    <a:pt x="62" y="160"/>
                    <a:pt x="62" y="160"/>
                    <a:pt x="63" y="159"/>
                  </a:cubicBezTo>
                  <a:cubicBezTo>
                    <a:pt x="63" y="159"/>
                    <a:pt x="63" y="159"/>
                    <a:pt x="64" y="159"/>
                  </a:cubicBezTo>
                  <a:cubicBezTo>
                    <a:pt x="64" y="159"/>
                    <a:pt x="65" y="159"/>
                    <a:pt x="65" y="159"/>
                  </a:cubicBezTo>
                  <a:cubicBezTo>
                    <a:pt x="65" y="159"/>
                    <a:pt x="66" y="160"/>
                    <a:pt x="66" y="160"/>
                  </a:cubicBezTo>
                  <a:cubicBezTo>
                    <a:pt x="66" y="160"/>
                    <a:pt x="66" y="159"/>
                    <a:pt x="66" y="159"/>
                  </a:cubicBezTo>
                  <a:close/>
                  <a:moveTo>
                    <a:pt x="61" y="152"/>
                  </a:moveTo>
                  <a:cubicBezTo>
                    <a:pt x="61" y="152"/>
                    <a:pt x="62" y="153"/>
                    <a:pt x="63" y="153"/>
                  </a:cubicBezTo>
                  <a:cubicBezTo>
                    <a:pt x="63" y="153"/>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1"/>
                    <a:pt x="65" y="150"/>
                  </a:cubicBezTo>
                  <a:cubicBezTo>
                    <a:pt x="65" y="150"/>
                    <a:pt x="65" y="150"/>
                    <a:pt x="64" y="151"/>
                  </a:cubicBezTo>
                  <a:lnTo>
                    <a:pt x="65" y="151"/>
                  </a:lnTo>
                  <a:close/>
                  <a:moveTo>
                    <a:pt x="73" y="144"/>
                  </a:moveTo>
                  <a:cubicBezTo>
                    <a:pt x="74" y="144"/>
                    <a:pt x="74" y="144"/>
                    <a:pt x="75" y="144"/>
                  </a:cubicBezTo>
                  <a:cubicBezTo>
                    <a:pt x="75" y="143"/>
                    <a:pt x="75" y="143"/>
                    <a:pt x="75" y="143"/>
                  </a:cubicBezTo>
                  <a:cubicBezTo>
                    <a:pt x="74" y="142"/>
                    <a:pt x="73" y="143"/>
                    <a:pt x="73" y="143"/>
                  </a:cubicBezTo>
                  <a:cubicBezTo>
                    <a:pt x="73" y="143"/>
                    <a:pt x="72" y="144"/>
                    <a:pt x="73" y="144"/>
                  </a:cubicBezTo>
                  <a:close/>
                  <a:moveTo>
                    <a:pt x="68" y="143"/>
                  </a:moveTo>
                  <a:cubicBezTo>
                    <a:pt x="68" y="143"/>
                    <a:pt x="68" y="143"/>
                    <a:pt x="68" y="143"/>
                  </a:cubicBezTo>
                  <a:cubicBezTo>
                    <a:pt x="68" y="143"/>
                    <a:pt x="68" y="143"/>
                    <a:pt x="68" y="142"/>
                  </a:cubicBezTo>
                  <a:cubicBezTo>
                    <a:pt x="67" y="142"/>
                    <a:pt x="67" y="142"/>
                    <a:pt x="67" y="143"/>
                  </a:cubicBezTo>
                  <a:cubicBezTo>
                    <a:pt x="67" y="143"/>
                    <a:pt x="67" y="143"/>
                    <a:pt x="68" y="143"/>
                  </a:cubicBezTo>
                  <a:close/>
                  <a:moveTo>
                    <a:pt x="72" y="141"/>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2"/>
                    <a:pt x="72" y="141"/>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40"/>
                  </a:moveTo>
                  <a:cubicBezTo>
                    <a:pt x="44" y="139"/>
                    <a:pt x="44" y="139"/>
                    <a:pt x="44" y="138"/>
                  </a:cubicBezTo>
                  <a:cubicBezTo>
                    <a:pt x="43" y="138"/>
                    <a:pt x="43" y="138"/>
                    <a:pt x="42" y="138"/>
                  </a:cubicBezTo>
                  <a:cubicBezTo>
                    <a:pt x="42" y="139"/>
                    <a:pt x="43" y="139"/>
                    <a:pt x="43" y="139"/>
                  </a:cubicBezTo>
                  <a:cubicBezTo>
                    <a:pt x="43" y="140"/>
                    <a:pt x="44" y="140"/>
                    <a:pt x="44" y="140"/>
                  </a:cubicBezTo>
                  <a:close/>
                  <a:moveTo>
                    <a:pt x="68" y="141"/>
                  </a:moveTo>
                  <a:cubicBezTo>
                    <a:pt x="68" y="141"/>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1"/>
                    <a:pt x="67" y="141"/>
                    <a:pt x="68" y="141"/>
                  </a:cubicBezTo>
                  <a:close/>
                  <a:moveTo>
                    <a:pt x="54" y="139"/>
                  </a:moveTo>
                  <a:cubicBezTo>
                    <a:pt x="54" y="139"/>
                    <a:pt x="54" y="140"/>
                    <a:pt x="55" y="140"/>
                  </a:cubicBezTo>
                  <a:cubicBezTo>
                    <a:pt x="55" y="141"/>
                    <a:pt x="55" y="141"/>
                    <a:pt x="56" y="141"/>
                  </a:cubicBezTo>
                  <a:cubicBezTo>
                    <a:pt x="56" y="141"/>
                    <a:pt x="56" y="141"/>
                    <a:pt x="56" y="141"/>
                  </a:cubicBezTo>
                  <a:cubicBezTo>
                    <a:pt x="56" y="141"/>
                    <a:pt x="56" y="141"/>
                    <a:pt x="57" y="140"/>
                  </a:cubicBezTo>
                  <a:cubicBezTo>
                    <a:pt x="57" y="140"/>
                    <a:pt x="57" y="140"/>
                    <a:pt x="57" y="140"/>
                  </a:cubicBezTo>
                  <a:cubicBezTo>
                    <a:pt x="58" y="140"/>
                    <a:pt x="58" y="140"/>
                    <a:pt x="58" y="140"/>
                  </a:cubicBezTo>
                  <a:cubicBezTo>
                    <a:pt x="58" y="140"/>
                    <a:pt x="58" y="139"/>
                    <a:pt x="58" y="139"/>
                  </a:cubicBezTo>
                  <a:cubicBezTo>
                    <a:pt x="58" y="139"/>
                    <a:pt x="58" y="139"/>
                    <a:pt x="58" y="138"/>
                  </a:cubicBezTo>
                  <a:cubicBezTo>
                    <a:pt x="58" y="138"/>
                    <a:pt x="57" y="138"/>
                    <a:pt x="56" y="138"/>
                  </a:cubicBezTo>
                  <a:cubicBezTo>
                    <a:pt x="55" y="138"/>
                    <a:pt x="54" y="138"/>
                    <a:pt x="54" y="139"/>
                  </a:cubicBezTo>
                  <a:close/>
                  <a:moveTo>
                    <a:pt x="60" y="139"/>
                  </a:moveTo>
                  <a:cubicBezTo>
                    <a:pt x="61" y="139"/>
                    <a:pt x="61" y="139"/>
                    <a:pt x="61" y="139"/>
                  </a:cubicBezTo>
                  <a:cubicBezTo>
                    <a:pt x="62" y="139"/>
                    <a:pt x="62" y="138"/>
                    <a:pt x="62" y="138"/>
                  </a:cubicBezTo>
                  <a:cubicBezTo>
                    <a:pt x="62" y="138"/>
                    <a:pt x="61" y="138"/>
                    <a:pt x="61" y="138"/>
                  </a:cubicBezTo>
                  <a:cubicBezTo>
                    <a:pt x="61" y="138"/>
                    <a:pt x="60" y="139"/>
                    <a:pt x="60" y="139"/>
                  </a:cubicBezTo>
                  <a:close/>
                  <a:moveTo>
                    <a:pt x="64" y="135"/>
                  </a:moveTo>
                  <a:cubicBezTo>
                    <a:pt x="64" y="136"/>
                    <a:pt x="64" y="136"/>
                    <a:pt x="65" y="136"/>
                  </a:cubicBezTo>
                  <a:cubicBezTo>
                    <a:pt x="66" y="137"/>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7"/>
                  </a:cubicBezTo>
                  <a:cubicBezTo>
                    <a:pt x="70" y="136"/>
                    <a:pt x="70" y="136"/>
                    <a:pt x="70" y="136"/>
                  </a:cubicBezTo>
                  <a:cubicBezTo>
                    <a:pt x="70" y="135"/>
                    <a:pt x="70" y="135"/>
                    <a:pt x="70" y="134"/>
                  </a:cubicBezTo>
                  <a:cubicBezTo>
                    <a:pt x="70" y="135"/>
                    <a:pt x="69" y="135"/>
                    <a:pt x="69" y="135"/>
                  </a:cubicBezTo>
                  <a:cubicBezTo>
                    <a:pt x="68" y="135"/>
                    <a:pt x="68" y="135"/>
                    <a:pt x="67" y="135"/>
                  </a:cubicBezTo>
                  <a:close/>
                  <a:moveTo>
                    <a:pt x="50" y="136"/>
                  </a:moveTo>
                  <a:cubicBezTo>
                    <a:pt x="51" y="136"/>
                    <a:pt x="51" y="136"/>
                    <a:pt x="51" y="136"/>
                  </a:cubicBezTo>
                  <a:cubicBezTo>
                    <a:pt x="52" y="136"/>
                    <a:pt x="52" y="136"/>
                    <a:pt x="52" y="135"/>
                  </a:cubicBezTo>
                  <a:cubicBezTo>
                    <a:pt x="52" y="135"/>
                    <a:pt x="52" y="135"/>
                    <a:pt x="52" y="134"/>
                  </a:cubicBezTo>
                  <a:cubicBezTo>
                    <a:pt x="52" y="134"/>
                    <a:pt x="51" y="134"/>
                    <a:pt x="51" y="134"/>
                  </a:cubicBezTo>
                  <a:cubicBezTo>
                    <a:pt x="51" y="135"/>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5"/>
                    <a:pt x="58" y="135"/>
                  </a:cubicBezTo>
                  <a:cubicBezTo>
                    <a:pt x="57" y="135"/>
                    <a:pt x="57" y="135"/>
                    <a:pt x="57" y="135"/>
                  </a:cubicBezTo>
                  <a:cubicBezTo>
                    <a:pt x="56" y="135"/>
                    <a:pt x="56" y="135"/>
                    <a:pt x="56" y="136"/>
                  </a:cubicBezTo>
                  <a:cubicBezTo>
                    <a:pt x="56" y="136"/>
                    <a:pt x="56" y="137"/>
                    <a:pt x="57" y="137"/>
                  </a:cubicBezTo>
                  <a:cubicBezTo>
                    <a:pt x="58" y="136"/>
                    <a:pt x="58" y="136"/>
                    <a:pt x="59" y="135"/>
                  </a:cubicBezTo>
                  <a:cubicBezTo>
                    <a:pt x="59" y="134"/>
                    <a:pt x="59" y="133"/>
                    <a:pt x="59" y="133"/>
                  </a:cubicBezTo>
                  <a:cubicBezTo>
                    <a:pt x="59" y="133"/>
                    <a:pt x="59" y="133"/>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4"/>
                  </a:cubicBezTo>
                  <a:cubicBezTo>
                    <a:pt x="54" y="134"/>
                    <a:pt x="54" y="134"/>
                    <a:pt x="55" y="134"/>
                  </a:cubicBezTo>
                  <a:cubicBezTo>
                    <a:pt x="55" y="134"/>
                    <a:pt x="56" y="134"/>
                    <a:pt x="56" y="133"/>
                  </a:cubicBezTo>
                  <a:close/>
                  <a:moveTo>
                    <a:pt x="46" y="132"/>
                  </a:moveTo>
                  <a:cubicBezTo>
                    <a:pt x="46" y="132"/>
                    <a:pt x="46" y="131"/>
                    <a:pt x="46" y="131"/>
                  </a:cubicBezTo>
                  <a:cubicBezTo>
                    <a:pt x="46" y="131"/>
                    <a:pt x="46" y="131"/>
                    <a:pt x="45" y="131"/>
                  </a:cubicBezTo>
                  <a:cubicBezTo>
                    <a:pt x="45" y="131"/>
                    <a:pt x="45" y="131"/>
                    <a:pt x="45" y="131"/>
                  </a:cubicBezTo>
                  <a:cubicBezTo>
                    <a:pt x="45" y="132"/>
                    <a:pt x="45" y="132"/>
                    <a:pt x="46" y="132"/>
                  </a:cubicBezTo>
                  <a:close/>
                  <a:moveTo>
                    <a:pt x="63" y="131"/>
                  </a:moveTo>
                  <a:cubicBezTo>
                    <a:pt x="63" y="130"/>
                    <a:pt x="63" y="130"/>
                    <a:pt x="62" y="130"/>
                  </a:cubicBezTo>
                  <a:cubicBezTo>
                    <a:pt x="62" y="130"/>
                    <a:pt x="62" y="130"/>
                    <a:pt x="61" y="130"/>
                  </a:cubicBezTo>
                  <a:cubicBezTo>
                    <a:pt x="61" y="130"/>
                    <a:pt x="61" y="130"/>
                    <a:pt x="60" y="130"/>
                  </a:cubicBezTo>
                  <a:cubicBezTo>
                    <a:pt x="60" y="131"/>
                    <a:pt x="60" y="131"/>
                    <a:pt x="60" y="132"/>
                  </a:cubicBezTo>
                  <a:cubicBezTo>
                    <a:pt x="61" y="132"/>
                    <a:pt x="61" y="132"/>
                    <a:pt x="62" y="132"/>
                  </a:cubicBezTo>
                  <a:cubicBezTo>
                    <a:pt x="62" y="131"/>
                    <a:pt x="63" y="131"/>
                    <a:pt x="63" y="131"/>
                  </a:cubicBezTo>
                  <a:close/>
                  <a:moveTo>
                    <a:pt x="53" y="130"/>
                  </a:moveTo>
                  <a:cubicBezTo>
                    <a:pt x="54" y="131"/>
                    <a:pt x="54" y="131"/>
                    <a:pt x="55" y="130"/>
                  </a:cubicBezTo>
                  <a:cubicBezTo>
                    <a:pt x="55" y="130"/>
                    <a:pt x="55" y="130"/>
                    <a:pt x="55" y="129"/>
                  </a:cubicBezTo>
                  <a:cubicBezTo>
                    <a:pt x="54" y="129"/>
                    <a:pt x="54" y="130"/>
                    <a:pt x="53" y="130"/>
                  </a:cubicBezTo>
                  <a:close/>
                  <a:moveTo>
                    <a:pt x="79" y="131"/>
                  </a:moveTo>
                  <a:cubicBezTo>
                    <a:pt x="79" y="131"/>
                    <a:pt x="80" y="131"/>
                    <a:pt x="80" y="131"/>
                  </a:cubicBezTo>
                  <a:cubicBezTo>
                    <a:pt x="81" y="131"/>
                    <a:pt x="81" y="131"/>
                    <a:pt x="81" y="130"/>
                  </a:cubicBezTo>
                  <a:cubicBezTo>
                    <a:pt x="82" y="129"/>
                    <a:pt x="81" y="129"/>
                    <a:pt x="80" y="129"/>
                  </a:cubicBezTo>
                  <a:cubicBezTo>
                    <a:pt x="80" y="129"/>
                    <a:pt x="80" y="129"/>
                    <a:pt x="79" y="130"/>
                  </a:cubicBezTo>
                  <a:cubicBezTo>
                    <a:pt x="79" y="130"/>
                    <a:pt x="79" y="130"/>
                    <a:pt x="79" y="131"/>
                  </a:cubicBezTo>
                  <a:close/>
                  <a:moveTo>
                    <a:pt x="49" y="129"/>
                  </a:moveTo>
                  <a:cubicBezTo>
                    <a:pt x="50" y="129"/>
                    <a:pt x="50" y="129"/>
                    <a:pt x="50" y="129"/>
                  </a:cubicBezTo>
                  <a:cubicBezTo>
                    <a:pt x="50" y="129"/>
                    <a:pt x="50" y="128"/>
                    <a:pt x="50" y="128"/>
                  </a:cubicBezTo>
                  <a:cubicBezTo>
                    <a:pt x="50" y="128"/>
                    <a:pt x="50" y="128"/>
                    <a:pt x="50" y="128"/>
                  </a:cubicBezTo>
                  <a:cubicBezTo>
                    <a:pt x="49" y="128"/>
                    <a:pt x="49" y="128"/>
                    <a:pt x="49" y="129"/>
                  </a:cubicBezTo>
                  <a:close/>
                  <a:moveTo>
                    <a:pt x="46" y="129"/>
                  </a:moveTo>
                  <a:cubicBezTo>
                    <a:pt x="46" y="129"/>
                    <a:pt x="46" y="129"/>
                    <a:pt x="46" y="128"/>
                  </a:cubicBezTo>
                  <a:cubicBezTo>
                    <a:pt x="46" y="128"/>
                    <a:pt x="46" y="128"/>
                    <a:pt x="46" y="128"/>
                  </a:cubicBezTo>
                  <a:cubicBezTo>
                    <a:pt x="45" y="128"/>
                    <a:pt x="45" y="129"/>
                    <a:pt x="46" y="129"/>
                  </a:cubicBezTo>
                  <a:close/>
                  <a:moveTo>
                    <a:pt x="66" y="127"/>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8"/>
                    <a:pt x="67" y="127"/>
                    <a:pt x="67" y="127"/>
                  </a:cubicBezTo>
                  <a:cubicBezTo>
                    <a:pt x="67" y="127"/>
                    <a:pt x="67" y="127"/>
                    <a:pt x="66" y="127"/>
                  </a:cubicBezTo>
                  <a:close/>
                  <a:moveTo>
                    <a:pt x="62" y="128"/>
                  </a:moveTo>
                  <a:cubicBezTo>
                    <a:pt x="63" y="128"/>
                    <a:pt x="63" y="128"/>
                    <a:pt x="63" y="128"/>
                  </a:cubicBezTo>
                  <a:cubicBezTo>
                    <a:pt x="64" y="128"/>
                    <a:pt x="64" y="127"/>
                    <a:pt x="63" y="127"/>
                  </a:cubicBezTo>
                  <a:cubicBezTo>
                    <a:pt x="63" y="127"/>
                    <a:pt x="62" y="127"/>
                    <a:pt x="62" y="128"/>
                  </a:cubicBezTo>
                  <a:close/>
                  <a:moveTo>
                    <a:pt x="58" y="128"/>
                  </a:moveTo>
                  <a:cubicBezTo>
                    <a:pt x="59" y="128"/>
                    <a:pt x="59" y="128"/>
                    <a:pt x="59" y="128"/>
                  </a:cubicBezTo>
                  <a:cubicBezTo>
                    <a:pt x="59" y="127"/>
                    <a:pt x="59" y="127"/>
                    <a:pt x="59" y="127"/>
                  </a:cubicBezTo>
                  <a:cubicBezTo>
                    <a:pt x="59" y="127"/>
                    <a:pt x="59" y="126"/>
                    <a:pt x="59" y="126"/>
                  </a:cubicBezTo>
                  <a:cubicBezTo>
                    <a:pt x="58" y="126"/>
                    <a:pt x="58" y="127"/>
                    <a:pt x="58" y="127"/>
                  </a:cubicBezTo>
                  <a:cubicBezTo>
                    <a:pt x="58" y="127"/>
                    <a:pt x="58" y="127"/>
                    <a:pt x="58" y="128"/>
                  </a:cubicBezTo>
                  <a:close/>
                  <a:moveTo>
                    <a:pt x="47" y="126"/>
                  </a:moveTo>
                  <a:cubicBezTo>
                    <a:pt x="48" y="127"/>
                    <a:pt x="48" y="127"/>
                    <a:pt x="49" y="126"/>
                  </a:cubicBezTo>
                  <a:cubicBezTo>
                    <a:pt x="49" y="126"/>
                    <a:pt x="50" y="126"/>
                    <a:pt x="49" y="125"/>
                  </a:cubicBezTo>
                  <a:cubicBezTo>
                    <a:pt x="49" y="125"/>
                    <a:pt x="48" y="125"/>
                    <a:pt x="48" y="125"/>
                  </a:cubicBezTo>
                  <a:cubicBezTo>
                    <a:pt x="48" y="125"/>
                    <a:pt x="47" y="125"/>
                    <a:pt x="47" y="126"/>
                  </a:cubicBezTo>
                  <a:lnTo>
                    <a:pt x="47" y="126"/>
                  </a:lnTo>
                  <a:close/>
                  <a:moveTo>
                    <a:pt x="33" y="125"/>
                  </a:moveTo>
                  <a:cubicBezTo>
                    <a:pt x="33" y="125"/>
                    <a:pt x="33" y="125"/>
                    <a:pt x="34"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8" y="124"/>
                    <a:pt x="57" y="124"/>
                    <a:pt x="57" y="124"/>
                  </a:cubicBezTo>
                  <a:cubicBezTo>
                    <a:pt x="56" y="124"/>
                    <a:pt x="56" y="125"/>
                    <a:pt x="57" y="125"/>
                  </a:cubicBezTo>
                  <a:close/>
                  <a:moveTo>
                    <a:pt x="41" y="125"/>
                  </a:moveTo>
                  <a:cubicBezTo>
                    <a:pt x="41" y="124"/>
                    <a:pt x="40" y="124"/>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7"/>
                    <a:pt x="40" y="126"/>
                    <a:pt x="40" y="126"/>
                  </a:cubicBezTo>
                  <a:cubicBezTo>
                    <a:pt x="39" y="126"/>
                    <a:pt x="39" y="126"/>
                    <a:pt x="39" y="126"/>
                  </a:cubicBezTo>
                  <a:cubicBezTo>
                    <a:pt x="40" y="126"/>
                    <a:pt x="40" y="125"/>
                    <a:pt x="40" y="125"/>
                  </a:cubicBezTo>
                  <a:cubicBezTo>
                    <a:pt x="40" y="125"/>
                    <a:pt x="41" y="125"/>
                    <a:pt x="41" y="125"/>
                  </a:cubicBezTo>
                  <a:close/>
                  <a:moveTo>
                    <a:pt x="64" y="124"/>
                  </a:moveTo>
                  <a:cubicBezTo>
                    <a:pt x="64" y="124"/>
                    <a:pt x="65" y="124"/>
                    <a:pt x="66" y="124"/>
                  </a:cubicBezTo>
                  <a:cubicBezTo>
                    <a:pt x="66" y="124"/>
                    <a:pt x="67" y="124"/>
                    <a:pt x="67" y="124"/>
                  </a:cubicBezTo>
                  <a:cubicBezTo>
                    <a:pt x="67" y="123"/>
                    <a:pt x="66" y="123"/>
                    <a:pt x="65" y="123"/>
                  </a:cubicBezTo>
                  <a:cubicBezTo>
                    <a:pt x="64" y="123"/>
                    <a:pt x="64" y="124"/>
                    <a:pt x="64" y="124"/>
                  </a:cubicBezTo>
                  <a:close/>
                  <a:moveTo>
                    <a:pt x="73" y="123"/>
                  </a:moveTo>
                  <a:cubicBezTo>
                    <a:pt x="73" y="123"/>
                    <a:pt x="73" y="124"/>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5"/>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3"/>
                    <a:pt x="60" y="123"/>
                  </a:cubicBezTo>
                  <a:cubicBezTo>
                    <a:pt x="60" y="123"/>
                    <a:pt x="61" y="123"/>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2"/>
                    <a:pt x="50" y="122"/>
                  </a:cubicBezTo>
                  <a:cubicBezTo>
                    <a:pt x="50" y="122"/>
                    <a:pt x="50" y="122"/>
                    <a:pt x="51" y="122"/>
                  </a:cubicBezTo>
                  <a:cubicBezTo>
                    <a:pt x="51" y="122"/>
                    <a:pt x="51" y="123"/>
                    <a:pt x="51" y="123"/>
                  </a:cubicBezTo>
                  <a:cubicBezTo>
                    <a:pt x="51" y="123"/>
                    <a:pt x="52" y="124"/>
                    <a:pt x="51" y="124"/>
                  </a:cubicBezTo>
                  <a:cubicBezTo>
                    <a:pt x="51" y="124"/>
                    <a:pt x="51" y="124"/>
                    <a:pt x="50" y="124"/>
                  </a:cubicBezTo>
                  <a:cubicBezTo>
                    <a:pt x="50" y="124"/>
                    <a:pt x="50" y="125"/>
                    <a:pt x="49" y="125"/>
                  </a:cubicBezTo>
                  <a:cubicBezTo>
                    <a:pt x="50" y="125"/>
                    <a:pt x="50" y="126"/>
                    <a:pt x="51" y="126"/>
                  </a:cubicBezTo>
                  <a:cubicBezTo>
                    <a:pt x="51" y="126"/>
                    <a:pt x="52" y="126"/>
                    <a:pt x="52" y="125"/>
                  </a:cubicBezTo>
                  <a:cubicBezTo>
                    <a:pt x="52" y="125"/>
                    <a:pt x="53" y="124"/>
                    <a:pt x="53" y="123"/>
                  </a:cubicBezTo>
                  <a:cubicBezTo>
                    <a:pt x="54" y="123"/>
                    <a:pt x="54" y="123"/>
                    <a:pt x="55" y="123"/>
                  </a:cubicBezTo>
                  <a:cubicBezTo>
                    <a:pt x="55" y="124"/>
                    <a:pt x="56" y="123"/>
                    <a:pt x="56" y="123"/>
                  </a:cubicBezTo>
                  <a:cubicBezTo>
                    <a:pt x="56" y="123"/>
                    <a:pt x="55" y="122"/>
                    <a:pt x="55" y="122"/>
                  </a:cubicBezTo>
                  <a:cubicBezTo>
                    <a:pt x="55" y="121"/>
                    <a:pt x="54" y="121"/>
                    <a:pt x="54" y="121"/>
                  </a:cubicBezTo>
                  <a:cubicBezTo>
                    <a:pt x="54" y="121"/>
                    <a:pt x="53" y="121"/>
                    <a:pt x="53" y="121"/>
                  </a:cubicBezTo>
                  <a:cubicBezTo>
                    <a:pt x="52" y="121"/>
                    <a:pt x="52" y="121"/>
                    <a:pt x="51" y="121"/>
                  </a:cubicBezTo>
                  <a:close/>
                  <a:moveTo>
                    <a:pt x="68" y="121"/>
                  </a:moveTo>
                  <a:cubicBezTo>
                    <a:pt x="68" y="121"/>
                    <a:pt x="68" y="122"/>
                    <a:pt x="69" y="122"/>
                  </a:cubicBezTo>
                  <a:cubicBezTo>
                    <a:pt x="69" y="121"/>
                    <a:pt x="69" y="121"/>
                    <a:pt x="69" y="121"/>
                  </a:cubicBezTo>
                  <a:cubicBezTo>
                    <a:pt x="69" y="120"/>
                    <a:pt x="68" y="120"/>
                    <a:pt x="68" y="121"/>
                  </a:cubicBezTo>
                  <a:close/>
                  <a:moveTo>
                    <a:pt x="85" y="123"/>
                  </a:moveTo>
                  <a:cubicBezTo>
                    <a:pt x="85" y="123"/>
                    <a:pt x="85" y="122"/>
                    <a:pt x="86" y="122"/>
                  </a:cubicBezTo>
                  <a:cubicBezTo>
                    <a:pt x="86" y="122"/>
                    <a:pt x="86" y="122"/>
                    <a:pt x="86" y="121"/>
                  </a:cubicBezTo>
                  <a:cubicBezTo>
                    <a:pt x="86" y="121"/>
                    <a:pt x="86" y="121"/>
                    <a:pt x="85" y="120"/>
                  </a:cubicBezTo>
                  <a:cubicBezTo>
                    <a:pt x="85" y="120"/>
                    <a:pt x="85" y="120"/>
                    <a:pt x="84" y="120"/>
                  </a:cubicBezTo>
                  <a:cubicBezTo>
                    <a:pt x="83" y="121"/>
                    <a:pt x="83" y="121"/>
                    <a:pt x="84" y="122"/>
                  </a:cubicBezTo>
                  <a:cubicBezTo>
                    <a:pt x="84" y="122"/>
                    <a:pt x="84" y="123"/>
                    <a:pt x="85" y="123"/>
                  </a:cubicBezTo>
                  <a:close/>
                  <a:moveTo>
                    <a:pt x="68" y="119"/>
                  </a:moveTo>
                  <a:cubicBezTo>
                    <a:pt x="68" y="119"/>
                    <a:pt x="68" y="119"/>
                    <a:pt x="69" y="119"/>
                  </a:cubicBezTo>
                  <a:cubicBezTo>
                    <a:pt x="69" y="118"/>
                    <a:pt x="68" y="118"/>
                    <a:pt x="68" y="118"/>
                  </a:cubicBezTo>
                  <a:cubicBezTo>
                    <a:pt x="68" y="118"/>
                    <a:pt x="68" y="118"/>
                    <a:pt x="68" y="119"/>
                  </a:cubicBezTo>
                  <a:close/>
                  <a:moveTo>
                    <a:pt x="67" y="118"/>
                  </a:moveTo>
                  <a:cubicBezTo>
                    <a:pt x="67" y="118"/>
                    <a:pt x="67" y="118"/>
                    <a:pt x="67" y="117"/>
                  </a:cubicBezTo>
                  <a:cubicBezTo>
                    <a:pt x="67" y="118"/>
                    <a:pt x="67" y="118"/>
                    <a:pt x="67" y="118"/>
                  </a:cubicBezTo>
                  <a:cubicBezTo>
                    <a:pt x="67" y="118"/>
                    <a:pt x="67" y="118"/>
                    <a:pt x="67" y="118"/>
                  </a:cubicBezTo>
                  <a:close/>
                  <a:moveTo>
                    <a:pt x="41" y="119"/>
                  </a:moveTo>
                  <a:cubicBezTo>
                    <a:pt x="42" y="119"/>
                    <a:pt x="42" y="119"/>
                    <a:pt x="42" y="119"/>
                  </a:cubicBezTo>
                  <a:cubicBezTo>
                    <a:pt x="43" y="119"/>
                    <a:pt x="43" y="119"/>
                    <a:pt x="43" y="118"/>
                  </a:cubicBezTo>
                  <a:cubicBezTo>
                    <a:pt x="43" y="118"/>
                    <a:pt x="43" y="117"/>
                    <a:pt x="42" y="117"/>
                  </a:cubicBezTo>
                  <a:cubicBezTo>
                    <a:pt x="42" y="118"/>
                    <a:pt x="41" y="118"/>
                    <a:pt x="41" y="119"/>
                  </a:cubicBezTo>
                  <a:close/>
                  <a:moveTo>
                    <a:pt x="51" y="119"/>
                  </a:moveTo>
                  <a:cubicBezTo>
                    <a:pt x="50" y="119"/>
                    <a:pt x="50" y="119"/>
                    <a:pt x="50" y="119"/>
                  </a:cubicBezTo>
                  <a:cubicBezTo>
                    <a:pt x="49" y="119"/>
                    <a:pt x="49" y="119"/>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1"/>
                    <a:pt x="51" y="120"/>
                  </a:cubicBezTo>
                  <a:cubicBezTo>
                    <a:pt x="51" y="120"/>
                    <a:pt x="52" y="120"/>
                    <a:pt x="52" y="119"/>
                  </a:cubicBezTo>
                  <a:cubicBezTo>
                    <a:pt x="53" y="119"/>
                    <a:pt x="53" y="119"/>
                    <a:pt x="53" y="118"/>
                  </a:cubicBezTo>
                  <a:cubicBezTo>
                    <a:pt x="53" y="118"/>
                    <a:pt x="53" y="118"/>
                    <a:pt x="52" y="117"/>
                  </a:cubicBezTo>
                  <a:lnTo>
                    <a:pt x="51" y="119"/>
                  </a:lnTo>
                  <a:close/>
                  <a:moveTo>
                    <a:pt x="60" y="118"/>
                  </a:moveTo>
                  <a:cubicBezTo>
                    <a:pt x="61" y="118"/>
                    <a:pt x="61" y="118"/>
                    <a:pt x="61" y="118"/>
                  </a:cubicBezTo>
                  <a:cubicBezTo>
                    <a:pt x="62" y="118"/>
                    <a:pt x="62" y="118"/>
                    <a:pt x="63" y="118"/>
                  </a:cubicBezTo>
                  <a:cubicBezTo>
                    <a:pt x="63" y="117"/>
                    <a:pt x="62" y="117"/>
                    <a:pt x="62" y="117"/>
                  </a:cubicBezTo>
                  <a:cubicBezTo>
                    <a:pt x="62" y="117"/>
                    <a:pt x="61" y="117"/>
                    <a:pt x="61" y="117"/>
                  </a:cubicBezTo>
                  <a:cubicBezTo>
                    <a:pt x="61" y="117"/>
                    <a:pt x="60" y="117"/>
                    <a:pt x="60" y="117"/>
                  </a:cubicBezTo>
                  <a:cubicBezTo>
                    <a:pt x="60" y="118"/>
                    <a:pt x="60" y="118"/>
                    <a:pt x="60" y="118"/>
                  </a:cubicBezTo>
                  <a:close/>
                  <a:moveTo>
                    <a:pt x="71" y="117"/>
                  </a:moveTo>
                  <a:cubicBezTo>
                    <a:pt x="72" y="117"/>
                    <a:pt x="72" y="117"/>
                    <a:pt x="72" y="118"/>
                  </a:cubicBezTo>
                  <a:cubicBezTo>
                    <a:pt x="72" y="118"/>
                    <a:pt x="73" y="118"/>
                    <a:pt x="73" y="118"/>
                  </a:cubicBezTo>
                  <a:cubicBezTo>
                    <a:pt x="73" y="117"/>
                    <a:pt x="73" y="117"/>
                    <a:pt x="72" y="116"/>
                  </a:cubicBezTo>
                  <a:cubicBezTo>
                    <a:pt x="72" y="116"/>
                    <a:pt x="71" y="116"/>
                    <a:pt x="71" y="117"/>
                  </a:cubicBezTo>
                  <a:close/>
                  <a:moveTo>
                    <a:pt x="47" y="114"/>
                  </a:moveTo>
                  <a:cubicBezTo>
                    <a:pt x="47" y="115"/>
                    <a:pt x="47" y="115"/>
                    <a:pt x="46" y="116"/>
                  </a:cubicBezTo>
                  <a:cubicBezTo>
                    <a:pt x="46" y="116"/>
                    <a:pt x="46" y="117"/>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4"/>
                    <a:pt x="48" y="114"/>
                    <a:pt x="47" y="114"/>
                  </a:cubicBezTo>
                  <a:close/>
                  <a:moveTo>
                    <a:pt x="62" y="113"/>
                  </a:moveTo>
                  <a:cubicBezTo>
                    <a:pt x="62" y="113"/>
                    <a:pt x="61" y="113"/>
                    <a:pt x="61" y="113"/>
                  </a:cubicBezTo>
                  <a:cubicBezTo>
                    <a:pt x="61" y="113"/>
                    <a:pt x="60" y="113"/>
                    <a:pt x="60" y="114"/>
                  </a:cubicBezTo>
                  <a:cubicBezTo>
                    <a:pt x="60" y="114"/>
                    <a:pt x="61" y="114"/>
                    <a:pt x="61" y="114"/>
                  </a:cubicBezTo>
                  <a:cubicBezTo>
                    <a:pt x="61" y="114"/>
                    <a:pt x="61" y="114"/>
                    <a:pt x="61" y="115"/>
                  </a:cubicBezTo>
                  <a:cubicBezTo>
                    <a:pt x="61" y="115"/>
                    <a:pt x="61" y="115"/>
                    <a:pt x="62" y="115"/>
                  </a:cubicBezTo>
                  <a:cubicBezTo>
                    <a:pt x="62" y="115"/>
                    <a:pt x="62" y="114"/>
                    <a:pt x="62" y="113"/>
                  </a:cubicBezTo>
                  <a:close/>
                  <a:moveTo>
                    <a:pt x="53" y="113"/>
                  </a:moveTo>
                  <a:cubicBezTo>
                    <a:pt x="53" y="113"/>
                    <a:pt x="54" y="113"/>
                    <a:pt x="54" y="113"/>
                  </a:cubicBezTo>
                  <a:cubicBezTo>
                    <a:pt x="54" y="113"/>
                    <a:pt x="54" y="113"/>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2"/>
                    <a:pt x="51" y="112"/>
                  </a:cubicBezTo>
                  <a:cubicBezTo>
                    <a:pt x="50" y="112"/>
                    <a:pt x="50" y="112"/>
                    <a:pt x="50" y="113"/>
                  </a:cubicBezTo>
                  <a:close/>
                  <a:moveTo>
                    <a:pt x="46" y="113"/>
                  </a:moveTo>
                  <a:cubicBezTo>
                    <a:pt x="46" y="112"/>
                    <a:pt x="46" y="111"/>
                    <a:pt x="45" y="111"/>
                  </a:cubicBezTo>
                  <a:cubicBezTo>
                    <a:pt x="45" y="110"/>
                    <a:pt x="44" y="111"/>
                    <a:pt x="44" y="111"/>
                  </a:cubicBezTo>
                  <a:cubicBezTo>
                    <a:pt x="44" y="111"/>
                    <a:pt x="44" y="112"/>
                    <a:pt x="44" y="112"/>
                  </a:cubicBezTo>
                  <a:cubicBezTo>
                    <a:pt x="44" y="113"/>
                    <a:pt x="44" y="113"/>
                    <a:pt x="45" y="113"/>
                  </a:cubicBezTo>
                  <a:cubicBezTo>
                    <a:pt x="45" y="113"/>
                    <a:pt x="45" y="113"/>
                    <a:pt x="46" y="113"/>
                  </a:cubicBezTo>
                  <a:close/>
                  <a:moveTo>
                    <a:pt x="49" y="109"/>
                  </a:moveTo>
                  <a:cubicBezTo>
                    <a:pt x="48" y="109"/>
                    <a:pt x="49" y="110"/>
                    <a:pt x="49" y="110"/>
                  </a:cubicBezTo>
                  <a:cubicBezTo>
                    <a:pt x="50" y="110"/>
                    <a:pt x="50" y="110"/>
                    <a:pt x="51" y="110"/>
                  </a:cubicBezTo>
                  <a:cubicBezTo>
                    <a:pt x="51" y="111"/>
                    <a:pt x="52" y="111"/>
                    <a:pt x="52" y="111"/>
                  </a:cubicBezTo>
                  <a:cubicBezTo>
                    <a:pt x="52" y="112"/>
                    <a:pt x="53" y="112"/>
                    <a:pt x="54" y="111"/>
                  </a:cubicBezTo>
                  <a:cubicBezTo>
                    <a:pt x="54" y="111"/>
                    <a:pt x="54" y="110"/>
                    <a:pt x="54" y="110"/>
                  </a:cubicBezTo>
                  <a:cubicBezTo>
                    <a:pt x="54" y="109"/>
                    <a:pt x="54" y="109"/>
                    <a:pt x="53" y="109"/>
                  </a:cubicBezTo>
                  <a:cubicBezTo>
                    <a:pt x="52" y="109"/>
                    <a:pt x="52" y="109"/>
                    <a:pt x="51" y="109"/>
                  </a:cubicBezTo>
                  <a:cubicBezTo>
                    <a:pt x="50" y="108"/>
                    <a:pt x="49" y="108"/>
                    <a:pt x="49" y="109"/>
                  </a:cubicBezTo>
                  <a:close/>
                  <a:moveTo>
                    <a:pt x="44" y="108"/>
                  </a:moveTo>
                  <a:cubicBezTo>
                    <a:pt x="45" y="109"/>
                    <a:pt x="45" y="109"/>
                    <a:pt x="45" y="109"/>
                  </a:cubicBezTo>
                  <a:cubicBezTo>
                    <a:pt x="46" y="108"/>
                    <a:pt x="46" y="108"/>
                    <a:pt x="45" y="108"/>
                  </a:cubicBezTo>
                  <a:cubicBezTo>
                    <a:pt x="45" y="108"/>
                    <a:pt x="45" y="108"/>
                    <a:pt x="45" y="108"/>
                  </a:cubicBezTo>
                  <a:cubicBezTo>
                    <a:pt x="45" y="108"/>
                    <a:pt x="45" y="108"/>
                    <a:pt x="45" y="108"/>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8"/>
                    <a:pt x="64" y="108"/>
                  </a:cubicBezTo>
                  <a:cubicBezTo>
                    <a:pt x="65" y="108"/>
                    <a:pt x="65" y="108"/>
                    <a:pt x="66" y="107"/>
                  </a:cubicBezTo>
                  <a:cubicBezTo>
                    <a:pt x="66" y="107"/>
                    <a:pt x="66" y="106"/>
                    <a:pt x="65" y="106"/>
                  </a:cubicBezTo>
                  <a:cubicBezTo>
                    <a:pt x="65" y="106"/>
                    <a:pt x="65" y="106"/>
                    <a:pt x="64" y="105"/>
                  </a:cubicBezTo>
                  <a:cubicBezTo>
                    <a:pt x="64" y="105"/>
                    <a:pt x="64" y="106"/>
                    <a:pt x="64" y="106"/>
                  </a:cubicBezTo>
                  <a:cubicBezTo>
                    <a:pt x="63" y="106"/>
                    <a:pt x="63" y="106"/>
                    <a:pt x="63" y="107"/>
                  </a:cubicBezTo>
                  <a:close/>
                  <a:moveTo>
                    <a:pt x="47" y="106"/>
                  </a:moveTo>
                  <a:cubicBezTo>
                    <a:pt x="48" y="106"/>
                    <a:pt x="48" y="106"/>
                    <a:pt x="48" y="105"/>
                  </a:cubicBezTo>
                  <a:cubicBezTo>
                    <a:pt x="48" y="105"/>
                    <a:pt x="47" y="105"/>
                    <a:pt x="47" y="105"/>
                  </a:cubicBezTo>
                  <a:cubicBezTo>
                    <a:pt x="47" y="106"/>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7"/>
                    <a:pt x="69" y="106"/>
                  </a:cubicBezTo>
                  <a:close/>
                  <a:moveTo>
                    <a:pt x="53" y="104"/>
                  </a:moveTo>
                  <a:lnTo>
                    <a:pt x="54" y="104"/>
                  </a:lnTo>
                  <a:cubicBezTo>
                    <a:pt x="54" y="104"/>
                    <a:pt x="54" y="104"/>
                    <a:pt x="55" y="104"/>
                  </a:cubicBezTo>
                  <a:cubicBezTo>
                    <a:pt x="54" y="104"/>
                    <a:pt x="54" y="104"/>
                    <a:pt x="53" y="104"/>
                  </a:cubicBezTo>
                  <a:cubicBezTo>
                    <a:pt x="53" y="104"/>
                    <a:pt x="53" y="104"/>
                    <a:pt x="53" y="104"/>
                  </a:cubicBezTo>
                  <a:close/>
                  <a:moveTo>
                    <a:pt x="36" y="104"/>
                  </a:moveTo>
                  <a:cubicBezTo>
                    <a:pt x="37" y="104"/>
                    <a:pt x="37" y="104"/>
                    <a:pt x="37" y="103"/>
                  </a:cubicBezTo>
                  <a:cubicBezTo>
                    <a:pt x="37" y="103"/>
                    <a:pt x="37" y="103"/>
                    <a:pt x="36" y="103"/>
                  </a:cubicBezTo>
                  <a:cubicBezTo>
                    <a:pt x="36" y="103"/>
                    <a:pt x="36" y="103"/>
                    <a:pt x="36" y="104"/>
                  </a:cubicBezTo>
                  <a:cubicBezTo>
                    <a:pt x="36" y="104"/>
                    <a:pt x="36" y="104"/>
                    <a:pt x="36" y="104"/>
                  </a:cubicBezTo>
                  <a:close/>
                  <a:moveTo>
                    <a:pt x="53" y="103"/>
                  </a:moveTo>
                  <a:cubicBezTo>
                    <a:pt x="53" y="103"/>
                    <a:pt x="53" y="103"/>
                    <a:pt x="53" y="102"/>
                  </a:cubicBezTo>
                  <a:cubicBezTo>
                    <a:pt x="53" y="102"/>
                    <a:pt x="53" y="102"/>
                    <a:pt x="53" y="102"/>
                  </a:cubicBezTo>
                  <a:cubicBezTo>
                    <a:pt x="53" y="102"/>
                    <a:pt x="52" y="102"/>
                    <a:pt x="52" y="102"/>
                  </a:cubicBezTo>
                  <a:cubicBezTo>
                    <a:pt x="52" y="102"/>
                    <a:pt x="52" y="102"/>
                    <a:pt x="52" y="102"/>
                  </a:cubicBezTo>
                  <a:cubicBezTo>
                    <a:pt x="52" y="102"/>
                    <a:pt x="52" y="103"/>
                    <a:pt x="52" y="103"/>
                  </a:cubicBezTo>
                  <a:cubicBezTo>
                    <a:pt x="52" y="103"/>
                    <a:pt x="52" y="103"/>
                    <a:pt x="53" y="103"/>
                  </a:cubicBezTo>
                  <a:close/>
                  <a:moveTo>
                    <a:pt x="60" y="102"/>
                  </a:moveTo>
                  <a:cubicBezTo>
                    <a:pt x="60" y="102"/>
                    <a:pt x="61" y="103"/>
                    <a:pt x="61" y="103"/>
                  </a:cubicBezTo>
                  <a:cubicBezTo>
                    <a:pt x="61" y="103"/>
                    <a:pt x="62" y="103"/>
                    <a:pt x="62" y="103"/>
                  </a:cubicBezTo>
                  <a:cubicBezTo>
                    <a:pt x="62" y="102"/>
                    <a:pt x="62" y="102"/>
                    <a:pt x="62" y="102"/>
                  </a:cubicBezTo>
                  <a:cubicBezTo>
                    <a:pt x="62" y="101"/>
                    <a:pt x="61" y="101"/>
                    <a:pt x="61" y="101"/>
                  </a:cubicBezTo>
                  <a:cubicBezTo>
                    <a:pt x="60" y="102"/>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4"/>
                    <a:pt x="73" y="104"/>
                    <a:pt x="74" y="105"/>
                  </a:cubicBezTo>
                  <a:cubicBezTo>
                    <a:pt x="74" y="105"/>
                    <a:pt x="74" y="106"/>
                    <a:pt x="75" y="106"/>
                  </a:cubicBezTo>
                  <a:cubicBezTo>
                    <a:pt x="75" y="106"/>
                    <a:pt x="76" y="106"/>
                    <a:pt x="76" y="107"/>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5"/>
                  </a:cubicBezTo>
                  <a:cubicBezTo>
                    <a:pt x="43" y="105"/>
                    <a:pt x="43" y="105"/>
                    <a:pt x="43" y="105"/>
                  </a:cubicBezTo>
                  <a:cubicBezTo>
                    <a:pt x="42" y="105"/>
                    <a:pt x="42" y="105"/>
                    <a:pt x="42" y="105"/>
                  </a:cubicBezTo>
                  <a:cubicBezTo>
                    <a:pt x="42" y="105"/>
                    <a:pt x="42" y="105"/>
                    <a:pt x="42" y="105"/>
                  </a:cubicBezTo>
                  <a:cubicBezTo>
                    <a:pt x="42" y="105"/>
                    <a:pt x="41" y="105"/>
                    <a:pt x="41" y="106"/>
                  </a:cubicBezTo>
                  <a:cubicBezTo>
                    <a:pt x="41" y="106"/>
                    <a:pt x="41" y="106"/>
                    <a:pt x="42" y="106"/>
                  </a:cubicBezTo>
                  <a:cubicBezTo>
                    <a:pt x="42" y="106"/>
                    <a:pt x="43" y="106"/>
                    <a:pt x="44" y="106"/>
                  </a:cubicBezTo>
                  <a:cubicBezTo>
                    <a:pt x="44" y="106"/>
                    <a:pt x="45" y="106"/>
                    <a:pt x="45" y="106"/>
                  </a:cubicBezTo>
                  <a:cubicBezTo>
                    <a:pt x="45" y="105"/>
                    <a:pt x="45" y="105"/>
                    <a:pt x="45" y="104"/>
                  </a:cubicBezTo>
                  <a:cubicBezTo>
                    <a:pt x="45" y="103"/>
                    <a:pt x="45" y="103"/>
                    <a:pt x="45" y="102"/>
                  </a:cubicBezTo>
                  <a:cubicBezTo>
                    <a:pt x="46" y="103"/>
                    <a:pt x="46" y="103"/>
                    <a:pt x="46" y="103"/>
                  </a:cubicBezTo>
                  <a:cubicBezTo>
                    <a:pt x="46" y="103"/>
                    <a:pt x="46" y="103"/>
                    <a:pt x="46" y="103"/>
                  </a:cubicBezTo>
                  <a:cubicBezTo>
                    <a:pt x="46" y="104"/>
                    <a:pt x="46" y="104"/>
                    <a:pt x="47" y="104"/>
                  </a:cubicBezTo>
                  <a:cubicBezTo>
                    <a:pt x="47" y="104"/>
                    <a:pt x="47" y="103"/>
                    <a:pt x="47" y="103"/>
                  </a:cubicBezTo>
                  <a:cubicBezTo>
                    <a:pt x="47" y="103"/>
                    <a:pt x="47" y="102"/>
                    <a:pt x="47" y="102"/>
                  </a:cubicBezTo>
                  <a:cubicBezTo>
                    <a:pt x="46" y="102"/>
                    <a:pt x="46" y="101"/>
                    <a:pt x="46" y="101"/>
                  </a:cubicBezTo>
                  <a:cubicBezTo>
                    <a:pt x="45" y="100"/>
                    <a:pt x="45" y="100"/>
                    <a:pt x="44" y="100"/>
                  </a:cubicBezTo>
                  <a:close/>
                  <a:moveTo>
                    <a:pt x="54" y="101"/>
                  </a:moveTo>
                  <a:cubicBezTo>
                    <a:pt x="54" y="101"/>
                    <a:pt x="55" y="101"/>
                    <a:pt x="55" y="101"/>
                  </a:cubicBezTo>
                  <a:cubicBezTo>
                    <a:pt x="55" y="100"/>
                    <a:pt x="55" y="100"/>
                    <a:pt x="54" y="100"/>
                  </a:cubicBezTo>
                  <a:cubicBezTo>
                    <a:pt x="54" y="100"/>
                    <a:pt x="53" y="101"/>
                    <a:pt x="54" y="101"/>
                  </a:cubicBezTo>
                  <a:close/>
                  <a:moveTo>
                    <a:pt x="42" y="98"/>
                  </a:moveTo>
                  <a:cubicBezTo>
                    <a:pt x="42" y="98"/>
                    <a:pt x="42" y="97"/>
                    <a:pt x="43" y="97"/>
                  </a:cubicBezTo>
                  <a:cubicBezTo>
                    <a:pt x="43" y="97"/>
                    <a:pt x="43" y="97"/>
                    <a:pt x="43" y="97"/>
                  </a:cubicBezTo>
                  <a:cubicBezTo>
                    <a:pt x="43" y="97"/>
                    <a:pt x="42" y="97"/>
                    <a:pt x="42" y="97"/>
                  </a:cubicBezTo>
                  <a:cubicBezTo>
                    <a:pt x="42" y="97"/>
                    <a:pt x="42" y="97"/>
                    <a:pt x="42" y="98"/>
                  </a:cubicBezTo>
                  <a:close/>
                  <a:moveTo>
                    <a:pt x="38" y="98"/>
                  </a:moveTo>
                  <a:cubicBezTo>
                    <a:pt x="38" y="98"/>
                    <a:pt x="39" y="98"/>
                    <a:pt x="40" y="98"/>
                  </a:cubicBezTo>
                  <a:cubicBezTo>
                    <a:pt x="41" y="97"/>
                    <a:pt x="41" y="97"/>
                    <a:pt x="40" y="96"/>
                  </a:cubicBezTo>
                  <a:cubicBezTo>
                    <a:pt x="39" y="96"/>
                    <a:pt x="39" y="96"/>
                    <a:pt x="39" y="97"/>
                  </a:cubicBezTo>
                  <a:cubicBezTo>
                    <a:pt x="38" y="97"/>
                    <a:pt x="38" y="97"/>
                    <a:pt x="38" y="98"/>
                  </a:cubicBezTo>
                  <a:close/>
                  <a:moveTo>
                    <a:pt x="53" y="96"/>
                  </a:moveTo>
                  <a:cubicBezTo>
                    <a:pt x="52" y="96"/>
                    <a:pt x="52" y="96"/>
                    <a:pt x="52" y="96"/>
                  </a:cubicBezTo>
                  <a:cubicBezTo>
                    <a:pt x="51" y="96"/>
                    <a:pt x="51" y="96"/>
                    <a:pt x="51" y="96"/>
                  </a:cubicBezTo>
                  <a:cubicBezTo>
                    <a:pt x="51" y="96"/>
                    <a:pt x="51" y="97"/>
                    <a:pt x="51" y="97"/>
                  </a:cubicBezTo>
                  <a:cubicBezTo>
                    <a:pt x="52" y="97"/>
                    <a:pt x="52" y="97"/>
                    <a:pt x="52" y="97"/>
                  </a:cubicBezTo>
                  <a:cubicBezTo>
                    <a:pt x="53" y="97"/>
                    <a:pt x="53" y="97"/>
                    <a:pt x="53" y="97"/>
                  </a:cubicBezTo>
                  <a:cubicBezTo>
                    <a:pt x="53" y="97"/>
                    <a:pt x="53" y="96"/>
                    <a:pt x="53" y="96"/>
                  </a:cubicBezTo>
                  <a:cubicBezTo>
                    <a:pt x="53" y="96"/>
                    <a:pt x="54" y="96"/>
                    <a:pt x="54" y="96"/>
                  </a:cubicBezTo>
                  <a:cubicBezTo>
                    <a:pt x="54" y="96"/>
                    <a:pt x="54" y="96"/>
                    <a:pt x="54" y="96"/>
                  </a:cubicBezTo>
                  <a:cubicBezTo>
                    <a:pt x="54" y="96"/>
                    <a:pt x="54" y="96"/>
                    <a:pt x="54" y="95"/>
                  </a:cubicBezTo>
                  <a:cubicBezTo>
                    <a:pt x="54" y="95"/>
                    <a:pt x="54" y="95"/>
                    <a:pt x="53" y="96"/>
                  </a:cubicBezTo>
                  <a:cubicBezTo>
                    <a:pt x="53" y="96"/>
                    <a:pt x="53" y="96"/>
                    <a:pt x="53" y="96"/>
                  </a:cubicBezTo>
                  <a:close/>
                  <a:moveTo>
                    <a:pt x="82" y="96"/>
                  </a:moveTo>
                  <a:cubicBezTo>
                    <a:pt x="82" y="96"/>
                    <a:pt x="82" y="97"/>
                    <a:pt x="83" y="97"/>
                  </a:cubicBezTo>
                  <a:cubicBezTo>
                    <a:pt x="83" y="97"/>
                    <a:pt x="84" y="97"/>
                    <a:pt x="84" y="97"/>
                  </a:cubicBezTo>
                  <a:cubicBezTo>
                    <a:pt x="84" y="96"/>
                    <a:pt x="84" y="96"/>
                    <a:pt x="84" y="96"/>
                  </a:cubicBezTo>
                  <a:cubicBezTo>
                    <a:pt x="84" y="96"/>
                    <a:pt x="84" y="96"/>
                    <a:pt x="84" y="95"/>
                  </a:cubicBezTo>
                  <a:cubicBezTo>
                    <a:pt x="84" y="95"/>
                    <a:pt x="83" y="95"/>
                    <a:pt x="83" y="95"/>
                  </a:cubicBezTo>
                  <a:cubicBezTo>
                    <a:pt x="82" y="95"/>
                    <a:pt x="82" y="96"/>
                    <a:pt x="82" y="96"/>
                  </a:cubicBezTo>
                  <a:close/>
                  <a:moveTo>
                    <a:pt x="60" y="94"/>
                  </a:moveTo>
                  <a:cubicBezTo>
                    <a:pt x="60" y="94"/>
                    <a:pt x="61" y="94"/>
                    <a:pt x="61" y="94"/>
                  </a:cubicBezTo>
                  <a:cubicBezTo>
                    <a:pt x="61" y="93"/>
                    <a:pt x="61" y="93"/>
                    <a:pt x="61" y="93"/>
                  </a:cubicBezTo>
                  <a:cubicBezTo>
                    <a:pt x="61" y="93"/>
                    <a:pt x="61" y="93"/>
                    <a:pt x="60" y="93"/>
                  </a:cubicBezTo>
                  <a:cubicBezTo>
                    <a:pt x="60" y="93"/>
                    <a:pt x="60" y="93"/>
                    <a:pt x="60" y="94"/>
                  </a:cubicBezTo>
                  <a:close/>
                  <a:moveTo>
                    <a:pt x="57" y="92"/>
                  </a:moveTo>
                  <a:cubicBezTo>
                    <a:pt x="57" y="92"/>
                    <a:pt x="57" y="93"/>
                    <a:pt x="58" y="92"/>
                  </a:cubicBezTo>
                  <a:cubicBezTo>
                    <a:pt x="58" y="92"/>
                    <a:pt x="58" y="92"/>
                    <a:pt x="58" y="92"/>
                  </a:cubicBezTo>
                  <a:cubicBezTo>
                    <a:pt x="57" y="92"/>
                    <a:pt x="57" y="92"/>
                    <a:pt x="57" y="92"/>
                  </a:cubicBezTo>
                  <a:close/>
                  <a:moveTo>
                    <a:pt x="47" y="91"/>
                  </a:moveTo>
                  <a:cubicBezTo>
                    <a:pt x="47" y="92"/>
                    <a:pt x="47" y="92"/>
                    <a:pt x="48" y="92"/>
                  </a:cubicBezTo>
                  <a:cubicBezTo>
                    <a:pt x="48" y="92"/>
                    <a:pt x="48" y="92"/>
                    <a:pt x="48" y="91"/>
                  </a:cubicBezTo>
                  <a:cubicBezTo>
                    <a:pt x="48" y="91"/>
                    <a:pt x="48" y="91"/>
                    <a:pt x="48" y="91"/>
                  </a:cubicBezTo>
                  <a:cubicBezTo>
                    <a:pt x="48" y="91"/>
                    <a:pt x="47" y="91"/>
                    <a:pt x="47" y="91"/>
                  </a:cubicBezTo>
                  <a:close/>
                  <a:moveTo>
                    <a:pt x="53" y="91"/>
                  </a:moveTo>
                  <a:cubicBezTo>
                    <a:pt x="53" y="91"/>
                    <a:pt x="53" y="91"/>
                    <a:pt x="53" y="92"/>
                  </a:cubicBezTo>
                  <a:cubicBezTo>
                    <a:pt x="53" y="92"/>
                    <a:pt x="53" y="93"/>
                    <a:pt x="53" y="93"/>
                  </a:cubicBezTo>
                  <a:lnTo>
                    <a:pt x="55" y="93"/>
                  </a:lnTo>
                  <a:cubicBezTo>
                    <a:pt x="56" y="93"/>
                    <a:pt x="56" y="93"/>
                    <a:pt x="57" y="92"/>
                  </a:cubicBezTo>
                  <a:cubicBezTo>
                    <a:pt x="56" y="92"/>
                    <a:pt x="56" y="91"/>
                    <a:pt x="55" y="91"/>
                  </a:cubicBezTo>
                  <a:cubicBezTo>
                    <a:pt x="55" y="91"/>
                    <a:pt x="54" y="91"/>
                    <a:pt x="53" y="91"/>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90"/>
                    <a:pt x="40" y="90"/>
                    <a:pt x="40" y="90"/>
                  </a:cubicBezTo>
                  <a:close/>
                  <a:moveTo>
                    <a:pt x="87" y="87"/>
                  </a:moveTo>
                  <a:cubicBezTo>
                    <a:pt x="87" y="86"/>
                    <a:pt x="86" y="86"/>
                    <a:pt x="86" y="86"/>
                  </a:cubicBezTo>
                  <a:cubicBezTo>
                    <a:pt x="85" y="87"/>
                    <a:pt x="85" y="87"/>
                    <a:pt x="85" y="88"/>
                  </a:cubicBezTo>
                  <a:cubicBezTo>
                    <a:pt x="85" y="88"/>
                    <a:pt x="86" y="88"/>
                    <a:pt x="86" y="88"/>
                  </a:cubicBezTo>
                  <a:cubicBezTo>
                    <a:pt x="87" y="88"/>
                    <a:pt x="87" y="87"/>
                    <a:pt x="87" y="87"/>
                  </a:cubicBezTo>
                  <a:close/>
                  <a:moveTo>
                    <a:pt x="52" y="84"/>
                  </a:moveTo>
                  <a:cubicBezTo>
                    <a:pt x="52" y="84"/>
                    <a:pt x="52" y="84"/>
                    <a:pt x="52" y="85"/>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5"/>
                  </a:cubicBezTo>
                  <a:cubicBezTo>
                    <a:pt x="59" y="85"/>
                    <a:pt x="59" y="85"/>
                    <a:pt x="59" y="85"/>
                  </a:cubicBezTo>
                  <a:cubicBezTo>
                    <a:pt x="59" y="85"/>
                    <a:pt x="59" y="84"/>
                    <a:pt x="59" y="84"/>
                  </a:cubicBezTo>
                  <a:cubicBezTo>
                    <a:pt x="59" y="84"/>
                    <a:pt x="59" y="84"/>
                    <a:pt x="59" y="84"/>
                  </a:cubicBezTo>
                  <a:cubicBezTo>
                    <a:pt x="58" y="84"/>
                    <a:pt x="58" y="84"/>
                    <a:pt x="58" y="84"/>
                  </a:cubicBezTo>
                  <a:close/>
                  <a:moveTo>
                    <a:pt x="49" y="84"/>
                  </a:moveTo>
                  <a:cubicBezTo>
                    <a:pt x="48" y="83"/>
                    <a:pt x="48" y="83"/>
                    <a:pt x="47" y="84"/>
                  </a:cubicBezTo>
                  <a:cubicBezTo>
                    <a:pt x="47" y="84"/>
                    <a:pt x="47" y="84"/>
                    <a:pt x="47" y="84"/>
                  </a:cubicBezTo>
                  <a:cubicBezTo>
                    <a:pt x="47" y="85"/>
                    <a:pt x="47" y="85"/>
                    <a:pt x="47" y="85"/>
                  </a:cubicBezTo>
                  <a:cubicBezTo>
                    <a:pt x="46" y="85"/>
                    <a:pt x="46" y="85"/>
                    <a:pt x="46" y="85"/>
                  </a:cubicBezTo>
                  <a:cubicBezTo>
                    <a:pt x="46" y="86"/>
                    <a:pt x="46" y="86"/>
                    <a:pt x="46" y="86"/>
                  </a:cubicBezTo>
                  <a:lnTo>
                    <a:pt x="47" y="86"/>
                  </a:lnTo>
                  <a:cubicBezTo>
                    <a:pt x="48" y="86"/>
                    <a:pt x="48" y="85"/>
                    <a:pt x="48" y="85"/>
                  </a:cubicBezTo>
                  <a:cubicBezTo>
                    <a:pt x="48" y="84"/>
                    <a:pt x="48" y="84"/>
                    <a:pt x="49" y="84"/>
                  </a:cubicBezTo>
                  <a:cubicBezTo>
                    <a:pt x="49" y="84"/>
                    <a:pt x="49" y="84"/>
                    <a:pt x="50" y="84"/>
                  </a:cubicBezTo>
                  <a:cubicBezTo>
                    <a:pt x="50" y="84"/>
                    <a:pt x="50" y="83"/>
                    <a:pt x="50" y="83"/>
                  </a:cubicBezTo>
                  <a:cubicBezTo>
                    <a:pt x="50" y="83"/>
                    <a:pt x="49" y="83"/>
                    <a:pt x="49" y="84"/>
                  </a:cubicBezTo>
                  <a:close/>
                  <a:moveTo>
                    <a:pt x="65" y="83"/>
                  </a:moveTo>
                  <a:cubicBezTo>
                    <a:pt x="65" y="83"/>
                    <a:pt x="65" y="83"/>
                    <a:pt x="66" y="83"/>
                  </a:cubicBezTo>
                  <a:cubicBezTo>
                    <a:pt x="66" y="83"/>
                    <a:pt x="66" y="83"/>
                    <a:pt x="66" y="82"/>
                  </a:cubicBezTo>
                  <a:cubicBezTo>
                    <a:pt x="66" y="82"/>
                    <a:pt x="66" y="82"/>
                    <a:pt x="65" y="82"/>
                  </a:cubicBezTo>
                  <a:cubicBezTo>
                    <a:pt x="65" y="82"/>
                    <a:pt x="64" y="82"/>
                    <a:pt x="65" y="83"/>
                  </a:cubicBezTo>
                  <a:close/>
                  <a:moveTo>
                    <a:pt x="43" y="81"/>
                  </a:moveTo>
                  <a:cubicBezTo>
                    <a:pt x="43" y="82"/>
                    <a:pt x="43" y="82"/>
                    <a:pt x="44" y="82"/>
                  </a:cubicBezTo>
                  <a:cubicBezTo>
                    <a:pt x="44" y="82"/>
                    <a:pt x="44" y="82"/>
                    <a:pt x="44" y="82"/>
                  </a:cubicBezTo>
                  <a:cubicBezTo>
                    <a:pt x="44" y="82"/>
                    <a:pt x="43" y="82"/>
                    <a:pt x="43" y="82"/>
                  </a:cubicBezTo>
                  <a:cubicBezTo>
                    <a:pt x="42" y="82"/>
                    <a:pt x="42" y="82"/>
                    <a:pt x="42" y="83"/>
                  </a:cubicBezTo>
                  <a:cubicBezTo>
                    <a:pt x="42" y="83"/>
                    <a:pt x="42" y="84"/>
                    <a:pt x="41" y="84"/>
                  </a:cubicBezTo>
                  <a:cubicBezTo>
                    <a:pt x="41" y="85"/>
                    <a:pt x="42" y="85"/>
                    <a:pt x="43" y="86"/>
                  </a:cubicBezTo>
                  <a:cubicBezTo>
                    <a:pt x="44"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9"/>
                  </a:cubicBezTo>
                  <a:cubicBezTo>
                    <a:pt x="48" y="88"/>
                    <a:pt x="48" y="88"/>
                    <a:pt x="47" y="88"/>
                  </a:cubicBezTo>
                  <a:cubicBezTo>
                    <a:pt x="47" y="89"/>
                    <a:pt x="47" y="89"/>
                    <a:pt x="46" y="89"/>
                  </a:cubicBezTo>
                  <a:cubicBezTo>
                    <a:pt x="46" y="89"/>
                    <a:pt x="45" y="89"/>
                    <a:pt x="45" y="88"/>
                  </a:cubicBezTo>
                  <a:cubicBezTo>
                    <a:pt x="45" y="88"/>
                    <a:pt x="45" y="88"/>
                    <a:pt x="46" y="87"/>
                  </a:cubicBezTo>
                  <a:cubicBezTo>
                    <a:pt x="46" y="87"/>
                    <a:pt x="46" y="87"/>
                    <a:pt x="46" y="87"/>
                  </a:cubicBezTo>
                  <a:cubicBezTo>
                    <a:pt x="46" y="86"/>
                    <a:pt x="46" y="86"/>
                    <a:pt x="46" y="86"/>
                  </a:cubicBezTo>
                  <a:cubicBezTo>
                    <a:pt x="46" y="86"/>
                    <a:pt x="45" y="86"/>
                    <a:pt x="45" y="86"/>
                  </a:cubicBezTo>
                  <a:cubicBezTo>
                    <a:pt x="45" y="86"/>
                    <a:pt x="45" y="86"/>
                    <a:pt x="44" y="85"/>
                  </a:cubicBezTo>
                  <a:cubicBezTo>
                    <a:pt x="44" y="85"/>
                    <a:pt x="44" y="85"/>
                    <a:pt x="44" y="84"/>
                  </a:cubicBezTo>
                  <a:cubicBezTo>
                    <a:pt x="44" y="84"/>
                    <a:pt x="44" y="84"/>
                    <a:pt x="45" y="84"/>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8"/>
                    <a:pt x="51" y="78"/>
                    <a:pt x="51" y="79"/>
                  </a:cubicBezTo>
                  <a:cubicBezTo>
                    <a:pt x="52" y="79"/>
                    <a:pt x="53" y="79"/>
                    <a:pt x="53" y="79"/>
                  </a:cubicBezTo>
                  <a:cubicBezTo>
                    <a:pt x="54" y="78"/>
                    <a:pt x="54" y="78"/>
                    <a:pt x="54" y="77"/>
                  </a:cubicBezTo>
                  <a:cubicBezTo>
                    <a:pt x="54" y="77"/>
                    <a:pt x="54" y="77"/>
                    <a:pt x="54" y="77"/>
                  </a:cubicBezTo>
                  <a:cubicBezTo>
                    <a:pt x="54" y="77"/>
                    <a:pt x="54" y="76"/>
                    <a:pt x="54" y="76"/>
                  </a:cubicBezTo>
                  <a:close/>
                  <a:moveTo>
                    <a:pt x="58" y="76"/>
                  </a:moveTo>
                  <a:cubicBezTo>
                    <a:pt x="58" y="76"/>
                    <a:pt x="58" y="77"/>
                    <a:pt x="57" y="77"/>
                  </a:cubicBezTo>
                  <a:cubicBezTo>
                    <a:pt x="57" y="78"/>
                    <a:pt x="57" y="78"/>
                    <a:pt x="56" y="78"/>
                  </a:cubicBezTo>
                  <a:cubicBezTo>
                    <a:pt x="56" y="79"/>
                    <a:pt x="57" y="79"/>
                    <a:pt x="57" y="79"/>
                  </a:cubicBezTo>
                  <a:cubicBezTo>
                    <a:pt x="57" y="79"/>
                    <a:pt x="58" y="79"/>
                    <a:pt x="58" y="78"/>
                  </a:cubicBezTo>
                  <a:cubicBezTo>
                    <a:pt x="58" y="78"/>
                    <a:pt x="58" y="78"/>
                    <a:pt x="58" y="78"/>
                  </a:cubicBezTo>
                  <a:cubicBezTo>
                    <a:pt x="58" y="78"/>
                    <a:pt x="59" y="77"/>
                    <a:pt x="59" y="77"/>
                  </a:cubicBezTo>
                  <a:cubicBezTo>
                    <a:pt x="60" y="77"/>
                    <a:pt x="60" y="77"/>
                    <a:pt x="60" y="76"/>
                  </a:cubicBezTo>
                  <a:cubicBezTo>
                    <a:pt x="60" y="76"/>
                    <a:pt x="60" y="76"/>
                    <a:pt x="59" y="76"/>
                  </a:cubicBezTo>
                  <a:cubicBezTo>
                    <a:pt x="59" y="75"/>
                    <a:pt x="58" y="76"/>
                    <a:pt x="58" y="76"/>
                  </a:cubicBezTo>
                  <a:close/>
                  <a:moveTo>
                    <a:pt x="36" y="76"/>
                  </a:moveTo>
                  <a:cubicBezTo>
                    <a:pt x="36" y="76"/>
                    <a:pt x="37" y="76"/>
                    <a:pt x="37"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6"/>
                    <a:pt x="44" y="76"/>
                  </a:cubicBezTo>
                  <a:close/>
                  <a:moveTo>
                    <a:pt x="40" y="71"/>
                  </a:moveTo>
                  <a:cubicBezTo>
                    <a:pt x="40" y="72"/>
                    <a:pt x="40" y="72"/>
                    <a:pt x="41" y="73"/>
                  </a:cubicBezTo>
                  <a:cubicBezTo>
                    <a:pt x="41" y="73"/>
                    <a:pt x="41" y="73"/>
                    <a:pt x="42" y="73"/>
                  </a:cubicBezTo>
                  <a:cubicBezTo>
                    <a:pt x="41" y="72"/>
                    <a:pt x="41" y="72"/>
                    <a:pt x="40" y="71"/>
                  </a:cubicBezTo>
                  <a:close/>
                  <a:moveTo>
                    <a:pt x="40" y="70"/>
                  </a:moveTo>
                  <a:cubicBezTo>
                    <a:pt x="41" y="70"/>
                    <a:pt x="41" y="70"/>
                    <a:pt x="41" y="69"/>
                  </a:cubicBezTo>
                  <a:cubicBezTo>
                    <a:pt x="41" y="69"/>
                    <a:pt x="41" y="69"/>
                    <a:pt x="41" y="69"/>
                  </a:cubicBezTo>
                  <a:cubicBezTo>
                    <a:pt x="40" y="69"/>
                    <a:pt x="40" y="69"/>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9"/>
                    <a:pt x="51" y="69"/>
                    <a:pt x="51" y="69"/>
                  </a:cubicBezTo>
                  <a:close/>
                  <a:moveTo>
                    <a:pt x="55" y="68"/>
                  </a:moveTo>
                  <a:cubicBezTo>
                    <a:pt x="55" y="68"/>
                    <a:pt x="55" y="69"/>
                    <a:pt x="56" y="69"/>
                  </a:cubicBezTo>
                  <a:cubicBezTo>
                    <a:pt x="56" y="68"/>
                    <a:pt x="56" y="68"/>
                    <a:pt x="57" y="68"/>
                  </a:cubicBezTo>
                  <a:cubicBezTo>
                    <a:pt x="57" y="67"/>
                    <a:pt x="57" y="67"/>
                    <a:pt x="57" y="67"/>
                  </a:cubicBezTo>
                  <a:cubicBezTo>
                    <a:pt x="57" y="67"/>
                    <a:pt x="56" y="67"/>
                    <a:pt x="56" y="67"/>
                  </a:cubicBezTo>
                  <a:cubicBezTo>
                    <a:pt x="56" y="67"/>
                    <a:pt x="55" y="67"/>
                    <a:pt x="55" y="68"/>
                  </a:cubicBez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6"/>
                  </a:moveTo>
                  <a:cubicBezTo>
                    <a:pt x="48" y="66"/>
                    <a:pt x="48" y="66"/>
                    <a:pt x="47" y="67"/>
                  </a:cubicBezTo>
                  <a:cubicBezTo>
                    <a:pt x="47" y="67"/>
                    <a:pt x="48" y="68"/>
                    <a:pt x="48" y="68"/>
                  </a:cubicBezTo>
                  <a:cubicBezTo>
                    <a:pt x="48" y="68"/>
                    <a:pt x="48" y="69"/>
                    <a:pt x="48" y="69"/>
                  </a:cubicBezTo>
                  <a:cubicBezTo>
                    <a:pt x="48" y="70"/>
                    <a:pt x="48" y="70"/>
                    <a:pt x="49" y="70"/>
                  </a:cubicBezTo>
                  <a:cubicBezTo>
                    <a:pt x="49" y="70"/>
                    <a:pt x="49" y="69"/>
                    <a:pt x="49" y="69"/>
                  </a:cubicBezTo>
                  <a:cubicBezTo>
                    <a:pt x="49" y="69"/>
                    <a:pt x="49" y="69"/>
                    <a:pt x="49" y="69"/>
                  </a:cubicBezTo>
                  <a:cubicBezTo>
                    <a:pt x="49" y="68"/>
                    <a:pt x="49" y="68"/>
                    <a:pt x="49" y="68"/>
                  </a:cubicBezTo>
                  <a:cubicBezTo>
                    <a:pt x="49" y="68"/>
                    <a:pt x="49" y="68"/>
                    <a:pt x="50" y="68"/>
                  </a:cubicBezTo>
                  <a:cubicBezTo>
                    <a:pt x="50" y="67"/>
                    <a:pt x="50" y="67"/>
                    <a:pt x="50" y="67"/>
                  </a:cubicBezTo>
                  <a:cubicBezTo>
                    <a:pt x="50" y="66"/>
                    <a:pt x="50" y="66"/>
                    <a:pt x="49" y="66"/>
                  </a:cubicBezTo>
                  <a:cubicBezTo>
                    <a:pt x="49" y="66"/>
                    <a:pt x="49" y="66"/>
                    <a:pt x="48" y="66"/>
                  </a:cubicBezTo>
                  <a:close/>
                  <a:moveTo>
                    <a:pt x="44" y="66"/>
                  </a:moveTo>
                  <a:cubicBezTo>
                    <a:pt x="44" y="66"/>
                    <a:pt x="44" y="66"/>
                    <a:pt x="44" y="67"/>
                  </a:cubicBezTo>
                  <a:cubicBezTo>
                    <a:pt x="44" y="67"/>
                    <a:pt x="45" y="67"/>
                    <a:pt x="45" y="67"/>
                  </a:cubicBezTo>
                  <a:cubicBezTo>
                    <a:pt x="45" y="67"/>
                    <a:pt x="45" y="66"/>
                    <a:pt x="45" y="66"/>
                  </a:cubicBezTo>
                  <a:cubicBezTo>
                    <a:pt x="45" y="66"/>
                    <a:pt x="45" y="66"/>
                    <a:pt x="45" y="66"/>
                  </a:cubicBezTo>
                  <a:cubicBezTo>
                    <a:pt x="44" y="66"/>
                    <a:pt x="44" y="66"/>
                    <a:pt x="44" y="66"/>
                  </a:cubicBezTo>
                  <a:close/>
                  <a:moveTo>
                    <a:pt x="39" y="65"/>
                  </a:moveTo>
                  <a:cubicBezTo>
                    <a:pt x="39" y="66"/>
                    <a:pt x="39" y="66"/>
                    <a:pt x="40" y="66"/>
                  </a:cubicBezTo>
                  <a:cubicBezTo>
                    <a:pt x="40" y="66"/>
                    <a:pt x="40" y="66"/>
                    <a:pt x="40" y="66"/>
                  </a:cubicBezTo>
                  <a:cubicBezTo>
                    <a:pt x="40" y="66"/>
                    <a:pt x="40" y="66"/>
                    <a:pt x="40" y="65"/>
                  </a:cubicBezTo>
                  <a:cubicBezTo>
                    <a:pt x="40" y="65"/>
                    <a:pt x="39" y="65"/>
                    <a:pt x="39" y="65"/>
                  </a:cubicBezTo>
                  <a:close/>
                  <a:moveTo>
                    <a:pt x="59" y="65"/>
                  </a:moveTo>
                  <a:cubicBezTo>
                    <a:pt x="59" y="65"/>
                    <a:pt x="59" y="65"/>
                    <a:pt x="60" y="64"/>
                  </a:cubicBezTo>
                  <a:cubicBezTo>
                    <a:pt x="59" y="64"/>
                    <a:pt x="59" y="64"/>
                    <a:pt x="59" y="64"/>
                  </a:cubicBezTo>
                  <a:cubicBezTo>
                    <a:pt x="59" y="64"/>
                    <a:pt x="59" y="64"/>
                    <a:pt x="59" y="65"/>
                  </a:cubicBezTo>
                  <a:close/>
                  <a:moveTo>
                    <a:pt x="48" y="64"/>
                  </a:moveTo>
                  <a:cubicBezTo>
                    <a:pt x="48" y="64"/>
                    <a:pt x="48" y="64"/>
                    <a:pt x="48" y="64"/>
                  </a:cubicBezTo>
                  <a:cubicBezTo>
                    <a:pt x="48" y="64"/>
                    <a:pt x="48" y="65"/>
                    <a:pt x="48" y="65"/>
                  </a:cubicBezTo>
                  <a:cubicBezTo>
                    <a:pt x="49" y="65"/>
                    <a:pt x="49" y="65"/>
                    <a:pt x="50" y="65"/>
                  </a:cubicBezTo>
                  <a:cubicBezTo>
                    <a:pt x="50" y="64"/>
                    <a:pt x="50" y="64"/>
                    <a:pt x="50" y="64"/>
                  </a:cubicBezTo>
                  <a:cubicBezTo>
                    <a:pt x="50" y="64"/>
                    <a:pt x="50" y="64"/>
                    <a:pt x="50" y="64"/>
                  </a:cubicBezTo>
                  <a:cubicBezTo>
                    <a:pt x="49" y="64"/>
                    <a:pt x="49" y="64"/>
                    <a:pt x="49" y="63"/>
                  </a:cubicBezTo>
                  <a:cubicBezTo>
                    <a:pt x="48" y="63"/>
                    <a:pt x="48" y="63"/>
                    <a:pt x="48" y="64"/>
                  </a:cubicBezTo>
                  <a:close/>
                  <a:moveTo>
                    <a:pt x="35" y="62"/>
                  </a:moveTo>
                  <a:cubicBezTo>
                    <a:pt x="35" y="62"/>
                    <a:pt x="35" y="62"/>
                    <a:pt x="34" y="62"/>
                  </a:cubicBezTo>
                  <a:cubicBezTo>
                    <a:pt x="34" y="62"/>
                    <a:pt x="35" y="63"/>
                    <a:pt x="35" y="62"/>
                  </a:cubicBezTo>
                  <a:close/>
                  <a:moveTo>
                    <a:pt x="59" y="62"/>
                  </a:moveTo>
                  <a:cubicBezTo>
                    <a:pt x="59" y="62"/>
                    <a:pt x="59" y="63"/>
                    <a:pt x="59" y="63"/>
                  </a:cubicBezTo>
                  <a:cubicBezTo>
                    <a:pt x="59" y="64"/>
                    <a:pt x="60" y="64"/>
                    <a:pt x="60" y="64"/>
                  </a:cubicBezTo>
                  <a:cubicBezTo>
                    <a:pt x="60" y="64"/>
                    <a:pt x="61" y="64"/>
                    <a:pt x="61" y="63"/>
                  </a:cubicBezTo>
                  <a:cubicBezTo>
                    <a:pt x="61" y="62"/>
                    <a:pt x="61" y="62"/>
                    <a:pt x="61" y="62"/>
                  </a:cubicBezTo>
                  <a:cubicBezTo>
                    <a:pt x="62" y="62"/>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60"/>
                  </a:cubicBezTo>
                  <a:cubicBezTo>
                    <a:pt x="33" y="60"/>
                    <a:pt x="33" y="60"/>
                    <a:pt x="33" y="60"/>
                  </a:cubicBezTo>
                  <a:cubicBezTo>
                    <a:pt x="33" y="60"/>
                    <a:pt x="33" y="60"/>
                    <a:pt x="33" y="60"/>
                  </a:cubicBezTo>
                  <a:close/>
                  <a:moveTo>
                    <a:pt x="42" y="57"/>
                  </a:moveTo>
                  <a:cubicBezTo>
                    <a:pt x="42" y="57"/>
                    <a:pt x="42" y="58"/>
                    <a:pt x="42" y="58"/>
                  </a:cubicBezTo>
                  <a:cubicBezTo>
                    <a:pt x="43" y="58"/>
                    <a:pt x="43" y="58"/>
                    <a:pt x="43" y="57"/>
                  </a:cubicBezTo>
                  <a:cubicBezTo>
                    <a:pt x="43" y="57"/>
                    <a:pt x="43" y="57"/>
                    <a:pt x="43" y="57"/>
                  </a:cubicBezTo>
                  <a:cubicBezTo>
                    <a:pt x="42" y="57"/>
                    <a:pt x="42" y="57"/>
                    <a:pt x="42" y="57"/>
                  </a:cubicBezTo>
                  <a:close/>
                  <a:moveTo>
                    <a:pt x="62" y="49"/>
                  </a:moveTo>
                  <a:cubicBezTo>
                    <a:pt x="62" y="49"/>
                    <a:pt x="62" y="49"/>
                    <a:pt x="62" y="49"/>
                  </a:cubicBezTo>
                  <a:cubicBezTo>
                    <a:pt x="63" y="49"/>
                    <a:pt x="63" y="49"/>
                    <a:pt x="63" y="49"/>
                  </a:cubicBezTo>
                  <a:cubicBezTo>
                    <a:pt x="63" y="49"/>
                    <a:pt x="63" y="48"/>
                    <a:pt x="62" y="49"/>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6"/>
                  </a:cubicBezTo>
                  <a:cubicBezTo>
                    <a:pt x="78" y="35"/>
                    <a:pt x="77" y="35"/>
                    <a:pt x="77" y="35"/>
                  </a:cubicBezTo>
                  <a:cubicBezTo>
                    <a:pt x="77" y="35"/>
                    <a:pt x="76" y="35"/>
                    <a:pt x="76" y="36"/>
                  </a:cubicBezTo>
                  <a:cubicBezTo>
                    <a:pt x="76" y="36"/>
                    <a:pt x="76" y="36"/>
                    <a:pt x="76" y="37"/>
                  </a:cubicBezTo>
                  <a:cubicBezTo>
                    <a:pt x="76" y="37"/>
                    <a:pt x="77"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5"/>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4"/>
                    <a:pt x="53" y="34"/>
                  </a:cubicBezTo>
                  <a:close/>
                  <a:moveTo>
                    <a:pt x="28" y="31"/>
                  </a:moveTo>
                  <a:cubicBezTo>
                    <a:pt x="27" y="31"/>
                    <a:pt x="27" y="31"/>
                    <a:pt x="27" y="32"/>
                  </a:cubicBezTo>
                  <a:cubicBezTo>
                    <a:pt x="28" y="32"/>
                    <a:pt x="29" y="32"/>
                    <a:pt x="30" y="33"/>
                  </a:cubicBezTo>
                  <a:cubicBezTo>
                    <a:pt x="30" y="32"/>
                    <a:pt x="30" y="32"/>
                    <a:pt x="29" y="32"/>
                  </a:cubicBezTo>
                  <a:cubicBezTo>
                    <a:pt x="29" y="31"/>
                    <a:pt x="28" y="31"/>
                    <a:pt x="28" y="31"/>
                  </a:cubicBezTo>
                  <a:close/>
                  <a:moveTo>
                    <a:pt x="64" y="31"/>
                  </a:moveTo>
                  <a:cubicBezTo>
                    <a:pt x="64" y="32"/>
                    <a:pt x="65" y="32"/>
                    <a:pt x="66" y="32"/>
                  </a:cubicBezTo>
                  <a:cubicBezTo>
                    <a:pt x="66" y="32"/>
                    <a:pt x="66" y="32"/>
                    <a:pt x="66" y="31"/>
                  </a:cubicBezTo>
                  <a:cubicBezTo>
                    <a:pt x="66" y="31"/>
                    <a:pt x="66" y="30"/>
                    <a:pt x="65" y="30"/>
                  </a:cubicBezTo>
                  <a:cubicBezTo>
                    <a:pt x="65" y="30"/>
                    <a:pt x="65" y="30"/>
                    <a:pt x="64" y="31"/>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8"/>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6"/>
                    <a:pt x="78" y="5"/>
                    <a:pt x="78" y="5"/>
                  </a:cubicBezTo>
                  <a:cubicBezTo>
                    <a:pt x="78" y="5"/>
                    <a:pt x="78" y="5"/>
                    <a:pt x="78" y="5"/>
                  </a:cubicBezTo>
                  <a:lnTo>
                    <a:pt x="77" y="5"/>
                  </a:lnTo>
                  <a:cubicBezTo>
                    <a:pt x="77" y="5"/>
                    <a:pt x="77" y="6"/>
                    <a:pt x="77" y="6"/>
                  </a:cubicBezTo>
                  <a:close/>
                  <a:moveTo>
                    <a:pt x="87" y="5"/>
                  </a:moveTo>
                  <a:cubicBezTo>
                    <a:pt x="87" y="5"/>
                    <a:pt x="87" y="5"/>
                    <a:pt x="88" y="6"/>
                  </a:cubicBezTo>
                  <a:cubicBezTo>
                    <a:pt x="88" y="6"/>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5"/>
                    <a:pt x="39" y="4"/>
                    <a:pt x="39" y="4"/>
                  </a:cubicBezTo>
                  <a:cubicBezTo>
                    <a:pt x="39" y="5"/>
                    <a:pt x="39" y="5"/>
                    <a:pt x="39" y="5"/>
                  </a:cubicBezTo>
                  <a:cubicBezTo>
                    <a:pt x="39" y="6"/>
                    <a:pt x="39" y="6"/>
                    <a:pt x="39" y="6"/>
                  </a:cubicBezTo>
                  <a:close/>
                  <a:moveTo>
                    <a:pt x="55" y="5"/>
                  </a:moveTo>
                  <a:cubicBezTo>
                    <a:pt x="55" y="5"/>
                    <a:pt x="55" y="4"/>
                    <a:pt x="54" y="4"/>
                  </a:cubicBezTo>
                  <a:cubicBezTo>
                    <a:pt x="54" y="4"/>
                    <a:pt x="53" y="5"/>
                    <a:pt x="53" y="5"/>
                  </a:cubicBezTo>
                  <a:cubicBezTo>
                    <a:pt x="53" y="6"/>
                    <a:pt x="54" y="6"/>
                    <a:pt x="54" y="6"/>
                  </a:cubicBezTo>
                  <a:cubicBezTo>
                    <a:pt x="55" y="6"/>
                    <a:pt x="55" y="6"/>
                    <a:pt x="55" y="5"/>
                  </a:cubicBezTo>
                  <a:close/>
                  <a:moveTo>
                    <a:pt x="98" y="6"/>
                  </a:moveTo>
                  <a:cubicBezTo>
                    <a:pt x="98" y="6"/>
                    <a:pt x="98" y="6"/>
                    <a:pt x="99" y="6"/>
                  </a:cubicBezTo>
                  <a:cubicBezTo>
                    <a:pt x="99" y="6"/>
                    <a:pt x="99" y="6"/>
                    <a:pt x="99" y="5"/>
                  </a:cubicBezTo>
                  <a:cubicBezTo>
                    <a:pt x="99" y="5"/>
                    <a:pt x="99" y="4"/>
                    <a:pt x="98" y="4"/>
                  </a:cubicBezTo>
                  <a:cubicBezTo>
                    <a:pt x="98" y="4"/>
                    <a:pt x="98" y="5"/>
                    <a:pt x="98" y="6"/>
                  </a:cubicBezTo>
                  <a:close/>
                  <a:moveTo>
                    <a:pt x="109" y="3"/>
                  </a:moveTo>
                  <a:cubicBezTo>
                    <a:pt x="109" y="3"/>
                    <a:pt x="109" y="4"/>
                    <a:pt x="109" y="4"/>
                  </a:cubicBezTo>
                  <a:cubicBezTo>
                    <a:pt x="108" y="5"/>
                    <a:pt x="108" y="5"/>
                    <a:pt x="109" y="5"/>
                  </a:cubicBezTo>
                  <a:cubicBezTo>
                    <a:pt x="109" y="6"/>
                    <a:pt x="109" y="6"/>
                    <a:pt x="110" y="6"/>
                  </a:cubicBezTo>
                  <a:cubicBezTo>
                    <a:pt x="110" y="6"/>
                    <a:pt x="110" y="6"/>
                    <a:pt x="111" y="5"/>
                  </a:cubicBezTo>
                  <a:cubicBezTo>
                    <a:pt x="111" y="5"/>
                    <a:pt x="111" y="4"/>
                    <a:pt x="110" y="4"/>
                  </a:cubicBezTo>
                  <a:cubicBezTo>
                    <a:pt x="110" y="4"/>
                    <a:pt x="110" y="3"/>
                    <a:pt x="109" y="3"/>
                  </a:cubicBezTo>
                  <a:close/>
                  <a:moveTo>
                    <a:pt x="102" y="4"/>
                  </a:moveTo>
                  <a:cubicBezTo>
                    <a:pt x="102" y="4"/>
                    <a:pt x="102" y="3"/>
                    <a:pt x="101" y="4"/>
                  </a:cubicBezTo>
                  <a:cubicBezTo>
                    <a:pt x="100" y="4"/>
                    <a:pt x="100" y="5"/>
                    <a:pt x="100" y="5"/>
                  </a:cubicBezTo>
                  <a:cubicBezTo>
                    <a:pt x="101" y="6"/>
                    <a:pt x="101" y="6"/>
                    <a:pt x="101" y="6"/>
                  </a:cubicBezTo>
                  <a:cubicBezTo>
                    <a:pt x="102" y="5"/>
                    <a:pt x="102" y="5"/>
                    <a:pt x="102" y="4"/>
                  </a:cubicBezTo>
                  <a:close/>
                  <a:moveTo>
                    <a:pt x="81" y="5"/>
                  </a:moveTo>
                  <a:cubicBezTo>
                    <a:pt x="82" y="4"/>
                    <a:pt x="82" y="4"/>
                    <a:pt x="82" y="4"/>
                  </a:cubicBezTo>
                  <a:cubicBezTo>
                    <a:pt x="82"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6"/>
                  </a:cubicBezTo>
                  <a:cubicBezTo>
                    <a:pt x="42" y="6"/>
                    <a:pt x="42" y="6"/>
                    <a:pt x="43" y="5"/>
                  </a:cubicBezTo>
                  <a:cubicBezTo>
                    <a:pt x="43" y="5"/>
                    <a:pt x="43" y="5"/>
                    <a:pt x="43" y="4"/>
                  </a:cubicBezTo>
                  <a:cubicBezTo>
                    <a:pt x="43" y="4"/>
                    <a:pt x="43" y="4"/>
                    <a:pt x="43" y="3"/>
                  </a:cubicBezTo>
                  <a:cubicBezTo>
                    <a:pt x="43" y="4"/>
                    <a:pt x="43" y="4"/>
                    <a:pt x="42" y="4"/>
                  </a:cubicBezTo>
                  <a:cubicBezTo>
                    <a:pt x="42" y="4"/>
                    <a:pt x="41" y="4"/>
                    <a:pt x="41" y="5"/>
                  </a:cubicBezTo>
                  <a:close/>
                  <a:moveTo>
                    <a:pt x="87" y="4"/>
                  </a:moveTo>
                  <a:cubicBezTo>
                    <a:pt x="87" y="4"/>
                    <a:pt x="87" y="4"/>
                    <a:pt x="87" y="3"/>
                  </a:cubicBezTo>
                  <a:cubicBezTo>
                    <a:pt x="87" y="3"/>
                    <a:pt x="86" y="3"/>
                    <a:pt x="86" y="3"/>
                  </a:cubicBezTo>
                  <a:cubicBezTo>
                    <a:pt x="86" y="3"/>
                    <a:pt x="86" y="3"/>
                    <a:pt x="86" y="3"/>
                  </a:cubicBezTo>
                  <a:cubicBezTo>
                    <a:pt x="86" y="3"/>
                    <a:pt x="86" y="3"/>
                    <a:pt x="86" y="4"/>
                  </a:cubicBezTo>
                  <a:lnTo>
                    <a:pt x="87" y="4"/>
                  </a:lnTo>
                  <a:close/>
                  <a:moveTo>
                    <a:pt x="67" y="4"/>
                  </a:moveTo>
                  <a:cubicBezTo>
                    <a:pt x="67" y="4"/>
                    <a:pt x="67" y="4"/>
                    <a:pt x="67" y="4"/>
                  </a:cubicBezTo>
                  <a:cubicBezTo>
                    <a:pt x="67" y="3"/>
                    <a:pt x="67" y="3"/>
                    <a:pt x="67" y="3"/>
                  </a:cubicBezTo>
                  <a:lnTo>
                    <a:pt x="67" y="3"/>
                  </a:lnTo>
                  <a:lnTo>
                    <a:pt x="67" y="3"/>
                  </a:lnTo>
                  <a:cubicBezTo>
                    <a:pt x="66" y="3"/>
                    <a:pt x="66" y="3"/>
                    <a:pt x="66" y="4"/>
                  </a:cubicBezTo>
                  <a:cubicBezTo>
                    <a:pt x="66" y="4"/>
                    <a:pt x="66" y="4"/>
                    <a:pt x="67" y="4"/>
                  </a:cubicBezTo>
                  <a:close/>
                  <a:moveTo>
                    <a:pt x="107" y="4"/>
                  </a:moveTo>
                  <a:cubicBezTo>
                    <a:pt x="107" y="3"/>
                    <a:pt x="107" y="3"/>
                    <a:pt x="107" y="3"/>
                  </a:cubicBezTo>
                  <a:cubicBezTo>
                    <a:pt x="107" y="2"/>
                    <a:pt x="106" y="2"/>
                    <a:pt x="106" y="2"/>
                  </a:cubicBezTo>
                  <a:cubicBezTo>
                    <a:pt x="106" y="2"/>
                    <a:pt x="105" y="2"/>
                    <a:pt x="105" y="3"/>
                  </a:cubicBezTo>
                  <a:cubicBezTo>
                    <a:pt x="105" y="3"/>
                    <a:pt x="105" y="3"/>
                    <a:pt x="105" y="4"/>
                  </a:cubicBezTo>
                  <a:cubicBezTo>
                    <a:pt x="105" y="4"/>
                    <a:pt x="106" y="4"/>
                    <a:pt x="106" y="4"/>
                  </a:cubicBezTo>
                  <a:cubicBezTo>
                    <a:pt x="107" y="4"/>
                    <a:pt x="107" y="4"/>
                    <a:pt x="107" y="4"/>
                  </a:cubicBezTo>
                  <a:close/>
                  <a:moveTo>
                    <a:pt x="113" y="2"/>
                  </a:moveTo>
                  <a:cubicBezTo>
                    <a:pt x="112" y="3"/>
                    <a:pt x="113" y="3"/>
                    <a:pt x="113" y="3"/>
                  </a:cubicBezTo>
                  <a:cubicBezTo>
                    <a:pt x="114" y="3"/>
                    <a:pt x="114" y="3"/>
                    <a:pt x="114" y="3"/>
                  </a:cubicBezTo>
                  <a:cubicBezTo>
                    <a:pt x="114" y="2"/>
                    <a:pt x="113" y="2"/>
                    <a:pt x="113" y="2"/>
                  </a:cubicBezTo>
                  <a:close/>
                  <a:moveTo>
                    <a:pt x="98" y="2"/>
                  </a:moveTo>
                  <a:lnTo>
                    <a:pt x="98" y="2"/>
                  </a:lnTo>
                  <a:lnTo>
                    <a:pt x="98" y="2"/>
                  </a:lnTo>
                  <a:cubicBezTo>
                    <a:pt x="98" y="2"/>
                    <a:pt x="98" y="2"/>
                    <a:pt x="98" y="2"/>
                  </a:cubicBezTo>
                  <a:cubicBezTo>
                    <a:pt x="98" y="2"/>
                    <a:pt x="98" y="2"/>
                    <a:pt x="98" y="2"/>
                  </a:cubicBezTo>
                  <a:close/>
                  <a:moveTo>
                    <a:pt x="67" y="2"/>
                  </a:moveTo>
                  <a:cubicBezTo>
                    <a:pt x="68" y="2"/>
                    <a:pt x="68" y="2"/>
                    <a:pt x="68" y="2"/>
                  </a:cubicBezTo>
                  <a:cubicBezTo>
                    <a:pt x="68" y="2"/>
                    <a:pt x="67" y="2"/>
                    <a:pt x="67" y="1"/>
                  </a:cubicBezTo>
                  <a:cubicBezTo>
                    <a:pt x="67" y="1"/>
                    <a:pt x="67" y="1"/>
                    <a:pt x="67" y="1"/>
                  </a:cubicBezTo>
                  <a:lnTo>
                    <a:pt x="67" y="2"/>
                  </a:lnTo>
                  <a:close/>
                  <a:moveTo>
                    <a:pt x="54" y="2"/>
                  </a:moveTo>
                  <a:cubicBezTo>
                    <a:pt x="54" y="2"/>
                    <a:pt x="55" y="2"/>
                    <a:pt x="55" y="3"/>
                  </a:cubicBezTo>
                  <a:cubicBezTo>
                    <a:pt x="56" y="2"/>
                    <a:pt x="56" y="2"/>
                    <a:pt x="55" y="2"/>
                  </a:cubicBezTo>
                  <a:cubicBezTo>
                    <a:pt x="55" y="1"/>
                    <a:pt x="55" y="1"/>
                    <a:pt x="54" y="2"/>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3"/>
                    <a:pt x="57" y="3"/>
                  </a:cubicBezTo>
                  <a:cubicBezTo>
                    <a:pt x="58" y="3"/>
                    <a:pt x="58" y="3"/>
                    <a:pt x="59" y="3"/>
                  </a:cubicBezTo>
                  <a:cubicBezTo>
                    <a:pt x="59" y="3"/>
                    <a:pt x="59" y="3"/>
                    <a:pt x="59" y="3"/>
                  </a:cubicBezTo>
                  <a:cubicBezTo>
                    <a:pt x="59" y="2"/>
                    <a:pt x="59" y="2"/>
                    <a:pt x="59" y="2"/>
                  </a:cubicBezTo>
                  <a:cubicBezTo>
                    <a:pt x="58" y="1"/>
                    <a:pt x="58" y="1"/>
                    <a:pt x="58" y="1"/>
                  </a:cubicBezTo>
                  <a:cubicBezTo>
                    <a:pt x="57" y="1"/>
                    <a:pt x="57" y="1"/>
                    <a:pt x="57" y="2"/>
                  </a:cubicBezTo>
                  <a:close/>
                  <a:moveTo>
                    <a:pt x="115" y="2"/>
                  </a:moveTo>
                  <a:cubicBezTo>
                    <a:pt x="115" y="2"/>
                    <a:pt x="115" y="3"/>
                    <a:pt x="115" y="3"/>
                  </a:cubicBezTo>
                  <a:cubicBezTo>
                    <a:pt x="116" y="3"/>
                    <a:pt x="116" y="4"/>
                    <a:pt x="116" y="4"/>
                  </a:cubicBezTo>
                  <a:cubicBezTo>
                    <a:pt x="116" y="4"/>
                    <a:pt x="116" y="5"/>
                    <a:pt x="116" y="5"/>
                  </a:cubicBezTo>
                  <a:cubicBezTo>
                    <a:pt x="116" y="5"/>
                    <a:pt x="116" y="5"/>
                    <a:pt x="116" y="6"/>
                  </a:cubicBezTo>
                  <a:cubicBezTo>
                    <a:pt x="116" y="6"/>
                    <a:pt x="117" y="6"/>
                    <a:pt x="117" y="6"/>
                  </a:cubicBezTo>
                  <a:cubicBezTo>
                    <a:pt x="118" y="6"/>
                    <a:pt x="118" y="6"/>
                    <a:pt x="119" y="6"/>
                  </a:cubicBezTo>
                  <a:cubicBezTo>
                    <a:pt x="119" y="5"/>
                    <a:pt x="119" y="5"/>
                    <a:pt x="119" y="5"/>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1"/>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2"/>
                    <a:pt x="45" y="2"/>
                  </a:cubicBezTo>
                  <a:cubicBezTo>
                    <a:pt x="46" y="2"/>
                    <a:pt x="46" y="3"/>
                    <a:pt x="46" y="3"/>
                  </a:cubicBezTo>
                  <a:cubicBezTo>
                    <a:pt x="47" y="4"/>
                    <a:pt x="47" y="5"/>
                    <a:pt x="47" y="5"/>
                  </a:cubicBezTo>
                  <a:cubicBezTo>
                    <a:pt x="48" y="5"/>
                    <a:pt x="48" y="5"/>
                    <a:pt x="48" y="4"/>
                  </a:cubicBezTo>
                  <a:cubicBezTo>
                    <a:pt x="48" y="4"/>
                    <a:pt x="49" y="4"/>
                    <a:pt x="49" y="4"/>
                  </a:cubicBezTo>
                  <a:cubicBezTo>
                    <a:pt x="50" y="4"/>
                    <a:pt x="50" y="4"/>
                    <a:pt x="50" y="4"/>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2"/>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3"/>
                  </a:cubicBezTo>
                  <a:cubicBezTo>
                    <a:pt x="75" y="2"/>
                    <a:pt x="75" y="1"/>
                    <a:pt x="74" y="1"/>
                  </a:cubicBezTo>
                  <a:cubicBezTo>
                    <a:pt x="73" y="1"/>
                    <a:pt x="72" y="0"/>
                    <a:pt x="72" y="0"/>
                  </a:cubicBezTo>
                  <a:cubicBezTo>
                    <a:pt x="71" y="0"/>
                    <a:pt x="70" y="1"/>
                    <a:pt x="71" y="2"/>
                  </a:cubicBezTo>
                  <a:close/>
                  <a:moveTo>
                    <a:pt x="51" y="162"/>
                  </a:moveTo>
                  <a:cubicBezTo>
                    <a:pt x="52" y="162"/>
                    <a:pt x="52" y="162"/>
                    <a:pt x="52" y="162"/>
                  </a:cubicBezTo>
                  <a:cubicBezTo>
                    <a:pt x="52" y="162"/>
                    <a:pt x="52" y="162"/>
                    <a:pt x="51" y="162"/>
                  </a:cubicBezTo>
                  <a:cubicBezTo>
                    <a:pt x="51" y="162"/>
                    <a:pt x="51" y="161"/>
                    <a:pt x="51" y="161"/>
                  </a:cubicBezTo>
                  <a:cubicBezTo>
                    <a:pt x="51" y="161"/>
                    <a:pt x="51" y="161"/>
                    <a:pt x="50" y="161"/>
                  </a:cubicBezTo>
                  <a:cubicBezTo>
                    <a:pt x="50" y="161"/>
                    <a:pt x="50" y="160"/>
                    <a:pt x="50" y="160"/>
                  </a:cubicBezTo>
                  <a:cubicBezTo>
                    <a:pt x="49" y="159"/>
                    <a:pt x="49" y="159"/>
                    <a:pt x="49" y="158"/>
                  </a:cubicBezTo>
                  <a:cubicBezTo>
                    <a:pt x="49" y="157"/>
                    <a:pt x="48" y="157"/>
                    <a:pt x="47" y="157"/>
                  </a:cubicBezTo>
                  <a:lnTo>
                    <a:pt x="46" y="155"/>
                  </a:lnTo>
                  <a:cubicBezTo>
                    <a:pt x="46" y="155"/>
                    <a:pt x="46" y="155"/>
                    <a:pt x="46" y="155"/>
                  </a:cubicBezTo>
                  <a:cubicBezTo>
                    <a:pt x="45" y="156"/>
                    <a:pt x="45" y="155"/>
                    <a:pt x="45" y="155"/>
                  </a:cubicBezTo>
                  <a:cubicBezTo>
                    <a:pt x="45" y="155"/>
                    <a:pt x="44" y="155"/>
                    <a:pt x="44" y="154"/>
                  </a:cubicBezTo>
                  <a:cubicBezTo>
                    <a:pt x="44" y="154"/>
                    <a:pt x="44" y="153"/>
                    <a:pt x="43" y="153"/>
                  </a:cubicBezTo>
                  <a:cubicBezTo>
                    <a:pt x="43" y="153"/>
                    <a:pt x="42" y="153"/>
                    <a:pt x="42" y="154"/>
                  </a:cubicBezTo>
                  <a:cubicBezTo>
                    <a:pt x="42" y="154"/>
                    <a:pt x="42" y="154"/>
                    <a:pt x="41" y="154"/>
                  </a:cubicBezTo>
                  <a:cubicBezTo>
                    <a:pt x="41" y="154"/>
                    <a:pt x="41" y="154"/>
                    <a:pt x="41" y="153"/>
                  </a:cubicBezTo>
                  <a:cubicBezTo>
                    <a:pt x="42" y="153"/>
                    <a:pt x="42" y="153"/>
                    <a:pt x="41" y="153"/>
                  </a:cubicBezTo>
                  <a:cubicBezTo>
                    <a:pt x="41" y="153"/>
                    <a:pt x="41" y="152"/>
                    <a:pt x="41" y="152"/>
                  </a:cubicBezTo>
                  <a:cubicBezTo>
                    <a:pt x="41" y="152"/>
                    <a:pt x="41" y="152"/>
                    <a:pt x="41" y="152"/>
                  </a:cubicBezTo>
                  <a:cubicBezTo>
                    <a:pt x="42" y="151"/>
                    <a:pt x="42" y="151"/>
                    <a:pt x="43" y="151"/>
                  </a:cubicBezTo>
                  <a:cubicBezTo>
                    <a:pt x="43" y="151"/>
                    <a:pt x="43" y="152"/>
                    <a:pt x="43" y="152"/>
                  </a:cubicBezTo>
                  <a:cubicBezTo>
                    <a:pt x="43" y="153"/>
                    <a:pt x="43" y="153"/>
                    <a:pt x="43" y="153"/>
                  </a:cubicBezTo>
                  <a:cubicBezTo>
                    <a:pt x="44" y="153"/>
                    <a:pt x="44" y="153"/>
                    <a:pt x="44" y="153"/>
                  </a:cubicBezTo>
                  <a:cubicBezTo>
                    <a:pt x="45" y="153"/>
                    <a:pt x="45" y="153"/>
                    <a:pt x="45" y="154"/>
                  </a:cubicBezTo>
                  <a:cubicBezTo>
                    <a:pt x="46" y="154"/>
                    <a:pt x="46" y="153"/>
                    <a:pt x="46" y="153"/>
                  </a:cubicBezTo>
                  <a:cubicBezTo>
                    <a:pt x="46" y="153"/>
                    <a:pt x="46" y="153"/>
                    <a:pt x="46" y="153"/>
                  </a:cubicBezTo>
                  <a:cubicBezTo>
                    <a:pt x="46" y="153"/>
                    <a:pt x="46" y="154"/>
                    <a:pt x="47" y="154"/>
                  </a:cubicBezTo>
                  <a:cubicBezTo>
                    <a:pt x="47" y="154"/>
                    <a:pt x="47" y="155"/>
                    <a:pt x="47" y="155"/>
                  </a:cubicBezTo>
                  <a:cubicBezTo>
                    <a:pt x="47" y="155"/>
                    <a:pt x="48" y="155"/>
                    <a:pt x="48" y="155"/>
                  </a:cubicBezTo>
                  <a:cubicBezTo>
                    <a:pt x="48" y="156"/>
                    <a:pt x="48" y="156"/>
                    <a:pt x="49" y="156"/>
                  </a:cubicBezTo>
                  <a:cubicBezTo>
                    <a:pt x="49" y="156"/>
                    <a:pt x="49" y="157"/>
                    <a:pt x="49" y="157"/>
                  </a:cubicBezTo>
                  <a:cubicBezTo>
                    <a:pt x="50" y="157"/>
                    <a:pt x="50" y="157"/>
                    <a:pt x="51" y="157"/>
                  </a:cubicBezTo>
                  <a:cubicBezTo>
                    <a:pt x="51" y="156"/>
                    <a:pt x="51" y="156"/>
                    <a:pt x="50" y="155"/>
                  </a:cubicBezTo>
                  <a:cubicBezTo>
                    <a:pt x="50" y="155"/>
                    <a:pt x="49" y="154"/>
                    <a:pt x="49" y="154"/>
                  </a:cubicBezTo>
                  <a:cubicBezTo>
                    <a:pt x="50" y="153"/>
                    <a:pt x="50" y="154"/>
                    <a:pt x="50" y="154"/>
                  </a:cubicBezTo>
                  <a:cubicBezTo>
                    <a:pt x="51" y="154"/>
                    <a:pt x="51" y="154"/>
                    <a:pt x="51" y="154"/>
                  </a:cubicBezTo>
                  <a:cubicBezTo>
                    <a:pt x="52" y="154"/>
                    <a:pt x="53" y="154"/>
                    <a:pt x="53" y="155"/>
                  </a:cubicBezTo>
                  <a:cubicBezTo>
                    <a:pt x="53" y="155"/>
                    <a:pt x="53" y="155"/>
                    <a:pt x="53" y="155"/>
                  </a:cubicBezTo>
                  <a:cubicBezTo>
                    <a:pt x="52" y="155"/>
                    <a:pt x="52" y="155"/>
                    <a:pt x="52" y="155"/>
                  </a:cubicBezTo>
                  <a:cubicBezTo>
                    <a:pt x="52" y="156"/>
                    <a:pt x="52" y="156"/>
                    <a:pt x="52" y="156"/>
                  </a:cubicBezTo>
                  <a:cubicBezTo>
                    <a:pt x="52" y="157"/>
                    <a:pt x="53" y="157"/>
                    <a:pt x="53" y="157"/>
                  </a:cubicBezTo>
                  <a:cubicBezTo>
                    <a:pt x="53" y="157"/>
                    <a:pt x="53" y="158"/>
                    <a:pt x="53" y="158"/>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9"/>
                    <a:pt x="55" y="158"/>
                    <a:pt x="55" y="158"/>
                  </a:cubicBezTo>
                  <a:cubicBezTo>
                    <a:pt x="55" y="158"/>
                    <a:pt x="54" y="158"/>
                    <a:pt x="54" y="158"/>
                  </a:cubicBezTo>
                  <a:cubicBezTo>
                    <a:pt x="54"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8"/>
                    <a:pt x="55" y="158"/>
                  </a:cubicBezTo>
                  <a:cubicBezTo>
                    <a:pt x="56" y="158"/>
                    <a:pt x="56" y="158"/>
                    <a:pt x="56" y="158"/>
                  </a:cubicBezTo>
                  <a:cubicBezTo>
                    <a:pt x="57" y="158"/>
                    <a:pt x="57" y="158"/>
                    <a:pt x="57" y="158"/>
                  </a:cubicBezTo>
                  <a:cubicBezTo>
                    <a:pt x="58" y="158"/>
                    <a:pt x="58" y="158"/>
                    <a:pt x="58" y="158"/>
                  </a:cubicBezTo>
                  <a:cubicBezTo>
                    <a:pt x="58" y="158"/>
                    <a:pt x="58" y="159"/>
                    <a:pt x="59" y="159"/>
                  </a:cubicBezTo>
                  <a:cubicBezTo>
                    <a:pt x="59" y="158"/>
                    <a:pt x="59" y="158"/>
                    <a:pt x="59" y="157"/>
                  </a:cubicBezTo>
                  <a:cubicBezTo>
                    <a:pt x="59" y="156"/>
                    <a:pt x="59" y="156"/>
                    <a:pt x="59" y="156"/>
                  </a:cubicBezTo>
                  <a:cubicBezTo>
                    <a:pt x="59" y="156"/>
                    <a:pt x="59" y="156"/>
                    <a:pt x="59" y="156"/>
                  </a:cubicBezTo>
                  <a:cubicBezTo>
                    <a:pt x="58" y="156"/>
                    <a:pt x="58" y="156"/>
                    <a:pt x="58" y="157"/>
                  </a:cubicBezTo>
                  <a:cubicBezTo>
                    <a:pt x="57" y="157"/>
                    <a:pt x="57" y="156"/>
                    <a:pt x="56" y="156"/>
                  </a:cubicBezTo>
                  <a:cubicBezTo>
                    <a:pt x="56" y="156"/>
                    <a:pt x="57" y="155"/>
                    <a:pt x="57" y="155"/>
                  </a:cubicBezTo>
                  <a:cubicBezTo>
                    <a:pt x="57" y="155"/>
                    <a:pt x="58" y="155"/>
                    <a:pt x="58" y="155"/>
                  </a:cubicBezTo>
                  <a:cubicBezTo>
                    <a:pt x="58" y="155"/>
                    <a:pt x="58" y="155"/>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9"/>
                    <a:pt x="57" y="148"/>
                    <a:pt x="57" y="147"/>
                  </a:cubicBezTo>
                  <a:cubicBezTo>
                    <a:pt x="58" y="147"/>
                    <a:pt x="58" y="146"/>
                    <a:pt x="57" y="145"/>
                  </a:cubicBezTo>
                  <a:cubicBezTo>
                    <a:pt x="57" y="145"/>
                    <a:pt x="57" y="145"/>
                    <a:pt x="57" y="145"/>
                  </a:cubicBezTo>
                  <a:cubicBezTo>
                    <a:pt x="57" y="145"/>
                    <a:pt x="57" y="144"/>
                    <a:pt x="57" y="144"/>
                  </a:cubicBezTo>
                  <a:cubicBezTo>
                    <a:pt x="57" y="144"/>
                    <a:pt x="57" y="144"/>
                    <a:pt x="57" y="144"/>
                  </a:cubicBezTo>
                  <a:cubicBezTo>
                    <a:pt x="57" y="143"/>
                    <a:pt x="57" y="143"/>
                    <a:pt x="56" y="143"/>
                  </a:cubicBezTo>
                  <a:cubicBezTo>
                    <a:pt x="56" y="142"/>
                    <a:pt x="56" y="142"/>
                    <a:pt x="56" y="142"/>
                  </a:cubicBezTo>
                  <a:lnTo>
                    <a:pt x="55" y="142"/>
                  </a:lnTo>
                  <a:cubicBezTo>
                    <a:pt x="54" y="142"/>
                    <a:pt x="54" y="142"/>
                    <a:pt x="53" y="142"/>
                  </a:cubicBezTo>
                  <a:cubicBezTo>
                    <a:pt x="53" y="142"/>
                    <a:pt x="53" y="142"/>
                    <a:pt x="52" y="142"/>
                  </a:cubicBezTo>
                  <a:cubicBezTo>
                    <a:pt x="52" y="143"/>
                    <a:pt x="53" y="143"/>
                    <a:pt x="53" y="143"/>
                  </a:cubicBezTo>
                  <a:cubicBezTo>
                    <a:pt x="54" y="142"/>
                    <a:pt x="54" y="142"/>
                    <a:pt x="55" y="143"/>
                  </a:cubicBezTo>
                  <a:cubicBezTo>
                    <a:pt x="55" y="144"/>
                    <a:pt x="54" y="144"/>
                    <a:pt x="54" y="145"/>
                  </a:cubicBezTo>
                  <a:cubicBezTo>
                    <a:pt x="54" y="145"/>
                    <a:pt x="53" y="146"/>
                    <a:pt x="52" y="146"/>
                  </a:cubicBezTo>
                  <a:cubicBezTo>
                    <a:pt x="52" y="146"/>
                    <a:pt x="52" y="147"/>
                    <a:pt x="51" y="147"/>
                  </a:cubicBezTo>
                  <a:cubicBezTo>
                    <a:pt x="51" y="147"/>
                    <a:pt x="50" y="147"/>
                    <a:pt x="50" y="146"/>
                  </a:cubicBezTo>
                  <a:cubicBezTo>
                    <a:pt x="50" y="146"/>
                    <a:pt x="50" y="146"/>
                    <a:pt x="51" y="145"/>
                  </a:cubicBezTo>
                  <a:cubicBezTo>
                    <a:pt x="51" y="145"/>
                    <a:pt x="52" y="145"/>
                    <a:pt x="52" y="145"/>
                  </a:cubicBezTo>
                  <a:cubicBezTo>
                    <a:pt x="52" y="145"/>
                    <a:pt x="52" y="144"/>
                    <a:pt x="52" y="144"/>
                  </a:cubicBezTo>
                  <a:cubicBezTo>
                    <a:pt x="52" y="144"/>
                    <a:pt x="52" y="143"/>
                    <a:pt x="51" y="143"/>
                  </a:cubicBezTo>
                  <a:cubicBezTo>
                    <a:pt x="52" y="143"/>
                    <a:pt x="52" y="143"/>
                    <a:pt x="52" y="143"/>
                  </a:cubicBezTo>
                  <a:cubicBezTo>
                    <a:pt x="52" y="143"/>
                    <a:pt x="52" y="142"/>
                    <a:pt x="52" y="142"/>
                  </a:cubicBezTo>
                  <a:lnTo>
                    <a:pt x="52" y="142"/>
                  </a:lnTo>
                  <a:cubicBezTo>
                    <a:pt x="51" y="142"/>
                    <a:pt x="51" y="142"/>
                    <a:pt x="51" y="142"/>
                  </a:cubicBezTo>
                  <a:cubicBezTo>
                    <a:pt x="51" y="142"/>
                    <a:pt x="51" y="142"/>
                    <a:pt x="50" y="142"/>
                  </a:cubicBezTo>
                  <a:cubicBezTo>
                    <a:pt x="50" y="142"/>
                    <a:pt x="50" y="142"/>
                    <a:pt x="49" y="141"/>
                  </a:cubicBezTo>
                  <a:cubicBezTo>
                    <a:pt x="49" y="141"/>
                    <a:pt x="50" y="141"/>
                    <a:pt x="50" y="141"/>
                  </a:cubicBezTo>
                  <a:cubicBezTo>
                    <a:pt x="50" y="141"/>
                    <a:pt x="50" y="141"/>
                    <a:pt x="50" y="141"/>
                  </a:cubicBezTo>
                  <a:cubicBezTo>
                    <a:pt x="51" y="140"/>
                    <a:pt x="51" y="140"/>
                    <a:pt x="51" y="140"/>
                  </a:cubicBezTo>
                  <a:cubicBezTo>
                    <a:pt x="51" y="140"/>
                    <a:pt x="51" y="139"/>
                    <a:pt x="51" y="139"/>
                  </a:cubicBezTo>
                  <a:cubicBezTo>
                    <a:pt x="51" y="139"/>
                    <a:pt x="52" y="139"/>
                    <a:pt x="52" y="139"/>
                  </a:cubicBezTo>
                  <a:cubicBezTo>
                    <a:pt x="52" y="139"/>
                    <a:pt x="52" y="140"/>
                    <a:pt x="52" y="139"/>
                  </a:cubicBezTo>
                  <a:cubicBezTo>
                    <a:pt x="53" y="139"/>
                    <a:pt x="53" y="138"/>
                    <a:pt x="53" y="138"/>
                  </a:cubicBezTo>
                  <a:cubicBezTo>
                    <a:pt x="52" y="137"/>
                    <a:pt x="52" y="137"/>
                    <a:pt x="52" y="138"/>
                  </a:cubicBezTo>
                  <a:cubicBezTo>
                    <a:pt x="51" y="138"/>
                    <a:pt x="51" y="138"/>
                    <a:pt x="51" y="139"/>
                  </a:cubicBezTo>
                  <a:cubicBezTo>
                    <a:pt x="50" y="139"/>
                    <a:pt x="50" y="139"/>
                    <a:pt x="49" y="138"/>
                  </a:cubicBezTo>
                  <a:cubicBezTo>
                    <a:pt x="49" y="138"/>
                    <a:pt x="49" y="138"/>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1"/>
                    <a:pt x="48" y="141"/>
                    <a:pt x="48" y="142"/>
                  </a:cubicBezTo>
                  <a:cubicBezTo>
                    <a:pt x="47" y="142"/>
                    <a:pt x="47" y="142"/>
                    <a:pt x="46" y="142"/>
                  </a:cubicBezTo>
                  <a:cubicBezTo>
                    <a:pt x="46" y="142"/>
                    <a:pt x="46" y="142"/>
                    <a:pt x="46" y="142"/>
                  </a:cubicBezTo>
                  <a:cubicBezTo>
                    <a:pt x="46" y="142"/>
                    <a:pt x="45" y="142"/>
                    <a:pt x="45" y="141"/>
                  </a:cubicBezTo>
                  <a:cubicBezTo>
                    <a:pt x="44" y="142"/>
                    <a:pt x="44" y="142"/>
                    <a:pt x="44" y="143"/>
                  </a:cubicBezTo>
                  <a:cubicBezTo>
                    <a:pt x="44" y="143"/>
                    <a:pt x="44" y="143"/>
                    <a:pt x="44" y="143"/>
                  </a:cubicBezTo>
                  <a:cubicBezTo>
                    <a:pt x="44" y="143"/>
                    <a:pt x="44" y="143"/>
                    <a:pt x="45" y="143"/>
                  </a:cubicBezTo>
                  <a:cubicBezTo>
                    <a:pt x="45" y="144"/>
                    <a:pt x="45" y="144"/>
                    <a:pt x="45" y="144"/>
                  </a:cubicBezTo>
                  <a:cubicBezTo>
                    <a:pt x="45" y="145"/>
                    <a:pt x="44" y="145"/>
                    <a:pt x="44" y="145"/>
                  </a:cubicBezTo>
                  <a:cubicBezTo>
                    <a:pt x="44" y="145"/>
                    <a:pt x="44" y="145"/>
                    <a:pt x="43" y="145"/>
                  </a:cubicBezTo>
                  <a:cubicBezTo>
                    <a:pt x="43" y="145"/>
                    <a:pt x="43" y="146"/>
                    <a:pt x="42" y="146"/>
                  </a:cubicBezTo>
                  <a:cubicBezTo>
                    <a:pt x="42" y="146"/>
                    <a:pt x="42" y="146"/>
                    <a:pt x="42" y="147"/>
                  </a:cubicBezTo>
                  <a:cubicBezTo>
                    <a:pt x="43" y="147"/>
                    <a:pt x="43" y="147"/>
                    <a:pt x="44" y="147"/>
                  </a:cubicBezTo>
                  <a:cubicBezTo>
                    <a:pt x="44" y="148"/>
                    <a:pt x="44" y="148"/>
                    <a:pt x="45" y="148"/>
                  </a:cubicBezTo>
                  <a:cubicBezTo>
                    <a:pt x="45" y="148"/>
                    <a:pt x="45" y="148"/>
                    <a:pt x="46" y="149"/>
                  </a:cubicBezTo>
                  <a:cubicBezTo>
                    <a:pt x="46" y="149"/>
                    <a:pt x="46" y="149"/>
                    <a:pt x="46" y="149"/>
                  </a:cubicBezTo>
                  <a:cubicBezTo>
                    <a:pt x="46" y="150"/>
                    <a:pt x="46" y="150"/>
                    <a:pt x="46" y="150"/>
                  </a:cubicBezTo>
                  <a:cubicBezTo>
                    <a:pt x="47" y="150"/>
                    <a:pt x="47" y="150"/>
                    <a:pt x="47" y="150"/>
                  </a:cubicBezTo>
                  <a:cubicBezTo>
                    <a:pt x="47" y="151"/>
                    <a:pt x="47" y="151"/>
                    <a:pt x="46" y="151"/>
                  </a:cubicBezTo>
                  <a:cubicBezTo>
                    <a:pt x="46" y="151"/>
                    <a:pt x="46" y="152"/>
                    <a:pt x="46" y="151"/>
                  </a:cubicBezTo>
                  <a:cubicBezTo>
                    <a:pt x="45" y="151"/>
                    <a:pt x="45" y="151"/>
                    <a:pt x="45" y="151"/>
                  </a:cubicBezTo>
                  <a:cubicBezTo>
                    <a:pt x="45" y="150"/>
                    <a:pt x="44" y="150"/>
                    <a:pt x="44" y="150"/>
                  </a:cubicBezTo>
                  <a:cubicBezTo>
                    <a:pt x="44" y="150"/>
                    <a:pt x="43" y="150"/>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6"/>
                    <a:pt x="40" y="146"/>
                  </a:cubicBezTo>
                  <a:cubicBezTo>
                    <a:pt x="40" y="146"/>
                    <a:pt x="40" y="146"/>
                    <a:pt x="40" y="147"/>
                  </a:cubicBezTo>
                  <a:cubicBezTo>
                    <a:pt x="39" y="147"/>
                    <a:pt x="39" y="147"/>
                    <a:pt x="39" y="147"/>
                  </a:cubicBezTo>
                  <a:cubicBezTo>
                    <a:pt x="39" y="148"/>
                    <a:pt x="39" y="148"/>
                    <a:pt x="38" y="148"/>
                  </a:cubicBezTo>
                  <a:cubicBezTo>
                    <a:pt x="38" y="148"/>
                    <a:pt x="38" y="148"/>
                    <a:pt x="38" y="147"/>
                  </a:cubicBezTo>
                  <a:cubicBezTo>
                    <a:pt x="38" y="147"/>
                    <a:pt x="38" y="146"/>
                    <a:pt x="38" y="146"/>
                  </a:cubicBezTo>
                  <a:cubicBezTo>
                    <a:pt x="38" y="146"/>
                    <a:pt x="38" y="145"/>
                    <a:pt x="38" y="145"/>
                  </a:cubicBezTo>
                  <a:lnTo>
                    <a:pt x="40" y="145"/>
                  </a:lnTo>
                  <a:cubicBezTo>
                    <a:pt x="40" y="145"/>
                    <a:pt x="40" y="145"/>
                    <a:pt x="40" y="144"/>
                  </a:cubicBezTo>
                  <a:cubicBezTo>
                    <a:pt x="40" y="144"/>
                    <a:pt x="40" y="143"/>
                    <a:pt x="40" y="143"/>
                  </a:cubicBezTo>
                  <a:cubicBezTo>
                    <a:pt x="41" y="143"/>
                    <a:pt x="41" y="144"/>
                    <a:pt x="41" y="144"/>
                  </a:cubicBezTo>
                  <a:cubicBezTo>
                    <a:pt x="41" y="145"/>
                    <a:pt x="41" y="145"/>
                    <a:pt x="41" y="145"/>
                  </a:cubicBezTo>
                  <a:cubicBezTo>
                    <a:pt x="42" y="145"/>
                    <a:pt x="42" y="145"/>
                    <a:pt x="42" y="145"/>
                  </a:cubicBezTo>
                  <a:cubicBezTo>
                    <a:pt x="42" y="144"/>
                    <a:pt x="42" y="144"/>
                    <a:pt x="42" y="143"/>
                  </a:cubicBezTo>
                  <a:cubicBezTo>
                    <a:pt x="42" y="143"/>
                    <a:pt x="41" y="143"/>
                    <a:pt x="41" y="142"/>
                  </a:cubicBezTo>
                  <a:cubicBezTo>
                    <a:pt x="41" y="142"/>
                    <a:pt x="41" y="142"/>
                    <a:pt x="41" y="141"/>
                  </a:cubicBezTo>
                  <a:cubicBezTo>
                    <a:pt x="41" y="141"/>
                    <a:pt x="40" y="140"/>
                    <a:pt x="40" y="140"/>
                  </a:cubicBezTo>
                  <a:cubicBezTo>
                    <a:pt x="40" y="139"/>
                    <a:pt x="40" y="138"/>
                    <a:pt x="40" y="138"/>
                  </a:cubicBezTo>
                  <a:cubicBezTo>
                    <a:pt x="41" y="137"/>
                    <a:pt x="41" y="137"/>
                    <a:pt x="41" y="138"/>
                  </a:cubicBezTo>
                  <a:cubicBezTo>
                    <a:pt x="41" y="138"/>
                    <a:pt x="41" y="138"/>
                    <a:pt x="41" y="138"/>
                  </a:cubicBezTo>
                  <a:cubicBezTo>
                    <a:pt x="42" y="138"/>
                    <a:pt x="42" y="138"/>
                    <a:pt x="42" y="137"/>
                  </a:cubicBezTo>
                  <a:cubicBezTo>
                    <a:pt x="42" y="137"/>
                    <a:pt x="42" y="137"/>
                    <a:pt x="43" y="137"/>
                  </a:cubicBezTo>
                  <a:cubicBezTo>
                    <a:pt x="43" y="137"/>
                    <a:pt x="44" y="137"/>
                    <a:pt x="44" y="137"/>
                  </a:cubicBezTo>
                  <a:cubicBezTo>
                    <a:pt x="44" y="138"/>
                    <a:pt x="45" y="137"/>
                    <a:pt x="45" y="137"/>
                  </a:cubicBezTo>
                  <a:cubicBezTo>
                    <a:pt x="45" y="136"/>
                    <a:pt x="45" y="136"/>
                    <a:pt x="45" y="136"/>
                  </a:cubicBezTo>
                  <a:cubicBezTo>
                    <a:pt x="45" y="135"/>
                    <a:pt x="45" y="135"/>
                    <a:pt x="45" y="135"/>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30"/>
                    <a:pt x="45" y="130"/>
                    <a:pt x="45" y="130"/>
                  </a:cubicBezTo>
                  <a:cubicBezTo>
                    <a:pt x="44" y="130"/>
                    <a:pt x="44" y="130"/>
                    <a:pt x="44" y="129"/>
                  </a:cubicBezTo>
                  <a:cubicBezTo>
                    <a:pt x="44" y="129"/>
                    <a:pt x="44" y="128"/>
                    <a:pt x="45" y="128"/>
                  </a:cubicBezTo>
                  <a:cubicBezTo>
                    <a:pt x="45" y="128"/>
                    <a:pt x="45" y="128"/>
                    <a:pt x="45" y="128"/>
                  </a:cubicBezTo>
                  <a:cubicBezTo>
                    <a:pt x="46" y="127"/>
                    <a:pt x="46" y="127"/>
                    <a:pt x="45" y="126"/>
                  </a:cubicBezTo>
                  <a:cubicBezTo>
                    <a:pt x="45" y="126"/>
                    <a:pt x="44" y="125"/>
                    <a:pt x="44" y="125"/>
                  </a:cubicBezTo>
                  <a:cubicBezTo>
                    <a:pt x="43" y="125"/>
                    <a:pt x="43" y="125"/>
                    <a:pt x="43" y="126"/>
                  </a:cubicBezTo>
                  <a:cubicBezTo>
                    <a:pt x="43" y="126"/>
                    <a:pt x="42" y="126"/>
                    <a:pt x="42" y="127"/>
                  </a:cubicBezTo>
                  <a:cubicBezTo>
                    <a:pt x="42" y="127"/>
                    <a:pt x="42" y="127"/>
                    <a:pt x="41" y="127"/>
                  </a:cubicBezTo>
                  <a:cubicBezTo>
                    <a:pt x="41" y="127"/>
                    <a:pt x="41" y="127"/>
                    <a:pt x="41" y="127"/>
                  </a:cubicBezTo>
                  <a:cubicBezTo>
                    <a:pt x="41" y="128"/>
                    <a:pt x="41" y="128"/>
                    <a:pt x="41" y="129"/>
                  </a:cubicBezTo>
                  <a:cubicBezTo>
                    <a:pt x="41" y="129"/>
                    <a:pt x="41" y="129"/>
                    <a:pt x="41" y="130"/>
                  </a:cubicBezTo>
                  <a:cubicBezTo>
                    <a:pt x="41" y="130"/>
                    <a:pt x="41" y="131"/>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1"/>
                    <a:pt x="34" y="131"/>
                    <a:pt x="33" y="131"/>
                  </a:cubicBezTo>
                  <a:cubicBezTo>
                    <a:pt x="33" y="131"/>
                    <a:pt x="33" y="131"/>
                    <a:pt x="33" y="130"/>
                  </a:cubicBezTo>
                  <a:cubicBezTo>
                    <a:pt x="33" y="130"/>
                    <a:pt x="33" y="130"/>
                    <a:pt x="33" y="130"/>
                  </a:cubicBezTo>
                  <a:cubicBezTo>
                    <a:pt x="34" y="129"/>
                    <a:pt x="34" y="129"/>
                    <a:pt x="34" y="129"/>
                  </a:cubicBezTo>
                  <a:cubicBezTo>
                    <a:pt x="34" y="128"/>
                    <a:pt x="34" y="128"/>
                    <a:pt x="34" y="127"/>
                  </a:cubicBezTo>
                  <a:cubicBezTo>
                    <a:pt x="34" y="127"/>
                    <a:pt x="33" y="126"/>
                    <a:pt x="32" y="126"/>
                  </a:cubicBezTo>
                  <a:cubicBezTo>
                    <a:pt x="32" y="126"/>
                    <a:pt x="32" y="126"/>
                    <a:pt x="32" y="125"/>
                  </a:cubicBezTo>
                  <a:cubicBezTo>
                    <a:pt x="33" y="125"/>
                    <a:pt x="33" y="124"/>
                    <a:pt x="33" y="124"/>
                  </a:cubicBezTo>
                  <a:cubicBezTo>
                    <a:pt x="33" y="124"/>
                    <a:pt x="33" y="123"/>
                    <a:pt x="32" y="123"/>
                  </a:cubicBezTo>
                  <a:cubicBezTo>
                    <a:pt x="32" y="123"/>
                    <a:pt x="32" y="122"/>
                    <a:pt x="33" y="122"/>
                  </a:cubicBezTo>
                  <a:lnTo>
                    <a:pt x="32" y="121"/>
                  </a:lnTo>
                  <a:cubicBezTo>
                    <a:pt x="32" y="120"/>
                    <a:pt x="32" y="118"/>
                    <a:pt x="32" y="117"/>
                  </a:cubicBezTo>
                  <a:cubicBezTo>
                    <a:pt x="32" y="115"/>
                    <a:pt x="32" y="113"/>
                    <a:pt x="32" y="112"/>
                  </a:cubicBezTo>
                  <a:lnTo>
                    <a:pt x="32" y="103"/>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3"/>
                  </a:lnTo>
                  <a:cubicBezTo>
                    <a:pt x="33" y="82"/>
                    <a:pt x="34" y="82"/>
                    <a:pt x="35" y="82"/>
                  </a:cubicBezTo>
                  <a:cubicBezTo>
                    <a:pt x="35" y="82"/>
                    <a:pt x="35" y="82"/>
                    <a:pt x="35" y="82"/>
                  </a:cubicBezTo>
                  <a:cubicBezTo>
                    <a:pt x="35" y="82"/>
                    <a:pt x="35" y="82"/>
                    <a:pt x="35" y="83"/>
                  </a:cubicBezTo>
                  <a:cubicBezTo>
                    <a:pt x="35" y="83"/>
                    <a:pt x="35" y="83"/>
                    <a:pt x="35" y="83"/>
                  </a:cubicBezTo>
                  <a:cubicBezTo>
                    <a:pt x="35" y="83"/>
                    <a:pt x="34" y="84"/>
                    <a:pt x="34" y="84"/>
                  </a:cubicBezTo>
                  <a:cubicBezTo>
                    <a:pt x="34" y="84"/>
                    <a:pt x="33" y="84"/>
                    <a:pt x="33" y="84"/>
                  </a:cubicBezTo>
                  <a:cubicBezTo>
                    <a:pt x="33" y="84"/>
                    <a:pt x="33" y="85"/>
                    <a:pt x="33" y="85"/>
                  </a:cubicBezTo>
                  <a:cubicBezTo>
                    <a:pt x="33" y="86"/>
                    <a:pt x="33" y="86"/>
                    <a:pt x="34" y="86"/>
                  </a:cubicBezTo>
                  <a:cubicBezTo>
                    <a:pt x="34" y="86"/>
                    <a:pt x="35" y="86"/>
                    <a:pt x="35" y="87"/>
                  </a:cubicBezTo>
                  <a:cubicBezTo>
                    <a:pt x="35" y="87"/>
                    <a:pt x="36" y="87"/>
                    <a:pt x="36" y="88"/>
                  </a:cubicBezTo>
                  <a:cubicBezTo>
                    <a:pt x="37" y="88"/>
                    <a:pt x="37" y="88"/>
                    <a:pt x="38" y="87"/>
                  </a:cubicBezTo>
                  <a:cubicBezTo>
                    <a:pt x="38" y="87"/>
                    <a:pt x="37" y="87"/>
                    <a:pt x="37" y="87"/>
                  </a:cubicBezTo>
                  <a:cubicBezTo>
                    <a:pt x="36" y="87"/>
                    <a:pt x="36" y="87"/>
                    <a:pt x="36" y="87"/>
                  </a:cubicBezTo>
                  <a:cubicBezTo>
                    <a:pt x="36" y="86"/>
                    <a:pt x="36" y="86"/>
                    <a:pt x="36" y="86"/>
                  </a:cubicBezTo>
                  <a:cubicBezTo>
                    <a:pt x="36" y="85"/>
                    <a:pt x="35" y="85"/>
                    <a:pt x="35" y="85"/>
                  </a:cubicBezTo>
                  <a:cubicBezTo>
                    <a:pt x="35" y="85"/>
                    <a:pt x="35" y="85"/>
                    <a:pt x="35" y="85"/>
                  </a:cubicBezTo>
                  <a:cubicBezTo>
                    <a:pt x="35" y="85"/>
                    <a:pt x="35" y="85"/>
                    <a:pt x="35" y="84"/>
                  </a:cubicBezTo>
                  <a:cubicBezTo>
                    <a:pt x="36" y="84"/>
                    <a:pt x="37" y="83"/>
                    <a:pt x="37" y="83"/>
                  </a:cubicBezTo>
                  <a:cubicBezTo>
                    <a:pt x="37" y="82"/>
                    <a:pt x="38" y="82"/>
                    <a:pt x="38" y="82"/>
                  </a:cubicBezTo>
                  <a:cubicBezTo>
                    <a:pt x="39" y="82"/>
                    <a:pt x="39" y="82"/>
                    <a:pt x="39" y="82"/>
                  </a:cubicBezTo>
                  <a:cubicBezTo>
                    <a:pt x="39" y="82"/>
                    <a:pt x="39" y="82"/>
                    <a:pt x="39" y="82"/>
                  </a:cubicBezTo>
                  <a:cubicBezTo>
                    <a:pt x="39" y="82"/>
                    <a:pt x="39" y="81"/>
                    <a:pt x="39" y="81"/>
                  </a:cubicBezTo>
                  <a:cubicBezTo>
                    <a:pt x="39" y="81"/>
                    <a:pt x="39" y="80"/>
                    <a:pt x="39" y="80"/>
                  </a:cubicBezTo>
                  <a:cubicBezTo>
                    <a:pt x="40" y="80"/>
                    <a:pt x="40" y="80"/>
                    <a:pt x="40" y="79"/>
                  </a:cubicBezTo>
                  <a:cubicBezTo>
                    <a:pt x="41" y="79"/>
                    <a:pt x="41" y="80"/>
                    <a:pt x="41" y="80"/>
                  </a:cubicBezTo>
                  <a:cubicBezTo>
                    <a:pt x="41" y="80"/>
                    <a:pt x="41" y="80"/>
                    <a:pt x="42" y="80"/>
                  </a:cubicBezTo>
                  <a:cubicBezTo>
                    <a:pt x="42" y="80"/>
                    <a:pt x="42" y="80"/>
                    <a:pt x="42" y="80"/>
                  </a:cubicBezTo>
                  <a:cubicBezTo>
                    <a:pt x="43" y="80"/>
                    <a:pt x="43" y="81"/>
                    <a:pt x="43" y="81"/>
                  </a:cubicBezTo>
                  <a:cubicBezTo>
                    <a:pt x="43" y="81"/>
                    <a:pt x="44" y="80"/>
                    <a:pt x="44" y="80"/>
                  </a:cubicBezTo>
                  <a:cubicBezTo>
                    <a:pt x="44" y="79"/>
                    <a:pt x="43" y="79"/>
                    <a:pt x="43" y="78"/>
                  </a:cubicBezTo>
                  <a:cubicBezTo>
                    <a:pt x="42" y="78"/>
                    <a:pt x="41" y="78"/>
                    <a:pt x="41" y="78"/>
                  </a:cubicBezTo>
                  <a:cubicBezTo>
                    <a:pt x="40" y="78"/>
                    <a:pt x="40" y="78"/>
                    <a:pt x="40" y="78"/>
                  </a:cubicBezTo>
                  <a:cubicBezTo>
                    <a:pt x="40" y="77"/>
                    <a:pt x="40" y="77"/>
                    <a:pt x="40" y="77"/>
                  </a:cubicBezTo>
                  <a:cubicBezTo>
                    <a:pt x="39" y="78"/>
                    <a:pt x="39" y="78"/>
                    <a:pt x="38" y="79"/>
                  </a:cubicBezTo>
                  <a:cubicBezTo>
                    <a:pt x="38" y="79"/>
                    <a:pt x="37" y="79"/>
                    <a:pt x="36" y="79"/>
                  </a:cubicBezTo>
                  <a:cubicBezTo>
                    <a:pt x="35" y="79"/>
                    <a:pt x="35" y="80"/>
                    <a:pt x="35" y="80"/>
                  </a:cubicBezTo>
                  <a:cubicBezTo>
                    <a:pt x="35" y="81"/>
                    <a:pt x="35" y="81"/>
                    <a:pt x="34" y="81"/>
                  </a:cubicBezTo>
                  <a:cubicBezTo>
                    <a:pt x="34" y="81"/>
                    <a:pt x="33" y="81"/>
                    <a:pt x="32" y="81"/>
                  </a:cubicBezTo>
                  <a:cubicBezTo>
                    <a:pt x="32" y="75"/>
                    <a:pt x="32" y="68"/>
                    <a:pt x="32" y="62"/>
                  </a:cubicBezTo>
                  <a:cubicBezTo>
                    <a:pt x="32" y="56"/>
                    <a:pt x="32" y="49"/>
                    <a:pt x="32" y="43"/>
                  </a:cubicBezTo>
                  <a:cubicBezTo>
                    <a:pt x="28" y="43"/>
                    <a:pt x="24" y="43"/>
                    <a:pt x="20" y="43"/>
                  </a:cubicBezTo>
                  <a:cubicBezTo>
                    <a:pt x="16" y="43"/>
                    <a:pt x="12" y="43"/>
                    <a:pt x="8" y="43"/>
                  </a:cubicBezTo>
                  <a:cubicBezTo>
                    <a:pt x="7" y="43"/>
                    <a:pt x="7" y="42"/>
                    <a:pt x="7" y="42"/>
                  </a:cubicBezTo>
                  <a:cubicBezTo>
                    <a:pt x="7" y="42"/>
                    <a:pt x="7" y="42"/>
                    <a:pt x="7" y="42"/>
                  </a:cubicBezTo>
                  <a:cubicBezTo>
                    <a:pt x="6" y="41"/>
                    <a:pt x="6" y="42"/>
                    <a:pt x="6" y="42"/>
                  </a:cubicBezTo>
                  <a:cubicBezTo>
                    <a:pt x="5" y="42"/>
                    <a:pt x="5" y="42"/>
                    <a:pt x="4" y="43"/>
                  </a:cubicBezTo>
                  <a:cubicBezTo>
                    <a:pt x="3" y="43"/>
                    <a:pt x="2" y="43"/>
                    <a:pt x="0" y="42"/>
                  </a:cubicBezTo>
                  <a:cubicBezTo>
                    <a:pt x="0" y="42"/>
                    <a:pt x="0" y="42"/>
                    <a:pt x="0" y="41"/>
                  </a:cubicBezTo>
                  <a:cubicBezTo>
                    <a:pt x="0" y="41"/>
                    <a:pt x="0" y="41"/>
                    <a:pt x="1" y="41"/>
                  </a:cubicBezTo>
                  <a:cubicBezTo>
                    <a:pt x="1" y="41"/>
                    <a:pt x="1" y="41"/>
                    <a:pt x="0" y="41"/>
                  </a:cubicBezTo>
                  <a:cubicBezTo>
                    <a:pt x="0" y="41"/>
                    <a:pt x="0" y="41"/>
                    <a:pt x="0" y="41"/>
                  </a:cubicBezTo>
                  <a:cubicBezTo>
                    <a:pt x="0" y="40"/>
                    <a:pt x="0" y="40"/>
                    <a:pt x="0" y="39"/>
                  </a:cubicBezTo>
                  <a:cubicBezTo>
                    <a:pt x="0" y="39"/>
                    <a:pt x="0" y="38"/>
                    <a:pt x="0" y="37"/>
                  </a:cubicBezTo>
                  <a:cubicBezTo>
                    <a:pt x="0" y="36"/>
                    <a:pt x="0" y="35"/>
                    <a:pt x="0" y="35"/>
                  </a:cubicBezTo>
                  <a:cubicBezTo>
                    <a:pt x="0" y="34"/>
                    <a:pt x="0" y="33"/>
                    <a:pt x="0" y="33"/>
                  </a:cubicBezTo>
                  <a:cubicBezTo>
                    <a:pt x="0" y="33"/>
                    <a:pt x="0" y="33"/>
                    <a:pt x="1" y="33"/>
                  </a:cubicBezTo>
                  <a:cubicBezTo>
                    <a:pt x="1" y="32"/>
                    <a:pt x="1" y="32"/>
                    <a:pt x="2" y="32"/>
                  </a:cubicBezTo>
                  <a:cubicBezTo>
                    <a:pt x="2" y="32"/>
                    <a:pt x="2" y="32"/>
                    <a:pt x="2" y="32"/>
                  </a:cubicBezTo>
                  <a:cubicBezTo>
                    <a:pt x="3" y="32"/>
                    <a:pt x="3" y="31"/>
                    <a:pt x="3" y="31"/>
                  </a:cubicBezTo>
                  <a:cubicBezTo>
                    <a:pt x="2" y="31"/>
                    <a:pt x="2" y="30"/>
                    <a:pt x="1" y="31"/>
                  </a:cubicBezTo>
                  <a:cubicBezTo>
                    <a:pt x="1" y="31"/>
                    <a:pt x="0" y="31"/>
                    <a:pt x="0" y="30"/>
                  </a:cubicBezTo>
                  <a:lnTo>
                    <a:pt x="0" y="0"/>
                  </a:lnTo>
                  <a:cubicBezTo>
                    <a:pt x="13" y="0"/>
                    <a:pt x="27" y="0"/>
                    <a:pt x="40" y="0"/>
                  </a:cubicBezTo>
                  <a:cubicBezTo>
                    <a:pt x="41" y="0"/>
                    <a:pt x="41" y="1"/>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1"/>
                  </a:cubicBezTo>
                  <a:cubicBezTo>
                    <a:pt x="77" y="1"/>
                    <a:pt x="77" y="1"/>
                    <a:pt x="77" y="1"/>
                  </a:cubicBezTo>
                  <a:cubicBezTo>
                    <a:pt x="77" y="2"/>
                    <a:pt x="77" y="2"/>
                    <a:pt x="78" y="2"/>
                  </a:cubicBezTo>
                  <a:cubicBezTo>
                    <a:pt x="79" y="2"/>
                    <a:pt x="79" y="2"/>
                    <a:pt x="79" y="1"/>
                  </a:cubicBezTo>
                  <a:cubicBezTo>
                    <a:pt x="80" y="1"/>
                    <a:pt x="80" y="2"/>
                    <a:pt x="81" y="2"/>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3" y="1"/>
                    <a:pt x="82" y="1"/>
                    <a:pt x="82" y="2"/>
                  </a:cubicBezTo>
                  <a:cubicBezTo>
                    <a:pt x="82" y="2"/>
                    <a:pt x="83" y="2"/>
                    <a:pt x="83" y="2"/>
                  </a:cubicBezTo>
                  <a:cubicBezTo>
                    <a:pt x="83" y="2"/>
                    <a:pt x="83" y="2"/>
                    <a:pt x="83" y="3"/>
                  </a:cubicBezTo>
                  <a:cubicBezTo>
                    <a:pt x="83" y="3"/>
                    <a:pt x="83" y="3"/>
                    <a:pt x="83" y="4"/>
                  </a:cubicBezTo>
                  <a:cubicBezTo>
                    <a:pt x="84" y="4"/>
                    <a:pt x="84" y="4"/>
                    <a:pt x="84" y="4"/>
                  </a:cubicBezTo>
                  <a:cubicBezTo>
                    <a:pt x="84" y="5"/>
                    <a:pt x="84" y="5"/>
                    <a:pt x="84" y="6"/>
                  </a:cubicBezTo>
                  <a:cubicBezTo>
                    <a:pt x="84" y="6"/>
                    <a:pt x="84" y="6"/>
                    <a:pt x="85" y="6"/>
                  </a:cubicBezTo>
                  <a:cubicBezTo>
                    <a:pt x="85" y="6"/>
                    <a:pt x="85" y="6"/>
                    <a:pt x="85" y="6"/>
                  </a:cubicBezTo>
                  <a:cubicBezTo>
                    <a:pt x="85" y="5"/>
                    <a:pt x="85" y="5"/>
                    <a:pt x="85" y="4"/>
                  </a:cubicBezTo>
                  <a:cubicBezTo>
                    <a:pt x="85" y="4"/>
                    <a:pt x="85" y="4"/>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2"/>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1"/>
                    <a:pt x="104" y="1"/>
                  </a:cubicBezTo>
                  <a:cubicBezTo>
                    <a:pt x="104" y="1"/>
                    <a:pt x="104" y="2"/>
                    <a:pt x="104" y="2"/>
                  </a:cubicBezTo>
                  <a:cubicBezTo>
                    <a:pt x="105" y="1"/>
                    <a:pt x="105" y="1"/>
                    <a:pt x="105" y="1"/>
                  </a:cubicBezTo>
                  <a:cubicBezTo>
                    <a:pt x="104" y="0"/>
                    <a:pt x="104" y="0"/>
                    <a:pt x="104" y="0"/>
                  </a:cubicBezTo>
                  <a:cubicBezTo>
                    <a:pt x="105" y="0"/>
                    <a:pt x="106" y="0"/>
                    <a:pt x="107" y="0"/>
                  </a:cubicBezTo>
                  <a:cubicBezTo>
                    <a:pt x="108" y="0"/>
                    <a:pt x="109" y="0"/>
                    <a:pt x="110" y="0"/>
                  </a:cubicBezTo>
                  <a:cubicBezTo>
                    <a:pt x="110" y="1"/>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4"/>
                    <a:pt x="120" y="4"/>
                    <a:pt x="120" y="5"/>
                  </a:cubicBezTo>
                  <a:cubicBezTo>
                    <a:pt x="120" y="6"/>
                    <a:pt x="120" y="6"/>
                    <a:pt x="120" y="6"/>
                  </a:cubicBezTo>
                  <a:cubicBezTo>
                    <a:pt x="120" y="6"/>
                    <a:pt x="120" y="6"/>
                    <a:pt x="120" y="6"/>
                  </a:cubicBezTo>
                  <a:cubicBezTo>
                    <a:pt x="120" y="12"/>
                    <a:pt x="120" y="18"/>
                    <a:pt x="120" y="24"/>
                  </a:cubicBezTo>
                  <a:cubicBezTo>
                    <a:pt x="120" y="30"/>
                    <a:pt x="120" y="36"/>
                    <a:pt x="120" y="43"/>
                  </a:cubicBezTo>
                  <a:cubicBezTo>
                    <a:pt x="119" y="43"/>
                    <a:pt x="118" y="43"/>
                    <a:pt x="117" y="43"/>
                  </a:cubicBezTo>
                  <a:cubicBezTo>
                    <a:pt x="116" y="43"/>
                    <a:pt x="115" y="43"/>
                    <a:pt x="114" y="42"/>
                  </a:cubicBezTo>
                  <a:cubicBezTo>
                    <a:pt x="112" y="43"/>
                    <a:pt x="110" y="43"/>
                    <a:pt x="108" y="43"/>
                  </a:cubicBezTo>
                  <a:cubicBezTo>
                    <a:pt x="105" y="43"/>
                    <a:pt x="103" y="43"/>
                    <a:pt x="100" y="43"/>
                  </a:cubicBezTo>
                  <a:lnTo>
                    <a:pt x="88" y="43"/>
                  </a:lnTo>
                  <a:cubicBezTo>
                    <a:pt x="87" y="57"/>
                    <a:pt x="87" y="72"/>
                    <a:pt x="88" y="86"/>
                  </a:cubicBezTo>
                  <a:cubicBezTo>
                    <a:pt x="88" y="100"/>
                    <a:pt x="88" y="115"/>
                    <a:pt x="87" y="129"/>
                  </a:cubicBezTo>
                  <a:cubicBezTo>
                    <a:pt x="87" y="130"/>
                    <a:pt x="87" y="130"/>
                    <a:pt x="87" y="129"/>
                  </a:cubicBezTo>
                  <a:cubicBezTo>
                    <a:pt x="87" y="129"/>
                    <a:pt x="87" y="129"/>
                    <a:pt x="86" y="129"/>
                  </a:cubicBezTo>
                  <a:cubicBezTo>
                    <a:pt x="86" y="130"/>
                    <a:pt x="86" y="130"/>
                    <a:pt x="86" y="130"/>
                  </a:cubicBezTo>
                  <a:cubicBezTo>
                    <a:pt x="86" y="131"/>
                    <a:pt x="86" y="131"/>
                    <a:pt x="86" y="130"/>
                  </a:cubicBezTo>
                  <a:cubicBezTo>
                    <a:pt x="87" y="130"/>
                    <a:pt x="87" y="130"/>
                    <a:pt x="87" y="130"/>
                  </a:cubicBezTo>
                  <a:cubicBezTo>
                    <a:pt x="88" y="133"/>
                    <a:pt x="88" y="136"/>
                    <a:pt x="88" y="139"/>
                  </a:cubicBezTo>
                  <a:cubicBezTo>
                    <a:pt x="87" y="141"/>
                    <a:pt x="87" y="144"/>
                    <a:pt x="87" y="147"/>
                  </a:cubicBezTo>
                  <a:cubicBezTo>
                    <a:pt x="88" y="149"/>
                    <a:pt x="88" y="152"/>
                    <a:pt x="88" y="155"/>
                  </a:cubicBezTo>
                  <a:cubicBezTo>
                    <a:pt x="87" y="158"/>
                    <a:pt x="87" y="160"/>
                    <a:pt x="87" y="163"/>
                  </a:cubicBezTo>
                  <a:lnTo>
                    <a:pt x="88" y="213"/>
                  </a:lnTo>
                  <a:cubicBezTo>
                    <a:pt x="80" y="213"/>
                    <a:pt x="72" y="213"/>
                    <a:pt x="65" y="213"/>
                  </a:cubicBezTo>
                  <a:cubicBezTo>
                    <a:pt x="58" y="213"/>
                    <a:pt x="50" y="213"/>
                    <a:pt x="42" y="213"/>
                  </a:cubicBezTo>
                  <a:cubicBezTo>
                    <a:pt x="42" y="213"/>
                    <a:pt x="42" y="212"/>
                    <a:pt x="42" y="212"/>
                  </a:cubicBezTo>
                  <a:cubicBezTo>
                    <a:pt x="42" y="212"/>
                    <a:pt x="41" y="212"/>
                    <a:pt x="41" y="212"/>
                  </a:cubicBezTo>
                  <a:cubicBezTo>
                    <a:pt x="41" y="212"/>
                    <a:pt x="41" y="212"/>
                    <a:pt x="41" y="212"/>
                  </a:cubicBezTo>
                  <a:cubicBezTo>
                    <a:pt x="40" y="212"/>
                    <a:pt x="40" y="213"/>
                    <a:pt x="40" y="212"/>
                  </a:cubicBezTo>
                  <a:cubicBezTo>
                    <a:pt x="40" y="212"/>
                    <a:pt x="40" y="211"/>
                    <a:pt x="39" y="211"/>
                  </a:cubicBezTo>
                  <a:cubicBezTo>
                    <a:pt x="39" y="210"/>
                    <a:pt x="38" y="210"/>
                    <a:pt x="38" y="210"/>
                  </a:cubicBezTo>
                  <a:cubicBezTo>
                    <a:pt x="37" y="210"/>
                    <a:pt x="37" y="211"/>
                    <a:pt x="37" y="211"/>
                  </a:cubicBezTo>
                  <a:cubicBezTo>
                    <a:pt x="37" y="212"/>
                    <a:pt x="37" y="212"/>
                    <a:pt x="37" y="212"/>
                  </a:cubicBezTo>
                  <a:cubicBezTo>
                    <a:pt x="36" y="212"/>
                    <a:pt x="36" y="212"/>
                    <a:pt x="36" y="213"/>
                  </a:cubicBezTo>
                  <a:cubicBezTo>
                    <a:pt x="35" y="213"/>
                    <a:pt x="35" y="213"/>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10"/>
                  </a:cubicBezTo>
                  <a:cubicBezTo>
                    <a:pt x="34" y="210"/>
                    <a:pt x="34" y="210"/>
                    <a:pt x="34" y="210"/>
                  </a:cubicBezTo>
                  <a:cubicBezTo>
                    <a:pt x="34" y="210"/>
                    <a:pt x="34" y="210"/>
                    <a:pt x="34" y="211"/>
                  </a:cubicBezTo>
                  <a:cubicBezTo>
                    <a:pt x="34" y="211"/>
                    <a:pt x="34" y="211"/>
                    <a:pt x="33" y="211"/>
                  </a:cubicBezTo>
                  <a:cubicBezTo>
                    <a:pt x="33" y="211"/>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6" y="155"/>
                  </a:cubicBezTo>
                  <a:cubicBezTo>
                    <a:pt x="36" y="155"/>
                    <a:pt x="36" y="156"/>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8"/>
                  </a:cubicBezTo>
                  <a:cubicBezTo>
                    <a:pt x="40" y="157"/>
                    <a:pt x="40" y="157"/>
                    <a:pt x="39" y="157"/>
                  </a:cubicBezTo>
                  <a:cubicBezTo>
                    <a:pt x="39" y="156"/>
                    <a:pt x="39" y="156"/>
                    <a:pt x="38" y="155"/>
                  </a:cubicBezTo>
                  <a:cubicBezTo>
                    <a:pt x="37" y="155"/>
                    <a:pt x="37" y="155"/>
                    <a:pt x="37" y="154"/>
                  </a:cubicBezTo>
                  <a:cubicBezTo>
                    <a:pt x="37" y="154"/>
                    <a:pt x="37" y="153"/>
                    <a:pt x="38" y="153"/>
                  </a:cubicBezTo>
                  <a:cubicBezTo>
                    <a:pt x="38" y="153"/>
                    <a:pt x="38" y="152"/>
                    <a:pt x="37" y="151"/>
                  </a:cubicBezTo>
                  <a:cubicBezTo>
                    <a:pt x="38" y="151"/>
                    <a:pt x="38" y="151"/>
                    <a:pt x="38" y="150"/>
                  </a:cubicBezTo>
                  <a:cubicBezTo>
                    <a:pt x="39" y="150"/>
                    <a:pt x="39" y="149"/>
                    <a:pt x="40" y="150"/>
                  </a:cubicBezTo>
                  <a:cubicBezTo>
                    <a:pt x="40" y="150"/>
                    <a:pt x="40" y="151"/>
                    <a:pt x="40" y="151"/>
                  </a:cubicBezTo>
                  <a:cubicBezTo>
                    <a:pt x="39" y="151"/>
                    <a:pt x="39" y="151"/>
                    <a:pt x="39" y="151"/>
                  </a:cubicBezTo>
                  <a:cubicBezTo>
                    <a:pt x="39" y="152"/>
                    <a:pt x="39" y="152"/>
                    <a:pt x="39" y="153"/>
                  </a:cubicBezTo>
                  <a:cubicBezTo>
                    <a:pt x="40" y="153"/>
                    <a:pt x="39" y="153"/>
                    <a:pt x="38" y="154"/>
                  </a:cubicBezTo>
                  <a:cubicBezTo>
                    <a:pt x="39" y="154"/>
                    <a:pt x="39" y="155"/>
                    <a:pt x="40" y="155"/>
                  </a:cubicBezTo>
                  <a:cubicBezTo>
                    <a:pt x="40" y="156"/>
                    <a:pt x="41" y="156"/>
                    <a:pt x="42" y="155"/>
                  </a:cubicBezTo>
                  <a:cubicBezTo>
                    <a:pt x="42" y="156"/>
                    <a:pt x="42" y="156"/>
                    <a:pt x="42" y="157"/>
                  </a:cubicBezTo>
                  <a:cubicBezTo>
                    <a:pt x="41" y="157"/>
                    <a:pt x="41" y="157"/>
                    <a:pt x="41" y="157"/>
                  </a:cubicBezTo>
                  <a:cubicBezTo>
                    <a:pt x="41" y="157"/>
                    <a:pt x="42" y="157"/>
                    <a:pt x="42" y="158"/>
                  </a:cubicBezTo>
                  <a:cubicBezTo>
                    <a:pt x="42" y="158"/>
                    <a:pt x="43" y="159"/>
                    <a:pt x="43" y="159"/>
                  </a:cubicBezTo>
                  <a:cubicBezTo>
                    <a:pt x="43" y="159"/>
                    <a:pt x="43" y="159"/>
                    <a:pt x="42" y="159"/>
                  </a:cubicBezTo>
                  <a:cubicBezTo>
                    <a:pt x="42" y="159"/>
                    <a:pt x="42" y="160"/>
                    <a:pt x="42" y="160"/>
                  </a:cubicBezTo>
                  <a:cubicBezTo>
                    <a:pt x="42" y="160"/>
                    <a:pt x="43" y="160"/>
                    <a:pt x="43" y="160"/>
                  </a:cubicBezTo>
                  <a:cubicBezTo>
                    <a:pt x="44" y="160"/>
                    <a:pt x="44" y="160"/>
                    <a:pt x="45" y="160"/>
                  </a:cubicBezTo>
                  <a:cubicBezTo>
                    <a:pt x="45" y="160"/>
                    <a:pt x="45" y="160"/>
                    <a:pt x="46" y="159"/>
                  </a:cubicBezTo>
                  <a:cubicBezTo>
                    <a:pt x="46" y="159"/>
                    <a:pt x="47" y="159"/>
                    <a:pt x="47" y="159"/>
                  </a:cubicBezTo>
                  <a:cubicBezTo>
                    <a:pt x="47" y="159"/>
                    <a:pt x="47" y="159"/>
                    <a:pt x="47" y="159"/>
                  </a:cubicBezTo>
                  <a:cubicBezTo>
                    <a:pt x="47" y="159"/>
                    <a:pt x="47" y="160"/>
                    <a:pt x="47" y="160"/>
                  </a:cubicBezTo>
                  <a:cubicBezTo>
                    <a:pt x="48" y="160"/>
                    <a:pt x="48" y="160"/>
                    <a:pt x="49" y="160"/>
                  </a:cubicBezTo>
                  <a:cubicBezTo>
                    <a:pt x="49" y="160"/>
                    <a:pt x="49" y="161"/>
                    <a:pt x="50" y="161"/>
                  </a:cubicBezTo>
                  <a:cubicBezTo>
                    <a:pt x="50" y="161"/>
                    <a:pt x="51" y="161"/>
                    <a:pt x="51" y="162"/>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5" name="Freeform 62">
              <a:extLst>
                <a:ext uri="{FF2B5EF4-FFF2-40B4-BE49-F238E27FC236}">
                  <a16:creationId xmlns:a16="http://schemas.microsoft.com/office/drawing/2014/main" id="{2DE7D951-7224-4034-859E-85F11E245118}"/>
                </a:ext>
              </a:extLst>
            </p:cNvPr>
            <p:cNvSpPr>
              <a:spLocks noEditPoints="1"/>
            </p:cNvSpPr>
            <p:nvPr/>
          </p:nvSpPr>
          <p:spPr bwMode="auto">
            <a:xfrm>
              <a:off x="6058394" y="5528887"/>
              <a:ext cx="80420" cy="177767"/>
            </a:xfrm>
            <a:custGeom>
              <a:avLst/>
              <a:gdLst>
                <a:gd name="T0" fmla="*/ 17 w 96"/>
                <a:gd name="T1" fmla="*/ 209 h 213"/>
                <a:gd name="T2" fmla="*/ 21 w 96"/>
                <a:gd name="T3" fmla="*/ 211 h 213"/>
                <a:gd name="T4" fmla="*/ 96 w 96"/>
                <a:gd name="T5" fmla="*/ 211 h 213"/>
                <a:gd name="T6" fmla="*/ 23 w 96"/>
                <a:gd name="T7" fmla="*/ 212 h 213"/>
                <a:gd name="T8" fmla="*/ 68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5"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1"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2"/>
                    <a:pt x="94" y="212"/>
                    <a:pt x="94" y="213"/>
                  </a:cubicBezTo>
                  <a:cubicBezTo>
                    <a:pt x="93" y="212"/>
                    <a:pt x="93" y="212"/>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2"/>
                    <a:pt x="34" y="212"/>
                    <a:pt x="34" y="213"/>
                  </a:cubicBezTo>
                  <a:lnTo>
                    <a:pt x="33" y="213"/>
                  </a:lnTo>
                  <a:cubicBezTo>
                    <a:pt x="33" y="212"/>
                    <a:pt x="33"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2" y="212"/>
                    <a:pt x="23" y="212"/>
                    <a:pt x="23" y="212"/>
                  </a:cubicBezTo>
                  <a:cubicBezTo>
                    <a:pt x="23" y="212"/>
                    <a:pt x="23" y="212"/>
                    <a:pt x="23" y="212"/>
                  </a:cubicBezTo>
                  <a:cubicBezTo>
                    <a:pt x="23" y="212"/>
                    <a:pt x="22" y="212"/>
                    <a:pt x="22" y="212"/>
                  </a:cubicBezTo>
                  <a:close/>
                  <a:moveTo>
                    <a:pt x="53" y="213"/>
                  </a:moveTo>
                  <a:cubicBezTo>
                    <a:pt x="53" y="213"/>
                    <a:pt x="53" y="212"/>
                    <a:pt x="53" y="212"/>
                  </a:cubicBezTo>
                  <a:cubicBezTo>
                    <a:pt x="54" y="212"/>
                    <a:pt x="54" y="212"/>
                    <a:pt x="54" y="212"/>
                  </a:cubicBezTo>
                  <a:cubicBezTo>
                    <a:pt x="54" y="213"/>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8" y="210"/>
                    <a:pt x="68" y="211"/>
                  </a:cubicBezTo>
                  <a:cubicBezTo>
                    <a:pt x="68"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7"/>
                    <a:pt x="29" y="207"/>
                  </a:cubicBezTo>
                  <a:cubicBezTo>
                    <a:pt x="29" y="208"/>
                    <a:pt x="29" y="207"/>
                    <a:pt x="30" y="207"/>
                  </a:cubicBezTo>
                  <a:close/>
                  <a:moveTo>
                    <a:pt x="26" y="208"/>
                  </a:moveTo>
                  <a:cubicBezTo>
                    <a:pt x="27" y="208"/>
                    <a:pt x="27" y="208"/>
                    <a:pt x="27" y="208"/>
                  </a:cubicBezTo>
                  <a:cubicBezTo>
                    <a:pt x="27" y="208"/>
                    <a:pt x="28" y="207"/>
                    <a:pt x="28" y="207"/>
                  </a:cubicBezTo>
                  <a:cubicBezTo>
                    <a:pt x="28" y="207"/>
                    <a:pt x="28" y="207"/>
                    <a:pt x="28"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5" y="209"/>
                  </a:moveTo>
                  <a:cubicBezTo>
                    <a:pt x="75" y="209"/>
                    <a:pt x="76" y="209"/>
                    <a:pt x="76" y="209"/>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4"/>
                    <a:pt x="61"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4"/>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6"/>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7"/>
                    <a:pt x="81" y="206"/>
                    <a:pt x="82" y="206"/>
                  </a:cubicBezTo>
                  <a:cubicBezTo>
                    <a:pt x="83" y="205"/>
                    <a:pt x="83" y="205"/>
                    <a:pt x="83" y="204"/>
                  </a:cubicBezTo>
                  <a:cubicBezTo>
                    <a:pt x="83" y="204"/>
                    <a:pt x="82"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4"/>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1"/>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1"/>
                  </a:cubicBezTo>
                  <a:cubicBezTo>
                    <a:pt x="47" y="200"/>
                    <a:pt x="47" y="200"/>
                    <a:pt x="46" y="201"/>
                  </a:cubicBezTo>
                  <a:cubicBezTo>
                    <a:pt x="46" y="201"/>
                    <a:pt x="45" y="201"/>
                    <a:pt x="45"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9"/>
                  </a:cubicBezTo>
                  <a:cubicBezTo>
                    <a:pt x="67"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6" y="207"/>
                    <a:pt x="66" y="207"/>
                  </a:cubicBezTo>
                  <a:cubicBezTo>
                    <a:pt x="66" y="207"/>
                    <a:pt x="66" y="207"/>
                    <a:pt x="66" y="208"/>
                  </a:cubicBezTo>
                  <a:close/>
                  <a:moveTo>
                    <a:pt x="55" y="198"/>
                  </a:moveTo>
                  <a:cubicBezTo>
                    <a:pt x="55" y="198"/>
                    <a:pt x="55" y="198"/>
                    <a:pt x="55" y="198"/>
                  </a:cubicBezTo>
                  <a:cubicBezTo>
                    <a:pt x="55" y="199"/>
                    <a:pt x="55" y="199"/>
                    <a:pt x="55" y="199"/>
                  </a:cubicBezTo>
                  <a:cubicBezTo>
                    <a:pt x="55" y="199"/>
                    <a:pt x="55" y="199"/>
                    <a:pt x="55" y="199"/>
                  </a:cubicBezTo>
                  <a:cubicBezTo>
                    <a:pt x="55" y="199"/>
                    <a:pt x="55"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2" y="195"/>
                  </a:moveTo>
                  <a:cubicBezTo>
                    <a:pt x="12" y="195"/>
                    <a:pt x="12" y="195"/>
                    <a:pt x="12" y="195"/>
                  </a:cubicBezTo>
                  <a:cubicBezTo>
                    <a:pt x="12" y="195"/>
                    <a:pt x="11" y="195"/>
                    <a:pt x="11" y="195"/>
                  </a:cubicBezTo>
                  <a:cubicBezTo>
                    <a:pt x="12" y="195"/>
                    <a:pt x="12" y="195"/>
                    <a:pt x="12" y="195"/>
                  </a:cubicBezTo>
                  <a:cubicBezTo>
                    <a:pt x="12" y="195"/>
                    <a:pt x="12" y="195"/>
                    <a:pt x="12" y="195"/>
                  </a:cubicBezTo>
                  <a:close/>
                  <a:moveTo>
                    <a:pt x="8" y="196"/>
                  </a:moveTo>
                  <a:cubicBezTo>
                    <a:pt x="9" y="197"/>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4"/>
                  </a:cubicBezTo>
                  <a:cubicBezTo>
                    <a:pt x="44" y="193"/>
                    <a:pt x="43" y="193"/>
                    <a:pt x="43" y="193"/>
                  </a:cubicBezTo>
                  <a:cubicBezTo>
                    <a:pt x="43" y="194"/>
                    <a:pt x="43" y="194"/>
                    <a:pt x="42" y="194"/>
                  </a:cubicBezTo>
                  <a:lnTo>
                    <a:pt x="43" y="195"/>
                  </a:lnTo>
                  <a:close/>
                  <a:moveTo>
                    <a:pt x="58" y="193"/>
                  </a:moveTo>
                  <a:cubicBezTo>
                    <a:pt x="58" y="193"/>
                    <a:pt x="58" y="193"/>
                    <a:pt x="58" y="193"/>
                  </a:cubicBezTo>
                  <a:cubicBezTo>
                    <a:pt x="58" y="193"/>
                    <a:pt x="57" y="193"/>
                    <a:pt x="57" y="193"/>
                  </a:cubicBezTo>
                  <a:cubicBezTo>
                    <a:pt x="58"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6" y="193"/>
                    <a:pt x="25" y="193"/>
                  </a:cubicBezTo>
                  <a:cubicBezTo>
                    <a:pt x="25" y="193"/>
                    <a:pt x="25" y="193"/>
                    <a:pt x="25" y="192"/>
                  </a:cubicBezTo>
                  <a:cubicBezTo>
                    <a:pt x="24" y="192"/>
                    <a:pt x="24" y="192"/>
                    <a:pt x="23" y="192"/>
                  </a:cubicBezTo>
                  <a:cubicBezTo>
                    <a:pt x="23"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5"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6"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1"/>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90"/>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29" y="189"/>
                  </a:cubicBezTo>
                  <a:cubicBezTo>
                    <a:pt x="30" y="189"/>
                    <a:pt x="30" y="189"/>
                    <a:pt x="29"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6"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6" y="189"/>
                  </a:lnTo>
                  <a:close/>
                  <a:moveTo>
                    <a:pt x="14" y="182"/>
                  </a:moveTo>
                  <a:cubicBezTo>
                    <a:pt x="15" y="182"/>
                    <a:pt x="16" y="181"/>
                    <a:pt x="16" y="181"/>
                  </a:cubicBezTo>
                  <a:cubicBezTo>
                    <a:pt x="17" y="181"/>
                    <a:pt x="17" y="180"/>
                    <a:pt x="17" y="179"/>
                  </a:cubicBezTo>
                  <a:cubicBezTo>
                    <a:pt x="15" y="179"/>
                    <a:pt x="15" y="180"/>
                    <a:pt x="14" y="182"/>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2" y="145"/>
                  </a:cubicBezTo>
                  <a:cubicBezTo>
                    <a:pt x="33" y="145"/>
                    <a:pt x="33" y="145"/>
                    <a:pt x="33" y="145"/>
                  </a:cubicBezTo>
                  <a:close/>
                  <a:moveTo>
                    <a:pt x="55" y="99"/>
                  </a:moveTo>
                  <a:cubicBezTo>
                    <a:pt x="55" y="99"/>
                    <a:pt x="55" y="99"/>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9"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80"/>
                    <a:pt x="11" y="80"/>
                    <a:pt x="11" y="80"/>
                  </a:cubicBezTo>
                  <a:close/>
                  <a:moveTo>
                    <a:pt x="20" y="65"/>
                  </a:moveTo>
                  <a:cubicBezTo>
                    <a:pt x="20" y="65"/>
                    <a:pt x="20" y="65"/>
                    <a:pt x="19" y="65"/>
                  </a:cubicBezTo>
                  <a:cubicBezTo>
                    <a:pt x="19" y="64"/>
                    <a:pt x="19" y="65"/>
                    <a:pt x="19" y="65"/>
                  </a:cubicBezTo>
                  <a:cubicBezTo>
                    <a:pt x="19" y="65"/>
                    <a:pt x="19" y="65"/>
                    <a:pt x="19" y="65"/>
                  </a:cubicBezTo>
                  <a:cubicBezTo>
                    <a:pt x="19" y="65"/>
                    <a:pt x="20" y="65"/>
                    <a:pt x="20" y="65"/>
                  </a:cubicBezTo>
                  <a:close/>
                  <a:moveTo>
                    <a:pt x="51" y="54"/>
                  </a:moveTo>
                  <a:cubicBezTo>
                    <a:pt x="51" y="54"/>
                    <a:pt x="50" y="54"/>
                    <a:pt x="50" y="54"/>
                  </a:cubicBezTo>
                  <a:cubicBezTo>
                    <a:pt x="50" y="54"/>
                    <a:pt x="50" y="55"/>
                    <a:pt x="50" y="55"/>
                  </a:cubicBezTo>
                  <a:cubicBezTo>
                    <a:pt x="50" y="55"/>
                    <a:pt x="50" y="55"/>
                    <a:pt x="51" y="55"/>
                  </a:cubicBezTo>
                  <a:cubicBezTo>
                    <a:pt x="51" y="55"/>
                    <a:pt x="51" y="54"/>
                    <a:pt x="51" y="54"/>
                  </a:cubicBezTo>
                  <a:close/>
                  <a:moveTo>
                    <a:pt x="43" y="56"/>
                  </a:moveTo>
                  <a:cubicBezTo>
                    <a:pt x="43" y="55"/>
                    <a:pt x="43" y="55"/>
                    <a:pt x="44" y="55"/>
                  </a:cubicBezTo>
                  <a:cubicBezTo>
                    <a:pt x="44" y="55"/>
                    <a:pt x="44" y="54"/>
                    <a:pt x="45" y="54"/>
                  </a:cubicBezTo>
                  <a:cubicBezTo>
                    <a:pt x="44" y="54"/>
                    <a:pt x="43" y="54"/>
                    <a:pt x="43" y="53"/>
                  </a:cubicBezTo>
                  <a:cubicBezTo>
                    <a:pt x="43" y="52"/>
                    <a:pt x="43" y="52"/>
                    <a:pt x="42" y="52"/>
                  </a:cubicBezTo>
                  <a:cubicBezTo>
                    <a:pt x="43" y="53"/>
                    <a:pt x="43" y="53"/>
                    <a:pt x="43" y="54"/>
                  </a:cubicBezTo>
                  <a:cubicBezTo>
                    <a:pt x="43" y="55"/>
                    <a:pt x="43" y="55"/>
                    <a:pt x="43"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3"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6" y="34"/>
                    <a:pt x="26" y="35"/>
                  </a:cubicBezTo>
                  <a:cubicBezTo>
                    <a:pt x="26" y="35"/>
                    <a:pt x="26"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1"/>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3" y="30"/>
                  </a:cubicBezTo>
                  <a:cubicBezTo>
                    <a:pt x="13" y="30"/>
                    <a:pt x="13" y="30"/>
                    <a:pt x="13" y="29"/>
                  </a:cubicBezTo>
                  <a:cubicBezTo>
                    <a:pt x="13" y="29"/>
                    <a:pt x="13" y="29"/>
                    <a:pt x="12"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7"/>
                  </a:cubicBezTo>
                  <a:cubicBezTo>
                    <a:pt x="28" y="27"/>
                    <a:pt x="28" y="26"/>
                    <a:pt x="29" y="26"/>
                  </a:cubicBezTo>
                  <a:close/>
                  <a:moveTo>
                    <a:pt x="92" y="23"/>
                  </a:moveTo>
                  <a:cubicBezTo>
                    <a:pt x="92" y="22"/>
                    <a:pt x="92" y="22"/>
                    <a:pt x="92" y="22"/>
                  </a:cubicBezTo>
                  <a:cubicBezTo>
                    <a:pt x="92" y="22"/>
                    <a:pt x="92" y="22"/>
                    <a:pt x="92" y="23"/>
                  </a:cubicBezTo>
                  <a:cubicBezTo>
                    <a:pt x="92" y="23"/>
                    <a:pt x="92"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7"/>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3"/>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3" y="5"/>
                    <a:pt x="13" y="5"/>
                    <a:pt x="12"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2" y="6"/>
                  </a:cubicBezTo>
                  <a:cubicBezTo>
                    <a:pt x="72" y="6"/>
                    <a:pt x="72" y="5"/>
                    <a:pt x="72" y="5"/>
                  </a:cubicBezTo>
                  <a:cubicBezTo>
                    <a:pt x="72" y="5"/>
                    <a:pt x="72" y="4"/>
                    <a:pt x="71" y="4"/>
                  </a:cubicBezTo>
                  <a:close/>
                  <a:moveTo>
                    <a:pt x="64" y="4"/>
                  </a:moveTo>
                  <a:cubicBezTo>
                    <a:pt x="63" y="5"/>
                    <a:pt x="64" y="5"/>
                    <a:pt x="64" y="5"/>
                  </a:cubicBezTo>
                  <a:cubicBezTo>
                    <a:pt x="64" y="5"/>
                    <a:pt x="64" y="6"/>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4"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200"/>
                  </a:cubicBezTo>
                  <a:cubicBezTo>
                    <a:pt x="11" y="199"/>
                    <a:pt x="11" y="199"/>
                    <a:pt x="12" y="199"/>
                  </a:cubicBezTo>
                  <a:cubicBezTo>
                    <a:pt x="12" y="199"/>
                    <a:pt x="13" y="199"/>
                    <a:pt x="13" y="199"/>
                  </a:cubicBezTo>
                  <a:cubicBezTo>
                    <a:pt x="12" y="199"/>
                    <a:pt x="12" y="198"/>
                    <a:pt x="11" y="198"/>
                  </a:cubicBezTo>
                  <a:cubicBezTo>
                    <a:pt x="10" y="198"/>
                    <a:pt x="9"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3"/>
                    <a:pt x="9" y="203"/>
                    <a:pt x="9" y="203"/>
                  </a:cubicBezTo>
                  <a:cubicBezTo>
                    <a:pt x="9" y="203"/>
                    <a:pt x="10" y="203"/>
                    <a:pt x="10" y="203"/>
                  </a:cubicBezTo>
                  <a:lnTo>
                    <a:pt x="12" y="203"/>
                  </a:lnTo>
                  <a:cubicBezTo>
                    <a:pt x="12" y="203"/>
                    <a:pt x="12" y="203"/>
                    <a:pt x="12" y="203"/>
                  </a:cubicBezTo>
                  <a:cubicBezTo>
                    <a:pt x="11" y="203"/>
                    <a:pt x="11" y="204"/>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2" y="1"/>
                    <a:pt x="2" y="2"/>
                    <a:pt x="2" y="2"/>
                  </a:cubicBezTo>
                  <a:cubicBezTo>
                    <a:pt x="2" y="2"/>
                    <a:pt x="2" y="3"/>
                    <a:pt x="2" y="3"/>
                  </a:cubicBezTo>
                  <a:cubicBezTo>
                    <a:pt x="3" y="3"/>
                    <a:pt x="4" y="3"/>
                    <a:pt x="4" y="2"/>
                  </a:cubicBezTo>
                  <a:cubicBezTo>
                    <a:pt x="4" y="1"/>
                    <a:pt x="5" y="1"/>
                    <a:pt x="5" y="0"/>
                  </a:cubicBezTo>
                  <a:cubicBezTo>
                    <a:pt x="6" y="0"/>
                    <a:pt x="6" y="0"/>
                    <a:pt x="6" y="0"/>
                  </a:cubicBezTo>
                  <a:cubicBezTo>
                    <a:pt x="7" y="1"/>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1"/>
                    <a:pt x="60" y="1"/>
                    <a:pt x="60" y="1"/>
                  </a:cubicBezTo>
                  <a:cubicBezTo>
                    <a:pt x="61" y="1"/>
                    <a:pt x="61" y="1"/>
                    <a:pt x="61" y="2"/>
                  </a:cubicBezTo>
                  <a:cubicBezTo>
                    <a:pt x="61" y="1"/>
                    <a:pt x="62" y="1"/>
                    <a:pt x="63" y="1"/>
                  </a:cubicBezTo>
                  <a:cubicBezTo>
                    <a:pt x="63" y="0"/>
                    <a:pt x="64" y="0"/>
                    <a:pt x="65" y="0"/>
                  </a:cubicBezTo>
                  <a:cubicBezTo>
                    <a:pt x="66" y="0"/>
                    <a:pt x="67" y="0"/>
                    <a:pt x="67" y="1"/>
                  </a:cubicBezTo>
                  <a:cubicBezTo>
                    <a:pt x="68" y="1"/>
                    <a:pt x="69" y="1"/>
                    <a:pt x="69" y="2"/>
                  </a:cubicBezTo>
                  <a:cubicBezTo>
                    <a:pt x="69" y="2"/>
                    <a:pt x="69" y="2"/>
                    <a:pt x="70" y="2"/>
                  </a:cubicBezTo>
                  <a:cubicBezTo>
                    <a:pt x="70" y="1"/>
                    <a:pt x="70" y="1"/>
                    <a:pt x="70" y="1"/>
                  </a:cubicBezTo>
                  <a:cubicBezTo>
                    <a:pt x="70" y="1"/>
                    <a:pt x="70" y="1"/>
                    <a:pt x="70" y="0"/>
                  </a:cubicBezTo>
                  <a:cubicBezTo>
                    <a:pt x="70" y="0"/>
                    <a:pt x="70" y="0"/>
                    <a:pt x="71" y="0"/>
                  </a:cubicBezTo>
                  <a:cubicBezTo>
                    <a:pt x="73" y="1"/>
                    <a:pt x="75" y="1"/>
                    <a:pt x="77" y="1"/>
                  </a:cubicBezTo>
                  <a:lnTo>
                    <a:pt x="82" y="1"/>
                  </a:lnTo>
                  <a:cubicBezTo>
                    <a:pt x="83" y="1"/>
                    <a:pt x="85" y="1"/>
                    <a:pt x="87" y="0"/>
                  </a:cubicBezTo>
                  <a:cubicBezTo>
                    <a:pt x="88" y="0"/>
                    <a:pt x="90" y="0"/>
                    <a:pt x="93" y="0"/>
                  </a:cubicBezTo>
                  <a:lnTo>
                    <a:pt x="93"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1"/>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9"/>
                  </a:cubicBezTo>
                  <a:cubicBezTo>
                    <a:pt x="84"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1"/>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7" y="210"/>
                  </a:cubicBezTo>
                  <a:cubicBezTo>
                    <a:pt x="68" y="210"/>
                    <a:pt x="68" y="209"/>
                    <a:pt x="68" y="209"/>
                  </a:cubicBezTo>
                  <a:cubicBezTo>
                    <a:pt x="67" y="208"/>
                    <a:pt x="66" y="208"/>
                    <a:pt x="65" y="208"/>
                  </a:cubicBezTo>
                  <a:cubicBezTo>
                    <a:pt x="64" y="207"/>
                    <a:pt x="63" y="207"/>
                    <a:pt x="63" y="208"/>
                  </a:cubicBezTo>
                  <a:cubicBezTo>
                    <a:pt x="62" y="208"/>
                    <a:pt x="62" y="209"/>
                    <a:pt x="62" y="209"/>
                  </a:cubicBezTo>
                  <a:cubicBezTo>
                    <a:pt x="62" y="209"/>
                    <a:pt x="63" y="209"/>
                    <a:pt x="63" y="210"/>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3"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1" y="210"/>
                    <a:pt x="51" y="210"/>
                  </a:cubicBezTo>
                  <a:cubicBezTo>
                    <a:pt x="51" y="211"/>
                    <a:pt x="51" y="211"/>
                    <a:pt x="50" y="212"/>
                  </a:cubicBezTo>
                  <a:cubicBezTo>
                    <a:pt x="50" y="212"/>
                    <a:pt x="50" y="212"/>
                    <a:pt x="49" y="212"/>
                  </a:cubicBezTo>
                  <a:cubicBezTo>
                    <a:pt x="49" y="212"/>
                    <a:pt x="49" y="212"/>
                    <a:pt x="49" y="212"/>
                  </a:cubicBezTo>
                  <a:cubicBezTo>
                    <a:pt x="48" y="212"/>
                    <a:pt x="48" y="212"/>
                    <a:pt x="48" y="213"/>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5"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9"/>
                  </a:cubicBezTo>
                  <a:cubicBezTo>
                    <a:pt x="21"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10"/>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63">
              <a:extLst>
                <a:ext uri="{FF2B5EF4-FFF2-40B4-BE49-F238E27FC236}">
                  <a16:creationId xmlns:a16="http://schemas.microsoft.com/office/drawing/2014/main" id="{DD63D569-E3AB-46B2-9EAC-4EA286762FA3}"/>
                </a:ext>
              </a:extLst>
            </p:cNvPr>
            <p:cNvSpPr>
              <a:spLocks noEditPoints="1"/>
            </p:cNvSpPr>
            <p:nvPr/>
          </p:nvSpPr>
          <p:spPr bwMode="auto">
            <a:xfrm>
              <a:off x="6151510" y="5528887"/>
              <a:ext cx="101581" cy="177767"/>
            </a:xfrm>
            <a:custGeom>
              <a:avLst/>
              <a:gdLst>
                <a:gd name="T0" fmla="*/ 106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4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3 h 213"/>
                <a:gd name="T24" fmla="*/ 77 w 124"/>
                <a:gd name="T25" fmla="*/ 207 h 213"/>
                <a:gd name="T26" fmla="*/ 46 w 124"/>
                <a:gd name="T27" fmla="*/ 150 h 213"/>
                <a:gd name="T28" fmla="*/ 41 w 124"/>
                <a:gd name="T29" fmla="*/ 196 h 213"/>
                <a:gd name="T30" fmla="*/ 33 w 124"/>
                <a:gd name="T31" fmla="*/ 189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2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5 w 124"/>
                <a:gd name="T85" fmla="*/ 166 h 213"/>
                <a:gd name="T86" fmla="*/ 1 w 124"/>
                <a:gd name="T87" fmla="*/ 174 h 213"/>
                <a:gd name="T88" fmla="*/ 14 w 124"/>
                <a:gd name="T89" fmla="*/ 180 h 213"/>
                <a:gd name="T90" fmla="*/ 14 w 124"/>
                <a:gd name="T91" fmla="*/ 183 h 213"/>
                <a:gd name="T92" fmla="*/ 4 w 124"/>
                <a:gd name="T93" fmla="*/ 187 h 213"/>
                <a:gd name="T94" fmla="*/ 15 w 124"/>
                <a:gd name="T95" fmla="*/ 190 h 213"/>
                <a:gd name="T96" fmla="*/ 121 w 124"/>
                <a:gd name="T97" fmla="*/ 198 h 213"/>
                <a:gd name="T98" fmla="*/ 118 w 124"/>
                <a:gd name="T99" fmla="*/ 207 h 213"/>
                <a:gd name="T100" fmla="*/ 31 w 124"/>
                <a:gd name="T101" fmla="*/ 206 h 213"/>
                <a:gd name="T102" fmla="*/ 38 w 124"/>
                <a:gd name="T103" fmla="*/ 205 h 213"/>
                <a:gd name="T104" fmla="*/ 32 w 124"/>
                <a:gd name="T105" fmla="*/ 209 h 213"/>
                <a:gd name="T106" fmla="*/ 19 w 124"/>
                <a:gd name="T107" fmla="*/ 203 h 213"/>
                <a:gd name="T108" fmla="*/ 19 w 124"/>
                <a:gd name="T109" fmla="*/ 199 h 213"/>
                <a:gd name="T110" fmla="*/ 27 w 124"/>
                <a:gd name="T111" fmla="*/ 193 h 213"/>
                <a:gd name="T112" fmla="*/ 25 w 124"/>
                <a:gd name="T113" fmla="*/ 195 h 213"/>
                <a:gd name="T114" fmla="*/ 23 w 124"/>
                <a:gd name="T115" fmla="*/ 204 h 213"/>
                <a:gd name="T116" fmla="*/ 23 w 124"/>
                <a:gd name="T117" fmla="*/ 207 h 213"/>
                <a:gd name="T118" fmla="*/ 36 w 124"/>
                <a:gd name="T119" fmla="*/ 202 h 213"/>
                <a:gd name="T120" fmla="*/ 16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2"/>
                  </a:cubicBezTo>
                  <a:cubicBezTo>
                    <a:pt x="101" y="1"/>
                    <a:pt x="101" y="1"/>
                    <a:pt x="102" y="1"/>
                  </a:cubicBezTo>
                  <a:cubicBezTo>
                    <a:pt x="103" y="1"/>
                    <a:pt x="103" y="1"/>
                    <a:pt x="104" y="1"/>
                  </a:cubicBezTo>
                  <a:close/>
                  <a:moveTo>
                    <a:pt x="114" y="1"/>
                  </a:moveTo>
                  <a:cubicBezTo>
                    <a:pt x="114" y="1"/>
                    <a:pt x="114" y="1"/>
                    <a:pt x="114" y="1"/>
                  </a:cubicBezTo>
                  <a:cubicBezTo>
                    <a:pt x="114" y="2"/>
                    <a:pt x="114" y="2"/>
                    <a:pt x="114" y="2"/>
                  </a:cubicBezTo>
                  <a:cubicBezTo>
                    <a:pt x="113" y="1"/>
                    <a:pt x="113" y="1"/>
                    <a:pt x="114" y="1"/>
                  </a:cubicBezTo>
                  <a:cubicBezTo>
                    <a:pt x="114" y="1"/>
                    <a:pt x="114" y="1"/>
                    <a:pt x="114" y="1"/>
                  </a:cubicBezTo>
                  <a:close/>
                  <a:moveTo>
                    <a:pt x="123" y="4"/>
                  </a:moveTo>
                  <a:cubicBezTo>
                    <a:pt x="123" y="4"/>
                    <a:pt x="122" y="3"/>
                    <a:pt x="122" y="3"/>
                  </a:cubicBezTo>
                  <a:cubicBezTo>
                    <a:pt x="122" y="2"/>
                    <a:pt x="122" y="1"/>
                    <a:pt x="122" y="1"/>
                  </a:cubicBezTo>
                  <a:cubicBezTo>
                    <a:pt x="123" y="1"/>
                    <a:pt x="124" y="1"/>
                    <a:pt x="123" y="2"/>
                  </a:cubicBezTo>
                  <a:cubicBezTo>
                    <a:pt x="123" y="2"/>
                    <a:pt x="123" y="3"/>
                    <a:pt x="123" y="4"/>
                  </a:cubicBezTo>
                  <a:close/>
                  <a:moveTo>
                    <a:pt x="107" y="2"/>
                  </a:moveTo>
                  <a:cubicBezTo>
                    <a:pt x="107" y="2"/>
                    <a:pt x="107" y="2"/>
                    <a:pt x="107" y="3"/>
                  </a:cubicBezTo>
                  <a:cubicBezTo>
                    <a:pt x="107" y="3"/>
                    <a:pt x="106" y="3"/>
                    <a:pt x="106" y="3"/>
                  </a:cubicBezTo>
                  <a:cubicBezTo>
                    <a:pt x="106" y="2"/>
                    <a:pt x="106" y="2"/>
                    <a:pt x="106" y="2"/>
                  </a:cubicBezTo>
                  <a:cubicBezTo>
                    <a:pt x="107" y="2"/>
                    <a:pt x="107" y="2"/>
                    <a:pt x="107" y="2"/>
                  </a:cubicBezTo>
                  <a:close/>
                  <a:moveTo>
                    <a:pt x="111" y="3"/>
                  </a:moveTo>
                  <a:cubicBezTo>
                    <a:pt x="111" y="3"/>
                    <a:pt x="111" y="3"/>
                    <a:pt x="111" y="3"/>
                  </a:cubicBezTo>
                  <a:cubicBezTo>
                    <a:pt x="111" y="3"/>
                    <a:pt x="111" y="3"/>
                    <a:pt x="111" y="3"/>
                  </a:cubicBezTo>
                  <a:cubicBezTo>
                    <a:pt x="111" y="3"/>
                    <a:pt x="111" y="3"/>
                    <a:pt x="111" y="3"/>
                  </a:cubicBezTo>
                  <a:cubicBezTo>
                    <a:pt x="111" y="3"/>
                    <a:pt x="111" y="3"/>
                    <a:pt x="111"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1"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7" y="187"/>
                    <a:pt x="28" y="187"/>
                    <a:pt x="28" y="187"/>
                  </a:cubicBezTo>
                  <a:close/>
                  <a:moveTo>
                    <a:pt x="32" y="187"/>
                  </a:moveTo>
                  <a:cubicBezTo>
                    <a:pt x="32" y="187"/>
                    <a:pt x="33" y="187"/>
                    <a:pt x="33" y="187"/>
                  </a:cubicBezTo>
                  <a:cubicBezTo>
                    <a:pt x="33" y="187"/>
                    <a:pt x="33" y="188"/>
                    <a:pt x="33" y="188"/>
                  </a:cubicBezTo>
                  <a:cubicBezTo>
                    <a:pt x="33" y="189"/>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8"/>
                    <a:pt x="29" y="188"/>
                    <a:pt x="29" y="188"/>
                  </a:cubicBezTo>
                  <a:cubicBezTo>
                    <a:pt x="29" y="188"/>
                    <a:pt x="29" y="188"/>
                    <a:pt x="29" y="188"/>
                  </a:cubicBezTo>
                  <a:cubicBezTo>
                    <a:pt x="29" y="188"/>
                    <a:pt x="29" y="188"/>
                    <a:pt x="29" y="188"/>
                  </a:cubicBezTo>
                  <a:cubicBezTo>
                    <a:pt x="29" y="188"/>
                    <a:pt x="30" y="188"/>
                    <a:pt x="30" y="188"/>
                  </a:cubicBezTo>
                  <a:close/>
                  <a:moveTo>
                    <a:pt x="26" y="190"/>
                  </a:moveTo>
                  <a:cubicBezTo>
                    <a:pt x="25" y="190"/>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7" y="189"/>
                    <a:pt x="37" y="189"/>
                  </a:cubicBezTo>
                  <a:cubicBezTo>
                    <a:pt x="37" y="189"/>
                    <a:pt x="37" y="189"/>
                    <a:pt x="37" y="189"/>
                  </a:cubicBezTo>
                  <a:cubicBezTo>
                    <a:pt x="37" y="189"/>
                    <a:pt x="37" y="189"/>
                    <a:pt x="37" y="188"/>
                  </a:cubicBezTo>
                  <a:cubicBezTo>
                    <a:pt x="37" y="188"/>
                    <a:pt x="37" y="188"/>
                    <a:pt x="37" y="188"/>
                  </a:cubicBezTo>
                  <a:close/>
                  <a:moveTo>
                    <a:pt x="20" y="193"/>
                  </a:moveTo>
                  <a:cubicBezTo>
                    <a:pt x="20" y="192"/>
                    <a:pt x="20" y="192"/>
                    <a:pt x="19" y="191"/>
                  </a:cubicBezTo>
                  <a:cubicBezTo>
                    <a:pt x="19" y="191"/>
                    <a:pt x="19" y="191"/>
                    <a:pt x="19" y="190"/>
                  </a:cubicBezTo>
                  <a:cubicBezTo>
                    <a:pt x="19" y="190"/>
                    <a:pt x="20" y="191"/>
                    <a:pt x="20" y="191"/>
                  </a:cubicBezTo>
                  <a:cubicBezTo>
                    <a:pt x="20" y="191"/>
                    <a:pt x="21" y="192"/>
                    <a:pt x="21" y="192"/>
                  </a:cubicBezTo>
                  <a:cubicBezTo>
                    <a:pt x="21" y="192"/>
                    <a:pt x="21" y="193"/>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2"/>
                  </a:cubicBezTo>
                  <a:cubicBezTo>
                    <a:pt x="36" y="192"/>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6"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4"/>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0" y="194"/>
                    <a:pt x="20" y="194"/>
                  </a:cubicBezTo>
                  <a:cubicBezTo>
                    <a:pt x="20" y="194"/>
                    <a:pt x="20" y="194"/>
                    <a:pt x="20"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6"/>
                  </a:cubicBezTo>
                  <a:cubicBezTo>
                    <a:pt x="29" y="196"/>
                    <a:pt x="29" y="196"/>
                    <a:pt x="29" y="196"/>
                  </a:cubicBezTo>
                  <a:cubicBezTo>
                    <a:pt x="29" y="195"/>
                    <a:pt x="29" y="195"/>
                    <a:pt x="29" y="195"/>
                  </a:cubicBezTo>
                  <a:cubicBezTo>
                    <a:pt x="29" y="195"/>
                    <a:pt x="30" y="195"/>
                    <a:pt x="30" y="195"/>
                  </a:cubicBezTo>
                  <a:close/>
                  <a:moveTo>
                    <a:pt x="46" y="195"/>
                  </a:moveTo>
                  <a:cubicBezTo>
                    <a:pt x="46" y="195"/>
                    <a:pt x="46" y="196"/>
                    <a:pt x="46" y="196"/>
                  </a:cubicBezTo>
                  <a:cubicBezTo>
                    <a:pt x="46" y="196"/>
                    <a:pt x="46" y="196"/>
                    <a:pt x="46" y="196"/>
                  </a:cubicBezTo>
                  <a:cubicBezTo>
                    <a:pt x="45" y="196"/>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29" y="197"/>
                    <a:pt x="29" y="197"/>
                  </a:cubicBezTo>
                  <a:cubicBezTo>
                    <a:pt x="29" y="197"/>
                    <a:pt x="29" y="197"/>
                    <a:pt x="29" y="197"/>
                  </a:cubicBezTo>
                  <a:cubicBezTo>
                    <a:pt x="29" y="196"/>
                    <a:pt x="29" y="196"/>
                    <a:pt x="29" y="196"/>
                  </a:cubicBezTo>
                  <a:cubicBezTo>
                    <a:pt x="29"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9"/>
                  </a:cubicBezTo>
                  <a:cubicBezTo>
                    <a:pt x="12" y="198"/>
                    <a:pt x="12" y="198"/>
                    <a:pt x="12" y="198"/>
                  </a:cubicBezTo>
                  <a:cubicBezTo>
                    <a:pt x="12" y="198"/>
                    <a:pt x="12" y="198"/>
                    <a:pt x="12" y="198"/>
                  </a:cubicBezTo>
                  <a:cubicBezTo>
                    <a:pt x="12" y="199"/>
                    <a:pt x="12" y="199"/>
                    <a:pt x="12" y="199"/>
                  </a:cubicBezTo>
                  <a:close/>
                  <a:moveTo>
                    <a:pt x="32" y="198"/>
                  </a:moveTo>
                  <a:cubicBezTo>
                    <a:pt x="32" y="199"/>
                    <a:pt x="32" y="199"/>
                    <a:pt x="31" y="199"/>
                  </a:cubicBezTo>
                  <a:cubicBezTo>
                    <a:pt x="31" y="199"/>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200"/>
                    <a:pt x="45" y="200"/>
                    <a:pt x="44" y="200"/>
                  </a:cubicBezTo>
                  <a:cubicBezTo>
                    <a:pt x="44" y="200"/>
                    <a:pt x="44" y="200"/>
                    <a:pt x="44" y="200"/>
                  </a:cubicBezTo>
                  <a:cubicBezTo>
                    <a:pt x="43" y="200"/>
                    <a:pt x="43" y="200"/>
                    <a:pt x="43" y="200"/>
                  </a:cubicBezTo>
                  <a:cubicBezTo>
                    <a:pt x="43" y="201"/>
                    <a:pt x="42" y="201"/>
                    <a:pt x="42" y="202"/>
                  </a:cubicBezTo>
                  <a:cubicBezTo>
                    <a:pt x="42" y="202"/>
                    <a:pt x="41" y="202"/>
                    <a:pt x="41" y="202"/>
                  </a:cubicBezTo>
                  <a:close/>
                  <a:moveTo>
                    <a:pt x="45" y="200"/>
                  </a:moveTo>
                  <a:cubicBezTo>
                    <a:pt x="45" y="200"/>
                    <a:pt x="45" y="200"/>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4"/>
                    <a:pt x="8" y="204"/>
                    <a:pt x="7" y="204"/>
                  </a:cubicBezTo>
                  <a:close/>
                  <a:moveTo>
                    <a:pt x="12" y="200"/>
                  </a:moveTo>
                  <a:cubicBezTo>
                    <a:pt x="12" y="200"/>
                    <a:pt x="12" y="201"/>
                    <a:pt x="12" y="201"/>
                  </a:cubicBezTo>
                  <a:cubicBezTo>
                    <a:pt x="11" y="201"/>
                    <a:pt x="11" y="201"/>
                    <a:pt x="11" y="201"/>
                  </a:cubicBezTo>
                  <a:cubicBezTo>
                    <a:pt x="11" y="201"/>
                    <a:pt x="11" y="201"/>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4" y="204"/>
                  </a:cubicBezTo>
                  <a:cubicBezTo>
                    <a:pt x="15" y="204"/>
                    <a:pt x="15" y="204"/>
                    <a:pt x="15" y="205"/>
                  </a:cubicBezTo>
                  <a:cubicBezTo>
                    <a:pt x="15"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3" y="205"/>
                    <a:pt x="4" y="205"/>
                  </a:cubicBezTo>
                  <a:cubicBezTo>
                    <a:pt x="4" y="205"/>
                    <a:pt x="4" y="205"/>
                    <a:pt x="4" y="205"/>
                  </a:cubicBezTo>
                  <a:close/>
                  <a:moveTo>
                    <a:pt x="14" y="206"/>
                  </a:moveTo>
                  <a:cubicBezTo>
                    <a:pt x="14" y="207"/>
                    <a:pt x="14" y="207"/>
                    <a:pt x="14" y="207"/>
                  </a:cubicBezTo>
                  <a:cubicBezTo>
                    <a:pt x="13" y="207"/>
                    <a:pt x="13" y="207"/>
                    <a:pt x="13" y="206"/>
                  </a:cubicBezTo>
                  <a:cubicBezTo>
                    <a:pt x="13" y="206"/>
                    <a:pt x="14" y="206"/>
                    <a:pt x="14" y="206"/>
                  </a:cubicBezTo>
                  <a:cubicBezTo>
                    <a:pt x="14" y="206"/>
                    <a:pt x="14" y="206"/>
                    <a:pt x="14" y="206"/>
                  </a:cubicBezTo>
                  <a:close/>
                  <a:moveTo>
                    <a:pt x="84" y="207"/>
                  </a:moveTo>
                  <a:cubicBezTo>
                    <a:pt x="84"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7"/>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2"/>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10"/>
                  </a:moveTo>
                  <a:cubicBezTo>
                    <a:pt x="86" y="209"/>
                    <a:pt x="87" y="209"/>
                    <a:pt x="87" y="209"/>
                  </a:cubicBezTo>
                  <a:cubicBezTo>
                    <a:pt x="86" y="209"/>
                    <a:pt x="86" y="209"/>
                    <a:pt x="86" y="210"/>
                  </a:cubicBezTo>
                  <a:cubicBezTo>
                    <a:pt x="86" y="210"/>
                    <a:pt x="86" y="210"/>
                    <a:pt x="86" y="210"/>
                  </a:cubicBezTo>
                  <a:cubicBezTo>
                    <a:pt x="86" y="210"/>
                    <a:pt x="86" y="210"/>
                    <a:pt x="86" y="210"/>
                  </a:cubicBezTo>
                  <a:close/>
                  <a:moveTo>
                    <a:pt x="21" y="212"/>
                  </a:moveTo>
                  <a:cubicBezTo>
                    <a:pt x="21" y="212"/>
                    <a:pt x="21" y="213"/>
                    <a:pt x="20" y="213"/>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3"/>
                  </a:moveTo>
                  <a:cubicBezTo>
                    <a:pt x="7" y="211"/>
                    <a:pt x="8" y="211"/>
                    <a:pt x="9" y="211"/>
                  </a:cubicBezTo>
                  <a:cubicBezTo>
                    <a:pt x="10" y="211"/>
                    <a:pt x="12" y="211"/>
                    <a:pt x="13" y="211"/>
                  </a:cubicBezTo>
                  <a:cubicBezTo>
                    <a:pt x="12" y="212"/>
                    <a:pt x="11" y="212"/>
                    <a:pt x="10" y="212"/>
                  </a:cubicBezTo>
                  <a:cubicBezTo>
                    <a:pt x="9" y="212"/>
                    <a:pt x="8" y="212"/>
                    <a:pt x="7" y="213"/>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2"/>
                    <a:pt x="24" y="211"/>
                  </a:cubicBezTo>
                  <a:cubicBezTo>
                    <a:pt x="23" y="211"/>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1"/>
                    <a:pt x="42" y="211"/>
                  </a:cubicBezTo>
                  <a:cubicBezTo>
                    <a:pt x="42" y="212"/>
                    <a:pt x="41" y="213"/>
                    <a:pt x="40" y="213"/>
                  </a:cubicBezTo>
                  <a:close/>
                  <a:moveTo>
                    <a:pt x="81" y="212"/>
                  </a:moveTo>
                  <a:cubicBezTo>
                    <a:pt x="82" y="212"/>
                    <a:pt x="82" y="212"/>
                    <a:pt x="81" y="212"/>
                  </a:cubicBezTo>
                  <a:cubicBezTo>
                    <a:pt x="81" y="213"/>
                    <a:pt x="81" y="213"/>
                    <a:pt x="81" y="213"/>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8"/>
                    <a:pt x="112" y="8"/>
                    <a:pt x="112" y="8"/>
                  </a:cubicBezTo>
                  <a:lnTo>
                    <a:pt x="115" y="8"/>
                  </a:lnTo>
                  <a:cubicBezTo>
                    <a:pt x="115" y="7"/>
                    <a:pt x="115" y="7"/>
                    <a:pt x="115" y="7"/>
                  </a:cubicBezTo>
                  <a:cubicBezTo>
                    <a:pt x="116" y="7"/>
                    <a:pt x="116" y="7"/>
                    <a:pt x="116" y="7"/>
                  </a:cubicBezTo>
                  <a:cubicBezTo>
                    <a:pt x="116" y="7"/>
                    <a:pt x="116" y="7"/>
                    <a:pt x="116" y="6"/>
                  </a:cubicBezTo>
                  <a:cubicBezTo>
                    <a:pt x="116" y="6"/>
                    <a:pt x="117" y="6"/>
                    <a:pt x="117" y="6"/>
                  </a:cubicBezTo>
                  <a:cubicBezTo>
                    <a:pt x="117" y="5"/>
                    <a:pt x="117" y="5"/>
                    <a:pt x="117" y="5"/>
                  </a:cubicBezTo>
                  <a:cubicBezTo>
                    <a:pt x="118" y="5"/>
                    <a:pt x="118" y="5"/>
                    <a:pt x="118" y="5"/>
                  </a:cubicBezTo>
                  <a:cubicBezTo>
                    <a:pt x="118"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3" y="208"/>
                  </a:cubicBezTo>
                  <a:cubicBezTo>
                    <a:pt x="123" y="208"/>
                    <a:pt x="122" y="208"/>
                    <a:pt x="122" y="209"/>
                  </a:cubicBezTo>
                  <a:cubicBezTo>
                    <a:pt x="121" y="209"/>
                    <a:pt x="121" y="209"/>
                    <a:pt x="120" y="210"/>
                  </a:cubicBezTo>
                  <a:cubicBezTo>
                    <a:pt x="120" y="210"/>
                    <a:pt x="120" y="210"/>
                    <a:pt x="121" y="210"/>
                  </a:cubicBezTo>
                  <a:cubicBezTo>
                    <a:pt x="121" y="210"/>
                    <a:pt x="121" y="210"/>
                    <a:pt x="122" y="210"/>
                  </a:cubicBezTo>
                  <a:cubicBezTo>
                    <a:pt x="122" y="210"/>
                    <a:pt x="123" y="210"/>
                    <a:pt x="123" y="210"/>
                  </a:cubicBezTo>
                  <a:cubicBezTo>
                    <a:pt x="123" y="210"/>
                    <a:pt x="123" y="210"/>
                    <a:pt x="123" y="211"/>
                  </a:cubicBezTo>
                  <a:cubicBezTo>
                    <a:pt x="123" y="211"/>
                    <a:pt x="123" y="211"/>
                    <a:pt x="123" y="212"/>
                  </a:cubicBezTo>
                  <a:cubicBezTo>
                    <a:pt x="123" y="212"/>
                    <a:pt x="123" y="212"/>
                    <a:pt x="123" y="213"/>
                  </a:cubicBezTo>
                  <a:cubicBezTo>
                    <a:pt x="122" y="212"/>
                    <a:pt x="121" y="212"/>
                    <a:pt x="119" y="212"/>
                  </a:cubicBezTo>
                  <a:cubicBezTo>
                    <a:pt x="118" y="212"/>
                    <a:pt x="116" y="212"/>
                    <a:pt x="114" y="213"/>
                  </a:cubicBezTo>
                  <a:cubicBezTo>
                    <a:pt x="112" y="213"/>
                    <a:pt x="111" y="213"/>
                    <a:pt x="109" y="213"/>
                  </a:cubicBezTo>
                  <a:cubicBezTo>
                    <a:pt x="107" y="213"/>
                    <a:pt x="106" y="213"/>
                    <a:pt x="104" y="213"/>
                  </a:cubicBezTo>
                  <a:cubicBezTo>
                    <a:pt x="104" y="212"/>
                    <a:pt x="104" y="212"/>
                    <a:pt x="103" y="212"/>
                  </a:cubicBezTo>
                  <a:cubicBezTo>
                    <a:pt x="103" y="212"/>
                    <a:pt x="103" y="212"/>
                    <a:pt x="103" y="211"/>
                  </a:cubicBezTo>
                  <a:cubicBezTo>
                    <a:pt x="103" y="212"/>
                    <a:pt x="103" y="212"/>
                    <a:pt x="103" y="212"/>
                  </a:cubicBezTo>
                  <a:cubicBezTo>
                    <a:pt x="103" y="212"/>
                    <a:pt x="103" y="213"/>
                    <a:pt x="102" y="213"/>
                  </a:cubicBezTo>
                  <a:cubicBezTo>
                    <a:pt x="102" y="213"/>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3"/>
                    <a:pt x="100" y="213"/>
                  </a:cubicBezTo>
                  <a:cubicBezTo>
                    <a:pt x="98" y="213"/>
                    <a:pt x="98" y="213"/>
                    <a:pt x="97" y="212"/>
                  </a:cubicBezTo>
                  <a:cubicBezTo>
                    <a:pt x="96" y="211"/>
                    <a:pt x="96" y="211"/>
                    <a:pt x="95" y="211"/>
                  </a:cubicBezTo>
                  <a:cubicBezTo>
                    <a:pt x="95" y="210"/>
                    <a:pt x="95" y="209"/>
                    <a:pt x="95"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6"/>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3" y="208"/>
                    <a:pt x="83" y="209"/>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9"/>
                  </a:cubicBezTo>
                  <a:cubicBezTo>
                    <a:pt x="77" y="208"/>
                    <a:pt x="77"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2"/>
                    <a:pt x="71" y="198"/>
                    <a:pt x="70" y="194"/>
                  </a:cubicBezTo>
                  <a:cubicBezTo>
                    <a:pt x="68"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5" y="166"/>
                  </a:cubicBezTo>
                  <a:cubicBezTo>
                    <a:pt x="65" y="164"/>
                    <a:pt x="65" y="163"/>
                    <a:pt x="65" y="161"/>
                  </a:cubicBezTo>
                  <a:cubicBezTo>
                    <a:pt x="64" y="161"/>
                    <a:pt x="64" y="162"/>
                    <a:pt x="64" y="162"/>
                  </a:cubicBezTo>
                  <a:cubicBezTo>
                    <a:pt x="64" y="163"/>
                    <a:pt x="64" y="164"/>
                    <a:pt x="63" y="164"/>
                  </a:cubicBezTo>
                  <a:cubicBezTo>
                    <a:pt x="63" y="165"/>
                    <a:pt x="63" y="166"/>
                    <a:pt x="63" y="166"/>
                  </a:cubicBezTo>
                  <a:cubicBezTo>
                    <a:pt x="63" y="167"/>
                    <a:pt x="62" y="167"/>
                    <a:pt x="62" y="168"/>
                  </a:cubicBezTo>
                  <a:cubicBezTo>
                    <a:pt x="61" y="166"/>
                    <a:pt x="61" y="165"/>
                    <a:pt x="60" y="163"/>
                  </a:cubicBezTo>
                  <a:cubicBezTo>
                    <a:pt x="60" y="162"/>
                    <a:pt x="60" y="161"/>
                    <a:pt x="60" y="160"/>
                  </a:cubicBezTo>
                  <a:cubicBezTo>
                    <a:pt x="59" y="159"/>
                    <a:pt x="59" y="158"/>
                    <a:pt x="58" y="157"/>
                  </a:cubicBezTo>
                  <a:cubicBezTo>
                    <a:pt x="58" y="156"/>
                    <a:pt x="58" y="154"/>
                    <a:pt x="57" y="153"/>
                  </a:cubicBezTo>
                  <a:cubicBezTo>
                    <a:pt x="57" y="151"/>
                    <a:pt x="56" y="149"/>
                    <a:pt x="55" y="147"/>
                  </a:cubicBezTo>
                  <a:cubicBezTo>
                    <a:pt x="55" y="145"/>
                    <a:pt x="54" y="143"/>
                    <a:pt x="53" y="140"/>
                  </a:cubicBezTo>
                  <a:cubicBezTo>
                    <a:pt x="53" y="139"/>
                    <a:pt x="53" y="138"/>
                    <a:pt x="52" y="137"/>
                  </a:cubicBezTo>
                  <a:cubicBezTo>
                    <a:pt x="52" y="136"/>
                    <a:pt x="52" y="135"/>
                    <a:pt x="52" y="134"/>
                  </a:cubicBezTo>
                  <a:cubicBezTo>
                    <a:pt x="52" y="133"/>
                    <a:pt x="51" y="132"/>
                    <a:pt x="51" y="132"/>
                  </a:cubicBezTo>
                  <a:cubicBezTo>
                    <a:pt x="51" y="131"/>
                    <a:pt x="50" y="131"/>
                    <a:pt x="50" y="130"/>
                  </a:cubicBezTo>
                  <a:cubicBezTo>
                    <a:pt x="49" y="126"/>
                    <a:pt x="48" y="123"/>
                    <a:pt x="47" y="118"/>
                  </a:cubicBezTo>
                  <a:cubicBezTo>
                    <a:pt x="47" y="121"/>
                    <a:pt x="46" y="123"/>
                    <a:pt x="46" y="125"/>
                  </a:cubicBezTo>
                  <a:cubicBezTo>
                    <a:pt x="46" y="128"/>
                    <a:pt x="46" y="130"/>
                    <a:pt x="46" y="133"/>
                  </a:cubicBezTo>
                  <a:cubicBezTo>
                    <a:pt x="47" y="135"/>
                    <a:pt x="47" y="138"/>
                    <a:pt x="47" y="140"/>
                  </a:cubicBezTo>
                  <a:cubicBezTo>
                    <a:pt x="47" y="143"/>
                    <a:pt x="47" y="145"/>
                    <a:pt x="46" y="148"/>
                  </a:cubicBezTo>
                  <a:cubicBezTo>
                    <a:pt x="46" y="149"/>
                    <a:pt x="46" y="149"/>
                    <a:pt x="46" y="150"/>
                  </a:cubicBezTo>
                  <a:cubicBezTo>
                    <a:pt x="46" y="150"/>
                    <a:pt x="46" y="150"/>
                    <a:pt x="46" y="151"/>
                  </a:cubicBezTo>
                  <a:cubicBezTo>
                    <a:pt x="47" y="153"/>
                    <a:pt x="47" y="154"/>
                    <a:pt x="46" y="155"/>
                  </a:cubicBezTo>
                  <a:cubicBezTo>
                    <a:pt x="46" y="156"/>
                    <a:pt x="46" y="157"/>
                    <a:pt x="46" y="158"/>
                  </a:cubicBezTo>
                  <a:cubicBezTo>
                    <a:pt x="46" y="159"/>
                    <a:pt x="46" y="159"/>
                    <a:pt x="46" y="160"/>
                  </a:cubicBezTo>
                  <a:cubicBezTo>
                    <a:pt x="46" y="161"/>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6" y="178"/>
                    <a:pt x="46" y="180"/>
                    <a:pt x="46" y="183"/>
                  </a:cubicBezTo>
                  <a:cubicBezTo>
                    <a:pt x="46" y="185"/>
                    <a:pt x="46" y="187"/>
                    <a:pt x="46" y="189"/>
                  </a:cubicBezTo>
                  <a:cubicBezTo>
                    <a:pt x="46" y="189"/>
                    <a:pt x="46" y="189"/>
                    <a:pt x="46" y="189"/>
                  </a:cubicBezTo>
                  <a:cubicBezTo>
                    <a:pt x="46" y="190"/>
                    <a:pt x="46" y="190"/>
                    <a:pt x="46" y="190"/>
                  </a:cubicBezTo>
                  <a:cubicBezTo>
                    <a:pt x="45" y="190"/>
                    <a:pt x="45" y="191"/>
                    <a:pt x="44" y="191"/>
                  </a:cubicBezTo>
                  <a:cubicBezTo>
                    <a:pt x="44" y="192"/>
                    <a:pt x="43" y="192"/>
                    <a:pt x="42" y="192"/>
                  </a:cubicBezTo>
                  <a:cubicBezTo>
                    <a:pt x="42" y="192"/>
                    <a:pt x="42" y="193"/>
                    <a:pt x="43" y="193"/>
                  </a:cubicBezTo>
                  <a:cubicBezTo>
                    <a:pt x="43" y="193"/>
                    <a:pt x="43" y="194"/>
                    <a:pt x="44" y="194"/>
                  </a:cubicBezTo>
                  <a:cubicBezTo>
                    <a:pt x="44" y="194"/>
                    <a:pt x="44" y="194"/>
                    <a:pt x="44" y="194"/>
                  </a:cubicBezTo>
                  <a:cubicBezTo>
                    <a:pt x="44" y="194"/>
                    <a:pt x="44" y="193"/>
                    <a:pt x="44" y="193"/>
                  </a:cubicBezTo>
                  <a:cubicBezTo>
                    <a:pt x="44" y="193"/>
                    <a:pt x="43" y="193"/>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8"/>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8" y="196"/>
                    <a:pt x="38" y="196"/>
                  </a:cubicBezTo>
                  <a:cubicBezTo>
                    <a:pt x="38" y="195"/>
                    <a:pt x="38" y="195"/>
                    <a:pt x="38" y="195"/>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2"/>
                  </a:cubicBezTo>
                  <a:cubicBezTo>
                    <a:pt x="39" y="191"/>
                    <a:pt x="39" y="192"/>
                    <a:pt x="38" y="192"/>
                  </a:cubicBezTo>
                  <a:cubicBezTo>
                    <a:pt x="38" y="193"/>
                    <a:pt x="38" y="193"/>
                    <a:pt x="37" y="193"/>
                  </a:cubicBezTo>
                  <a:cubicBezTo>
                    <a:pt x="37" y="192"/>
                    <a:pt x="37" y="191"/>
                    <a:pt x="37" y="191"/>
                  </a:cubicBezTo>
                  <a:cubicBezTo>
                    <a:pt x="37" y="191"/>
                    <a:pt x="38" y="190"/>
                    <a:pt x="38" y="190"/>
                  </a:cubicBezTo>
                  <a:cubicBezTo>
                    <a:pt x="38" y="190"/>
                    <a:pt x="38" y="190"/>
                    <a:pt x="39" y="189"/>
                  </a:cubicBezTo>
                  <a:cubicBezTo>
                    <a:pt x="39" y="189"/>
                    <a:pt x="39" y="189"/>
                    <a:pt x="39" y="189"/>
                  </a:cubicBezTo>
                  <a:cubicBezTo>
                    <a:pt x="39" y="188"/>
                    <a:pt x="38" y="188"/>
                    <a:pt x="38" y="188"/>
                  </a:cubicBezTo>
                  <a:cubicBezTo>
                    <a:pt x="38" y="188"/>
                    <a:pt x="37" y="188"/>
                    <a:pt x="37" y="188"/>
                  </a:cubicBezTo>
                  <a:cubicBezTo>
                    <a:pt x="37" y="188"/>
                    <a:pt x="36" y="188"/>
                    <a:pt x="36" y="188"/>
                  </a:cubicBezTo>
                  <a:cubicBezTo>
                    <a:pt x="36" y="188"/>
                    <a:pt x="35" y="188"/>
                    <a:pt x="34" y="188"/>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3"/>
                    <a:pt x="34" y="193"/>
                    <a:pt x="33" y="193"/>
                  </a:cubicBezTo>
                  <a:cubicBezTo>
                    <a:pt x="34" y="192"/>
                    <a:pt x="34" y="192"/>
                    <a:pt x="33" y="191"/>
                  </a:cubicBezTo>
                  <a:cubicBezTo>
                    <a:pt x="33" y="191"/>
                    <a:pt x="34" y="190"/>
                    <a:pt x="35" y="190"/>
                  </a:cubicBezTo>
                  <a:cubicBezTo>
                    <a:pt x="34" y="190"/>
                    <a:pt x="34" y="189"/>
                    <a:pt x="33" y="189"/>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7" y="185"/>
                  </a:cubicBezTo>
                  <a:cubicBezTo>
                    <a:pt x="27" y="185"/>
                    <a:pt x="26" y="185"/>
                    <a:pt x="25" y="185"/>
                  </a:cubicBezTo>
                  <a:cubicBezTo>
                    <a:pt x="24" y="185"/>
                    <a:pt x="24" y="185"/>
                    <a:pt x="24" y="185"/>
                  </a:cubicBezTo>
                  <a:cubicBezTo>
                    <a:pt x="24" y="186"/>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1"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4" y="191"/>
                  </a:cubicBezTo>
                  <a:cubicBezTo>
                    <a:pt x="14" y="191"/>
                    <a:pt x="14" y="191"/>
                    <a:pt x="14" y="192"/>
                  </a:cubicBezTo>
                  <a:cubicBezTo>
                    <a:pt x="15" y="192"/>
                    <a:pt x="15" y="192"/>
                    <a:pt x="16" y="192"/>
                  </a:cubicBezTo>
                  <a:cubicBezTo>
                    <a:pt x="16" y="192"/>
                    <a:pt x="15" y="193"/>
                    <a:pt x="15" y="193"/>
                  </a:cubicBezTo>
                  <a:cubicBezTo>
                    <a:pt x="15" y="193"/>
                    <a:pt x="14" y="193"/>
                    <a:pt x="14" y="193"/>
                  </a:cubicBezTo>
                  <a:cubicBezTo>
                    <a:pt x="14" y="193"/>
                    <a:pt x="13"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1"/>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8"/>
                    <a:pt x="9" y="198"/>
                    <a:pt x="10" y="198"/>
                  </a:cubicBezTo>
                  <a:cubicBezTo>
                    <a:pt x="10" y="199"/>
                    <a:pt x="9" y="199"/>
                    <a:pt x="9" y="199"/>
                  </a:cubicBezTo>
                  <a:cubicBezTo>
                    <a:pt x="9" y="198"/>
                    <a:pt x="9" y="198"/>
                    <a:pt x="8" y="198"/>
                  </a:cubicBezTo>
                  <a:cubicBezTo>
                    <a:pt x="8" y="199"/>
                    <a:pt x="8" y="199"/>
                    <a:pt x="7" y="200"/>
                  </a:cubicBezTo>
                  <a:cubicBezTo>
                    <a:pt x="7" y="200"/>
                    <a:pt x="6" y="200"/>
                    <a:pt x="6" y="201"/>
                  </a:cubicBezTo>
                  <a:cubicBezTo>
                    <a:pt x="6" y="201"/>
                    <a:pt x="6" y="201"/>
                    <a:pt x="6" y="200"/>
                  </a:cubicBezTo>
                  <a:cubicBezTo>
                    <a:pt x="6" y="199"/>
                    <a:pt x="5" y="199"/>
                    <a:pt x="5" y="199"/>
                  </a:cubicBezTo>
                  <a:cubicBezTo>
                    <a:pt x="4" y="199"/>
                    <a:pt x="4" y="200"/>
                    <a:pt x="3" y="200"/>
                  </a:cubicBezTo>
                  <a:cubicBezTo>
                    <a:pt x="3" y="201"/>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6"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0" y="199"/>
                    <a:pt x="1" y="199"/>
                  </a:cubicBezTo>
                  <a:cubicBezTo>
                    <a:pt x="1" y="199"/>
                    <a:pt x="0" y="199"/>
                    <a:pt x="0" y="198"/>
                  </a:cubicBezTo>
                  <a:cubicBezTo>
                    <a:pt x="0" y="198"/>
                    <a:pt x="0" y="197"/>
                    <a:pt x="0" y="197"/>
                  </a:cubicBezTo>
                  <a:cubicBezTo>
                    <a:pt x="0" y="196"/>
                    <a:pt x="0" y="195"/>
                    <a:pt x="0" y="195"/>
                  </a:cubicBezTo>
                  <a:cubicBezTo>
                    <a:pt x="0" y="194"/>
                    <a:pt x="0" y="194"/>
                    <a:pt x="1" y="194"/>
                  </a:cubicBezTo>
                  <a:cubicBezTo>
                    <a:pt x="1" y="193"/>
                    <a:pt x="1" y="193"/>
                    <a:pt x="0" y="192"/>
                  </a:cubicBezTo>
                  <a:cubicBezTo>
                    <a:pt x="0" y="192"/>
                    <a:pt x="0" y="191"/>
                    <a:pt x="0" y="190"/>
                  </a:cubicBezTo>
                  <a:cubicBezTo>
                    <a:pt x="1" y="191"/>
                    <a:pt x="2" y="191"/>
                    <a:pt x="1" y="193"/>
                  </a:cubicBezTo>
                  <a:cubicBezTo>
                    <a:pt x="2" y="192"/>
                    <a:pt x="3" y="192"/>
                    <a:pt x="3" y="193"/>
                  </a:cubicBezTo>
                  <a:cubicBezTo>
                    <a:pt x="3" y="193"/>
                    <a:pt x="2" y="193"/>
                    <a:pt x="3" y="194"/>
                  </a:cubicBezTo>
                  <a:cubicBezTo>
                    <a:pt x="3" y="194"/>
                    <a:pt x="3" y="194"/>
                    <a:pt x="4" y="195"/>
                  </a:cubicBezTo>
                  <a:cubicBezTo>
                    <a:pt x="4" y="195"/>
                    <a:pt x="3" y="195"/>
                    <a:pt x="3" y="195"/>
                  </a:cubicBezTo>
                  <a:lnTo>
                    <a:pt x="2" y="195"/>
                  </a:lnTo>
                  <a:cubicBezTo>
                    <a:pt x="2" y="195"/>
                    <a:pt x="2" y="195"/>
                    <a:pt x="1" y="195"/>
                  </a:cubicBezTo>
                  <a:cubicBezTo>
                    <a:pt x="1" y="196"/>
                    <a:pt x="1" y="196"/>
                    <a:pt x="1" y="197"/>
                  </a:cubicBezTo>
                  <a:cubicBezTo>
                    <a:pt x="2" y="197"/>
                    <a:pt x="2" y="197"/>
                    <a:pt x="2" y="197"/>
                  </a:cubicBezTo>
                  <a:cubicBezTo>
                    <a:pt x="3" y="197"/>
                    <a:pt x="3" y="197"/>
                    <a:pt x="4" y="197"/>
                  </a:cubicBezTo>
                  <a:cubicBezTo>
                    <a:pt x="4" y="197"/>
                    <a:pt x="5" y="197"/>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4"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5" y="194"/>
                    <a:pt x="5" y="194"/>
                  </a:cubicBezTo>
                  <a:cubicBezTo>
                    <a:pt x="5" y="193"/>
                    <a:pt x="5" y="193"/>
                    <a:pt x="5" y="192"/>
                  </a:cubicBezTo>
                  <a:cubicBezTo>
                    <a:pt x="5" y="192"/>
                    <a:pt x="5" y="191"/>
                    <a:pt x="6" y="191"/>
                  </a:cubicBezTo>
                  <a:cubicBezTo>
                    <a:pt x="6" y="191"/>
                    <a:pt x="6" y="191"/>
                    <a:pt x="6" y="190"/>
                  </a:cubicBezTo>
                  <a:cubicBezTo>
                    <a:pt x="6" y="190"/>
                    <a:pt x="6" y="190"/>
                    <a:pt x="6" y="190"/>
                  </a:cubicBezTo>
                  <a:cubicBezTo>
                    <a:pt x="6" y="189"/>
                    <a:pt x="6" y="189"/>
                    <a:pt x="7" y="189"/>
                  </a:cubicBezTo>
                  <a:cubicBezTo>
                    <a:pt x="8" y="190"/>
                    <a:pt x="8" y="190"/>
                    <a:pt x="9" y="190"/>
                  </a:cubicBezTo>
                  <a:cubicBezTo>
                    <a:pt x="9" y="189"/>
                    <a:pt x="9" y="189"/>
                    <a:pt x="9" y="189"/>
                  </a:cubicBezTo>
                  <a:cubicBezTo>
                    <a:pt x="8"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2" y="188"/>
                  </a:cubicBezTo>
                  <a:cubicBezTo>
                    <a:pt x="2" y="188"/>
                    <a:pt x="2" y="188"/>
                    <a:pt x="2" y="188"/>
                  </a:cubicBezTo>
                  <a:cubicBezTo>
                    <a:pt x="2" y="188"/>
                    <a:pt x="1" y="188"/>
                    <a:pt x="1" y="188"/>
                  </a:cubicBezTo>
                  <a:cubicBezTo>
                    <a:pt x="1" y="187"/>
                    <a:pt x="2" y="187"/>
                    <a:pt x="2" y="187"/>
                  </a:cubicBezTo>
                  <a:cubicBezTo>
                    <a:pt x="2" y="187"/>
                    <a:pt x="2" y="187"/>
                    <a:pt x="1"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5"/>
                    <a:pt x="0" y="161"/>
                  </a:cubicBezTo>
                  <a:cubicBezTo>
                    <a:pt x="0" y="157"/>
                    <a:pt x="0" y="154"/>
                    <a:pt x="0" y="150"/>
                  </a:cubicBezTo>
                  <a:cubicBezTo>
                    <a:pt x="0" y="147"/>
                    <a:pt x="0" y="143"/>
                    <a:pt x="0" y="140"/>
                  </a:cubicBezTo>
                  <a:cubicBezTo>
                    <a:pt x="0" y="129"/>
                    <a:pt x="0" y="117"/>
                    <a:pt x="0" y="105"/>
                  </a:cubicBezTo>
                  <a:cubicBezTo>
                    <a:pt x="0" y="93"/>
                    <a:pt x="0" y="81"/>
                    <a:pt x="0" y="69"/>
                  </a:cubicBezTo>
                  <a:cubicBezTo>
                    <a:pt x="0" y="57"/>
                    <a:pt x="0" y="46"/>
                    <a:pt x="0" y="34"/>
                  </a:cubicBezTo>
                  <a:cubicBezTo>
                    <a:pt x="0" y="22"/>
                    <a:pt x="0" y="11"/>
                    <a:pt x="0" y="0"/>
                  </a:cubicBezTo>
                  <a:cubicBezTo>
                    <a:pt x="3" y="1"/>
                    <a:pt x="5" y="1"/>
                    <a:pt x="7" y="1"/>
                  </a:cubicBezTo>
                  <a:cubicBezTo>
                    <a:pt x="9" y="0"/>
                    <a:pt x="10" y="1"/>
                    <a:pt x="12" y="2"/>
                  </a:cubicBezTo>
                  <a:cubicBezTo>
                    <a:pt x="12" y="2"/>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3"/>
                    <a:pt x="17" y="2"/>
                    <a:pt x="17" y="2"/>
                  </a:cubicBezTo>
                  <a:cubicBezTo>
                    <a:pt x="17" y="2"/>
                    <a:pt x="18" y="2"/>
                    <a:pt x="18" y="2"/>
                  </a:cubicBezTo>
                  <a:cubicBezTo>
                    <a:pt x="18" y="2"/>
                    <a:pt x="19" y="2"/>
                    <a:pt x="19" y="2"/>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7"/>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6" y="95"/>
                    <a:pt x="77" y="95"/>
                    <a:pt x="77" y="95"/>
                  </a:cubicBezTo>
                  <a:cubicBezTo>
                    <a:pt x="77" y="93"/>
                    <a:pt x="77" y="92"/>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5" y="67"/>
                    <a:pt x="85" y="67"/>
                    <a:pt x="85" y="66"/>
                  </a:cubicBezTo>
                  <a:cubicBezTo>
                    <a:pt x="85" y="66"/>
                    <a:pt x="85" y="65"/>
                    <a:pt x="85" y="65"/>
                  </a:cubicBezTo>
                  <a:cubicBezTo>
                    <a:pt x="85" y="64"/>
                    <a:pt x="86" y="64"/>
                    <a:pt x="86" y="64"/>
                  </a:cubicBezTo>
                  <a:cubicBezTo>
                    <a:pt x="86" y="64"/>
                    <a:pt x="86" y="64"/>
                    <a:pt x="86" y="63"/>
                  </a:cubicBezTo>
                  <a:cubicBezTo>
                    <a:pt x="86" y="63"/>
                    <a:pt x="86" y="62"/>
                    <a:pt x="86" y="62"/>
                  </a:cubicBezTo>
                  <a:cubicBezTo>
                    <a:pt x="86" y="61"/>
                    <a:pt x="86" y="61"/>
                    <a:pt x="86" y="60"/>
                  </a:cubicBezTo>
                  <a:cubicBezTo>
                    <a:pt x="87" y="59"/>
                    <a:pt x="87" y="58"/>
                    <a:pt x="88" y="57"/>
                  </a:cubicBezTo>
                  <a:cubicBezTo>
                    <a:pt x="89" y="56"/>
                    <a:pt x="89" y="55"/>
                    <a:pt x="89" y="55"/>
                  </a:cubicBezTo>
                  <a:cubicBezTo>
                    <a:pt x="89" y="54"/>
                    <a:pt x="89" y="54"/>
                    <a:pt x="89" y="54"/>
                  </a:cubicBezTo>
                  <a:cubicBezTo>
                    <a:pt x="88" y="54"/>
                    <a:pt x="88" y="54"/>
                    <a:pt x="87" y="54"/>
                  </a:cubicBezTo>
                  <a:cubicBezTo>
                    <a:pt x="87"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1"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1"/>
                    <a:pt x="83" y="0"/>
                  </a:cubicBezTo>
                  <a:cubicBezTo>
                    <a:pt x="84" y="0"/>
                    <a:pt x="85" y="0"/>
                    <a:pt x="86" y="0"/>
                  </a:cubicBezTo>
                  <a:cubicBezTo>
                    <a:pt x="87" y="0"/>
                    <a:pt x="88" y="0"/>
                    <a:pt x="88" y="0"/>
                  </a:cubicBezTo>
                  <a:lnTo>
                    <a:pt x="89" y="0"/>
                  </a:lnTo>
                  <a:cubicBezTo>
                    <a:pt x="89" y="1"/>
                    <a:pt x="89" y="1"/>
                    <a:pt x="89" y="1"/>
                  </a:cubicBezTo>
                  <a:lnTo>
                    <a:pt x="89" y="2"/>
                  </a:lnTo>
                  <a:cubicBezTo>
                    <a:pt x="89" y="2"/>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2"/>
                    <a:pt x="96" y="2"/>
                    <a:pt x="95" y="2"/>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99" y="7"/>
                  </a:cubicBezTo>
                  <a:cubicBezTo>
                    <a:pt x="99" y="7"/>
                    <a:pt x="99" y="7"/>
                    <a:pt x="99" y="7"/>
                  </a:cubicBezTo>
                  <a:cubicBezTo>
                    <a:pt x="99" y="7"/>
                    <a:pt x="98" y="7"/>
                    <a:pt x="98" y="7"/>
                  </a:cubicBezTo>
                  <a:cubicBezTo>
                    <a:pt x="98" y="8"/>
                    <a:pt x="98" y="8"/>
                    <a:pt x="98" y="8"/>
                  </a:cubicBezTo>
                  <a:cubicBezTo>
                    <a:pt x="98" y="9"/>
                    <a:pt x="98" y="9"/>
                    <a:pt x="99" y="9"/>
                  </a:cubicBezTo>
                  <a:cubicBezTo>
                    <a:pt x="99" y="9"/>
                    <a:pt x="100" y="9"/>
                    <a:pt x="100" y="9"/>
                  </a:cubicBezTo>
                  <a:cubicBezTo>
                    <a:pt x="101" y="9"/>
                    <a:pt x="101" y="9"/>
                    <a:pt x="101"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10"/>
                    <a:pt x="108" y="9"/>
                  </a:cubicBezTo>
                  <a:cubicBezTo>
                    <a:pt x="108" y="9"/>
                    <a:pt x="108" y="9"/>
                    <a:pt x="109" y="9"/>
                  </a:cubicBezTo>
                  <a:cubicBezTo>
                    <a:pt x="109" y="8"/>
                    <a:pt x="110" y="8"/>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3"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6"/>
                    <a:pt x="94" y="5"/>
                  </a:cubicBezTo>
                  <a:cubicBezTo>
                    <a:pt x="94" y="5"/>
                    <a:pt x="94" y="5"/>
                    <a:pt x="94" y="4"/>
                  </a:cubicBezTo>
                  <a:close/>
                  <a:moveTo>
                    <a:pt x="96" y="5"/>
                  </a:moveTo>
                  <a:cubicBezTo>
                    <a:pt x="96" y="5"/>
                    <a:pt x="96" y="5"/>
                    <a:pt x="95" y="5"/>
                  </a:cubicBezTo>
                  <a:cubicBezTo>
                    <a:pt x="95" y="5"/>
                    <a:pt x="95" y="5"/>
                    <a:pt x="95" y="6"/>
                  </a:cubicBezTo>
                  <a:cubicBezTo>
                    <a:pt x="95" y="6"/>
                    <a:pt x="96" y="6"/>
                    <a:pt x="96" y="6"/>
                  </a:cubicBezTo>
                  <a:cubicBezTo>
                    <a:pt x="96" y="6"/>
                    <a:pt x="96" y="6"/>
                    <a:pt x="97" y="6"/>
                  </a:cubicBezTo>
                  <a:cubicBezTo>
                    <a:pt x="97" y="5"/>
                    <a:pt x="96" y="5"/>
                    <a:pt x="96" y="5"/>
                  </a:cubicBezTo>
                  <a:close/>
                  <a:moveTo>
                    <a:pt x="44" y="6"/>
                  </a:moveTo>
                  <a:cubicBezTo>
                    <a:pt x="45" y="6"/>
                    <a:pt x="45" y="6"/>
                    <a:pt x="45" y="6"/>
                  </a:cubicBezTo>
                  <a:cubicBezTo>
                    <a:pt x="45" y="7"/>
                    <a:pt x="45" y="7"/>
                    <a:pt x="46" y="6"/>
                  </a:cubicBezTo>
                  <a:cubicBezTo>
                    <a:pt x="46" y="6"/>
                    <a:pt x="45" y="6"/>
                    <a:pt x="45" y="6"/>
                  </a:cubicBezTo>
                  <a:cubicBezTo>
                    <a:pt x="45" y="6"/>
                    <a:pt x="45" y="6"/>
                    <a:pt x="44" y="6"/>
                  </a:cubicBezTo>
                  <a:close/>
                  <a:moveTo>
                    <a:pt x="5" y="7"/>
                  </a:moveTo>
                  <a:cubicBezTo>
                    <a:pt x="4" y="6"/>
                    <a:pt x="4" y="6"/>
                    <a:pt x="4" y="6"/>
                  </a:cubicBezTo>
                  <a:cubicBezTo>
                    <a:pt x="4" y="6"/>
                    <a:pt x="3" y="7"/>
                    <a:pt x="3" y="7"/>
                  </a:cubicBezTo>
                  <a:cubicBezTo>
                    <a:pt x="3"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9"/>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6" y="10"/>
                    <a:pt x="6"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8"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20"/>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3"/>
                    <a:pt x="97" y="42"/>
                  </a:cubicBezTo>
                  <a:cubicBezTo>
                    <a:pt x="97" y="42"/>
                    <a:pt x="97" y="42"/>
                    <a:pt x="97" y="41"/>
                  </a:cubicBezTo>
                  <a:cubicBezTo>
                    <a:pt x="97" y="41"/>
                    <a:pt x="97" y="40"/>
                    <a:pt x="97" y="40"/>
                  </a:cubicBezTo>
                  <a:cubicBezTo>
                    <a:pt x="97" y="39"/>
                    <a:pt x="98" y="39"/>
                    <a:pt x="98" y="38"/>
                  </a:cubicBezTo>
                  <a:cubicBezTo>
                    <a:pt x="98" y="38"/>
                    <a:pt x="97" y="38"/>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3"/>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4"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99" y="44"/>
                    <a:pt x="99" y="44"/>
                    <a:pt x="99"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1" y="51"/>
                    <a:pt x="82" y="51"/>
                  </a:cubicBezTo>
                  <a:cubicBezTo>
                    <a:pt x="82" y="50"/>
                    <a:pt x="82" y="50"/>
                    <a:pt x="82" y="49"/>
                  </a:cubicBezTo>
                  <a:lnTo>
                    <a:pt x="80" y="49"/>
                  </a:lnTo>
                  <a:lnTo>
                    <a:pt x="80" y="51"/>
                  </a:lnTo>
                  <a:close/>
                  <a:moveTo>
                    <a:pt x="6" y="51"/>
                  </a:moveTo>
                  <a:cubicBezTo>
                    <a:pt x="6" y="51"/>
                    <a:pt x="6" y="51"/>
                    <a:pt x="6" y="50"/>
                  </a:cubicBezTo>
                  <a:cubicBezTo>
                    <a:pt x="6" y="50"/>
                    <a:pt x="6" y="50"/>
                    <a:pt x="6" y="50"/>
                  </a:cubicBezTo>
                  <a:cubicBezTo>
                    <a:pt x="6" y="50"/>
                    <a:pt x="6" y="50"/>
                    <a:pt x="6" y="50"/>
                  </a:cubicBezTo>
                  <a:cubicBezTo>
                    <a:pt x="6" y="50"/>
                    <a:pt x="6" y="50"/>
                    <a:pt x="6" y="50"/>
                  </a:cubicBezTo>
                  <a:lnTo>
                    <a:pt x="6" y="51"/>
                  </a:lnTo>
                  <a:close/>
                  <a:moveTo>
                    <a:pt x="9" y="51"/>
                  </a:moveTo>
                  <a:lnTo>
                    <a:pt x="10" y="51"/>
                  </a:lnTo>
                  <a:lnTo>
                    <a:pt x="10" y="51"/>
                  </a:lnTo>
                  <a:lnTo>
                    <a:pt x="9" y="51"/>
                  </a:lnTo>
                  <a:close/>
                  <a:moveTo>
                    <a:pt x="91" y="51"/>
                  </a:moveTo>
                  <a:cubicBezTo>
                    <a:pt x="91" y="51"/>
                    <a:pt x="91" y="52"/>
                    <a:pt x="90" y="52"/>
                  </a:cubicBezTo>
                  <a:cubicBezTo>
                    <a:pt x="89"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5"/>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4"/>
                    <a:pt x="94" y="54"/>
                  </a:cubicBezTo>
                  <a:close/>
                  <a:moveTo>
                    <a:pt x="96" y="55"/>
                  </a:moveTo>
                  <a:cubicBezTo>
                    <a:pt x="97" y="56"/>
                    <a:pt x="97" y="58"/>
                    <a:pt x="97" y="59"/>
                  </a:cubicBezTo>
                  <a:cubicBezTo>
                    <a:pt x="97" y="60"/>
                    <a:pt x="97" y="61"/>
                    <a:pt x="96" y="61"/>
                  </a:cubicBezTo>
                  <a:cubicBezTo>
                    <a:pt x="95"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60"/>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60"/>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5"/>
                    <a:pt x="99" y="65"/>
                    <a:pt x="99" y="65"/>
                  </a:cubicBezTo>
                  <a:cubicBezTo>
                    <a:pt x="99" y="65"/>
                    <a:pt x="98" y="65"/>
                    <a:pt x="98" y="66"/>
                  </a:cubicBezTo>
                  <a:cubicBezTo>
                    <a:pt x="99" y="66"/>
                    <a:pt x="99" y="66"/>
                    <a:pt x="99" y="67"/>
                  </a:cubicBezTo>
                  <a:cubicBezTo>
                    <a:pt x="99" y="67"/>
                    <a:pt x="99" y="67"/>
                    <a:pt x="99" y="68"/>
                  </a:cubicBezTo>
                  <a:cubicBezTo>
                    <a:pt x="99" y="69"/>
                    <a:pt x="99" y="69"/>
                    <a:pt x="99" y="70"/>
                  </a:cubicBezTo>
                  <a:cubicBezTo>
                    <a:pt x="98" y="70"/>
                    <a:pt x="99" y="71"/>
                    <a:pt x="99" y="72"/>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4"/>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5"/>
                    <a:pt x="90" y="74"/>
                    <a:pt x="89" y="75"/>
                  </a:cubicBezTo>
                  <a:cubicBezTo>
                    <a:pt x="89" y="75"/>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5"/>
                    <a:pt x="30" y="84"/>
                  </a:cubicBezTo>
                  <a:close/>
                  <a:moveTo>
                    <a:pt x="47" y="84"/>
                  </a:moveTo>
                  <a:cubicBezTo>
                    <a:pt x="47" y="85"/>
                    <a:pt x="47" y="86"/>
                    <a:pt x="48" y="86"/>
                  </a:cubicBezTo>
                  <a:cubicBezTo>
                    <a:pt x="49" y="85"/>
                    <a:pt x="49" y="85"/>
                    <a:pt x="49" y="85"/>
                  </a:cubicBezTo>
                  <a:cubicBezTo>
                    <a:pt x="49" y="85"/>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8"/>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6" y="96"/>
                    <a:pt x="26" y="96"/>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7" y="97"/>
                    <a:pt x="97" y="96"/>
                    <a:pt x="97" y="96"/>
                  </a:cubicBezTo>
                  <a:close/>
                  <a:moveTo>
                    <a:pt x="72" y="96"/>
                  </a:moveTo>
                  <a:cubicBezTo>
                    <a:pt x="71" y="98"/>
                    <a:pt x="71" y="99"/>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4"/>
                    <a:pt x="97" y="103"/>
                  </a:cubicBezTo>
                  <a:cubicBezTo>
                    <a:pt x="97" y="103"/>
                    <a:pt x="97" y="103"/>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8"/>
                    <a:pt x="68"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9"/>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5"/>
                  </a:cubicBezTo>
                  <a:cubicBezTo>
                    <a:pt x="102"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8"/>
                  </a:cubicBezTo>
                  <a:cubicBezTo>
                    <a:pt x="61" y="128"/>
                    <a:pt x="62" y="129"/>
                    <a:pt x="62" y="129"/>
                  </a:cubicBezTo>
                  <a:cubicBezTo>
                    <a:pt x="62" y="129"/>
                    <a:pt x="62" y="128"/>
                    <a:pt x="63" y="128"/>
                  </a:cubicBezTo>
                  <a:cubicBezTo>
                    <a:pt x="63" y="127"/>
                    <a:pt x="63" y="127"/>
                    <a:pt x="63" y="126"/>
                  </a:cubicBezTo>
                  <a:cubicBezTo>
                    <a:pt x="63" y="126"/>
                    <a:pt x="64" y="125"/>
                    <a:pt x="63"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9"/>
                  </a:cubicBezTo>
                  <a:cubicBezTo>
                    <a:pt x="43" y="128"/>
                    <a:pt x="43" y="128"/>
                    <a:pt x="43" y="128"/>
                  </a:cubicBezTo>
                  <a:cubicBezTo>
                    <a:pt x="43" y="128"/>
                    <a:pt x="43" y="128"/>
                    <a:pt x="44" y="128"/>
                  </a:cubicBezTo>
                  <a:cubicBezTo>
                    <a:pt x="44" y="128"/>
                    <a:pt x="43"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3" y="131"/>
                    <a:pt x="23" y="132"/>
                  </a:cubicBezTo>
                  <a:cubicBezTo>
                    <a:pt x="23" y="133"/>
                    <a:pt x="23" y="134"/>
                    <a:pt x="24" y="135"/>
                  </a:cubicBezTo>
                  <a:cubicBezTo>
                    <a:pt x="24" y="136"/>
                    <a:pt x="25" y="137"/>
                    <a:pt x="26" y="137"/>
                  </a:cubicBezTo>
                  <a:cubicBezTo>
                    <a:pt x="27" y="137"/>
                    <a:pt x="27"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6"/>
                    <a:pt x="62" y="136"/>
                  </a:cubicBezTo>
                  <a:cubicBezTo>
                    <a:pt x="61" y="136"/>
                    <a:pt x="61" y="137"/>
                    <a:pt x="61" y="137"/>
                  </a:cubicBezTo>
                  <a:cubicBezTo>
                    <a:pt x="60" y="138"/>
                    <a:pt x="60" y="139"/>
                    <a:pt x="61" y="139"/>
                  </a:cubicBezTo>
                  <a:cubicBezTo>
                    <a:pt x="61" y="138"/>
                    <a:pt x="61" y="138"/>
                    <a:pt x="61" y="138"/>
                  </a:cubicBezTo>
                  <a:cubicBezTo>
                    <a:pt x="61" y="137"/>
                    <a:pt x="61" y="137"/>
                    <a:pt x="62" y="137"/>
                  </a:cubicBezTo>
                  <a:cubicBezTo>
                    <a:pt x="62" y="137"/>
                    <a:pt x="62" y="137"/>
                    <a:pt x="62" y="136"/>
                  </a:cubicBezTo>
                  <a:cubicBezTo>
                    <a:pt x="63" y="136"/>
                    <a:pt x="63" y="136"/>
                    <a:pt x="63" y="136"/>
                  </a:cubicBezTo>
                  <a:cubicBezTo>
                    <a:pt x="62" y="135"/>
                    <a:pt x="61" y="135"/>
                    <a:pt x="61" y="134"/>
                  </a:cubicBezTo>
                  <a:cubicBezTo>
                    <a:pt x="61" y="134"/>
                    <a:pt x="61" y="133"/>
                    <a:pt x="61" y="133"/>
                  </a:cubicBezTo>
                  <a:cubicBezTo>
                    <a:pt x="62" y="132"/>
                    <a:pt x="62" y="132"/>
                    <a:pt x="62" y="131"/>
                  </a:cubicBezTo>
                  <a:cubicBezTo>
                    <a:pt x="62" y="130"/>
                    <a:pt x="61"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3"/>
                  </a:cubicBezTo>
                  <a:cubicBezTo>
                    <a:pt x="66" y="132"/>
                    <a:pt x="66" y="132"/>
                    <a:pt x="66" y="133"/>
                  </a:cubicBezTo>
                  <a:cubicBezTo>
                    <a:pt x="65" y="133"/>
                    <a:pt x="65" y="133"/>
                    <a:pt x="66" y="133"/>
                  </a:cubicBezTo>
                  <a:close/>
                  <a:moveTo>
                    <a:pt x="44" y="140"/>
                  </a:moveTo>
                  <a:cubicBezTo>
                    <a:pt x="45" y="140"/>
                    <a:pt x="45" y="140"/>
                    <a:pt x="45" y="140"/>
                  </a:cubicBezTo>
                  <a:cubicBezTo>
                    <a:pt x="45" y="140"/>
                    <a:pt x="45" y="139"/>
                    <a:pt x="45" y="139"/>
                  </a:cubicBezTo>
                  <a:cubicBezTo>
                    <a:pt x="45" y="139"/>
                    <a:pt x="45" y="139"/>
                    <a:pt x="45" y="139"/>
                  </a:cubicBezTo>
                  <a:cubicBezTo>
                    <a:pt x="44" y="139"/>
                    <a:pt x="44" y="139"/>
                    <a:pt x="44"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7" y="143"/>
                    <a:pt x="38" y="143"/>
                  </a:cubicBezTo>
                  <a:cubicBezTo>
                    <a:pt x="38" y="143"/>
                    <a:pt x="38" y="143"/>
                    <a:pt x="38" y="143"/>
                  </a:cubicBezTo>
                  <a:cubicBezTo>
                    <a:pt x="38" y="143"/>
                    <a:pt x="38" y="142"/>
                    <a:pt x="38" y="142"/>
                  </a:cubicBezTo>
                  <a:cubicBezTo>
                    <a:pt x="38" y="142"/>
                    <a:pt x="37"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5"/>
                    <a:pt x="4" y="145"/>
                  </a:cubicBezTo>
                  <a:close/>
                  <a:moveTo>
                    <a:pt x="65" y="145"/>
                  </a:moveTo>
                  <a:cubicBezTo>
                    <a:pt x="65" y="145"/>
                    <a:pt x="65" y="145"/>
                    <a:pt x="65" y="145"/>
                  </a:cubicBezTo>
                  <a:cubicBezTo>
                    <a:pt x="66" y="145"/>
                    <a:pt x="66" y="144"/>
                    <a:pt x="66" y="144"/>
                  </a:cubicBezTo>
                  <a:cubicBezTo>
                    <a:pt x="65" y="144"/>
                    <a:pt x="65" y="144"/>
                    <a:pt x="65" y="144"/>
                  </a:cubicBezTo>
                  <a:cubicBezTo>
                    <a:pt x="65" y="144"/>
                    <a:pt x="65" y="145"/>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50"/>
                    <a:pt x="61" y="150"/>
                    <a:pt x="62" y="150"/>
                  </a:cubicBezTo>
                  <a:cubicBezTo>
                    <a:pt x="62" y="150"/>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2"/>
                    <a:pt x="32" y="151"/>
                  </a:cubicBezTo>
                  <a:cubicBezTo>
                    <a:pt x="32" y="151"/>
                    <a:pt x="31" y="152"/>
                    <a:pt x="31" y="152"/>
                  </a:cubicBezTo>
                  <a:close/>
                  <a:moveTo>
                    <a:pt x="21" y="153"/>
                  </a:moveTo>
                  <a:cubicBezTo>
                    <a:pt x="21" y="153"/>
                    <a:pt x="20" y="154"/>
                    <a:pt x="21" y="155"/>
                  </a:cubicBezTo>
                  <a:cubicBezTo>
                    <a:pt x="21" y="156"/>
                    <a:pt x="22" y="157"/>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8" y="155"/>
                    <a:pt x="18" y="155"/>
                  </a:cubicBezTo>
                  <a:cubicBezTo>
                    <a:pt x="18" y="154"/>
                    <a:pt x="18" y="154"/>
                    <a:pt x="17" y="154"/>
                  </a:cubicBezTo>
                  <a:close/>
                  <a:moveTo>
                    <a:pt x="37" y="157"/>
                  </a:moveTo>
                  <a:cubicBezTo>
                    <a:pt x="37" y="158"/>
                    <a:pt x="38" y="158"/>
                    <a:pt x="38" y="157"/>
                  </a:cubicBezTo>
                  <a:cubicBezTo>
                    <a:pt x="38" y="157"/>
                    <a:pt x="38" y="157"/>
                    <a:pt x="38" y="157"/>
                  </a:cubicBezTo>
                  <a:cubicBezTo>
                    <a:pt x="38" y="157"/>
                    <a:pt x="38" y="157"/>
                    <a:pt x="37" y="157"/>
                  </a:cubicBezTo>
                  <a:cubicBezTo>
                    <a:pt x="37" y="157"/>
                    <a:pt x="37" y="157"/>
                    <a:pt x="37" y="158"/>
                  </a:cubicBezTo>
                  <a:lnTo>
                    <a:pt x="37" y="157"/>
                  </a:lnTo>
                  <a:close/>
                  <a:moveTo>
                    <a:pt x="31" y="163"/>
                  </a:moveTo>
                  <a:cubicBezTo>
                    <a:pt x="31" y="163"/>
                    <a:pt x="31" y="163"/>
                    <a:pt x="31" y="163"/>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6"/>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1" y="173"/>
                  </a:moveTo>
                  <a:cubicBezTo>
                    <a:pt x="42" y="173"/>
                    <a:pt x="42" y="173"/>
                    <a:pt x="42" y="173"/>
                  </a:cubicBezTo>
                  <a:cubicBezTo>
                    <a:pt x="42" y="173"/>
                    <a:pt x="43" y="173"/>
                    <a:pt x="43" y="172"/>
                  </a:cubicBezTo>
                  <a:cubicBezTo>
                    <a:pt x="42" y="172"/>
                    <a:pt x="42" y="172"/>
                    <a:pt x="42" y="172"/>
                  </a:cubicBezTo>
                  <a:cubicBezTo>
                    <a:pt x="42" y="172"/>
                    <a:pt x="41" y="173"/>
                    <a:pt x="41" y="173"/>
                  </a:cubicBezTo>
                  <a:close/>
                  <a:moveTo>
                    <a:pt x="2" y="173"/>
                  </a:moveTo>
                  <a:cubicBezTo>
                    <a:pt x="2" y="173"/>
                    <a:pt x="1" y="173"/>
                    <a:pt x="1" y="174"/>
                  </a:cubicBezTo>
                  <a:cubicBezTo>
                    <a:pt x="0" y="174"/>
                    <a:pt x="1" y="175"/>
                    <a:pt x="1" y="175"/>
                  </a:cubicBezTo>
                  <a:cubicBezTo>
                    <a:pt x="1" y="174"/>
                    <a:pt x="1" y="174"/>
                    <a:pt x="2" y="174"/>
                  </a:cubicBezTo>
                  <a:cubicBezTo>
                    <a:pt x="2" y="174"/>
                    <a:pt x="2" y="173"/>
                    <a:pt x="2" y="173"/>
                  </a:cubicBezTo>
                  <a:close/>
                  <a:moveTo>
                    <a:pt x="120" y="174"/>
                  </a:moveTo>
                  <a:cubicBezTo>
                    <a:pt x="120" y="175"/>
                    <a:pt x="120" y="176"/>
                    <a:pt x="119" y="176"/>
                  </a:cubicBezTo>
                  <a:cubicBezTo>
                    <a:pt x="119" y="177"/>
                    <a:pt x="119" y="178"/>
                    <a:pt x="119" y="178"/>
                  </a:cubicBezTo>
                  <a:cubicBezTo>
                    <a:pt x="119" y="178"/>
                    <a:pt x="119"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1"/>
                    <a:pt x="29" y="180"/>
                  </a:cubicBezTo>
                  <a:cubicBezTo>
                    <a:pt x="28" y="180"/>
                    <a:pt x="28" y="181"/>
                    <a:pt x="28" y="181"/>
                  </a:cubicBezTo>
                  <a:cubicBezTo>
                    <a:pt x="28" y="181"/>
                    <a:pt x="27" y="180"/>
                    <a:pt x="27" y="180"/>
                  </a:cubicBezTo>
                  <a:cubicBezTo>
                    <a:pt x="27" y="180"/>
                    <a:pt x="26" y="180"/>
                    <a:pt x="26" y="180"/>
                  </a:cubicBezTo>
                  <a:cubicBezTo>
                    <a:pt x="26" y="180"/>
                    <a:pt x="25" y="180"/>
                    <a:pt x="25" y="181"/>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9" y="181"/>
                    <a:pt x="9" y="181"/>
                  </a:cubicBezTo>
                  <a:cubicBezTo>
                    <a:pt x="9" y="181"/>
                    <a:pt x="9" y="182"/>
                    <a:pt x="9" y="182"/>
                  </a:cubicBezTo>
                  <a:cubicBezTo>
                    <a:pt x="8" y="182"/>
                    <a:pt x="8" y="182"/>
                    <a:pt x="8" y="182"/>
                  </a:cubicBezTo>
                  <a:cubicBezTo>
                    <a:pt x="8" y="182"/>
                    <a:pt x="8" y="182"/>
                    <a:pt x="8" y="182"/>
                  </a:cubicBezTo>
                  <a:cubicBezTo>
                    <a:pt x="8" y="183"/>
                    <a:pt x="8" y="183"/>
                    <a:pt x="9" y="183"/>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3"/>
                    <a:pt x="68" y="183"/>
                  </a:cubicBezTo>
                  <a:cubicBezTo>
                    <a:pt x="69" y="183"/>
                    <a:pt x="69" y="182"/>
                    <a:pt x="69" y="182"/>
                  </a:cubicBezTo>
                  <a:cubicBezTo>
                    <a:pt x="69" y="182"/>
                    <a:pt x="69" y="182"/>
                    <a:pt x="68"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4"/>
                  </a:cubicBezTo>
                  <a:cubicBezTo>
                    <a:pt x="75" y="183"/>
                    <a:pt x="75" y="183"/>
                    <a:pt x="74" y="183"/>
                  </a:cubicBezTo>
                  <a:cubicBezTo>
                    <a:pt x="74" y="183"/>
                    <a:pt x="74" y="183"/>
                    <a:pt x="74" y="182"/>
                  </a:cubicBezTo>
                  <a:close/>
                  <a:moveTo>
                    <a:pt x="13" y="184"/>
                  </a:moveTo>
                  <a:cubicBezTo>
                    <a:pt x="14" y="184"/>
                    <a:pt x="14" y="184"/>
                    <a:pt x="14" y="185"/>
                  </a:cubicBezTo>
                  <a:lnTo>
                    <a:pt x="15" y="185"/>
                  </a:lnTo>
                  <a:cubicBezTo>
                    <a:pt x="15" y="184"/>
                    <a:pt x="15" y="184"/>
                    <a:pt x="15" y="184"/>
                  </a:cubicBezTo>
                  <a:cubicBezTo>
                    <a:pt x="15" y="184"/>
                    <a:pt x="15" y="184"/>
                    <a:pt x="15" y="184"/>
                  </a:cubicBezTo>
                  <a:cubicBezTo>
                    <a:pt x="15" y="183"/>
                    <a:pt x="15" y="183"/>
                    <a:pt x="14" y="183"/>
                  </a:cubicBezTo>
                  <a:cubicBezTo>
                    <a:pt x="14" y="183"/>
                    <a:pt x="13" y="183"/>
                    <a:pt x="13" y="184"/>
                  </a:cubicBezTo>
                  <a:close/>
                  <a:moveTo>
                    <a:pt x="18" y="183"/>
                  </a:moveTo>
                  <a:cubicBezTo>
                    <a:pt x="18" y="184"/>
                    <a:pt x="18" y="184"/>
                    <a:pt x="19" y="183"/>
                  </a:cubicBezTo>
                  <a:cubicBezTo>
                    <a:pt x="19" y="183"/>
                    <a:pt x="19" y="183"/>
                    <a:pt x="19" y="183"/>
                  </a:cubicBezTo>
                  <a:cubicBezTo>
                    <a:pt x="18" y="183"/>
                    <a:pt x="18" y="183"/>
                    <a:pt x="18" y="183"/>
                  </a:cubicBezTo>
                  <a:close/>
                  <a:moveTo>
                    <a:pt x="67" y="184"/>
                  </a:moveTo>
                  <a:cubicBezTo>
                    <a:pt x="67" y="184"/>
                    <a:pt x="68" y="184"/>
                    <a:pt x="68" y="184"/>
                  </a:cubicBezTo>
                  <a:cubicBezTo>
                    <a:pt x="68" y="184"/>
                    <a:pt x="68" y="184"/>
                    <a:pt x="68" y="184"/>
                  </a:cubicBezTo>
                  <a:cubicBezTo>
                    <a:pt x="68" y="184"/>
                    <a:pt x="68" y="184"/>
                    <a:pt x="68" y="184"/>
                  </a:cubicBezTo>
                  <a:cubicBezTo>
                    <a:pt x="68" y="184"/>
                    <a:pt x="68" y="184"/>
                    <a:pt x="67" y="184"/>
                  </a:cubicBezTo>
                  <a:close/>
                  <a:moveTo>
                    <a:pt x="72" y="184"/>
                  </a:moveTo>
                  <a:cubicBezTo>
                    <a:pt x="72" y="184"/>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7"/>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4" y="187"/>
                    <a:pt x="35" y="187"/>
                  </a:cubicBezTo>
                  <a:close/>
                  <a:moveTo>
                    <a:pt x="11" y="188"/>
                  </a:moveTo>
                  <a:cubicBezTo>
                    <a:pt x="11" y="188"/>
                    <a:pt x="11"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0"/>
                  </a:lnTo>
                  <a:lnTo>
                    <a:pt x="7" y="190"/>
                  </a:lnTo>
                  <a:lnTo>
                    <a:pt x="7" y="192"/>
                  </a:lnTo>
                  <a:close/>
                  <a:moveTo>
                    <a:pt x="9" y="193"/>
                  </a:moveTo>
                  <a:cubicBezTo>
                    <a:pt x="9" y="193"/>
                    <a:pt x="9"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8"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5"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8" y="3"/>
                  </a:cubicBezTo>
                  <a:cubicBezTo>
                    <a:pt x="108" y="3"/>
                    <a:pt x="108" y="2"/>
                    <a:pt x="108" y="2"/>
                  </a:cubicBezTo>
                  <a:cubicBezTo>
                    <a:pt x="109" y="2"/>
                    <a:pt x="109" y="2"/>
                    <a:pt x="109" y="2"/>
                  </a:cubicBezTo>
                  <a:cubicBezTo>
                    <a:pt x="109" y="3"/>
                    <a:pt x="109" y="3"/>
                    <a:pt x="110" y="3"/>
                  </a:cubicBezTo>
                  <a:close/>
                  <a:moveTo>
                    <a:pt x="32" y="202"/>
                  </a:moveTo>
                  <a:cubicBezTo>
                    <a:pt x="31"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5"/>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7" y="199"/>
                    <a:pt x="38" y="199"/>
                  </a:cubicBezTo>
                  <a:cubicBezTo>
                    <a:pt x="38" y="199"/>
                    <a:pt x="38" y="200"/>
                    <a:pt x="38" y="200"/>
                  </a:cubicBezTo>
                  <a:cubicBezTo>
                    <a:pt x="37" y="200"/>
                    <a:pt x="36" y="200"/>
                    <a:pt x="35" y="201"/>
                  </a:cubicBezTo>
                  <a:cubicBezTo>
                    <a:pt x="34"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39"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0"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6" y="206"/>
                  </a:cubicBezTo>
                  <a:cubicBezTo>
                    <a:pt x="26" y="206"/>
                    <a:pt x="26" y="205"/>
                    <a:pt x="25" y="205"/>
                  </a:cubicBezTo>
                  <a:cubicBezTo>
                    <a:pt x="25" y="204"/>
                    <a:pt x="25" y="204"/>
                    <a:pt x="25" y="203"/>
                  </a:cubicBezTo>
                  <a:cubicBezTo>
                    <a:pt x="24" y="203"/>
                    <a:pt x="24" y="203"/>
                    <a:pt x="24" y="204"/>
                  </a:cubicBezTo>
                  <a:cubicBezTo>
                    <a:pt x="24" y="204"/>
                    <a:pt x="24" y="204"/>
                    <a:pt x="24" y="205"/>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8"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6" y="206"/>
                    <a:pt x="16" y="205"/>
                  </a:cubicBezTo>
                  <a:cubicBezTo>
                    <a:pt x="17" y="205"/>
                    <a:pt x="17" y="206"/>
                    <a:pt x="17" y="206"/>
                  </a:cubicBezTo>
                  <a:cubicBezTo>
                    <a:pt x="17" y="206"/>
                    <a:pt x="17" y="206"/>
                    <a:pt x="17"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2"/>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2"/>
                  </a:cubicBezTo>
                  <a:cubicBezTo>
                    <a:pt x="16" y="202"/>
                    <a:pt x="16" y="202"/>
                    <a:pt x="16" y="203"/>
                  </a:cubicBezTo>
                  <a:cubicBezTo>
                    <a:pt x="16" y="203"/>
                    <a:pt x="16" y="203"/>
                    <a:pt x="15" y="203"/>
                  </a:cubicBezTo>
                  <a:cubicBezTo>
                    <a:pt x="15" y="204"/>
                    <a:pt x="15" y="203"/>
                    <a:pt x="14" y="203"/>
                  </a:cubicBezTo>
                  <a:cubicBezTo>
                    <a:pt x="14" y="203"/>
                    <a:pt x="14" y="202"/>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0"/>
                  </a:cubicBezTo>
                  <a:cubicBezTo>
                    <a:pt x="14" y="200"/>
                    <a:pt x="15" y="199"/>
                    <a:pt x="15" y="199"/>
                  </a:cubicBezTo>
                  <a:cubicBezTo>
                    <a:pt x="15" y="200"/>
                    <a:pt x="15" y="200"/>
                    <a:pt x="15" y="200"/>
                  </a:cubicBezTo>
                  <a:cubicBezTo>
                    <a:pt x="16" y="199"/>
                    <a:pt x="16" y="199"/>
                    <a:pt x="15" y="199"/>
                  </a:cubicBezTo>
                  <a:cubicBezTo>
                    <a:pt x="15" y="199"/>
                    <a:pt x="15" y="199"/>
                    <a:pt x="15" y="199"/>
                  </a:cubicBezTo>
                  <a:cubicBezTo>
                    <a:pt x="15" y="199"/>
                    <a:pt x="15" y="199"/>
                    <a:pt x="14" y="199"/>
                  </a:cubicBezTo>
                  <a:cubicBezTo>
                    <a:pt x="14" y="198"/>
                    <a:pt x="14" y="198"/>
                    <a:pt x="14"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19"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0" y="196"/>
                  </a:cubicBezTo>
                  <a:cubicBezTo>
                    <a:pt x="20" y="197"/>
                    <a:pt x="20" y="197"/>
                    <a:pt x="20" y="196"/>
                  </a:cubicBezTo>
                  <a:cubicBezTo>
                    <a:pt x="20" y="196"/>
                    <a:pt x="20" y="196"/>
                    <a:pt x="20" y="195"/>
                  </a:cubicBezTo>
                  <a:cubicBezTo>
                    <a:pt x="20" y="196"/>
                    <a:pt x="20" y="196"/>
                    <a:pt x="20" y="196"/>
                  </a:cubicBezTo>
                  <a:cubicBezTo>
                    <a:pt x="20"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3"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3"/>
                  </a:cubicBezTo>
                  <a:cubicBezTo>
                    <a:pt x="28"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5"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4" y="194"/>
                    <a:pt x="24" y="195"/>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5" y="201"/>
                    <a:pt x="26" y="201"/>
                    <a:pt x="26" y="201"/>
                  </a:cubicBezTo>
                  <a:cubicBezTo>
                    <a:pt x="26" y="201"/>
                    <a:pt x="27" y="201"/>
                    <a:pt x="27" y="201"/>
                  </a:cubicBezTo>
                  <a:cubicBezTo>
                    <a:pt x="27" y="201"/>
                    <a:pt x="27" y="201"/>
                    <a:pt x="27" y="201"/>
                  </a:cubicBezTo>
                  <a:cubicBezTo>
                    <a:pt x="27" y="200"/>
                    <a:pt x="26"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7"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0"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6"/>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8"/>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3" y="208"/>
                    <a:pt x="44" y="208"/>
                    <a:pt x="44" y="208"/>
                  </a:cubicBezTo>
                  <a:cubicBezTo>
                    <a:pt x="44" y="208"/>
                    <a:pt x="44" y="208"/>
                    <a:pt x="44"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4" y="209"/>
                    <a:pt x="44" y="209"/>
                  </a:cubicBezTo>
                  <a:cubicBezTo>
                    <a:pt x="44" y="210"/>
                    <a:pt x="45" y="210"/>
                    <a:pt x="45" y="210"/>
                  </a:cubicBezTo>
                  <a:cubicBezTo>
                    <a:pt x="45" y="209"/>
                    <a:pt x="45" y="209"/>
                    <a:pt x="45" y="209"/>
                  </a:cubicBezTo>
                  <a:cubicBezTo>
                    <a:pt x="45" y="209"/>
                    <a:pt x="46" y="209"/>
                    <a:pt x="45" y="208"/>
                  </a:cubicBezTo>
                  <a:cubicBezTo>
                    <a:pt x="45" y="208"/>
                    <a:pt x="45" y="208"/>
                    <a:pt x="44" y="208"/>
                  </a:cubicBezTo>
                  <a:cubicBezTo>
                    <a:pt x="44" y="208"/>
                    <a:pt x="44" y="208"/>
                    <a:pt x="44" y="209"/>
                  </a:cubicBezTo>
                  <a:close/>
                  <a:moveTo>
                    <a:pt x="44" y="211"/>
                  </a:moveTo>
                  <a:cubicBezTo>
                    <a:pt x="44" y="211"/>
                    <a:pt x="44" y="211"/>
                    <a:pt x="44" y="211"/>
                  </a:cubicBezTo>
                  <a:cubicBezTo>
                    <a:pt x="45" y="211"/>
                    <a:pt x="45" y="211"/>
                    <a:pt x="44"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7"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1"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4"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64">
              <a:extLst>
                <a:ext uri="{FF2B5EF4-FFF2-40B4-BE49-F238E27FC236}">
                  <a16:creationId xmlns:a16="http://schemas.microsoft.com/office/drawing/2014/main" id="{8ACCAD8F-F0AA-4D32-AE14-E1E17B9403A1}"/>
                </a:ext>
              </a:extLst>
            </p:cNvPr>
            <p:cNvSpPr>
              <a:spLocks noEditPoints="1"/>
            </p:cNvSpPr>
            <p:nvPr/>
          </p:nvSpPr>
          <p:spPr bwMode="auto">
            <a:xfrm>
              <a:off x="6265791" y="5524653"/>
              <a:ext cx="110047" cy="186233"/>
            </a:xfrm>
            <a:custGeom>
              <a:avLst/>
              <a:gdLst>
                <a:gd name="T0" fmla="*/ 68 w 131"/>
                <a:gd name="T1" fmla="*/ 214 h 222"/>
                <a:gd name="T2" fmla="*/ 45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3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9 w 131"/>
                <a:gd name="T33" fmla="*/ 204 h 222"/>
                <a:gd name="T34" fmla="*/ 105 w 131"/>
                <a:gd name="T35" fmla="*/ 200 h 222"/>
                <a:gd name="T36" fmla="*/ 97 w 131"/>
                <a:gd name="T37" fmla="*/ 194 h 222"/>
                <a:gd name="T38" fmla="*/ 102 w 131"/>
                <a:gd name="T39" fmla="*/ 200 h 222"/>
                <a:gd name="T40" fmla="*/ 111 w 131"/>
                <a:gd name="T41" fmla="*/ 193 h 222"/>
                <a:gd name="T42" fmla="*/ 113 w 131"/>
                <a:gd name="T43" fmla="*/ 192 h 222"/>
                <a:gd name="T44" fmla="*/ 55 w 131"/>
                <a:gd name="T45" fmla="*/ 191 h 222"/>
                <a:gd name="T46" fmla="*/ 105 w 131"/>
                <a:gd name="T47" fmla="*/ 188 h 222"/>
                <a:gd name="T48" fmla="*/ 107 w 131"/>
                <a:gd name="T49" fmla="*/ 164 h 222"/>
                <a:gd name="T50" fmla="*/ 97 w 131"/>
                <a:gd name="T51" fmla="*/ 137 h 222"/>
                <a:gd name="T52" fmla="*/ 112 w 131"/>
                <a:gd name="T53" fmla="*/ 79 h 222"/>
                <a:gd name="T54" fmla="*/ 16 w 131"/>
                <a:gd name="T55" fmla="*/ 53 h 222"/>
                <a:gd name="T56" fmla="*/ 17 w 131"/>
                <a:gd name="T57" fmla="*/ 45 h 222"/>
                <a:gd name="T58" fmla="*/ 27 w 131"/>
                <a:gd name="T59" fmla="*/ 41 h 222"/>
                <a:gd name="T60" fmla="*/ 33 w 131"/>
                <a:gd name="T61" fmla="*/ 31 h 222"/>
                <a:gd name="T62" fmla="*/ 25 w 131"/>
                <a:gd name="T63" fmla="*/ 28 h 222"/>
                <a:gd name="T64" fmla="*/ 63 w 131"/>
                <a:gd name="T65" fmla="*/ 24 h 222"/>
                <a:gd name="T66" fmla="*/ 40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8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3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1" y="213"/>
                    <a:pt x="40" y="213"/>
                    <a:pt x="40" y="213"/>
                  </a:cubicBezTo>
                  <a:close/>
                  <a:moveTo>
                    <a:pt x="45" y="213"/>
                  </a:moveTo>
                  <a:cubicBezTo>
                    <a:pt x="45" y="213"/>
                    <a:pt x="45" y="213"/>
                    <a:pt x="45" y="214"/>
                  </a:cubicBezTo>
                  <a:cubicBezTo>
                    <a:pt x="45" y="214"/>
                    <a:pt x="45" y="214"/>
                    <a:pt x="45" y="214"/>
                  </a:cubicBezTo>
                  <a:cubicBezTo>
                    <a:pt x="45" y="214"/>
                    <a:pt x="44" y="214"/>
                    <a:pt x="44" y="214"/>
                  </a:cubicBezTo>
                  <a:cubicBezTo>
                    <a:pt x="44" y="213"/>
                    <a:pt x="44" y="213"/>
                    <a:pt x="45" y="213"/>
                  </a:cubicBezTo>
                  <a:close/>
                  <a:moveTo>
                    <a:pt x="68" y="214"/>
                  </a:moveTo>
                  <a:cubicBezTo>
                    <a:pt x="68" y="213"/>
                    <a:pt x="68" y="213"/>
                    <a:pt x="69" y="213"/>
                  </a:cubicBezTo>
                  <a:cubicBezTo>
                    <a:pt x="69" y="213"/>
                    <a:pt x="70" y="213"/>
                    <a:pt x="70" y="214"/>
                  </a:cubicBezTo>
                  <a:lnTo>
                    <a:pt x="68" y="214"/>
                  </a:lnTo>
                  <a:close/>
                  <a:moveTo>
                    <a:pt x="61" y="214"/>
                  </a:moveTo>
                  <a:cubicBezTo>
                    <a:pt x="61" y="214"/>
                    <a:pt x="62"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4" y="220"/>
                    <a:pt x="53" y="220"/>
                  </a:cubicBezTo>
                  <a:cubicBezTo>
                    <a:pt x="52" y="220"/>
                    <a:pt x="52" y="220"/>
                    <a:pt x="52" y="220"/>
                  </a:cubicBezTo>
                  <a:cubicBezTo>
                    <a:pt x="51" y="220"/>
                    <a:pt x="51" y="221"/>
                    <a:pt x="52" y="221"/>
                  </a:cubicBezTo>
                  <a:cubicBezTo>
                    <a:pt x="51" y="221"/>
                    <a:pt x="51" y="221"/>
                    <a:pt x="50" y="221"/>
                  </a:cubicBezTo>
                  <a:cubicBezTo>
                    <a:pt x="49" y="221"/>
                    <a:pt x="48" y="221"/>
                    <a:pt x="48" y="221"/>
                  </a:cubicBezTo>
                  <a:cubicBezTo>
                    <a:pt x="47" y="221"/>
                    <a:pt x="46" y="220"/>
                    <a:pt x="46" y="220"/>
                  </a:cubicBezTo>
                  <a:cubicBezTo>
                    <a:pt x="45" y="220"/>
                    <a:pt x="45" y="220"/>
                    <a:pt x="45" y="219"/>
                  </a:cubicBezTo>
                  <a:cubicBezTo>
                    <a:pt x="45" y="219"/>
                    <a:pt x="46" y="219"/>
                    <a:pt x="47" y="219"/>
                  </a:cubicBezTo>
                  <a:cubicBezTo>
                    <a:pt x="49"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1" y="221"/>
                    <a:pt x="61" y="221"/>
                    <a:pt x="61" y="221"/>
                  </a:cubicBezTo>
                  <a:cubicBezTo>
                    <a:pt x="62" y="221"/>
                    <a:pt x="62" y="220"/>
                    <a:pt x="61" y="219"/>
                  </a:cubicBezTo>
                  <a:cubicBezTo>
                    <a:pt x="61" y="219"/>
                    <a:pt x="60" y="219"/>
                    <a:pt x="60" y="220"/>
                  </a:cubicBezTo>
                  <a:cubicBezTo>
                    <a:pt x="60" y="221"/>
                    <a:pt x="60" y="221"/>
                    <a:pt x="60" y="221"/>
                  </a:cubicBezTo>
                  <a:close/>
                  <a:moveTo>
                    <a:pt x="71" y="219"/>
                  </a:moveTo>
                  <a:cubicBezTo>
                    <a:pt x="71" y="219"/>
                    <a:pt x="71" y="219"/>
                    <a:pt x="70" y="219"/>
                  </a:cubicBezTo>
                  <a:cubicBezTo>
                    <a:pt x="70" y="219"/>
                    <a:pt x="70" y="219"/>
                    <a:pt x="70" y="219"/>
                  </a:cubicBezTo>
                  <a:cubicBezTo>
                    <a:pt x="70" y="219"/>
                    <a:pt x="70" y="219"/>
                    <a:pt x="70" y="219"/>
                  </a:cubicBezTo>
                  <a:cubicBezTo>
                    <a:pt x="70" y="219"/>
                    <a:pt x="71" y="219"/>
                    <a:pt x="71" y="219"/>
                  </a:cubicBezTo>
                  <a:close/>
                  <a:moveTo>
                    <a:pt x="68" y="219"/>
                  </a:moveTo>
                  <a:cubicBezTo>
                    <a:pt x="69" y="220"/>
                    <a:pt x="69" y="220"/>
                    <a:pt x="69" y="219"/>
                  </a:cubicBezTo>
                  <a:cubicBezTo>
                    <a:pt x="69" y="219"/>
                    <a:pt x="69" y="219"/>
                    <a:pt x="69" y="219"/>
                  </a:cubicBezTo>
                  <a:cubicBezTo>
                    <a:pt x="69" y="218"/>
                    <a:pt x="69" y="218"/>
                    <a:pt x="69" y="218"/>
                  </a:cubicBezTo>
                  <a:cubicBezTo>
                    <a:pt x="69" y="218"/>
                    <a:pt x="69" y="218"/>
                    <a:pt x="68" y="218"/>
                  </a:cubicBezTo>
                  <a:lnTo>
                    <a:pt x="68" y="219"/>
                  </a:lnTo>
                  <a:close/>
                  <a:moveTo>
                    <a:pt x="64" y="220"/>
                  </a:moveTo>
                  <a:cubicBezTo>
                    <a:pt x="64" y="220"/>
                    <a:pt x="65" y="220"/>
                    <a:pt x="65" y="220"/>
                  </a:cubicBezTo>
                  <a:cubicBezTo>
                    <a:pt x="66" y="219"/>
                    <a:pt x="66" y="219"/>
                    <a:pt x="65" y="218"/>
                  </a:cubicBezTo>
                  <a:cubicBezTo>
                    <a:pt x="65" y="218"/>
                    <a:pt x="65" y="218"/>
                    <a:pt x="64" y="218"/>
                  </a:cubicBezTo>
                  <a:cubicBezTo>
                    <a:pt x="64" y="218"/>
                    <a:pt x="64" y="218"/>
                    <a:pt x="64" y="219"/>
                  </a:cubicBezTo>
                  <a:cubicBezTo>
                    <a:pt x="63" y="219"/>
                    <a:pt x="63" y="219"/>
                    <a:pt x="63" y="220"/>
                  </a:cubicBezTo>
                  <a:cubicBezTo>
                    <a:pt x="63" y="220"/>
                    <a:pt x="64"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1" y="216"/>
                    <a:pt x="80" y="217"/>
                    <a:pt x="80" y="217"/>
                  </a:cubicBezTo>
                  <a:cubicBezTo>
                    <a:pt x="80" y="217"/>
                    <a:pt x="80" y="217"/>
                    <a:pt x="81" y="217"/>
                  </a:cubicBezTo>
                  <a:cubicBezTo>
                    <a:pt x="81" y="217"/>
                    <a:pt x="81" y="217"/>
                    <a:pt x="81" y="217"/>
                  </a:cubicBezTo>
                  <a:cubicBezTo>
                    <a:pt x="82" y="217"/>
                    <a:pt x="82" y="217"/>
                    <a:pt x="82" y="216"/>
                  </a:cubicBezTo>
                  <a:cubicBezTo>
                    <a:pt x="82" y="216"/>
                    <a:pt x="82" y="216"/>
                    <a:pt x="82" y="216"/>
                  </a:cubicBezTo>
                  <a:cubicBezTo>
                    <a:pt x="82" y="216"/>
                    <a:pt x="83" y="216"/>
                    <a:pt x="83" y="216"/>
                  </a:cubicBezTo>
                  <a:cubicBezTo>
                    <a:pt x="83" y="214"/>
                    <a:pt x="82" y="213"/>
                    <a:pt x="81" y="213"/>
                  </a:cubicBezTo>
                  <a:cubicBezTo>
                    <a:pt x="81" y="213"/>
                    <a:pt x="80" y="214"/>
                    <a:pt x="80" y="214"/>
                  </a:cubicBezTo>
                  <a:cubicBezTo>
                    <a:pt x="80" y="213"/>
                    <a:pt x="79" y="213"/>
                    <a:pt x="78" y="213"/>
                  </a:cubicBezTo>
                  <a:close/>
                  <a:moveTo>
                    <a:pt x="76" y="212"/>
                  </a:moveTo>
                  <a:cubicBezTo>
                    <a:pt x="76" y="212"/>
                    <a:pt x="76" y="212"/>
                    <a:pt x="76" y="212"/>
                  </a:cubicBezTo>
                  <a:cubicBezTo>
                    <a:pt x="76" y="212"/>
                    <a:pt x="76" y="212"/>
                    <a:pt x="77"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9"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5" y="210"/>
                  </a:cubicBezTo>
                  <a:cubicBezTo>
                    <a:pt x="24" y="210"/>
                    <a:pt x="24" y="211"/>
                    <a:pt x="24" y="211"/>
                  </a:cubicBezTo>
                  <a:cubicBezTo>
                    <a:pt x="25" y="211"/>
                    <a:pt x="25" y="211"/>
                    <a:pt x="25" y="211"/>
                  </a:cubicBezTo>
                  <a:cubicBezTo>
                    <a:pt x="25" y="210"/>
                    <a:pt x="25" y="210"/>
                    <a:pt x="25" y="210"/>
                  </a:cubicBezTo>
                  <a:close/>
                  <a:moveTo>
                    <a:pt x="94" y="209"/>
                  </a:moveTo>
                  <a:cubicBezTo>
                    <a:pt x="94" y="209"/>
                    <a:pt x="94" y="209"/>
                    <a:pt x="94" y="210"/>
                  </a:cubicBezTo>
                  <a:cubicBezTo>
                    <a:pt x="94" y="210"/>
                    <a:pt x="94" y="210"/>
                    <a:pt x="94" y="210"/>
                  </a:cubicBezTo>
                  <a:cubicBezTo>
                    <a:pt x="94" y="210"/>
                    <a:pt x="94" y="210"/>
                    <a:pt x="94" y="210"/>
                  </a:cubicBezTo>
                  <a:cubicBezTo>
                    <a:pt x="94" y="210"/>
                    <a:pt x="94" y="210"/>
                    <a:pt x="94" y="209"/>
                  </a:cubicBezTo>
                  <a:close/>
                  <a:moveTo>
                    <a:pt x="73" y="210"/>
                  </a:moveTo>
                  <a:cubicBezTo>
                    <a:pt x="73" y="210"/>
                    <a:pt x="73" y="210"/>
                    <a:pt x="73" y="210"/>
                  </a:cubicBezTo>
                  <a:cubicBezTo>
                    <a:pt x="72" y="210"/>
                    <a:pt x="72" y="210"/>
                    <a:pt x="72" y="210"/>
                  </a:cubicBezTo>
                  <a:cubicBezTo>
                    <a:pt x="72" y="210"/>
                    <a:pt x="73" y="210"/>
                    <a:pt x="73" y="210"/>
                  </a:cubicBezTo>
                  <a:cubicBezTo>
                    <a:pt x="73" y="210"/>
                    <a:pt x="73" y="210"/>
                    <a:pt x="73" y="210"/>
                  </a:cubicBezTo>
                  <a:close/>
                  <a:moveTo>
                    <a:pt x="37" y="210"/>
                  </a:moveTo>
                  <a:cubicBezTo>
                    <a:pt x="37" y="210"/>
                    <a:pt x="37" y="210"/>
                    <a:pt x="37" y="210"/>
                  </a:cubicBezTo>
                  <a:cubicBezTo>
                    <a:pt x="36" y="210"/>
                    <a:pt x="36" y="210"/>
                    <a:pt x="36" y="210"/>
                  </a:cubicBezTo>
                  <a:cubicBezTo>
                    <a:pt x="36" y="210"/>
                    <a:pt x="36" y="210"/>
                    <a:pt x="36" y="210"/>
                  </a:cubicBezTo>
                  <a:cubicBezTo>
                    <a:pt x="37" y="211"/>
                    <a:pt x="37" y="210"/>
                    <a:pt x="37" y="210"/>
                  </a:cubicBezTo>
                  <a:close/>
                  <a:moveTo>
                    <a:pt x="26" y="210"/>
                  </a:moveTo>
                  <a:cubicBezTo>
                    <a:pt x="26" y="210"/>
                    <a:pt x="26" y="211"/>
                    <a:pt x="26" y="211"/>
                  </a:cubicBezTo>
                  <a:cubicBezTo>
                    <a:pt x="26" y="211"/>
                    <a:pt x="27" y="211"/>
                    <a:pt x="27" y="211"/>
                  </a:cubicBezTo>
                  <a:cubicBezTo>
                    <a:pt x="27" y="211"/>
                    <a:pt x="27" y="211"/>
                    <a:pt x="27" y="210"/>
                  </a:cubicBezTo>
                  <a:cubicBezTo>
                    <a:pt x="27" y="210"/>
                    <a:pt x="27" y="210"/>
                    <a:pt x="26" y="210"/>
                  </a:cubicBezTo>
                  <a:close/>
                  <a:moveTo>
                    <a:pt x="108" y="209"/>
                  </a:moveTo>
                  <a:cubicBezTo>
                    <a:pt x="108" y="209"/>
                    <a:pt x="108" y="209"/>
                    <a:pt x="108" y="209"/>
                  </a:cubicBezTo>
                  <a:cubicBezTo>
                    <a:pt x="108" y="209"/>
                    <a:pt x="108" y="209"/>
                    <a:pt x="107" y="209"/>
                  </a:cubicBezTo>
                  <a:cubicBezTo>
                    <a:pt x="107" y="209"/>
                    <a:pt x="108"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100"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8" y="209"/>
                  </a:moveTo>
                  <a:cubicBezTo>
                    <a:pt x="27" y="209"/>
                    <a:pt x="27" y="209"/>
                    <a:pt x="27" y="209"/>
                  </a:cubicBezTo>
                  <a:cubicBezTo>
                    <a:pt x="27" y="209"/>
                    <a:pt x="27" y="209"/>
                    <a:pt x="27" y="209"/>
                  </a:cubicBezTo>
                  <a:cubicBezTo>
                    <a:pt x="27" y="209"/>
                    <a:pt x="27" y="209"/>
                    <a:pt x="28" y="209"/>
                  </a:cubicBezTo>
                  <a:cubicBezTo>
                    <a:pt x="28" y="209"/>
                    <a:pt x="28" y="209"/>
                    <a:pt x="28" y="209"/>
                  </a:cubicBezTo>
                  <a:close/>
                  <a:moveTo>
                    <a:pt x="93" y="208"/>
                  </a:moveTo>
                  <a:cubicBezTo>
                    <a:pt x="93" y="208"/>
                    <a:pt x="92" y="208"/>
                    <a:pt x="92" y="208"/>
                  </a:cubicBezTo>
                  <a:cubicBezTo>
                    <a:pt x="92" y="208"/>
                    <a:pt x="92" y="208"/>
                    <a:pt x="92" y="209"/>
                  </a:cubicBezTo>
                  <a:cubicBezTo>
                    <a:pt x="92" y="209"/>
                    <a:pt x="92" y="209"/>
                    <a:pt x="93"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90" y="208"/>
                    <a:pt x="89" y="208"/>
                  </a:cubicBezTo>
                  <a:cubicBezTo>
                    <a:pt x="89" y="208"/>
                    <a:pt x="89"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7" y="207"/>
                    <a:pt x="76" y="207"/>
                    <a:pt x="76" y="207"/>
                  </a:cubicBezTo>
                  <a:cubicBezTo>
                    <a:pt x="76" y="207"/>
                    <a:pt x="77" y="207"/>
                    <a:pt x="77" y="207"/>
                  </a:cubicBezTo>
                  <a:close/>
                  <a:moveTo>
                    <a:pt x="28" y="207"/>
                  </a:moveTo>
                  <a:cubicBezTo>
                    <a:pt x="28" y="207"/>
                    <a:pt x="28" y="207"/>
                    <a:pt x="28"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6"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9" y="209"/>
                  </a:cubicBezTo>
                  <a:cubicBezTo>
                    <a:pt x="69" y="208"/>
                    <a:pt x="69" y="208"/>
                    <a:pt x="69" y="207"/>
                  </a:cubicBezTo>
                  <a:cubicBezTo>
                    <a:pt x="69" y="207"/>
                    <a:pt x="69" y="206"/>
                    <a:pt x="69" y="206"/>
                  </a:cubicBezTo>
                  <a:cubicBezTo>
                    <a:pt x="69" y="206"/>
                    <a:pt x="68" y="205"/>
                    <a:pt x="68" y="205"/>
                  </a:cubicBezTo>
                  <a:cubicBezTo>
                    <a:pt x="68" y="206"/>
                    <a:pt x="68"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4" y="205"/>
                    <a:pt x="104" y="205"/>
                    <a:pt x="103" y="205"/>
                  </a:cubicBezTo>
                  <a:close/>
                  <a:moveTo>
                    <a:pt x="112" y="206"/>
                  </a:moveTo>
                  <a:cubicBezTo>
                    <a:pt x="112" y="206"/>
                    <a:pt x="113" y="205"/>
                    <a:pt x="113" y="205"/>
                  </a:cubicBezTo>
                  <a:cubicBezTo>
                    <a:pt x="113" y="205"/>
                    <a:pt x="112" y="205"/>
                    <a:pt x="112" y="205"/>
                  </a:cubicBezTo>
                  <a:cubicBezTo>
                    <a:pt x="112" y="205"/>
                    <a:pt x="111" y="205"/>
                    <a:pt x="112" y="206"/>
                  </a:cubicBezTo>
                  <a:close/>
                  <a:moveTo>
                    <a:pt x="91" y="205"/>
                  </a:moveTo>
                  <a:cubicBezTo>
                    <a:pt x="91" y="205"/>
                    <a:pt x="90" y="205"/>
                    <a:pt x="90" y="205"/>
                  </a:cubicBezTo>
                  <a:cubicBezTo>
                    <a:pt x="90" y="205"/>
                    <a:pt x="90" y="205"/>
                    <a:pt x="90" y="205"/>
                  </a:cubicBezTo>
                  <a:cubicBezTo>
                    <a:pt x="90" y="205"/>
                    <a:pt x="90" y="205"/>
                    <a:pt x="90" y="206"/>
                  </a:cubicBezTo>
                  <a:cubicBezTo>
                    <a:pt x="91" y="206"/>
                    <a:pt x="91" y="205"/>
                    <a:pt x="91" y="205"/>
                  </a:cubicBezTo>
                  <a:close/>
                  <a:moveTo>
                    <a:pt x="84" y="205"/>
                  </a:moveTo>
                  <a:cubicBezTo>
                    <a:pt x="84" y="205"/>
                    <a:pt x="84" y="205"/>
                    <a:pt x="84" y="205"/>
                  </a:cubicBezTo>
                  <a:cubicBezTo>
                    <a:pt x="84" y="205"/>
                    <a:pt x="84" y="205"/>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5"/>
                    <a:pt x="111" y="205"/>
                  </a:cubicBezTo>
                  <a:cubicBezTo>
                    <a:pt x="111"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100" y="205"/>
                    <a:pt x="100" y="205"/>
                    <a:pt x="100" y="204"/>
                  </a:cubicBezTo>
                  <a:cubicBezTo>
                    <a:pt x="99" y="204"/>
                    <a:pt x="99" y="204"/>
                    <a:pt x="99"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5" y="201"/>
                    <a:pt x="105" y="200"/>
                  </a:cubicBezTo>
                  <a:cubicBezTo>
                    <a:pt x="105" y="200"/>
                    <a:pt x="105" y="200"/>
                    <a:pt x="105" y="200"/>
                  </a:cubicBezTo>
                  <a:cubicBezTo>
                    <a:pt x="105" y="200"/>
                    <a:pt x="105" y="200"/>
                    <a:pt x="106"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8"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1" y="199"/>
                  </a:cubicBezTo>
                  <a:cubicBezTo>
                    <a:pt x="101" y="199"/>
                    <a:pt x="101" y="200"/>
                    <a:pt x="101" y="200"/>
                  </a:cubicBezTo>
                  <a:cubicBezTo>
                    <a:pt x="102" y="200"/>
                    <a:pt x="102" y="200"/>
                    <a:pt x="102" y="200"/>
                  </a:cubicBezTo>
                  <a:cubicBezTo>
                    <a:pt x="102" y="199"/>
                    <a:pt x="102" y="199"/>
                    <a:pt x="102" y="198"/>
                  </a:cubicBezTo>
                  <a:cubicBezTo>
                    <a:pt x="103" y="198"/>
                    <a:pt x="103" y="198"/>
                    <a:pt x="103" y="197"/>
                  </a:cubicBezTo>
                  <a:cubicBezTo>
                    <a:pt x="103" y="197"/>
                    <a:pt x="104" y="196"/>
                    <a:pt x="103" y="196"/>
                  </a:cubicBezTo>
                  <a:cubicBezTo>
                    <a:pt x="103" y="195"/>
                    <a:pt x="103" y="194"/>
                    <a:pt x="102" y="193"/>
                  </a:cubicBezTo>
                  <a:cubicBezTo>
                    <a:pt x="101" y="193"/>
                    <a:pt x="101" y="193"/>
                    <a:pt x="100" y="193"/>
                  </a:cubicBezTo>
                  <a:cubicBezTo>
                    <a:pt x="100" y="194"/>
                    <a:pt x="101" y="194"/>
                    <a:pt x="102" y="194"/>
                  </a:cubicBezTo>
                  <a:cubicBezTo>
                    <a:pt x="102" y="195"/>
                    <a:pt x="103" y="195"/>
                    <a:pt x="103" y="196"/>
                  </a:cubicBezTo>
                  <a:close/>
                  <a:moveTo>
                    <a:pt x="93" y="192"/>
                  </a:moveTo>
                  <a:cubicBezTo>
                    <a:pt x="93" y="192"/>
                    <a:pt x="92" y="192"/>
                    <a:pt x="92" y="192"/>
                  </a:cubicBezTo>
                  <a:cubicBezTo>
                    <a:pt x="92" y="192"/>
                    <a:pt x="92" y="193"/>
                    <a:pt x="92" y="193"/>
                  </a:cubicBezTo>
                  <a:cubicBezTo>
                    <a:pt x="92" y="193"/>
                    <a:pt x="92" y="193"/>
                    <a:pt x="92" y="193"/>
                  </a:cubicBezTo>
                  <a:cubicBezTo>
                    <a:pt x="93" y="193"/>
                    <a:pt x="93" y="192"/>
                    <a:pt x="93" y="192"/>
                  </a:cubicBezTo>
                  <a:close/>
                  <a:moveTo>
                    <a:pt x="111"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1"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3" y="192"/>
                  </a:moveTo>
                  <a:cubicBezTo>
                    <a:pt x="113" y="191"/>
                    <a:pt x="113" y="190"/>
                    <a:pt x="113" y="190"/>
                  </a:cubicBezTo>
                  <a:cubicBezTo>
                    <a:pt x="112" y="189"/>
                    <a:pt x="112" y="190"/>
                    <a:pt x="112" y="190"/>
                  </a:cubicBezTo>
                  <a:cubicBezTo>
                    <a:pt x="112" y="191"/>
                    <a:pt x="112" y="192"/>
                    <a:pt x="113" y="192"/>
                  </a:cubicBezTo>
                  <a:close/>
                  <a:moveTo>
                    <a:pt x="57" y="190"/>
                  </a:moveTo>
                  <a:cubicBezTo>
                    <a:pt x="57" y="190"/>
                    <a:pt x="57" y="190"/>
                    <a:pt x="56" y="190"/>
                  </a:cubicBezTo>
                  <a:cubicBezTo>
                    <a:pt x="56" y="190"/>
                    <a:pt x="56" y="190"/>
                    <a:pt x="56" y="190"/>
                  </a:cubicBezTo>
                  <a:cubicBezTo>
                    <a:pt x="56" y="190"/>
                    <a:pt x="56" y="190"/>
                    <a:pt x="57" y="190"/>
                  </a:cubicBezTo>
                  <a:cubicBezTo>
                    <a:pt x="57" y="190"/>
                    <a:pt x="57" y="190"/>
                    <a:pt x="57" y="190"/>
                  </a:cubicBezTo>
                  <a:close/>
                  <a:moveTo>
                    <a:pt x="96" y="189"/>
                  </a:moveTo>
                  <a:cubicBezTo>
                    <a:pt x="96"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9"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5" y="191"/>
                    <a:pt x="105" y="191"/>
                    <a:pt x="105" y="190"/>
                  </a:cubicBezTo>
                  <a:cubicBezTo>
                    <a:pt x="105" y="190"/>
                    <a:pt x="106" y="190"/>
                    <a:pt x="105" y="189"/>
                  </a:cubicBezTo>
                  <a:cubicBezTo>
                    <a:pt x="105" y="189"/>
                    <a:pt x="105" y="188"/>
                    <a:pt x="105" y="188"/>
                  </a:cubicBezTo>
                  <a:cubicBezTo>
                    <a:pt x="105" y="188"/>
                    <a:pt x="105" y="187"/>
                    <a:pt x="105" y="187"/>
                  </a:cubicBezTo>
                  <a:cubicBezTo>
                    <a:pt x="105" y="188"/>
                    <a:pt x="105"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1"/>
                  </a:moveTo>
                  <a:cubicBezTo>
                    <a:pt x="10" y="140"/>
                    <a:pt x="11" y="140"/>
                    <a:pt x="11" y="141"/>
                  </a:cubicBezTo>
                  <a:cubicBezTo>
                    <a:pt x="12" y="141"/>
                    <a:pt x="12" y="140"/>
                    <a:pt x="12" y="139"/>
                  </a:cubicBezTo>
                  <a:lnTo>
                    <a:pt x="10" y="139"/>
                  </a:lnTo>
                  <a:lnTo>
                    <a:pt x="10"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8"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8" y="126"/>
                    <a:pt x="37" y="126"/>
                    <a:pt x="37" y="127"/>
                  </a:cubicBezTo>
                  <a:cubicBezTo>
                    <a:pt x="37" y="127"/>
                    <a:pt x="37" y="127"/>
                    <a:pt x="37" y="127"/>
                  </a:cubicBezTo>
                  <a:cubicBezTo>
                    <a:pt x="37" y="128"/>
                    <a:pt x="37" y="128"/>
                    <a:pt x="38" y="128"/>
                  </a:cubicBezTo>
                  <a:close/>
                  <a:moveTo>
                    <a:pt x="113" y="81"/>
                  </a:moveTo>
                  <a:cubicBezTo>
                    <a:pt x="113" y="80"/>
                    <a:pt x="113" y="80"/>
                    <a:pt x="113" y="79"/>
                  </a:cubicBezTo>
                  <a:cubicBezTo>
                    <a:pt x="113" y="79"/>
                    <a:pt x="112" y="79"/>
                    <a:pt x="112" y="79"/>
                  </a:cubicBezTo>
                  <a:cubicBezTo>
                    <a:pt x="111" y="80"/>
                    <a:pt x="112" y="81"/>
                    <a:pt x="113"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8" y="59"/>
                    <a:pt x="7" y="59"/>
                  </a:cubicBezTo>
                  <a:cubicBezTo>
                    <a:pt x="7" y="59"/>
                    <a:pt x="7" y="59"/>
                    <a:pt x="7" y="59"/>
                  </a:cubicBezTo>
                  <a:cubicBezTo>
                    <a:pt x="7" y="59"/>
                    <a:pt x="8" y="60"/>
                    <a:pt x="8" y="60"/>
                  </a:cubicBezTo>
                  <a:cubicBezTo>
                    <a:pt x="8" y="61"/>
                    <a:pt x="9" y="61"/>
                    <a:pt x="9" y="62"/>
                  </a:cubicBezTo>
                  <a:close/>
                  <a:moveTo>
                    <a:pt x="16" y="52"/>
                  </a:moveTo>
                  <a:cubicBezTo>
                    <a:pt x="16" y="52"/>
                    <a:pt x="16"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8" y="45"/>
                    <a:pt x="18" y="45"/>
                    <a:pt x="17" y="45"/>
                  </a:cubicBezTo>
                  <a:close/>
                  <a:moveTo>
                    <a:pt x="28" y="45"/>
                  </a:moveTo>
                  <a:lnTo>
                    <a:pt x="28" y="45"/>
                  </a:lnTo>
                  <a:lnTo>
                    <a:pt x="28" y="44"/>
                  </a:lnTo>
                  <a:lnTo>
                    <a:pt x="28" y="44"/>
                  </a:lnTo>
                  <a:lnTo>
                    <a:pt x="28"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7" y="41"/>
                  </a:moveTo>
                  <a:cubicBezTo>
                    <a:pt x="27" y="41"/>
                    <a:pt x="28" y="40"/>
                    <a:pt x="28" y="40"/>
                  </a:cubicBezTo>
                  <a:cubicBezTo>
                    <a:pt x="29" y="39"/>
                    <a:pt x="29" y="38"/>
                    <a:pt x="30" y="38"/>
                  </a:cubicBezTo>
                  <a:cubicBezTo>
                    <a:pt x="29" y="37"/>
                    <a:pt x="29" y="37"/>
                    <a:pt x="29" y="36"/>
                  </a:cubicBezTo>
                  <a:cubicBezTo>
                    <a:pt x="28" y="36"/>
                    <a:pt x="28" y="35"/>
                    <a:pt x="27" y="35"/>
                  </a:cubicBezTo>
                  <a:cubicBezTo>
                    <a:pt x="26" y="36"/>
                    <a:pt x="26" y="36"/>
                    <a:pt x="26" y="38"/>
                  </a:cubicBezTo>
                  <a:cubicBezTo>
                    <a:pt x="26" y="39"/>
                    <a:pt x="26" y="40"/>
                    <a:pt x="27" y="41"/>
                  </a:cubicBezTo>
                  <a:close/>
                  <a:moveTo>
                    <a:pt x="102" y="32"/>
                  </a:moveTo>
                  <a:cubicBezTo>
                    <a:pt x="102" y="32"/>
                    <a:pt x="101" y="31"/>
                    <a:pt x="101" y="31"/>
                  </a:cubicBezTo>
                  <a:cubicBezTo>
                    <a:pt x="101" y="31"/>
                    <a:pt x="101" y="31"/>
                    <a:pt x="100" y="31"/>
                  </a:cubicBezTo>
                  <a:cubicBezTo>
                    <a:pt x="100" y="31"/>
                    <a:pt x="100" y="32"/>
                    <a:pt x="100" y="32"/>
                  </a:cubicBezTo>
                  <a:cubicBezTo>
                    <a:pt x="100" y="32"/>
                    <a:pt x="101" y="32"/>
                    <a:pt x="101" y="32"/>
                  </a:cubicBezTo>
                  <a:cubicBezTo>
                    <a:pt x="101" y="32"/>
                    <a:pt x="101" y="32"/>
                    <a:pt x="102"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1" y="28"/>
                  </a:moveTo>
                  <a:cubicBezTo>
                    <a:pt x="90" y="28"/>
                    <a:pt x="90" y="28"/>
                    <a:pt x="89" y="28"/>
                  </a:cubicBezTo>
                  <a:cubicBezTo>
                    <a:pt x="89" y="28"/>
                    <a:pt x="89" y="28"/>
                    <a:pt x="89" y="28"/>
                  </a:cubicBezTo>
                  <a:cubicBezTo>
                    <a:pt x="89" y="29"/>
                    <a:pt x="90" y="29"/>
                    <a:pt x="90" y="29"/>
                  </a:cubicBezTo>
                  <a:cubicBezTo>
                    <a:pt x="90" y="29"/>
                    <a:pt x="90" y="29"/>
                    <a:pt x="91" y="28"/>
                  </a:cubicBezTo>
                  <a:close/>
                  <a:moveTo>
                    <a:pt x="25" y="28"/>
                  </a:moveTo>
                  <a:cubicBezTo>
                    <a:pt x="25" y="27"/>
                    <a:pt x="25" y="27"/>
                    <a:pt x="25" y="27"/>
                  </a:cubicBezTo>
                  <a:cubicBezTo>
                    <a:pt x="25" y="27"/>
                    <a:pt x="25" y="27"/>
                    <a:pt x="24" y="28"/>
                  </a:cubicBezTo>
                  <a:cubicBezTo>
                    <a:pt x="24" y="28"/>
                    <a:pt x="25"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4"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1" y="21"/>
                    <a:pt x="41" y="20"/>
                    <a:pt x="40" y="20"/>
                  </a:cubicBezTo>
                  <a:close/>
                  <a:moveTo>
                    <a:pt x="46" y="21"/>
                  </a:moveTo>
                  <a:lnTo>
                    <a:pt x="46" y="20"/>
                  </a:lnTo>
                  <a:lnTo>
                    <a:pt x="45" y="20"/>
                  </a:lnTo>
                  <a:cubicBezTo>
                    <a:pt x="45" y="20"/>
                    <a:pt x="45" y="20"/>
                    <a:pt x="45" y="20"/>
                  </a:cubicBezTo>
                  <a:cubicBezTo>
                    <a:pt x="45" y="21"/>
                    <a:pt x="44" y="21"/>
                    <a:pt x="45" y="21"/>
                  </a:cubicBezTo>
                  <a:lnTo>
                    <a:pt x="46" y="21"/>
                  </a:lnTo>
                  <a:close/>
                  <a:moveTo>
                    <a:pt x="42" y="19"/>
                  </a:moveTo>
                  <a:cubicBezTo>
                    <a:pt x="42" y="17"/>
                    <a:pt x="41" y="17"/>
                    <a:pt x="40" y="17"/>
                  </a:cubicBezTo>
                  <a:cubicBezTo>
                    <a:pt x="40" y="17"/>
                    <a:pt x="40" y="18"/>
                    <a:pt x="40" y="18"/>
                  </a:cubicBezTo>
                  <a:cubicBezTo>
                    <a:pt x="41" y="18"/>
                    <a:pt x="41" y="19"/>
                    <a:pt x="42" y="19"/>
                  </a:cubicBezTo>
                  <a:close/>
                  <a:moveTo>
                    <a:pt x="63" y="18"/>
                  </a:moveTo>
                  <a:cubicBezTo>
                    <a:pt x="64" y="18"/>
                    <a:pt x="64" y="17"/>
                    <a:pt x="65" y="17"/>
                  </a:cubicBezTo>
                  <a:cubicBezTo>
                    <a:pt x="66" y="17"/>
                    <a:pt x="66" y="17"/>
                    <a:pt x="67" y="18"/>
                  </a:cubicBezTo>
                  <a:lnTo>
                    <a:pt x="67"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5" y="15"/>
                  </a:cubicBezTo>
                  <a:cubicBezTo>
                    <a:pt x="64" y="16"/>
                    <a:pt x="64" y="16"/>
                    <a:pt x="64" y="16"/>
                  </a:cubicBezTo>
                  <a:cubicBezTo>
                    <a:pt x="64" y="17"/>
                    <a:pt x="63" y="17"/>
                    <a:pt x="63" y="18"/>
                  </a:cubicBezTo>
                  <a:close/>
                  <a:moveTo>
                    <a:pt x="35" y="15"/>
                  </a:moveTo>
                  <a:cubicBezTo>
                    <a:pt x="35" y="15"/>
                    <a:pt x="35" y="15"/>
                    <a:pt x="35" y="15"/>
                  </a:cubicBezTo>
                  <a:cubicBezTo>
                    <a:pt x="34" y="15"/>
                    <a:pt x="34" y="15"/>
                    <a:pt x="34" y="16"/>
                  </a:cubicBezTo>
                  <a:cubicBezTo>
                    <a:pt x="34" y="16"/>
                    <a:pt x="35" y="16"/>
                    <a:pt x="35" y="16"/>
                  </a:cubicBezTo>
                  <a:cubicBezTo>
                    <a:pt x="35" y="16"/>
                    <a:pt x="35" y="15"/>
                    <a:pt x="35" y="15"/>
                  </a:cubicBezTo>
                  <a:close/>
                  <a:moveTo>
                    <a:pt x="44" y="17"/>
                  </a:moveTo>
                  <a:cubicBezTo>
                    <a:pt x="44" y="17"/>
                    <a:pt x="44" y="17"/>
                    <a:pt x="44" y="17"/>
                  </a:cubicBezTo>
                  <a:cubicBezTo>
                    <a:pt x="45" y="17"/>
                    <a:pt x="45" y="17"/>
                    <a:pt x="45" y="16"/>
                  </a:cubicBezTo>
                  <a:cubicBezTo>
                    <a:pt x="45" y="16"/>
                    <a:pt x="45" y="16"/>
                    <a:pt x="46" y="16"/>
                  </a:cubicBezTo>
                  <a:cubicBezTo>
                    <a:pt x="46" y="15"/>
                    <a:pt x="45" y="15"/>
                    <a:pt x="45" y="15"/>
                  </a:cubicBezTo>
                  <a:cubicBezTo>
                    <a:pt x="45" y="15"/>
                    <a:pt x="45" y="15"/>
                    <a:pt x="45" y="16"/>
                  </a:cubicBezTo>
                  <a:cubicBezTo>
                    <a:pt x="45" y="16"/>
                    <a:pt x="44" y="16"/>
                    <a:pt x="44" y="16"/>
                  </a:cubicBezTo>
                  <a:cubicBezTo>
                    <a:pt x="44" y="16"/>
                    <a:pt x="44" y="16"/>
                    <a:pt x="44" y="16"/>
                  </a:cubicBezTo>
                  <a:cubicBezTo>
                    <a:pt x="43" y="16"/>
                    <a:pt x="43" y="16"/>
                    <a:pt x="44" y="17"/>
                  </a:cubicBezTo>
                  <a:close/>
                  <a:moveTo>
                    <a:pt x="109" y="15"/>
                  </a:moveTo>
                  <a:cubicBezTo>
                    <a:pt x="109" y="15"/>
                    <a:pt x="109" y="15"/>
                    <a:pt x="109" y="15"/>
                  </a:cubicBezTo>
                  <a:cubicBezTo>
                    <a:pt x="109" y="15"/>
                    <a:pt x="109" y="15"/>
                    <a:pt x="109" y="15"/>
                  </a:cubicBezTo>
                  <a:cubicBezTo>
                    <a:pt x="109" y="15"/>
                    <a:pt x="110" y="15"/>
                    <a:pt x="110" y="14"/>
                  </a:cubicBezTo>
                  <a:cubicBezTo>
                    <a:pt x="110" y="14"/>
                    <a:pt x="110"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70" y="14"/>
                    <a:pt x="70" y="14"/>
                  </a:cubicBezTo>
                  <a:cubicBezTo>
                    <a:pt x="70" y="14"/>
                    <a:pt x="70" y="14"/>
                    <a:pt x="70" y="13"/>
                  </a:cubicBezTo>
                  <a:lnTo>
                    <a:pt x="69" y="13"/>
                  </a:lnTo>
                  <a:cubicBezTo>
                    <a:pt x="69" y="13"/>
                    <a:pt x="69" y="14"/>
                    <a:pt x="69" y="14"/>
                  </a:cubicBezTo>
                  <a:cubicBezTo>
                    <a:pt x="69" y="14"/>
                    <a:pt x="69" y="14"/>
                    <a:pt x="69" y="14"/>
                  </a:cubicBezTo>
                  <a:close/>
                  <a:moveTo>
                    <a:pt x="67" y="13"/>
                  </a:moveTo>
                  <a:cubicBezTo>
                    <a:pt x="66" y="13"/>
                    <a:pt x="66" y="13"/>
                    <a:pt x="66" y="13"/>
                  </a:cubicBezTo>
                  <a:cubicBezTo>
                    <a:pt x="66" y="13"/>
                    <a:pt x="66" y="14"/>
                    <a:pt x="66" y="14"/>
                  </a:cubicBezTo>
                  <a:cubicBezTo>
                    <a:pt x="66" y="14"/>
                    <a:pt x="66" y="14"/>
                    <a:pt x="66" y="14"/>
                  </a:cubicBezTo>
                  <a:cubicBezTo>
                    <a:pt x="67" y="14"/>
                    <a:pt x="67" y="13"/>
                    <a:pt x="67" y="13"/>
                  </a:cubicBezTo>
                  <a:close/>
                  <a:moveTo>
                    <a:pt x="57" y="13"/>
                  </a:moveTo>
                  <a:lnTo>
                    <a:pt x="59" y="13"/>
                  </a:lnTo>
                  <a:lnTo>
                    <a:pt x="59" y="12"/>
                  </a:lnTo>
                  <a:lnTo>
                    <a:pt x="57" y="12"/>
                  </a:lnTo>
                  <a:lnTo>
                    <a:pt x="57" y="13"/>
                  </a:lnTo>
                  <a:close/>
                  <a:moveTo>
                    <a:pt x="98" y="12"/>
                  </a:moveTo>
                  <a:cubicBezTo>
                    <a:pt x="98" y="12"/>
                    <a:pt x="97" y="12"/>
                    <a:pt x="98" y="12"/>
                  </a:cubicBezTo>
                  <a:cubicBezTo>
                    <a:pt x="98" y="12"/>
                    <a:pt x="98" y="12"/>
                    <a:pt x="98" y="12"/>
                  </a:cubicBezTo>
                  <a:cubicBezTo>
                    <a:pt x="98" y="12"/>
                    <a:pt x="98" y="12"/>
                    <a:pt x="98" y="11"/>
                  </a:cubicBezTo>
                  <a:cubicBezTo>
                    <a:pt x="98" y="11"/>
                    <a:pt x="98" y="11"/>
                    <a:pt x="98" y="12"/>
                  </a:cubicBezTo>
                  <a:close/>
                  <a:moveTo>
                    <a:pt x="63" y="14"/>
                  </a:moveTo>
                  <a:cubicBezTo>
                    <a:pt x="63" y="14"/>
                    <a:pt x="63" y="14"/>
                    <a:pt x="63" y="13"/>
                  </a:cubicBezTo>
                  <a:cubicBezTo>
                    <a:pt x="63" y="13"/>
                    <a:pt x="63" y="13"/>
                    <a:pt x="64" y="13"/>
                  </a:cubicBezTo>
                  <a:cubicBezTo>
                    <a:pt x="64" y="13"/>
                    <a:pt x="64" y="13"/>
                    <a:pt x="64" y="13"/>
                  </a:cubicBezTo>
                  <a:cubicBezTo>
                    <a:pt x="65" y="13"/>
                    <a:pt x="65" y="13"/>
                    <a:pt x="64" y="12"/>
                  </a:cubicBezTo>
                  <a:cubicBezTo>
                    <a:pt x="64" y="12"/>
                    <a:pt x="63" y="12"/>
                    <a:pt x="63" y="12"/>
                  </a:cubicBezTo>
                  <a:cubicBezTo>
                    <a:pt x="62" y="12"/>
                    <a:pt x="62" y="12"/>
                    <a:pt x="61" y="12"/>
                  </a:cubicBezTo>
                  <a:cubicBezTo>
                    <a:pt x="61" y="11"/>
                    <a:pt x="61" y="11"/>
                    <a:pt x="60" y="11"/>
                  </a:cubicBezTo>
                  <a:cubicBezTo>
                    <a:pt x="60" y="12"/>
                    <a:pt x="61" y="12"/>
                    <a:pt x="61" y="13"/>
                  </a:cubicBezTo>
                  <a:cubicBezTo>
                    <a:pt x="61" y="14"/>
                    <a:pt x="62" y="14"/>
                    <a:pt x="63"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7" y="11"/>
                    <a:pt x="97" y="10"/>
                    <a:pt x="97" y="10"/>
                  </a:cubicBezTo>
                  <a:cubicBezTo>
                    <a:pt x="97" y="9"/>
                    <a:pt x="96" y="9"/>
                    <a:pt x="96" y="9"/>
                  </a:cubicBezTo>
                  <a:cubicBezTo>
                    <a:pt x="95" y="10"/>
                    <a:pt x="95" y="10"/>
                    <a:pt x="96" y="11"/>
                  </a:cubicBezTo>
                  <a:close/>
                  <a:moveTo>
                    <a:pt x="77" y="8"/>
                  </a:moveTo>
                  <a:cubicBezTo>
                    <a:pt x="77" y="7"/>
                    <a:pt x="77"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3" y="6"/>
                    <a:pt x="63" y="6"/>
                    <a:pt x="62" y="6"/>
                  </a:cubicBezTo>
                  <a:close/>
                  <a:moveTo>
                    <a:pt x="59" y="5"/>
                  </a:moveTo>
                  <a:cubicBezTo>
                    <a:pt x="59" y="5"/>
                    <a:pt x="59" y="5"/>
                    <a:pt x="58" y="5"/>
                  </a:cubicBezTo>
                  <a:cubicBezTo>
                    <a:pt x="58" y="5"/>
                    <a:pt x="58" y="5"/>
                    <a:pt x="58" y="5"/>
                  </a:cubicBezTo>
                  <a:cubicBezTo>
                    <a:pt x="58" y="6"/>
                    <a:pt x="59" y="5"/>
                    <a:pt x="59" y="5"/>
                  </a:cubicBezTo>
                  <a:cubicBezTo>
                    <a:pt x="59" y="5"/>
                    <a:pt x="59" y="5"/>
                    <a:pt x="59" y="5"/>
                  </a:cubicBezTo>
                  <a:close/>
                  <a:moveTo>
                    <a:pt x="40" y="7"/>
                  </a:moveTo>
                  <a:lnTo>
                    <a:pt x="42" y="7"/>
                  </a:lnTo>
                  <a:cubicBezTo>
                    <a:pt x="42" y="6"/>
                    <a:pt x="42" y="6"/>
                    <a:pt x="42" y="6"/>
                  </a:cubicBezTo>
                  <a:cubicBezTo>
                    <a:pt x="42" y="6"/>
                    <a:pt x="42" y="6"/>
                    <a:pt x="42" y="5"/>
                  </a:cubicBezTo>
                  <a:cubicBezTo>
                    <a:pt x="42" y="5"/>
                    <a:pt x="42" y="5"/>
                    <a:pt x="41" y="5"/>
                  </a:cubicBezTo>
                  <a:cubicBezTo>
                    <a:pt x="41" y="5"/>
                    <a:pt x="41" y="5"/>
                    <a:pt x="40" y="5"/>
                  </a:cubicBezTo>
                  <a:lnTo>
                    <a:pt x="40" y="7"/>
                  </a:lnTo>
                  <a:close/>
                  <a:moveTo>
                    <a:pt x="64" y="6"/>
                  </a:moveTo>
                  <a:cubicBezTo>
                    <a:pt x="65" y="6"/>
                    <a:pt x="65" y="6"/>
                    <a:pt x="65" y="5"/>
                  </a:cubicBezTo>
                  <a:cubicBezTo>
                    <a:pt x="65" y="5"/>
                    <a:pt x="65" y="5"/>
                    <a:pt x="66" y="4"/>
                  </a:cubicBezTo>
                  <a:cubicBezTo>
                    <a:pt x="64" y="4"/>
                    <a:pt x="64" y="4"/>
                    <a:pt x="64" y="6"/>
                  </a:cubicBezTo>
                  <a:close/>
                  <a:moveTo>
                    <a:pt x="80" y="4"/>
                  </a:moveTo>
                  <a:cubicBezTo>
                    <a:pt x="79" y="4"/>
                    <a:pt x="79" y="4"/>
                    <a:pt x="79" y="4"/>
                  </a:cubicBezTo>
                  <a:cubicBezTo>
                    <a:pt x="78" y="3"/>
                    <a:pt x="78" y="4"/>
                    <a:pt x="78" y="4"/>
                  </a:cubicBezTo>
                  <a:cubicBezTo>
                    <a:pt x="78" y="4"/>
                    <a:pt x="79" y="5"/>
                    <a:pt x="79" y="5"/>
                  </a:cubicBezTo>
                  <a:cubicBezTo>
                    <a:pt x="79" y="5"/>
                    <a:pt x="80" y="4"/>
                    <a:pt x="80" y="4"/>
                  </a:cubicBezTo>
                  <a:close/>
                  <a:moveTo>
                    <a:pt x="107" y="12"/>
                  </a:moveTo>
                  <a:cubicBezTo>
                    <a:pt x="107" y="12"/>
                    <a:pt x="106"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7"/>
                  </a:cubicBezTo>
                  <a:cubicBezTo>
                    <a:pt x="111" y="97"/>
                    <a:pt x="110" y="97"/>
                    <a:pt x="110" y="97"/>
                  </a:cubicBezTo>
                  <a:cubicBezTo>
                    <a:pt x="110" y="97"/>
                    <a:pt x="110" y="97"/>
                    <a:pt x="110" y="98"/>
                  </a:cubicBezTo>
                  <a:cubicBezTo>
                    <a:pt x="110" y="98"/>
                    <a:pt x="110" y="98"/>
                    <a:pt x="110" y="98"/>
                  </a:cubicBezTo>
                  <a:lnTo>
                    <a:pt x="76" y="98"/>
                  </a:lnTo>
                  <a:cubicBezTo>
                    <a:pt x="76" y="95"/>
                    <a:pt x="76" y="91"/>
                    <a:pt x="76" y="87"/>
                  </a:cubicBezTo>
                  <a:cubicBezTo>
                    <a:pt x="76" y="83"/>
                    <a:pt x="76" y="79"/>
                    <a:pt x="76" y="75"/>
                  </a:cubicBezTo>
                  <a:cubicBezTo>
                    <a:pt x="76" y="71"/>
                    <a:pt x="76" y="67"/>
                    <a:pt x="76" y="63"/>
                  </a:cubicBezTo>
                  <a:cubicBezTo>
                    <a:pt x="76" y="58"/>
                    <a:pt x="76" y="55"/>
                    <a:pt x="76" y="51"/>
                  </a:cubicBezTo>
                  <a:cubicBezTo>
                    <a:pt x="76" y="49"/>
                    <a:pt x="76" y="47"/>
                    <a:pt x="75" y="46"/>
                  </a:cubicBezTo>
                  <a:cubicBezTo>
                    <a:pt x="75" y="44"/>
                    <a:pt x="75" y="42"/>
                    <a:pt x="74" y="41"/>
                  </a:cubicBezTo>
                  <a:cubicBezTo>
                    <a:pt x="73" y="39"/>
                    <a:pt x="72" y="38"/>
                    <a:pt x="71" y="38"/>
                  </a:cubicBezTo>
                  <a:cubicBezTo>
                    <a:pt x="69" y="37"/>
                    <a:pt x="67" y="36"/>
                    <a:pt x="65" y="37"/>
                  </a:cubicBezTo>
                  <a:cubicBezTo>
                    <a:pt x="63" y="37"/>
                    <a:pt x="61" y="37"/>
                    <a:pt x="60" y="38"/>
                  </a:cubicBezTo>
                  <a:cubicBezTo>
                    <a:pt x="59" y="39"/>
                    <a:pt x="58" y="41"/>
                    <a:pt x="58" y="42"/>
                  </a:cubicBezTo>
                  <a:cubicBezTo>
                    <a:pt x="57" y="44"/>
                    <a:pt x="56" y="45"/>
                    <a:pt x="56" y="47"/>
                  </a:cubicBezTo>
                  <a:cubicBezTo>
                    <a:pt x="56" y="49"/>
                    <a:pt x="56" y="51"/>
                    <a:pt x="56" y="54"/>
                  </a:cubicBezTo>
                  <a:cubicBezTo>
                    <a:pt x="55" y="61"/>
                    <a:pt x="55" y="70"/>
                    <a:pt x="56"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7"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6" y="145"/>
                    <a:pt x="76" y="142"/>
                  </a:cubicBezTo>
                  <a:cubicBezTo>
                    <a:pt x="75" y="139"/>
                    <a:pt x="76" y="136"/>
                    <a:pt x="76" y="133"/>
                  </a:cubicBezTo>
                  <a:lnTo>
                    <a:pt x="131" y="133"/>
                  </a:lnTo>
                  <a:lnTo>
                    <a:pt x="131" y="145"/>
                  </a:lnTo>
                  <a:cubicBezTo>
                    <a:pt x="131" y="149"/>
                    <a:pt x="131" y="154"/>
                    <a:pt x="131" y="158"/>
                  </a:cubicBezTo>
                  <a:cubicBezTo>
                    <a:pt x="131" y="162"/>
                    <a:pt x="130" y="166"/>
                    <a:pt x="130" y="169"/>
                  </a:cubicBezTo>
                  <a:cubicBezTo>
                    <a:pt x="130" y="173"/>
                    <a:pt x="129" y="177"/>
                    <a:pt x="128" y="181"/>
                  </a:cubicBezTo>
                  <a:cubicBezTo>
                    <a:pt x="128" y="183"/>
                    <a:pt x="127" y="185"/>
                    <a:pt x="127" y="188"/>
                  </a:cubicBezTo>
                  <a:cubicBezTo>
                    <a:pt x="126" y="190"/>
                    <a:pt x="125" y="192"/>
                    <a:pt x="124" y="194"/>
                  </a:cubicBezTo>
                  <a:cubicBezTo>
                    <a:pt x="124" y="194"/>
                    <a:pt x="123" y="195"/>
                    <a:pt x="123" y="195"/>
                  </a:cubicBezTo>
                  <a:cubicBezTo>
                    <a:pt x="123" y="195"/>
                    <a:pt x="123" y="196"/>
                    <a:pt x="123" y="196"/>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3" y="207"/>
                  </a:cubicBezTo>
                  <a:cubicBezTo>
                    <a:pt x="112" y="207"/>
                    <a:pt x="111" y="207"/>
                    <a:pt x="111" y="207"/>
                  </a:cubicBezTo>
                  <a:cubicBezTo>
                    <a:pt x="111" y="207"/>
                    <a:pt x="111" y="207"/>
                    <a:pt x="110" y="207"/>
                  </a:cubicBezTo>
                  <a:cubicBezTo>
                    <a:pt x="110" y="207"/>
                    <a:pt x="110" y="208"/>
                    <a:pt x="109" y="209"/>
                  </a:cubicBezTo>
                  <a:cubicBezTo>
                    <a:pt x="109" y="210"/>
                    <a:pt x="108" y="210"/>
                    <a:pt x="108" y="211"/>
                  </a:cubicBezTo>
                  <a:cubicBezTo>
                    <a:pt x="107" y="211"/>
                    <a:pt x="107" y="211"/>
                    <a:pt x="107"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4" y="212"/>
                    <a:pt x="104" y="212"/>
                    <a:pt x="105"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8" y="215"/>
                  </a:cubicBezTo>
                  <a:cubicBezTo>
                    <a:pt x="98" y="215"/>
                    <a:pt x="98" y="215"/>
                    <a:pt x="99" y="215"/>
                  </a:cubicBezTo>
                  <a:cubicBezTo>
                    <a:pt x="98" y="216"/>
                    <a:pt x="97" y="217"/>
                    <a:pt x="96" y="217"/>
                  </a:cubicBezTo>
                  <a:cubicBezTo>
                    <a:pt x="95" y="217"/>
                    <a:pt x="94" y="218"/>
                    <a:pt x="92" y="218"/>
                  </a:cubicBezTo>
                  <a:cubicBezTo>
                    <a:pt x="92" y="218"/>
                    <a:pt x="92" y="217"/>
                    <a:pt x="93" y="217"/>
                  </a:cubicBezTo>
                  <a:cubicBezTo>
                    <a:pt x="93" y="217"/>
                    <a:pt x="93" y="217"/>
                    <a:pt x="94"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1"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9" y="217"/>
                  </a:cubicBezTo>
                  <a:cubicBezTo>
                    <a:pt x="88" y="218"/>
                    <a:pt x="88" y="218"/>
                    <a:pt x="87" y="218"/>
                  </a:cubicBezTo>
                  <a:lnTo>
                    <a:pt x="87" y="216"/>
                  </a:lnTo>
                  <a:cubicBezTo>
                    <a:pt x="86" y="217"/>
                    <a:pt x="86" y="217"/>
                    <a:pt x="85" y="217"/>
                  </a:cubicBezTo>
                  <a:cubicBezTo>
                    <a:pt x="84" y="218"/>
                    <a:pt x="84" y="218"/>
                    <a:pt x="84" y="219"/>
                  </a:cubicBezTo>
                  <a:cubicBezTo>
                    <a:pt x="83" y="219"/>
                    <a:pt x="83" y="219"/>
                    <a:pt x="82" y="219"/>
                  </a:cubicBezTo>
                  <a:cubicBezTo>
                    <a:pt x="81" y="219"/>
                    <a:pt x="80" y="219"/>
                    <a:pt x="79" y="219"/>
                  </a:cubicBezTo>
                  <a:cubicBezTo>
                    <a:pt x="79" y="219"/>
                    <a:pt x="79" y="220"/>
                    <a:pt x="78" y="220"/>
                  </a:cubicBezTo>
                  <a:cubicBezTo>
                    <a:pt x="77" y="221"/>
                    <a:pt x="77" y="221"/>
                    <a:pt x="76" y="222"/>
                  </a:cubicBezTo>
                  <a:lnTo>
                    <a:pt x="60" y="222"/>
                  </a:lnTo>
                  <a:cubicBezTo>
                    <a:pt x="60" y="222"/>
                    <a:pt x="59" y="221"/>
                    <a:pt x="58" y="221"/>
                  </a:cubicBezTo>
                  <a:cubicBezTo>
                    <a:pt x="58" y="221"/>
                    <a:pt x="58" y="220"/>
                    <a:pt x="57" y="219"/>
                  </a:cubicBezTo>
                  <a:cubicBezTo>
                    <a:pt x="57" y="219"/>
                    <a:pt x="57" y="220"/>
                    <a:pt x="57" y="220"/>
                  </a:cubicBezTo>
                  <a:cubicBezTo>
                    <a:pt x="57" y="220"/>
                    <a:pt x="57" y="220"/>
                    <a:pt x="57"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6" y="220"/>
                    <a:pt x="56" y="220"/>
                    <a:pt x="56" y="220"/>
                  </a:cubicBezTo>
                  <a:cubicBezTo>
                    <a:pt x="56" y="220"/>
                    <a:pt x="56" y="219"/>
                    <a:pt x="56" y="219"/>
                  </a:cubicBezTo>
                  <a:cubicBezTo>
                    <a:pt x="57" y="219"/>
                    <a:pt x="57" y="218"/>
                    <a:pt x="57" y="218"/>
                  </a:cubicBezTo>
                  <a:cubicBezTo>
                    <a:pt x="58" y="218"/>
                    <a:pt x="58" y="217"/>
                    <a:pt x="58" y="217"/>
                  </a:cubicBezTo>
                  <a:cubicBezTo>
                    <a:pt x="59" y="217"/>
                    <a:pt x="60" y="218"/>
                    <a:pt x="60" y="218"/>
                  </a:cubicBezTo>
                  <a:cubicBezTo>
                    <a:pt x="60" y="218"/>
                    <a:pt x="61" y="217"/>
                    <a:pt x="62" y="217"/>
                  </a:cubicBezTo>
                  <a:cubicBezTo>
                    <a:pt x="63" y="217"/>
                    <a:pt x="64" y="217"/>
                    <a:pt x="65" y="217"/>
                  </a:cubicBezTo>
                  <a:cubicBezTo>
                    <a:pt x="66" y="217"/>
                    <a:pt x="67"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6"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2" y="214"/>
                  </a:cubicBezTo>
                  <a:cubicBezTo>
                    <a:pt x="72" y="214"/>
                    <a:pt x="71" y="214"/>
                    <a:pt x="71" y="214"/>
                  </a:cubicBezTo>
                  <a:cubicBezTo>
                    <a:pt x="70" y="214"/>
                    <a:pt x="70" y="213"/>
                    <a:pt x="69" y="213"/>
                  </a:cubicBezTo>
                  <a:cubicBezTo>
                    <a:pt x="69" y="212"/>
                    <a:pt x="68" y="211"/>
                    <a:pt x="67" y="211"/>
                  </a:cubicBezTo>
                  <a:cubicBezTo>
                    <a:pt x="67" y="211"/>
                    <a:pt x="66" y="212"/>
                    <a:pt x="66" y="212"/>
                  </a:cubicBezTo>
                  <a:cubicBezTo>
                    <a:pt x="66" y="212"/>
                    <a:pt x="67" y="213"/>
                    <a:pt x="67" y="213"/>
                  </a:cubicBezTo>
                  <a:cubicBezTo>
                    <a:pt x="67" y="213"/>
                    <a:pt x="67" y="213"/>
                    <a:pt x="67" y="213"/>
                  </a:cubicBezTo>
                  <a:cubicBezTo>
                    <a:pt x="66" y="213"/>
                    <a:pt x="66" y="213"/>
                    <a:pt x="66" y="213"/>
                  </a:cubicBezTo>
                  <a:cubicBezTo>
                    <a:pt x="66" y="213"/>
                    <a:pt x="65" y="213"/>
                    <a:pt x="65" y="212"/>
                  </a:cubicBezTo>
                  <a:cubicBezTo>
                    <a:pt x="65" y="212"/>
                    <a:pt x="65" y="212"/>
                    <a:pt x="65" y="212"/>
                  </a:cubicBezTo>
                  <a:cubicBezTo>
                    <a:pt x="64" y="213"/>
                    <a:pt x="63" y="213"/>
                    <a:pt x="63" y="213"/>
                  </a:cubicBezTo>
                  <a:cubicBezTo>
                    <a:pt x="62" y="213"/>
                    <a:pt x="61" y="213"/>
                    <a:pt x="60" y="213"/>
                  </a:cubicBezTo>
                  <a:cubicBezTo>
                    <a:pt x="60" y="213"/>
                    <a:pt x="60"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4" y="215"/>
                  </a:cubicBezTo>
                  <a:cubicBezTo>
                    <a:pt x="53" y="215"/>
                    <a:pt x="53" y="214"/>
                    <a:pt x="53" y="214"/>
                  </a:cubicBezTo>
                  <a:cubicBezTo>
                    <a:pt x="53" y="214"/>
                    <a:pt x="53" y="214"/>
                    <a:pt x="53" y="214"/>
                  </a:cubicBezTo>
                  <a:cubicBezTo>
                    <a:pt x="52" y="213"/>
                    <a:pt x="52" y="214"/>
                    <a:pt x="52" y="214"/>
                  </a:cubicBezTo>
                  <a:cubicBezTo>
                    <a:pt x="51" y="214"/>
                    <a:pt x="51" y="214"/>
                    <a:pt x="51" y="214"/>
                  </a:cubicBezTo>
                  <a:cubicBezTo>
                    <a:pt x="51" y="213"/>
                    <a:pt x="52" y="213"/>
                    <a:pt x="52" y="213"/>
                  </a:cubicBezTo>
                  <a:cubicBezTo>
                    <a:pt x="52" y="213"/>
                    <a:pt x="52" y="212"/>
                    <a:pt x="53" y="212"/>
                  </a:cubicBezTo>
                  <a:cubicBezTo>
                    <a:pt x="53" y="212"/>
                    <a:pt x="53" y="212"/>
                    <a:pt x="53" y="211"/>
                  </a:cubicBezTo>
                  <a:cubicBezTo>
                    <a:pt x="53" y="212"/>
                    <a:pt x="52" y="212"/>
                    <a:pt x="51" y="212"/>
                  </a:cubicBezTo>
                  <a:cubicBezTo>
                    <a:pt x="51" y="213"/>
                    <a:pt x="50" y="213"/>
                    <a:pt x="49" y="213"/>
                  </a:cubicBezTo>
                  <a:cubicBezTo>
                    <a:pt x="48" y="213"/>
                    <a:pt x="48" y="213"/>
                    <a:pt x="47" y="213"/>
                  </a:cubicBezTo>
                  <a:cubicBezTo>
                    <a:pt x="47" y="214"/>
                    <a:pt x="47"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4" y="211"/>
                    <a:pt x="43" y="212"/>
                  </a:cubicBezTo>
                  <a:cubicBezTo>
                    <a:pt x="43" y="211"/>
                    <a:pt x="42" y="211"/>
                    <a:pt x="42" y="211"/>
                  </a:cubicBezTo>
                  <a:cubicBezTo>
                    <a:pt x="42" y="210"/>
                    <a:pt x="42" y="210"/>
                    <a:pt x="41" y="210"/>
                  </a:cubicBezTo>
                  <a:cubicBezTo>
                    <a:pt x="41" y="210"/>
                    <a:pt x="41" y="210"/>
                    <a:pt x="40" y="210"/>
                  </a:cubicBezTo>
                  <a:cubicBezTo>
                    <a:pt x="40" y="210"/>
                    <a:pt x="40" y="210"/>
                    <a:pt x="39" y="210"/>
                  </a:cubicBezTo>
                  <a:cubicBezTo>
                    <a:pt x="39" y="210"/>
                    <a:pt x="39"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6" y="212"/>
                  </a:cubicBezTo>
                  <a:cubicBezTo>
                    <a:pt x="36" y="212"/>
                    <a:pt x="36" y="213"/>
                    <a:pt x="36" y="214"/>
                  </a:cubicBezTo>
                  <a:cubicBezTo>
                    <a:pt x="35" y="214"/>
                    <a:pt x="35" y="213"/>
                    <a:pt x="34" y="213"/>
                  </a:cubicBezTo>
                  <a:cubicBezTo>
                    <a:pt x="34" y="212"/>
                    <a:pt x="34" y="211"/>
                    <a:pt x="33" y="211"/>
                  </a:cubicBezTo>
                  <a:cubicBezTo>
                    <a:pt x="33" y="211"/>
                    <a:pt x="32" y="211"/>
                    <a:pt x="32" y="211"/>
                  </a:cubicBezTo>
                  <a:cubicBezTo>
                    <a:pt x="31" y="211"/>
                    <a:pt x="31" y="212"/>
                    <a:pt x="32" y="213"/>
                  </a:cubicBezTo>
                  <a:cubicBezTo>
                    <a:pt x="31" y="212"/>
                    <a:pt x="31" y="212"/>
                    <a:pt x="30" y="211"/>
                  </a:cubicBezTo>
                  <a:cubicBezTo>
                    <a:pt x="30" y="211"/>
                    <a:pt x="30" y="210"/>
                    <a:pt x="31" y="210"/>
                  </a:cubicBezTo>
                  <a:cubicBezTo>
                    <a:pt x="30" y="210"/>
                    <a:pt x="29" y="210"/>
                    <a:pt x="29" y="210"/>
                  </a:cubicBezTo>
                  <a:cubicBezTo>
                    <a:pt x="28" y="210"/>
                    <a:pt x="28" y="211"/>
                    <a:pt x="28" y="211"/>
                  </a:cubicBezTo>
                  <a:cubicBezTo>
                    <a:pt x="27" y="211"/>
                    <a:pt x="27" y="212"/>
                    <a:pt x="28" y="212"/>
                  </a:cubicBezTo>
                  <a:cubicBezTo>
                    <a:pt x="28" y="212"/>
                    <a:pt x="28" y="212"/>
                    <a:pt x="28" y="212"/>
                  </a:cubicBezTo>
                  <a:cubicBezTo>
                    <a:pt x="28" y="212"/>
                    <a:pt x="28" y="213"/>
                    <a:pt x="28" y="213"/>
                  </a:cubicBezTo>
                  <a:cubicBezTo>
                    <a:pt x="28" y="213"/>
                    <a:pt x="28" y="213"/>
                    <a:pt x="28"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7" y="206"/>
                    <a:pt x="15" y="205"/>
                  </a:cubicBezTo>
                  <a:cubicBezTo>
                    <a:pt x="14" y="204"/>
                    <a:pt x="13" y="203"/>
                    <a:pt x="12" y="202"/>
                  </a:cubicBezTo>
                  <a:cubicBezTo>
                    <a:pt x="11" y="201"/>
                    <a:pt x="11" y="201"/>
                    <a:pt x="11" y="201"/>
                  </a:cubicBezTo>
                  <a:cubicBezTo>
                    <a:pt x="11" y="200"/>
                    <a:pt x="11" y="200"/>
                    <a:pt x="11" y="199"/>
                  </a:cubicBezTo>
                  <a:cubicBezTo>
                    <a:pt x="8" y="196"/>
                    <a:pt x="6" y="191"/>
                    <a:pt x="5" y="186"/>
                  </a:cubicBezTo>
                  <a:cubicBezTo>
                    <a:pt x="3" y="181"/>
                    <a:pt x="2" y="175"/>
                    <a:pt x="1" y="169"/>
                  </a:cubicBezTo>
                  <a:cubicBezTo>
                    <a:pt x="1" y="160"/>
                    <a:pt x="0" y="151"/>
                    <a:pt x="0" y="141"/>
                  </a:cubicBezTo>
                  <a:cubicBezTo>
                    <a:pt x="0" y="130"/>
                    <a:pt x="0" y="120"/>
                    <a:pt x="0" y="109"/>
                  </a:cubicBezTo>
                  <a:cubicBezTo>
                    <a:pt x="0" y="98"/>
                    <a:pt x="0" y="88"/>
                    <a:pt x="0" y="78"/>
                  </a:cubicBezTo>
                  <a:cubicBezTo>
                    <a:pt x="0" y="68"/>
                    <a:pt x="1" y="59"/>
                    <a:pt x="1" y="49"/>
                  </a:cubicBezTo>
                  <a:cubicBezTo>
                    <a:pt x="2" y="42"/>
                    <a:pt x="4" y="36"/>
                    <a:pt x="7" y="30"/>
                  </a:cubicBezTo>
                  <a:cubicBezTo>
                    <a:pt x="10" y="25"/>
                    <a:pt x="14" y="20"/>
                    <a:pt x="18" y="16"/>
                  </a:cubicBezTo>
                  <a:cubicBezTo>
                    <a:pt x="19" y="16"/>
                    <a:pt x="20" y="15"/>
                    <a:pt x="21" y="14"/>
                  </a:cubicBezTo>
                  <a:cubicBezTo>
                    <a:pt x="21" y="14"/>
                    <a:pt x="22" y="13"/>
                    <a:pt x="23" y="12"/>
                  </a:cubicBezTo>
                  <a:cubicBezTo>
                    <a:pt x="28" y="9"/>
                    <a:pt x="34" y="6"/>
                    <a:pt x="41" y="4"/>
                  </a:cubicBezTo>
                  <a:cubicBezTo>
                    <a:pt x="46" y="3"/>
                    <a:pt x="50" y="2"/>
                    <a:pt x="56" y="1"/>
                  </a:cubicBezTo>
                  <a:cubicBezTo>
                    <a:pt x="61" y="1"/>
                    <a:pt x="67" y="0"/>
                    <a:pt x="73" y="1"/>
                  </a:cubicBezTo>
                  <a:cubicBezTo>
                    <a:pt x="79" y="1"/>
                    <a:pt x="86"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2"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6"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5"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65">
              <a:extLst>
                <a:ext uri="{FF2B5EF4-FFF2-40B4-BE49-F238E27FC236}">
                  <a16:creationId xmlns:a16="http://schemas.microsoft.com/office/drawing/2014/main" id="{E2658D57-0307-4500-B65D-78AA63D92B2E}"/>
                </a:ext>
              </a:extLst>
            </p:cNvPr>
            <p:cNvSpPr>
              <a:spLocks noEditPoints="1"/>
            </p:cNvSpPr>
            <p:nvPr/>
          </p:nvSpPr>
          <p:spPr bwMode="auto">
            <a:xfrm>
              <a:off x="6380069" y="5528887"/>
              <a:ext cx="110047" cy="177767"/>
            </a:xfrm>
            <a:custGeom>
              <a:avLst/>
              <a:gdLst>
                <a:gd name="T0" fmla="*/ 99 w 131"/>
                <a:gd name="T1" fmla="*/ 1 h 213"/>
                <a:gd name="T2" fmla="*/ 40 w 131"/>
                <a:gd name="T3" fmla="*/ 203 h 213"/>
                <a:gd name="T4" fmla="*/ 74 w 131"/>
                <a:gd name="T5" fmla="*/ 202 h 213"/>
                <a:gd name="T6" fmla="*/ 43 w 131"/>
                <a:gd name="T7" fmla="*/ 205 h 213"/>
                <a:gd name="T8" fmla="*/ 45 w 131"/>
                <a:gd name="T9" fmla="*/ 205 h 213"/>
                <a:gd name="T10" fmla="*/ 47 w 131"/>
                <a:gd name="T11" fmla="*/ 207 h 213"/>
                <a:gd name="T12" fmla="*/ 70 w 131"/>
                <a:gd name="T13" fmla="*/ 206 h 213"/>
                <a:gd name="T14" fmla="*/ 57 w 131"/>
                <a:gd name="T15" fmla="*/ 206 h 213"/>
                <a:gd name="T16" fmla="*/ 43 w 131"/>
                <a:gd name="T17" fmla="*/ 205 h 213"/>
                <a:gd name="T18" fmla="*/ 59 w 131"/>
                <a:gd name="T19" fmla="*/ 205 h 213"/>
                <a:gd name="T20" fmla="*/ 61 w 131"/>
                <a:gd name="T21" fmla="*/ 203 h 213"/>
                <a:gd name="T22" fmla="*/ 53 w 131"/>
                <a:gd name="T23" fmla="*/ 202 h 213"/>
                <a:gd name="T24" fmla="*/ 73 w 131"/>
                <a:gd name="T25" fmla="*/ 123 h 213"/>
                <a:gd name="T26" fmla="*/ 62 w 131"/>
                <a:gd name="T27" fmla="*/ 68 h 213"/>
                <a:gd name="T28" fmla="*/ 38 w 131"/>
                <a:gd name="T29" fmla="*/ 69 h 213"/>
                <a:gd name="T30" fmla="*/ 34 w 131"/>
                <a:gd name="T31" fmla="*/ 68 h 213"/>
                <a:gd name="T32" fmla="*/ 45 w 131"/>
                <a:gd name="T33" fmla="*/ 58 h 213"/>
                <a:gd name="T34" fmla="*/ 59 w 131"/>
                <a:gd name="T35" fmla="*/ 50 h 213"/>
                <a:gd name="T36" fmla="*/ 24 w 131"/>
                <a:gd name="T37" fmla="*/ 37 h 213"/>
                <a:gd name="T38" fmla="*/ 20 w 131"/>
                <a:gd name="T39" fmla="*/ 25 h 213"/>
                <a:gd name="T40" fmla="*/ 23 w 131"/>
                <a:gd name="T41" fmla="*/ 26 h 213"/>
                <a:gd name="T42" fmla="*/ 43 w 131"/>
                <a:gd name="T43" fmla="*/ 15 h 213"/>
                <a:gd name="T44" fmla="*/ 52 w 131"/>
                <a:gd name="T45" fmla="*/ 7 h 213"/>
                <a:gd name="T46" fmla="*/ 48 w 131"/>
                <a:gd name="T47" fmla="*/ 5 h 213"/>
                <a:gd name="T48" fmla="*/ 42 w 131"/>
                <a:gd name="T49" fmla="*/ 2 h 213"/>
                <a:gd name="T50" fmla="*/ 38 w 131"/>
                <a:gd name="T51" fmla="*/ 2 h 213"/>
                <a:gd name="T52" fmla="*/ 44 w 131"/>
                <a:gd name="T53" fmla="*/ 2 h 213"/>
                <a:gd name="T54" fmla="*/ 51 w 131"/>
                <a:gd name="T55" fmla="*/ 0 h 213"/>
                <a:gd name="T56" fmla="*/ 56 w 131"/>
                <a:gd name="T57" fmla="*/ 23 h 213"/>
                <a:gd name="T58" fmla="*/ 57 w 131"/>
                <a:gd name="T59" fmla="*/ 33 h 213"/>
                <a:gd name="T60" fmla="*/ 58 w 131"/>
                <a:gd name="T61" fmla="*/ 40 h 213"/>
                <a:gd name="T62" fmla="*/ 60 w 131"/>
                <a:gd name="T63" fmla="*/ 52 h 213"/>
                <a:gd name="T64" fmla="*/ 74 w 131"/>
                <a:gd name="T65" fmla="*/ 30 h 213"/>
                <a:gd name="T66" fmla="*/ 83 w 131"/>
                <a:gd name="T67" fmla="*/ 3 h 213"/>
                <a:gd name="T68" fmla="*/ 100 w 131"/>
                <a:gd name="T69" fmla="*/ 3 h 213"/>
                <a:gd name="T70" fmla="*/ 106 w 131"/>
                <a:gd name="T71" fmla="*/ 0 h 213"/>
                <a:gd name="T72" fmla="*/ 112 w 131"/>
                <a:gd name="T73" fmla="*/ 7 h 213"/>
                <a:gd name="T74" fmla="*/ 117 w 131"/>
                <a:gd name="T75" fmla="*/ 0 h 213"/>
                <a:gd name="T76" fmla="*/ 122 w 131"/>
                <a:gd name="T77" fmla="*/ 0 h 213"/>
                <a:gd name="T78" fmla="*/ 127 w 131"/>
                <a:gd name="T79" fmla="*/ 4 h 213"/>
                <a:gd name="T80" fmla="*/ 129 w 131"/>
                <a:gd name="T81" fmla="*/ 7 h 213"/>
                <a:gd name="T82" fmla="*/ 118 w 131"/>
                <a:gd name="T83" fmla="*/ 45 h 213"/>
                <a:gd name="T84" fmla="*/ 98 w 131"/>
                <a:gd name="T85" fmla="*/ 111 h 213"/>
                <a:gd name="T86" fmla="*/ 89 w 131"/>
                <a:gd name="T87" fmla="*/ 181 h 213"/>
                <a:gd name="T88" fmla="*/ 90 w 131"/>
                <a:gd name="T89" fmla="*/ 213 h 213"/>
                <a:gd name="T90" fmla="*/ 85 w 131"/>
                <a:gd name="T91" fmla="*/ 210 h 213"/>
                <a:gd name="T92" fmla="*/ 78 w 131"/>
                <a:gd name="T93" fmla="*/ 208 h 213"/>
                <a:gd name="T94" fmla="*/ 73 w 131"/>
                <a:gd name="T95" fmla="*/ 206 h 213"/>
                <a:gd name="T96" fmla="*/ 68 w 131"/>
                <a:gd name="T97" fmla="*/ 208 h 213"/>
                <a:gd name="T98" fmla="*/ 62 w 131"/>
                <a:gd name="T99" fmla="*/ 206 h 213"/>
                <a:gd name="T100" fmla="*/ 57 w 131"/>
                <a:gd name="T101" fmla="*/ 210 h 213"/>
                <a:gd name="T102" fmla="*/ 51 w 131"/>
                <a:gd name="T103" fmla="*/ 206 h 213"/>
                <a:gd name="T104" fmla="*/ 46 w 131"/>
                <a:gd name="T105" fmla="*/ 208 h 213"/>
                <a:gd name="T106" fmla="*/ 42 w 131"/>
                <a:gd name="T107" fmla="*/ 210 h 213"/>
                <a:gd name="T108" fmla="*/ 41 w 131"/>
                <a:gd name="T109" fmla="*/ 141 h 213"/>
                <a:gd name="T110" fmla="*/ 27 w 131"/>
                <a:gd name="T111" fmla="*/ 93 h 213"/>
                <a:gd name="T112" fmla="*/ 9 w 131"/>
                <a:gd name="T113" fmla="*/ 32 h 213"/>
                <a:gd name="T114" fmla="*/ 4 w 131"/>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1"/>
                    <a:pt x="96" y="1"/>
                    <a:pt x="95" y="2"/>
                  </a:cubicBezTo>
                  <a:cubicBezTo>
                    <a:pt x="95" y="2"/>
                    <a:pt x="94" y="3"/>
                    <a:pt x="94" y="3"/>
                  </a:cubicBezTo>
                  <a:cubicBezTo>
                    <a:pt x="93" y="3"/>
                    <a:pt x="93" y="3"/>
                    <a:pt x="93" y="2"/>
                  </a:cubicBezTo>
                  <a:cubicBezTo>
                    <a:pt x="93" y="1"/>
                    <a:pt x="92" y="1"/>
                    <a:pt x="91" y="1"/>
                  </a:cubicBezTo>
                  <a:cubicBezTo>
                    <a:pt x="92" y="1"/>
                    <a:pt x="92" y="0"/>
                    <a:pt x="92" y="1"/>
                  </a:cubicBezTo>
                  <a:cubicBezTo>
                    <a:pt x="93" y="1"/>
                    <a:pt x="93" y="1"/>
                    <a:pt x="94" y="1"/>
                  </a:cubicBezTo>
                  <a:cubicBezTo>
                    <a:pt x="95" y="1"/>
                    <a:pt x="96" y="1"/>
                    <a:pt x="97" y="1"/>
                  </a:cubicBezTo>
                  <a:cubicBezTo>
                    <a:pt x="98" y="0"/>
                    <a:pt x="99" y="1"/>
                    <a:pt x="99" y="1"/>
                  </a:cubicBezTo>
                  <a:close/>
                  <a:moveTo>
                    <a:pt x="113" y="4"/>
                  </a:moveTo>
                  <a:cubicBezTo>
                    <a:pt x="113" y="4"/>
                    <a:pt x="113" y="4"/>
                    <a:pt x="113" y="4"/>
                  </a:cubicBezTo>
                  <a:cubicBezTo>
                    <a:pt x="113" y="5"/>
                    <a:pt x="113" y="5"/>
                    <a:pt x="113" y="5"/>
                  </a:cubicBezTo>
                  <a:cubicBezTo>
                    <a:pt x="112" y="4"/>
                    <a:pt x="112" y="4"/>
                    <a:pt x="112" y="5"/>
                  </a:cubicBezTo>
                  <a:cubicBezTo>
                    <a:pt x="111" y="5"/>
                    <a:pt x="111" y="5"/>
                    <a:pt x="110" y="5"/>
                  </a:cubicBezTo>
                  <a:cubicBezTo>
                    <a:pt x="110" y="4"/>
                    <a:pt x="110" y="4"/>
                    <a:pt x="111" y="4"/>
                  </a:cubicBezTo>
                  <a:cubicBezTo>
                    <a:pt x="112" y="3"/>
                    <a:pt x="112" y="3"/>
                    <a:pt x="113" y="4"/>
                  </a:cubicBezTo>
                  <a:close/>
                  <a:moveTo>
                    <a:pt x="41" y="202"/>
                  </a:moveTo>
                  <a:cubicBezTo>
                    <a:pt x="41" y="202"/>
                    <a:pt x="41" y="202"/>
                    <a:pt x="40" y="202"/>
                  </a:cubicBezTo>
                  <a:cubicBezTo>
                    <a:pt x="40" y="202"/>
                    <a:pt x="40" y="202"/>
                    <a:pt x="40" y="203"/>
                  </a:cubicBezTo>
                  <a:cubicBezTo>
                    <a:pt x="40" y="203"/>
                    <a:pt x="40" y="203"/>
                    <a:pt x="40" y="204"/>
                  </a:cubicBezTo>
                  <a:cubicBezTo>
                    <a:pt x="40" y="204"/>
                    <a:pt x="40" y="204"/>
                    <a:pt x="40" y="204"/>
                  </a:cubicBezTo>
                  <a:cubicBezTo>
                    <a:pt x="40" y="204"/>
                    <a:pt x="39" y="204"/>
                    <a:pt x="39" y="204"/>
                  </a:cubicBezTo>
                  <a:cubicBezTo>
                    <a:pt x="39" y="203"/>
                    <a:pt x="39" y="203"/>
                    <a:pt x="39" y="202"/>
                  </a:cubicBezTo>
                  <a:cubicBezTo>
                    <a:pt x="39" y="202"/>
                    <a:pt x="39" y="201"/>
                    <a:pt x="40" y="201"/>
                  </a:cubicBezTo>
                  <a:cubicBezTo>
                    <a:pt x="40" y="201"/>
                    <a:pt x="40" y="201"/>
                    <a:pt x="41" y="202"/>
                  </a:cubicBezTo>
                  <a:close/>
                  <a:moveTo>
                    <a:pt x="74" y="202"/>
                  </a:moveTo>
                  <a:cubicBezTo>
                    <a:pt x="75" y="202"/>
                    <a:pt x="75" y="202"/>
                    <a:pt x="75" y="202"/>
                  </a:cubicBezTo>
                  <a:cubicBezTo>
                    <a:pt x="75" y="202"/>
                    <a:pt x="75" y="202"/>
                    <a:pt x="75" y="202"/>
                  </a:cubicBezTo>
                  <a:cubicBezTo>
                    <a:pt x="74" y="202"/>
                    <a:pt x="74" y="202"/>
                    <a:pt x="74" y="202"/>
                  </a:cubicBezTo>
                  <a:lnTo>
                    <a:pt x="74" y="202"/>
                  </a:lnTo>
                  <a:close/>
                  <a:moveTo>
                    <a:pt x="47" y="202"/>
                  </a:moveTo>
                  <a:cubicBezTo>
                    <a:pt x="48" y="202"/>
                    <a:pt x="48" y="202"/>
                    <a:pt x="49" y="202"/>
                  </a:cubicBezTo>
                  <a:cubicBezTo>
                    <a:pt x="50" y="203"/>
                    <a:pt x="50" y="203"/>
                    <a:pt x="50" y="204"/>
                  </a:cubicBezTo>
                  <a:cubicBezTo>
                    <a:pt x="50" y="204"/>
                    <a:pt x="50" y="205"/>
                    <a:pt x="49" y="204"/>
                  </a:cubicBezTo>
                  <a:cubicBezTo>
                    <a:pt x="49" y="204"/>
                    <a:pt x="48" y="204"/>
                    <a:pt x="48" y="203"/>
                  </a:cubicBezTo>
                  <a:cubicBezTo>
                    <a:pt x="48" y="203"/>
                    <a:pt x="48" y="202"/>
                    <a:pt x="47" y="202"/>
                  </a:cubicBezTo>
                  <a:close/>
                  <a:moveTo>
                    <a:pt x="42" y="202"/>
                  </a:moveTo>
                  <a:cubicBezTo>
                    <a:pt x="42" y="203"/>
                    <a:pt x="43" y="203"/>
                    <a:pt x="43" y="203"/>
                  </a:cubicBezTo>
                  <a:cubicBezTo>
                    <a:pt x="43" y="204"/>
                    <a:pt x="43" y="204"/>
                    <a:pt x="43" y="205"/>
                  </a:cubicBezTo>
                  <a:cubicBezTo>
                    <a:pt x="42" y="205"/>
                    <a:pt x="42" y="205"/>
                    <a:pt x="42" y="204"/>
                  </a:cubicBezTo>
                  <a:cubicBezTo>
                    <a:pt x="41" y="203"/>
                    <a:pt x="42" y="203"/>
                    <a:pt x="42" y="202"/>
                  </a:cubicBezTo>
                  <a:close/>
                  <a:moveTo>
                    <a:pt x="80" y="203"/>
                  </a:moveTo>
                  <a:cubicBezTo>
                    <a:pt x="80" y="203"/>
                    <a:pt x="80" y="203"/>
                    <a:pt x="80" y="204"/>
                  </a:cubicBezTo>
                  <a:cubicBezTo>
                    <a:pt x="79" y="204"/>
                    <a:pt x="79" y="204"/>
                    <a:pt x="79" y="204"/>
                  </a:cubicBezTo>
                  <a:cubicBezTo>
                    <a:pt x="79" y="203"/>
                    <a:pt x="79" y="203"/>
                    <a:pt x="80" y="203"/>
                  </a:cubicBezTo>
                  <a:close/>
                  <a:moveTo>
                    <a:pt x="47" y="203"/>
                  </a:moveTo>
                  <a:cubicBezTo>
                    <a:pt x="47" y="204"/>
                    <a:pt x="47" y="204"/>
                    <a:pt x="47" y="205"/>
                  </a:cubicBezTo>
                  <a:cubicBezTo>
                    <a:pt x="47" y="206"/>
                    <a:pt x="46" y="206"/>
                    <a:pt x="46" y="206"/>
                  </a:cubicBezTo>
                  <a:cubicBezTo>
                    <a:pt x="45" y="206"/>
                    <a:pt x="45" y="206"/>
                    <a:pt x="45" y="205"/>
                  </a:cubicBezTo>
                  <a:cubicBezTo>
                    <a:pt x="45" y="205"/>
                    <a:pt x="45" y="205"/>
                    <a:pt x="45" y="204"/>
                  </a:cubicBezTo>
                  <a:cubicBezTo>
                    <a:pt x="45" y="204"/>
                    <a:pt x="46" y="204"/>
                    <a:pt x="46" y="204"/>
                  </a:cubicBezTo>
                  <a:cubicBezTo>
                    <a:pt x="46" y="203"/>
                    <a:pt x="46" y="203"/>
                    <a:pt x="47" y="203"/>
                  </a:cubicBezTo>
                  <a:close/>
                  <a:moveTo>
                    <a:pt x="81" y="204"/>
                  </a:moveTo>
                  <a:cubicBezTo>
                    <a:pt x="81" y="205"/>
                    <a:pt x="81" y="206"/>
                    <a:pt x="81" y="206"/>
                  </a:cubicBezTo>
                  <a:cubicBezTo>
                    <a:pt x="80" y="206"/>
                    <a:pt x="80" y="205"/>
                    <a:pt x="80" y="205"/>
                  </a:cubicBezTo>
                  <a:cubicBezTo>
                    <a:pt x="80" y="204"/>
                    <a:pt x="81" y="204"/>
                    <a:pt x="81" y="204"/>
                  </a:cubicBezTo>
                  <a:close/>
                  <a:moveTo>
                    <a:pt x="49" y="207"/>
                  </a:moveTo>
                  <a:cubicBezTo>
                    <a:pt x="49" y="207"/>
                    <a:pt x="48" y="207"/>
                    <a:pt x="48" y="207"/>
                  </a:cubicBezTo>
                  <a:cubicBezTo>
                    <a:pt x="48" y="207"/>
                    <a:pt x="47" y="207"/>
                    <a:pt x="47" y="207"/>
                  </a:cubicBezTo>
                  <a:cubicBezTo>
                    <a:pt x="47" y="206"/>
                    <a:pt x="48" y="206"/>
                    <a:pt x="48" y="206"/>
                  </a:cubicBezTo>
                  <a:cubicBezTo>
                    <a:pt x="49" y="206"/>
                    <a:pt x="49" y="207"/>
                    <a:pt x="49" y="207"/>
                  </a:cubicBezTo>
                  <a:close/>
                  <a:moveTo>
                    <a:pt x="56" y="208"/>
                  </a:moveTo>
                  <a:cubicBezTo>
                    <a:pt x="56" y="208"/>
                    <a:pt x="56" y="208"/>
                    <a:pt x="56" y="208"/>
                  </a:cubicBezTo>
                  <a:cubicBezTo>
                    <a:pt x="57" y="207"/>
                    <a:pt x="57" y="207"/>
                    <a:pt x="57" y="207"/>
                  </a:cubicBezTo>
                  <a:cubicBezTo>
                    <a:pt x="56" y="207"/>
                    <a:pt x="56" y="207"/>
                    <a:pt x="56" y="208"/>
                  </a:cubicBezTo>
                  <a:close/>
                  <a:moveTo>
                    <a:pt x="70" y="207"/>
                  </a:moveTo>
                  <a:cubicBezTo>
                    <a:pt x="70" y="208"/>
                    <a:pt x="70" y="208"/>
                    <a:pt x="71" y="207"/>
                  </a:cubicBezTo>
                  <a:cubicBezTo>
                    <a:pt x="70" y="207"/>
                    <a:pt x="70" y="207"/>
                    <a:pt x="70" y="207"/>
                  </a:cubicBezTo>
                  <a:cubicBezTo>
                    <a:pt x="71" y="207"/>
                    <a:pt x="70" y="206"/>
                    <a:pt x="70" y="206"/>
                  </a:cubicBezTo>
                  <a:cubicBezTo>
                    <a:pt x="70" y="206"/>
                    <a:pt x="70" y="206"/>
                    <a:pt x="70" y="206"/>
                  </a:cubicBezTo>
                  <a:cubicBezTo>
                    <a:pt x="70" y="207"/>
                    <a:pt x="70" y="207"/>
                    <a:pt x="70" y="207"/>
                  </a:cubicBezTo>
                  <a:close/>
                  <a:moveTo>
                    <a:pt x="58" y="208"/>
                  </a:moveTo>
                  <a:cubicBezTo>
                    <a:pt x="59" y="208"/>
                    <a:pt x="59" y="208"/>
                    <a:pt x="59" y="207"/>
                  </a:cubicBezTo>
                  <a:cubicBezTo>
                    <a:pt x="59" y="207"/>
                    <a:pt x="59" y="207"/>
                    <a:pt x="58" y="206"/>
                  </a:cubicBezTo>
                  <a:cubicBezTo>
                    <a:pt x="58" y="207"/>
                    <a:pt x="58" y="207"/>
                    <a:pt x="58" y="207"/>
                  </a:cubicBezTo>
                  <a:cubicBezTo>
                    <a:pt x="58" y="208"/>
                    <a:pt x="58" y="208"/>
                    <a:pt x="58" y="208"/>
                  </a:cubicBezTo>
                  <a:close/>
                  <a:moveTo>
                    <a:pt x="56" y="206"/>
                  </a:moveTo>
                  <a:cubicBezTo>
                    <a:pt x="56" y="206"/>
                    <a:pt x="56" y="206"/>
                    <a:pt x="56" y="206"/>
                  </a:cubicBezTo>
                  <a:cubicBezTo>
                    <a:pt x="56" y="206"/>
                    <a:pt x="57" y="206"/>
                    <a:pt x="57" y="206"/>
                  </a:cubicBezTo>
                  <a:cubicBezTo>
                    <a:pt x="57" y="206"/>
                    <a:pt x="57" y="206"/>
                    <a:pt x="57" y="206"/>
                  </a:cubicBezTo>
                  <a:cubicBezTo>
                    <a:pt x="56" y="206"/>
                    <a:pt x="56" y="206"/>
                    <a:pt x="56" y="206"/>
                  </a:cubicBezTo>
                  <a:close/>
                  <a:moveTo>
                    <a:pt x="42" y="206"/>
                  </a:moveTo>
                  <a:cubicBezTo>
                    <a:pt x="42" y="206"/>
                    <a:pt x="42" y="206"/>
                    <a:pt x="43" y="206"/>
                  </a:cubicBezTo>
                  <a:cubicBezTo>
                    <a:pt x="43" y="206"/>
                    <a:pt x="43" y="206"/>
                    <a:pt x="43" y="206"/>
                  </a:cubicBezTo>
                  <a:cubicBezTo>
                    <a:pt x="43" y="206"/>
                    <a:pt x="43" y="206"/>
                    <a:pt x="43" y="207"/>
                  </a:cubicBezTo>
                  <a:cubicBezTo>
                    <a:pt x="43" y="207"/>
                    <a:pt x="44" y="207"/>
                    <a:pt x="44" y="207"/>
                  </a:cubicBezTo>
                  <a:cubicBezTo>
                    <a:pt x="44" y="207"/>
                    <a:pt x="44" y="207"/>
                    <a:pt x="44" y="206"/>
                  </a:cubicBezTo>
                  <a:cubicBezTo>
                    <a:pt x="44" y="206"/>
                    <a:pt x="44" y="206"/>
                    <a:pt x="43" y="206"/>
                  </a:cubicBezTo>
                  <a:cubicBezTo>
                    <a:pt x="43" y="205"/>
                    <a:pt x="43" y="205"/>
                    <a:pt x="43" y="205"/>
                  </a:cubicBezTo>
                  <a:cubicBezTo>
                    <a:pt x="42" y="205"/>
                    <a:pt x="42" y="206"/>
                    <a:pt x="42" y="206"/>
                  </a:cubicBezTo>
                  <a:close/>
                  <a:moveTo>
                    <a:pt x="40" y="206"/>
                  </a:moveTo>
                  <a:cubicBezTo>
                    <a:pt x="40" y="206"/>
                    <a:pt x="40" y="206"/>
                    <a:pt x="40" y="206"/>
                  </a:cubicBezTo>
                  <a:cubicBezTo>
                    <a:pt x="40" y="205"/>
                    <a:pt x="40" y="205"/>
                    <a:pt x="40" y="205"/>
                  </a:cubicBezTo>
                  <a:cubicBezTo>
                    <a:pt x="40" y="205"/>
                    <a:pt x="40" y="206"/>
                    <a:pt x="40" y="206"/>
                  </a:cubicBezTo>
                  <a:close/>
                  <a:moveTo>
                    <a:pt x="59" y="205"/>
                  </a:moveTo>
                  <a:cubicBezTo>
                    <a:pt x="59" y="205"/>
                    <a:pt x="59" y="206"/>
                    <a:pt x="59" y="206"/>
                  </a:cubicBezTo>
                  <a:cubicBezTo>
                    <a:pt x="59" y="206"/>
                    <a:pt x="59" y="206"/>
                    <a:pt x="59" y="206"/>
                  </a:cubicBezTo>
                  <a:cubicBezTo>
                    <a:pt x="60" y="206"/>
                    <a:pt x="60" y="206"/>
                    <a:pt x="60" y="205"/>
                  </a:cubicBezTo>
                  <a:cubicBezTo>
                    <a:pt x="60" y="205"/>
                    <a:pt x="60" y="205"/>
                    <a:pt x="59" y="205"/>
                  </a:cubicBezTo>
                  <a:cubicBezTo>
                    <a:pt x="59" y="205"/>
                    <a:pt x="59" y="205"/>
                    <a:pt x="59" y="205"/>
                  </a:cubicBezTo>
                  <a:close/>
                  <a:moveTo>
                    <a:pt x="61" y="204"/>
                  </a:moveTo>
                  <a:cubicBezTo>
                    <a:pt x="61" y="205"/>
                    <a:pt x="61" y="205"/>
                    <a:pt x="61" y="205"/>
                  </a:cubicBezTo>
                  <a:cubicBezTo>
                    <a:pt x="61" y="205"/>
                    <a:pt x="61" y="204"/>
                    <a:pt x="61" y="204"/>
                  </a:cubicBezTo>
                  <a:cubicBezTo>
                    <a:pt x="61" y="204"/>
                    <a:pt x="61" y="204"/>
                    <a:pt x="61" y="204"/>
                  </a:cubicBezTo>
                  <a:close/>
                  <a:moveTo>
                    <a:pt x="57" y="204"/>
                  </a:moveTo>
                  <a:cubicBezTo>
                    <a:pt x="57" y="204"/>
                    <a:pt x="57" y="203"/>
                    <a:pt x="57" y="203"/>
                  </a:cubicBezTo>
                  <a:cubicBezTo>
                    <a:pt x="56" y="203"/>
                    <a:pt x="56" y="203"/>
                    <a:pt x="56" y="204"/>
                  </a:cubicBezTo>
                  <a:cubicBezTo>
                    <a:pt x="56" y="204"/>
                    <a:pt x="56" y="205"/>
                    <a:pt x="57" y="204"/>
                  </a:cubicBezTo>
                  <a:close/>
                  <a:moveTo>
                    <a:pt x="61" y="203"/>
                  </a:moveTo>
                  <a:cubicBezTo>
                    <a:pt x="61" y="203"/>
                    <a:pt x="61" y="202"/>
                    <a:pt x="61" y="202"/>
                  </a:cubicBezTo>
                  <a:cubicBezTo>
                    <a:pt x="60" y="202"/>
                    <a:pt x="60" y="202"/>
                    <a:pt x="60" y="203"/>
                  </a:cubicBezTo>
                  <a:cubicBezTo>
                    <a:pt x="60" y="203"/>
                    <a:pt x="60" y="203"/>
                    <a:pt x="60" y="203"/>
                  </a:cubicBezTo>
                  <a:cubicBezTo>
                    <a:pt x="60" y="203"/>
                    <a:pt x="60" y="203"/>
                    <a:pt x="60" y="203"/>
                  </a:cubicBezTo>
                  <a:cubicBezTo>
                    <a:pt x="60" y="204"/>
                    <a:pt x="61" y="204"/>
                    <a:pt x="61" y="203"/>
                  </a:cubicBezTo>
                  <a:close/>
                  <a:moveTo>
                    <a:pt x="53" y="203"/>
                  </a:moveTo>
                  <a:cubicBezTo>
                    <a:pt x="53" y="203"/>
                    <a:pt x="53" y="203"/>
                    <a:pt x="53" y="203"/>
                  </a:cubicBezTo>
                  <a:cubicBezTo>
                    <a:pt x="54" y="203"/>
                    <a:pt x="54" y="203"/>
                    <a:pt x="54" y="202"/>
                  </a:cubicBezTo>
                  <a:cubicBezTo>
                    <a:pt x="54" y="202"/>
                    <a:pt x="54" y="202"/>
                    <a:pt x="54" y="202"/>
                  </a:cubicBezTo>
                  <a:cubicBezTo>
                    <a:pt x="53" y="201"/>
                    <a:pt x="53" y="201"/>
                    <a:pt x="53" y="202"/>
                  </a:cubicBezTo>
                  <a:cubicBezTo>
                    <a:pt x="53" y="202"/>
                    <a:pt x="53" y="202"/>
                    <a:pt x="53" y="203"/>
                  </a:cubicBezTo>
                  <a:close/>
                  <a:moveTo>
                    <a:pt x="56" y="201"/>
                  </a:moveTo>
                  <a:cubicBezTo>
                    <a:pt x="56" y="200"/>
                    <a:pt x="56" y="200"/>
                    <a:pt x="56" y="200"/>
                  </a:cubicBezTo>
                  <a:cubicBezTo>
                    <a:pt x="56" y="201"/>
                    <a:pt x="56" y="201"/>
                    <a:pt x="56" y="201"/>
                  </a:cubicBezTo>
                  <a:close/>
                  <a:moveTo>
                    <a:pt x="45" y="142"/>
                  </a:moveTo>
                  <a:cubicBezTo>
                    <a:pt x="45" y="142"/>
                    <a:pt x="45" y="142"/>
                    <a:pt x="46" y="142"/>
                  </a:cubicBezTo>
                  <a:cubicBezTo>
                    <a:pt x="46" y="141"/>
                    <a:pt x="46" y="141"/>
                    <a:pt x="45" y="141"/>
                  </a:cubicBezTo>
                  <a:cubicBezTo>
                    <a:pt x="45" y="141"/>
                    <a:pt x="45" y="141"/>
                    <a:pt x="45" y="141"/>
                  </a:cubicBezTo>
                  <a:cubicBezTo>
                    <a:pt x="45" y="142"/>
                    <a:pt x="45" y="142"/>
                    <a:pt x="45" y="142"/>
                  </a:cubicBezTo>
                  <a:close/>
                  <a:moveTo>
                    <a:pt x="73" y="123"/>
                  </a:moveTo>
                  <a:cubicBezTo>
                    <a:pt x="72" y="123"/>
                    <a:pt x="72" y="123"/>
                    <a:pt x="72" y="123"/>
                  </a:cubicBezTo>
                  <a:cubicBezTo>
                    <a:pt x="71" y="123"/>
                    <a:pt x="71" y="123"/>
                    <a:pt x="71" y="124"/>
                  </a:cubicBezTo>
                  <a:cubicBezTo>
                    <a:pt x="71" y="124"/>
                    <a:pt x="71" y="125"/>
                    <a:pt x="70" y="125"/>
                  </a:cubicBezTo>
                  <a:cubicBezTo>
                    <a:pt x="70" y="126"/>
                    <a:pt x="70" y="126"/>
                    <a:pt x="70" y="126"/>
                  </a:cubicBezTo>
                  <a:cubicBezTo>
                    <a:pt x="71" y="127"/>
                    <a:pt x="71" y="128"/>
                    <a:pt x="72" y="127"/>
                  </a:cubicBezTo>
                  <a:cubicBezTo>
                    <a:pt x="72" y="127"/>
                    <a:pt x="73" y="127"/>
                    <a:pt x="73" y="126"/>
                  </a:cubicBezTo>
                  <a:cubicBezTo>
                    <a:pt x="73" y="126"/>
                    <a:pt x="73" y="125"/>
                    <a:pt x="73" y="124"/>
                  </a:cubicBezTo>
                  <a:cubicBezTo>
                    <a:pt x="73" y="124"/>
                    <a:pt x="73" y="124"/>
                    <a:pt x="73" y="123"/>
                  </a:cubicBezTo>
                  <a:close/>
                  <a:moveTo>
                    <a:pt x="62" y="70"/>
                  </a:moveTo>
                  <a:cubicBezTo>
                    <a:pt x="62" y="70"/>
                    <a:pt x="62" y="69"/>
                    <a:pt x="62" y="68"/>
                  </a:cubicBezTo>
                  <a:cubicBezTo>
                    <a:pt x="62" y="68"/>
                    <a:pt x="62" y="67"/>
                    <a:pt x="62" y="67"/>
                  </a:cubicBezTo>
                  <a:cubicBezTo>
                    <a:pt x="61" y="67"/>
                    <a:pt x="61" y="67"/>
                    <a:pt x="61" y="68"/>
                  </a:cubicBezTo>
                  <a:cubicBezTo>
                    <a:pt x="61" y="69"/>
                    <a:pt x="61" y="70"/>
                    <a:pt x="62" y="70"/>
                  </a:cubicBezTo>
                  <a:close/>
                  <a:moveTo>
                    <a:pt x="34" y="68"/>
                  </a:moveTo>
                  <a:cubicBezTo>
                    <a:pt x="34" y="68"/>
                    <a:pt x="35" y="69"/>
                    <a:pt x="35" y="69"/>
                  </a:cubicBezTo>
                  <a:cubicBezTo>
                    <a:pt x="36" y="69"/>
                    <a:pt x="36" y="70"/>
                    <a:pt x="36" y="70"/>
                  </a:cubicBezTo>
                  <a:cubicBezTo>
                    <a:pt x="36" y="71"/>
                    <a:pt x="36" y="71"/>
                    <a:pt x="37" y="72"/>
                  </a:cubicBezTo>
                  <a:cubicBezTo>
                    <a:pt x="37" y="71"/>
                    <a:pt x="37" y="71"/>
                    <a:pt x="37" y="71"/>
                  </a:cubicBezTo>
                  <a:cubicBezTo>
                    <a:pt x="37" y="70"/>
                    <a:pt x="37" y="70"/>
                    <a:pt x="37" y="69"/>
                  </a:cubicBezTo>
                  <a:cubicBezTo>
                    <a:pt x="37" y="69"/>
                    <a:pt x="37" y="69"/>
                    <a:pt x="38" y="69"/>
                  </a:cubicBezTo>
                  <a:cubicBezTo>
                    <a:pt x="38" y="69"/>
                    <a:pt x="38" y="69"/>
                    <a:pt x="38" y="68"/>
                  </a:cubicBezTo>
                  <a:cubicBezTo>
                    <a:pt x="38" y="68"/>
                    <a:pt x="38" y="67"/>
                    <a:pt x="37" y="67"/>
                  </a:cubicBezTo>
                  <a:cubicBezTo>
                    <a:pt x="37" y="67"/>
                    <a:pt x="37" y="68"/>
                    <a:pt x="36" y="68"/>
                  </a:cubicBezTo>
                  <a:cubicBezTo>
                    <a:pt x="36" y="68"/>
                    <a:pt x="36" y="68"/>
                    <a:pt x="35" y="67"/>
                  </a:cubicBezTo>
                  <a:cubicBezTo>
                    <a:pt x="35" y="67"/>
                    <a:pt x="35" y="67"/>
                    <a:pt x="35" y="67"/>
                  </a:cubicBezTo>
                  <a:cubicBezTo>
                    <a:pt x="35" y="67"/>
                    <a:pt x="35" y="67"/>
                    <a:pt x="35" y="67"/>
                  </a:cubicBezTo>
                  <a:cubicBezTo>
                    <a:pt x="35" y="67"/>
                    <a:pt x="35" y="67"/>
                    <a:pt x="35" y="66"/>
                  </a:cubicBezTo>
                  <a:cubicBezTo>
                    <a:pt x="35" y="66"/>
                    <a:pt x="35" y="66"/>
                    <a:pt x="35" y="66"/>
                  </a:cubicBezTo>
                  <a:cubicBezTo>
                    <a:pt x="35" y="67"/>
                    <a:pt x="35" y="67"/>
                    <a:pt x="34" y="67"/>
                  </a:cubicBezTo>
                  <a:cubicBezTo>
                    <a:pt x="34" y="67"/>
                    <a:pt x="34" y="67"/>
                    <a:pt x="34" y="68"/>
                  </a:cubicBezTo>
                  <a:close/>
                  <a:moveTo>
                    <a:pt x="44" y="60"/>
                  </a:moveTo>
                  <a:cubicBezTo>
                    <a:pt x="45" y="60"/>
                    <a:pt x="45" y="59"/>
                    <a:pt x="44" y="59"/>
                  </a:cubicBezTo>
                  <a:cubicBezTo>
                    <a:pt x="44" y="59"/>
                    <a:pt x="44" y="60"/>
                    <a:pt x="44" y="60"/>
                  </a:cubicBezTo>
                  <a:cubicBezTo>
                    <a:pt x="44" y="60"/>
                    <a:pt x="44" y="60"/>
                    <a:pt x="44" y="60"/>
                  </a:cubicBezTo>
                  <a:lnTo>
                    <a:pt x="44" y="60"/>
                  </a:lnTo>
                  <a:close/>
                  <a:moveTo>
                    <a:pt x="45" y="58"/>
                  </a:moveTo>
                  <a:cubicBezTo>
                    <a:pt x="45" y="58"/>
                    <a:pt x="46" y="58"/>
                    <a:pt x="46" y="57"/>
                  </a:cubicBezTo>
                  <a:cubicBezTo>
                    <a:pt x="46" y="57"/>
                    <a:pt x="46" y="56"/>
                    <a:pt x="45" y="56"/>
                  </a:cubicBezTo>
                  <a:cubicBezTo>
                    <a:pt x="44" y="56"/>
                    <a:pt x="44" y="56"/>
                    <a:pt x="44" y="57"/>
                  </a:cubicBezTo>
                  <a:cubicBezTo>
                    <a:pt x="44" y="58"/>
                    <a:pt x="44" y="58"/>
                    <a:pt x="45" y="58"/>
                  </a:cubicBezTo>
                  <a:close/>
                  <a:moveTo>
                    <a:pt x="47" y="51"/>
                  </a:moveTo>
                  <a:cubicBezTo>
                    <a:pt x="46" y="51"/>
                    <a:pt x="46" y="51"/>
                    <a:pt x="46" y="51"/>
                  </a:cubicBezTo>
                  <a:cubicBezTo>
                    <a:pt x="46" y="51"/>
                    <a:pt x="46" y="52"/>
                    <a:pt x="46" y="52"/>
                  </a:cubicBezTo>
                  <a:cubicBezTo>
                    <a:pt x="46" y="52"/>
                    <a:pt x="47" y="52"/>
                    <a:pt x="47" y="51"/>
                  </a:cubicBezTo>
                  <a:close/>
                  <a:moveTo>
                    <a:pt x="58" y="51"/>
                  </a:moveTo>
                  <a:cubicBezTo>
                    <a:pt x="58" y="51"/>
                    <a:pt x="58" y="51"/>
                    <a:pt x="58" y="52"/>
                  </a:cubicBezTo>
                  <a:cubicBezTo>
                    <a:pt x="59" y="52"/>
                    <a:pt x="59" y="52"/>
                    <a:pt x="59" y="52"/>
                  </a:cubicBezTo>
                  <a:cubicBezTo>
                    <a:pt x="60" y="52"/>
                    <a:pt x="60" y="52"/>
                    <a:pt x="60" y="51"/>
                  </a:cubicBezTo>
                  <a:cubicBezTo>
                    <a:pt x="60" y="51"/>
                    <a:pt x="59" y="51"/>
                    <a:pt x="59" y="51"/>
                  </a:cubicBezTo>
                  <a:cubicBezTo>
                    <a:pt x="59" y="50"/>
                    <a:pt x="59" y="50"/>
                    <a:pt x="59" y="50"/>
                  </a:cubicBezTo>
                  <a:cubicBezTo>
                    <a:pt x="58" y="50"/>
                    <a:pt x="58" y="50"/>
                    <a:pt x="58" y="51"/>
                  </a:cubicBezTo>
                  <a:close/>
                  <a:moveTo>
                    <a:pt x="82" y="38"/>
                  </a:moveTo>
                  <a:cubicBezTo>
                    <a:pt x="81" y="39"/>
                    <a:pt x="81" y="39"/>
                    <a:pt x="82" y="40"/>
                  </a:cubicBezTo>
                  <a:cubicBezTo>
                    <a:pt x="82" y="40"/>
                    <a:pt x="82" y="40"/>
                    <a:pt x="83" y="40"/>
                  </a:cubicBezTo>
                  <a:cubicBezTo>
                    <a:pt x="83" y="40"/>
                    <a:pt x="83" y="40"/>
                    <a:pt x="83" y="39"/>
                  </a:cubicBezTo>
                  <a:cubicBezTo>
                    <a:pt x="82" y="39"/>
                    <a:pt x="82" y="38"/>
                    <a:pt x="82" y="38"/>
                  </a:cubicBezTo>
                  <a:close/>
                  <a:moveTo>
                    <a:pt x="24" y="38"/>
                  </a:moveTo>
                  <a:cubicBezTo>
                    <a:pt x="24" y="38"/>
                    <a:pt x="24" y="38"/>
                    <a:pt x="25" y="38"/>
                  </a:cubicBezTo>
                  <a:cubicBezTo>
                    <a:pt x="25" y="38"/>
                    <a:pt x="26" y="38"/>
                    <a:pt x="26" y="38"/>
                  </a:cubicBezTo>
                  <a:cubicBezTo>
                    <a:pt x="25" y="37"/>
                    <a:pt x="25" y="37"/>
                    <a:pt x="24" y="37"/>
                  </a:cubicBezTo>
                  <a:cubicBezTo>
                    <a:pt x="24" y="37"/>
                    <a:pt x="24" y="37"/>
                    <a:pt x="24" y="38"/>
                  </a:cubicBezTo>
                  <a:close/>
                  <a:moveTo>
                    <a:pt x="55" y="32"/>
                  </a:moveTo>
                  <a:cubicBezTo>
                    <a:pt x="55" y="32"/>
                    <a:pt x="55" y="32"/>
                    <a:pt x="55" y="31"/>
                  </a:cubicBezTo>
                  <a:cubicBezTo>
                    <a:pt x="56" y="31"/>
                    <a:pt x="55" y="31"/>
                    <a:pt x="55" y="30"/>
                  </a:cubicBezTo>
                  <a:cubicBezTo>
                    <a:pt x="55" y="30"/>
                    <a:pt x="55" y="30"/>
                    <a:pt x="55" y="31"/>
                  </a:cubicBezTo>
                  <a:cubicBezTo>
                    <a:pt x="54" y="31"/>
                    <a:pt x="55" y="31"/>
                    <a:pt x="55" y="32"/>
                  </a:cubicBezTo>
                  <a:close/>
                  <a:moveTo>
                    <a:pt x="21" y="23"/>
                  </a:moveTo>
                  <a:cubicBezTo>
                    <a:pt x="21" y="23"/>
                    <a:pt x="21" y="23"/>
                    <a:pt x="21" y="23"/>
                  </a:cubicBezTo>
                  <a:cubicBezTo>
                    <a:pt x="20" y="23"/>
                    <a:pt x="20" y="23"/>
                    <a:pt x="20" y="23"/>
                  </a:cubicBezTo>
                  <a:cubicBezTo>
                    <a:pt x="20" y="24"/>
                    <a:pt x="20" y="25"/>
                    <a:pt x="20" y="25"/>
                  </a:cubicBezTo>
                  <a:cubicBezTo>
                    <a:pt x="20" y="26"/>
                    <a:pt x="20" y="26"/>
                    <a:pt x="20" y="27"/>
                  </a:cubicBezTo>
                  <a:cubicBezTo>
                    <a:pt x="20" y="27"/>
                    <a:pt x="20" y="27"/>
                    <a:pt x="20" y="27"/>
                  </a:cubicBezTo>
                  <a:cubicBezTo>
                    <a:pt x="20" y="27"/>
                    <a:pt x="19" y="28"/>
                    <a:pt x="19" y="28"/>
                  </a:cubicBezTo>
                  <a:cubicBezTo>
                    <a:pt x="19" y="28"/>
                    <a:pt x="19" y="29"/>
                    <a:pt x="19" y="29"/>
                  </a:cubicBezTo>
                  <a:cubicBezTo>
                    <a:pt x="20" y="29"/>
                    <a:pt x="20" y="29"/>
                    <a:pt x="20" y="29"/>
                  </a:cubicBezTo>
                  <a:cubicBezTo>
                    <a:pt x="21" y="29"/>
                    <a:pt x="21" y="29"/>
                    <a:pt x="21" y="28"/>
                  </a:cubicBezTo>
                  <a:cubicBezTo>
                    <a:pt x="21" y="28"/>
                    <a:pt x="21" y="28"/>
                    <a:pt x="21" y="28"/>
                  </a:cubicBezTo>
                  <a:cubicBezTo>
                    <a:pt x="21" y="27"/>
                    <a:pt x="22" y="27"/>
                    <a:pt x="22" y="27"/>
                  </a:cubicBezTo>
                  <a:cubicBezTo>
                    <a:pt x="23" y="27"/>
                    <a:pt x="23" y="27"/>
                    <a:pt x="23" y="26"/>
                  </a:cubicBezTo>
                  <a:cubicBezTo>
                    <a:pt x="23" y="26"/>
                    <a:pt x="23" y="26"/>
                    <a:pt x="23" y="26"/>
                  </a:cubicBezTo>
                  <a:cubicBezTo>
                    <a:pt x="23" y="25"/>
                    <a:pt x="23" y="25"/>
                    <a:pt x="23" y="25"/>
                  </a:cubicBezTo>
                  <a:cubicBezTo>
                    <a:pt x="23" y="24"/>
                    <a:pt x="23" y="24"/>
                    <a:pt x="23" y="23"/>
                  </a:cubicBezTo>
                  <a:cubicBezTo>
                    <a:pt x="23" y="22"/>
                    <a:pt x="22" y="21"/>
                    <a:pt x="22" y="21"/>
                  </a:cubicBezTo>
                  <a:cubicBezTo>
                    <a:pt x="22" y="21"/>
                    <a:pt x="22" y="21"/>
                    <a:pt x="22" y="22"/>
                  </a:cubicBezTo>
                  <a:cubicBezTo>
                    <a:pt x="22" y="22"/>
                    <a:pt x="22" y="22"/>
                    <a:pt x="21" y="23"/>
                  </a:cubicBezTo>
                  <a:close/>
                  <a:moveTo>
                    <a:pt x="44" y="15"/>
                  </a:moveTo>
                  <a:cubicBezTo>
                    <a:pt x="44" y="14"/>
                    <a:pt x="44" y="14"/>
                    <a:pt x="43" y="14"/>
                  </a:cubicBezTo>
                  <a:cubicBezTo>
                    <a:pt x="43" y="14"/>
                    <a:pt x="43" y="14"/>
                    <a:pt x="43" y="14"/>
                  </a:cubicBezTo>
                  <a:cubicBezTo>
                    <a:pt x="43" y="15"/>
                    <a:pt x="43" y="15"/>
                    <a:pt x="43" y="15"/>
                  </a:cubicBezTo>
                  <a:cubicBezTo>
                    <a:pt x="43" y="16"/>
                    <a:pt x="43" y="16"/>
                    <a:pt x="43" y="15"/>
                  </a:cubicBezTo>
                  <a:lnTo>
                    <a:pt x="44" y="15"/>
                  </a:lnTo>
                  <a:close/>
                  <a:moveTo>
                    <a:pt x="42" y="6"/>
                  </a:moveTo>
                  <a:cubicBezTo>
                    <a:pt x="41" y="6"/>
                    <a:pt x="41" y="7"/>
                    <a:pt x="41" y="7"/>
                  </a:cubicBezTo>
                  <a:cubicBezTo>
                    <a:pt x="42" y="8"/>
                    <a:pt x="42" y="8"/>
                    <a:pt x="42" y="8"/>
                  </a:cubicBezTo>
                  <a:cubicBezTo>
                    <a:pt x="43" y="8"/>
                    <a:pt x="43" y="8"/>
                    <a:pt x="43" y="7"/>
                  </a:cubicBezTo>
                  <a:cubicBezTo>
                    <a:pt x="44" y="7"/>
                    <a:pt x="44" y="6"/>
                    <a:pt x="44" y="6"/>
                  </a:cubicBezTo>
                  <a:cubicBezTo>
                    <a:pt x="43" y="6"/>
                    <a:pt x="43" y="6"/>
                    <a:pt x="43" y="6"/>
                  </a:cubicBezTo>
                  <a:cubicBezTo>
                    <a:pt x="42" y="6"/>
                    <a:pt x="42" y="6"/>
                    <a:pt x="42" y="6"/>
                  </a:cubicBezTo>
                  <a:close/>
                  <a:moveTo>
                    <a:pt x="51" y="9"/>
                  </a:moveTo>
                  <a:cubicBezTo>
                    <a:pt x="51" y="8"/>
                    <a:pt x="52" y="8"/>
                    <a:pt x="52" y="7"/>
                  </a:cubicBezTo>
                  <a:cubicBezTo>
                    <a:pt x="52" y="6"/>
                    <a:pt x="51" y="6"/>
                    <a:pt x="51" y="6"/>
                  </a:cubicBezTo>
                  <a:cubicBezTo>
                    <a:pt x="51" y="6"/>
                    <a:pt x="50" y="6"/>
                    <a:pt x="50" y="7"/>
                  </a:cubicBezTo>
                  <a:cubicBezTo>
                    <a:pt x="50" y="8"/>
                    <a:pt x="50" y="8"/>
                    <a:pt x="51" y="9"/>
                  </a:cubicBezTo>
                  <a:close/>
                  <a:moveTo>
                    <a:pt x="47" y="4"/>
                  </a:moveTo>
                  <a:cubicBezTo>
                    <a:pt x="46" y="4"/>
                    <a:pt x="45" y="4"/>
                    <a:pt x="46" y="4"/>
                  </a:cubicBezTo>
                  <a:cubicBezTo>
                    <a:pt x="46" y="5"/>
                    <a:pt x="46" y="5"/>
                    <a:pt x="46" y="6"/>
                  </a:cubicBezTo>
                  <a:cubicBezTo>
                    <a:pt x="46" y="6"/>
                    <a:pt x="45" y="7"/>
                    <a:pt x="45" y="7"/>
                  </a:cubicBezTo>
                  <a:cubicBezTo>
                    <a:pt x="45" y="8"/>
                    <a:pt x="45" y="8"/>
                    <a:pt x="45" y="8"/>
                  </a:cubicBezTo>
                  <a:cubicBezTo>
                    <a:pt x="46" y="8"/>
                    <a:pt x="47" y="8"/>
                    <a:pt x="47" y="7"/>
                  </a:cubicBezTo>
                  <a:cubicBezTo>
                    <a:pt x="47" y="7"/>
                    <a:pt x="48" y="6"/>
                    <a:pt x="48" y="5"/>
                  </a:cubicBezTo>
                  <a:cubicBezTo>
                    <a:pt x="48" y="5"/>
                    <a:pt x="47" y="5"/>
                    <a:pt x="47" y="4"/>
                  </a:cubicBezTo>
                  <a:cubicBezTo>
                    <a:pt x="47" y="4"/>
                    <a:pt x="47" y="4"/>
                    <a:pt x="47" y="4"/>
                  </a:cubicBezTo>
                  <a:close/>
                  <a:moveTo>
                    <a:pt x="119" y="5"/>
                  </a:moveTo>
                  <a:cubicBezTo>
                    <a:pt x="120" y="5"/>
                    <a:pt x="120" y="5"/>
                    <a:pt x="120" y="5"/>
                  </a:cubicBezTo>
                  <a:cubicBezTo>
                    <a:pt x="121" y="5"/>
                    <a:pt x="121" y="5"/>
                    <a:pt x="121" y="5"/>
                  </a:cubicBezTo>
                  <a:cubicBezTo>
                    <a:pt x="121" y="4"/>
                    <a:pt x="121" y="4"/>
                    <a:pt x="121" y="3"/>
                  </a:cubicBezTo>
                  <a:cubicBezTo>
                    <a:pt x="121" y="3"/>
                    <a:pt x="121" y="3"/>
                    <a:pt x="120" y="3"/>
                  </a:cubicBezTo>
                  <a:cubicBezTo>
                    <a:pt x="120" y="3"/>
                    <a:pt x="120" y="3"/>
                    <a:pt x="120" y="4"/>
                  </a:cubicBezTo>
                  <a:cubicBezTo>
                    <a:pt x="119" y="4"/>
                    <a:pt x="119" y="4"/>
                    <a:pt x="119" y="5"/>
                  </a:cubicBezTo>
                  <a:close/>
                  <a:moveTo>
                    <a:pt x="42" y="2"/>
                  </a:moveTo>
                  <a:cubicBezTo>
                    <a:pt x="42" y="3"/>
                    <a:pt x="42" y="3"/>
                    <a:pt x="43" y="3"/>
                  </a:cubicBezTo>
                  <a:cubicBezTo>
                    <a:pt x="43" y="4"/>
                    <a:pt x="43" y="4"/>
                    <a:pt x="43" y="4"/>
                  </a:cubicBezTo>
                  <a:cubicBezTo>
                    <a:pt x="43" y="3"/>
                    <a:pt x="44" y="3"/>
                    <a:pt x="44" y="3"/>
                  </a:cubicBezTo>
                  <a:cubicBezTo>
                    <a:pt x="44" y="3"/>
                    <a:pt x="44" y="2"/>
                    <a:pt x="43" y="2"/>
                  </a:cubicBezTo>
                  <a:cubicBezTo>
                    <a:pt x="43" y="2"/>
                    <a:pt x="43" y="2"/>
                    <a:pt x="42" y="2"/>
                  </a:cubicBezTo>
                  <a:close/>
                  <a:moveTo>
                    <a:pt x="38" y="2"/>
                  </a:moveTo>
                  <a:cubicBezTo>
                    <a:pt x="38" y="3"/>
                    <a:pt x="38" y="3"/>
                    <a:pt x="39" y="3"/>
                  </a:cubicBezTo>
                  <a:cubicBezTo>
                    <a:pt x="39" y="3"/>
                    <a:pt x="39" y="3"/>
                    <a:pt x="39" y="2"/>
                  </a:cubicBezTo>
                  <a:cubicBezTo>
                    <a:pt x="39" y="2"/>
                    <a:pt x="39" y="2"/>
                    <a:pt x="39" y="2"/>
                  </a:cubicBezTo>
                  <a:cubicBezTo>
                    <a:pt x="39" y="1"/>
                    <a:pt x="38" y="1"/>
                    <a:pt x="38" y="2"/>
                  </a:cubicBezTo>
                  <a:cubicBezTo>
                    <a:pt x="38" y="2"/>
                    <a:pt x="38" y="2"/>
                    <a:pt x="38" y="2"/>
                  </a:cubicBezTo>
                  <a:close/>
                  <a:moveTo>
                    <a:pt x="4" y="1"/>
                  </a:moveTo>
                  <a:cubicBezTo>
                    <a:pt x="4" y="1"/>
                    <a:pt x="4" y="1"/>
                    <a:pt x="4" y="1"/>
                  </a:cubicBezTo>
                  <a:cubicBezTo>
                    <a:pt x="4" y="1"/>
                    <a:pt x="5" y="1"/>
                    <a:pt x="5" y="0"/>
                  </a:cubicBezTo>
                  <a:cubicBezTo>
                    <a:pt x="6" y="0"/>
                    <a:pt x="7" y="0"/>
                    <a:pt x="8" y="0"/>
                  </a:cubicBezTo>
                  <a:lnTo>
                    <a:pt x="11" y="0"/>
                  </a:lnTo>
                  <a:cubicBezTo>
                    <a:pt x="16" y="0"/>
                    <a:pt x="21" y="0"/>
                    <a:pt x="27" y="0"/>
                  </a:cubicBezTo>
                  <a:cubicBezTo>
                    <a:pt x="32" y="0"/>
                    <a:pt x="38" y="0"/>
                    <a:pt x="43" y="0"/>
                  </a:cubicBezTo>
                  <a:cubicBezTo>
                    <a:pt x="43" y="0"/>
                    <a:pt x="43" y="1"/>
                    <a:pt x="43" y="1"/>
                  </a:cubicBezTo>
                  <a:cubicBezTo>
                    <a:pt x="43" y="1"/>
                    <a:pt x="44" y="2"/>
                    <a:pt x="44" y="2"/>
                  </a:cubicBezTo>
                  <a:cubicBezTo>
                    <a:pt x="44" y="2"/>
                    <a:pt x="45" y="2"/>
                    <a:pt x="45" y="2"/>
                  </a:cubicBezTo>
                  <a:cubicBezTo>
                    <a:pt x="45" y="1"/>
                    <a:pt x="45" y="1"/>
                    <a:pt x="45" y="0"/>
                  </a:cubicBezTo>
                  <a:cubicBezTo>
                    <a:pt x="46" y="0"/>
                    <a:pt x="46" y="0"/>
                    <a:pt x="47" y="0"/>
                  </a:cubicBezTo>
                  <a:cubicBezTo>
                    <a:pt x="47" y="1"/>
                    <a:pt x="47" y="1"/>
                    <a:pt x="46" y="2"/>
                  </a:cubicBezTo>
                  <a:cubicBezTo>
                    <a:pt x="47" y="3"/>
                    <a:pt x="47" y="3"/>
                    <a:pt x="48" y="3"/>
                  </a:cubicBezTo>
                  <a:cubicBezTo>
                    <a:pt x="48" y="3"/>
                    <a:pt x="49" y="3"/>
                    <a:pt x="50" y="2"/>
                  </a:cubicBezTo>
                  <a:cubicBezTo>
                    <a:pt x="49" y="2"/>
                    <a:pt x="49" y="2"/>
                    <a:pt x="49" y="2"/>
                  </a:cubicBezTo>
                  <a:cubicBezTo>
                    <a:pt x="49" y="1"/>
                    <a:pt x="49" y="1"/>
                    <a:pt x="49" y="0"/>
                  </a:cubicBezTo>
                  <a:cubicBezTo>
                    <a:pt x="49" y="0"/>
                    <a:pt x="49" y="0"/>
                    <a:pt x="50" y="0"/>
                  </a:cubicBezTo>
                  <a:lnTo>
                    <a:pt x="51" y="0"/>
                  </a:lnTo>
                  <a:lnTo>
                    <a:pt x="53" y="6"/>
                  </a:lnTo>
                  <a:cubicBezTo>
                    <a:pt x="53" y="6"/>
                    <a:pt x="53" y="7"/>
                    <a:pt x="53" y="8"/>
                  </a:cubicBezTo>
                  <a:cubicBezTo>
                    <a:pt x="53" y="8"/>
                    <a:pt x="53" y="9"/>
                    <a:pt x="53" y="10"/>
                  </a:cubicBezTo>
                  <a:cubicBezTo>
                    <a:pt x="53" y="10"/>
                    <a:pt x="53" y="11"/>
                    <a:pt x="53" y="11"/>
                  </a:cubicBezTo>
                  <a:cubicBezTo>
                    <a:pt x="54" y="12"/>
                    <a:pt x="54" y="12"/>
                    <a:pt x="54" y="13"/>
                  </a:cubicBezTo>
                  <a:cubicBezTo>
                    <a:pt x="54" y="14"/>
                    <a:pt x="54" y="14"/>
                    <a:pt x="54" y="15"/>
                  </a:cubicBezTo>
                  <a:cubicBezTo>
                    <a:pt x="54" y="15"/>
                    <a:pt x="54" y="16"/>
                    <a:pt x="54" y="16"/>
                  </a:cubicBezTo>
                  <a:lnTo>
                    <a:pt x="54" y="17"/>
                  </a:lnTo>
                  <a:cubicBezTo>
                    <a:pt x="55" y="18"/>
                    <a:pt x="55" y="19"/>
                    <a:pt x="55" y="20"/>
                  </a:cubicBezTo>
                  <a:cubicBezTo>
                    <a:pt x="55" y="21"/>
                    <a:pt x="55" y="22"/>
                    <a:pt x="56" y="23"/>
                  </a:cubicBezTo>
                  <a:cubicBezTo>
                    <a:pt x="56" y="23"/>
                    <a:pt x="56" y="24"/>
                    <a:pt x="56" y="24"/>
                  </a:cubicBezTo>
                  <a:cubicBezTo>
                    <a:pt x="56" y="25"/>
                    <a:pt x="56" y="25"/>
                    <a:pt x="56" y="26"/>
                  </a:cubicBezTo>
                  <a:cubicBezTo>
                    <a:pt x="56" y="26"/>
                    <a:pt x="56" y="26"/>
                    <a:pt x="56" y="27"/>
                  </a:cubicBezTo>
                  <a:cubicBezTo>
                    <a:pt x="56" y="27"/>
                    <a:pt x="56" y="27"/>
                    <a:pt x="56" y="27"/>
                  </a:cubicBezTo>
                  <a:cubicBezTo>
                    <a:pt x="56" y="27"/>
                    <a:pt x="56" y="28"/>
                    <a:pt x="56" y="28"/>
                  </a:cubicBezTo>
                  <a:cubicBezTo>
                    <a:pt x="56" y="28"/>
                    <a:pt x="56" y="29"/>
                    <a:pt x="56" y="29"/>
                  </a:cubicBezTo>
                  <a:cubicBezTo>
                    <a:pt x="56" y="29"/>
                    <a:pt x="56" y="29"/>
                    <a:pt x="56" y="29"/>
                  </a:cubicBezTo>
                  <a:cubicBezTo>
                    <a:pt x="57" y="29"/>
                    <a:pt x="57" y="30"/>
                    <a:pt x="57" y="30"/>
                  </a:cubicBezTo>
                  <a:cubicBezTo>
                    <a:pt x="57" y="30"/>
                    <a:pt x="57" y="30"/>
                    <a:pt x="57" y="31"/>
                  </a:cubicBezTo>
                  <a:cubicBezTo>
                    <a:pt x="57" y="32"/>
                    <a:pt x="57" y="32"/>
                    <a:pt x="57" y="33"/>
                  </a:cubicBezTo>
                  <a:cubicBezTo>
                    <a:pt x="57" y="33"/>
                    <a:pt x="57" y="33"/>
                    <a:pt x="57" y="33"/>
                  </a:cubicBezTo>
                  <a:cubicBezTo>
                    <a:pt x="57" y="33"/>
                    <a:pt x="57" y="34"/>
                    <a:pt x="57" y="34"/>
                  </a:cubicBezTo>
                  <a:cubicBezTo>
                    <a:pt x="57" y="34"/>
                    <a:pt x="57" y="35"/>
                    <a:pt x="57" y="35"/>
                  </a:cubicBezTo>
                  <a:cubicBezTo>
                    <a:pt x="56" y="36"/>
                    <a:pt x="56" y="36"/>
                    <a:pt x="56" y="37"/>
                  </a:cubicBezTo>
                  <a:cubicBezTo>
                    <a:pt x="56" y="38"/>
                    <a:pt x="56" y="39"/>
                    <a:pt x="56" y="39"/>
                  </a:cubicBezTo>
                  <a:cubicBezTo>
                    <a:pt x="56" y="39"/>
                    <a:pt x="57" y="39"/>
                    <a:pt x="57" y="38"/>
                  </a:cubicBezTo>
                  <a:cubicBezTo>
                    <a:pt x="57" y="38"/>
                    <a:pt x="57" y="37"/>
                    <a:pt x="57" y="37"/>
                  </a:cubicBezTo>
                  <a:cubicBezTo>
                    <a:pt x="58" y="37"/>
                    <a:pt x="58" y="37"/>
                    <a:pt x="58" y="38"/>
                  </a:cubicBezTo>
                  <a:cubicBezTo>
                    <a:pt x="58" y="38"/>
                    <a:pt x="58" y="39"/>
                    <a:pt x="58" y="39"/>
                  </a:cubicBezTo>
                  <a:cubicBezTo>
                    <a:pt x="58" y="40"/>
                    <a:pt x="58" y="40"/>
                    <a:pt x="58" y="40"/>
                  </a:cubicBezTo>
                  <a:lnTo>
                    <a:pt x="56" y="41"/>
                  </a:lnTo>
                  <a:cubicBezTo>
                    <a:pt x="56" y="41"/>
                    <a:pt x="56" y="42"/>
                    <a:pt x="56" y="43"/>
                  </a:cubicBezTo>
                  <a:cubicBezTo>
                    <a:pt x="56" y="43"/>
                    <a:pt x="56" y="44"/>
                    <a:pt x="56" y="44"/>
                  </a:cubicBezTo>
                  <a:cubicBezTo>
                    <a:pt x="56" y="45"/>
                    <a:pt x="56" y="45"/>
                    <a:pt x="57" y="46"/>
                  </a:cubicBezTo>
                  <a:cubicBezTo>
                    <a:pt x="57" y="46"/>
                    <a:pt x="57" y="46"/>
                    <a:pt x="57" y="46"/>
                  </a:cubicBezTo>
                  <a:cubicBezTo>
                    <a:pt x="58" y="46"/>
                    <a:pt x="58" y="46"/>
                    <a:pt x="58" y="46"/>
                  </a:cubicBezTo>
                  <a:cubicBezTo>
                    <a:pt x="59" y="45"/>
                    <a:pt x="59" y="45"/>
                    <a:pt x="59" y="45"/>
                  </a:cubicBezTo>
                  <a:cubicBezTo>
                    <a:pt x="59" y="45"/>
                    <a:pt x="59" y="45"/>
                    <a:pt x="59" y="45"/>
                  </a:cubicBezTo>
                  <a:cubicBezTo>
                    <a:pt x="59" y="46"/>
                    <a:pt x="59" y="46"/>
                    <a:pt x="59" y="46"/>
                  </a:cubicBezTo>
                  <a:cubicBezTo>
                    <a:pt x="60" y="48"/>
                    <a:pt x="60" y="50"/>
                    <a:pt x="60" y="52"/>
                  </a:cubicBezTo>
                  <a:cubicBezTo>
                    <a:pt x="61" y="57"/>
                    <a:pt x="62" y="62"/>
                    <a:pt x="63" y="67"/>
                  </a:cubicBezTo>
                  <a:cubicBezTo>
                    <a:pt x="63" y="72"/>
                    <a:pt x="64" y="78"/>
                    <a:pt x="64" y="83"/>
                  </a:cubicBezTo>
                  <a:cubicBezTo>
                    <a:pt x="65" y="81"/>
                    <a:pt x="65" y="80"/>
                    <a:pt x="66" y="78"/>
                  </a:cubicBezTo>
                  <a:cubicBezTo>
                    <a:pt x="66" y="76"/>
                    <a:pt x="66" y="74"/>
                    <a:pt x="66" y="72"/>
                  </a:cubicBezTo>
                  <a:cubicBezTo>
                    <a:pt x="67" y="70"/>
                    <a:pt x="67" y="67"/>
                    <a:pt x="67" y="65"/>
                  </a:cubicBezTo>
                  <a:cubicBezTo>
                    <a:pt x="68" y="62"/>
                    <a:pt x="68" y="60"/>
                    <a:pt x="69" y="58"/>
                  </a:cubicBezTo>
                  <a:lnTo>
                    <a:pt x="70" y="50"/>
                  </a:lnTo>
                  <a:cubicBezTo>
                    <a:pt x="70" y="48"/>
                    <a:pt x="71" y="47"/>
                    <a:pt x="71" y="45"/>
                  </a:cubicBezTo>
                  <a:cubicBezTo>
                    <a:pt x="71" y="44"/>
                    <a:pt x="71" y="42"/>
                    <a:pt x="72" y="40"/>
                  </a:cubicBezTo>
                  <a:lnTo>
                    <a:pt x="74" y="30"/>
                  </a:lnTo>
                  <a:cubicBezTo>
                    <a:pt x="74" y="29"/>
                    <a:pt x="74" y="29"/>
                    <a:pt x="74" y="28"/>
                  </a:cubicBezTo>
                  <a:cubicBezTo>
                    <a:pt x="75" y="26"/>
                    <a:pt x="75" y="25"/>
                    <a:pt x="75" y="23"/>
                  </a:cubicBezTo>
                  <a:cubicBezTo>
                    <a:pt x="75" y="22"/>
                    <a:pt x="76" y="20"/>
                    <a:pt x="76" y="19"/>
                  </a:cubicBezTo>
                  <a:cubicBezTo>
                    <a:pt x="77" y="16"/>
                    <a:pt x="77" y="13"/>
                    <a:pt x="78" y="9"/>
                  </a:cubicBezTo>
                  <a:cubicBezTo>
                    <a:pt x="79" y="6"/>
                    <a:pt x="79" y="3"/>
                    <a:pt x="80" y="0"/>
                  </a:cubicBezTo>
                  <a:cubicBezTo>
                    <a:pt x="81" y="0"/>
                    <a:pt x="81" y="0"/>
                    <a:pt x="82" y="0"/>
                  </a:cubicBezTo>
                  <a:cubicBezTo>
                    <a:pt x="82" y="0"/>
                    <a:pt x="83" y="0"/>
                    <a:pt x="83" y="0"/>
                  </a:cubicBezTo>
                  <a:cubicBezTo>
                    <a:pt x="83" y="1"/>
                    <a:pt x="83" y="1"/>
                    <a:pt x="82" y="1"/>
                  </a:cubicBezTo>
                  <a:cubicBezTo>
                    <a:pt x="82" y="2"/>
                    <a:pt x="82" y="2"/>
                    <a:pt x="82" y="2"/>
                  </a:cubicBezTo>
                  <a:cubicBezTo>
                    <a:pt x="83" y="2"/>
                    <a:pt x="83" y="3"/>
                    <a:pt x="83" y="3"/>
                  </a:cubicBezTo>
                  <a:cubicBezTo>
                    <a:pt x="84" y="3"/>
                    <a:pt x="84" y="3"/>
                    <a:pt x="85" y="3"/>
                  </a:cubicBezTo>
                  <a:cubicBezTo>
                    <a:pt x="85" y="3"/>
                    <a:pt x="86" y="3"/>
                    <a:pt x="86" y="3"/>
                  </a:cubicBezTo>
                  <a:cubicBezTo>
                    <a:pt x="87" y="2"/>
                    <a:pt x="87" y="2"/>
                    <a:pt x="87" y="2"/>
                  </a:cubicBezTo>
                  <a:cubicBezTo>
                    <a:pt x="87" y="1"/>
                    <a:pt x="88" y="1"/>
                    <a:pt x="88" y="0"/>
                  </a:cubicBezTo>
                  <a:cubicBezTo>
                    <a:pt x="89" y="0"/>
                    <a:pt x="90" y="0"/>
                    <a:pt x="90" y="0"/>
                  </a:cubicBezTo>
                  <a:cubicBezTo>
                    <a:pt x="91" y="2"/>
                    <a:pt x="92" y="3"/>
                    <a:pt x="93" y="3"/>
                  </a:cubicBezTo>
                  <a:cubicBezTo>
                    <a:pt x="93" y="3"/>
                    <a:pt x="94" y="3"/>
                    <a:pt x="94" y="3"/>
                  </a:cubicBezTo>
                  <a:cubicBezTo>
                    <a:pt x="95" y="4"/>
                    <a:pt x="95" y="3"/>
                    <a:pt x="95" y="3"/>
                  </a:cubicBezTo>
                  <a:cubicBezTo>
                    <a:pt x="96" y="3"/>
                    <a:pt x="97" y="3"/>
                    <a:pt x="98" y="3"/>
                  </a:cubicBezTo>
                  <a:cubicBezTo>
                    <a:pt x="98" y="3"/>
                    <a:pt x="99" y="3"/>
                    <a:pt x="100" y="3"/>
                  </a:cubicBezTo>
                  <a:cubicBezTo>
                    <a:pt x="100" y="3"/>
                    <a:pt x="100" y="3"/>
                    <a:pt x="101" y="3"/>
                  </a:cubicBezTo>
                  <a:cubicBezTo>
                    <a:pt x="102" y="3"/>
                    <a:pt x="103" y="3"/>
                    <a:pt x="104" y="3"/>
                  </a:cubicBezTo>
                  <a:cubicBezTo>
                    <a:pt x="105" y="3"/>
                    <a:pt x="105" y="2"/>
                    <a:pt x="105" y="1"/>
                  </a:cubicBezTo>
                  <a:cubicBezTo>
                    <a:pt x="105" y="1"/>
                    <a:pt x="104" y="1"/>
                    <a:pt x="104" y="1"/>
                  </a:cubicBezTo>
                  <a:cubicBezTo>
                    <a:pt x="103" y="1"/>
                    <a:pt x="103" y="1"/>
                    <a:pt x="102" y="1"/>
                  </a:cubicBezTo>
                  <a:cubicBezTo>
                    <a:pt x="102" y="1"/>
                    <a:pt x="101" y="1"/>
                    <a:pt x="101" y="1"/>
                  </a:cubicBezTo>
                  <a:cubicBezTo>
                    <a:pt x="101" y="1"/>
                    <a:pt x="100" y="1"/>
                    <a:pt x="100" y="0"/>
                  </a:cubicBezTo>
                  <a:cubicBezTo>
                    <a:pt x="101" y="0"/>
                    <a:pt x="101" y="0"/>
                    <a:pt x="103" y="0"/>
                  </a:cubicBezTo>
                  <a:cubicBezTo>
                    <a:pt x="104" y="0"/>
                    <a:pt x="105" y="0"/>
                    <a:pt x="105" y="0"/>
                  </a:cubicBezTo>
                  <a:cubicBezTo>
                    <a:pt x="105" y="0"/>
                    <a:pt x="106" y="0"/>
                    <a:pt x="106" y="0"/>
                  </a:cubicBezTo>
                  <a:cubicBezTo>
                    <a:pt x="106" y="0"/>
                    <a:pt x="106" y="0"/>
                    <a:pt x="107" y="0"/>
                  </a:cubicBezTo>
                  <a:cubicBezTo>
                    <a:pt x="107" y="1"/>
                    <a:pt x="107" y="1"/>
                    <a:pt x="107" y="1"/>
                  </a:cubicBezTo>
                  <a:cubicBezTo>
                    <a:pt x="107" y="1"/>
                    <a:pt x="107" y="2"/>
                    <a:pt x="107" y="2"/>
                  </a:cubicBezTo>
                  <a:cubicBezTo>
                    <a:pt x="107" y="2"/>
                    <a:pt x="107" y="3"/>
                    <a:pt x="107" y="3"/>
                  </a:cubicBezTo>
                  <a:cubicBezTo>
                    <a:pt x="107" y="3"/>
                    <a:pt x="107" y="3"/>
                    <a:pt x="107" y="4"/>
                  </a:cubicBezTo>
                  <a:cubicBezTo>
                    <a:pt x="107" y="4"/>
                    <a:pt x="107" y="5"/>
                    <a:pt x="107" y="5"/>
                  </a:cubicBezTo>
                  <a:cubicBezTo>
                    <a:pt x="107" y="6"/>
                    <a:pt x="107" y="6"/>
                    <a:pt x="108" y="6"/>
                  </a:cubicBezTo>
                  <a:cubicBezTo>
                    <a:pt x="108" y="6"/>
                    <a:pt x="109" y="6"/>
                    <a:pt x="109" y="6"/>
                  </a:cubicBezTo>
                  <a:cubicBezTo>
                    <a:pt x="110" y="6"/>
                    <a:pt x="110" y="6"/>
                    <a:pt x="111" y="6"/>
                  </a:cubicBezTo>
                  <a:cubicBezTo>
                    <a:pt x="111" y="6"/>
                    <a:pt x="111" y="7"/>
                    <a:pt x="112" y="7"/>
                  </a:cubicBezTo>
                  <a:cubicBezTo>
                    <a:pt x="112" y="7"/>
                    <a:pt x="112" y="7"/>
                    <a:pt x="113" y="7"/>
                  </a:cubicBezTo>
                  <a:cubicBezTo>
                    <a:pt x="114" y="7"/>
                    <a:pt x="114" y="7"/>
                    <a:pt x="115" y="6"/>
                  </a:cubicBezTo>
                  <a:cubicBezTo>
                    <a:pt x="115" y="6"/>
                    <a:pt x="116" y="5"/>
                    <a:pt x="116" y="5"/>
                  </a:cubicBezTo>
                  <a:cubicBezTo>
                    <a:pt x="116" y="4"/>
                    <a:pt x="116" y="4"/>
                    <a:pt x="115" y="4"/>
                  </a:cubicBezTo>
                  <a:cubicBezTo>
                    <a:pt x="115" y="4"/>
                    <a:pt x="114" y="3"/>
                    <a:pt x="114" y="3"/>
                  </a:cubicBezTo>
                  <a:cubicBezTo>
                    <a:pt x="114" y="3"/>
                    <a:pt x="114" y="3"/>
                    <a:pt x="115" y="3"/>
                  </a:cubicBezTo>
                  <a:cubicBezTo>
                    <a:pt x="115" y="3"/>
                    <a:pt x="115" y="3"/>
                    <a:pt x="115" y="3"/>
                  </a:cubicBezTo>
                  <a:cubicBezTo>
                    <a:pt x="115" y="3"/>
                    <a:pt x="116" y="3"/>
                    <a:pt x="116" y="2"/>
                  </a:cubicBezTo>
                  <a:cubicBezTo>
                    <a:pt x="116" y="2"/>
                    <a:pt x="116" y="2"/>
                    <a:pt x="116" y="1"/>
                  </a:cubicBezTo>
                  <a:cubicBezTo>
                    <a:pt x="116" y="1"/>
                    <a:pt x="117" y="1"/>
                    <a:pt x="117" y="0"/>
                  </a:cubicBezTo>
                  <a:cubicBezTo>
                    <a:pt x="117" y="0"/>
                    <a:pt x="118" y="0"/>
                    <a:pt x="118" y="0"/>
                  </a:cubicBezTo>
                  <a:cubicBezTo>
                    <a:pt x="118" y="1"/>
                    <a:pt x="118" y="1"/>
                    <a:pt x="118" y="1"/>
                  </a:cubicBezTo>
                  <a:cubicBezTo>
                    <a:pt x="118" y="1"/>
                    <a:pt x="118" y="1"/>
                    <a:pt x="117" y="2"/>
                  </a:cubicBezTo>
                  <a:cubicBezTo>
                    <a:pt x="117" y="2"/>
                    <a:pt x="117" y="3"/>
                    <a:pt x="117" y="3"/>
                  </a:cubicBezTo>
                  <a:cubicBezTo>
                    <a:pt x="117" y="4"/>
                    <a:pt x="118" y="5"/>
                    <a:pt x="118" y="5"/>
                  </a:cubicBezTo>
                  <a:cubicBezTo>
                    <a:pt x="118" y="5"/>
                    <a:pt x="118" y="5"/>
                    <a:pt x="118" y="5"/>
                  </a:cubicBezTo>
                  <a:cubicBezTo>
                    <a:pt x="118" y="4"/>
                    <a:pt x="118" y="4"/>
                    <a:pt x="118" y="4"/>
                  </a:cubicBezTo>
                  <a:cubicBezTo>
                    <a:pt x="119" y="3"/>
                    <a:pt x="119" y="2"/>
                    <a:pt x="119" y="1"/>
                  </a:cubicBezTo>
                  <a:cubicBezTo>
                    <a:pt x="119" y="0"/>
                    <a:pt x="120" y="0"/>
                    <a:pt x="120" y="0"/>
                  </a:cubicBezTo>
                  <a:cubicBezTo>
                    <a:pt x="121" y="0"/>
                    <a:pt x="121" y="0"/>
                    <a:pt x="122" y="0"/>
                  </a:cubicBezTo>
                  <a:cubicBezTo>
                    <a:pt x="122" y="1"/>
                    <a:pt x="122" y="2"/>
                    <a:pt x="122" y="3"/>
                  </a:cubicBezTo>
                  <a:cubicBezTo>
                    <a:pt x="122" y="5"/>
                    <a:pt x="122" y="5"/>
                    <a:pt x="123" y="5"/>
                  </a:cubicBezTo>
                  <a:cubicBezTo>
                    <a:pt x="123" y="5"/>
                    <a:pt x="124" y="5"/>
                    <a:pt x="124" y="5"/>
                  </a:cubicBezTo>
                  <a:cubicBezTo>
                    <a:pt x="124" y="4"/>
                    <a:pt x="124" y="4"/>
                    <a:pt x="124" y="3"/>
                  </a:cubicBezTo>
                  <a:lnTo>
                    <a:pt x="124" y="2"/>
                  </a:lnTo>
                  <a:cubicBezTo>
                    <a:pt x="124" y="1"/>
                    <a:pt x="124" y="1"/>
                    <a:pt x="124" y="1"/>
                  </a:cubicBezTo>
                  <a:cubicBezTo>
                    <a:pt x="125" y="1"/>
                    <a:pt x="125" y="2"/>
                    <a:pt x="125" y="3"/>
                  </a:cubicBezTo>
                  <a:cubicBezTo>
                    <a:pt x="125" y="4"/>
                    <a:pt x="125" y="5"/>
                    <a:pt x="125" y="5"/>
                  </a:cubicBezTo>
                  <a:cubicBezTo>
                    <a:pt x="125" y="5"/>
                    <a:pt x="126" y="5"/>
                    <a:pt x="126" y="5"/>
                  </a:cubicBezTo>
                  <a:cubicBezTo>
                    <a:pt x="126" y="5"/>
                    <a:pt x="127" y="4"/>
                    <a:pt x="127" y="4"/>
                  </a:cubicBezTo>
                  <a:cubicBezTo>
                    <a:pt x="127" y="4"/>
                    <a:pt x="128" y="4"/>
                    <a:pt x="128" y="4"/>
                  </a:cubicBezTo>
                  <a:cubicBezTo>
                    <a:pt x="128" y="4"/>
                    <a:pt x="129" y="4"/>
                    <a:pt x="129" y="4"/>
                  </a:cubicBezTo>
                  <a:cubicBezTo>
                    <a:pt x="129" y="3"/>
                    <a:pt x="129" y="3"/>
                    <a:pt x="128" y="3"/>
                  </a:cubicBezTo>
                  <a:cubicBezTo>
                    <a:pt x="128" y="2"/>
                    <a:pt x="128" y="2"/>
                    <a:pt x="128" y="2"/>
                  </a:cubicBezTo>
                  <a:cubicBezTo>
                    <a:pt x="128" y="1"/>
                    <a:pt x="129" y="1"/>
                    <a:pt x="129" y="1"/>
                  </a:cubicBezTo>
                  <a:cubicBezTo>
                    <a:pt x="129" y="1"/>
                    <a:pt x="129" y="1"/>
                    <a:pt x="130" y="0"/>
                  </a:cubicBezTo>
                  <a:cubicBezTo>
                    <a:pt x="130" y="0"/>
                    <a:pt x="130" y="0"/>
                    <a:pt x="131" y="0"/>
                  </a:cubicBezTo>
                  <a:cubicBezTo>
                    <a:pt x="131" y="1"/>
                    <a:pt x="131" y="1"/>
                    <a:pt x="131" y="2"/>
                  </a:cubicBezTo>
                  <a:cubicBezTo>
                    <a:pt x="131" y="2"/>
                    <a:pt x="130" y="3"/>
                    <a:pt x="130" y="3"/>
                  </a:cubicBezTo>
                  <a:cubicBezTo>
                    <a:pt x="130" y="4"/>
                    <a:pt x="129" y="6"/>
                    <a:pt x="129" y="7"/>
                  </a:cubicBezTo>
                  <a:cubicBezTo>
                    <a:pt x="129" y="8"/>
                    <a:pt x="128" y="10"/>
                    <a:pt x="128" y="11"/>
                  </a:cubicBezTo>
                  <a:cubicBezTo>
                    <a:pt x="127" y="13"/>
                    <a:pt x="126" y="16"/>
                    <a:pt x="126" y="18"/>
                  </a:cubicBezTo>
                  <a:cubicBezTo>
                    <a:pt x="125" y="20"/>
                    <a:pt x="124" y="22"/>
                    <a:pt x="124" y="25"/>
                  </a:cubicBezTo>
                  <a:cubicBezTo>
                    <a:pt x="124" y="25"/>
                    <a:pt x="124" y="25"/>
                    <a:pt x="123" y="25"/>
                  </a:cubicBezTo>
                  <a:cubicBezTo>
                    <a:pt x="123" y="26"/>
                    <a:pt x="123" y="27"/>
                    <a:pt x="123" y="27"/>
                  </a:cubicBezTo>
                  <a:cubicBezTo>
                    <a:pt x="123" y="28"/>
                    <a:pt x="122" y="28"/>
                    <a:pt x="122" y="29"/>
                  </a:cubicBezTo>
                  <a:lnTo>
                    <a:pt x="122" y="30"/>
                  </a:lnTo>
                  <a:cubicBezTo>
                    <a:pt x="122" y="31"/>
                    <a:pt x="121" y="33"/>
                    <a:pt x="121" y="35"/>
                  </a:cubicBezTo>
                  <a:cubicBezTo>
                    <a:pt x="120" y="36"/>
                    <a:pt x="120" y="38"/>
                    <a:pt x="119" y="39"/>
                  </a:cubicBezTo>
                  <a:cubicBezTo>
                    <a:pt x="119" y="41"/>
                    <a:pt x="118" y="43"/>
                    <a:pt x="118" y="45"/>
                  </a:cubicBezTo>
                  <a:cubicBezTo>
                    <a:pt x="117" y="47"/>
                    <a:pt x="116" y="48"/>
                    <a:pt x="116" y="50"/>
                  </a:cubicBezTo>
                  <a:cubicBezTo>
                    <a:pt x="115" y="52"/>
                    <a:pt x="115" y="54"/>
                    <a:pt x="114" y="56"/>
                  </a:cubicBezTo>
                  <a:cubicBezTo>
                    <a:pt x="114" y="58"/>
                    <a:pt x="113" y="60"/>
                    <a:pt x="113" y="62"/>
                  </a:cubicBezTo>
                  <a:cubicBezTo>
                    <a:pt x="113" y="62"/>
                    <a:pt x="112" y="62"/>
                    <a:pt x="112" y="63"/>
                  </a:cubicBezTo>
                  <a:cubicBezTo>
                    <a:pt x="112" y="64"/>
                    <a:pt x="112" y="64"/>
                    <a:pt x="112" y="65"/>
                  </a:cubicBezTo>
                  <a:lnTo>
                    <a:pt x="112" y="65"/>
                  </a:lnTo>
                  <a:cubicBezTo>
                    <a:pt x="110" y="72"/>
                    <a:pt x="108" y="78"/>
                    <a:pt x="106" y="85"/>
                  </a:cubicBezTo>
                  <a:cubicBezTo>
                    <a:pt x="104" y="91"/>
                    <a:pt x="102" y="98"/>
                    <a:pt x="100" y="104"/>
                  </a:cubicBezTo>
                  <a:lnTo>
                    <a:pt x="100" y="105"/>
                  </a:lnTo>
                  <a:cubicBezTo>
                    <a:pt x="99" y="107"/>
                    <a:pt x="99" y="109"/>
                    <a:pt x="98" y="111"/>
                  </a:cubicBezTo>
                  <a:cubicBezTo>
                    <a:pt x="97" y="114"/>
                    <a:pt x="97" y="116"/>
                    <a:pt x="96" y="118"/>
                  </a:cubicBezTo>
                  <a:cubicBezTo>
                    <a:pt x="96" y="120"/>
                    <a:pt x="95" y="121"/>
                    <a:pt x="95" y="122"/>
                  </a:cubicBezTo>
                  <a:cubicBezTo>
                    <a:pt x="94" y="124"/>
                    <a:pt x="94" y="126"/>
                    <a:pt x="93" y="128"/>
                  </a:cubicBezTo>
                  <a:lnTo>
                    <a:pt x="92" y="131"/>
                  </a:lnTo>
                  <a:cubicBezTo>
                    <a:pt x="92" y="132"/>
                    <a:pt x="92" y="133"/>
                    <a:pt x="91" y="134"/>
                  </a:cubicBezTo>
                  <a:cubicBezTo>
                    <a:pt x="91" y="135"/>
                    <a:pt x="91" y="136"/>
                    <a:pt x="90" y="136"/>
                  </a:cubicBezTo>
                  <a:cubicBezTo>
                    <a:pt x="90" y="144"/>
                    <a:pt x="90" y="152"/>
                    <a:pt x="91" y="159"/>
                  </a:cubicBezTo>
                  <a:cubicBezTo>
                    <a:pt x="91" y="167"/>
                    <a:pt x="91" y="175"/>
                    <a:pt x="90" y="182"/>
                  </a:cubicBezTo>
                  <a:cubicBezTo>
                    <a:pt x="90" y="182"/>
                    <a:pt x="90" y="182"/>
                    <a:pt x="90" y="182"/>
                  </a:cubicBezTo>
                  <a:cubicBezTo>
                    <a:pt x="90" y="182"/>
                    <a:pt x="89" y="181"/>
                    <a:pt x="89" y="181"/>
                  </a:cubicBezTo>
                  <a:cubicBezTo>
                    <a:pt x="89" y="181"/>
                    <a:pt x="88" y="182"/>
                    <a:pt x="88" y="182"/>
                  </a:cubicBezTo>
                  <a:cubicBezTo>
                    <a:pt x="88" y="183"/>
                    <a:pt x="88" y="183"/>
                    <a:pt x="88" y="183"/>
                  </a:cubicBezTo>
                  <a:cubicBezTo>
                    <a:pt x="88" y="183"/>
                    <a:pt x="88" y="184"/>
                    <a:pt x="88" y="184"/>
                  </a:cubicBezTo>
                  <a:cubicBezTo>
                    <a:pt x="89" y="184"/>
                    <a:pt x="89" y="184"/>
                    <a:pt x="89" y="184"/>
                  </a:cubicBezTo>
                  <a:cubicBezTo>
                    <a:pt x="90" y="184"/>
                    <a:pt x="90" y="184"/>
                    <a:pt x="90" y="184"/>
                  </a:cubicBezTo>
                  <a:cubicBezTo>
                    <a:pt x="90" y="184"/>
                    <a:pt x="90" y="184"/>
                    <a:pt x="90" y="185"/>
                  </a:cubicBezTo>
                  <a:cubicBezTo>
                    <a:pt x="91" y="185"/>
                    <a:pt x="91" y="186"/>
                    <a:pt x="91" y="187"/>
                  </a:cubicBezTo>
                  <a:cubicBezTo>
                    <a:pt x="91" y="188"/>
                    <a:pt x="90" y="189"/>
                    <a:pt x="90" y="190"/>
                  </a:cubicBezTo>
                  <a:cubicBezTo>
                    <a:pt x="90" y="194"/>
                    <a:pt x="90" y="198"/>
                    <a:pt x="91" y="202"/>
                  </a:cubicBezTo>
                  <a:cubicBezTo>
                    <a:pt x="91" y="205"/>
                    <a:pt x="91" y="209"/>
                    <a:pt x="90" y="213"/>
                  </a:cubicBezTo>
                  <a:cubicBezTo>
                    <a:pt x="90" y="213"/>
                    <a:pt x="90" y="213"/>
                    <a:pt x="89" y="213"/>
                  </a:cubicBezTo>
                  <a:cubicBezTo>
                    <a:pt x="89" y="212"/>
                    <a:pt x="89" y="211"/>
                    <a:pt x="88" y="211"/>
                  </a:cubicBezTo>
                  <a:cubicBezTo>
                    <a:pt x="88" y="211"/>
                    <a:pt x="87" y="211"/>
                    <a:pt x="87" y="211"/>
                  </a:cubicBezTo>
                  <a:cubicBezTo>
                    <a:pt x="87" y="211"/>
                    <a:pt x="87" y="211"/>
                    <a:pt x="87" y="211"/>
                  </a:cubicBezTo>
                  <a:cubicBezTo>
                    <a:pt x="87" y="210"/>
                    <a:pt x="88" y="210"/>
                    <a:pt x="88" y="210"/>
                  </a:cubicBezTo>
                  <a:cubicBezTo>
                    <a:pt x="88" y="210"/>
                    <a:pt x="88" y="209"/>
                    <a:pt x="88" y="209"/>
                  </a:cubicBezTo>
                  <a:cubicBezTo>
                    <a:pt x="88" y="209"/>
                    <a:pt x="88" y="208"/>
                    <a:pt x="88" y="208"/>
                  </a:cubicBezTo>
                  <a:cubicBezTo>
                    <a:pt x="88" y="208"/>
                    <a:pt x="87" y="208"/>
                    <a:pt x="87" y="209"/>
                  </a:cubicBezTo>
                  <a:cubicBezTo>
                    <a:pt x="87" y="209"/>
                    <a:pt x="87" y="210"/>
                    <a:pt x="87" y="210"/>
                  </a:cubicBezTo>
                  <a:cubicBezTo>
                    <a:pt x="86" y="210"/>
                    <a:pt x="85" y="210"/>
                    <a:pt x="85" y="210"/>
                  </a:cubicBezTo>
                  <a:cubicBezTo>
                    <a:pt x="84" y="210"/>
                    <a:pt x="84" y="210"/>
                    <a:pt x="83" y="210"/>
                  </a:cubicBezTo>
                  <a:cubicBezTo>
                    <a:pt x="83" y="210"/>
                    <a:pt x="83" y="210"/>
                    <a:pt x="82" y="211"/>
                  </a:cubicBezTo>
                  <a:cubicBezTo>
                    <a:pt x="82" y="211"/>
                    <a:pt x="82" y="211"/>
                    <a:pt x="81" y="211"/>
                  </a:cubicBezTo>
                  <a:cubicBezTo>
                    <a:pt x="81" y="211"/>
                    <a:pt x="81" y="210"/>
                    <a:pt x="81" y="210"/>
                  </a:cubicBezTo>
                  <a:cubicBezTo>
                    <a:pt x="81" y="209"/>
                    <a:pt x="81" y="209"/>
                    <a:pt x="81" y="209"/>
                  </a:cubicBezTo>
                  <a:cubicBezTo>
                    <a:pt x="81" y="209"/>
                    <a:pt x="81" y="209"/>
                    <a:pt x="81" y="209"/>
                  </a:cubicBezTo>
                  <a:cubicBezTo>
                    <a:pt x="80" y="209"/>
                    <a:pt x="80" y="209"/>
                    <a:pt x="80" y="209"/>
                  </a:cubicBezTo>
                  <a:cubicBezTo>
                    <a:pt x="80" y="209"/>
                    <a:pt x="79" y="209"/>
                    <a:pt x="79" y="208"/>
                  </a:cubicBezTo>
                  <a:cubicBezTo>
                    <a:pt x="79" y="208"/>
                    <a:pt x="79" y="208"/>
                    <a:pt x="78" y="208"/>
                  </a:cubicBezTo>
                  <a:cubicBezTo>
                    <a:pt x="78" y="208"/>
                    <a:pt x="78" y="208"/>
                    <a:pt x="78" y="208"/>
                  </a:cubicBezTo>
                  <a:cubicBezTo>
                    <a:pt x="78" y="208"/>
                    <a:pt x="77" y="209"/>
                    <a:pt x="77" y="209"/>
                  </a:cubicBezTo>
                  <a:cubicBezTo>
                    <a:pt x="76" y="208"/>
                    <a:pt x="76" y="208"/>
                    <a:pt x="76" y="207"/>
                  </a:cubicBezTo>
                  <a:cubicBezTo>
                    <a:pt x="76" y="207"/>
                    <a:pt x="76" y="207"/>
                    <a:pt x="77" y="207"/>
                  </a:cubicBezTo>
                  <a:cubicBezTo>
                    <a:pt x="77" y="207"/>
                    <a:pt x="77" y="206"/>
                    <a:pt x="77" y="206"/>
                  </a:cubicBezTo>
                  <a:cubicBezTo>
                    <a:pt x="76" y="206"/>
                    <a:pt x="76" y="206"/>
                    <a:pt x="76" y="206"/>
                  </a:cubicBezTo>
                  <a:cubicBezTo>
                    <a:pt x="76" y="207"/>
                    <a:pt x="76" y="207"/>
                    <a:pt x="76" y="207"/>
                  </a:cubicBezTo>
                  <a:cubicBezTo>
                    <a:pt x="75" y="207"/>
                    <a:pt x="75" y="207"/>
                    <a:pt x="75" y="207"/>
                  </a:cubicBezTo>
                  <a:cubicBezTo>
                    <a:pt x="75" y="207"/>
                    <a:pt x="74" y="207"/>
                    <a:pt x="74" y="207"/>
                  </a:cubicBezTo>
                  <a:cubicBezTo>
                    <a:pt x="74" y="207"/>
                    <a:pt x="73" y="207"/>
                    <a:pt x="73" y="207"/>
                  </a:cubicBezTo>
                  <a:cubicBezTo>
                    <a:pt x="73" y="206"/>
                    <a:pt x="73" y="206"/>
                    <a:pt x="73" y="206"/>
                  </a:cubicBezTo>
                  <a:cubicBezTo>
                    <a:pt x="72" y="206"/>
                    <a:pt x="72" y="207"/>
                    <a:pt x="72" y="207"/>
                  </a:cubicBezTo>
                  <a:cubicBezTo>
                    <a:pt x="72" y="207"/>
                    <a:pt x="72" y="208"/>
                    <a:pt x="71" y="208"/>
                  </a:cubicBezTo>
                  <a:cubicBezTo>
                    <a:pt x="71" y="208"/>
                    <a:pt x="71" y="209"/>
                    <a:pt x="71" y="209"/>
                  </a:cubicBezTo>
                  <a:cubicBezTo>
                    <a:pt x="72" y="210"/>
                    <a:pt x="72" y="210"/>
                    <a:pt x="71" y="210"/>
                  </a:cubicBezTo>
                  <a:cubicBezTo>
                    <a:pt x="71" y="211"/>
                    <a:pt x="70" y="210"/>
                    <a:pt x="70" y="210"/>
                  </a:cubicBezTo>
                  <a:cubicBezTo>
                    <a:pt x="70" y="210"/>
                    <a:pt x="70" y="209"/>
                    <a:pt x="70" y="209"/>
                  </a:cubicBezTo>
                  <a:lnTo>
                    <a:pt x="69" y="208"/>
                  </a:lnTo>
                  <a:cubicBezTo>
                    <a:pt x="69" y="208"/>
                    <a:pt x="69" y="207"/>
                    <a:pt x="68" y="207"/>
                  </a:cubicBezTo>
                  <a:cubicBezTo>
                    <a:pt x="68" y="207"/>
                    <a:pt x="68" y="207"/>
                    <a:pt x="68" y="207"/>
                  </a:cubicBezTo>
                  <a:cubicBezTo>
                    <a:pt x="67" y="207"/>
                    <a:pt x="68" y="208"/>
                    <a:pt x="68" y="208"/>
                  </a:cubicBezTo>
                  <a:cubicBezTo>
                    <a:pt x="68" y="208"/>
                    <a:pt x="68" y="209"/>
                    <a:pt x="69" y="209"/>
                  </a:cubicBezTo>
                  <a:cubicBezTo>
                    <a:pt x="69" y="209"/>
                    <a:pt x="69" y="210"/>
                    <a:pt x="69" y="210"/>
                  </a:cubicBezTo>
                  <a:cubicBezTo>
                    <a:pt x="69" y="210"/>
                    <a:pt x="69" y="211"/>
                    <a:pt x="69" y="211"/>
                  </a:cubicBezTo>
                  <a:cubicBezTo>
                    <a:pt x="68" y="211"/>
                    <a:pt x="68" y="210"/>
                    <a:pt x="67" y="210"/>
                  </a:cubicBezTo>
                  <a:cubicBezTo>
                    <a:pt x="67" y="209"/>
                    <a:pt x="66" y="208"/>
                    <a:pt x="66" y="208"/>
                  </a:cubicBezTo>
                  <a:cubicBezTo>
                    <a:pt x="65" y="208"/>
                    <a:pt x="65" y="208"/>
                    <a:pt x="64" y="208"/>
                  </a:cubicBezTo>
                  <a:cubicBezTo>
                    <a:pt x="64" y="209"/>
                    <a:pt x="64" y="209"/>
                    <a:pt x="64" y="210"/>
                  </a:cubicBezTo>
                  <a:cubicBezTo>
                    <a:pt x="63" y="209"/>
                    <a:pt x="63" y="209"/>
                    <a:pt x="63" y="208"/>
                  </a:cubicBezTo>
                  <a:cubicBezTo>
                    <a:pt x="62" y="208"/>
                    <a:pt x="62" y="207"/>
                    <a:pt x="63" y="206"/>
                  </a:cubicBezTo>
                  <a:cubicBezTo>
                    <a:pt x="63" y="206"/>
                    <a:pt x="62" y="206"/>
                    <a:pt x="62" y="206"/>
                  </a:cubicBezTo>
                  <a:cubicBezTo>
                    <a:pt x="62" y="207"/>
                    <a:pt x="62" y="207"/>
                    <a:pt x="61" y="207"/>
                  </a:cubicBezTo>
                  <a:cubicBezTo>
                    <a:pt x="61" y="207"/>
                    <a:pt x="61" y="207"/>
                    <a:pt x="60" y="207"/>
                  </a:cubicBezTo>
                  <a:cubicBezTo>
                    <a:pt x="60" y="208"/>
                    <a:pt x="60" y="208"/>
                    <a:pt x="60" y="208"/>
                  </a:cubicBezTo>
                  <a:cubicBezTo>
                    <a:pt x="59" y="209"/>
                    <a:pt x="60" y="209"/>
                    <a:pt x="60" y="209"/>
                  </a:cubicBezTo>
                  <a:cubicBezTo>
                    <a:pt x="60" y="209"/>
                    <a:pt x="60" y="209"/>
                    <a:pt x="60" y="209"/>
                  </a:cubicBezTo>
                  <a:cubicBezTo>
                    <a:pt x="59" y="210"/>
                    <a:pt x="59" y="211"/>
                    <a:pt x="58" y="211"/>
                  </a:cubicBezTo>
                  <a:cubicBezTo>
                    <a:pt x="58" y="211"/>
                    <a:pt x="58" y="210"/>
                    <a:pt x="58" y="210"/>
                  </a:cubicBezTo>
                  <a:cubicBezTo>
                    <a:pt x="58" y="210"/>
                    <a:pt x="58" y="210"/>
                    <a:pt x="58" y="209"/>
                  </a:cubicBezTo>
                  <a:cubicBezTo>
                    <a:pt x="57" y="209"/>
                    <a:pt x="57" y="209"/>
                    <a:pt x="57" y="209"/>
                  </a:cubicBezTo>
                  <a:cubicBezTo>
                    <a:pt x="57" y="210"/>
                    <a:pt x="57" y="210"/>
                    <a:pt x="57" y="210"/>
                  </a:cubicBezTo>
                  <a:cubicBezTo>
                    <a:pt x="56" y="210"/>
                    <a:pt x="56" y="209"/>
                    <a:pt x="56" y="209"/>
                  </a:cubicBezTo>
                  <a:cubicBezTo>
                    <a:pt x="56" y="209"/>
                    <a:pt x="55" y="208"/>
                    <a:pt x="55" y="208"/>
                  </a:cubicBezTo>
                  <a:cubicBezTo>
                    <a:pt x="55" y="208"/>
                    <a:pt x="55" y="208"/>
                    <a:pt x="55" y="209"/>
                  </a:cubicBezTo>
                  <a:cubicBezTo>
                    <a:pt x="55" y="210"/>
                    <a:pt x="55" y="210"/>
                    <a:pt x="54" y="210"/>
                  </a:cubicBezTo>
                  <a:cubicBezTo>
                    <a:pt x="54" y="210"/>
                    <a:pt x="54" y="210"/>
                    <a:pt x="54" y="210"/>
                  </a:cubicBezTo>
                  <a:cubicBezTo>
                    <a:pt x="53" y="210"/>
                    <a:pt x="53" y="209"/>
                    <a:pt x="53" y="209"/>
                  </a:cubicBezTo>
                  <a:lnTo>
                    <a:pt x="52" y="208"/>
                  </a:lnTo>
                  <a:cubicBezTo>
                    <a:pt x="52" y="208"/>
                    <a:pt x="52" y="207"/>
                    <a:pt x="52" y="207"/>
                  </a:cubicBezTo>
                  <a:cubicBezTo>
                    <a:pt x="52" y="207"/>
                    <a:pt x="52" y="206"/>
                    <a:pt x="51" y="206"/>
                  </a:cubicBezTo>
                  <a:cubicBezTo>
                    <a:pt x="51" y="206"/>
                    <a:pt x="51" y="206"/>
                    <a:pt x="51" y="206"/>
                  </a:cubicBezTo>
                  <a:cubicBezTo>
                    <a:pt x="50" y="206"/>
                    <a:pt x="50" y="206"/>
                    <a:pt x="49" y="206"/>
                  </a:cubicBezTo>
                  <a:cubicBezTo>
                    <a:pt x="49" y="206"/>
                    <a:pt x="49" y="206"/>
                    <a:pt x="49" y="206"/>
                  </a:cubicBezTo>
                  <a:cubicBezTo>
                    <a:pt x="49" y="205"/>
                    <a:pt x="49" y="205"/>
                    <a:pt x="48" y="205"/>
                  </a:cubicBezTo>
                  <a:cubicBezTo>
                    <a:pt x="48" y="205"/>
                    <a:pt x="47" y="205"/>
                    <a:pt x="47" y="205"/>
                  </a:cubicBezTo>
                  <a:cubicBezTo>
                    <a:pt x="47" y="206"/>
                    <a:pt x="47" y="206"/>
                    <a:pt x="47" y="206"/>
                  </a:cubicBezTo>
                  <a:cubicBezTo>
                    <a:pt x="46" y="206"/>
                    <a:pt x="46" y="206"/>
                    <a:pt x="46" y="206"/>
                  </a:cubicBezTo>
                  <a:cubicBezTo>
                    <a:pt x="46" y="205"/>
                    <a:pt x="46" y="205"/>
                    <a:pt x="46" y="205"/>
                  </a:cubicBezTo>
                  <a:cubicBezTo>
                    <a:pt x="45" y="205"/>
                    <a:pt x="45" y="205"/>
                    <a:pt x="45" y="206"/>
                  </a:cubicBezTo>
                  <a:cubicBezTo>
                    <a:pt x="45" y="206"/>
                    <a:pt x="45" y="207"/>
                    <a:pt x="45" y="207"/>
                  </a:cubicBezTo>
                  <a:cubicBezTo>
                    <a:pt x="45" y="208"/>
                    <a:pt x="46" y="208"/>
                    <a:pt x="46" y="208"/>
                  </a:cubicBezTo>
                  <a:cubicBezTo>
                    <a:pt x="47" y="208"/>
                    <a:pt x="47" y="208"/>
                    <a:pt x="47" y="208"/>
                  </a:cubicBezTo>
                  <a:cubicBezTo>
                    <a:pt x="47" y="209"/>
                    <a:pt x="46" y="209"/>
                    <a:pt x="46" y="209"/>
                  </a:cubicBezTo>
                  <a:cubicBezTo>
                    <a:pt x="45" y="209"/>
                    <a:pt x="45" y="209"/>
                    <a:pt x="45" y="209"/>
                  </a:cubicBezTo>
                  <a:cubicBezTo>
                    <a:pt x="45" y="209"/>
                    <a:pt x="44" y="210"/>
                    <a:pt x="44" y="210"/>
                  </a:cubicBezTo>
                  <a:cubicBezTo>
                    <a:pt x="44" y="211"/>
                    <a:pt x="44" y="211"/>
                    <a:pt x="44" y="211"/>
                  </a:cubicBezTo>
                  <a:cubicBezTo>
                    <a:pt x="43" y="210"/>
                    <a:pt x="43" y="210"/>
                    <a:pt x="44" y="210"/>
                  </a:cubicBezTo>
                  <a:cubicBezTo>
                    <a:pt x="44" y="209"/>
                    <a:pt x="44" y="209"/>
                    <a:pt x="44" y="209"/>
                  </a:cubicBezTo>
                  <a:cubicBezTo>
                    <a:pt x="44" y="208"/>
                    <a:pt x="44" y="208"/>
                    <a:pt x="44" y="208"/>
                  </a:cubicBezTo>
                  <a:cubicBezTo>
                    <a:pt x="43" y="208"/>
                    <a:pt x="43" y="208"/>
                    <a:pt x="43" y="209"/>
                  </a:cubicBezTo>
                  <a:cubicBezTo>
                    <a:pt x="43" y="209"/>
                    <a:pt x="43" y="209"/>
                    <a:pt x="42" y="210"/>
                  </a:cubicBezTo>
                  <a:cubicBezTo>
                    <a:pt x="42" y="209"/>
                    <a:pt x="42" y="209"/>
                    <a:pt x="42" y="208"/>
                  </a:cubicBezTo>
                  <a:cubicBezTo>
                    <a:pt x="42" y="207"/>
                    <a:pt x="42" y="207"/>
                    <a:pt x="41" y="207"/>
                  </a:cubicBezTo>
                  <a:cubicBezTo>
                    <a:pt x="41" y="207"/>
                    <a:pt x="40" y="207"/>
                    <a:pt x="40" y="207"/>
                  </a:cubicBezTo>
                  <a:cubicBezTo>
                    <a:pt x="40" y="208"/>
                    <a:pt x="40" y="208"/>
                    <a:pt x="39" y="208"/>
                  </a:cubicBezTo>
                  <a:cubicBezTo>
                    <a:pt x="39" y="206"/>
                    <a:pt x="39" y="205"/>
                    <a:pt x="39" y="203"/>
                  </a:cubicBezTo>
                  <a:cubicBezTo>
                    <a:pt x="39" y="202"/>
                    <a:pt x="39" y="200"/>
                    <a:pt x="39" y="198"/>
                  </a:cubicBezTo>
                  <a:cubicBezTo>
                    <a:pt x="39" y="189"/>
                    <a:pt x="39" y="179"/>
                    <a:pt x="39" y="170"/>
                  </a:cubicBezTo>
                  <a:cubicBezTo>
                    <a:pt x="39" y="160"/>
                    <a:pt x="39" y="151"/>
                    <a:pt x="39" y="142"/>
                  </a:cubicBezTo>
                  <a:cubicBezTo>
                    <a:pt x="39" y="142"/>
                    <a:pt x="40" y="142"/>
                    <a:pt x="40" y="142"/>
                  </a:cubicBezTo>
                  <a:cubicBezTo>
                    <a:pt x="41" y="142"/>
                    <a:pt x="41" y="142"/>
                    <a:pt x="41" y="141"/>
                  </a:cubicBezTo>
                  <a:cubicBezTo>
                    <a:pt x="41" y="141"/>
                    <a:pt x="41" y="140"/>
                    <a:pt x="40" y="140"/>
                  </a:cubicBezTo>
                  <a:cubicBezTo>
                    <a:pt x="40" y="140"/>
                    <a:pt x="40" y="140"/>
                    <a:pt x="39" y="140"/>
                  </a:cubicBezTo>
                  <a:cubicBezTo>
                    <a:pt x="39" y="140"/>
                    <a:pt x="39" y="139"/>
                    <a:pt x="39" y="139"/>
                  </a:cubicBezTo>
                  <a:cubicBezTo>
                    <a:pt x="39" y="138"/>
                    <a:pt x="39" y="138"/>
                    <a:pt x="39" y="137"/>
                  </a:cubicBezTo>
                  <a:cubicBezTo>
                    <a:pt x="39" y="136"/>
                    <a:pt x="39" y="136"/>
                    <a:pt x="38" y="136"/>
                  </a:cubicBezTo>
                  <a:cubicBezTo>
                    <a:pt x="38" y="135"/>
                    <a:pt x="38" y="135"/>
                    <a:pt x="38" y="134"/>
                  </a:cubicBezTo>
                  <a:cubicBezTo>
                    <a:pt x="38" y="134"/>
                    <a:pt x="38" y="134"/>
                    <a:pt x="38" y="134"/>
                  </a:cubicBezTo>
                  <a:cubicBezTo>
                    <a:pt x="38" y="134"/>
                    <a:pt x="38" y="134"/>
                    <a:pt x="38" y="134"/>
                  </a:cubicBezTo>
                  <a:cubicBezTo>
                    <a:pt x="36" y="127"/>
                    <a:pt x="34" y="120"/>
                    <a:pt x="32" y="113"/>
                  </a:cubicBezTo>
                  <a:cubicBezTo>
                    <a:pt x="31" y="107"/>
                    <a:pt x="29" y="100"/>
                    <a:pt x="27" y="93"/>
                  </a:cubicBezTo>
                  <a:lnTo>
                    <a:pt x="21" y="73"/>
                  </a:lnTo>
                  <a:cubicBezTo>
                    <a:pt x="20" y="73"/>
                    <a:pt x="20" y="72"/>
                    <a:pt x="20" y="72"/>
                  </a:cubicBezTo>
                  <a:cubicBezTo>
                    <a:pt x="21" y="72"/>
                    <a:pt x="21" y="72"/>
                    <a:pt x="21" y="72"/>
                  </a:cubicBezTo>
                  <a:cubicBezTo>
                    <a:pt x="20" y="71"/>
                    <a:pt x="20" y="70"/>
                    <a:pt x="19" y="69"/>
                  </a:cubicBezTo>
                  <a:cubicBezTo>
                    <a:pt x="19" y="68"/>
                    <a:pt x="19" y="66"/>
                    <a:pt x="19" y="65"/>
                  </a:cubicBezTo>
                  <a:cubicBezTo>
                    <a:pt x="19" y="65"/>
                    <a:pt x="19" y="65"/>
                    <a:pt x="19" y="65"/>
                  </a:cubicBezTo>
                  <a:cubicBezTo>
                    <a:pt x="19" y="65"/>
                    <a:pt x="20" y="65"/>
                    <a:pt x="20" y="65"/>
                  </a:cubicBezTo>
                  <a:cubicBezTo>
                    <a:pt x="19" y="64"/>
                    <a:pt x="19" y="64"/>
                    <a:pt x="19" y="63"/>
                  </a:cubicBezTo>
                  <a:cubicBezTo>
                    <a:pt x="18" y="63"/>
                    <a:pt x="18" y="62"/>
                    <a:pt x="18" y="62"/>
                  </a:cubicBezTo>
                  <a:cubicBezTo>
                    <a:pt x="15" y="52"/>
                    <a:pt x="12" y="42"/>
                    <a:pt x="9" y="32"/>
                  </a:cubicBezTo>
                  <a:cubicBezTo>
                    <a:pt x="6" y="22"/>
                    <a:pt x="3" y="12"/>
                    <a:pt x="1" y="2"/>
                  </a:cubicBezTo>
                  <a:cubicBezTo>
                    <a:pt x="1" y="2"/>
                    <a:pt x="1" y="1"/>
                    <a:pt x="1" y="1"/>
                  </a:cubicBez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2" y="0"/>
                    <a:pt x="2" y="0"/>
                    <a:pt x="3" y="0"/>
                  </a:cubicBezTo>
                  <a:cubicBezTo>
                    <a:pt x="3" y="0"/>
                    <a:pt x="3" y="1"/>
                    <a:pt x="3" y="1"/>
                  </a:cubicBezTo>
                  <a:cubicBezTo>
                    <a:pt x="3" y="1"/>
                    <a:pt x="4" y="1"/>
                    <a:pt x="4"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9" name="Group 68">
            <a:extLst>
              <a:ext uri="{FF2B5EF4-FFF2-40B4-BE49-F238E27FC236}">
                <a16:creationId xmlns:a16="http://schemas.microsoft.com/office/drawing/2014/main" id="{DC6FDC85-1CFA-4FFC-BA8C-DFFDBDFB4928}"/>
              </a:ext>
            </a:extLst>
          </p:cNvPr>
          <p:cNvGrpSpPr/>
          <p:nvPr/>
        </p:nvGrpSpPr>
        <p:grpSpPr>
          <a:xfrm>
            <a:off x="5111957" y="2581799"/>
            <a:ext cx="1396744" cy="182001"/>
            <a:chOff x="3408813" y="3086699"/>
            <a:chExt cx="1396744" cy="182001"/>
          </a:xfrm>
        </p:grpSpPr>
        <p:sp>
          <p:nvSpPr>
            <p:cNvPr id="70" name="Freeform 66">
              <a:extLst>
                <a:ext uri="{FF2B5EF4-FFF2-40B4-BE49-F238E27FC236}">
                  <a16:creationId xmlns:a16="http://schemas.microsoft.com/office/drawing/2014/main" id="{281D5C86-F362-450D-A33E-B0ADB7729726}"/>
                </a:ext>
              </a:extLst>
            </p:cNvPr>
            <p:cNvSpPr>
              <a:spLocks noEditPoints="1"/>
            </p:cNvSpPr>
            <p:nvPr/>
          </p:nvSpPr>
          <p:spPr bwMode="auto">
            <a:xfrm>
              <a:off x="3408813" y="3086699"/>
              <a:ext cx="105815" cy="177767"/>
            </a:xfrm>
            <a:custGeom>
              <a:avLst/>
              <a:gdLst>
                <a:gd name="T0" fmla="*/ 75 w 128"/>
                <a:gd name="T1" fmla="*/ 4 h 216"/>
                <a:gd name="T2" fmla="*/ 63 w 128"/>
                <a:gd name="T3" fmla="*/ 5 h 216"/>
                <a:gd name="T4" fmla="*/ 35 w 128"/>
                <a:gd name="T5" fmla="*/ 208 h 216"/>
                <a:gd name="T6" fmla="*/ 39 w 128"/>
                <a:gd name="T7" fmla="*/ 211 h 216"/>
                <a:gd name="T8" fmla="*/ 32 w 128"/>
                <a:gd name="T9" fmla="*/ 206 h 216"/>
                <a:gd name="T10" fmla="*/ 69 w 128"/>
                <a:gd name="T11" fmla="*/ 214 h 216"/>
                <a:gd name="T12" fmla="*/ 76 w 128"/>
                <a:gd name="T13" fmla="*/ 208 h 216"/>
                <a:gd name="T14" fmla="*/ 98 w 128"/>
                <a:gd name="T15" fmla="*/ 206 h 216"/>
                <a:gd name="T16" fmla="*/ 99 w 128"/>
                <a:gd name="T17" fmla="*/ 203 h 216"/>
                <a:gd name="T18" fmla="*/ 22 w 128"/>
                <a:gd name="T19" fmla="*/ 200 h 216"/>
                <a:gd name="T20" fmla="*/ 54 w 128"/>
                <a:gd name="T21" fmla="*/ 200 h 216"/>
                <a:gd name="T22" fmla="*/ 81 w 128"/>
                <a:gd name="T23" fmla="*/ 200 h 216"/>
                <a:gd name="T24" fmla="*/ 17 w 128"/>
                <a:gd name="T25" fmla="*/ 199 h 216"/>
                <a:gd name="T26" fmla="*/ 25 w 128"/>
                <a:gd name="T27" fmla="*/ 199 h 216"/>
                <a:gd name="T28" fmla="*/ 38 w 128"/>
                <a:gd name="T29" fmla="*/ 196 h 216"/>
                <a:gd name="T30" fmla="*/ 74 w 128"/>
                <a:gd name="T31" fmla="*/ 195 h 216"/>
                <a:gd name="T32" fmla="*/ 60 w 128"/>
                <a:gd name="T33" fmla="*/ 195 h 216"/>
                <a:gd name="T34" fmla="*/ 49 w 128"/>
                <a:gd name="T35" fmla="*/ 182 h 216"/>
                <a:gd name="T36" fmla="*/ 86 w 128"/>
                <a:gd name="T37" fmla="*/ 181 h 216"/>
                <a:gd name="T38" fmla="*/ 107 w 128"/>
                <a:gd name="T39" fmla="*/ 131 h 216"/>
                <a:gd name="T40" fmla="*/ 64 w 128"/>
                <a:gd name="T41" fmla="*/ 186 h 216"/>
                <a:gd name="T42" fmla="*/ 58 w 128"/>
                <a:gd name="T43" fmla="*/ 107 h 216"/>
                <a:gd name="T44" fmla="*/ 38 w 128"/>
                <a:gd name="T45" fmla="*/ 95 h 216"/>
                <a:gd name="T46" fmla="*/ 84 w 128"/>
                <a:gd name="T47" fmla="*/ 91 h 216"/>
                <a:gd name="T48" fmla="*/ 86 w 128"/>
                <a:gd name="T49" fmla="*/ 82 h 216"/>
                <a:gd name="T50" fmla="*/ 14 w 128"/>
                <a:gd name="T51" fmla="*/ 64 h 216"/>
                <a:gd name="T52" fmla="*/ 84 w 128"/>
                <a:gd name="T53" fmla="*/ 25 h 216"/>
                <a:gd name="T54" fmla="*/ 89 w 128"/>
                <a:gd name="T55" fmla="*/ 21 h 216"/>
                <a:gd name="T56" fmla="*/ 45 w 128"/>
                <a:gd name="T57" fmla="*/ 22 h 216"/>
                <a:gd name="T58" fmla="*/ 96 w 128"/>
                <a:gd name="T59" fmla="*/ 20 h 216"/>
                <a:gd name="T60" fmla="*/ 72 w 128"/>
                <a:gd name="T61" fmla="*/ 17 h 216"/>
                <a:gd name="T62" fmla="*/ 76 w 128"/>
                <a:gd name="T63" fmla="*/ 24 h 216"/>
                <a:gd name="T64" fmla="*/ 80 w 128"/>
                <a:gd name="T65" fmla="*/ 19 h 216"/>
                <a:gd name="T66" fmla="*/ 44 w 128"/>
                <a:gd name="T67" fmla="*/ 17 h 216"/>
                <a:gd name="T68" fmla="*/ 86 w 128"/>
                <a:gd name="T69" fmla="*/ 16 h 216"/>
                <a:gd name="T70" fmla="*/ 35 w 128"/>
                <a:gd name="T71" fmla="*/ 12 h 216"/>
                <a:gd name="T72" fmla="*/ 39 w 128"/>
                <a:gd name="T73" fmla="*/ 12 h 216"/>
                <a:gd name="T74" fmla="*/ 89 w 128"/>
                <a:gd name="T75" fmla="*/ 10 h 216"/>
                <a:gd name="T76" fmla="*/ 42 w 128"/>
                <a:gd name="T77" fmla="*/ 7 h 216"/>
                <a:gd name="T78" fmla="*/ 46 w 128"/>
                <a:gd name="T79" fmla="*/ 7 h 216"/>
                <a:gd name="T80" fmla="*/ 76 w 128"/>
                <a:gd name="T81" fmla="*/ 8 h 216"/>
                <a:gd name="T82" fmla="*/ 110 w 128"/>
                <a:gd name="T83" fmla="*/ 80 h 216"/>
                <a:gd name="T84" fmla="*/ 54 w 128"/>
                <a:gd name="T85" fmla="*/ 63 h 216"/>
                <a:gd name="T86" fmla="*/ 128 w 128"/>
                <a:gd name="T87" fmla="*/ 141 h 216"/>
                <a:gd name="T88" fmla="*/ 93 w 128"/>
                <a:gd name="T89" fmla="*/ 211 h 216"/>
                <a:gd name="T90" fmla="*/ 56 w 128"/>
                <a:gd name="T91" fmla="*/ 210 h 216"/>
                <a:gd name="T92" fmla="*/ 53 w 128"/>
                <a:gd name="T93" fmla="*/ 205 h 216"/>
                <a:gd name="T94" fmla="*/ 53 w 128"/>
                <a:gd name="T95" fmla="*/ 199 h 216"/>
                <a:gd name="T96" fmla="*/ 47 w 128"/>
                <a:gd name="T97" fmla="*/ 197 h 216"/>
                <a:gd name="T98" fmla="*/ 34 w 128"/>
                <a:gd name="T99" fmla="*/ 197 h 216"/>
                <a:gd name="T100" fmla="*/ 26 w 128"/>
                <a:gd name="T101" fmla="*/ 201 h 216"/>
                <a:gd name="T102" fmla="*/ 27 w 128"/>
                <a:gd name="T103" fmla="*/ 210 h 216"/>
                <a:gd name="T104" fmla="*/ 1 w 128"/>
                <a:gd name="T105" fmla="*/ 68 h 216"/>
                <a:gd name="T106" fmla="*/ 39 w 128"/>
                <a:gd name="T107" fmla="*/ 4 h 216"/>
                <a:gd name="T108" fmla="*/ 52 w 128"/>
                <a:gd name="T109" fmla="*/ 11 h 216"/>
                <a:gd name="T110" fmla="*/ 64 w 128"/>
                <a:gd name="T111" fmla="*/ 11 h 216"/>
                <a:gd name="T112" fmla="*/ 68 w 128"/>
                <a:gd name="T113" fmla="*/ 5 h 216"/>
                <a:gd name="T114" fmla="*/ 92 w 128"/>
                <a:gd name="T115" fmla="*/ 4 h 216"/>
                <a:gd name="T116" fmla="*/ 75 w 128"/>
                <a:gd name="T117" fmla="*/ 5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6">
                  <a:moveTo>
                    <a:pt x="90" y="0"/>
                  </a:moveTo>
                  <a:cubicBezTo>
                    <a:pt x="89" y="0"/>
                    <a:pt x="88" y="1"/>
                    <a:pt x="87" y="1"/>
                  </a:cubicBezTo>
                  <a:cubicBezTo>
                    <a:pt x="87" y="2"/>
                    <a:pt x="86" y="2"/>
                    <a:pt x="84" y="2"/>
                  </a:cubicBezTo>
                  <a:cubicBezTo>
                    <a:pt x="85" y="1"/>
                    <a:pt x="85" y="0"/>
                    <a:pt x="87" y="0"/>
                  </a:cubicBezTo>
                  <a:cubicBezTo>
                    <a:pt x="88" y="0"/>
                    <a:pt x="89" y="0"/>
                    <a:pt x="90" y="0"/>
                  </a:cubicBezTo>
                  <a:close/>
                  <a:moveTo>
                    <a:pt x="75" y="4"/>
                  </a:moveTo>
                  <a:cubicBezTo>
                    <a:pt x="75" y="5"/>
                    <a:pt x="75" y="5"/>
                    <a:pt x="75" y="5"/>
                  </a:cubicBezTo>
                  <a:cubicBezTo>
                    <a:pt x="74" y="4"/>
                    <a:pt x="74" y="4"/>
                    <a:pt x="73" y="4"/>
                  </a:cubicBezTo>
                  <a:cubicBezTo>
                    <a:pt x="74" y="4"/>
                    <a:pt x="74" y="4"/>
                    <a:pt x="74" y="3"/>
                  </a:cubicBezTo>
                  <a:cubicBezTo>
                    <a:pt x="74" y="3"/>
                    <a:pt x="75" y="3"/>
                    <a:pt x="75" y="3"/>
                  </a:cubicBezTo>
                  <a:lnTo>
                    <a:pt x="75" y="4"/>
                  </a:lnTo>
                  <a:close/>
                  <a:moveTo>
                    <a:pt x="63" y="5"/>
                  </a:moveTo>
                  <a:cubicBezTo>
                    <a:pt x="63" y="5"/>
                    <a:pt x="63" y="6"/>
                    <a:pt x="63" y="6"/>
                  </a:cubicBezTo>
                  <a:cubicBezTo>
                    <a:pt x="64" y="6"/>
                    <a:pt x="64" y="7"/>
                    <a:pt x="65" y="7"/>
                  </a:cubicBezTo>
                  <a:cubicBezTo>
                    <a:pt x="65" y="7"/>
                    <a:pt x="66" y="7"/>
                    <a:pt x="66" y="7"/>
                  </a:cubicBezTo>
                  <a:cubicBezTo>
                    <a:pt x="67" y="8"/>
                    <a:pt x="67" y="8"/>
                    <a:pt x="67" y="8"/>
                  </a:cubicBezTo>
                  <a:lnTo>
                    <a:pt x="66" y="8"/>
                  </a:lnTo>
                  <a:cubicBezTo>
                    <a:pt x="66" y="8"/>
                    <a:pt x="66" y="8"/>
                    <a:pt x="66" y="9"/>
                  </a:cubicBezTo>
                  <a:cubicBezTo>
                    <a:pt x="65" y="8"/>
                    <a:pt x="64" y="8"/>
                    <a:pt x="64" y="8"/>
                  </a:cubicBezTo>
                  <a:cubicBezTo>
                    <a:pt x="64" y="8"/>
                    <a:pt x="63" y="7"/>
                    <a:pt x="62" y="7"/>
                  </a:cubicBezTo>
                  <a:cubicBezTo>
                    <a:pt x="62" y="6"/>
                    <a:pt x="62" y="6"/>
                    <a:pt x="63" y="6"/>
                  </a:cubicBezTo>
                  <a:cubicBezTo>
                    <a:pt x="63" y="5"/>
                    <a:pt x="63" y="5"/>
                    <a:pt x="63" y="5"/>
                  </a:cubicBezTo>
                  <a:close/>
                  <a:moveTo>
                    <a:pt x="44" y="196"/>
                  </a:moveTo>
                  <a:cubicBezTo>
                    <a:pt x="44" y="197"/>
                    <a:pt x="43" y="197"/>
                    <a:pt x="43" y="198"/>
                  </a:cubicBezTo>
                  <a:cubicBezTo>
                    <a:pt x="43" y="198"/>
                    <a:pt x="43" y="198"/>
                    <a:pt x="42" y="198"/>
                  </a:cubicBezTo>
                  <a:cubicBezTo>
                    <a:pt x="42" y="197"/>
                    <a:pt x="43" y="196"/>
                    <a:pt x="44" y="196"/>
                  </a:cubicBezTo>
                  <a:close/>
                  <a:moveTo>
                    <a:pt x="36" y="204"/>
                  </a:moveTo>
                  <a:cubicBezTo>
                    <a:pt x="36" y="203"/>
                    <a:pt x="37" y="203"/>
                    <a:pt x="37" y="203"/>
                  </a:cubicBezTo>
                  <a:cubicBezTo>
                    <a:pt x="38" y="203"/>
                    <a:pt x="38" y="203"/>
                    <a:pt x="38" y="204"/>
                  </a:cubicBezTo>
                  <a:lnTo>
                    <a:pt x="36" y="204"/>
                  </a:lnTo>
                  <a:close/>
                  <a:moveTo>
                    <a:pt x="32" y="203"/>
                  </a:moveTo>
                  <a:cubicBezTo>
                    <a:pt x="33" y="204"/>
                    <a:pt x="33" y="204"/>
                    <a:pt x="34" y="205"/>
                  </a:cubicBezTo>
                  <a:cubicBezTo>
                    <a:pt x="35" y="206"/>
                    <a:pt x="35" y="207"/>
                    <a:pt x="35" y="208"/>
                  </a:cubicBezTo>
                  <a:cubicBezTo>
                    <a:pt x="36" y="208"/>
                    <a:pt x="36" y="208"/>
                    <a:pt x="36" y="207"/>
                  </a:cubicBezTo>
                  <a:cubicBezTo>
                    <a:pt x="36" y="207"/>
                    <a:pt x="36" y="207"/>
                    <a:pt x="36" y="207"/>
                  </a:cubicBezTo>
                  <a:cubicBezTo>
                    <a:pt x="36" y="206"/>
                    <a:pt x="36" y="206"/>
                    <a:pt x="37" y="206"/>
                  </a:cubicBezTo>
                  <a:cubicBezTo>
                    <a:pt x="37" y="206"/>
                    <a:pt x="37" y="206"/>
                    <a:pt x="37" y="206"/>
                  </a:cubicBezTo>
                  <a:cubicBezTo>
                    <a:pt x="37" y="206"/>
                    <a:pt x="37" y="207"/>
                    <a:pt x="37" y="208"/>
                  </a:cubicBezTo>
                  <a:cubicBezTo>
                    <a:pt x="37" y="207"/>
                    <a:pt x="37" y="207"/>
                    <a:pt x="38" y="207"/>
                  </a:cubicBezTo>
                  <a:cubicBezTo>
                    <a:pt x="38" y="207"/>
                    <a:pt x="38" y="207"/>
                    <a:pt x="39" y="207"/>
                  </a:cubicBezTo>
                  <a:cubicBezTo>
                    <a:pt x="39" y="207"/>
                    <a:pt x="39" y="207"/>
                    <a:pt x="38" y="208"/>
                  </a:cubicBezTo>
                  <a:cubicBezTo>
                    <a:pt x="38" y="208"/>
                    <a:pt x="37" y="208"/>
                    <a:pt x="37" y="209"/>
                  </a:cubicBezTo>
                  <a:cubicBezTo>
                    <a:pt x="38" y="209"/>
                    <a:pt x="38" y="210"/>
                    <a:pt x="38" y="210"/>
                  </a:cubicBezTo>
                  <a:cubicBezTo>
                    <a:pt x="38" y="210"/>
                    <a:pt x="38" y="210"/>
                    <a:pt x="39" y="211"/>
                  </a:cubicBezTo>
                  <a:lnTo>
                    <a:pt x="36" y="211"/>
                  </a:lnTo>
                  <a:cubicBezTo>
                    <a:pt x="36" y="211"/>
                    <a:pt x="36" y="210"/>
                    <a:pt x="36" y="210"/>
                  </a:cubicBezTo>
                  <a:cubicBezTo>
                    <a:pt x="36" y="209"/>
                    <a:pt x="36" y="209"/>
                    <a:pt x="36" y="209"/>
                  </a:cubicBezTo>
                  <a:cubicBezTo>
                    <a:pt x="35" y="209"/>
                    <a:pt x="35" y="208"/>
                    <a:pt x="35" y="208"/>
                  </a:cubicBezTo>
                  <a:cubicBezTo>
                    <a:pt x="34" y="208"/>
                    <a:pt x="34" y="207"/>
                    <a:pt x="34" y="207"/>
                  </a:cubicBezTo>
                  <a:cubicBezTo>
                    <a:pt x="34" y="207"/>
                    <a:pt x="33" y="207"/>
                    <a:pt x="33" y="208"/>
                  </a:cubicBezTo>
                  <a:cubicBezTo>
                    <a:pt x="33" y="209"/>
                    <a:pt x="33" y="209"/>
                    <a:pt x="33" y="210"/>
                  </a:cubicBezTo>
                  <a:cubicBezTo>
                    <a:pt x="31" y="210"/>
                    <a:pt x="31" y="209"/>
                    <a:pt x="31" y="207"/>
                  </a:cubicBezTo>
                  <a:cubicBezTo>
                    <a:pt x="32" y="208"/>
                    <a:pt x="32" y="207"/>
                    <a:pt x="32" y="207"/>
                  </a:cubicBezTo>
                  <a:cubicBezTo>
                    <a:pt x="32" y="207"/>
                    <a:pt x="32" y="207"/>
                    <a:pt x="33" y="207"/>
                  </a:cubicBezTo>
                  <a:cubicBezTo>
                    <a:pt x="32" y="206"/>
                    <a:pt x="32" y="206"/>
                    <a:pt x="32" y="206"/>
                  </a:cubicBezTo>
                  <a:cubicBezTo>
                    <a:pt x="31" y="206"/>
                    <a:pt x="31" y="205"/>
                    <a:pt x="31" y="205"/>
                  </a:cubicBezTo>
                  <a:cubicBezTo>
                    <a:pt x="31" y="205"/>
                    <a:pt x="31" y="204"/>
                    <a:pt x="31" y="204"/>
                  </a:cubicBezTo>
                  <a:cubicBezTo>
                    <a:pt x="32" y="204"/>
                    <a:pt x="32" y="204"/>
                    <a:pt x="32" y="203"/>
                  </a:cubicBezTo>
                  <a:close/>
                  <a:moveTo>
                    <a:pt x="49" y="206"/>
                  </a:moveTo>
                  <a:cubicBezTo>
                    <a:pt x="49" y="206"/>
                    <a:pt x="48" y="206"/>
                    <a:pt x="48" y="206"/>
                  </a:cubicBezTo>
                  <a:cubicBezTo>
                    <a:pt x="48" y="205"/>
                    <a:pt x="48" y="205"/>
                    <a:pt x="47" y="205"/>
                  </a:cubicBezTo>
                  <a:cubicBezTo>
                    <a:pt x="47" y="205"/>
                    <a:pt x="47" y="204"/>
                    <a:pt x="48" y="204"/>
                  </a:cubicBezTo>
                  <a:cubicBezTo>
                    <a:pt x="49" y="205"/>
                    <a:pt x="49" y="205"/>
                    <a:pt x="49" y="206"/>
                  </a:cubicBezTo>
                  <a:close/>
                  <a:moveTo>
                    <a:pt x="68" y="214"/>
                  </a:moveTo>
                  <a:cubicBezTo>
                    <a:pt x="68" y="214"/>
                    <a:pt x="69" y="214"/>
                    <a:pt x="69" y="214"/>
                  </a:cubicBezTo>
                  <a:cubicBezTo>
                    <a:pt x="69" y="214"/>
                    <a:pt x="69" y="214"/>
                    <a:pt x="69" y="214"/>
                  </a:cubicBezTo>
                  <a:cubicBezTo>
                    <a:pt x="69" y="215"/>
                    <a:pt x="69" y="215"/>
                    <a:pt x="69" y="215"/>
                  </a:cubicBezTo>
                  <a:cubicBezTo>
                    <a:pt x="69" y="215"/>
                    <a:pt x="68" y="216"/>
                    <a:pt x="68" y="216"/>
                  </a:cubicBezTo>
                  <a:cubicBezTo>
                    <a:pt x="68" y="216"/>
                    <a:pt x="68" y="216"/>
                    <a:pt x="68" y="215"/>
                  </a:cubicBezTo>
                  <a:cubicBezTo>
                    <a:pt x="68" y="215"/>
                    <a:pt x="68" y="214"/>
                    <a:pt x="68" y="214"/>
                  </a:cubicBezTo>
                  <a:close/>
                  <a:moveTo>
                    <a:pt x="76" y="208"/>
                  </a:moveTo>
                  <a:cubicBezTo>
                    <a:pt x="76" y="209"/>
                    <a:pt x="77" y="208"/>
                    <a:pt x="77" y="208"/>
                  </a:cubicBezTo>
                  <a:cubicBezTo>
                    <a:pt x="77" y="208"/>
                    <a:pt x="77" y="208"/>
                    <a:pt x="77" y="207"/>
                  </a:cubicBezTo>
                  <a:cubicBezTo>
                    <a:pt x="78" y="207"/>
                    <a:pt x="78" y="207"/>
                    <a:pt x="77" y="206"/>
                  </a:cubicBezTo>
                  <a:cubicBezTo>
                    <a:pt x="77" y="206"/>
                    <a:pt x="77" y="206"/>
                    <a:pt x="77" y="206"/>
                  </a:cubicBezTo>
                  <a:cubicBezTo>
                    <a:pt x="76" y="206"/>
                    <a:pt x="76" y="207"/>
                    <a:pt x="76" y="207"/>
                  </a:cubicBezTo>
                  <a:cubicBezTo>
                    <a:pt x="76" y="207"/>
                    <a:pt x="76" y="208"/>
                    <a:pt x="76" y="208"/>
                  </a:cubicBezTo>
                  <a:close/>
                  <a:moveTo>
                    <a:pt x="80" y="206"/>
                  </a:moveTo>
                  <a:cubicBezTo>
                    <a:pt x="80" y="206"/>
                    <a:pt x="79" y="206"/>
                    <a:pt x="79" y="206"/>
                  </a:cubicBezTo>
                  <a:cubicBezTo>
                    <a:pt x="79" y="205"/>
                    <a:pt x="79" y="205"/>
                    <a:pt x="78" y="205"/>
                  </a:cubicBezTo>
                  <a:cubicBezTo>
                    <a:pt x="78" y="206"/>
                    <a:pt x="78" y="206"/>
                    <a:pt x="79" y="207"/>
                  </a:cubicBezTo>
                  <a:cubicBezTo>
                    <a:pt x="80" y="207"/>
                    <a:pt x="80" y="207"/>
                    <a:pt x="80" y="206"/>
                  </a:cubicBezTo>
                  <a:close/>
                  <a:moveTo>
                    <a:pt x="61" y="206"/>
                  </a:moveTo>
                  <a:cubicBezTo>
                    <a:pt x="61" y="206"/>
                    <a:pt x="61" y="206"/>
                    <a:pt x="61" y="206"/>
                  </a:cubicBezTo>
                  <a:cubicBezTo>
                    <a:pt x="61" y="207"/>
                    <a:pt x="62" y="207"/>
                    <a:pt x="62" y="207"/>
                  </a:cubicBezTo>
                  <a:cubicBezTo>
                    <a:pt x="62" y="207"/>
                    <a:pt x="63" y="206"/>
                    <a:pt x="63" y="205"/>
                  </a:cubicBezTo>
                  <a:cubicBezTo>
                    <a:pt x="62" y="205"/>
                    <a:pt x="61" y="205"/>
                    <a:pt x="61" y="206"/>
                  </a:cubicBezTo>
                  <a:close/>
                  <a:moveTo>
                    <a:pt x="98" y="206"/>
                  </a:moveTo>
                  <a:cubicBezTo>
                    <a:pt x="98" y="205"/>
                    <a:pt x="98" y="205"/>
                    <a:pt x="98" y="205"/>
                  </a:cubicBezTo>
                  <a:cubicBezTo>
                    <a:pt x="99" y="205"/>
                    <a:pt x="99" y="204"/>
                    <a:pt x="99" y="204"/>
                  </a:cubicBezTo>
                  <a:lnTo>
                    <a:pt x="98" y="204"/>
                  </a:lnTo>
                  <a:cubicBezTo>
                    <a:pt x="98" y="204"/>
                    <a:pt x="98" y="204"/>
                    <a:pt x="98" y="205"/>
                  </a:cubicBezTo>
                  <a:cubicBezTo>
                    <a:pt x="97" y="206"/>
                    <a:pt x="98" y="206"/>
                    <a:pt x="98" y="206"/>
                  </a:cubicBezTo>
                  <a:close/>
                  <a:moveTo>
                    <a:pt x="100" y="202"/>
                  </a:moveTo>
                  <a:cubicBezTo>
                    <a:pt x="100" y="202"/>
                    <a:pt x="99" y="201"/>
                    <a:pt x="99" y="202"/>
                  </a:cubicBezTo>
                  <a:cubicBezTo>
                    <a:pt x="98" y="202"/>
                    <a:pt x="98" y="202"/>
                    <a:pt x="98" y="202"/>
                  </a:cubicBezTo>
                  <a:cubicBezTo>
                    <a:pt x="97" y="202"/>
                    <a:pt x="98" y="202"/>
                    <a:pt x="98" y="203"/>
                  </a:cubicBezTo>
                  <a:cubicBezTo>
                    <a:pt x="98" y="203"/>
                    <a:pt x="98" y="203"/>
                    <a:pt x="99" y="203"/>
                  </a:cubicBezTo>
                  <a:cubicBezTo>
                    <a:pt x="99" y="203"/>
                    <a:pt x="99" y="203"/>
                    <a:pt x="99" y="203"/>
                  </a:cubicBezTo>
                  <a:cubicBezTo>
                    <a:pt x="100" y="203"/>
                    <a:pt x="100" y="202"/>
                    <a:pt x="100" y="202"/>
                  </a:cubicBezTo>
                  <a:close/>
                  <a:moveTo>
                    <a:pt x="57" y="203"/>
                  </a:moveTo>
                  <a:cubicBezTo>
                    <a:pt x="57" y="203"/>
                    <a:pt x="58" y="203"/>
                    <a:pt x="58" y="203"/>
                  </a:cubicBezTo>
                  <a:cubicBezTo>
                    <a:pt x="58" y="202"/>
                    <a:pt x="58" y="202"/>
                    <a:pt x="59" y="202"/>
                  </a:cubicBezTo>
                  <a:cubicBezTo>
                    <a:pt x="59" y="202"/>
                    <a:pt x="59" y="201"/>
                    <a:pt x="58" y="201"/>
                  </a:cubicBezTo>
                  <a:cubicBezTo>
                    <a:pt x="58" y="200"/>
                    <a:pt x="58" y="200"/>
                    <a:pt x="57" y="200"/>
                  </a:cubicBezTo>
                  <a:cubicBezTo>
                    <a:pt x="57" y="201"/>
                    <a:pt x="57" y="201"/>
                    <a:pt x="57" y="202"/>
                  </a:cubicBezTo>
                  <a:cubicBezTo>
                    <a:pt x="56" y="202"/>
                    <a:pt x="56" y="202"/>
                    <a:pt x="57" y="203"/>
                  </a:cubicBezTo>
                  <a:close/>
                  <a:moveTo>
                    <a:pt x="20" y="201"/>
                  </a:moveTo>
                  <a:cubicBezTo>
                    <a:pt x="21" y="201"/>
                    <a:pt x="21" y="201"/>
                    <a:pt x="22" y="201"/>
                  </a:cubicBezTo>
                  <a:cubicBezTo>
                    <a:pt x="22" y="201"/>
                    <a:pt x="22" y="201"/>
                    <a:pt x="22" y="200"/>
                  </a:cubicBezTo>
                  <a:lnTo>
                    <a:pt x="20" y="200"/>
                  </a:lnTo>
                  <a:lnTo>
                    <a:pt x="20" y="201"/>
                  </a:lnTo>
                  <a:close/>
                  <a:moveTo>
                    <a:pt x="54" y="200"/>
                  </a:moveTo>
                  <a:cubicBezTo>
                    <a:pt x="54" y="201"/>
                    <a:pt x="54" y="201"/>
                    <a:pt x="54" y="201"/>
                  </a:cubicBezTo>
                  <a:cubicBezTo>
                    <a:pt x="54" y="201"/>
                    <a:pt x="55" y="202"/>
                    <a:pt x="54" y="202"/>
                  </a:cubicBezTo>
                  <a:lnTo>
                    <a:pt x="56" y="202"/>
                  </a:lnTo>
                  <a:cubicBezTo>
                    <a:pt x="56" y="201"/>
                    <a:pt x="56" y="201"/>
                    <a:pt x="56" y="201"/>
                  </a:cubicBezTo>
                  <a:cubicBezTo>
                    <a:pt x="57" y="201"/>
                    <a:pt x="57" y="200"/>
                    <a:pt x="57" y="199"/>
                  </a:cubicBezTo>
                  <a:lnTo>
                    <a:pt x="55" y="200"/>
                  </a:lnTo>
                  <a:cubicBezTo>
                    <a:pt x="56" y="200"/>
                    <a:pt x="55" y="201"/>
                    <a:pt x="55" y="201"/>
                  </a:cubicBezTo>
                  <a:cubicBezTo>
                    <a:pt x="55" y="200"/>
                    <a:pt x="54" y="200"/>
                    <a:pt x="54" y="200"/>
                  </a:cubicBezTo>
                  <a:close/>
                  <a:moveTo>
                    <a:pt x="83" y="200"/>
                  </a:moveTo>
                  <a:cubicBezTo>
                    <a:pt x="84" y="200"/>
                    <a:pt x="84" y="200"/>
                    <a:pt x="84" y="199"/>
                  </a:cubicBezTo>
                  <a:cubicBezTo>
                    <a:pt x="84" y="199"/>
                    <a:pt x="84" y="199"/>
                    <a:pt x="84" y="199"/>
                  </a:cubicBezTo>
                  <a:cubicBezTo>
                    <a:pt x="84" y="199"/>
                    <a:pt x="83" y="199"/>
                    <a:pt x="83" y="199"/>
                  </a:cubicBezTo>
                  <a:cubicBezTo>
                    <a:pt x="83" y="199"/>
                    <a:pt x="83" y="199"/>
                    <a:pt x="83" y="199"/>
                  </a:cubicBezTo>
                  <a:cubicBezTo>
                    <a:pt x="83" y="199"/>
                    <a:pt x="83" y="200"/>
                    <a:pt x="83" y="200"/>
                  </a:cubicBezTo>
                  <a:close/>
                  <a:moveTo>
                    <a:pt x="76" y="200"/>
                  </a:moveTo>
                  <a:cubicBezTo>
                    <a:pt x="77" y="200"/>
                    <a:pt x="78" y="200"/>
                    <a:pt x="79" y="201"/>
                  </a:cubicBezTo>
                  <a:cubicBezTo>
                    <a:pt x="80" y="201"/>
                    <a:pt x="80" y="201"/>
                    <a:pt x="81" y="202"/>
                  </a:cubicBezTo>
                  <a:cubicBezTo>
                    <a:pt x="81" y="201"/>
                    <a:pt x="81" y="201"/>
                    <a:pt x="81" y="201"/>
                  </a:cubicBezTo>
                  <a:cubicBezTo>
                    <a:pt x="81" y="201"/>
                    <a:pt x="81" y="200"/>
                    <a:pt x="81" y="200"/>
                  </a:cubicBezTo>
                  <a:cubicBezTo>
                    <a:pt x="81" y="200"/>
                    <a:pt x="81" y="200"/>
                    <a:pt x="80" y="200"/>
                  </a:cubicBezTo>
                  <a:cubicBezTo>
                    <a:pt x="80" y="200"/>
                    <a:pt x="80" y="200"/>
                    <a:pt x="80" y="200"/>
                  </a:cubicBezTo>
                  <a:cubicBezTo>
                    <a:pt x="80" y="199"/>
                    <a:pt x="80" y="199"/>
                    <a:pt x="80" y="199"/>
                  </a:cubicBezTo>
                  <a:cubicBezTo>
                    <a:pt x="80" y="199"/>
                    <a:pt x="80" y="198"/>
                    <a:pt x="80" y="198"/>
                  </a:cubicBezTo>
                  <a:cubicBezTo>
                    <a:pt x="79" y="198"/>
                    <a:pt x="78" y="199"/>
                    <a:pt x="78" y="199"/>
                  </a:cubicBezTo>
                  <a:cubicBezTo>
                    <a:pt x="77" y="199"/>
                    <a:pt x="76" y="199"/>
                    <a:pt x="76" y="200"/>
                  </a:cubicBezTo>
                  <a:close/>
                  <a:moveTo>
                    <a:pt x="62" y="199"/>
                  </a:moveTo>
                  <a:cubicBezTo>
                    <a:pt x="62" y="199"/>
                    <a:pt x="62" y="198"/>
                    <a:pt x="62" y="198"/>
                  </a:cubicBezTo>
                  <a:cubicBezTo>
                    <a:pt x="62" y="198"/>
                    <a:pt x="61" y="198"/>
                    <a:pt x="61" y="198"/>
                  </a:cubicBezTo>
                  <a:cubicBezTo>
                    <a:pt x="61" y="199"/>
                    <a:pt x="61" y="199"/>
                    <a:pt x="62" y="199"/>
                  </a:cubicBezTo>
                  <a:close/>
                  <a:moveTo>
                    <a:pt x="17" y="199"/>
                  </a:moveTo>
                  <a:cubicBezTo>
                    <a:pt x="17" y="199"/>
                    <a:pt x="17" y="200"/>
                    <a:pt x="17" y="200"/>
                  </a:cubicBezTo>
                  <a:cubicBezTo>
                    <a:pt x="18" y="200"/>
                    <a:pt x="18" y="200"/>
                    <a:pt x="18" y="201"/>
                  </a:cubicBezTo>
                  <a:cubicBezTo>
                    <a:pt x="19" y="201"/>
                    <a:pt x="19" y="200"/>
                    <a:pt x="20" y="200"/>
                  </a:cubicBezTo>
                  <a:cubicBezTo>
                    <a:pt x="20" y="200"/>
                    <a:pt x="20" y="199"/>
                    <a:pt x="20" y="198"/>
                  </a:cubicBezTo>
                  <a:cubicBezTo>
                    <a:pt x="19" y="198"/>
                    <a:pt x="19" y="198"/>
                    <a:pt x="18" y="198"/>
                  </a:cubicBezTo>
                  <a:cubicBezTo>
                    <a:pt x="18" y="198"/>
                    <a:pt x="18" y="198"/>
                    <a:pt x="17" y="199"/>
                  </a:cubicBezTo>
                  <a:close/>
                  <a:moveTo>
                    <a:pt x="23" y="198"/>
                  </a:moveTo>
                  <a:cubicBezTo>
                    <a:pt x="23" y="198"/>
                    <a:pt x="23" y="199"/>
                    <a:pt x="23" y="199"/>
                  </a:cubicBezTo>
                  <a:cubicBezTo>
                    <a:pt x="23" y="199"/>
                    <a:pt x="23" y="199"/>
                    <a:pt x="23" y="200"/>
                  </a:cubicBezTo>
                  <a:cubicBezTo>
                    <a:pt x="24" y="200"/>
                    <a:pt x="24" y="200"/>
                    <a:pt x="25" y="200"/>
                  </a:cubicBezTo>
                  <a:cubicBezTo>
                    <a:pt x="25" y="200"/>
                    <a:pt x="25" y="199"/>
                    <a:pt x="25" y="199"/>
                  </a:cubicBezTo>
                  <a:cubicBezTo>
                    <a:pt x="24" y="199"/>
                    <a:pt x="24" y="199"/>
                    <a:pt x="25" y="199"/>
                  </a:cubicBezTo>
                  <a:cubicBezTo>
                    <a:pt x="26" y="199"/>
                    <a:pt x="26" y="199"/>
                    <a:pt x="26" y="200"/>
                  </a:cubicBezTo>
                  <a:cubicBezTo>
                    <a:pt x="26" y="200"/>
                    <a:pt x="27" y="200"/>
                    <a:pt x="27" y="200"/>
                  </a:cubicBezTo>
                  <a:cubicBezTo>
                    <a:pt x="28" y="200"/>
                    <a:pt x="28" y="199"/>
                    <a:pt x="29" y="199"/>
                  </a:cubicBezTo>
                  <a:cubicBezTo>
                    <a:pt x="28" y="199"/>
                    <a:pt x="28" y="199"/>
                    <a:pt x="28" y="199"/>
                  </a:cubicBezTo>
                  <a:cubicBezTo>
                    <a:pt x="28" y="199"/>
                    <a:pt x="28" y="199"/>
                    <a:pt x="28" y="198"/>
                  </a:cubicBezTo>
                  <a:cubicBezTo>
                    <a:pt x="28" y="198"/>
                    <a:pt x="28" y="198"/>
                    <a:pt x="28" y="198"/>
                  </a:cubicBezTo>
                  <a:cubicBezTo>
                    <a:pt x="28" y="197"/>
                    <a:pt x="28" y="197"/>
                    <a:pt x="27" y="197"/>
                  </a:cubicBezTo>
                  <a:cubicBezTo>
                    <a:pt x="27" y="197"/>
                    <a:pt x="26" y="197"/>
                    <a:pt x="26" y="198"/>
                  </a:cubicBezTo>
                  <a:cubicBezTo>
                    <a:pt x="25" y="198"/>
                    <a:pt x="24" y="198"/>
                    <a:pt x="23" y="198"/>
                  </a:cubicBezTo>
                  <a:close/>
                  <a:moveTo>
                    <a:pt x="38" y="196"/>
                  </a:moveTo>
                  <a:cubicBezTo>
                    <a:pt x="38" y="196"/>
                    <a:pt x="38" y="196"/>
                    <a:pt x="38" y="197"/>
                  </a:cubicBezTo>
                  <a:cubicBezTo>
                    <a:pt x="38" y="197"/>
                    <a:pt x="39" y="197"/>
                    <a:pt x="39" y="197"/>
                  </a:cubicBezTo>
                  <a:lnTo>
                    <a:pt x="39" y="196"/>
                  </a:lnTo>
                  <a:cubicBezTo>
                    <a:pt x="38" y="195"/>
                    <a:pt x="38" y="196"/>
                    <a:pt x="38" y="196"/>
                  </a:cubicBezTo>
                  <a:close/>
                  <a:moveTo>
                    <a:pt x="76" y="199"/>
                  </a:moveTo>
                  <a:cubicBezTo>
                    <a:pt x="75" y="199"/>
                    <a:pt x="75" y="199"/>
                    <a:pt x="75" y="198"/>
                  </a:cubicBezTo>
                  <a:cubicBezTo>
                    <a:pt x="74" y="197"/>
                    <a:pt x="74" y="197"/>
                    <a:pt x="75" y="196"/>
                  </a:cubicBezTo>
                  <a:cubicBezTo>
                    <a:pt x="75" y="196"/>
                    <a:pt x="76" y="197"/>
                    <a:pt x="76" y="197"/>
                  </a:cubicBezTo>
                  <a:cubicBezTo>
                    <a:pt x="77" y="197"/>
                    <a:pt x="77" y="197"/>
                    <a:pt x="77" y="196"/>
                  </a:cubicBezTo>
                  <a:cubicBezTo>
                    <a:pt x="77" y="196"/>
                    <a:pt x="76" y="196"/>
                    <a:pt x="76" y="196"/>
                  </a:cubicBezTo>
                  <a:cubicBezTo>
                    <a:pt x="75" y="196"/>
                    <a:pt x="75" y="195"/>
                    <a:pt x="74" y="195"/>
                  </a:cubicBezTo>
                  <a:cubicBezTo>
                    <a:pt x="74" y="196"/>
                    <a:pt x="74" y="196"/>
                    <a:pt x="74" y="196"/>
                  </a:cubicBezTo>
                  <a:cubicBezTo>
                    <a:pt x="73" y="197"/>
                    <a:pt x="73" y="197"/>
                    <a:pt x="73" y="198"/>
                  </a:cubicBezTo>
                  <a:cubicBezTo>
                    <a:pt x="73" y="198"/>
                    <a:pt x="73" y="198"/>
                    <a:pt x="74" y="198"/>
                  </a:cubicBezTo>
                  <a:cubicBezTo>
                    <a:pt x="74" y="198"/>
                    <a:pt x="74" y="198"/>
                    <a:pt x="74" y="199"/>
                  </a:cubicBezTo>
                  <a:cubicBezTo>
                    <a:pt x="74" y="199"/>
                    <a:pt x="74" y="199"/>
                    <a:pt x="75" y="199"/>
                  </a:cubicBezTo>
                  <a:cubicBezTo>
                    <a:pt x="75" y="199"/>
                    <a:pt x="75" y="199"/>
                    <a:pt x="76" y="199"/>
                  </a:cubicBezTo>
                  <a:close/>
                  <a:moveTo>
                    <a:pt x="60" y="195"/>
                  </a:moveTo>
                  <a:cubicBezTo>
                    <a:pt x="61" y="195"/>
                    <a:pt x="61" y="195"/>
                    <a:pt x="61" y="195"/>
                  </a:cubicBezTo>
                  <a:cubicBezTo>
                    <a:pt x="62" y="195"/>
                    <a:pt x="62" y="194"/>
                    <a:pt x="62" y="194"/>
                  </a:cubicBezTo>
                  <a:cubicBezTo>
                    <a:pt x="62" y="194"/>
                    <a:pt x="62" y="193"/>
                    <a:pt x="62" y="193"/>
                  </a:cubicBezTo>
                  <a:cubicBezTo>
                    <a:pt x="61" y="193"/>
                    <a:pt x="60" y="193"/>
                    <a:pt x="60" y="195"/>
                  </a:cubicBezTo>
                  <a:close/>
                  <a:moveTo>
                    <a:pt x="59" y="194"/>
                  </a:moveTo>
                  <a:cubicBezTo>
                    <a:pt x="59" y="193"/>
                    <a:pt x="58" y="192"/>
                    <a:pt x="57" y="192"/>
                  </a:cubicBezTo>
                  <a:cubicBezTo>
                    <a:pt x="57" y="192"/>
                    <a:pt x="57" y="193"/>
                    <a:pt x="58" y="193"/>
                  </a:cubicBezTo>
                  <a:cubicBezTo>
                    <a:pt x="58" y="194"/>
                    <a:pt x="58" y="194"/>
                    <a:pt x="59" y="194"/>
                  </a:cubicBezTo>
                  <a:close/>
                  <a:moveTo>
                    <a:pt x="67" y="190"/>
                  </a:moveTo>
                  <a:cubicBezTo>
                    <a:pt x="66" y="188"/>
                    <a:pt x="65" y="188"/>
                    <a:pt x="64" y="187"/>
                  </a:cubicBezTo>
                  <a:cubicBezTo>
                    <a:pt x="64" y="188"/>
                    <a:pt x="64" y="189"/>
                    <a:pt x="64" y="189"/>
                  </a:cubicBezTo>
                  <a:cubicBezTo>
                    <a:pt x="65" y="190"/>
                    <a:pt x="66" y="190"/>
                    <a:pt x="67" y="190"/>
                  </a:cubicBezTo>
                  <a:close/>
                  <a:moveTo>
                    <a:pt x="48" y="183"/>
                  </a:moveTo>
                  <a:cubicBezTo>
                    <a:pt x="49" y="183"/>
                    <a:pt x="49" y="183"/>
                    <a:pt x="49" y="183"/>
                  </a:cubicBezTo>
                  <a:cubicBezTo>
                    <a:pt x="50" y="182"/>
                    <a:pt x="50" y="182"/>
                    <a:pt x="49" y="182"/>
                  </a:cubicBezTo>
                  <a:cubicBezTo>
                    <a:pt x="49" y="182"/>
                    <a:pt x="49" y="182"/>
                    <a:pt x="49" y="182"/>
                  </a:cubicBezTo>
                  <a:cubicBezTo>
                    <a:pt x="49" y="182"/>
                    <a:pt x="49" y="182"/>
                    <a:pt x="49" y="182"/>
                  </a:cubicBezTo>
                  <a:cubicBezTo>
                    <a:pt x="49" y="181"/>
                    <a:pt x="48" y="181"/>
                    <a:pt x="48" y="181"/>
                  </a:cubicBezTo>
                  <a:cubicBezTo>
                    <a:pt x="48" y="181"/>
                    <a:pt x="48" y="181"/>
                    <a:pt x="47" y="181"/>
                  </a:cubicBezTo>
                  <a:cubicBezTo>
                    <a:pt x="47" y="182"/>
                    <a:pt x="47" y="182"/>
                    <a:pt x="48" y="182"/>
                  </a:cubicBezTo>
                  <a:cubicBezTo>
                    <a:pt x="48" y="183"/>
                    <a:pt x="48" y="183"/>
                    <a:pt x="48" y="183"/>
                  </a:cubicBezTo>
                  <a:close/>
                  <a:moveTo>
                    <a:pt x="83" y="180"/>
                  </a:moveTo>
                  <a:lnTo>
                    <a:pt x="85" y="180"/>
                  </a:lnTo>
                  <a:cubicBezTo>
                    <a:pt x="85" y="179"/>
                    <a:pt x="84" y="179"/>
                    <a:pt x="83" y="179"/>
                  </a:cubicBezTo>
                  <a:lnTo>
                    <a:pt x="83" y="180"/>
                  </a:lnTo>
                  <a:close/>
                  <a:moveTo>
                    <a:pt x="86" y="181"/>
                  </a:moveTo>
                  <a:cubicBezTo>
                    <a:pt x="86" y="180"/>
                    <a:pt x="86" y="180"/>
                    <a:pt x="86" y="179"/>
                  </a:cubicBezTo>
                  <a:cubicBezTo>
                    <a:pt x="86" y="178"/>
                    <a:pt x="86" y="178"/>
                    <a:pt x="85" y="178"/>
                  </a:cubicBezTo>
                  <a:cubicBezTo>
                    <a:pt x="85" y="178"/>
                    <a:pt x="85" y="179"/>
                    <a:pt x="85" y="180"/>
                  </a:cubicBezTo>
                  <a:cubicBezTo>
                    <a:pt x="85" y="180"/>
                    <a:pt x="85" y="181"/>
                    <a:pt x="86" y="181"/>
                  </a:cubicBezTo>
                  <a:close/>
                  <a:moveTo>
                    <a:pt x="108" y="133"/>
                  </a:moveTo>
                  <a:cubicBezTo>
                    <a:pt x="108" y="132"/>
                    <a:pt x="108" y="132"/>
                    <a:pt x="108" y="131"/>
                  </a:cubicBezTo>
                  <a:cubicBezTo>
                    <a:pt x="108" y="131"/>
                    <a:pt x="108" y="131"/>
                    <a:pt x="108" y="130"/>
                  </a:cubicBezTo>
                  <a:cubicBezTo>
                    <a:pt x="108" y="130"/>
                    <a:pt x="108" y="130"/>
                    <a:pt x="108" y="129"/>
                  </a:cubicBezTo>
                  <a:cubicBezTo>
                    <a:pt x="108" y="129"/>
                    <a:pt x="108" y="129"/>
                    <a:pt x="107" y="129"/>
                  </a:cubicBezTo>
                  <a:cubicBezTo>
                    <a:pt x="107" y="129"/>
                    <a:pt x="107" y="130"/>
                    <a:pt x="107" y="130"/>
                  </a:cubicBezTo>
                  <a:cubicBezTo>
                    <a:pt x="107" y="130"/>
                    <a:pt x="107" y="131"/>
                    <a:pt x="107" y="131"/>
                  </a:cubicBezTo>
                  <a:cubicBezTo>
                    <a:pt x="107" y="132"/>
                    <a:pt x="107" y="132"/>
                    <a:pt x="107" y="132"/>
                  </a:cubicBezTo>
                  <a:cubicBezTo>
                    <a:pt x="107" y="132"/>
                    <a:pt x="107" y="133"/>
                    <a:pt x="108" y="133"/>
                  </a:cubicBezTo>
                  <a:close/>
                  <a:moveTo>
                    <a:pt x="54" y="123"/>
                  </a:moveTo>
                  <a:cubicBezTo>
                    <a:pt x="53" y="126"/>
                    <a:pt x="53" y="129"/>
                    <a:pt x="54" y="133"/>
                  </a:cubicBezTo>
                  <a:cubicBezTo>
                    <a:pt x="54" y="137"/>
                    <a:pt x="54" y="141"/>
                    <a:pt x="54" y="145"/>
                  </a:cubicBezTo>
                  <a:cubicBezTo>
                    <a:pt x="54" y="147"/>
                    <a:pt x="54" y="150"/>
                    <a:pt x="53" y="153"/>
                  </a:cubicBezTo>
                  <a:cubicBezTo>
                    <a:pt x="53" y="155"/>
                    <a:pt x="53" y="158"/>
                    <a:pt x="53" y="161"/>
                  </a:cubicBezTo>
                  <a:cubicBezTo>
                    <a:pt x="53" y="165"/>
                    <a:pt x="54" y="167"/>
                    <a:pt x="54" y="170"/>
                  </a:cubicBezTo>
                  <a:cubicBezTo>
                    <a:pt x="54" y="173"/>
                    <a:pt x="54" y="176"/>
                    <a:pt x="55" y="178"/>
                  </a:cubicBezTo>
                  <a:cubicBezTo>
                    <a:pt x="56" y="180"/>
                    <a:pt x="57" y="182"/>
                    <a:pt x="58" y="184"/>
                  </a:cubicBezTo>
                  <a:cubicBezTo>
                    <a:pt x="60" y="185"/>
                    <a:pt x="61" y="186"/>
                    <a:pt x="64" y="186"/>
                  </a:cubicBezTo>
                  <a:cubicBezTo>
                    <a:pt x="66" y="186"/>
                    <a:pt x="68" y="185"/>
                    <a:pt x="70" y="184"/>
                  </a:cubicBezTo>
                  <a:cubicBezTo>
                    <a:pt x="72" y="182"/>
                    <a:pt x="73" y="180"/>
                    <a:pt x="73" y="178"/>
                  </a:cubicBezTo>
                  <a:cubicBezTo>
                    <a:pt x="74" y="176"/>
                    <a:pt x="75" y="174"/>
                    <a:pt x="75" y="171"/>
                  </a:cubicBezTo>
                  <a:cubicBezTo>
                    <a:pt x="75" y="168"/>
                    <a:pt x="75" y="166"/>
                    <a:pt x="75" y="163"/>
                  </a:cubicBezTo>
                  <a:cubicBezTo>
                    <a:pt x="75" y="160"/>
                    <a:pt x="75" y="157"/>
                    <a:pt x="75" y="153"/>
                  </a:cubicBezTo>
                  <a:cubicBezTo>
                    <a:pt x="75" y="150"/>
                    <a:pt x="75" y="146"/>
                    <a:pt x="75" y="143"/>
                  </a:cubicBezTo>
                  <a:cubicBezTo>
                    <a:pt x="75" y="139"/>
                    <a:pt x="75" y="134"/>
                    <a:pt x="75" y="130"/>
                  </a:cubicBezTo>
                  <a:cubicBezTo>
                    <a:pt x="76" y="125"/>
                    <a:pt x="75" y="121"/>
                    <a:pt x="75" y="117"/>
                  </a:cubicBezTo>
                  <a:cubicBezTo>
                    <a:pt x="74" y="114"/>
                    <a:pt x="73" y="110"/>
                    <a:pt x="72" y="108"/>
                  </a:cubicBezTo>
                  <a:cubicBezTo>
                    <a:pt x="70" y="106"/>
                    <a:pt x="68" y="105"/>
                    <a:pt x="64" y="105"/>
                  </a:cubicBezTo>
                  <a:cubicBezTo>
                    <a:pt x="62" y="105"/>
                    <a:pt x="60" y="106"/>
                    <a:pt x="58" y="107"/>
                  </a:cubicBezTo>
                  <a:cubicBezTo>
                    <a:pt x="57" y="108"/>
                    <a:pt x="56" y="109"/>
                    <a:pt x="55" y="111"/>
                  </a:cubicBezTo>
                  <a:cubicBezTo>
                    <a:pt x="55" y="112"/>
                    <a:pt x="54" y="114"/>
                    <a:pt x="54" y="116"/>
                  </a:cubicBezTo>
                  <a:cubicBezTo>
                    <a:pt x="54" y="118"/>
                    <a:pt x="54" y="121"/>
                    <a:pt x="54" y="123"/>
                  </a:cubicBezTo>
                  <a:close/>
                  <a:moveTo>
                    <a:pt x="96" y="97"/>
                  </a:moveTo>
                  <a:cubicBezTo>
                    <a:pt x="96" y="97"/>
                    <a:pt x="97" y="97"/>
                    <a:pt x="97" y="97"/>
                  </a:cubicBezTo>
                  <a:cubicBezTo>
                    <a:pt x="97" y="97"/>
                    <a:pt x="97" y="96"/>
                    <a:pt x="97" y="96"/>
                  </a:cubicBezTo>
                  <a:cubicBezTo>
                    <a:pt x="97" y="96"/>
                    <a:pt x="97" y="96"/>
                    <a:pt x="97" y="95"/>
                  </a:cubicBezTo>
                  <a:cubicBezTo>
                    <a:pt x="97" y="95"/>
                    <a:pt x="97" y="95"/>
                    <a:pt x="96" y="95"/>
                  </a:cubicBezTo>
                  <a:cubicBezTo>
                    <a:pt x="96" y="96"/>
                    <a:pt x="96" y="96"/>
                    <a:pt x="96" y="97"/>
                  </a:cubicBezTo>
                  <a:close/>
                  <a:moveTo>
                    <a:pt x="37" y="94"/>
                  </a:moveTo>
                  <a:cubicBezTo>
                    <a:pt x="38" y="94"/>
                    <a:pt x="38" y="94"/>
                    <a:pt x="38" y="95"/>
                  </a:cubicBezTo>
                  <a:cubicBezTo>
                    <a:pt x="39" y="95"/>
                    <a:pt x="39" y="95"/>
                    <a:pt x="39" y="95"/>
                  </a:cubicBezTo>
                  <a:cubicBezTo>
                    <a:pt x="39" y="94"/>
                    <a:pt x="39" y="93"/>
                    <a:pt x="40" y="92"/>
                  </a:cubicBezTo>
                  <a:cubicBezTo>
                    <a:pt x="40" y="92"/>
                    <a:pt x="40" y="92"/>
                    <a:pt x="40" y="92"/>
                  </a:cubicBezTo>
                  <a:cubicBezTo>
                    <a:pt x="40" y="91"/>
                    <a:pt x="39" y="91"/>
                    <a:pt x="39" y="91"/>
                  </a:cubicBezTo>
                  <a:cubicBezTo>
                    <a:pt x="39" y="92"/>
                    <a:pt x="39" y="93"/>
                    <a:pt x="38" y="93"/>
                  </a:cubicBezTo>
                  <a:cubicBezTo>
                    <a:pt x="37" y="93"/>
                    <a:pt x="37" y="94"/>
                    <a:pt x="37" y="94"/>
                  </a:cubicBezTo>
                  <a:close/>
                  <a:moveTo>
                    <a:pt x="84" y="91"/>
                  </a:moveTo>
                  <a:cubicBezTo>
                    <a:pt x="84" y="92"/>
                    <a:pt x="84" y="92"/>
                    <a:pt x="85" y="92"/>
                  </a:cubicBezTo>
                  <a:cubicBezTo>
                    <a:pt x="85" y="92"/>
                    <a:pt x="85" y="92"/>
                    <a:pt x="85" y="91"/>
                  </a:cubicBezTo>
                  <a:cubicBezTo>
                    <a:pt x="85" y="90"/>
                    <a:pt x="85" y="90"/>
                    <a:pt x="85" y="90"/>
                  </a:cubicBezTo>
                  <a:cubicBezTo>
                    <a:pt x="84" y="90"/>
                    <a:pt x="84" y="91"/>
                    <a:pt x="84" y="91"/>
                  </a:cubicBezTo>
                  <a:close/>
                  <a:moveTo>
                    <a:pt x="24" y="89"/>
                  </a:moveTo>
                  <a:cubicBezTo>
                    <a:pt x="23" y="88"/>
                    <a:pt x="23" y="88"/>
                    <a:pt x="23" y="87"/>
                  </a:cubicBezTo>
                  <a:cubicBezTo>
                    <a:pt x="22" y="87"/>
                    <a:pt x="21" y="86"/>
                    <a:pt x="20" y="86"/>
                  </a:cubicBezTo>
                  <a:cubicBezTo>
                    <a:pt x="21" y="87"/>
                    <a:pt x="21" y="88"/>
                    <a:pt x="22" y="88"/>
                  </a:cubicBezTo>
                  <a:cubicBezTo>
                    <a:pt x="22" y="89"/>
                    <a:pt x="23" y="89"/>
                    <a:pt x="24" y="89"/>
                  </a:cubicBezTo>
                  <a:close/>
                  <a:moveTo>
                    <a:pt x="83" y="85"/>
                  </a:moveTo>
                  <a:cubicBezTo>
                    <a:pt x="84" y="85"/>
                    <a:pt x="84" y="85"/>
                    <a:pt x="84" y="86"/>
                  </a:cubicBezTo>
                  <a:cubicBezTo>
                    <a:pt x="85" y="87"/>
                    <a:pt x="85" y="87"/>
                    <a:pt x="86" y="87"/>
                  </a:cubicBezTo>
                  <a:cubicBezTo>
                    <a:pt x="86" y="87"/>
                    <a:pt x="86" y="87"/>
                    <a:pt x="87" y="86"/>
                  </a:cubicBezTo>
                  <a:cubicBezTo>
                    <a:pt x="87" y="85"/>
                    <a:pt x="87" y="85"/>
                    <a:pt x="87" y="84"/>
                  </a:cubicBezTo>
                  <a:cubicBezTo>
                    <a:pt x="87" y="83"/>
                    <a:pt x="87" y="83"/>
                    <a:pt x="86" y="82"/>
                  </a:cubicBezTo>
                  <a:cubicBezTo>
                    <a:pt x="86" y="82"/>
                    <a:pt x="86" y="81"/>
                    <a:pt x="85" y="81"/>
                  </a:cubicBezTo>
                  <a:cubicBezTo>
                    <a:pt x="84" y="82"/>
                    <a:pt x="84" y="82"/>
                    <a:pt x="84" y="83"/>
                  </a:cubicBezTo>
                  <a:cubicBezTo>
                    <a:pt x="83" y="83"/>
                    <a:pt x="83" y="84"/>
                    <a:pt x="83" y="85"/>
                  </a:cubicBezTo>
                  <a:close/>
                  <a:moveTo>
                    <a:pt x="5" y="71"/>
                  </a:moveTo>
                  <a:cubicBezTo>
                    <a:pt x="6" y="71"/>
                    <a:pt x="6" y="71"/>
                    <a:pt x="6" y="71"/>
                  </a:cubicBezTo>
                  <a:cubicBezTo>
                    <a:pt x="6" y="70"/>
                    <a:pt x="6" y="70"/>
                    <a:pt x="6" y="69"/>
                  </a:cubicBezTo>
                  <a:lnTo>
                    <a:pt x="5" y="69"/>
                  </a:lnTo>
                  <a:cubicBezTo>
                    <a:pt x="5" y="69"/>
                    <a:pt x="5" y="70"/>
                    <a:pt x="5" y="70"/>
                  </a:cubicBezTo>
                  <a:cubicBezTo>
                    <a:pt x="4" y="70"/>
                    <a:pt x="5" y="71"/>
                    <a:pt x="5" y="71"/>
                  </a:cubicBezTo>
                  <a:close/>
                  <a:moveTo>
                    <a:pt x="16" y="65"/>
                  </a:moveTo>
                  <a:cubicBezTo>
                    <a:pt x="16" y="64"/>
                    <a:pt x="16" y="63"/>
                    <a:pt x="14" y="64"/>
                  </a:cubicBezTo>
                  <a:cubicBezTo>
                    <a:pt x="14" y="65"/>
                    <a:pt x="15" y="65"/>
                    <a:pt x="16" y="65"/>
                  </a:cubicBezTo>
                  <a:close/>
                  <a:moveTo>
                    <a:pt x="9" y="55"/>
                  </a:moveTo>
                  <a:cubicBezTo>
                    <a:pt x="10" y="55"/>
                    <a:pt x="10" y="55"/>
                    <a:pt x="10" y="55"/>
                  </a:cubicBezTo>
                  <a:cubicBezTo>
                    <a:pt x="10" y="54"/>
                    <a:pt x="10" y="54"/>
                    <a:pt x="10" y="53"/>
                  </a:cubicBezTo>
                  <a:lnTo>
                    <a:pt x="9" y="53"/>
                  </a:lnTo>
                  <a:lnTo>
                    <a:pt x="9" y="55"/>
                  </a:lnTo>
                  <a:close/>
                  <a:moveTo>
                    <a:pt x="85" y="28"/>
                  </a:moveTo>
                  <a:cubicBezTo>
                    <a:pt x="85" y="27"/>
                    <a:pt x="86" y="27"/>
                    <a:pt x="86" y="27"/>
                  </a:cubicBezTo>
                  <a:cubicBezTo>
                    <a:pt x="86" y="27"/>
                    <a:pt x="86" y="26"/>
                    <a:pt x="86" y="26"/>
                  </a:cubicBezTo>
                  <a:cubicBezTo>
                    <a:pt x="86" y="26"/>
                    <a:pt x="85" y="26"/>
                    <a:pt x="85" y="26"/>
                  </a:cubicBezTo>
                  <a:cubicBezTo>
                    <a:pt x="85" y="26"/>
                    <a:pt x="85" y="26"/>
                    <a:pt x="84" y="25"/>
                  </a:cubicBezTo>
                  <a:cubicBezTo>
                    <a:pt x="84" y="25"/>
                    <a:pt x="84" y="25"/>
                    <a:pt x="84" y="24"/>
                  </a:cubicBezTo>
                  <a:cubicBezTo>
                    <a:pt x="83" y="24"/>
                    <a:pt x="83" y="24"/>
                    <a:pt x="82" y="24"/>
                  </a:cubicBezTo>
                  <a:cubicBezTo>
                    <a:pt x="83" y="24"/>
                    <a:pt x="83" y="25"/>
                    <a:pt x="84" y="26"/>
                  </a:cubicBezTo>
                  <a:cubicBezTo>
                    <a:pt x="84" y="27"/>
                    <a:pt x="85" y="27"/>
                    <a:pt x="85" y="28"/>
                  </a:cubicBezTo>
                  <a:close/>
                  <a:moveTo>
                    <a:pt x="95" y="24"/>
                  </a:moveTo>
                  <a:cubicBezTo>
                    <a:pt x="94" y="25"/>
                    <a:pt x="95" y="25"/>
                    <a:pt x="96" y="25"/>
                  </a:cubicBezTo>
                  <a:cubicBezTo>
                    <a:pt x="96" y="25"/>
                    <a:pt x="97" y="24"/>
                    <a:pt x="97" y="23"/>
                  </a:cubicBezTo>
                  <a:cubicBezTo>
                    <a:pt x="96" y="23"/>
                    <a:pt x="96" y="23"/>
                    <a:pt x="95" y="23"/>
                  </a:cubicBezTo>
                  <a:cubicBezTo>
                    <a:pt x="95" y="24"/>
                    <a:pt x="95" y="24"/>
                    <a:pt x="95" y="24"/>
                  </a:cubicBezTo>
                  <a:close/>
                  <a:moveTo>
                    <a:pt x="89" y="22"/>
                  </a:moveTo>
                  <a:cubicBezTo>
                    <a:pt x="89" y="22"/>
                    <a:pt x="89" y="22"/>
                    <a:pt x="89" y="21"/>
                  </a:cubicBezTo>
                  <a:cubicBezTo>
                    <a:pt x="89" y="20"/>
                    <a:pt x="88" y="20"/>
                    <a:pt x="88" y="20"/>
                  </a:cubicBezTo>
                  <a:cubicBezTo>
                    <a:pt x="87" y="21"/>
                    <a:pt x="87" y="21"/>
                    <a:pt x="88" y="21"/>
                  </a:cubicBezTo>
                  <a:cubicBezTo>
                    <a:pt x="88" y="22"/>
                    <a:pt x="88" y="22"/>
                    <a:pt x="89" y="22"/>
                  </a:cubicBezTo>
                  <a:close/>
                  <a:moveTo>
                    <a:pt x="92" y="22"/>
                  </a:moveTo>
                  <a:cubicBezTo>
                    <a:pt x="92" y="22"/>
                    <a:pt x="92" y="22"/>
                    <a:pt x="92" y="22"/>
                  </a:cubicBezTo>
                  <a:cubicBezTo>
                    <a:pt x="92" y="21"/>
                    <a:pt x="92" y="21"/>
                    <a:pt x="92" y="21"/>
                  </a:cubicBezTo>
                  <a:cubicBezTo>
                    <a:pt x="92" y="21"/>
                    <a:pt x="91" y="21"/>
                    <a:pt x="91" y="20"/>
                  </a:cubicBezTo>
                  <a:cubicBezTo>
                    <a:pt x="91" y="20"/>
                    <a:pt x="91" y="20"/>
                    <a:pt x="90" y="20"/>
                  </a:cubicBezTo>
                  <a:cubicBezTo>
                    <a:pt x="90" y="21"/>
                    <a:pt x="90" y="21"/>
                    <a:pt x="91" y="22"/>
                  </a:cubicBezTo>
                  <a:cubicBezTo>
                    <a:pt x="91" y="22"/>
                    <a:pt x="91" y="22"/>
                    <a:pt x="92" y="22"/>
                  </a:cubicBezTo>
                  <a:close/>
                  <a:moveTo>
                    <a:pt x="45" y="22"/>
                  </a:moveTo>
                  <a:cubicBezTo>
                    <a:pt x="46" y="21"/>
                    <a:pt x="46" y="21"/>
                    <a:pt x="46" y="22"/>
                  </a:cubicBezTo>
                  <a:cubicBezTo>
                    <a:pt x="46" y="22"/>
                    <a:pt x="47" y="22"/>
                    <a:pt x="47" y="22"/>
                  </a:cubicBezTo>
                  <a:cubicBezTo>
                    <a:pt x="47" y="21"/>
                    <a:pt x="47" y="20"/>
                    <a:pt x="47" y="20"/>
                  </a:cubicBezTo>
                  <a:cubicBezTo>
                    <a:pt x="48" y="20"/>
                    <a:pt x="48" y="20"/>
                    <a:pt x="49" y="20"/>
                  </a:cubicBezTo>
                  <a:cubicBezTo>
                    <a:pt x="48" y="19"/>
                    <a:pt x="48" y="19"/>
                    <a:pt x="47" y="19"/>
                  </a:cubicBezTo>
                  <a:cubicBezTo>
                    <a:pt x="47" y="19"/>
                    <a:pt x="47" y="19"/>
                    <a:pt x="46" y="20"/>
                  </a:cubicBezTo>
                  <a:cubicBezTo>
                    <a:pt x="46" y="20"/>
                    <a:pt x="46" y="20"/>
                    <a:pt x="46" y="20"/>
                  </a:cubicBezTo>
                  <a:cubicBezTo>
                    <a:pt x="45" y="21"/>
                    <a:pt x="45" y="21"/>
                    <a:pt x="45" y="21"/>
                  </a:cubicBezTo>
                  <a:cubicBezTo>
                    <a:pt x="45" y="21"/>
                    <a:pt x="45" y="21"/>
                    <a:pt x="45" y="22"/>
                  </a:cubicBezTo>
                  <a:close/>
                  <a:moveTo>
                    <a:pt x="94" y="21"/>
                  </a:moveTo>
                  <a:cubicBezTo>
                    <a:pt x="95" y="21"/>
                    <a:pt x="95" y="21"/>
                    <a:pt x="96" y="20"/>
                  </a:cubicBezTo>
                  <a:cubicBezTo>
                    <a:pt x="96" y="19"/>
                    <a:pt x="96" y="18"/>
                    <a:pt x="96" y="18"/>
                  </a:cubicBezTo>
                  <a:cubicBezTo>
                    <a:pt x="96" y="19"/>
                    <a:pt x="95" y="19"/>
                    <a:pt x="95" y="19"/>
                  </a:cubicBezTo>
                  <a:cubicBezTo>
                    <a:pt x="94" y="20"/>
                    <a:pt x="94" y="20"/>
                    <a:pt x="94" y="21"/>
                  </a:cubicBezTo>
                  <a:close/>
                  <a:moveTo>
                    <a:pt x="90" y="19"/>
                  </a:moveTo>
                  <a:cubicBezTo>
                    <a:pt x="89" y="18"/>
                    <a:pt x="90" y="18"/>
                    <a:pt x="90" y="18"/>
                  </a:cubicBezTo>
                  <a:cubicBezTo>
                    <a:pt x="90" y="18"/>
                    <a:pt x="90" y="17"/>
                    <a:pt x="90" y="17"/>
                  </a:cubicBezTo>
                  <a:cubicBezTo>
                    <a:pt x="90" y="16"/>
                    <a:pt x="89" y="16"/>
                    <a:pt x="89" y="16"/>
                  </a:cubicBezTo>
                  <a:cubicBezTo>
                    <a:pt x="89" y="17"/>
                    <a:pt x="88" y="17"/>
                    <a:pt x="88" y="16"/>
                  </a:cubicBezTo>
                  <a:cubicBezTo>
                    <a:pt x="88" y="17"/>
                    <a:pt x="88" y="18"/>
                    <a:pt x="88" y="18"/>
                  </a:cubicBezTo>
                  <a:cubicBezTo>
                    <a:pt x="89" y="18"/>
                    <a:pt x="89" y="19"/>
                    <a:pt x="90" y="19"/>
                  </a:cubicBezTo>
                  <a:close/>
                  <a:moveTo>
                    <a:pt x="72" y="17"/>
                  </a:moveTo>
                  <a:cubicBezTo>
                    <a:pt x="72" y="17"/>
                    <a:pt x="72" y="17"/>
                    <a:pt x="72" y="18"/>
                  </a:cubicBezTo>
                  <a:cubicBezTo>
                    <a:pt x="72" y="18"/>
                    <a:pt x="72" y="18"/>
                    <a:pt x="73" y="18"/>
                  </a:cubicBezTo>
                  <a:cubicBezTo>
                    <a:pt x="73" y="18"/>
                    <a:pt x="73" y="18"/>
                    <a:pt x="73" y="18"/>
                  </a:cubicBezTo>
                  <a:cubicBezTo>
                    <a:pt x="73" y="18"/>
                    <a:pt x="73" y="18"/>
                    <a:pt x="73" y="19"/>
                  </a:cubicBezTo>
                  <a:cubicBezTo>
                    <a:pt x="74" y="19"/>
                    <a:pt x="74" y="19"/>
                    <a:pt x="74" y="18"/>
                  </a:cubicBezTo>
                  <a:cubicBezTo>
                    <a:pt x="75" y="18"/>
                    <a:pt x="75" y="18"/>
                    <a:pt x="75" y="18"/>
                  </a:cubicBezTo>
                  <a:cubicBezTo>
                    <a:pt x="75" y="19"/>
                    <a:pt x="75" y="20"/>
                    <a:pt x="74" y="20"/>
                  </a:cubicBezTo>
                  <a:cubicBezTo>
                    <a:pt x="74" y="20"/>
                    <a:pt x="73" y="20"/>
                    <a:pt x="73" y="21"/>
                  </a:cubicBezTo>
                  <a:cubicBezTo>
                    <a:pt x="74" y="21"/>
                    <a:pt x="74" y="21"/>
                    <a:pt x="74" y="21"/>
                  </a:cubicBezTo>
                  <a:cubicBezTo>
                    <a:pt x="75" y="22"/>
                    <a:pt x="75" y="22"/>
                    <a:pt x="75" y="23"/>
                  </a:cubicBezTo>
                  <a:cubicBezTo>
                    <a:pt x="76" y="23"/>
                    <a:pt x="76" y="24"/>
                    <a:pt x="76" y="24"/>
                  </a:cubicBezTo>
                  <a:cubicBezTo>
                    <a:pt x="77" y="24"/>
                    <a:pt x="77" y="24"/>
                    <a:pt x="78" y="24"/>
                  </a:cubicBezTo>
                  <a:cubicBezTo>
                    <a:pt x="77" y="23"/>
                    <a:pt x="77" y="23"/>
                    <a:pt x="76" y="22"/>
                  </a:cubicBezTo>
                  <a:cubicBezTo>
                    <a:pt x="76" y="22"/>
                    <a:pt x="75" y="21"/>
                    <a:pt x="75" y="20"/>
                  </a:cubicBezTo>
                  <a:cubicBezTo>
                    <a:pt x="76" y="20"/>
                    <a:pt x="76" y="20"/>
                    <a:pt x="76" y="20"/>
                  </a:cubicBezTo>
                  <a:cubicBezTo>
                    <a:pt x="76" y="19"/>
                    <a:pt x="77" y="19"/>
                    <a:pt x="77" y="19"/>
                  </a:cubicBezTo>
                  <a:cubicBezTo>
                    <a:pt x="77" y="20"/>
                    <a:pt x="77" y="20"/>
                    <a:pt x="77" y="21"/>
                  </a:cubicBezTo>
                  <a:cubicBezTo>
                    <a:pt x="77" y="21"/>
                    <a:pt x="77" y="22"/>
                    <a:pt x="78" y="21"/>
                  </a:cubicBezTo>
                  <a:cubicBezTo>
                    <a:pt x="78" y="20"/>
                    <a:pt x="78" y="20"/>
                    <a:pt x="78" y="20"/>
                  </a:cubicBezTo>
                  <a:cubicBezTo>
                    <a:pt x="79" y="20"/>
                    <a:pt x="79" y="20"/>
                    <a:pt x="80" y="20"/>
                  </a:cubicBezTo>
                  <a:cubicBezTo>
                    <a:pt x="80" y="20"/>
                    <a:pt x="80" y="20"/>
                    <a:pt x="80" y="20"/>
                  </a:cubicBezTo>
                  <a:cubicBezTo>
                    <a:pt x="80" y="20"/>
                    <a:pt x="80" y="19"/>
                    <a:pt x="80" y="19"/>
                  </a:cubicBezTo>
                  <a:cubicBezTo>
                    <a:pt x="80" y="19"/>
                    <a:pt x="80" y="19"/>
                    <a:pt x="80" y="19"/>
                  </a:cubicBezTo>
                  <a:cubicBezTo>
                    <a:pt x="79" y="18"/>
                    <a:pt x="79" y="18"/>
                    <a:pt x="79" y="18"/>
                  </a:cubicBezTo>
                  <a:cubicBezTo>
                    <a:pt x="79" y="18"/>
                    <a:pt x="79" y="18"/>
                    <a:pt x="79" y="17"/>
                  </a:cubicBezTo>
                  <a:cubicBezTo>
                    <a:pt x="78" y="17"/>
                    <a:pt x="79" y="17"/>
                    <a:pt x="79" y="16"/>
                  </a:cubicBezTo>
                  <a:cubicBezTo>
                    <a:pt x="78" y="16"/>
                    <a:pt x="78" y="16"/>
                    <a:pt x="77" y="16"/>
                  </a:cubicBezTo>
                  <a:cubicBezTo>
                    <a:pt x="77" y="16"/>
                    <a:pt x="76" y="15"/>
                    <a:pt x="75" y="15"/>
                  </a:cubicBezTo>
                  <a:cubicBezTo>
                    <a:pt x="76" y="16"/>
                    <a:pt x="75" y="17"/>
                    <a:pt x="74" y="17"/>
                  </a:cubicBezTo>
                  <a:cubicBezTo>
                    <a:pt x="73" y="17"/>
                    <a:pt x="73" y="17"/>
                    <a:pt x="72" y="17"/>
                  </a:cubicBezTo>
                  <a:close/>
                  <a:moveTo>
                    <a:pt x="45" y="17"/>
                  </a:moveTo>
                  <a:cubicBezTo>
                    <a:pt x="45" y="16"/>
                    <a:pt x="45" y="15"/>
                    <a:pt x="44" y="15"/>
                  </a:cubicBezTo>
                  <a:cubicBezTo>
                    <a:pt x="43" y="16"/>
                    <a:pt x="43" y="16"/>
                    <a:pt x="44" y="17"/>
                  </a:cubicBezTo>
                  <a:cubicBezTo>
                    <a:pt x="44" y="17"/>
                    <a:pt x="44" y="17"/>
                    <a:pt x="45" y="17"/>
                  </a:cubicBezTo>
                  <a:close/>
                  <a:moveTo>
                    <a:pt x="86" y="16"/>
                  </a:moveTo>
                  <a:cubicBezTo>
                    <a:pt x="86" y="14"/>
                    <a:pt x="86" y="14"/>
                    <a:pt x="85" y="14"/>
                  </a:cubicBezTo>
                  <a:cubicBezTo>
                    <a:pt x="85" y="15"/>
                    <a:pt x="85" y="16"/>
                    <a:pt x="86" y="16"/>
                  </a:cubicBezTo>
                  <a:cubicBezTo>
                    <a:pt x="86" y="16"/>
                    <a:pt x="87" y="16"/>
                    <a:pt x="87" y="16"/>
                  </a:cubicBezTo>
                  <a:cubicBezTo>
                    <a:pt x="88" y="15"/>
                    <a:pt x="88" y="15"/>
                    <a:pt x="89" y="15"/>
                  </a:cubicBezTo>
                  <a:cubicBezTo>
                    <a:pt x="89" y="15"/>
                    <a:pt x="90" y="15"/>
                    <a:pt x="90" y="16"/>
                  </a:cubicBezTo>
                  <a:cubicBezTo>
                    <a:pt x="90" y="15"/>
                    <a:pt x="90" y="14"/>
                    <a:pt x="90" y="14"/>
                  </a:cubicBezTo>
                  <a:cubicBezTo>
                    <a:pt x="90" y="13"/>
                    <a:pt x="89" y="13"/>
                    <a:pt x="88" y="12"/>
                  </a:cubicBezTo>
                  <a:cubicBezTo>
                    <a:pt x="88" y="13"/>
                    <a:pt x="88" y="13"/>
                    <a:pt x="87" y="14"/>
                  </a:cubicBezTo>
                  <a:cubicBezTo>
                    <a:pt x="87" y="15"/>
                    <a:pt x="87" y="15"/>
                    <a:pt x="86" y="16"/>
                  </a:cubicBezTo>
                  <a:close/>
                  <a:moveTo>
                    <a:pt x="45" y="14"/>
                  </a:moveTo>
                  <a:cubicBezTo>
                    <a:pt x="46" y="14"/>
                    <a:pt x="46" y="14"/>
                    <a:pt x="46" y="14"/>
                  </a:cubicBezTo>
                  <a:cubicBezTo>
                    <a:pt x="46" y="13"/>
                    <a:pt x="46" y="13"/>
                    <a:pt x="46" y="12"/>
                  </a:cubicBezTo>
                  <a:lnTo>
                    <a:pt x="45" y="12"/>
                  </a:lnTo>
                  <a:cubicBezTo>
                    <a:pt x="45" y="13"/>
                    <a:pt x="45" y="13"/>
                    <a:pt x="45" y="14"/>
                  </a:cubicBezTo>
                  <a:cubicBezTo>
                    <a:pt x="44" y="14"/>
                    <a:pt x="45" y="14"/>
                    <a:pt x="45" y="14"/>
                  </a:cubicBezTo>
                  <a:close/>
                  <a:moveTo>
                    <a:pt x="23" y="13"/>
                  </a:moveTo>
                  <a:cubicBezTo>
                    <a:pt x="22" y="14"/>
                    <a:pt x="23" y="14"/>
                    <a:pt x="24" y="14"/>
                  </a:cubicBezTo>
                  <a:lnTo>
                    <a:pt x="24" y="12"/>
                  </a:lnTo>
                  <a:cubicBezTo>
                    <a:pt x="23" y="12"/>
                    <a:pt x="23" y="12"/>
                    <a:pt x="23" y="13"/>
                  </a:cubicBezTo>
                  <a:close/>
                  <a:moveTo>
                    <a:pt x="35" y="12"/>
                  </a:moveTo>
                  <a:cubicBezTo>
                    <a:pt x="35" y="12"/>
                    <a:pt x="35" y="11"/>
                    <a:pt x="35" y="11"/>
                  </a:cubicBezTo>
                  <a:cubicBezTo>
                    <a:pt x="35" y="11"/>
                    <a:pt x="34" y="11"/>
                    <a:pt x="34" y="11"/>
                  </a:cubicBezTo>
                  <a:cubicBezTo>
                    <a:pt x="34" y="12"/>
                    <a:pt x="34" y="12"/>
                    <a:pt x="35" y="12"/>
                  </a:cubicBezTo>
                  <a:close/>
                  <a:moveTo>
                    <a:pt x="44" y="10"/>
                  </a:moveTo>
                  <a:cubicBezTo>
                    <a:pt x="43" y="10"/>
                    <a:pt x="43" y="10"/>
                    <a:pt x="43" y="11"/>
                  </a:cubicBezTo>
                  <a:cubicBezTo>
                    <a:pt x="43" y="12"/>
                    <a:pt x="43" y="12"/>
                    <a:pt x="44" y="12"/>
                  </a:cubicBezTo>
                  <a:lnTo>
                    <a:pt x="44" y="10"/>
                  </a:lnTo>
                  <a:close/>
                  <a:moveTo>
                    <a:pt x="36" y="11"/>
                  </a:moveTo>
                  <a:cubicBezTo>
                    <a:pt x="37" y="11"/>
                    <a:pt x="37" y="11"/>
                    <a:pt x="38" y="11"/>
                  </a:cubicBezTo>
                  <a:cubicBezTo>
                    <a:pt x="38" y="12"/>
                    <a:pt x="39" y="12"/>
                    <a:pt x="39" y="13"/>
                  </a:cubicBezTo>
                  <a:cubicBezTo>
                    <a:pt x="39" y="12"/>
                    <a:pt x="39" y="12"/>
                    <a:pt x="39" y="12"/>
                  </a:cubicBezTo>
                  <a:cubicBezTo>
                    <a:pt x="40" y="12"/>
                    <a:pt x="40" y="12"/>
                    <a:pt x="40" y="11"/>
                  </a:cubicBezTo>
                  <a:cubicBezTo>
                    <a:pt x="39" y="11"/>
                    <a:pt x="39" y="11"/>
                    <a:pt x="39" y="11"/>
                  </a:cubicBezTo>
                  <a:cubicBezTo>
                    <a:pt x="38" y="10"/>
                    <a:pt x="38" y="10"/>
                    <a:pt x="37" y="10"/>
                  </a:cubicBezTo>
                  <a:cubicBezTo>
                    <a:pt x="37" y="10"/>
                    <a:pt x="37" y="10"/>
                    <a:pt x="37" y="10"/>
                  </a:cubicBezTo>
                  <a:cubicBezTo>
                    <a:pt x="36" y="10"/>
                    <a:pt x="36" y="11"/>
                    <a:pt x="36" y="11"/>
                  </a:cubicBezTo>
                  <a:close/>
                  <a:moveTo>
                    <a:pt x="91" y="10"/>
                  </a:moveTo>
                  <a:cubicBezTo>
                    <a:pt x="91" y="10"/>
                    <a:pt x="92" y="10"/>
                    <a:pt x="92" y="9"/>
                  </a:cubicBezTo>
                  <a:cubicBezTo>
                    <a:pt x="92" y="8"/>
                    <a:pt x="92" y="8"/>
                    <a:pt x="91" y="8"/>
                  </a:cubicBezTo>
                  <a:lnTo>
                    <a:pt x="91" y="10"/>
                  </a:lnTo>
                  <a:close/>
                  <a:moveTo>
                    <a:pt x="90" y="11"/>
                  </a:moveTo>
                  <a:cubicBezTo>
                    <a:pt x="89" y="10"/>
                    <a:pt x="89" y="10"/>
                    <a:pt x="89" y="10"/>
                  </a:cubicBezTo>
                  <a:cubicBezTo>
                    <a:pt x="90" y="9"/>
                    <a:pt x="90" y="9"/>
                    <a:pt x="90" y="8"/>
                  </a:cubicBezTo>
                  <a:lnTo>
                    <a:pt x="88" y="8"/>
                  </a:lnTo>
                  <a:cubicBezTo>
                    <a:pt x="88" y="9"/>
                    <a:pt x="88" y="10"/>
                    <a:pt x="88" y="10"/>
                  </a:cubicBezTo>
                  <a:cubicBezTo>
                    <a:pt x="88" y="11"/>
                    <a:pt x="89" y="11"/>
                    <a:pt x="90" y="11"/>
                  </a:cubicBezTo>
                  <a:close/>
                  <a:moveTo>
                    <a:pt x="40" y="9"/>
                  </a:moveTo>
                  <a:cubicBezTo>
                    <a:pt x="40" y="9"/>
                    <a:pt x="40" y="10"/>
                    <a:pt x="40" y="10"/>
                  </a:cubicBezTo>
                  <a:cubicBezTo>
                    <a:pt x="40" y="10"/>
                    <a:pt x="41" y="10"/>
                    <a:pt x="41" y="10"/>
                  </a:cubicBezTo>
                  <a:lnTo>
                    <a:pt x="41" y="8"/>
                  </a:lnTo>
                  <a:lnTo>
                    <a:pt x="40" y="8"/>
                  </a:lnTo>
                  <a:cubicBezTo>
                    <a:pt x="40" y="9"/>
                    <a:pt x="40" y="9"/>
                    <a:pt x="40" y="9"/>
                  </a:cubicBezTo>
                  <a:close/>
                  <a:moveTo>
                    <a:pt x="42" y="7"/>
                  </a:moveTo>
                  <a:cubicBezTo>
                    <a:pt x="41" y="8"/>
                    <a:pt x="42" y="9"/>
                    <a:pt x="42" y="9"/>
                  </a:cubicBezTo>
                  <a:cubicBezTo>
                    <a:pt x="43" y="9"/>
                    <a:pt x="43" y="8"/>
                    <a:pt x="43" y="7"/>
                  </a:cubicBezTo>
                  <a:lnTo>
                    <a:pt x="42" y="7"/>
                  </a:lnTo>
                  <a:close/>
                  <a:moveTo>
                    <a:pt x="26" y="9"/>
                  </a:moveTo>
                  <a:cubicBezTo>
                    <a:pt x="27" y="9"/>
                    <a:pt x="27" y="9"/>
                    <a:pt x="27" y="7"/>
                  </a:cubicBezTo>
                  <a:lnTo>
                    <a:pt x="26" y="7"/>
                  </a:lnTo>
                  <a:lnTo>
                    <a:pt x="26" y="9"/>
                  </a:lnTo>
                  <a:close/>
                  <a:moveTo>
                    <a:pt x="46" y="9"/>
                  </a:moveTo>
                  <a:cubicBezTo>
                    <a:pt x="47" y="9"/>
                    <a:pt x="47" y="9"/>
                    <a:pt x="47" y="7"/>
                  </a:cubicBezTo>
                  <a:cubicBezTo>
                    <a:pt x="47" y="7"/>
                    <a:pt x="47" y="7"/>
                    <a:pt x="47" y="7"/>
                  </a:cubicBezTo>
                  <a:cubicBezTo>
                    <a:pt x="47" y="7"/>
                    <a:pt x="47" y="7"/>
                    <a:pt x="46" y="7"/>
                  </a:cubicBezTo>
                  <a:cubicBezTo>
                    <a:pt x="46" y="8"/>
                    <a:pt x="46" y="8"/>
                    <a:pt x="46" y="9"/>
                  </a:cubicBezTo>
                  <a:close/>
                  <a:moveTo>
                    <a:pt x="35" y="9"/>
                  </a:moveTo>
                  <a:cubicBezTo>
                    <a:pt x="37" y="9"/>
                    <a:pt x="37" y="8"/>
                    <a:pt x="37" y="7"/>
                  </a:cubicBezTo>
                  <a:cubicBezTo>
                    <a:pt x="36" y="7"/>
                    <a:pt x="36" y="7"/>
                    <a:pt x="36" y="7"/>
                  </a:cubicBezTo>
                  <a:cubicBezTo>
                    <a:pt x="35" y="7"/>
                    <a:pt x="35" y="8"/>
                    <a:pt x="35" y="9"/>
                  </a:cubicBezTo>
                  <a:close/>
                  <a:moveTo>
                    <a:pt x="76" y="8"/>
                  </a:moveTo>
                  <a:cubicBezTo>
                    <a:pt x="76" y="8"/>
                    <a:pt x="77" y="8"/>
                    <a:pt x="77" y="8"/>
                  </a:cubicBezTo>
                  <a:cubicBezTo>
                    <a:pt x="77" y="8"/>
                    <a:pt x="77" y="8"/>
                    <a:pt x="77" y="7"/>
                  </a:cubicBezTo>
                  <a:cubicBezTo>
                    <a:pt x="77" y="7"/>
                    <a:pt x="77" y="7"/>
                    <a:pt x="77" y="7"/>
                  </a:cubicBezTo>
                  <a:cubicBezTo>
                    <a:pt x="77" y="6"/>
                    <a:pt x="77" y="6"/>
                    <a:pt x="76" y="6"/>
                  </a:cubicBezTo>
                  <a:cubicBezTo>
                    <a:pt x="76" y="7"/>
                    <a:pt x="76" y="7"/>
                    <a:pt x="76" y="8"/>
                  </a:cubicBezTo>
                  <a:close/>
                  <a:moveTo>
                    <a:pt x="29" y="7"/>
                  </a:moveTo>
                  <a:cubicBezTo>
                    <a:pt x="30" y="8"/>
                    <a:pt x="31" y="7"/>
                    <a:pt x="31" y="6"/>
                  </a:cubicBezTo>
                  <a:cubicBezTo>
                    <a:pt x="30" y="6"/>
                    <a:pt x="29" y="6"/>
                    <a:pt x="29" y="6"/>
                  </a:cubicBezTo>
                  <a:lnTo>
                    <a:pt x="29" y="7"/>
                  </a:lnTo>
                  <a:close/>
                  <a:moveTo>
                    <a:pt x="101" y="6"/>
                  </a:moveTo>
                  <a:cubicBezTo>
                    <a:pt x="101" y="6"/>
                    <a:pt x="101" y="5"/>
                    <a:pt x="101" y="5"/>
                  </a:cubicBezTo>
                  <a:cubicBezTo>
                    <a:pt x="100" y="5"/>
                    <a:pt x="100" y="5"/>
                    <a:pt x="100" y="5"/>
                  </a:cubicBezTo>
                  <a:cubicBezTo>
                    <a:pt x="99" y="6"/>
                    <a:pt x="100" y="7"/>
                    <a:pt x="101" y="6"/>
                  </a:cubicBezTo>
                  <a:close/>
                  <a:moveTo>
                    <a:pt x="109" y="79"/>
                  </a:moveTo>
                  <a:cubicBezTo>
                    <a:pt x="109" y="79"/>
                    <a:pt x="109" y="80"/>
                    <a:pt x="109" y="80"/>
                  </a:cubicBezTo>
                  <a:cubicBezTo>
                    <a:pt x="109" y="80"/>
                    <a:pt x="109" y="81"/>
                    <a:pt x="110" y="80"/>
                  </a:cubicBezTo>
                  <a:cubicBezTo>
                    <a:pt x="110" y="80"/>
                    <a:pt x="110" y="80"/>
                    <a:pt x="110" y="79"/>
                  </a:cubicBezTo>
                  <a:cubicBezTo>
                    <a:pt x="110" y="79"/>
                    <a:pt x="109" y="79"/>
                    <a:pt x="109" y="79"/>
                  </a:cubicBezTo>
                  <a:close/>
                  <a:moveTo>
                    <a:pt x="75" y="58"/>
                  </a:moveTo>
                  <a:cubicBezTo>
                    <a:pt x="75" y="55"/>
                    <a:pt x="75" y="52"/>
                    <a:pt x="75" y="49"/>
                  </a:cubicBezTo>
                  <a:cubicBezTo>
                    <a:pt x="75" y="45"/>
                    <a:pt x="75" y="43"/>
                    <a:pt x="75" y="40"/>
                  </a:cubicBezTo>
                  <a:cubicBezTo>
                    <a:pt x="74" y="37"/>
                    <a:pt x="74" y="35"/>
                    <a:pt x="72" y="33"/>
                  </a:cubicBezTo>
                  <a:cubicBezTo>
                    <a:pt x="71" y="32"/>
                    <a:pt x="69" y="30"/>
                    <a:pt x="67" y="30"/>
                  </a:cubicBezTo>
                  <a:cubicBezTo>
                    <a:pt x="63" y="29"/>
                    <a:pt x="61" y="30"/>
                    <a:pt x="58" y="32"/>
                  </a:cubicBezTo>
                  <a:cubicBezTo>
                    <a:pt x="56" y="33"/>
                    <a:pt x="55" y="35"/>
                    <a:pt x="54" y="38"/>
                  </a:cubicBezTo>
                  <a:cubicBezTo>
                    <a:pt x="53" y="42"/>
                    <a:pt x="53" y="46"/>
                    <a:pt x="53" y="50"/>
                  </a:cubicBezTo>
                  <a:cubicBezTo>
                    <a:pt x="53" y="55"/>
                    <a:pt x="53" y="59"/>
                    <a:pt x="54" y="63"/>
                  </a:cubicBezTo>
                  <a:cubicBezTo>
                    <a:pt x="54" y="67"/>
                    <a:pt x="54" y="72"/>
                    <a:pt x="54" y="76"/>
                  </a:cubicBezTo>
                  <a:cubicBezTo>
                    <a:pt x="54" y="80"/>
                    <a:pt x="54" y="84"/>
                    <a:pt x="54" y="88"/>
                  </a:cubicBezTo>
                  <a:cubicBezTo>
                    <a:pt x="56" y="83"/>
                    <a:pt x="60" y="79"/>
                    <a:pt x="65" y="76"/>
                  </a:cubicBezTo>
                  <a:cubicBezTo>
                    <a:pt x="69" y="74"/>
                    <a:pt x="75" y="72"/>
                    <a:pt x="81" y="72"/>
                  </a:cubicBezTo>
                  <a:cubicBezTo>
                    <a:pt x="82" y="72"/>
                    <a:pt x="83" y="72"/>
                    <a:pt x="84" y="72"/>
                  </a:cubicBezTo>
                  <a:cubicBezTo>
                    <a:pt x="85" y="72"/>
                    <a:pt x="86" y="73"/>
                    <a:pt x="86" y="73"/>
                  </a:cubicBezTo>
                  <a:cubicBezTo>
                    <a:pt x="87" y="73"/>
                    <a:pt x="87" y="72"/>
                    <a:pt x="87" y="72"/>
                  </a:cubicBezTo>
                  <a:cubicBezTo>
                    <a:pt x="87" y="72"/>
                    <a:pt x="88" y="72"/>
                    <a:pt x="88" y="72"/>
                  </a:cubicBezTo>
                  <a:cubicBezTo>
                    <a:pt x="100" y="72"/>
                    <a:pt x="110" y="77"/>
                    <a:pt x="116" y="84"/>
                  </a:cubicBezTo>
                  <a:cubicBezTo>
                    <a:pt x="123" y="92"/>
                    <a:pt x="127" y="102"/>
                    <a:pt x="128" y="116"/>
                  </a:cubicBezTo>
                  <a:cubicBezTo>
                    <a:pt x="128" y="124"/>
                    <a:pt x="128" y="132"/>
                    <a:pt x="128" y="141"/>
                  </a:cubicBezTo>
                  <a:cubicBezTo>
                    <a:pt x="128" y="150"/>
                    <a:pt x="128" y="158"/>
                    <a:pt x="127" y="166"/>
                  </a:cubicBezTo>
                  <a:cubicBezTo>
                    <a:pt x="127" y="171"/>
                    <a:pt x="126" y="176"/>
                    <a:pt x="125" y="180"/>
                  </a:cubicBezTo>
                  <a:cubicBezTo>
                    <a:pt x="125" y="185"/>
                    <a:pt x="123" y="189"/>
                    <a:pt x="122" y="192"/>
                  </a:cubicBezTo>
                  <a:cubicBezTo>
                    <a:pt x="120" y="196"/>
                    <a:pt x="118" y="199"/>
                    <a:pt x="115" y="201"/>
                  </a:cubicBezTo>
                  <a:cubicBezTo>
                    <a:pt x="113" y="204"/>
                    <a:pt x="110" y="206"/>
                    <a:pt x="106" y="208"/>
                  </a:cubicBezTo>
                  <a:cubicBezTo>
                    <a:pt x="105" y="209"/>
                    <a:pt x="104" y="210"/>
                    <a:pt x="103" y="210"/>
                  </a:cubicBezTo>
                  <a:cubicBezTo>
                    <a:pt x="101" y="211"/>
                    <a:pt x="100" y="212"/>
                    <a:pt x="99" y="212"/>
                  </a:cubicBezTo>
                  <a:cubicBezTo>
                    <a:pt x="98" y="212"/>
                    <a:pt x="97" y="212"/>
                    <a:pt x="96" y="212"/>
                  </a:cubicBezTo>
                  <a:cubicBezTo>
                    <a:pt x="95" y="211"/>
                    <a:pt x="94" y="211"/>
                    <a:pt x="93" y="212"/>
                  </a:cubicBezTo>
                  <a:cubicBezTo>
                    <a:pt x="93" y="211"/>
                    <a:pt x="93" y="211"/>
                    <a:pt x="93" y="211"/>
                  </a:cubicBezTo>
                  <a:cubicBezTo>
                    <a:pt x="93" y="211"/>
                    <a:pt x="93" y="211"/>
                    <a:pt x="93" y="211"/>
                  </a:cubicBezTo>
                  <a:cubicBezTo>
                    <a:pt x="93" y="211"/>
                    <a:pt x="92" y="211"/>
                    <a:pt x="92" y="210"/>
                  </a:cubicBezTo>
                  <a:cubicBezTo>
                    <a:pt x="92" y="210"/>
                    <a:pt x="92" y="210"/>
                    <a:pt x="92" y="210"/>
                  </a:cubicBezTo>
                  <a:cubicBezTo>
                    <a:pt x="92" y="210"/>
                    <a:pt x="91" y="211"/>
                    <a:pt x="91" y="212"/>
                  </a:cubicBezTo>
                  <a:cubicBezTo>
                    <a:pt x="91" y="212"/>
                    <a:pt x="91" y="213"/>
                    <a:pt x="90" y="213"/>
                  </a:cubicBezTo>
                  <a:cubicBezTo>
                    <a:pt x="85" y="212"/>
                    <a:pt x="80" y="211"/>
                    <a:pt x="76" y="212"/>
                  </a:cubicBezTo>
                  <a:cubicBezTo>
                    <a:pt x="71" y="212"/>
                    <a:pt x="67" y="212"/>
                    <a:pt x="62" y="213"/>
                  </a:cubicBezTo>
                  <a:cubicBezTo>
                    <a:pt x="62" y="213"/>
                    <a:pt x="62" y="212"/>
                    <a:pt x="62" y="212"/>
                  </a:cubicBezTo>
                  <a:cubicBezTo>
                    <a:pt x="62" y="212"/>
                    <a:pt x="62" y="212"/>
                    <a:pt x="62" y="211"/>
                  </a:cubicBezTo>
                  <a:cubicBezTo>
                    <a:pt x="61" y="212"/>
                    <a:pt x="59" y="212"/>
                    <a:pt x="57" y="212"/>
                  </a:cubicBezTo>
                  <a:cubicBezTo>
                    <a:pt x="58" y="211"/>
                    <a:pt x="58" y="211"/>
                    <a:pt x="57" y="211"/>
                  </a:cubicBezTo>
                  <a:cubicBezTo>
                    <a:pt x="57" y="211"/>
                    <a:pt x="56" y="211"/>
                    <a:pt x="56" y="210"/>
                  </a:cubicBezTo>
                  <a:cubicBezTo>
                    <a:pt x="56" y="210"/>
                    <a:pt x="56" y="209"/>
                    <a:pt x="56" y="209"/>
                  </a:cubicBezTo>
                  <a:cubicBezTo>
                    <a:pt x="57" y="209"/>
                    <a:pt x="57" y="208"/>
                    <a:pt x="56" y="208"/>
                  </a:cubicBezTo>
                  <a:cubicBezTo>
                    <a:pt x="56" y="208"/>
                    <a:pt x="55" y="208"/>
                    <a:pt x="55" y="208"/>
                  </a:cubicBezTo>
                  <a:cubicBezTo>
                    <a:pt x="54" y="208"/>
                    <a:pt x="54" y="209"/>
                    <a:pt x="54" y="209"/>
                  </a:cubicBezTo>
                  <a:cubicBezTo>
                    <a:pt x="53" y="209"/>
                    <a:pt x="53" y="209"/>
                    <a:pt x="53" y="210"/>
                  </a:cubicBezTo>
                  <a:cubicBezTo>
                    <a:pt x="52" y="210"/>
                    <a:pt x="52" y="210"/>
                    <a:pt x="51" y="210"/>
                  </a:cubicBezTo>
                  <a:cubicBezTo>
                    <a:pt x="51" y="210"/>
                    <a:pt x="51" y="209"/>
                    <a:pt x="51" y="209"/>
                  </a:cubicBezTo>
                  <a:cubicBezTo>
                    <a:pt x="51" y="208"/>
                    <a:pt x="51" y="207"/>
                    <a:pt x="51" y="207"/>
                  </a:cubicBezTo>
                  <a:cubicBezTo>
                    <a:pt x="51" y="206"/>
                    <a:pt x="51" y="206"/>
                    <a:pt x="51" y="205"/>
                  </a:cubicBezTo>
                  <a:cubicBezTo>
                    <a:pt x="51" y="205"/>
                    <a:pt x="51" y="205"/>
                    <a:pt x="52" y="205"/>
                  </a:cubicBezTo>
                  <a:cubicBezTo>
                    <a:pt x="53" y="205"/>
                    <a:pt x="53" y="205"/>
                    <a:pt x="53" y="205"/>
                  </a:cubicBezTo>
                  <a:cubicBezTo>
                    <a:pt x="53" y="205"/>
                    <a:pt x="53" y="206"/>
                    <a:pt x="53" y="206"/>
                  </a:cubicBezTo>
                  <a:cubicBezTo>
                    <a:pt x="53" y="206"/>
                    <a:pt x="53" y="207"/>
                    <a:pt x="53" y="207"/>
                  </a:cubicBezTo>
                  <a:cubicBezTo>
                    <a:pt x="52" y="208"/>
                    <a:pt x="53" y="208"/>
                    <a:pt x="53" y="208"/>
                  </a:cubicBezTo>
                  <a:cubicBezTo>
                    <a:pt x="54" y="208"/>
                    <a:pt x="54" y="208"/>
                    <a:pt x="54" y="207"/>
                  </a:cubicBezTo>
                  <a:cubicBezTo>
                    <a:pt x="54" y="206"/>
                    <a:pt x="54" y="206"/>
                    <a:pt x="54" y="205"/>
                  </a:cubicBezTo>
                  <a:cubicBezTo>
                    <a:pt x="55" y="205"/>
                    <a:pt x="55" y="206"/>
                    <a:pt x="56" y="206"/>
                  </a:cubicBezTo>
                  <a:cubicBezTo>
                    <a:pt x="56" y="204"/>
                    <a:pt x="55" y="203"/>
                    <a:pt x="54" y="202"/>
                  </a:cubicBezTo>
                  <a:cubicBezTo>
                    <a:pt x="53" y="202"/>
                    <a:pt x="52" y="201"/>
                    <a:pt x="51" y="200"/>
                  </a:cubicBezTo>
                  <a:cubicBezTo>
                    <a:pt x="52" y="200"/>
                    <a:pt x="52" y="200"/>
                    <a:pt x="52" y="200"/>
                  </a:cubicBezTo>
                  <a:cubicBezTo>
                    <a:pt x="53" y="200"/>
                    <a:pt x="53" y="200"/>
                    <a:pt x="54" y="200"/>
                  </a:cubicBezTo>
                  <a:cubicBezTo>
                    <a:pt x="53" y="200"/>
                    <a:pt x="53" y="199"/>
                    <a:pt x="53" y="199"/>
                  </a:cubicBezTo>
                  <a:cubicBezTo>
                    <a:pt x="53" y="199"/>
                    <a:pt x="53" y="198"/>
                    <a:pt x="53" y="198"/>
                  </a:cubicBezTo>
                  <a:cubicBezTo>
                    <a:pt x="53" y="197"/>
                    <a:pt x="52" y="197"/>
                    <a:pt x="52" y="197"/>
                  </a:cubicBezTo>
                  <a:cubicBezTo>
                    <a:pt x="51" y="197"/>
                    <a:pt x="51" y="197"/>
                    <a:pt x="51" y="197"/>
                  </a:cubicBezTo>
                  <a:cubicBezTo>
                    <a:pt x="50" y="198"/>
                    <a:pt x="50" y="198"/>
                    <a:pt x="49" y="197"/>
                  </a:cubicBezTo>
                  <a:cubicBezTo>
                    <a:pt x="49" y="197"/>
                    <a:pt x="49" y="197"/>
                    <a:pt x="48" y="196"/>
                  </a:cubicBezTo>
                  <a:cubicBezTo>
                    <a:pt x="48" y="197"/>
                    <a:pt x="47" y="197"/>
                    <a:pt x="47" y="198"/>
                  </a:cubicBezTo>
                  <a:cubicBezTo>
                    <a:pt x="47" y="199"/>
                    <a:pt x="47" y="199"/>
                    <a:pt x="46" y="199"/>
                  </a:cubicBezTo>
                  <a:cubicBezTo>
                    <a:pt x="46" y="199"/>
                    <a:pt x="46" y="199"/>
                    <a:pt x="46" y="199"/>
                  </a:cubicBezTo>
                  <a:cubicBezTo>
                    <a:pt x="46" y="198"/>
                    <a:pt x="46" y="198"/>
                    <a:pt x="46" y="198"/>
                  </a:cubicBezTo>
                  <a:cubicBezTo>
                    <a:pt x="46" y="198"/>
                    <a:pt x="46" y="198"/>
                    <a:pt x="47" y="198"/>
                  </a:cubicBezTo>
                  <a:cubicBezTo>
                    <a:pt x="47" y="198"/>
                    <a:pt x="47" y="197"/>
                    <a:pt x="47" y="197"/>
                  </a:cubicBezTo>
                  <a:cubicBezTo>
                    <a:pt x="46" y="196"/>
                    <a:pt x="45" y="196"/>
                    <a:pt x="44" y="196"/>
                  </a:cubicBezTo>
                  <a:cubicBezTo>
                    <a:pt x="42" y="196"/>
                    <a:pt x="41" y="195"/>
                    <a:pt x="40" y="195"/>
                  </a:cubicBezTo>
                  <a:cubicBezTo>
                    <a:pt x="40" y="195"/>
                    <a:pt x="40" y="196"/>
                    <a:pt x="40" y="197"/>
                  </a:cubicBezTo>
                  <a:cubicBezTo>
                    <a:pt x="40" y="198"/>
                    <a:pt x="40" y="198"/>
                    <a:pt x="40" y="199"/>
                  </a:cubicBezTo>
                  <a:cubicBezTo>
                    <a:pt x="39" y="199"/>
                    <a:pt x="38" y="199"/>
                    <a:pt x="38" y="199"/>
                  </a:cubicBezTo>
                  <a:cubicBezTo>
                    <a:pt x="37" y="199"/>
                    <a:pt x="36" y="199"/>
                    <a:pt x="36" y="199"/>
                  </a:cubicBezTo>
                  <a:cubicBezTo>
                    <a:pt x="35" y="200"/>
                    <a:pt x="34" y="200"/>
                    <a:pt x="34" y="200"/>
                  </a:cubicBezTo>
                  <a:cubicBezTo>
                    <a:pt x="33" y="201"/>
                    <a:pt x="33" y="201"/>
                    <a:pt x="32" y="201"/>
                  </a:cubicBezTo>
                  <a:cubicBezTo>
                    <a:pt x="32" y="200"/>
                    <a:pt x="33" y="199"/>
                    <a:pt x="34" y="199"/>
                  </a:cubicBezTo>
                  <a:cubicBezTo>
                    <a:pt x="34" y="198"/>
                    <a:pt x="35" y="198"/>
                    <a:pt x="36" y="197"/>
                  </a:cubicBezTo>
                  <a:cubicBezTo>
                    <a:pt x="35" y="197"/>
                    <a:pt x="34" y="197"/>
                    <a:pt x="34" y="197"/>
                  </a:cubicBezTo>
                  <a:cubicBezTo>
                    <a:pt x="33" y="197"/>
                    <a:pt x="32" y="197"/>
                    <a:pt x="32" y="197"/>
                  </a:cubicBezTo>
                  <a:cubicBezTo>
                    <a:pt x="31" y="197"/>
                    <a:pt x="31" y="196"/>
                    <a:pt x="31" y="196"/>
                  </a:cubicBezTo>
                  <a:cubicBezTo>
                    <a:pt x="31" y="195"/>
                    <a:pt x="30" y="195"/>
                    <a:pt x="29" y="196"/>
                  </a:cubicBezTo>
                  <a:cubicBezTo>
                    <a:pt x="29" y="196"/>
                    <a:pt x="29" y="196"/>
                    <a:pt x="29" y="197"/>
                  </a:cubicBezTo>
                  <a:cubicBezTo>
                    <a:pt x="29" y="197"/>
                    <a:pt x="29" y="197"/>
                    <a:pt x="29" y="198"/>
                  </a:cubicBezTo>
                  <a:cubicBezTo>
                    <a:pt x="29" y="198"/>
                    <a:pt x="29" y="199"/>
                    <a:pt x="30" y="199"/>
                  </a:cubicBezTo>
                  <a:cubicBezTo>
                    <a:pt x="30" y="199"/>
                    <a:pt x="31" y="199"/>
                    <a:pt x="31" y="198"/>
                  </a:cubicBezTo>
                  <a:cubicBezTo>
                    <a:pt x="31" y="199"/>
                    <a:pt x="31" y="199"/>
                    <a:pt x="31" y="200"/>
                  </a:cubicBezTo>
                  <a:cubicBezTo>
                    <a:pt x="31" y="201"/>
                    <a:pt x="32" y="201"/>
                    <a:pt x="32" y="202"/>
                  </a:cubicBezTo>
                  <a:cubicBezTo>
                    <a:pt x="31" y="201"/>
                    <a:pt x="30" y="201"/>
                    <a:pt x="29" y="201"/>
                  </a:cubicBezTo>
                  <a:cubicBezTo>
                    <a:pt x="28" y="202"/>
                    <a:pt x="27" y="202"/>
                    <a:pt x="26" y="201"/>
                  </a:cubicBezTo>
                  <a:cubicBezTo>
                    <a:pt x="27" y="202"/>
                    <a:pt x="27" y="202"/>
                    <a:pt x="27" y="203"/>
                  </a:cubicBezTo>
                  <a:cubicBezTo>
                    <a:pt x="27" y="203"/>
                    <a:pt x="26" y="204"/>
                    <a:pt x="26" y="205"/>
                  </a:cubicBezTo>
                  <a:cubicBezTo>
                    <a:pt x="27" y="205"/>
                    <a:pt x="27" y="204"/>
                    <a:pt x="27" y="204"/>
                  </a:cubicBezTo>
                  <a:cubicBezTo>
                    <a:pt x="27" y="203"/>
                    <a:pt x="28" y="203"/>
                    <a:pt x="29" y="203"/>
                  </a:cubicBezTo>
                  <a:cubicBezTo>
                    <a:pt x="28" y="204"/>
                    <a:pt x="28" y="205"/>
                    <a:pt x="28" y="206"/>
                  </a:cubicBezTo>
                  <a:cubicBezTo>
                    <a:pt x="28" y="207"/>
                    <a:pt x="29" y="207"/>
                    <a:pt x="30" y="207"/>
                  </a:cubicBezTo>
                  <a:cubicBezTo>
                    <a:pt x="30" y="208"/>
                    <a:pt x="30" y="208"/>
                    <a:pt x="29" y="209"/>
                  </a:cubicBezTo>
                  <a:cubicBezTo>
                    <a:pt x="28" y="209"/>
                    <a:pt x="28" y="209"/>
                    <a:pt x="28" y="210"/>
                  </a:cubicBezTo>
                  <a:cubicBezTo>
                    <a:pt x="28" y="210"/>
                    <a:pt x="28" y="210"/>
                    <a:pt x="28" y="211"/>
                  </a:cubicBezTo>
                  <a:cubicBezTo>
                    <a:pt x="29" y="211"/>
                    <a:pt x="29" y="211"/>
                    <a:pt x="30" y="211"/>
                  </a:cubicBezTo>
                  <a:cubicBezTo>
                    <a:pt x="29" y="211"/>
                    <a:pt x="28" y="211"/>
                    <a:pt x="27" y="210"/>
                  </a:cubicBezTo>
                  <a:cubicBezTo>
                    <a:pt x="26" y="210"/>
                    <a:pt x="25" y="210"/>
                    <a:pt x="24" y="209"/>
                  </a:cubicBezTo>
                  <a:cubicBezTo>
                    <a:pt x="23" y="208"/>
                    <a:pt x="23" y="208"/>
                    <a:pt x="22" y="207"/>
                  </a:cubicBezTo>
                  <a:cubicBezTo>
                    <a:pt x="21" y="206"/>
                    <a:pt x="20" y="206"/>
                    <a:pt x="19" y="205"/>
                  </a:cubicBezTo>
                  <a:cubicBezTo>
                    <a:pt x="13" y="200"/>
                    <a:pt x="9" y="195"/>
                    <a:pt x="6" y="188"/>
                  </a:cubicBezTo>
                  <a:cubicBezTo>
                    <a:pt x="3" y="181"/>
                    <a:pt x="2" y="172"/>
                    <a:pt x="1" y="161"/>
                  </a:cubicBezTo>
                  <a:cubicBezTo>
                    <a:pt x="1" y="155"/>
                    <a:pt x="1" y="147"/>
                    <a:pt x="0" y="140"/>
                  </a:cubicBezTo>
                  <a:cubicBezTo>
                    <a:pt x="0" y="132"/>
                    <a:pt x="0" y="124"/>
                    <a:pt x="0" y="117"/>
                  </a:cubicBezTo>
                  <a:cubicBezTo>
                    <a:pt x="0" y="109"/>
                    <a:pt x="0" y="101"/>
                    <a:pt x="0" y="93"/>
                  </a:cubicBezTo>
                  <a:cubicBezTo>
                    <a:pt x="0" y="86"/>
                    <a:pt x="1" y="79"/>
                    <a:pt x="1" y="72"/>
                  </a:cubicBezTo>
                  <a:cubicBezTo>
                    <a:pt x="1" y="71"/>
                    <a:pt x="1" y="71"/>
                    <a:pt x="1" y="70"/>
                  </a:cubicBezTo>
                  <a:cubicBezTo>
                    <a:pt x="1" y="69"/>
                    <a:pt x="1" y="68"/>
                    <a:pt x="1" y="68"/>
                  </a:cubicBezTo>
                  <a:cubicBezTo>
                    <a:pt x="1" y="67"/>
                    <a:pt x="1" y="66"/>
                    <a:pt x="1" y="66"/>
                  </a:cubicBezTo>
                  <a:cubicBezTo>
                    <a:pt x="1" y="65"/>
                    <a:pt x="1" y="65"/>
                    <a:pt x="2" y="64"/>
                  </a:cubicBezTo>
                  <a:cubicBezTo>
                    <a:pt x="1" y="57"/>
                    <a:pt x="1" y="51"/>
                    <a:pt x="2" y="45"/>
                  </a:cubicBezTo>
                  <a:cubicBezTo>
                    <a:pt x="2" y="38"/>
                    <a:pt x="4" y="33"/>
                    <a:pt x="6" y="28"/>
                  </a:cubicBezTo>
                  <a:cubicBezTo>
                    <a:pt x="9" y="23"/>
                    <a:pt x="11" y="18"/>
                    <a:pt x="15" y="15"/>
                  </a:cubicBezTo>
                  <a:cubicBezTo>
                    <a:pt x="19" y="11"/>
                    <a:pt x="23" y="8"/>
                    <a:pt x="27" y="5"/>
                  </a:cubicBezTo>
                  <a:cubicBezTo>
                    <a:pt x="28" y="6"/>
                    <a:pt x="29" y="6"/>
                    <a:pt x="30" y="5"/>
                  </a:cubicBezTo>
                  <a:cubicBezTo>
                    <a:pt x="32" y="5"/>
                    <a:pt x="33" y="5"/>
                    <a:pt x="34" y="6"/>
                  </a:cubicBezTo>
                  <a:cubicBezTo>
                    <a:pt x="34" y="5"/>
                    <a:pt x="34" y="5"/>
                    <a:pt x="35" y="5"/>
                  </a:cubicBezTo>
                  <a:cubicBezTo>
                    <a:pt x="35" y="5"/>
                    <a:pt x="35" y="4"/>
                    <a:pt x="35" y="3"/>
                  </a:cubicBezTo>
                  <a:cubicBezTo>
                    <a:pt x="36" y="4"/>
                    <a:pt x="38" y="4"/>
                    <a:pt x="39" y="4"/>
                  </a:cubicBezTo>
                  <a:cubicBezTo>
                    <a:pt x="41" y="4"/>
                    <a:pt x="42" y="4"/>
                    <a:pt x="44" y="4"/>
                  </a:cubicBezTo>
                  <a:cubicBezTo>
                    <a:pt x="44" y="4"/>
                    <a:pt x="45" y="4"/>
                    <a:pt x="44" y="5"/>
                  </a:cubicBezTo>
                  <a:cubicBezTo>
                    <a:pt x="44" y="5"/>
                    <a:pt x="44" y="6"/>
                    <a:pt x="44" y="6"/>
                  </a:cubicBezTo>
                  <a:cubicBezTo>
                    <a:pt x="45" y="6"/>
                    <a:pt x="45" y="6"/>
                    <a:pt x="46" y="5"/>
                  </a:cubicBezTo>
                  <a:cubicBezTo>
                    <a:pt x="47" y="5"/>
                    <a:pt x="47" y="4"/>
                    <a:pt x="47" y="3"/>
                  </a:cubicBezTo>
                  <a:cubicBezTo>
                    <a:pt x="47" y="3"/>
                    <a:pt x="48" y="3"/>
                    <a:pt x="49" y="3"/>
                  </a:cubicBezTo>
                  <a:cubicBezTo>
                    <a:pt x="50" y="3"/>
                    <a:pt x="51" y="3"/>
                    <a:pt x="51" y="4"/>
                  </a:cubicBezTo>
                  <a:cubicBezTo>
                    <a:pt x="51" y="4"/>
                    <a:pt x="52" y="5"/>
                    <a:pt x="51" y="5"/>
                  </a:cubicBezTo>
                  <a:cubicBezTo>
                    <a:pt x="51" y="6"/>
                    <a:pt x="51" y="7"/>
                    <a:pt x="51" y="7"/>
                  </a:cubicBezTo>
                  <a:cubicBezTo>
                    <a:pt x="51" y="8"/>
                    <a:pt x="51" y="8"/>
                    <a:pt x="51" y="9"/>
                  </a:cubicBezTo>
                  <a:cubicBezTo>
                    <a:pt x="51" y="10"/>
                    <a:pt x="51" y="10"/>
                    <a:pt x="52" y="11"/>
                  </a:cubicBezTo>
                  <a:cubicBezTo>
                    <a:pt x="52" y="11"/>
                    <a:pt x="53" y="11"/>
                    <a:pt x="53" y="10"/>
                  </a:cubicBezTo>
                  <a:cubicBezTo>
                    <a:pt x="54" y="10"/>
                    <a:pt x="54" y="10"/>
                    <a:pt x="55" y="10"/>
                  </a:cubicBezTo>
                  <a:cubicBezTo>
                    <a:pt x="54" y="11"/>
                    <a:pt x="55" y="12"/>
                    <a:pt x="55" y="12"/>
                  </a:cubicBezTo>
                  <a:cubicBezTo>
                    <a:pt x="56" y="12"/>
                    <a:pt x="56" y="11"/>
                    <a:pt x="56" y="11"/>
                  </a:cubicBezTo>
                  <a:cubicBezTo>
                    <a:pt x="57" y="11"/>
                    <a:pt x="57" y="11"/>
                    <a:pt x="58" y="11"/>
                  </a:cubicBezTo>
                  <a:cubicBezTo>
                    <a:pt x="58" y="11"/>
                    <a:pt x="58" y="11"/>
                    <a:pt x="59" y="11"/>
                  </a:cubicBezTo>
                  <a:cubicBezTo>
                    <a:pt x="59" y="11"/>
                    <a:pt x="60" y="11"/>
                    <a:pt x="60" y="10"/>
                  </a:cubicBezTo>
                  <a:cubicBezTo>
                    <a:pt x="61" y="11"/>
                    <a:pt x="61" y="11"/>
                    <a:pt x="60" y="11"/>
                  </a:cubicBezTo>
                  <a:cubicBezTo>
                    <a:pt x="60" y="12"/>
                    <a:pt x="60" y="12"/>
                    <a:pt x="60" y="12"/>
                  </a:cubicBezTo>
                  <a:cubicBezTo>
                    <a:pt x="61" y="12"/>
                    <a:pt x="61" y="12"/>
                    <a:pt x="62" y="11"/>
                  </a:cubicBezTo>
                  <a:cubicBezTo>
                    <a:pt x="62" y="11"/>
                    <a:pt x="63" y="11"/>
                    <a:pt x="64" y="11"/>
                  </a:cubicBezTo>
                  <a:cubicBezTo>
                    <a:pt x="64" y="11"/>
                    <a:pt x="64" y="12"/>
                    <a:pt x="63" y="12"/>
                  </a:cubicBezTo>
                  <a:cubicBezTo>
                    <a:pt x="63" y="12"/>
                    <a:pt x="63" y="13"/>
                    <a:pt x="64" y="13"/>
                  </a:cubicBezTo>
                  <a:cubicBezTo>
                    <a:pt x="64" y="13"/>
                    <a:pt x="64" y="12"/>
                    <a:pt x="65" y="11"/>
                  </a:cubicBezTo>
                  <a:cubicBezTo>
                    <a:pt x="65" y="11"/>
                    <a:pt x="66" y="10"/>
                    <a:pt x="66" y="10"/>
                  </a:cubicBezTo>
                  <a:cubicBezTo>
                    <a:pt x="67" y="10"/>
                    <a:pt x="68" y="9"/>
                    <a:pt x="68" y="9"/>
                  </a:cubicBezTo>
                  <a:cubicBezTo>
                    <a:pt x="69" y="8"/>
                    <a:pt x="69" y="7"/>
                    <a:pt x="69" y="7"/>
                  </a:cubicBezTo>
                  <a:cubicBezTo>
                    <a:pt x="69" y="6"/>
                    <a:pt x="69" y="6"/>
                    <a:pt x="68" y="6"/>
                  </a:cubicBezTo>
                  <a:cubicBezTo>
                    <a:pt x="68" y="6"/>
                    <a:pt x="68" y="6"/>
                    <a:pt x="67" y="6"/>
                  </a:cubicBezTo>
                  <a:cubicBezTo>
                    <a:pt x="67" y="6"/>
                    <a:pt x="66" y="6"/>
                    <a:pt x="66" y="5"/>
                  </a:cubicBezTo>
                  <a:cubicBezTo>
                    <a:pt x="66" y="5"/>
                    <a:pt x="66" y="5"/>
                    <a:pt x="66" y="4"/>
                  </a:cubicBezTo>
                  <a:cubicBezTo>
                    <a:pt x="67" y="4"/>
                    <a:pt x="68" y="4"/>
                    <a:pt x="68" y="5"/>
                  </a:cubicBezTo>
                  <a:cubicBezTo>
                    <a:pt x="69" y="5"/>
                    <a:pt x="69" y="6"/>
                    <a:pt x="70" y="6"/>
                  </a:cubicBezTo>
                  <a:cubicBezTo>
                    <a:pt x="71" y="6"/>
                    <a:pt x="71" y="6"/>
                    <a:pt x="71" y="5"/>
                  </a:cubicBezTo>
                  <a:cubicBezTo>
                    <a:pt x="71" y="5"/>
                    <a:pt x="71" y="4"/>
                    <a:pt x="71" y="4"/>
                  </a:cubicBezTo>
                  <a:cubicBezTo>
                    <a:pt x="72" y="4"/>
                    <a:pt x="72" y="4"/>
                    <a:pt x="72" y="4"/>
                  </a:cubicBezTo>
                  <a:cubicBezTo>
                    <a:pt x="73" y="4"/>
                    <a:pt x="73" y="4"/>
                    <a:pt x="73" y="5"/>
                  </a:cubicBezTo>
                  <a:cubicBezTo>
                    <a:pt x="73" y="5"/>
                    <a:pt x="73" y="5"/>
                    <a:pt x="74" y="6"/>
                  </a:cubicBezTo>
                  <a:cubicBezTo>
                    <a:pt x="74" y="6"/>
                    <a:pt x="74" y="6"/>
                    <a:pt x="74" y="6"/>
                  </a:cubicBezTo>
                  <a:cubicBezTo>
                    <a:pt x="75" y="6"/>
                    <a:pt x="75" y="5"/>
                    <a:pt x="76" y="5"/>
                  </a:cubicBezTo>
                  <a:cubicBezTo>
                    <a:pt x="76" y="4"/>
                    <a:pt x="77" y="4"/>
                    <a:pt x="77" y="3"/>
                  </a:cubicBezTo>
                  <a:cubicBezTo>
                    <a:pt x="80" y="4"/>
                    <a:pt x="83" y="4"/>
                    <a:pt x="85" y="4"/>
                  </a:cubicBezTo>
                  <a:cubicBezTo>
                    <a:pt x="88" y="4"/>
                    <a:pt x="90" y="4"/>
                    <a:pt x="92" y="4"/>
                  </a:cubicBezTo>
                  <a:cubicBezTo>
                    <a:pt x="92" y="4"/>
                    <a:pt x="92" y="4"/>
                    <a:pt x="92" y="4"/>
                  </a:cubicBezTo>
                  <a:cubicBezTo>
                    <a:pt x="91" y="3"/>
                    <a:pt x="91" y="3"/>
                    <a:pt x="91" y="3"/>
                  </a:cubicBezTo>
                  <a:cubicBezTo>
                    <a:pt x="93" y="3"/>
                    <a:pt x="94" y="3"/>
                    <a:pt x="96" y="4"/>
                  </a:cubicBezTo>
                  <a:cubicBezTo>
                    <a:pt x="98" y="4"/>
                    <a:pt x="99" y="4"/>
                    <a:pt x="101" y="5"/>
                  </a:cubicBezTo>
                  <a:cubicBezTo>
                    <a:pt x="103" y="5"/>
                    <a:pt x="104" y="6"/>
                    <a:pt x="106" y="7"/>
                  </a:cubicBezTo>
                  <a:cubicBezTo>
                    <a:pt x="107" y="7"/>
                    <a:pt x="108" y="9"/>
                    <a:pt x="109" y="10"/>
                  </a:cubicBezTo>
                  <a:cubicBezTo>
                    <a:pt x="112" y="12"/>
                    <a:pt x="115" y="14"/>
                    <a:pt x="118" y="18"/>
                  </a:cubicBezTo>
                  <a:cubicBezTo>
                    <a:pt x="120" y="21"/>
                    <a:pt x="122" y="25"/>
                    <a:pt x="124" y="29"/>
                  </a:cubicBezTo>
                  <a:cubicBezTo>
                    <a:pt x="125" y="33"/>
                    <a:pt x="126" y="37"/>
                    <a:pt x="127" y="42"/>
                  </a:cubicBezTo>
                  <a:cubicBezTo>
                    <a:pt x="128" y="47"/>
                    <a:pt x="128" y="52"/>
                    <a:pt x="128" y="58"/>
                  </a:cubicBezTo>
                  <a:lnTo>
                    <a:pt x="75" y="5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67">
              <a:extLst>
                <a:ext uri="{FF2B5EF4-FFF2-40B4-BE49-F238E27FC236}">
                  <a16:creationId xmlns:a16="http://schemas.microsoft.com/office/drawing/2014/main" id="{B354B19E-7F3B-4C3A-9A2B-4ED7385D568C}"/>
                </a:ext>
              </a:extLst>
            </p:cNvPr>
            <p:cNvSpPr>
              <a:spLocks noEditPoints="1"/>
            </p:cNvSpPr>
            <p:nvPr/>
          </p:nvSpPr>
          <p:spPr bwMode="auto">
            <a:xfrm>
              <a:off x="3523093" y="3226375"/>
              <a:ext cx="33860" cy="38094"/>
            </a:xfrm>
            <a:custGeom>
              <a:avLst/>
              <a:gdLst>
                <a:gd name="T0" fmla="*/ 3 w 40"/>
                <a:gd name="T1" fmla="*/ 44 h 45"/>
                <a:gd name="T2" fmla="*/ 1 w 40"/>
                <a:gd name="T3" fmla="*/ 41 h 45"/>
                <a:gd name="T4" fmla="*/ 7 w 40"/>
                <a:gd name="T5" fmla="*/ 42 h 45"/>
                <a:gd name="T6" fmla="*/ 7 w 40"/>
                <a:gd name="T7" fmla="*/ 44 h 45"/>
                <a:gd name="T8" fmla="*/ 6 w 40"/>
                <a:gd name="T9" fmla="*/ 43 h 45"/>
                <a:gd name="T10" fmla="*/ 10 w 40"/>
                <a:gd name="T11" fmla="*/ 44 h 45"/>
                <a:gd name="T12" fmla="*/ 12 w 40"/>
                <a:gd name="T13" fmla="*/ 42 h 45"/>
                <a:gd name="T14" fmla="*/ 10 w 40"/>
                <a:gd name="T15" fmla="*/ 44 h 45"/>
                <a:gd name="T16" fmla="*/ 21 w 40"/>
                <a:gd name="T17" fmla="*/ 41 h 45"/>
                <a:gd name="T18" fmla="*/ 18 w 40"/>
                <a:gd name="T19" fmla="*/ 42 h 45"/>
                <a:gd name="T20" fmla="*/ 13 w 40"/>
                <a:gd name="T21" fmla="*/ 40 h 45"/>
                <a:gd name="T22" fmla="*/ 15 w 40"/>
                <a:gd name="T23" fmla="*/ 41 h 45"/>
                <a:gd name="T24" fmla="*/ 10 w 40"/>
                <a:gd name="T25" fmla="*/ 39 h 45"/>
                <a:gd name="T26" fmla="*/ 10 w 40"/>
                <a:gd name="T27" fmla="*/ 37 h 45"/>
                <a:gd name="T28" fmla="*/ 39 w 40"/>
                <a:gd name="T29" fmla="*/ 38 h 45"/>
                <a:gd name="T30" fmla="*/ 39 w 40"/>
                <a:gd name="T31" fmla="*/ 38 h 45"/>
                <a:gd name="T32" fmla="*/ 3 w 40"/>
                <a:gd name="T33" fmla="*/ 38 h 45"/>
                <a:gd name="T34" fmla="*/ 4 w 40"/>
                <a:gd name="T35" fmla="*/ 36 h 45"/>
                <a:gd name="T36" fmla="*/ 2 w 40"/>
                <a:gd name="T37" fmla="*/ 37 h 45"/>
                <a:gd name="T38" fmla="*/ 11 w 40"/>
                <a:gd name="T39" fmla="*/ 11 h 45"/>
                <a:gd name="T40" fmla="*/ 12 w 40"/>
                <a:gd name="T41" fmla="*/ 10 h 45"/>
                <a:gd name="T42" fmla="*/ 21 w 40"/>
                <a:gd name="T43" fmla="*/ 10 h 45"/>
                <a:gd name="T44" fmla="*/ 20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8 w 40"/>
                <a:gd name="T63" fmla="*/ 7 h 45"/>
                <a:gd name="T64" fmla="*/ 16 w 40"/>
                <a:gd name="T65" fmla="*/ 6 h 45"/>
                <a:gd name="T66" fmla="*/ 6 w 40"/>
                <a:gd name="T67" fmla="*/ 6 h 45"/>
                <a:gd name="T68" fmla="*/ 7 w 40"/>
                <a:gd name="T69" fmla="*/ 5 h 45"/>
                <a:gd name="T70" fmla="*/ 35 w 40"/>
                <a:gd name="T71" fmla="*/ 5 h 45"/>
                <a:gd name="T72" fmla="*/ 35 w 40"/>
                <a:gd name="T73" fmla="*/ 6 h 45"/>
                <a:gd name="T74" fmla="*/ 13 w 40"/>
                <a:gd name="T75" fmla="*/ 3 h 45"/>
                <a:gd name="T76" fmla="*/ 13 w 40"/>
                <a:gd name="T77" fmla="*/ 1 h 45"/>
                <a:gd name="T78" fmla="*/ 5 w 40"/>
                <a:gd name="T79" fmla="*/ 39 h 45"/>
                <a:gd name="T80" fmla="*/ 7 w 40"/>
                <a:gd name="T81" fmla="*/ 41 h 45"/>
                <a:gd name="T82" fmla="*/ 4 w 40"/>
                <a:gd name="T83" fmla="*/ 43 h 45"/>
                <a:gd name="T84" fmla="*/ 5 w 40"/>
                <a:gd name="T85" fmla="*/ 41 h 45"/>
                <a:gd name="T86" fmla="*/ 0 w 40"/>
                <a:gd name="T87" fmla="*/ 4 h 45"/>
                <a:gd name="T88" fmla="*/ 1 w 40"/>
                <a:gd name="T89" fmla="*/ 2 h 45"/>
                <a:gd name="T90" fmla="*/ 16 w 40"/>
                <a:gd name="T91" fmla="*/ 1 h 45"/>
                <a:gd name="T92" fmla="*/ 21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6 w 40"/>
                <a:gd name="T107" fmla="*/ 7 h 45"/>
                <a:gd name="T108" fmla="*/ 38 w 40"/>
                <a:gd name="T109" fmla="*/ 10 h 45"/>
                <a:gd name="T110" fmla="*/ 40 w 40"/>
                <a:gd name="T111" fmla="*/ 9 h 45"/>
                <a:gd name="T112" fmla="*/ 39 w 40"/>
                <a:gd name="T113" fmla="*/ 39 h 45"/>
                <a:gd name="T114" fmla="*/ 40 w 40"/>
                <a:gd name="T115" fmla="*/ 44 h 45"/>
                <a:gd name="T116" fmla="*/ 38 w 40"/>
                <a:gd name="T117" fmla="*/ 43 h 45"/>
                <a:gd name="T118" fmla="*/ 24 w 40"/>
                <a:gd name="T119" fmla="*/ 44 h 45"/>
                <a:gd name="T120" fmla="*/ 16 w 40"/>
                <a:gd name="T121" fmla="*/ 44 h 45"/>
                <a:gd name="T122" fmla="*/ 9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3" y="41"/>
                  </a:moveTo>
                  <a:cubicBezTo>
                    <a:pt x="3" y="42"/>
                    <a:pt x="3" y="43"/>
                    <a:pt x="2" y="43"/>
                  </a:cubicBezTo>
                  <a:cubicBezTo>
                    <a:pt x="2" y="43"/>
                    <a:pt x="2" y="44"/>
                    <a:pt x="3" y="44"/>
                  </a:cubicBezTo>
                  <a:cubicBezTo>
                    <a:pt x="2" y="44"/>
                    <a:pt x="2" y="44"/>
                    <a:pt x="1" y="44"/>
                  </a:cubicBezTo>
                  <a:cubicBezTo>
                    <a:pt x="0" y="44"/>
                    <a:pt x="0" y="43"/>
                    <a:pt x="0" y="42"/>
                  </a:cubicBezTo>
                  <a:cubicBezTo>
                    <a:pt x="0" y="42"/>
                    <a:pt x="1" y="42"/>
                    <a:pt x="1" y="41"/>
                  </a:cubicBezTo>
                  <a:cubicBezTo>
                    <a:pt x="2" y="41"/>
                    <a:pt x="2" y="41"/>
                    <a:pt x="3" y="41"/>
                  </a:cubicBezTo>
                  <a:close/>
                  <a:moveTo>
                    <a:pt x="7" y="41"/>
                  </a:moveTo>
                  <a:cubicBezTo>
                    <a:pt x="7" y="42"/>
                    <a:pt x="7" y="42"/>
                    <a:pt x="7" y="42"/>
                  </a:cubicBezTo>
                  <a:cubicBezTo>
                    <a:pt x="7" y="42"/>
                    <a:pt x="7" y="42"/>
                    <a:pt x="7" y="42"/>
                  </a:cubicBezTo>
                  <a:cubicBezTo>
                    <a:pt x="7" y="43"/>
                    <a:pt x="7" y="43"/>
                    <a:pt x="7" y="43"/>
                  </a:cubicBezTo>
                  <a:cubicBezTo>
                    <a:pt x="6" y="43"/>
                    <a:pt x="6" y="44"/>
                    <a:pt x="7" y="44"/>
                  </a:cubicBezTo>
                  <a:lnTo>
                    <a:pt x="5" y="44"/>
                  </a:lnTo>
                  <a:cubicBezTo>
                    <a:pt x="5" y="44"/>
                    <a:pt x="5" y="43"/>
                    <a:pt x="5" y="43"/>
                  </a:cubicBezTo>
                  <a:cubicBezTo>
                    <a:pt x="5" y="43"/>
                    <a:pt x="6" y="43"/>
                    <a:pt x="6" y="43"/>
                  </a:cubicBezTo>
                  <a:cubicBezTo>
                    <a:pt x="6" y="43"/>
                    <a:pt x="6" y="42"/>
                    <a:pt x="6" y="42"/>
                  </a:cubicBezTo>
                  <a:cubicBezTo>
                    <a:pt x="7" y="42"/>
                    <a:pt x="7" y="42"/>
                    <a:pt x="7" y="41"/>
                  </a:cubicBezTo>
                  <a:close/>
                  <a:moveTo>
                    <a:pt x="10" y="44"/>
                  </a:moveTo>
                  <a:cubicBezTo>
                    <a:pt x="10" y="44"/>
                    <a:pt x="10" y="44"/>
                    <a:pt x="11" y="44"/>
                  </a:cubicBezTo>
                  <a:cubicBezTo>
                    <a:pt x="11" y="43"/>
                    <a:pt x="11" y="43"/>
                    <a:pt x="12" y="43"/>
                  </a:cubicBezTo>
                  <a:cubicBezTo>
                    <a:pt x="12" y="42"/>
                    <a:pt x="12" y="42"/>
                    <a:pt x="12" y="42"/>
                  </a:cubicBezTo>
                  <a:cubicBezTo>
                    <a:pt x="11" y="41"/>
                    <a:pt x="11" y="41"/>
                    <a:pt x="10" y="41"/>
                  </a:cubicBezTo>
                  <a:cubicBezTo>
                    <a:pt x="10" y="42"/>
                    <a:pt x="10" y="42"/>
                    <a:pt x="10" y="42"/>
                  </a:cubicBezTo>
                  <a:cubicBezTo>
                    <a:pt x="10" y="43"/>
                    <a:pt x="10" y="43"/>
                    <a:pt x="10" y="44"/>
                  </a:cubicBezTo>
                  <a:close/>
                  <a:moveTo>
                    <a:pt x="18" y="42"/>
                  </a:moveTo>
                  <a:cubicBezTo>
                    <a:pt x="19" y="42"/>
                    <a:pt x="19" y="42"/>
                    <a:pt x="20" y="42"/>
                  </a:cubicBezTo>
                  <a:cubicBezTo>
                    <a:pt x="21" y="43"/>
                    <a:pt x="21" y="42"/>
                    <a:pt x="21" y="41"/>
                  </a:cubicBezTo>
                  <a:cubicBezTo>
                    <a:pt x="21" y="41"/>
                    <a:pt x="20" y="41"/>
                    <a:pt x="19" y="41"/>
                  </a:cubicBezTo>
                  <a:cubicBezTo>
                    <a:pt x="19" y="41"/>
                    <a:pt x="19" y="41"/>
                    <a:pt x="18" y="40"/>
                  </a:cubicBezTo>
                  <a:lnTo>
                    <a:pt x="18" y="42"/>
                  </a:lnTo>
                  <a:close/>
                  <a:moveTo>
                    <a:pt x="15" y="40"/>
                  </a:moveTo>
                  <a:cubicBezTo>
                    <a:pt x="14" y="40"/>
                    <a:pt x="14" y="40"/>
                    <a:pt x="14" y="40"/>
                  </a:cubicBezTo>
                  <a:cubicBezTo>
                    <a:pt x="14" y="40"/>
                    <a:pt x="13" y="39"/>
                    <a:pt x="13" y="40"/>
                  </a:cubicBezTo>
                  <a:cubicBezTo>
                    <a:pt x="12" y="40"/>
                    <a:pt x="12" y="40"/>
                    <a:pt x="13" y="41"/>
                  </a:cubicBezTo>
                  <a:cubicBezTo>
                    <a:pt x="13" y="41"/>
                    <a:pt x="13" y="41"/>
                    <a:pt x="14" y="41"/>
                  </a:cubicBezTo>
                  <a:cubicBezTo>
                    <a:pt x="14" y="41"/>
                    <a:pt x="14" y="41"/>
                    <a:pt x="15" y="41"/>
                  </a:cubicBezTo>
                  <a:cubicBezTo>
                    <a:pt x="15" y="41"/>
                    <a:pt x="15" y="41"/>
                    <a:pt x="15" y="40"/>
                  </a:cubicBezTo>
                  <a:close/>
                  <a:moveTo>
                    <a:pt x="9" y="39"/>
                  </a:moveTo>
                  <a:cubicBezTo>
                    <a:pt x="9" y="39"/>
                    <a:pt x="9" y="39"/>
                    <a:pt x="10" y="39"/>
                  </a:cubicBezTo>
                  <a:cubicBezTo>
                    <a:pt x="10" y="39"/>
                    <a:pt x="11" y="39"/>
                    <a:pt x="11" y="39"/>
                  </a:cubicBezTo>
                  <a:cubicBezTo>
                    <a:pt x="11" y="38"/>
                    <a:pt x="11" y="38"/>
                    <a:pt x="11" y="37"/>
                  </a:cubicBezTo>
                  <a:cubicBezTo>
                    <a:pt x="11" y="37"/>
                    <a:pt x="10" y="37"/>
                    <a:pt x="10" y="37"/>
                  </a:cubicBezTo>
                  <a:cubicBezTo>
                    <a:pt x="10" y="37"/>
                    <a:pt x="9" y="38"/>
                    <a:pt x="9" y="38"/>
                  </a:cubicBezTo>
                  <a:cubicBezTo>
                    <a:pt x="9" y="38"/>
                    <a:pt x="9" y="38"/>
                    <a:pt x="9" y="39"/>
                  </a:cubicBezTo>
                  <a:close/>
                  <a:moveTo>
                    <a:pt x="39" y="38"/>
                  </a:moveTo>
                  <a:cubicBezTo>
                    <a:pt x="39" y="38"/>
                    <a:pt x="39" y="37"/>
                    <a:pt x="39" y="37"/>
                  </a:cubicBezTo>
                  <a:cubicBezTo>
                    <a:pt x="39" y="37"/>
                    <a:pt x="38" y="36"/>
                    <a:pt x="38" y="36"/>
                  </a:cubicBezTo>
                  <a:cubicBezTo>
                    <a:pt x="38" y="38"/>
                    <a:pt x="38" y="38"/>
                    <a:pt x="39" y="38"/>
                  </a:cubicBezTo>
                  <a:close/>
                  <a:moveTo>
                    <a:pt x="1" y="39"/>
                  </a:moveTo>
                  <a:cubicBezTo>
                    <a:pt x="2" y="39"/>
                    <a:pt x="2" y="39"/>
                    <a:pt x="2" y="39"/>
                  </a:cubicBezTo>
                  <a:cubicBezTo>
                    <a:pt x="2" y="39"/>
                    <a:pt x="3" y="39"/>
                    <a:pt x="3" y="38"/>
                  </a:cubicBezTo>
                  <a:cubicBezTo>
                    <a:pt x="3" y="38"/>
                    <a:pt x="3" y="38"/>
                    <a:pt x="4" y="37"/>
                  </a:cubicBezTo>
                  <a:cubicBezTo>
                    <a:pt x="4" y="37"/>
                    <a:pt x="4" y="37"/>
                    <a:pt x="5" y="37"/>
                  </a:cubicBezTo>
                  <a:cubicBezTo>
                    <a:pt x="5" y="36"/>
                    <a:pt x="5" y="36"/>
                    <a:pt x="4" y="36"/>
                  </a:cubicBezTo>
                  <a:cubicBezTo>
                    <a:pt x="4" y="36"/>
                    <a:pt x="3" y="36"/>
                    <a:pt x="3" y="36"/>
                  </a:cubicBezTo>
                  <a:cubicBezTo>
                    <a:pt x="3" y="36"/>
                    <a:pt x="3" y="37"/>
                    <a:pt x="3" y="37"/>
                  </a:cubicBezTo>
                  <a:cubicBezTo>
                    <a:pt x="2" y="37"/>
                    <a:pt x="2" y="37"/>
                    <a:pt x="2" y="37"/>
                  </a:cubicBezTo>
                  <a:cubicBezTo>
                    <a:pt x="2" y="37"/>
                    <a:pt x="2" y="38"/>
                    <a:pt x="1" y="38"/>
                  </a:cubicBezTo>
                  <a:cubicBezTo>
                    <a:pt x="1" y="38"/>
                    <a:pt x="1" y="38"/>
                    <a:pt x="1" y="39"/>
                  </a:cubicBezTo>
                  <a:close/>
                  <a:moveTo>
                    <a:pt x="11" y="11"/>
                  </a:moveTo>
                  <a:cubicBezTo>
                    <a:pt x="11" y="11"/>
                    <a:pt x="12" y="11"/>
                    <a:pt x="13" y="11"/>
                  </a:cubicBezTo>
                  <a:cubicBezTo>
                    <a:pt x="13" y="11"/>
                    <a:pt x="14" y="10"/>
                    <a:pt x="13" y="10"/>
                  </a:cubicBezTo>
                  <a:cubicBezTo>
                    <a:pt x="13" y="10"/>
                    <a:pt x="12" y="10"/>
                    <a:pt x="12" y="10"/>
                  </a:cubicBezTo>
                  <a:cubicBezTo>
                    <a:pt x="12" y="10"/>
                    <a:pt x="12" y="11"/>
                    <a:pt x="11" y="11"/>
                  </a:cubicBezTo>
                  <a:close/>
                  <a:moveTo>
                    <a:pt x="20" y="10"/>
                  </a:moveTo>
                  <a:cubicBezTo>
                    <a:pt x="20" y="10"/>
                    <a:pt x="20" y="11"/>
                    <a:pt x="21" y="10"/>
                  </a:cubicBezTo>
                  <a:cubicBezTo>
                    <a:pt x="21" y="10"/>
                    <a:pt x="21" y="9"/>
                    <a:pt x="21" y="9"/>
                  </a:cubicBezTo>
                  <a:cubicBezTo>
                    <a:pt x="21" y="9"/>
                    <a:pt x="20" y="9"/>
                    <a:pt x="20" y="9"/>
                  </a:cubicBezTo>
                  <a:cubicBezTo>
                    <a:pt x="20" y="9"/>
                    <a:pt x="20" y="10"/>
                    <a:pt x="20" y="10"/>
                  </a:cubicBezTo>
                  <a:close/>
                  <a:moveTo>
                    <a:pt x="31" y="10"/>
                  </a:moveTo>
                  <a:cubicBezTo>
                    <a:pt x="31" y="10"/>
                    <a:pt x="31" y="9"/>
                    <a:pt x="30" y="9"/>
                  </a:cubicBezTo>
                  <a:cubicBezTo>
                    <a:pt x="30" y="8"/>
                    <a:pt x="29" y="8"/>
                    <a:pt x="28" y="8"/>
                  </a:cubicBezTo>
                  <a:cubicBezTo>
                    <a:pt x="28" y="10"/>
                    <a:pt x="29" y="10"/>
                    <a:pt x="31" y="10"/>
                  </a:cubicBezTo>
                  <a:close/>
                  <a:moveTo>
                    <a:pt x="19" y="10"/>
                  </a:moveTo>
                  <a:cubicBezTo>
                    <a:pt x="19" y="9"/>
                    <a:pt x="19" y="9"/>
                    <a:pt x="19" y="8"/>
                  </a:cubicBezTo>
                  <a:cubicBezTo>
                    <a:pt x="19" y="7"/>
                    <a:pt x="19" y="7"/>
                    <a:pt x="18" y="7"/>
                  </a:cubicBezTo>
                  <a:cubicBezTo>
                    <a:pt x="18" y="8"/>
                    <a:pt x="18" y="8"/>
                    <a:pt x="18" y="9"/>
                  </a:cubicBezTo>
                  <a:cubicBezTo>
                    <a:pt x="18" y="9"/>
                    <a:pt x="19" y="10"/>
                    <a:pt x="19" y="10"/>
                  </a:cubicBezTo>
                  <a:close/>
                  <a:moveTo>
                    <a:pt x="31" y="7"/>
                  </a:moveTo>
                  <a:cubicBezTo>
                    <a:pt x="32" y="7"/>
                    <a:pt x="31" y="6"/>
                    <a:pt x="31" y="6"/>
                  </a:cubicBezTo>
                  <a:cubicBezTo>
                    <a:pt x="31" y="6"/>
                    <a:pt x="30" y="6"/>
                    <a:pt x="29" y="6"/>
                  </a:cubicBezTo>
                  <a:cubicBezTo>
                    <a:pt x="29" y="7"/>
                    <a:pt x="29" y="7"/>
                    <a:pt x="30" y="8"/>
                  </a:cubicBezTo>
                  <a:cubicBezTo>
                    <a:pt x="31" y="8"/>
                    <a:pt x="31" y="8"/>
                    <a:pt x="31" y="7"/>
                  </a:cubicBezTo>
                  <a:close/>
                  <a:moveTo>
                    <a:pt x="26" y="8"/>
                  </a:moveTo>
                  <a:cubicBezTo>
                    <a:pt x="26" y="9"/>
                    <a:pt x="25" y="9"/>
                    <a:pt x="24" y="9"/>
                  </a:cubicBezTo>
                  <a:cubicBezTo>
                    <a:pt x="24" y="10"/>
                    <a:pt x="24" y="10"/>
                    <a:pt x="25" y="10"/>
                  </a:cubicBezTo>
                  <a:cubicBezTo>
                    <a:pt x="25" y="10"/>
                    <a:pt x="25" y="10"/>
                    <a:pt x="25" y="10"/>
                  </a:cubicBezTo>
                  <a:cubicBezTo>
                    <a:pt x="26" y="10"/>
                    <a:pt x="26" y="9"/>
                    <a:pt x="26" y="9"/>
                  </a:cubicBezTo>
                  <a:cubicBezTo>
                    <a:pt x="27" y="9"/>
                    <a:pt x="27" y="9"/>
                    <a:pt x="27" y="8"/>
                  </a:cubicBezTo>
                  <a:cubicBezTo>
                    <a:pt x="27" y="8"/>
                    <a:pt x="27" y="7"/>
                    <a:pt x="26" y="6"/>
                  </a:cubicBezTo>
                  <a:cubicBezTo>
                    <a:pt x="26" y="6"/>
                    <a:pt x="25" y="5"/>
                    <a:pt x="25" y="5"/>
                  </a:cubicBezTo>
                  <a:cubicBezTo>
                    <a:pt x="25" y="5"/>
                    <a:pt x="25" y="6"/>
                    <a:pt x="25" y="6"/>
                  </a:cubicBezTo>
                  <a:cubicBezTo>
                    <a:pt x="25" y="6"/>
                    <a:pt x="25" y="6"/>
                    <a:pt x="25" y="7"/>
                  </a:cubicBezTo>
                  <a:cubicBezTo>
                    <a:pt x="25" y="7"/>
                    <a:pt x="26" y="7"/>
                    <a:pt x="26" y="7"/>
                  </a:cubicBezTo>
                  <a:cubicBezTo>
                    <a:pt x="26" y="8"/>
                    <a:pt x="26" y="8"/>
                    <a:pt x="26" y="8"/>
                  </a:cubicBezTo>
                  <a:close/>
                  <a:moveTo>
                    <a:pt x="18" y="7"/>
                  </a:moveTo>
                  <a:cubicBezTo>
                    <a:pt x="18" y="7"/>
                    <a:pt x="18" y="6"/>
                    <a:pt x="18" y="6"/>
                  </a:cubicBezTo>
                  <a:cubicBezTo>
                    <a:pt x="18" y="5"/>
                    <a:pt x="17" y="5"/>
                    <a:pt x="17" y="5"/>
                  </a:cubicBezTo>
                  <a:cubicBezTo>
                    <a:pt x="17" y="5"/>
                    <a:pt x="16" y="6"/>
                    <a:pt x="16" y="6"/>
                  </a:cubicBezTo>
                  <a:cubicBezTo>
                    <a:pt x="17" y="7"/>
                    <a:pt x="17" y="7"/>
                    <a:pt x="18" y="7"/>
                  </a:cubicBezTo>
                  <a:close/>
                  <a:moveTo>
                    <a:pt x="5" y="5"/>
                  </a:moveTo>
                  <a:cubicBezTo>
                    <a:pt x="5" y="6"/>
                    <a:pt x="5" y="6"/>
                    <a:pt x="6" y="6"/>
                  </a:cubicBezTo>
                  <a:cubicBezTo>
                    <a:pt x="6" y="6"/>
                    <a:pt x="6" y="6"/>
                    <a:pt x="7" y="6"/>
                  </a:cubicBezTo>
                  <a:cubicBezTo>
                    <a:pt x="7" y="6"/>
                    <a:pt x="7" y="6"/>
                    <a:pt x="7" y="6"/>
                  </a:cubicBezTo>
                  <a:cubicBezTo>
                    <a:pt x="7" y="6"/>
                    <a:pt x="7" y="6"/>
                    <a:pt x="7" y="5"/>
                  </a:cubicBezTo>
                  <a:lnTo>
                    <a:pt x="5" y="5"/>
                  </a:lnTo>
                  <a:close/>
                  <a:moveTo>
                    <a:pt x="35" y="6"/>
                  </a:moveTo>
                  <a:cubicBezTo>
                    <a:pt x="35" y="6"/>
                    <a:pt x="35" y="6"/>
                    <a:pt x="35" y="5"/>
                  </a:cubicBezTo>
                  <a:cubicBezTo>
                    <a:pt x="35" y="5"/>
                    <a:pt x="35" y="4"/>
                    <a:pt x="34" y="4"/>
                  </a:cubicBezTo>
                  <a:cubicBezTo>
                    <a:pt x="34" y="5"/>
                    <a:pt x="34" y="5"/>
                    <a:pt x="34" y="5"/>
                  </a:cubicBezTo>
                  <a:cubicBezTo>
                    <a:pt x="34" y="6"/>
                    <a:pt x="34" y="6"/>
                    <a:pt x="35" y="6"/>
                  </a:cubicBezTo>
                  <a:close/>
                  <a:moveTo>
                    <a:pt x="11" y="1"/>
                  </a:moveTo>
                  <a:cubicBezTo>
                    <a:pt x="11" y="2"/>
                    <a:pt x="11" y="3"/>
                    <a:pt x="12" y="3"/>
                  </a:cubicBezTo>
                  <a:cubicBezTo>
                    <a:pt x="12" y="3"/>
                    <a:pt x="13" y="3"/>
                    <a:pt x="13" y="3"/>
                  </a:cubicBezTo>
                  <a:cubicBezTo>
                    <a:pt x="14" y="3"/>
                    <a:pt x="14" y="3"/>
                    <a:pt x="14" y="3"/>
                  </a:cubicBezTo>
                  <a:cubicBezTo>
                    <a:pt x="15" y="3"/>
                    <a:pt x="15" y="2"/>
                    <a:pt x="15" y="1"/>
                  </a:cubicBezTo>
                  <a:cubicBezTo>
                    <a:pt x="14" y="1"/>
                    <a:pt x="14" y="1"/>
                    <a:pt x="13" y="1"/>
                  </a:cubicBezTo>
                  <a:cubicBezTo>
                    <a:pt x="12" y="1"/>
                    <a:pt x="12" y="1"/>
                    <a:pt x="11" y="1"/>
                  </a:cubicBezTo>
                  <a:close/>
                  <a:moveTo>
                    <a:pt x="5" y="39"/>
                  </a:moveTo>
                  <a:cubicBezTo>
                    <a:pt x="5" y="39"/>
                    <a:pt x="5" y="39"/>
                    <a:pt x="5" y="39"/>
                  </a:cubicBezTo>
                  <a:cubicBezTo>
                    <a:pt x="5" y="39"/>
                    <a:pt x="5" y="40"/>
                    <a:pt x="6" y="40"/>
                  </a:cubicBezTo>
                  <a:cubicBezTo>
                    <a:pt x="6" y="40"/>
                    <a:pt x="6" y="40"/>
                    <a:pt x="6" y="40"/>
                  </a:cubicBezTo>
                  <a:cubicBezTo>
                    <a:pt x="7" y="41"/>
                    <a:pt x="7" y="41"/>
                    <a:pt x="7" y="41"/>
                  </a:cubicBezTo>
                  <a:cubicBezTo>
                    <a:pt x="6" y="41"/>
                    <a:pt x="5" y="41"/>
                    <a:pt x="5" y="41"/>
                  </a:cubicBezTo>
                  <a:cubicBezTo>
                    <a:pt x="5" y="41"/>
                    <a:pt x="5" y="42"/>
                    <a:pt x="5" y="42"/>
                  </a:cubicBezTo>
                  <a:cubicBezTo>
                    <a:pt x="4" y="42"/>
                    <a:pt x="4" y="42"/>
                    <a:pt x="4" y="43"/>
                  </a:cubicBezTo>
                  <a:cubicBezTo>
                    <a:pt x="4" y="43"/>
                    <a:pt x="3" y="43"/>
                    <a:pt x="3" y="42"/>
                  </a:cubicBezTo>
                  <a:cubicBezTo>
                    <a:pt x="3" y="42"/>
                    <a:pt x="3" y="41"/>
                    <a:pt x="3" y="41"/>
                  </a:cubicBezTo>
                  <a:cubicBezTo>
                    <a:pt x="4" y="41"/>
                    <a:pt x="4" y="41"/>
                    <a:pt x="5" y="41"/>
                  </a:cubicBezTo>
                  <a:cubicBezTo>
                    <a:pt x="4" y="41"/>
                    <a:pt x="4" y="40"/>
                    <a:pt x="3" y="40"/>
                  </a:cubicBezTo>
                  <a:cubicBezTo>
                    <a:pt x="2" y="41"/>
                    <a:pt x="1" y="41"/>
                    <a:pt x="0" y="40"/>
                  </a:cubicBezTo>
                  <a:lnTo>
                    <a:pt x="0" y="4"/>
                  </a:lnTo>
                  <a:cubicBezTo>
                    <a:pt x="1" y="4"/>
                    <a:pt x="1" y="4"/>
                    <a:pt x="1" y="4"/>
                  </a:cubicBezTo>
                  <a:cubicBezTo>
                    <a:pt x="1" y="4"/>
                    <a:pt x="1" y="4"/>
                    <a:pt x="2" y="4"/>
                  </a:cubicBezTo>
                  <a:cubicBezTo>
                    <a:pt x="2" y="3"/>
                    <a:pt x="2" y="2"/>
                    <a:pt x="1" y="2"/>
                  </a:cubicBezTo>
                  <a:cubicBezTo>
                    <a:pt x="1" y="2"/>
                    <a:pt x="0" y="1"/>
                    <a:pt x="0" y="1"/>
                  </a:cubicBezTo>
                  <a:lnTo>
                    <a:pt x="17" y="1"/>
                  </a:lnTo>
                  <a:cubicBezTo>
                    <a:pt x="17" y="1"/>
                    <a:pt x="17" y="1"/>
                    <a:pt x="16" y="1"/>
                  </a:cubicBezTo>
                  <a:cubicBezTo>
                    <a:pt x="16" y="1"/>
                    <a:pt x="16" y="2"/>
                    <a:pt x="16" y="2"/>
                  </a:cubicBezTo>
                  <a:cubicBezTo>
                    <a:pt x="17" y="2"/>
                    <a:pt x="18" y="2"/>
                    <a:pt x="19" y="2"/>
                  </a:cubicBezTo>
                  <a:cubicBezTo>
                    <a:pt x="19" y="2"/>
                    <a:pt x="20" y="1"/>
                    <a:pt x="21" y="1"/>
                  </a:cubicBezTo>
                  <a:cubicBezTo>
                    <a:pt x="21" y="1"/>
                    <a:pt x="21" y="2"/>
                    <a:pt x="21" y="3"/>
                  </a:cubicBezTo>
                  <a:cubicBezTo>
                    <a:pt x="22" y="4"/>
                    <a:pt x="22" y="5"/>
                    <a:pt x="22" y="5"/>
                  </a:cubicBezTo>
                  <a:cubicBezTo>
                    <a:pt x="23" y="5"/>
                    <a:pt x="23" y="5"/>
                    <a:pt x="23" y="4"/>
                  </a:cubicBezTo>
                  <a:cubicBezTo>
                    <a:pt x="23" y="4"/>
                    <a:pt x="23" y="3"/>
                    <a:pt x="23" y="2"/>
                  </a:cubicBezTo>
                  <a:cubicBezTo>
                    <a:pt x="24" y="1"/>
                    <a:pt x="27" y="0"/>
                    <a:pt x="30" y="1"/>
                  </a:cubicBezTo>
                  <a:cubicBezTo>
                    <a:pt x="30" y="1"/>
                    <a:pt x="29" y="1"/>
                    <a:pt x="29" y="2"/>
                  </a:cubicBezTo>
                  <a:cubicBezTo>
                    <a:pt x="29" y="2"/>
                    <a:pt x="30" y="3"/>
                    <a:pt x="30" y="3"/>
                  </a:cubicBezTo>
                  <a:cubicBezTo>
                    <a:pt x="31" y="3"/>
                    <a:pt x="31" y="3"/>
                    <a:pt x="31" y="2"/>
                  </a:cubicBezTo>
                  <a:cubicBezTo>
                    <a:pt x="31" y="2"/>
                    <a:pt x="31" y="1"/>
                    <a:pt x="31" y="1"/>
                  </a:cubicBezTo>
                  <a:lnTo>
                    <a:pt x="40" y="1"/>
                  </a:lnTo>
                  <a:cubicBezTo>
                    <a:pt x="40" y="2"/>
                    <a:pt x="40" y="3"/>
                    <a:pt x="40" y="4"/>
                  </a:cubicBezTo>
                  <a:cubicBezTo>
                    <a:pt x="40" y="5"/>
                    <a:pt x="40" y="5"/>
                    <a:pt x="40" y="6"/>
                  </a:cubicBezTo>
                  <a:cubicBezTo>
                    <a:pt x="40" y="7"/>
                    <a:pt x="40" y="7"/>
                    <a:pt x="39" y="7"/>
                  </a:cubicBezTo>
                  <a:cubicBezTo>
                    <a:pt x="39" y="6"/>
                    <a:pt x="38" y="6"/>
                    <a:pt x="37" y="6"/>
                  </a:cubicBezTo>
                  <a:cubicBezTo>
                    <a:pt x="37" y="6"/>
                    <a:pt x="37" y="6"/>
                    <a:pt x="37" y="5"/>
                  </a:cubicBezTo>
                  <a:cubicBezTo>
                    <a:pt x="37" y="5"/>
                    <a:pt x="37" y="5"/>
                    <a:pt x="37" y="5"/>
                  </a:cubicBezTo>
                  <a:cubicBezTo>
                    <a:pt x="37" y="5"/>
                    <a:pt x="38" y="4"/>
                    <a:pt x="38" y="4"/>
                  </a:cubicBezTo>
                  <a:cubicBezTo>
                    <a:pt x="38" y="4"/>
                    <a:pt x="38" y="4"/>
                    <a:pt x="37" y="3"/>
                  </a:cubicBezTo>
                  <a:cubicBezTo>
                    <a:pt x="36" y="4"/>
                    <a:pt x="36" y="4"/>
                    <a:pt x="36" y="5"/>
                  </a:cubicBezTo>
                  <a:cubicBezTo>
                    <a:pt x="35" y="6"/>
                    <a:pt x="35" y="7"/>
                    <a:pt x="35" y="8"/>
                  </a:cubicBezTo>
                  <a:cubicBezTo>
                    <a:pt x="35" y="8"/>
                    <a:pt x="36" y="8"/>
                    <a:pt x="36" y="7"/>
                  </a:cubicBezTo>
                  <a:cubicBezTo>
                    <a:pt x="36" y="7"/>
                    <a:pt x="36" y="7"/>
                    <a:pt x="37" y="6"/>
                  </a:cubicBezTo>
                  <a:cubicBezTo>
                    <a:pt x="37" y="7"/>
                    <a:pt x="37" y="7"/>
                    <a:pt x="38" y="8"/>
                  </a:cubicBezTo>
                  <a:cubicBezTo>
                    <a:pt x="38" y="9"/>
                    <a:pt x="38" y="9"/>
                    <a:pt x="38" y="10"/>
                  </a:cubicBezTo>
                  <a:cubicBezTo>
                    <a:pt x="39" y="10"/>
                    <a:pt x="39" y="10"/>
                    <a:pt x="39" y="9"/>
                  </a:cubicBezTo>
                  <a:cubicBezTo>
                    <a:pt x="39" y="9"/>
                    <a:pt x="39" y="9"/>
                    <a:pt x="40" y="9"/>
                  </a:cubicBezTo>
                  <a:cubicBezTo>
                    <a:pt x="40" y="9"/>
                    <a:pt x="40" y="9"/>
                    <a:pt x="40" y="9"/>
                  </a:cubicBezTo>
                  <a:cubicBezTo>
                    <a:pt x="40" y="8"/>
                    <a:pt x="40" y="9"/>
                    <a:pt x="40" y="9"/>
                  </a:cubicBezTo>
                  <a:lnTo>
                    <a:pt x="40" y="38"/>
                  </a:lnTo>
                  <a:cubicBezTo>
                    <a:pt x="40" y="38"/>
                    <a:pt x="39" y="38"/>
                    <a:pt x="39" y="39"/>
                  </a:cubicBezTo>
                  <a:cubicBezTo>
                    <a:pt x="39" y="39"/>
                    <a:pt x="39" y="39"/>
                    <a:pt x="38" y="40"/>
                  </a:cubicBezTo>
                  <a:cubicBezTo>
                    <a:pt x="39" y="41"/>
                    <a:pt x="39" y="41"/>
                    <a:pt x="40" y="41"/>
                  </a:cubicBezTo>
                  <a:cubicBezTo>
                    <a:pt x="40" y="42"/>
                    <a:pt x="40" y="43"/>
                    <a:pt x="40" y="44"/>
                  </a:cubicBezTo>
                  <a:lnTo>
                    <a:pt x="37" y="44"/>
                  </a:lnTo>
                  <a:cubicBezTo>
                    <a:pt x="37" y="44"/>
                    <a:pt x="37" y="43"/>
                    <a:pt x="38" y="43"/>
                  </a:cubicBezTo>
                  <a:cubicBezTo>
                    <a:pt x="38" y="43"/>
                    <a:pt x="38" y="43"/>
                    <a:pt x="38" y="43"/>
                  </a:cubicBezTo>
                  <a:cubicBezTo>
                    <a:pt x="36" y="42"/>
                    <a:pt x="36" y="43"/>
                    <a:pt x="36" y="44"/>
                  </a:cubicBezTo>
                  <a:cubicBezTo>
                    <a:pt x="34" y="44"/>
                    <a:pt x="32" y="44"/>
                    <a:pt x="29" y="44"/>
                  </a:cubicBezTo>
                  <a:cubicBezTo>
                    <a:pt x="27" y="44"/>
                    <a:pt x="25" y="44"/>
                    <a:pt x="24" y="44"/>
                  </a:cubicBezTo>
                  <a:cubicBezTo>
                    <a:pt x="23" y="44"/>
                    <a:pt x="23" y="43"/>
                    <a:pt x="22" y="44"/>
                  </a:cubicBezTo>
                  <a:cubicBezTo>
                    <a:pt x="21" y="44"/>
                    <a:pt x="20" y="44"/>
                    <a:pt x="19" y="44"/>
                  </a:cubicBezTo>
                  <a:cubicBezTo>
                    <a:pt x="18" y="44"/>
                    <a:pt x="17" y="44"/>
                    <a:pt x="16" y="44"/>
                  </a:cubicBezTo>
                  <a:cubicBezTo>
                    <a:pt x="15" y="44"/>
                    <a:pt x="14" y="44"/>
                    <a:pt x="14" y="43"/>
                  </a:cubicBezTo>
                  <a:cubicBezTo>
                    <a:pt x="13" y="44"/>
                    <a:pt x="11" y="45"/>
                    <a:pt x="8" y="44"/>
                  </a:cubicBezTo>
                  <a:cubicBezTo>
                    <a:pt x="9" y="43"/>
                    <a:pt x="9" y="43"/>
                    <a:pt x="9" y="42"/>
                  </a:cubicBezTo>
                  <a:cubicBezTo>
                    <a:pt x="9" y="42"/>
                    <a:pt x="8" y="41"/>
                    <a:pt x="8" y="41"/>
                  </a:cubicBezTo>
                  <a:cubicBezTo>
                    <a:pt x="8" y="40"/>
                    <a:pt x="7" y="40"/>
                    <a:pt x="7" y="40"/>
                  </a:cubicBezTo>
                  <a:cubicBezTo>
                    <a:pt x="6" y="39"/>
                    <a:pt x="6"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68">
              <a:extLst>
                <a:ext uri="{FF2B5EF4-FFF2-40B4-BE49-F238E27FC236}">
                  <a16:creationId xmlns:a16="http://schemas.microsoft.com/office/drawing/2014/main" id="{554F191F-392C-4AD2-A44E-C2A77F7D264C}"/>
                </a:ext>
              </a:extLst>
            </p:cNvPr>
            <p:cNvSpPr>
              <a:spLocks noEditPoints="1"/>
            </p:cNvSpPr>
            <p:nvPr/>
          </p:nvSpPr>
          <p:spPr bwMode="auto">
            <a:xfrm>
              <a:off x="3607745"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3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6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1 w 131"/>
                <a:gd name="T87" fmla="*/ 37 h 221"/>
                <a:gd name="T88" fmla="*/ 62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5"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6"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2" y="220"/>
                    <a:pt x="62" y="220"/>
                    <a:pt x="61" y="219"/>
                  </a:cubicBezTo>
                  <a:cubicBezTo>
                    <a:pt x="61" y="219"/>
                    <a:pt x="60" y="219"/>
                    <a:pt x="60" y="220"/>
                  </a:cubicBezTo>
                  <a:cubicBezTo>
                    <a:pt x="60"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2"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7" y="211"/>
                    <a:pt x="77" y="211"/>
                    <a:pt x="77" y="211"/>
                  </a:cubicBezTo>
                  <a:cubicBezTo>
                    <a:pt x="77" y="211"/>
                    <a:pt x="77"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5" y="210"/>
                    <a:pt x="25" y="210"/>
                  </a:cubicBezTo>
                  <a:cubicBezTo>
                    <a:pt x="25" y="210"/>
                    <a:pt x="25" y="210"/>
                    <a:pt x="25" y="209"/>
                  </a:cubicBezTo>
                  <a:close/>
                  <a:moveTo>
                    <a:pt x="94" y="209"/>
                  </a:moveTo>
                  <a:cubicBezTo>
                    <a:pt x="94" y="209"/>
                    <a:pt x="94" y="209"/>
                    <a:pt x="94" y="209"/>
                  </a:cubicBezTo>
                  <a:cubicBezTo>
                    <a:pt x="93" y="209"/>
                    <a:pt x="93" y="209"/>
                    <a:pt x="94"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8" y="208"/>
                    <a:pt x="107" y="208"/>
                    <a:pt x="107" y="208"/>
                  </a:cubicBezTo>
                  <a:cubicBezTo>
                    <a:pt x="107" y="209"/>
                    <a:pt x="107" y="209"/>
                    <a:pt x="108" y="209"/>
                  </a:cubicBezTo>
                  <a:cubicBezTo>
                    <a:pt x="108" y="209"/>
                    <a:pt x="108" y="209"/>
                    <a:pt x="108" y="208"/>
                  </a:cubicBezTo>
                  <a:close/>
                  <a:moveTo>
                    <a:pt x="100" y="210"/>
                  </a:moveTo>
                  <a:cubicBezTo>
                    <a:pt x="101" y="210"/>
                    <a:pt x="102" y="209"/>
                    <a:pt x="102" y="208"/>
                  </a:cubicBezTo>
                  <a:cubicBezTo>
                    <a:pt x="102" y="208"/>
                    <a:pt x="101" y="208"/>
                    <a:pt x="101"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100"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8" y="208"/>
                    <a:pt x="28" y="208"/>
                    <a:pt x="27" y="208"/>
                  </a:cubicBezTo>
                  <a:close/>
                  <a:moveTo>
                    <a:pt x="93" y="207"/>
                  </a:moveTo>
                  <a:cubicBezTo>
                    <a:pt x="92" y="207"/>
                    <a:pt x="92" y="207"/>
                    <a:pt x="92" y="207"/>
                  </a:cubicBezTo>
                  <a:cubicBezTo>
                    <a:pt x="92" y="208"/>
                    <a:pt x="92" y="208"/>
                    <a:pt x="92" y="208"/>
                  </a:cubicBezTo>
                  <a:cubicBezTo>
                    <a:pt x="92" y="208"/>
                    <a:pt x="92" y="208"/>
                    <a:pt x="92" y="208"/>
                  </a:cubicBezTo>
                  <a:cubicBezTo>
                    <a:pt x="93" y="208"/>
                    <a:pt x="93" y="208"/>
                    <a:pt x="93"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90"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6"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1" y="205"/>
                    <a:pt x="91" y="204"/>
                  </a:cubicBezTo>
                  <a:close/>
                  <a:moveTo>
                    <a:pt x="84" y="204"/>
                  </a:moveTo>
                  <a:cubicBezTo>
                    <a:pt x="84" y="204"/>
                    <a:pt x="84" y="204"/>
                    <a:pt x="84" y="204"/>
                  </a:cubicBezTo>
                  <a:cubicBezTo>
                    <a:pt x="83" y="204"/>
                    <a:pt x="83" y="204"/>
                    <a:pt x="83" y="204"/>
                  </a:cubicBezTo>
                  <a:cubicBezTo>
                    <a:pt x="83" y="205"/>
                    <a:pt x="83" y="205"/>
                    <a:pt x="84"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3" y="204"/>
                  </a:moveTo>
                  <a:lnTo>
                    <a:pt x="94" y="204"/>
                  </a:lnTo>
                  <a:lnTo>
                    <a:pt x="94" y="203"/>
                  </a:lnTo>
                  <a:lnTo>
                    <a:pt x="93" y="203"/>
                  </a:lnTo>
                  <a:lnTo>
                    <a:pt x="93"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5"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1"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3" y="192"/>
                  </a:moveTo>
                  <a:cubicBezTo>
                    <a:pt x="92" y="192"/>
                    <a:pt x="92" y="192"/>
                    <a:pt x="92" y="192"/>
                  </a:cubicBezTo>
                  <a:cubicBezTo>
                    <a:pt x="92" y="192"/>
                    <a:pt x="91" y="192"/>
                    <a:pt x="91" y="192"/>
                  </a:cubicBezTo>
                  <a:cubicBezTo>
                    <a:pt x="92" y="192"/>
                    <a:pt x="92" y="192"/>
                    <a:pt x="92" y="192"/>
                  </a:cubicBezTo>
                  <a:cubicBezTo>
                    <a:pt x="92" y="192"/>
                    <a:pt x="93" y="192"/>
                    <a:pt x="93"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10" y="190"/>
                  </a:cubicBezTo>
                  <a:cubicBezTo>
                    <a:pt x="109" y="190"/>
                    <a:pt x="109" y="190"/>
                    <a:pt x="109" y="190"/>
                  </a:cubicBezTo>
                  <a:cubicBezTo>
                    <a:pt x="110"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7" y="189"/>
                    <a:pt x="56" y="189"/>
                    <a:pt x="56" y="189"/>
                  </a:cubicBezTo>
                  <a:cubicBezTo>
                    <a:pt x="56" y="189"/>
                    <a:pt x="56" y="189"/>
                    <a:pt x="56" y="190"/>
                  </a:cubicBezTo>
                  <a:cubicBezTo>
                    <a:pt x="56" y="190"/>
                    <a:pt x="56" y="190"/>
                    <a:pt x="57"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4" y="189"/>
                    <a:pt x="54" y="190"/>
                    <a:pt x="54" y="190"/>
                  </a:cubicBezTo>
                  <a:cubicBezTo>
                    <a:pt x="54" y="190"/>
                    <a:pt x="55" y="190"/>
                    <a:pt x="55" y="190"/>
                  </a:cubicBezTo>
                  <a:cubicBezTo>
                    <a:pt x="55" y="190"/>
                    <a:pt x="56" y="190"/>
                    <a:pt x="56" y="189"/>
                  </a:cubicBezTo>
                  <a:cubicBezTo>
                    <a:pt x="55" y="189"/>
                    <a:pt x="55" y="189"/>
                    <a:pt x="54" y="188"/>
                  </a:cubicBezTo>
                  <a:cubicBezTo>
                    <a:pt x="54" y="188"/>
                    <a:pt x="54" y="187"/>
                    <a:pt x="53" y="187"/>
                  </a:cubicBezTo>
                  <a:cubicBezTo>
                    <a:pt x="53" y="188"/>
                    <a:pt x="52" y="189"/>
                    <a:pt x="52" y="189"/>
                  </a:cubicBezTo>
                  <a:close/>
                  <a:moveTo>
                    <a:pt x="98" y="188"/>
                  </a:moveTo>
                  <a:cubicBezTo>
                    <a:pt x="98" y="188"/>
                    <a:pt x="98" y="188"/>
                    <a:pt x="98" y="188"/>
                  </a:cubicBezTo>
                  <a:cubicBezTo>
                    <a:pt x="99"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5" y="187"/>
                    <a:pt x="104" y="186"/>
                  </a:cubicBezTo>
                  <a:cubicBezTo>
                    <a:pt x="105"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9"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6"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6" y="50"/>
                    <a:pt x="16" y="50"/>
                  </a:cubicBezTo>
                  <a:close/>
                  <a:moveTo>
                    <a:pt x="17" y="44"/>
                  </a:moveTo>
                  <a:cubicBezTo>
                    <a:pt x="17" y="44"/>
                    <a:pt x="17" y="44"/>
                    <a:pt x="17" y="44"/>
                  </a:cubicBezTo>
                  <a:cubicBezTo>
                    <a:pt x="17"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1"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90"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5"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4"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4"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10"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7"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8" y="12"/>
                    <a:pt x="98" y="11"/>
                    <a:pt x="98" y="11"/>
                  </a:cubicBezTo>
                  <a:cubicBezTo>
                    <a:pt x="98" y="11"/>
                    <a:pt x="98" y="11"/>
                    <a:pt x="98" y="11"/>
                  </a:cubicBezTo>
                  <a:cubicBezTo>
                    <a:pt x="98" y="11"/>
                    <a:pt x="98" y="11"/>
                    <a:pt x="98" y="11"/>
                  </a:cubicBezTo>
                  <a:close/>
                  <a:moveTo>
                    <a:pt x="62" y="13"/>
                  </a:moveTo>
                  <a:cubicBezTo>
                    <a:pt x="62" y="13"/>
                    <a:pt x="63" y="13"/>
                    <a:pt x="63" y="13"/>
                  </a:cubicBezTo>
                  <a:cubicBezTo>
                    <a:pt x="63" y="13"/>
                    <a:pt x="63" y="13"/>
                    <a:pt x="64"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7" y="9"/>
                  </a:cubicBezTo>
                  <a:cubicBezTo>
                    <a:pt x="96" y="9"/>
                    <a:pt x="96" y="9"/>
                    <a:pt x="96" y="8"/>
                  </a:cubicBezTo>
                  <a:cubicBezTo>
                    <a:pt x="95" y="9"/>
                    <a:pt x="95" y="10"/>
                    <a:pt x="96" y="10"/>
                  </a:cubicBezTo>
                  <a:close/>
                  <a:moveTo>
                    <a:pt x="77" y="7"/>
                  </a:moveTo>
                  <a:cubicBezTo>
                    <a:pt x="77"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4"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1"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6"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2"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4"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8"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6"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5" y="212"/>
                    <a:pt x="84" y="213"/>
                  </a:cubicBezTo>
                  <a:cubicBezTo>
                    <a:pt x="85" y="214"/>
                    <a:pt x="85" y="214"/>
                    <a:pt x="86" y="214"/>
                  </a:cubicBezTo>
                  <a:cubicBezTo>
                    <a:pt x="87" y="214"/>
                    <a:pt x="88" y="214"/>
                    <a:pt x="89" y="214"/>
                  </a:cubicBezTo>
                  <a:cubicBezTo>
                    <a:pt x="90" y="213"/>
                    <a:pt x="91" y="213"/>
                    <a:pt x="92" y="213"/>
                  </a:cubicBezTo>
                  <a:cubicBezTo>
                    <a:pt x="93" y="213"/>
                    <a:pt x="93" y="214"/>
                    <a:pt x="93" y="215"/>
                  </a:cubicBezTo>
                  <a:lnTo>
                    <a:pt x="90" y="215"/>
                  </a:lnTo>
                  <a:cubicBezTo>
                    <a:pt x="89" y="216"/>
                    <a:pt x="89" y="216"/>
                    <a:pt x="88" y="216"/>
                  </a:cubicBezTo>
                  <a:cubicBezTo>
                    <a:pt x="88" y="217"/>
                    <a:pt x="88" y="217"/>
                    <a:pt x="87" y="217"/>
                  </a:cubicBezTo>
                  <a:lnTo>
                    <a:pt x="87" y="216"/>
                  </a:lnTo>
                  <a:cubicBezTo>
                    <a:pt x="86" y="216"/>
                    <a:pt x="86" y="216"/>
                    <a:pt x="85" y="217"/>
                  </a:cubicBezTo>
                  <a:cubicBezTo>
                    <a:pt x="84" y="217"/>
                    <a:pt x="84" y="218"/>
                    <a:pt x="83" y="219"/>
                  </a:cubicBezTo>
                  <a:cubicBezTo>
                    <a:pt x="83" y="218"/>
                    <a:pt x="82" y="218"/>
                    <a:pt x="82"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8"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6" y="213"/>
                    <a:pt x="56" y="212"/>
                    <a:pt x="56" y="212"/>
                  </a:cubicBezTo>
                  <a:cubicBezTo>
                    <a:pt x="56" y="212"/>
                    <a:pt x="55" y="212"/>
                    <a:pt x="55" y="212"/>
                  </a:cubicBezTo>
                  <a:cubicBezTo>
                    <a:pt x="55" y="212"/>
                    <a:pt x="55" y="212"/>
                    <a:pt x="55" y="212"/>
                  </a:cubicBezTo>
                  <a:cubicBezTo>
                    <a:pt x="55" y="213"/>
                    <a:pt x="55" y="213"/>
                    <a:pt x="55" y="213"/>
                  </a:cubicBezTo>
                  <a:cubicBezTo>
                    <a:pt x="55" y="214"/>
                    <a:pt x="55" y="214"/>
                    <a:pt x="55" y="214"/>
                  </a:cubicBezTo>
                  <a:cubicBezTo>
                    <a:pt x="55" y="214"/>
                    <a:pt x="54" y="214"/>
                    <a:pt x="54" y="214"/>
                  </a:cubicBezTo>
                  <a:cubicBezTo>
                    <a:pt x="54" y="215"/>
                    <a:pt x="54"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1" y="212"/>
                    <a:pt x="50" y="212"/>
                    <a:pt x="49" y="212"/>
                  </a:cubicBezTo>
                  <a:cubicBezTo>
                    <a:pt x="48" y="212"/>
                    <a:pt x="48" y="213"/>
                    <a:pt x="47" y="213"/>
                  </a:cubicBezTo>
                  <a:cubicBezTo>
                    <a:pt x="47" y="213"/>
                    <a:pt x="46" y="214"/>
                    <a:pt x="46" y="214"/>
                  </a:cubicBezTo>
                  <a:cubicBezTo>
                    <a:pt x="46" y="214"/>
                    <a:pt x="45" y="214"/>
                    <a:pt x="45" y="214"/>
                  </a:cubicBezTo>
                  <a:cubicBezTo>
                    <a:pt x="45" y="214"/>
                    <a:pt x="46"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7"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4"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2"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6"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 name="Freeform 69">
              <a:extLst>
                <a:ext uri="{FF2B5EF4-FFF2-40B4-BE49-F238E27FC236}">
                  <a16:creationId xmlns:a16="http://schemas.microsoft.com/office/drawing/2014/main" id="{E088A2D7-0448-4BFB-B7AB-E74EFA31654B}"/>
                </a:ext>
              </a:extLst>
            </p:cNvPr>
            <p:cNvSpPr>
              <a:spLocks noEditPoints="1"/>
            </p:cNvSpPr>
            <p:nvPr/>
          </p:nvSpPr>
          <p:spPr bwMode="auto">
            <a:xfrm>
              <a:off x="3730487"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6 w 127"/>
                <a:gd name="T17" fmla="*/ 181 h 220"/>
                <a:gd name="T18" fmla="*/ 36 w 127"/>
                <a:gd name="T19" fmla="*/ 176 h 220"/>
                <a:gd name="T20" fmla="*/ 23 w 127"/>
                <a:gd name="T21" fmla="*/ 150 h 220"/>
                <a:gd name="T22" fmla="*/ 114 w 127"/>
                <a:gd name="T23" fmla="*/ 106 h 220"/>
                <a:gd name="T24" fmla="*/ 24 w 127"/>
                <a:gd name="T25" fmla="*/ 97 h 220"/>
                <a:gd name="T26" fmla="*/ 25 w 127"/>
                <a:gd name="T27" fmla="*/ 86 h 220"/>
                <a:gd name="T28" fmla="*/ 30 w 127"/>
                <a:gd name="T29" fmla="*/ 80 h 220"/>
                <a:gd name="T30" fmla="*/ 19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0 w 127"/>
                <a:gd name="T49" fmla="*/ 36 h 220"/>
                <a:gd name="T50" fmla="*/ 14 w 127"/>
                <a:gd name="T51" fmla="*/ 36 h 220"/>
                <a:gd name="T52" fmla="*/ 9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1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6" y="1"/>
                    <a:pt x="87" y="2"/>
                    <a:pt x="87" y="2"/>
                  </a:cubicBezTo>
                  <a:cubicBezTo>
                    <a:pt x="87" y="3"/>
                    <a:pt x="87" y="3"/>
                    <a:pt x="86" y="3"/>
                  </a:cubicBezTo>
                  <a:cubicBezTo>
                    <a:pt x="85"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5"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5" y="1"/>
                    <a:pt x="56" y="1"/>
                  </a:cubicBezTo>
                  <a:close/>
                  <a:moveTo>
                    <a:pt x="53" y="2"/>
                  </a:moveTo>
                  <a:cubicBezTo>
                    <a:pt x="53" y="3"/>
                    <a:pt x="53" y="3"/>
                    <a:pt x="53" y="3"/>
                  </a:cubicBezTo>
                  <a:cubicBezTo>
                    <a:pt x="52" y="3"/>
                    <a:pt x="52" y="3"/>
                    <a:pt x="52" y="2"/>
                  </a:cubicBezTo>
                  <a:cubicBezTo>
                    <a:pt x="52" y="2"/>
                    <a:pt x="52"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6"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6" y="8"/>
                    <a:pt x="26" y="8"/>
                  </a:cubicBezTo>
                  <a:cubicBezTo>
                    <a:pt x="26" y="8"/>
                    <a:pt x="26" y="8"/>
                    <a:pt x="26" y="8"/>
                  </a:cubicBezTo>
                  <a:cubicBezTo>
                    <a:pt x="26" y="7"/>
                    <a:pt x="26" y="7"/>
                    <a:pt x="26" y="7"/>
                  </a:cubicBezTo>
                  <a:cubicBezTo>
                    <a:pt x="27" y="7"/>
                    <a:pt x="27" y="7"/>
                    <a:pt x="27" y="7"/>
                  </a:cubicBezTo>
                  <a:close/>
                  <a:moveTo>
                    <a:pt x="48" y="9"/>
                  </a:moveTo>
                  <a:cubicBezTo>
                    <a:pt x="47" y="10"/>
                    <a:pt x="47" y="10"/>
                    <a:pt x="47" y="9"/>
                  </a:cubicBezTo>
                  <a:cubicBezTo>
                    <a:pt x="46" y="9"/>
                    <a:pt x="46"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3" y="11"/>
                    <a:pt x="43" y="11"/>
                    <a:pt x="43" y="11"/>
                  </a:cubicBezTo>
                  <a:cubicBezTo>
                    <a:pt x="43" y="11"/>
                    <a:pt x="42" y="11"/>
                    <a:pt x="42" y="11"/>
                  </a:cubicBezTo>
                  <a:cubicBezTo>
                    <a:pt x="42" y="10"/>
                    <a:pt x="42"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0" y="11"/>
                  </a:cubicBezTo>
                  <a:cubicBezTo>
                    <a:pt x="41" y="11"/>
                    <a:pt x="41" y="11"/>
                    <a:pt x="42" y="12"/>
                  </a:cubicBezTo>
                  <a:cubicBezTo>
                    <a:pt x="42" y="12"/>
                    <a:pt x="42" y="13"/>
                    <a:pt x="41" y="13"/>
                  </a:cubicBezTo>
                  <a:close/>
                  <a:moveTo>
                    <a:pt x="34" y="15"/>
                  </a:moveTo>
                  <a:cubicBezTo>
                    <a:pt x="34" y="16"/>
                    <a:pt x="34" y="16"/>
                    <a:pt x="33" y="16"/>
                  </a:cubicBezTo>
                  <a:cubicBezTo>
                    <a:pt x="33" y="16"/>
                    <a:pt x="32"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7"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4" y="189"/>
                    <a:pt x="15" y="188"/>
                    <a:pt x="14" y="188"/>
                  </a:cubicBezTo>
                  <a:cubicBezTo>
                    <a:pt x="14" y="187"/>
                    <a:pt x="14" y="187"/>
                    <a:pt x="14" y="188"/>
                  </a:cubicBezTo>
                  <a:close/>
                  <a:moveTo>
                    <a:pt x="83" y="184"/>
                  </a:moveTo>
                  <a:cubicBezTo>
                    <a:pt x="82" y="185"/>
                    <a:pt x="82" y="185"/>
                    <a:pt x="83" y="186"/>
                  </a:cubicBezTo>
                  <a:cubicBezTo>
                    <a:pt x="83" y="186"/>
                    <a:pt x="83" y="186"/>
                    <a:pt x="83" y="187"/>
                  </a:cubicBezTo>
                  <a:cubicBezTo>
                    <a:pt x="84" y="187"/>
                    <a:pt x="84" y="187"/>
                    <a:pt x="85" y="188"/>
                  </a:cubicBezTo>
                  <a:cubicBezTo>
                    <a:pt x="85" y="188"/>
                    <a:pt x="85" y="188"/>
                    <a:pt x="86" y="188"/>
                  </a:cubicBezTo>
                  <a:cubicBezTo>
                    <a:pt x="86" y="187"/>
                    <a:pt x="86" y="186"/>
                    <a:pt x="85" y="186"/>
                  </a:cubicBezTo>
                  <a:cubicBezTo>
                    <a:pt x="84" y="185"/>
                    <a:pt x="83" y="185"/>
                    <a:pt x="83" y="184"/>
                  </a:cubicBezTo>
                  <a:close/>
                  <a:moveTo>
                    <a:pt x="8" y="181"/>
                  </a:moveTo>
                  <a:cubicBezTo>
                    <a:pt x="7" y="181"/>
                    <a:pt x="7" y="181"/>
                    <a:pt x="7" y="181"/>
                  </a:cubicBezTo>
                  <a:cubicBezTo>
                    <a:pt x="7" y="181"/>
                    <a:pt x="7" y="181"/>
                    <a:pt x="6"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8" y="177"/>
                    <a:pt x="39" y="177"/>
                    <a:pt x="39" y="177"/>
                  </a:cubicBezTo>
                  <a:cubicBezTo>
                    <a:pt x="39" y="175"/>
                    <a:pt x="39" y="175"/>
                    <a:pt x="39" y="174"/>
                  </a:cubicBezTo>
                  <a:cubicBezTo>
                    <a:pt x="39" y="173"/>
                    <a:pt x="39" y="173"/>
                    <a:pt x="38" y="173"/>
                  </a:cubicBezTo>
                  <a:close/>
                  <a:moveTo>
                    <a:pt x="72" y="163"/>
                  </a:moveTo>
                  <a:cubicBezTo>
                    <a:pt x="72" y="163"/>
                    <a:pt x="73" y="164"/>
                    <a:pt x="73" y="164"/>
                  </a:cubicBezTo>
                  <a:cubicBezTo>
                    <a:pt x="74" y="164"/>
                    <a:pt x="75" y="163"/>
                    <a:pt x="75" y="163"/>
                  </a:cubicBezTo>
                  <a:cubicBezTo>
                    <a:pt x="75" y="162"/>
                    <a:pt x="74" y="162"/>
                    <a:pt x="74" y="162"/>
                  </a:cubicBezTo>
                  <a:cubicBezTo>
                    <a:pt x="73" y="162"/>
                    <a:pt x="73" y="162"/>
                    <a:pt x="72" y="163"/>
                  </a:cubicBezTo>
                  <a:close/>
                  <a:moveTo>
                    <a:pt x="23" y="152"/>
                  </a:moveTo>
                  <a:cubicBezTo>
                    <a:pt x="23"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8" y="105"/>
                    <a:pt x="8" y="105"/>
                  </a:cubicBezTo>
                  <a:cubicBezTo>
                    <a:pt x="8" y="105"/>
                    <a:pt x="8" y="105"/>
                    <a:pt x="8" y="106"/>
                  </a:cubicBezTo>
                  <a:cubicBezTo>
                    <a:pt x="8" y="106"/>
                    <a:pt x="8" y="106"/>
                    <a:pt x="9" y="106"/>
                  </a:cubicBezTo>
                  <a:close/>
                  <a:moveTo>
                    <a:pt x="114" y="106"/>
                  </a:moveTo>
                  <a:cubicBezTo>
                    <a:pt x="115" y="106"/>
                    <a:pt x="115" y="106"/>
                    <a:pt x="116" y="106"/>
                  </a:cubicBezTo>
                  <a:cubicBezTo>
                    <a:pt x="116" y="105"/>
                    <a:pt x="116" y="105"/>
                    <a:pt x="116" y="104"/>
                  </a:cubicBezTo>
                  <a:cubicBezTo>
                    <a:pt x="115" y="104"/>
                    <a:pt x="115" y="104"/>
                    <a:pt x="115" y="104"/>
                  </a:cubicBezTo>
                  <a:cubicBezTo>
                    <a:pt x="114" y="105"/>
                    <a:pt x="114" y="105"/>
                    <a:pt x="114" y="106"/>
                  </a:cubicBezTo>
                  <a:close/>
                  <a:moveTo>
                    <a:pt x="9" y="104"/>
                  </a:moveTo>
                  <a:cubicBezTo>
                    <a:pt x="10" y="104"/>
                    <a:pt x="10" y="104"/>
                    <a:pt x="10" y="103"/>
                  </a:cubicBezTo>
                  <a:cubicBezTo>
                    <a:pt x="10" y="102"/>
                    <a:pt x="10" y="102"/>
                    <a:pt x="9" y="101"/>
                  </a:cubicBezTo>
                  <a:cubicBezTo>
                    <a:pt x="8"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3" y="97"/>
                    <a:pt x="24" y="97"/>
                    <a:pt x="24" y="97"/>
                  </a:cubicBezTo>
                  <a:cubicBezTo>
                    <a:pt x="25" y="97"/>
                    <a:pt x="25" y="97"/>
                    <a:pt x="25" y="96"/>
                  </a:cubicBezTo>
                  <a:cubicBezTo>
                    <a:pt x="24" y="96"/>
                    <a:pt x="24" y="96"/>
                    <a:pt x="24" y="96"/>
                  </a:cubicBezTo>
                  <a:close/>
                  <a:moveTo>
                    <a:pt x="30" y="90"/>
                  </a:moveTo>
                  <a:cubicBezTo>
                    <a:pt x="30" y="90"/>
                    <a:pt x="31" y="91"/>
                    <a:pt x="31" y="91"/>
                  </a:cubicBezTo>
                  <a:cubicBezTo>
                    <a:pt x="32" y="91"/>
                    <a:pt x="32" y="90"/>
                    <a:pt x="31" y="89"/>
                  </a:cubicBezTo>
                  <a:cubicBezTo>
                    <a:pt x="31" y="89"/>
                    <a:pt x="31" y="89"/>
                    <a:pt x="30" y="90"/>
                  </a:cubicBezTo>
                  <a:close/>
                  <a:moveTo>
                    <a:pt x="23" y="91"/>
                  </a:moveTo>
                  <a:cubicBezTo>
                    <a:pt x="23" y="91"/>
                    <a:pt x="23" y="91"/>
                    <a:pt x="23" y="91"/>
                  </a:cubicBezTo>
                  <a:cubicBezTo>
                    <a:pt x="23"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1" y="86"/>
                  </a:cubicBezTo>
                  <a:cubicBezTo>
                    <a:pt x="21" y="86"/>
                    <a:pt x="21" y="86"/>
                    <a:pt x="21" y="87"/>
                  </a:cubicBezTo>
                  <a:cubicBezTo>
                    <a:pt x="21" y="88"/>
                    <a:pt x="21" y="89"/>
                    <a:pt x="21" y="89"/>
                  </a:cubicBezTo>
                  <a:cubicBezTo>
                    <a:pt x="21" y="90"/>
                    <a:pt x="21" y="90"/>
                    <a:pt x="22" y="91"/>
                  </a:cubicBezTo>
                  <a:cubicBezTo>
                    <a:pt x="22" y="91"/>
                    <a:pt x="22" y="92"/>
                    <a:pt x="23" y="91"/>
                  </a:cubicBezTo>
                  <a:close/>
                  <a:moveTo>
                    <a:pt x="49" y="85"/>
                  </a:moveTo>
                  <a:cubicBezTo>
                    <a:pt x="49" y="84"/>
                    <a:pt x="49" y="83"/>
                    <a:pt x="48" y="83"/>
                  </a:cubicBezTo>
                  <a:cubicBezTo>
                    <a:pt x="48" y="83"/>
                    <a:pt x="48" y="84"/>
                    <a:pt x="48" y="84"/>
                  </a:cubicBezTo>
                  <a:cubicBezTo>
                    <a:pt x="49" y="85"/>
                    <a:pt x="49" y="85"/>
                    <a:pt x="49" y="85"/>
                  </a:cubicBezTo>
                  <a:close/>
                  <a:moveTo>
                    <a:pt x="30" y="80"/>
                  </a:moveTo>
                  <a:cubicBezTo>
                    <a:pt x="30" y="80"/>
                    <a:pt x="30" y="80"/>
                    <a:pt x="30" y="80"/>
                  </a:cubicBezTo>
                  <a:cubicBezTo>
                    <a:pt x="30" y="79"/>
                    <a:pt x="30" y="79"/>
                    <a:pt x="30" y="79"/>
                  </a:cubicBezTo>
                  <a:cubicBezTo>
                    <a:pt x="30" y="78"/>
                    <a:pt x="30" y="78"/>
                    <a:pt x="30" y="79"/>
                  </a:cubicBezTo>
                  <a:cubicBezTo>
                    <a:pt x="29" y="79"/>
                    <a:pt x="29" y="79"/>
                    <a:pt x="29" y="79"/>
                  </a:cubicBezTo>
                  <a:cubicBezTo>
                    <a:pt x="29" y="79"/>
                    <a:pt x="29" y="80"/>
                    <a:pt x="29" y="80"/>
                  </a:cubicBezTo>
                  <a:cubicBezTo>
                    <a:pt x="29" y="80"/>
                    <a:pt x="30" y="80"/>
                    <a:pt x="30" y="80"/>
                  </a:cubicBezTo>
                  <a:close/>
                  <a:moveTo>
                    <a:pt x="20" y="76"/>
                  </a:moveTo>
                  <a:cubicBezTo>
                    <a:pt x="20" y="76"/>
                    <a:pt x="20" y="76"/>
                    <a:pt x="20" y="76"/>
                  </a:cubicBezTo>
                  <a:cubicBezTo>
                    <a:pt x="20" y="76"/>
                    <a:pt x="20" y="76"/>
                    <a:pt x="20" y="76"/>
                  </a:cubicBezTo>
                  <a:cubicBezTo>
                    <a:pt x="20" y="75"/>
                    <a:pt x="20" y="75"/>
                    <a:pt x="20" y="75"/>
                  </a:cubicBezTo>
                  <a:cubicBezTo>
                    <a:pt x="21" y="75"/>
                    <a:pt x="20" y="75"/>
                    <a:pt x="20" y="74"/>
                  </a:cubicBezTo>
                  <a:cubicBezTo>
                    <a:pt x="20" y="74"/>
                    <a:pt x="20" y="74"/>
                    <a:pt x="19" y="75"/>
                  </a:cubicBezTo>
                  <a:cubicBezTo>
                    <a:pt x="19" y="75"/>
                    <a:pt x="19" y="76"/>
                    <a:pt x="20" y="76"/>
                  </a:cubicBezTo>
                  <a:close/>
                  <a:moveTo>
                    <a:pt x="7" y="72"/>
                  </a:moveTo>
                  <a:cubicBezTo>
                    <a:pt x="7" y="73"/>
                    <a:pt x="7" y="73"/>
                    <a:pt x="8" y="73"/>
                  </a:cubicBezTo>
                  <a:cubicBezTo>
                    <a:pt x="9" y="73"/>
                    <a:pt x="9" y="73"/>
                    <a:pt x="9" y="72"/>
                  </a:cubicBezTo>
                  <a:cubicBezTo>
                    <a:pt x="9" y="72"/>
                    <a:pt x="8" y="72"/>
                    <a:pt x="8" y="72"/>
                  </a:cubicBezTo>
                  <a:cubicBezTo>
                    <a:pt x="8" y="71"/>
                    <a:pt x="8" y="71"/>
                    <a:pt x="7" y="72"/>
                  </a:cubicBezTo>
                  <a:cubicBezTo>
                    <a:pt x="7" y="72"/>
                    <a:pt x="7" y="72"/>
                    <a:pt x="7" y="72"/>
                  </a:cubicBezTo>
                  <a:close/>
                  <a:moveTo>
                    <a:pt x="6" y="75"/>
                  </a:moveTo>
                  <a:cubicBezTo>
                    <a:pt x="6" y="74"/>
                    <a:pt x="6" y="73"/>
                    <a:pt x="6" y="73"/>
                  </a:cubicBezTo>
                  <a:cubicBezTo>
                    <a:pt x="6" y="72"/>
                    <a:pt x="6" y="71"/>
                    <a:pt x="5" y="71"/>
                  </a:cubicBezTo>
                  <a:cubicBezTo>
                    <a:pt x="5" y="72"/>
                    <a:pt x="5" y="72"/>
                    <a:pt x="5" y="73"/>
                  </a:cubicBezTo>
                  <a:cubicBezTo>
                    <a:pt x="5" y="74"/>
                    <a:pt x="5" y="74"/>
                    <a:pt x="6" y="75"/>
                  </a:cubicBezTo>
                  <a:close/>
                  <a:moveTo>
                    <a:pt x="21" y="73"/>
                  </a:moveTo>
                  <a:cubicBezTo>
                    <a:pt x="22" y="73"/>
                    <a:pt x="22" y="73"/>
                    <a:pt x="22" y="73"/>
                  </a:cubicBezTo>
                  <a:cubicBezTo>
                    <a:pt x="22" y="72"/>
                    <a:pt x="22" y="72"/>
                    <a:pt x="22" y="71"/>
                  </a:cubicBezTo>
                  <a:cubicBezTo>
                    <a:pt x="22" y="71"/>
                    <a:pt x="21" y="71"/>
                    <a:pt x="21" y="72"/>
                  </a:cubicBezTo>
                  <a:cubicBezTo>
                    <a:pt x="21" y="73"/>
                    <a:pt x="21" y="73"/>
                    <a:pt x="21" y="73"/>
                  </a:cubicBezTo>
                  <a:close/>
                  <a:moveTo>
                    <a:pt x="32" y="68"/>
                  </a:moveTo>
                  <a:cubicBezTo>
                    <a:pt x="32" y="68"/>
                    <a:pt x="32" y="68"/>
                    <a:pt x="32" y="69"/>
                  </a:cubicBezTo>
                  <a:cubicBezTo>
                    <a:pt x="32" y="69"/>
                    <a:pt x="33" y="69"/>
                    <a:pt x="33" y="69"/>
                  </a:cubicBezTo>
                  <a:cubicBezTo>
                    <a:pt x="33" y="69"/>
                    <a:pt x="33" y="69"/>
                    <a:pt x="33" y="69"/>
                  </a:cubicBezTo>
                  <a:cubicBezTo>
                    <a:pt x="34" y="68"/>
                    <a:pt x="34" y="68"/>
                    <a:pt x="33" y="68"/>
                  </a:cubicBezTo>
                  <a:cubicBezTo>
                    <a:pt x="33"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1" y="68"/>
                    <a:pt x="51" y="68"/>
                  </a:cubicBezTo>
                  <a:cubicBezTo>
                    <a:pt x="51" y="68"/>
                    <a:pt x="50" y="69"/>
                    <a:pt x="50" y="69"/>
                  </a:cubicBezTo>
                  <a:cubicBezTo>
                    <a:pt x="50" y="69"/>
                    <a:pt x="50" y="69"/>
                    <a:pt x="51" y="69"/>
                  </a:cubicBezTo>
                  <a:cubicBezTo>
                    <a:pt x="51" y="69"/>
                    <a:pt x="51" y="69"/>
                    <a:pt x="51" y="69"/>
                  </a:cubicBezTo>
                  <a:cubicBezTo>
                    <a:pt x="52" y="70"/>
                    <a:pt x="52" y="70"/>
                    <a:pt x="52" y="70"/>
                  </a:cubicBezTo>
                  <a:cubicBezTo>
                    <a:pt x="52" y="70"/>
                    <a:pt x="52" y="71"/>
                    <a:pt x="52" y="71"/>
                  </a:cubicBezTo>
                  <a:cubicBezTo>
                    <a:pt x="52"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2" y="59"/>
                  </a:cubicBezTo>
                  <a:lnTo>
                    <a:pt x="32" y="59"/>
                  </a:lnTo>
                  <a:cubicBezTo>
                    <a:pt x="32" y="59"/>
                    <a:pt x="32" y="60"/>
                    <a:pt x="32" y="60"/>
                  </a:cubicBezTo>
                  <a:cubicBezTo>
                    <a:pt x="32" y="61"/>
                    <a:pt x="32" y="61"/>
                    <a:pt x="32" y="61"/>
                  </a:cubicBezTo>
                  <a:close/>
                  <a:moveTo>
                    <a:pt x="104" y="65"/>
                  </a:moveTo>
                  <a:cubicBezTo>
                    <a:pt x="104" y="65"/>
                    <a:pt x="104" y="64"/>
                    <a:pt x="105" y="64"/>
                  </a:cubicBezTo>
                  <a:cubicBezTo>
                    <a:pt x="105" y="63"/>
                    <a:pt x="105" y="63"/>
                    <a:pt x="106" y="62"/>
                  </a:cubicBezTo>
                  <a:cubicBezTo>
                    <a:pt x="106" y="62"/>
                    <a:pt x="106" y="61"/>
                    <a:pt x="106" y="60"/>
                  </a:cubicBezTo>
                  <a:cubicBezTo>
                    <a:pt x="106" y="60"/>
                    <a:pt x="106"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6" y="57"/>
                    <a:pt x="6" y="58"/>
                  </a:cubicBezTo>
                  <a:cubicBezTo>
                    <a:pt x="6" y="58"/>
                    <a:pt x="7" y="58"/>
                    <a:pt x="7" y="58"/>
                  </a:cubicBezTo>
                  <a:close/>
                  <a:moveTo>
                    <a:pt x="14" y="45"/>
                  </a:moveTo>
                  <a:cubicBezTo>
                    <a:pt x="14" y="45"/>
                    <a:pt x="14" y="45"/>
                    <a:pt x="14" y="44"/>
                  </a:cubicBezTo>
                  <a:cubicBezTo>
                    <a:pt x="14" y="44"/>
                    <a:pt x="14" y="44"/>
                    <a:pt x="14" y="44"/>
                  </a:cubicBezTo>
                  <a:cubicBezTo>
                    <a:pt x="13" y="44"/>
                    <a:pt x="13"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1" y="37"/>
                    <a:pt x="11" y="38"/>
                  </a:cubicBezTo>
                  <a:cubicBezTo>
                    <a:pt x="10" y="38"/>
                    <a:pt x="10" y="39"/>
                    <a:pt x="10" y="40"/>
                  </a:cubicBezTo>
                  <a:cubicBezTo>
                    <a:pt x="10" y="41"/>
                    <a:pt x="11" y="41"/>
                    <a:pt x="11" y="40"/>
                  </a:cubicBezTo>
                  <a:cubicBezTo>
                    <a:pt x="12" y="40"/>
                    <a:pt x="12" y="39"/>
                    <a:pt x="12" y="39"/>
                  </a:cubicBezTo>
                  <a:cubicBezTo>
                    <a:pt x="12" y="39"/>
                    <a:pt x="12" y="38"/>
                    <a:pt x="12" y="38"/>
                  </a:cubicBezTo>
                  <a:cubicBezTo>
                    <a:pt x="12" y="38"/>
                    <a:pt x="12" y="38"/>
                    <a:pt x="12"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1" y="44"/>
                  </a:cubicBezTo>
                  <a:cubicBezTo>
                    <a:pt x="71" y="42"/>
                    <a:pt x="71" y="41"/>
                    <a:pt x="71" y="40"/>
                  </a:cubicBezTo>
                  <a:cubicBezTo>
                    <a:pt x="70"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4" y="163"/>
                    <a:pt x="55" y="168"/>
                    <a:pt x="55" y="172"/>
                  </a:cubicBezTo>
                  <a:cubicBezTo>
                    <a:pt x="55" y="173"/>
                    <a:pt x="56" y="175"/>
                    <a:pt x="56" y="176"/>
                  </a:cubicBezTo>
                  <a:cubicBezTo>
                    <a:pt x="56" y="177"/>
                    <a:pt x="56" y="179"/>
                    <a:pt x="56" y="180"/>
                  </a:cubicBezTo>
                  <a:cubicBezTo>
                    <a:pt x="58" y="182"/>
                    <a:pt x="60" y="184"/>
                    <a:pt x="64" y="183"/>
                  </a:cubicBezTo>
                  <a:cubicBezTo>
                    <a:pt x="65" y="183"/>
                    <a:pt x="67" y="183"/>
                    <a:pt x="68" y="182"/>
                  </a:cubicBezTo>
                  <a:cubicBezTo>
                    <a:pt x="69" y="181"/>
                    <a:pt x="69"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0"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2" y="33"/>
                    <a:pt x="32" y="33"/>
                  </a:cubicBezTo>
                  <a:cubicBezTo>
                    <a:pt x="32" y="33"/>
                    <a:pt x="32" y="32"/>
                    <a:pt x="32" y="32"/>
                  </a:cubicBezTo>
                  <a:cubicBezTo>
                    <a:pt x="31" y="32"/>
                    <a:pt x="31" y="33"/>
                    <a:pt x="31" y="33"/>
                  </a:cubicBezTo>
                  <a:close/>
                  <a:moveTo>
                    <a:pt x="14" y="33"/>
                  </a:moveTo>
                  <a:cubicBezTo>
                    <a:pt x="14" y="33"/>
                    <a:pt x="14" y="34"/>
                    <a:pt x="14" y="34"/>
                  </a:cubicBezTo>
                  <a:cubicBezTo>
                    <a:pt x="14" y="35"/>
                    <a:pt x="14" y="35"/>
                    <a:pt x="14" y="36"/>
                  </a:cubicBezTo>
                  <a:cubicBezTo>
                    <a:pt x="15" y="36"/>
                    <a:pt x="15" y="36"/>
                    <a:pt x="15" y="36"/>
                  </a:cubicBezTo>
                  <a:cubicBezTo>
                    <a:pt x="15" y="36"/>
                    <a:pt x="16" y="36"/>
                    <a:pt x="16" y="35"/>
                  </a:cubicBezTo>
                  <a:cubicBezTo>
                    <a:pt x="16" y="35"/>
                    <a:pt x="16" y="34"/>
                    <a:pt x="16" y="34"/>
                  </a:cubicBezTo>
                  <a:lnTo>
                    <a:pt x="16" y="33"/>
                  </a:lnTo>
                  <a:cubicBezTo>
                    <a:pt x="16" y="32"/>
                    <a:pt x="15" y="32"/>
                    <a:pt x="15" y="32"/>
                  </a:cubicBezTo>
                  <a:cubicBezTo>
                    <a:pt x="15" y="32"/>
                    <a:pt x="14" y="32"/>
                    <a:pt x="14" y="33"/>
                  </a:cubicBezTo>
                  <a:close/>
                  <a:moveTo>
                    <a:pt x="9" y="32"/>
                  </a:moveTo>
                  <a:cubicBezTo>
                    <a:pt x="10" y="32"/>
                    <a:pt x="10" y="32"/>
                    <a:pt x="10" y="32"/>
                  </a:cubicBezTo>
                  <a:cubicBezTo>
                    <a:pt x="10" y="33"/>
                    <a:pt x="10" y="33"/>
                    <a:pt x="11" y="33"/>
                  </a:cubicBezTo>
                  <a:cubicBezTo>
                    <a:pt x="11" y="32"/>
                    <a:pt x="11" y="32"/>
                    <a:pt x="11" y="32"/>
                  </a:cubicBezTo>
                  <a:cubicBezTo>
                    <a:pt x="10" y="32"/>
                    <a:pt x="10" y="32"/>
                    <a:pt x="10" y="32"/>
                  </a:cubicBezTo>
                  <a:cubicBezTo>
                    <a:pt x="9" y="32"/>
                    <a:pt x="9" y="32"/>
                    <a:pt x="9" y="32"/>
                  </a:cubicBezTo>
                  <a:close/>
                  <a:moveTo>
                    <a:pt x="7" y="31"/>
                  </a:moveTo>
                  <a:cubicBezTo>
                    <a:pt x="7" y="31"/>
                    <a:pt x="7" y="31"/>
                    <a:pt x="7" y="31"/>
                  </a:cubicBezTo>
                  <a:cubicBezTo>
                    <a:pt x="7" y="31"/>
                    <a:pt x="7"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3" y="30"/>
                    <a:pt x="24" y="29"/>
                    <a:pt x="23" y="29"/>
                  </a:cubicBezTo>
                  <a:cubicBezTo>
                    <a:pt x="23" y="29"/>
                    <a:pt x="23" y="29"/>
                    <a:pt x="23" y="29"/>
                  </a:cubicBezTo>
                  <a:cubicBezTo>
                    <a:pt x="23" y="29"/>
                    <a:pt x="22" y="29"/>
                    <a:pt x="22" y="29"/>
                  </a:cubicBezTo>
                  <a:close/>
                  <a:moveTo>
                    <a:pt x="9" y="29"/>
                  </a:moveTo>
                  <a:cubicBezTo>
                    <a:pt x="9" y="29"/>
                    <a:pt x="9" y="30"/>
                    <a:pt x="10" y="30"/>
                  </a:cubicBezTo>
                  <a:cubicBezTo>
                    <a:pt x="10" y="30"/>
                    <a:pt x="11" y="30"/>
                    <a:pt x="11" y="30"/>
                  </a:cubicBezTo>
                  <a:cubicBezTo>
                    <a:pt x="11" y="29"/>
                    <a:pt x="11" y="29"/>
                    <a:pt x="10" y="29"/>
                  </a:cubicBezTo>
                  <a:cubicBezTo>
                    <a:pt x="10" y="28"/>
                    <a:pt x="10" y="28"/>
                    <a:pt x="9" y="29"/>
                  </a:cubicBezTo>
                  <a:close/>
                  <a:moveTo>
                    <a:pt x="13" y="28"/>
                  </a:moveTo>
                  <a:cubicBezTo>
                    <a:pt x="13" y="28"/>
                    <a:pt x="13" y="28"/>
                    <a:pt x="13" y="28"/>
                  </a:cubicBezTo>
                  <a:cubicBezTo>
                    <a:pt x="12" y="28"/>
                    <a:pt x="12" y="29"/>
                    <a:pt x="12" y="29"/>
                  </a:cubicBezTo>
                  <a:cubicBezTo>
                    <a:pt x="13" y="30"/>
                    <a:pt x="13" y="30"/>
                    <a:pt x="12" y="31"/>
                  </a:cubicBezTo>
                  <a:cubicBezTo>
                    <a:pt x="12" y="31"/>
                    <a:pt x="12" y="31"/>
                    <a:pt x="13" y="31"/>
                  </a:cubicBezTo>
                  <a:cubicBezTo>
                    <a:pt x="13" y="32"/>
                    <a:pt x="13" y="32"/>
                    <a:pt x="13" y="32"/>
                  </a:cubicBezTo>
                  <a:cubicBezTo>
                    <a:pt x="13" y="32"/>
                    <a:pt x="12" y="33"/>
                    <a:pt x="12" y="34"/>
                  </a:cubicBezTo>
                  <a:cubicBezTo>
                    <a:pt x="12" y="34"/>
                    <a:pt x="13" y="35"/>
                    <a:pt x="13" y="35"/>
                  </a:cubicBezTo>
                  <a:cubicBezTo>
                    <a:pt x="13" y="34"/>
                    <a:pt x="13" y="33"/>
                    <a:pt x="13" y="32"/>
                  </a:cubicBezTo>
                  <a:cubicBezTo>
                    <a:pt x="13"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1"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79" y="27"/>
                    <a:pt x="79" y="27"/>
                  </a:cubicBezTo>
                  <a:cubicBezTo>
                    <a:pt x="79" y="27"/>
                    <a:pt x="79" y="27"/>
                    <a:pt x="79" y="27"/>
                  </a:cubicBezTo>
                  <a:close/>
                  <a:moveTo>
                    <a:pt x="33" y="28"/>
                  </a:moveTo>
                  <a:cubicBezTo>
                    <a:pt x="33" y="29"/>
                    <a:pt x="33" y="29"/>
                    <a:pt x="34" y="29"/>
                  </a:cubicBezTo>
                  <a:cubicBezTo>
                    <a:pt x="34" y="29"/>
                    <a:pt x="35" y="29"/>
                    <a:pt x="35"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5"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2" y="12"/>
                    <a:pt x="52" y="12"/>
                  </a:cubicBezTo>
                  <a:cubicBezTo>
                    <a:pt x="52" y="12"/>
                    <a:pt x="52" y="13"/>
                    <a:pt x="53" y="13"/>
                  </a:cubicBezTo>
                  <a:lnTo>
                    <a:pt x="54" y="13"/>
                  </a:lnTo>
                  <a:close/>
                  <a:moveTo>
                    <a:pt x="58" y="11"/>
                  </a:moveTo>
                  <a:cubicBezTo>
                    <a:pt x="57" y="11"/>
                    <a:pt x="57" y="11"/>
                    <a:pt x="57" y="11"/>
                  </a:cubicBezTo>
                  <a:cubicBezTo>
                    <a:pt x="57" y="11"/>
                    <a:pt x="56" y="11"/>
                    <a:pt x="56" y="11"/>
                  </a:cubicBezTo>
                  <a:cubicBezTo>
                    <a:pt x="56" y="12"/>
                    <a:pt x="56" y="12"/>
                    <a:pt x="57" y="12"/>
                  </a:cubicBezTo>
                  <a:cubicBezTo>
                    <a:pt x="57" y="12"/>
                    <a:pt x="57" y="12"/>
                    <a:pt x="57" y="12"/>
                  </a:cubicBezTo>
                  <a:cubicBezTo>
                    <a:pt x="57" y="12"/>
                    <a:pt x="57" y="12"/>
                    <a:pt x="57"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6" y="4"/>
                  </a:lnTo>
                  <a:cubicBezTo>
                    <a:pt x="76" y="5"/>
                    <a:pt x="76" y="5"/>
                    <a:pt x="76" y="6"/>
                  </a:cubicBezTo>
                  <a:cubicBezTo>
                    <a:pt x="76" y="6"/>
                    <a:pt x="76" y="7"/>
                    <a:pt x="77" y="7"/>
                  </a:cubicBezTo>
                  <a:close/>
                  <a:moveTo>
                    <a:pt x="80" y="4"/>
                  </a:moveTo>
                  <a:cubicBezTo>
                    <a:pt x="80"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0" y="1"/>
                    <a:pt x="80" y="1"/>
                  </a:cubicBezTo>
                  <a:cubicBezTo>
                    <a:pt x="80" y="1"/>
                    <a:pt x="80" y="2"/>
                    <a:pt x="80" y="2"/>
                  </a:cubicBezTo>
                  <a:close/>
                  <a:moveTo>
                    <a:pt x="84" y="6"/>
                  </a:moveTo>
                  <a:cubicBezTo>
                    <a:pt x="85" y="6"/>
                    <a:pt x="85" y="6"/>
                    <a:pt x="86" y="5"/>
                  </a:cubicBezTo>
                  <a:cubicBezTo>
                    <a:pt x="86"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6" y="7"/>
                  </a:cubicBezTo>
                  <a:cubicBezTo>
                    <a:pt x="96" y="7"/>
                    <a:pt x="96" y="7"/>
                    <a:pt x="96" y="6"/>
                  </a:cubicBezTo>
                  <a:cubicBezTo>
                    <a:pt x="95" y="6"/>
                    <a:pt x="95" y="5"/>
                    <a:pt x="95" y="5"/>
                  </a:cubicBezTo>
                  <a:cubicBezTo>
                    <a:pt x="94" y="5"/>
                    <a:pt x="94" y="6"/>
                    <a:pt x="94" y="6"/>
                  </a:cubicBezTo>
                  <a:cubicBezTo>
                    <a:pt x="94" y="7"/>
                    <a:pt x="94" y="8"/>
                    <a:pt x="94" y="8"/>
                  </a:cubicBezTo>
                  <a:cubicBezTo>
                    <a:pt x="94" y="8"/>
                    <a:pt x="93" y="9"/>
                    <a:pt x="93" y="9"/>
                  </a:cubicBezTo>
                  <a:cubicBezTo>
                    <a:pt x="92" y="9"/>
                    <a:pt x="91" y="9"/>
                    <a:pt x="91" y="9"/>
                  </a:cubicBezTo>
                  <a:cubicBezTo>
                    <a:pt x="90" y="9"/>
                    <a:pt x="90" y="9"/>
                    <a:pt x="90" y="9"/>
                  </a:cubicBezTo>
                  <a:cubicBezTo>
                    <a:pt x="89" y="9"/>
                    <a:pt x="89" y="10"/>
                    <a:pt x="89" y="10"/>
                  </a:cubicBezTo>
                  <a:cubicBezTo>
                    <a:pt x="89" y="10"/>
                    <a:pt x="89" y="10"/>
                    <a:pt x="89" y="10"/>
                  </a:cubicBezTo>
                  <a:cubicBezTo>
                    <a:pt x="89" y="10"/>
                    <a:pt x="89" y="10"/>
                    <a:pt x="89" y="10"/>
                  </a:cubicBezTo>
                  <a:cubicBezTo>
                    <a:pt x="89" y="10"/>
                    <a:pt x="90" y="10"/>
                    <a:pt x="90" y="10"/>
                  </a:cubicBezTo>
                  <a:cubicBezTo>
                    <a:pt x="90" y="10"/>
                    <a:pt x="90" y="9"/>
                    <a:pt x="90" y="9"/>
                  </a:cubicBezTo>
                  <a:cubicBezTo>
                    <a:pt x="91" y="10"/>
                    <a:pt x="91" y="10"/>
                    <a:pt x="91" y="11"/>
                  </a:cubicBezTo>
                  <a:cubicBezTo>
                    <a:pt x="92" y="11"/>
                    <a:pt x="93" y="10"/>
                    <a:pt x="93" y="10"/>
                  </a:cubicBezTo>
                  <a:cubicBezTo>
                    <a:pt x="93" y="10"/>
                    <a:pt x="93" y="9"/>
                    <a:pt x="94" y="10"/>
                  </a:cubicBezTo>
                  <a:cubicBezTo>
                    <a:pt x="94" y="10"/>
                    <a:pt x="95" y="10"/>
                    <a:pt x="95" y="11"/>
                  </a:cubicBezTo>
                  <a:cubicBezTo>
                    <a:pt x="95" y="11"/>
                    <a:pt x="95" y="12"/>
                    <a:pt x="94"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5" y="12"/>
                    <a:pt x="95" y="12"/>
                  </a:cubicBezTo>
                  <a:cubicBezTo>
                    <a:pt x="95" y="11"/>
                    <a:pt x="96" y="11"/>
                    <a:pt x="96" y="11"/>
                  </a:cubicBezTo>
                  <a:cubicBezTo>
                    <a:pt x="97" y="11"/>
                    <a:pt x="97" y="11"/>
                    <a:pt x="97" y="10"/>
                  </a:cubicBezTo>
                  <a:cubicBezTo>
                    <a:pt x="97" y="10"/>
                    <a:pt x="98" y="10"/>
                    <a:pt x="99" y="10"/>
                  </a:cubicBezTo>
                  <a:cubicBezTo>
                    <a:pt x="99" y="10"/>
                    <a:pt x="99" y="11"/>
                    <a:pt x="100" y="11"/>
                  </a:cubicBezTo>
                  <a:cubicBezTo>
                    <a:pt x="100" y="12"/>
                    <a:pt x="100" y="12"/>
                    <a:pt x="101" y="12"/>
                  </a:cubicBezTo>
                  <a:cubicBezTo>
                    <a:pt x="101" y="12"/>
                    <a:pt x="101" y="12"/>
                    <a:pt x="101" y="12"/>
                  </a:cubicBezTo>
                  <a:cubicBezTo>
                    <a:pt x="101" y="11"/>
                    <a:pt x="102" y="11"/>
                    <a:pt x="102" y="11"/>
                  </a:cubicBezTo>
                  <a:cubicBezTo>
                    <a:pt x="102" y="11"/>
                    <a:pt x="103" y="11"/>
                    <a:pt x="103" y="11"/>
                  </a:cubicBezTo>
                  <a:cubicBezTo>
                    <a:pt x="103" y="11"/>
                    <a:pt x="103" y="11"/>
                    <a:pt x="104" y="11"/>
                  </a:cubicBezTo>
                  <a:cubicBezTo>
                    <a:pt x="104" y="11"/>
                    <a:pt x="104" y="10"/>
                    <a:pt x="103" y="10"/>
                  </a:cubicBezTo>
                  <a:cubicBezTo>
                    <a:pt x="102"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6" y="54"/>
                  </a:cubicBezTo>
                  <a:cubicBezTo>
                    <a:pt x="126" y="54"/>
                    <a:pt x="126" y="54"/>
                    <a:pt x="126" y="55"/>
                  </a:cubicBezTo>
                  <a:cubicBezTo>
                    <a:pt x="126" y="55"/>
                    <a:pt x="126" y="55"/>
                    <a:pt x="126"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6" y="162"/>
                  </a:cubicBezTo>
                  <a:cubicBezTo>
                    <a:pt x="126" y="166"/>
                    <a:pt x="126" y="169"/>
                    <a:pt x="125" y="173"/>
                  </a:cubicBezTo>
                  <a:cubicBezTo>
                    <a:pt x="125" y="176"/>
                    <a:pt x="124" y="180"/>
                    <a:pt x="123" y="182"/>
                  </a:cubicBezTo>
                  <a:cubicBezTo>
                    <a:pt x="123" y="184"/>
                    <a:pt x="122" y="186"/>
                    <a:pt x="122" y="187"/>
                  </a:cubicBezTo>
                  <a:cubicBezTo>
                    <a:pt x="121" y="189"/>
                    <a:pt x="120" y="190"/>
                    <a:pt x="119" y="192"/>
                  </a:cubicBezTo>
                  <a:cubicBezTo>
                    <a:pt x="116" y="197"/>
                    <a:pt x="113" y="201"/>
                    <a:pt x="109" y="205"/>
                  </a:cubicBezTo>
                  <a:cubicBezTo>
                    <a:pt x="104"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6"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2" y="198"/>
                  </a:cubicBezTo>
                  <a:cubicBezTo>
                    <a:pt x="12" y="198"/>
                    <a:pt x="12" y="198"/>
                    <a:pt x="12" y="198"/>
                  </a:cubicBezTo>
                  <a:cubicBezTo>
                    <a:pt x="11" y="198"/>
                    <a:pt x="11" y="197"/>
                    <a:pt x="11" y="197"/>
                  </a:cubicBezTo>
                  <a:cubicBezTo>
                    <a:pt x="10" y="196"/>
                    <a:pt x="10" y="196"/>
                    <a:pt x="10" y="195"/>
                  </a:cubicBezTo>
                  <a:cubicBezTo>
                    <a:pt x="9" y="195"/>
                    <a:pt x="9" y="194"/>
                    <a:pt x="9" y="194"/>
                  </a:cubicBezTo>
                  <a:cubicBezTo>
                    <a:pt x="8" y="193"/>
                    <a:pt x="8" y="193"/>
                    <a:pt x="8" y="192"/>
                  </a:cubicBezTo>
                  <a:cubicBezTo>
                    <a:pt x="8" y="192"/>
                    <a:pt x="8" y="192"/>
                    <a:pt x="8" y="191"/>
                  </a:cubicBezTo>
                  <a:cubicBezTo>
                    <a:pt x="8" y="191"/>
                    <a:pt x="8" y="191"/>
                    <a:pt x="8" y="191"/>
                  </a:cubicBezTo>
                  <a:cubicBezTo>
                    <a:pt x="8" y="190"/>
                    <a:pt x="8" y="189"/>
                    <a:pt x="7" y="189"/>
                  </a:cubicBezTo>
                  <a:cubicBezTo>
                    <a:pt x="7" y="188"/>
                    <a:pt x="6" y="187"/>
                    <a:pt x="6" y="187"/>
                  </a:cubicBezTo>
                  <a:cubicBezTo>
                    <a:pt x="5"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0" y="118"/>
                    <a:pt x="1" y="118"/>
                  </a:cubicBezTo>
                  <a:cubicBezTo>
                    <a:pt x="1" y="118"/>
                    <a:pt x="1" y="118"/>
                    <a:pt x="1" y="117"/>
                  </a:cubicBezTo>
                  <a:cubicBezTo>
                    <a:pt x="1" y="117"/>
                    <a:pt x="1" y="116"/>
                    <a:pt x="1" y="116"/>
                  </a:cubicBezTo>
                  <a:cubicBezTo>
                    <a:pt x="1" y="116"/>
                    <a:pt x="2" y="115"/>
                    <a:pt x="2" y="115"/>
                  </a:cubicBezTo>
                  <a:cubicBezTo>
                    <a:pt x="2" y="115"/>
                    <a:pt x="2" y="114"/>
                    <a:pt x="2" y="114"/>
                  </a:cubicBezTo>
                  <a:cubicBezTo>
                    <a:pt x="1" y="114"/>
                    <a:pt x="1" y="114"/>
                    <a:pt x="1" y="114"/>
                  </a:cubicBezTo>
                  <a:cubicBezTo>
                    <a:pt x="1" y="114"/>
                    <a:pt x="0"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0" y="49"/>
                    <a:pt x="1" y="46"/>
                    <a:pt x="1" y="44"/>
                  </a:cubicBezTo>
                  <a:lnTo>
                    <a:pt x="1" y="41"/>
                  </a:lnTo>
                  <a:cubicBezTo>
                    <a:pt x="2" y="40"/>
                    <a:pt x="2" y="38"/>
                    <a:pt x="3" y="37"/>
                  </a:cubicBezTo>
                  <a:lnTo>
                    <a:pt x="3" y="36"/>
                  </a:lnTo>
                  <a:cubicBezTo>
                    <a:pt x="3" y="35"/>
                    <a:pt x="4" y="34"/>
                    <a:pt x="4" y="33"/>
                  </a:cubicBezTo>
                  <a:cubicBezTo>
                    <a:pt x="4" y="32"/>
                    <a:pt x="5" y="31"/>
                    <a:pt x="5" y="30"/>
                  </a:cubicBezTo>
                  <a:cubicBezTo>
                    <a:pt x="6" y="30"/>
                    <a:pt x="6" y="29"/>
                    <a:pt x="6" y="28"/>
                  </a:cubicBezTo>
                  <a:cubicBezTo>
                    <a:pt x="6" y="28"/>
                    <a:pt x="7" y="27"/>
                    <a:pt x="7" y="26"/>
                  </a:cubicBezTo>
                  <a:cubicBezTo>
                    <a:pt x="7" y="26"/>
                    <a:pt x="8" y="27"/>
                    <a:pt x="8" y="27"/>
                  </a:cubicBezTo>
                  <a:cubicBezTo>
                    <a:pt x="8" y="27"/>
                    <a:pt x="8"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3" y="27"/>
                    <a:pt x="13" y="26"/>
                    <a:pt x="13" y="26"/>
                  </a:cubicBezTo>
                  <a:cubicBezTo>
                    <a:pt x="12" y="26"/>
                    <a:pt x="12" y="26"/>
                    <a:pt x="12" y="25"/>
                  </a:cubicBezTo>
                  <a:cubicBezTo>
                    <a:pt x="12" y="25"/>
                    <a:pt x="12" y="25"/>
                    <a:pt x="13" y="25"/>
                  </a:cubicBezTo>
                  <a:cubicBezTo>
                    <a:pt x="13" y="25"/>
                    <a:pt x="13" y="25"/>
                    <a:pt x="13" y="24"/>
                  </a:cubicBezTo>
                  <a:cubicBezTo>
                    <a:pt x="13" y="24"/>
                    <a:pt x="13" y="24"/>
                    <a:pt x="13" y="24"/>
                  </a:cubicBezTo>
                  <a:cubicBezTo>
                    <a:pt x="13" y="24"/>
                    <a:pt x="12" y="24"/>
                    <a:pt x="12" y="24"/>
                  </a:cubicBezTo>
                  <a:cubicBezTo>
                    <a:pt x="12" y="24"/>
                    <a:pt x="11" y="24"/>
                    <a:pt x="11" y="24"/>
                  </a:cubicBezTo>
                  <a:cubicBezTo>
                    <a:pt x="11" y="24"/>
                    <a:pt x="11" y="24"/>
                    <a:pt x="10" y="24"/>
                  </a:cubicBezTo>
                  <a:cubicBezTo>
                    <a:pt x="10" y="24"/>
                    <a:pt x="10" y="25"/>
                    <a:pt x="10" y="25"/>
                  </a:cubicBezTo>
                  <a:cubicBezTo>
                    <a:pt x="11" y="26"/>
                    <a:pt x="10" y="26"/>
                    <a:pt x="10" y="27"/>
                  </a:cubicBezTo>
                  <a:cubicBezTo>
                    <a:pt x="9" y="27"/>
                    <a:pt x="9" y="27"/>
                    <a:pt x="9" y="26"/>
                  </a:cubicBezTo>
                  <a:cubicBezTo>
                    <a:pt x="8" y="26"/>
                    <a:pt x="8" y="26"/>
                    <a:pt x="8" y="26"/>
                  </a:cubicBezTo>
                  <a:cubicBezTo>
                    <a:pt x="9" y="23"/>
                    <a:pt x="11" y="20"/>
                    <a:pt x="13" y="18"/>
                  </a:cubicBezTo>
                  <a:cubicBezTo>
                    <a:pt x="14" y="16"/>
                    <a:pt x="17" y="14"/>
                    <a:pt x="19" y="12"/>
                  </a:cubicBezTo>
                  <a:cubicBezTo>
                    <a:pt x="20" y="12"/>
                    <a:pt x="20" y="12"/>
                    <a:pt x="21" y="12"/>
                  </a:cubicBezTo>
                  <a:cubicBezTo>
                    <a:pt x="22" y="12"/>
                    <a:pt x="22" y="11"/>
                    <a:pt x="23" y="11"/>
                  </a:cubicBezTo>
                  <a:cubicBezTo>
                    <a:pt x="23" y="10"/>
                    <a:pt x="23" y="10"/>
                    <a:pt x="22" y="10"/>
                  </a:cubicBezTo>
                  <a:cubicBezTo>
                    <a:pt x="22" y="10"/>
                    <a:pt x="22" y="10"/>
                    <a:pt x="22" y="10"/>
                  </a:cubicBezTo>
                  <a:cubicBezTo>
                    <a:pt x="22" y="9"/>
                    <a:pt x="23" y="9"/>
                    <a:pt x="24" y="8"/>
                  </a:cubicBezTo>
                  <a:cubicBezTo>
                    <a:pt x="24" y="8"/>
                    <a:pt x="25" y="8"/>
                    <a:pt x="26" y="7"/>
                  </a:cubicBezTo>
                  <a:cubicBezTo>
                    <a:pt x="25" y="8"/>
                    <a:pt x="25" y="8"/>
                    <a:pt x="26" y="9"/>
                  </a:cubicBezTo>
                  <a:cubicBezTo>
                    <a:pt x="27" y="9"/>
                    <a:pt x="27" y="9"/>
                    <a:pt x="27" y="8"/>
                  </a:cubicBezTo>
                  <a:cubicBezTo>
                    <a:pt x="27" y="8"/>
                    <a:pt x="28" y="7"/>
                    <a:pt x="28" y="7"/>
                  </a:cubicBezTo>
                  <a:cubicBezTo>
                    <a:pt x="29" y="8"/>
                    <a:pt x="29" y="8"/>
                    <a:pt x="29" y="9"/>
                  </a:cubicBezTo>
                  <a:cubicBezTo>
                    <a:pt x="29" y="10"/>
                    <a:pt x="28" y="10"/>
                    <a:pt x="28" y="11"/>
                  </a:cubicBezTo>
                  <a:cubicBezTo>
                    <a:pt x="27" y="10"/>
                    <a:pt x="26" y="10"/>
                    <a:pt x="26" y="11"/>
                  </a:cubicBezTo>
                  <a:cubicBezTo>
                    <a:pt x="25" y="11"/>
                    <a:pt x="24" y="11"/>
                    <a:pt x="24" y="11"/>
                  </a:cubicBezTo>
                  <a:cubicBezTo>
                    <a:pt x="23" y="11"/>
                    <a:pt x="23" y="12"/>
                    <a:pt x="24" y="12"/>
                  </a:cubicBezTo>
                  <a:cubicBezTo>
                    <a:pt x="24" y="12"/>
                    <a:pt x="24" y="13"/>
                    <a:pt x="24" y="13"/>
                  </a:cubicBezTo>
                  <a:cubicBezTo>
                    <a:pt x="24" y="13"/>
                    <a:pt x="25" y="13"/>
                    <a:pt x="25" y="13"/>
                  </a:cubicBezTo>
                  <a:lnTo>
                    <a:pt x="26"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8" y="16"/>
                  </a:cubicBezTo>
                  <a:cubicBezTo>
                    <a:pt x="28" y="16"/>
                    <a:pt x="28" y="16"/>
                    <a:pt x="27" y="16"/>
                  </a:cubicBezTo>
                  <a:cubicBezTo>
                    <a:pt x="27" y="16"/>
                    <a:pt x="27" y="16"/>
                    <a:pt x="26" y="17"/>
                  </a:cubicBezTo>
                  <a:cubicBezTo>
                    <a:pt x="26" y="17"/>
                    <a:pt x="26" y="17"/>
                    <a:pt x="25" y="17"/>
                  </a:cubicBezTo>
                  <a:cubicBezTo>
                    <a:pt x="25" y="18"/>
                    <a:pt x="26" y="18"/>
                    <a:pt x="26" y="18"/>
                  </a:cubicBezTo>
                  <a:cubicBezTo>
                    <a:pt x="27" y="18"/>
                    <a:pt x="28" y="18"/>
                    <a:pt x="28" y="18"/>
                  </a:cubicBezTo>
                  <a:cubicBezTo>
                    <a:pt x="28" y="19"/>
                    <a:pt x="29" y="19"/>
                    <a:pt x="29" y="19"/>
                  </a:cubicBezTo>
                  <a:cubicBezTo>
                    <a:pt x="29" y="20"/>
                    <a:pt x="28" y="20"/>
                    <a:pt x="28" y="21"/>
                  </a:cubicBezTo>
                  <a:cubicBezTo>
                    <a:pt x="28" y="22"/>
                    <a:pt x="28" y="23"/>
                    <a:pt x="27" y="24"/>
                  </a:cubicBezTo>
                  <a:cubicBezTo>
                    <a:pt x="28" y="24"/>
                    <a:pt x="28" y="24"/>
                    <a:pt x="28" y="23"/>
                  </a:cubicBezTo>
                  <a:cubicBezTo>
                    <a:pt x="29" y="23"/>
                    <a:pt x="29" y="22"/>
                    <a:pt x="29" y="22"/>
                  </a:cubicBezTo>
                  <a:cubicBezTo>
                    <a:pt x="30" y="22"/>
                    <a:pt x="31" y="21"/>
                    <a:pt x="32" y="21"/>
                  </a:cubicBezTo>
                  <a:cubicBezTo>
                    <a:pt x="32" y="20"/>
                    <a:pt x="33" y="21"/>
                    <a:pt x="34" y="21"/>
                  </a:cubicBezTo>
                  <a:cubicBezTo>
                    <a:pt x="34" y="22"/>
                    <a:pt x="34" y="22"/>
                    <a:pt x="33" y="22"/>
                  </a:cubicBezTo>
                  <a:cubicBezTo>
                    <a:pt x="33" y="22"/>
                    <a:pt x="32" y="23"/>
                    <a:pt x="31" y="23"/>
                  </a:cubicBezTo>
                  <a:cubicBezTo>
                    <a:pt x="31" y="23"/>
                    <a:pt x="31" y="23"/>
                    <a:pt x="30" y="23"/>
                  </a:cubicBezTo>
                  <a:cubicBezTo>
                    <a:pt x="30" y="23"/>
                    <a:pt x="30" y="23"/>
                    <a:pt x="30" y="24"/>
                  </a:cubicBezTo>
                  <a:cubicBezTo>
                    <a:pt x="30" y="24"/>
                    <a:pt x="30" y="24"/>
                    <a:pt x="31" y="24"/>
                  </a:cubicBezTo>
                  <a:cubicBezTo>
                    <a:pt x="31" y="24"/>
                    <a:pt x="32" y="24"/>
                    <a:pt x="33" y="24"/>
                  </a:cubicBezTo>
                  <a:cubicBezTo>
                    <a:pt x="34" y="24"/>
                    <a:pt x="34" y="24"/>
                    <a:pt x="35" y="24"/>
                  </a:cubicBezTo>
                  <a:cubicBezTo>
                    <a:pt x="36" y="24"/>
                    <a:pt x="36"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7" y="17"/>
                    <a:pt x="38" y="17"/>
                  </a:cubicBezTo>
                  <a:cubicBezTo>
                    <a:pt x="38" y="17"/>
                    <a:pt x="38" y="17"/>
                    <a:pt x="38" y="17"/>
                  </a:cubicBezTo>
                  <a:cubicBezTo>
                    <a:pt x="38" y="17"/>
                    <a:pt x="38" y="17"/>
                    <a:pt x="38" y="17"/>
                  </a:cubicBezTo>
                  <a:cubicBezTo>
                    <a:pt x="39" y="17"/>
                    <a:pt x="39" y="18"/>
                    <a:pt x="39" y="18"/>
                  </a:cubicBezTo>
                  <a:cubicBezTo>
                    <a:pt x="39" y="18"/>
                    <a:pt x="39" y="17"/>
                    <a:pt x="39" y="17"/>
                  </a:cubicBezTo>
                  <a:cubicBezTo>
                    <a:pt x="39" y="16"/>
                    <a:pt x="40" y="16"/>
                    <a:pt x="40" y="16"/>
                  </a:cubicBezTo>
                  <a:cubicBezTo>
                    <a:pt x="42" y="16"/>
                    <a:pt x="43" y="15"/>
                    <a:pt x="42" y="13"/>
                  </a:cubicBezTo>
                  <a:cubicBezTo>
                    <a:pt x="43" y="13"/>
                    <a:pt x="43" y="13"/>
                    <a:pt x="43" y="13"/>
                  </a:cubicBezTo>
                  <a:cubicBezTo>
                    <a:pt x="44" y="13"/>
                    <a:pt x="44" y="12"/>
                    <a:pt x="44" y="12"/>
                  </a:cubicBezTo>
                  <a:cubicBezTo>
                    <a:pt x="44" y="12"/>
                    <a:pt x="45" y="12"/>
                    <a:pt x="45" y="12"/>
                  </a:cubicBezTo>
                  <a:cubicBezTo>
                    <a:pt x="45" y="13"/>
                    <a:pt x="45" y="13"/>
                    <a:pt x="45" y="12"/>
                  </a:cubicBezTo>
                  <a:cubicBezTo>
                    <a:pt x="46" y="12"/>
                    <a:pt x="46" y="12"/>
                    <a:pt x="46" y="12"/>
                  </a:cubicBezTo>
                  <a:cubicBezTo>
                    <a:pt x="46" y="11"/>
                    <a:pt x="46" y="11"/>
                    <a:pt x="47" y="11"/>
                  </a:cubicBezTo>
                  <a:cubicBezTo>
                    <a:pt x="47"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0" y="9"/>
                    <a:pt x="51" y="9"/>
                    <a:pt x="51" y="9"/>
                  </a:cubicBezTo>
                  <a:cubicBezTo>
                    <a:pt x="51" y="9"/>
                    <a:pt x="51" y="9"/>
                    <a:pt x="51" y="9"/>
                  </a:cubicBezTo>
                  <a:cubicBezTo>
                    <a:pt x="51" y="9"/>
                    <a:pt x="50" y="9"/>
                    <a:pt x="50" y="9"/>
                  </a:cubicBezTo>
                  <a:cubicBezTo>
                    <a:pt x="50" y="8"/>
                    <a:pt x="50" y="8"/>
                    <a:pt x="49" y="8"/>
                  </a:cubicBezTo>
                  <a:cubicBezTo>
                    <a:pt x="49" y="7"/>
                    <a:pt x="49" y="7"/>
                    <a:pt x="49" y="7"/>
                  </a:cubicBezTo>
                  <a:cubicBezTo>
                    <a:pt x="49" y="6"/>
                    <a:pt x="50" y="6"/>
                    <a:pt x="50" y="6"/>
                  </a:cubicBezTo>
                  <a:cubicBezTo>
                    <a:pt x="51" y="5"/>
                    <a:pt x="52" y="5"/>
                    <a:pt x="52" y="6"/>
                  </a:cubicBezTo>
                  <a:cubicBezTo>
                    <a:pt x="53" y="6"/>
                    <a:pt x="53" y="7"/>
                    <a:pt x="52" y="7"/>
                  </a:cubicBezTo>
                  <a:cubicBezTo>
                    <a:pt x="52" y="7"/>
                    <a:pt x="51" y="8"/>
                    <a:pt x="51" y="8"/>
                  </a:cubicBezTo>
                  <a:cubicBezTo>
                    <a:pt x="52" y="8"/>
                    <a:pt x="52" y="9"/>
                    <a:pt x="52" y="8"/>
                  </a:cubicBezTo>
                  <a:cubicBezTo>
                    <a:pt x="53" y="8"/>
                    <a:pt x="53" y="8"/>
                    <a:pt x="53" y="8"/>
                  </a:cubicBezTo>
                  <a:cubicBezTo>
                    <a:pt x="53" y="9"/>
                    <a:pt x="53" y="9"/>
                    <a:pt x="54" y="9"/>
                  </a:cubicBezTo>
                  <a:cubicBezTo>
                    <a:pt x="55" y="9"/>
                    <a:pt x="55" y="9"/>
                    <a:pt x="55" y="10"/>
                  </a:cubicBezTo>
                  <a:cubicBezTo>
                    <a:pt x="55"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0"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59"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2" y="2"/>
                    <a:pt x="63" y="2"/>
                    <a:pt x="63" y="2"/>
                  </a:cubicBezTo>
                  <a:cubicBezTo>
                    <a:pt x="63" y="2"/>
                    <a:pt x="63" y="2"/>
                    <a:pt x="64" y="2"/>
                  </a:cubicBezTo>
                  <a:cubicBezTo>
                    <a:pt x="64" y="3"/>
                    <a:pt x="64" y="3"/>
                    <a:pt x="63" y="3"/>
                  </a:cubicBezTo>
                  <a:cubicBezTo>
                    <a:pt x="63" y="3"/>
                    <a:pt x="63" y="3"/>
                    <a:pt x="63" y="3"/>
                  </a:cubicBezTo>
                  <a:cubicBezTo>
                    <a:pt x="63" y="4"/>
                    <a:pt x="63" y="4"/>
                    <a:pt x="63" y="5"/>
                  </a:cubicBezTo>
                  <a:cubicBezTo>
                    <a:pt x="63" y="5"/>
                    <a:pt x="63" y="5"/>
                    <a:pt x="62" y="6"/>
                  </a:cubicBezTo>
                  <a:cubicBezTo>
                    <a:pt x="62" y="6"/>
                    <a:pt x="63" y="7"/>
                    <a:pt x="63" y="7"/>
                  </a:cubicBezTo>
                  <a:cubicBezTo>
                    <a:pt x="64" y="7"/>
                    <a:pt x="64" y="6"/>
                    <a:pt x="65" y="6"/>
                  </a:cubicBezTo>
                  <a:cubicBezTo>
                    <a:pt x="65" y="5"/>
                    <a:pt x="66" y="5"/>
                    <a:pt x="66" y="4"/>
                  </a:cubicBezTo>
                  <a:cubicBezTo>
                    <a:pt x="65" y="4"/>
                    <a:pt x="65" y="4"/>
                    <a:pt x="65" y="4"/>
                  </a:cubicBezTo>
                  <a:cubicBezTo>
                    <a:pt x="65" y="4"/>
                    <a:pt x="65" y="3"/>
                    <a:pt x="65" y="3"/>
                  </a:cubicBezTo>
                  <a:cubicBezTo>
                    <a:pt x="65" y="3"/>
                    <a:pt x="66" y="3"/>
                    <a:pt x="66" y="4"/>
                  </a:cubicBezTo>
                  <a:cubicBezTo>
                    <a:pt x="67" y="4"/>
                    <a:pt x="67" y="4"/>
                    <a:pt x="68" y="4"/>
                  </a:cubicBezTo>
                  <a:cubicBezTo>
                    <a:pt x="68" y="3"/>
                    <a:pt x="68" y="3"/>
                    <a:pt x="68" y="3"/>
                  </a:cubicBezTo>
                  <a:cubicBezTo>
                    <a:pt x="67" y="3"/>
                    <a:pt x="67"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2"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7" y="1"/>
                    <a:pt x="77" y="1"/>
                  </a:cubicBezTo>
                  <a:cubicBezTo>
                    <a:pt x="78" y="1"/>
                    <a:pt x="79" y="1"/>
                    <a:pt x="80" y="0"/>
                  </a:cubicBezTo>
                  <a:cubicBezTo>
                    <a:pt x="81" y="0"/>
                    <a:pt x="82" y="0"/>
                    <a:pt x="82" y="1"/>
                  </a:cubicBezTo>
                  <a:cubicBezTo>
                    <a:pt x="82" y="1"/>
                    <a:pt x="83" y="1"/>
                    <a:pt x="83" y="2"/>
                  </a:cubicBezTo>
                  <a:cubicBezTo>
                    <a:pt x="83"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 name="Freeform 70">
              <a:extLst>
                <a:ext uri="{FF2B5EF4-FFF2-40B4-BE49-F238E27FC236}">
                  <a16:creationId xmlns:a16="http://schemas.microsoft.com/office/drawing/2014/main" id="{9299AF1A-B615-422C-BF56-68CD9F2F7479}"/>
                </a:ext>
              </a:extLst>
            </p:cNvPr>
            <p:cNvSpPr>
              <a:spLocks noEditPoints="1"/>
            </p:cNvSpPr>
            <p:nvPr/>
          </p:nvSpPr>
          <p:spPr bwMode="auto">
            <a:xfrm>
              <a:off x="3853233" y="3086699"/>
              <a:ext cx="143907"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7 w 171"/>
                <a:gd name="T21" fmla="*/ 49 h 213"/>
                <a:gd name="T22" fmla="*/ 159 w 171"/>
                <a:gd name="T23" fmla="*/ 47 h 213"/>
                <a:gd name="T24" fmla="*/ 140 w 171"/>
                <a:gd name="T25" fmla="*/ 48 h 213"/>
                <a:gd name="T26" fmla="*/ 149 w 171"/>
                <a:gd name="T27" fmla="*/ 38 h 213"/>
                <a:gd name="T28" fmla="*/ 128 w 171"/>
                <a:gd name="T29" fmla="*/ 44 h 213"/>
                <a:gd name="T30" fmla="*/ 150 w 171"/>
                <a:gd name="T31" fmla="*/ 35 h 213"/>
                <a:gd name="T32" fmla="*/ 56 w 171"/>
                <a:gd name="T33" fmla="*/ 31 h 213"/>
                <a:gd name="T34" fmla="*/ 159 w 171"/>
                <a:gd name="T35" fmla="*/ 32 h 213"/>
                <a:gd name="T36" fmla="*/ 110 w 171"/>
                <a:gd name="T37" fmla="*/ 29 h 213"/>
                <a:gd name="T38" fmla="*/ 73 w 171"/>
                <a:gd name="T39" fmla="*/ 24 h 213"/>
                <a:gd name="T40" fmla="*/ 59 w 171"/>
                <a:gd name="T41" fmla="*/ 23 h 213"/>
                <a:gd name="T42" fmla="*/ 148 w 171"/>
                <a:gd name="T43" fmla="*/ 23 h 213"/>
                <a:gd name="T44" fmla="*/ 102 w 171"/>
                <a:gd name="T45" fmla="*/ 20 h 213"/>
                <a:gd name="T46" fmla="*/ 30 w 171"/>
                <a:gd name="T47" fmla="*/ 25 h 213"/>
                <a:gd name="T48" fmla="*/ 143 w 171"/>
                <a:gd name="T49" fmla="*/ 19 h 213"/>
                <a:gd name="T50" fmla="*/ 7 w 171"/>
                <a:gd name="T51" fmla="*/ 15 h 213"/>
                <a:gd name="T52" fmla="*/ 64 w 171"/>
                <a:gd name="T53" fmla="*/ 13 h 213"/>
                <a:gd name="T54" fmla="*/ 12 w 171"/>
                <a:gd name="T55" fmla="*/ 13 h 213"/>
                <a:gd name="T56" fmla="*/ 45 w 171"/>
                <a:gd name="T57" fmla="*/ 11 h 213"/>
                <a:gd name="T58" fmla="*/ 96 w 171"/>
                <a:gd name="T59" fmla="*/ 21 h 213"/>
                <a:gd name="T60" fmla="*/ 80 w 171"/>
                <a:gd name="T61" fmla="*/ 57 h 213"/>
                <a:gd name="T62" fmla="*/ 100 w 171"/>
                <a:gd name="T63" fmla="*/ 39 h 213"/>
                <a:gd name="T64" fmla="*/ 100 w 171"/>
                <a:gd name="T65" fmla="*/ 23 h 213"/>
                <a:gd name="T66" fmla="*/ 129 w 171"/>
                <a:gd name="T67" fmla="*/ 7 h 213"/>
                <a:gd name="T68" fmla="*/ 132 w 171"/>
                <a:gd name="T69" fmla="*/ 13 h 213"/>
                <a:gd name="T70" fmla="*/ 143 w 171"/>
                <a:gd name="T71" fmla="*/ 14 h 213"/>
                <a:gd name="T72" fmla="*/ 159 w 171"/>
                <a:gd name="T73" fmla="*/ 21 h 213"/>
                <a:gd name="T74" fmla="*/ 168 w 171"/>
                <a:gd name="T75" fmla="*/ 37 h 213"/>
                <a:gd name="T76" fmla="*/ 168 w 171"/>
                <a:gd name="T77" fmla="*/ 58 h 213"/>
                <a:gd name="T78" fmla="*/ 146 w 171"/>
                <a:gd name="T79" fmla="*/ 197 h 213"/>
                <a:gd name="T80" fmla="*/ 138 w 171"/>
                <a:gd name="T81" fmla="*/ 211 h 213"/>
                <a:gd name="T82" fmla="*/ 121 w 171"/>
                <a:gd name="T83" fmla="*/ 79 h 213"/>
                <a:gd name="T84" fmla="*/ 109 w 171"/>
                <a:gd name="T85" fmla="*/ 170 h 213"/>
                <a:gd name="T86" fmla="*/ 70 w 171"/>
                <a:gd name="T87" fmla="*/ 209 h 213"/>
                <a:gd name="T88" fmla="*/ 50 w 171"/>
                <a:gd name="T89" fmla="*/ 88 h 213"/>
                <a:gd name="T90" fmla="*/ 26 w 171"/>
                <a:gd name="T91" fmla="*/ 209 h 213"/>
                <a:gd name="T92" fmla="*/ 9 w 171"/>
                <a:gd name="T93" fmla="*/ 208 h 213"/>
                <a:gd name="T94" fmla="*/ 1 w 171"/>
                <a:gd name="T95" fmla="*/ 12 h 213"/>
                <a:gd name="T96" fmla="*/ 15 w 171"/>
                <a:gd name="T97" fmla="*/ 5 h 213"/>
                <a:gd name="T98" fmla="*/ 41 w 171"/>
                <a:gd name="T99" fmla="*/ 10 h 213"/>
                <a:gd name="T100" fmla="*/ 41 w 171"/>
                <a:gd name="T101" fmla="*/ 1 h 213"/>
                <a:gd name="T102" fmla="*/ 63 w 171"/>
                <a:gd name="T103" fmla="*/ 2 h 213"/>
                <a:gd name="T104" fmla="*/ 46 w 171"/>
                <a:gd name="T105" fmla="*/ 209 h 213"/>
                <a:gd name="T106" fmla="*/ 146 w 171"/>
                <a:gd name="T107" fmla="*/ 206 h 213"/>
                <a:gd name="T108" fmla="*/ 44 w 171"/>
                <a:gd name="T109" fmla="*/ 202 h 213"/>
                <a:gd name="T110" fmla="*/ 155 w 171"/>
                <a:gd name="T111" fmla="*/ 199 h 213"/>
                <a:gd name="T112" fmla="*/ 157 w 171"/>
                <a:gd name="T113" fmla="*/ 193 h 213"/>
                <a:gd name="T114" fmla="*/ 167 w 171"/>
                <a:gd name="T115" fmla="*/ 43 h 213"/>
                <a:gd name="T116" fmla="*/ 126 w 171"/>
                <a:gd name="T117" fmla="*/ 23 h 213"/>
                <a:gd name="T118" fmla="*/ 30 w 171"/>
                <a:gd name="T119" fmla="*/ 10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8" y="30"/>
                    <a:pt x="167" y="30"/>
                  </a:cubicBezTo>
                  <a:cubicBezTo>
                    <a:pt x="167" y="30"/>
                    <a:pt x="166" y="30"/>
                    <a:pt x="166" y="30"/>
                  </a:cubicBezTo>
                  <a:cubicBezTo>
                    <a:pt x="165" y="30"/>
                    <a:pt x="165" y="30"/>
                    <a:pt x="165" y="31"/>
                  </a:cubicBezTo>
                  <a:cubicBezTo>
                    <a:pt x="166" y="31"/>
                    <a:pt x="167"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6"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2"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4"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5" y="203"/>
                  </a:cubicBezTo>
                  <a:cubicBezTo>
                    <a:pt x="25" y="202"/>
                    <a:pt x="25" y="202"/>
                    <a:pt x="25" y="200"/>
                  </a:cubicBezTo>
                  <a:cubicBezTo>
                    <a:pt x="25" y="200"/>
                    <a:pt x="24" y="200"/>
                    <a:pt x="24" y="201"/>
                  </a:cubicBezTo>
                  <a:cubicBezTo>
                    <a:pt x="24" y="201"/>
                    <a:pt x="23" y="201"/>
                    <a:pt x="23" y="201"/>
                  </a:cubicBezTo>
                  <a:cubicBezTo>
                    <a:pt x="23" y="202"/>
                    <a:pt x="23" y="202"/>
                    <a:pt x="22" y="202"/>
                  </a:cubicBezTo>
                  <a:cubicBezTo>
                    <a:pt x="22" y="202"/>
                    <a:pt x="22" y="203"/>
                    <a:pt x="21" y="202"/>
                  </a:cubicBezTo>
                  <a:lnTo>
                    <a:pt x="21" y="204"/>
                  </a:lnTo>
                  <a:cubicBezTo>
                    <a:pt x="22" y="204"/>
                    <a:pt x="22" y="204"/>
                    <a:pt x="22" y="204"/>
                  </a:cubicBezTo>
                  <a:cubicBezTo>
                    <a:pt x="22" y="204"/>
                    <a:pt x="23" y="204"/>
                    <a:pt x="23" y="205"/>
                  </a:cubicBezTo>
                  <a:lnTo>
                    <a:pt x="23" y="206"/>
                  </a:lnTo>
                  <a:cubicBezTo>
                    <a:pt x="23" y="206"/>
                    <a:pt x="23" y="206"/>
                    <a:pt x="23" y="206"/>
                  </a:cubicBezTo>
                  <a:close/>
                  <a:moveTo>
                    <a:pt x="3" y="201"/>
                  </a:moveTo>
                  <a:cubicBezTo>
                    <a:pt x="3" y="201"/>
                    <a:pt x="3" y="202"/>
                    <a:pt x="3" y="202"/>
                  </a:cubicBezTo>
                  <a:cubicBezTo>
                    <a:pt x="4" y="202"/>
                    <a:pt x="4" y="202"/>
                    <a:pt x="4" y="202"/>
                  </a:cubicBezTo>
                  <a:cubicBezTo>
                    <a:pt x="4" y="202"/>
                    <a:pt x="5" y="202"/>
                    <a:pt x="5" y="202"/>
                  </a:cubicBezTo>
                  <a:cubicBezTo>
                    <a:pt x="5" y="202"/>
                    <a:pt x="5" y="201"/>
                    <a:pt x="5" y="201"/>
                  </a:cubicBezTo>
                  <a:lnTo>
                    <a:pt x="3" y="201"/>
                  </a:lnTo>
                  <a:close/>
                  <a:moveTo>
                    <a:pt x="137" y="201"/>
                  </a:moveTo>
                  <a:cubicBezTo>
                    <a:pt x="137" y="201"/>
                    <a:pt x="137" y="200"/>
                    <a:pt x="137" y="200"/>
                  </a:cubicBezTo>
                  <a:cubicBezTo>
                    <a:pt x="136" y="199"/>
                    <a:pt x="135" y="199"/>
                    <a:pt x="135" y="199"/>
                  </a:cubicBezTo>
                  <a:cubicBezTo>
                    <a:pt x="134" y="200"/>
                    <a:pt x="134" y="200"/>
                    <a:pt x="134" y="201"/>
                  </a:cubicBezTo>
                  <a:cubicBezTo>
                    <a:pt x="134" y="201"/>
                    <a:pt x="134" y="202"/>
                    <a:pt x="135" y="202"/>
                  </a:cubicBezTo>
                  <a:cubicBezTo>
                    <a:pt x="135" y="202"/>
                    <a:pt x="136" y="203"/>
                    <a:pt x="136" y="203"/>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8"/>
                  </a:moveTo>
                  <a:cubicBezTo>
                    <a:pt x="19" y="198"/>
                    <a:pt x="19" y="199"/>
                    <a:pt x="19" y="199"/>
                  </a:cubicBezTo>
                  <a:cubicBezTo>
                    <a:pt x="19" y="199"/>
                    <a:pt x="19" y="199"/>
                    <a:pt x="19" y="199"/>
                  </a:cubicBezTo>
                  <a:cubicBezTo>
                    <a:pt x="19" y="199"/>
                    <a:pt x="19" y="198"/>
                    <a:pt x="19" y="198"/>
                  </a:cubicBezTo>
                  <a:cubicBezTo>
                    <a:pt x="19" y="198"/>
                    <a:pt x="19" y="198"/>
                    <a:pt x="19" y="198"/>
                  </a:cubicBezTo>
                  <a:close/>
                  <a:moveTo>
                    <a:pt x="13" y="198"/>
                  </a:moveTo>
                  <a:cubicBezTo>
                    <a:pt x="13" y="199"/>
                    <a:pt x="14" y="199"/>
                    <a:pt x="15" y="199"/>
                  </a:cubicBezTo>
                  <a:cubicBezTo>
                    <a:pt x="16" y="199"/>
                    <a:pt x="17" y="199"/>
                    <a:pt x="18" y="198"/>
                  </a:cubicBezTo>
                  <a:cubicBezTo>
                    <a:pt x="18" y="197"/>
                    <a:pt x="17" y="197"/>
                    <a:pt x="17" y="197"/>
                  </a:cubicBezTo>
                  <a:cubicBezTo>
                    <a:pt x="16" y="197"/>
                    <a:pt x="16" y="197"/>
                    <a:pt x="16" y="197"/>
                  </a:cubicBezTo>
                  <a:cubicBezTo>
                    <a:pt x="15" y="197"/>
                    <a:pt x="15" y="197"/>
                    <a:pt x="14" y="197"/>
                  </a:cubicBezTo>
                  <a:cubicBezTo>
                    <a:pt x="14" y="197"/>
                    <a:pt x="14" y="197"/>
                    <a:pt x="13" y="197"/>
                  </a:cubicBezTo>
                  <a:cubicBezTo>
                    <a:pt x="13" y="197"/>
                    <a:pt x="13" y="197"/>
                    <a:pt x="13" y="197"/>
                  </a:cubicBezTo>
                  <a:cubicBezTo>
                    <a:pt x="12" y="197"/>
                    <a:pt x="12" y="198"/>
                    <a:pt x="13"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5"/>
                    <a:pt x="131" y="195"/>
                    <a:pt x="132" y="195"/>
                  </a:cubicBezTo>
                  <a:cubicBezTo>
                    <a:pt x="132" y="195"/>
                    <a:pt x="132" y="195"/>
                    <a:pt x="132" y="195"/>
                  </a:cubicBezTo>
                  <a:cubicBezTo>
                    <a:pt x="132" y="195"/>
                    <a:pt x="132" y="195"/>
                    <a:pt x="132" y="194"/>
                  </a:cubicBezTo>
                  <a:close/>
                  <a:moveTo>
                    <a:pt x="30" y="197"/>
                  </a:moveTo>
                  <a:cubicBezTo>
                    <a:pt x="31" y="197"/>
                    <a:pt x="31" y="196"/>
                    <a:pt x="30" y="195"/>
                  </a:cubicBezTo>
                  <a:cubicBezTo>
                    <a:pt x="30" y="195"/>
                    <a:pt x="30"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4" y="194"/>
                    <a:pt x="4"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1"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3"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3" y="193"/>
                  </a:cubicBezTo>
                  <a:close/>
                  <a:moveTo>
                    <a:pt x="162" y="191"/>
                  </a:moveTo>
                  <a:cubicBezTo>
                    <a:pt x="162" y="190"/>
                    <a:pt x="161" y="190"/>
                    <a:pt x="161" y="190"/>
                  </a:cubicBezTo>
                  <a:cubicBezTo>
                    <a:pt x="161" y="190"/>
                    <a:pt x="161" y="190"/>
                    <a:pt x="161" y="191"/>
                  </a:cubicBezTo>
                  <a:cubicBezTo>
                    <a:pt x="161" y="191"/>
                    <a:pt x="161" y="191"/>
                    <a:pt x="161" y="191"/>
                  </a:cubicBezTo>
                  <a:cubicBezTo>
                    <a:pt x="161" y="191"/>
                    <a:pt x="162" y="191"/>
                    <a:pt x="162" y="191"/>
                  </a:cubicBezTo>
                  <a:close/>
                  <a:moveTo>
                    <a:pt x="159" y="190"/>
                  </a:moveTo>
                  <a:cubicBezTo>
                    <a:pt x="159" y="190"/>
                    <a:pt x="159" y="191"/>
                    <a:pt x="159" y="191"/>
                  </a:cubicBezTo>
                  <a:cubicBezTo>
                    <a:pt x="158" y="191"/>
                    <a:pt x="158" y="191"/>
                    <a:pt x="158" y="191"/>
                  </a:cubicBezTo>
                  <a:cubicBezTo>
                    <a:pt x="159" y="191"/>
                    <a:pt x="159" y="191"/>
                    <a:pt x="159" y="190"/>
                  </a:cubicBezTo>
                  <a:close/>
                  <a:moveTo>
                    <a:pt x="165"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5" y="191"/>
                    <a:pt x="165" y="190"/>
                  </a:cubicBezTo>
                  <a:close/>
                  <a:moveTo>
                    <a:pt x="16" y="185"/>
                  </a:moveTo>
                  <a:lnTo>
                    <a:pt x="17" y="185"/>
                  </a:lnTo>
                  <a:cubicBezTo>
                    <a:pt x="17"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1" y="174"/>
                    <a:pt x="160" y="174"/>
                  </a:cubicBezTo>
                  <a:cubicBezTo>
                    <a:pt x="160" y="174"/>
                    <a:pt x="160" y="174"/>
                    <a:pt x="160" y="175"/>
                  </a:cubicBezTo>
                  <a:cubicBezTo>
                    <a:pt x="160" y="175"/>
                    <a:pt x="161"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5"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8"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5"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1" y="88"/>
                    <a:pt x="110" y="88"/>
                    <a:pt x="110" y="88"/>
                  </a:cubicBezTo>
                  <a:cubicBezTo>
                    <a:pt x="109" y="89"/>
                    <a:pt x="110" y="90"/>
                    <a:pt x="111" y="89"/>
                  </a:cubicBezTo>
                  <a:close/>
                  <a:moveTo>
                    <a:pt x="94" y="84"/>
                  </a:moveTo>
                  <a:cubicBezTo>
                    <a:pt x="93" y="84"/>
                    <a:pt x="93" y="84"/>
                    <a:pt x="93" y="84"/>
                  </a:cubicBezTo>
                  <a:cubicBezTo>
                    <a:pt x="93" y="84"/>
                    <a:pt x="93" y="84"/>
                    <a:pt x="93" y="84"/>
                  </a:cubicBezTo>
                  <a:cubicBezTo>
                    <a:pt x="93" y="84"/>
                    <a:pt x="94" y="84"/>
                    <a:pt x="94" y="84"/>
                  </a:cubicBezTo>
                  <a:close/>
                  <a:moveTo>
                    <a:pt x="5" y="84"/>
                  </a:moveTo>
                  <a:cubicBezTo>
                    <a:pt x="6" y="84"/>
                    <a:pt x="6" y="84"/>
                    <a:pt x="7" y="84"/>
                  </a:cubicBezTo>
                  <a:cubicBezTo>
                    <a:pt x="7" y="84"/>
                    <a:pt x="7" y="84"/>
                    <a:pt x="7" y="83"/>
                  </a:cubicBezTo>
                  <a:lnTo>
                    <a:pt x="5" y="83"/>
                  </a:lnTo>
                  <a:lnTo>
                    <a:pt x="5" y="84"/>
                  </a:lnTo>
                  <a:close/>
                  <a:moveTo>
                    <a:pt x="109" y="86"/>
                  </a:moveTo>
                  <a:cubicBezTo>
                    <a:pt x="110" y="86"/>
                    <a:pt x="110" y="85"/>
                    <a:pt x="110" y="85"/>
                  </a:cubicBezTo>
                  <a:cubicBezTo>
                    <a:pt x="110" y="84"/>
                    <a:pt x="109" y="84"/>
                    <a:pt x="109" y="83"/>
                  </a:cubicBezTo>
                  <a:cubicBezTo>
                    <a:pt x="109" y="83"/>
                    <a:pt x="108" y="83"/>
                    <a:pt x="108" y="82"/>
                  </a:cubicBezTo>
                  <a:cubicBezTo>
                    <a:pt x="108"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1" y="73"/>
                    <a:pt x="21" y="73"/>
                    <a:pt x="22" y="73"/>
                  </a:cubicBezTo>
                  <a:cubicBezTo>
                    <a:pt x="23" y="73"/>
                    <a:pt x="23" y="72"/>
                    <a:pt x="23" y="71"/>
                  </a:cubicBezTo>
                  <a:lnTo>
                    <a:pt x="21" y="71"/>
                  </a:lnTo>
                  <a:cubicBezTo>
                    <a:pt x="21" y="71"/>
                    <a:pt x="20" y="71"/>
                    <a:pt x="20" y="71"/>
                  </a:cubicBezTo>
                  <a:lnTo>
                    <a:pt x="20" y="73"/>
                  </a:lnTo>
                  <a:close/>
                  <a:moveTo>
                    <a:pt x="151" y="68"/>
                  </a:moveTo>
                  <a:lnTo>
                    <a:pt x="150" y="68"/>
                  </a:lnTo>
                  <a:cubicBezTo>
                    <a:pt x="149" y="68"/>
                    <a:pt x="149" y="69"/>
                    <a:pt x="149" y="69"/>
                  </a:cubicBezTo>
                  <a:cubicBezTo>
                    <a:pt x="149" y="69"/>
                    <a:pt x="150" y="69"/>
                    <a:pt x="150" y="69"/>
                  </a:cubicBezTo>
                  <a:cubicBezTo>
                    <a:pt x="150" y="69"/>
                    <a:pt x="151" y="69"/>
                    <a:pt x="151" y="68"/>
                  </a:cubicBezTo>
                  <a:close/>
                  <a:moveTo>
                    <a:pt x="145" y="68"/>
                  </a:moveTo>
                  <a:cubicBezTo>
                    <a:pt x="145" y="68"/>
                    <a:pt x="145" y="68"/>
                    <a:pt x="145" y="68"/>
                  </a:cubicBezTo>
                  <a:cubicBezTo>
                    <a:pt x="145" y="68"/>
                    <a:pt x="145" y="68"/>
                    <a:pt x="146"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5" y="66"/>
                    <a:pt x="165" y="66"/>
                  </a:cubicBezTo>
                  <a:close/>
                  <a:moveTo>
                    <a:pt x="124" y="64"/>
                  </a:moveTo>
                  <a:cubicBezTo>
                    <a:pt x="124" y="64"/>
                    <a:pt x="124" y="64"/>
                    <a:pt x="124" y="64"/>
                  </a:cubicBezTo>
                  <a:cubicBezTo>
                    <a:pt x="123" y="64"/>
                    <a:pt x="123" y="64"/>
                    <a:pt x="124" y="64"/>
                  </a:cubicBezTo>
                  <a:cubicBezTo>
                    <a:pt x="124" y="64"/>
                    <a:pt x="124" y="64"/>
                    <a:pt x="124" y="64"/>
                  </a:cubicBezTo>
                  <a:cubicBezTo>
                    <a:pt x="124" y="64"/>
                    <a:pt x="124" y="64"/>
                    <a:pt x="124" y="64"/>
                  </a:cubicBezTo>
                  <a:close/>
                  <a:moveTo>
                    <a:pt x="169" y="66"/>
                  </a:moveTo>
                  <a:cubicBezTo>
                    <a:pt x="169" y="65"/>
                    <a:pt x="169" y="64"/>
                    <a:pt x="169" y="64"/>
                  </a:cubicBezTo>
                  <a:cubicBezTo>
                    <a:pt x="169" y="64"/>
                    <a:pt x="169" y="64"/>
                    <a:pt x="168" y="64"/>
                  </a:cubicBezTo>
                  <a:cubicBezTo>
                    <a:pt x="168" y="64"/>
                    <a:pt x="168" y="65"/>
                    <a:pt x="168" y="66"/>
                  </a:cubicBezTo>
                  <a:lnTo>
                    <a:pt x="169" y="66"/>
                  </a:lnTo>
                  <a:close/>
                  <a:moveTo>
                    <a:pt x="167" y="64"/>
                  </a:moveTo>
                  <a:cubicBezTo>
                    <a:pt x="167" y="64"/>
                    <a:pt x="167" y="63"/>
                    <a:pt x="166" y="63"/>
                  </a:cubicBezTo>
                  <a:cubicBezTo>
                    <a:pt x="166" y="63"/>
                    <a:pt x="166"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6" y="64"/>
                    <a:pt x="25" y="63"/>
                  </a:cubicBezTo>
                  <a:cubicBezTo>
                    <a:pt x="25" y="63"/>
                    <a:pt x="25" y="63"/>
                    <a:pt x="24" y="63"/>
                  </a:cubicBezTo>
                  <a:cubicBezTo>
                    <a:pt x="24" y="63"/>
                    <a:pt x="24" y="63"/>
                    <a:pt x="24" y="64"/>
                  </a:cubicBezTo>
                  <a:cubicBezTo>
                    <a:pt x="24" y="65"/>
                    <a:pt x="24" y="65"/>
                    <a:pt x="25" y="65"/>
                  </a:cubicBezTo>
                  <a:close/>
                  <a:moveTo>
                    <a:pt x="165" y="63"/>
                  </a:moveTo>
                  <a:cubicBezTo>
                    <a:pt x="166"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8" y="63"/>
                    <a:pt x="158" y="63"/>
                  </a:cubicBezTo>
                  <a:close/>
                  <a:moveTo>
                    <a:pt x="155" y="63"/>
                  </a:moveTo>
                  <a:cubicBezTo>
                    <a:pt x="155" y="62"/>
                    <a:pt x="155" y="62"/>
                    <a:pt x="154" y="61"/>
                  </a:cubicBezTo>
                  <a:cubicBezTo>
                    <a:pt x="154" y="61"/>
                    <a:pt x="154" y="61"/>
                    <a:pt x="153" y="61"/>
                  </a:cubicBezTo>
                  <a:cubicBezTo>
                    <a:pt x="153" y="62"/>
                    <a:pt x="153" y="63"/>
                    <a:pt x="155"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1" y="59"/>
                    <a:pt x="160" y="59"/>
                  </a:cubicBezTo>
                  <a:cubicBezTo>
                    <a:pt x="159" y="59"/>
                    <a:pt x="159" y="59"/>
                    <a:pt x="159" y="60"/>
                  </a:cubicBezTo>
                  <a:cubicBezTo>
                    <a:pt x="159" y="60"/>
                    <a:pt x="160" y="60"/>
                    <a:pt x="160" y="60"/>
                  </a:cubicBezTo>
                  <a:close/>
                  <a:moveTo>
                    <a:pt x="128" y="58"/>
                  </a:moveTo>
                  <a:cubicBezTo>
                    <a:pt x="128"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2" y="54"/>
                    <a:pt x="132" y="54"/>
                  </a:cubicBezTo>
                  <a:cubicBezTo>
                    <a:pt x="132" y="53"/>
                    <a:pt x="132" y="54"/>
                    <a:pt x="131" y="54"/>
                  </a:cubicBezTo>
                  <a:close/>
                  <a:moveTo>
                    <a:pt x="103" y="54"/>
                  </a:moveTo>
                  <a:lnTo>
                    <a:pt x="105"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40"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9" y="52"/>
                    <a:pt x="139" y="52"/>
                    <a:pt x="139" y="52"/>
                  </a:cubicBezTo>
                  <a:cubicBezTo>
                    <a:pt x="139" y="52"/>
                    <a:pt x="139" y="52"/>
                    <a:pt x="139" y="51"/>
                  </a:cubicBezTo>
                  <a:close/>
                  <a:moveTo>
                    <a:pt x="159" y="51"/>
                  </a:moveTo>
                  <a:lnTo>
                    <a:pt x="160" y="51"/>
                  </a:lnTo>
                  <a:cubicBezTo>
                    <a:pt x="160" y="51"/>
                    <a:pt x="160" y="50"/>
                    <a:pt x="159" y="51"/>
                  </a:cubicBezTo>
                  <a:close/>
                  <a:moveTo>
                    <a:pt x="121" y="52"/>
                  </a:moveTo>
                  <a:cubicBezTo>
                    <a:pt x="121" y="52"/>
                    <a:pt x="121" y="51"/>
                    <a:pt x="122" y="51"/>
                  </a:cubicBezTo>
                  <a:cubicBezTo>
                    <a:pt x="122" y="51"/>
                    <a:pt x="123" y="51"/>
                    <a:pt x="123" y="50"/>
                  </a:cubicBezTo>
                  <a:lnTo>
                    <a:pt x="121" y="50"/>
                  </a:lnTo>
                  <a:cubicBezTo>
                    <a:pt x="121" y="50"/>
                    <a:pt x="121" y="51"/>
                    <a:pt x="120" y="51"/>
                  </a:cubicBezTo>
                  <a:cubicBezTo>
                    <a:pt x="120" y="52"/>
                    <a:pt x="120" y="52"/>
                    <a:pt x="121" y="52"/>
                  </a:cubicBezTo>
                  <a:close/>
                  <a:moveTo>
                    <a:pt x="139" y="50"/>
                  </a:moveTo>
                  <a:cubicBezTo>
                    <a:pt x="139" y="51"/>
                    <a:pt x="140" y="51"/>
                    <a:pt x="140" y="51"/>
                  </a:cubicBezTo>
                  <a:cubicBezTo>
                    <a:pt x="140" y="51"/>
                    <a:pt x="140" y="51"/>
                    <a:pt x="140" y="51"/>
                  </a:cubicBezTo>
                  <a:cubicBezTo>
                    <a:pt x="140" y="51"/>
                    <a:pt x="141" y="51"/>
                    <a:pt x="141" y="51"/>
                  </a:cubicBezTo>
                  <a:cubicBezTo>
                    <a:pt x="141" y="51"/>
                    <a:pt x="141" y="51"/>
                    <a:pt x="142" y="51"/>
                  </a:cubicBezTo>
                  <a:cubicBezTo>
                    <a:pt x="142" y="51"/>
                    <a:pt x="142" y="51"/>
                    <a:pt x="142" y="51"/>
                  </a:cubicBezTo>
                  <a:cubicBezTo>
                    <a:pt x="141" y="50"/>
                    <a:pt x="141" y="50"/>
                    <a:pt x="141"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1" y="50"/>
                  </a:cubicBezTo>
                  <a:cubicBezTo>
                    <a:pt x="151" y="49"/>
                    <a:pt x="150" y="49"/>
                    <a:pt x="150" y="48"/>
                  </a:cubicBezTo>
                  <a:cubicBezTo>
                    <a:pt x="150" y="49"/>
                    <a:pt x="150" y="49"/>
                    <a:pt x="150" y="49"/>
                  </a:cubicBezTo>
                  <a:cubicBezTo>
                    <a:pt x="150"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4"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60" y="47"/>
                  </a:cubicBezTo>
                  <a:cubicBezTo>
                    <a:pt x="160" y="47"/>
                    <a:pt x="160" y="47"/>
                    <a:pt x="160" y="46"/>
                  </a:cubicBezTo>
                  <a:lnTo>
                    <a:pt x="159" y="46"/>
                  </a:lnTo>
                  <a:cubicBezTo>
                    <a:pt x="159" y="46"/>
                    <a:pt x="159" y="46"/>
                    <a:pt x="159" y="47"/>
                  </a:cubicBezTo>
                  <a:cubicBezTo>
                    <a:pt x="158" y="47"/>
                    <a:pt x="158" y="47"/>
                    <a:pt x="158" y="47"/>
                  </a:cubicBezTo>
                  <a:close/>
                  <a:moveTo>
                    <a:pt x="155" y="46"/>
                  </a:moveTo>
                  <a:cubicBezTo>
                    <a:pt x="155" y="46"/>
                    <a:pt x="155" y="47"/>
                    <a:pt x="156" y="47"/>
                  </a:cubicBezTo>
                  <a:cubicBezTo>
                    <a:pt x="156" y="47"/>
                    <a:pt x="156" y="47"/>
                    <a:pt x="156" y="47"/>
                  </a:cubicBezTo>
                  <a:lnTo>
                    <a:pt x="157" y="45"/>
                  </a:lnTo>
                  <a:cubicBezTo>
                    <a:pt x="156" y="45"/>
                    <a:pt x="155" y="46"/>
                    <a:pt x="155" y="46"/>
                  </a:cubicBezTo>
                  <a:close/>
                  <a:moveTo>
                    <a:pt x="66" y="46"/>
                  </a:moveTo>
                  <a:cubicBezTo>
                    <a:pt x="66" y="45"/>
                    <a:pt x="66" y="45"/>
                    <a:pt x="65" y="45"/>
                  </a:cubicBezTo>
                  <a:cubicBezTo>
                    <a:pt x="64" y="45"/>
                    <a:pt x="64" y="45"/>
                    <a:pt x="64" y="45"/>
                  </a:cubicBezTo>
                  <a:cubicBezTo>
                    <a:pt x="63" y="46"/>
                    <a:pt x="63" y="46"/>
                    <a:pt x="64" y="46"/>
                  </a:cubicBezTo>
                  <a:cubicBezTo>
                    <a:pt x="64" y="46"/>
                    <a:pt x="64" y="47"/>
                    <a:pt x="65" y="47"/>
                  </a:cubicBezTo>
                  <a:cubicBezTo>
                    <a:pt x="65" y="47"/>
                    <a:pt x="65" y="47"/>
                    <a:pt x="65" y="46"/>
                  </a:cubicBezTo>
                  <a:cubicBezTo>
                    <a:pt x="66" y="46"/>
                    <a:pt x="66" y="46"/>
                    <a:pt x="66" y="46"/>
                  </a:cubicBezTo>
                  <a:close/>
                  <a:moveTo>
                    <a:pt x="99" y="45"/>
                  </a:moveTo>
                  <a:cubicBezTo>
                    <a:pt x="99" y="45"/>
                    <a:pt x="98" y="46"/>
                    <a:pt x="98" y="46"/>
                  </a:cubicBezTo>
                  <a:cubicBezTo>
                    <a:pt x="98" y="46"/>
                    <a:pt x="97" y="47"/>
                    <a:pt x="97" y="48"/>
                  </a:cubicBezTo>
                  <a:cubicBezTo>
                    <a:pt x="98" y="48"/>
                    <a:pt x="99" y="48"/>
                    <a:pt x="99" y="47"/>
                  </a:cubicBezTo>
                  <a:cubicBezTo>
                    <a:pt x="100" y="47"/>
                    <a:pt x="100" y="46"/>
                    <a:pt x="100" y="46"/>
                  </a:cubicBezTo>
                  <a:cubicBezTo>
                    <a:pt x="101" y="46"/>
                    <a:pt x="102" y="47"/>
                    <a:pt x="102" y="47"/>
                  </a:cubicBezTo>
                  <a:cubicBezTo>
                    <a:pt x="103" y="48"/>
                    <a:pt x="103" y="48"/>
                    <a:pt x="104" y="48"/>
                  </a:cubicBezTo>
                  <a:cubicBezTo>
                    <a:pt x="104" y="48"/>
                    <a:pt x="104" y="47"/>
                    <a:pt x="104" y="47"/>
                  </a:cubicBezTo>
                  <a:cubicBezTo>
                    <a:pt x="104" y="47"/>
                    <a:pt x="104" y="47"/>
                    <a:pt x="104" y="46"/>
                  </a:cubicBezTo>
                  <a:cubicBezTo>
                    <a:pt x="103" y="46"/>
                    <a:pt x="103" y="46"/>
                    <a:pt x="103" y="46"/>
                  </a:cubicBezTo>
                  <a:cubicBezTo>
                    <a:pt x="103" y="46"/>
                    <a:pt x="102" y="45"/>
                    <a:pt x="102" y="45"/>
                  </a:cubicBezTo>
                  <a:cubicBezTo>
                    <a:pt x="101" y="45"/>
                    <a:pt x="101" y="45"/>
                    <a:pt x="100" y="45"/>
                  </a:cubicBezTo>
                  <a:cubicBezTo>
                    <a:pt x="100" y="45"/>
                    <a:pt x="99" y="45"/>
                    <a:pt x="99" y="45"/>
                  </a:cubicBezTo>
                  <a:close/>
                  <a:moveTo>
                    <a:pt x="48" y="45"/>
                  </a:moveTo>
                  <a:lnTo>
                    <a:pt x="47" y="45"/>
                  </a:lnTo>
                  <a:cubicBezTo>
                    <a:pt x="47" y="46"/>
                    <a:pt x="47" y="46"/>
                    <a:pt x="48" y="46"/>
                  </a:cubicBezTo>
                  <a:lnTo>
                    <a:pt x="48" y="45"/>
                  </a:lnTo>
                  <a:close/>
                  <a:moveTo>
                    <a:pt x="130" y="45"/>
                  </a:moveTo>
                  <a:cubicBezTo>
                    <a:pt x="130" y="46"/>
                    <a:pt x="130" y="46"/>
                    <a:pt x="131" y="47"/>
                  </a:cubicBezTo>
                  <a:cubicBezTo>
                    <a:pt x="131" y="47"/>
                    <a:pt x="132" y="47"/>
                    <a:pt x="133"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40"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8" y="44"/>
                  </a:moveTo>
                  <a:cubicBezTo>
                    <a:pt x="158" y="44"/>
                    <a:pt x="158" y="43"/>
                    <a:pt x="157" y="43"/>
                  </a:cubicBezTo>
                  <a:cubicBezTo>
                    <a:pt x="157" y="42"/>
                    <a:pt x="157" y="42"/>
                    <a:pt x="156" y="42"/>
                  </a:cubicBezTo>
                  <a:cubicBezTo>
                    <a:pt x="156" y="42"/>
                    <a:pt x="156" y="43"/>
                    <a:pt x="156" y="44"/>
                  </a:cubicBezTo>
                  <a:cubicBezTo>
                    <a:pt x="156" y="44"/>
                    <a:pt x="157" y="45"/>
                    <a:pt x="158"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6"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5" y="37"/>
                  </a:cubicBezTo>
                  <a:cubicBezTo>
                    <a:pt x="154" y="37"/>
                    <a:pt x="154" y="38"/>
                    <a:pt x="154" y="38"/>
                  </a:cubicBezTo>
                  <a:cubicBezTo>
                    <a:pt x="155" y="38"/>
                    <a:pt x="155" y="38"/>
                    <a:pt x="155" y="37"/>
                  </a:cubicBezTo>
                  <a:close/>
                  <a:moveTo>
                    <a:pt x="149" y="38"/>
                  </a:moveTo>
                  <a:cubicBezTo>
                    <a:pt x="149" y="39"/>
                    <a:pt x="150" y="39"/>
                    <a:pt x="150" y="38"/>
                  </a:cubicBezTo>
                  <a:cubicBezTo>
                    <a:pt x="151" y="38"/>
                    <a:pt x="151" y="38"/>
                    <a:pt x="152" y="38"/>
                  </a:cubicBezTo>
                  <a:cubicBezTo>
                    <a:pt x="152" y="38"/>
                    <a:pt x="152" y="39"/>
                    <a:pt x="152" y="40"/>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9"/>
                  </a:cubicBezTo>
                  <a:cubicBezTo>
                    <a:pt x="154"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60"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3"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5" y="47"/>
                    <a:pt x="125" y="48"/>
                    <a:pt x="125" y="48"/>
                  </a:cubicBezTo>
                  <a:cubicBezTo>
                    <a:pt x="126" y="48"/>
                    <a:pt x="126" y="48"/>
                    <a:pt x="127" y="48"/>
                  </a:cubicBezTo>
                  <a:cubicBezTo>
                    <a:pt x="127" y="48"/>
                    <a:pt x="128" y="48"/>
                    <a:pt x="128" y="48"/>
                  </a:cubicBezTo>
                  <a:cubicBezTo>
                    <a:pt x="128" y="47"/>
                    <a:pt x="128" y="47"/>
                    <a:pt x="128" y="47"/>
                  </a:cubicBezTo>
                  <a:cubicBezTo>
                    <a:pt x="128" y="46"/>
                    <a:pt x="127" y="46"/>
                    <a:pt x="127" y="46"/>
                  </a:cubicBezTo>
                  <a:cubicBezTo>
                    <a:pt x="127" y="46"/>
                    <a:pt x="126" y="46"/>
                    <a:pt x="126" y="46"/>
                  </a:cubicBezTo>
                  <a:cubicBezTo>
                    <a:pt x="126" y="46"/>
                    <a:pt x="126" y="45"/>
                    <a:pt x="126"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7" y="40"/>
                    <a:pt x="126" y="40"/>
                    <a:pt x="126" y="40"/>
                  </a:cubicBezTo>
                  <a:cubicBezTo>
                    <a:pt x="126" y="40"/>
                    <a:pt x="126" y="40"/>
                    <a:pt x="125" y="39"/>
                  </a:cubicBezTo>
                  <a:cubicBezTo>
                    <a:pt x="124" y="39"/>
                    <a:pt x="124" y="39"/>
                    <a:pt x="125"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2"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2" y="36"/>
                    <a:pt x="152" y="36"/>
                  </a:cubicBezTo>
                  <a:cubicBezTo>
                    <a:pt x="152" y="36"/>
                    <a:pt x="152" y="37"/>
                    <a:pt x="152" y="37"/>
                  </a:cubicBezTo>
                  <a:cubicBezTo>
                    <a:pt x="153" y="36"/>
                    <a:pt x="153" y="36"/>
                    <a:pt x="153" y="36"/>
                  </a:cubicBezTo>
                  <a:cubicBezTo>
                    <a:pt x="153" y="35"/>
                    <a:pt x="153" y="35"/>
                    <a:pt x="153" y="34"/>
                  </a:cubicBezTo>
                  <a:cubicBezTo>
                    <a:pt x="153" y="34"/>
                    <a:pt x="152" y="34"/>
                    <a:pt x="152" y="34"/>
                  </a:cubicBezTo>
                  <a:cubicBezTo>
                    <a:pt x="151" y="35"/>
                    <a:pt x="151" y="35"/>
                    <a:pt x="151" y="36"/>
                  </a:cubicBezTo>
                  <a:close/>
                  <a:moveTo>
                    <a:pt x="140"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40" y="38"/>
                  </a:cubicBezTo>
                  <a:close/>
                  <a:moveTo>
                    <a:pt x="161" y="34"/>
                  </a:moveTo>
                  <a:cubicBezTo>
                    <a:pt x="161" y="35"/>
                    <a:pt x="161" y="35"/>
                    <a:pt x="161" y="34"/>
                  </a:cubicBezTo>
                  <a:cubicBezTo>
                    <a:pt x="162" y="34"/>
                    <a:pt x="162" y="34"/>
                    <a:pt x="162" y="34"/>
                  </a:cubicBezTo>
                  <a:cubicBezTo>
                    <a:pt x="162" y="33"/>
                    <a:pt x="162" y="33"/>
                    <a:pt x="161" y="33"/>
                  </a:cubicBezTo>
                  <a:cubicBezTo>
                    <a:pt x="161" y="33"/>
                    <a:pt x="161" y="33"/>
                    <a:pt x="161" y="33"/>
                  </a:cubicBezTo>
                  <a:lnTo>
                    <a:pt x="161" y="34"/>
                  </a:lnTo>
                  <a:close/>
                  <a:moveTo>
                    <a:pt x="150" y="35"/>
                  </a:moveTo>
                  <a:cubicBezTo>
                    <a:pt x="151" y="35"/>
                    <a:pt x="151" y="34"/>
                    <a:pt x="151"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2" y="35"/>
                  </a:cubicBezTo>
                  <a:cubicBezTo>
                    <a:pt x="63" y="35"/>
                    <a:pt x="63" y="35"/>
                    <a:pt x="64" y="35"/>
                  </a:cubicBezTo>
                  <a:cubicBezTo>
                    <a:pt x="64" y="34"/>
                    <a:pt x="64" y="34"/>
                    <a:pt x="63" y="34"/>
                  </a:cubicBezTo>
                  <a:cubicBezTo>
                    <a:pt x="63" y="34"/>
                    <a:pt x="62" y="34"/>
                    <a:pt x="61" y="34"/>
                  </a:cubicBezTo>
                  <a:cubicBezTo>
                    <a:pt x="60" y="34"/>
                    <a:pt x="60" y="34"/>
                    <a:pt x="59" y="34"/>
                  </a:cubicBezTo>
                  <a:cubicBezTo>
                    <a:pt x="58" y="34"/>
                    <a:pt x="58" y="34"/>
                    <a:pt x="57" y="33"/>
                  </a:cubicBezTo>
                  <a:close/>
                  <a:moveTo>
                    <a:pt x="54" y="35"/>
                  </a:moveTo>
                  <a:cubicBezTo>
                    <a:pt x="54" y="34"/>
                    <a:pt x="54" y="34"/>
                    <a:pt x="54" y="34"/>
                  </a:cubicBezTo>
                  <a:cubicBezTo>
                    <a:pt x="55" y="34"/>
                    <a:pt x="55" y="34"/>
                    <a:pt x="54" y="33"/>
                  </a:cubicBezTo>
                  <a:lnTo>
                    <a:pt x="53" y="34"/>
                  </a:lnTo>
                  <a:cubicBezTo>
                    <a:pt x="53" y="34"/>
                    <a:pt x="53" y="34"/>
                    <a:pt x="53" y="34"/>
                  </a:cubicBezTo>
                  <a:cubicBezTo>
                    <a:pt x="53" y="34"/>
                    <a:pt x="53" y="35"/>
                    <a:pt x="54" y="35"/>
                  </a:cubicBezTo>
                  <a:close/>
                  <a:moveTo>
                    <a:pt x="22" y="34"/>
                  </a:moveTo>
                  <a:cubicBezTo>
                    <a:pt x="23" y="35"/>
                    <a:pt x="23" y="34"/>
                    <a:pt x="23" y="34"/>
                  </a:cubicBezTo>
                  <a:cubicBezTo>
                    <a:pt x="23" y="33"/>
                    <a:pt x="22" y="33"/>
                    <a:pt x="22" y="33"/>
                  </a:cubicBezTo>
                  <a:cubicBezTo>
                    <a:pt x="22" y="33"/>
                    <a:pt x="22" y="34"/>
                    <a:pt x="22" y="34"/>
                  </a:cubicBezTo>
                  <a:close/>
                  <a:moveTo>
                    <a:pt x="155" y="32"/>
                  </a:moveTo>
                  <a:lnTo>
                    <a:pt x="155" y="32"/>
                  </a:lnTo>
                  <a:lnTo>
                    <a:pt x="154" y="32"/>
                  </a:lnTo>
                  <a:lnTo>
                    <a:pt x="155" y="32"/>
                  </a:lnTo>
                  <a:close/>
                  <a:moveTo>
                    <a:pt x="121" y="34"/>
                  </a:moveTo>
                  <a:cubicBezTo>
                    <a:pt x="122" y="34"/>
                    <a:pt x="122" y="34"/>
                    <a:pt x="122" y="35"/>
                  </a:cubicBezTo>
                  <a:cubicBezTo>
                    <a:pt x="122" y="35"/>
                    <a:pt x="123" y="35"/>
                    <a:pt x="123" y="35"/>
                  </a:cubicBezTo>
                  <a:cubicBezTo>
                    <a:pt x="123" y="34"/>
                    <a:pt x="124"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5" y="33"/>
                    <a:pt x="15" y="33"/>
                    <a:pt x="15"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4" y="31"/>
                    <a:pt x="23" y="32"/>
                  </a:cubicBezTo>
                  <a:lnTo>
                    <a:pt x="24" y="32"/>
                  </a:lnTo>
                  <a:cubicBezTo>
                    <a:pt x="25"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3" y="30"/>
                  </a:moveTo>
                  <a:lnTo>
                    <a:pt x="123" y="30"/>
                  </a:lnTo>
                  <a:cubicBezTo>
                    <a:pt x="123" y="30"/>
                    <a:pt x="123" y="30"/>
                    <a:pt x="123" y="30"/>
                  </a:cubicBezTo>
                  <a:cubicBezTo>
                    <a:pt x="124" y="30"/>
                    <a:pt x="124" y="30"/>
                    <a:pt x="124" y="30"/>
                  </a:cubicBezTo>
                  <a:cubicBezTo>
                    <a:pt x="123" y="30"/>
                    <a:pt x="123" y="29"/>
                    <a:pt x="123" y="29"/>
                  </a:cubicBezTo>
                  <a:cubicBezTo>
                    <a:pt x="123" y="29"/>
                    <a:pt x="123" y="29"/>
                    <a:pt x="123" y="29"/>
                  </a:cubicBezTo>
                  <a:lnTo>
                    <a:pt x="123" y="30"/>
                  </a:lnTo>
                  <a:close/>
                  <a:moveTo>
                    <a:pt x="157" y="31"/>
                  </a:moveTo>
                  <a:cubicBezTo>
                    <a:pt x="157" y="31"/>
                    <a:pt x="158" y="31"/>
                    <a:pt x="158" y="31"/>
                  </a:cubicBezTo>
                  <a:cubicBezTo>
                    <a:pt x="158" y="31"/>
                    <a:pt x="158" y="31"/>
                    <a:pt x="158" y="31"/>
                  </a:cubicBezTo>
                  <a:cubicBezTo>
                    <a:pt x="158" y="32"/>
                    <a:pt x="159"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2" y="29"/>
                    <a:pt x="32" y="29"/>
                    <a:pt x="32" y="29"/>
                  </a:cubicBezTo>
                  <a:cubicBezTo>
                    <a:pt x="32" y="29"/>
                    <a:pt x="33" y="29"/>
                    <a:pt x="32" y="29"/>
                  </a:cubicBezTo>
                  <a:lnTo>
                    <a:pt x="32" y="28"/>
                  </a:lnTo>
                  <a:cubicBezTo>
                    <a:pt x="32" y="29"/>
                    <a:pt x="32"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3" y="27"/>
                  </a:lnTo>
                  <a:close/>
                  <a:moveTo>
                    <a:pt x="11" y="29"/>
                  </a:moveTo>
                  <a:cubicBezTo>
                    <a:pt x="12" y="29"/>
                    <a:pt x="13" y="28"/>
                    <a:pt x="13"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4" y="26"/>
                    <a:pt x="123" y="26"/>
                  </a:cubicBezTo>
                  <a:cubicBezTo>
                    <a:pt x="123" y="26"/>
                    <a:pt x="123" y="26"/>
                    <a:pt x="123" y="26"/>
                  </a:cubicBezTo>
                  <a:cubicBezTo>
                    <a:pt x="123" y="27"/>
                    <a:pt x="123" y="27"/>
                    <a:pt x="124" y="26"/>
                  </a:cubicBezTo>
                  <a:close/>
                  <a:moveTo>
                    <a:pt x="110" y="29"/>
                  </a:moveTo>
                  <a:cubicBezTo>
                    <a:pt x="111" y="29"/>
                    <a:pt x="111" y="28"/>
                    <a:pt x="110" y="27"/>
                  </a:cubicBezTo>
                  <a:cubicBezTo>
                    <a:pt x="110" y="26"/>
                    <a:pt x="109" y="26"/>
                    <a:pt x="109" y="26"/>
                  </a:cubicBezTo>
                  <a:cubicBezTo>
                    <a:pt x="108" y="27"/>
                    <a:pt x="108" y="28"/>
                    <a:pt x="109" y="28"/>
                  </a:cubicBezTo>
                  <a:cubicBezTo>
                    <a:pt x="109" y="28"/>
                    <a:pt x="110" y="29"/>
                    <a:pt x="110" y="29"/>
                  </a:cubicBezTo>
                  <a:close/>
                  <a:moveTo>
                    <a:pt x="40" y="27"/>
                  </a:moveTo>
                  <a:lnTo>
                    <a:pt x="41" y="27"/>
                  </a:lnTo>
                  <a:cubicBezTo>
                    <a:pt x="41" y="26"/>
                    <a:pt x="41"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5" y="26"/>
                  </a:moveTo>
                  <a:cubicBezTo>
                    <a:pt x="115" y="27"/>
                    <a:pt x="115" y="28"/>
                    <a:pt x="116" y="27"/>
                  </a:cubicBezTo>
                  <a:cubicBezTo>
                    <a:pt x="117" y="27"/>
                    <a:pt x="118" y="26"/>
                    <a:pt x="118" y="25"/>
                  </a:cubicBezTo>
                  <a:lnTo>
                    <a:pt x="115" y="25"/>
                  </a:lnTo>
                  <a:cubicBezTo>
                    <a:pt x="115" y="25"/>
                    <a:pt x="114" y="26"/>
                    <a:pt x="115" y="26"/>
                  </a:cubicBezTo>
                  <a:close/>
                  <a:moveTo>
                    <a:pt x="3" y="25"/>
                  </a:moveTo>
                  <a:lnTo>
                    <a:pt x="2" y="25"/>
                  </a:lnTo>
                  <a:cubicBezTo>
                    <a:pt x="2" y="26"/>
                    <a:pt x="2" y="26"/>
                    <a:pt x="3" y="26"/>
                  </a:cubicBezTo>
                  <a:lnTo>
                    <a:pt x="3" y="25"/>
                  </a:lnTo>
                  <a:close/>
                  <a:moveTo>
                    <a:pt x="21" y="26"/>
                  </a:moveTo>
                  <a:cubicBezTo>
                    <a:pt x="21" y="26"/>
                    <a:pt x="22" y="27"/>
                    <a:pt x="22" y="27"/>
                  </a:cubicBezTo>
                  <a:cubicBezTo>
                    <a:pt x="22" y="28"/>
                    <a:pt x="22" y="28"/>
                    <a:pt x="23" y="28"/>
                  </a:cubicBezTo>
                  <a:cubicBezTo>
                    <a:pt x="24" y="27"/>
                    <a:pt x="23" y="26"/>
                    <a:pt x="22" y="25"/>
                  </a:cubicBezTo>
                  <a:cubicBezTo>
                    <a:pt x="21" y="25"/>
                    <a:pt x="20" y="24"/>
                    <a:pt x="19" y="24"/>
                  </a:cubicBezTo>
                  <a:cubicBezTo>
                    <a:pt x="19" y="26"/>
                    <a:pt x="19" y="26"/>
                    <a:pt x="20" y="26"/>
                  </a:cubicBezTo>
                  <a:cubicBezTo>
                    <a:pt x="20" y="26"/>
                    <a:pt x="20" y="26"/>
                    <a:pt x="21" y="26"/>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9"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7" y="26"/>
                    <a:pt x="7" y="26"/>
                  </a:cubicBezTo>
                  <a:cubicBezTo>
                    <a:pt x="7" y="27"/>
                    <a:pt x="7" y="27"/>
                    <a:pt x="7" y="28"/>
                  </a:cubicBezTo>
                  <a:cubicBezTo>
                    <a:pt x="8" y="28"/>
                    <a:pt x="9" y="28"/>
                    <a:pt x="9" y="27"/>
                  </a:cubicBezTo>
                  <a:lnTo>
                    <a:pt x="10"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3" y="28"/>
                    <a:pt x="62" y="29"/>
                  </a:cubicBezTo>
                  <a:cubicBezTo>
                    <a:pt x="62" y="29"/>
                    <a:pt x="62" y="29"/>
                    <a:pt x="61" y="29"/>
                  </a:cubicBezTo>
                  <a:cubicBezTo>
                    <a:pt x="61" y="28"/>
                    <a:pt x="60" y="28"/>
                    <a:pt x="60" y="28"/>
                  </a:cubicBezTo>
                  <a:cubicBezTo>
                    <a:pt x="59" y="28"/>
                    <a:pt x="59" y="28"/>
                    <a:pt x="58" y="28"/>
                  </a:cubicBezTo>
                  <a:cubicBezTo>
                    <a:pt x="57" y="28"/>
                    <a:pt x="57" y="27"/>
                    <a:pt x="57" y="27"/>
                  </a:cubicBezTo>
                  <a:lnTo>
                    <a:pt x="59" y="27"/>
                  </a:lnTo>
                  <a:cubicBezTo>
                    <a:pt x="60"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8" y="24"/>
                    <a:pt x="58" y="24"/>
                    <a:pt x="58" y="24"/>
                  </a:cubicBezTo>
                  <a:cubicBezTo>
                    <a:pt x="59" y="24"/>
                    <a:pt x="59" y="24"/>
                    <a:pt x="59"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1" y="23"/>
                  </a:cubicBezTo>
                  <a:cubicBezTo>
                    <a:pt x="51" y="23"/>
                    <a:pt x="51" y="24"/>
                    <a:pt x="52" y="24"/>
                  </a:cubicBezTo>
                  <a:cubicBezTo>
                    <a:pt x="52" y="24"/>
                    <a:pt x="52" y="24"/>
                    <a:pt x="53" y="24"/>
                  </a:cubicBezTo>
                  <a:cubicBezTo>
                    <a:pt x="53" y="24"/>
                    <a:pt x="53" y="24"/>
                    <a:pt x="54"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8" y="31"/>
                  </a:cubicBezTo>
                  <a:cubicBezTo>
                    <a:pt x="58" y="31"/>
                    <a:pt x="59" y="31"/>
                    <a:pt x="60" y="31"/>
                  </a:cubicBezTo>
                  <a:cubicBezTo>
                    <a:pt x="60" y="31"/>
                    <a:pt x="61" y="30"/>
                    <a:pt x="61" y="30"/>
                  </a:cubicBezTo>
                  <a:cubicBezTo>
                    <a:pt x="62" y="31"/>
                    <a:pt x="64" y="31"/>
                    <a:pt x="65" y="32"/>
                  </a:cubicBezTo>
                  <a:cubicBezTo>
                    <a:pt x="66" y="31"/>
                    <a:pt x="67" y="30"/>
                    <a:pt x="68" y="30"/>
                  </a:cubicBezTo>
                  <a:cubicBezTo>
                    <a:pt x="68" y="30"/>
                    <a:pt x="68" y="29"/>
                    <a:pt x="68" y="29"/>
                  </a:cubicBezTo>
                  <a:cubicBezTo>
                    <a:pt x="68" y="29"/>
                    <a:pt x="67" y="29"/>
                    <a:pt x="68" y="28"/>
                  </a:cubicBezTo>
                  <a:cubicBezTo>
                    <a:pt x="67" y="28"/>
                    <a:pt x="67" y="28"/>
                    <a:pt x="67" y="28"/>
                  </a:cubicBezTo>
                  <a:cubicBezTo>
                    <a:pt x="66" y="28"/>
                    <a:pt x="66" y="28"/>
                    <a:pt x="66" y="29"/>
                  </a:cubicBezTo>
                  <a:cubicBezTo>
                    <a:pt x="66" y="29"/>
                    <a:pt x="66" y="29"/>
                    <a:pt x="66"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4" y="25"/>
                    <a:pt x="64" y="25"/>
                  </a:cubicBezTo>
                  <a:cubicBezTo>
                    <a:pt x="65" y="25"/>
                    <a:pt x="65" y="25"/>
                    <a:pt x="66" y="25"/>
                  </a:cubicBezTo>
                  <a:cubicBezTo>
                    <a:pt x="66" y="25"/>
                    <a:pt x="67" y="25"/>
                    <a:pt x="67" y="25"/>
                  </a:cubicBezTo>
                  <a:cubicBezTo>
                    <a:pt x="67" y="23"/>
                    <a:pt x="67" y="22"/>
                    <a:pt x="65" y="22"/>
                  </a:cubicBezTo>
                  <a:cubicBezTo>
                    <a:pt x="65" y="23"/>
                    <a:pt x="64" y="24"/>
                    <a:pt x="64"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9"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6"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4"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2" y="24"/>
                    <a:pt x="31" y="24"/>
                    <a:pt x="31" y="24"/>
                  </a:cubicBezTo>
                  <a:cubicBezTo>
                    <a:pt x="32" y="23"/>
                    <a:pt x="32" y="23"/>
                    <a:pt x="33"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3" y="20"/>
                    <a:pt x="32" y="20"/>
                  </a:cubicBezTo>
                  <a:cubicBezTo>
                    <a:pt x="32" y="20"/>
                    <a:pt x="31" y="20"/>
                    <a:pt x="31" y="20"/>
                  </a:cubicBezTo>
                  <a:cubicBezTo>
                    <a:pt x="31" y="20"/>
                    <a:pt x="30" y="20"/>
                    <a:pt x="30" y="21"/>
                  </a:cubicBezTo>
                  <a:cubicBezTo>
                    <a:pt x="31" y="21"/>
                    <a:pt x="31" y="21"/>
                    <a:pt x="31" y="21"/>
                  </a:cubicBezTo>
                  <a:cubicBezTo>
                    <a:pt x="31"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6" y="29"/>
                    <a:pt x="26" y="29"/>
                  </a:cubicBezTo>
                  <a:cubicBezTo>
                    <a:pt x="26" y="30"/>
                    <a:pt x="27"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30" y="27"/>
                  </a:cubicBezTo>
                  <a:cubicBezTo>
                    <a:pt x="29" y="27"/>
                    <a:pt x="29" y="27"/>
                    <a:pt x="29" y="26"/>
                  </a:cubicBezTo>
                  <a:cubicBezTo>
                    <a:pt x="29" y="26"/>
                    <a:pt x="29" y="26"/>
                    <a:pt x="30" y="26"/>
                  </a:cubicBezTo>
                  <a:cubicBezTo>
                    <a:pt x="30" y="25"/>
                    <a:pt x="30" y="25"/>
                    <a:pt x="30" y="25"/>
                  </a:cubicBezTo>
                  <a:cubicBezTo>
                    <a:pt x="31" y="26"/>
                    <a:pt x="31" y="27"/>
                    <a:pt x="32" y="27"/>
                  </a:cubicBezTo>
                  <a:cubicBezTo>
                    <a:pt x="32" y="27"/>
                    <a:pt x="33" y="27"/>
                    <a:pt x="33" y="27"/>
                  </a:cubicBezTo>
                  <a:cubicBezTo>
                    <a:pt x="33" y="27"/>
                    <a:pt x="34" y="28"/>
                    <a:pt x="34" y="28"/>
                  </a:cubicBezTo>
                  <a:cubicBezTo>
                    <a:pt x="34" y="29"/>
                    <a:pt x="35" y="29"/>
                    <a:pt x="36" y="29"/>
                  </a:cubicBezTo>
                  <a:cubicBezTo>
                    <a:pt x="36" y="28"/>
                    <a:pt x="36" y="28"/>
                    <a:pt x="36" y="27"/>
                  </a:cubicBezTo>
                  <a:cubicBezTo>
                    <a:pt x="37" y="27"/>
                    <a:pt x="37" y="27"/>
                    <a:pt x="37" y="26"/>
                  </a:cubicBezTo>
                  <a:cubicBezTo>
                    <a:pt x="36" y="26"/>
                    <a:pt x="36" y="26"/>
                    <a:pt x="36" y="26"/>
                  </a:cubicBezTo>
                  <a:cubicBezTo>
                    <a:pt x="36" y="27"/>
                    <a:pt x="36" y="27"/>
                    <a:pt x="35" y="27"/>
                  </a:cubicBezTo>
                  <a:close/>
                  <a:moveTo>
                    <a:pt x="3" y="20"/>
                  </a:moveTo>
                  <a:cubicBezTo>
                    <a:pt x="4"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1" y="22"/>
                    <a:pt x="140" y="22"/>
                    <a:pt x="140"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4" y="25"/>
                    <a:pt x="134" y="25"/>
                  </a:cubicBezTo>
                  <a:cubicBezTo>
                    <a:pt x="134" y="26"/>
                    <a:pt x="135" y="26"/>
                    <a:pt x="135" y="26"/>
                  </a:cubicBezTo>
                  <a:cubicBezTo>
                    <a:pt x="136" y="26"/>
                    <a:pt x="136" y="25"/>
                    <a:pt x="136" y="25"/>
                  </a:cubicBezTo>
                  <a:cubicBezTo>
                    <a:pt x="136" y="25"/>
                    <a:pt x="137" y="25"/>
                    <a:pt x="137" y="25"/>
                  </a:cubicBezTo>
                  <a:cubicBezTo>
                    <a:pt x="137" y="25"/>
                    <a:pt x="138" y="25"/>
                    <a:pt x="138" y="26"/>
                  </a:cubicBezTo>
                  <a:cubicBezTo>
                    <a:pt x="138" y="26"/>
                    <a:pt x="139" y="26"/>
                    <a:pt x="139" y="25"/>
                  </a:cubicBezTo>
                  <a:cubicBezTo>
                    <a:pt x="140"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40" y="24"/>
                    <a:pt x="140" y="23"/>
                  </a:cubicBezTo>
                  <a:cubicBezTo>
                    <a:pt x="140" y="23"/>
                    <a:pt x="140" y="23"/>
                    <a:pt x="141" y="23"/>
                  </a:cubicBezTo>
                  <a:cubicBezTo>
                    <a:pt x="142" y="23"/>
                    <a:pt x="142" y="23"/>
                    <a:pt x="143" y="23"/>
                  </a:cubicBezTo>
                  <a:cubicBezTo>
                    <a:pt x="143" y="22"/>
                    <a:pt x="144" y="22"/>
                    <a:pt x="144" y="21"/>
                  </a:cubicBezTo>
                  <a:cubicBezTo>
                    <a:pt x="144" y="20"/>
                    <a:pt x="144" y="19"/>
                    <a:pt x="143" y="19"/>
                  </a:cubicBezTo>
                  <a:cubicBezTo>
                    <a:pt x="142" y="19"/>
                    <a:pt x="142" y="19"/>
                    <a:pt x="142" y="20"/>
                  </a:cubicBezTo>
                  <a:cubicBezTo>
                    <a:pt x="142" y="20"/>
                    <a:pt x="141" y="20"/>
                    <a:pt x="141" y="20"/>
                  </a:cubicBezTo>
                  <a:cubicBezTo>
                    <a:pt x="141"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4" y="17"/>
                    <a:pt x="4" y="18"/>
                  </a:cubicBezTo>
                  <a:close/>
                  <a:moveTo>
                    <a:pt x="103" y="16"/>
                  </a:moveTo>
                  <a:cubicBezTo>
                    <a:pt x="103" y="16"/>
                    <a:pt x="103" y="16"/>
                    <a:pt x="103" y="16"/>
                  </a:cubicBezTo>
                  <a:cubicBezTo>
                    <a:pt x="104" y="17"/>
                    <a:pt x="104" y="17"/>
                    <a:pt x="104" y="17"/>
                  </a:cubicBezTo>
                  <a:cubicBezTo>
                    <a:pt x="105"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9" y="15"/>
                  </a:cubicBezTo>
                  <a:cubicBezTo>
                    <a:pt x="109" y="14"/>
                    <a:pt x="109" y="14"/>
                    <a:pt x="109" y="13"/>
                  </a:cubicBezTo>
                  <a:cubicBezTo>
                    <a:pt x="108" y="13"/>
                    <a:pt x="108"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9" y="13"/>
                  </a:lnTo>
                  <a:cubicBezTo>
                    <a:pt x="48" y="14"/>
                    <a:pt x="49" y="14"/>
                    <a:pt x="49" y="15"/>
                  </a:cubicBezTo>
                  <a:cubicBezTo>
                    <a:pt x="50" y="15"/>
                    <a:pt x="50" y="15"/>
                    <a:pt x="50" y="16"/>
                  </a:cubicBezTo>
                  <a:close/>
                  <a:moveTo>
                    <a:pt x="24" y="13"/>
                  </a:moveTo>
                  <a:cubicBezTo>
                    <a:pt x="24" y="13"/>
                    <a:pt x="24" y="13"/>
                    <a:pt x="23" y="12"/>
                  </a:cubicBezTo>
                  <a:cubicBezTo>
                    <a:pt x="23" y="12"/>
                    <a:pt x="22" y="12"/>
                    <a:pt x="22" y="13"/>
                  </a:cubicBezTo>
                  <a:cubicBezTo>
                    <a:pt x="23" y="13"/>
                    <a:pt x="23" y="13"/>
                    <a:pt x="23" y="13"/>
                  </a:cubicBezTo>
                  <a:lnTo>
                    <a:pt x="24" y="13"/>
                  </a:lnTo>
                  <a:close/>
                  <a:moveTo>
                    <a:pt x="20" y="15"/>
                  </a:moveTo>
                  <a:cubicBezTo>
                    <a:pt x="20" y="13"/>
                    <a:pt x="19" y="13"/>
                    <a:pt x="18" y="13"/>
                  </a:cubicBezTo>
                  <a:cubicBezTo>
                    <a:pt x="17" y="13"/>
                    <a:pt x="16" y="13"/>
                    <a:pt x="15" y="12"/>
                  </a:cubicBezTo>
                  <a:cubicBezTo>
                    <a:pt x="15" y="13"/>
                    <a:pt x="16" y="14"/>
                    <a:pt x="17" y="14"/>
                  </a:cubicBezTo>
                  <a:cubicBezTo>
                    <a:pt x="17" y="14"/>
                    <a:pt x="18" y="14"/>
                    <a:pt x="20"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4" y="12"/>
                    <a:pt x="103" y="12"/>
                    <a:pt x="102" y="12"/>
                  </a:cubicBezTo>
                  <a:cubicBezTo>
                    <a:pt x="102" y="12"/>
                    <a:pt x="102"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2" y="12"/>
                  </a:moveTo>
                  <a:cubicBezTo>
                    <a:pt x="52" y="12"/>
                    <a:pt x="52" y="12"/>
                    <a:pt x="52" y="12"/>
                  </a:cubicBezTo>
                  <a:cubicBezTo>
                    <a:pt x="52" y="13"/>
                    <a:pt x="53" y="13"/>
                    <a:pt x="53" y="12"/>
                  </a:cubicBezTo>
                  <a:lnTo>
                    <a:pt x="53" y="11"/>
                  </a:lnTo>
                  <a:cubicBezTo>
                    <a:pt x="52" y="11"/>
                    <a:pt x="52" y="11"/>
                    <a:pt x="52" y="12"/>
                  </a:cubicBezTo>
                  <a:close/>
                  <a:moveTo>
                    <a:pt x="71" y="11"/>
                  </a:moveTo>
                  <a:cubicBezTo>
                    <a:pt x="71" y="11"/>
                    <a:pt x="71" y="11"/>
                    <a:pt x="70" y="11"/>
                  </a:cubicBezTo>
                  <a:cubicBezTo>
                    <a:pt x="70" y="11"/>
                    <a:pt x="70" y="11"/>
                    <a:pt x="70" y="11"/>
                  </a:cubicBezTo>
                  <a:cubicBezTo>
                    <a:pt x="71" y="11"/>
                    <a:pt x="71" y="11"/>
                    <a:pt x="71" y="11"/>
                  </a:cubicBezTo>
                  <a:close/>
                  <a:moveTo>
                    <a:pt x="57" y="11"/>
                  </a:moveTo>
                  <a:cubicBezTo>
                    <a:pt x="58" y="12"/>
                    <a:pt x="57" y="13"/>
                    <a:pt x="57" y="13"/>
                  </a:cubicBezTo>
                  <a:cubicBezTo>
                    <a:pt x="56" y="13"/>
                    <a:pt x="56" y="14"/>
                    <a:pt x="57" y="14"/>
                  </a:cubicBezTo>
                  <a:lnTo>
                    <a:pt x="59" y="14"/>
                  </a:lnTo>
                  <a:cubicBezTo>
                    <a:pt x="59" y="12"/>
                    <a:pt x="60" y="12"/>
                    <a:pt x="62" y="12"/>
                  </a:cubicBezTo>
                  <a:cubicBezTo>
                    <a:pt x="62"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100" y="10"/>
                    <a:pt x="99" y="10"/>
                  </a:cubicBezTo>
                  <a:cubicBezTo>
                    <a:pt x="99" y="10"/>
                    <a:pt x="99" y="10"/>
                    <a:pt x="99" y="10"/>
                  </a:cubicBezTo>
                  <a:cubicBezTo>
                    <a:pt x="99" y="11"/>
                    <a:pt x="99" y="11"/>
                    <a:pt x="99" y="11"/>
                  </a:cubicBezTo>
                  <a:lnTo>
                    <a:pt x="100" y="11"/>
                  </a:lnTo>
                  <a:close/>
                  <a:moveTo>
                    <a:pt x="17" y="11"/>
                  </a:moveTo>
                  <a:cubicBezTo>
                    <a:pt x="17" y="11"/>
                    <a:pt x="18"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3"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6" y="11"/>
                    <a:pt x="16" y="11"/>
                    <a:pt x="16" y="11"/>
                  </a:cubicBezTo>
                  <a:cubicBezTo>
                    <a:pt x="16" y="10"/>
                    <a:pt x="16" y="9"/>
                    <a:pt x="16" y="9"/>
                  </a:cubicBezTo>
                  <a:cubicBezTo>
                    <a:pt x="15" y="8"/>
                    <a:pt x="15" y="8"/>
                    <a:pt x="14" y="8"/>
                  </a:cubicBezTo>
                  <a:cubicBezTo>
                    <a:pt x="14" y="9"/>
                    <a:pt x="13" y="9"/>
                    <a:pt x="13" y="10"/>
                  </a:cubicBezTo>
                  <a:cubicBezTo>
                    <a:pt x="13" y="11"/>
                    <a:pt x="13" y="11"/>
                    <a:pt x="12" y="11"/>
                  </a:cubicBezTo>
                  <a:cubicBezTo>
                    <a:pt x="12" y="11"/>
                    <a:pt x="11" y="10"/>
                    <a:pt x="11" y="10"/>
                  </a:cubicBezTo>
                  <a:cubicBezTo>
                    <a:pt x="11" y="10"/>
                    <a:pt x="12" y="10"/>
                    <a:pt x="12" y="9"/>
                  </a:cubicBezTo>
                  <a:cubicBezTo>
                    <a:pt x="12" y="9"/>
                    <a:pt x="12" y="8"/>
                    <a:pt x="12" y="7"/>
                  </a:cubicBezTo>
                  <a:cubicBezTo>
                    <a:pt x="11" y="7"/>
                    <a:pt x="10" y="8"/>
                    <a:pt x="10" y="8"/>
                  </a:cubicBezTo>
                  <a:cubicBezTo>
                    <a:pt x="9" y="9"/>
                    <a:pt x="9" y="10"/>
                    <a:pt x="10" y="10"/>
                  </a:cubicBezTo>
                  <a:cubicBezTo>
                    <a:pt x="10" y="11"/>
                    <a:pt x="10" y="12"/>
                    <a:pt x="11" y="12"/>
                  </a:cubicBezTo>
                  <a:cubicBezTo>
                    <a:pt x="11" y="13"/>
                    <a:pt x="12" y="13"/>
                    <a:pt x="12" y="13"/>
                  </a:cubicBezTo>
                  <a:close/>
                  <a:moveTo>
                    <a:pt x="38" y="23"/>
                  </a:moveTo>
                  <a:cubicBezTo>
                    <a:pt x="38" y="23"/>
                    <a:pt x="39" y="23"/>
                    <a:pt x="39" y="24"/>
                  </a:cubicBezTo>
                  <a:cubicBezTo>
                    <a:pt x="39" y="24"/>
                    <a:pt x="39" y="24"/>
                    <a:pt x="40" y="24"/>
                  </a:cubicBezTo>
                  <a:cubicBezTo>
                    <a:pt x="40" y="24"/>
                    <a:pt x="40" y="25"/>
                    <a:pt x="41" y="25"/>
                  </a:cubicBezTo>
                  <a:cubicBezTo>
                    <a:pt x="41" y="25"/>
                    <a:pt x="41" y="25"/>
                    <a:pt x="41" y="24"/>
                  </a:cubicBezTo>
                  <a:cubicBezTo>
                    <a:pt x="40" y="24"/>
                    <a:pt x="40" y="24"/>
                    <a:pt x="40" y="24"/>
                  </a:cubicBezTo>
                  <a:cubicBezTo>
                    <a:pt x="41" y="23"/>
                    <a:pt x="41" y="23"/>
                    <a:pt x="41" y="22"/>
                  </a:cubicBezTo>
                  <a:cubicBezTo>
                    <a:pt x="41"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2"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2"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4" y="13"/>
                  </a:cubicBezTo>
                  <a:cubicBezTo>
                    <a:pt x="43" y="13"/>
                    <a:pt x="43" y="13"/>
                    <a:pt x="43" y="14"/>
                  </a:cubicBezTo>
                  <a:cubicBezTo>
                    <a:pt x="43" y="14"/>
                    <a:pt x="42" y="14"/>
                    <a:pt x="42" y="15"/>
                  </a:cubicBezTo>
                  <a:cubicBezTo>
                    <a:pt x="42" y="15"/>
                    <a:pt x="41" y="15"/>
                    <a:pt x="41" y="15"/>
                  </a:cubicBezTo>
                  <a:cubicBezTo>
                    <a:pt x="41" y="15"/>
                    <a:pt x="40" y="15"/>
                    <a:pt x="40" y="14"/>
                  </a:cubicBezTo>
                  <a:cubicBezTo>
                    <a:pt x="40" y="14"/>
                    <a:pt x="40" y="14"/>
                    <a:pt x="40" y="14"/>
                  </a:cubicBezTo>
                  <a:cubicBezTo>
                    <a:pt x="39" y="14"/>
                    <a:pt x="39" y="15"/>
                    <a:pt x="38" y="16"/>
                  </a:cubicBezTo>
                  <a:cubicBezTo>
                    <a:pt x="38"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4" y="9"/>
                  </a:cubicBezTo>
                  <a:cubicBezTo>
                    <a:pt x="3" y="9"/>
                    <a:pt x="3" y="8"/>
                    <a:pt x="3" y="8"/>
                  </a:cubicBezTo>
                  <a:cubicBezTo>
                    <a:pt x="3" y="8"/>
                    <a:pt x="2" y="8"/>
                    <a:pt x="2" y="8"/>
                  </a:cubicBezTo>
                  <a:cubicBezTo>
                    <a:pt x="2" y="8"/>
                    <a:pt x="2" y="8"/>
                    <a:pt x="1" y="8"/>
                  </a:cubicBezTo>
                  <a:close/>
                  <a:moveTo>
                    <a:pt x="3" y="14"/>
                  </a:moveTo>
                  <a:cubicBezTo>
                    <a:pt x="3" y="14"/>
                    <a:pt x="3" y="15"/>
                    <a:pt x="3" y="15"/>
                  </a:cubicBezTo>
                  <a:cubicBezTo>
                    <a:pt x="4" y="15"/>
                    <a:pt x="5" y="16"/>
                    <a:pt x="5" y="15"/>
                  </a:cubicBezTo>
                  <a:cubicBezTo>
                    <a:pt x="5" y="15"/>
                    <a:pt x="5" y="14"/>
                    <a:pt x="5" y="14"/>
                  </a:cubicBezTo>
                  <a:cubicBezTo>
                    <a:pt x="6" y="14"/>
                    <a:pt x="6" y="14"/>
                    <a:pt x="6" y="14"/>
                  </a:cubicBezTo>
                  <a:cubicBezTo>
                    <a:pt x="7" y="14"/>
                    <a:pt x="7" y="14"/>
                    <a:pt x="7" y="14"/>
                  </a:cubicBezTo>
                  <a:cubicBezTo>
                    <a:pt x="7" y="13"/>
                    <a:pt x="7" y="13"/>
                    <a:pt x="7" y="13"/>
                  </a:cubicBezTo>
                  <a:cubicBezTo>
                    <a:pt x="7" y="12"/>
                    <a:pt x="7"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4" y="39"/>
                  </a:cubicBezTo>
                  <a:cubicBezTo>
                    <a:pt x="164" y="39"/>
                    <a:pt x="164" y="39"/>
                    <a:pt x="164" y="39"/>
                  </a:cubicBezTo>
                  <a:cubicBezTo>
                    <a:pt x="164" y="39"/>
                    <a:pt x="165" y="39"/>
                    <a:pt x="165" y="39"/>
                  </a:cubicBezTo>
                  <a:cubicBezTo>
                    <a:pt x="165" y="38"/>
                    <a:pt x="165" y="38"/>
                    <a:pt x="164" y="37"/>
                  </a:cubicBezTo>
                  <a:cubicBezTo>
                    <a:pt x="164" y="37"/>
                    <a:pt x="164" y="37"/>
                    <a:pt x="163" y="37"/>
                  </a:cubicBezTo>
                  <a:close/>
                  <a:moveTo>
                    <a:pt x="96" y="21"/>
                  </a:moveTo>
                  <a:cubicBezTo>
                    <a:pt x="97" y="22"/>
                    <a:pt x="97" y="22"/>
                    <a:pt x="97" y="22"/>
                  </a:cubicBezTo>
                  <a:cubicBezTo>
                    <a:pt x="98" y="21"/>
                    <a:pt x="98" y="21"/>
                    <a:pt x="98" y="21"/>
                  </a:cubicBezTo>
                  <a:cubicBezTo>
                    <a:pt x="98" y="21"/>
                    <a:pt x="98" y="20"/>
                    <a:pt x="98" y="20"/>
                  </a:cubicBezTo>
                  <a:cubicBezTo>
                    <a:pt x="98" y="20"/>
                    <a:pt x="98" y="20"/>
                    <a:pt x="97" y="20"/>
                  </a:cubicBezTo>
                  <a:cubicBezTo>
                    <a:pt x="97" y="20"/>
                    <a:pt x="97" y="20"/>
                    <a:pt x="97"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3" y="10"/>
                  </a:cubicBezTo>
                  <a:lnTo>
                    <a:pt x="64" y="11"/>
                  </a:lnTo>
                  <a:cubicBezTo>
                    <a:pt x="64" y="11"/>
                    <a:pt x="65" y="11"/>
                    <a:pt x="65" y="10"/>
                  </a:cubicBezTo>
                  <a:cubicBezTo>
                    <a:pt x="65" y="10"/>
                    <a:pt x="65" y="10"/>
                    <a:pt x="65" y="10"/>
                  </a:cubicBezTo>
                  <a:cubicBezTo>
                    <a:pt x="66" y="10"/>
                    <a:pt x="67" y="10"/>
                    <a:pt x="67" y="10"/>
                  </a:cubicBezTo>
                  <a:cubicBezTo>
                    <a:pt x="68" y="10"/>
                    <a:pt x="69" y="9"/>
                    <a:pt x="69" y="9"/>
                  </a:cubicBezTo>
                  <a:cubicBezTo>
                    <a:pt x="70" y="9"/>
                    <a:pt x="70" y="9"/>
                    <a:pt x="71" y="9"/>
                  </a:cubicBezTo>
                  <a:cubicBezTo>
                    <a:pt x="72" y="9"/>
                    <a:pt x="72" y="9"/>
                    <a:pt x="73" y="9"/>
                  </a:cubicBezTo>
                  <a:cubicBezTo>
                    <a:pt x="74" y="14"/>
                    <a:pt x="75" y="20"/>
                    <a:pt x="75" y="25"/>
                  </a:cubicBezTo>
                  <a:cubicBezTo>
                    <a:pt x="75" y="25"/>
                    <a:pt x="75" y="25"/>
                    <a:pt x="74" y="25"/>
                  </a:cubicBezTo>
                  <a:cubicBezTo>
                    <a:pt x="74" y="25"/>
                    <a:pt x="74" y="25"/>
                    <a:pt x="74" y="26"/>
                  </a:cubicBezTo>
                  <a:cubicBezTo>
                    <a:pt x="74" y="26"/>
                    <a:pt x="73" y="26"/>
                    <a:pt x="73" y="26"/>
                  </a:cubicBezTo>
                  <a:cubicBezTo>
                    <a:pt x="73" y="27"/>
                    <a:pt x="73" y="27"/>
                    <a:pt x="72" y="27"/>
                  </a:cubicBezTo>
                  <a:cubicBezTo>
                    <a:pt x="72" y="27"/>
                    <a:pt x="72" y="27"/>
                    <a:pt x="72" y="27"/>
                  </a:cubicBezTo>
                  <a:cubicBezTo>
                    <a:pt x="71" y="26"/>
                    <a:pt x="71" y="26"/>
                    <a:pt x="71" y="26"/>
                  </a:cubicBezTo>
                  <a:cubicBezTo>
                    <a:pt x="71" y="26"/>
                    <a:pt x="71" y="26"/>
                    <a:pt x="71" y="25"/>
                  </a:cubicBezTo>
                  <a:cubicBezTo>
                    <a:pt x="71" y="25"/>
                    <a:pt x="70" y="25"/>
                    <a:pt x="70" y="25"/>
                  </a:cubicBezTo>
                  <a:cubicBezTo>
                    <a:pt x="69" y="26"/>
                    <a:pt x="70" y="27"/>
                    <a:pt x="70" y="27"/>
                  </a:cubicBezTo>
                  <a:cubicBezTo>
                    <a:pt x="71" y="28"/>
                    <a:pt x="71" y="28"/>
                    <a:pt x="72" y="29"/>
                  </a:cubicBezTo>
                  <a:cubicBezTo>
                    <a:pt x="73" y="29"/>
                    <a:pt x="74" y="29"/>
                    <a:pt x="74" y="28"/>
                  </a:cubicBezTo>
                  <a:cubicBezTo>
                    <a:pt x="74" y="28"/>
                    <a:pt x="75" y="28"/>
                    <a:pt x="76" y="28"/>
                  </a:cubicBezTo>
                  <a:cubicBezTo>
                    <a:pt x="77"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1" y="60"/>
                  </a:cubicBezTo>
                  <a:cubicBezTo>
                    <a:pt x="81" y="61"/>
                    <a:pt x="81" y="63"/>
                    <a:pt x="81" y="64"/>
                  </a:cubicBezTo>
                  <a:cubicBezTo>
                    <a:pt x="81" y="65"/>
                    <a:pt x="81" y="67"/>
                    <a:pt x="81" y="68"/>
                  </a:cubicBezTo>
                  <a:cubicBezTo>
                    <a:pt x="82"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6" y="31"/>
                    <a:pt x="96" y="31"/>
                  </a:cubicBezTo>
                  <a:cubicBezTo>
                    <a:pt x="96" y="32"/>
                    <a:pt x="96" y="32"/>
                    <a:pt x="96" y="32"/>
                  </a:cubicBezTo>
                  <a:cubicBezTo>
                    <a:pt x="97" y="32"/>
                    <a:pt x="97" y="32"/>
                    <a:pt x="97" y="33"/>
                  </a:cubicBezTo>
                  <a:cubicBezTo>
                    <a:pt x="98" y="33"/>
                    <a:pt x="98" y="33"/>
                    <a:pt x="98" y="33"/>
                  </a:cubicBezTo>
                  <a:cubicBezTo>
                    <a:pt x="98" y="34"/>
                    <a:pt x="98" y="34"/>
                    <a:pt x="98" y="35"/>
                  </a:cubicBezTo>
                  <a:cubicBezTo>
                    <a:pt x="99"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3" y="44"/>
                    <a:pt x="103" y="44"/>
                    <a:pt x="104" y="45"/>
                  </a:cubicBezTo>
                  <a:lnTo>
                    <a:pt x="106" y="45"/>
                  </a:lnTo>
                  <a:cubicBezTo>
                    <a:pt x="107" y="46"/>
                    <a:pt x="107" y="46"/>
                    <a:pt x="108" y="47"/>
                  </a:cubicBezTo>
                  <a:cubicBezTo>
                    <a:pt x="108" y="47"/>
                    <a:pt x="109" y="48"/>
                    <a:pt x="109" y="48"/>
                  </a:cubicBezTo>
                  <a:cubicBezTo>
                    <a:pt x="110" y="49"/>
                    <a:pt x="110" y="50"/>
                    <a:pt x="110" y="51"/>
                  </a:cubicBezTo>
                  <a:cubicBezTo>
                    <a:pt x="111" y="53"/>
                    <a:pt x="111" y="53"/>
                    <a:pt x="113" y="53"/>
                  </a:cubicBezTo>
                  <a:cubicBezTo>
                    <a:pt x="113" y="53"/>
                    <a:pt x="113" y="51"/>
                    <a:pt x="112" y="50"/>
                  </a:cubicBezTo>
                  <a:cubicBezTo>
                    <a:pt x="112" y="48"/>
                    <a:pt x="112" y="47"/>
                    <a:pt x="113" y="45"/>
                  </a:cubicBezTo>
                  <a:cubicBezTo>
                    <a:pt x="113" y="45"/>
                    <a:pt x="113" y="44"/>
                    <a:pt x="112" y="44"/>
                  </a:cubicBezTo>
                  <a:cubicBezTo>
                    <a:pt x="112" y="44"/>
                    <a:pt x="112" y="44"/>
                    <a:pt x="112" y="43"/>
                  </a:cubicBezTo>
                  <a:cubicBezTo>
                    <a:pt x="112" y="43"/>
                    <a:pt x="112"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5" y="36"/>
                  </a:cubicBezTo>
                  <a:cubicBezTo>
                    <a:pt x="115" y="36"/>
                    <a:pt x="115" y="35"/>
                    <a:pt x="115" y="34"/>
                  </a:cubicBezTo>
                  <a:cubicBezTo>
                    <a:pt x="115" y="34"/>
                    <a:pt x="114" y="34"/>
                    <a:pt x="114" y="34"/>
                  </a:cubicBezTo>
                  <a:cubicBezTo>
                    <a:pt x="114" y="33"/>
                    <a:pt x="113" y="33"/>
                    <a:pt x="113" y="33"/>
                  </a:cubicBezTo>
                  <a:cubicBezTo>
                    <a:pt x="112" y="33"/>
                    <a:pt x="112" y="33"/>
                    <a:pt x="112"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1" y="23"/>
                    <a:pt x="100" y="23"/>
                    <a:pt x="100" y="23"/>
                  </a:cubicBezTo>
                  <a:cubicBezTo>
                    <a:pt x="100" y="23"/>
                    <a:pt x="100" y="23"/>
                    <a:pt x="100" y="23"/>
                  </a:cubicBezTo>
                  <a:cubicBezTo>
                    <a:pt x="99" y="24"/>
                    <a:pt x="98" y="24"/>
                    <a:pt x="98" y="25"/>
                  </a:cubicBezTo>
                  <a:cubicBezTo>
                    <a:pt x="98" y="26"/>
                    <a:pt x="97" y="26"/>
                    <a:pt x="96" y="26"/>
                  </a:cubicBezTo>
                  <a:cubicBezTo>
                    <a:pt x="96" y="25"/>
                    <a:pt x="96"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100" y="15"/>
                    <a:pt x="100" y="15"/>
                  </a:cubicBezTo>
                  <a:cubicBezTo>
                    <a:pt x="99" y="15"/>
                    <a:pt x="99" y="15"/>
                    <a:pt x="98" y="15"/>
                  </a:cubicBezTo>
                  <a:cubicBezTo>
                    <a:pt x="98" y="16"/>
                    <a:pt x="98" y="16"/>
                    <a:pt x="97" y="15"/>
                  </a:cubicBezTo>
                  <a:cubicBezTo>
                    <a:pt x="97" y="14"/>
                    <a:pt x="97" y="13"/>
                    <a:pt x="97" y="13"/>
                  </a:cubicBezTo>
                  <a:cubicBezTo>
                    <a:pt x="97" y="12"/>
                    <a:pt x="98" y="11"/>
                    <a:pt x="98" y="9"/>
                  </a:cubicBezTo>
                  <a:cubicBezTo>
                    <a:pt x="98" y="9"/>
                    <a:pt x="99" y="8"/>
                    <a:pt x="99" y="7"/>
                  </a:cubicBezTo>
                  <a:cubicBezTo>
                    <a:pt x="100" y="7"/>
                    <a:pt x="101" y="6"/>
                    <a:pt x="102" y="6"/>
                  </a:cubicBezTo>
                  <a:cubicBezTo>
                    <a:pt x="102" y="7"/>
                    <a:pt x="102" y="7"/>
                    <a:pt x="103" y="7"/>
                  </a:cubicBezTo>
                  <a:cubicBezTo>
                    <a:pt x="103" y="8"/>
                    <a:pt x="104" y="8"/>
                    <a:pt x="104" y="8"/>
                  </a:cubicBezTo>
                  <a:cubicBezTo>
                    <a:pt x="104" y="9"/>
                    <a:pt x="104" y="9"/>
                    <a:pt x="105" y="10"/>
                  </a:cubicBezTo>
                  <a:cubicBezTo>
                    <a:pt x="105" y="10"/>
                    <a:pt x="105" y="10"/>
                    <a:pt x="106" y="10"/>
                  </a:cubicBezTo>
                  <a:cubicBezTo>
                    <a:pt x="106" y="11"/>
                    <a:pt x="106" y="11"/>
                    <a:pt x="106" y="11"/>
                  </a:cubicBezTo>
                  <a:cubicBezTo>
                    <a:pt x="106" y="11"/>
                    <a:pt x="106" y="12"/>
                    <a:pt x="106" y="12"/>
                  </a:cubicBezTo>
                  <a:cubicBezTo>
                    <a:pt x="107" y="12"/>
                    <a:pt x="108" y="12"/>
                    <a:pt x="109" y="13"/>
                  </a:cubicBezTo>
                  <a:cubicBezTo>
                    <a:pt x="110" y="14"/>
                    <a:pt x="112"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7" y="13"/>
                    <a:pt x="117" y="13"/>
                  </a:cubicBezTo>
                  <a:cubicBezTo>
                    <a:pt x="119" y="14"/>
                    <a:pt x="121" y="14"/>
                    <a:pt x="122" y="14"/>
                  </a:cubicBezTo>
                  <a:cubicBezTo>
                    <a:pt x="124" y="14"/>
                    <a:pt x="126" y="14"/>
                    <a:pt x="127" y="14"/>
                  </a:cubicBezTo>
                  <a:cubicBezTo>
                    <a:pt x="127" y="12"/>
                    <a:pt x="127" y="11"/>
                    <a:pt x="126" y="11"/>
                  </a:cubicBezTo>
                  <a:cubicBezTo>
                    <a:pt x="126" y="11"/>
                    <a:pt x="125" y="10"/>
                    <a:pt x="125" y="10"/>
                  </a:cubicBezTo>
                  <a:cubicBezTo>
                    <a:pt x="124" y="10"/>
                    <a:pt x="124" y="10"/>
                    <a:pt x="124" y="10"/>
                  </a:cubicBezTo>
                  <a:cubicBezTo>
                    <a:pt x="124" y="9"/>
                    <a:pt x="125"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7" y="4"/>
                    <a:pt x="136" y="4"/>
                  </a:cubicBezTo>
                  <a:cubicBezTo>
                    <a:pt x="136" y="5"/>
                    <a:pt x="136" y="5"/>
                    <a:pt x="136" y="5"/>
                  </a:cubicBezTo>
                  <a:cubicBezTo>
                    <a:pt x="136" y="6"/>
                    <a:pt x="137" y="6"/>
                    <a:pt x="137" y="6"/>
                  </a:cubicBezTo>
                  <a:cubicBezTo>
                    <a:pt x="138" y="6"/>
                    <a:pt x="138" y="6"/>
                    <a:pt x="139" y="6"/>
                  </a:cubicBezTo>
                  <a:cubicBezTo>
                    <a:pt x="139" y="6"/>
                    <a:pt x="139" y="6"/>
                    <a:pt x="140" y="5"/>
                  </a:cubicBezTo>
                  <a:cubicBezTo>
                    <a:pt x="140" y="5"/>
                    <a:pt x="141" y="5"/>
                    <a:pt x="141" y="5"/>
                  </a:cubicBezTo>
                  <a:cubicBezTo>
                    <a:pt x="141" y="5"/>
                    <a:pt x="141" y="5"/>
                    <a:pt x="141" y="5"/>
                  </a:cubicBezTo>
                  <a:cubicBezTo>
                    <a:pt x="141" y="6"/>
                    <a:pt x="141" y="6"/>
                    <a:pt x="141" y="6"/>
                  </a:cubicBezTo>
                  <a:cubicBezTo>
                    <a:pt x="140" y="6"/>
                    <a:pt x="140" y="7"/>
                    <a:pt x="140" y="7"/>
                  </a:cubicBezTo>
                  <a:cubicBezTo>
                    <a:pt x="140" y="7"/>
                    <a:pt x="140" y="7"/>
                    <a:pt x="140" y="7"/>
                  </a:cubicBezTo>
                  <a:cubicBezTo>
                    <a:pt x="140" y="8"/>
                    <a:pt x="140" y="8"/>
                    <a:pt x="140" y="8"/>
                  </a:cubicBezTo>
                  <a:cubicBezTo>
                    <a:pt x="141" y="8"/>
                    <a:pt x="141" y="8"/>
                    <a:pt x="142" y="8"/>
                  </a:cubicBezTo>
                  <a:cubicBezTo>
                    <a:pt x="142" y="9"/>
                    <a:pt x="141" y="9"/>
                    <a:pt x="141"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30"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4" y="14"/>
                    <a:pt x="133" y="14"/>
                    <a:pt x="133" y="15"/>
                  </a:cubicBezTo>
                  <a:cubicBezTo>
                    <a:pt x="133" y="16"/>
                    <a:pt x="133" y="16"/>
                    <a:pt x="132" y="17"/>
                  </a:cubicBezTo>
                  <a:cubicBezTo>
                    <a:pt x="132" y="17"/>
                    <a:pt x="131" y="18"/>
                    <a:pt x="131" y="18"/>
                  </a:cubicBezTo>
                  <a:cubicBezTo>
                    <a:pt x="130" y="17"/>
                    <a:pt x="130" y="17"/>
                    <a:pt x="131" y="17"/>
                  </a:cubicBezTo>
                  <a:cubicBezTo>
                    <a:pt x="131" y="17"/>
                    <a:pt x="131" y="16"/>
                    <a:pt x="131" y="15"/>
                  </a:cubicBezTo>
                  <a:cubicBezTo>
                    <a:pt x="131" y="15"/>
                    <a:pt x="131" y="15"/>
                    <a:pt x="130" y="15"/>
                  </a:cubicBezTo>
                  <a:cubicBezTo>
                    <a:pt x="129" y="15"/>
                    <a:pt x="129" y="15"/>
                    <a:pt x="128" y="15"/>
                  </a:cubicBezTo>
                  <a:lnTo>
                    <a:pt x="128" y="15"/>
                  </a:lnTo>
                  <a:cubicBezTo>
                    <a:pt x="128" y="15"/>
                    <a:pt x="128" y="15"/>
                    <a:pt x="127" y="15"/>
                  </a:cubicBezTo>
                  <a:cubicBezTo>
                    <a:pt x="127" y="15"/>
                    <a:pt x="127" y="15"/>
                    <a:pt x="126" y="16"/>
                  </a:cubicBezTo>
                  <a:cubicBezTo>
                    <a:pt x="126" y="16"/>
                    <a:pt x="127" y="16"/>
                    <a:pt x="127" y="16"/>
                  </a:cubicBezTo>
                  <a:cubicBezTo>
                    <a:pt x="127" y="16"/>
                    <a:pt x="128"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6" y="14"/>
                    <a:pt x="136" y="14"/>
                  </a:cubicBezTo>
                  <a:cubicBezTo>
                    <a:pt x="136" y="14"/>
                    <a:pt x="136" y="14"/>
                    <a:pt x="137" y="15"/>
                  </a:cubicBezTo>
                  <a:cubicBezTo>
                    <a:pt x="137" y="15"/>
                    <a:pt x="137" y="14"/>
                    <a:pt x="138" y="14"/>
                  </a:cubicBezTo>
                  <a:cubicBezTo>
                    <a:pt x="138" y="13"/>
                    <a:pt x="138" y="13"/>
                    <a:pt x="139" y="13"/>
                  </a:cubicBezTo>
                  <a:cubicBezTo>
                    <a:pt x="138" y="14"/>
                    <a:pt x="138" y="15"/>
                    <a:pt x="139" y="16"/>
                  </a:cubicBezTo>
                  <a:cubicBezTo>
                    <a:pt x="140" y="16"/>
                    <a:pt x="141" y="17"/>
                    <a:pt x="141" y="17"/>
                  </a:cubicBezTo>
                  <a:cubicBezTo>
                    <a:pt x="141" y="17"/>
                    <a:pt x="142" y="17"/>
                    <a:pt x="142" y="17"/>
                  </a:cubicBezTo>
                  <a:cubicBezTo>
                    <a:pt x="141" y="17"/>
                    <a:pt x="141" y="16"/>
                    <a:pt x="141" y="16"/>
                  </a:cubicBezTo>
                  <a:cubicBezTo>
                    <a:pt x="141" y="16"/>
                    <a:pt x="141" y="16"/>
                    <a:pt x="141" y="16"/>
                  </a:cubicBezTo>
                  <a:cubicBezTo>
                    <a:pt x="141" y="15"/>
                    <a:pt x="141" y="15"/>
                    <a:pt x="141" y="15"/>
                  </a:cubicBezTo>
                  <a:cubicBezTo>
                    <a:pt x="141" y="15"/>
                    <a:pt x="142" y="14"/>
                    <a:pt x="142" y="14"/>
                  </a:cubicBezTo>
                  <a:cubicBezTo>
                    <a:pt x="141" y="14"/>
                    <a:pt x="141" y="14"/>
                    <a:pt x="141" y="13"/>
                  </a:cubicBezTo>
                  <a:cubicBezTo>
                    <a:pt x="142" y="14"/>
                    <a:pt x="142" y="14"/>
                    <a:pt x="143" y="14"/>
                  </a:cubicBezTo>
                  <a:lnTo>
                    <a:pt x="143" y="12"/>
                  </a:lnTo>
                  <a:cubicBezTo>
                    <a:pt x="143" y="11"/>
                    <a:pt x="143" y="11"/>
                    <a:pt x="143"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5" y="8"/>
                    <a:pt x="144" y="8"/>
                    <a:pt x="144" y="7"/>
                  </a:cubicBezTo>
                  <a:cubicBezTo>
                    <a:pt x="144" y="7"/>
                    <a:pt x="144" y="7"/>
                    <a:pt x="144" y="6"/>
                  </a:cubicBezTo>
                  <a:cubicBezTo>
                    <a:pt x="144" y="6"/>
                    <a:pt x="144" y="6"/>
                    <a:pt x="144" y="5"/>
                  </a:cubicBezTo>
                  <a:cubicBezTo>
                    <a:pt x="145" y="5"/>
                    <a:pt x="145" y="5"/>
                    <a:pt x="145" y="6"/>
                  </a:cubicBezTo>
                  <a:cubicBezTo>
                    <a:pt x="145" y="6"/>
                    <a:pt x="145" y="7"/>
                    <a:pt x="145" y="7"/>
                  </a:cubicBezTo>
                  <a:cubicBezTo>
                    <a:pt x="146" y="7"/>
                    <a:pt x="146" y="8"/>
                    <a:pt x="147" y="8"/>
                  </a:cubicBezTo>
                  <a:cubicBezTo>
                    <a:pt x="148" y="9"/>
                    <a:pt x="148" y="9"/>
                    <a:pt x="148" y="10"/>
                  </a:cubicBezTo>
                  <a:cubicBezTo>
                    <a:pt x="147" y="10"/>
                    <a:pt x="146" y="10"/>
                    <a:pt x="146" y="10"/>
                  </a:cubicBezTo>
                  <a:cubicBezTo>
                    <a:pt x="146" y="11"/>
                    <a:pt x="145" y="11"/>
                    <a:pt x="144" y="11"/>
                  </a:cubicBezTo>
                  <a:cubicBezTo>
                    <a:pt x="144" y="12"/>
                    <a:pt x="144" y="13"/>
                    <a:pt x="146" y="13"/>
                  </a:cubicBezTo>
                  <a:cubicBezTo>
                    <a:pt x="146" y="13"/>
                    <a:pt x="145" y="14"/>
                    <a:pt x="145" y="14"/>
                  </a:cubicBezTo>
                  <a:cubicBezTo>
                    <a:pt x="145" y="14"/>
                    <a:pt x="146" y="15"/>
                    <a:pt x="146" y="15"/>
                  </a:cubicBezTo>
                  <a:cubicBezTo>
                    <a:pt x="147" y="16"/>
                    <a:pt x="147" y="16"/>
                    <a:pt x="147" y="15"/>
                  </a:cubicBezTo>
                  <a:cubicBezTo>
                    <a:pt x="148" y="15"/>
                    <a:pt x="148" y="14"/>
                    <a:pt x="149" y="14"/>
                  </a:cubicBezTo>
                  <a:cubicBezTo>
                    <a:pt x="149" y="15"/>
                    <a:pt x="149" y="16"/>
                    <a:pt x="149"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2" y="16"/>
                    <a:pt x="152" y="16"/>
                    <a:pt x="152" y="17"/>
                  </a:cubicBezTo>
                  <a:cubicBezTo>
                    <a:pt x="152" y="17"/>
                    <a:pt x="152" y="17"/>
                    <a:pt x="152" y="17"/>
                  </a:cubicBezTo>
                  <a:cubicBezTo>
                    <a:pt x="152" y="18"/>
                    <a:pt x="152" y="18"/>
                    <a:pt x="153" y="18"/>
                  </a:cubicBezTo>
                  <a:cubicBezTo>
                    <a:pt x="153" y="18"/>
                    <a:pt x="153" y="18"/>
                    <a:pt x="154"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9"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5"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5" y="23"/>
                    <a:pt x="154" y="23"/>
                  </a:cubicBezTo>
                  <a:cubicBezTo>
                    <a:pt x="154" y="23"/>
                    <a:pt x="154"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7"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2" y="29"/>
                    <a:pt x="162" y="29"/>
                  </a:cubicBezTo>
                  <a:cubicBezTo>
                    <a:pt x="163" y="29"/>
                    <a:pt x="163" y="30"/>
                    <a:pt x="164"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4"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70" y="37"/>
                  </a:cubicBezTo>
                  <a:cubicBezTo>
                    <a:pt x="169" y="37"/>
                    <a:pt x="168" y="37"/>
                    <a:pt x="168" y="37"/>
                  </a:cubicBezTo>
                  <a:cubicBezTo>
                    <a:pt x="167" y="37"/>
                    <a:pt x="167" y="38"/>
                    <a:pt x="167" y="39"/>
                  </a:cubicBezTo>
                  <a:lnTo>
                    <a:pt x="165" y="39"/>
                  </a:lnTo>
                  <a:cubicBezTo>
                    <a:pt x="165"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7"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5" y="47"/>
                    <a:pt x="164" y="47"/>
                    <a:pt x="164" y="47"/>
                  </a:cubicBezTo>
                  <a:cubicBezTo>
                    <a:pt x="164" y="46"/>
                    <a:pt x="164"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70" y="59"/>
                    <a:pt x="169" y="59"/>
                    <a:pt x="169" y="59"/>
                  </a:cubicBezTo>
                  <a:cubicBezTo>
                    <a:pt x="169" y="58"/>
                    <a:pt x="169" y="58"/>
                    <a:pt x="169" y="58"/>
                  </a:cubicBezTo>
                  <a:cubicBezTo>
                    <a:pt x="168" y="58"/>
                    <a:pt x="168" y="58"/>
                    <a:pt x="168" y="58"/>
                  </a:cubicBezTo>
                  <a:cubicBezTo>
                    <a:pt x="167" y="59"/>
                    <a:pt x="168" y="59"/>
                    <a:pt x="168" y="59"/>
                  </a:cubicBezTo>
                  <a:cubicBezTo>
                    <a:pt x="168" y="59"/>
                    <a:pt x="169" y="59"/>
                    <a:pt x="169" y="60"/>
                  </a:cubicBezTo>
                  <a:cubicBezTo>
                    <a:pt x="169" y="60"/>
                    <a:pt x="169" y="60"/>
                    <a:pt x="170"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1"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3"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60" y="192"/>
                    <a:pt x="159" y="193"/>
                    <a:pt x="159" y="193"/>
                  </a:cubicBezTo>
                  <a:cubicBezTo>
                    <a:pt x="159" y="193"/>
                    <a:pt x="159"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4"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9" y="200"/>
                    <a:pt x="139" y="200"/>
                    <a:pt x="140"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9" y="211"/>
                    <a:pt x="138" y="211"/>
                  </a:cubicBezTo>
                  <a:cubicBezTo>
                    <a:pt x="138" y="211"/>
                    <a:pt x="137" y="211"/>
                    <a:pt x="137" y="210"/>
                  </a:cubicBezTo>
                  <a:cubicBezTo>
                    <a:pt x="136" y="210"/>
                    <a:pt x="136" y="210"/>
                    <a:pt x="135" y="211"/>
                  </a:cubicBezTo>
                  <a:cubicBezTo>
                    <a:pt x="135" y="211"/>
                    <a:pt x="135" y="212"/>
                    <a:pt x="134" y="212"/>
                  </a:cubicBezTo>
                  <a:cubicBezTo>
                    <a:pt x="134" y="213"/>
                    <a:pt x="134" y="213"/>
                    <a:pt x="134" y="213"/>
                  </a:cubicBezTo>
                  <a:cubicBezTo>
                    <a:pt x="132" y="213"/>
                    <a:pt x="130" y="213"/>
                    <a:pt x="128"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3" y="117"/>
                    <a:pt x="123"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2"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20" y="92"/>
                    <a:pt x="119" y="95"/>
                  </a:cubicBezTo>
                  <a:cubicBezTo>
                    <a:pt x="119" y="96"/>
                    <a:pt x="119" y="97"/>
                    <a:pt x="119"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7"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5"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10"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6"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80" y="212"/>
                  </a:cubicBezTo>
                  <a:cubicBezTo>
                    <a:pt x="78" y="212"/>
                    <a:pt x="77" y="212"/>
                    <a:pt x="77" y="213"/>
                  </a:cubicBezTo>
                  <a:cubicBezTo>
                    <a:pt x="76" y="213"/>
                    <a:pt x="76" y="213"/>
                    <a:pt x="76" y="212"/>
                  </a:cubicBezTo>
                  <a:cubicBezTo>
                    <a:pt x="76" y="212"/>
                    <a:pt x="76" y="212"/>
                    <a:pt x="77"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70"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70"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7" y="201"/>
                    <a:pt x="66" y="199"/>
                  </a:cubicBezTo>
                  <a:cubicBezTo>
                    <a:pt x="66" y="197"/>
                    <a:pt x="66" y="196"/>
                    <a:pt x="66" y="194"/>
                  </a:cubicBezTo>
                  <a:cubicBezTo>
                    <a:pt x="66" y="194"/>
                    <a:pt x="66" y="194"/>
                    <a:pt x="66" y="193"/>
                  </a:cubicBezTo>
                  <a:cubicBezTo>
                    <a:pt x="66"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2"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7" y="128"/>
                    <a:pt x="56" y="127"/>
                    <a:pt x="56" y="127"/>
                  </a:cubicBezTo>
                  <a:cubicBezTo>
                    <a:pt x="56" y="126"/>
                    <a:pt x="56" y="126"/>
                    <a:pt x="56" y="125"/>
                  </a:cubicBezTo>
                  <a:cubicBezTo>
                    <a:pt x="56" y="124"/>
                    <a:pt x="56" y="122"/>
                    <a:pt x="56"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4"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9"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40" y="199"/>
                    <a:pt x="40" y="199"/>
                    <a:pt x="40" y="199"/>
                  </a:cubicBezTo>
                  <a:cubicBezTo>
                    <a:pt x="40" y="200"/>
                    <a:pt x="40" y="200"/>
                    <a:pt x="40" y="201"/>
                  </a:cubicBezTo>
                  <a:cubicBezTo>
                    <a:pt x="38" y="201"/>
                    <a:pt x="37" y="200"/>
                    <a:pt x="37" y="199"/>
                  </a:cubicBezTo>
                  <a:cubicBezTo>
                    <a:pt x="37"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1" y="202"/>
                    <a:pt x="30" y="203"/>
                  </a:cubicBezTo>
                  <a:cubicBezTo>
                    <a:pt x="30" y="202"/>
                    <a:pt x="29" y="202"/>
                    <a:pt x="29"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8" y="208"/>
                    <a:pt x="27" y="209"/>
                  </a:cubicBezTo>
                  <a:cubicBezTo>
                    <a:pt x="27" y="208"/>
                    <a:pt x="26" y="208"/>
                    <a:pt x="26"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7"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2"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10" y="198"/>
                    <a:pt x="10" y="198"/>
                    <a:pt x="10" y="198"/>
                  </a:cubicBezTo>
                  <a:cubicBezTo>
                    <a:pt x="10" y="200"/>
                    <a:pt x="8" y="201"/>
                    <a:pt x="7"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5" y="208"/>
                    <a:pt x="5" y="208"/>
                  </a:cubicBezTo>
                  <a:cubicBezTo>
                    <a:pt x="6" y="208"/>
                    <a:pt x="6" y="209"/>
                    <a:pt x="7" y="209"/>
                  </a:cubicBezTo>
                  <a:cubicBezTo>
                    <a:pt x="7" y="209"/>
                    <a:pt x="7" y="209"/>
                    <a:pt x="7" y="209"/>
                  </a:cubicBezTo>
                  <a:cubicBezTo>
                    <a:pt x="7" y="209"/>
                    <a:pt x="7" y="208"/>
                    <a:pt x="7" y="208"/>
                  </a:cubicBezTo>
                  <a:cubicBezTo>
                    <a:pt x="8" y="208"/>
                    <a:pt x="8" y="208"/>
                    <a:pt x="8" y="208"/>
                  </a:cubicBezTo>
                  <a:cubicBezTo>
                    <a:pt x="8" y="208"/>
                    <a:pt x="8" y="208"/>
                    <a:pt x="9" y="208"/>
                  </a:cubicBezTo>
                  <a:lnTo>
                    <a:pt x="9" y="210"/>
                  </a:lnTo>
                  <a:cubicBezTo>
                    <a:pt x="7" y="210"/>
                    <a:pt x="7" y="210"/>
                    <a:pt x="6" y="210"/>
                  </a:cubicBezTo>
                  <a:cubicBezTo>
                    <a:pt x="5" y="210"/>
                    <a:pt x="4" y="210"/>
                    <a:pt x="4" y="209"/>
                  </a:cubicBezTo>
                  <a:cubicBezTo>
                    <a:pt x="4" y="209"/>
                    <a:pt x="3" y="209"/>
                    <a:pt x="4" y="210"/>
                  </a:cubicBezTo>
                  <a:cubicBezTo>
                    <a:pt x="4" y="211"/>
                    <a:pt x="4" y="211"/>
                    <a:pt x="4" y="212"/>
                  </a:cubicBezTo>
                  <a:cubicBezTo>
                    <a:pt x="3" y="211"/>
                    <a:pt x="3" y="211"/>
                    <a:pt x="2" y="211"/>
                  </a:cubicBezTo>
                  <a:cubicBezTo>
                    <a:pt x="1" y="211"/>
                    <a:pt x="1" y="211"/>
                    <a:pt x="0" y="210"/>
                  </a:cubicBezTo>
                  <a:cubicBezTo>
                    <a:pt x="1" y="209"/>
                    <a:pt x="1" y="208"/>
                    <a:pt x="1" y="208"/>
                  </a:cubicBezTo>
                  <a:cubicBezTo>
                    <a:pt x="0" y="207"/>
                    <a:pt x="0" y="206"/>
                    <a:pt x="0" y="204"/>
                  </a:cubicBezTo>
                  <a:cubicBezTo>
                    <a:pt x="0" y="204"/>
                    <a:pt x="1" y="204"/>
                    <a:pt x="1" y="203"/>
                  </a:cubicBezTo>
                  <a:cubicBezTo>
                    <a:pt x="2" y="203"/>
                    <a:pt x="2" y="203"/>
                    <a:pt x="2" y="202"/>
                  </a:cubicBezTo>
                  <a:cubicBezTo>
                    <a:pt x="2" y="202"/>
                    <a:pt x="2" y="202"/>
                    <a:pt x="2" y="202"/>
                  </a:cubicBezTo>
                  <a:cubicBezTo>
                    <a:pt x="2" y="202"/>
                    <a:pt x="2" y="202"/>
                    <a:pt x="2" y="201"/>
                  </a:cubicBezTo>
                  <a:cubicBezTo>
                    <a:pt x="1" y="201"/>
                    <a:pt x="1" y="201"/>
                    <a:pt x="1" y="201"/>
                  </a:cubicBezTo>
                  <a:cubicBezTo>
                    <a:pt x="1" y="201"/>
                    <a:pt x="1" y="201"/>
                    <a:pt x="0" y="201"/>
                  </a:cubicBezTo>
                  <a:cubicBezTo>
                    <a:pt x="1" y="172"/>
                    <a:pt x="1"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5" y="26"/>
                    <a:pt x="4" y="27"/>
                  </a:cubicBezTo>
                  <a:cubicBezTo>
                    <a:pt x="4" y="27"/>
                    <a:pt x="4" y="27"/>
                    <a:pt x="4" y="27"/>
                  </a:cubicBezTo>
                  <a:lnTo>
                    <a:pt x="4" y="28"/>
                  </a:lnTo>
                  <a:cubicBezTo>
                    <a:pt x="4" y="28"/>
                    <a:pt x="4" y="29"/>
                    <a:pt x="4"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1" y="19"/>
                    <a:pt x="1" y="19"/>
                    <a:pt x="1" y="18"/>
                  </a:cubicBezTo>
                  <a:cubicBezTo>
                    <a:pt x="1" y="18"/>
                    <a:pt x="1" y="17"/>
                    <a:pt x="0" y="17"/>
                  </a:cubicBezTo>
                  <a:cubicBezTo>
                    <a:pt x="1" y="16"/>
                    <a:pt x="1" y="16"/>
                    <a:pt x="2" y="16"/>
                  </a:cubicBezTo>
                  <a:cubicBezTo>
                    <a:pt x="2" y="15"/>
                    <a:pt x="2" y="14"/>
                    <a:pt x="2" y="14"/>
                  </a:cubicBezTo>
                  <a:cubicBezTo>
                    <a:pt x="3" y="14"/>
                    <a:pt x="3" y="13"/>
                    <a:pt x="4" y="13"/>
                  </a:cubicBezTo>
                  <a:cubicBezTo>
                    <a:pt x="4" y="13"/>
                    <a:pt x="3" y="12"/>
                    <a:pt x="3" y="12"/>
                  </a:cubicBezTo>
                  <a:cubicBezTo>
                    <a:pt x="3" y="12"/>
                    <a:pt x="2" y="12"/>
                    <a:pt x="2" y="12"/>
                  </a:cubicBezTo>
                  <a:cubicBezTo>
                    <a:pt x="2" y="12"/>
                    <a:pt x="1" y="12"/>
                    <a:pt x="1" y="12"/>
                  </a:cubicBezTo>
                  <a:cubicBezTo>
                    <a:pt x="1" y="12"/>
                    <a:pt x="1" y="12"/>
                    <a:pt x="0" y="12"/>
                  </a:cubicBezTo>
                  <a:cubicBezTo>
                    <a:pt x="1" y="11"/>
                    <a:pt x="1" y="10"/>
                    <a:pt x="1" y="10"/>
                  </a:cubicBezTo>
                  <a:cubicBezTo>
                    <a:pt x="0" y="9"/>
                    <a:pt x="1" y="8"/>
                    <a:pt x="1" y="7"/>
                  </a:cubicBezTo>
                  <a:cubicBezTo>
                    <a:pt x="1" y="7"/>
                    <a:pt x="2" y="7"/>
                    <a:pt x="2" y="7"/>
                  </a:cubicBezTo>
                  <a:cubicBezTo>
                    <a:pt x="2" y="7"/>
                    <a:pt x="3"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1" y="6"/>
                    <a:pt x="0" y="6"/>
                  </a:cubicBezTo>
                  <a:cubicBezTo>
                    <a:pt x="0" y="5"/>
                    <a:pt x="0" y="5"/>
                    <a:pt x="1" y="5"/>
                  </a:cubicBezTo>
                  <a:cubicBezTo>
                    <a:pt x="1" y="5"/>
                    <a:pt x="1" y="5"/>
                    <a:pt x="1" y="5"/>
                  </a:cubicBezTo>
                  <a:cubicBezTo>
                    <a:pt x="2" y="5"/>
                    <a:pt x="2" y="5"/>
                    <a:pt x="2" y="5"/>
                  </a:cubicBezTo>
                  <a:cubicBezTo>
                    <a:pt x="3" y="5"/>
                    <a:pt x="3" y="5"/>
                    <a:pt x="3" y="5"/>
                  </a:cubicBezTo>
                  <a:cubicBezTo>
                    <a:pt x="3" y="4"/>
                    <a:pt x="4"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2"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2"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10" y="6"/>
                    <a:pt x="10" y="6"/>
                    <a:pt x="11" y="6"/>
                  </a:cubicBezTo>
                  <a:cubicBezTo>
                    <a:pt x="11" y="6"/>
                    <a:pt x="11" y="6"/>
                    <a:pt x="12" y="6"/>
                  </a:cubicBezTo>
                  <a:cubicBezTo>
                    <a:pt x="12" y="6"/>
                    <a:pt x="13" y="6"/>
                    <a:pt x="13" y="7"/>
                  </a:cubicBezTo>
                  <a:cubicBezTo>
                    <a:pt x="13" y="7"/>
                    <a:pt x="13" y="7"/>
                    <a:pt x="14" y="7"/>
                  </a:cubicBezTo>
                  <a:cubicBezTo>
                    <a:pt x="14" y="6"/>
                    <a:pt x="14" y="6"/>
                    <a:pt x="14" y="6"/>
                  </a:cubicBezTo>
                  <a:cubicBezTo>
                    <a:pt x="15" y="6"/>
                    <a:pt x="15" y="6"/>
                    <a:pt x="15" y="5"/>
                  </a:cubicBezTo>
                  <a:cubicBezTo>
                    <a:pt x="16" y="5"/>
                    <a:pt x="16" y="5"/>
                    <a:pt x="17" y="5"/>
                  </a:cubicBezTo>
                  <a:cubicBezTo>
                    <a:pt x="17" y="5"/>
                    <a:pt x="17" y="5"/>
                    <a:pt x="17" y="5"/>
                  </a:cubicBezTo>
                  <a:cubicBezTo>
                    <a:pt x="17" y="5"/>
                    <a:pt x="17"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7"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3"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5" y="12"/>
                    <a:pt x="25" y="13"/>
                    <a:pt x="26" y="14"/>
                  </a:cubicBezTo>
                  <a:cubicBezTo>
                    <a:pt x="27" y="14"/>
                    <a:pt x="27" y="13"/>
                    <a:pt x="27" y="12"/>
                  </a:cubicBezTo>
                  <a:cubicBezTo>
                    <a:pt x="28" y="13"/>
                    <a:pt x="28" y="13"/>
                    <a:pt x="28" y="13"/>
                  </a:cubicBezTo>
                  <a:cubicBezTo>
                    <a:pt x="28" y="13"/>
                    <a:pt x="29" y="13"/>
                    <a:pt x="29" y="14"/>
                  </a:cubicBezTo>
                  <a:cubicBezTo>
                    <a:pt x="30" y="14"/>
                    <a:pt x="30" y="14"/>
                    <a:pt x="30" y="13"/>
                  </a:cubicBezTo>
                  <a:cubicBezTo>
                    <a:pt x="30" y="12"/>
                    <a:pt x="30" y="12"/>
                    <a:pt x="30" y="12"/>
                  </a:cubicBezTo>
                  <a:cubicBezTo>
                    <a:pt x="30" y="12"/>
                    <a:pt x="31" y="12"/>
                    <a:pt x="32" y="13"/>
                  </a:cubicBezTo>
                  <a:cubicBezTo>
                    <a:pt x="32" y="14"/>
                    <a:pt x="33" y="15"/>
                    <a:pt x="32" y="16"/>
                  </a:cubicBezTo>
                  <a:cubicBezTo>
                    <a:pt x="33" y="16"/>
                    <a:pt x="33" y="16"/>
                    <a:pt x="33" y="16"/>
                  </a:cubicBezTo>
                  <a:cubicBezTo>
                    <a:pt x="33" y="16"/>
                    <a:pt x="34" y="15"/>
                    <a:pt x="34" y="15"/>
                  </a:cubicBezTo>
                  <a:cubicBezTo>
                    <a:pt x="34" y="15"/>
                    <a:pt x="34" y="15"/>
                    <a:pt x="34" y="15"/>
                  </a:cubicBezTo>
                  <a:cubicBezTo>
                    <a:pt x="34" y="14"/>
                    <a:pt x="34" y="14"/>
                    <a:pt x="34" y="14"/>
                  </a:cubicBezTo>
                  <a:cubicBezTo>
                    <a:pt x="35" y="14"/>
                    <a:pt x="35" y="14"/>
                    <a:pt x="36" y="14"/>
                  </a:cubicBezTo>
                  <a:cubicBezTo>
                    <a:pt x="36" y="14"/>
                    <a:pt x="37" y="14"/>
                    <a:pt x="37" y="14"/>
                  </a:cubicBezTo>
                  <a:cubicBezTo>
                    <a:pt x="38"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4" y="11"/>
                    <a:pt x="44" y="11"/>
                  </a:cubicBezTo>
                  <a:cubicBezTo>
                    <a:pt x="44" y="11"/>
                    <a:pt x="44" y="11"/>
                    <a:pt x="44" y="11"/>
                  </a:cubicBezTo>
                  <a:cubicBezTo>
                    <a:pt x="45" y="10"/>
                    <a:pt x="45" y="10"/>
                    <a:pt x="45" y="10"/>
                  </a:cubicBezTo>
                  <a:cubicBezTo>
                    <a:pt x="46" y="9"/>
                    <a:pt x="46" y="9"/>
                    <a:pt x="46" y="8"/>
                  </a:cubicBezTo>
                  <a:cubicBezTo>
                    <a:pt x="46" y="8"/>
                    <a:pt x="46" y="8"/>
                    <a:pt x="46" y="8"/>
                  </a:cubicBezTo>
                  <a:cubicBezTo>
                    <a:pt x="46" y="8"/>
                    <a:pt x="46" y="8"/>
                    <a:pt x="46" y="8"/>
                  </a:cubicBezTo>
                  <a:cubicBezTo>
                    <a:pt x="45" y="7"/>
                    <a:pt x="45" y="7"/>
                    <a:pt x="45" y="7"/>
                  </a:cubicBezTo>
                  <a:cubicBezTo>
                    <a:pt x="45" y="7"/>
                    <a:pt x="44" y="7"/>
                    <a:pt x="44" y="7"/>
                  </a:cubicBezTo>
                  <a:cubicBezTo>
                    <a:pt x="43" y="7"/>
                    <a:pt x="43" y="7"/>
                    <a:pt x="43" y="7"/>
                  </a:cubicBezTo>
                  <a:cubicBezTo>
                    <a:pt x="43"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3"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3"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8" y="1"/>
                    <a:pt x="38" y="1"/>
                  </a:cubicBezTo>
                  <a:cubicBezTo>
                    <a:pt x="38" y="0"/>
                    <a:pt x="39" y="0"/>
                    <a:pt x="39" y="1"/>
                  </a:cubicBezTo>
                  <a:cubicBezTo>
                    <a:pt x="40" y="1"/>
                    <a:pt x="40" y="1"/>
                    <a:pt x="41" y="1"/>
                  </a:cubicBezTo>
                  <a:cubicBezTo>
                    <a:pt x="40" y="2"/>
                    <a:pt x="40" y="2"/>
                    <a:pt x="39" y="3"/>
                  </a:cubicBezTo>
                  <a:cubicBezTo>
                    <a:pt x="38" y="3"/>
                    <a:pt x="38" y="3"/>
                    <a:pt x="37" y="4"/>
                  </a:cubicBezTo>
                  <a:cubicBezTo>
                    <a:pt x="38" y="5"/>
                    <a:pt x="38" y="5"/>
                    <a:pt x="39" y="5"/>
                  </a:cubicBezTo>
                  <a:cubicBezTo>
                    <a:pt x="40" y="5"/>
                    <a:pt x="41" y="5"/>
                    <a:pt x="42" y="5"/>
                  </a:cubicBezTo>
                  <a:cubicBezTo>
                    <a:pt x="42" y="5"/>
                    <a:pt x="42" y="5"/>
                    <a:pt x="43" y="5"/>
                  </a:cubicBezTo>
                  <a:cubicBezTo>
                    <a:pt x="43" y="5"/>
                    <a:pt x="43" y="5"/>
                    <a:pt x="43" y="5"/>
                  </a:cubicBezTo>
                  <a:cubicBezTo>
                    <a:pt x="44" y="5"/>
                    <a:pt x="45" y="5"/>
                    <a:pt x="45" y="6"/>
                  </a:cubicBezTo>
                  <a:cubicBezTo>
                    <a:pt x="45" y="6"/>
                    <a:pt x="46" y="6"/>
                    <a:pt x="46" y="6"/>
                  </a:cubicBezTo>
                  <a:cubicBezTo>
                    <a:pt x="47" y="6"/>
                    <a:pt x="48" y="6"/>
                    <a:pt x="48" y="5"/>
                  </a:cubicBezTo>
                  <a:cubicBezTo>
                    <a:pt x="48" y="5"/>
                    <a:pt x="48" y="5"/>
                    <a:pt x="49" y="4"/>
                  </a:cubicBezTo>
                  <a:cubicBezTo>
                    <a:pt x="50" y="5"/>
                    <a:pt x="51" y="5"/>
                    <a:pt x="51" y="4"/>
                  </a:cubicBezTo>
                  <a:cubicBezTo>
                    <a:pt x="52" y="4"/>
                    <a:pt x="52" y="3"/>
                    <a:pt x="53" y="3"/>
                  </a:cubicBezTo>
                  <a:cubicBezTo>
                    <a:pt x="53" y="2"/>
                    <a:pt x="52" y="2"/>
                    <a:pt x="52" y="2"/>
                  </a:cubicBezTo>
                  <a:cubicBezTo>
                    <a:pt x="52" y="1"/>
                    <a:pt x="52" y="1"/>
                    <a:pt x="52" y="1"/>
                  </a:cubicBezTo>
                  <a:cubicBezTo>
                    <a:pt x="53" y="1"/>
                    <a:pt x="53" y="1"/>
                    <a:pt x="54" y="1"/>
                  </a:cubicBezTo>
                  <a:cubicBezTo>
                    <a:pt x="54" y="1"/>
                    <a:pt x="55" y="1"/>
                    <a:pt x="55" y="1"/>
                  </a:cubicBezTo>
                  <a:cubicBezTo>
                    <a:pt x="56" y="1"/>
                    <a:pt x="56" y="1"/>
                    <a:pt x="56" y="2"/>
                  </a:cubicBezTo>
                  <a:cubicBezTo>
                    <a:pt x="57"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60" y="1"/>
                    <a:pt x="60" y="1"/>
                  </a:cubicBezTo>
                  <a:cubicBezTo>
                    <a:pt x="61" y="1"/>
                    <a:pt x="61" y="1"/>
                    <a:pt x="62" y="1"/>
                  </a:cubicBezTo>
                  <a:cubicBezTo>
                    <a:pt x="62" y="1"/>
                    <a:pt x="63" y="1"/>
                    <a:pt x="63" y="1"/>
                  </a:cubicBezTo>
                  <a:cubicBezTo>
                    <a:pt x="64" y="0"/>
                    <a:pt x="64" y="0"/>
                    <a:pt x="64" y="1"/>
                  </a:cubicBezTo>
                  <a:cubicBezTo>
                    <a:pt x="64" y="1"/>
                    <a:pt x="64" y="2"/>
                    <a:pt x="65" y="2"/>
                  </a:cubicBezTo>
                  <a:cubicBezTo>
                    <a:pt x="66" y="2"/>
                    <a:pt x="66" y="1"/>
                    <a:pt x="66" y="1"/>
                  </a:cubicBezTo>
                  <a:cubicBezTo>
                    <a:pt x="67" y="1"/>
                    <a:pt x="67" y="1"/>
                    <a:pt x="67" y="1"/>
                  </a:cubicBezTo>
                  <a:cubicBezTo>
                    <a:pt x="68" y="0"/>
                    <a:pt x="69" y="0"/>
                    <a:pt x="69" y="1"/>
                  </a:cubicBezTo>
                  <a:cubicBezTo>
                    <a:pt x="69" y="1"/>
                    <a:pt x="69" y="1"/>
                    <a:pt x="70" y="2"/>
                  </a:cubicBezTo>
                  <a:cubicBezTo>
                    <a:pt x="70" y="2"/>
                    <a:pt x="71" y="2"/>
                    <a:pt x="71" y="1"/>
                  </a:cubicBezTo>
                  <a:cubicBezTo>
                    <a:pt x="71" y="1"/>
                    <a:pt x="72" y="1"/>
                    <a:pt x="72" y="1"/>
                  </a:cubicBezTo>
                  <a:cubicBezTo>
                    <a:pt x="72" y="3"/>
                    <a:pt x="72" y="4"/>
                    <a:pt x="72" y="4"/>
                  </a:cubicBezTo>
                  <a:cubicBezTo>
                    <a:pt x="73" y="5"/>
                    <a:pt x="73" y="6"/>
                    <a:pt x="73" y="7"/>
                  </a:cubicBezTo>
                  <a:cubicBezTo>
                    <a:pt x="72" y="7"/>
                    <a:pt x="71" y="7"/>
                    <a:pt x="70" y="7"/>
                  </a:cubicBezTo>
                  <a:cubicBezTo>
                    <a:pt x="69" y="7"/>
                    <a:pt x="69" y="6"/>
                    <a:pt x="68" y="6"/>
                  </a:cubicBezTo>
                  <a:cubicBezTo>
                    <a:pt x="67" y="6"/>
                    <a:pt x="66" y="6"/>
                    <a:pt x="65" y="6"/>
                  </a:cubicBezTo>
                  <a:cubicBezTo>
                    <a:pt x="64" y="7"/>
                    <a:pt x="63" y="7"/>
                    <a:pt x="63"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60" y="4"/>
                    <a:pt x="59" y="4"/>
                    <a:pt x="59" y="5"/>
                  </a:cubicBezTo>
                  <a:cubicBezTo>
                    <a:pt x="58" y="4"/>
                    <a:pt x="57" y="4"/>
                    <a:pt x="57" y="4"/>
                  </a:cubicBezTo>
                  <a:cubicBezTo>
                    <a:pt x="56" y="5"/>
                    <a:pt x="55" y="5"/>
                    <a:pt x="54" y="4"/>
                  </a:cubicBezTo>
                  <a:close/>
                  <a:moveTo>
                    <a:pt x="143" y="211"/>
                  </a:moveTo>
                  <a:cubicBezTo>
                    <a:pt x="143" y="211"/>
                    <a:pt x="144" y="211"/>
                    <a:pt x="144" y="211"/>
                  </a:cubicBezTo>
                  <a:cubicBezTo>
                    <a:pt x="144" y="211"/>
                    <a:pt x="145" y="212"/>
                    <a:pt x="145" y="212"/>
                  </a:cubicBezTo>
                  <a:cubicBezTo>
                    <a:pt x="145" y="211"/>
                    <a:pt x="145" y="210"/>
                    <a:pt x="144" y="210"/>
                  </a:cubicBezTo>
                  <a:cubicBezTo>
                    <a:pt x="144" y="210"/>
                    <a:pt x="143" y="211"/>
                    <a:pt x="143" y="211"/>
                  </a:cubicBezTo>
                  <a:close/>
                  <a:moveTo>
                    <a:pt x="161" y="213"/>
                  </a:moveTo>
                  <a:cubicBezTo>
                    <a:pt x="161" y="213"/>
                    <a:pt x="161" y="213"/>
                    <a:pt x="161" y="212"/>
                  </a:cubicBezTo>
                  <a:cubicBezTo>
                    <a:pt x="162" y="212"/>
                    <a:pt x="162" y="212"/>
                    <a:pt x="162" y="211"/>
                  </a:cubicBezTo>
                  <a:cubicBezTo>
                    <a:pt x="162" y="211"/>
                    <a:pt x="162" y="210"/>
                    <a:pt x="162"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2"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8" y="208"/>
                  </a:cubicBezTo>
                  <a:cubicBezTo>
                    <a:pt x="37" y="208"/>
                    <a:pt x="37" y="209"/>
                    <a:pt x="37" y="209"/>
                  </a:cubicBezTo>
                  <a:cubicBezTo>
                    <a:pt x="37" y="209"/>
                    <a:pt x="37" y="209"/>
                    <a:pt x="37" y="210"/>
                  </a:cubicBezTo>
                  <a:cubicBezTo>
                    <a:pt x="37" y="210"/>
                    <a:pt x="37" y="210"/>
                    <a:pt x="37" y="210"/>
                  </a:cubicBezTo>
                  <a:cubicBezTo>
                    <a:pt x="38" y="210"/>
                    <a:pt x="38" y="210"/>
                    <a:pt x="39"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9"/>
                    <a:pt x="12" y="208"/>
                    <a:pt x="12" y="208"/>
                  </a:cubicBezTo>
                  <a:cubicBezTo>
                    <a:pt x="13" y="208"/>
                    <a:pt x="13" y="207"/>
                    <a:pt x="13" y="206"/>
                  </a:cubicBezTo>
                  <a:cubicBezTo>
                    <a:pt x="12" y="206"/>
                    <a:pt x="12" y="206"/>
                    <a:pt x="11" y="207"/>
                  </a:cubicBezTo>
                  <a:cubicBezTo>
                    <a:pt x="11" y="208"/>
                    <a:pt x="11" y="208"/>
                    <a:pt x="11" y="209"/>
                  </a:cubicBezTo>
                  <a:close/>
                  <a:moveTo>
                    <a:pt x="15" y="207"/>
                  </a:moveTo>
                  <a:cubicBezTo>
                    <a:pt x="15" y="207"/>
                    <a:pt x="15" y="207"/>
                    <a:pt x="16" y="208"/>
                  </a:cubicBezTo>
                  <a:cubicBezTo>
                    <a:pt x="16" y="208"/>
                    <a:pt x="16" y="209"/>
                    <a:pt x="17" y="209"/>
                  </a:cubicBezTo>
                  <a:cubicBezTo>
                    <a:pt x="17" y="209"/>
                    <a:pt x="17" y="209"/>
                    <a:pt x="18"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3" y="204"/>
                    <a:pt x="151" y="204"/>
                  </a:cubicBezTo>
                  <a:cubicBezTo>
                    <a:pt x="151" y="205"/>
                    <a:pt x="151" y="205"/>
                    <a:pt x="151"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6" y="204"/>
                  </a:moveTo>
                  <a:cubicBezTo>
                    <a:pt x="165"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10"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5" y="202"/>
                    <a:pt x="154" y="202"/>
                  </a:cubicBezTo>
                  <a:cubicBezTo>
                    <a:pt x="153" y="202"/>
                    <a:pt x="153" y="202"/>
                    <a:pt x="153" y="202"/>
                  </a:cubicBezTo>
                  <a:cubicBezTo>
                    <a:pt x="153" y="202"/>
                    <a:pt x="154" y="202"/>
                    <a:pt x="154" y="203"/>
                  </a:cubicBezTo>
                  <a:cubicBezTo>
                    <a:pt x="154" y="203"/>
                    <a:pt x="154" y="203"/>
                    <a:pt x="155"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2" y="203"/>
                    <a:pt x="162" y="203"/>
                    <a:pt x="163" y="203"/>
                  </a:cubicBezTo>
                  <a:cubicBezTo>
                    <a:pt x="164" y="203"/>
                    <a:pt x="164" y="203"/>
                    <a:pt x="164" y="202"/>
                  </a:cubicBezTo>
                  <a:cubicBezTo>
                    <a:pt x="163" y="201"/>
                    <a:pt x="162" y="202"/>
                    <a:pt x="161" y="202"/>
                  </a:cubicBezTo>
                  <a:close/>
                  <a:moveTo>
                    <a:pt x="42"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3" y="201"/>
                    <a:pt x="42" y="201"/>
                  </a:cubicBezTo>
                  <a:cubicBezTo>
                    <a:pt x="42" y="201"/>
                    <a:pt x="42" y="201"/>
                    <a:pt x="42" y="201"/>
                  </a:cubicBezTo>
                  <a:cubicBezTo>
                    <a:pt x="41" y="201"/>
                    <a:pt x="41" y="202"/>
                    <a:pt x="41" y="202"/>
                  </a:cubicBezTo>
                  <a:cubicBezTo>
                    <a:pt x="41" y="203"/>
                    <a:pt x="41" y="203"/>
                    <a:pt x="42"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8"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1" y="199"/>
                    <a:pt x="151" y="200"/>
                    <a:pt x="151"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6" y="200"/>
                  </a:cubicBezTo>
                  <a:cubicBezTo>
                    <a:pt x="166" y="200"/>
                    <a:pt x="166" y="200"/>
                    <a:pt x="166" y="199"/>
                  </a:cubicBezTo>
                  <a:cubicBezTo>
                    <a:pt x="166" y="199"/>
                    <a:pt x="166" y="199"/>
                    <a:pt x="166"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6" y="198"/>
                    <a:pt x="155" y="198"/>
                    <a:pt x="155" y="198"/>
                  </a:cubicBezTo>
                  <a:cubicBezTo>
                    <a:pt x="155" y="199"/>
                    <a:pt x="155" y="199"/>
                    <a:pt x="154" y="199"/>
                  </a:cubicBezTo>
                  <a:cubicBezTo>
                    <a:pt x="154" y="199"/>
                    <a:pt x="153" y="200"/>
                    <a:pt x="153" y="200"/>
                  </a:cubicBezTo>
                  <a:close/>
                  <a:moveTo>
                    <a:pt x="42" y="199"/>
                  </a:moveTo>
                  <a:cubicBezTo>
                    <a:pt x="43" y="199"/>
                    <a:pt x="43" y="199"/>
                    <a:pt x="44" y="199"/>
                  </a:cubicBezTo>
                  <a:cubicBezTo>
                    <a:pt x="45"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70" y="200"/>
                    <a:pt x="170" y="200"/>
                  </a:cubicBezTo>
                  <a:cubicBezTo>
                    <a:pt x="170" y="200"/>
                    <a:pt x="170" y="200"/>
                    <a:pt x="170" y="200"/>
                  </a:cubicBezTo>
                  <a:cubicBezTo>
                    <a:pt x="170" y="201"/>
                    <a:pt x="170" y="201"/>
                    <a:pt x="171"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2" y="197"/>
                    <a:pt x="161" y="197"/>
                    <a:pt x="161" y="196"/>
                  </a:cubicBezTo>
                  <a:cubicBezTo>
                    <a:pt x="161" y="196"/>
                    <a:pt x="161" y="196"/>
                    <a:pt x="161" y="196"/>
                  </a:cubicBezTo>
                  <a:cubicBezTo>
                    <a:pt x="161" y="196"/>
                    <a:pt x="160" y="196"/>
                    <a:pt x="160" y="197"/>
                  </a:cubicBezTo>
                  <a:cubicBezTo>
                    <a:pt x="160" y="197"/>
                    <a:pt x="161" y="197"/>
                    <a:pt x="161" y="198"/>
                  </a:cubicBezTo>
                  <a:cubicBezTo>
                    <a:pt x="161" y="198"/>
                    <a:pt x="162" y="198"/>
                    <a:pt x="162" y="197"/>
                  </a:cubicBezTo>
                  <a:close/>
                  <a:moveTo>
                    <a:pt x="159" y="196"/>
                  </a:moveTo>
                  <a:cubicBezTo>
                    <a:pt x="159" y="196"/>
                    <a:pt x="159" y="196"/>
                    <a:pt x="158" y="196"/>
                  </a:cubicBezTo>
                  <a:cubicBezTo>
                    <a:pt x="158" y="196"/>
                    <a:pt x="158" y="196"/>
                    <a:pt x="158" y="196"/>
                  </a:cubicBezTo>
                  <a:cubicBezTo>
                    <a:pt x="158" y="196"/>
                    <a:pt x="159" y="196"/>
                    <a:pt x="159" y="196"/>
                  </a:cubicBezTo>
                  <a:cubicBezTo>
                    <a:pt x="159" y="196"/>
                    <a:pt x="159" y="196"/>
                    <a:pt x="159" y="196"/>
                  </a:cubicBezTo>
                  <a:close/>
                  <a:moveTo>
                    <a:pt x="168" y="196"/>
                  </a:moveTo>
                  <a:cubicBezTo>
                    <a:pt x="169" y="196"/>
                    <a:pt x="170"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8" y="193"/>
                    <a:pt x="157" y="193"/>
                    <a:pt x="157" y="193"/>
                  </a:cubicBezTo>
                  <a:cubicBezTo>
                    <a:pt x="157" y="193"/>
                    <a:pt x="157" y="193"/>
                    <a:pt x="157" y="193"/>
                  </a:cubicBezTo>
                  <a:cubicBezTo>
                    <a:pt x="157" y="193"/>
                    <a:pt x="157" y="193"/>
                    <a:pt x="157" y="194"/>
                  </a:cubicBezTo>
                  <a:cubicBezTo>
                    <a:pt x="157" y="194"/>
                    <a:pt x="158"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5" y="194"/>
                    <a:pt x="154" y="194"/>
                    <a:pt x="154" y="194"/>
                  </a:cubicBezTo>
                  <a:cubicBezTo>
                    <a:pt x="154" y="194"/>
                    <a:pt x="154" y="194"/>
                    <a:pt x="154" y="194"/>
                  </a:cubicBezTo>
                  <a:cubicBezTo>
                    <a:pt x="153" y="194"/>
                    <a:pt x="153" y="194"/>
                    <a:pt x="153" y="193"/>
                  </a:cubicBezTo>
                  <a:cubicBezTo>
                    <a:pt x="153" y="193"/>
                    <a:pt x="152" y="193"/>
                    <a:pt x="151" y="193"/>
                  </a:cubicBezTo>
                  <a:cubicBezTo>
                    <a:pt x="151" y="194"/>
                    <a:pt x="152" y="194"/>
                    <a:pt x="152" y="195"/>
                  </a:cubicBezTo>
                  <a:cubicBezTo>
                    <a:pt x="153" y="195"/>
                    <a:pt x="154" y="195"/>
                    <a:pt x="155" y="195"/>
                  </a:cubicBezTo>
                  <a:close/>
                  <a:moveTo>
                    <a:pt x="167" y="192"/>
                  </a:moveTo>
                  <a:cubicBezTo>
                    <a:pt x="168" y="192"/>
                    <a:pt x="168" y="192"/>
                    <a:pt x="168" y="192"/>
                  </a:cubicBezTo>
                  <a:cubicBezTo>
                    <a:pt x="168" y="192"/>
                    <a:pt x="169" y="192"/>
                    <a:pt x="168" y="192"/>
                  </a:cubicBezTo>
                  <a:lnTo>
                    <a:pt x="168" y="192"/>
                  </a:lnTo>
                  <a:cubicBezTo>
                    <a:pt x="168" y="192"/>
                    <a:pt x="168" y="192"/>
                    <a:pt x="167" y="192"/>
                  </a:cubicBezTo>
                  <a:cubicBezTo>
                    <a:pt x="167" y="192"/>
                    <a:pt x="167" y="192"/>
                    <a:pt x="167" y="192"/>
                  </a:cubicBezTo>
                  <a:close/>
                  <a:moveTo>
                    <a:pt x="136" y="48"/>
                  </a:moveTo>
                  <a:cubicBezTo>
                    <a:pt x="137" y="48"/>
                    <a:pt x="138"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7" y="46"/>
                    <a:pt x="167" y="47"/>
                    <a:pt x="168" y="47"/>
                  </a:cubicBezTo>
                  <a:cubicBezTo>
                    <a:pt x="168" y="47"/>
                    <a:pt x="168" y="47"/>
                    <a:pt x="169" y="47"/>
                  </a:cubicBezTo>
                  <a:cubicBezTo>
                    <a:pt x="169" y="47"/>
                    <a:pt x="169" y="47"/>
                    <a:pt x="169" y="47"/>
                  </a:cubicBezTo>
                  <a:lnTo>
                    <a:pt x="170" y="47"/>
                  </a:lnTo>
                  <a:cubicBezTo>
                    <a:pt x="170" y="47"/>
                    <a:pt x="170" y="47"/>
                    <a:pt x="170" y="46"/>
                  </a:cubicBezTo>
                  <a:cubicBezTo>
                    <a:pt x="170" y="45"/>
                    <a:pt x="170" y="45"/>
                    <a:pt x="170" y="44"/>
                  </a:cubicBezTo>
                  <a:cubicBezTo>
                    <a:pt x="169" y="44"/>
                    <a:pt x="169" y="43"/>
                    <a:pt x="169" y="43"/>
                  </a:cubicBezTo>
                  <a:cubicBezTo>
                    <a:pt x="168" y="43"/>
                    <a:pt x="168" y="43"/>
                    <a:pt x="167" y="43"/>
                  </a:cubicBezTo>
                  <a:cubicBezTo>
                    <a:pt x="167" y="44"/>
                    <a:pt x="166" y="44"/>
                    <a:pt x="165" y="44"/>
                  </a:cubicBezTo>
                  <a:cubicBezTo>
                    <a:pt x="165" y="43"/>
                    <a:pt x="165" y="43"/>
                    <a:pt x="165" y="42"/>
                  </a:cubicBezTo>
                  <a:cubicBezTo>
                    <a:pt x="166" y="42"/>
                    <a:pt x="165" y="42"/>
                    <a:pt x="165" y="42"/>
                  </a:cubicBezTo>
                  <a:cubicBezTo>
                    <a:pt x="165" y="42"/>
                    <a:pt x="164" y="42"/>
                    <a:pt x="164" y="43"/>
                  </a:cubicBezTo>
                  <a:cubicBezTo>
                    <a:pt x="164" y="43"/>
                    <a:pt x="164" y="43"/>
                    <a:pt x="164"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8"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70" y="26"/>
                    <a:pt x="169" y="26"/>
                  </a:cubicBezTo>
                  <a:cubicBezTo>
                    <a:pt x="169" y="26"/>
                    <a:pt x="169" y="26"/>
                    <a:pt x="169" y="26"/>
                  </a:cubicBezTo>
                  <a:cubicBezTo>
                    <a:pt x="169" y="26"/>
                    <a:pt x="169" y="26"/>
                    <a:pt x="169" y="26"/>
                  </a:cubicBezTo>
                  <a:cubicBezTo>
                    <a:pt x="169" y="27"/>
                    <a:pt x="170"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8"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2" y="27"/>
                  </a:moveTo>
                  <a:cubicBezTo>
                    <a:pt x="162" y="27"/>
                    <a:pt x="162" y="27"/>
                    <a:pt x="163" y="27"/>
                  </a:cubicBezTo>
                  <a:cubicBezTo>
                    <a:pt x="164" y="27"/>
                    <a:pt x="164" y="27"/>
                    <a:pt x="164" y="26"/>
                  </a:cubicBezTo>
                  <a:cubicBezTo>
                    <a:pt x="163" y="26"/>
                    <a:pt x="163" y="26"/>
                    <a:pt x="162" y="26"/>
                  </a:cubicBezTo>
                  <a:cubicBezTo>
                    <a:pt x="162" y="25"/>
                    <a:pt x="161" y="25"/>
                    <a:pt x="160" y="25"/>
                  </a:cubicBezTo>
                  <a:cubicBezTo>
                    <a:pt x="160" y="26"/>
                    <a:pt x="160" y="26"/>
                    <a:pt x="160" y="26"/>
                  </a:cubicBezTo>
                  <a:cubicBezTo>
                    <a:pt x="160" y="26"/>
                    <a:pt x="161" y="26"/>
                    <a:pt x="161" y="26"/>
                  </a:cubicBezTo>
                  <a:cubicBezTo>
                    <a:pt x="161" y="26"/>
                    <a:pt x="161" y="26"/>
                    <a:pt x="162" y="26"/>
                  </a:cubicBezTo>
                  <a:cubicBezTo>
                    <a:pt x="162" y="26"/>
                    <a:pt x="162" y="26"/>
                    <a:pt x="162"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4" y="22"/>
                    <a:pt x="163" y="22"/>
                  </a:cubicBezTo>
                  <a:cubicBezTo>
                    <a:pt x="163" y="22"/>
                    <a:pt x="162" y="22"/>
                    <a:pt x="162" y="22"/>
                  </a:cubicBezTo>
                  <a:cubicBezTo>
                    <a:pt x="162" y="23"/>
                    <a:pt x="162" y="23"/>
                    <a:pt x="163" y="23"/>
                  </a:cubicBezTo>
                  <a:cubicBezTo>
                    <a:pt x="163" y="23"/>
                    <a:pt x="163" y="23"/>
                    <a:pt x="163" y="23"/>
                  </a:cubicBezTo>
                  <a:close/>
                  <a:moveTo>
                    <a:pt x="162" y="23"/>
                  </a:moveTo>
                  <a:cubicBezTo>
                    <a:pt x="162" y="22"/>
                    <a:pt x="162" y="21"/>
                    <a:pt x="162" y="21"/>
                  </a:cubicBezTo>
                  <a:cubicBezTo>
                    <a:pt x="163" y="20"/>
                    <a:pt x="163" y="20"/>
                    <a:pt x="163" y="19"/>
                  </a:cubicBezTo>
                  <a:cubicBezTo>
                    <a:pt x="162" y="19"/>
                    <a:pt x="162" y="19"/>
                    <a:pt x="162" y="20"/>
                  </a:cubicBezTo>
                  <a:cubicBezTo>
                    <a:pt x="161" y="20"/>
                    <a:pt x="161" y="20"/>
                    <a:pt x="160" y="21"/>
                  </a:cubicBezTo>
                  <a:cubicBezTo>
                    <a:pt x="160" y="21"/>
                    <a:pt x="160" y="21"/>
                    <a:pt x="160" y="22"/>
                  </a:cubicBezTo>
                  <a:cubicBezTo>
                    <a:pt x="160" y="22"/>
                    <a:pt x="161" y="23"/>
                    <a:pt x="162" y="23"/>
                  </a:cubicBezTo>
                  <a:close/>
                  <a:moveTo>
                    <a:pt x="166" y="20"/>
                  </a:moveTo>
                  <a:cubicBezTo>
                    <a:pt x="166" y="20"/>
                    <a:pt x="166" y="19"/>
                    <a:pt x="167" y="19"/>
                  </a:cubicBezTo>
                  <a:cubicBezTo>
                    <a:pt x="167" y="18"/>
                    <a:pt x="167" y="18"/>
                    <a:pt x="166" y="18"/>
                  </a:cubicBezTo>
                  <a:cubicBezTo>
                    <a:pt x="166" y="18"/>
                    <a:pt x="166" y="18"/>
                    <a:pt x="165" y="19"/>
                  </a:cubicBezTo>
                  <a:cubicBezTo>
                    <a:pt x="165" y="19"/>
                    <a:pt x="165" y="20"/>
                    <a:pt x="166" y="20"/>
                  </a:cubicBezTo>
                  <a:close/>
                  <a:moveTo>
                    <a:pt x="158" y="16"/>
                  </a:moveTo>
                  <a:cubicBezTo>
                    <a:pt x="158" y="16"/>
                    <a:pt x="158" y="16"/>
                    <a:pt x="159" y="16"/>
                  </a:cubicBezTo>
                  <a:cubicBezTo>
                    <a:pt x="159" y="16"/>
                    <a:pt x="159" y="16"/>
                    <a:pt x="159" y="15"/>
                  </a:cubicBezTo>
                  <a:lnTo>
                    <a:pt x="158" y="15"/>
                  </a:lnTo>
                  <a:lnTo>
                    <a:pt x="158"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9" y="11"/>
                    <a:pt x="29" y="11"/>
                    <a:pt x="29" y="11"/>
                  </a:cubicBezTo>
                  <a:cubicBezTo>
                    <a:pt x="30" y="11"/>
                    <a:pt x="30" y="10"/>
                    <a:pt x="30" y="10"/>
                  </a:cubicBezTo>
                  <a:cubicBezTo>
                    <a:pt x="29" y="10"/>
                    <a:pt x="28" y="10"/>
                    <a:pt x="28" y="11"/>
                  </a:cubicBezTo>
                  <a:close/>
                  <a:moveTo>
                    <a:pt x="168" y="9"/>
                  </a:moveTo>
                  <a:cubicBezTo>
                    <a:pt x="168" y="9"/>
                    <a:pt x="168" y="9"/>
                    <a:pt x="168" y="9"/>
                  </a:cubicBezTo>
                  <a:cubicBezTo>
                    <a:pt x="168" y="9"/>
                    <a:pt x="168" y="9"/>
                    <a:pt x="168" y="9"/>
                  </a:cubicBezTo>
                  <a:cubicBezTo>
                    <a:pt x="168" y="9"/>
                    <a:pt x="168" y="9"/>
                    <a:pt x="168" y="9"/>
                  </a:cubicBezTo>
                  <a:cubicBezTo>
                    <a:pt x="169" y="9"/>
                    <a:pt x="169" y="9"/>
                    <a:pt x="168" y="9"/>
                  </a:cubicBezTo>
                  <a:close/>
                  <a:moveTo>
                    <a:pt x="41" y="10"/>
                  </a:moveTo>
                  <a:lnTo>
                    <a:pt x="42" y="10"/>
                  </a:lnTo>
                  <a:cubicBezTo>
                    <a:pt x="42" y="9"/>
                    <a:pt x="42" y="9"/>
                    <a:pt x="41" y="9"/>
                  </a:cubicBezTo>
                  <a:lnTo>
                    <a:pt x="41" y="10"/>
                  </a:lnTo>
                  <a:close/>
                  <a:moveTo>
                    <a:pt x="24" y="9"/>
                  </a:moveTo>
                  <a:cubicBezTo>
                    <a:pt x="24" y="9"/>
                    <a:pt x="24" y="9"/>
                    <a:pt x="24" y="9"/>
                  </a:cubicBezTo>
                  <a:cubicBezTo>
                    <a:pt x="25"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6" y="5"/>
                    <a:pt x="26" y="5"/>
                    <a:pt x="26" y="5"/>
                  </a:cubicBezTo>
                  <a:cubicBezTo>
                    <a:pt x="26" y="5"/>
                    <a:pt x="26" y="5"/>
                    <a:pt x="26" y="5"/>
                  </a:cubicBezTo>
                  <a:close/>
                  <a:moveTo>
                    <a:pt x="161" y="4"/>
                  </a:moveTo>
                  <a:cubicBezTo>
                    <a:pt x="162" y="4"/>
                    <a:pt x="163" y="4"/>
                    <a:pt x="164" y="3"/>
                  </a:cubicBezTo>
                  <a:cubicBezTo>
                    <a:pt x="163" y="4"/>
                    <a:pt x="163" y="4"/>
                    <a:pt x="162" y="3"/>
                  </a:cubicBezTo>
                  <a:cubicBezTo>
                    <a:pt x="161" y="3"/>
                    <a:pt x="161" y="4"/>
                    <a:pt x="161" y="4"/>
                  </a:cubicBezTo>
                  <a:close/>
                  <a:moveTo>
                    <a:pt x="151" y="4"/>
                  </a:moveTo>
                  <a:cubicBezTo>
                    <a:pt x="151" y="3"/>
                    <a:pt x="151"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2" y="4"/>
                    <a:pt x="151" y="4"/>
                  </a:cubicBezTo>
                  <a:close/>
                  <a:moveTo>
                    <a:pt x="168" y="3"/>
                  </a:moveTo>
                  <a:lnTo>
                    <a:pt x="168" y="3"/>
                  </a:lnTo>
                  <a:lnTo>
                    <a:pt x="169" y="2"/>
                  </a:lnTo>
                  <a:lnTo>
                    <a:pt x="168" y="2"/>
                  </a:lnTo>
                  <a:lnTo>
                    <a:pt x="168" y="3"/>
                  </a:lnTo>
                  <a:close/>
                  <a:moveTo>
                    <a:pt x="21" y="3"/>
                  </a:moveTo>
                  <a:cubicBezTo>
                    <a:pt x="21" y="3"/>
                    <a:pt x="22" y="3"/>
                    <a:pt x="22" y="3"/>
                  </a:cubicBezTo>
                  <a:cubicBezTo>
                    <a:pt x="22" y="3"/>
                    <a:pt x="22" y="2"/>
                    <a:pt x="22" y="2"/>
                  </a:cubicBezTo>
                  <a:lnTo>
                    <a:pt x="21"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5"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9" y="3"/>
                  </a:cubicBezTo>
                  <a:cubicBezTo>
                    <a:pt x="49" y="2"/>
                    <a:pt x="49" y="2"/>
                    <a:pt x="49" y="1"/>
                  </a:cubicBezTo>
                  <a:cubicBezTo>
                    <a:pt x="49"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3"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6" y="3"/>
                  </a:cubicBezTo>
                  <a:cubicBezTo>
                    <a:pt x="106" y="2"/>
                    <a:pt x="106" y="2"/>
                    <a:pt x="106" y="1"/>
                  </a:cubicBezTo>
                  <a:cubicBezTo>
                    <a:pt x="106"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1" y="2"/>
                  </a:cubicBezTo>
                  <a:cubicBezTo>
                    <a:pt x="101" y="2"/>
                    <a:pt x="101" y="2"/>
                    <a:pt x="101" y="1"/>
                  </a:cubicBezTo>
                  <a:cubicBezTo>
                    <a:pt x="99" y="1"/>
                    <a:pt x="99"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1" y="4"/>
                    <a:pt x="110" y="4"/>
                    <a:pt x="110" y="4"/>
                  </a:cubicBezTo>
                  <a:cubicBezTo>
                    <a:pt x="111" y="4"/>
                    <a:pt x="111" y="5"/>
                    <a:pt x="111" y="6"/>
                  </a:cubicBezTo>
                  <a:cubicBezTo>
                    <a:pt x="111" y="6"/>
                    <a:pt x="111" y="7"/>
                    <a:pt x="111" y="8"/>
                  </a:cubicBezTo>
                  <a:cubicBezTo>
                    <a:pt x="112" y="8"/>
                    <a:pt x="113" y="8"/>
                    <a:pt x="113" y="7"/>
                  </a:cubicBezTo>
                  <a:cubicBezTo>
                    <a:pt x="113" y="6"/>
                    <a:pt x="114" y="6"/>
                    <a:pt x="113" y="5"/>
                  </a:cubicBezTo>
                  <a:cubicBezTo>
                    <a:pt x="114" y="5"/>
                    <a:pt x="115" y="5"/>
                    <a:pt x="116" y="6"/>
                  </a:cubicBezTo>
                  <a:cubicBezTo>
                    <a:pt x="116" y="6"/>
                    <a:pt x="117" y="7"/>
                    <a:pt x="118" y="7"/>
                  </a:cubicBezTo>
                  <a:cubicBezTo>
                    <a:pt x="118" y="7"/>
                    <a:pt x="118" y="7"/>
                    <a:pt x="119" y="6"/>
                  </a:cubicBezTo>
                  <a:cubicBezTo>
                    <a:pt x="119" y="6"/>
                    <a:pt x="119" y="5"/>
                    <a:pt x="119" y="5"/>
                  </a:cubicBezTo>
                  <a:cubicBezTo>
                    <a:pt x="119" y="5"/>
                    <a:pt x="120" y="5"/>
                    <a:pt x="120" y="5"/>
                  </a:cubicBezTo>
                  <a:cubicBezTo>
                    <a:pt x="120" y="5"/>
                    <a:pt x="121" y="5"/>
                    <a:pt x="121" y="5"/>
                  </a:cubicBezTo>
                  <a:cubicBezTo>
                    <a:pt x="121" y="6"/>
                    <a:pt x="121" y="6"/>
                    <a:pt x="121" y="7"/>
                  </a:cubicBezTo>
                  <a:cubicBezTo>
                    <a:pt x="120" y="7"/>
                    <a:pt x="120" y="7"/>
                    <a:pt x="119" y="7"/>
                  </a:cubicBezTo>
                  <a:cubicBezTo>
                    <a:pt x="119" y="7"/>
                    <a:pt x="118" y="7"/>
                    <a:pt x="117" y="7"/>
                  </a:cubicBezTo>
                  <a:cubicBezTo>
                    <a:pt x="117" y="7"/>
                    <a:pt x="116" y="7"/>
                    <a:pt x="116" y="7"/>
                  </a:cubicBezTo>
                  <a:cubicBezTo>
                    <a:pt x="115" y="8"/>
                    <a:pt x="115" y="8"/>
                    <a:pt x="115" y="9"/>
                  </a:cubicBezTo>
                  <a:cubicBezTo>
                    <a:pt x="114" y="9"/>
                    <a:pt x="114" y="10"/>
                    <a:pt x="114" y="11"/>
                  </a:cubicBezTo>
                  <a:cubicBezTo>
                    <a:pt x="113" y="11"/>
                    <a:pt x="112" y="11"/>
                    <a:pt x="111"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5" name="Freeform 71">
              <a:extLst>
                <a:ext uri="{FF2B5EF4-FFF2-40B4-BE49-F238E27FC236}">
                  <a16:creationId xmlns:a16="http://schemas.microsoft.com/office/drawing/2014/main" id="{41EF8A08-0442-484E-8EE8-ACCA2DA92F3E}"/>
                </a:ext>
              </a:extLst>
            </p:cNvPr>
            <p:cNvSpPr>
              <a:spLocks noEditPoints="1"/>
            </p:cNvSpPr>
            <p:nvPr/>
          </p:nvSpPr>
          <p:spPr bwMode="auto">
            <a:xfrm>
              <a:off x="4014070" y="3086699"/>
              <a:ext cx="139676"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6 w 171"/>
                <a:gd name="T21" fmla="*/ 49 h 213"/>
                <a:gd name="T22" fmla="*/ 159 w 171"/>
                <a:gd name="T23" fmla="*/ 46 h 213"/>
                <a:gd name="T24" fmla="*/ 139 w 171"/>
                <a:gd name="T25" fmla="*/ 48 h 213"/>
                <a:gd name="T26" fmla="*/ 155 w 171"/>
                <a:gd name="T27" fmla="*/ 37 h 213"/>
                <a:gd name="T28" fmla="*/ 126 w 171"/>
                <a:gd name="T29" fmla="*/ 44 h 213"/>
                <a:gd name="T30" fmla="*/ 160 w 171"/>
                <a:gd name="T31" fmla="*/ 34 h 213"/>
                <a:gd name="T32" fmla="*/ 56 w 171"/>
                <a:gd name="T33" fmla="*/ 33 h 213"/>
                <a:gd name="T34" fmla="*/ 158 w 171"/>
                <a:gd name="T35" fmla="*/ 31 h 213"/>
                <a:gd name="T36" fmla="*/ 123 w 171"/>
                <a:gd name="T37" fmla="*/ 26 h 213"/>
                <a:gd name="T38" fmla="*/ 150 w 171"/>
                <a:gd name="T39" fmla="*/ 25 h 213"/>
                <a:gd name="T40" fmla="*/ 57 w 171"/>
                <a:gd name="T41" fmla="*/ 24 h 213"/>
                <a:gd name="T42" fmla="*/ 146 w 171"/>
                <a:gd name="T43" fmla="*/ 22 h 213"/>
                <a:gd name="T44" fmla="*/ 118 w 171"/>
                <a:gd name="T45" fmla="*/ 19 h 213"/>
                <a:gd name="T46" fmla="*/ 29 w 171"/>
                <a:gd name="T47" fmla="*/ 26 h 213"/>
                <a:gd name="T48" fmla="*/ 143 w 171"/>
                <a:gd name="T49" fmla="*/ 23 h 213"/>
                <a:gd name="T50" fmla="*/ 138 w 171"/>
                <a:gd name="T51" fmla="*/ 15 h 213"/>
                <a:gd name="T52" fmla="*/ 66 w 171"/>
                <a:gd name="T53" fmla="*/ 12 h 213"/>
                <a:gd name="T54" fmla="*/ 6 w 171"/>
                <a:gd name="T55" fmla="*/ 10 h 213"/>
                <a:gd name="T56" fmla="*/ 47 w 171"/>
                <a:gd name="T57" fmla="*/ 10 h 213"/>
                <a:gd name="T58" fmla="*/ 163 w 171"/>
                <a:gd name="T59" fmla="*/ 37 h 213"/>
                <a:gd name="T60" fmla="*/ 80 w 171"/>
                <a:gd name="T61" fmla="*/ 55 h 213"/>
                <a:gd name="T62" fmla="*/ 99 w 171"/>
                <a:gd name="T63" fmla="*/ 37 h 213"/>
                <a:gd name="T64" fmla="*/ 101 w 171"/>
                <a:gd name="T65" fmla="*/ 23 h 213"/>
                <a:gd name="T66" fmla="*/ 128 w 171"/>
                <a:gd name="T67" fmla="*/ 6 h 213"/>
                <a:gd name="T68" fmla="*/ 130 w 171"/>
                <a:gd name="T69" fmla="*/ 13 h 213"/>
                <a:gd name="T70" fmla="*/ 141 w 171"/>
                <a:gd name="T71" fmla="*/ 13 h 213"/>
                <a:gd name="T72" fmla="*/ 159 w 171"/>
                <a:gd name="T73" fmla="*/ 19 h 213"/>
                <a:gd name="T74" fmla="*/ 169 w 171"/>
                <a:gd name="T75" fmla="*/ 37 h 213"/>
                <a:gd name="T76" fmla="*/ 168 w 171"/>
                <a:gd name="T77" fmla="*/ 58 h 213"/>
                <a:gd name="T78" fmla="*/ 148 w 171"/>
                <a:gd name="T79" fmla="*/ 196 h 213"/>
                <a:gd name="T80" fmla="*/ 140 w 171"/>
                <a:gd name="T81" fmla="*/ 210 h 213"/>
                <a:gd name="T82" fmla="*/ 121 w 171"/>
                <a:gd name="T83" fmla="*/ 78 h 213"/>
                <a:gd name="T84" fmla="*/ 109 w 171"/>
                <a:gd name="T85" fmla="*/ 168 h 213"/>
                <a:gd name="T86" fmla="*/ 70 w 171"/>
                <a:gd name="T87" fmla="*/ 209 h 213"/>
                <a:gd name="T88" fmla="*/ 52 w 171"/>
                <a:gd name="T89" fmla="*/ 97 h 213"/>
                <a:gd name="T90" fmla="*/ 27 w 171"/>
                <a:gd name="T91" fmla="*/ 209 h 213"/>
                <a:gd name="T92" fmla="*/ 8 w 171"/>
                <a:gd name="T93" fmla="*/ 208 h 213"/>
                <a:gd name="T94" fmla="*/ 2 w 171"/>
                <a:gd name="T95" fmla="*/ 12 h 213"/>
                <a:gd name="T96" fmla="*/ 14 w 171"/>
                <a:gd name="T97" fmla="*/ 6 h 213"/>
                <a:gd name="T98" fmla="*/ 39 w 171"/>
                <a:gd name="T99" fmla="*/ 10 h 213"/>
                <a:gd name="T100" fmla="*/ 39 w 171"/>
                <a:gd name="T101" fmla="*/ 1 h 213"/>
                <a:gd name="T102" fmla="*/ 63 w 171"/>
                <a:gd name="T103" fmla="*/ 4 h 213"/>
                <a:gd name="T104" fmla="*/ 44 w 171"/>
                <a:gd name="T105" fmla="*/ 209 h 213"/>
                <a:gd name="T106" fmla="*/ 147 w 171"/>
                <a:gd name="T107" fmla="*/ 204 h 213"/>
                <a:gd name="T108" fmla="*/ 44 w 171"/>
                <a:gd name="T109" fmla="*/ 203 h 213"/>
                <a:gd name="T110" fmla="*/ 155 w 171"/>
                <a:gd name="T111" fmla="*/ 200 h 213"/>
                <a:gd name="T112" fmla="*/ 157 w 171"/>
                <a:gd name="T113" fmla="*/ 193 h 213"/>
                <a:gd name="T114" fmla="*/ 169 w 171"/>
                <a:gd name="T115" fmla="*/ 43 h 213"/>
                <a:gd name="T116" fmla="*/ 161 w 171"/>
                <a:gd name="T117" fmla="*/ 27 h 213"/>
                <a:gd name="T118" fmla="*/ 29 w 171"/>
                <a:gd name="T119" fmla="*/ 11 h 213"/>
                <a:gd name="T120" fmla="*/ 160 w 171"/>
                <a:gd name="T121" fmla="*/ 4 h 213"/>
                <a:gd name="T122" fmla="*/ 24 w 171"/>
                <a:gd name="T123" fmla="*/ 3 h 213"/>
                <a:gd name="T124" fmla="*/ 112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7" y="30"/>
                    <a:pt x="167" y="30"/>
                  </a:cubicBezTo>
                  <a:cubicBezTo>
                    <a:pt x="167" y="30"/>
                    <a:pt x="166" y="30"/>
                    <a:pt x="166" y="30"/>
                  </a:cubicBezTo>
                  <a:cubicBezTo>
                    <a:pt x="165" y="30"/>
                    <a:pt x="165" y="30"/>
                    <a:pt x="165" y="31"/>
                  </a:cubicBezTo>
                  <a:cubicBezTo>
                    <a:pt x="166" y="31"/>
                    <a:pt x="166"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5"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4" y="205"/>
                    <a:pt x="135" y="205"/>
                    <a:pt x="135" y="205"/>
                  </a:cubicBezTo>
                  <a:cubicBezTo>
                    <a:pt x="135"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1"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4" y="203"/>
                  </a:cubicBezTo>
                  <a:cubicBezTo>
                    <a:pt x="25" y="202"/>
                    <a:pt x="25" y="202"/>
                    <a:pt x="25" y="200"/>
                  </a:cubicBezTo>
                  <a:cubicBezTo>
                    <a:pt x="24" y="200"/>
                    <a:pt x="24" y="200"/>
                    <a:pt x="24" y="201"/>
                  </a:cubicBezTo>
                  <a:cubicBezTo>
                    <a:pt x="24" y="201"/>
                    <a:pt x="23" y="201"/>
                    <a:pt x="23" y="201"/>
                  </a:cubicBezTo>
                  <a:cubicBezTo>
                    <a:pt x="23" y="202"/>
                    <a:pt x="23" y="202"/>
                    <a:pt x="22" y="202"/>
                  </a:cubicBezTo>
                  <a:cubicBezTo>
                    <a:pt x="22" y="202"/>
                    <a:pt x="21" y="203"/>
                    <a:pt x="21" y="202"/>
                  </a:cubicBezTo>
                  <a:lnTo>
                    <a:pt x="21" y="204"/>
                  </a:lnTo>
                  <a:cubicBezTo>
                    <a:pt x="22" y="204"/>
                    <a:pt x="22" y="204"/>
                    <a:pt x="22" y="204"/>
                  </a:cubicBezTo>
                  <a:cubicBezTo>
                    <a:pt x="22" y="204"/>
                    <a:pt x="22" y="204"/>
                    <a:pt x="22" y="205"/>
                  </a:cubicBezTo>
                  <a:lnTo>
                    <a:pt x="22" y="206"/>
                  </a:lnTo>
                  <a:cubicBezTo>
                    <a:pt x="22" y="206"/>
                    <a:pt x="23" y="206"/>
                    <a:pt x="23" y="206"/>
                  </a:cubicBezTo>
                  <a:close/>
                  <a:moveTo>
                    <a:pt x="3" y="201"/>
                  </a:moveTo>
                  <a:cubicBezTo>
                    <a:pt x="3" y="201"/>
                    <a:pt x="3" y="202"/>
                    <a:pt x="3" y="202"/>
                  </a:cubicBezTo>
                  <a:cubicBezTo>
                    <a:pt x="4" y="202"/>
                    <a:pt x="4" y="202"/>
                    <a:pt x="4" y="202"/>
                  </a:cubicBezTo>
                  <a:cubicBezTo>
                    <a:pt x="4" y="202"/>
                    <a:pt x="4" y="202"/>
                    <a:pt x="5" y="202"/>
                  </a:cubicBezTo>
                  <a:cubicBezTo>
                    <a:pt x="5" y="202"/>
                    <a:pt x="5" y="201"/>
                    <a:pt x="5" y="201"/>
                  </a:cubicBezTo>
                  <a:lnTo>
                    <a:pt x="3" y="201"/>
                  </a:lnTo>
                  <a:close/>
                  <a:moveTo>
                    <a:pt x="137" y="201"/>
                  </a:moveTo>
                  <a:cubicBezTo>
                    <a:pt x="137" y="201"/>
                    <a:pt x="137" y="200"/>
                    <a:pt x="136" y="200"/>
                  </a:cubicBezTo>
                  <a:cubicBezTo>
                    <a:pt x="136" y="199"/>
                    <a:pt x="135" y="199"/>
                    <a:pt x="134" y="199"/>
                  </a:cubicBezTo>
                  <a:cubicBezTo>
                    <a:pt x="134" y="200"/>
                    <a:pt x="134" y="200"/>
                    <a:pt x="134" y="201"/>
                  </a:cubicBezTo>
                  <a:cubicBezTo>
                    <a:pt x="134" y="201"/>
                    <a:pt x="134" y="202"/>
                    <a:pt x="135" y="202"/>
                  </a:cubicBezTo>
                  <a:cubicBezTo>
                    <a:pt x="135" y="202"/>
                    <a:pt x="135" y="203"/>
                    <a:pt x="136" y="203"/>
                  </a:cubicBezTo>
                  <a:cubicBezTo>
                    <a:pt x="136" y="202"/>
                    <a:pt x="137" y="202"/>
                    <a:pt x="137" y="201"/>
                  </a:cubicBezTo>
                  <a:close/>
                  <a:moveTo>
                    <a:pt x="24" y="199"/>
                  </a:moveTo>
                  <a:cubicBezTo>
                    <a:pt x="24" y="199"/>
                    <a:pt x="23" y="199"/>
                    <a:pt x="23" y="199"/>
                  </a:cubicBezTo>
                  <a:cubicBezTo>
                    <a:pt x="23" y="199"/>
                    <a:pt x="23" y="199"/>
                    <a:pt x="23" y="199"/>
                  </a:cubicBezTo>
                  <a:cubicBezTo>
                    <a:pt x="23" y="199"/>
                    <a:pt x="24" y="199"/>
                    <a:pt x="24" y="199"/>
                  </a:cubicBezTo>
                  <a:close/>
                  <a:moveTo>
                    <a:pt x="19" y="198"/>
                  </a:moveTo>
                  <a:cubicBezTo>
                    <a:pt x="18" y="198"/>
                    <a:pt x="19" y="199"/>
                    <a:pt x="19" y="199"/>
                  </a:cubicBezTo>
                  <a:cubicBezTo>
                    <a:pt x="19" y="199"/>
                    <a:pt x="19" y="199"/>
                    <a:pt x="19" y="199"/>
                  </a:cubicBezTo>
                  <a:cubicBezTo>
                    <a:pt x="19" y="199"/>
                    <a:pt x="19" y="198"/>
                    <a:pt x="19" y="198"/>
                  </a:cubicBezTo>
                  <a:cubicBezTo>
                    <a:pt x="19" y="198"/>
                    <a:pt x="19" y="198"/>
                    <a:pt x="19" y="198"/>
                  </a:cubicBezTo>
                  <a:close/>
                  <a:moveTo>
                    <a:pt x="12" y="198"/>
                  </a:moveTo>
                  <a:cubicBezTo>
                    <a:pt x="13" y="199"/>
                    <a:pt x="14" y="199"/>
                    <a:pt x="15" y="199"/>
                  </a:cubicBezTo>
                  <a:cubicBezTo>
                    <a:pt x="16" y="199"/>
                    <a:pt x="17" y="199"/>
                    <a:pt x="18" y="198"/>
                  </a:cubicBezTo>
                  <a:cubicBezTo>
                    <a:pt x="17" y="197"/>
                    <a:pt x="17" y="197"/>
                    <a:pt x="17" y="197"/>
                  </a:cubicBezTo>
                  <a:cubicBezTo>
                    <a:pt x="16" y="197"/>
                    <a:pt x="16" y="197"/>
                    <a:pt x="15" y="197"/>
                  </a:cubicBezTo>
                  <a:cubicBezTo>
                    <a:pt x="15" y="197"/>
                    <a:pt x="15" y="197"/>
                    <a:pt x="14" y="197"/>
                  </a:cubicBezTo>
                  <a:cubicBezTo>
                    <a:pt x="14" y="197"/>
                    <a:pt x="13" y="197"/>
                    <a:pt x="13" y="197"/>
                  </a:cubicBezTo>
                  <a:cubicBezTo>
                    <a:pt x="13" y="197"/>
                    <a:pt x="13" y="197"/>
                    <a:pt x="13" y="197"/>
                  </a:cubicBezTo>
                  <a:cubicBezTo>
                    <a:pt x="12" y="197"/>
                    <a:pt x="12" y="198"/>
                    <a:pt x="12"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1" y="195"/>
                    <a:pt x="131" y="195"/>
                    <a:pt x="131" y="195"/>
                  </a:cubicBezTo>
                  <a:cubicBezTo>
                    <a:pt x="132" y="195"/>
                    <a:pt x="132" y="195"/>
                    <a:pt x="132" y="195"/>
                  </a:cubicBezTo>
                  <a:cubicBezTo>
                    <a:pt x="132" y="195"/>
                    <a:pt x="132" y="195"/>
                    <a:pt x="132" y="194"/>
                  </a:cubicBezTo>
                  <a:close/>
                  <a:moveTo>
                    <a:pt x="30" y="197"/>
                  </a:moveTo>
                  <a:cubicBezTo>
                    <a:pt x="31" y="197"/>
                    <a:pt x="31"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3" y="194"/>
                    <a:pt x="3"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0"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2"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9" y="191"/>
                    <a:pt x="159" y="191"/>
                  </a:cubicBezTo>
                  <a:cubicBezTo>
                    <a:pt x="158" y="191"/>
                    <a:pt x="158" y="191"/>
                    <a:pt x="158" y="191"/>
                  </a:cubicBezTo>
                  <a:cubicBezTo>
                    <a:pt x="159" y="191"/>
                    <a:pt x="159" y="191"/>
                    <a:pt x="159" y="190"/>
                  </a:cubicBezTo>
                  <a:close/>
                  <a:moveTo>
                    <a:pt x="164"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4" y="191"/>
                    <a:pt x="164" y="190"/>
                  </a:cubicBezTo>
                  <a:close/>
                  <a:moveTo>
                    <a:pt x="16" y="185"/>
                  </a:moveTo>
                  <a:lnTo>
                    <a:pt x="16" y="185"/>
                  </a:lnTo>
                  <a:cubicBezTo>
                    <a:pt x="16"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0" y="174"/>
                    <a:pt x="160" y="174"/>
                  </a:cubicBezTo>
                  <a:cubicBezTo>
                    <a:pt x="160" y="174"/>
                    <a:pt x="160" y="174"/>
                    <a:pt x="160" y="175"/>
                  </a:cubicBezTo>
                  <a:cubicBezTo>
                    <a:pt x="160" y="175"/>
                    <a:pt x="160"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4"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7"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4"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0" y="88"/>
                    <a:pt x="110" y="88"/>
                    <a:pt x="110" y="88"/>
                  </a:cubicBezTo>
                  <a:cubicBezTo>
                    <a:pt x="109" y="89"/>
                    <a:pt x="110" y="90"/>
                    <a:pt x="111" y="89"/>
                  </a:cubicBezTo>
                  <a:close/>
                  <a:moveTo>
                    <a:pt x="93" y="84"/>
                  </a:moveTo>
                  <a:cubicBezTo>
                    <a:pt x="93" y="84"/>
                    <a:pt x="93" y="84"/>
                    <a:pt x="93" y="84"/>
                  </a:cubicBezTo>
                  <a:cubicBezTo>
                    <a:pt x="93" y="84"/>
                    <a:pt x="93" y="84"/>
                    <a:pt x="93" y="84"/>
                  </a:cubicBezTo>
                  <a:cubicBezTo>
                    <a:pt x="93" y="84"/>
                    <a:pt x="93" y="84"/>
                    <a:pt x="93" y="84"/>
                  </a:cubicBezTo>
                  <a:close/>
                  <a:moveTo>
                    <a:pt x="5" y="84"/>
                  </a:moveTo>
                  <a:cubicBezTo>
                    <a:pt x="6" y="84"/>
                    <a:pt x="6" y="84"/>
                    <a:pt x="6" y="84"/>
                  </a:cubicBezTo>
                  <a:cubicBezTo>
                    <a:pt x="7" y="84"/>
                    <a:pt x="7" y="84"/>
                    <a:pt x="7" y="83"/>
                  </a:cubicBezTo>
                  <a:lnTo>
                    <a:pt x="5" y="83"/>
                  </a:lnTo>
                  <a:lnTo>
                    <a:pt x="5" y="84"/>
                  </a:lnTo>
                  <a:close/>
                  <a:moveTo>
                    <a:pt x="109" y="86"/>
                  </a:moveTo>
                  <a:cubicBezTo>
                    <a:pt x="110" y="86"/>
                    <a:pt x="110" y="85"/>
                    <a:pt x="110" y="85"/>
                  </a:cubicBezTo>
                  <a:cubicBezTo>
                    <a:pt x="109" y="84"/>
                    <a:pt x="109" y="84"/>
                    <a:pt x="109" y="83"/>
                  </a:cubicBezTo>
                  <a:cubicBezTo>
                    <a:pt x="109" y="83"/>
                    <a:pt x="108" y="83"/>
                    <a:pt x="108" y="82"/>
                  </a:cubicBezTo>
                  <a:cubicBezTo>
                    <a:pt x="107"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0" y="73"/>
                    <a:pt x="21" y="73"/>
                    <a:pt x="22" y="73"/>
                  </a:cubicBezTo>
                  <a:cubicBezTo>
                    <a:pt x="23" y="73"/>
                    <a:pt x="23" y="72"/>
                    <a:pt x="23" y="71"/>
                  </a:cubicBezTo>
                  <a:lnTo>
                    <a:pt x="21" y="71"/>
                  </a:lnTo>
                  <a:cubicBezTo>
                    <a:pt x="21" y="71"/>
                    <a:pt x="20" y="71"/>
                    <a:pt x="20" y="71"/>
                  </a:cubicBezTo>
                  <a:lnTo>
                    <a:pt x="20" y="73"/>
                  </a:lnTo>
                  <a:close/>
                  <a:moveTo>
                    <a:pt x="150" y="68"/>
                  </a:moveTo>
                  <a:lnTo>
                    <a:pt x="150"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6"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4" y="66"/>
                    <a:pt x="165" y="66"/>
                  </a:cubicBezTo>
                  <a:close/>
                  <a:moveTo>
                    <a:pt x="124" y="64"/>
                  </a:moveTo>
                  <a:cubicBezTo>
                    <a:pt x="124" y="64"/>
                    <a:pt x="124" y="64"/>
                    <a:pt x="123" y="64"/>
                  </a:cubicBezTo>
                  <a:cubicBezTo>
                    <a:pt x="123" y="64"/>
                    <a:pt x="123" y="64"/>
                    <a:pt x="123" y="64"/>
                  </a:cubicBezTo>
                  <a:cubicBezTo>
                    <a:pt x="124" y="64"/>
                    <a:pt x="124"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8" y="65"/>
                    <a:pt x="168" y="66"/>
                  </a:cubicBezTo>
                  <a:lnTo>
                    <a:pt x="169" y="66"/>
                  </a:lnTo>
                  <a:close/>
                  <a:moveTo>
                    <a:pt x="167" y="64"/>
                  </a:moveTo>
                  <a:cubicBezTo>
                    <a:pt x="167" y="64"/>
                    <a:pt x="167" y="63"/>
                    <a:pt x="166" y="63"/>
                  </a:cubicBezTo>
                  <a:cubicBezTo>
                    <a:pt x="166" y="63"/>
                    <a:pt x="165"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5" y="64"/>
                    <a:pt x="25" y="63"/>
                  </a:cubicBezTo>
                  <a:cubicBezTo>
                    <a:pt x="25" y="63"/>
                    <a:pt x="25" y="63"/>
                    <a:pt x="24" y="63"/>
                  </a:cubicBezTo>
                  <a:cubicBezTo>
                    <a:pt x="24" y="63"/>
                    <a:pt x="24" y="63"/>
                    <a:pt x="24" y="64"/>
                  </a:cubicBezTo>
                  <a:cubicBezTo>
                    <a:pt x="24" y="65"/>
                    <a:pt x="24" y="65"/>
                    <a:pt x="25" y="65"/>
                  </a:cubicBezTo>
                  <a:close/>
                  <a:moveTo>
                    <a:pt x="165" y="63"/>
                  </a:moveTo>
                  <a:cubicBezTo>
                    <a:pt x="165"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7" y="63"/>
                    <a:pt x="158" y="63"/>
                  </a:cubicBezTo>
                  <a:close/>
                  <a:moveTo>
                    <a:pt x="154" y="63"/>
                  </a:moveTo>
                  <a:cubicBezTo>
                    <a:pt x="155" y="62"/>
                    <a:pt x="155" y="62"/>
                    <a:pt x="154" y="61"/>
                  </a:cubicBezTo>
                  <a:cubicBezTo>
                    <a:pt x="154" y="61"/>
                    <a:pt x="153" y="61"/>
                    <a:pt x="153" y="61"/>
                  </a:cubicBezTo>
                  <a:cubicBezTo>
                    <a:pt x="153" y="62"/>
                    <a:pt x="153" y="63"/>
                    <a:pt x="154"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0" y="59"/>
                    <a:pt x="160" y="59"/>
                  </a:cubicBezTo>
                  <a:cubicBezTo>
                    <a:pt x="159" y="59"/>
                    <a:pt x="159" y="59"/>
                    <a:pt x="159" y="60"/>
                  </a:cubicBezTo>
                  <a:cubicBezTo>
                    <a:pt x="159" y="60"/>
                    <a:pt x="160" y="60"/>
                    <a:pt x="159" y="60"/>
                  </a:cubicBezTo>
                  <a:lnTo>
                    <a:pt x="160" y="60"/>
                  </a:lnTo>
                  <a:close/>
                  <a:moveTo>
                    <a:pt x="128" y="58"/>
                  </a:moveTo>
                  <a:cubicBezTo>
                    <a:pt x="127"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1" y="54"/>
                    <a:pt x="132" y="54"/>
                  </a:cubicBezTo>
                  <a:cubicBezTo>
                    <a:pt x="132"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39"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8" y="52"/>
                    <a:pt x="139" y="52"/>
                    <a:pt x="139" y="52"/>
                  </a:cubicBezTo>
                  <a:cubicBezTo>
                    <a:pt x="139" y="52"/>
                    <a:pt x="139" y="52"/>
                    <a:pt x="139" y="51"/>
                  </a:cubicBezTo>
                  <a:close/>
                  <a:moveTo>
                    <a:pt x="159" y="51"/>
                  </a:moveTo>
                  <a:lnTo>
                    <a:pt x="160" y="51"/>
                  </a:lnTo>
                  <a:cubicBezTo>
                    <a:pt x="160" y="51"/>
                    <a:pt x="159" y="50"/>
                    <a:pt x="159" y="51"/>
                  </a:cubicBezTo>
                  <a:close/>
                  <a:moveTo>
                    <a:pt x="121" y="52"/>
                  </a:moveTo>
                  <a:cubicBezTo>
                    <a:pt x="121" y="52"/>
                    <a:pt x="121" y="51"/>
                    <a:pt x="122" y="51"/>
                  </a:cubicBezTo>
                  <a:cubicBezTo>
                    <a:pt x="122" y="51"/>
                    <a:pt x="123" y="51"/>
                    <a:pt x="122" y="50"/>
                  </a:cubicBezTo>
                  <a:lnTo>
                    <a:pt x="121" y="50"/>
                  </a:lnTo>
                  <a:cubicBezTo>
                    <a:pt x="121" y="50"/>
                    <a:pt x="121"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1" y="51"/>
                  </a:cubicBezTo>
                  <a:cubicBezTo>
                    <a:pt x="141" y="51"/>
                    <a:pt x="141" y="51"/>
                    <a:pt x="141" y="51"/>
                  </a:cubicBezTo>
                  <a:cubicBezTo>
                    <a:pt x="142" y="51"/>
                    <a:pt x="142" y="51"/>
                    <a:pt x="142" y="51"/>
                  </a:cubicBezTo>
                  <a:cubicBezTo>
                    <a:pt x="141" y="50"/>
                    <a:pt x="141" y="50"/>
                    <a:pt x="140"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2" y="49"/>
                  </a:cubicBezTo>
                  <a:cubicBezTo>
                    <a:pt x="72" y="49"/>
                    <a:pt x="72" y="49"/>
                    <a:pt x="72"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0" y="50"/>
                  </a:cubicBezTo>
                  <a:cubicBezTo>
                    <a:pt x="150" y="49"/>
                    <a:pt x="150" y="49"/>
                    <a:pt x="150" y="48"/>
                  </a:cubicBezTo>
                  <a:cubicBezTo>
                    <a:pt x="150" y="49"/>
                    <a:pt x="150" y="49"/>
                    <a:pt x="150" y="49"/>
                  </a:cubicBezTo>
                  <a:cubicBezTo>
                    <a:pt x="149"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3"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59" y="47"/>
                  </a:cubicBezTo>
                  <a:cubicBezTo>
                    <a:pt x="160" y="47"/>
                    <a:pt x="160" y="47"/>
                    <a:pt x="160" y="46"/>
                  </a:cubicBezTo>
                  <a:lnTo>
                    <a:pt x="159" y="46"/>
                  </a:lnTo>
                  <a:cubicBezTo>
                    <a:pt x="159" y="46"/>
                    <a:pt x="159" y="46"/>
                    <a:pt x="158" y="47"/>
                  </a:cubicBezTo>
                  <a:cubicBezTo>
                    <a:pt x="158" y="47"/>
                    <a:pt x="158" y="47"/>
                    <a:pt x="158" y="47"/>
                  </a:cubicBezTo>
                  <a:close/>
                  <a:moveTo>
                    <a:pt x="155" y="46"/>
                  </a:moveTo>
                  <a:cubicBezTo>
                    <a:pt x="155" y="46"/>
                    <a:pt x="155" y="47"/>
                    <a:pt x="155" y="47"/>
                  </a:cubicBezTo>
                  <a:cubicBezTo>
                    <a:pt x="156" y="47"/>
                    <a:pt x="156" y="47"/>
                    <a:pt x="156" y="47"/>
                  </a:cubicBezTo>
                  <a:lnTo>
                    <a:pt x="157" y="45"/>
                  </a:lnTo>
                  <a:cubicBezTo>
                    <a:pt x="156" y="45"/>
                    <a:pt x="155" y="46"/>
                    <a:pt x="155" y="46"/>
                  </a:cubicBezTo>
                  <a:close/>
                  <a:moveTo>
                    <a:pt x="66" y="46"/>
                  </a:moveTo>
                  <a:cubicBezTo>
                    <a:pt x="66" y="45"/>
                    <a:pt x="65" y="45"/>
                    <a:pt x="65" y="45"/>
                  </a:cubicBezTo>
                  <a:cubicBezTo>
                    <a:pt x="64" y="45"/>
                    <a:pt x="64" y="45"/>
                    <a:pt x="64" y="45"/>
                  </a:cubicBezTo>
                  <a:cubicBezTo>
                    <a:pt x="63" y="46"/>
                    <a:pt x="63" y="46"/>
                    <a:pt x="64" y="46"/>
                  </a:cubicBezTo>
                  <a:cubicBezTo>
                    <a:pt x="64" y="46"/>
                    <a:pt x="64" y="47"/>
                    <a:pt x="64" y="47"/>
                  </a:cubicBezTo>
                  <a:cubicBezTo>
                    <a:pt x="65" y="47"/>
                    <a:pt x="65" y="47"/>
                    <a:pt x="65" y="46"/>
                  </a:cubicBezTo>
                  <a:cubicBezTo>
                    <a:pt x="66" y="46"/>
                    <a:pt x="66" y="46"/>
                    <a:pt x="66" y="46"/>
                  </a:cubicBezTo>
                  <a:close/>
                  <a:moveTo>
                    <a:pt x="99" y="45"/>
                  </a:moveTo>
                  <a:cubicBezTo>
                    <a:pt x="98" y="45"/>
                    <a:pt x="98" y="46"/>
                    <a:pt x="98" y="46"/>
                  </a:cubicBezTo>
                  <a:cubicBezTo>
                    <a:pt x="97" y="46"/>
                    <a:pt x="97" y="47"/>
                    <a:pt x="97" y="48"/>
                  </a:cubicBezTo>
                  <a:cubicBezTo>
                    <a:pt x="98" y="48"/>
                    <a:pt x="99" y="48"/>
                    <a:pt x="99" y="47"/>
                  </a:cubicBezTo>
                  <a:cubicBezTo>
                    <a:pt x="99" y="47"/>
                    <a:pt x="100" y="46"/>
                    <a:pt x="100" y="46"/>
                  </a:cubicBezTo>
                  <a:cubicBezTo>
                    <a:pt x="101" y="46"/>
                    <a:pt x="102" y="47"/>
                    <a:pt x="102" y="47"/>
                  </a:cubicBezTo>
                  <a:cubicBezTo>
                    <a:pt x="103" y="48"/>
                    <a:pt x="103" y="48"/>
                    <a:pt x="104" y="48"/>
                  </a:cubicBezTo>
                  <a:cubicBezTo>
                    <a:pt x="104" y="48"/>
                    <a:pt x="104" y="47"/>
                    <a:pt x="104" y="47"/>
                  </a:cubicBezTo>
                  <a:cubicBezTo>
                    <a:pt x="104" y="47"/>
                    <a:pt x="104" y="47"/>
                    <a:pt x="103" y="46"/>
                  </a:cubicBezTo>
                  <a:cubicBezTo>
                    <a:pt x="103" y="46"/>
                    <a:pt x="103" y="46"/>
                    <a:pt x="103" y="46"/>
                  </a:cubicBezTo>
                  <a:cubicBezTo>
                    <a:pt x="102" y="46"/>
                    <a:pt x="102" y="45"/>
                    <a:pt x="102" y="45"/>
                  </a:cubicBezTo>
                  <a:cubicBezTo>
                    <a:pt x="101" y="45"/>
                    <a:pt x="101" y="45"/>
                    <a:pt x="100" y="45"/>
                  </a:cubicBezTo>
                  <a:cubicBezTo>
                    <a:pt x="100" y="45"/>
                    <a:pt x="99" y="45"/>
                    <a:pt x="99" y="45"/>
                  </a:cubicBezTo>
                  <a:close/>
                  <a:moveTo>
                    <a:pt x="48" y="45"/>
                  </a:moveTo>
                  <a:lnTo>
                    <a:pt x="47" y="45"/>
                  </a:lnTo>
                  <a:cubicBezTo>
                    <a:pt x="46" y="46"/>
                    <a:pt x="47" y="46"/>
                    <a:pt x="48" y="46"/>
                  </a:cubicBezTo>
                  <a:lnTo>
                    <a:pt x="48" y="45"/>
                  </a:lnTo>
                  <a:close/>
                  <a:moveTo>
                    <a:pt x="130" y="45"/>
                  </a:moveTo>
                  <a:cubicBezTo>
                    <a:pt x="130" y="46"/>
                    <a:pt x="130" y="46"/>
                    <a:pt x="131" y="47"/>
                  </a:cubicBezTo>
                  <a:cubicBezTo>
                    <a:pt x="131" y="47"/>
                    <a:pt x="132" y="47"/>
                    <a:pt x="132"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39"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7" y="44"/>
                  </a:moveTo>
                  <a:cubicBezTo>
                    <a:pt x="157" y="44"/>
                    <a:pt x="157" y="43"/>
                    <a:pt x="157" y="43"/>
                  </a:cubicBezTo>
                  <a:cubicBezTo>
                    <a:pt x="157" y="42"/>
                    <a:pt x="157" y="42"/>
                    <a:pt x="156" y="42"/>
                  </a:cubicBezTo>
                  <a:cubicBezTo>
                    <a:pt x="156" y="42"/>
                    <a:pt x="156" y="43"/>
                    <a:pt x="156" y="44"/>
                  </a:cubicBezTo>
                  <a:cubicBezTo>
                    <a:pt x="156" y="44"/>
                    <a:pt x="157" y="45"/>
                    <a:pt x="157"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5"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4" y="37"/>
                  </a:cubicBezTo>
                  <a:cubicBezTo>
                    <a:pt x="154" y="37"/>
                    <a:pt x="154" y="38"/>
                    <a:pt x="154" y="38"/>
                  </a:cubicBezTo>
                  <a:cubicBezTo>
                    <a:pt x="155" y="38"/>
                    <a:pt x="155" y="38"/>
                    <a:pt x="155" y="37"/>
                  </a:cubicBezTo>
                  <a:close/>
                  <a:moveTo>
                    <a:pt x="149" y="38"/>
                  </a:moveTo>
                  <a:cubicBezTo>
                    <a:pt x="149" y="39"/>
                    <a:pt x="150" y="39"/>
                    <a:pt x="150" y="38"/>
                  </a:cubicBezTo>
                  <a:cubicBezTo>
                    <a:pt x="150" y="38"/>
                    <a:pt x="151" y="38"/>
                    <a:pt x="152" y="38"/>
                  </a:cubicBezTo>
                  <a:cubicBezTo>
                    <a:pt x="152" y="38"/>
                    <a:pt x="152" y="39"/>
                    <a:pt x="152" y="40"/>
                  </a:cubicBezTo>
                  <a:cubicBezTo>
                    <a:pt x="152" y="40"/>
                    <a:pt x="152" y="41"/>
                    <a:pt x="153" y="41"/>
                  </a:cubicBezTo>
                  <a:cubicBezTo>
                    <a:pt x="153" y="41"/>
                    <a:pt x="153" y="41"/>
                    <a:pt x="153" y="41"/>
                  </a:cubicBezTo>
                  <a:cubicBezTo>
                    <a:pt x="154" y="41"/>
                    <a:pt x="154" y="41"/>
                    <a:pt x="155" y="41"/>
                  </a:cubicBezTo>
                  <a:cubicBezTo>
                    <a:pt x="155" y="40"/>
                    <a:pt x="155" y="40"/>
                    <a:pt x="155" y="39"/>
                  </a:cubicBezTo>
                  <a:cubicBezTo>
                    <a:pt x="154" y="39"/>
                    <a:pt x="154" y="39"/>
                    <a:pt x="154" y="39"/>
                  </a:cubicBezTo>
                  <a:cubicBezTo>
                    <a:pt x="153"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59"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2"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4" y="47"/>
                    <a:pt x="125" y="48"/>
                    <a:pt x="125" y="48"/>
                  </a:cubicBezTo>
                  <a:cubicBezTo>
                    <a:pt x="126" y="48"/>
                    <a:pt x="126" y="48"/>
                    <a:pt x="127" y="48"/>
                  </a:cubicBezTo>
                  <a:cubicBezTo>
                    <a:pt x="127" y="48"/>
                    <a:pt x="128" y="48"/>
                    <a:pt x="128" y="48"/>
                  </a:cubicBezTo>
                  <a:cubicBezTo>
                    <a:pt x="128" y="47"/>
                    <a:pt x="128" y="47"/>
                    <a:pt x="128" y="47"/>
                  </a:cubicBezTo>
                  <a:cubicBezTo>
                    <a:pt x="127" y="46"/>
                    <a:pt x="127" y="46"/>
                    <a:pt x="127" y="46"/>
                  </a:cubicBezTo>
                  <a:cubicBezTo>
                    <a:pt x="127" y="46"/>
                    <a:pt x="126" y="46"/>
                    <a:pt x="126" y="46"/>
                  </a:cubicBezTo>
                  <a:cubicBezTo>
                    <a:pt x="126" y="46"/>
                    <a:pt x="125" y="45"/>
                    <a:pt x="125"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6" y="40"/>
                    <a:pt x="126" y="40"/>
                    <a:pt x="126" y="40"/>
                  </a:cubicBezTo>
                  <a:cubicBezTo>
                    <a:pt x="126" y="40"/>
                    <a:pt x="126" y="40"/>
                    <a:pt x="125" y="39"/>
                  </a:cubicBezTo>
                  <a:cubicBezTo>
                    <a:pt x="124" y="39"/>
                    <a:pt x="124" y="39"/>
                    <a:pt x="124"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1"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1" y="36"/>
                    <a:pt x="152" y="36"/>
                  </a:cubicBezTo>
                  <a:cubicBezTo>
                    <a:pt x="152" y="36"/>
                    <a:pt x="152" y="37"/>
                    <a:pt x="152" y="37"/>
                  </a:cubicBezTo>
                  <a:cubicBezTo>
                    <a:pt x="152" y="36"/>
                    <a:pt x="153" y="36"/>
                    <a:pt x="153" y="36"/>
                  </a:cubicBezTo>
                  <a:cubicBezTo>
                    <a:pt x="153" y="35"/>
                    <a:pt x="153" y="35"/>
                    <a:pt x="153" y="34"/>
                  </a:cubicBezTo>
                  <a:cubicBezTo>
                    <a:pt x="153" y="34"/>
                    <a:pt x="152" y="34"/>
                    <a:pt x="151" y="34"/>
                  </a:cubicBezTo>
                  <a:cubicBezTo>
                    <a:pt x="151" y="35"/>
                    <a:pt x="150" y="35"/>
                    <a:pt x="151" y="36"/>
                  </a:cubicBezTo>
                  <a:close/>
                  <a:moveTo>
                    <a:pt x="139"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39" y="38"/>
                  </a:cubicBezTo>
                  <a:close/>
                  <a:moveTo>
                    <a:pt x="160" y="34"/>
                  </a:moveTo>
                  <a:cubicBezTo>
                    <a:pt x="161" y="35"/>
                    <a:pt x="161" y="35"/>
                    <a:pt x="161" y="34"/>
                  </a:cubicBezTo>
                  <a:cubicBezTo>
                    <a:pt x="162" y="34"/>
                    <a:pt x="162" y="34"/>
                    <a:pt x="162" y="34"/>
                  </a:cubicBezTo>
                  <a:cubicBezTo>
                    <a:pt x="162" y="33"/>
                    <a:pt x="162" y="33"/>
                    <a:pt x="161" y="33"/>
                  </a:cubicBezTo>
                  <a:cubicBezTo>
                    <a:pt x="161" y="33"/>
                    <a:pt x="161" y="33"/>
                    <a:pt x="161" y="33"/>
                  </a:cubicBezTo>
                  <a:lnTo>
                    <a:pt x="160" y="34"/>
                  </a:lnTo>
                  <a:close/>
                  <a:moveTo>
                    <a:pt x="150" y="35"/>
                  </a:moveTo>
                  <a:cubicBezTo>
                    <a:pt x="150" y="35"/>
                    <a:pt x="151" y="34"/>
                    <a:pt x="150"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1" y="35"/>
                  </a:cubicBezTo>
                  <a:cubicBezTo>
                    <a:pt x="62" y="35"/>
                    <a:pt x="63" y="35"/>
                    <a:pt x="64" y="35"/>
                  </a:cubicBezTo>
                  <a:cubicBezTo>
                    <a:pt x="64" y="34"/>
                    <a:pt x="64" y="34"/>
                    <a:pt x="63" y="34"/>
                  </a:cubicBezTo>
                  <a:cubicBezTo>
                    <a:pt x="62" y="34"/>
                    <a:pt x="62" y="34"/>
                    <a:pt x="61" y="34"/>
                  </a:cubicBezTo>
                  <a:cubicBezTo>
                    <a:pt x="60" y="34"/>
                    <a:pt x="60" y="34"/>
                    <a:pt x="59" y="34"/>
                  </a:cubicBezTo>
                  <a:cubicBezTo>
                    <a:pt x="58" y="34"/>
                    <a:pt x="58" y="34"/>
                    <a:pt x="57" y="33"/>
                  </a:cubicBezTo>
                  <a:close/>
                  <a:moveTo>
                    <a:pt x="53" y="35"/>
                  </a:moveTo>
                  <a:cubicBezTo>
                    <a:pt x="54" y="34"/>
                    <a:pt x="54" y="34"/>
                    <a:pt x="54" y="34"/>
                  </a:cubicBezTo>
                  <a:cubicBezTo>
                    <a:pt x="54" y="34"/>
                    <a:pt x="54" y="34"/>
                    <a:pt x="54" y="33"/>
                  </a:cubicBezTo>
                  <a:lnTo>
                    <a:pt x="53" y="34"/>
                  </a:lnTo>
                  <a:cubicBezTo>
                    <a:pt x="53" y="34"/>
                    <a:pt x="53" y="34"/>
                    <a:pt x="53" y="34"/>
                  </a:cubicBezTo>
                  <a:cubicBezTo>
                    <a:pt x="53" y="34"/>
                    <a:pt x="53" y="35"/>
                    <a:pt x="53" y="35"/>
                  </a:cubicBezTo>
                  <a:close/>
                  <a:moveTo>
                    <a:pt x="22" y="34"/>
                  </a:moveTo>
                  <a:cubicBezTo>
                    <a:pt x="22" y="35"/>
                    <a:pt x="23" y="34"/>
                    <a:pt x="23" y="34"/>
                  </a:cubicBezTo>
                  <a:cubicBezTo>
                    <a:pt x="23" y="33"/>
                    <a:pt x="22" y="33"/>
                    <a:pt x="22" y="33"/>
                  </a:cubicBezTo>
                  <a:cubicBezTo>
                    <a:pt x="22" y="33"/>
                    <a:pt x="22" y="34"/>
                    <a:pt x="22" y="34"/>
                  </a:cubicBezTo>
                  <a:close/>
                  <a:moveTo>
                    <a:pt x="155" y="32"/>
                  </a:moveTo>
                  <a:lnTo>
                    <a:pt x="154" y="32"/>
                  </a:lnTo>
                  <a:lnTo>
                    <a:pt x="154" y="32"/>
                  </a:lnTo>
                  <a:lnTo>
                    <a:pt x="155" y="32"/>
                  </a:lnTo>
                  <a:close/>
                  <a:moveTo>
                    <a:pt x="121" y="34"/>
                  </a:moveTo>
                  <a:cubicBezTo>
                    <a:pt x="122" y="34"/>
                    <a:pt x="122" y="34"/>
                    <a:pt x="122" y="35"/>
                  </a:cubicBezTo>
                  <a:cubicBezTo>
                    <a:pt x="122" y="35"/>
                    <a:pt x="123" y="35"/>
                    <a:pt x="123" y="35"/>
                  </a:cubicBezTo>
                  <a:cubicBezTo>
                    <a:pt x="123" y="34"/>
                    <a:pt x="123"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4" y="33"/>
                    <a:pt x="15" y="33"/>
                    <a:pt x="14"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3" y="31"/>
                    <a:pt x="23" y="32"/>
                  </a:cubicBezTo>
                  <a:lnTo>
                    <a:pt x="24" y="32"/>
                  </a:lnTo>
                  <a:cubicBezTo>
                    <a:pt x="24"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2" y="30"/>
                  </a:moveTo>
                  <a:lnTo>
                    <a:pt x="123" y="30"/>
                  </a:lnTo>
                  <a:cubicBezTo>
                    <a:pt x="123" y="30"/>
                    <a:pt x="123" y="30"/>
                    <a:pt x="123" y="30"/>
                  </a:cubicBezTo>
                  <a:cubicBezTo>
                    <a:pt x="123" y="30"/>
                    <a:pt x="124" y="30"/>
                    <a:pt x="124" y="30"/>
                  </a:cubicBezTo>
                  <a:cubicBezTo>
                    <a:pt x="123" y="30"/>
                    <a:pt x="123" y="29"/>
                    <a:pt x="123" y="29"/>
                  </a:cubicBezTo>
                  <a:cubicBezTo>
                    <a:pt x="123" y="29"/>
                    <a:pt x="123" y="29"/>
                    <a:pt x="122" y="29"/>
                  </a:cubicBezTo>
                  <a:lnTo>
                    <a:pt x="122" y="30"/>
                  </a:lnTo>
                  <a:close/>
                  <a:moveTo>
                    <a:pt x="157" y="31"/>
                  </a:moveTo>
                  <a:cubicBezTo>
                    <a:pt x="157" y="31"/>
                    <a:pt x="158" y="31"/>
                    <a:pt x="158" y="31"/>
                  </a:cubicBezTo>
                  <a:cubicBezTo>
                    <a:pt x="158" y="31"/>
                    <a:pt x="158" y="31"/>
                    <a:pt x="158" y="31"/>
                  </a:cubicBezTo>
                  <a:cubicBezTo>
                    <a:pt x="158" y="32"/>
                    <a:pt x="158"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1" y="29"/>
                    <a:pt x="32" y="29"/>
                    <a:pt x="32" y="29"/>
                  </a:cubicBezTo>
                  <a:cubicBezTo>
                    <a:pt x="32" y="29"/>
                    <a:pt x="32" y="29"/>
                    <a:pt x="32" y="29"/>
                  </a:cubicBezTo>
                  <a:lnTo>
                    <a:pt x="32" y="28"/>
                  </a:lnTo>
                  <a:cubicBezTo>
                    <a:pt x="32" y="29"/>
                    <a:pt x="31"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2" y="27"/>
                  </a:lnTo>
                  <a:lnTo>
                    <a:pt x="143" y="27"/>
                  </a:lnTo>
                  <a:close/>
                  <a:moveTo>
                    <a:pt x="11" y="29"/>
                  </a:moveTo>
                  <a:cubicBezTo>
                    <a:pt x="12" y="29"/>
                    <a:pt x="13" y="28"/>
                    <a:pt x="12"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3" y="26"/>
                    <a:pt x="123" y="26"/>
                  </a:cubicBezTo>
                  <a:cubicBezTo>
                    <a:pt x="123" y="26"/>
                    <a:pt x="123" y="26"/>
                    <a:pt x="123" y="26"/>
                  </a:cubicBezTo>
                  <a:cubicBezTo>
                    <a:pt x="123" y="27"/>
                    <a:pt x="123" y="27"/>
                    <a:pt x="124" y="26"/>
                  </a:cubicBezTo>
                  <a:close/>
                  <a:moveTo>
                    <a:pt x="110" y="29"/>
                  </a:moveTo>
                  <a:cubicBezTo>
                    <a:pt x="110" y="29"/>
                    <a:pt x="111" y="28"/>
                    <a:pt x="110" y="27"/>
                  </a:cubicBezTo>
                  <a:cubicBezTo>
                    <a:pt x="110" y="26"/>
                    <a:pt x="109" y="26"/>
                    <a:pt x="108" y="26"/>
                  </a:cubicBezTo>
                  <a:cubicBezTo>
                    <a:pt x="108" y="27"/>
                    <a:pt x="108" y="28"/>
                    <a:pt x="109" y="28"/>
                  </a:cubicBezTo>
                  <a:cubicBezTo>
                    <a:pt x="109" y="28"/>
                    <a:pt x="109" y="29"/>
                    <a:pt x="110" y="29"/>
                  </a:cubicBezTo>
                  <a:close/>
                  <a:moveTo>
                    <a:pt x="40" y="27"/>
                  </a:moveTo>
                  <a:lnTo>
                    <a:pt x="41" y="27"/>
                  </a:lnTo>
                  <a:cubicBezTo>
                    <a:pt x="41" y="26"/>
                    <a:pt x="40"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4" y="26"/>
                  </a:moveTo>
                  <a:cubicBezTo>
                    <a:pt x="115" y="27"/>
                    <a:pt x="115" y="28"/>
                    <a:pt x="116" y="27"/>
                  </a:cubicBezTo>
                  <a:cubicBezTo>
                    <a:pt x="117" y="27"/>
                    <a:pt x="118" y="26"/>
                    <a:pt x="118"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2" y="27"/>
                  </a:cubicBezTo>
                  <a:cubicBezTo>
                    <a:pt x="22" y="28"/>
                    <a:pt x="22" y="28"/>
                    <a:pt x="23" y="28"/>
                  </a:cubicBezTo>
                  <a:cubicBezTo>
                    <a:pt x="24" y="27"/>
                    <a:pt x="23" y="26"/>
                    <a:pt x="22" y="25"/>
                  </a:cubicBezTo>
                  <a:cubicBezTo>
                    <a:pt x="21" y="25"/>
                    <a:pt x="20" y="24"/>
                    <a:pt x="19" y="24"/>
                  </a:cubicBezTo>
                  <a:cubicBezTo>
                    <a:pt x="19" y="26"/>
                    <a:pt x="19" y="26"/>
                    <a:pt x="19" y="26"/>
                  </a:cubicBezTo>
                  <a:cubicBezTo>
                    <a:pt x="20" y="26"/>
                    <a:pt x="20" y="26"/>
                    <a:pt x="21" y="26"/>
                  </a:cubicBezTo>
                  <a:close/>
                  <a:moveTo>
                    <a:pt x="16" y="24"/>
                  </a:moveTo>
                  <a:cubicBezTo>
                    <a:pt x="16" y="24"/>
                    <a:pt x="15"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8"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6" y="26"/>
                    <a:pt x="7" y="26"/>
                  </a:cubicBezTo>
                  <a:cubicBezTo>
                    <a:pt x="7" y="27"/>
                    <a:pt x="7" y="27"/>
                    <a:pt x="7" y="28"/>
                  </a:cubicBezTo>
                  <a:cubicBezTo>
                    <a:pt x="8" y="28"/>
                    <a:pt x="9" y="28"/>
                    <a:pt x="9" y="27"/>
                  </a:cubicBezTo>
                  <a:lnTo>
                    <a:pt x="9"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2" y="28"/>
                    <a:pt x="62" y="29"/>
                  </a:cubicBezTo>
                  <a:cubicBezTo>
                    <a:pt x="62" y="29"/>
                    <a:pt x="61" y="29"/>
                    <a:pt x="61" y="29"/>
                  </a:cubicBezTo>
                  <a:cubicBezTo>
                    <a:pt x="61" y="28"/>
                    <a:pt x="60" y="28"/>
                    <a:pt x="60" y="28"/>
                  </a:cubicBezTo>
                  <a:cubicBezTo>
                    <a:pt x="59" y="28"/>
                    <a:pt x="59" y="28"/>
                    <a:pt x="58" y="28"/>
                  </a:cubicBezTo>
                  <a:cubicBezTo>
                    <a:pt x="57" y="28"/>
                    <a:pt x="57" y="27"/>
                    <a:pt x="57" y="27"/>
                  </a:cubicBezTo>
                  <a:lnTo>
                    <a:pt x="59" y="27"/>
                  </a:lnTo>
                  <a:cubicBezTo>
                    <a:pt x="59"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7" y="24"/>
                    <a:pt x="58" y="24"/>
                    <a:pt x="58" y="24"/>
                  </a:cubicBezTo>
                  <a:cubicBezTo>
                    <a:pt x="58" y="24"/>
                    <a:pt x="59" y="24"/>
                    <a:pt x="58"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0" y="23"/>
                  </a:cubicBezTo>
                  <a:cubicBezTo>
                    <a:pt x="51" y="23"/>
                    <a:pt x="51" y="24"/>
                    <a:pt x="51" y="24"/>
                  </a:cubicBezTo>
                  <a:cubicBezTo>
                    <a:pt x="52" y="24"/>
                    <a:pt x="52" y="24"/>
                    <a:pt x="53" y="24"/>
                  </a:cubicBezTo>
                  <a:cubicBezTo>
                    <a:pt x="53" y="24"/>
                    <a:pt x="53" y="24"/>
                    <a:pt x="53"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7" y="31"/>
                  </a:cubicBezTo>
                  <a:cubicBezTo>
                    <a:pt x="58" y="31"/>
                    <a:pt x="59" y="31"/>
                    <a:pt x="60" y="31"/>
                  </a:cubicBezTo>
                  <a:cubicBezTo>
                    <a:pt x="60" y="31"/>
                    <a:pt x="61" y="30"/>
                    <a:pt x="61" y="30"/>
                  </a:cubicBezTo>
                  <a:cubicBezTo>
                    <a:pt x="62" y="31"/>
                    <a:pt x="63" y="31"/>
                    <a:pt x="65" y="32"/>
                  </a:cubicBezTo>
                  <a:cubicBezTo>
                    <a:pt x="66" y="31"/>
                    <a:pt x="67" y="30"/>
                    <a:pt x="68" y="30"/>
                  </a:cubicBezTo>
                  <a:cubicBezTo>
                    <a:pt x="68" y="30"/>
                    <a:pt x="68" y="29"/>
                    <a:pt x="68" y="29"/>
                  </a:cubicBezTo>
                  <a:cubicBezTo>
                    <a:pt x="67" y="29"/>
                    <a:pt x="67" y="29"/>
                    <a:pt x="67" y="28"/>
                  </a:cubicBezTo>
                  <a:cubicBezTo>
                    <a:pt x="67" y="28"/>
                    <a:pt x="67" y="28"/>
                    <a:pt x="67" y="28"/>
                  </a:cubicBezTo>
                  <a:cubicBezTo>
                    <a:pt x="66" y="28"/>
                    <a:pt x="66" y="28"/>
                    <a:pt x="66" y="29"/>
                  </a:cubicBezTo>
                  <a:cubicBezTo>
                    <a:pt x="66" y="29"/>
                    <a:pt x="66" y="29"/>
                    <a:pt x="65"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3" y="25"/>
                    <a:pt x="64" y="25"/>
                  </a:cubicBezTo>
                  <a:cubicBezTo>
                    <a:pt x="65" y="25"/>
                    <a:pt x="65" y="25"/>
                    <a:pt x="66" y="25"/>
                  </a:cubicBezTo>
                  <a:cubicBezTo>
                    <a:pt x="66" y="25"/>
                    <a:pt x="67" y="25"/>
                    <a:pt x="67" y="25"/>
                  </a:cubicBezTo>
                  <a:cubicBezTo>
                    <a:pt x="67" y="23"/>
                    <a:pt x="66" y="22"/>
                    <a:pt x="65" y="22"/>
                  </a:cubicBezTo>
                  <a:cubicBezTo>
                    <a:pt x="65" y="23"/>
                    <a:pt x="64" y="24"/>
                    <a:pt x="63"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8"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5"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1" y="24"/>
                    <a:pt x="31" y="24"/>
                    <a:pt x="31" y="24"/>
                  </a:cubicBezTo>
                  <a:cubicBezTo>
                    <a:pt x="32" y="23"/>
                    <a:pt x="32" y="23"/>
                    <a:pt x="32"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2" y="20"/>
                    <a:pt x="32" y="20"/>
                  </a:cubicBezTo>
                  <a:cubicBezTo>
                    <a:pt x="32" y="20"/>
                    <a:pt x="31" y="20"/>
                    <a:pt x="31"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5" y="29"/>
                    <a:pt x="26" y="29"/>
                  </a:cubicBezTo>
                  <a:cubicBezTo>
                    <a:pt x="26" y="30"/>
                    <a:pt x="26"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29" y="27"/>
                  </a:cubicBezTo>
                  <a:cubicBezTo>
                    <a:pt x="29" y="27"/>
                    <a:pt x="29" y="27"/>
                    <a:pt x="29" y="26"/>
                  </a:cubicBezTo>
                  <a:cubicBezTo>
                    <a:pt x="29" y="26"/>
                    <a:pt x="29" y="26"/>
                    <a:pt x="30" y="26"/>
                  </a:cubicBezTo>
                  <a:cubicBezTo>
                    <a:pt x="30" y="25"/>
                    <a:pt x="30" y="25"/>
                    <a:pt x="30" y="25"/>
                  </a:cubicBezTo>
                  <a:cubicBezTo>
                    <a:pt x="30" y="26"/>
                    <a:pt x="31" y="27"/>
                    <a:pt x="31" y="27"/>
                  </a:cubicBezTo>
                  <a:cubicBezTo>
                    <a:pt x="32" y="27"/>
                    <a:pt x="32" y="27"/>
                    <a:pt x="33" y="27"/>
                  </a:cubicBezTo>
                  <a:cubicBezTo>
                    <a:pt x="33" y="27"/>
                    <a:pt x="34" y="28"/>
                    <a:pt x="34" y="28"/>
                  </a:cubicBezTo>
                  <a:cubicBezTo>
                    <a:pt x="34" y="29"/>
                    <a:pt x="35" y="29"/>
                    <a:pt x="36" y="29"/>
                  </a:cubicBezTo>
                  <a:cubicBezTo>
                    <a:pt x="35" y="28"/>
                    <a:pt x="36" y="28"/>
                    <a:pt x="36" y="27"/>
                  </a:cubicBezTo>
                  <a:cubicBezTo>
                    <a:pt x="36" y="27"/>
                    <a:pt x="37" y="27"/>
                    <a:pt x="37" y="26"/>
                  </a:cubicBezTo>
                  <a:cubicBezTo>
                    <a:pt x="36" y="26"/>
                    <a:pt x="36" y="26"/>
                    <a:pt x="36" y="26"/>
                  </a:cubicBezTo>
                  <a:cubicBezTo>
                    <a:pt x="36" y="27"/>
                    <a:pt x="36" y="27"/>
                    <a:pt x="35" y="27"/>
                  </a:cubicBezTo>
                  <a:close/>
                  <a:moveTo>
                    <a:pt x="3" y="20"/>
                  </a:moveTo>
                  <a:cubicBezTo>
                    <a:pt x="3"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3" y="25"/>
                    <a:pt x="134" y="25"/>
                  </a:cubicBezTo>
                  <a:cubicBezTo>
                    <a:pt x="134" y="26"/>
                    <a:pt x="135" y="26"/>
                    <a:pt x="135" y="26"/>
                  </a:cubicBezTo>
                  <a:cubicBezTo>
                    <a:pt x="136" y="26"/>
                    <a:pt x="136" y="25"/>
                    <a:pt x="136" y="25"/>
                  </a:cubicBezTo>
                  <a:cubicBezTo>
                    <a:pt x="136" y="25"/>
                    <a:pt x="136" y="25"/>
                    <a:pt x="137" y="25"/>
                  </a:cubicBezTo>
                  <a:cubicBezTo>
                    <a:pt x="137" y="25"/>
                    <a:pt x="138" y="25"/>
                    <a:pt x="138" y="26"/>
                  </a:cubicBezTo>
                  <a:cubicBezTo>
                    <a:pt x="138" y="26"/>
                    <a:pt x="139" y="26"/>
                    <a:pt x="139" y="25"/>
                  </a:cubicBezTo>
                  <a:cubicBezTo>
                    <a:pt x="139"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39" y="24"/>
                    <a:pt x="139" y="23"/>
                  </a:cubicBezTo>
                  <a:cubicBezTo>
                    <a:pt x="140" y="23"/>
                    <a:pt x="140" y="23"/>
                    <a:pt x="141" y="23"/>
                  </a:cubicBezTo>
                  <a:cubicBezTo>
                    <a:pt x="142" y="23"/>
                    <a:pt x="142" y="23"/>
                    <a:pt x="143" y="23"/>
                  </a:cubicBezTo>
                  <a:cubicBezTo>
                    <a:pt x="143" y="22"/>
                    <a:pt x="143" y="22"/>
                    <a:pt x="144" y="21"/>
                  </a:cubicBezTo>
                  <a:cubicBezTo>
                    <a:pt x="144" y="20"/>
                    <a:pt x="144" y="19"/>
                    <a:pt x="143" y="19"/>
                  </a:cubicBezTo>
                  <a:cubicBezTo>
                    <a:pt x="142" y="19"/>
                    <a:pt x="142" y="19"/>
                    <a:pt x="142" y="20"/>
                  </a:cubicBezTo>
                  <a:cubicBezTo>
                    <a:pt x="142" y="20"/>
                    <a:pt x="141" y="20"/>
                    <a:pt x="141" y="20"/>
                  </a:cubicBezTo>
                  <a:cubicBezTo>
                    <a:pt x="140"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3" y="17"/>
                    <a:pt x="4" y="18"/>
                  </a:cubicBezTo>
                  <a:close/>
                  <a:moveTo>
                    <a:pt x="103" y="16"/>
                  </a:moveTo>
                  <a:cubicBezTo>
                    <a:pt x="103" y="16"/>
                    <a:pt x="103" y="16"/>
                    <a:pt x="103" y="16"/>
                  </a:cubicBezTo>
                  <a:cubicBezTo>
                    <a:pt x="104" y="17"/>
                    <a:pt x="104" y="17"/>
                    <a:pt x="104" y="17"/>
                  </a:cubicBezTo>
                  <a:cubicBezTo>
                    <a:pt x="104"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7" y="15"/>
                    <a:pt x="137"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8" y="15"/>
                  </a:cubicBezTo>
                  <a:cubicBezTo>
                    <a:pt x="109" y="14"/>
                    <a:pt x="109" y="14"/>
                    <a:pt x="109" y="13"/>
                  </a:cubicBezTo>
                  <a:cubicBezTo>
                    <a:pt x="108" y="13"/>
                    <a:pt x="107"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8" y="13"/>
                  </a:lnTo>
                  <a:cubicBezTo>
                    <a:pt x="48" y="14"/>
                    <a:pt x="49" y="14"/>
                    <a:pt x="49" y="15"/>
                  </a:cubicBezTo>
                  <a:cubicBezTo>
                    <a:pt x="49" y="15"/>
                    <a:pt x="50" y="15"/>
                    <a:pt x="50" y="16"/>
                  </a:cubicBezTo>
                  <a:close/>
                  <a:moveTo>
                    <a:pt x="23" y="13"/>
                  </a:moveTo>
                  <a:cubicBezTo>
                    <a:pt x="24" y="13"/>
                    <a:pt x="24" y="13"/>
                    <a:pt x="23" y="12"/>
                  </a:cubicBezTo>
                  <a:cubicBezTo>
                    <a:pt x="22" y="12"/>
                    <a:pt x="22" y="12"/>
                    <a:pt x="22" y="13"/>
                  </a:cubicBezTo>
                  <a:cubicBezTo>
                    <a:pt x="23" y="13"/>
                    <a:pt x="23" y="13"/>
                    <a:pt x="23" y="13"/>
                  </a:cubicBezTo>
                  <a:close/>
                  <a:moveTo>
                    <a:pt x="19" y="15"/>
                  </a:moveTo>
                  <a:cubicBezTo>
                    <a:pt x="19" y="13"/>
                    <a:pt x="19" y="13"/>
                    <a:pt x="18" y="13"/>
                  </a:cubicBezTo>
                  <a:cubicBezTo>
                    <a:pt x="17" y="13"/>
                    <a:pt x="16" y="13"/>
                    <a:pt x="15" y="12"/>
                  </a:cubicBezTo>
                  <a:cubicBezTo>
                    <a:pt x="15" y="13"/>
                    <a:pt x="15" y="14"/>
                    <a:pt x="16" y="14"/>
                  </a:cubicBezTo>
                  <a:cubicBezTo>
                    <a:pt x="17" y="14"/>
                    <a:pt x="18" y="14"/>
                    <a:pt x="19"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3" y="12"/>
                    <a:pt x="103" y="12"/>
                    <a:pt x="102" y="12"/>
                  </a:cubicBezTo>
                  <a:cubicBezTo>
                    <a:pt x="102" y="12"/>
                    <a:pt x="101"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1" y="12"/>
                  </a:moveTo>
                  <a:cubicBezTo>
                    <a:pt x="52" y="12"/>
                    <a:pt x="52" y="12"/>
                    <a:pt x="52" y="12"/>
                  </a:cubicBezTo>
                  <a:cubicBezTo>
                    <a:pt x="52" y="13"/>
                    <a:pt x="53" y="13"/>
                    <a:pt x="53" y="12"/>
                  </a:cubicBezTo>
                  <a:lnTo>
                    <a:pt x="53" y="11"/>
                  </a:lnTo>
                  <a:cubicBezTo>
                    <a:pt x="52" y="11"/>
                    <a:pt x="51" y="11"/>
                    <a:pt x="51" y="12"/>
                  </a:cubicBezTo>
                  <a:close/>
                  <a:moveTo>
                    <a:pt x="71" y="11"/>
                  </a:moveTo>
                  <a:cubicBezTo>
                    <a:pt x="71" y="11"/>
                    <a:pt x="70" y="11"/>
                    <a:pt x="70" y="11"/>
                  </a:cubicBezTo>
                  <a:cubicBezTo>
                    <a:pt x="70" y="11"/>
                    <a:pt x="70" y="11"/>
                    <a:pt x="70" y="11"/>
                  </a:cubicBezTo>
                  <a:cubicBezTo>
                    <a:pt x="71" y="11"/>
                    <a:pt x="71" y="11"/>
                    <a:pt x="71" y="11"/>
                  </a:cubicBezTo>
                  <a:close/>
                  <a:moveTo>
                    <a:pt x="57" y="11"/>
                  </a:moveTo>
                  <a:cubicBezTo>
                    <a:pt x="57" y="12"/>
                    <a:pt x="57" y="13"/>
                    <a:pt x="57" y="13"/>
                  </a:cubicBezTo>
                  <a:cubicBezTo>
                    <a:pt x="56" y="13"/>
                    <a:pt x="56" y="14"/>
                    <a:pt x="57" y="14"/>
                  </a:cubicBezTo>
                  <a:lnTo>
                    <a:pt x="58" y="14"/>
                  </a:lnTo>
                  <a:cubicBezTo>
                    <a:pt x="59" y="12"/>
                    <a:pt x="60" y="12"/>
                    <a:pt x="62" y="12"/>
                  </a:cubicBezTo>
                  <a:cubicBezTo>
                    <a:pt x="61"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99" y="10"/>
                    <a:pt x="99" y="10"/>
                  </a:cubicBezTo>
                  <a:cubicBezTo>
                    <a:pt x="99" y="10"/>
                    <a:pt x="99" y="10"/>
                    <a:pt x="99" y="10"/>
                  </a:cubicBezTo>
                  <a:cubicBezTo>
                    <a:pt x="98" y="11"/>
                    <a:pt x="98" y="11"/>
                    <a:pt x="99" y="11"/>
                  </a:cubicBezTo>
                  <a:lnTo>
                    <a:pt x="100" y="11"/>
                  </a:lnTo>
                  <a:close/>
                  <a:moveTo>
                    <a:pt x="17" y="11"/>
                  </a:moveTo>
                  <a:cubicBezTo>
                    <a:pt x="17" y="11"/>
                    <a:pt x="17"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2"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5" y="11"/>
                    <a:pt x="16" y="11"/>
                    <a:pt x="16" y="11"/>
                  </a:cubicBezTo>
                  <a:cubicBezTo>
                    <a:pt x="16" y="10"/>
                    <a:pt x="16" y="9"/>
                    <a:pt x="16" y="9"/>
                  </a:cubicBezTo>
                  <a:cubicBezTo>
                    <a:pt x="15" y="8"/>
                    <a:pt x="15" y="8"/>
                    <a:pt x="14" y="8"/>
                  </a:cubicBezTo>
                  <a:cubicBezTo>
                    <a:pt x="13" y="9"/>
                    <a:pt x="13" y="9"/>
                    <a:pt x="13" y="10"/>
                  </a:cubicBezTo>
                  <a:cubicBezTo>
                    <a:pt x="13" y="11"/>
                    <a:pt x="13" y="11"/>
                    <a:pt x="12" y="11"/>
                  </a:cubicBezTo>
                  <a:cubicBezTo>
                    <a:pt x="12" y="11"/>
                    <a:pt x="11" y="10"/>
                    <a:pt x="11" y="10"/>
                  </a:cubicBezTo>
                  <a:cubicBezTo>
                    <a:pt x="11" y="10"/>
                    <a:pt x="11" y="10"/>
                    <a:pt x="12" y="9"/>
                  </a:cubicBezTo>
                  <a:cubicBezTo>
                    <a:pt x="12" y="9"/>
                    <a:pt x="12" y="8"/>
                    <a:pt x="12" y="7"/>
                  </a:cubicBezTo>
                  <a:cubicBezTo>
                    <a:pt x="11" y="7"/>
                    <a:pt x="10" y="8"/>
                    <a:pt x="10" y="8"/>
                  </a:cubicBezTo>
                  <a:cubicBezTo>
                    <a:pt x="9" y="9"/>
                    <a:pt x="9" y="10"/>
                    <a:pt x="9" y="10"/>
                  </a:cubicBezTo>
                  <a:cubicBezTo>
                    <a:pt x="10" y="11"/>
                    <a:pt x="10" y="12"/>
                    <a:pt x="10" y="12"/>
                  </a:cubicBezTo>
                  <a:cubicBezTo>
                    <a:pt x="11" y="13"/>
                    <a:pt x="12" y="13"/>
                    <a:pt x="12" y="13"/>
                  </a:cubicBezTo>
                  <a:close/>
                  <a:moveTo>
                    <a:pt x="38" y="23"/>
                  </a:moveTo>
                  <a:cubicBezTo>
                    <a:pt x="38" y="23"/>
                    <a:pt x="39" y="23"/>
                    <a:pt x="39" y="24"/>
                  </a:cubicBezTo>
                  <a:cubicBezTo>
                    <a:pt x="39" y="24"/>
                    <a:pt x="39" y="24"/>
                    <a:pt x="40" y="24"/>
                  </a:cubicBezTo>
                  <a:cubicBezTo>
                    <a:pt x="40" y="24"/>
                    <a:pt x="40" y="25"/>
                    <a:pt x="40" y="25"/>
                  </a:cubicBezTo>
                  <a:cubicBezTo>
                    <a:pt x="41" y="25"/>
                    <a:pt x="41" y="25"/>
                    <a:pt x="41" y="24"/>
                  </a:cubicBezTo>
                  <a:cubicBezTo>
                    <a:pt x="40" y="24"/>
                    <a:pt x="40" y="24"/>
                    <a:pt x="40" y="24"/>
                  </a:cubicBezTo>
                  <a:cubicBezTo>
                    <a:pt x="41" y="23"/>
                    <a:pt x="41" y="23"/>
                    <a:pt x="41" y="22"/>
                  </a:cubicBezTo>
                  <a:cubicBezTo>
                    <a:pt x="40"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1"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1"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3" y="13"/>
                  </a:cubicBezTo>
                  <a:cubicBezTo>
                    <a:pt x="43" y="13"/>
                    <a:pt x="43" y="13"/>
                    <a:pt x="43" y="14"/>
                  </a:cubicBezTo>
                  <a:cubicBezTo>
                    <a:pt x="42" y="14"/>
                    <a:pt x="42" y="14"/>
                    <a:pt x="42" y="15"/>
                  </a:cubicBezTo>
                  <a:cubicBezTo>
                    <a:pt x="42" y="15"/>
                    <a:pt x="41" y="15"/>
                    <a:pt x="41" y="15"/>
                  </a:cubicBezTo>
                  <a:cubicBezTo>
                    <a:pt x="40" y="15"/>
                    <a:pt x="40" y="15"/>
                    <a:pt x="40" y="14"/>
                  </a:cubicBezTo>
                  <a:cubicBezTo>
                    <a:pt x="40" y="14"/>
                    <a:pt x="40" y="14"/>
                    <a:pt x="40" y="14"/>
                  </a:cubicBezTo>
                  <a:cubicBezTo>
                    <a:pt x="39" y="14"/>
                    <a:pt x="39" y="15"/>
                    <a:pt x="38" y="16"/>
                  </a:cubicBezTo>
                  <a:cubicBezTo>
                    <a:pt x="37"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3" y="9"/>
                  </a:cubicBezTo>
                  <a:cubicBezTo>
                    <a:pt x="3" y="9"/>
                    <a:pt x="3" y="8"/>
                    <a:pt x="3" y="8"/>
                  </a:cubicBezTo>
                  <a:cubicBezTo>
                    <a:pt x="2" y="8"/>
                    <a:pt x="2" y="8"/>
                    <a:pt x="2" y="8"/>
                  </a:cubicBezTo>
                  <a:cubicBezTo>
                    <a:pt x="2" y="8"/>
                    <a:pt x="2" y="8"/>
                    <a:pt x="1" y="8"/>
                  </a:cubicBezTo>
                  <a:close/>
                  <a:moveTo>
                    <a:pt x="3" y="14"/>
                  </a:moveTo>
                  <a:cubicBezTo>
                    <a:pt x="3" y="14"/>
                    <a:pt x="3" y="15"/>
                    <a:pt x="3" y="15"/>
                  </a:cubicBezTo>
                  <a:cubicBezTo>
                    <a:pt x="4" y="15"/>
                    <a:pt x="4" y="16"/>
                    <a:pt x="5" y="15"/>
                  </a:cubicBezTo>
                  <a:cubicBezTo>
                    <a:pt x="5" y="15"/>
                    <a:pt x="5" y="14"/>
                    <a:pt x="5" y="14"/>
                  </a:cubicBezTo>
                  <a:cubicBezTo>
                    <a:pt x="5" y="14"/>
                    <a:pt x="6" y="14"/>
                    <a:pt x="6" y="14"/>
                  </a:cubicBezTo>
                  <a:cubicBezTo>
                    <a:pt x="6" y="14"/>
                    <a:pt x="7" y="14"/>
                    <a:pt x="7" y="14"/>
                  </a:cubicBezTo>
                  <a:cubicBezTo>
                    <a:pt x="7" y="13"/>
                    <a:pt x="7" y="13"/>
                    <a:pt x="7" y="13"/>
                  </a:cubicBezTo>
                  <a:cubicBezTo>
                    <a:pt x="7" y="12"/>
                    <a:pt x="6"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3" y="39"/>
                  </a:cubicBezTo>
                  <a:cubicBezTo>
                    <a:pt x="164" y="39"/>
                    <a:pt x="164" y="39"/>
                    <a:pt x="164" y="39"/>
                  </a:cubicBezTo>
                  <a:cubicBezTo>
                    <a:pt x="164" y="39"/>
                    <a:pt x="164" y="39"/>
                    <a:pt x="165" y="39"/>
                  </a:cubicBezTo>
                  <a:cubicBezTo>
                    <a:pt x="165" y="38"/>
                    <a:pt x="164" y="38"/>
                    <a:pt x="164" y="37"/>
                  </a:cubicBezTo>
                  <a:cubicBezTo>
                    <a:pt x="164" y="37"/>
                    <a:pt x="164" y="37"/>
                    <a:pt x="163" y="37"/>
                  </a:cubicBezTo>
                  <a:close/>
                  <a:moveTo>
                    <a:pt x="96" y="21"/>
                  </a:moveTo>
                  <a:cubicBezTo>
                    <a:pt x="97" y="22"/>
                    <a:pt x="97" y="22"/>
                    <a:pt x="97" y="22"/>
                  </a:cubicBezTo>
                  <a:cubicBezTo>
                    <a:pt x="97" y="21"/>
                    <a:pt x="98" y="21"/>
                    <a:pt x="98" y="21"/>
                  </a:cubicBezTo>
                  <a:cubicBezTo>
                    <a:pt x="98" y="21"/>
                    <a:pt x="98" y="20"/>
                    <a:pt x="98" y="20"/>
                  </a:cubicBezTo>
                  <a:cubicBezTo>
                    <a:pt x="98" y="20"/>
                    <a:pt x="98" y="20"/>
                    <a:pt x="97" y="20"/>
                  </a:cubicBezTo>
                  <a:cubicBezTo>
                    <a:pt x="97" y="20"/>
                    <a:pt x="97" y="20"/>
                    <a:pt x="96"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2" y="10"/>
                  </a:cubicBezTo>
                  <a:lnTo>
                    <a:pt x="64" y="11"/>
                  </a:lnTo>
                  <a:cubicBezTo>
                    <a:pt x="64" y="11"/>
                    <a:pt x="65" y="11"/>
                    <a:pt x="64" y="10"/>
                  </a:cubicBezTo>
                  <a:cubicBezTo>
                    <a:pt x="64" y="10"/>
                    <a:pt x="65" y="10"/>
                    <a:pt x="65" y="10"/>
                  </a:cubicBezTo>
                  <a:cubicBezTo>
                    <a:pt x="66" y="10"/>
                    <a:pt x="67" y="10"/>
                    <a:pt x="67" y="10"/>
                  </a:cubicBezTo>
                  <a:cubicBezTo>
                    <a:pt x="68" y="10"/>
                    <a:pt x="69" y="9"/>
                    <a:pt x="69" y="9"/>
                  </a:cubicBezTo>
                  <a:cubicBezTo>
                    <a:pt x="70" y="9"/>
                    <a:pt x="70" y="9"/>
                    <a:pt x="71" y="9"/>
                  </a:cubicBezTo>
                  <a:cubicBezTo>
                    <a:pt x="71" y="9"/>
                    <a:pt x="72" y="9"/>
                    <a:pt x="73" y="9"/>
                  </a:cubicBezTo>
                  <a:cubicBezTo>
                    <a:pt x="74" y="14"/>
                    <a:pt x="75" y="20"/>
                    <a:pt x="75" y="25"/>
                  </a:cubicBezTo>
                  <a:cubicBezTo>
                    <a:pt x="75" y="25"/>
                    <a:pt x="75" y="25"/>
                    <a:pt x="74" y="25"/>
                  </a:cubicBezTo>
                  <a:cubicBezTo>
                    <a:pt x="74" y="25"/>
                    <a:pt x="74" y="25"/>
                    <a:pt x="74" y="26"/>
                  </a:cubicBezTo>
                  <a:cubicBezTo>
                    <a:pt x="73" y="26"/>
                    <a:pt x="73" y="26"/>
                    <a:pt x="73" y="26"/>
                  </a:cubicBezTo>
                  <a:cubicBezTo>
                    <a:pt x="73" y="27"/>
                    <a:pt x="73" y="27"/>
                    <a:pt x="72" y="27"/>
                  </a:cubicBezTo>
                  <a:cubicBezTo>
                    <a:pt x="72" y="27"/>
                    <a:pt x="72" y="27"/>
                    <a:pt x="71" y="27"/>
                  </a:cubicBezTo>
                  <a:cubicBezTo>
                    <a:pt x="71" y="26"/>
                    <a:pt x="71" y="26"/>
                    <a:pt x="71" y="26"/>
                  </a:cubicBezTo>
                  <a:cubicBezTo>
                    <a:pt x="71" y="26"/>
                    <a:pt x="71" y="26"/>
                    <a:pt x="71" y="25"/>
                  </a:cubicBezTo>
                  <a:cubicBezTo>
                    <a:pt x="70" y="25"/>
                    <a:pt x="70" y="25"/>
                    <a:pt x="70" y="25"/>
                  </a:cubicBezTo>
                  <a:cubicBezTo>
                    <a:pt x="69" y="26"/>
                    <a:pt x="69" y="27"/>
                    <a:pt x="70" y="27"/>
                  </a:cubicBezTo>
                  <a:cubicBezTo>
                    <a:pt x="71" y="28"/>
                    <a:pt x="71" y="28"/>
                    <a:pt x="72" y="29"/>
                  </a:cubicBezTo>
                  <a:cubicBezTo>
                    <a:pt x="73" y="29"/>
                    <a:pt x="74" y="29"/>
                    <a:pt x="74" y="28"/>
                  </a:cubicBezTo>
                  <a:cubicBezTo>
                    <a:pt x="74" y="28"/>
                    <a:pt x="75" y="28"/>
                    <a:pt x="76" y="28"/>
                  </a:cubicBezTo>
                  <a:cubicBezTo>
                    <a:pt x="76"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0" y="60"/>
                  </a:cubicBezTo>
                  <a:cubicBezTo>
                    <a:pt x="81" y="61"/>
                    <a:pt x="81" y="63"/>
                    <a:pt x="81" y="64"/>
                  </a:cubicBezTo>
                  <a:cubicBezTo>
                    <a:pt x="81" y="65"/>
                    <a:pt x="81" y="67"/>
                    <a:pt x="81" y="68"/>
                  </a:cubicBezTo>
                  <a:cubicBezTo>
                    <a:pt x="81"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5" y="31"/>
                    <a:pt x="95" y="31"/>
                  </a:cubicBezTo>
                  <a:cubicBezTo>
                    <a:pt x="95" y="32"/>
                    <a:pt x="96" y="32"/>
                    <a:pt x="96" y="32"/>
                  </a:cubicBezTo>
                  <a:cubicBezTo>
                    <a:pt x="97" y="32"/>
                    <a:pt x="97" y="32"/>
                    <a:pt x="97" y="33"/>
                  </a:cubicBezTo>
                  <a:cubicBezTo>
                    <a:pt x="98" y="33"/>
                    <a:pt x="98" y="33"/>
                    <a:pt x="98" y="33"/>
                  </a:cubicBezTo>
                  <a:cubicBezTo>
                    <a:pt x="98" y="34"/>
                    <a:pt x="98" y="34"/>
                    <a:pt x="98" y="35"/>
                  </a:cubicBezTo>
                  <a:cubicBezTo>
                    <a:pt x="98"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2" y="44"/>
                    <a:pt x="103" y="44"/>
                    <a:pt x="104" y="45"/>
                  </a:cubicBezTo>
                  <a:lnTo>
                    <a:pt x="106" y="45"/>
                  </a:lnTo>
                  <a:cubicBezTo>
                    <a:pt x="107" y="46"/>
                    <a:pt x="107" y="46"/>
                    <a:pt x="108" y="47"/>
                  </a:cubicBezTo>
                  <a:cubicBezTo>
                    <a:pt x="108" y="47"/>
                    <a:pt x="109" y="48"/>
                    <a:pt x="109" y="48"/>
                  </a:cubicBezTo>
                  <a:cubicBezTo>
                    <a:pt x="109" y="49"/>
                    <a:pt x="110" y="50"/>
                    <a:pt x="110" y="51"/>
                  </a:cubicBezTo>
                  <a:cubicBezTo>
                    <a:pt x="111" y="53"/>
                    <a:pt x="111" y="53"/>
                    <a:pt x="113" y="53"/>
                  </a:cubicBezTo>
                  <a:cubicBezTo>
                    <a:pt x="113" y="53"/>
                    <a:pt x="112" y="51"/>
                    <a:pt x="112" y="50"/>
                  </a:cubicBezTo>
                  <a:cubicBezTo>
                    <a:pt x="112" y="48"/>
                    <a:pt x="112" y="47"/>
                    <a:pt x="113" y="45"/>
                  </a:cubicBezTo>
                  <a:cubicBezTo>
                    <a:pt x="113" y="45"/>
                    <a:pt x="112" y="44"/>
                    <a:pt x="112" y="44"/>
                  </a:cubicBezTo>
                  <a:cubicBezTo>
                    <a:pt x="112" y="44"/>
                    <a:pt x="112" y="44"/>
                    <a:pt x="112" y="43"/>
                  </a:cubicBezTo>
                  <a:cubicBezTo>
                    <a:pt x="112" y="43"/>
                    <a:pt x="111"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4" y="36"/>
                  </a:cubicBezTo>
                  <a:cubicBezTo>
                    <a:pt x="115" y="36"/>
                    <a:pt x="115" y="35"/>
                    <a:pt x="115" y="34"/>
                  </a:cubicBezTo>
                  <a:cubicBezTo>
                    <a:pt x="115" y="34"/>
                    <a:pt x="114" y="34"/>
                    <a:pt x="114" y="34"/>
                  </a:cubicBezTo>
                  <a:cubicBezTo>
                    <a:pt x="114" y="33"/>
                    <a:pt x="113" y="33"/>
                    <a:pt x="113" y="33"/>
                  </a:cubicBezTo>
                  <a:cubicBezTo>
                    <a:pt x="112" y="33"/>
                    <a:pt x="112" y="33"/>
                    <a:pt x="111"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0" y="23"/>
                    <a:pt x="100" y="23"/>
                    <a:pt x="100" y="23"/>
                  </a:cubicBezTo>
                  <a:cubicBezTo>
                    <a:pt x="100" y="23"/>
                    <a:pt x="100" y="23"/>
                    <a:pt x="99" y="23"/>
                  </a:cubicBezTo>
                  <a:cubicBezTo>
                    <a:pt x="99" y="24"/>
                    <a:pt x="98" y="24"/>
                    <a:pt x="98" y="25"/>
                  </a:cubicBezTo>
                  <a:cubicBezTo>
                    <a:pt x="98" y="26"/>
                    <a:pt x="97" y="26"/>
                    <a:pt x="96" y="26"/>
                  </a:cubicBezTo>
                  <a:cubicBezTo>
                    <a:pt x="95" y="25"/>
                    <a:pt x="95"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99" y="15"/>
                    <a:pt x="100" y="15"/>
                  </a:cubicBezTo>
                  <a:cubicBezTo>
                    <a:pt x="99" y="15"/>
                    <a:pt x="99" y="15"/>
                    <a:pt x="98" y="15"/>
                  </a:cubicBezTo>
                  <a:cubicBezTo>
                    <a:pt x="98" y="16"/>
                    <a:pt x="98" y="16"/>
                    <a:pt x="97" y="15"/>
                  </a:cubicBezTo>
                  <a:cubicBezTo>
                    <a:pt x="97" y="14"/>
                    <a:pt x="97" y="13"/>
                    <a:pt x="97" y="13"/>
                  </a:cubicBezTo>
                  <a:cubicBezTo>
                    <a:pt x="97" y="12"/>
                    <a:pt x="98" y="11"/>
                    <a:pt x="97" y="9"/>
                  </a:cubicBezTo>
                  <a:cubicBezTo>
                    <a:pt x="98" y="9"/>
                    <a:pt x="99" y="8"/>
                    <a:pt x="99" y="7"/>
                  </a:cubicBezTo>
                  <a:cubicBezTo>
                    <a:pt x="100" y="7"/>
                    <a:pt x="100" y="6"/>
                    <a:pt x="102" y="6"/>
                  </a:cubicBezTo>
                  <a:cubicBezTo>
                    <a:pt x="102" y="7"/>
                    <a:pt x="102" y="7"/>
                    <a:pt x="103" y="7"/>
                  </a:cubicBezTo>
                  <a:cubicBezTo>
                    <a:pt x="103" y="8"/>
                    <a:pt x="104" y="8"/>
                    <a:pt x="104" y="8"/>
                  </a:cubicBezTo>
                  <a:cubicBezTo>
                    <a:pt x="104" y="9"/>
                    <a:pt x="104" y="9"/>
                    <a:pt x="105" y="10"/>
                  </a:cubicBezTo>
                  <a:cubicBezTo>
                    <a:pt x="105" y="10"/>
                    <a:pt x="105" y="10"/>
                    <a:pt x="105" y="10"/>
                  </a:cubicBezTo>
                  <a:cubicBezTo>
                    <a:pt x="106" y="11"/>
                    <a:pt x="106" y="11"/>
                    <a:pt x="106" y="11"/>
                  </a:cubicBezTo>
                  <a:cubicBezTo>
                    <a:pt x="106" y="11"/>
                    <a:pt x="106" y="12"/>
                    <a:pt x="106" y="12"/>
                  </a:cubicBezTo>
                  <a:cubicBezTo>
                    <a:pt x="107" y="12"/>
                    <a:pt x="108" y="12"/>
                    <a:pt x="109" y="13"/>
                  </a:cubicBezTo>
                  <a:cubicBezTo>
                    <a:pt x="110" y="14"/>
                    <a:pt x="111"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6" y="13"/>
                    <a:pt x="117" y="13"/>
                  </a:cubicBezTo>
                  <a:cubicBezTo>
                    <a:pt x="119" y="14"/>
                    <a:pt x="121" y="14"/>
                    <a:pt x="122" y="14"/>
                  </a:cubicBezTo>
                  <a:cubicBezTo>
                    <a:pt x="124" y="14"/>
                    <a:pt x="126" y="14"/>
                    <a:pt x="127" y="14"/>
                  </a:cubicBezTo>
                  <a:cubicBezTo>
                    <a:pt x="127" y="12"/>
                    <a:pt x="127" y="11"/>
                    <a:pt x="126" y="11"/>
                  </a:cubicBezTo>
                  <a:cubicBezTo>
                    <a:pt x="126" y="11"/>
                    <a:pt x="125" y="10"/>
                    <a:pt x="124" y="10"/>
                  </a:cubicBezTo>
                  <a:cubicBezTo>
                    <a:pt x="124" y="10"/>
                    <a:pt x="124" y="10"/>
                    <a:pt x="124" y="10"/>
                  </a:cubicBezTo>
                  <a:cubicBezTo>
                    <a:pt x="124" y="9"/>
                    <a:pt x="124"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6" y="4"/>
                    <a:pt x="136" y="4"/>
                  </a:cubicBezTo>
                  <a:cubicBezTo>
                    <a:pt x="136" y="5"/>
                    <a:pt x="136" y="5"/>
                    <a:pt x="136" y="5"/>
                  </a:cubicBezTo>
                  <a:cubicBezTo>
                    <a:pt x="136" y="6"/>
                    <a:pt x="137" y="6"/>
                    <a:pt x="137" y="6"/>
                  </a:cubicBezTo>
                  <a:cubicBezTo>
                    <a:pt x="137" y="6"/>
                    <a:pt x="138" y="6"/>
                    <a:pt x="138" y="6"/>
                  </a:cubicBezTo>
                  <a:cubicBezTo>
                    <a:pt x="139" y="6"/>
                    <a:pt x="139" y="6"/>
                    <a:pt x="140" y="5"/>
                  </a:cubicBezTo>
                  <a:cubicBezTo>
                    <a:pt x="140" y="5"/>
                    <a:pt x="140" y="5"/>
                    <a:pt x="141" y="5"/>
                  </a:cubicBezTo>
                  <a:cubicBezTo>
                    <a:pt x="141" y="5"/>
                    <a:pt x="141" y="5"/>
                    <a:pt x="141" y="5"/>
                  </a:cubicBezTo>
                  <a:cubicBezTo>
                    <a:pt x="141" y="6"/>
                    <a:pt x="141" y="6"/>
                    <a:pt x="141" y="6"/>
                  </a:cubicBezTo>
                  <a:cubicBezTo>
                    <a:pt x="140" y="6"/>
                    <a:pt x="140" y="7"/>
                    <a:pt x="140" y="7"/>
                  </a:cubicBezTo>
                  <a:cubicBezTo>
                    <a:pt x="140" y="7"/>
                    <a:pt x="139" y="7"/>
                    <a:pt x="139" y="7"/>
                  </a:cubicBezTo>
                  <a:cubicBezTo>
                    <a:pt x="139" y="8"/>
                    <a:pt x="140" y="8"/>
                    <a:pt x="140" y="8"/>
                  </a:cubicBezTo>
                  <a:cubicBezTo>
                    <a:pt x="141" y="8"/>
                    <a:pt x="141" y="8"/>
                    <a:pt x="142" y="8"/>
                  </a:cubicBezTo>
                  <a:cubicBezTo>
                    <a:pt x="141" y="9"/>
                    <a:pt x="141" y="9"/>
                    <a:pt x="140"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29"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3" y="14"/>
                    <a:pt x="133" y="14"/>
                    <a:pt x="133" y="15"/>
                  </a:cubicBezTo>
                  <a:cubicBezTo>
                    <a:pt x="133" y="16"/>
                    <a:pt x="133" y="16"/>
                    <a:pt x="132" y="17"/>
                  </a:cubicBezTo>
                  <a:cubicBezTo>
                    <a:pt x="132" y="17"/>
                    <a:pt x="131" y="18"/>
                    <a:pt x="130" y="18"/>
                  </a:cubicBezTo>
                  <a:cubicBezTo>
                    <a:pt x="130" y="17"/>
                    <a:pt x="130" y="17"/>
                    <a:pt x="131" y="17"/>
                  </a:cubicBezTo>
                  <a:cubicBezTo>
                    <a:pt x="131" y="17"/>
                    <a:pt x="131" y="16"/>
                    <a:pt x="131" y="15"/>
                  </a:cubicBezTo>
                  <a:cubicBezTo>
                    <a:pt x="131" y="15"/>
                    <a:pt x="130" y="15"/>
                    <a:pt x="130" y="15"/>
                  </a:cubicBezTo>
                  <a:cubicBezTo>
                    <a:pt x="129" y="15"/>
                    <a:pt x="128" y="15"/>
                    <a:pt x="128" y="15"/>
                  </a:cubicBezTo>
                  <a:lnTo>
                    <a:pt x="128" y="15"/>
                  </a:lnTo>
                  <a:cubicBezTo>
                    <a:pt x="128" y="15"/>
                    <a:pt x="128" y="15"/>
                    <a:pt x="127" y="15"/>
                  </a:cubicBezTo>
                  <a:cubicBezTo>
                    <a:pt x="127" y="15"/>
                    <a:pt x="127" y="15"/>
                    <a:pt x="126" y="16"/>
                  </a:cubicBezTo>
                  <a:cubicBezTo>
                    <a:pt x="126" y="16"/>
                    <a:pt x="126" y="16"/>
                    <a:pt x="127" y="16"/>
                  </a:cubicBezTo>
                  <a:cubicBezTo>
                    <a:pt x="127" y="16"/>
                    <a:pt x="127"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5" y="14"/>
                    <a:pt x="136" y="14"/>
                  </a:cubicBezTo>
                  <a:cubicBezTo>
                    <a:pt x="136" y="14"/>
                    <a:pt x="136" y="14"/>
                    <a:pt x="137" y="15"/>
                  </a:cubicBezTo>
                  <a:cubicBezTo>
                    <a:pt x="137" y="15"/>
                    <a:pt x="137" y="14"/>
                    <a:pt x="137" y="14"/>
                  </a:cubicBezTo>
                  <a:cubicBezTo>
                    <a:pt x="137" y="13"/>
                    <a:pt x="138" y="13"/>
                    <a:pt x="139" y="13"/>
                  </a:cubicBezTo>
                  <a:cubicBezTo>
                    <a:pt x="138" y="14"/>
                    <a:pt x="138" y="15"/>
                    <a:pt x="139" y="16"/>
                  </a:cubicBezTo>
                  <a:cubicBezTo>
                    <a:pt x="140" y="16"/>
                    <a:pt x="141" y="17"/>
                    <a:pt x="141" y="17"/>
                  </a:cubicBezTo>
                  <a:cubicBezTo>
                    <a:pt x="141" y="17"/>
                    <a:pt x="141" y="17"/>
                    <a:pt x="141" y="17"/>
                  </a:cubicBezTo>
                  <a:cubicBezTo>
                    <a:pt x="141" y="17"/>
                    <a:pt x="141" y="16"/>
                    <a:pt x="141" y="16"/>
                  </a:cubicBezTo>
                  <a:cubicBezTo>
                    <a:pt x="141" y="16"/>
                    <a:pt x="141" y="16"/>
                    <a:pt x="141" y="16"/>
                  </a:cubicBezTo>
                  <a:cubicBezTo>
                    <a:pt x="141" y="15"/>
                    <a:pt x="141" y="15"/>
                    <a:pt x="141" y="15"/>
                  </a:cubicBezTo>
                  <a:cubicBezTo>
                    <a:pt x="141" y="15"/>
                    <a:pt x="142" y="14"/>
                    <a:pt x="141" y="14"/>
                  </a:cubicBezTo>
                  <a:cubicBezTo>
                    <a:pt x="141" y="14"/>
                    <a:pt x="141" y="14"/>
                    <a:pt x="141" y="13"/>
                  </a:cubicBezTo>
                  <a:cubicBezTo>
                    <a:pt x="141" y="14"/>
                    <a:pt x="142" y="14"/>
                    <a:pt x="143" y="14"/>
                  </a:cubicBezTo>
                  <a:lnTo>
                    <a:pt x="143" y="12"/>
                  </a:lnTo>
                  <a:cubicBezTo>
                    <a:pt x="143" y="11"/>
                    <a:pt x="143" y="11"/>
                    <a:pt x="142"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4" y="8"/>
                    <a:pt x="144" y="8"/>
                    <a:pt x="144" y="7"/>
                  </a:cubicBezTo>
                  <a:cubicBezTo>
                    <a:pt x="144" y="7"/>
                    <a:pt x="144" y="7"/>
                    <a:pt x="144" y="6"/>
                  </a:cubicBezTo>
                  <a:cubicBezTo>
                    <a:pt x="143" y="6"/>
                    <a:pt x="144" y="6"/>
                    <a:pt x="144" y="5"/>
                  </a:cubicBezTo>
                  <a:cubicBezTo>
                    <a:pt x="145" y="5"/>
                    <a:pt x="145" y="5"/>
                    <a:pt x="145" y="6"/>
                  </a:cubicBezTo>
                  <a:cubicBezTo>
                    <a:pt x="145" y="6"/>
                    <a:pt x="145" y="7"/>
                    <a:pt x="145" y="7"/>
                  </a:cubicBezTo>
                  <a:cubicBezTo>
                    <a:pt x="146" y="7"/>
                    <a:pt x="146" y="8"/>
                    <a:pt x="147" y="8"/>
                  </a:cubicBezTo>
                  <a:cubicBezTo>
                    <a:pt x="147" y="9"/>
                    <a:pt x="148" y="9"/>
                    <a:pt x="148" y="10"/>
                  </a:cubicBezTo>
                  <a:cubicBezTo>
                    <a:pt x="147" y="10"/>
                    <a:pt x="146" y="10"/>
                    <a:pt x="146" y="10"/>
                  </a:cubicBezTo>
                  <a:cubicBezTo>
                    <a:pt x="145" y="11"/>
                    <a:pt x="145" y="11"/>
                    <a:pt x="144" y="11"/>
                  </a:cubicBezTo>
                  <a:cubicBezTo>
                    <a:pt x="144" y="12"/>
                    <a:pt x="144" y="13"/>
                    <a:pt x="146" y="13"/>
                  </a:cubicBezTo>
                  <a:cubicBezTo>
                    <a:pt x="145" y="13"/>
                    <a:pt x="145" y="14"/>
                    <a:pt x="145" y="14"/>
                  </a:cubicBezTo>
                  <a:cubicBezTo>
                    <a:pt x="145" y="14"/>
                    <a:pt x="145" y="15"/>
                    <a:pt x="146" y="15"/>
                  </a:cubicBezTo>
                  <a:cubicBezTo>
                    <a:pt x="146" y="16"/>
                    <a:pt x="147" y="16"/>
                    <a:pt x="147" y="15"/>
                  </a:cubicBezTo>
                  <a:cubicBezTo>
                    <a:pt x="147" y="15"/>
                    <a:pt x="148" y="14"/>
                    <a:pt x="149" y="14"/>
                  </a:cubicBezTo>
                  <a:cubicBezTo>
                    <a:pt x="149" y="15"/>
                    <a:pt x="149" y="16"/>
                    <a:pt x="148"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1" y="16"/>
                    <a:pt x="152" y="16"/>
                    <a:pt x="152" y="17"/>
                  </a:cubicBezTo>
                  <a:cubicBezTo>
                    <a:pt x="152" y="17"/>
                    <a:pt x="152" y="17"/>
                    <a:pt x="152" y="17"/>
                  </a:cubicBezTo>
                  <a:cubicBezTo>
                    <a:pt x="152" y="18"/>
                    <a:pt x="152" y="18"/>
                    <a:pt x="153" y="18"/>
                  </a:cubicBezTo>
                  <a:cubicBezTo>
                    <a:pt x="153" y="18"/>
                    <a:pt x="153" y="18"/>
                    <a:pt x="153"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8"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4"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4" y="23"/>
                    <a:pt x="154" y="23"/>
                  </a:cubicBezTo>
                  <a:cubicBezTo>
                    <a:pt x="154" y="23"/>
                    <a:pt x="153"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6"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1" y="29"/>
                    <a:pt x="162" y="29"/>
                  </a:cubicBezTo>
                  <a:cubicBezTo>
                    <a:pt x="163" y="29"/>
                    <a:pt x="163" y="30"/>
                    <a:pt x="163"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3"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69" y="37"/>
                  </a:cubicBezTo>
                  <a:cubicBezTo>
                    <a:pt x="169" y="37"/>
                    <a:pt x="168" y="37"/>
                    <a:pt x="168" y="37"/>
                  </a:cubicBezTo>
                  <a:cubicBezTo>
                    <a:pt x="167" y="37"/>
                    <a:pt x="167" y="38"/>
                    <a:pt x="167" y="39"/>
                  </a:cubicBezTo>
                  <a:lnTo>
                    <a:pt x="165" y="39"/>
                  </a:lnTo>
                  <a:cubicBezTo>
                    <a:pt x="164"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6"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4" y="47"/>
                    <a:pt x="164" y="47"/>
                    <a:pt x="164" y="47"/>
                  </a:cubicBezTo>
                  <a:cubicBezTo>
                    <a:pt x="164" y="46"/>
                    <a:pt x="163"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69" y="59"/>
                    <a:pt x="169" y="59"/>
                    <a:pt x="169" y="59"/>
                  </a:cubicBezTo>
                  <a:cubicBezTo>
                    <a:pt x="169" y="58"/>
                    <a:pt x="169" y="58"/>
                    <a:pt x="168" y="58"/>
                  </a:cubicBezTo>
                  <a:cubicBezTo>
                    <a:pt x="168" y="58"/>
                    <a:pt x="168" y="58"/>
                    <a:pt x="168" y="58"/>
                  </a:cubicBezTo>
                  <a:cubicBezTo>
                    <a:pt x="167" y="59"/>
                    <a:pt x="167" y="59"/>
                    <a:pt x="168" y="59"/>
                  </a:cubicBezTo>
                  <a:cubicBezTo>
                    <a:pt x="168" y="59"/>
                    <a:pt x="169" y="59"/>
                    <a:pt x="169" y="60"/>
                  </a:cubicBezTo>
                  <a:cubicBezTo>
                    <a:pt x="169" y="60"/>
                    <a:pt x="169" y="60"/>
                    <a:pt x="169"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0"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2"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59" y="192"/>
                    <a:pt x="159" y="193"/>
                    <a:pt x="159" y="193"/>
                  </a:cubicBezTo>
                  <a:cubicBezTo>
                    <a:pt x="159" y="193"/>
                    <a:pt x="158"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3"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8" y="200"/>
                    <a:pt x="139" y="200"/>
                    <a:pt x="139"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8" y="211"/>
                    <a:pt x="138" y="211"/>
                  </a:cubicBezTo>
                  <a:cubicBezTo>
                    <a:pt x="137" y="211"/>
                    <a:pt x="137" y="211"/>
                    <a:pt x="137" y="210"/>
                  </a:cubicBezTo>
                  <a:cubicBezTo>
                    <a:pt x="136" y="210"/>
                    <a:pt x="136" y="210"/>
                    <a:pt x="135" y="211"/>
                  </a:cubicBezTo>
                  <a:cubicBezTo>
                    <a:pt x="135" y="211"/>
                    <a:pt x="134" y="212"/>
                    <a:pt x="134" y="212"/>
                  </a:cubicBezTo>
                  <a:cubicBezTo>
                    <a:pt x="134" y="213"/>
                    <a:pt x="134" y="213"/>
                    <a:pt x="134" y="213"/>
                  </a:cubicBezTo>
                  <a:cubicBezTo>
                    <a:pt x="132" y="213"/>
                    <a:pt x="130" y="213"/>
                    <a:pt x="127"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1"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19" y="92"/>
                    <a:pt x="119" y="95"/>
                  </a:cubicBezTo>
                  <a:cubicBezTo>
                    <a:pt x="119" y="96"/>
                    <a:pt x="119" y="97"/>
                    <a:pt x="118"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6"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4"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5"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69"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69"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6" y="201"/>
                    <a:pt x="66" y="199"/>
                  </a:cubicBezTo>
                  <a:cubicBezTo>
                    <a:pt x="66" y="197"/>
                    <a:pt x="66" y="196"/>
                    <a:pt x="66" y="194"/>
                  </a:cubicBezTo>
                  <a:cubicBezTo>
                    <a:pt x="66" y="194"/>
                    <a:pt x="66" y="194"/>
                    <a:pt x="66"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1"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6" y="128"/>
                    <a:pt x="56" y="127"/>
                    <a:pt x="56" y="127"/>
                  </a:cubicBezTo>
                  <a:cubicBezTo>
                    <a:pt x="56" y="126"/>
                    <a:pt x="56" y="126"/>
                    <a:pt x="56" y="125"/>
                  </a:cubicBezTo>
                  <a:cubicBezTo>
                    <a:pt x="56" y="124"/>
                    <a:pt x="55" y="122"/>
                    <a:pt x="55"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3"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8"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39" y="199"/>
                    <a:pt x="40" y="199"/>
                    <a:pt x="40" y="199"/>
                  </a:cubicBezTo>
                  <a:cubicBezTo>
                    <a:pt x="40" y="200"/>
                    <a:pt x="40" y="200"/>
                    <a:pt x="40" y="201"/>
                  </a:cubicBezTo>
                  <a:cubicBezTo>
                    <a:pt x="38" y="201"/>
                    <a:pt x="37" y="200"/>
                    <a:pt x="37" y="199"/>
                  </a:cubicBezTo>
                  <a:cubicBezTo>
                    <a:pt x="36"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0" y="202"/>
                    <a:pt x="30" y="203"/>
                  </a:cubicBezTo>
                  <a:cubicBezTo>
                    <a:pt x="30" y="202"/>
                    <a:pt x="29" y="202"/>
                    <a:pt x="28"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7" y="208"/>
                    <a:pt x="27" y="209"/>
                  </a:cubicBezTo>
                  <a:cubicBezTo>
                    <a:pt x="27" y="208"/>
                    <a:pt x="26" y="208"/>
                    <a:pt x="25"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6"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1"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9" y="198"/>
                    <a:pt x="10" y="198"/>
                    <a:pt x="10" y="198"/>
                  </a:cubicBezTo>
                  <a:cubicBezTo>
                    <a:pt x="9" y="200"/>
                    <a:pt x="8" y="201"/>
                    <a:pt x="6"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4" y="208"/>
                    <a:pt x="5" y="208"/>
                  </a:cubicBezTo>
                  <a:cubicBezTo>
                    <a:pt x="6" y="208"/>
                    <a:pt x="6" y="209"/>
                    <a:pt x="6" y="209"/>
                  </a:cubicBezTo>
                  <a:cubicBezTo>
                    <a:pt x="7" y="209"/>
                    <a:pt x="7" y="209"/>
                    <a:pt x="7" y="209"/>
                  </a:cubicBezTo>
                  <a:cubicBezTo>
                    <a:pt x="7" y="209"/>
                    <a:pt x="7" y="208"/>
                    <a:pt x="7" y="208"/>
                  </a:cubicBezTo>
                  <a:cubicBezTo>
                    <a:pt x="7" y="208"/>
                    <a:pt x="8" y="208"/>
                    <a:pt x="8" y="208"/>
                  </a:cubicBezTo>
                  <a:cubicBezTo>
                    <a:pt x="8" y="208"/>
                    <a:pt x="8" y="208"/>
                    <a:pt x="9" y="208"/>
                  </a:cubicBezTo>
                  <a:lnTo>
                    <a:pt x="8" y="210"/>
                  </a:lnTo>
                  <a:cubicBezTo>
                    <a:pt x="7" y="210"/>
                    <a:pt x="6" y="210"/>
                    <a:pt x="6" y="210"/>
                  </a:cubicBezTo>
                  <a:cubicBezTo>
                    <a:pt x="5" y="210"/>
                    <a:pt x="4" y="210"/>
                    <a:pt x="4" y="209"/>
                  </a:cubicBezTo>
                  <a:cubicBezTo>
                    <a:pt x="3" y="209"/>
                    <a:pt x="3" y="209"/>
                    <a:pt x="4" y="210"/>
                  </a:cubicBezTo>
                  <a:cubicBezTo>
                    <a:pt x="4" y="211"/>
                    <a:pt x="4" y="211"/>
                    <a:pt x="4" y="212"/>
                  </a:cubicBezTo>
                  <a:cubicBezTo>
                    <a:pt x="3" y="211"/>
                    <a:pt x="3" y="211"/>
                    <a:pt x="2" y="211"/>
                  </a:cubicBezTo>
                  <a:cubicBezTo>
                    <a:pt x="1" y="211"/>
                    <a:pt x="1" y="211"/>
                    <a:pt x="0" y="210"/>
                  </a:cubicBezTo>
                  <a:cubicBezTo>
                    <a:pt x="1" y="209"/>
                    <a:pt x="1" y="208"/>
                    <a:pt x="0" y="208"/>
                  </a:cubicBezTo>
                  <a:cubicBezTo>
                    <a:pt x="0" y="207"/>
                    <a:pt x="0" y="206"/>
                    <a:pt x="0" y="204"/>
                  </a:cubicBezTo>
                  <a:cubicBezTo>
                    <a:pt x="0" y="204"/>
                    <a:pt x="0" y="204"/>
                    <a:pt x="1" y="203"/>
                  </a:cubicBezTo>
                  <a:cubicBezTo>
                    <a:pt x="2" y="203"/>
                    <a:pt x="2" y="203"/>
                    <a:pt x="2" y="202"/>
                  </a:cubicBezTo>
                  <a:cubicBezTo>
                    <a:pt x="2" y="202"/>
                    <a:pt x="2" y="202"/>
                    <a:pt x="2" y="202"/>
                  </a:cubicBezTo>
                  <a:cubicBezTo>
                    <a:pt x="2" y="202"/>
                    <a:pt x="2" y="202"/>
                    <a:pt x="1" y="201"/>
                  </a:cubicBezTo>
                  <a:cubicBezTo>
                    <a:pt x="1" y="201"/>
                    <a:pt x="1" y="201"/>
                    <a:pt x="1" y="201"/>
                  </a:cubicBezTo>
                  <a:cubicBezTo>
                    <a:pt x="1" y="201"/>
                    <a:pt x="0" y="201"/>
                    <a:pt x="0" y="201"/>
                  </a:cubicBezTo>
                  <a:cubicBezTo>
                    <a:pt x="0" y="172"/>
                    <a:pt x="0"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0" y="19"/>
                    <a:pt x="1" y="19"/>
                    <a:pt x="1" y="18"/>
                  </a:cubicBezTo>
                  <a:cubicBezTo>
                    <a:pt x="1" y="18"/>
                    <a:pt x="0" y="17"/>
                    <a:pt x="0" y="17"/>
                  </a:cubicBezTo>
                  <a:cubicBezTo>
                    <a:pt x="0" y="16"/>
                    <a:pt x="1" y="16"/>
                    <a:pt x="2" y="16"/>
                  </a:cubicBezTo>
                  <a:cubicBezTo>
                    <a:pt x="2" y="15"/>
                    <a:pt x="2" y="14"/>
                    <a:pt x="2" y="14"/>
                  </a:cubicBezTo>
                  <a:cubicBezTo>
                    <a:pt x="3" y="14"/>
                    <a:pt x="3" y="13"/>
                    <a:pt x="4" y="13"/>
                  </a:cubicBezTo>
                  <a:cubicBezTo>
                    <a:pt x="3" y="13"/>
                    <a:pt x="3" y="12"/>
                    <a:pt x="3" y="12"/>
                  </a:cubicBezTo>
                  <a:cubicBezTo>
                    <a:pt x="3" y="12"/>
                    <a:pt x="2" y="12"/>
                    <a:pt x="2" y="12"/>
                  </a:cubicBezTo>
                  <a:cubicBezTo>
                    <a:pt x="2" y="12"/>
                    <a:pt x="1" y="12"/>
                    <a:pt x="1" y="12"/>
                  </a:cubicBezTo>
                  <a:cubicBezTo>
                    <a:pt x="1" y="12"/>
                    <a:pt x="0" y="12"/>
                    <a:pt x="0" y="12"/>
                  </a:cubicBezTo>
                  <a:cubicBezTo>
                    <a:pt x="1" y="11"/>
                    <a:pt x="1" y="10"/>
                    <a:pt x="1" y="10"/>
                  </a:cubicBezTo>
                  <a:cubicBezTo>
                    <a:pt x="0" y="9"/>
                    <a:pt x="0" y="8"/>
                    <a:pt x="1" y="7"/>
                  </a:cubicBezTo>
                  <a:cubicBezTo>
                    <a:pt x="1" y="7"/>
                    <a:pt x="2" y="7"/>
                    <a:pt x="2" y="7"/>
                  </a:cubicBezTo>
                  <a:cubicBezTo>
                    <a:pt x="2" y="7"/>
                    <a:pt x="2"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0" y="6"/>
                    <a:pt x="0" y="6"/>
                  </a:cubicBezTo>
                  <a:cubicBezTo>
                    <a:pt x="0" y="5"/>
                    <a:pt x="0" y="5"/>
                    <a:pt x="0" y="5"/>
                  </a:cubicBezTo>
                  <a:cubicBezTo>
                    <a:pt x="1" y="5"/>
                    <a:pt x="1" y="5"/>
                    <a:pt x="1" y="5"/>
                  </a:cubicBezTo>
                  <a:cubicBezTo>
                    <a:pt x="2" y="5"/>
                    <a:pt x="2" y="5"/>
                    <a:pt x="2" y="5"/>
                  </a:cubicBezTo>
                  <a:cubicBezTo>
                    <a:pt x="2" y="5"/>
                    <a:pt x="3" y="5"/>
                    <a:pt x="3" y="5"/>
                  </a:cubicBezTo>
                  <a:cubicBezTo>
                    <a:pt x="3" y="4"/>
                    <a:pt x="3"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1"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1"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2" y="6"/>
                  </a:cubicBezTo>
                  <a:cubicBezTo>
                    <a:pt x="12" y="6"/>
                    <a:pt x="12" y="6"/>
                    <a:pt x="13" y="7"/>
                  </a:cubicBezTo>
                  <a:cubicBezTo>
                    <a:pt x="13" y="7"/>
                    <a:pt x="13" y="7"/>
                    <a:pt x="14" y="7"/>
                  </a:cubicBezTo>
                  <a:cubicBezTo>
                    <a:pt x="14" y="6"/>
                    <a:pt x="14" y="6"/>
                    <a:pt x="14" y="6"/>
                  </a:cubicBezTo>
                  <a:cubicBezTo>
                    <a:pt x="15" y="6"/>
                    <a:pt x="15" y="6"/>
                    <a:pt x="15" y="5"/>
                  </a:cubicBezTo>
                  <a:cubicBezTo>
                    <a:pt x="15" y="5"/>
                    <a:pt x="16" y="5"/>
                    <a:pt x="16" y="5"/>
                  </a:cubicBezTo>
                  <a:cubicBezTo>
                    <a:pt x="17" y="5"/>
                    <a:pt x="17" y="5"/>
                    <a:pt x="17" y="5"/>
                  </a:cubicBezTo>
                  <a:cubicBezTo>
                    <a:pt x="17" y="5"/>
                    <a:pt x="16"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2"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4" y="12"/>
                    <a:pt x="25" y="13"/>
                    <a:pt x="26" y="14"/>
                  </a:cubicBezTo>
                  <a:cubicBezTo>
                    <a:pt x="27" y="14"/>
                    <a:pt x="27" y="13"/>
                    <a:pt x="27" y="12"/>
                  </a:cubicBezTo>
                  <a:cubicBezTo>
                    <a:pt x="27" y="13"/>
                    <a:pt x="28" y="13"/>
                    <a:pt x="28" y="13"/>
                  </a:cubicBezTo>
                  <a:cubicBezTo>
                    <a:pt x="28" y="13"/>
                    <a:pt x="29" y="13"/>
                    <a:pt x="29" y="14"/>
                  </a:cubicBezTo>
                  <a:cubicBezTo>
                    <a:pt x="30" y="14"/>
                    <a:pt x="30" y="14"/>
                    <a:pt x="30" y="13"/>
                  </a:cubicBezTo>
                  <a:cubicBezTo>
                    <a:pt x="30" y="12"/>
                    <a:pt x="30" y="12"/>
                    <a:pt x="30" y="12"/>
                  </a:cubicBezTo>
                  <a:cubicBezTo>
                    <a:pt x="30" y="12"/>
                    <a:pt x="31" y="12"/>
                    <a:pt x="31" y="13"/>
                  </a:cubicBezTo>
                  <a:cubicBezTo>
                    <a:pt x="32" y="14"/>
                    <a:pt x="32" y="15"/>
                    <a:pt x="32" y="16"/>
                  </a:cubicBezTo>
                  <a:cubicBezTo>
                    <a:pt x="33" y="16"/>
                    <a:pt x="33" y="16"/>
                    <a:pt x="33" y="16"/>
                  </a:cubicBezTo>
                  <a:cubicBezTo>
                    <a:pt x="33" y="16"/>
                    <a:pt x="33" y="15"/>
                    <a:pt x="34" y="15"/>
                  </a:cubicBezTo>
                  <a:cubicBezTo>
                    <a:pt x="34" y="15"/>
                    <a:pt x="34" y="15"/>
                    <a:pt x="34" y="15"/>
                  </a:cubicBezTo>
                  <a:cubicBezTo>
                    <a:pt x="34" y="14"/>
                    <a:pt x="34" y="14"/>
                    <a:pt x="34" y="14"/>
                  </a:cubicBezTo>
                  <a:cubicBezTo>
                    <a:pt x="35" y="14"/>
                    <a:pt x="35" y="14"/>
                    <a:pt x="36" y="14"/>
                  </a:cubicBezTo>
                  <a:cubicBezTo>
                    <a:pt x="36" y="14"/>
                    <a:pt x="36" y="14"/>
                    <a:pt x="37" y="14"/>
                  </a:cubicBezTo>
                  <a:cubicBezTo>
                    <a:pt x="37"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3" y="11"/>
                    <a:pt x="44" y="11"/>
                  </a:cubicBezTo>
                  <a:cubicBezTo>
                    <a:pt x="44" y="11"/>
                    <a:pt x="44" y="11"/>
                    <a:pt x="44" y="11"/>
                  </a:cubicBezTo>
                  <a:cubicBezTo>
                    <a:pt x="45" y="10"/>
                    <a:pt x="45" y="10"/>
                    <a:pt x="45" y="10"/>
                  </a:cubicBezTo>
                  <a:cubicBezTo>
                    <a:pt x="45" y="9"/>
                    <a:pt x="46" y="9"/>
                    <a:pt x="46" y="8"/>
                  </a:cubicBezTo>
                  <a:cubicBezTo>
                    <a:pt x="46" y="8"/>
                    <a:pt x="46" y="8"/>
                    <a:pt x="46" y="8"/>
                  </a:cubicBezTo>
                  <a:cubicBezTo>
                    <a:pt x="46" y="8"/>
                    <a:pt x="45" y="8"/>
                    <a:pt x="45" y="8"/>
                  </a:cubicBezTo>
                  <a:cubicBezTo>
                    <a:pt x="45" y="7"/>
                    <a:pt x="45" y="7"/>
                    <a:pt x="45" y="7"/>
                  </a:cubicBezTo>
                  <a:cubicBezTo>
                    <a:pt x="44" y="7"/>
                    <a:pt x="44" y="7"/>
                    <a:pt x="44" y="7"/>
                  </a:cubicBezTo>
                  <a:cubicBezTo>
                    <a:pt x="43" y="7"/>
                    <a:pt x="43" y="7"/>
                    <a:pt x="43" y="7"/>
                  </a:cubicBezTo>
                  <a:cubicBezTo>
                    <a:pt x="42"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2"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2"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7" y="1"/>
                    <a:pt x="38" y="1"/>
                  </a:cubicBezTo>
                  <a:cubicBezTo>
                    <a:pt x="38" y="0"/>
                    <a:pt x="39" y="0"/>
                    <a:pt x="39" y="1"/>
                  </a:cubicBezTo>
                  <a:cubicBezTo>
                    <a:pt x="40" y="1"/>
                    <a:pt x="40" y="1"/>
                    <a:pt x="40" y="1"/>
                  </a:cubicBezTo>
                  <a:cubicBezTo>
                    <a:pt x="40" y="2"/>
                    <a:pt x="39" y="2"/>
                    <a:pt x="39" y="3"/>
                  </a:cubicBezTo>
                  <a:cubicBezTo>
                    <a:pt x="38" y="3"/>
                    <a:pt x="38" y="3"/>
                    <a:pt x="37" y="4"/>
                  </a:cubicBezTo>
                  <a:cubicBezTo>
                    <a:pt x="38" y="5"/>
                    <a:pt x="38" y="5"/>
                    <a:pt x="39" y="5"/>
                  </a:cubicBezTo>
                  <a:cubicBezTo>
                    <a:pt x="40" y="5"/>
                    <a:pt x="41" y="5"/>
                    <a:pt x="42" y="5"/>
                  </a:cubicBezTo>
                  <a:cubicBezTo>
                    <a:pt x="42" y="5"/>
                    <a:pt x="42" y="5"/>
                    <a:pt x="42" y="5"/>
                  </a:cubicBezTo>
                  <a:cubicBezTo>
                    <a:pt x="43" y="5"/>
                    <a:pt x="43" y="5"/>
                    <a:pt x="43" y="5"/>
                  </a:cubicBezTo>
                  <a:cubicBezTo>
                    <a:pt x="44" y="5"/>
                    <a:pt x="44" y="5"/>
                    <a:pt x="45" y="6"/>
                  </a:cubicBezTo>
                  <a:cubicBezTo>
                    <a:pt x="45" y="6"/>
                    <a:pt x="46" y="6"/>
                    <a:pt x="46" y="6"/>
                  </a:cubicBezTo>
                  <a:cubicBezTo>
                    <a:pt x="47" y="6"/>
                    <a:pt x="47" y="6"/>
                    <a:pt x="48" y="5"/>
                  </a:cubicBezTo>
                  <a:cubicBezTo>
                    <a:pt x="48" y="5"/>
                    <a:pt x="48" y="5"/>
                    <a:pt x="49" y="4"/>
                  </a:cubicBezTo>
                  <a:cubicBezTo>
                    <a:pt x="50" y="5"/>
                    <a:pt x="50" y="5"/>
                    <a:pt x="51" y="4"/>
                  </a:cubicBezTo>
                  <a:cubicBezTo>
                    <a:pt x="52" y="4"/>
                    <a:pt x="52" y="3"/>
                    <a:pt x="53" y="3"/>
                  </a:cubicBezTo>
                  <a:cubicBezTo>
                    <a:pt x="53" y="2"/>
                    <a:pt x="52" y="2"/>
                    <a:pt x="52" y="2"/>
                  </a:cubicBezTo>
                  <a:cubicBezTo>
                    <a:pt x="51" y="1"/>
                    <a:pt x="51" y="1"/>
                    <a:pt x="52" y="1"/>
                  </a:cubicBezTo>
                  <a:cubicBezTo>
                    <a:pt x="53" y="1"/>
                    <a:pt x="53" y="1"/>
                    <a:pt x="54" y="1"/>
                  </a:cubicBezTo>
                  <a:cubicBezTo>
                    <a:pt x="54" y="1"/>
                    <a:pt x="55" y="1"/>
                    <a:pt x="55" y="1"/>
                  </a:cubicBezTo>
                  <a:cubicBezTo>
                    <a:pt x="55" y="1"/>
                    <a:pt x="56" y="1"/>
                    <a:pt x="56" y="2"/>
                  </a:cubicBezTo>
                  <a:cubicBezTo>
                    <a:pt x="56"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59" y="1"/>
                    <a:pt x="60" y="1"/>
                  </a:cubicBezTo>
                  <a:cubicBezTo>
                    <a:pt x="60" y="1"/>
                    <a:pt x="61" y="1"/>
                    <a:pt x="62" y="1"/>
                  </a:cubicBezTo>
                  <a:cubicBezTo>
                    <a:pt x="62" y="1"/>
                    <a:pt x="63"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9" y="0"/>
                    <a:pt x="69" y="1"/>
                  </a:cubicBezTo>
                  <a:cubicBezTo>
                    <a:pt x="69" y="1"/>
                    <a:pt x="69" y="1"/>
                    <a:pt x="70" y="2"/>
                  </a:cubicBezTo>
                  <a:cubicBezTo>
                    <a:pt x="70" y="2"/>
                    <a:pt x="70" y="2"/>
                    <a:pt x="71" y="1"/>
                  </a:cubicBezTo>
                  <a:cubicBezTo>
                    <a:pt x="71" y="1"/>
                    <a:pt x="71" y="1"/>
                    <a:pt x="72" y="1"/>
                  </a:cubicBezTo>
                  <a:cubicBezTo>
                    <a:pt x="72" y="3"/>
                    <a:pt x="72" y="4"/>
                    <a:pt x="72" y="4"/>
                  </a:cubicBezTo>
                  <a:cubicBezTo>
                    <a:pt x="73" y="5"/>
                    <a:pt x="73" y="6"/>
                    <a:pt x="73" y="7"/>
                  </a:cubicBezTo>
                  <a:cubicBezTo>
                    <a:pt x="72" y="7"/>
                    <a:pt x="71" y="7"/>
                    <a:pt x="70" y="7"/>
                  </a:cubicBezTo>
                  <a:cubicBezTo>
                    <a:pt x="69" y="7"/>
                    <a:pt x="68" y="6"/>
                    <a:pt x="68" y="6"/>
                  </a:cubicBezTo>
                  <a:cubicBezTo>
                    <a:pt x="67" y="6"/>
                    <a:pt x="66" y="6"/>
                    <a:pt x="65" y="6"/>
                  </a:cubicBezTo>
                  <a:cubicBezTo>
                    <a:pt x="64" y="7"/>
                    <a:pt x="63" y="7"/>
                    <a:pt x="62"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59" y="4"/>
                    <a:pt x="59" y="4"/>
                    <a:pt x="58" y="5"/>
                  </a:cubicBezTo>
                  <a:cubicBezTo>
                    <a:pt x="58" y="4"/>
                    <a:pt x="57" y="4"/>
                    <a:pt x="57" y="4"/>
                  </a:cubicBezTo>
                  <a:cubicBezTo>
                    <a:pt x="56" y="5"/>
                    <a:pt x="55" y="5"/>
                    <a:pt x="54" y="4"/>
                  </a:cubicBezTo>
                  <a:close/>
                  <a:moveTo>
                    <a:pt x="143" y="211"/>
                  </a:moveTo>
                  <a:cubicBezTo>
                    <a:pt x="143" y="211"/>
                    <a:pt x="144" y="211"/>
                    <a:pt x="144" y="211"/>
                  </a:cubicBezTo>
                  <a:cubicBezTo>
                    <a:pt x="144" y="211"/>
                    <a:pt x="144" y="212"/>
                    <a:pt x="145" y="212"/>
                  </a:cubicBezTo>
                  <a:cubicBezTo>
                    <a:pt x="145" y="211"/>
                    <a:pt x="145" y="210"/>
                    <a:pt x="144" y="210"/>
                  </a:cubicBezTo>
                  <a:cubicBezTo>
                    <a:pt x="143" y="210"/>
                    <a:pt x="143" y="211"/>
                    <a:pt x="143" y="211"/>
                  </a:cubicBezTo>
                  <a:close/>
                  <a:moveTo>
                    <a:pt x="161" y="213"/>
                  </a:moveTo>
                  <a:cubicBezTo>
                    <a:pt x="161" y="213"/>
                    <a:pt x="161" y="213"/>
                    <a:pt x="161" y="212"/>
                  </a:cubicBezTo>
                  <a:cubicBezTo>
                    <a:pt x="161" y="212"/>
                    <a:pt x="162" y="212"/>
                    <a:pt x="162" y="211"/>
                  </a:cubicBezTo>
                  <a:cubicBezTo>
                    <a:pt x="162" y="211"/>
                    <a:pt x="162" y="210"/>
                    <a:pt x="161"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1"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7" y="208"/>
                  </a:cubicBezTo>
                  <a:cubicBezTo>
                    <a:pt x="37" y="208"/>
                    <a:pt x="37" y="209"/>
                    <a:pt x="37" y="209"/>
                  </a:cubicBezTo>
                  <a:cubicBezTo>
                    <a:pt x="37" y="209"/>
                    <a:pt x="37" y="209"/>
                    <a:pt x="37" y="210"/>
                  </a:cubicBezTo>
                  <a:cubicBezTo>
                    <a:pt x="37" y="210"/>
                    <a:pt x="37" y="210"/>
                    <a:pt x="37" y="210"/>
                  </a:cubicBezTo>
                  <a:cubicBezTo>
                    <a:pt x="38" y="210"/>
                    <a:pt x="38" y="210"/>
                    <a:pt x="38"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4" y="209"/>
                  </a:cubicBezTo>
                  <a:cubicBezTo>
                    <a:pt x="45" y="209"/>
                    <a:pt x="45" y="209"/>
                    <a:pt x="45"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0" y="209"/>
                  </a:moveTo>
                  <a:cubicBezTo>
                    <a:pt x="11" y="209"/>
                    <a:pt x="12" y="208"/>
                    <a:pt x="12" y="208"/>
                  </a:cubicBezTo>
                  <a:cubicBezTo>
                    <a:pt x="13" y="208"/>
                    <a:pt x="13" y="207"/>
                    <a:pt x="13" y="206"/>
                  </a:cubicBezTo>
                  <a:cubicBezTo>
                    <a:pt x="12" y="206"/>
                    <a:pt x="12" y="206"/>
                    <a:pt x="11" y="207"/>
                  </a:cubicBezTo>
                  <a:cubicBezTo>
                    <a:pt x="11" y="208"/>
                    <a:pt x="11" y="208"/>
                    <a:pt x="10" y="209"/>
                  </a:cubicBezTo>
                  <a:close/>
                  <a:moveTo>
                    <a:pt x="15" y="207"/>
                  </a:moveTo>
                  <a:cubicBezTo>
                    <a:pt x="15" y="207"/>
                    <a:pt x="15" y="207"/>
                    <a:pt x="16" y="208"/>
                  </a:cubicBezTo>
                  <a:cubicBezTo>
                    <a:pt x="16" y="208"/>
                    <a:pt x="16" y="209"/>
                    <a:pt x="17" y="209"/>
                  </a:cubicBezTo>
                  <a:cubicBezTo>
                    <a:pt x="17" y="209"/>
                    <a:pt x="17" y="209"/>
                    <a:pt x="17"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2" y="204"/>
                    <a:pt x="151" y="204"/>
                  </a:cubicBezTo>
                  <a:cubicBezTo>
                    <a:pt x="151" y="205"/>
                    <a:pt x="151" y="205"/>
                    <a:pt x="150"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6" y="204"/>
                    <a:pt x="166" y="204"/>
                    <a:pt x="165"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9"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4" y="203"/>
                  </a:cubicBezTo>
                  <a:cubicBezTo>
                    <a:pt x="154" y="203"/>
                    <a:pt x="154" y="203"/>
                    <a:pt x="154"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1" y="203"/>
                    <a:pt x="162" y="203"/>
                    <a:pt x="163" y="203"/>
                  </a:cubicBezTo>
                  <a:cubicBezTo>
                    <a:pt x="164" y="203"/>
                    <a:pt x="164" y="203"/>
                    <a:pt x="164" y="202"/>
                  </a:cubicBezTo>
                  <a:cubicBezTo>
                    <a:pt x="163" y="201"/>
                    <a:pt x="162" y="202"/>
                    <a:pt x="161" y="202"/>
                  </a:cubicBezTo>
                  <a:close/>
                  <a:moveTo>
                    <a:pt x="41"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2" y="201"/>
                    <a:pt x="42" y="201"/>
                  </a:cubicBezTo>
                  <a:cubicBezTo>
                    <a:pt x="42" y="201"/>
                    <a:pt x="42" y="201"/>
                    <a:pt x="41" y="201"/>
                  </a:cubicBezTo>
                  <a:cubicBezTo>
                    <a:pt x="41" y="201"/>
                    <a:pt x="41" y="202"/>
                    <a:pt x="41" y="202"/>
                  </a:cubicBezTo>
                  <a:cubicBezTo>
                    <a:pt x="41" y="203"/>
                    <a:pt x="41" y="203"/>
                    <a:pt x="41"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7"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0" y="199"/>
                    <a:pt x="150" y="200"/>
                    <a:pt x="150"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5" y="200"/>
                  </a:cubicBezTo>
                  <a:cubicBezTo>
                    <a:pt x="166" y="200"/>
                    <a:pt x="166" y="200"/>
                    <a:pt x="166" y="199"/>
                  </a:cubicBezTo>
                  <a:cubicBezTo>
                    <a:pt x="166" y="199"/>
                    <a:pt x="166" y="199"/>
                    <a:pt x="165"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5" y="198"/>
                    <a:pt x="155" y="198"/>
                    <a:pt x="155" y="198"/>
                  </a:cubicBezTo>
                  <a:cubicBezTo>
                    <a:pt x="155" y="199"/>
                    <a:pt x="154" y="199"/>
                    <a:pt x="154" y="199"/>
                  </a:cubicBezTo>
                  <a:cubicBezTo>
                    <a:pt x="153" y="199"/>
                    <a:pt x="153" y="200"/>
                    <a:pt x="153" y="200"/>
                  </a:cubicBezTo>
                  <a:close/>
                  <a:moveTo>
                    <a:pt x="42" y="199"/>
                  </a:moveTo>
                  <a:cubicBezTo>
                    <a:pt x="42" y="199"/>
                    <a:pt x="43" y="199"/>
                    <a:pt x="44" y="199"/>
                  </a:cubicBezTo>
                  <a:cubicBezTo>
                    <a:pt x="44"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69" y="200"/>
                    <a:pt x="170" y="200"/>
                  </a:cubicBezTo>
                  <a:cubicBezTo>
                    <a:pt x="170" y="200"/>
                    <a:pt x="170"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1" y="197"/>
                    <a:pt x="161" y="197"/>
                    <a:pt x="161" y="196"/>
                  </a:cubicBezTo>
                  <a:cubicBezTo>
                    <a:pt x="161" y="196"/>
                    <a:pt x="161" y="196"/>
                    <a:pt x="161" y="196"/>
                  </a:cubicBezTo>
                  <a:cubicBezTo>
                    <a:pt x="160" y="196"/>
                    <a:pt x="160" y="196"/>
                    <a:pt x="160" y="197"/>
                  </a:cubicBezTo>
                  <a:cubicBezTo>
                    <a:pt x="160" y="197"/>
                    <a:pt x="161" y="197"/>
                    <a:pt x="161" y="198"/>
                  </a:cubicBezTo>
                  <a:cubicBezTo>
                    <a:pt x="161" y="198"/>
                    <a:pt x="162" y="198"/>
                    <a:pt x="162" y="197"/>
                  </a:cubicBezTo>
                  <a:close/>
                  <a:moveTo>
                    <a:pt x="159" y="196"/>
                  </a:moveTo>
                  <a:cubicBezTo>
                    <a:pt x="159" y="196"/>
                    <a:pt x="158" y="196"/>
                    <a:pt x="158" y="196"/>
                  </a:cubicBezTo>
                  <a:cubicBezTo>
                    <a:pt x="158" y="196"/>
                    <a:pt x="158" y="196"/>
                    <a:pt x="158" y="196"/>
                  </a:cubicBezTo>
                  <a:cubicBezTo>
                    <a:pt x="158" y="196"/>
                    <a:pt x="158" y="196"/>
                    <a:pt x="159" y="196"/>
                  </a:cubicBezTo>
                  <a:cubicBezTo>
                    <a:pt x="159" y="196"/>
                    <a:pt x="159" y="196"/>
                    <a:pt x="159" y="196"/>
                  </a:cubicBezTo>
                  <a:close/>
                  <a:moveTo>
                    <a:pt x="168" y="196"/>
                  </a:moveTo>
                  <a:cubicBezTo>
                    <a:pt x="169" y="196"/>
                    <a:pt x="169"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7" y="193"/>
                    <a:pt x="157" y="193"/>
                    <a:pt x="157" y="193"/>
                  </a:cubicBezTo>
                  <a:cubicBezTo>
                    <a:pt x="157" y="193"/>
                    <a:pt x="157" y="193"/>
                    <a:pt x="156" y="193"/>
                  </a:cubicBezTo>
                  <a:cubicBezTo>
                    <a:pt x="157" y="193"/>
                    <a:pt x="157" y="193"/>
                    <a:pt x="157" y="194"/>
                  </a:cubicBezTo>
                  <a:cubicBezTo>
                    <a:pt x="157" y="194"/>
                    <a:pt x="157"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4" y="194"/>
                    <a:pt x="154" y="194"/>
                    <a:pt x="154" y="194"/>
                  </a:cubicBezTo>
                  <a:cubicBezTo>
                    <a:pt x="154" y="194"/>
                    <a:pt x="154" y="194"/>
                    <a:pt x="153" y="194"/>
                  </a:cubicBezTo>
                  <a:cubicBezTo>
                    <a:pt x="153" y="194"/>
                    <a:pt x="153" y="194"/>
                    <a:pt x="153" y="193"/>
                  </a:cubicBezTo>
                  <a:cubicBezTo>
                    <a:pt x="152" y="193"/>
                    <a:pt x="152" y="193"/>
                    <a:pt x="151" y="193"/>
                  </a:cubicBezTo>
                  <a:cubicBezTo>
                    <a:pt x="151" y="194"/>
                    <a:pt x="152" y="194"/>
                    <a:pt x="152" y="195"/>
                  </a:cubicBezTo>
                  <a:cubicBezTo>
                    <a:pt x="153" y="195"/>
                    <a:pt x="154" y="195"/>
                    <a:pt x="155" y="195"/>
                  </a:cubicBezTo>
                  <a:close/>
                  <a:moveTo>
                    <a:pt x="167" y="192"/>
                  </a:moveTo>
                  <a:cubicBezTo>
                    <a:pt x="167" y="192"/>
                    <a:pt x="168" y="192"/>
                    <a:pt x="168" y="192"/>
                  </a:cubicBezTo>
                  <a:cubicBezTo>
                    <a:pt x="168" y="192"/>
                    <a:pt x="168" y="192"/>
                    <a:pt x="168" y="192"/>
                  </a:cubicBezTo>
                  <a:lnTo>
                    <a:pt x="168" y="192"/>
                  </a:lnTo>
                  <a:cubicBezTo>
                    <a:pt x="168" y="192"/>
                    <a:pt x="168" y="192"/>
                    <a:pt x="167" y="192"/>
                  </a:cubicBezTo>
                  <a:cubicBezTo>
                    <a:pt x="167" y="192"/>
                    <a:pt x="167" y="192"/>
                    <a:pt x="167" y="192"/>
                  </a:cubicBezTo>
                  <a:close/>
                  <a:moveTo>
                    <a:pt x="136" y="48"/>
                  </a:moveTo>
                  <a:cubicBezTo>
                    <a:pt x="137" y="48"/>
                    <a:pt x="137"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9" y="47"/>
                    <a:pt x="169" y="47"/>
                    <a:pt x="169" y="47"/>
                  </a:cubicBezTo>
                  <a:lnTo>
                    <a:pt x="170" y="47"/>
                  </a:lnTo>
                  <a:cubicBezTo>
                    <a:pt x="170" y="47"/>
                    <a:pt x="170" y="47"/>
                    <a:pt x="170" y="46"/>
                  </a:cubicBezTo>
                  <a:cubicBezTo>
                    <a:pt x="170" y="45"/>
                    <a:pt x="170" y="45"/>
                    <a:pt x="169" y="44"/>
                  </a:cubicBezTo>
                  <a:cubicBezTo>
                    <a:pt x="169" y="44"/>
                    <a:pt x="169" y="43"/>
                    <a:pt x="169"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4"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69" y="26"/>
                    <a:pt x="169" y="26"/>
                  </a:cubicBezTo>
                  <a:cubicBezTo>
                    <a:pt x="169" y="26"/>
                    <a:pt x="169" y="26"/>
                    <a:pt x="169" y="26"/>
                  </a:cubicBezTo>
                  <a:cubicBezTo>
                    <a:pt x="169" y="26"/>
                    <a:pt x="169" y="26"/>
                    <a:pt x="169" y="26"/>
                  </a:cubicBezTo>
                  <a:cubicBezTo>
                    <a:pt x="169" y="27"/>
                    <a:pt x="169"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7"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1" y="27"/>
                  </a:moveTo>
                  <a:cubicBezTo>
                    <a:pt x="162" y="27"/>
                    <a:pt x="162" y="27"/>
                    <a:pt x="163" y="27"/>
                  </a:cubicBezTo>
                  <a:cubicBezTo>
                    <a:pt x="164" y="27"/>
                    <a:pt x="164" y="27"/>
                    <a:pt x="164" y="26"/>
                  </a:cubicBezTo>
                  <a:cubicBezTo>
                    <a:pt x="163" y="26"/>
                    <a:pt x="163" y="26"/>
                    <a:pt x="162" y="26"/>
                  </a:cubicBezTo>
                  <a:cubicBezTo>
                    <a:pt x="161" y="25"/>
                    <a:pt x="161" y="25"/>
                    <a:pt x="160" y="25"/>
                  </a:cubicBezTo>
                  <a:cubicBezTo>
                    <a:pt x="160" y="26"/>
                    <a:pt x="160" y="26"/>
                    <a:pt x="160" y="26"/>
                  </a:cubicBezTo>
                  <a:cubicBezTo>
                    <a:pt x="160" y="26"/>
                    <a:pt x="161" y="26"/>
                    <a:pt x="161" y="26"/>
                  </a:cubicBezTo>
                  <a:cubicBezTo>
                    <a:pt x="161" y="26"/>
                    <a:pt x="161" y="26"/>
                    <a:pt x="162" y="26"/>
                  </a:cubicBezTo>
                  <a:cubicBezTo>
                    <a:pt x="162" y="26"/>
                    <a:pt x="162" y="26"/>
                    <a:pt x="161"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3" y="22"/>
                    <a:pt x="163" y="22"/>
                  </a:cubicBezTo>
                  <a:cubicBezTo>
                    <a:pt x="163" y="22"/>
                    <a:pt x="162" y="22"/>
                    <a:pt x="162" y="22"/>
                  </a:cubicBezTo>
                  <a:cubicBezTo>
                    <a:pt x="162" y="23"/>
                    <a:pt x="162" y="23"/>
                    <a:pt x="163" y="23"/>
                  </a:cubicBezTo>
                  <a:cubicBezTo>
                    <a:pt x="163" y="23"/>
                    <a:pt x="163" y="23"/>
                    <a:pt x="163" y="23"/>
                  </a:cubicBezTo>
                  <a:close/>
                  <a:moveTo>
                    <a:pt x="161" y="23"/>
                  </a:moveTo>
                  <a:cubicBezTo>
                    <a:pt x="162" y="22"/>
                    <a:pt x="162" y="21"/>
                    <a:pt x="162" y="21"/>
                  </a:cubicBezTo>
                  <a:cubicBezTo>
                    <a:pt x="162" y="20"/>
                    <a:pt x="163" y="20"/>
                    <a:pt x="163" y="19"/>
                  </a:cubicBezTo>
                  <a:cubicBezTo>
                    <a:pt x="162" y="19"/>
                    <a:pt x="162" y="19"/>
                    <a:pt x="161" y="20"/>
                  </a:cubicBezTo>
                  <a:cubicBezTo>
                    <a:pt x="161" y="20"/>
                    <a:pt x="161" y="20"/>
                    <a:pt x="160" y="21"/>
                  </a:cubicBezTo>
                  <a:cubicBezTo>
                    <a:pt x="160" y="21"/>
                    <a:pt x="160" y="21"/>
                    <a:pt x="160" y="22"/>
                  </a:cubicBezTo>
                  <a:cubicBezTo>
                    <a:pt x="160" y="22"/>
                    <a:pt x="161" y="23"/>
                    <a:pt x="161" y="23"/>
                  </a:cubicBezTo>
                  <a:close/>
                  <a:moveTo>
                    <a:pt x="165" y="20"/>
                  </a:moveTo>
                  <a:cubicBezTo>
                    <a:pt x="166" y="20"/>
                    <a:pt x="166" y="19"/>
                    <a:pt x="167" y="19"/>
                  </a:cubicBezTo>
                  <a:cubicBezTo>
                    <a:pt x="167" y="18"/>
                    <a:pt x="167" y="18"/>
                    <a:pt x="166" y="18"/>
                  </a:cubicBezTo>
                  <a:cubicBezTo>
                    <a:pt x="166" y="18"/>
                    <a:pt x="166" y="18"/>
                    <a:pt x="165" y="19"/>
                  </a:cubicBezTo>
                  <a:cubicBezTo>
                    <a:pt x="165" y="19"/>
                    <a:pt x="165" y="20"/>
                    <a:pt x="165" y="20"/>
                  </a:cubicBezTo>
                  <a:close/>
                  <a:moveTo>
                    <a:pt x="157" y="16"/>
                  </a:moveTo>
                  <a:cubicBezTo>
                    <a:pt x="158" y="16"/>
                    <a:pt x="158" y="16"/>
                    <a:pt x="159" y="16"/>
                  </a:cubicBezTo>
                  <a:cubicBezTo>
                    <a:pt x="159" y="16"/>
                    <a:pt x="159" y="16"/>
                    <a:pt x="159" y="15"/>
                  </a:cubicBezTo>
                  <a:lnTo>
                    <a:pt x="157" y="15"/>
                  </a:lnTo>
                  <a:lnTo>
                    <a:pt x="157"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8" y="11"/>
                    <a:pt x="29" y="11"/>
                    <a:pt x="29" y="11"/>
                  </a:cubicBezTo>
                  <a:cubicBezTo>
                    <a:pt x="29" y="11"/>
                    <a:pt x="30" y="10"/>
                    <a:pt x="30"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5" y="5"/>
                    <a:pt x="26" y="5"/>
                    <a:pt x="26" y="5"/>
                  </a:cubicBezTo>
                  <a:cubicBezTo>
                    <a:pt x="26" y="5"/>
                    <a:pt x="26" y="5"/>
                    <a:pt x="26" y="5"/>
                  </a:cubicBezTo>
                  <a:close/>
                  <a:moveTo>
                    <a:pt x="160" y="4"/>
                  </a:moveTo>
                  <a:cubicBezTo>
                    <a:pt x="162" y="4"/>
                    <a:pt x="163" y="4"/>
                    <a:pt x="164" y="3"/>
                  </a:cubicBezTo>
                  <a:cubicBezTo>
                    <a:pt x="163" y="4"/>
                    <a:pt x="163" y="4"/>
                    <a:pt x="162" y="3"/>
                  </a:cubicBezTo>
                  <a:cubicBezTo>
                    <a:pt x="161" y="3"/>
                    <a:pt x="161" y="4"/>
                    <a:pt x="160" y="4"/>
                  </a:cubicBezTo>
                  <a:close/>
                  <a:moveTo>
                    <a:pt x="151" y="4"/>
                  </a:moveTo>
                  <a:cubicBezTo>
                    <a:pt x="151" y="3"/>
                    <a:pt x="150"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1" y="4"/>
                    <a:pt x="151" y="4"/>
                  </a:cubicBezTo>
                  <a:close/>
                  <a:moveTo>
                    <a:pt x="168" y="3"/>
                  </a:moveTo>
                  <a:lnTo>
                    <a:pt x="168" y="3"/>
                  </a:lnTo>
                  <a:lnTo>
                    <a:pt x="169" y="2"/>
                  </a:lnTo>
                  <a:lnTo>
                    <a:pt x="168" y="2"/>
                  </a:lnTo>
                  <a:lnTo>
                    <a:pt x="168" y="3"/>
                  </a:lnTo>
                  <a:close/>
                  <a:moveTo>
                    <a:pt x="21" y="3"/>
                  </a:moveTo>
                  <a:cubicBezTo>
                    <a:pt x="21" y="3"/>
                    <a:pt x="21" y="3"/>
                    <a:pt x="22" y="3"/>
                  </a:cubicBezTo>
                  <a:cubicBezTo>
                    <a:pt x="22" y="3"/>
                    <a:pt x="22" y="2"/>
                    <a:pt x="22" y="2"/>
                  </a:cubicBezTo>
                  <a:lnTo>
                    <a:pt x="20"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4"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8" y="3"/>
                  </a:cubicBezTo>
                  <a:cubicBezTo>
                    <a:pt x="49" y="2"/>
                    <a:pt x="49" y="2"/>
                    <a:pt x="49" y="1"/>
                  </a:cubicBezTo>
                  <a:cubicBezTo>
                    <a:pt x="48"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2"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5" y="3"/>
                  </a:cubicBezTo>
                  <a:cubicBezTo>
                    <a:pt x="106" y="2"/>
                    <a:pt x="106" y="2"/>
                    <a:pt x="106" y="1"/>
                  </a:cubicBezTo>
                  <a:cubicBezTo>
                    <a:pt x="105"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0" y="4"/>
                    <a:pt x="110" y="4"/>
                    <a:pt x="110" y="4"/>
                  </a:cubicBezTo>
                  <a:cubicBezTo>
                    <a:pt x="111" y="4"/>
                    <a:pt x="111" y="5"/>
                    <a:pt x="111" y="6"/>
                  </a:cubicBezTo>
                  <a:cubicBezTo>
                    <a:pt x="111" y="6"/>
                    <a:pt x="111" y="7"/>
                    <a:pt x="111" y="8"/>
                  </a:cubicBezTo>
                  <a:cubicBezTo>
                    <a:pt x="112" y="8"/>
                    <a:pt x="113" y="8"/>
                    <a:pt x="113" y="7"/>
                  </a:cubicBezTo>
                  <a:cubicBezTo>
                    <a:pt x="113" y="6"/>
                    <a:pt x="113" y="6"/>
                    <a:pt x="113" y="5"/>
                  </a:cubicBezTo>
                  <a:cubicBezTo>
                    <a:pt x="114" y="5"/>
                    <a:pt x="115" y="5"/>
                    <a:pt x="116" y="6"/>
                  </a:cubicBezTo>
                  <a:cubicBezTo>
                    <a:pt x="116" y="6"/>
                    <a:pt x="117" y="7"/>
                    <a:pt x="118" y="7"/>
                  </a:cubicBezTo>
                  <a:cubicBezTo>
                    <a:pt x="118" y="7"/>
                    <a:pt x="118" y="7"/>
                    <a:pt x="118" y="6"/>
                  </a:cubicBezTo>
                  <a:cubicBezTo>
                    <a:pt x="119" y="6"/>
                    <a:pt x="119" y="5"/>
                    <a:pt x="119" y="5"/>
                  </a:cubicBezTo>
                  <a:cubicBezTo>
                    <a:pt x="119" y="5"/>
                    <a:pt x="120" y="5"/>
                    <a:pt x="120" y="5"/>
                  </a:cubicBezTo>
                  <a:cubicBezTo>
                    <a:pt x="120" y="5"/>
                    <a:pt x="120" y="5"/>
                    <a:pt x="121" y="5"/>
                  </a:cubicBezTo>
                  <a:cubicBezTo>
                    <a:pt x="121" y="6"/>
                    <a:pt x="121" y="6"/>
                    <a:pt x="120" y="7"/>
                  </a:cubicBezTo>
                  <a:cubicBezTo>
                    <a:pt x="120" y="7"/>
                    <a:pt x="120" y="7"/>
                    <a:pt x="119" y="7"/>
                  </a:cubicBezTo>
                  <a:cubicBezTo>
                    <a:pt x="119" y="7"/>
                    <a:pt x="118" y="7"/>
                    <a:pt x="117" y="7"/>
                  </a:cubicBezTo>
                  <a:cubicBezTo>
                    <a:pt x="117" y="7"/>
                    <a:pt x="116" y="7"/>
                    <a:pt x="116" y="7"/>
                  </a:cubicBezTo>
                  <a:cubicBezTo>
                    <a:pt x="115" y="8"/>
                    <a:pt x="115" y="8"/>
                    <a:pt x="114" y="9"/>
                  </a:cubicBezTo>
                  <a:cubicBezTo>
                    <a:pt x="114" y="9"/>
                    <a:pt x="114" y="10"/>
                    <a:pt x="114" y="11"/>
                  </a:cubicBezTo>
                  <a:cubicBezTo>
                    <a:pt x="113" y="11"/>
                    <a:pt x="111" y="11"/>
                    <a:pt x="110"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2">
              <a:extLst>
                <a:ext uri="{FF2B5EF4-FFF2-40B4-BE49-F238E27FC236}">
                  <a16:creationId xmlns:a16="http://schemas.microsoft.com/office/drawing/2014/main" id="{6B3A1E39-A940-4C09-B334-4AAA4483CFB7}"/>
                </a:ext>
              </a:extLst>
            </p:cNvPr>
            <p:cNvSpPr>
              <a:spLocks noEditPoints="1"/>
            </p:cNvSpPr>
            <p:nvPr/>
          </p:nvSpPr>
          <p:spPr bwMode="auto">
            <a:xfrm>
              <a:off x="4170673" y="3086699"/>
              <a:ext cx="46559" cy="177767"/>
            </a:xfrm>
            <a:custGeom>
              <a:avLst/>
              <a:gdLst>
                <a:gd name="T0" fmla="*/ 2 w 56"/>
                <a:gd name="T1" fmla="*/ 6 h 213"/>
                <a:gd name="T2" fmla="*/ 2 w 56"/>
                <a:gd name="T3" fmla="*/ 191 h 213"/>
                <a:gd name="T4" fmla="*/ 5 w 56"/>
                <a:gd name="T5" fmla="*/ 197 h 213"/>
                <a:gd name="T6" fmla="*/ 9 w 56"/>
                <a:gd name="T7" fmla="*/ 194 h 213"/>
                <a:gd name="T8" fmla="*/ 15 w 56"/>
                <a:gd name="T9" fmla="*/ 197 h 213"/>
                <a:gd name="T10" fmla="*/ 5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1 w 56"/>
                <a:gd name="T25" fmla="*/ 211 h 213"/>
                <a:gd name="T26" fmla="*/ 3 w 56"/>
                <a:gd name="T27" fmla="*/ 210 h 213"/>
                <a:gd name="T28" fmla="*/ 6 w 56"/>
                <a:gd name="T29" fmla="*/ 207 h 213"/>
                <a:gd name="T30" fmla="*/ 8 w 56"/>
                <a:gd name="T31" fmla="*/ 203 h 213"/>
                <a:gd name="T32" fmla="*/ 13 w 56"/>
                <a:gd name="T33" fmla="*/ 208 h 213"/>
                <a:gd name="T34" fmla="*/ 20 w 56"/>
                <a:gd name="T35" fmla="*/ 207 h 213"/>
                <a:gd name="T36" fmla="*/ 37 w 56"/>
                <a:gd name="T37" fmla="*/ 202 h 213"/>
                <a:gd name="T38" fmla="*/ 44 w 56"/>
                <a:gd name="T39" fmla="*/ 197 h 213"/>
                <a:gd name="T40" fmla="*/ 30 w 56"/>
                <a:gd name="T41" fmla="*/ 198 h 213"/>
                <a:gd name="T42" fmla="*/ 17 w 56"/>
                <a:gd name="T43" fmla="*/ 191 h 213"/>
                <a:gd name="T44" fmla="*/ 1 w 56"/>
                <a:gd name="T45" fmla="*/ 48 h 213"/>
                <a:gd name="T46" fmla="*/ 3 w 56"/>
                <a:gd name="T47" fmla="*/ 18 h 213"/>
                <a:gd name="T48" fmla="*/ 6 w 56"/>
                <a:gd name="T49" fmla="*/ 13 h 213"/>
                <a:gd name="T50" fmla="*/ 14 w 56"/>
                <a:gd name="T51" fmla="*/ 1 h 213"/>
                <a:gd name="T52" fmla="*/ 24 w 56"/>
                <a:gd name="T53" fmla="*/ 2 h 213"/>
                <a:gd name="T54" fmla="*/ 38 w 56"/>
                <a:gd name="T55" fmla="*/ 3 h 213"/>
                <a:gd name="T56" fmla="*/ 34 w 56"/>
                <a:gd name="T57" fmla="*/ 2 h 213"/>
                <a:gd name="T58" fmla="*/ 25 w 56"/>
                <a:gd name="T59" fmla="*/ 6 h 213"/>
                <a:gd name="T60" fmla="*/ 28 w 56"/>
                <a:gd name="T61" fmla="*/ 5 h 213"/>
                <a:gd name="T62" fmla="*/ 43 w 56"/>
                <a:gd name="T63" fmla="*/ 7 h 213"/>
                <a:gd name="T64" fmla="*/ 54 w 56"/>
                <a:gd name="T65" fmla="*/ 7 h 213"/>
                <a:gd name="T66" fmla="*/ 17 w 56"/>
                <a:gd name="T67" fmla="*/ 9 h 213"/>
                <a:gd name="T68" fmla="*/ 51 w 56"/>
                <a:gd name="T69" fmla="*/ 9 h 213"/>
                <a:gd name="T70" fmla="*/ 23 w 56"/>
                <a:gd name="T71" fmla="*/ 13 h 213"/>
                <a:gd name="T72" fmla="*/ 3 w 56"/>
                <a:gd name="T73" fmla="*/ 10 h 213"/>
                <a:gd name="T74" fmla="*/ 17 w 56"/>
                <a:gd name="T75" fmla="*/ 11 h 213"/>
                <a:gd name="T76" fmla="*/ 26 w 56"/>
                <a:gd name="T77" fmla="*/ 12 h 213"/>
                <a:gd name="T78" fmla="*/ 18 w 56"/>
                <a:gd name="T79" fmla="*/ 13 h 213"/>
                <a:gd name="T80" fmla="*/ 50 w 56"/>
                <a:gd name="T81" fmla="*/ 13 h 213"/>
                <a:gd name="T82" fmla="*/ 20 w 56"/>
                <a:gd name="T83" fmla="*/ 14 h 213"/>
                <a:gd name="T84" fmla="*/ 26 w 56"/>
                <a:gd name="T85" fmla="*/ 16 h 213"/>
                <a:gd name="T86" fmla="*/ 13 w 56"/>
                <a:gd name="T87" fmla="*/ 18 h 213"/>
                <a:gd name="T88" fmla="*/ 5 w 56"/>
                <a:gd name="T89" fmla="*/ 19 h 213"/>
                <a:gd name="T90" fmla="*/ 38 w 56"/>
                <a:gd name="T91" fmla="*/ 23 h 213"/>
                <a:gd name="T92" fmla="*/ 32 w 56"/>
                <a:gd name="T93" fmla="*/ 20 h 213"/>
                <a:gd name="T94" fmla="*/ 28 w 56"/>
                <a:gd name="T95" fmla="*/ 27 h 213"/>
                <a:gd name="T96" fmla="*/ 4 w 56"/>
                <a:gd name="T97" fmla="*/ 31 h 213"/>
                <a:gd name="T98" fmla="*/ 3 w 56"/>
                <a:gd name="T99" fmla="*/ 30 h 213"/>
                <a:gd name="T100" fmla="*/ 5 w 56"/>
                <a:gd name="T101" fmla="*/ 40 h 213"/>
                <a:gd name="T102" fmla="*/ 7 w 56"/>
                <a:gd name="T103" fmla="*/ 142 h 213"/>
                <a:gd name="T104" fmla="*/ 19 w 56"/>
                <a:gd name="T105" fmla="*/ 153 h 213"/>
                <a:gd name="T106" fmla="*/ 53 w 56"/>
                <a:gd name="T107" fmla="*/ 158 h 213"/>
                <a:gd name="T108" fmla="*/ 34 w 56"/>
                <a:gd name="T109" fmla="*/ 171 h 213"/>
                <a:gd name="T110" fmla="*/ 20 w 56"/>
                <a:gd name="T111" fmla="*/ 188 h 213"/>
                <a:gd name="T112" fmla="*/ 35 w 56"/>
                <a:gd name="T113" fmla="*/ 194 h 213"/>
                <a:gd name="T114" fmla="*/ 45 w 56"/>
                <a:gd name="T115" fmla="*/ 203 h 213"/>
                <a:gd name="T116" fmla="*/ 39 w 56"/>
                <a:gd name="T117" fmla="*/ 208 h 213"/>
                <a:gd name="T118" fmla="*/ 33 w 56"/>
                <a:gd name="T119" fmla="*/ 210 h 213"/>
                <a:gd name="T120" fmla="*/ 12 w 56"/>
                <a:gd name="T121" fmla="*/ 196 h 213"/>
                <a:gd name="T122" fmla="*/ 24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6" y="2"/>
                  </a:moveTo>
                  <a:cubicBezTo>
                    <a:pt x="54" y="2"/>
                    <a:pt x="53" y="2"/>
                    <a:pt x="52" y="2"/>
                  </a:cubicBezTo>
                  <a:cubicBezTo>
                    <a:pt x="52" y="1"/>
                    <a:pt x="51" y="2"/>
                    <a:pt x="50" y="2"/>
                  </a:cubicBezTo>
                  <a:cubicBezTo>
                    <a:pt x="49" y="2"/>
                    <a:pt x="48" y="2"/>
                    <a:pt x="48" y="3"/>
                  </a:cubicBezTo>
                  <a:cubicBezTo>
                    <a:pt x="47" y="3"/>
                    <a:pt x="47" y="3"/>
                    <a:pt x="47" y="2"/>
                  </a:cubicBezTo>
                  <a:cubicBezTo>
                    <a:pt x="46" y="3"/>
                    <a:pt x="46" y="3"/>
                    <a:pt x="46" y="3"/>
                  </a:cubicBezTo>
                  <a:cubicBezTo>
                    <a:pt x="47" y="3"/>
                    <a:pt x="47" y="3"/>
                    <a:pt x="47" y="3"/>
                  </a:cubicBezTo>
                  <a:cubicBezTo>
                    <a:pt x="47" y="3"/>
                    <a:pt x="47" y="3"/>
                    <a:pt x="48" y="4"/>
                  </a:cubicBezTo>
                  <a:cubicBezTo>
                    <a:pt x="48" y="4"/>
                    <a:pt x="48" y="4"/>
                    <a:pt x="47" y="4"/>
                  </a:cubicBezTo>
                  <a:cubicBezTo>
                    <a:pt x="49" y="4"/>
                    <a:pt x="50" y="4"/>
                    <a:pt x="51" y="4"/>
                  </a:cubicBezTo>
                  <a:cubicBezTo>
                    <a:pt x="53" y="3"/>
                    <a:pt x="54" y="3"/>
                    <a:pt x="56" y="3"/>
                  </a:cubicBezTo>
                  <a:lnTo>
                    <a:pt x="56" y="2"/>
                  </a:lnTo>
                  <a:close/>
                  <a:moveTo>
                    <a:pt x="2" y="6"/>
                  </a:moveTo>
                  <a:cubicBezTo>
                    <a:pt x="2" y="6"/>
                    <a:pt x="2" y="7"/>
                    <a:pt x="2" y="7"/>
                  </a:cubicBezTo>
                  <a:cubicBezTo>
                    <a:pt x="1" y="7"/>
                    <a:pt x="1" y="7"/>
                    <a:pt x="1" y="7"/>
                  </a:cubicBezTo>
                  <a:cubicBezTo>
                    <a:pt x="1" y="6"/>
                    <a:pt x="1" y="6"/>
                    <a:pt x="1" y="6"/>
                  </a:cubicBezTo>
                  <a:cubicBezTo>
                    <a:pt x="1" y="6"/>
                    <a:pt x="2" y="6"/>
                    <a:pt x="2" y="6"/>
                  </a:cubicBezTo>
                  <a:close/>
                  <a:moveTo>
                    <a:pt x="1" y="191"/>
                  </a:moveTo>
                  <a:cubicBezTo>
                    <a:pt x="2" y="191"/>
                    <a:pt x="1" y="191"/>
                    <a:pt x="1" y="191"/>
                  </a:cubicBezTo>
                  <a:cubicBezTo>
                    <a:pt x="1" y="191"/>
                    <a:pt x="1" y="191"/>
                    <a:pt x="1" y="191"/>
                  </a:cubicBezTo>
                  <a:cubicBezTo>
                    <a:pt x="1" y="191"/>
                    <a:pt x="1" y="191"/>
                    <a:pt x="1" y="191"/>
                  </a:cubicBezTo>
                  <a:cubicBezTo>
                    <a:pt x="1" y="190"/>
                    <a:pt x="1" y="190"/>
                    <a:pt x="1" y="191"/>
                  </a:cubicBezTo>
                  <a:close/>
                  <a:moveTo>
                    <a:pt x="4" y="192"/>
                  </a:moveTo>
                  <a:cubicBezTo>
                    <a:pt x="5" y="192"/>
                    <a:pt x="5" y="191"/>
                    <a:pt x="5" y="191"/>
                  </a:cubicBezTo>
                  <a:cubicBezTo>
                    <a:pt x="6" y="191"/>
                    <a:pt x="6" y="191"/>
                    <a:pt x="7" y="191"/>
                  </a:cubicBezTo>
                  <a:cubicBezTo>
                    <a:pt x="7" y="191"/>
                    <a:pt x="8" y="192"/>
                    <a:pt x="8" y="192"/>
                  </a:cubicBezTo>
                  <a:cubicBezTo>
                    <a:pt x="8" y="192"/>
                    <a:pt x="8" y="193"/>
                    <a:pt x="8" y="193"/>
                  </a:cubicBezTo>
                  <a:cubicBezTo>
                    <a:pt x="8" y="193"/>
                    <a:pt x="7" y="193"/>
                    <a:pt x="7" y="193"/>
                  </a:cubicBezTo>
                  <a:cubicBezTo>
                    <a:pt x="6" y="192"/>
                    <a:pt x="5" y="192"/>
                    <a:pt x="4" y="192"/>
                  </a:cubicBezTo>
                  <a:close/>
                  <a:moveTo>
                    <a:pt x="1" y="194"/>
                  </a:moveTo>
                  <a:cubicBezTo>
                    <a:pt x="1" y="194"/>
                    <a:pt x="1" y="193"/>
                    <a:pt x="1" y="193"/>
                  </a:cubicBezTo>
                  <a:cubicBezTo>
                    <a:pt x="1" y="193"/>
                    <a:pt x="1" y="193"/>
                    <a:pt x="2" y="193"/>
                  </a:cubicBezTo>
                  <a:cubicBezTo>
                    <a:pt x="2" y="193"/>
                    <a:pt x="2" y="192"/>
                    <a:pt x="2" y="192"/>
                  </a:cubicBezTo>
                  <a:cubicBezTo>
                    <a:pt x="2" y="192"/>
                    <a:pt x="2" y="192"/>
                    <a:pt x="2" y="191"/>
                  </a:cubicBezTo>
                  <a:cubicBezTo>
                    <a:pt x="3" y="191"/>
                    <a:pt x="4" y="191"/>
                    <a:pt x="3" y="192"/>
                  </a:cubicBezTo>
                  <a:cubicBezTo>
                    <a:pt x="3" y="193"/>
                    <a:pt x="3" y="193"/>
                    <a:pt x="3" y="194"/>
                  </a:cubicBezTo>
                  <a:cubicBezTo>
                    <a:pt x="4" y="194"/>
                    <a:pt x="5" y="194"/>
                    <a:pt x="6" y="194"/>
                  </a:cubicBezTo>
                  <a:cubicBezTo>
                    <a:pt x="6" y="194"/>
                    <a:pt x="7" y="194"/>
                    <a:pt x="7" y="195"/>
                  </a:cubicBezTo>
                  <a:cubicBezTo>
                    <a:pt x="8" y="195"/>
                    <a:pt x="9" y="195"/>
                    <a:pt x="9" y="195"/>
                  </a:cubicBezTo>
                  <a:cubicBezTo>
                    <a:pt x="9" y="195"/>
                    <a:pt x="10" y="195"/>
                    <a:pt x="10" y="195"/>
                  </a:cubicBezTo>
                  <a:lnTo>
                    <a:pt x="10" y="197"/>
                  </a:lnTo>
                  <a:cubicBezTo>
                    <a:pt x="10" y="197"/>
                    <a:pt x="9" y="197"/>
                    <a:pt x="9" y="197"/>
                  </a:cubicBezTo>
                  <a:cubicBezTo>
                    <a:pt x="8" y="197"/>
                    <a:pt x="8" y="197"/>
                    <a:pt x="7" y="198"/>
                  </a:cubicBezTo>
                  <a:cubicBezTo>
                    <a:pt x="7" y="198"/>
                    <a:pt x="7" y="197"/>
                    <a:pt x="7" y="197"/>
                  </a:cubicBezTo>
                  <a:cubicBezTo>
                    <a:pt x="7" y="197"/>
                    <a:pt x="7" y="196"/>
                    <a:pt x="7" y="196"/>
                  </a:cubicBezTo>
                  <a:cubicBezTo>
                    <a:pt x="7" y="195"/>
                    <a:pt x="6" y="195"/>
                    <a:pt x="6" y="195"/>
                  </a:cubicBezTo>
                  <a:cubicBezTo>
                    <a:pt x="5" y="195"/>
                    <a:pt x="4" y="195"/>
                    <a:pt x="3" y="195"/>
                  </a:cubicBezTo>
                  <a:cubicBezTo>
                    <a:pt x="3" y="196"/>
                    <a:pt x="3" y="196"/>
                    <a:pt x="3" y="196"/>
                  </a:cubicBezTo>
                  <a:cubicBezTo>
                    <a:pt x="4" y="196"/>
                    <a:pt x="4" y="196"/>
                    <a:pt x="4" y="196"/>
                  </a:cubicBezTo>
                  <a:cubicBezTo>
                    <a:pt x="4" y="196"/>
                    <a:pt x="5" y="196"/>
                    <a:pt x="5" y="196"/>
                  </a:cubicBezTo>
                  <a:cubicBezTo>
                    <a:pt x="5" y="197"/>
                    <a:pt x="5" y="197"/>
                    <a:pt x="5" y="197"/>
                  </a:cubicBezTo>
                  <a:lnTo>
                    <a:pt x="2" y="197"/>
                  </a:lnTo>
                  <a:cubicBezTo>
                    <a:pt x="1" y="197"/>
                    <a:pt x="1" y="198"/>
                    <a:pt x="2" y="198"/>
                  </a:cubicBezTo>
                  <a:cubicBezTo>
                    <a:pt x="2" y="198"/>
                    <a:pt x="2" y="198"/>
                    <a:pt x="1" y="199"/>
                  </a:cubicBezTo>
                  <a:cubicBezTo>
                    <a:pt x="1" y="198"/>
                    <a:pt x="1" y="198"/>
                    <a:pt x="1" y="197"/>
                  </a:cubicBezTo>
                  <a:cubicBezTo>
                    <a:pt x="1" y="196"/>
                    <a:pt x="2" y="196"/>
                    <a:pt x="2" y="196"/>
                  </a:cubicBezTo>
                  <a:cubicBezTo>
                    <a:pt x="2" y="196"/>
                    <a:pt x="2" y="195"/>
                    <a:pt x="2" y="195"/>
                  </a:cubicBezTo>
                  <a:cubicBezTo>
                    <a:pt x="2" y="195"/>
                    <a:pt x="2" y="195"/>
                    <a:pt x="1" y="195"/>
                  </a:cubicBezTo>
                  <a:cubicBezTo>
                    <a:pt x="1" y="195"/>
                    <a:pt x="1" y="195"/>
                    <a:pt x="1" y="195"/>
                  </a:cubicBezTo>
                  <a:cubicBezTo>
                    <a:pt x="1" y="195"/>
                    <a:pt x="1" y="194"/>
                    <a:pt x="1" y="194"/>
                  </a:cubicBezTo>
                  <a:close/>
                  <a:moveTo>
                    <a:pt x="22" y="193"/>
                  </a:moveTo>
                  <a:cubicBezTo>
                    <a:pt x="23" y="192"/>
                    <a:pt x="24" y="192"/>
                    <a:pt x="24" y="193"/>
                  </a:cubicBezTo>
                  <a:cubicBezTo>
                    <a:pt x="25" y="194"/>
                    <a:pt x="25" y="195"/>
                    <a:pt x="26" y="196"/>
                  </a:cubicBezTo>
                  <a:cubicBezTo>
                    <a:pt x="25" y="195"/>
                    <a:pt x="24" y="195"/>
                    <a:pt x="24" y="195"/>
                  </a:cubicBezTo>
                  <a:cubicBezTo>
                    <a:pt x="23" y="194"/>
                    <a:pt x="22" y="194"/>
                    <a:pt x="22" y="193"/>
                  </a:cubicBezTo>
                  <a:close/>
                  <a:moveTo>
                    <a:pt x="10" y="193"/>
                  </a:moveTo>
                  <a:cubicBezTo>
                    <a:pt x="10" y="194"/>
                    <a:pt x="10" y="194"/>
                    <a:pt x="10" y="194"/>
                  </a:cubicBezTo>
                  <a:cubicBezTo>
                    <a:pt x="10" y="194"/>
                    <a:pt x="10" y="194"/>
                    <a:pt x="9" y="194"/>
                  </a:cubicBezTo>
                  <a:cubicBezTo>
                    <a:pt x="9" y="194"/>
                    <a:pt x="10" y="194"/>
                    <a:pt x="10" y="194"/>
                  </a:cubicBezTo>
                  <a:cubicBezTo>
                    <a:pt x="10" y="194"/>
                    <a:pt x="10" y="194"/>
                    <a:pt x="10" y="193"/>
                  </a:cubicBezTo>
                  <a:close/>
                  <a:moveTo>
                    <a:pt x="13" y="194"/>
                  </a:moveTo>
                  <a:lnTo>
                    <a:pt x="14" y="194"/>
                  </a:lnTo>
                  <a:lnTo>
                    <a:pt x="14" y="195"/>
                  </a:lnTo>
                  <a:lnTo>
                    <a:pt x="13" y="195"/>
                  </a:lnTo>
                  <a:lnTo>
                    <a:pt x="13" y="194"/>
                  </a:lnTo>
                  <a:close/>
                  <a:moveTo>
                    <a:pt x="18" y="195"/>
                  </a:moveTo>
                  <a:cubicBezTo>
                    <a:pt x="18" y="196"/>
                    <a:pt x="17" y="196"/>
                    <a:pt x="17" y="196"/>
                  </a:cubicBezTo>
                  <a:cubicBezTo>
                    <a:pt x="17" y="195"/>
                    <a:pt x="17" y="195"/>
                    <a:pt x="18" y="195"/>
                  </a:cubicBezTo>
                  <a:close/>
                  <a:moveTo>
                    <a:pt x="40" y="196"/>
                  </a:moveTo>
                  <a:cubicBezTo>
                    <a:pt x="40" y="196"/>
                    <a:pt x="40" y="196"/>
                    <a:pt x="40" y="196"/>
                  </a:cubicBezTo>
                  <a:cubicBezTo>
                    <a:pt x="40" y="195"/>
                    <a:pt x="40" y="195"/>
                    <a:pt x="40" y="195"/>
                  </a:cubicBezTo>
                  <a:cubicBezTo>
                    <a:pt x="41" y="195"/>
                    <a:pt x="41" y="196"/>
                    <a:pt x="41" y="197"/>
                  </a:cubicBezTo>
                  <a:cubicBezTo>
                    <a:pt x="41" y="197"/>
                    <a:pt x="41" y="197"/>
                    <a:pt x="40" y="196"/>
                  </a:cubicBezTo>
                  <a:cubicBezTo>
                    <a:pt x="40" y="196"/>
                    <a:pt x="40" y="196"/>
                    <a:pt x="40" y="196"/>
                  </a:cubicBezTo>
                  <a:close/>
                  <a:moveTo>
                    <a:pt x="15" y="197"/>
                  </a:moveTo>
                  <a:cubicBezTo>
                    <a:pt x="14" y="197"/>
                    <a:pt x="14" y="197"/>
                    <a:pt x="14" y="197"/>
                  </a:cubicBezTo>
                  <a:cubicBezTo>
                    <a:pt x="14" y="196"/>
                    <a:pt x="14" y="196"/>
                    <a:pt x="14" y="196"/>
                  </a:cubicBezTo>
                  <a:cubicBezTo>
                    <a:pt x="15" y="196"/>
                    <a:pt x="15" y="196"/>
                    <a:pt x="15" y="196"/>
                  </a:cubicBezTo>
                  <a:cubicBezTo>
                    <a:pt x="15" y="196"/>
                    <a:pt x="15" y="196"/>
                    <a:pt x="15" y="197"/>
                  </a:cubicBezTo>
                  <a:cubicBezTo>
                    <a:pt x="15" y="197"/>
                    <a:pt x="15" y="197"/>
                    <a:pt x="15" y="197"/>
                  </a:cubicBezTo>
                  <a:close/>
                  <a:moveTo>
                    <a:pt x="17" y="197"/>
                  </a:moveTo>
                  <a:cubicBezTo>
                    <a:pt x="17" y="197"/>
                    <a:pt x="17" y="197"/>
                    <a:pt x="17" y="197"/>
                  </a:cubicBezTo>
                  <a:cubicBezTo>
                    <a:pt x="17" y="197"/>
                    <a:pt x="16" y="198"/>
                    <a:pt x="16" y="198"/>
                  </a:cubicBezTo>
                  <a:cubicBezTo>
                    <a:pt x="16" y="197"/>
                    <a:pt x="16" y="197"/>
                    <a:pt x="17" y="197"/>
                  </a:cubicBezTo>
                  <a:cubicBezTo>
                    <a:pt x="17" y="197"/>
                    <a:pt x="17" y="197"/>
                    <a:pt x="17" y="197"/>
                  </a:cubicBezTo>
                  <a:close/>
                  <a:moveTo>
                    <a:pt x="3" y="198"/>
                  </a:moveTo>
                  <a:cubicBezTo>
                    <a:pt x="3" y="198"/>
                    <a:pt x="4" y="198"/>
                    <a:pt x="4" y="199"/>
                  </a:cubicBezTo>
                  <a:cubicBezTo>
                    <a:pt x="5" y="199"/>
                    <a:pt x="5" y="199"/>
                    <a:pt x="5" y="199"/>
                  </a:cubicBezTo>
                  <a:cubicBezTo>
                    <a:pt x="6" y="199"/>
                    <a:pt x="6" y="199"/>
                    <a:pt x="6" y="199"/>
                  </a:cubicBezTo>
                  <a:cubicBezTo>
                    <a:pt x="7" y="199"/>
                    <a:pt x="7" y="200"/>
                    <a:pt x="7" y="200"/>
                  </a:cubicBezTo>
                  <a:cubicBezTo>
                    <a:pt x="6" y="201"/>
                    <a:pt x="6" y="200"/>
                    <a:pt x="5" y="200"/>
                  </a:cubicBezTo>
                  <a:cubicBezTo>
                    <a:pt x="5" y="200"/>
                    <a:pt x="5" y="200"/>
                    <a:pt x="5" y="200"/>
                  </a:cubicBezTo>
                  <a:cubicBezTo>
                    <a:pt x="4" y="200"/>
                    <a:pt x="4" y="199"/>
                    <a:pt x="4" y="199"/>
                  </a:cubicBezTo>
                  <a:cubicBezTo>
                    <a:pt x="3" y="199"/>
                    <a:pt x="3" y="199"/>
                    <a:pt x="2" y="199"/>
                  </a:cubicBezTo>
                  <a:cubicBezTo>
                    <a:pt x="2" y="199"/>
                    <a:pt x="2" y="199"/>
                    <a:pt x="3"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9" y="200"/>
                    <a:pt x="19" y="200"/>
                    <a:pt x="19" y="199"/>
                  </a:cubicBezTo>
                  <a:lnTo>
                    <a:pt x="20" y="199"/>
                  </a:lnTo>
                  <a:cubicBezTo>
                    <a:pt x="20" y="200"/>
                    <a:pt x="20" y="200"/>
                    <a:pt x="20" y="200"/>
                  </a:cubicBezTo>
                  <a:cubicBezTo>
                    <a:pt x="19" y="200"/>
                    <a:pt x="19" y="200"/>
                    <a:pt x="19" y="201"/>
                  </a:cubicBezTo>
                  <a:lnTo>
                    <a:pt x="18" y="201"/>
                  </a:lnTo>
                  <a:close/>
                  <a:moveTo>
                    <a:pt x="40" y="200"/>
                  </a:moveTo>
                  <a:cubicBezTo>
                    <a:pt x="40" y="201"/>
                    <a:pt x="40" y="201"/>
                    <a:pt x="40" y="201"/>
                  </a:cubicBezTo>
                  <a:cubicBezTo>
                    <a:pt x="39" y="201"/>
                    <a:pt x="39" y="200"/>
                    <a:pt x="39" y="200"/>
                  </a:cubicBezTo>
                  <a:cubicBezTo>
                    <a:pt x="39" y="200"/>
                    <a:pt x="39" y="200"/>
                    <a:pt x="40" y="200"/>
                  </a:cubicBezTo>
                  <a:cubicBezTo>
                    <a:pt x="40" y="200"/>
                    <a:pt x="40" y="200"/>
                    <a:pt x="40" y="200"/>
                  </a:cubicBezTo>
                  <a:close/>
                  <a:moveTo>
                    <a:pt x="2" y="200"/>
                  </a:moveTo>
                  <a:cubicBezTo>
                    <a:pt x="2" y="200"/>
                    <a:pt x="2" y="201"/>
                    <a:pt x="1" y="201"/>
                  </a:cubicBezTo>
                  <a:cubicBezTo>
                    <a:pt x="1" y="201"/>
                    <a:pt x="1" y="201"/>
                    <a:pt x="1" y="201"/>
                  </a:cubicBezTo>
                  <a:cubicBezTo>
                    <a:pt x="1" y="200"/>
                    <a:pt x="1" y="200"/>
                    <a:pt x="1" y="200"/>
                  </a:cubicBezTo>
                  <a:cubicBezTo>
                    <a:pt x="1" y="200"/>
                    <a:pt x="2" y="200"/>
                    <a:pt x="2" y="200"/>
                  </a:cubicBezTo>
                  <a:close/>
                  <a:moveTo>
                    <a:pt x="20" y="202"/>
                  </a:moveTo>
                  <a:cubicBezTo>
                    <a:pt x="20" y="202"/>
                    <a:pt x="20" y="202"/>
                    <a:pt x="20" y="202"/>
                  </a:cubicBezTo>
                  <a:cubicBezTo>
                    <a:pt x="20" y="202"/>
                    <a:pt x="20" y="202"/>
                    <a:pt x="20" y="202"/>
                  </a:cubicBezTo>
                  <a:cubicBezTo>
                    <a:pt x="19" y="202"/>
                    <a:pt x="19" y="202"/>
                    <a:pt x="20" y="202"/>
                  </a:cubicBezTo>
                  <a:cubicBezTo>
                    <a:pt x="20" y="202"/>
                    <a:pt x="20" y="202"/>
                    <a:pt x="20" y="202"/>
                  </a:cubicBezTo>
                  <a:close/>
                  <a:moveTo>
                    <a:pt x="2" y="204"/>
                  </a:moveTo>
                  <a:cubicBezTo>
                    <a:pt x="1" y="204"/>
                    <a:pt x="1" y="204"/>
                    <a:pt x="1" y="203"/>
                  </a:cubicBezTo>
                  <a:cubicBezTo>
                    <a:pt x="1"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5" y="203"/>
                    <a:pt x="5" y="203"/>
                  </a:cubicBezTo>
                  <a:cubicBezTo>
                    <a:pt x="5" y="203"/>
                    <a:pt x="5" y="203"/>
                    <a:pt x="6" y="202"/>
                  </a:cubicBezTo>
                  <a:cubicBezTo>
                    <a:pt x="6" y="203"/>
                    <a:pt x="6" y="203"/>
                    <a:pt x="6" y="203"/>
                  </a:cubicBezTo>
                  <a:cubicBezTo>
                    <a:pt x="6" y="203"/>
                    <a:pt x="6" y="203"/>
                    <a:pt x="6" y="203"/>
                  </a:cubicBezTo>
                  <a:cubicBezTo>
                    <a:pt x="6" y="204"/>
                    <a:pt x="6"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4" y="204"/>
                    <a:pt x="14" y="204"/>
                    <a:pt x="13" y="204"/>
                  </a:cubicBezTo>
                  <a:cubicBezTo>
                    <a:pt x="13" y="204"/>
                    <a:pt x="13" y="204"/>
                    <a:pt x="14" y="204"/>
                  </a:cubicBezTo>
                  <a:cubicBezTo>
                    <a:pt x="14" y="204"/>
                    <a:pt x="14" y="204"/>
                    <a:pt x="14" y="204"/>
                  </a:cubicBezTo>
                  <a:close/>
                  <a:moveTo>
                    <a:pt x="3" y="209"/>
                  </a:moveTo>
                  <a:cubicBezTo>
                    <a:pt x="3" y="209"/>
                    <a:pt x="2" y="208"/>
                    <a:pt x="1" y="208"/>
                  </a:cubicBezTo>
                  <a:cubicBezTo>
                    <a:pt x="1" y="208"/>
                    <a:pt x="1" y="208"/>
                    <a:pt x="1" y="207"/>
                  </a:cubicBezTo>
                  <a:cubicBezTo>
                    <a:pt x="1" y="207"/>
                    <a:pt x="2" y="207"/>
                    <a:pt x="3" y="207"/>
                  </a:cubicBezTo>
                  <a:cubicBezTo>
                    <a:pt x="3" y="207"/>
                    <a:pt x="3" y="208"/>
                    <a:pt x="3" y="209"/>
                  </a:cubicBezTo>
                  <a:close/>
                  <a:moveTo>
                    <a:pt x="5" y="207"/>
                  </a:moveTo>
                  <a:cubicBezTo>
                    <a:pt x="5" y="208"/>
                    <a:pt x="5" y="208"/>
                    <a:pt x="5" y="208"/>
                  </a:cubicBezTo>
                  <a:cubicBezTo>
                    <a:pt x="5" y="208"/>
                    <a:pt x="5" y="208"/>
                    <a:pt x="4" y="208"/>
                  </a:cubicBezTo>
                  <a:cubicBezTo>
                    <a:pt x="4" y="208"/>
                    <a:pt x="4" y="208"/>
                    <a:pt x="5" y="208"/>
                  </a:cubicBezTo>
                  <a:cubicBezTo>
                    <a:pt x="5" y="208"/>
                    <a:pt x="5" y="208"/>
                    <a:pt x="5" y="207"/>
                  </a:cubicBezTo>
                  <a:close/>
                  <a:moveTo>
                    <a:pt x="7" y="208"/>
                  </a:moveTo>
                  <a:cubicBezTo>
                    <a:pt x="7" y="208"/>
                    <a:pt x="7" y="208"/>
                    <a:pt x="7" y="208"/>
                  </a:cubicBezTo>
                  <a:cubicBezTo>
                    <a:pt x="7" y="209"/>
                    <a:pt x="6" y="209"/>
                    <a:pt x="6" y="209"/>
                  </a:cubicBezTo>
                  <a:cubicBezTo>
                    <a:pt x="6" y="208"/>
                    <a:pt x="6" y="208"/>
                    <a:pt x="6" y="208"/>
                  </a:cubicBezTo>
                  <a:cubicBezTo>
                    <a:pt x="7" y="208"/>
                    <a:pt x="7" y="208"/>
                    <a:pt x="7" y="208"/>
                  </a:cubicBezTo>
                  <a:close/>
                  <a:moveTo>
                    <a:pt x="2" y="211"/>
                  </a:moveTo>
                  <a:cubicBezTo>
                    <a:pt x="1" y="212"/>
                    <a:pt x="1" y="212"/>
                    <a:pt x="1" y="211"/>
                  </a:cubicBezTo>
                  <a:cubicBezTo>
                    <a:pt x="1" y="211"/>
                    <a:pt x="1" y="210"/>
                    <a:pt x="1" y="211"/>
                  </a:cubicBezTo>
                  <a:cubicBezTo>
                    <a:pt x="2" y="211"/>
                    <a:pt x="2" y="211"/>
                    <a:pt x="2" y="211"/>
                  </a:cubicBezTo>
                  <a:close/>
                  <a:moveTo>
                    <a:pt x="39" y="2"/>
                  </a:moveTo>
                  <a:cubicBezTo>
                    <a:pt x="39" y="2"/>
                    <a:pt x="39" y="2"/>
                    <a:pt x="39" y="3"/>
                  </a:cubicBezTo>
                  <a:cubicBezTo>
                    <a:pt x="40" y="3"/>
                    <a:pt x="40" y="4"/>
                    <a:pt x="40" y="4"/>
                  </a:cubicBezTo>
                  <a:cubicBezTo>
                    <a:pt x="40" y="4"/>
                    <a:pt x="41" y="5"/>
                    <a:pt x="41" y="5"/>
                  </a:cubicBezTo>
                  <a:cubicBezTo>
                    <a:pt x="41" y="5"/>
                    <a:pt x="42" y="5"/>
                    <a:pt x="42" y="4"/>
                  </a:cubicBezTo>
                  <a:cubicBezTo>
                    <a:pt x="42" y="4"/>
                    <a:pt x="42" y="3"/>
                    <a:pt x="42" y="3"/>
                  </a:cubicBezTo>
                  <a:cubicBezTo>
                    <a:pt x="42" y="3"/>
                    <a:pt x="42" y="3"/>
                    <a:pt x="41" y="3"/>
                  </a:cubicBezTo>
                  <a:cubicBezTo>
                    <a:pt x="41" y="3"/>
                    <a:pt x="41" y="3"/>
                    <a:pt x="41" y="3"/>
                  </a:cubicBezTo>
                  <a:cubicBezTo>
                    <a:pt x="40" y="2"/>
                    <a:pt x="41" y="2"/>
                    <a:pt x="41" y="2"/>
                  </a:cubicBezTo>
                  <a:lnTo>
                    <a:pt x="44" y="1"/>
                  </a:lnTo>
                  <a:cubicBezTo>
                    <a:pt x="44" y="3"/>
                    <a:pt x="45" y="3"/>
                    <a:pt x="45" y="4"/>
                  </a:cubicBezTo>
                  <a:cubicBezTo>
                    <a:pt x="46" y="5"/>
                    <a:pt x="46" y="5"/>
                    <a:pt x="47" y="6"/>
                  </a:cubicBezTo>
                  <a:cubicBezTo>
                    <a:pt x="47" y="6"/>
                    <a:pt x="48" y="6"/>
                    <a:pt x="49" y="6"/>
                  </a:cubicBezTo>
                  <a:cubicBezTo>
                    <a:pt x="49" y="6"/>
                    <a:pt x="50" y="6"/>
                    <a:pt x="51" y="6"/>
                  </a:cubicBezTo>
                  <a:cubicBezTo>
                    <a:pt x="52" y="7"/>
                    <a:pt x="53" y="7"/>
                    <a:pt x="54" y="7"/>
                  </a:cubicBezTo>
                  <a:cubicBezTo>
                    <a:pt x="55" y="7"/>
                    <a:pt x="55" y="7"/>
                    <a:pt x="56" y="6"/>
                  </a:cubicBezTo>
                  <a:lnTo>
                    <a:pt x="56" y="209"/>
                  </a:lnTo>
                  <a:cubicBezTo>
                    <a:pt x="55" y="209"/>
                    <a:pt x="54" y="209"/>
                    <a:pt x="53" y="209"/>
                  </a:cubicBezTo>
                  <a:cubicBezTo>
                    <a:pt x="52" y="209"/>
                    <a:pt x="51" y="209"/>
                    <a:pt x="51" y="209"/>
                  </a:cubicBezTo>
                  <a:cubicBezTo>
                    <a:pt x="51" y="208"/>
                    <a:pt x="51" y="207"/>
                    <a:pt x="50" y="207"/>
                  </a:cubicBezTo>
                  <a:cubicBezTo>
                    <a:pt x="50" y="206"/>
                    <a:pt x="50" y="206"/>
                    <a:pt x="50" y="206"/>
                  </a:cubicBezTo>
                  <a:cubicBezTo>
                    <a:pt x="49" y="206"/>
                    <a:pt x="49" y="206"/>
                    <a:pt x="49" y="207"/>
                  </a:cubicBezTo>
                  <a:cubicBezTo>
                    <a:pt x="49" y="207"/>
                    <a:pt x="49" y="207"/>
                    <a:pt x="49" y="208"/>
                  </a:cubicBezTo>
                  <a:cubicBezTo>
                    <a:pt x="49" y="208"/>
                    <a:pt x="49" y="208"/>
                    <a:pt x="49" y="209"/>
                  </a:cubicBezTo>
                  <a:cubicBezTo>
                    <a:pt x="49" y="209"/>
                    <a:pt x="49" y="209"/>
                    <a:pt x="49" y="209"/>
                  </a:cubicBezTo>
                  <a:cubicBezTo>
                    <a:pt x="49" y="209"/>
                    <a:pt x="48" y="209"/>
                    <a:pt x="48" y="209"/>
                  </a:cubicBezTo>
                  <a:cubicBezTo>
                    <a:pt x="48" y="209"/>
                    <a:pt x="48" y="209"/>
                    <a:pt x="47" y="209"/>
                  </a:cubicBezTo>
                  <a:cubicBezTo>
                    <a:pt x="47" y="209"/>
                    <a:pt x="47" y="208"/>
                    <a:pt x="47" y="208"/>
                  </a:cubicBezTo>
                  <a:cubicBezTo>
                    <a:pt x="47" y="208"/>
                    <a:pt x="46" y="208"/>
                    <a:pt x="46" y="208"/>
                  </a:cubicBezTo>
                  <a:cubicBezTo>
                    <a:pt x="45" y="208"/>
                    <a:pt x="44" y="209"/>
                    <a:pt x="43" y="209"/>
                  </a:cubicBezTo>
                  <a:cubicBezTo>
                    <a:pt x="42" y="209"/>
                    <a:pt x="41" y="209"/>
                    <a:pt x="39" y="209"/>
                  </a:cubicBezTo>
                  <a:cubicBezTo>
                    <a:pt x="38" y="209"/>
                    <a:pt x="38" y="210"/>
                    <a:pt x="37" y="211"/>
                  </a:cubicBezTo>
                  <a:cubicBezTo>
                    <a:pt x="36" y="212"/>
                    <a:pt x="36" y="212"/>
                    <a:pt x="35" y="213"/>
                  </a:cubicBezTo>
                  <a:cubicBezTo>
                    <a:pt x="33" y="213"/>
                    <a:pt x="32" y="213"/>
                    <a:pt x="30" y="213"/>
                  </a:cubicBezTo>
                  <a:cubicBezTo>
                    <a:pt x="29" y="213"/>
                    <a:pt x="28" y="213"/>
                    <a:pt x="26" y="213"/>
                  </a:cubicBezTo>
                  <a:cubicBezTo>
                    <a:pt x="26" y="213"/>
                    <a:pt x="26" y="212"/>
                    <a:pt x="26" y="212"/>
                  </a:cubicBezTo>
                  <a:cubicBezTo>
                    <a:pt x="26" y="212"/>
                    <a:pt x="26" y="212"/>
                    <a:pt x="27" y="212"/>
                  </a:cubicBezTo>
                  <a:cubicBezTo>
                    <a:pt x="27" y="212"/>
                    <a:pt x="27" y="212"/>
                    <a:pt x="27" y="212"/>
                  </a:cubicBezTo>
                  <a:cubicBezTo>
                    <a:pt x="28" y="212"/>
                    <a:pt x="28" y="212"/>
                    <a:pt x="28" y="212"/>
                  </a:cubicBezTo>
                  <a:cubicBezTo>
                    <a:pt x="28" y="211"/>
                    <a:pt x="27" y="211"/>
                    <a:pt x="27" y="211"/>
                  </a:cubicBezTo>
                  <a:cubicBezTo>
                    <a:pt x="26" y="211"/>
                    <a:pt x="26" y="211"/>
                    <a:pt x="26" y="211"/>
                  </a:cubicBezTo>
                  <a:cubicBezTo>
                    <a:pt x="25" y="211"/>
                    <a:pt x="25" y="211"/>
                    <a:pt x="25" y="211"/>
                  </a:cubicBezTo>
                  <a:cubicBezTo>
                    <a:pt x="25" y="210"/>
                    <a:pt x="25" y="210"/>
                    <a:pt x="26" y="209"/>
                  </a:cubicBezTo>
                  <a:cubicBezTo>
                    <a:pt x="25" y="210"/>
                    <a:pt x="24" y="210"/>
                    <a:pt x="23" y="210"/>
                  </a:cubicBezTo>
                  <a:cubicBezTo>
                    <a:pt x="22" y="210"/>
                    <a:pt x="21" y="210"/>
                    <a:pt x="20" y="210"/>
                  </a:cubicBezTo>
                  <a:cubicBezTo>
                    <a:pt x="20" y="211"/>
                    <a:pt x="20" y="211"/>
                    <a:pt x="21" y="211"/>
                  </a:cubicBezTo>
                  <a:cubicBezTo>
                    <a:pt x="21" y="211"/>
                    <a:pt x="21" y="211"/>
                    <a:pt x="21" y="211"/>
                  </a:cubicBezTo>
                  <a:cubicBezTo>
                    <a:pt x="22" y="211"/>
                    <a:pt x="22" y="211"/>
                    <a:pt x="22" y="211"/>
                  </a:cubicBezTo>
                  <a:cubicBezTo>
                    <a:pt x="23" y="210"/>
                    <a:pt x="23" y="210"/>
                    <a:pt x="24" y="211"/>
                  </a:cubicBezTo>
                  <a:cubicBezTo>
                    <a:pt x="23" y="211"/>
                    <a:pt x="23" y="212"/>
                    <a:pt x="23" y="212"/>
                  </a:cubicBezTo>
                  <a:cubicBezTo>
                    <a:pt x="23" y="212"/>
                    <a:pt x="23" y="212"/>
                    <a:pt x="23" y="213"/>
                  </a:cubicBezTo>
                  <a:cubicBezTo>
                    <a:pt x="19" y="213"/>
                    <a:pt x="16" y="213"/>
                    <a:pt x="13" y="213"/>
                  </a:cubicBezTo>
                  <a:cubicBezTo>
                    <a:pt x="10" y="213"/>
                    <a:pt x="7" y="213"/>
                    <a:pt x="4" y="213"/>
                  </a:cubicBezTo>
                  <a:cubicBezTo>
                    <a:pt x="4" y="213"/>
                    <a:pt x="4" y="212"/>
                    <a:pt x="4" y="212"/>
                  </a:cubicBezTo>
                  <a:cubicBezTo>
                    <a:pt x="4" y="212"/>
                    <a:pt x="5" y="212"/>
                    <a:pt x="5" y="212"/>
                  </a:cubicBezTo>
                  <a:cubicBezTo>
                    <a:pt x="5" y="212"/>
                    <a:pt x="6" y="212"/>
                    <a:pt x="6" y="212"/>
                  </a:cubicBezTo>
                  <a:cubicBezTo>
                    <a:pt x="6" y="212"/>
                    <a:pt x="7" y="212"/>
                    <a:pt x="7" y="212"/>
                  </a:cubicBezTo>
                  <a:cubicBezTo>
                    <a:pt x="7" y="211"/>
                    <a:pt x="7" y="211"/>
                    <a:pt x="6" y="211"/>
                  </a:cubicBezTo>
                  <a:cubicBezTo>
                    <a:pt x="6" y="211"/>
                    <a:pt x="5" y="211"/>
                    <a:pt x="5" y="211"/>
                  </a:cubicBezTo>
                  <a:cubicBezTo>
                    <a:pt x="5" y="211"/>
                    <a:pt x="5" y="211"/>
                    <a:pt x="5" y="211"/>
                  </a:cubicBezTo>
                  <a:cubicBezTo>
                    <a:pt x="5" y="210"/>
                    <a:pt x="5" y="210"/>
                    <a:pt x="5" y="210"/>
                  </a:cubicBezTo>
                  <a:cubicBezTo>
                    <a:pt x="5" y="210"/>
                    <a:pt x="5" y="210"/>
                    <a:pt x="4" y="210"/>
                  </a:cubicBezTo>
                  <a:cubicBezTo>
                    <a:pt x="4" y="210"/>
                    <a:pt x="4" y="210"/>
                    <a:pt x="3" y="210"/>
                  </a:cubicBezTo>
                  <a:cubicBezTo>
                    <a:pt x="3" y="210"/>
                    <a:pt x="3" y="210"/>
                    <a:pt x="3" y="210"/>
                  </a:cubicBezTo>
                  <a:cubicBezTo>
                    <a:pt x="2" y="210"/>
                    <a:pt x="2" y="210"/>
                    <a:pt x="2" y="209"/>
                  </a:cubicBezTo>
                  <a:cubicBezTo>
                    <a:pt x="3" y="209"/>
                    <a:pt x="4" y="209"/>
                    <a:pt x="4" y="209"/>
                  </a:cubicBezTo>
                  <a:cubicBezTo>
                    <a:pt x="4" y="209"/>
                    <a:pt x="5" y="209"/>
                    <a:pt x="5" y="209"/>
                  </a:cubicBezTo>
                  <a:cubicBezTo>
                    <a:pt x="5" y="210"/>
                    <a:pt x="6" y="210"/>
                    <a:pt x="6" y="210"/>
                  </a:cubicBezTo>
                  <a:cubicBezTo>
                    <a:pt x="6" y="210"/>
                    <a:pt x="6" y="210"/>
                    <a:pt x="7" y="211"/>
                  </a:cubicBezTo>
                  <a:cubicBezTo>
                    <a:pt x="7" y="210"/>
                    <a:pt x="7" y="210"/>
                    <a:pt x="7" y="210"/>
                  </a:cubicBezTo>
                  <a:cubicBezTo>
                    <a:pt x="7" y="210"/>
                    <a:pt x="7" y="210"/>
                    <a:pt x="7" y="209"/>
                  </a:cubicBezTo>
                  <a:cubicBezTo>
                    <a:pt x="8" y="209"/>
                    <a:pt x="9" y="209"/>
                    <a:pt x="10" y="209"/>
                  </a:cubicBezTo>
                  <a:cubicBezTo>
                    <a:pt x="10" y="209"/>
                    <a:pt x="11" y="209"/>
                    <a:pt x="12" y="210"/>
                  </a:cubicBezTo>
                  <a:cubicBezTo>
                    <a:pt x="12" y="210"/>
                    <a:pt x="12" y="209"/>
                    <a:pt x="12" y="209"/>
                  </a:cubicBezTo>
                  <a:cubicBezTo>
                    <a:pt x="11" y="209"/>
                    <a:pt x="11" y="208"/>
                    <a:pt x="11" y="208"/>
                  </a:cubicBezTo>
                  <a:cubicBezTo>
                    <a:pt x="10" y="208"/>
                    <a:pt x="10" y="207"/>
                    <a:pt x="10" y="207"/>
                  </a:cubicBezTo>
                  <a:cubicBezTo>
                    <a:pt x="9" y="207"/>
                    <a:pt x="10" y="207"/>
                    <a:pt x="10" y="206"/>
                  </a:cubicBezTo>
                  <a:cubicBezTo>
                    <a:pt x="10" y="206"/>
                    <a:pt x="10" y="206"/>
                    <a:pt x="9" y="206"/>
                  </a:cubicBezTo>
                  <a:cubicBezTo>
                    <a:pt x="8" y="206"/>
                    <a:pt x="8" y="207"/>
                    <a:pt x="7" y="207"/>
                  </a:cubicBezTo>
                  <a:cubicBezTo>
                    <a:pt x="7" y="207"/>
                    <a:pt x="6" y="207"/>
                    <a:pt x="6" y="207"/>
                  </a:cubicBezTo>
                  <a:cubicBezTo>
                    <a:pt x="5" y="206"/>
                    <a:pt x="5" y="206"/>
                    <a:pt x="5" y="206"/>
                  </a:cubicBezTo>
                  <a:cubicBezTo>
                    <a:pt x="5" y="206"/>
                    <a:pt x="4" y="206"/>
                    <a:pt x="4" y="207"/>
                  </a:cubicBezTo>
                  <a:cubicBezTo>
                    <a:pt x="4" y="207"/>
                    <a:pt x="4" y="207"/>
                    <a:pt x="3" y="206"/>
                  </a:cubicBezTo>
                  <a:cubicBezTo>
                    <a:pt x="4" y="206"/>
                    <a:pt x="4" y="205"/>
                    <a:pt x="4" y="205"/>
                  </a:cubicBezTo>
                  <a:cubicBezTo>
                    <a:pt x="4" y="205"/>
                    <a:pt x="5" y="205"/>
                    <a:pt x="5" y="205"/>
                  </a:cubicBezTo>
                  <a:cubicBezTo>
                    <a:pt x="5" y="205"/>
                    <a:pt x="6" y="206"/>
                    <a:pt x="6" y="206"/>
                  </a:cubicBezTo>
                  <a:cubicBezTo>
                    <a:pt x="7" y="206"/>
                    <a:pt x="7" y="206"/>
                    <a:pt x="7" y="206"/>
                  </a:cubicBezTo>
                  <a:cubicBezTo>
                    <a:pt x="8" y="206"/>
                    <a:pt x="8" y="205"/>
                    <a:pt x="9" y="205"/>
                  </a:cubicBezTo>
                  <a:cubicBezTo>
                    <a:pt x="9" y="205"/>
                    <a:pt x="9" y="205"/>
                    <a:pt x="9" y="204"/>
                  </a:cubicBezTo>
                  <a:cubicBezTo>
                    <a:pt x="9" y="204"/>
                    <a:pt x="9" y="204"/>
                    <a:pt x="8" y="204"/>
                  </a:cubicBezTo>
                  <a:cubicBezTo>
                    <a:pt x="7" y="203"/>
                    <a:pt x="7" y="203"/>
                    <a:pt x="7" y="203"/>
                  </a:cubicBezTo>
                  <a:cubicBezTo>
                    <a:pt x="7" y="202"/>
                    <a:pt x="7" y="202"/>
                    <a:pt x="7" y="201"/>
                  </a:cubicBezTo>
                  <a:cubicBezTo>
                    <a:pt x="8" y="201"/>
                    <a:pt x="8" y="201"/>
                    <a:pt x="8" y="200"/>
                  </a:cubicBezTo>
                  <a:cubicBezTo>
                    <a:pt x="9" y="200"/>
                    <a:pt x="9" y="200"/>
                    <a:pt x="9" y="199"/>
                  </a:cubicBezTo>
                  <a:cubicBezTo>
                    <a:pt x="10" y="199"/>
                    <a:pt x="10" y="199"/>
                    <a:pt x="10" y="199"/>
                  </a:cubicBezTo>
                  <a:cubicBezTo>
                    <a:pt x="10" y="200"/>
                    <a:pt x="10" y="200"/>
                    <a:pt x="10" y="201"/>
                  </a:cubicBezTo>
                  <a:cubicBezTo>
                    <a:pt x="9" y="201"/>
                    <a:pt x="9" y="202"/>
                    <a:pt x="8" y="203"/>
                  </a:cubicBezTo>
                  <a:cubicBezTo>
                    <a:pt x="9" y="203"/>
                    <a:pt x="9" y="203"/>
                    <a:pt x="10" y="203"/>
                  </a:cubicBezTo>
                  <a:cubicBezTo>
                    <a:pt x="10" y="202"/>
                    <a:pt x="10" y="202"/>
                    <a:pt x="11" y="202"/>
                  </a:cubicBezTo>
                  <a:cubicBezTo>
                    <a:pt x="11" y="201"/>
                    <a:pt x="12" y="201"/>
                    <a:pt x="12" y="200"/>
                  </a:cubicBezTo>
                  <a:cubicBezTo>
                    <a:pt x="12" y="200"/>
                    <a:pt x="13" y="200"/>
                    <a:pt x="13" y="200"/>
                  </a:cubicBezTo>
                  <a:cubicBezTo>
                    <a:pt x="13" y="200"/>
                    <a:pt x="13" y="200"/>
                    <a:pt x="13" y="201"/>
                  </a:cubicBezTo>
                  <a:cubicBezTo>
                    <a:pt x="13" y="201"/>
                    <a:pt x="13" y="201"/>
                    <a:pt x="12" y="201"/>
                  </a:cubicBezTo>
                  <a:cubicBezTo>
                    <a:pt x="12" y="201"/>
                    <a:pt x="12" y="202"/>
                    <a:pt x="12" y="202"/>
                  </a:cubicBezTo>
                  <a:cubicBezTo>
                    <a:pt x="12" y="202"/>
                    <a:pt x="12" y="202"/>
                    <a:pt x="12" y="202"/>
                  </a:cubicBezTo>
                  <a:cubicBezTo>
                    <a:pt x="12" y="203"/>
                    <a:pt x="12" y="203"/>
                    <a:pt x="11" y="203"/>
                  </a:cubicBezTo>
                  <a:cubicBezTo>
                    <a:pt x="11" y="202"/>
                    <a:pt x="10" y="203"/>
                    <a:pt x="10" y="203"/>
                  </a:cubicBezTo>
                  <a:lnTo>
                    <a:pt x="11" y="205"/>
                  </a:lnTo>
                  <a:cubicBezTo>
                    <a:pt x="11" y="206"/>
                    <a:pt x="11" y="206"/>
                    <a:pt x="11" y="206"/>
                  </a:cubicBezTo>
                  <a:cubicBezTo>
                    <a:pt x="11" y="206"/>
                    <a:pt x="12" y="206"/>
                    <a:pt x="12" y="205"/>
                  </a:cubicBezTo>
                  <a:cubicBezTo>
                    <a:pt x="12" y="205"/>
                    <a:pt x="13" y="205"/>
                    <a:pt x="13" y="205"/>
                  </a:cubicBezTo>
                  <a:cubicBezTo>
                    <a:pt x="13" y="205"/>
                    <a:pt x="14" y="205"/>
                    <a:pt x="14" y="205"/>
                  </a:cubicBezTo>
                  <a:cubicBezTo>
                    <a:pt x="14" y="207"/>
                    <a:pt x="14" y="207"/>
                    <a:pt x="13" y="207"/>
                  </a:cubicBezTo>
                  <a:cubicBezTo>
                    <a:pt x="13" y="207"/>
                    <a:pt x="13" y="208"/>
                    <a:pt x="13" y="208"/>
                  </a:cubicBezTo>
                  <a:cubicBezTo>
                    <a:pt x="13" y="208"/>
                    <a:pt x="13" y="208"/>
                    <a:pt x="14" y="208"/>
                  </a:cubicBezTo>
                  <a:cubicBezTo>
                    <a:pt x="14" y="208"/>
                    <a:pt x="14" y="208"/>
                    <a:pt x="14" y="208"/>
                  </a:cubicBezTo>
                  <a:cubicBezTo>
                    <a:pt x="15" y="208"/>
                    <a:pt x="15" y="209"/>
                    <a:pt x="15" y="209"/>
                  </a:cubicBezTo>
                  <a:cubicBezTo>
                    <a:pt x="15" y="209"/>
                    <a:pt x="15" y="209"/>
                    <a:pt x="16" y="208"/>
                  </a:cubicBezTo>
                  <a:cubicBezTo>
                    <a:pt x="16" y="208"/>
                    <a:pt x="16" y="208"/>
                    <a:pt x="17" y="208"/>
                  </a:cubicBezTo>
                  <a:cubicBezTo>
                    <a:pt x="17" y="208"/>
                    <a:pt x="17" y="209"/>
                    <a:pt x="17" y="209"/>
                  </a:cubicBezTo>
                  <a:cubicBezTo>
                    <a:pt x="16" y="209"/>
                    <a:pt x="16" y="209"/>
                    <a:pt x="16" y="210"/>
                  </a:cubicBezTo>
                  <a:cubicBezTo>
                    <a:pt x="17" y="210"/>
                    <a:pt x="17" y="209"/>
                    <a:pt x="18" y="209"/>
                  </a:cubicBezTo>
                  <a:cubicBezTo>
                    <a:pt x="18" y="210"/>
                    <a:pt x="18" y="210"/>
                    <a:pt x="17" y="210"/>
                  </a:cubicBezTo>
                  <a:cubicBezTo>
                    <a:pt x="17" y="211"/>
                    <a:pt x="17" y="211"/>
                    <a:pt x="17" y="212"/>
                  </a:cubicBezTo>
                  <a:cubicBezTo>
                    <a:pt x="18" y="212"/>
                    <a:pt x="18" y="212"/>
                    <a:pt x="18" y="211"/>
                  </a:cubicBezTo>
                  <a:cubicBezTo>
                    <a:pt x="19" y="210"/>
                    <a:pt x="19" y="210"/>
                    <a:pt x="20" y="209"/>
                  </a:cubicBezTo>
                  <a:cubicBezTo>
                    <a:pt x="20" y="209"/>
                    <a:pt x="20" y="209"/>
                    <a:pt x="19" y="209"/>
                  </a:cubicBezTo>
                  <a:cubicBezTo>
                    <a:pt x="19" y="209"/>
                    <a:pt x="19" y="208"/>
                    <a:pt x="19" y="208"/>
                  </a:cubicBezTo>
                  <a:cubicBezTo>
                    <a:pt x="19" y="208"/>
                    <a:pt x="18" y="208"/>
                    <a:pt x="18" y="207"/>
                  </a:cubicBezTo>
                  <a:cubicBezTo>
                    <a:pt x="18" y="207"/>
                    <a:pt x="18" y="207"/>
                    <a:pt x="19" y="207"/>
                  </a:cubicBezTo>
                  <a:cubicBezTo>
                    <a:pt x="19" y="207"/>
                    <a:pt x="20" y="207"/>
                    <a:pt x="20" y="207"/>
                  </a:cubicBezTo>
                  <a:cubicBezTo>
                    <a:pt x="20" y="208"/>
                    <a:pt x="20" y="208"/>
                    <a:pt x="20" y="209"/>
                  </a:cubicBezTo>
                  <a:cubicBezTo>
                    <a:pt x="22" y="209"/>
                    <a:pt x="23" y="208"/>
                    <a:pt x="23" y="208"/>
                  </a:cubicBezTo>
                  <a:cubicBezTo>
                    <a:pt x="24" y="207"/>
                    <a:pt x="25" y="207"/>
                    <a:pt x="26" y="206"/>
                  </a:cubicBezTo>
                  <a:cubicBezTo>
                    <a:pt x="25" y="206"/>
                    <a:pt x="24" y="205"/>
                    <a:pt x="24" y="205"/>
                  </a:cubicBezTo>
                  <a:cubicBezTo>
                    <a:pt x="23" y="204"/>
                    <a:pt x="22" y="204"/>
                    <a:pt x="21" y="204"/>
                  </a:cubicBezTo>
                  <a:cubicBezTo>
                    <a:pt x="21" y="203"/>
                    <a:pt x="21" y="203"/>
                    <a:pt x="22" y="203"/>
                  </a:cubicBezTo>
                  <a:cubicBezTo>
                    <a:pt x="22" y="202"/>
                    <a:pt x="23" y="202"/>
                    <a:pt x="22" y="201"/>
                  </a:cubicBezTo>
                  <a:cubicBezTo>
                    <a:pt x="23" y="201"/>
                    <a:pt x="24" y="201"/>
                    <a:pt x="24" y="202"/>
                  </a:cubicBezTo>
                  <a:cubicBezTo>
                    <a:pt x="24" y="203"/>
                    <a:pt x="25" y="203"/>
                    <a:pt x="26" y="203"/>
                  </a:cubicBezTo>
                  <a:cubicBezTo>
                    <a:pt x="26" y="203"/>
                    <a:pt x="27" y="203"/>
                    <a:pt x="28" y="202"/>
                  </a:cubicBezTo>
                  <a:cubicBezTo>
                    <a:pt x="29" y="202"/>
                    <a:pt x="30" y="202"/>
                    <a:pt x="30" y="202"/>
                  </a:cubicBezTo>
                  <a:cubicBezTo>
                    <a:pt x="31" y="202"/>
                    <a:pt x="31" y="201"/>
                    <a:pt x="32" y="201"/>
                  </a:cubicBezTo>
                  <a:cubicBezTo>
                    <a:pt x="33" y="201"/>
                    <a:pt x="34" y="201"/>
                    <a:pt x="34" y="201"/>
                  </a:cubicBezTo>
                  <a:cubicBezTo>
                    <a:pt x="34" y="201"/>
                    <a:pt x="34" y="201"/>
                    <a:pt x="35" y="202"/>
                  </a:cubicBezTo>
                  <a:cubicBezTo>
                    <a:pt x="35" y="202"/>
                    <a:pt x="35" y="202"/>
                    <a:pt x="35" y="202"/>
                  </a:cubicBezTo>
                  <a:cubicBezTo>
                    <a:pt x="36" y="202"/>
                    <a:pt x="36" y="202"/>
                    <a:pt x="36" y="202"/>
                  </a:cubicBezTo>
                  <a:cubicBezTo>
                    <a:pt x="36" y="202"/>
                    <a:pt x="36" y="202"/>
                    <a:pt x="37" y="202"/>
                  </a:cubicBezTo>
                  <a:cubicBezTo>
                    <a:pt x="37" y="203"/>
                    <a:pt x="37" y="203"/>
                    <a:pt x="37" y="203"/>
                  </a:cubicBezTo>
                  <a:cubicBezTo>
                    <a:pt x="37" y="203"/>
                    <a:pt x="37" y="203"/>
                    <a:pt x="38" y="203"/>
                  </a:cubicBezTo>
                  <a:cubicBezTo>
                    <a:pt x="38" y="203"/>
                    <a:pt x="38" y="203"/>
                    <a:pt x="38" y="203"/>
                  </a:cubicBezTo>
                  <a:cubicBezTo>
                    <a:pt x="38" y="202"/>
                    <a:pt x="38" y="202"/>
                    <a:pt x="38" y="202"/>
                  </a:cubicBezTo>
                  <a:cubicBezTo>
                    <a:pt x="38" y="202"/>
                    <a:pt x="38" y="201"/>
                    <a:pt x="37" y="201"/>
                  </a:cubicBezTo>
                  <a:cubicBezTo>
                    <a:pt x="37" y="201"/>
                    <a:pt x="38" y="200"/>
                    <a:pt x="38" y="200"/>
                  </a:cubicBezTo>
                  <a:cubicBezTo>
                    <a:pt x="38" y="200"/>
                    <a:pt x="39" y="200"/>
                    <a:pt x="39" y="201"/>
                  </a:cubicBezTo>
                  <a:cubicBezTo>
                    <a:pt x="39" y="202"/>
                    <a:pt x="39" y="202"/>
                    <a:pt x="39" y="203"/>
                  </a:cubicBezTo>
                  <a:cubicBezTo>
                    <a:pt x="39" y="203"/>
                    <a:pt x="40" y="202"/>
                    <a:pt x="40" y="202"/>
                  </a:cubicBezTo>
                  <a:cubicBezTo>
                    <a:pt x="40" y="202"/>
                    <a:pt x="41" y="202"/>
                    <a:pt x="41" y="201"/>
                  </a:cubicBezTo>
                  <a:cubicBezTo>
                    <a:pt x="41" y="200"/>
                    <a:pt x="41" y="200"/>
                    <a:pt x="41" y="200"/>
                  </a:cubicBezTo>
                  <a:cubicBezTo>
                    <a:pt x="41" y="199"/>
                    <a:pt x="41" y="199"/>
                    <a:pt x="42" y="198"/>
                  </a:cubicBezTo>
                  <a:cubicBezTo>
                    <a:pt x="43" y="198"/>
                    <a:pt x="44" y="198"/>
                    <a:pt x="45" y="199"/>
                  </a:cubicBezTo>
                  <a:cubicBezTo>
                    <a:pt x="45" y="199"/>
                    <a:pt x="46" y="199"/>
                    <a:pt x="46" y="198"/>
                  </a:cubicBezTo>
                  <a:cubicBezTo>
                    <a:pt x="47" y="197"/>
                    <a:pt x="46" y="197"/>
                    <a:pt x="46" y="197"/>
                  </a:cubicBezTo>
                  <a:cubicBezTo>
                    <a:pt x="46" y="197"/>
                    <a:pt x="45" y="197"/>
                    <a:pt x="45" y="197"/>
                  </a:cubicBezTo>
                  <a:cubicBezTo>
                    <a:pt x="44" y="197"/>
                    <a:pt x="44" y="197"/>
                    <a:pt x="44" y="197"/>
                  </a:cubicBezTo>
                  <a:cubicBezTo>
                    <a:pt x="43" y="196"/>
                    <a:pt x="43" y="196"/>
                    <a:pt x="43" y="196"/>
                  </a:cubicBezTo>
                  <a:cubicBezTo>
                    <a:pt x="43" y="195"/>
                    <a:pt x="43" y="195"/>
                    <a:pt x="43" y="195"/>
                  </a:cubicBezTo>
                  <a:cubicBezTo>
                    <a:pt x="43" y="195"/>
                    <a:pt x="44" y="195"/>
                    <a:pt x="44" y="195"/>
                  </a:cubicBezTo>
                  <a:cubicBezTo>
                    <a:pt x="44" y="195"/>
                    <a:pt x="44" y="195"/>
                    <a:pt x="45" y="195"/>
                  </a:cubicBezTo>
                  <a:cubicBezTo>
                    <a:pt x="45" y="195"/>
                    <a:pt x="45" y="195"/>
                    <a:pt x="45" y="195"/>
                  </a:cubicBezTo>
                  <a:cubicBezTo>
                    <a:pt x="45" y="194"/>
                    <a:pt x="44" y="193"/>
                    <a:pt x="44" y="193"/>
                  </a:cubicBezTo>
                  <a:cubicBezTo>
                    <a:pt x="43" y="193"/>
                    <a:pt x="42" y="193"/>
                    <a:pt x="42" y="194"/>
                  </a:cubicBezTo>
                  <a:cubicBezTo>
                    <a:pt x="41" y="194"/>
                    <a:pt x="40" y="194"/>
                    <a:pt x="39" y="193"/>
                  </a:cubicBezTo>
                  <a:cubicBezTo>
                    <a:pt x="39" y="193"/>
                    <a:pt x="38" y="193"/>
                    <a:pt x="37" y="194"/>
                  </a:cubicBezTo>
                  <a:cubicBezTo>
                    <a:pt x="37" y="194"/>
                    <a:pt x="37" y="195"/>
                    <a:pt x="38" y="196"/>
                  </a:cubicBezTo>
                  <a:cubicBezTo>
                    <a:pt x="38" y="197"/>
                    <a:pt x="38" y="198"/>
                    <a:pt x="38" y="199"/>
                  </a:cubicBezTo>
                  <a:cubicBezTo>
                    <a:pt x="38" y="199"/>
                    <a:pt x="37" y="200"/>
                    <a:pt x="37" y="200"/>
                  </a:cubicBezTo>
                  <a:cubicBezTo>
                    <a:pt x="37" y="201"/>
                    <a:pt x="36" y="201"/>
                    <a:pt x="35" y="200"/>
                  </a:cubicBezTo>
                  <a:cubicBezTo>
                    <a:pt x="35" y="200"/>
                    <a:pt x="35"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2" y="196"/>
                    <a:pt x="32" y="196"/>
                    <a:pt x="32" y="196"/>
                  </a:cubicBezTo>
                  <a:cubicBezTo>
                    <a:pt x="32" y="195"/>
                    <a:pt x="31" y="194"/>
                    <a:pt x="30" y="194"/>
                  </a:cubicBezTo>
                  <a:cubicBezTo>
                    <a:pt x="29" y="195"/>
                    <a:pt x="28" y="195"/>
                    <a:pt x="27" y="195"/>
                  </a:cubicBezTo>
                  <a:cubicBezTo>
                    <a:pt x="28" y="195"/>
                    <a:pt x="27" y="194"/>
                    <a:pt x="27" y="194"/>
                  </a:cubicBezTo>
                  <a:cubicBezTo>
                    <a:pt x="27" y="194"/>
                    <a:pt x="27" y="193"/>
                    <a:pt x="27" y="193"/>
                  </a:cubicBezTo>
                  <a:cubicBezTo>
                    <a:pt x="26" y="193"/>
                    <a:pt x="26" y="193"/>
                    <a:pt x="26" y="193"/>
                  </a:cubicBezTo>
                  <a:cubicBezTo>
                    <a:pt x="25" y="193"/>
                    <a:pt x="25" y="193"/>
                    <a:pt x="25" y="193"/>
                  </a:cubicBezTo>
                  <a:cubicBezTo>
                    <a:pt x="25" y="193"/>
                    <a:pt x="25" y="192"/>
                    <a:pt x="25" y="192"/>
                  </a:cubicBezTo>
                  <a:cubicBezTo>
                    <a:pt x="25" y="192"/>
                    <a:pt x="25" y="192"/>
                    <a:pt x="25" y="192"/>
                  </a:cubicBezTo>
                  <a:cubicBezTo>
                    <a:pt x="25" y="191"/>
                    <a:pt x="24" y="191"/>
                    <a:pt x="24" y="192"/>
                  </a:cubicBezTo>
                  <a:cubicBezTo>
                    <a:pt x="24" y="192"/>
                    <a:pt x="24" y="192"/>
                    <a:pt x="24" y="192"/>
                  </a:cubicBezTo>
                  <a:cubicBezTo>
                    <a:pt x="23" y="191"/>
                    <a:pt x="23" y="191"/>
                    <a:pt x="22" y="191"/>
                  </a:cubicBezTo>
                  <a:cubicBezTo>
                    <a:pt x="21" y="190"/>
                    <a:pt x="20" y="190"/>
                    <a:pt x="19" y="190"/>
                  </a:cubicBezTo>
                  <a:cubicBezTo>
                    <a:pt x="19" y="190"/>
                    <a:pt x="19" y="191"/>
                    <a:pt x="19" y="191"/>
                  </a:cubicBezTo>
                  <a:cubicBezTo>
                    <a:pt x="19" y="191"/>
                    <a:pt x="18" y="191"/>
                    <a:pt x="18" y="191"/>
                  </a:cubicBezTo>
                  <a:cubicBezTo>
                    <a:pt x="17" y="191"/>
                    <a:pt x="17" y="191"/>
                    <a:pt x="17"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4" y="191"/>
                  </a:cubicBezTo>
                  <a:cubicBezTo>
                    <a:pt x="14" y="191"/>
                    <a:pt x="13" y="191"/>
                    <a:pt x="13" y="191"/>
                  </a:cubicBezTo>
                  <a:cubicBezTo>
                    <a:pt x="13" y="191"/>
                    <a:pt x="12" y="191"/>
                    <a:pt x="12" y="191"/>
                  </a:cubicBezTo>
                  <a:cubicBezTo>
                    <a:pt x="12" y="190"/>
                    <a:pt x="12" y="190"/>
                    <a:pt x="12" y="190"/>
                  </a:cubicBezTo>
                  <a:cubicBezTo>
                    <a:pt x="12" y="190"/>
                    <a:pt x="12" y="190"/>
                    <a:pt x="12" y="189"/>
                  </a:cubicBezTo>
                  <a:cubicBezTo>
                    <a:pt x="11" y="189"/>
                    <a:pt x="11" y="189"/>
                    <a:pt x="11" y="189"/>
                  </a:cubicBezTo>
                  <a:cubicBezTo>
                    <a:pt x="10" y="189"/>
                    <a:pt x="10" y="189"/>
                    <a:pt x="10"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2" y="44"/>
                  </a:cubicBezTo>
                  <a:cubicBezTo>
                    <a:pt x="1" y="44"/>
                    <a:pt x="1" y="44"/>
                    <a:pt x="1" y="44"/>
                  </a:cubicBezTo>
                  <a:cubicBezTo>
                    <a:pt x="1" y="43"/>
                    <a:pt x="1" y="43"/>
                    <a:pt x="1" y="42"/>
                  </a:cubicBezTo>
                  <a:cubicBezTo>
                    <a:pt x="1" y="41"/>
                    <a:pt x="1" y="41"/>
                    <a:pt x="1" y="40"/>
                  </a:cubicBezTo>
                  <a:cubicBezTo>
                    <a:pt x="1" y="39"/>
                    <a:pt x="1" y="38"/>
                    <a:pt x="1" y="38"/>
                  </a:cubicBezTo>
                  <a:cubicBezTo>
                    <a:pt x="1" y="37"/>
                    <a:pt x="1" y="36"/>
                    <a:pt x="1" y="35"/>
                  </a:cubicBezTo>
                  <a:lnTo>
                    <a:pt x="1" y="35"/>
                  </a:lnTo>
                  <a:cubicBezTo>
                    <a:pt x="1" y="35"/>
                    <a:pt x="1" y="35"/>
                    <a:pt x="1" y="35"/>
                  </a:cubicBezTo>
                  <a:lnTo>
                    <a:pt x="2" y="35"/>
                  </a:lnTo>
                  <a:cubicBezTo>
                    <a:pt x="2" y="35"/>
                    <a:pt x="2" y="34"/>
                    <a:pt x="1" y="34"/>
                  </a:cubicBezTo>
                  <a:cubicBezTo>
                    <a:pt x="1" y="34"/>
                    <a:pt x="1" y="33"/>
                    <a:pt x="1" y="33"/>
                  </a:cubicBezTo>
                  <a:cubicBezTo>
                    <a:pt x="1" y="31"/>
                    <a:pt x="0" y="28"/>
                    <a:pt x="1" y="25"/>
                  </a:cubicBezTo>
                  <a:cubicBezTo>
                    <a:pt x="1" y="23"/>
                    <a:pt x="1" y="20"/>
                    <a:pt x="1" y="17"/>
                  </a:cubicBezTo>
                  <a:cubicBezTo>
                    <a:pt x="2" y="17"/>
                    <a:pt x="2" y="17"/>
                    <a:pt x="2" y="18"/>
                  </a:cubicBezTo>
                  <a:cubicBezTo>
                    <a:pt x="2" y="18"/>
                    <a:pt x="3" y="18"/>
                    <a:pt x="3" y="18"/>
                  </a:cubicBezTo>
                  <a:cubicBezTo>
                    <a:pt x="4" y="18"/>
                    <a:pt x="4" y="17"/>
                    <a:pt x="4" y="17"/>
                  </a:cubicBezTo>
                  <a:cubicBezTo>
                    <a:pt x="3" y="17"/>
                    <a:pt x="3" y="17"/>
                    <a:pt x="3" y="16"/>
                  </a:cubicBezTo>
                  <a:cubicBezTo>
                    <a:pt x="3" y="16"/>
                    <a:pt x="3" y="16"/>
                    <a:pt x="3" y="15"/>
                  </a:cubicBezTo>
                  <a:cubicBezTo>
                    <a:pt x="3" y="15"/>
                    <a:pt x="3" y="15"/>
                    <a:pt x="4" y="14"/>
                  </a:cubicBezTo>
                  <a:cubicBezTo>
                    <a:pt x="5" y="14"/>
                    <a:pt x="5" y="14"/>
                    <a:pt x="5" y="15"/>
                  </a:cubicBezTo>
                  <a:cubicBezTo>
                    <a:pt x="5" y="15"/>
                    <a:pt x="5" y="15"/>
                    <a:pt x="5" y="16"/>
                  </a:cubicBezTo>
                  <a:cubicBezTo>
                    <a:pt x="5" y="16"/>
                    <a:pt x="5" y="16"/>
                    <a:pt x="5" y="16"/>
                  </a:cubicBezTo>
                  <a:cubicBezTo>
                    <a:pt x="5" y="17"/>
                    <a:pt x="6" y="17"/>
                    <a:pt x="6" y="16"/>
                  </a:cubicBezTo>
                  <a:cubicBezTo>
                    <a:pt x="7" y="16"/>
                    <a:pt x="7" y="15"/>
                    <a:pt x="7" y="15"/>
                  </a:cubicBezTo>
                  <a:cubicBezTo>
                    <a:pt x="7" y="14"/>
                    <a:pt x="8" y="14"/>
                    <a:pt x="9" y="13"/>
                  </a:cubicBezTo>
                  <a:cubicBezTo>
                    <a:pt x="9" y="13"/>
                    <a:pt x="8" y="12"/>
                    <a:pt x="8" y="12"/>
                  </a:cubicBezTo>
                  <a:cubicBezTo>
                    <a:pt x="8" y="12"/>
                    <a:pt x="8" y="11"/>
                    <a:pt x="9" y="10"/>
                  </a:cubicBezTo>
                  <a:cubicBezTo>
                    <a:pt x="7" y="11"/>
                    <a:pt x="6" y="11"/>
                    <a:pt x="5" y="10"/>
                  </a:cubicBezTo>
                  <a:cubicBezTo>
                    <a:pt x="4" y="10"/>
                    <a:pt x="3" y="9"/>
                    <a:pt x="2" y="9"/>
                  </a:cubicBezTo>
                  <a:cubicBezTo>
                    <a:pt x="3" y="10"/>
                    <a:pt x="3" y="10"/>
                    <a:pt x="4" y="11"/>
                  </a:cubicBezTo>
                  <a:cubicBezTo>
                    <a:pt x="5" y="11"/>
                    <a:pt x="6" y="11"/>
                    <a:pt x="6" y="12"/>
                  </a:cubicBezTo>
                  <a:cubicBezTo>
                    <a:pt x="6" y="12"/>
                    <a:pt x="6" y="13"/>
                    <a:pt x="6" y="13"/>
                  </a:cubicBezTo>
                  <a:cubicBezTo>
                    <a:pt x="5" y="13"/>
                    <a:pt x="5" y="13"/>
                    <a:pt x="5" y="13"/>
                  </a:cubicBezTo>
                  <a:cubicBezTo>
                    <a:pt x="4" y="13"/>
                    <a:pt x="4" y="13"/>
                    <a:pt x="3" y="13"/>
                  </a:cubicBezTo>
                  <a:cubicBezTo>
                    <a:pt x="3" y="14"/>
                    <a:pt x="2" y="14"/>
                    <a:pt x="2" y="14"/>
                  </a:cubicBezTo>
                  <a:cubicBezTo>
                    <a:pt x="2" y="14"/>
                    <a:pt x="2" y="13"/>
                    <a:pt x="2" y="13"/>
                  </a:cubicBezTo>
                  <a:cubicBezTo>
                    <a:pt x="2" y="12"/>
                    <a:pt x="2" y="12"/>
                    <a:pt x="1" y="12"/>
                  </a:cubicBezTo>
                  <a:cubicBezTo>
                    <a:pt x="1" y="10"/>
                    <a:pt x="1" y="9"/>
                    <a:pt x="1" y="8"/>
                  </a:cubicBezTo>
                  <a:cubicBezTo>
                    <a:pt x="2" y="7"/>
                    <a:pt x="3" y="6"/>
                    <a:pt x="4" y="5"/>
                  </a:cubicBezTo>
                  <a:cubicBezTo>
                    <a:pt x="3" y="5"/>
                    <a:pt x="3" y="5"/>
                    <a:pt x="2" y="5"/>
                  </a:cubicBezTo>
                  <a:cubicBezTo>
                    <a:pt x="2" y="5"/>
                    <a:pt x="1" y="5"/>
                    <a:pt x="1" y="5"/>
                  </a:cubicBezTo>
                  <a:cubicBezTo>
                    <a:pt x="1" y="4"/>
                    <a:pt x="1" y="4"/>
                    <a:pt x="1" y="3"/>
                  </a:cubicBezTo>
                  <a:cubicBezTo>
                    <a:pt x="1" y="3"/>
                    <a:pt x="1" y="3"/>
                    <a:pt x="1" y="2"/>
                  </a:cubicBezTo>
                  <a:cubicBezTo>
                    <a:pt x="2" y="2"/>
                    <a:pt x="2" y="2"/>
                    <a:pt x="2" y="2"/>
                  </a:cubicBezTo>
                  <a:cubicBezTo>
                    <a:pt x="2" y="2"/>
                    <a:pt x="2" y="1"/>
                    <a:pt x="1" y="1"/>
                  </a:cubicBezTo>
                  <a:cubicBezTo>
                    <a:pt x="2" y="0"/>
                    <a:pt x="3" y="0"/>
                    <a:pt x="4" y="0"/>
                  </a:cubicBezTo>
                  <a:cubicBezTo>
                    <a:pt x="6" y="1"/>
                    <a:pt x="7" y="1"/>
                    <a:pt x="7" y="2"/>
                  </a:cubicBezTo>
                  <a:cubicBezTo>
                    <a:pt x="8" y="1"/>
                    <a:pt x="9" y="1"/>
                    <a:pt x="10" y="1"/>
                  </a:cubicBezTo>
                  <a:cubicBezTo>
                    <a:pt x="11" y="1"/>
                    <a:pt x="13" y="1"/>
                    <a:pt x="14" y="1"/>
                  </a:cubicBezTo>
                  <a:cubicBezTo>
                    <a:pt x="14" y="1"/>
                    <a:pt x="14" y="1"/>
                    <a:pt x="14" y="1"/>
                  </a:cubicBezTo>
                  <a:cubicBezTo>
                    <a:pt x="14" y="2"/>
                    <a:pt x="15" y="2"/>
                    <a:pt x="15" y="2"/>
                  </a:cubicBezTo>
                  <a:cubicBezTo>
                    <a:pt x="15" y="1"/>
                    <a:pt x="15" y="1"/>
                    <a:pt x="15" y="1"/>
                  </a:cubicBezTo>
                  <a:cubicBezTo>
                    <a:pt x="15" y="1"/>
                    <a:pt x="15" y="1"/>
                    <a:pt x="16" y="1"/>
                  </a:cubicBezTo>
                  <a:cubicBezTo>
                    <a:pt x="16" y="1"/>
                    <a:pt x="16" y="1"/>
                    <a:pt x="17" y="1"/>
                  </a:cubicBezTo>
                  <a:cubicBezTo>
                    <a:pt x="17" y="1"/>
                    <a:pt x="17" y="1"/>
                    <a:pt x="17" y="2"/>
                  </a:cubicBezTo>
                  <a:cubicBezTo>
                    <a:pt x="17" y="2"/>
                    <a:pt x="17" y="2"/>
                    <a:pt x="17" y="1"/>
                  </a:cubicBezTo>
                  <a:cubicBezTo>
                    <a:pt x="17" y="1"/>
                    <a:pt x="18" y="1"/>
                    <a:pt x="18" y="1"/>
                  </a:cubicBezTo>
                  <a:cubicBezTo>
                    <a:pt x="18" y="1"/>
                    <a:pt x="18" y="1"/>
                    <a:pt x="18" y="1"/>
                  </a:cubicBezTo>
                  <a:cubicBezTo>
                    <a:pt x="18" y="1"/>
                    <a:pt x="18" y="1"/>
                    <a:pt x="18" y="2"/>
                  </a:cubicBezTo>
                  <a:cubicBezTo>
                    <a:pt x="19" y="2"/>
                    <a:pt x="19" y="1"/>
                    <a:pt x="19" y="1"/>
                  </a:cubicBezTo>
                  <a:cubicBezTo>
                    <a:pt x="20" y="1"/>
                    <a:pt x="20" y="1"/>
                    <a:pt x="21" y="1"/>
                  </a:cubicBezTo>
                  <a:cubicBezTo>
                    <a:pt x="22" y="1"/>
                    <a:pt x="22" y="2"/>
                    <a:pt x="23" y="2"/>
                  </a:cubicBezTo>
                  <a:cubicBezTo>
                    <a:pt x="23" y="2"/>
                    <a:pt x="24" y="3"/>
                    <a:pt x="24" y="3"/>
                  </a:cubicBezTo>
                  <a:cubicBezTo>
                    <a:pt x="25" y="3"/>
                    <a:pt x="25" y="3"/>
                    <a:pt x="25" y="3"/>
                  </a:cubicBezTo>
                  <a:cubicBezTo>
                    <a:pt x="25" y="2"/>
                    <a:pt x="25" y="2"/>
                    <a:pt x="25" y="2"/>
                  </a:cubicBezTo>
                  <a:cubicBezTo>
                    <a:pt x="24" y="2"/>
                    <a:pt x="24" y="2"/>
                    <a:pt x="24" y="2"/>
                  </a:cubicBezTo>
                  <a:cubicBezTo>
                    <a:pt x="24" y="1"/>
                    <a:pt x="24" y="1"/>
                    <a:pt x="24" y="1"/>
                  </a:cubicBezTo>
                  <a:cubicBezTo>
                    <a:pt x="25" y="1"/>
                    <a:pt x="26" y="1"/>
                    <a:pt x="27" y="1"/>
                  </a:cubicBezTo>
                  <a:cubicBezTo>
                    <a:pt x="28" y="2"/>
                    <a:pt x="28" y="2"/>
                    <a:pt x="29" y="3"/>
                  </a:cubicBezTo>
                  <a:cubicBezTo>
                    <a:pt x="29" y="3"/>
                    <a:pt x="29" y="3"/>
                    <a:pt x="29" y="3"/>
                  </a:cubicBezTo>
                  <a:cubicBezTo>
                    <a:pt x="29" y="3"/>
                    <a:pt x="29" y="2"/>
                    <a:pt x="29" y="2"/>
                  </a:cubicBezTo>
                  <a:cubicBezTo>
                    <a:pt x="29" y="2"/>
                    <a:pt x="29" y="1"/>
                    <a:pt x="29" y="1"/>
                  </a:cubicBezTo>
                  <a:cubicBezTo>
                    <a:pt x="29" y="1"/>
                    <a:pt x="29" y="1"/>
                    <a:pt x="30" y="1"/>
                  </a:cubicBezTo>
                  <a:cubicBezTo>
                    <a:pt x="31" y="1"/>
                    <a:pt x="31" y="1"/>
                    <a:pt x="31" y="1"/>
                  </a:cubicBezTo>
                  <a:cubicBezTo>
                    <a:pt x="32" y="1"/>
                    <a:pt x="32" y="2"/>
                    <a:pt x="32" y="2"/>
                  </a:cubicBezTo>
                  <a:cubicBezTo>
                    <a:pt x="33" y="2"/>
                    <a:pt x="34" y="1"/>
                    <a:pt x="35" y="2"/>
                  </a:cubicBezTo>
                  <a:cubicBezTo>
                    <a:pt x="36" y="2"/>
                    <a:pt x="38" y="2"/>
                    <a:pt x="39" y="2"/>
                  </a:cubicBezTo>
                  <a:close/>
                  <a:moveTo>
                    <a:pt x="39" y="2"/>
                  </a:moveTo>
                  <a:cubicBezTo>
                    <a:pt x="38" y="2"/>
                    <a:pt x="37" y="3"/>
                    <a:pt x="37" y="3"/>
                  </a:cubicBezTo>
                  <a:cubicBezTo>
                    <a:pt x="36" y="4"/>
                    <a:pt x="36" y="4"/>
                    <a:pt x="36" y="5"/>
                  </a:cubicBezTo>
                  <a:cubicBezTo>
                    <a:pt x="36" y="5"/>
                    <a:pt x="36" y="5"/>
                    <a:pt x="37" y="5"/>
                  </a:cubicBezTo>
                  <a:cubicBezTo>
                    <a:pt x="37" y="6"/>
                    <a:pt x="37" y="6"/>
                    <a:pt x="38" y="6"/>
                  </a:cubicBezTo>
                  <a:cubicBezTo>
                    <a:pt x="38" y="5"/>
                    <a:pt x="38" y="4"/>
                    <a:pt x="38" y="3"/>
                  </a:cubicBezTo>
                  <a:cubicBezTo>
                    <a:pt x="38" y="3"/>
                    <a:pt x="38" y="2"/>
                    <a:pt x="39" y="2"/>
                  </a:cubicBezTo>
                  <a:close/>
                  <a:moveTo>
                    <a:pt x="7" y="3"/>
                  </a:moveTo>
                  <a:lnTo>
                    <a:pt x="8" y="3"/>
                  </a:lnTo>
                  <a:lnTo>
                    <a:pt x="8" y="2"/>
                  </a:lnTo>
                  <a:lnTo>
                    <a:pt x="7" y="2"/>
                  </a:lnTo>
                  <a:lnTo>
                    <a:pt x="7" y="3"/>
                  </a:lnTo>
                  <a:close/>
                  <a:moveTo>
                    <a:pt x="36" y="2"/>
                  </a:moveTo>
                  <a:cubicBezTo>
                    <a:pt x="36" y="3"/>
                    <a:pt x="36" y="3"/>
                    <a:pt x="36" y="3"/>
                  </a:cubicBezTo>
                  <a:cubicBezTo>
                    <a:pt x="36" y="3"/>
                    <a:pt x="36" y="3"/>
                    <a:pt x="36" y="2"/>
                  </a:cubicBezTo>
                  <a:cubicBezTo>
                    <a:pt x="36" y="2"/>
                    <a:pt x="36" y="2"/>
                    <a:pt x="36" y="2"/>
                  </a:cubicBezTo>
                  <a:cubicBezTo>
                    <a:pt x="36" y="2"/>
                    <a:pt x="36" y="2"/>
                    <a:pt x="36" y="2"/>
                  </a:cubicBezTo>
                  <a:close/>
                  <a:moveTo>
                    <a:pt x="34" y="2"/>
                  </a:moveTo>
                  <a:cubicBezTo>
                    <a:pt x="34" y="3"/>
                    <a:pt x="34" y="4"/>
                    <a:pt x="33" y="4"/>
                  </a:cubicBezTo>
                  <a:cubicBezTo>
                    <a:pt x="32" y="4"/>
                    <a:pt x="32" y="5"/>
                    <a:pt x="32" y="5"/>
                  </a:cubicBezTo>
                  <a:cubicBezTo>
                    <a:pt x="32" y="6"/>
                    <a:pt x="33" y="6"/>
                    <a:pt x="33" y="5"/>
                  </a:cubicBezTo>
                  <a:cubicBezTo>
                    <a:pt x="34" y="5"/>
                    <a:pt x="34" y="5"/>
                    <a:pt x="35" y="5"/>
                  </a:cubicBezTo>
                  <a:cubicBezTo>
                    <a:pt x="35" y="3"/>
                    <a:pt x="34" y="2"/>
                    <a:pt x="34" y="2"/>
                  </a:cubicBezTo>
                  <a:close/>
                  <a:moveTo>
                    <a:pt x="11" y="3"/>
                  </a:moveTo>
                  <a:cubicBezTo>
                    <a:pt x="11" y="3"/>
                    <a:pt x="11" y="3"/>
                    <a:pt x="11" y="3"/>
                  </a:cubicBezTo>
                  <a:cubicBezTo>
                    <a:pt x="10" y="4"/>
                    <a:pt x="10" y="4"/>
                    <a:pt x="10" y="4"/>
                  </a:cubicBezTo>
                  <a:lnTo>
                    <a:pt x="11" y="4"/>
                  </a:lnTo>
                  <a:cubicBezTo>
                    <a:pt x="11" y="4"/>
                    <a:pt x="12" y="4"/>
                    <a:pt x="12" y="4"/>
                  </a:cubicBezTo>
                  <a:cubicBezTo>
                    <a:pt x="12" y="3"/>
                    <a:pt x="12" y="3"/>
                    <a:pt x="12" y="3"/>
                  </a:cubicBezTo>
                  <a:lnTo>
                    <a:pt x="11" y="3"/>
                  </a:lnTo>
                  <a:close/>
                  <a:moveTo>
                    <a:pt x="20" y="5"/>
                  </a:moveTo>
                  <a:cubicBezTo>
                    <a:pt x="21" y="5"/>
                    <a:pt x="21" y="5"/>
                    <a:pt x="21" y="5"/>
                  </a:cubicBezTo>
                  <a:cubicBezTo>
                    <a:pt x="21" y="5"/>
                    <a:pt x="22" y="5"/>
                    <a:pt x="22" y="4"/>
                  </a:cubicBezTo>
                  <a:cubicBezTo>
                    <a:pt x="22" y="4"/>
                    <a:pt x="22" y="4"/>
                    <a:pt x="22" y="4"/>
                  </a:cubicBezTo>
                  <a:cubicBezTo>
                    <a:pt x="22" y="3"/>
                    <a:pt x="21" y="3"/>
                    <a:pt x="21" y="3"/>
                  </a:cubicBezTo>
                  <a:lnTo>
                    <a:pt x="20" y="5"/>
                  </a:lnTo>
                  <a:close/>
                  <a:moveTo>
                    <a:pt x="26" y="3"/>
                  </a:moveTo>
                  <a:cubicBezTo>
                    <a:pt x="26" y="4"/>
                    <a:pt x="26" y="4"/>
                    <a:pt x="25" y="4"/>
                  </a:cubicBezTo>
                  <a:cubicBezTo>
                    <a:pt x="25" y="4"/>
                    <a:pt x="25" y="5"/>
                    <a:pt x="25" y="6"/>
                  </a:cubicBezTo>
                  <a:cubicBezTo>
                    <a:pt x="25" y="6"/>
                    <a:pt x="25" y="6"/>
                    <a:pt x="25" y="6"/>
                  </a:cubicBezTo>
                  <a:cubicBezTo>
                    <a:pt x="25" y="6"/>
                    <a:pt x="26" y="6"/>
                    <a:pt x="26" y="6"/>
                  </a:cubicBezTo>
                  <a:cubicBezTo>
                    <a:pt x="26" y="6"/>
                    <a:pt x="27" y="6"/>
                    <a:pt x="27" y="6"/>
                  </a:cubicBezTo>
                  <a:cubicBezTo>
                    <a:pt x="27" y="6"/>
                    <a:pt x="27" y="6"/>
                    <a:pt x="27" y="6"/>
                  </a:cubicBezTo>
                  <a:cubicBezTo>
                    <a:pt x="27" y="7"/>
                    <a:pt x="27" y="7"/>
                    <a:pt x="27" y="7"/>
                  </a:cubicBezTo>
                  <a:cubicBezTo>
                    <a:pt x="27" y="7"/>
                    <a:pt x="27" y="7"/>
                    <a:pt x="26" y="8"/>
                  </a:cubicBezTo>
                  <a:cubicBezTo>
                    <a:pt x="26" y="8"/>
                    <a:pt x="26" y="8"/>
                    <a:pt x="26" y="8"/>
                  </a:cubicBezTo>
                  <a:cubicBezTo>
                    <a:pt x="25" y="8"/>
                    <a:pt x="25" y="8"/>
                    <a:pt x="25" y="9"/>
                  </a:cubicBezTo>
                  <a:cubicBezTo>
                    <a:pt x="26" y="9"/>
                    <a:pt x="26" y="9"/>
                    <a:pt x="26" y="10"/>
                  </a:cubicBezTo>
                  <a:cubicBezTo>
                    <a:pt x="27" y="10"/>
                    <a:pt x="28" y="10"/>
                    <a:pt x="28" y="11"/>
                  </a:cubicBezTo>
                  <a:cubicBezTo>
                    <a:pt x="29" y="12"/>
                    <a:pt x="29" y="12"/>
                    <a:pt x="30" y="12"/>
                  </a:cubicBezTo>
                  <a:cubicBezTo>
                    <a:pt x="31" y="11"/>
                    <a:pt x="31" y="11"/>
                    <a:pt x="31" y="11"/>
                  </a:cubicBezTo>
                  <a:cubicBezTo>
                    <a:pt x="31" y="10"/>
                    <a:pt x="31" y="9"/>
                    <a:pt x="31" y="8"/>
                  </a:cubicBezTo>
                  <a:cubicBezTo>
                    <a:pt x="30" y="8"/>
                    <a:pt x="30" y="8"/>
                    <a:pt x="29" y="9"/>
                  </a:cubicBezTo>
                  <a:cubicBezTo>
                    <a:pt x="28" y="9"/>
                    <a:pt x="27" y="9"/>
                    <a:pt x="27" y="8"/>
                  </a:cubicBezTo>
                  <a:cubicBezTo>
                    <a:pt x="28" y="8"/>
                    <a:pt x="28" y="8"/>
                    <a:pt x="29" y="8"/>
                  </a:cubicBezTo>
                  <a:cubicBezTo>
                    <a:pt x="29" y="8"/>
                    <a:pt x="29" y="7"/>
                    <a:pt x="29" y="7"/>
                  </a:cubicBezTo>
                  <a:cubicBezTo>
                    <a:pt x="29" y="6"/>
                    <a:pt x="28" y="6"/>
                    <a:pt x="28" y="5"/>
                  </a:cubicBezTo>
                  <a:cubicBezTo>
                    <a:pt x="27" y="4"/>
                    <a:pt x="27" y="4"/>
                    <a:pt x="26" y="3"/>
                  </a:cubicBezTo>
                  <a:close/>
                  <a:moveTo>
                    <a:pt x="5" y="4"/>
                  </a:moveTo>
                  <a:cubicBezTo>
                    <a:pt x="5" y="6"/>
                    <a:pt x="5" y="6"/>
                    <a:pt x="6" y="6"/>
                  </a:cubicBezTo>
                  <a:cubicBezTo>
                    <a:pt x="6" y="5"/>
                    <a:pt x="6" y="4"/>
                    <a:pt x="5" y="4"/>
                  </a:cubicBezTo>
                  <a:close/>
                  <a:moveTo>
                    <a:pt x="8" y="6"/>
                  </a:moveTo>
                  <a:cubicBezTo>
                    <a:pt x="8" y="6"/>
                    <a:pt x="8" y="7"/>
                    <a:pt x="9" y="7"/>
                  </a:cubicBezTo>
                  <a:cubicBezTo>
                    <a:pt x="10" y="7"/>
                    <a:pt x="10" y="7"/>
                    <a:pt x="10" y="7"/>
                  </a:cubicBezTo>
                  <a:cubicBezTo>
                    <a:pt x="11" y="7"/>
                    <a:pt x="11" y="7"/>
                    <a:pt x="11" y="8"/>
                  </a:cubicBezTo>
                  <a:cubicBezTo>
                    <a:pt x="10" y="8"/>
                    <a:pt x="11" y="8"/>
                    <a:pt x="11" y="9"/>
                  </a:cubicBezTo>
                  <a:cubicBezTo>
                    <a:pt x="11" y="8"/>
                    <a:pt x="11" y="8"/>
                    <a:pt x="11" y="8"/>
                  </a:cubicBezTo>
                  <a:cubicBezTo>
                    <a:pt x="12" y="7"/>
                    <a:pt x="12" y="7"/>
                    <a:pt x="12" y="6"/>
                  </a:cubicBezTo>
                  <a:cubicBezTo>
                    <a:pt x="11" y="7"/>
                    <a:pt x="10" y="6"/>
                    <a:pt x="10" y="6"/>
                  </a:cubicBezTo>
                  <a:cubicBezTo>
                    <a:pt x="10" y="6"/>
                    <a:pt x="9" y="6"/>
                    <a:pt x="9" y="6"/>
                  </a:cubicBezTo>
                  <a:lnTo>
                    <a:pt x="8" y="6"/>
                  </a:lnTo>
                  <a:close/>
                  <a:moveTo>
                    <a:pt x="41" y="6"/>
                  </a:moveTo>
                  <a:cubicBezTo>
                    <a:pt x="41" y="7"/>
                    <a:pt x="42" y="8"/>
                    <a:pt x="43" y="8"/>
                  </a:cubicBezTo>
                  <a:cubicBezTo>
                    <a:pt x="43" y="7"/>
                    <a:pt x="43" y="7"/>
                    <a:pt x="43" y="7"/>
                  </a:cubicBezTo>
                  <a:cubicBezTo>
                    <a:pt x="43" y="6"/>
                    <a:pt x="43" y="6"/>
                    <a:pt x="43" y="5"/>
                  </a:cubicBezTo>
                  <a:lnTo>
                    <a:pt x="41" y="6"/>
                  </a:lnTo>
                  <a:close/>
                  <a:moveTo>
                    <a:pt x="36" y="6"/>
                  </a:moveTo>
                  <a:cubicBezTo>
                    <a:pt x="35" y="6"/>
                    <a:pt x="35" y="6"/>
                    <a:pt x="34" y="6"/>
                  </a:cubicBezTo>
                  <a:cubicBezTo>
                    <a:pt x="34" y="6"/>
                    <a:pt x="34" y="7"/>
                    <a:pt x="34" y="7"/>
                  </a:cubicBezTo>
                  <a:cubicBezTo>
                    <a:pt x="34" y="8"/>
                    <a:pt x="34" y="8"/>
                    <a:pt x="35" y="8"/>
                  </a:cubicBezTo>
                  <a:cubicBezTo>
                    <a:pt x="35" y="8"/>
                    <a:pt x="36" y="9"/>
                    <a:pt x="36" y="9"/>
                  </a:cubicBezTo>
                  <a:cubicBezTo>
                    <a:pt x="36" y="9"/>
                    <a:pt x="36" y="8"/>
                    <a:pt x="36" y="8"/>
                  </a:cubicBezTo>
                  <a:cubicBezTo>
                    <a:pt x="36" y="7"/>
                    <a:pt x="36" y="7"/>
                    <a:pt x="36" y="6"/>
                  </a:cubicBezTo>
                  <a:close/>
                  <a:moveTo>
                    <a:pt x="25" y="7"/>
                  </a:moveTo>
                  <a:cubicBezTo>
                    <a:pt x="24" y="7"/>
                    <a:pt x="23" y="7"/>
                    <a:pt x="23" y="9"/>
                  </a:cubicBezTo>
                  <a:cubicBezTo>
                    <a:pt x="24" y="9"/>
                    <a:pt x="24" y="9"/>
                    <a:pt x="24" y="8"/>
                  </a:cubicBezTo>
                  <a:cubicBezTo>
                    <a:pt x="24" y="8"/>
                    <a:pt x="24" y="7"/>
                    <a:pt x="25" y="7"/>
                  </a:cubicBezTo>
                  <a:close/>
                  <a:moveTo>
                    <a:pt x="53" y="8"/>
                  </a:moveTo>
                  <a:cubicBezTo>
                    <a:pt x="54" y="8"/>
                    <a:pt x="54" y="8"/>
                    <a:pt x="54" y="8"/>
                  </a:cubicBezTo>
                  <a:cubicBezTo>
                    <a:pt x="54" y="8"/>
                    <a:pt x="54" y="8"/>
                    <a:pt x="55" y="8"/>
                  </a:cubicBezTo>
                  <a:cubicBezTo>
                    <a:pt x="54" y="7"/>
                    <a:pt x="54" y="7"/>
                    <a:pt x="54" y="7"/>
                  </a:cubicBezTo>
                  <a:cubicBezTo>
                    <a:pt x="54" y="7"/>
                    <a:pt x="54" y="7"/>
                    <a:pt x="53" y="8"/>
                  </a:cubicBezTo>
                  <a:close/>
                  <a:moveTo>
                    <a:pt x="40" y="10"/>
                  </a:moveTo>
                  <a:cubicBezTo>
                    <a:pt x="40" y="10"/>
                    <a:pt x="41" y="10"/>
                    <a:pt x="41" y="9"/>
                  </a:cubicBezTo>
                  <a:cubicBezTo>
                    <a:pt x="41" y="9"/>
                    <a:pt x="41" y="9"/>
                    <a:pt x="40" y="9"/>
                  </a:cubicBezTo>
                  <a:cubicBezTo>
                    <a:pt x="40" y="8"/>
                    <a:pt x="40" y="8"/>
                    <a:pt x="39" y="8"/>
                  </a:cubicBezTo>
                  <a:cubicBezTo>
                    <a:pt x="39" y="8"/>
                    <a:pt x="39" y="8"/>
                    <a:pt x="38" y="8"/>
                  </a:cubicBezTo>
                  <a:cubicBezTo>
                    <a:pt x="38" y="8"/>
                    <a:pt x="38" y="8"/>
                    <a:pt x="38" y="9"/>
                  </a:cubicBezTo>
                  <a:cubicBezTo>
                    <a:pt x="38" y="9"/>
                    <a:pt x="38" y="9"/>
                    <a:pt x="38" y="10"/>
                  </a:cubicBezTo>
                  <a:cubicBezTo>
                    <a:pt x="38" y="10"/>
                    <a:pt x="39" y="10"/>
                    <a:pt x="39" y="9"/>
                  </a:cubicBezTo>
                  <a:cubicBezTo>
                    <a:pt x="39" y="9"/>
                    <a:pt x="39" y="9"/>
                    <a:pt x="40" y="9"/>
                  </a:cubicBezTo>
                  <a:lnTo>
                    <a:pt x="40" y="10"/>
                  </a:lnTo>
                  <a:close/>
                  <a:moveTo>
                    <a:pt x="45" y="9"/>
                  </a:moveTo>
                  <a:cubicBezTo>
                    <a:pt x="46" y="9"/>
                    <a:pt x="46" y="9"/>
                    <a:pt x="46" y="9"/>
                  </a:cubicBezTo>
                  <a:cubicBezTo>
                    <a:pt x="46" y="9"/>
                    <a:pt x="47" y="8"/>
                    <a:pt x="47" y="8"/>
                  </a:cubicBezTo>
                  <a:cubicBezTo>
                    <a:pt x="46" y="8"/>
                    <a:pt x="46" y="8"/>
                    <a:pt x="46" y="8"/>
                  </a:cubicBezTo>
                  <a:cubicBezTo>
                    <a:pt x="46" y="8"/>
                    <a:pt x="45" y="8"/>
                    <a:pt x="45" y="9"/>
                  </a:cubicBezTo>
                  <a:close/>
                  <a:moveTo>
                    <a:pt x="17" y="9"/>
                  </a:moveTo>
                  <a:cubicBezTo>
                    <a:pt x="17" y="9"/>
                    <a:pt x="17" y="10"/>
                    <a:pt x="17" y="10"/>
                  </a:cubicBezTo>
                  <a:cubicBezTo>
                    <a:pt x="18" y="10"/>
                    <a:pt x="18" y="10"/>
                    <a:pt x="18" y="10"/>
                  </a:cubicBezTo>
                  <a:cubicBezTo>
                    <a:pt x="18" y="10"/>
                    <a:pt x="19" y="10"/>
                    <a:pt x="19" y="10"/>
                  </a:cubicBezTo>
                  <a:cubicBezTo>
                    <a:pt x="19" y="9"/>
                    <a:pt x="19" y="9"/>
                    <a:pt x="18" y="9"/>
                  </a:cubicBezTo>
                  <a:cubicBezTo>
                    <a:pt x="18" y="9"/>
                    <a:pt x="18" y="8"/>
                    <a:pt x="18" y="8"/>
                  </a:cubicBezTo>
                  <a:cubicBezTo>
                    <a:pt x="17" y="8"/>
                    <a:pt x="17" y="9"/>
                    <a:pt x="17" y="9"/>
                  </a:cubicBezTo>
                  <a:close/>
                  <a:moveTo>
                    <a:pt x="13" y="10"/>
                  </a:moveTo>
                  <a:cubicBezTo>
                    <a:pt x="13" y="10"/>
                    <a:pt x="13" y="10"/>
                    <a:pt x="13" y="10"/>
                  </a:cubicBezTo>
                  <a:cubicBezTo>
                    <a:pt x="13" y="10"/>
                    <a:pt x="13" y="10"/>
                    <a:pt x="13" y="10"/>
                  </a:cubicBezTo>
                  <a:cubicBezTo>
                    <a:pt x="13" y="10"/>
                    <a:pt x="13" y="10"/>
                    <a:pt x="14" y="9"/>
                  </a:cubicBezTo>
                  <a:cubicBezTo>
                    <a:pt x="14" y="9"/>
                    <a:pt x="13" y="9"/>
                    <a:pt x="13" y="10"/>
                  </a:cubicBezTo>
                  <a:close/>
                  <a:moveTo>
                    <a:pt x="32" y="10"/>
                  </a:moveTo>
                  <a:cubicBezTo>
                    <a:pt x="32" y="10"/>
                    <a:pt x="32" y="10"/>
                    <a:pt x="32" y="10"/>
                  </a:cubicBezTo>
                  <a:cubicBezTo>
                    <a:pt x="32" y="9"/>
                    <a:pt x="32" y="9"/>
                    <a:pt x="32" y="9"/>
                  </a:cubicBezTo>
                  <a:cubicBezTo>
                    <a:pt x="32" y="9"/>
                    <a:pt x="32" y="9"/>
                    <a:pt x="32" y="9"/>
                  </a:cubicBezTo>
                  <a:cubicBezTo>
                    <a:pt x="32" y="9"/>
                    <a:pt x="32" y="10"/>
                    <a:pt x="32" y="10"/>
                  </a:cubicBezTo>
                  <a:close/>
                  <a:moveTo>
                    <a:pt x="51" y="9"/>
                  </a:moveTo>
                  <a:cubicBezTo>
                    <a:pt x="51" y="9"/>
                    <a:pt x="51" y="10"/>
                    <a:pt x="51" y="10"/>
                  </a:cubicBezTo>
                  <a:cubicBezTo>
                    <a:pt x="51" y="10"/>
                    <a:pt x="51" y="10"/>
                    <a:pt x="51" y="10"/>
                  </a:cubicBezTo>
                  <a:cubicBezTo>
                    <a:pt x="51" y="10"/>
                    <a:pt x="51" y="10"/>
                    <a:pt x="51" y="10"/>
                  </a:cubicBezTo>
                  <a:cubicBezTo>
                    <a:pt x="51" y="11"/>
                    <a:pt x="51" y="11"/>
                    <a:pt x="52" y="11"/>
                  </a:cubicBezTo>
                  <a:cubicBezTo>
                    <a:pt x="52" y="10"/>
                    <a:pt x="52" y="10"/>
                    <a:pt x="52" y="10"/>
                  </a:cubicBezTo>
                  <a:cubicBezTo>
                    <a:pt x="52" y="10"/>
                    <a:pt x="52" y="10"/>
                    <a:pt x="52" y="10"/>
                  </a:cubicBezTo>
                  <a:cubicBezTo>
                    <a:pt x="52" y="10"/>
                    <a:pt x="52" y="10"/>
                    <a:pt x="52" y="9"/>
                  </a:cubicBezTo>
                  <a:cubicBezTo>
                    <a:pt x="51" y="9"/>
                    <a:pt x="51" y="9"/>
                    <a:pt x="51" y="9"/>
                  </a:cubicBezTo>
                  <a:close/>
                  <a:moveTo>
                    <a:pt x="22" y="10"/>
                  </a:moveTo>
                  <a:cubicBezTo>
                    <a:pt x="22" y="11"/>
                    <a:pt x="22" y="11"/>
                    <a:pt x="22" y="11"/>
                  </a:cubicBezTo>
                  <a:cubicBezTo>
                    <a:pt x="21" y="11"/>
                    <a:pt x="21" y="11"/>
                    <a:pt x="21" y="11"/>
                  </a:cubicBezTo>
                  <a:cubicBezTo>
                    <a:pt x="20" y="10"/>
                    <a:pt x="20" y="10"/>
                    <a:pt x="20" y="10"/>
                  </a:cubicBezTo>
                  <a:cubicBezTo>
                    <a:pt x="19" y="10"/>
                    <a:pt x="19" y="11"/>
                    <a:pt x="19" y="12"/>
                  </a:cubicBezTo>
                  <a:cubicBezTo>
                    <a:pt x="20" y="11"/>
                    <a:pt x="20" y="11"/>
                    <a:pt x="20" y="11"/>
                  </a:cubicBezTo>
                  <a:cubicBezTo>
                    <a:pt x="21" y="12"/>
                    <a:pt x="21" y="12"/>
                    <a:pt x="21" y="12"/>
                  </a:cubicBezTo>
                  <a:cubicBezTo>
                    <a:pt x="21" y="13"/>
                    <a:pt x="22" y="13"/>
                    <a:pt x="22" y="13"/>
                  </a:cubicBezTo>
                  <a:cubicBezTo>
                    <a:pt x="22" y="13"/>
                    <a:pt x="23" y="13"/>
                    <a:pt x="23" y="13"/>
                  </a:cubicBezTo>
                  <a:cubicBezTo>
                    <a:pt x="23" y="13"/>
                    <a:pt x="23" y="13"/>
                    <a:pt x="23" y="12"/>
                  </a:cubicBezTo>
                  <a:cubicBezTo>
                    <a:pt x="23" y="12"/>
                    <a:pt x="23" y="11"/>
                    <a:pt x="23" y="11"/>
                  </a:cubicBezTo>
                  <a:cubicBezTo>
                    <a:pt x="23" y="11"/>
                    <a:pt x="23" y="10"/>
                    <a:pt x="23" y="10"/>
                  </a:cubicBezTo>
                  <a:cubicBezTo>
                    <a:pt x="23" y="10"/>
                    <a:pt x="23" y="10"/>
                    <a:pt x="22" y="10"/>
                  </a:cubicBezTo>
                  <a:close/>
                  <a:moveTo>
                    <a:pt x="35" y="10"/>
                  </a:moveTo>
                  <a:cubicBezTo>
                    <a:pt x="35" y="11"/>
                    <a:pt x="35" y="11"/>
                    <a:pt x="36" y="11"/>
                  </a:cubicBezTo>
                  <a:cubicBezTo>
                    <a:pt x="36" y="11"/>
                    <a:pt x="36" y="10"/>
                    <a:pt x="36" y="10"/>
                  </a:cubicBezTo>
                  <a:cubicBezTo>
                    <a:pt x="36" y="10"/>
                    <a:pt x="36" y="10"/>
                    <a:pt x="36" y="10"/>
                  </a:cubicBezTo>
                  <a:cubicBezTo>
                    <a:pt x="36" y="10"/>
                    <a:pt x="35" y="10"/>
                    <a:pt x="35" y="10"/>
                  </a:cubicBezTo>
                  <a:close/>
                  <a:moveTo>
                    <a:pt x="47" y="10"/>
                  </a:moveTo>
                  <a:cubicBezTo>
                    <a:pt x="48" y="10"/>
                    <a:pt x="48" y="10"/>
                    <a:pt x="48" y="10"/>
                  </a:cubicBezTo>
                  <a:cubicBezTo>
                    <a:pt x="48" y="10"/>
                    <a:pt x="48" y="10"/>
                    <a:pt x="48" y="10"/>
                  </a:cubicBezTo>
                  <a:cubicBezTo>
                    <a:pt x="48" y="10"/>
                    <a:pt x="48" y="10"/>
                    <a:pt x="48" y="10"/>
                  </a:cubicBezTo>
                  <a:cubicBezTo>
                    <a:pt x="47" y="10"/>
                    <a:pt x="47" y="10"/>
                    <a:pt x="47" y="10"/>
                  </a:cubicBezTo>
                  <a:close/>
                  <a:moveTo>
                    <a:pt x="2" y="11"/>
                  </a:moveTo>
                  <a:lnTo>
                    <a:pt x="3" y="11"/>
                  </a:lnTo>
                  <a:lnTo>
                    <a:pt x="3" y="10"/>
                  </a:lnTo>
                  <a:lnTo>
                    <a:pt x="2" y="10"/>
                  </a:lnTo>
                  <a:lnTo>
                    <a:pt x="2" y="11"/>
                  </a:lnTo>
                  <a:close/>
                  <a:moveTo>
                    <a:pt x="25" y="11"/>
                  </a:moveTo>
                  <a:cubicBezTo>
                    <a:pt x="25" y="11"/>
                    <a:pt x="25" y="11"/>
                    <a:pt x="26" y="11"/>
                  </a:cubicBezTo>
                  <a:cubicBezTo>
                    <a:pt x="26" y="11"/>
                    <a:pt x="26" y="10"/>
                    <a:pt x="26" y="10"/>
                  </a:cubicBezTo>
                  <a:cubicBezTo>
                    <a:pt x="26" y="10"/>
                    <a:pt x="25" y="10"/>
                    <a:pt x="25" y="10"/>
                  </a:cubicBezTo>
                  <a:cubicBezTo>
                    <a:pt x="25" y="10"/>
                    <a:pt x="25" y="11"/>
                    <a:pt x="25" y="11"/>
                  </a:cubicBezTo>
                  <a:close/>
                  <a:moveTo>
                    <a:pt x="39" y="11"/>
                  </a:moveTo>
                  <a:cubicBezTo>
                    <a:pt x="40" y="11"/>
                    <a:pt x="40" y="11"/>
                    <a:pt x="40" y="11"/>
                  </a:cubicBezTo>
                  <a:cubicBezTo>
                    <a:pt x="40" y="11"/>
                    <a:pt x="40" y="10"/>
                    <a:pt x="40" y="10"/>
                  </a:cubicBezTo>
                  <a:cubicBezTo>
                    <a:pt x="40" y="10"/>
                    <a:pt x="40" y="10"/>
                    <a:pt x="39" y="10"/>
                  </a:cubicBezTo>
                  <a:cubicBezTo>
                    <a:pt x="39" y="10"/>
                    <a:pt x="39" y="11"/>
                    <a:pt x="39" y="11"/>
                  </a:cubicBezTo>
                  <a:close/>
                  <a:moveTo>
                    <a:pt x="17" y="11"/>
                  </a:moveTo>
                  <a:cubicBezTo>
                    <a:pt x="16" y="11"/>
                    <a:pt x="16" y="11"/>
                    <a:pt x="16" y="12"/>
                  </a:cubicBezTo>
                  <a:cubicBezTo>
                    <a:pt x="15" y="12"/>
                    <a:pt x="15" y="13"/>
                    <a:pt x="16" y="13"/>
                  </a:cubicBezTo>
                  <a:cubicBezTo>
                    <a:pt x="16" y="12"/>
                    <a:pt x="16" y="12"/>
                    <a:pt x="17" y="12"/>
                  </a:cubicBezTo>
                  <a:cubicBezTo>
                    <a:pt x="17" y="12"/>
                    <a:pt x="17" y="11"/>
                    <a:pt x="17" y="11"/>
                  </a:cubicBezTo>
                  <a:close/>
                  <a:moveTo>
                    <a:pt x="15" y="12"/>
                  </a:moveTo>
                  <a:cubicBezTo>
                    <a:pt x="15" y="12"/>
                    <a:pt x="14" y="12"/>
                    <a:pt x="14" y="11"/>
                  </a:cubicBezTo>
                  <a:cubicBezTo>
                    <a:pt x="13" y="11"/>
                    <a:pt x="13" y="11"/>
                    <a:pt x="12" y="12"/>
                  </a:cubicBezTo>
                  <a:cubicBezTo>
                    <a:pt x="12" y="12"/>
                    <a:pt x="12" y="12"/>
                    <a:pt x="11" y="12"/>
                  </a:cubicBezTo>
                  <a:cubicBezTo>
                    <a:pt x="11" y="13"/>
                    <a:pt x="10" y="13"/>
                    <a:pt x="9" y="13"/>
                  </a:cubicBezTo>
                  <a:cubicBezTo>
                    <a:pt x="9" y="13"/>
                    <a:pt x="9" y="14"/>
                    <a:pt x="10" y="14"/>
                  </a:cubicBezTo>
                  <a:cubicBezTo>
                    <a:pt x="10" y="14"/>
                    <a:pt x="10" y="14"/>
                    <a:pt x="10" y="15"/>
                  </a:cubicBezTo>
                  <a:cubicBezTo>
                    <a:pt x="11" y="15"/>
                    <a:pt x="11" y="15"/>
                    <a:pt x="11" y="15"/>
                  </a:cubicBezTo>
                  <a:cubicBezTo>
                    <a:pt x="11" y="15"/>
                    <a:pt x="11" y="16"/>
                    <a:pt x="11" y="16"/>
                  </a:cubicBezTo>
                  <a:cubicBezTo>
                    <a:pt x="12" y="16"/>
                    <a:pt x="12" y="16"/>
                    <a:pt x="12" y="16"/>
                  </a:cubicBezTo>
                  <a:cubicBezTo>
                    <a:pt x="13" y="16"/>
                    <a:pt x="13" y="15"/>
                    <a:pt x="13" y="15"/>
                  </a:cubicBezTo>
                  <a:cubicBezTo>
                    <a:pt x="13" y="14"/>
                    <a:pt x="14" y="14"/>
                    <a:pt x="14" y="13"/>
                  </a:cubicBezTo>
                  <a:cubicBezTo>
                    <a:pt x="14" y="13"/>
                    <a:pt x="15" y="13"/>
                    <a:pt x="15" y="12"/>
                  </a:cubicBezTo>
                  <a:close/>
                  <a:moveTo>
                    <a:pt x="26" y="12"/>
                  </a:moveTo>
                  <a:cubicBezTo>
                    <a:pt x="26" y="12"/>
                    <a:pt x="27" y="12"/>
                    <a:pt x="27" y="12"/>
                  </a:cubicBezTo>
                  <a:cubicBezTo>
                    <a:pt x="27" y="12"/>
                    <a:pt x="27" y="11"/>
                    <a:pt x="27" y="11"/>
                  </a:cubicBezTo>
                  <a:cubicBezTo>
                    <a:pt x="26" y="11"/>
                    <a:pt x="26" y="11"/>
                    <a:pt x="26" y="12"/>
                  </a:cubicBezTo>
                  <a:close/>
                  <a:moveTo>
                    <a:pt x="35" y="11"/>
                  </a:moveTo>
                  <a:cubicBezTo>
                    <a:pt x="35" y="11"/>
                    <a:pt x="35" y="11"/>
                    <a:pt x="34" y="11"/>
                  </a:cubicBezTo>
                  <a:cubicBezTo>
                    <a:pt x="34" y="12"/>
                    <a:pt x="34" y="12"/>
                    <a:pt x="34" y="12"/>
                  </a:cubicBezTo>
                  <a:cubicBezTo>
                    <a:pt x="35" y="12"/>
                    <a:pt x="35" y="12"/>
                    <a:pt x="35" y="11"/>
                  </a:cubicBezTo>
                  <a:close/>
                  <a:moveTo>
                    <a:pt x="42" y="11"/>
                  </a:moveTo>
                  <a:cubicBezTo>
                    <a:pt x="42" y="12"/>
                    <a:pt x="41" y="13"/>
                    <a:pt x="41" y="13"/>
                  </a:cubicBezTo>
                  <a:cubicBezTo>
                    <a:pt x="40" y="13"/>
                    <a:pt x="40" y="14"/>
                    <a:pt x="40" y="14"/>
                  </a:cubicBezTo>
                  <a:cubicBezTo>
                    <a:pt x="41" y="15"/>
                    <a:pt x="42" y="15"/>
                    <a:pt x="42" y="15"/>
                  </a:cubicBezTo>
                  <a:cubicBezTo>
                    <a:pt x="42" y="14"/>
                    <a:pt x="42" y="14"/>
                    <a:pt x="42" y="14"/>
                  </a:cubicBezTo>
                  <a:cubicBezTo>
                    <a:pt x="42" y="14"/>
                    <a:pt x="42" y="14"/>
                    <a:pt x="42" y="14"/>
                  </a:cubicBezTo>
                  <a:cubicBezTo>
                    <a:pt x="42" y="14"/>
                    <a:pt x="42" y="14"/>
                    <a:pt x="42" y="14"/>
                  </a:cubicBezTo>
                  <a:cubicBezTo>
                    <a:pt x="41" y="15"/>
                    <a:pt x="41" y="14"/>
                    <a:pt x="41" y="14"/>
                  </a:cubicBezTo>
                  <a:cubicBezTo>
                    <a:pt x="42" y="13"/>
                    <a:pt x="42" y="13"/>
                    <a:pt x="43" y="13"/>
                  </a:cubicBezTo>
                  <a:cubicBezTo>
                    <a:pt x="43" y="12"/>
                    <a:pt x="43" y="11"/>
                    <a:pt x="42" y="11"/>
                  </a:cubicBezTo>
                  <a:close/>
                  <a:moveTo>
                    <a:pt x="18" y="12"/>
                  </a:moveTo>
                  <a:cubicBezTo>
                    <a:pt x="18" y="13"/>
                    <a:pt x="18" y="13"/>
                    <a:pt x="18" y="13"/>
                  </a:cubicBezTo>
                  <a:cubicBezTo>
                    <a:pt x="18" y="13"/>
                    <a:pt x="18" y="13"/>
                    <a:pt x="18" y="13"/>
                  </a:cubicBezTo>
                  <a:cubicBezTo>
                    <a:pt x="18" y="12"/>
                    <a:pt x="19" y="12"/>
                    <a:pt x="19" y="12"/>
                  </a:cubicBezTo>
                  <a:cubicBezTo>
                    <a:pt x="19" y="12"/>
                    <a:pt x="18" y="12"/>
                    <a:pt x="18" y="12"/>
                  </a:cubicBezTo>
                  <a:close/>
                  <a:moveTo>
                    <a:pt x="53" y="12"/>
                  </a:moveTo>
                  <a:cubicBezTo>
                    <a:pt x="53" y="12"/>
                    <a:pt x="54" y="12"/>
                    <a:pt x="54" y="13"/>
                  </a:cubicBezTo>
                  <a:cubicBezTo>
                    <a:pt x="54" y="13"/>
                    <a:pt x="54" y="13"/>
                    <a:pt x="54" y="12"/>
                  </a:cubicBezTo>
                  <a:cubicBezTo>
                    <a:pt x="54" y="12"/>
                    <a:pt x="54" y="12"/>
                    <a:pt x="54" y="12"/>
                  </a:cubicBezTo>
                  <a:cubicBezTo>
                    <a:pt x="53" y="12"/>
                    <a:pt x="53" y="12"/>
                    <a:pt x="53" y="12"/>
                  </a:cubicBezTo>
                  <a:close/>
                  <a:moveTo>
                    <a:pt x="28" y="13"/>
                  </a:moveTo>
                  <a:cubicBezTo>
                    <a:pt x="28" y="13"/>
                    <a:pt x="28" y="13"/>
                    <a:pt x="27" y="13"/>
                  </a:cubicBezTo>
                  <a:cubicBezTo>
                    <a:pt x="27" y="13"/>
                    <a:pt x="27" y="14"/>
                    <a:pt x="27" y="14"/>
                  </a:cubicBezTo>
                  <a:cubicBezTo>
                    <a:pt x="27" y="14"/>
                    <a:pt x="27" y="14"/>
                    <a:pt x="27" y="14"/>
                  </a:cubicBezTo>
                  <a:cubicBezTo>
                    <a:pt x="28" y="14"/>
                    <a:pt x="28" y="14"/>
                    <a:pt x="28" y="14"/>
                  </a:cubicBezTo>
                  <a:cubicBezTo>
                    <a:pt x="28" y="14"/>
                    <a:pt x="28" y="14"/>
                    <a:pt x="28" y="13"/>
                  </a:cubicBezTo>
                  <a:cubicBezTo>
                    <a:pt x="28" y="13"/>
                    <a:pt x="28" y="13"/>
                    <a:pt x="28" y="13"/>
                  </a:cubicBezTo>
                  <a:close/>
                  <a:moveTo>
                    <a:pt x="50" y="13"/>
                  </a:moveTo>
                  <a:cubicBezTo>
                    <a:pt x="50" y="14"/>
                    <a:pt x="50" y="14"/>
                    <a:pt x="50" y="14"/>
                  </a:cubicBezTo>
                  <a:cubicBezTo>
                    <a:pt x="50" y="14"/>
                    <a:pt x="50" y="14"/>
                    <a:pt x="50" y="13"/>
                  </a:cubicBezTo>
                  <a:cubicBezTo>
                    <a:pt x="50" y="13"/>
                    <a:pt x="50" y="13"/>
                    <a:pt x="50" y="13"/>
                  </a:cubicBezTo>
                  <a:cubicBezTo>
                    <a:pt x="50" y="13"/>
                    <a:pt x="50" y="13"/>
                    <a:pt x="50" y="13"/>
                  </a:cubicBezTo>
                  <a:close/>
                  <a:moveTo>
                    <a:pt x="17" y="13"/>
                  </a:moveTo>
                  <a:cubicBezTo>
                    <a:pt x="16" y="14"/>
                    <a:pt x="16" y="14"/>
                    <a:pt x="16" y="15"/>
                  </a:cubicBezTo>
                  <a:cubicBezTo>
                    <a:pt x="16" y="15"/>
                    <a:pt x="17" y="15"/>
                    <a:pt x="18" y="15"/>
                  </a:cubicBezTo>
                  <a:cubicBezTo>
                    <a:pt x="18" y="14"/>
                    <a:pt x="17" y="14"/>
                    <a:pt x="17" y="13"/>
                  </a:cubicBezTo>
                  <a:close/>
                  <a:moveTo>
                    <a:pt x="25" y="14"/>
                  </a:moveTo>
                  <a:cubicBezTo>
                    <a:pt x="25" y="14"/>
                    <a:pt x="25" y="14"/>
                    <a:pt x="26" y="14"/>
                  </a:cubicBezTo>
                  <a:cubicBezTo>
                    <a:pt x="26" y="14"/>
                    <a:pt x="26" y="14"/>
                    <a:pt x="26" y="13"/>
                  </a:cubicBezTo>
                  <a:cubicBezTo>
                    <a:pt x="26" y="13"/>
                    <a:pt x="25" y="13"/>
                    <a:pt x="25" y="13"/>
                  </a:cubicBezTo>
                  <a:cubicBezTo>
                    <a:pt x="25" y="14"/>
                    <a:pt x="25" y="14"/>
                    <a:pt x="25" y="14"/>
                  </a:cubicBezTo>
                  <a:close/>
                  <a:moveTo>
                    <a:pt x="29" y="14"/>
                  </a:moveTo>
                  <a:cubicBezTo>
                    <a:pt x="30" y="15"/>
                    <a:pt x="30" y="15"/>
                    <a:pt x="30" y="15"/>
                  </a:cubicBezTo>
                  <a:cubicBezTo>
                    <a:pt x="31" y="15"/>
                    <a:pt x="31" y="14"/>
                    <a:pt x="31" y="14"/>
                  </a:cubicBezTo>
                  <a:cubicBezTo>
                    <a:pt x="31" y="14"/>
                    <a:pt x="31" y="14"/>
                    <a:pt x="31" y="14"/>
                  </a:cubicBezTo>
                  <a:cubicBezTo>
                    <a:pt x="30" y="13"/>
                    <a:pt x="30" y="13"/>
                    <a:pt x="29" y="14"/>
                  </a:cubicBezTo>
                  <a:close/>
                  <a:moveTo>
                    <a:pt x="20" y="14"/>
                  </a:moveTo>
                  <a:cubicBezTo>
                    <a:pt x="20" y="14"/>
                    <a:pt x="21" y="14"/>
                    <a:pt x="21" y="14"/>
                  </a:cubicBezTo>
                  <a:cubicBezTo>
                    <a:pt x="21" y="14"/>
                    <a:pt x="21" y="14"/>
                    <a:pt x="21" y="14"/>
                  </a:cubicBezTo>
                  <a:cubicBezTo>
                    <a:pt x="21" y="14"/>
                    <a:pt x="21" y="14"/>
                    <a:pt x="20" y="14"/>
                  </a:cubicBezTo>
                  <a:cubicBezTo>
                    <a:pt x="20" y="14"/>
                    <a:pt x="20" y="14"/>
                    <a:pt x="20" y="14"/>
                  </a:cubicBezTo>
                  <a:close/>
                  <a:moveTo>
                    <a:pt x="46" y="15"/>
                  </a:moveTo>
                  <a:lnTo>
                    <a:pt x="47" y="15"/>
                  </a:lnTo>
                  <a:lnTo>
                    <a:pt x="47" y="14"/>
                  </a:lnTo>
                  <a:lnTo>
                    <a:pt x="46" y="14"/>
                  </a:lnTo>
                  <a:lnTo>
                    <a:pt x="46" y="15"/>
                  </a:lnTo>
                  <a:close/>
                  <a:moveTo>
                    <a:pt x="8" y="14"/>
                  </a:moveTo>
                  <a:cubicBezTo>
                    <a:pt x="8" y="15"/>
                    <a:pt x="8" y="16"/>
                    <a:pt x="8" y="16"/>
                  </a:cubicBezTo>
                  <a:cubicBezTo>
                    <a:pt x="9" y="16"/>
                    <a:pt x="9" y="16"/>
                    <a:pt x="9" y="17"/>
                  </a:cubicBezTo>
                  <a:cubicBezTo>
                    <a:pt x="10" y="15"/>
                    <a:pt x="9" y="14"/>
                    <a:pt x="8" y="14"/>
                  </a:cubicBezTo>
                  <a:close/>
                  <a:moveTo>
                    <a:pt x="25" y="17"/>
                  </a:moveTo>
                  <a:cubicBezTo>
                    <a:pt x="25" y="17"/>
                    <a:pt x="26" y="16"/>
                    <a:pt x="26" y="16"/>
                  </a:cubicBezTo>
                  <a:cubicBezTo>
                    <a:pt x="26" y="16"/>
                    <a:pt x="26" y="16"/>
                    <a:pt x="26" y="16"/>
                  </a:cubicBezTo>
                  <a:cubicBezTo>
                    <a:pt x="26" y="16"/>
                    <a:pt x="26" y="16"/>
                    <a:pt x="26" y="16"/>
                  </a:cubicBezTo>
                  <a:cubicBezTo>
                    <a:pt x="25" y="16"/>
                    <a:pt x="25" y="16"/>
                    <a:pt x="25" y="17"/>
                  </a:cubicBezTo>
                  <a:close/>
                  <a:moveTo>
                    <a:pt x="17" y="17"/>
                  </a:moveTo>
                  <a:cubicBezTo>
                    <a:pt x="16" y="18"/>
                    <a:pt x="16" y="18"/>
                    <a:pt x="16" y="18"/>
                  </a:cubicBezTo>
                  <a:cubicBezTo>
                    <a:pt x="16" y="18"/>
                    <a:pt x="17" y="18"/>
                    <a:pt x="17" y="18"/>
                  </a:cubicBezTo>
                  <a:cubicBezTo>
                    <a:pt x="17" y="18"/>
                    <a:pt x="17" y="17"/>
                    <a:pt x="17" y="17"/>
                  </a:cubicBezTo>
                  <a:cubicBezTo>
                    <a:pt x="17" y="17"/>
                    <a:pt x="17" y="17"/>
                    <a:pt x="17" y="17"/>
                  </a:cubicBezTo>
                  <a:close/>
                  <a:moveTo>
                    <a:pt x="19" y="17"/>
                  </a:moveTo>
                  <a:cubicBezTo>
                    <a:pt x="19" y="18"/>
                    <a:pt x="19" y="18"/>
                    <a:pt x="19" y="18"/>
                  </a:cubicBezTo>
                  <a:cubicBezTo>
                    <a:pt x="19" y="18"/>
                    <a:pt x="20" y="18"/>
                    <a:pt x="20" y="17"/>
                  </a:cubicBezTo>
                  <a:cubicBezTo>
                    <a:pt x="19" y="18"/>
                    <a:pt x="19" y="17"/>
                    <a:pt x="19" y="17"/>
                  </a:cubicBezTo>
                  <a:cubicBezTo>
                    <a:pt x="19" y="17"/>
                    <a:pt x="19" y="17"/>
                    <a:pt x="19" y="17"/>
                  </a:cubicBezTo>
                  <a:close/>
                  <a:moveTo>
                    <a:pt x="9" y="18"/>
                  </a:moveTo>
                  <a:cubicBezTo>
                    <a:pt x="10" y="18"/>
                    <a:pt x="10" y="18"/>
                    <a:pt x="10" y="18"/>
                  </a:cubicBezTo>
                  <a:cubicBezTo>
                    <a:pt x="10" y="18"/>
                    <a:pt x="10" y="18"/>
                    <a:pt x="10" y="17"/>
                  </a:cubicBezTo>
                  <a:cubicBezTo>
                    <a:pt x="10" y="17"/>
                    <a:pt x="10" y="17"/>
                    <a:pt x="9" y="18"/>
                  </a:cubicBezTo>
                  <a:cubicBezTo>
                    <a:pt x="9" y="18"/>
                    <a:pt x="9" y="18"/>
                    <a:pt x="9" y="18"/>
                  </a:cubicBezTo>
                  <a:close/>
                  <a:moveTo>
                    <a:pt x="13" y="18"/>
                  </a:moveTo>
                  <a:cubicBezTo>
                    <a:pt x="13" y="18"/>
                    <a:pt x="13" y="18"/>
                    <a:pt x="13" y="18"/>
                  </a:cubicBezTo>
                  <a:cubicBezTo>
                    <a:pt x="13" y="18"/>
                    <a:pt x="13" y="18"/>
                    <a:pt x="13" y="17"/>
                  </a:cubicBezTo>
                  <a:cubicBezTo>
                    <a:pt x="13" y="17"/>
                    <a:pt x="13" y="17"/>
                    <a:pt x="13" y="18"/>
                  </a:cubicBezTo>
                  <a:cubicBezTo>
                    <a:pt x="12" y="18"/>
                    <a:pt x="12" y="18"/>
                    <a:pt x="13" y="18"/>
                  </a:cubicBezTo>
                  <a:close/>
                  <a:moveTo>
                    <a:pt x="8" y="19"/>
                  </a:moveTo>
                  <a:cubicBezTo>
                    <a:pt x="8" y="19"/>
                    <a:pt x="8" y="19"/>
                    <a:pt x="8" y="18"/>
                  </a:cubicBezTo>
                  <a:cubicBezTo>
                    <a:pt x="9" y="18"/>
                    <a:pt x="9" y="18"/>
                    <a:pt x="8" y="18"/>
                  </a:cubicBezTo>
                  <a:cubicBezTo>
                    <a:pt x="8" y="18"/>
                    <a:pt x="8" y="18"/>
                    <a:pt x="8" y="18"/>
                  </a:cubicBezTo>
                  <a:cubicBezTo>
                    <a:pt x="8" y="18"/>
                    <a:pt x="8" y="18"/>
                    <a:pt x="8" y="19"/>
                  </a:cubicBezTo>
                  <a:close/>
                  <a:moveTo>
                    <a:pt x="35" y="19"/>
                  </a:moveTo>
                  <a:lnTo>
                    <a:pt x="35" y="19"/>
                  </a:lnTo>
                  <a:lnTo>
                    <a:pt x="35" y="18"/>
                  </a:lnTo>
                  <a:lnTo>
                    <a:pt x="35" y="18"/>
                  </a:lnTo>
                  <a:lnTo>
                    <a:pt x="35"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8" y="19"/>
                    <a:pt x="37" y="20"/>
                    <a:pt x="37" y="21"/>
                  </a:cubicBezTo>
                  <a:cubicBezTo>
                    <a:pt x="37" y="21"/>
                    <a:pt x="37" y="22"/>
                    <a:pt x="36" y="23"/>
                  </a:cubicBezTo>
                  <a:cubicBezTo>
                    <a:pt x="36" y="23"/>
                    <a:pt x="37" y="23"/>
                    <a:pt x="37" y="24"/>
                  </a:cubicBezTo>
                  <a:cubicBezTo>
                    <a:pt x="37" y="24"/>
                    <a:pt x="38" y="25"/>
                    <a:pt x="38" y="25"/>
                  </a:cubicBezTo>
                  <a:cubicBezTo>
                    <a:pt x="38" y="25"/>
                    <a:pt x="39" y="25"/>
                    <a:pt x="39" y="26"/>
                  </a:cubicBezTo>
                  <a:cubicBezTo>
                    <a:pt x="40" y="26"/>
                    <a:pt x="40" y="26"/>
                    <a:pt x="40" y="25"/>
                  </a:cubicBezTo>
                  <a:cubicBezTo>
                    <a:pt x="40" y="25"/>
                    <a:pt x="40" y="25"/>
                    <a:pt x="39" y="25"/>
                  </a:cubicBezTo>
                  <a:cubicBezTo>
                    <a:pt x="39" y="24"/>
                    <a:pt x="39" y="24"/>
                    <a:pt x="38" y="24"/>
                  </a:cubicBezTo>
                  <a:cubicBezTo>
                    <a:pt x="38" y="24"/>
                    <a:pt x="38" y="24"/>
                    <a:pt x="38" y="23"/>
                  </a:cubicBezTo>
                  <a:cubicBezTo>
                    <a:pt x="37" y="23"/>
                    <a:pt x="37" y="23"/>
                    <a:pt x="37" y="22"/>
                  </a:cubicBezTo>
                  <a:lnTo>
                    <a:pt x="40" y="22"/>
                  </a:lnTo>
                  <a:cubicBezTo>
                    <a:pt x="40" y="23"/>
                    <a:pt x="40" y="23"/>
                    <a:pt x="41" y="24"/>
                  </a:cubicBezTo>
                  <a:cubicBezTo>
                    <a:pt x="41" y="25"/>
                    <a:pt x="41" y="25"/>
                    <a:pt x="42" y="25"/>
                  </a:cubicBezTo>
                  <a:cubicBezTo>
                    <a:pt x="42" y="24"/>
                    <a:pt x="41" y="23"/>
                    <a:pt x="41" y="23"/>
                  </a:cubicBezTo>
                  <a:cubicBezTo>
                    <a:pt x="41" y="22"/>
                    <a:pt x="40" y="21"/>
                    <a:pt x="39" y="21"/>
                  </a:cubicBezTo>
                  <a:cubicBezTo>
                    <a:pt x="40" y="20"/>
                    <a:pt x="40" y="20"/>
                    <a:pt x="40" y="19"/>
                  </a:cubicBezTo>
                  <a:cubicBezTo>
                    <a:pt x="39" y="19"/>
                    <a:pt x="39" y="19"/>
                    <a:pt x="38" y="19"/>
                  </a:cubicBezTo>
                  <a:close/>
                  <a:moveTo>
                    <a:pt x="27" y="20"/>
                  </a:moveTo>
                  <a:cubicBezTo>
                    <a:pt x="28" y="20"/>
                    <a:pt x="28"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1" y="20"/>
                    <a:pt x="31" y="21"/>
                    <a:pt x="32" y="21"/>
                  </a:cubicBezTo>
                  <a:cubicBezTo>
                    <a:pt x="32" y="21"/>
                    <a:pt x="32" y="20"/>
                    <a:pt x="32" y="20"/>
                  </a:cubicBezTo>
                  <a:cubicBezTo>
                    <a:pt x="32" y="19"/>
                    <a:pt x="32" y="19"/>
                    <a:pt x="31" y="19"/>
                  </a:cubicBezTo>
                  <a:close/>
                  <a:moveTo>
                    <a:pt x="43" y="23"/>
                  </a:moveTo>
                  <a:cubicBezTo>
                    <a:pt x="43" y="24"/>
                    <a:pt x="43" y="24"/>
                    <a:pt x="43" y="24"/>
                  </a:cubicBezTo>
                  <a:cubicBezTo>
                    <a:pt x="42" y="24"/>
                    <a:pt x="42" y="25"/>
                    <a:pt x="42" y="25"/>
                  </a:cubicBezTo>
                  <a:cubicBezTo>
                    <a:pt x="43" y="25"/>
                    <a:pt x="43" y="25"/>
                    <a:pt x="44" y="24"/>
                  </a:cubicBezTo>
                  <a:cubicBezTo>
                    <a:pt x="44" y="24"/>
                    <a:pt x="44" y="23"/>
                    <a:pt x="43" y="23"/>
                  </a:cubicBezTo>
                  <a:close/>
                  <a:moveTo>
                    <a:pt x="29" y="25"/>
                  </a:moveTo>
                  <a:cubicBezTo>
                    <a:pt x="29" y="26"/>
                    <a:pt x="30" y="26"/>
                    <a:pt x="30" y="27"/>
                  </a:cubicBezTo>
                  <a:cubicBezTo>
                    <a:pt x="30" y="26"/>
                    <a:pt x="30" y="25"/>
                    <a:pt x="29" y="25"/>
                  </a:cubicBezTo>
                  <a:close/>
                  <a:moveTo>
                    <a:pt x="47" y="26"/>
                  </a:moveTo>
                  <a:cubicBezTo>
                    <a:pt x="48" y="26"/>
                    <a:pt x="48" y="26"/>
                    <a:pt x="48" y="26"/>
                  </a:cubicBezTo>
                  <a:cubicBezTo>
                    <a:pt x="48" y="26"/>
                    <a:pt x="48" y="26"/>
                    <a:pt x="48" y="26"/>
                  </a:cubicBezTo>
                  <a:cubicBezTo>
                    <a:pt x="48" y="26"/>
                    <a:pt x="48" y="26"/>
                    <a:pt x="48" y="26"/>
                  </a:cubicBezTo>
                  <a:cubicBezTo>
                    <a:pt x="47" y="26"/>
                    <a:pt x="47" y="26"/>
                    <a:pt x="47" y="26"/>
                  </a:cubicBezTo>
                  <a:close/>
                  <a:moveTo>
                    <a:pt x="27" y="29"/>
                  </a:moveTo>
                  <a:cubicBezTo>
                    <a:pt x="28" y="29"/>
                    <a:pt x="28" y="28"/>
                    <a:pt x="28" y="28"/>
                  </a:cubicBezTo>
                  <a:cubicBezTo>
                    <a:pt x="29" y="27"/>
                    <a:pt x="28" y="27"/>
                    <a:pt x="28" y="27"/>
                  </a:cubicBezTo>
                  <a:cubicBezTo>
                    <a:pt x="28" y="27"/>
                    <a:pt x="27" y="28"/>
                    <a:pt x="27" y="28"/>
                  </a:cubicBezTo>
                  <a:cubicBezTo>
                    <a:pt x="27" y="28"/>
                    <a:pt x="27" y="29"/>
                    <a:pt x="27" y="29"/>
                  </a:cubicBezTo>
                  <a:close/>
                  <a:moveTo>
                    <a:pt x="30" y="28"/>
                  </a:moveTo>
                  <a:cubicBezTo>
                    <a:pt x="30" y="28"/>
                    <a:pt x="30" y="28"/>
                    <a:pt x="30" y="28"/>
                  </a:cubicBezTo>
                  <a:cubicBezTo>
                    <a:pt x="31" y="28"/>
                    <a:pt x="31" y="28"/>
                    <a:pt x="31" y="28"/>
                  </a:cubicBezTo>
                  <a:cubicBezTo>
                    <a:pt x="31" y="28"/>
                    <a:pt x="31" y="28"/>
                    <a:pt x="31" y="27"/>
                  </a:cubicBezTo>
                  <a:cubicBezTo>
                    <a:pt x="30" y="27"/>
                    <a:pt x="30" y="27"/>
                    <a:pt x="30" y="28"/>
                  </a:cubicBezTo>
                  <a:close/>
                  <a:moveTo>
                    <a:pt x="35" y="30"/>
                  </a:moveTo>
                  <a:cubicBezTo>
                    <a:pt x="35" y="30"/>
                    <a:pt x="36" y="30"/>
                    <a:pt x="36" y="30"/>
                  </a:cubicBezTo>
                  <a:cubicBezTo>
                    <a:pt x="36" y="30"/>
                    <a:pt x="36" y="29"/>
                    <a:pt x="37" y="29"/>
                  </a:cubicBezTo>
                  <a:cubicBezTo>
                    <a:pt x="37" y="29"/>
                    <a:pt x="36" y="28"/>
                    <a:pt x="36" y="28"/>
                  </a:cubicBezTo>
                  <a:cubicBezTo>
                    <a:pt x="36" y="28"/>
                    <a:pt x="36" y="28"/>
                    <a:pt x="35" y="28"/>
                  </a:cubicBezTo>
                  <a:lnTo>
                    <a:pt x="35" y="30"/>
                  </a:lnTo>
                  <a:close/>
                  <a:moveTo>
                    <a:pt x="5" y="29"/>
                  </a:moveTo>
                  <a:cubicBezTo>
                    <a:pt x="5" y="29"/>
                    <a:pt x="5" y="30"/>
                    <a:pt x="5" y="30"/>
                  </a:cubicBezTo>
                  <a:cubicBezTo>
                    <a:pt x="5" y="30"/>
                    <a:pt x="5"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1" y="31"/>
                    <a:pt x="41" y="31"/>
                    <a:pt x="42" y="31"/>
                  </a:cubicBezTo>
                  <a:cubicBezTo>
                    <a:pt x="42" y="30"/>
                    <a:pt x="42" y="29"/>
                    <a:pt x="41" y="29"/>
                  </a:cubicBezTo>
                  <a:close/>
                  <a:moveTo>
                    <a:pt x="44" y="29"/>
                  </a:moveTo>
                  <a:cubicBezTo>
                    <a:pt x="44" y="30"/>
                    <a:pt x="45" y="30"/>
                    <a:pt x="45" y="30"/>
                  </a:cubicBezTo>
                  <a:cubicBezTo>
                    <a:pt x="45" y="30"/>
                    <a:pt x="45" y="30"/>
                    <a:pt x="45" y="29"/>
                  </a:cubicBezTo>
                  <a:cubicBezTo>
                    <a:pt x="45" y="29"/>
                    <a:pt x="45" y="29"/>
                    <a:pt x="45" y="29"/>
                  </a:cubicBezTo>
                  <a:cubicBezTo>
                    <a:pt x="45" y="29"/>
                    <a:pt x="45" y="29"/>
                    <a:pt x="44" y="29"/>
                  </a:cubicBezTo>
                  <a:close/>
                  <a:moveTo>
                    <a:pt x="3" y="30"/>
                  </a:moveTo>
                  <a:cubicBezTo>
                    <a:pt x="3" y="31"/>
                    <a:pt x="3" y="31"/>
                    <a:pt x="3" y="31"/>
                  </a:cubicBezTo>
                  <a:cubicBezTo>
                    <a:pt x="3" y="31"/>
                    <a:pt x="3" y="31"/>
                    <a:pt x="3" y="30"/>
                  </a:cubicBezTo>
                  <a:cubicBezTo>
                    <a:pt x="3" y="30"/>
                    <a:pt x="3" y="30"/>
                    <a:pt x="3" y="30"/>
                  </a:cubicBezTo>
                  <a:cubicBezTo>
                    <a:pt x="3" y="30"/>
                    <a:pt x="3" y="30"/>
                    <a:pt x="3" y="30"/>
                  </a:cubicBezTo>
                  <a:close/>
                  <a:moveTo>
                    <a:pt x="10" y="31"/>
                  </a:moveTo>
                  <a:lnTo>
                    <a:pt x="11" y="31"/>
                  </a:lnTo>
                  <a:cubicBezTo>
                    <a:pt x="11" y="30"/>
                    <a:pt x="11" y="29"/>
                    <a:pt x="10" y="30"/>
                  </a:cubicBezTo>
                  <a:lnTo>
                    <a:pt x="10" y="31"/>
                  </a:lnTo>
                  <a:close/>
                  <a:moveTo>
                    <a:pt x="35" y="31"/>
                  </a:moveTo>
                  <a:cubicBezTo>
                    <a:pt x="35" y="31"/>
                    <a:pt x="36" y="31"/>
                    <a:pt x="36" y="31"/>
                  </a:cubicBezTo>
                  <a:cubicBezTo>
                    <a:pt x="36" y="31"/>
                    <a:pt x="36" y="31"/>
                    <a:pt x="36" y="31"/>
                  </a:cubicBezTo>
                  <a:cubicBezTo>
                    <a:pt x="36" y="31"/>
                    <a:pt x="36" y="31"/>
                    <a:pt x="35" y="31"/>
                  </a:cubicBezTo>
                  <a:cubicBezTo>
                    <a:pt x="35" y="31"/>
                    <a:pt x="35" y="31"/>
                    <a:pt x="35" y="31"/>
                  </a:cubicBezTo>
                  <a:close/>
                  <a:moveTo>
                    <a:pt x="38" y="33"/>
                  </a:moveTo>
                  <a:cubicBezTo>
                    <a:pt x="38" y="33"/>
                    <a:pt x="38" y="34"/>
                    <a:pt x="38" y="34"/>
                  </a:cubicBezTo>
                  <a:cubicBezTo>
                    <a:pt x="39" y="34"/>
                    <a:pt x="39" y="34"/>
                    <a:pt x="39" y="33"/>
                  </a:cubicBezTo>
                  <a:cubicBezTo>
                    <a:pt x="39" y="33"/>
                    <a:pt x="39" y="33"/>
                    <a:pt x="38" y="33"/>
                  </a:cubicBezTo>
                  <a:cubicBezTo>
                    <a:pt x="38" y="33"/>
                    <a:pt x="38" y="33"/>
                    <a:pt x="38" y="33"/>
                  </a:cubicBezTo>
                  <a:close/>
                  <a:moveTo>
                    <a:pt x="4" y="40"/>
                  </a:moveTo>
                  <a:cubicBezTo>
                    <a:pt x="4" y="40"/>
                    <a:pt x="4" y="40"/>
                    <a:pt x="5" y="40"/>
                  </a:cubicBezTo>
                  <a:cubicBezTo>
                    <a:pt x="5" y="40"/>
                    <a:pt x="5" y="40"/>
                    <a:pt x="5" y="40"/>
                  </a:cubicBezTo>
                  <a:cubicBezTo>
                    <a:pt x="5" y="40"/>
                    <a:pt x="5" y="40"/>
                    <a:pt x="4" y="40"/>
                  </a:cubicBezTo>
                  <a:cubicBezTo>
                    <a:pt x="4" y="40"/>
                    <a:pt x="4" y="40"/>
                    <a:pt x="4" y="40"/>
                  </a:cubicBezTo>
                  <a:close/>
                  <a:moveTo>
                    <a:pt x="30" y="141"/>
                  </a:moveTo>
                  <a:cubicBezTo>
                    <a:pt x="30" y="142"/>
                    <a:pt x="30" y="142"/>
                    <a:pt x="30" y="143"/>
                  </a:cubicBezTo>
                  <a:cubicBezTo>
                    <a:pt x="30" y="144"/>
                    <a:pt x="30" y="144"/>
                    <a:pt x="29" y="144"/>
                  </a:cubicBezTo>
                  <a:cubicBezTo>
                    <a:pt x="29" y="143"/>
                    <a:pt x="29" y="142"/>
                    <a:pt x="28" y="142"/>
                  </a:cubicBezTo>
                  <a:cubicBezTo>
                    <a:pt x="28" y="143"/>
                    <a:pt x="27" y="143"/>
                    <a:pt x="27" y="144"/>
                  </a:cubicBezTo>
                  <a:cubicBezTo>
                    <a:pt x="27" y="144"/>
                    <a:pt x="27" y="144"/>
                    <a:pt x="26" y="144"/>
                  </a:cubicBezTo>
                  <a:cubicBezTo>
                    <a:pt x="26" y="145"/>
                    <a:pt x="26" y="146"/>
                    <a:pt x="27" y="146"/>
                  </a:cubicBezTo>
                  <a:cubicBezTo>
                    <a:pt x="27" y="146"/>
                    <a:pt x="28" y="147"/>
                    <a:pt x="29" y="147"/>
                  </a:cubicBezTo>
                  <a:cubicBezTo>
                    <a:pt x="30" y="146"/>
                    <a:pt x="30" y="146"/>
                    <a:pt x="31" y="145"/>
                  </a:cubicBezTo>
                  <a:cubicBezTo>
                    <a:pt x="32" y="144"/>
                    <a:pt x="32" y="143"/>
                    <a:pt x="32" y="142"/>
                  </a:cubicBezTo>
                  <a:cubicBezTo>
                    <a:pt x="31" y="142"/>
                    <a:pt x="31" y="142"/>
                    <a:pt x="30" y="141"/>
                  </a:cubicBezTo>
                  <a:close/>
                  <a:moveTo>
                    <a:pt x="7" y="142"/>
                  </a:moveTo>
                  <a:cubicBezTo>
                    <a:pt x="7" y="143"/>
                    <a:pt x="8" y="142"/>
                    <a:pt x="8" y="142"/>
                  </a:cubicBezTo>
                  <a:cubicBezTo>
                    <a:pt x="8" y="142"/>
                    <a:pt x="8" y="142"/>
                    <a:pt x="8" y="142"/>
                  </a:cubicBezTo>
                  <a:cubicBezTo>
                    <a:pt x="8" y="142"/>
                    <a:pt x="8"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6" y="150"/>
                    <a:pt x="6" y="150"/>
                    <a:pt x="6" y="150"/>
                  </a:cubicBezTo>
                  <a:cubicBezTo>
                    <a:pt x="6" y="149"/>
                    <a:pt x="6" y="149"/>
                    <a:pt x="6" y="149"/>
                  </a:cubicBezTo>
                  <a:cubicBezTo>
                    <a:pt x="5" y="149"/>
                    <a:pt x="5" y="149"/>
                    <a:pt x="5" y="150"/>
                  </a:cubicBezTo>
                  <a:close/>
                  <a:moveTo>
                    <a:pt x="19" y="151"/>
                  </a:moveTo>
                  <a:cubicBezTo>
                    <a:pt x="18" y="151"/>
                    <a:pt x="17" y="151"/>
                    <a:pt x="17" y="151"/>
                  </a:cubicBezTo>
                  <a:cubicBezTo>
                    <a:pt x="16" y="151"/>
                    <a:pt x="15" y="151"/>
                    <a:pt x="15" y="151"/>
                  </a:cubicBezTo>
                  <a:cubicBezTo>
                    <a:pt x="15" y="152"/>
                    <a:pt x="15" y="153"/>
                    <a:pt x="15" y="154"/>
                  </a:cubicBezTo>
                  <a:cubicBezTo>
                    <a:pt x="15" y="154"/>
                    <a:pt x="16" y="155"/>
                    <a:pt x="17" y="155"/>
                  </a:cubicBezTo>
                  <a:cubicBezTo>
                    <a:pt x="18" y="154"/>
                    <a:pt x="18" y="154"/>
                    <a:pt x="19" y="153"/>
                  </a:cubicBezTo>
                  <a:cubicBezTo>
                    <a:pt x="19" y="152"/>
                    <a:pt x="19" y="152"/>
                    <a:pt x="19" y="151"/>
                  </a:cubicBezTo>
                  <a:close/>
                  <a:moveTo>
                    <a:pt x="22" y="153"/>
                  </a:moveTo>
                  <a:cubicBezTo>
                    <a:pt x="22" y="153"/>
                    <a:pt x="22" y="153"/>
                    <a:pt x="22" y="153"/>
                  </a:cubicBezTo>
                  <a:cubicBezTo>
                    <a:pt x="22" y="153"/>
                    <a:pt x="23" y="152"/>
                    <a:pt x="23" y="152"/>
                  </a:cubicBezTo>
                  <a:cubicBezTo>
                    <a:pt x="22" y="152"/>
                    <a:pt x="22" y="152"/>
                    <a:pt x="22" y="152"/>
                  </a:cubicBezTo>
                  <a:cubicBezTo>
                    <a:pt x="22" y="152"/>
                    <a:pt x="22" y="152"/>
                    <a:pt x="22" y="153"/>
                  </a:cubicBezTo>
                  <a:close/>
                  <a:moveTo>
                    <a:pt x="38" y="153"/>
                  </a:moveTo>
                  <a:lnTo>
                    <a:pt x="40" y="153"/>
                  </a:lnTo>
                  <a:cubicBezTo>
                    <a:pt x="40" y="152"/>
                    <a:pt x="39" y="152"/>
                    <a:pt x="38" y="152"/>
                  </a:cubicBezTo>
                  <a:lnTo>
                    <a:pt x="38" y="153"/>
                  </a:lnTo>
                  <a:close/>
                  <a:moveTo>
                    <a:pt x="24" y="154"/>
                  </a:moveTo>
                  <a:cubicBezTo>
                    <a:pt x="24" y="154"/>
                    <a:pt x="24" y="154"/>
                    <a:pt x="25" y="154"/>
                  </a:cubicBezTo>
                  <a:cubicBezTo>
                    <a:pt x="25" y="154"/>
                    <a:pt x="25" y="154"/>
                    <a:pt x="25" y="154"/>
                  </a:cubicBezTo>
                  <a:cubicBezTo>
                    <a:pt x="25" y="154"/>
                    <a:pt x="24" y="154"/>
                    <a:pt x="24" y="154"/>
                  </a:cubicBezTo>
                  <a:cubicBezTo>
                    <a:pt x="24" y="154"/>
                    <a:pt x="24" y="154"/>
                    <a:pt x="24" y="154"/>
                  </a:cubicBezTo>
                  <a:close/>
                  <a:moveTo>
                    <a:pt x="53" y="157"/>
                  </a:moveTo>
                  <a:cubicBezTo>
                    <a:pt x="54" y="157"/>
                    <a:pt x="54" y="158"/>
                    <a:pt x="53" y="158"/>
                  </a:cubicBezTo>
                  <a:cubicBezTo>
                    <a:pt x="53" y="159"/>
                    <a:pt x="54" y="159"/>
                    <a:pt x="55" y="159"/>
                  </a:cubicBezTo>
                  <a:cubicBezTo>
                    <a:pt x="55" y="158"/>
                    <a:pt x="54" y="157"/>
                    <a:pt x="53" y="157"/>
                  </a:cubicBezTo>
                  <a:close/>
                  <a:moveTo>
                    <a:pt x="22" y="164"/>
                  </a:moveTo>
                  <a:cubicBezTo>
                    <a:pt x="23" y="164"/>
                    <a:pt x="23" y="164"/>
                    <a:pt x="23" y="164"/>
                  </a:cubicBezTo>
                  <a:cubicBezTo>
                    <a:pt x="23" y="163"/>
                    <a:pt x="23" y="163"/>
                    <a:pt x="23" y="163"/>
                  </a:cubicBezTo>
                  <a:cubicBezTo>
                    <a:pt x="23" y="163"/>
                    <a:pt x="23" y="163"/>
                    <a:pt x="23" y="163"/>
                  </a:cubicBezTo>
                  <a:cubicBezTo>
                    <a:pt x="22" y="163"/>
                    <a:pt x="22" y="163"/>
                    <a:pt x="22" y="164"/>
                  </a:cubicBezTo>
                  <a:close/>
                  <a:moveTo>
                    <a:pt x="36" y="164"/>
                  </a:moveTo>
                  <a:cubicBezTo>
                    <a:pt x="36" y="164"/>
                    <a:pt x="36" y="164"/>
                    <a:pt x="36" y="164"/>
                  </a:cubicBezTo>
                  <a:cubicBezTo>
                    <a:pt x="36" y="164"/>
                    <a:pt x="36" y="164"/>
                    <a:pt x="36" y="164"/>
                  </a:cubicBezTo>
                  <a:cubicBezTo>
                    <a:pt x="36" y="164"/>
                    <a:pt x="36" y="164"/>
                    <a:pt x="36" y="164"/>
                  </a:cubicBezTo>
                  <a:cubicBezTo>
                    <a:pt x="36" y="164"/>
                    <a:pt x="36" y="164"/>
                    <a:pt x="36" y="164"/>
                  </a:cubicBezTo>
                  <a:close/>
                  <a:moveTo>
                    <a:pt x="34" y="171"/>
                  </a:moveTo>
                  <a:lnTo>
                    <a:pt x="35" y="171"/>
                  </a:lnTo>
                  <a:lnTo>
                    <a:pt x="35" y="170"/>
                  </a:lnTo>
                  <a:lnTo>
                    <a:pt x="34" y="170"/>
                  </a:lnTo>
                  <a:lnTo>
                    <a:pt x="34" y="171"/>
                  </a:lnTo>
                  <a:close/>
                  <a:moveTo>
                    <a:pt x="25" y="171"/>
                  </a:moveTo>
                  <a:cubicBezTo>
                    <a:pt x="24" y="172"/>
                    <a:pt x="25" y="173"/>
                    <a:pt x="26" y="173"/>
                  </a:cubicBezTo>
                  <a:lnTo>
                    <a:pt x="26" y="171"/>
                  </a:lnTo>
                  <a:lnTo>
                    <a:pt x="25" y="171"/>
                  </a:lnTo>
                  <a:close/>
                  <a:moveTo>
                    <a:pt x="35" y="179"/>
                  </a:moveTo>
                  <a:cubicBezTo>
                    <a:pt x="35" y="179"/>
                    <a:pt x="35" y="180"/>
                    <a:pt x="35" y="180"/>
                  </a:cubicBezTo>
                  <a:cubicBezTo>
                    <a:pt x="35" y="180"/>
                    <a:pt x="35" y="180"/>
                    <a:pt x="35" y="180"/>
                  </a:cubicBezTo>
                  <a:cubicBezTo>
                    <a:pt x="36" y="180"/>
                    <a:pt x="36" y="179"/>
                    <a:pt x="36" y="179"/>
                  </a:cubicBezTo>
                  <a:cubicBezTo>
                    <a:pt x="36" y="179"/>
                    <a:pt x="35" y="179"/>
                    <a:pt x="35" y="179"/>
                  </a:cubicBezTo>
                  <a:close/>
                  <a:moveTo>
                    <a:pt x="10" y="184"/>
                  </a:moveTo>
                  <a:cubicBezTo>
                    <a:pt x="11" y="184"/>
                    <a:pt x="11" y="184"/>
                    <a:pt x="11" y="185"/>
                  </a:cubicBezTo>
                  <a:cubicBezTo>
                    <a:pt x="11" y="185"/>
                    <a:pt x="11" y="185"/>
                    <a:pt x="11" y="184"/>
                  </a:cubicBezTo>
                  <a:cubicBezTo>
                    <a:pt x="11" y="184"/>
                    <a:pt x="11" y="184"/>
                    <a:pt x="11" y="184"/>
                  </a:cubicBezTo>
                  <a:cubicBezTo>
                    <a:pt x="11" y="184"/>
                    <a:pt x="11" y="184"/>
                    <a:pt x="10" y="184"/>
                  </a:cubicBezTo>
                  <a:close/>
                  <a:moveTo>
                    <a:pt x="19" y="187"/>
                  </a:moveTo>
                  <a:cubicBezTo>
                    <a:pt x="19" y="187"/>
                    <a:pt x="18" y="188"/>
                    <a:pt x="18" y="188"/>
                  </a:cubicBezTo>
                  <a:cubicBezTo>
                    <a:pt x="19" y="189"/>
                    <a:pt x="19" y="189"/>
                    <a:pt x="20" y="188"/>
                  </a:cubicBezTo>
                  <a:cubicBezTo>
                    <a:pt x="20" y="188"/>
                    <a:pt x="20" y="187"/>
                    <a:pt x="19" y="187"/>
                  </a:cubicBezTo>
                  <a:close/>
                  <a:moveTo>
                    <a:pt x="9" y="188"/>
                  </a:moveTo>
                  <a:cubicBezTo>
                    <a:pt x="8" y="188"/>
                    <a:pt x="8" y="188"/>
                    <a:pt x="7" y="188"/>
                  </a:cubicBezTo>
                  <a:cubicBezTo>
                    <a:pt x="7" y="188"/>
                    <a:pt x="7" y="188"/>
                    <a:pt x="7" y="189"/>
                  </a:cubicBezTo>
                  <a:cubicBezTo>
                    <a:pt x="7" y="189"/>
                    <a:pt x="7" y="189"/>
                    <a:pt x="7" y="189"/>
                  </a:cubicBezTo>
                  <a:cubicBezTo>
                    <a:pt x="8" y="189"/>
                    <a:pt x="8" y="189"/>
                    <a:pt x="9" y="188"/>
                  </a:cubicBezTo>
                  <a:close/>
                  <a:moveTo>
                    <a:pt x="38" y="189"/>
                  </a:moveTo>
                  <a:cubicBezTo>
                    <a:pt x="38" y="190"/>
                    <a:pt x="38" y="190"/>
                    <a:pt x="39" y="189"/>
                  </a:cubicBezTo>
                  <a:cubicBezTo>
                    <a:pt x="39" y="189"/>
                    <a:pt x="39" y="189"/>
                    <a:pt x="38" y="189"/>
                  </a:cubicBezTo>
                  <a:cubicBezTo>
                    <a:pt x="38" y="189"/>
                    <a:pt x="38" y="189"/>
                    <a:pt x="38" y="189"/>
                  </a:cubicBezTo>
                  <a:close/>
                  <a:moveTo>
                    <a:pt x="28" y="193"/>
                  </a:moveTo>
                  <a:cubicBezTo>
                    <a:pt x="28" y="193"/>
                    <a:pt x="28" y="193"/>
                    <a:pt x="29" y="193"/>
                  </a:cubicBezTo>
                  <a:cubicBezTo>
                    <a:pt x="29" y="193"/>
                    <a:pt x="29" y="193"/>
                    <a:pt x="29" y="192"/>
                  </a:cubicBezTo>
                  <a:cubicBezTo>
                    <a:pt x="29" y="192"/>
                    <a:pt x="28" y="192"/>
                    <a:pt x="28" y="192"/>
                  </a:cubicBezTo>
                  <a:cubicBezTo>
                    <a:pt x="28" y="193"/>
                    <a:pt x="28" y="193"/>
                    <a:pt x="28" y="193"/>
                  </a:cubicBezTo>
                  <a:close/>
                  <a:moveTo>
                    <a:pt x="34" y="195"/>
                  </a:moveTo>
                  <a:cubicBezTo>
                    <a:pt x="34" y="194"/>
                    <a:pt x="34" y="194"/>
                    <a:pt x="35" y="194"/>
                  </a:cubicBezTo>
                  <a:cubicBezTo>
                    <a:pt x="35" y="195"/>
                    <a:pt x="35" y="195"/>
                    <a:pt x="35" y="196"/>
                  </a:cubicBezTo>
                  <a:lnTo>
                    <a:pt x="36" y="196"/>
                  </a:lnTo>
                  <a:cubicBezTo>
                    <a:pt x="36" y="195"/>
                    <a:pt x="36" y="194"/>
                    <a:pt x="35" y="195"/>
                  </a:cubicBezTo>
                  <a:cubicBezTo>
                    <a:pt x="35" y="194"/>
                    <a:pt x="35" y="193"/>
                    <a:pt x="34" y="193"/>
                  </a:cubicBezTo>
                  <a:cubicBezTo>
                    <a:pt x="34" y="193"/>
                    <a:pt x="34" y="193"/>
                    <a:pt x="34" y="194"/>
                  </a:cubicBezTo>
                  <a:cubicBezTo>
                    <a:pt x="34" y="194"/>
                    <a:pt x="34" y="194"/>
                    <a:pt x="33" y="194"/>
                  </a:cubicBezTo>
                  <a:cubicBezTo>
                    <a:pt x="33" y="194"/>
                    <a:pt x="33" y="194"/>
                    <a:pt x="33" y="194"/>
                  </a:cubicBezTo>
                  <a:cubicBezTo>
                    <a:pt x="33" y="194"/>
                    <a:pt x="33" y="195"/>
                    <a:pt x="34" y="195"/>
                  </a:cubicBezTo>
                  <a:close/>
                  <a:moveTo>
                    <a:pt x="54" y="202"/>
                  </a:moveTo>
                  <a:cubicBezTo>
                    <a:pt x="53" y="203"/>
                    <a:pt x="53" y="203"/>
                    <a:pt x="53" y="203"/>
                  </a:cubicBezTo>
                  <a:cubicBezTo>
                    <a:pt x="54" y="203"/>
                    <a:pt x="54" y="203"/>
                    <a:pt x="54" y="202"/>
                  </a:cubicBezTo>
                  <a:cubicBezTo>
                    <a:pt x="54" y="202"/>
                    <a:pt x="55" y="202"/>
                    <a:pt x="54" y="202"/>
                  </a:cubicBezTo>
                  <a:cubicBezTo>
                    <a:pt x="54" y="202"/>
                    <a:pt x="54" y="202"/>
                    <a:pt x="54" y="202"/>
                  </a:cubicBezTo>
                  <a:close/>
                  <a:moveTo>
                    <a:pt x="45" y="204"/>
                  </a:moveTo>
                  <a:cubicBezTo>
                    <a:pt x="45" y="204"/>
                    <a:pt x="45" y="204"/>
                    <a:pt x="45" y="204"/>
                  </a:cubicBezTo>
                  <a:cubicBezTo>
                    <a:pt x="46" y="204"/>
                    <a:pt x="46" y="203"/>
                    <a:pt x="46" y="203"/>
                  </a:cubicBezTo>
                  <a:cubicBezTo>
                    <a:pt x="45" y="203"/>
                    <a:pt x="45" y="203"/>
                    <a:pt x="45" y="203"/>
                  </a:cubicBezTo>
                  <a:cubicBezTo>
                    <a:pt x="45" y="203"/>
                    <a:pt x="45" y="204"/>
                    <a:pt x="45" y="204"/>
                  </a:cubicBezTo>
                  <a:close/>
                  <a:moveTo>
                    <a:pt x="48" y="204"/>
                  </a:moveTo>
                  <a:cubicBezTo>
                    <a:pt x="48" y="204"/>
                    <a:pt x="48" y="204"/>
                    <a:pt x="49" y="204"/>
                  </a:cubicBezTo>
                  <a:cubicBezTo>
                    <a:pt x="49" y="204"/>
                    <a:pt x="49" y="204"/>
                    <a:pt x="49" y="204"/>
                  </a:cubicBezTo>
                  <a:cubicBezTo>
                    <a:pt x="49" y="204"/>
                    <a:pt x="49"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8" y="206"/>
                    <a:pt x="48"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3" y="209"/>
                  </a:moveTo>
                  <a:cubicBezTo>
                    <a:pt x="13" y="209"/>
                    <a:pt x="13" y="209"/>
                    <a:pt x="13" y="209"/>
                  </a:cubicBezTo>
                  <a:cubicBezTo>
                    <a:pt x="14" y="210"/>
                    <a:pt x="14" y="209"/>
                    <a:pt x="14" y="209"/>
                  </a:cubicBezTo>
                  <a:cubicBezTo>
                    <a:pt x="14" y="209"/>
                    <a:pt x="13" y="209"/>
                    <a:pt x="13" y="209"/>
                  </a:cubicBezTo>
                  <a:cubicBezTo>
                    <a:pt x="13" y="208"/>
                    <a:pt x="13" y="209"/>
                    <a:pt x="13" y="209"/>
                  </a:cubicBezTo>
                  <a:close/>
                  <a:moveTo>
                    <a:pt x="26" y="209"/>
                  </a:moveTo>
                  <a:cubicBezTo>
                    <a:pt x="26" y="209"/>
                    <a:pt x="27" y="209"/>
                    <a:pt x="27" y="209"/>
                  </a:cubicBezTo>
                  <a:cubicBezTo>
                    <a:pt x="27" y="209"/>
                    <a:pt x="27" y="209"/>
                    <a:pt x="27" y="209"/>
                  </a:cubicBezTo>
                  <a:cubicBezTo>
                    <a:pt x="27" y="209"/>
                    <a:pt x="27" y="209"/>
                    <a:pt x="27" y="209"/>
                  </a:cubicBezTo>
                  <a:cubicBezTo>
                    <a:pt x="26" y="209"/>
                    <a:pt x="26" y="209"/>
                    <a:pt x="26" y="209"/>
                  </a:cubicBezTo>
                  <a:close/>
                  <a:moveTo>
                    <a:pt x="32" y="210"/>
                  </a:moveTo>
                  <a:cubicBezTo>
                    <a:pt x="32" y="211"/>
                    <a:pt x="32" y="211"/>
                    <a:pt x="33" y="211"/>
                  </a:cubicBezTo>
                  <a:cubicBezTo>
                    <a:pt x="33" y="211"/>
                    <a:pt x="33" y="211"/>
                    <a:pt x="33" y="210"/>
                  </a:cubicBezTo>
                  <a:cubicBezTo>
                    <a:pt x="33" y="210"/>
                    <a:pt x="33" y="210"/>
                    <a:pt x="33" y="210"/>
                  </a:cubicBezTo>
                  <a:cubicBezTo>
                    <a:pt x="33" y="210"/>
                    <a:pt x="32" y="210"/>
                    <a:pt x="32" y="210"/>
                  </a:cubicBezTo>
                  <a:close/>
                  <a:moveTo>
                    <a:pt x="10" y="212"/>
                  </a:moveTo>
                  <a:cubicBezTo>
                    <a:pt x="11" y="212"/>
                    <a:pt x="10" y="211"/>
                    <a:pt x="10" y="211"/>
                  </a:cubicBezTo>
                  <a:cubicBezTo>
                    <a:pt x="10" y="211"/>
                    <a:pt x="9" y="211"/>
                    <a:pt x="9" y="211"/>
                  </a:cubicBezTo>
                  <a:cubicBezTo>
                    <a:pt x="9" y="211"/>
                    <a:pt x="8" y="211"/>
                    <a:pt x="8" y="211"/>
                  </a:cubicBezTo>
                  <a:cubicBezTo>
                    <a:pt x="8" y="212"/>
                    <a:pt x="7" y="212"/>
                    <a:pt x="7" y="212"/>
                  </a:cubicBezTo>
                  <a:lnTo>
                    <a:pt x="10" y="212"/>
                  </a:lnTo>
                  <a:close/>
                  <a:moveTo>
                    <a:pt x="19" y="212"/>
                  </a:moveTo>
                  <a:cubicBezTo>
                    <a:pt x="19" y="212"/>
                    <a:pt x="19" y="212"/>
                    <a:pt x="19" y="212"/>
                  </a:cubicBezTo>
                  <a:cubicBezTo>
                    <a:pt x="19" y="212"/>
                    <a:pt x="19" y="212"/>
                    <a:pt x="19" y="212"/>
                  </a:cubicBezTo>
                  <a:cubicBezTo>
                    <a:pt x="19" y="211"/>
                    <a:pt x="19" y="211"/>
                    <a:pt x="19" y="212"/>
                  </a:cubicBezTo>
                  <a:cubicBezTo>
                    <a:pt x="18" y="212"/>
                    <a:pt x="18" y="212"/>
                    <a:pt x="19" y="212"/>
                  </a:cubicBezTo>
                  <a:close/>
                  <a:moveTo>
                    <a:pt x="11" y="199"/>
                  </a:moveTo>
                  <a:cubicBezTo>
                    <a:pt x="11" y="198"/>
                    <a:pt x="11" y="198"/>
                    <a:pt x="11" y="197"/>
                  </a:cubicBezTo>
                  <a:cubicBezTo>
                    <a:pt x="12" y="196"/>
                    <a:pt x="11" y="196"/>
                    <a:pt x="11" y="196"/>
                  </a:cubicBezTo>
                  <a:cubicBezTo>
                    <a:pt x="11" y="196"/>
                    <a:pt x="12" y="196"/>
                    <a:pt x="12" y="196"/>
                  </a:cubicBezTo>
                  <a:cubicBezTo>
                    <a:pt x="12" y="196"/>
                    <a:pt x="13" y="197"/>
                    <a:pt x="13" y="197"/>
                  </a:cubicBezTo>
                  <a:cubicBezTo>
                    <a:pt x="13" y="197"/>
                    <a:pt x="14" y="198"/>
                    <a:pt x="14" y="198"/>
                  </a:cubicBezTo>
                  <a:cubicBezTo>
                    <a:pt x="15" y="198"/>
                    <a:pt x="16" y="198"/>
                    <a:pt x="16" y="198"/>
                  </a:cubicBezTo>
                  <a:cubicBezTo>
                    <a:pt x="16" y="199"/>
                    <a:pt x="16" y="199"/>
                    <a:pt x="15" y="199"/>
                  </a:cubicBezTo>
                  <a:cubicBezTo>
                    <a:pt x="15" y="200"/>
                    <a:pt x="15" y="200"/>
                    <a:pt x="14" y="200"/>
                  </a:cubicBezTo>
                  <a:cubicBezTo>
                    <a:pt x="14" y="199"/>
                    <a:pt x="14" y="199"/>
                    <a:pt x="13" y="199"/>
                  </a:cubicBezTo>
                  <a:cubicBezTo>
                    <a:pt x="13" y="199"/>
                    <a:pt x="12" y="199"/>
                    <a:pt x="11" y="199"/>
                  </a:cubicBezTo>
                  <a:close/>
                  <a:moveTo>
                    <a:pt x="28" y="196"/>
                  </a:moveTo>
                  <a:cubicBezTo>
                    <a:pt x="29" y="196"/>
                    <a:pt x="29" y="196"/>
                    <a:pt x="29" y="197"/>
                  </a:cubicBezTo>
                  <a:cubicBezTo>
                    <a:pt x="29" y="197"/>
                    <a:pt x="29" y="198"/>
                    <a:pt x="30" y="198"/>
                  </a:cubicBezTo>
                  <a:cubicBezTo>
                    <a:pt x="30" y="199"/>
                    <a:pt x="30" y="199"/>
                    <a:pt x="30" y="200"/>
                  </a:cubicBezTo>
                  <a:cubicBezTo>
                    <a:pt x="31" y="200"/>
                    <a:pt x="31" y="200"/>
                    <a:pt x="32" y="199"/>
                  </a:cubicBezTo>
                  <a:cubicBezTo>
                    <a:pt x="32" y="200"/>
                    <a:pt x="32" y="200"/>
                    <a:pt x="31" y="200"/>
                  </a:cubicBezTo>
                  <a:cubicBezTo>
                    <a:pt x="31" y="200"/>
                    <a:pt x="30" y="201"/>
                    <a:pt x="30" y="201"/>
                  </a:cubicBezTo>
                  <a:cubicBezTo>
                    <a:pt x="29" y="201"/>
                    <a:pt x="27" y="201"/>
                    <a:pt x="25" y="201"/>
                  </a:cubicBezTo>
                  <a:cubicBezTo>
                    <a:pt x="25" y="201"/>
                    <a:pt x="25" y="200"/>
                    <a:pt x="24" y="200"/>
                  </a:cubicBezTo>
                  <a:cubicBezTo>
                    <a:pt x="24" y="200"/>
                    <a:pt x="24" y="199"/>
                    <a:pt x="24" y="198"/>
                  </a:cubicBezTo>
                  <a:cubicBezTo>
                    <a:pt x="24" y="198"/>
                    <a:pt x="25" y="198"/>
                    <a:pt x="25" y="198"/>
                  </a:cubicBezTo>
                  <a:cubicBezTo>
                    <a:pt x="25" y="199"/>
                    <a:pt x="25" y="199"/>
                    <a:pt x="26" y="199"/>
                  </a:cubicBezTo>
                  <a:cubicBezTo>
                    <a:pt x="26" y="198"/>
                    <a:pt x="26" y="198"/>
                    <a:pt x="26" y="198"/>
                  </a:cubicBezTo>
                  <a:cubicBezTo>
                    <a:pt x="26" y="198"/>
                    <a:pt x="27" y="198"/>
                    <a:pt x="27" y="197"/>
                  </a:cubicBezTo>
                  <a:cubicBezTo>
                    <a:pt x="27" y="197"/>
                    <a:pt x="28" y="197"/>
                    <a:pt x="28" y="197"/>
                  </a:cubicBezTo>
                  <a:cubicBezTo>
                    <a:pt x="28" y="197"/>
                    <a:pt x="28" y="196"/>
                    <a:pt x="28" y="196"/>
                  </a:cubicBezTo>
                  <a:close/>
                  <a:moveTo>
                    <a:pt x="28" y="199"/>
                  </a:moveTo>
                  <a:cubicBezTo>
                    <a:pt x="28" y="199"/>
                    <a:pt x="29" y="199"/>
                    <a:pt x="29" y="199"/>
                  </a:cubicBezTo>
                  <a:cubicBezTo>
                    <a:pt x="29" y="198"/>
                    <a:pt x="29" y="198"/>
                    <a:pt x="29" y="198"/>
                  </a:cubicBezTo>
                  <a:cubicBezTo>
                    <a:pt x="29"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73">
              <a:extLst>
                <a:ext uri="{FF2B5EF4-FFF2-40B4-BE49-F238E27FC236}">
                  <a16:creationId xmlns:a16="http://schemas.microsoft.com/office/drawing/2014/main" id="{B2CAB7AC-D9A4-4B2C-861A-44A927849A99}"/>
                </a:ext>
              </a:extLst>
            </p:cNvPr>
            <p:cNvSpPr>
              <a:spLocks noEditPoints="1"/>
            </p:cNvSpPr>
            <p:nvPr/>
          </p:nvSpPr>
          <p:spPr bwMode="auto">
            <a:xfrm>
              <a:off x="4229929" y="3086699"/>
              <a:ext cx="97350" cy="177767"/>
            </a:xfrm>
            <a:custGeom>
              <a:avLst/>
              <a:gdLst>
                <a:gd name="T0" fmla="*/ 39 w 120"/>
                <a:gd name="T1" fmla="*/ 139 h 213"/>
                <a:gd name="T2" fmla="*/ 33 w 120"/>
                <a:gd name="T3" fmla="*/ 144 h 213"/>
                <a:gd name="T4" fmla="*/ 44 w 120"/>
                <a:gd name="T5" fmla="*/ 167 h 213"/>
                <a:gd name="T6" fmla="*/ 76 w 120"/>
                <a:gd name="T7" fmla="*/ 209 h 213"/>
                <a:gd name="T8" fmla="*/ 59 w 120"/>
                <a:gd name="T9" fmla="*/ 208 h 213"/>
                <a:gd name="T10" fmla="*/ 67 w 120"/>
                <a:gd name="T11" fmla="*/ 204 h 213"/>
                <a:gd name="T12" fmla="*/ 74 w 120"/>
                <a:gd name="T13" fmla="*/ 199 h 213"/>
                <a:gd name="T14" fmla="*/ 55 w 120"/>
                <a:gd name="T15" fmla="*/ 171 h 213"/>
                <a:gd name="T16" fmla="*/ 61 w 120"/>
                <a:gd name="T17" fmla="*/ 165 h 213"/>
                <a:gd name="T18" fmla="*/ 65 w 120"/>
                <a:gd name="T19" fmla="*/ 164 h 213"/>
                <a:gd name="T20" fmla="*/ 46 w 120"/>
                <a:gd name="T21" fmla="*/ 160 h 213"/>
                <a:gd name="T22" fmla="*/ 59 w 120"/>
                <a:gd name="T23" fmla="*/ 163 h 213"/>
                <a:gd name="T24" fmla="*/ 37 w 120"/>
                <a:gd name="T25" fmla="*/ 160 h 213"/>
                <a:gd name="T26" fmla="*/ 64 w 120"/>
                <a:gd name="T27" fmla="*/ 158 h 213"/>
                <a:gd name="T28" fmla="*/ 65 w 120"/>
                <a:gd name="T29" fmla="*/ 151 h 213"/>
                <a:gd name="T30" fmla="*/ 44 w 120"/>
                <a:gd name="T31" fmla="*/ 140 h 213"/>
                <a:gd name="T32" fmla="*/ 66 w 120"/>
                <a:gd name="T33" fmla="*/ 138 h 213"/>
                <a:gd name="T34" fmla="*/ 56 w 120"/>
                <a:gd name="T35" fmla="*/ 136 h 213"/>
                <a:gd name="T36" fmla="*/ 55 w 120"/>
                <a:gd name="T37" fmla="*/ 131 h 213"/>
                <a:gd name="T38" fmla="*/ 63 w 120"/>
                <a:gd name="T39" fmla="*/ 128 h 213"/>
                <a:gd name="T40" fmla="*/ 57 w 120"/>
                <a:gd name="T41" fmla="*/ 125 h 213"/>
                <a:gd name="T42" fmla="*/ 47 w 120"/>
                <a:gd name="T43" fmla="*/ 122 h 213"/>
                <a:gd name="T44" fmla="*/ 69 w 120"/>
                <a:gd name="T45" fmla="*/ 121 h 213"/>
                <a:gd name="T46" fmla="*/ 47 w 120"/>
                <a:gd name="T47" fmla="*/ 119 h 213"/>
                <a:gd name="T48" fmla="*/ 50 w 120"/>
                <a:gd name="T49" fmla="*/ 117 h 213"/>
                <a:gd name="T50" fmla="*/ 46 w 120"/>
                <a:gd name="T51" fmla="*/ 113 h 213"/>
                <a:gd name="T52" fmla="*/ 63 w 120"/>
                <a:gd name="T53" fmla="*/ 107 h 213"/>
                <a:gd name="T54" fmla="*/ 53 w 120"/>
                <a:gd name="T55" fmla="*/ 103 h 213"/>
                <a:gd name="T56" fmla="*/ 78 w 120"/>
                <a:gd name="T57" fmla="*/ 108 h 213"/>
                <a:gd name="T58" fmla="*/ 54 w 120"/>
                <a:gd name="T59" fmla="*/ 102 h 213"/>
                <a:gd name="T60" fmla="*/ 84 w 120"/>
                <a:gd name="T61" fmla="*/ 96 h 213"/>
                <a:gd name="T62" fmla="*/ 64 w 120"/>
                <a:gd name="T63" fmla="*/ 93 h 213"/>
                <a:gd name="T64" fmla="*/ 49 w 120"/>
                <a:gd name="T65" fmla="*/ 84 h 213"/>
                <a:gd name="T66" fmla="*/ 42 w 120"/>
                <a:gd name="T67" fmla="*/ 89 h 213"/>
                <a:gd name="T68" fmla="*/ 36 w 120"/>
                <a:gd name="T69" fmla="*/ 79 h 213"/>
                <a:gd name="T70" fmla="*/ 41 w 120"/>
                <a:gd name="T71" fmla="*/ 72 h 213"/>
                <a:gd name="T72" fmla="*/ 51 w 120"/>
                <a:gd name="T73" fmla="*/ 66 h 213"/>
                <a:gd name="T74" fmla="*/ 59 w 120"/>
                <a:gd name="T75" fmla="*/ 65 h 213"/>
                <a:gd name="T76" fmla="*/ 33 w 120"/>
                <a:gd name="T77" fmla="*/ 60 h 213"/>
                <a:gd name="T78" fmla="*/ 87 w 120"/>
                <a:gd name="T79" fmla="*/ 35 h 213"/>
                <a:gd name="T80" fmla="*/ 66 w 120"/>
                <a:gd name="T81" fmla="*/ 21 h 213"/>
                <a:gd name="T82" fmla="*/ 88 w 120"/>
                <a:gd name="T83" fmla="*/ 5 h 213"/>
                <a:gd name="T84" fmla="*/ 100 w 120"/>
                <a:gd name="T85" fmla="*/ 6 h 213"/>
                <a:gd name="T86" fmla="*/ 67 w 120"/>
                <a:gd name="T87" fmla="*/ 3 h 213"/>
                <a:gd name="T88" fmla="*/ 56 w 120"/>
                <a:gd name="T89" fmla="*/ 2 h 213"/>
                <a:gd name="T90" fmla="*/ 53 w 120"/>
                <a:gd name="T91" fmla="*/ 3 h 213"/>
                <a:gd name="T92" fmla="*/ 73 w 120"/>
                <a:gd name="T93" fmla="*/ 4 h 213"/>
                <a:gd name="T94" fmla="*/ 44 w 120"/>
                <a:gd name="T95" fmla="*/ 153 h 213"/>
                <a:gd name="T96" fmla="*/ 54 w 120"/>
                <a:gd name="T97" fmla="*/ 158 h 213"/>
                <a:gd name="T98" fmla="*/ 57 w 120"/>
                <a:gd name="T99" fmla="*/ 148 h 213"/>
                <a:gd name="T100" fmla="*/ 50 w 120"/>
                <a:gd name="T101" fmla="*/ 141 h 213"/>
                <a:gd name="T102" fmla="*/ 43 w 120"/>
                <a:gd name="T103" fmla="*/ 147 h 213"/>
                <a:gd name="T104" fmla="*/ 41 w 120"/>
                <a:gd name="T105" fmla="*/ 144 h 213"/>
                <a:gd name="T106" fmla="*/ 44 w 120"/>
                <a:gd name="T107" fmla="*/ 126 h 213"/>
                <a:gd name="T108" fmla="*/ 33 w 120"/>
                <a:gd name="T109" fmla="*/ 124 h 213"/>
                <a:gd name="T110" fmla="*/ 36 w 120"/>
                <a:gd name="T111" fmla="*/ 86 h 213"/>
                <a:gd name="T112" fmla="*/ 32 w 120"/>
                <a:gd name="T113" fmla="*/ 43 h 213"/>
                <a:gd name="T114" fmla="*/ 42 w 120"/>
                <a:gd name="T115" fmla="*/ 2 h 213"/>
                <a:gd name="T116" fmla="*/ 85 w 120"/>
                <a:gd name="T117" fmla="*/ 2 h 213"/>
                <a:gd name="T118" fmla="*/ 120 w 120"/>
                <a:gd name="T119" fmla="*/ 43 h 213"/>
                <a:gd name="T120" fmla="*/ 37 w 120"/>
                <a:gd name="T121" fmla="*/ 211 h 213"/>
                <a:gd name="T122" fmla="*/ 37 w 120"/>
                <a:gd name="T123" fmla="*/ 154 h 213"/>
                <a:gd name="T124" fmla="*/ 51 w 120"/>
                <a:gd name="T125" fmla="*/ 16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8" y="137"/>
                    <a:pt x="38" y="137"/>
                    <a:pt x="38" y="137"/>
                  </a:cubicBezTo>
                  <a:cubicBezTo>
                    <a:pt x="38" y="137"/>
                    <a:pt x="38" y="137"/>
                    <a:pt x="38" y="137"/>
                  </a:cubicBezTo>
                  <a:cubicBezTo>
                    <a:pt x="37" y="137"/>
                    <a:pt x="37" y="136"/>
                    <a:pt x="38" y="136"/>
                  </a:cubicBezTo>
                  <a:cubicBezTo>
                    <a:pt x="38" y="136"/>
                    <a:pt x="38"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8" y="138"/>
                    <a:pt x="39" y="139"/>
                  </a:cubicBezTo>
                  <a:cubicBezTo>
                    <a:pt x="39" y="139"/>
                    <a:pt x="39" y="139"/>
                    <a:pt x="39" y="139"/>
                  </a:cubicBezTo>
                  <a:cubicBezTo>
                    <a:pt x="39" y="139"/>
                    <a:pt x="39" y="140"/>
                    <a:pt x="39" y="140"/>
                  </a:cubicBezTo>
                  <a:cubicBezTo>
                    <a:pt x="38" y="140"/>
                    <a:pt x="38" y="140"/>
                    <a:pt x="38" y="140"/>
                  </a:cubicBezTo>
                  <a:cubicBezTo>
                    <a:pt x="37" y="139"/>
                    <a:pt x="37" y="139"/>
                    <a:pt x="37" y="139"/>
                  </a:cubicBezTo>
                  <a:cubicBezTo>
                    <a:pt x="37" y="139"/>
                    <a:pt x="37" y="139"/>
                    <a:pt x="36" y="139"/>
                  </a:cubicBezTo>
                  <a:cubicBezTo>
                    <a:pt x="36" y="138"/>
                    <a:pt x="36" y="139"/>
                    <a:pt x="35" y="139"/>
                  </a:cubicBezTo>
                  <a:cubicBezTo>
                    <a:pt x="36" y="139"/>
                    <a:pt x="36" y="140"/>
                    <a:pt x="36" y="140"/>
                  </a:cubicBezTo>
                  <a:cubicBezTo>
                    <a:pt x="36" y="141"/>
                    <a:pt x="36" y="141"/>
                    <a:pt x="36" y="141"/>
                  </a:cubicBezTo>
                  <a:cubicBezTo>
                    <a:pt x="36" y="141"/>
                    <a:pt x="36" y="141"/>
                    <a:pt x="36" y="141"/>
                  </a:cubicBezTo>
                  <a:cubicBezTo>
                    <a:pt x="36" y="141"/>
                    <a:pt x="36" y="141"/>
                    <a:pt x="37" y="141"/>
                  </a:cubicBezTo>
                  <a:cubicBezTo>
                    <a:pt x="37" y="141"/>
                    <a:pt x="37" y="142"/>
                    <a:pt x="37" y="142"/>
                  </a:cubicBezTo>
                  <a:cubicBezTo>
                    <a:pt x="37" y="143"/>
                    <a:pt x="37" y="143"/>
                    <a:pt x="36"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2" y="139"/>
                    <a:pt x="33" y="139"/>
                  </a:cubicBezTo>
                  <a:cubicBezTo>
                    <a:pt x="33"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4"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3" y="159"/>
                    <a:pt x="34" y="159"/>
                    <a:pt x="34" y="159"/>
                  </a:cubicBezTo>
                  <a:cubicBezTo>
                    <a:pt x="34" y="159"/>
                    <a:pt x="35" y="159"/>
                    <a:pt x="35" y="159"/>
                  </a:cubicBezTo>
                  <a:cubicBezTo>
                    <a:pt x="35" y="160"/>
                    <a:pt x="36" y="160"/>
                    <a:pt x="36" y="160"/>
                  </a:cubicBezTo>
                  <a:cubicBezTo>
                    <a:pt x="36" y="161"/>
                    <a:pt x="35" y="162"/>
                    <a:pt x="35" y="161"/>
                  </a:cubicBezTo>
                  <a:cubicBezTo>
                    <a:pt x="34" y="161"/>
                    <a:pt x="33"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8" y="160"/>
                    <a:pt x="49" y="160"/>
                  </a:cubicBezTo>
                  <a:cubicBezTo>
                    <a:pt x="49" y="160"/>
                    <a:pt x="49" y="160"/>
                    <a:pt x="50" y="160"/>
                  </a:cubicBezTo>
                  <a:cubicBezTo>
                    <a:pt x="50" y="160"/>
                    <a:pt x="50"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3"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8" y="212"/>
                    <a:pt x="59" y="212"/>
                    <a:pt x="59" y="212"/>
                  </a:cubicBezTo>
                  <a:cubicBezTo>
                    <a:pt x="59" y="212"/>
                    <a:pt x="58" y="211"/>
                    <a:pt x="58" y="211"/>
                  </a:cubicBezTo>
                  <a:cubicBezTo>
                    <a:pt x="58" y="211"/>
                    <a:pt x="57" y="212"/>
                    <a:pt x="57" y="212"/>
                  </a:cubicBezTo>
                  <a:close/>
                  <a:moveTo>
                    <a:pt x="41" y="212"/>
                  </a:moveTo>
                  <a:cubicBezTo>
                    <a:pt x="41" y="212"/>
                    <a:pt x="42" y="211"/>
                    <a:pt x="42" y="211"/>
                  </a:cubicBezTo>
                  <a:lnTo>
                    <a:pt x="41" y="211"/>
                  </a:lnTo>
                  <a:cubicBezTo>
                    <a:pt x="41" y="211"/>
                    <a:pt x="41" y="211"/>
                    <a:pt x="41" y="212"/>
                  </a:cubicBezTo>
                  <a:close/>
                  <a:moveTo>
                    <a:pt x="55" y="210"/>
                  </a:moveTo>
                  <a:cubicBezTo>
                    <a:pt x="55" y="210"/>
                    <a:pt x="56" y="210"/>
                    <a:pt x="56" y="210"/>
                  </a:cubicBezTo>
                  <a:cubicBezTo>
                    <a:pt x="56" y="210"/>
                    <a:pt x="56" y="210"/>
                    <a:pt x="56" y="210"/>
                  </a:cubicBezTo>
                  <a:cubicBezTo>
                    <a:pt x="56" y="210"/>
                    <a:pt x="56" y="210"/>
                    <a:pt x="56" y="210"/>
                  </a:cubicBezTo>
                  <a:cubicBezTo>
                    <a:pt x="56" y="210"/>
                    <a:pt x="55" y="210"/>
                    <a:pt x="55" y="210"/>
                  </a:cubicBezTo>
                  <a:close/>
                  <a:moveTo>
                    <a:pt x="75" y="209"/>
                  </a:moveTo>
                  <a:cubicBezTo>
                    <a:pt x="75" y="210"/>
                    <a:pt x="75" y="210"/>
                    <a:pt x="76" y="211"/>
                  </a:cubicBezTo>
                  <a:cubicBezTo>
                    <a:pt x="76" y="211"/>
                    <a:pt x="77" y="211"/>
                    <a:pt x="77" y="210"/>
                  </a:cubicBezTo>
                  <a:cubicBezTo>
                    <a:pt x="77" y="210"/>
                    <a:pt x="77" y="210"/>
                    <a:pt x="77" y="210"/>
                  </a:cubicBezTo>
                  <a:cubicBezTo>
                    <a:pt x="77" y="209"/>
                    <a:pt x="77" y="209"/>
                    <a:pt x="77" y="209"/>
                  </a:cubicBezTo>
                  <a:cubicBezTo>
                    <a:pt x="77" y="209"/>
                    <a:pt x="76" y="209"/>
                    <a:pt x="76" y="209"/>
                  </a:cubicBezTo>
                  <a:cubicBezTo>
                    <a:pt x="76" y="209"/>
                    <a:pt x="75"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6"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8"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3" y="209"/>
                  </a:cubicBezTo>
                  <a:cubicBezTo>
                    <a:pt x="44" y="210"/>
                    <a:pt x="44" y="210"/>
                    <a:pt x="45" y="210"/>
                  </a:cubicBezTo>
                  <a:cubicBezTo>
                    <a:pt x="45" y="209"/>
                    <a:pt x="44"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2" y="208"/>
                    <a:pt x="63" y="208"/>
                  </a:cubicBezTo>
                  <a:cubicBezTo>
                    <a:pt x="63" y="208"/>
                    <a:pt x="63" y="207"/>
                    <a:pt x="63" y="207"/>
                  </a:cubicBezTo>
                  <a:cubicBezTo>
                    <a:pt x="62" y="207"/>
                    <a:pt x="62" y="206"/>
                    <a:pt x="63" y="206"/>
                  </a:cubicBezTo>
                  <a:cubicBezTo>
                    <a:pt x="63" y="205"/>
                    <a:pt x="64" y="205"/>
                    <a:pt x="64" y="205"/>
                  </a:cubicBezTo>
                  <a:cubicBezTo>
                    <a:pt x="64" y="205"/>
                    <a:pt x="64" y="206"/>
                    <a:pt x="65" y="206"/>
                  </a:cubicBezTo>
                  <a:cubicBezTo>
                    <a:pt x="65" y="206"/>
                    <a:pt x="65" y="206"/>
                    <a:pt x="65" y="207"/>
                  </a:cubicBezTo>
                  <a:cubicBezTo>
                    <a:pt x="66" y="207"/>
                    <a:pt x="66" y="207"/>
                    <a:pt x="67" y="206"/>
                  </a:cubicBezTo>
                  <a:cubicBezTo>
                    <a:pt x="67" y="206"/>
                    <a:pt x="68" y="205"/>
                    <a:pt x="68" y="205"/>
                  </a:cubicBezTo>
                  <a:cubicBezTo>
                    <a:pt x="69" y="205"/>
                    <a:pt x="69" y="205"/>
                    <a:pt x="69" y="205"/>
                  </a:cubicBezTo>
                  <a:cubicBezTo>
                    <a:pt x="69" y="205"/>
                    <a:pt x="69" y="204"/>
                    <a:pt x="69" y="204"/>
                  </a:cubicBezTo>
                  <a:cubicBezTo>
                    <a:pt x="69" y="204"/>
                    <a:pt x="68" y="204"/>
                    <a:pt x="68" y="203"/>
                  </a:cubicBezTo>
                  <a:cubicBezTo>
                    <a:pt x="68" y="203"/>
                    <a:pt x="68" y="203"/>
                    <a:pt x="67"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8" y="201"/>
                    <a:pt x="58"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39"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2"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0" y="184"/>
                    <a:pt x="70"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7" y="168"/>
                  </a:moveTo>
                  <a:cubicBezTo>
                    <a:pt x="67" y="168"/>
                    <a:pt x="67" y="168"/>
                    <a:pt x="66" y="168"/>
                  </a:cubicBezTo>
                  <a:cubicBezTo>
                    <a:pt x="66" y="168"/>
                    <a:pt x="66" y="168"/>
                    <a:pt x="67" y="168"/>
                  </a:cubicBezTo>
                  <a:cubicBezTo>
                    <a:pt x="67" y="169"/>
                    <a:pt x="67" y="168"/>
                    <a:pt x="67"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4"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1" y="166"/>
                  </a:cubicBezTo>
                  <a:cubicBezTo>
                    <a:pt x="62" y="167"/>
                    <a:pt x="62" y="167"/>
                    <a:pt x="62" y="167"/>
                  </a:cubicBezTo>
                  <a:cubicBezTo>
                    <a:pt x="62" y="166"/>
                    <a:pt x="62" y="166"/>
                    <a:pt x="62" y="166"/>
                  </a:cubicBezTo>
                  <a:cubicBezTo>
                    <a:pt x="62" y="165"/>
                    <a:pt x="62" y="165"/>
                    <a:pt x="61" y="165"/>
                  </a:cubicBezTo>
                  <a:cubicBezTo>
                    <a:pt x="61"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79"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4"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8"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3" y="162"/>
                    <a:pt x="54" y="162"/>
                  </a:cubicBezTo>
                  <a:cubicBezTo>
                    <a:pt x="54" y="162"/>
                    <a:pt x="55" y="162"/>
                    <a:pt x="55" y="162"/>
                  </a:cubicBezTo>
                  <a:cubicBezTo>
                    <a:pt x="55" y="163"/>
                    <a:pt x="55" y="163"/>
                    <a:pt x="55" y="163"/>
                  </a:cubicBezTo>
                  <a:cubicBezTo>
                    <a:pt x="55" y="163"/>
                    <a:pt x="55" y="163"/>
                    <a:pt x="55" y="163"/>
                  </a:cubicBezTo>
                  <a:cubicBezTo>
                    <a:pt x="56" y="163"/>
                    <a:pt x="56" y="163"/>
                    <a:pt x="57" y="163"/>
                  </a:cubicBezTo>
                  <a:cubicBezTo>
                    <a:pt x="57" y="163"/>
                    <a:pt x="57" y="163"/>
                    <a:pt x="57" y="163"/>
                  </a:cubicBezTo>
                  <a:cubicBezTo>
                    <a:pt x="57" y="163"/>
                    <a:pt x="57" y="162"/>
                    <a:pt x="57" y="162"/>
                  </a:cubicBezTo>
                  <a:cubicBezTo>
                    <a:pt x="57" y="162"/>
                    <a:pt x="56" y="162"/>
                    <a:pt x="56" y="162"/>
                  </a:cubicBezTo>
                  <a:cubicBezTo>
                    <a:pt x="56" y="162"/>
                    <a:pt x="55"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1"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7" y="164"/>
                    <a:pt x="57" y="164"/>
                    <a:pt x="57" y="165"/>
                  </a:cubicBezTo>
                  <a:cubicBezTo>
                    <a:pt x="57" y="165"/>
                    <a:pt x="56" y="165"/>
                    <a:pt x="56" y="165"/>
                  </a:cubicBezTo>
                  <a:cubicBezTo>
                    <a:pt x="55" y="165"/>
                    <a:pt x="54" y="165"/>
                    <a:pt x="54" y="166"/>
                  </a:cubicBezTo>
                  <a:cubicBezTo>
                    <a:pt x="53" y="167"/>
                    <a:pt x="53" y="167"/>
                    <a:pt x="52" y="167"/>
                  </a:cubicBezTo>
                  <a:cubicBezTo>
                    <a:pt x="51" y="167"/>
                    <a:pt x="51" y="166"/>
                    <a:pt x="50"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7"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8"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7" y="160"/>
                  </a:cubicBezTo>
                  <a:cubicBezTo>
                    <a:pt x="37" y="159"/>
                    <a:pt x="38" y="159"/>
                    <a:pt x="38" y="159"/>
                  </a:cubicBezTo>
                  <a:cubicBezTo>
                    <a:pt x="38" y="159"/>
                    <a:pt x="38" y="159"/>
                    <a:pt x="38" y="159"/>
                  </a:cubicBezTo>
                  <a:cubicBezTo>
                    <a:pt x="37" y="158"/>
                    <a:pt x="37" y="158"/>
                    <a:pt x="36" y="159"/>
                  </a:cubicBezTo>
                  <a:close/>
                  <a:moveTo>
                    <a:pt x="52" y="159"/>
                  </a:moveTo>
                  <a:cubicBezTo>
                    <a:pt x="52" y="158"/>
                    <a:pt x="52" y="158"/>
                    <a:pt x="52" y="158"/>
                  </a:cubicBezTo>
                  <a:cubicBezTo>
                    <a:pt x="51"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5" y="157"/>
                  </a:moveTo>
                  <a:cubicBezTo>
                    <a:pt x="66" y="157"/>
                    <a:pt x="66" y="157"/>
                    <a:pt x="66" y="157"/>
                  </a:cubicBezTo>
                  <a:cubicBezTo>
                    <a:pt x="67" y="157"/>
                    <a:pt x="67" y="157"/>
                    <a:pt x="67" y="157"/>
                  </a:cubicBezTo>
                  <a:cubicBezTo>
                    <a:pt x="67" y="157"/>
                    <a:pt x="66" y="156"/>
                    <a:pt x="66" y="156"/>
                  </a:cubicBezTo>
                  <a:cubicBezTo>
                    <a:pt x="66" y="156"/>
                    <a:pt x="65" y="157"/>
                    <a:pt x="65" y="157"/>
                  </a:cubicBezTo>
                  <a:close/>
                  <a:moveTo>
                    <a:pt x="66" y="154"/>
                  </a:moveTo>
                  <a:cubicBezTo>
                    <a:pt x="67" y="154"/>
                    <a:pt x="67" y="154"/>
                    <a:pt x="67" y="154"/>
                  </a:cubicBezTo>
                  <a:cubicBezTo>
                    <a:pt x="67" y="154"/>
                    <a:pt x="67" y="154"/>
                    <a:pt x="67" y="154"/>
                  </a:cubicBezTo>
                  <a:cubicBezTo>
                    <a:pt x="67" y="154"/>
                    <a:pt x="66"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4"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1" y="160"/>
                    <a:pt x="61"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1" y="152"/>
                  </a:moveTo>
                  <a:cubicBezTo>
                    <a:pt x="62" y="153"/>
                    <a:pt x="62" y="153"/>
                    <a:pt x="63" y="153"/>
                  </a:cubicBezTo>
                  <a:cubicBezTo>
                    <a:pt x="63" y="153"/>
                    <a:pt x="64" y="153"/>
                    <a:pt x="64" y="152"/>
                  </a:cubicBezTo>
                  <a:cubicBezTo>
                    <a:pt x="64" y="152"/>
                    <a:pt x="63" y="151"/>
                    <a:pt x="63" y="151"/>
                  </a:cubicBezTo>
                  <a:cubicBezTo>
                    <a:pt x="62" y="151"/>
                    <a:pt x="61" y="152"/>
                    <a:pt x="61" y="152"/>
                  </a:cubicBezTo>
                  <a:close/>
                  <a:moveTo>
                    <a:pt x="65" y="151"/>
                  </a:moveTo>
                  <a:cubicBezTo>
                    <a:pt x="65" y="151"/>
                    <a:pt x="66" y="151"/>
                    <a:pt x="66" y="151"/>
                  </a:cubicBezTo>
                  <a:cubicBezTo>
                    <a:pt x="66" y="151"/>
                    <a:pt x="65"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0" y="142"/>
                    <a:pt x="70" y="142"/>
                  </a:cubicBezTo>
                  <a:cubicBezTo>
                    <a:pt x="70" y="142"/>
                    <a:pt x="71" y="143"/>
                    <a:pt x="71" y="143"/>
                  </a:cubicBezTo>
                  <a:cubicBezTo>
                    <a:pt x="72" y="143"/>
                    <a:pt x="72" y="142"/>
                    <a:pt x="72" y="141"/>
                  </a:cubicBezTo>
                  <a:close/>
                  <a:moveTo>
                    <a:pt x="72" y="140"/>
                  </a:moveTo>
                  <a:cubicBezTo>
                    <a:pt x="72" y="140"/>
                    <a:pt x="73" y="140"/>
                    <a:pt x="73" y="140"/>
                  </a:cubicBezTo>
                  <a:cubicBezTo>
                    <a:pt x="74" y="140"/>
                    <a:pt x="74" y="140"/>
                    <a:pt x="74" y="139"/>
                  </a:cubicBezTo>
                  <a:cubicBezTo>
                    <a:pt x="74" y="139"/>
                    <a:pt x="73" y="138"/>
                    <a:pt x="73" y="139"/>
                  </a:cubicBezTo>
                  <a:cubicBezTo>
                    <a:pt x="72" y="139"/>
                    <a:pt x="72" y="139"/>
                    <a:pt x="72" y="140"/>
                  </a:cubicBezTo>
                  <a:close/>
                  <a:moveTo>
                    <a:pt x="44" y="140"/>
                  </a:moveTo>
                  <a:cubicBezTo>
                    <a:pt x="44" y="139"/>
                    <a:pt x="44" y="139"/>
                    <a:pt x="44" y="139"/>
                  </a:cubicBezTo>
                  <a:cubicBezTo>
                    <a:pt x="44" y="138"/>
                    <a:pt x="43" y="138"/>
                    <a:pt x="43" y="138"/>
                  </a:cubicBezTo>
                  <a:cubicBezTo>
                    <a:pt x="43" y="139"/>
                    <a:pt x="43" y="139"/>
                    <a:pt x="43" y="140"/>
                  </a:cubicBezTo>
                  <a:cubicBezTo>
                    <a:pt x="44" y="140"/>
                    <a:pt x="44" y="140"/>
                    <a:pt x="44" y="140"/>
                  </a:cubicBezTo>
                  <a:close/>
                  <a:moveTo>
                    <a:pt x="68" y="141"/>
                  </a:moveTo>
                  <a:cubicBezTo>
                    <a:pt x="68" y="141"/>
                    <a:pt x="68" y="140"/>
                    <a:pt x="69" y="140"/>
                  </a:cubicBezTo>
                  <a:cubicBezTo>
                    <a:pt x="69" y="140"/>
                    <a:pt x="69" y="139"/>
                    <a:pt x="69" y="139"/>
                  </a:cubicBezTo>
                  <a:cubicBezTo>
                    <a:pt x="69" y="138"/>
                    <a:pt x="68" y="138"/>
                    <a:pt x="68" y="139"/>
                  </a:cubicBezTo>
                  <a:cubicBezTo>
                    <a:pt x="68" y="139"/>
                    <a:pt x="68" y="139"/>
                    <a:pt x="67" y="139"/>
                  </a:cubicBezTo>
                  <a:cubicBezTo>
                    <a:pt x="67" y="140"/>
                    <a:pt x="67" y="140"/>
                    <a:pt x="67" y="141"/>
                  </a:cubicBezTo>
                  <a:cubicBezTo>
                    <a:pt x="67" y="141"/>
                    <a:pt x="68" y="141"/>
                    <a:pt x="68" y="141"/>
                  </a:cubicBezTo>
                  <a:close/>
                  <a:moveTo>
                    <a:pt x="54" y="139"/>
                  </a:moveTo>
                  <a:cubicBezTo>
                    <a:pt x="54" y="139"/>
                    <a:pt x="55" y="140"/>
                    <a:pt x="55" y="141"/>
                  </a:cubicBezTo>
                  <a:cubicBezTo>
                    <a:pt x="55" y="141"/>
                    <a:pt x="56" y="142"/>
                    <a:pt x="56" y="142"/>
                  </a:cubicBezTo>
                  <a:cubicBezTo>
                    <a:pt x="56" y="142"/>
                    <a:pt x="56" y="142"/>
                    <a:pt x="56" y="141"/>
                  </a:cubicBezTo>
                  <a:cubicBezTo>
                    <a:pt x="56" y="141"/>
                    <a:pt x="57" y="141"/>
                    <a:pt x="57" y="141"/>
                  </a:cubicBezTo>
                  <a:cubicBezTo>
                    <a:pt x="57" y="141"/>
                    <a:pt x="57" y="140"/>
                    <a:pt x="58" y="140"/>
                  </a:cubicBezTo>
                  <a:cubicBezTo>
                    <a:pt x="58" y="140"/>
                    <a:pt x="58" y="140"/>
                    <a:pt x="58" y="140"/>
                  </a:cubicBezTo>
                  <a:cubicBezTo>
                    <a:pt x="58" y="140"/>
                    <a:pt x="58" y="140"/>
                    <a:pt x="58" y="139"/>
                  </a:cubicBezTo>
                  <a:cubicBezTo>
                    <a:pt x="59" y="139"/>
                    <a:pt x="59" y="139"/>
                    <a:pt x="58" y="139"/>
                  </a:cubicBezTo>
                  <a:cubicBezTo>
                    <a:pt x="58" y="138"/>
                    <a:pt x="57" y="138"/>
                    <a:pt x="56" y="138"/>
                  </a:cubicBezTo>
                  <a:cubicBezTo>
                    <a:pt x="55" y="138"/>
                    <a:pt x="55" y="138"/>
                    <a:pt x="54" y="139"/>
                  </a:cubicBezTo>
                  <a:close/>
                  <a:moveTo>
                    <a:pt x="61" y="139"/>
                  </a:moveTo>
                  <a:cubicBezTo>
                    <a:pt x="61" y="139"/>
                    <a:pt x="61" y="139"/>
                    <a:pt x="62" y="139"/>
                  </a:cubicBezTo>
                  <a:cubicBezTo>
                    <a:pt x="62" y="139"/>
                    <a:pt x="62" y="139"/>
                    <a:pt x="62" y="138"/>
                  </a:cubicBezTo>
                  <a:cubicBezTo>
                    <a:pt x="62" y="138"/>
                    <a:pt x="61"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8" y="137"/>
                  </a:cubicBezTo>
                  <a:cubicBezTo>
                    <a:pt x="69" y="137"/>
                    <a:pt x="69" y="137"/>
                    <a:pt x="70" y="137"/>
                  </a:cubicBezTo>
                  <a:cubicBezTo>
                    <a:pt x="70" y="137"/>
                    <a:pt x="70" y="136"/>
                    <a:pt x="70" y="136"/>
                  </a:cubicBezTo>
                  <a:cubicBezTo>
                    <a:pt x="70" y="136"/>
                    <a:pt x="70" y="135"/>
                    <a:pt x="70" y="135"/>
                  </a:cubicBezTo>
                  <a:cubicBezTo>
                    <a:pt x="70" y="135"/>
                    <a:pt x="69" y="135"/>
                    <a:pt x="69" y="135"/>
                  </a:cubicBezTo>
                  <a:cubicBezTo>
                    <a:pt x="68" y="135"/>
                    <a:pt x="68" y="135"/>
                    <a:pt x="68" y="135"/>
                  </a:cubicBezTo>
                  <a:close/>
                  <a:moveTo>
                    <a:pt x="50" y="136"/>
                  </a:moveTo>
                  <a:cubicBezTo>
                    <a:pt x="51" y="136"/>
                    <a:pt x="51" y="137"/>
                    <a:pt x="51"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0"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7"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5"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2" y="132"/>
                    <a:pt x="63" y="131"/>
                    <a:pt x="63" y="131"/>
                  </a:cubicBezTo>
                  <a:close/>
                  <a:moveTo>
                    <a:pt x="54" y="131"/>
                  </a:moveTo>
                  <a:cubicBezTo>
                    <a:pt x="54" y="131"/>
                    <a:pt x="54" y="131"/>
                    <a:pt x="55" y="131"/>
                  </a:cubicBezTo>
                  <a:cubicBezTo>
                    <a:pt x="55"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79" y="130"/>
                  </a:cubicBezTo>
                  <a:cubicBezTo>
                    <a:pt x="79" y="130"/>
                    <a:pt x="79" y="130"/>
                    <a:pt x="79" y="131"/>
                  </a:cubicBezTo>
                  <a:close/>
                  <a:moveTo>
                    <a:pt x="50" y="129"/>
                  </a:moveTo>
                  <a:cubicBezTo>
                    <a:pt x="50" y="129"/>
                    <a:pt x="50" y="129"/>
                    <a:pt x="50" y="129"/>
                  </a:cubicBezTo>
                  <a:cubicBezTo>
                    <a:pt x="50" y="129"/>
                    <a:pt x="50" y="129"/>
                    <a:pt x="50" y="129"/>
                  </a:cubicBezTo>
                  <a:cubicBezTo>
                    <a:pt x="50" y="128"/>
                    <a:pt x="50" y="128"/>
                    <a:pt x="50" y="128"/>
                  </a:cubicBezTo>
                  <a:cubicBezTo>
                    <a:pt x="50" y="129"/>
                    <a:pt x="50" y="129"/>
                    <a:pt x="50" y="129"/>
                  </a:cubicBezTo>
                  <a:close/>
                  <a:moveTo>
                    <a:pt x="46" y="129"/>
                  </a:moveTo>
                  <a:cubicBezTo>
                    <a:pt x="46" y="129"/>
                    <a:pt x="47" y="129"/>
                    <a:pt x="47" y="129"/>
                  </a:cubicBezTo>
                  <a:cubicBezTo>
                    <a:pt x="46" y="128"/>
                    <a:pt x="46" y="128"/>
                    <a:pt x="46" y="128"/>
                  </a:cubicBezTo>
                  <a:cubicBezTo>
                    <a:pt x="46" y="129"/>
                    <a:pt x="45" y="129"/>
                    <a:pt x="46" y="129"/>
                  </a:cubicBezTo>
                  <a:close/>
                  <a:moveTo>
                    <a:pt x="66" y="127"/>
                  </a:moveTo>
                  <a:cubicBezTo>
                    <a:pt x="66" y="127"/>
                    <a:pt x="66" y="127"/>
                    <a:pt x="66" y="128"/>
                  </a:cubicBezTo>
                  <a:cubicBezTo>
                    <a:pt x="66" y="128"/>
                    <a:pt x="66" y="128"/>
                    <a:pt x="66" y="129"/>
                  </a:cubicBezTo>
                  <a:cubicBezTo>
                    <a:pt x="67" y="129"/>
                    <a:pt x="67" y="129"/>
                    <a:pt x="67" y="129"/>
                  </a:cubicBezTo>
                  <a:cubicBezTo>
                    <a:pt x="67" y="129"/>
                    <a:pt x="67" y="128"/>
                    <a:pt x="68" y="128"/>
                  </a:cubicBezTo>
                  <a:cubicBezTo>
                    <a:pt x="68" y="128"/>
                    <a:pt x="67" y="128"/>
                    <a:pt x="67" y="127"/>
                  </a:cubicBezTo>
                  <a:cubicBezTo>
                    <a:pt x="67" y="127"/>
                    <a:pt x="67" y="127"/>
                    <a:pt x="66" y="127"/>
                  </a:cubicBez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59" y="127"/>
                    <a:pt x="59" y="127"/>
                  </a:cubicBezTo>
                  <a:cubicBezTo>
                    <a:pt x="59" y="127"/>
                    <a:pt x="59" y="127"/>
                    <a:pt x="59" y="127"/>
                  </a:cubicBezTo>
                  <a:cubicBezTo>
                    <a:pt x="58" y="127"/>
                    <a:pt x="58" y="127"/>
                    <a:pt x="58" y="127"/>
                  </a:cubicBezTo>
                  <a:cubicBezTo>
                    <a:pt x="58" y="127"/>
                    <a:pt x="58" y="128"/>
                    <a:pt x="59" y="128"/>
                  </a:cubicBezTo>
                  <a:close/>
                  <a:moveTo>
                    <a:pt x="47" y="127"/>
                  </a:moveTo>
                  <a:cubicBezTo>
                    <a:pt x="48" y="127"/>
                    <a:pt x="48" y="127"/>
                    <a:pt x="49" y="127"/>
                  </a:cubicBezTo>
                  <a:cubicBezTo>
                    <a:pt x="50" y="127"/>
                    <a:pt x="50" y="126"/>
                    <a:pt x="49" y="126"/>
                  </a:cubicBezTo>
                  <a:cubicBezTo>
                    <a:pt x="49" y="126"/>
                    <a:pt x="49" y="126"/>
                    <a:pt x="48" y="126"/>
                  </a:cubicBezTo>
                  <a:cubicBezTo>
                    <a:pt x="48" y="126"/>
                    <a:pt x="48" y="126"/>
                    <a:pt x="47" y="126"/>
                  </a:cubicBezTo>
                  <a:lnTo>
                    <a:pt x="47"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5" y="124"/>
                  </a:cubicBezTo>
                  <a:cubicBezTo>
                    <a:pt x="65" y="124"/>
                    <a:pt x="64" y="124"/>
                    <a:pt x="64" y="124"/>
                  </a:cubicBezTo>
                  <a:close/>
                  <a:moveTo>
                    <a:pt x="73" y="124"/>
                  </a:moveTo>
                  <a:cubicBezTo>
                    <a:pt x="73" y="124"/>
                    <a:pt x="73" y="124"/>
                    <a:pt x="73" y="124"/>
                  </a:cubicBezTo>
                  <a:cubicBezTo>
                    <a:pt x="73"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59" y="123"/>
                    <a:pt x="60" y="123"/>
                  </a:cubicBezTo>
                  <a:cubicBezTo>
                    <a:pt x="61" y="123"/>
                    <a:pt x="61" y="123"/>
                    <a:pt x="61" y="123"/>
                  </a:cubicBezTo>
                  <a:cubicBezTo>
                    <a:pt x="61" y="122"/>
                    <a:pt x="61" y="122"/>
                    <a:pt x="60" y="122"/>
                  </a:cubicBezTo>
                  <a:cubicBezTo>
                    <a:pt x="60" y="122"/>
                    <a:pt x="59" y="122"/>
                    <a:pt x="59" y="122"/>
                  </a:cubicBezTo>
                  <a:close/>
                  <a:moveTo>
                    <a:pt x="51" y="122"/>
                  </a:moveTo>
                  <a:cubicBezTo>
                    <a:pt x="51" y="122"/>
                    <a:pt x="51" y="122"/>
                    <a:pt x="50" y="122"/>
                  </a:cubicBezTo>
                  <a:cubicBezTo>
                    <a:pt x="50" y="122"/>
                    <a:pt x="50" y="122"/>
                    <a:pt x="50" y="122"/>
                  </a:cubicBezTo>
                  <a:cubicBezTo>
                    <a:pt x="50" y="123"/>
                    <a:pt x="50" y="123"/>
                    <a:pt x="51" y="123"/>
                  </a:cubicBezTo>
                  <a:cubicBezTo>
                    <a:pt x="51" y="123"/>
                    <a:pt x="51" y="123"/>
                    <a:pt x="51" y="123"/>
                  </a:cubicBezTo>
                  <a:cubicBezTo>
                    <a:pt x="52" y="124"/>
                    <a:pt x="52" y="124"/>
                    <a:pt x="52" y="124"/>
                  </a:cubicBezTo>
                  <a:cubicBezTo>
                    <a:pt x="51" y="124"/>
                    <a:pt x="51" y="124"/>
                    <a:pt x="50" y="125"/>
                  </a:cubicBezTo>
                  <a:cubicBezTo>
                    <a:pt x="50" y="125"/>
                    <a:pt x="50" y="125"/>
                    <a:pt x="50" y="125"/>
                  </a:cubicBezTo>
                  <a:cubicBezTo>
                    <a:pt x="50" y="126"/>
                    <a:pt x="50" y="126"/>
                    <a:pt x="51" y="126"/>
                  </a:cubicBezTo>
                  <a:cubicBezTo>
                    <a:pt x="51" y="126"/>
                    <a:pt x="52" y="126"/>
                    <a:pt x="52" y="126"/>
                  </a:cubicBezTo>
                  <a:cubicBezTo>
                    <a:pt x="52" y="125"/>
                    <a:pt x="53" y="124"/>
                    <a:pt x="53" y="123"/>
                  </a:cubicBezTo>
                  <a:cubicBezTo>
                    <a:pt x="54" y="124"/>
                    <a:pt x="54" y="124"/>
                    <a:pt x="55" y="124"/>
                  </a:cubicBezTo>
                  <a:cubicBezTo>
                    <a:pt x="55" y="124"/>
                    <a:pt x="56" y="124"/>
                    <a:pt x="56" y="123"/>
                  </a:cubicBezTo>
                  <a:cubicBezTo>
                    <a:pt x="56" y="123"/>
                    <a:pt x="56" y="122"/>
                    <a:pt x="55" y="122"/>
                  </a:cubicBezTo>
                  <a:cubicBezTo>
                    <a:pt x="55" y="122"/>
                    <a:pt x="55" y="121"/>
                    <a:pt x="54" y="121"/>
                  </a:cubicBezTo>
                  <a:cubicBezTo>
                    <a:pt x="54" y="121"/>
                    <a:pt x="53" y="121"/>
                    <a:pt x="53" y="121"/>
                  </a:cubicBezTo>
                  <a:cubicBezTo>
                    <a:pt x="52" y="121"/>
                    <a:pt x="52" y="121"/>
                    <a:pt x="51"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3"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7" y="119"/>
                    <a:pt x="68" y="119"/>
                  </a:cubicBezTo>
                  <a:close/>
                  <a:moveTo>
                    <a:pt x="42" y="119"/>
                  </a:moveTo>
                  <a:cubicBezTo>
                    <a:pt x="42" y="119"/>
                    <a:pt x="42" y="119"/>
                    <a:pt x="42"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7" y="114"/>
                  </a:moveTo>
                  <a:cubicBezTo>
                    <a:pt x="47" y="115"/>
                    <a:pt x="47" y="116"/>
                    <a:pt x="47" y="116"/>
                  </a:cubicBezTo>
                  <a:cubicBezTo>
                    <a:pt x="46" y="116"/>
                    <a:pt x="46" y="117"/>
                    <a:pt x="46" y="118"/>
                  </a:cubicBezTo>
                  <a:cubicBezTo>
                    <a:pt x="46" y="118"/>
                    <a:pt x="47" y="117"/>
                    <a:pt x="47"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7"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3" y="114"/>
                    <a:pt x="54" y="114"/>
                    <a:pt x="54" y="114"/>
                  </a:cubicBezTo>
                  <a:cubicBezTo>
                    <a:pt x="54" y="114"/>
                    <a:pt x="54" y="114"/>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3"/>
                    <a:pt x="51" y="113"/>
                  </a:cubicBezTo>
                  <a:cubicBezTo>
                    <a:pt x="51" y="112"/>
                    <a:pt x="50" y="112"/>
                    <a:pt x="50" y="113"/>
                  </a:cubicBezTo>
                  <a:close/>
                  <a:moveTo>
                    <a:pt x="46" y="113"/>
                  </a:moveTo>
                  <a:cubicBezTo>
                    <a:pt x="46" y="112"/>
                    <a:pt x="46" y="111"/>
                    <a:pt x="45" y="111"/>
                  </a:cubicBezTo>
                  <a:cubicBezTo>
                    <a:pt x="45" y="111"/>
                    <a:pt x="44"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0"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4" y="108"/>
                  </a:cubicBezTo>
                  <a:cubicBezTo>
                    <a:pt x="65" y="108"/>
                    <a:pt x="65" y="108"/>
                    <a:pt x="66" y="108"/>
                  </a:cubicBezTo>
                  <a:cubicBezTo>
                    <a:pt x="66" y="107"/>
                    <a:pt x="66" y="107"/>
                    <a:pt x="65" y="106"/>
                  </a:cubicBezTo>
                  <a:cubicBezTo>
                    <a:pt x="65" y="106"/>
                    <a:pt x="65" y="106"/>
                    <a:pt x="65" y="106"/>
                  </a:cubicBezTo>
                  <a:cubicBezTo>
                    <a:pt x="64" y="106"/>
                    <a:pt x="64" y="106"/>
                    <a:pt x="64" y="106"/>
                  </a:cubicBezTo>
                  <a:cubicBezTo>
                    <a:pt x="63"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0"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7" y="102"/>
                    <a:pt x="58" y="102"/>
                    <a:pt x="58" y="102"/>
                  </a:cubicBezTo>
                  <a:cubicBezTo>
                    <a:pt x="58" y="101"/>
                    <a:pt x="58" y="101"/>
                    <a:pt x="58" y="101"/>
                  </a:cubicBezTo>
                  <a:lnTo>
                    <a:pt x="57" y="101"/>
                  </a:lnTo>
                  <a:cubicBezTo>
                    <a:pt x="57" y="101"/>
                    <a:pt x="57" y="102"/>
                    <a:pt x="57" y="102"/>
                  </a:cubicBezTo>
                  <a:close/>
                  <a:moveTo>
                    <a:pt x="82" y="104"/>
                  </a:moveTo>
                  <a:cubicBezTo>
                    <a:pt x="82" y="102"/>
                    <a:pt x="81" y="102"/>
                    <a:pt x="80" y="101"/>
                  </a:cubicBezTo>
                  <a:cubicBezTo>
                    <a:pt x="79" y="101"/>
                    <a:pt x="78" y="100"/>
                    <a:pt x="76" y="101"/>
                  </a:cubicBezTo>
                  <a:cubicBezTo>
                    <a:pt x="76" y="101"/>
                    <a:pt x="75" y="101"/>
                    <a:pt x="75" y="102"/>
                  </a:cubicBezTo>
                  <a:cubicBezTo>
                    <a:pt x="74" y="102"/>
                    <a:pt x="74" y="103"/>
                    <a:pt x="74" y="103"/>
                  </a:cubicBezTo>
                  <a:cubicBezTo>
                    <a:pt x="74" y="104"/>
                    <a:pt x="74" y="105"/>
                    <a:pt x="74" y="105"/>
                  </a:cubicBezTo>
                  <a:cubicBezTo>
                    <a:pt x="74" y="106"/>
                    <a:pt x="75" y="106"/>
                    <a:pt x="75" y="106"/>
                  </a:cubicBezTo>
                  <a:cubicBezTo>
                    <a:pt x="75" y="107"/>
                    <a:pt x="76" y="107"/>
                    <a:pt x="77" y="107"/>
                  </a:cubicBezTo>
                  <a:cubicBezTo>
                    <a:pt x="77" y="107"/>
                    <a:pt x="78" y="107"/>
                    <a:pt x="78" y="108"/>
                  </a:cubicBezTo>
                  <a:cubicBezTo>
                    <a:pt x="79" y="107"/>
                    <a:pt x="80" y="107"/>
                    <a:pt x="80"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2" y="105"/>
                    <a:pt x="42" y="105"/>
                  </a:cubicBezTo>
                  <a:cubicBezTo>
                    <a:pt x="42" y="105"/>
                    <a:pt x="42" y="105"/>
                    <a:pt x="42" y="105"/>
                  </a:cubicBezTo>
                  <a:cubicBezTo>
                    <a:pt x="42" y="105"/>
                    <a:pt x="42" y="105"/>
                    <a:pt x="42" y="106"/>
                  </a:cubicBezTo>
                  <a:cubicBezTo>
                    <a:pt x="42" y="106"/>
                    <a:pt x="42" y="107"/>
                    <a:pt x="42" y="107"/>
                  </a:cubicBezTo>
                  <a:cubicBezTo>
                    <a:pt x="42"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6" y="104"/>
                    <a:pt x="47" y="104"/>
                  </a:cubicBezTo>
                  <a:cubicBezTo>
                    <a:pt x="47" y="104"/>
                    <a:pt x="47" y="104"/>
                    <a:pt x="47"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8"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1"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4"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4"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7"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3" y="90"/>
                    <a:pt x="63" y="90"/>
                    <a:pt x="63" y="91"/>
                  </a:cubicBezTo>
                  <a:close/>
                  <a:moveTo>
                    <a:pt x="40" y="90"/>
                  </a:moveTo>
                  <a:cubicBezTo>
                    <a:pt x="40" y="90"/>
                    <a:pt x="41" y="90"/>
                    <a:pt x="41" y="90"/>
                  </a:cubicBezTo>
                  <a:cubicBezTo>
                    <a:pt x="40" y="89"/>
                    <a:pt x="40" y="89"/>
                    <a:pt x="40" y="90"/>
                  </a:cubicBezTo>
                  <a:cubicBezTo>
                    <a:pt x="40" y="90"/>
                    <a:pt x="40" y="90"/>
                    <a:pt x="40" y="90"/>
                  </a:cubicBezTo>
                  <a:close/>
                  <a:moveTo>
                    <a:pt x="87" y="87"/>
                  </a:moveTo>
                  <a:cubicBezTo>
                    <a:pt x="87" y="87"/>
                    <a:pt x="86" y="87"/>
                    <a:pt x="86" y="87"/>
                  </a:cubicBezTo>
                  <a:cubicBezTo>
                    <a:pt x="85" y="87"/>
                    <a:pt x="85" y="87"/>
                    <a:pt x="85" y="88"/>
                  </a:cubicBezTo>
                  <a:cubicBezTo>
                    <a:pt x="86" y="88"/>
                    <a:pt x="86" y="88"/>
                    <a:pt x="86" y="88"/>
                  </a:cubicBezTo>
                  <a:cubicBezTo>
                    <a:pt x="87" y="88"/>
                    <a:pt x="87" y="88"/>
                    <a:pt x="87" y="87"/>
                  </a:cubicBezTo>
                  <a:close/>
                  <a:moveTo>
                    <a:pt x="52" y="84"/>
                  </a:moveTo>
                  <a:cubicBezTo>
                    <a:pt x="52" y="85"/>
                    <a:pt x="52"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8" y="85"/>
                  </a:moveTo>
                  <a:cubicBezTo>
                    <a:pt x="59" y="85"/>
                    <a:pt x="59" y="85"/>
                    <a:pt x="59" y="85"/>
                  </a:cubicBezTo>
                  <a:cubicBezTo>
                    <a:pt x="59" y="85"/>
                    <a:pt x="59" y="85"/>
                    <a:pt x="59" y="85"/>
                  </a:cubicBezTo>
                  <a:cubicBezTo>
                    <a:pt x="59" y="85"/>
                    <a:pt x="59" y="85"/>
                    <a:pt x="60" y="84"/>
                  </a:cubicBezTo>
                  <a:cubicBezTo>
                    <a:pt x="59" y="84"/>
                    <a:pt x="59" y="84"/>
                    <a:pt x="59" y="84"/>
                  </a:cubicBezTo>
                  <a:cubicBezTo>
                    <a:pt x="59" y="84"/>
                    <a:pt x="58" y="84"/>
                    <a:pt x="58" y="85"/>
                  </a:cubicBezTo>
                  <a:close/>
                  <a:moveTo>
                    <a:pt x="49" y="84"/>
                  </a:moveTo>
                  <a:cubicBezTo>
                    <a:pt x="48" y="83"/>
                    <a:pt x="48" y="83"/>
                    <a:pt x="47" y="84"/>
                  </a:cubicBezTo>
                  <a:cubicBezTo>
                    <a:pt x="48" y="84"/>
                    <a:pt x="47"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0" y="84"/>
                    <a:pt x="51" y="84"/>
                  </a:cubicBezTo>
                  <a:cubicBezTo>
                    <a:pt x="50" y="83"/>
                    <a:pt x="49" y="84"/>
                    <a:pt x="49" y="84"/>
                  </a:cubicBezTo>
                  <a:close/>
                  <a:moveTo>
                    <a:pt x="65" y="83"/>
                  </a:moveTo>
                  <a:cubicBezTo>
                    <a:pt x="65" y="83"/>
                    <a:pt x="65" y="83"/>
                    <a:pt x="66" y="84"/>
                  </a:cubicBezTo>
                  <a:cubicBezTo>
                    <a:pt x="66" y="84"/>
                    <a:pt x="67" y="83"/>
                    <a:pt x="67" y="83"/>
                  </a:cubicBezTo>
                  <a:cubicBezTo>
                    <a:pt x="66"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2"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7" y="90"/>
                    <a:pt x="47" y="90"/>
                  </a:cubicBezTo>
                  <a:cubicBezTo>
                    <a:pt x="48" y="90"/>
                    <a:pt x="48" y="90"/>
                    <a:pt x="48" y="89"/>
                  </a:cubicBezTo>
                  <a:cubicBezTo>
                    <a:pt x="48" y="89"/>
                    <a:pt x="49" y="89"/>
                    <a:pt x="49" y="89"/>
                  </a:cubicBezTo>
                  <a:cubicBezTo>
                    <a:pt x="48" y="88"/>
                    <a:pt x="48" y="88"/>
                    <a:pt x="48" y="89"/>
                  </a:cubicBezTo>
                  <a:cubicBezTo>
                    <a:pt x="47" y="89"/>
                    <a:pt x="47" y="89"/>
                    <a:pt x="47" y="89"/>
                  </a:cubicBezTo>
                  <a:cubicBezTo>
                    <a:pt x="46" y="89"/>
                    <a:pt x="45"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5" y="84"/>
                    <a:pt x="46" y="83"/>
                  </a:cubicBezTo>
                  <a:cubicBezTo>
                    <a:pt x="46" y="83"/>
                    <a:pt x="46" y="83"/>
                    <a:pt x="46" y="82"/>
                  </a:cubicBezTo>
                  <a:cubicBezTo>
                    <a:pt x="46" y="82"/>
                    <a:pt x="47" y="82"/>
                    <a:pt x="47" y="81"/>
                  </a:cubicBezTo>
                  <a:cubicBezTo>
                    <a:pt x="46" y="81"/>
                    <a:pt x="46" y="82"/>
                    <a:pt x="45" y="82"/>
                  </a:cubicBezTo>
                  <a:cubicBezTo>
                    <a:pt x="45" y="82"/>
                    <a:pt x="44" y="82"/>
                    <a:pt x="44" y="82"/>
                  </a:cubicBezTo>
                  <a:close/>
                  <a:moveTo>
                    <a:pt x="36" y="79"/>
                  </a:moveTo>
                  <a:cubicBezTo>
                    <a:pt x="37" y="79"/>
                    <a:pt x="37" y="78"/>
                    <a:pt x="37" y="78"/>
                  </a:cubicBezTo>
                  <a:cubicBezTo>
                    <a:pt x="36" y="78"/>
                    <a:pt x="36" y="78"/>
                    <a:pt x="36" y="78"/>
                  </a:cubicBezTo>
                  <a:cubicBezTo>
                    <a:pt x="36" y="78"/>
                    <a:pt x="36" y="78"/>
                    <a:pt x="36" y="78"/>
                  </a:cubicBezTo>
                  <a:cubicBezTo>
                    <a:pt x="36" y="79"/>
                    <a:pt x="36" y="79"/>
                    <a:pt x="36" y="79"/>
                  </a:cubicBezTo>
                  <a:close/>
                  <a:moveTo>
                    <a:pt x="54" y="77"/>
                  </a:moveTo>
                  <a:cubicBezTo>
                    <a:pt x="53" y="76"/>
                    <a:pt x="52"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7"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59"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5"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1"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lnTo>
                    <a:pt x="53" y="69"/>
                  </a:lnTo>
                  <a:cubicBezTo>
                    <a:pt x="53" y="69"/>
                    <a:pt x="52" y="68"/>
                    <a:pt x="52" y="68"/>
                  </a:cubicBezTo>
                  <a:cubicBezTo>
                    <a:pt x="52" y="68"/>
                    <a:pt x="52" y="69"/>
                    <a:pt x="52" y="69"/>
                  </a:cubicBezTo>
                  <a:cubicBezTo>
                    <a:pt x="52" y="69"/>
                    <a:pt x="51" y="69"/>
                    <a:pt x="52" y="69"/>
                  </a:cubicBezTo>
                  <a:close/>
                  <a:moveTo>
                    <a:pt x="55" y="68"/>
                  </a:moveTo>
                  <a:cubicBezTo>
                    <a:pt x="55" y="69"/>
                    <a:pt x="56" y="69"/>
                    <a:pt x="56" y="69"/>
                  </a:cubicBezTo>
                  <a:cubicBezTo>
                    <a:pt x="56" y="69"/>
                    <a:pt x="56" y="68"/>
                    <a:pt x="57" y="68"/>
                  </a:cubicBezTo>
                  <a:cubicBezTo>
                    <a:pt x="57" y="68"/>
                    <a:pt x="57" y="67"/>
                    <a:pt x="57" y="67"/>
                  </a:cubicBezTo>
                  <a:cubicBezTo>
                    <a:pt x="57" y="67"/>
                    <a:pt x="56" y="67"/>
                    <a:pt x="56" y="67"/>
                  </a:cubicBezTo>
                  <a:cubicBezTo>
                    <a:pt x="56" y="68"/>
                    <a:pt x="56" y="68"/>
                    <a:pt x="55" y="68"/>
                  </a:cubicBezTo>
                  <a:close/>
                  <a:moveTo>
                    <a:pt x="51" y="66"/>
                  </a:moveTo>
                  <a:lnTo>
                    <a:pt x="51" y="67"/>
                  </a:lnTo>
                  <a:cubicBezTo>
                    <a:pt x="51" y="67"/>
                    <a:pt x="52" y="67"/>
                    <a:pt x="52" y="67"/>
                  </a:cubicBezTo>
                  <a:cubicBezTo>
                    <a:pt x="52" y="67"/>
                    <a:pt x="52" y="66"/>
                    <a:pt x="52" y="66"/>
                  </a:cubicBezTo>
                  <a:cubicBezTo>
                    <a:pt x="52" y="66"/>
                    <a:pt x="52" y="66"/>
                    <a:pt x="52" y="66"/>
                  </a:cubicBezTo>
                  <a:cubicBezTo>
                    <a:pt x="52" y="66"/>
                    <a:pt x="52" y="66"/>
                    <a:pt x="51"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0" y="68"/>
                    <a:pt x="51" y="68"/>
                    <a:pt x="51" y="67"/>
                  </a:cubicBezTo>
                  <a:cubicBezTo>
                    <a:pt x="50" y="67"/>
                    <a:pt x="50" y="66"/>
                    <a:pt x="50" y="66"/>
                  </a:cubicBezTo>
                  <a:cubicBezTo>
                    <a:pt x="49" y="66"/>
                    <a:pt x="49" y="66"/>
                    <a:pt x="48" y="66"/>
                  </a:cubicBezTo>
                  <a:close/>
                  <a:moveTo>
                    <a:pt x="44" y="66"/>
                  </a:moveTo>
                  <a:cubicBezTo>
                    <a:pt x="44" y="66"/>
                    <a:pt x="44" y="67"/>
                    <a:pt x="44" y="67"/>
                  </a:cubicBezTo>
                  <a:cubicBezTo>
                    <a:pt x="44" y="67"/>
                    <a:pt x="45" y="67"/>
                    <a:pt x="45" y="67"/>
                  </a:cubicBezTo>
                  <a:cubicBezTo>
                    <a:pt x="45"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2"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2" y="57"/>
                    <a:pt x="42" y="57"/>
                    <a:pt x="42" y="57"/>
                  </a:cubicBezTo>
                  <a:close/>
                  <a:moveTo>
                    <a:pt x="62" y="49"/>
                  </a:moveTo>
                  <a:cubicBezTo>
                    <a:pt x="62" y="49"/>
                    <a:pt x="62"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8"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6" y="34"/>
                    <a:pt x="96"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4"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8" y="31"/>
                    <a:pt x="28" y="31"/>
                  </a:cubicBezTo>
                  <a:close/>
                  <a:moveTo>
                    <a:pt x="65" y="31"/>
                  </a:moveTo>
                  <a:cubicBezTo>
                    <a:pt x="65" y="32"/>
                    <a:pt x="65" y="33"/>
                    <a:pt x="66" y="33"/>
                  </a:cubicBezTo>
                  <a:cubicBezTo>
                    <a:pt x="66" y="32"/>
                    <a:pt x="67" y="32"/>
                    <a:pt x="67" y="31"/>
                  </a:cubicBezTo>
                  <a:cubicBezTo>
                    <a:pt x="66" y="31"/>
                    <a:pt x="66" y="31"/>
                    <a:pt x="66" y="31"/>
                  </a:cubicBezTo>
                  <a:cubicBezTo>
                    <a:pt x="65" y="31"/>
                    <a:pt x="65" y="31"/>
                    <a:pt x="65" y="31"/>
                  </a:cubicBezTo>
                  <a:close/>
                  <a:moveTo>
                    <a:pt x="67" y="23"/>
                  </a:moveTo>
                  <a:cubicBezTo>
                    <a:pt x="68" y="22"/>
                    <a:pt x="68" y="22"/>
                    <a:pt x="67"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7" y="6"/>
                  </a:moveTo>
                  <a:cubicBezTo>
                    <a:pt x="57" y="5"/>
                    <a:pt x="57" y="5"/>
                    <a:pt x="57" y="5"/>
                  </a:cubicBezTo>
                  <a:cubicBezTo>
                    <a:pt x="57" y="5"/>
                    <a:pt x="57" y="6"/>
                    <a:pt x="57" y="6"/>
                  </a:cubicBezTo>
                  <a:cubicBezTo>
                    <a:pt x="57" y="6"/>
                    <a:pt x="57" y="6"/>
                    <a:pt x="57" y="6"/>
                  </a:cubicBezTo>
                  <a:lnTo>
                    <a:pt x="57"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39" y="6"/>
                  </a:moveTo>
                  <a:cubicBezTo>
                    <a:pt x="40" y="6"/>
                    <a:pt x="40" y="6"/>
                    <a:pt x="40" y="5"/>
                  </a:cubicBezTo>
                  <a:cubicBezTo>
                    <a:pt x="39" y="5"/>
                    <a:pt x="39" y="5"/>
                    <a:pt x="39" y="5"/>
                  </a:cubicBezTo>
                  <a:cubicBezTo>
                    <a:pt x="39" y="5"/>
                    <a:pt x="39" y="5"/>
                    <a:pt x="39" y="6"/>
                  </a:cubicBezTo>
                  <a:cubicBezTo>
                    <a:pt x="39" y="6"/>
                    <a:pt x="39" y="6"/>
                    <a:pt x="39" y="6"/>
                  </a:cubicBezTo>
                  <a:close/>
                  <a:moveTo>
                    <a:pt x="55" y="6"/>
                  </a:moveTo>
                  <a:cubicBezTo>
                    <a:pt x="56" y="5"/>
                    <a:pt x="55" y="5"/>
                    <a:pt x="55" y="5"/>
                  </a:cubicBezTo>
                  <a:cubicBezTo>
                    <a:pt x="54" y="5"/>
                    <a:pt x="53" y="5"/>
                    <a:pt x="53" y="6"/>
                  </a:cubicBezTo>
                  <a:cubicBezTo>
                    <a:pt x="54" y="6"/>
                    <a:pt x="54" y="6"/>
                    <a:pt x="55" y="6"/>
                  </a:cubicBezTo>
                  <a:cubicBezTo>
                    <a:pt x="55" y="6"/>
                    <a:pt x="55" y="6"/>
                    <a:pt x="55" y="6"/>
                  </a:cubicBezTo>
                  <a:close/>
                  <a:moveTo>
                    <a:pt x="98" y="6"/>
                  </a:moveTo>
                  <a:cubicBezTo>
                    <a:pt x="98" y="6"/>
                    <a:pt x="98"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1"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6" y="4"/>
                    <a:pt x="66"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6"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4" y="2"/>
                  </a:moveTo>
                  <a:cubicBezTo>
                    <a:pt x="55" y="2"/>
                    <a:pt x="55" y="3"/>
                    <a:pt x="55" y="3"/>
                  </a:cubicBezTo>
                  <a:cubicBezTo>
                    <a:pt x="56" y="3"/>
                    <a:pt x="56" y="2"/>
                    <a:pt x="56" y="2"/>
                  </a:cubicBezTo>
                  <a:cubicBezTo>
                    <a:pt x="55" y="2"/>
                    <a:pt x="55" y="1"/>
                    <a:pt x="54"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6"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6" y="4"/>
                  </a:cubicBezTo>
                  <a:cubicBezTo>
                    <a:pt x="47" y="4"/>
                    <a:pt x="47" y="5"/>
                    <a:pt x="47" y="5"/>
                  </a:cubicBezTo>
                  <a:cubicBezTo>
                    <a:pt x="48" y="5"/>
                    <a:pt x="48" y="5"/>
                    <a:pt x="48" y="5"/>
                  </a:cubicBezTo>
                  <a:cubicBezTo>
                    <a:pt x="49" y="5"/>
                    <a:pt x="49" y="4"/>
                    <a:pt x="50" y="5"/>
                  </a:cubicBezTo>
                  <a:cubicBezTo>
                    <a:pt x="50" y="4"/>
                    <a:pt x="50" y="4"/>
                    <a:pt x="50" y="4"/>
                  </a:cubicBezTo>
                  <a:cubicBezTo>
                    <a:pt x="50" y="4"/>
                    <a:pt x="51" y="4"/>
                    <a:pt x="51" y="3"/>
                  </a:cubicBezTo>
                  <a:cubicBezTo>
                    <a:pt x="52" y="4"/>
                    <a:pt x="52" y="4"/>
                    <a:pt x="53" y="3"/>
                  </a:cubicBezTo>
                  <a:close/>
                  <a:moveTo>
                    <a:pt x="27" y="2"/>
                  </a:moveTo>
                  <a:cubicBezTo>
                    <a:pt x="27" y="2"/>
                    <a:pt x="27" y="3"/>
                    <a:pt x="28" y="3"/>
                  </a:cubicBezTo>
                  <a:cubicBezTo>
                    <a:pt x="28" y="3"/>
                    <a:pt x="28" y="3"/>
                    <a:pt x="29" y="3"/>
                  </a:cubicBezTo>
                  <a:cubicBezTo>
                    <a:pt x="29" y="2"/>
                    <a:pt x="29" y="1"/>
                    <a:pt x="29" y="1"/>
                  </a:cubicBezTo>
                  <a:cubicBezTo>
                    <a:pt x="29" y="1"/>
                    <a:pt x="28" y="1"/>
                    <a:pt x="28" y="1"/>
                  </a:cubicBezTo>
                  <a:cubicBezTo>
                    <a:pt x="27" y="1"/>
                    <a:pt x="27" y="2"/>
                    <a:pt x="27" y="2"/>
                  </a:cubicBezTo>
                  <a:close/>
                  <a:moveTo>
                    <a:pt x="71" y="2"/>
                  </a:moveTo>
                  <a:cubicBezTo>
                    <a:pt x="71" y="2"/>
                    <a:pt x="71" y="3"/>
                    <a:pt x="71" y="3"/>
                  </a:cubicBezTo>
                  <a:cubicBezTo>
                    <a:pt x="72" y="3"/>
                    <a:pt x="72" y="4"/>
                    <a:pt x="73" y="4"/>
                  </a:cubicBezTo>
                  <a:cubicBezTo>
                    <a:pt x="73" y="4"/>
                    <a:pt x="74" y="3"/>
                    <a:pt x="75" y="3"/>
                  </a:cubicBezTo>
                  <a:cubicBezTo>
                    <a:pt x="75" y="2"/>
                    <a:pt x="75" y="2"/>
                    <a:pt x="74" y="1"/>
                  </a:cubicBezTo>
                  <a:cubicBezTo>
                    <a:pt x="74" y="1"/>
                    <a:pt x="73" y="1"/>
                    <a:pt x="72" y="1"/>
                  </a:cubicBezTo>
                  <a:cubicBezTo>
                    <a:pt x="71" y="1"/>
                    <a:pt x="71" y="1"/>
                    <a:pt x="71" y="2"/>
                  </a:cubicBezTo>
                  <a:close/>
                  <a:moveTo>
                    <a:pt x="51"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4" y="155"/>
                    <a:pt x="44" y="155"/>
                  </a:cubicBezTo>
                  <a:cubicBezTo>
                    <a:pt x="44" y="154"/>
                    <a:pt x="44" y="154"/>
                    <a:pt x="43" y="154"/>
                  </a:cubicBezTo>
                  <a:cubicBezTo>
                    <a:pt x="43" y="154"/>
                    <a:pt x="43" y="154"/>
                    <a:pt x="43" y="154"/>
                  </a:cubicBezTo>
                  <a:cubicBezTo>
                    <a:pt x="42" y="154"/>
                    <a:pt x="42" y="154"/>
                    <a:pt x="42" y="154"/>
                  </a:cubicBezTo>
                  <a:cubicBezTo>
                    <a:pt x="41" y="154"/>
                    <a:pt x="41"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5"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8"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2"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4" y="159"/>
                    <a:pt x="55" y="159"/>
                  </a:cubicBezTo>
                  <a:cubicBezTo>
                    <a:pt x="55" y="159"/>
                    <a:pt x="55" y="159"/>
                    <a:pt x="55" y="159"/>
                  </a:cubicBezTo>
                  <a:cubicBezTo>
                    <a:pt x="55" y="158"/>
                    <a:pt x="55" y="158"/>
                    <a:pt x="54" y="158"/>
                  </a:cubicBezTo>
                  <a:cubicBezTo>
                    <a:pt x="54" y="158"/>
                    <a:pt x="53"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5"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59" y="159"/>
                    <a:pt x="60" y="158"/>
                    <a:pt x="59"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6" y="149"/>
                    <a:pt x="56" y="149"/>
                    <a:pt x="56" y="149"/>
                  </a:cubicBezTo>
                  <a:cubicBezTo>
                    <a:pt x="56" y="149"/>
                    <a:pt x="57" y="148"/>
                    <a:pt x="57" y="148"/>
                  </a:cubicBezTo>
                  <a:cubicBezTo>
                    <a:pt x="58" y="147"/>
                    <a:pt x="58" y="147"/>
                    <a:pt x="58" y="146"/>
                  </a:cubicBezTo>
                  <a:cubicBezTo>
                    <a:pt x="58" y="145"/>
                    <a:pt x="57" y="145"/>
                    <a:pt x="57" y="145"/>
                  </a:cubicBezTo>
                  <a:cubicBezTo>
                    <a:pt x="57" y="145"/>
                    <a:pt x="57" y="145"/>
                    <a:pt x="57" y="145"/>
                  </a:cubicBezTo>
                  <a:cubicBezTo>
                    <a:pt x="57" y="144"/>
                    <a:pt x="57" y="144"/>
                    <a:pt x="57" y="144"/>
                  </a:cubicBezTo>
                  <a:cubicBezTo>
                    <a:pt x="57" y="144"/>
                    <a:pt x="57" y="143"/>
                    <a:pt x="57" y="143"/>
                  </a:cubicBezTo>
                  <a:cubicBezTo>
                    <a:pt x="56" y="143"/>
                    <a:pt x="56" y="143"/>
                    <a:pt x="56" y="143"/>
                  </a:cubicBezTo>
                  <a:lnTo>
                    <a:pt x="55" y="143"/>
                  </a:lnTo>
                  <a:cubicBezTo>
                    <a:pt x="54" y="142"/>
                    <a:pt x="54" y="142"/>
                    <a:pt x="53" y="142"/>
                  </a:cubicBezTo>
                  <a:cubicBezTo>
                    <a:pt x="53" y="142"/>
                    <a:pt x="53" y="142"/>
                    <a:pt x="52" y="142"/>
                  </a:cubicBezTo>
                  <a:cubicBezTo>
                    <a:pt x="53" y="143"/>
                    <a:pt x="53" y="143"/>
                    <a:pt x="54" y="143"/>
                  </a:cubicBezTo>
                  <a:cubicBezTo>
                    <a:pt x="54" y="143"/>
                    <a:pt x="55" y="143"/>
                    <a:pt x="55" y="143"/>
                  </a:cubicBezTo>
                  <a:cubicBezTo>
                    <a:pt x="55" y="144"/>
                    <a:pt x="55" y="145"/>
                    <a:pt x="54" y="145"/>
                  </a:cubicBezTo>
                  <a:cubicBezTo>
                    <a:pt x="54" y="146"/>
                    <a:pt x="53" y="146"/>
                    <a:pt x="53" y="146"/>
                  </a:cubicBezTo>
                  <a:cubicBezTo>
                    <a:pt x="53" y="147"/>
                    <a:pt x="52" y="147"/>
                    <a:pt x="52" y="147"/>
                  </a:cubicBezTo>
                  <a:cubicBezTo>
                    <a:pt x="51" y="147"/>
                    <a:pt x="51" y="147"/>
                    <a:pt x="50"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0"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0" y="139"/>
                    <a:pt x="50" y="139"/>
                    <a:pt x="49" y="139"/>
                  </a:cubicBezTo>
                  <a:cubicBezTo>
                    <a:pt x="49" y="138"/>
                    <a:pt x="49" y="138"/>
                    <a:pt x="49"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2" y="146"/>
                    <a:pt x="42"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5" y="152"/>
                    <a:pt x="45" y="152"/>
                    <a:pt x="45" y="151"/>
                  </a:cubicBezTo>
                  <a:cubicBezTo>
                    <a:pt x="45" y="151"/>
                    <a:pt x="45" y="150"/>
                    <a:pt x="44" y="150"/>
                  </a:cubicBezTo>
                  <a:cubicBezTo>
                    <a:pt x="44" y="150"/>
                    <a:pt x="44" y="150"/>
                    <a:pt x="43" y="150"/>
                  </a:cubicBezTo>
                  <a:cubicBezTo>
                    <a:pt x="43" y="150"/>
                    <a:pt x="43" y="150"/>
                    <a:pt x="43" y="149"/>
                  </a:cubicBezTo>
                  <a:cubicBezTo>
                    <a:pt x="42" y="149"/>
                    <a:pt x="42" y="149"/>
                    <a:pt x="42" y="148"/>
                  </a:cubicBezTo>
                  <a:cubicBezTo>
                    <a:pt x="42" y="148"/>
                    <a:pt x="42" y="147"/>
                    <a:pt x="42" y="147"/>
                  </a:cubicBezTo>
                  <a:cubicBezTo>
                    <a:pt x="42" y="147"/>
                    <a:pt x="41" y="146"/>
                    <a:pt x="41" y="146"/>
                  </a:cubicBezTo>
                  <a:cubicBezTo>
                    <a:pt x="41" y="146"/>
                    <a:pt x="40" y="146"/>
                    <a:pt x="40" y="146"/>
                  </a:cubicBezTo>
                  <a:cubicBezTo>
                    <a:pt x="40" y="146"/>
                    <a:pt x="40" y="147"/>
                    <a:pt x="40" y="147"/>
                  </a:cubicBezTo>
                  <a:cubicBezTo>
                    <a:pt x="40" y="147"/>
                    <a:pt x="39" y="147"/>
                    <a:pt x="39" y="148"/>
                  </a:cubicBezTo>
                  <a:cubicBezTo>
                    <a:pt x="39" y="148"/>
                    <a:pt x="39" y="148"/>
                    <a:pt x="39" y="148"/>
                  </a:cubicBezTo>
                  <a:cubicBezTo>
                    <a:pt x="38" y="148"/>
                    <a:pt x="38" y="148"/>
                    <a:pt x="38" y="148"/>
                  </a:cubicBezTo>
                  <a:cubicBezTo>
                    <a:pt x="38" y="147"/>
                    <a:pt x="38" y="147"/>
                    <a:pt x="38" y="146"/>
                  </a:cubicBezTo>
                  <a:cubicBezTo>
                    <a:pt x="38" y="146"/>
                    <a:pt x="38" y="146"/>
                    <a:pt x="38"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0" y="141"/>
                    <a:pt x="40" y="140"/>
                  </a:cubicBezTo>
                  <a:cubicBezTo>
                    <a:pt x="40" y="139"/>
                    <a:pt x="40" y="139"/>
                    <a:pt x="41" y="138"/>
                  </a:cubicBezTo>
                  <a:cubicBezTo>
                    <a:pt x="41" y="138"/>
                    <a:pt x="41" y="138"/>
                    <a:pt x="41" y="138"/>
                  </a:cubicBezTo>
                  <a:cubicBezTo>
                    <a:pt x="41" y="138"/>
                    <a:pt x="41" y="138"/>
                    <a:pt x="42" y="138"/>
                  </a:cubicBezTo>
                  <a:cubicBezTo>
                    <a:pt x="42" y="138"/>
                    <a:pt x="42" y="138"/>
                    <a:pt x="42" y="138"/>
                  </a:cubicBezTo>
                  <a:cubicBezTo>
                    <a:pt x="42" y="137"/>
                    <a:pt x="43" y="137"/>
                    <a:pt x="43" y="137"/>
                  </a:cubicBezTo>
                  <a:cubicBezTo>
                    <a:pt x="43" y="137"/>
                    <a:pt x="44" y="137"/>
                    <a:pt x="44" y="138"/>
                  </a:cubicBezTo>
                  <a:cubicBezTo>
                    <a:pt x="44" y="138"/>
                    <a:pt x="45" y="138"/>
                    <a:pt x="45" y="137"/>
                  </a:cubicBezTo>
                  <a:cubicBezTo>
                    <a:pt x="45" y="137"/>
                    <a:pt x="45"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5" y="130"/>
                  </a:cubicBezTo>
                  <a:cubicBezTo>
                    <a:pt x="45" y="130"/>
                    <a:pt x="45" y="130"/>
                    <a:pt x="45" y="130"/>
                  </a:cubicBezTo>
                  <a:cubicBezTo>
                    <a:pt x="44" y="130"/>
                    <a:pt x="44" y="130"/>
                    <a:pt x="44" y="130"/>
                  </a:cubicBezTo>
                  <a:cubicBezTo>
                    <a:pt x="44" y="129"/>
                    <a:pt x="44" y="129"/>
                    <a:pt x="45" y="129"/>
                  </a:cubicBezTo>
                  <a:cubicBezTo>
                    <a:pt x="45" y="129"/>
                    <a:pt x="45"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7" y="129"/>
                    <a:pt x="37" y="129"/>
                    <a:pt x="36" y="128"/>
                  </a:cubicBezTo>
                  <a:cubicBezTo>
                    <a:pt x="36" y="128"/>
                    <a:pt x="36" y="128"/>
                    <a:pt x="36" y="128"/>
                  </a:cubicBezTo>
                  <a:cubicBezTo>
                    <a:pt x="35"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4"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2" y="123"/>
                    <a:pt x="33" y="123"/>
                    <a:pt x="33" y="122"/>
                  </a:cubicBezTo>
                  <a:lnTo>
                    <a:pt x="33" y="121"/>
                  </a:lnTo>
                  <a:cubicBezTo>
                    <a:pt x="32"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5" y="83"/>
                    <a:pt x="36" y="83"/>
                    <a:pt x="35" y="83"/>
                  </a:cubicBezTo>
                  <a:cubicBezTo>
                    <a:pt x="35" y="83"/>
                    <a:pt x="35" y="83"/>
                    <a:pt x="35" y="84"/>
                  </a:cubicBezTo>
                  <a:cubicBezTo>
                    <a:pt x="35" y="84"/>
                    <a:pt x="34" y="84"/>
                    <a:pt x="34" y="84"/>
                  </a:cubicBezTo>
                  <a:cubicBezTo>
                    <a:pt x="34" y="84"/>
                    <a:pt x="34" y="84"/>
                    <a:pt x="33" y="84"/>
                  </a:cubicBezTo>
                  <a:cubicBezTo>
                    <a:pt x="33" y="85"/>
                    <a:pt x="33" y="85"/>
                    <a:pt x="33" y="85"/>
                  </a:cubicBezTo>
                  <a:cubicBezTo>
                    <a:pt x="33" y="86"/>
                    <a:pt x="33" y="86"/>
                    <a:pt x="34" y="86"/>
                  </a:cubicBezTo>
                  <a:cubicBezTo>
                    <a:pt x="34" y="87"/>
                    <a:pt x="35" y="87"/>
                    <a:pt x="35"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8"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1" y="80"/>
                    <a:pt x="42" y="80"/>
                    <a:pt x="42" y="80"/>
                  </a:cubicBezTo>
                  <a:cubicBezTo>
                    <a:pt x="42" y="80"/>
                    <a:pt x="42" y="81"/>
                    <a:pt x="43" y="81"/>
                  </a:cubicBezTo>
                  <a:cubicBezTo>
                    <a:pt x="43" y="81"/>
                    <a:pt x="43" y="81"/>
                    <a:pt x="43" y="81"/>
                  </a:cubicBezTo>
                  <a:cubicBezTo>
                    <a:pt x="44" y="81"/>
                    <a:pt x="44" y="81"/>
                    <a:pt x="44" y="81"/>
                  </a:cubicBezTo>
                  <a:cubicBezTo>
                    <a:pt x="44" y="80"/>
                    <a:pt x="43" y="79"/>
                    <a:pt x="43" y="79"/>
                  </a:cubicBezTo>
                  <a:cubicBezTo>
                    <a:pt x="42" y="78"/>
                    <a:pt x="41"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4" y="82"/>
                  </a:cubicBezTo>
                  <a:cubicBezTo>
                    <a:pt x="34" y="82"/>
                    <a:pt x="33" y="82"/>
                    <a:pt x="33" y="81"/>
                  </a:cubicBezTo>
                  <a:cubicBezTo>
                    <a:pt x="32" y="75"/>
                    <a:pt x="32" y="69"/>
                    <a:pt x="33" y="62"/>
                  </a:cubicBezTo>
                  <a:cubicBezTo>
                    <a:pt x="33" y="56"/>
                    <a:pt x="33" y="49"/>
                    <a:pt x="32" y="43"/>
                  </a:cubicBezTo>
                  <a:cubicBezTo>
                    <a:pt x="28" y="43"/>
                    <a:pt x="24" y="43"/>
                    <a:pt x="20" y="43"/>
                  </a:cubicBezTo>
                  <a:cubicBezTo>
                    <a:pt x="16" y="43"/>
                    <a:pt x="12" y="43"/>
                    <a:pt x="8" y="43"/>
                  </a:cubicBezTo>
                  <a:cubicBezTo>
                    <a:pt x="8" y="43"/>
                    <a:pt x="8" y="43"/>
                    <a:pt x="7" y="43"/>
                  </a:cubicBezTo>
                  <a:cubicBezTo>
                    <a:pt x="7" y="42"/>
                    <a:pt x="7" y="42"/>
                    <a:pt x="7" y="42"/>
                  </a:cubicBezTo>
                  <a:cubicBezTo>
                    <a:pt x="7" y="42"/>
                    <a:pt x="6" y="42"/>
                    <a:pt x="6" y="42"/>
                  </a:cubicBezTo>
                  <a:cubicBezTo>
                    <a:pt x="5" y="42"/>
                    <a:pt x="5" y="43"/>
                    <a:pt x="5" y="43"/>
                  </a:cubicBezTo>
                  <a:cubicBezTo>
                    <a:pt x="3"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59" y="0"/>
                  </a:cubicBezTo>
                  <a:cubicBezTo>
                    <a:pt x="65" y="0"/>
                    <a:pt x="71" y="0"/>
                    <a:pt x="77" y="1"/>
                  </a:cubicBezTo>
                  <a:cubicBezTo>
                    <a:pt x="77" y="1"/>
                    <a:pt x="78" y="1"/>
                    <a:pt x="77" y="1"/>
                  </a:cubicBezTo>
                  <a:cubicBezTo>
                    <a:pt x="77" y="1"/>
                    <a:pt x="77" y="1"/>
                    <a:pt x="77" y="1"/>
                  </a:cubicBezTo>
                  <a:cubicBezTo>
                    <a:pt x="77" y="2"/>
                    <a:pt x="78" y="2"/>
                    <a:pt x="78" y="2"/>
                  </a:cubicBezTo>
                  <a:cubicBezTo>
                    <a:pt x="79" y="2"/>
                    <a:pt x="79" y="2"/>
                    <a:pt x="79" y="1"/>
                  </a:cubicBezTo>
                  <a:cubicBezTo>
                    <a:pt x="80" y="2"/>
                    <a:pt x="80"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4" y="6"/>
                    <a:pt x="85" y="6"/>
                  </a:cubicBezTo>
                  <a:cubicBezTo>
                    <a:pt x="85" y="6"/>
                    <a:pt x="85" y="6"/>
                    <a:pt x="85" y="6"/>
                  </a:cubicBezTo>
                  <a:cubicBezTo>
                    <a:pt x="85" y="6"/>
                    <a:pt x="85" y="5"/>
                    <a:pt x="85" y="5"/>
                  </a:cubicBezTo>
                  <a:cubicBezTo>
                    <a:pt x="85" y="4"/>
                    <a:pt x="85" y="4"/>
                    <a:pt x="85" y="4"/>
                  </a:cubicBezTo>
                  <a:cubicBezTo>
                    <a:pt x="85" y="3"/>
                    <a:pt x="85" y="3"/>
                    <a:pt x="85" y="2"/>
                  </a:cubicBezTo>
                  <a:cubicBezTo>
                    <a:pt x="85"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4" y="1"/>
                    <a:pt x="104" y="1"/>
                  </a:cubicBezTo>
                  <a:cubicBezTo>
                    <a:pt x="105" y="0"/>
                    <a:pt x="106" y="0"/>
                    <a:pt x="107" y="0"/>
                  </a:cubicBezTo>
                  <a:cubicBezTo>
                    <a:pt x="108" y="0"/>
                    <a:pt x="109" y="0"/>
                    <a:pt x="110" y="0"/>
                  </a:cubicBezTo>
                  <a:cubicBezTo>
                    <a:pt x="110" y="1"/>
                    <a:pt x="111" y="1"/>
                    <a:pt x="111" y="2"/>
                  </a:cubicBezTo>
                  <a:cubicBezTo>
                    <a:pt x="112" y="2"/>
                    <a:pt x="112" y="1"/>
                    <a:pt x="112"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7"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7" y="142"/>
                    <a:pt x="87"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1" y="212"/>
                  </a:cubicBezTo>
                  <a:cubicBezTo>
                    <a:pt x="41" y="212"/>
                    <a:pt x="41" y="212"/>
                    <a:pt x="41" y="213"/>
                  </a:cubicBezTo>
                  <a:cubicBezTo>
                    <a:pt x="40"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6" y="213"/>
                    <a:pt x="36" y="213"/>
                    <a:pt x="36" y="213"/>
                  </a:cubicBezTo>
                  <a:cubicBezTo>
                    <a:pt x="36" y="213"/>
                    <a:pt x="35" y="213"/>
                    <a:pt x="35" y="213"/>
                  </a:cubicBezTo>
                  <a:cubicBezTo>
                    <a:pt x="35" y="213"/>
                    <a:pt x="35" y="212"/>
                    <a:pt x="35" y="212"/>
                  </a:cubicBezTo>
                  <a:lnTo>
                    <a:pt x="35" y="211"/>
                  </a:lnTo>
                  <a:cubicBezTo>
                    <a:pt x="35" y="211"/>
                    <a:pt x="35" y="211"/>
                    <a:pt x="36" y="211"/>
                  </a:cubicBezTo>
                  <a:cubicBezTo>
                    <a:pt x="36" y="211"/>
                    <a:pt x="36" y="210"/>
                    <a:pt x="36" y="210"/>
                  </a:cubicBezTo>
                  <a:cubicBezTo>
                    <a:pt x="36" y="210"/>
                    <a:pt x="35" y="209"/>
                    <a:pt x="34"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3" y="155"/>
                    <a:pt x="34" y="155"/>
                  </a:cubicBezTo>
                  <a:cubicBezTo>
                    <a:pt x="34" y="155"/>
                    <a:pt x="35" y="155"/>
                    <a:pt x="35"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7" y="155"/>
                    <a:pt x="37" y="155"/>
                    <a:pt x="37" y="154"/>
                  </a:cubicBezTo>
                  <a:cubicBezTo>
                    <a:pt x="37" y="154"/>
                    <a:pt x="37" y="154"/>
                    <a:pt x="38" y="153"/>
                  </a:cubicBezTo>
                  <a:cubicBezTo>
                    <a:pt x="38" y="153"/>
                    <a:pt x="38" y="152"/>
                    <a:pt x="37"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7" y="159"/>
                    <a:pt x="47" y="160"/>
                  </a:cubicBezTo>
                  <a:cubicBezTo>
                    <a:pt x="47" y="160"/>
                    <a:pt x="47" y="160"/>
                    <a:pt x="48" y="160"/>
                  </a:cubicBezTo>
                  <a:cubicBezTo>
                    <a:pt x="48" y="160"/>
                    <a:pt x="48" y="160"/>
                    <a:pt x="49" y="161"/>
                  </a:cubicBezTo>
                  <a:cubicBezTo>
                    <a:pt x="49" y="161"/>
                    <a:pt x="50" y="161"/>
                    <a:pt x="50" y="162"/>
                  </a:cubicBezTo>
                  <a:cubicBezTo>
                    <a:pt x="50" y="161"/>
                    <a:pt x="51" y="162"/>
                    <a:pt x="51" y="162"/>
                  </a:cubicBezTo>
                  <a:cubicBezTo>
                    <a:pt x="51" y="162"/>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74">
              <a:extLst>
                <a:ext uri="{FF2B5EF4-FFF2-40B4-BE49-F238E27FC236}">
                  <a16:creationId xmlns:a16="http://schemas.microsoft.com/office/drawing/2014/main" id="{742757BA-10A8-494A-A84A-3056E22C2430}"/>
                </a:ext>
              </a:extLst>
            </p:cNvPr>
            <p:cNvSpPr>
              <a:spLocks noEditPoints="1"/>
            </p:cNvSpPr>
            <p:nvPr/>
          </p:nvSpPr>
          <p:spPr bwMode="auto">
            <a:xfrm>
              <a:off x="4339976"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6 w 170"/>
                <a:gd name="T13" fmla="*/ 79 h 213"/>
                <a:gd name="T14" fmla="*/ 167 w 170"/>
                <a:gd name="T15" fmla="*/ 66 h 213"/>
                <a:gd name="T16" fmla="*/ 131 w 170"/>
                <a:gd name="T17" fmla="*/ 61 h 213"/>
                <a:gd name="T18" fmla="*/ 134 w 170"/>
                <a:gd name="T19" fmla="*/ 53 h 213"/>
                <a:gd name="T20" fmla="*/ 166 w 170"/>
                <a:gd name="T21" fmla="*/ 49 h 213"/>
                <a:gd name="T22" fmla="*/ 158 w 170"/>
                <a:gd name="T23" fmla="*/ 46 h 213"/>
                <a:gd name="T24" fmla="*/ 139 w 170"/>
                <a:gd name="T25" fmla="*/ 48 h 213"/>
                <a:gd name="T26" fmla="*/ 155 w 170"/>
                <a:gd name="T27" fmla="*/ 37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6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5 w 170"/>
                <a:gd name="T121" fmla="*/ 5 h 213"/>
                <a:gd name="T122" fmla="*/ 24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8" y="34"/>
                    <a:pt x="168" y="33"/>
                  </a:cubicBezTo>
                  <a:cubicBezTo>
                    <a:pt x="167" y="33"/>
                    <a:pt x="167" y="32"/>
                    <a:pt x="167" y="31"/>
                  </a:cubicBezTo>
                  <a:cubicBezTo>
                    <a:pt x="166" y="31"/>
                    <a:pt x="167" y="31"/>
                    <a:pt x="167" y="31"/>
                  </a:cubicBezTo>
                  <a:cubicBezTo>
                    <a:pt x="167" y="31"/>
                    <a:pt x="167" y="30"/>
                    <a:pt x="167" y="30"/>
                  </a:cubicBezTo>
                  <a:cubicBezTo>
                    <a:pt x="166" y="30"/>
                    <a:pt x="166" y="30"/>
                    <a:pt x="165" y="30"/>
                  </a:cubicBezTo>
                  <a:cubicBezTo>
                    <a:pt x="165" y="30"/>
                    <a:pt x="165" y="30"/>
                    <a:pt x="165" y="31"/>
                  </a:cubicBezTo>
                  <a:cubicBezTo>
                    <a:pt x="165"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2" y="12"/>
                    <a:pt x="152" y="12"/>
                    <a:pt x="153" y="12"/>
                  </a:cubicBezTo>
                  <a:cubicBezTo>
                    <a:pt x="153" y="12"/>
                    <a:pt x="153" y="12"/>
                    <a:pt x="153" y="12"/>
                  </a:cubicBezTo>
                  <a:close/>
                  <a:moveTo>
                    <a:pt x="84" y="212"/>
                  </a:moveTo>
                  <a:cubicBezTo>
                    <a:pt x="84" y="212"/>
                    <a:pt x="84" y="212"/>
                    <a:pt x="84" y="212"/>
                  </a:cubicBezTo>
                  <a:cubicBezTo>
                    <a:pt x="84" y="212"/>
                    <a:pt x="84" y="212"/>
                    <a:pt x="84" y="212"/>
                  </a:cubicBezTo>
                  <a:cubicBezTo>
                    <a:pt x="84" y="212"/>
                    <a:pt x="84" y="212"/>
                    <a:pt x="84" y="212"/>
                  </a:cubicBezTo>
                  <a:cubicBezTo>
                    <a:pt x="84" y="212"/>
                    <a:pt x="84" y="212"/>
                    <a:pt x="84" y="212"/>
                  </a:cubicBezTo>
                  <a:close/>
                  <a:moveTo>
                    <a:pt x="134" y="209"/>
                  </a:moveTo>
                  <a:cubicBezTo>
                    <a:pt x="134" y="209"/>
                    <a:pt x="134" y="209"/>
                    <a:pt x="134" y="209"/>
                  </a:cubicBezTo>
                  <a:lnTo>
                    <a:pt x="135" y="209"/>
                  </a:lnTo>
                  <a:cubicBezTo>
                    <a:pt x="135" y="209"/>
                    <a:pt x="135" y="209"/>
                    <a:pt x="135" y="209"/>
                  </a:cubicBezTo>
                  <a:lnTo>
                    <a:pt x="135"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4"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6"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0" y="206"/>
                    <a:pt x="81" y="205"/>
                    <a:pt x="81" y="206"/>
                  </a:cubicBezTo>
                  <a:cubicBezTo>
                    <a:pt x="81" y="205"/>
                    <a:pt x="81" y="204"/>
                    <a:pt x="81" y="204"/>
                  </a:cubicBezTo>
                  <a:cubicBezTo>
                    <a:pt x="81" y="204"/>
                    <a:pt x="80" y="204"/>
                    <a:pt x="80" y="204"/>
                  </a:cubicBezTo>
                  <a:cubicBezTo>
                    <a:pt x="80" y="204"/>
                    <a:pt x="79" y="204"/>
                    <a:pt x="79" y="204"/>
                  </a:cubicBezTo>
                  <a:cubicBezTo>
                    <a:pt x="78"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3"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3" y="200"/>
                    <a:pt x="133" y="200"/>
                    <a:pt x="133" y="201"/>
                  </a:cubicBezTo>
                  <a:cubicBezTo>
                    <a:pt x="133" y="201"/>
                    <a:pt x="134" y="202"/>
                    <a:pt x="134" y="202"/>
                  </a:cubicBezTo>
                  <a:cubicBezTo>
                    <a:pt x="135" y="202"/>
                    <a:pt x="135" y="203"/>
                    <a:pt x="136" y="203"/>
                  </a:cubicBezTo>
                  <a:cubicBezTo>
                    <a:pt x="136" y="202"/>
                    <a:pt x="136" y="202"/>
                    <a:pt x="137" y="201"/>
                  </a:cubicBezTo>
                  <a:close/>
                  <a:moveTo>
                    <a:pt x="23" y="199"/>
                  </a:moveTo>
                  <a:cubicBezTo>
                    <a:pt x="23" y="199"/>
                    <a:pt x="23" y="199"/>
                    <a:pt x="23" y="199"/>
                  </a:cubicBezTo>
                  <a:cubicBezTo>
                    <a:pt x="23" y="199"/>
                    <a:pt x="22" y="199"/>
                    <a:pt x="22" y="199"/>
                  </a:cubicBezTo>
                  <a:cubicBezTo>
                    <a:pt x="23" y="199"/>
                    <a:pt x="23" y="199"/>
                    <a:pt x="23" y="199"/>
                  </a:cubicBezTo>
                  <a:close/>
                  <a:moveTo>
                    <a:pt x="18" y="198"/>
                  </a:moveTo>
                  <a:cubicBezTo>
                    <a:pt x="18" y="198"/>
                    <a:pt x="18" y="199"/>
                    <a:pt x="18" y="199"/>
                  </a:cubicBezTo>
                  <a:cubicBezTo>
                    <a:pt x="18"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5"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6"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1" y="196"/>
                    <a:pt x="142" y="196"/>
                    <a:pt x="142" y="195"/>
                  </a:cubicBezTo>
                  <a:cubicBezTo>
                    <a:pt x="142" y="195"/>
                    <a:pt x="142" y="195"/>
                    <a:pt x="141" y="195"/>
                  </a:cubicBezTo>
                  <a:close/>
                  <a:moveTo>
                    <a:pt x="133" y="196"/>
                  </a:moveTo>
                  <a:cubicBezTo>
                    <a:pt x="133" y="196"/>
                    <a:pt x="133" y="196"/>
                    <a:pt x="133" y="195"/>
                  </a:cubicBezTo>
                  <a:cubicBezTo>
                    <a:pt x="133" y="195"/>
                    <a:pt x="133" y="195"/>
                    <a:pt x="133" y="195"/>
                  </a:cubicBezTo>
                  <a:cubicBezTo>
                    <a:pt x="132" y="195"/>
                    <a:pt x="132" y="195"/>
                    <a:pt x="132" y="196"/>
                  </a:cubicBezTo>
                  <a:cubicBezTo>
                    <a:pt x="132" y="196"/>
                    <a:pt x="133" y="196"/>
                    <a:pt x="133" y="196"/>
                  </a:cubicBezTo>
                  <a:close/>
                  <a:moveTo>
                    <a:pt x="131" y="194"/>
                  </a:moveTo>
                  <a:cubicBezTo>
                    <a:pt x="131" y="194"/>
                    <a:pt x="131" y="194"/>
                    <a:pt x="131" y="194"/>
                  </a:cubicBezTo>
                  <a:cubicBezTo>
                    <a:pt x="131" y="195"/>
                    <a:pt x="131" y="195"/>
                    <a:pt x="131" y="195"/>
                  </a:cubicBezTo>
                  <a:cubicBezTo>
                    <a:pt x="131" y="195"/>
                    <a:pt x="131" y="195"/>
                    <a:pt x="131" y="195"/>
                  </a:cubicBezTo>
                  <a:cubicBezTo>
                    <a:pt x="132" y="195"/>
                    <a:pt x="132" y="195"/>
                    <a:pt x="131" y="194"/>
                  </a:cubicBezTo>
                  <a:close/>
                  <a:moveTo>
                    <a:pt x="30" y="197"/>
                  </a:moveTo>
                  <a:cubicBezTo>
                    <a:pt x="30" y="197"/>
                    <a:pt x="30" y="196"/>
                    <a:pt x="30" y="195"/>
                  </a:cubicBezTo>
                  <a:cubicBezTo>
                    <a:pt x="29" y="195"/>
                    <a:pt x="29" y="195"/>
                    <a:pt x="28" y="195"/>
                  </a:cubicBezTo>
                  <a:cubicBezTo>
                    <a:pt x="28" y="195"/>
                    <a:pt x="28" y="196"/>
                    <a:pt x="28" y="197"/>
                  </a:cubicBezTo>
                  <a:cubicBezTo>
                    <a:pt x="28" y="197"/>
                    <a:pt x="29" y="197"/>
                    <a:pt x="30" y="197"/>
                  </a:cubicBezTo>
                  <a:close/>
                  <a:moveTo>
                    <a:pt x="13" y="196"/>
                  </a:moveTo>
                  <a:lnTo>
                    <a:pt x="14" y="196"/>
                  </a:lnTo>
                  <a:lnTo>
                    <a:pt x="14" y="194"/>
                  </a:lnTo>
                  <a:lnTo>
                    <a:pt x="13" y="195"/>
                  </a:lnTo>
                  <a:lnTo>
                    <a:pt x="13" y="196"/>
                  </a:lnTo>
                  <a:close/>
                  <a:moveTo>
                    <a:pt x="3" y="194"/>
                  </a:moveTo>
                  <a:cubicBezTo>
                    <a:pt x="3" y="194"/>
                    <a:pt x="3" y="194"/>
                    <a:pt x="2" y="194"/>
                  </a:cubicBezTo>
                  <a:cubicBezTo>
                    <a:pt x="2" y="194"/>
                    <a:pt x="2" y="194"/>
                    <a:pt x="2" y="194"/>
                  </a:cubicBezTo>
                  <a:cubicBezTo>
                    <a:pt x="2" y="194"/>
                    <a:pt x="3" y="194"/>
                    <a:pt x="3" y="194"/>
                  </a:cubicBezTo>
                  <a:cubicBezTo>
                    <a:pt x="3" y="194"/>
                    <a:pt x="3" y="194"/>
                    <a:pt x="3" y="194"/>
                  </a:cubicBezTo>
                  <a:close/>
                  <a:moveTo>
                    <a:pt x="84" y="194"/>
                  </a:moveTo>
                  <a:cubicBezTo>
                    <a:pt x="84" y="193"/>
                    <a:pt x="84" y="193"/>
                    <a:pt x="84" y="193"/>
                  </a:cubicBezTo>
                  <a:cubicBezTo>
                    <a:pt x="84" y="193"/>
                    <a:pt x="84" y="193"/>
                    <a:pt x="84" y="194"/>
                  </a:cubicBezTo>
                  <a:cubicBezTo>
                    <a:pt x="84" y="194"/>
                    <a:pt x="84" y="194"/>
                    <a:pt x="84" y="194"/>
                  </a:cubicBezTo>
                  <a:close/>
                  <a:moveTo>
                    <a:pt x="19" y="194"/>
                  </a:moveTo>
                  <a:cubicBezTo>
                    <a:pt x="20" y="194"/>
                    <a:pt x="20" y="195"/>
                    <a:pt x="21" y="195"/>
                  </a:cubicBezTo>
                  <a:lnTo>
                    <a:pt x="22" y="195"/>
                  </a:lnTo>
                  <a:cubicBezTo>
                    <a:pt x="23" y="193"/>
                    <a:pt x="22" y="193"/>
                    <a:pt x="22" y="192"/>
                  </a:cubicBezTo>
                  <a:cubicBezTo>
                    <a:pt x="21" y="192"/>
                    <a:pt x="20" y="192"/>
                    <a:pt x="19" y="193"/>
                  </a:cubicBezTo>
                  <a:lnTo>
                    <a:pt x="19"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2"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8" y="190"/>
                    <a:pt x="158" y="191"/>
                    <a:pt x="158" y="191"/>
                  </a:cubicBezTo>
                  <a:cubicBezTo>
                    <a:pt x="158" y="191"/>
                    <a:pt x="158" y="191"/>
                    <a:pt x="158" y="191"/>
                  </a:cubicBezTo>
                  <a:cubicBezTo>
                    <a:pt x="158" y="191"/>
                    <a:pt x="159" y="191"/>
                    <a:pt x="159" y="190"/>
                  </a:cubicBezTo>
                  <a:close/>
                  <a:moveTo>
                    <a:pt x="164" y="190"/>
                  </a:moveTo>
                  <a:cubicBezTo>
                    <a:pt x="163" y="190"/>
                    <a:pt x="163" y="190"/>
                    <a:pt x="162" y="190"/>
                  </a:cubicBezTo>
                  <a:cubicBezTo>
                    <a:pt x="162" y="190"/>
                    <a:pt x="162" y="191"/>
                    <a:pt x="162" y="191"/>
                  </a:cubicBezTo>
                  <a:cubicBezTo>
                    <a:pt x="162" y="191"/>
                    <a:pt x="162"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7"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6" y="164"/>
                  </a:lnTo>
                  <a:lnTo>
                    <a:pt x="26" y="164"/>
                  </a:lnTo>
                  <a:lnTo>
                    <a:pt x="26" y="165"/>
                  </a:lnTo>
                  <a:close/>
                  <a:moveTo>
                    <a:pt x="34" y="160"/>
                  </a:moveTo>
                  <a:cubicBezTo>
                    <a:pt x="35" y="159"/>
                    <a:pt x="35" y="159"/>
                    <a:pt x="34" y="158"/>
                  </a:cubicBezTo>
                  <a:cubicBezTo>
                    <a:pt x="34" y="159"/>
                    <a:pt x="34" y="159"/>
                    <a:pt x="34" y="159"/>
                  </a:cubicBezTo>
                  <a:cubicBezTo>
                    <a:pt x="33" y="159"/>
                    <a:pt x="33" y="159"/>
                    <a:pt x="33"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7" y="153"/>
                    <a:pt x="37" y="153"/>
                  </a:cubicBezTo>
                  <a:cubicBezTo>
                    <a:pt x="37" y="153"/>
                    <a:pt x="37" y="153"/>
                    <a:pt x="37" y="153"/>
                  </a:cubicBezTo>
                  <a:lnTo>
                    <a:pt x="38" y="153"/>
                  </a:lnTo>
                  <a:close/>
                  <a:moveTo>
                    <a:pt x="92" y="124"/>
                  </a:moveTo>
                  <a:cubicBezTo>
                    <a:pt x="92" y="124"/>
                    <a:pt x="92" y="123"/>
                    <a:pt x="92" y="123"/>
                  </a:cubicBezTo>
                  <a:cubicBezTo>
                    <a:pt x="91" y="123"/>
                    <a:pt x="91" y="123"/>
                    <a:pt x="90" y="123"/>
                  </a:cubicBezTo>
                  <a:cubicBezTo>
                    <a:pt x="90" y="124"/>
                    <a:pt x="90" y="124"/>
                    <a:pt x="91" y="124"/>
                  </a:cubicBezTo>
                  <a:cubicBezTo>
                    <a:pt x="92" y="125"/>
                    <a:pt x="92" y="125"/>
                    <a:pt x="92"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3" y="107"/>
                  </a:moveTo>
                  <a:lnTo>
                    <a:pt x="34" y="107"/>
                  </a:lnTo>
                  <a:lnTo>
                    <a:pt x="34" y="106"/>
                  </a:lnTo>
                  <a:lnTo>
                    <a:pt x="33" y="106"/>
                  </a:lnTo>
                  <a:lnTo>
                    <a:pt x="33" y="107"/>
                  </a:lnTo>
                  <a:close/>
                  <a:moveTo>
                    <a:pt x="114" y="90"/>
                  </a:moveTo>
                  <a:cubicBezTo>
                    <a:pt x="114" y="89"/>
                    <a:pt x="114" y="89"/>
                    <a:pt x="114" y="89"/>
                  </a:cubicBezTo>
                  <a:cubicBezTo>
                    <a:pt x="114" y="89"/>
                    <a:pt x="114" y="89"/>
                    <a:pt x="114" y="90"/>
                  </a:cubicBezTo>
                  <a:cubicBezTo>
                    <a:pt x="114" y="90"/>
                    <a:pt x="114" y="90"/>
                    <a:pt x="114" y="90"/>
                  </a:cubicBezTo>
                  <a:cubicBezTo>
                    <a:pt x="114" y="90"/>
                    <a:pt x="114" y="90"/>
                    <a:pt x="114" y="90"/>
                  </a:cubicBezTo>
                  <a:close/>
                  <a:moveTo>
                    <a:pt x="111" y="89"/>
                  </a:moveTo>
                  <a:cubicBezTo>
                    <a:pt x="111" y="89"/>
                    <a:pt x="111" y="88"/>
                    <a:pt x="110" y="88"/>
                  </a:cubicBezTo>
                  <a:cubicBezTo>
                    <a:pt x="110" y="88"/>
                    <a:pt x="110" y="88"/>
                    <a:pt x="109" y="88"/>
                  </a:cubicBezTo>
                  <a:cubicBezTo>
                    <a:pt x="109" y="89"/>
                    <a:pt x="109" y="90"/>
                    <a:pt x="111" y="89"/>
                  </a:cubicBezTo>
                  <a:close/>
                  <a:moveTo>
                    <a:pt x="93" y="84"/>
                  </a:moveTo>
                  <a:cubicBezTo>
                    <a:pt x="92" y="84"/>
                    <a:pt x="92" y="84"/>
                    <a:pt x="92" y="84"/>
                  </a:cubicBezTo>
                  <a:cubicBezTo>
                    <a:pt x="92" y="84"/>
                    <a:pt x="93" y="84"/>
                    <a:pt x="93" y="84"/>
                  </a:cubicBezTo>
                  <a:cubicBezTo>
                    <a:pt x="93" y="84"/>
                    <a:pt x="93" y="84"/>
                    <a:pt x="93" y="84"/>
                  </a:cubicBezTo>
                  <a:close/>
                  <a:moveTo>
                    <a:pt x="5" y="84"/>
                  </a:moveTo>
                  <a:cubicBezTo>
                    <a:pt x="5" y="84"/>
                    <a:pt x="6" y="84"/>
                    <a:pt x="6" y="84"/>
                  </a:cubicBezTo>
                  <a:cubicBezTo>
                    <a:pt x="6" y="84"/>
                    <a:pt x="7" y="84"/>
                    <a:pt x="6" y="83"/>
                  </a:cubicBezTo>
                  <a:lnTo>
                    <a:pt x="5" y="83"/>
                  </a:lnTo>
                  <a:lnTo>
                    <a:pt x="5" y="84"/>
                  </a:lnTo>
                  <a:close/>
                  <a:moveTo>
                    <a:pt x="109" y="86"/>
                  </a:moveTo>
                  <a:cubicBezTo>
                    <a:pt x="109" y="86"/>
                    <a:pt x="109" y="85"/>
                    <a:pt x="109" y="85"/>
                  </a:cubicBezTo>
                  <a:cubicBezTo>
                    <a:pt x="109" y="84"/>
                    <a:pt x="109" y="84"/>
                    <a:pt x="108" y="83"/>
                  </a:cubicBezTo>
                  <a:cubicBezTo>
                    <a:pt x="108" y="83"/>
                    <a:pt x="108" y="83"/>
                    <a:pt x="107" y="82"/>
                  </a:cubicBezTo>
                  <a:cubicBezTo>
                    <a:pt x="107" y="82"/>
                    <a:pt x="107" y="82"/>
                    <a:pt x="106" y="82"/>
                  </a:cubicBezTo>
                  <a:cubicBezTo>
                    <a:pt x="106"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5" y="77"/>
                  </a:moveTo>
                  <a:cubicBezTo>
                    <a:pt x="105" y="77"/>
                    <a:pt x="104" y="77"/>
                    <a:pt x="104" y="78"/>
                  </a:cubicBezTo>
                  <a:cubicBezTo>
                    <a:pt x="105" y="79"/>
                    <a:pt x="105" y="79"/>
                    <a:pt x="105" y="80"/>
                  </a:cubicBezTo>
                  <a:cubicBezTo>
                    <a:pt x="105" y="80"/>
                    <a:pt x="106" y="81"/>
                    <a:pt x="106" y="80"/>
                  </a:cubicBezTo>
                  <a:cubicBezTo>
                    <a:pt x="107" y="80"/>
                    <a:pt x="107" y="79"/>
                    <a:pt x="106" y="79"/>
                  </a:cubicBezTo>
                  <a:cubicBezTo>
                    <a:pt x="106" y="78"/>
                    <a:pt x="106" y="78"/>
                    <a:pt x="106" y="77"/>
                  </a:cubicBezTo>
                  <a:cubicBezTo>
                    <a:pt x="106" y="77"/>
                    <a:pt x="106" y="77"/>
                    <a:pt x="107" y="76"/>
                  </a:cubicBezTo>
                  <a:cubicBezTo>
                    <a:pt x="107" y="76"/>
                    <a:pt x="108" y="76"/>
                    <a:pt x="107" y="75"/>
                  </a:cubicBezTo>
                  <a:cubicBezTo>
                    <a:pt x="107" y="75"/>
                    <a:pt x="107" y="75"/>
                    <a:pt x="106" y="75"/>
                  </a:cubicBezTo>
                  <a:cubicBezTo>
                    <a:pt x="106" y="75"/>
                    <a:pt x="106" y="76"/>
                    <a:pt x="106" y="76"/>
                  </a:cubicBezTo>
                  <a:cubicBezTo>
                    <a:pt x="105" y="76"/>
                    <a:pt x="105" y="76"/>
                    <a:pt x="105" y="77"/>
                  </a:cubicBezTo>
                  <a:close/>
                  <a:moveTo>
                    <a:pt x="19" y="73"/>
                  </a:moveTo>
                  <a:cubicBezTo>
                    <a:pt x="20" y="73"/>
                    <a:pt x="21" y="73"/>
                    <a:pt x="22" y="73"/>
                  </a:cubicBezTo>
                  <a:cubicBezTo>
                    <a:pt x="22" y="73"/>
                    <a:pt x="23" y="72"/>
                    <a:pt x="22" y="71"/>
                  </a:cubicBezTo>
                  <a:lnTo>
                    <a:pt x="21" y="71"/>
                  </a:lnTo>
                  <a:cubicBezTo>
                    <a:pt x="20" y="71"/>
                    <a:pt x="20" y="71"/>
                    <a:pt x="19" y="71"/>
                  </a:cubicBezTo>
                  <a:lnTo>
                    <a:pt x="19" y="73"/>
                  </a:lnTo>
                  <a:close/>
                  <a:moveTo>
                    <a:pt x="150" y="68"/>
                  </a:moveTo>
                  <a:lnTo>
                    <a:pt x="149" y="68"/>
                  </a:lnTo>
                  <a:cubicBezTo>
                    <a:pt x="149" y="68"/>
                    <a:pt x="149" y="69"/>
                    <a:pt x="148" y="69"/>
                  </a:cubicBezTo>
                  <a:cubicBezTo>
                    <a:pt x="149" y="69"/>
                    <a:pt x="149" y="69"/>
                    <a:pt x="149" y="69"/>
                  </a:cubicBezTo>
                  <a:cubicBezTo>
                    <a:pt x="150" y="69"/>
                    <a:pt x="150" y="69"/>
                    <a:pt x="150" y="68"/>
                  </a:cubicBezTo>
                  <a:close/>
                  <a:moveTo>
                    <a:pt x="145" y="68"/>
                  </a:moveTo>
                  <a:cubicBezTo>
                    <a:pt x="144" y="68"/>
                    <a:pt x="144"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3"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6" y="63"/>
                    <a:pt x="166" y="63"/>
                  </a:cubicBezTo>
                  <a:cubicBezTo>
                    <a:pt x="165" y="63"/>
                    <a:pt x="165" y="63"/>
                    <a:pt x="165" y="64"/>
                  </a:cubicBezTo>
                  <a:cubicBezTo>
                    <a:pt x="165" y="64"/>
                    <a:pt x="166" y="64"/>
                    <a:pt x="165" y="64"/>
                  </a:cubicBezTo>
                  <a:lnTo>
                    <a:pt x="166" y="64"/>
                  </a:lnTo>
                  <a:close/>
                  <a:moveTo>
                    <a:pt x="158" y="65"/>
                  </a:moveTo>
                  <a:cubicBezTo>
                    <a:pt x="158" y="63"/>
                    <a:pt x="158" y="63"/>
                    <a:pt x="157" y="63"/>
                  </a:cubicBezTo>
                  <a:cubicBezTo>
                    <a:pt x="157" y="64"/>
                    <a:pt x="157"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8" y="63"/>
                  </a:cubicBezTo>
                  <a:cubicBezTo>
                    <a:pt x="148" y="63"/>
                    <a:pt x="148" y="63"/>
                    <a:pt x="148" y="63"/>
                  </a:cubicBezTo>
                  <a:cubicBezTo>
                    <a:pt x="148" y="63"/>
                    <a:pt x="148" y="63"/>
                    <a:pt x="148" y="63"/>
                  </a:cubicBezTo>
                  <a:close/>
                  <a:moveTo>
                    <a:pt x="25" y="65"/>
                  </a:moveTo>
                  <a:cubicBezTo>
                    <a:pt x="25" y="64"/>
                    <a:pt x="25" y="64"/>
                    <a:pt x="25" y="63"/>
                  </a:cubicBezTo>
                  <a:cubicBezTo>
                    <a:pt x="25" y="63"/>
                    <a:pt x="24" y="63"/>
                    <a:pt x="24" y="63"/>
                  </a:cubicBezTo>
                  <a:cubicBezTo>
                    <a:pt x="23" y="63"/>
                    <a:pt x="23" y="63"/>
                    <a:pt x="23" y="64"/>
                  </a:cubicBezTo>
                  <a:cubicBezTo>
                    <a:pt x="23" y="65"/>
                    <a:pt x="24" y="65"/>
                    <a:pt x="25" y="65"/>
                  </a:cubicBezTo>
                  <a:close/>
                  <a:moveTo>
                    <a:pt x="165" y="63"/>
                  </a:moveTo>
                  <a:cubicBezTo>
                    <a:pt x="165" y="63"/>
                    <a:pt x="165" y="62"/>
                    <a:pt x="164" y="62"/>
                  </a:cubicBezTo>
                  <a:cubicBezTo>
                    <a:pt x="164" y="62"/>
                    <a:pt x="163" y="62"/>
                    <a:pt x="163" y="63"/>
                  </a:cubicBezTo>
                  <a:cubicBezTo>
                    <a:pt x="164" y="63"/>
                    <a:pt x="164" y="63"/>
                    <a:pt x="164" y="63"/>
                  </a:cubicBezTo>
                  <a:lnTo>
                    <a:pt x="165" y="63"/>
                  </a:lnTo>
                  <a:close/>
                  <a:moveTo>
                    <a:pt x="157" y="63"/>
                  </a:moveTo>
                  <a:cubicBezTo>
                    <a:pt x="157" y="62"/>
                    <a:pt x="157" y="62"/>
                    <a:pt x="158" y="62"/>
                  </a:cubicBezTo>
                  <a:cubicBezTo>
                    <a:pt x="158" y="62"/>
                    <a:pt x="158" y="62"/>
                    <a:pt x="157" y="62"/>
                  </a:cubicBezTo>
                  <a:cubicBezTo>
                    <a:pt x="157" y="61"/>
                    <a:pt x="157" y="61"/>
                    <a:pt x="157" y="61"/>
                  </a:cubicBezTo>
                  <a:lnTo>
                    <a:pt x="157" y="62"/>
                  </a:lnTo>
                  <a:cubicBezTo>
                    <a:pt x="157" y="62"/>
                    <a:pt x="157" y="63"/>
                    <a:pt x="157" y="63"/>
                  </a:cubicBezTo>
                  <a:close/>
                  <a:moveTo>
                    <a:pt x="154" y="63"/>
                  </a:moveTo>
                  <a:cubicBezTo>
                    <a:pt x="154" y="62"/>
                    <a:pt x="154" y="62"/>
                    <a:pt x="154" y="61"/>
                  </a:cubicBezTo>
                  <a:cubicBezTo>
                    <a:pt x="153" y="61"/>
                    <a:pt x="153" y="61"/>
                    <a:pt x="152" y="61"/>
                  </a:cubicBezTo>
                  <a:cubicBezTo>
                    <a:pt x="152" y="62"/>
                    <a:pt x="153" y="63"/>
                    <a:pt x="154" y="63"/>
                  </a:cubicBezTo>
                  <a:close/>
                  <a:moveTo>
                    <a:pt x="131" y="61"/>
                  </a:moveTo>
                  <a:cubicBezTo>
                    <a:pt x="131" y="62"/>
                    <a:pt x="132" y="62"/>
                    <a:pt x="132" y="63"/>
                  </a:cubicBezTo>
                  <a:cubicBezTo>
                    <a:pt x="133" y="63"/>
                    <a:pt x="133" y="63"/>
                    <a:pt x="134" y="62"/>
                  </a:cubicBezTo>
                  <a:cubicBezTo>
                    <a:pt x="134" y="62"/>
                    <a:pt x="134" y="61"/>
                    <a:pt x="133" y="61"/>
                  </a:cubicBezTo>
                  <a:cubicBezTo>
                    <a:pt x="132" y="61"/>
                    <a:pt x="132" y="61"/>
                    <a:pt x="131" y="61"/>
                  </a:cubicBezTo>
                  <a:close/>
                  <a:moveTo>
                    <a:pt x="160" y="60"/>
                  </a:moveTo>
                  <a:cubicBezTo>
                    <a:pt x="160" y="60"/>
                    <a:pt x="160" y="59"/>
                    <a:pt x="159" y="59"/>
                  </a:cubicBezTo>
                  <a:cubicBezTo>
                    <a:pt x="159" y="59"/>
                    <a:pt x="158" y="59"/>
                    <a:pt x="159" y="60"/>
                  </a:cubicBezTo>
                  <a:cubicBezTo>
                    <a:pt x="159" y="60"/>
                    <a:pt x="159" y="60"/>
                    <a:pt x="159" y="60"/>
                  </a:cubicBezTo>
                  <a:lnTo>
                    <a:pt x="160" y="60"/>
                  </a:lnTo>
                  <a:close/>
                  <a:moveTo>
                    <a:pt x="127" y="58"/>
                  </a:moveTo>
                  <a:cubicBezTo>
                    <a:pt x="127" y="58"/>
                    <a:pt x="127" y="58"/>
                    <a:pt x="127" y="58"/>
                  </a:cubicBezTo>
                  <a:cubicBezTo>
                    <a:pt x="126" y="58"/>
                    <a:pt x="126" y="58"/>
                    <a:pt x="127" y="58"/>
                  </a:cubicBezTo>
                  <a:cubicBezTo>
                    <a:pt x="127" y="59"/>
                    <a:pt x="127" y="59"/>
                    <a:pt x="127" y="58"/>
                  </a:cubicBezTo>
                  <a:cubicBezTo>
                    <a:pt x="127" y="58"/>
                    <a:pt x="127" y="58"/>
                    <a:pt x="127" y="58"/>
                  </a:cubicBezTo>
                  <a:close/>
                  <a:moveTo>
                    <a:pt x="135" y="57"/>
                  </a:moveTo>
                  <a:cubicBezTo>
                    <a:pt x="135" y="57"/>
                    <a:pt x="134" y="57"/>
                    <a:pt x="134" y="57"/>
                  </a:cubicBezTo>
                  <a:cubicBezTo>
                    <a:pt x="134" y="57"/>
                    <a:pt x="134" y="57"/>
                    <a:pt x="134" y="57"/>
                  </a:cubicBezTo>
                  <a:cubicBezTo>
                    <a:pt x="134" y="57"/>
                    <a:pt x="134" y="57"/>
                    <a:pt x="135" y="57"/>
                  </a:cubicBezTo>
                  <a:cubicBezTo>
                    <a:pt x="135" y="57"/>
                    <a:pt x="135" y="57"/>
                    <a:pt x="135" y="57"/>
                  </a:cubicBezTo>
                  <a:close/>
                  <a:moveTo>
                    <a:pt x="37" y="57"/>
                  </a:moveTo>
                  <a:cubicBezTo>
                    <a:pt x="37" y="57"/>
                    <a:pt x="37" y="57"/>
                    <a:pt x="36" y="57"/>
                  </a:cubicBezTo>
                  <a:cubicBezTo>
                    <a:pt x="36" y="57"/>
                    <a:pt x="36" y="57"/>
                    <a:pt x="36" y="57"/>
                  </a:cubicBezTo>
                  <a:cubicBezTo>
                    <a:pt x="36" y="57"/>
                    <a:pt x="37" y="57"/>
                    <a:pt x="37" y="57"/>
                  </a:cubicBezTo>
                  <a:cubicBezTo>
                    <a:pt x="37" y="57"/>
                    <a:pt x="37" y="57"/>
                    <a:pt x="37" y="57"/>
                  </a:cubicBezTo>
                  <a:close/>
                  <a:moveTo>
                    <a:pt x="94" y="61"/>
                  </a:moveTo>
                  <a:cubicBezTo>
                    <a:pt x="95" y="61"/>
                    <a:pt x="95" y="61"/>
                    <a:pt x="96" y="60"/>
                  </a:cubicBezTo>
                  <a:cubicBezTo>
                    <a:pt x="96" y="60"/>
                    <a:pt x="96" y="60"/>
                    <a:pt x="97" y="60"/>
                  </a:cubicBezTo>
                  <a:cubicBezTo>
                    <a:pt x="97" y="59"/>
                    <a:pt x="96" y="58"/>
                    <a:pt x="95" y="58"/>
                  </a:cubicBezTo>
                  <a:cubicBezTo>
                    <a:pt x="95" y="57"/>
                    <a:pt x="94" y="57"/>
                    <a:pt x="94" y="56"/>
                  </a:cubicBezTo>
                  <a:cubicBezTo>
                    <a:pt x="93" y="57"/>
                    <a:pt x="93" y="57"/>
                    <a:pt x="94" y="58"/>
                  </a:cubicBezTo>
                  <a:cubicBezTo>
                    <a:pt x="94" y="59"/>
                    <a:pt x="94" y="60"/>
                    <a:pt x="94" y="61"/>
                  </a:cubicBezTo>
                  <a:close/>
                  <a:moveTo>
                    <a:pt x="131" y="54"/>
                  </a:moveTo>
                  <a:cubicBezTo>
                    <a:pt x="130" y="54"/>
                    <a:pt x="130" y="54"/>
                    <a:pt x="130" y="54"/>
                  </a:cubicBezTo>
                  <a:cubicBezTo>
                    <a:pt x="130"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3" y="53"/>
                  </a:cubicBezTo>
                  <a:cubicBezTo>
                    <a:pt x="133"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8" y="54"/>
                    <a:pt x="138" y="54"/>
                    <a:pt x="138" y="54"/>
                  </a:cubicBezTo>
                  <a:cubicBezTo>
                    <a:pt x="138" y="54"/>
                    <a:pt x="137" y="53"/>
                    <a:pt x="137" y="53"/>
                  </a:cubicBezTo>
                  <a:cubicBezTo>
                    <a:pt x="137" y="53"/>
                    <a:pt x="137" y="52"/>
                    <a:pt x="136"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59" y="51"/>
                  </a:lnTo>
                  <a:cubicBezTo>
                    <a:pt x="159"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39" y="51"/>
                    <a:pt x="139" y="51"/>
                    <a:pt x="140" y="51"/>
                  </a:cubicBezTo>
                  <a:cubicBezTo>
                    <a:pt x="140" y="51"/>
                    <a:pt x="140" y="51"/>
                    <a:pt x="140" y="51"/>
                  </a:cubicBezTo>
                  <a:cubicBezTo>
                    <a:pt x="141" y="51"/>
                    <a:pt x="141" y="51"/>
                    <a:pt x="141" y="51"/>
                  </a:cubicBezTo>
                  <a:cubicBezTo>
                    <a:pt x="141" y="51"/>
                    <a:pt x="141" y="51"/>
                    <a:pt x="141" y="51"/>
                  </a:cubicBezTo>
                  <a:cubicBezTo>
                    <a:pt x="141" y="50"/>
                    <a:pt x="140"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2"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2" y="49"/>
                    <a:pt x="72" y="49"/>
                    <a:pt x="72" y="49"/>
                  </a:cubicBezTo>
                  <a:close/>
                  <a:moveTo>
                    <a:pt x="149" y="49"/>
                  </a:moveTo>
                  <a:cubicBezTo>
                    <a:pt x="149" y="49"/>
                    <a:pt x="149" y="49"/>
                    <a:pt x="149" y="50"/>
                  </a:cubicBezTo>
                  <a:cubicBezTo>
                    <a:pt x="149"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4" y="54"/>
                    <a:pt x="125" y="55"/>
                    <a:pt x="125" y="55"/>
                  </a:cubicBezTo>
                  <a:cubicBezTo>
                    <a:pt x="125" y="56"/>
                    <a:pt x="125" y="56"/>
                    <a:pt x="126" y="56"/>
                  </a:cubicBezTo>
                  <a:cubicBezTo>
                    <a:pt x="126" y="55"/>
                    <a:pt x="127" y="54"/>
                    <a:pt x="127" y="54"/>
                  </a:cubicBezTo>
                  <a:cubicBezTo>
                    <a:pt x="128" y="53"/>
                    <a:pt x="128" y="52"/>
                    <a:pt x="128" y="51"/>
                  </a:cubicBezTo>
                  <a:cubicBezTo>
                    <a:pt x="128" y="50"/>
                    <a:pt x="127" y="50"/>
                    <a:pt x="127" y="50"/>
                  </a:cubicBezTo>
                  <a:cubicBezTo>
                    <a:pt x="127" y="50"/>
                    <a:pt x="127" y="50"/>
                    <a:pt x="127" y="49"/>
                  </a:cubicBezTo>
                  <a:cubicBezTo>
                    <a:pt x="126" y="50"/>
                    <a:pt x="125" y="50"/>
                    <a:pt x="125" y="49"/>
                  </a:cubicBezTo>
                  <a:cubicBezTo>
                    <a:pt x="124" y="49"/>
                    <a:pt x="124" y="48"/>
                    <a:pt x="123" y="48"/>
                  </a:cubicBezTo>
                  <a:cubicBezTo>
                    <a:pt x="122" y="49"/>
                    <a:pt x="122" y="50"/>
                    <a:pt x="123" y="50"/>
                  </a:cubicBezTo>
                  <a:cubicBezTo>
                    <a:pt x="123" y="50"/>
                    <a:pt x="123" y="51"/>
                    <a:pt x="124" y="51"/>
                  </a:cubicBezTo>
                  <a:close/>
                  <a:moveTo>
                    <a:pt x="8" y="48"/>
                  </a:moveTo>
                  <a:cubicBezTo>
                    <a:pt x="8" y="48"/>
                    <a:pt x="8" y="48"/>
                    <a:pt x="9" y="48"/>
                  </a:cubicBezTo>
                  <a:cubicBezTo>
                    <a:pt x="9" y="48"/>
                    <a:pt x="9" y="47"/>
                    <a:pt x="9" y="47"/>
                  </a:cubicBezTo>
                  <a:lnTo>
                    <a:pt x="8" y="47"/>
                  </a:lnTo>
                  <a:lnTo>
                    <a:pt x="8" y="48"/>
                  </a:lnTo>
                  <a:close/>
                  <a:moveTo>
                    <a:pt x="158" y="47"/>
                  </a:moveTo>
                  <a:cubicBezTo>
                    <a:pt x="158" y="47"/>
                    <a:pt x="158"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5" y="47"/>
                    <a:pt x="156" y="47"/>
                  </a:cubicBezTo>
                  <a:lnTo>
                    <a:pt x="156" y="45"/>
                  </a:lnTo>
                  <a:cubicBezTo>
                    <a:pt x="155" y="45"/>
                    <a:pt x="154" y="46"/>
                    <a:pt x="154" y="46"/>
                  </a:cubicBezTo>
                  <a:close/>
                  <a:moveTo>
                    <a:pt x="65" y="46"/>
                  </a:moveTo>
                  <a:cubicBezTo>
                    <a:pt x="65" y="45"/>
                    <a:pt x="65" y="45"/>
                    <a:pt x="64" y="45"/>
                  </a:cubicBezTo>
                  <a:cubicBezTo>
                    <a:pt x="64" y="45"/>
                    <a:pt x="63" y="45"/>
                    <a:pt x="63" y="45"/>
                  </a:cubicBezTo>
                  <a:cubicBezTo>
                    <a:pt x="63" y="46"/>
                    <a:pt x="63" y="46"/>
                    <a:pt x="63" y="46"/>
                  </a:cubicBezTo>
                  <a:cubicBezTo>
                    <a:pt x="63"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1" y="47"/>
                    <a:pt x="132" y="47"/>
                  </a:cubicBezTo>
                  <a:cubicBezTo>
                    <a:pt x="133" y="47"/>
                    <a:pt x="133" y="47"/>
                    <a:pt x="134" y="47"/>
                  </a:cubicBezTo>
                  <a:cubicBezTo>
                    <a:pt x="134"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39" y="48"/>
                  </a:cubicBezTo>
                  <a:cubicBezTo>
                    <a:pt x="140" y="47"/>
                    <a:pt x="139"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3"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5" y="43"/>
                    <a:pt x="155" y="44"/>
                  </a:cubicBezTo>
                  <a:cubicBezTo>
                    <a:pt x="156" y="44"/>
                    <a:pt x="156" y="45"/>
                    <a:pt x="157" y="44"/>
                  </a:cubicBezTo>
                  <a:close/>
                  <a:moveTo>
                    <a:pt x="129" y="44"/>
                  </a:moveTo>
                  <a:cubicBezTo>
                    <a:pt x="129" y="44"/>
                    <a:pt x="130" y="44"/>
                    <a:pt x="130" y="44"/>
                  </a:cubicBezTo>
                  <a:cubicBezTo>
                    <a:pt x="130" y="43"/>
                    <a:pt x="130" y="43"/>
                    <a:pt x="130" y="43"/>
                  </a:cubicBezTo>
                  <a:cubicBezTo>
                    <a:pt x="130"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7"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0" y="38"/>
                    <a:pt x="151" y="38"/>
                  </a:cubicBezTo>
                  <a:cubicBezTo>
                    <a:pt x="152" y="38"/>
                    <a:pt x="152" y="39"/>
                    <a:pt x="152" y="40"/>
                  </a:cubicBezTo>
                  <a:cubicBezTo>
                    <a:pt x="152" y="40"/>
                    <a:pt x="152" y="41"/>
                    <a:pt x="152" y="41"/>
                  </a:cubicBezTo>
                  <a:cubicBezTo>
                    <a:pt x="152" y="41"/>
                    <a:pt x="152" y="41"/>
                    <a:pt x="153" y="41"/>
                  </a:cubicBezTo>
                  <a:cubicBezTo>
                    <a:pt x="154" y="41"/>
                    <a:pt x="154" y="41"/>
                    <a:pt x="154" y="41"/>
                  </a:cubicBezTo>
                  <a:cubicBezTo>
                    <a:pt x="154" y="40"/>
                    <a:pt x="154"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0" y="37"/>
                    <a:pt x="150" y="37"/>
                    <a:pt x="150" y="37"/>
                  </a:cubicBezTo>
                  <a:cubicBezTo>
                    <a:pt x="149" y="37"/>
                    <a:pt x="149" y="37"/>
                    <a:pt x="149" y="37"/>
                  </a:cubicBezTo>
                  <a:cubicBezTo>
                    <a:pt x="149" y="37"/>
                    <a:pt x="148" y="38"/>
                    <a:pt x="148" y="38"/>
                  </a:cubicBezTo>
                  <a:close/>
                  <a:moveTo>
                    <a:pt x="159" y="41"/>
                  </a:moveTo>
                  <a:cubicBezTo>
                    <a:pt x="159" y="41"/>
                    <a:pt x="160" y="41"/>
                    <a:pt x="160" y="41"/>
                  </a:cubicBezTo>
                  <a:cubicBezTo>
                    <a:pt x="161" y="40"/>
                    <a:pt x="161" y="40"/>
                    <a:pt x="161" y="40"/>
                  </a:cubicBezTo>
                  <a:cubicBezTo>
                    <a:pt x="162" y="39"/>
                    <a:pt x="161" y="39"/>
                    <a:pt x="161" y="39"/>
                  </a:cubicBezTo>
                  <a:cubicBezTo>
                    <a:pt x="161" y="38"/>
                    <a:pt x="161" y="38"/>
                    <a:pt x="161" y="37"/>
                  </a:cubicBezTo>
                  <a:cubicBezTo>
                    <a:pt x="160" y="37"/>
                    <a:pt x="160" y="37"/>
                    <a:pt x="159" y="37"/>
                  </a:cubicBezTo>
                  <a:cubicBezTo>
                    <a:pt x="159" y="37"/>
                    <a:pt x="159" y="37"/>
                    <a:pt x="158" y="37"/>
                  </a:cubicBezTo>
                  <a:cubicBezTo>
                    <a:pt x="158" y="37"/>
                    <a:pt x="158" y="37"/>
                    <a:pt x="158" y="38"/>
                  </a:cubicBezTo>
                  <a:cubicBezTo>
                    <a:pt x="159" y="38"/>
                    <a:pt x="159" y="39"/>
                    <a:pt x="159" y="39"/>
                  </a:cubicBezTo>
                  <a:cubicBezTo>
                    <a:pt x="160" y="39"/>
                    <a:pt x="160" y="40"/>
                    <a:pt x="160" y="40"/>
                  </a:cubicBezTo>
                  <a:cubicBezTo>
                    <a:pt x="160" y="40"/>
                    <a:pt x="159" y="41"/>
                    <a:pt x="159" y="41"/>
                  </a:cubicBezTo>
                  <a:close/>
                  <a:moveTo>
                    <a:pt x="122" y="38"/>
                  </a:moveTo>
                  <a:cubicBezTo>
                    <a:pt x="122" y="40"/>
                    <a:pt x="122" y="41"/>
                    <a:pt x="123" y="42"/>
                  </a:cubicBezTo>
                  <a:cubicBezTo>
                    <a:pt x="123" y="42"/>
                    <a:pt x="122" y="42"/>
                    <a:pt x="122" y="42"/>
                  </a:cubicBezTo>
                  <a:cubicBezTo>
                    <a:pt x="122" y="42"/>
                    <a:pt x="121" y="42"/>
                    <a:pt x="121" y="43"/>
                  </a:cubicBezTo>
                  <a:cubicBezTo>
                    <a:pt x="121" y="44"/>
                    <a:pt x="122" y="44"/>
                    <a:pt x="122" y="45"/>
                  </a:cubicBezTo>
                  <a:cubicBezTo>
                    <a:pt x="122"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5" y="46"/>
                  </a:cubicBezTo>
                  <a:cubicBezTo>
                    <a:pt x="125" y="46"/>
                    <a:pt x="125" y="45"/>
                    <a:pt x="125" y="45"/>
                  </a:cubicBezTo>
                  <a:cubicBezTo>
                    <a:pt x="125" y="44"/>
                    <a:pt x="125"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4" y="39"/>
                  </a:cubicBezTo>
                  <a:cubicBezTo>
                    <a:pt x="124" y="39"/>
                    <a:pt x="124" y="39"/>
                    <a:pt x="124" y="38"/>
                  </a:cubicBezTo>
                  <a:cubicBezTo>
                    <a:pt x="125" y="38"/>
                    <a:pt x="125" y="38"/>
                    <a:pt x="126" y="38"/>
                  </a:cubicBezTo>
                  <a:cubicBezTo>
                    <a:pt x="127" y="38"/>
                    <a:pt x="127" y="37"/>
                    <a:pt x="127" y="37"/>
                  </a:cubicBezTo>
                  <a:cubicBezTo>
                    <a:pt x="126" y="37"/>
                    <a:pt x="125" y="37"/>
                    <a:pt x="124" y="37"/>
                  </a:cubicBezTo>
                  <a:cubicBezTo>
                    <a:pt x="123" y="37"/>
                    <a:pt x="123" y="38"/>
                    <a:pt x="122" y="38"/>
                  </a:cubicBezTo>
                  <a:close/>
                  <a:moveTo>
                    <a:pt x="120" y="36"/>
                  </a:moveTo>
                  <a:cubicBezTo>
                    <a:pt x="121" y="36"/>
                    <a:pt x="121" y="36"/>
                    <a:pt x="121" y="36"/>
                  </a:cubicBezTo>
                  <a:cubicBezTo>
                    <a:pt x="121" y="35"/>
                    <a:pt x="121" y="35"/>
                    <a:pt x="120" y="35"/>
                  </a:cubicBezTo>
                  <a:cubicBezTo>
                    <a:pt x="120"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5"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39" y="37"/>
                    <a:pt x="140" y="36"/>
                    <a:pt x="140" y="36"/>
                  </a:cubicBezTo>
                  <a:cubicBezTo>
                    <a:pt x="140" y="35"/>
                    <a:pt x="139" y="35"/>
                    <a:pt x="139" y="35"/>
                  </a:cubicBezTo>
                  <a:cubicBezTo>
                    <a:pt x="139" y="34"/>
                    <a:pt x="139" y="34"/>
                    <a:pt x="139" y="34"/>
                  </a:cubicBezTo>
                  <a:cubicBezTo>
                    <a:pt x="138" y="35"/>
                    <a:pt x="138" y="35"/>
                    <a:pt x="138" y="36"/>
                  </a:cubicBezTo>
                  <a:cubicBezTo>
                    <a:pt x="138" y="37"/>
                    <a:pt x="138" y="38"/>
                    <a:pt x="139" y="38"/>
                  </a:cubicBezTo>
                  <a:close/>
                  <a:moveTo>
                    <a:pt x="160" y="34"/>
                  </a:moveTo>
                  <a:cubicBezTo>
                    <a:pt x="160"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6"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2"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4"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3"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8" y="32"/>
                    <a:pt x="119" y="32"/>
                    <a:pt x="120" y="32"/>
                  </a:cubicBezTo>
                  <a:lnTo>
                    <a:pt x="120" y="30"/>
                  </a:lnTo>
                  <a:close/>
                  <a:moveTo>
                    <a:pt x="8" y="31"/>
                  </a:moveTo>
                  <a:cubicBezTo>
                    <a:pt x="9" y="30"/>
                    <a:pt x="8" y="30"/>
                    <a:pt x="8" y="30"/>
                  </a:cubicBezTo>
                  <a:cubicBezTo>
                    <a:pt x="8" y="30"/>
                    <a:pt x="7" y="30"/>
                    <a:pt x="7" y="30"/>
                  </a:cubicBezTo>
                  <a:cubicBezTo>
                    <a:pt x="7" y="31"/>
                    <a:pt x="7" y="31"/>
                    <a:pt x="8"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6" y="31"/>
                  </a:moveTo>
                  <a:cubicBezTo>
                    <a:pt x="157" y="31"/>
                    <a:pt x="157" y="31"/>
                    <a:pt x="157" y="31"/>
                  </a:cubicBezTo>
                  <a:cubicBezTo>
                    <a:pt x="157" y="31"/>
                    <a:pt x="158" y="31"/>
                    <a:pt x="158" y="31"/>
                  </a:cubicBezTo>
                  <a:cubicBezTo>
                    <a:pt x="158" y="32"/>
                    <a:pt x="158" y="32"/>
                    <a:pt x="158" y="32"/>
                  </a:cubicBezTo>
                  <a:cubicBezTo>
                    <a:pt x="158" y="32"/>
                    <a:pt x="159" y="32"/>
                    <a:pt x="159" y="32"/>
                  </a:cubicBezTo>
                  <a:cubicBezTo>
                    <a:pt x="159" y="31"/>
                    <a:pt x="159" y="31"/>
                    <a:pt x="159" y="31"/>
                  </a:cubicBezTo>
                  <a:cubicBezTo>
                    <a:pt x="158" y="30"/>
                    <a:pt x="158" y="29"/>
                    <a:pt x="158" y="29"/>
                  </a:cubicBezTo>
                  <a:lnTo>
                    <a:pt x="156" y="28"/>
                  </a:lnTo>
                  <a:lnTo>
                    <a:pt x="156"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49"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1" y="27"/>
                    <a:pt x="11" y="26"/>
                    <a:pt x="11" y="26"/>
                  </a:cubicBezTo>
                  <a:cubicBezTo>
                    <a:pt x="10" y="26"/>
                    <a:pt x="10" y="27"/>
                    <a:pt x="10" y="28"/>
                  </a:cubicBezTo>
                  <a:cubicBezTo>
                    <a:pt x="10" y="28"/>
                    <a:pt x="10" y="29"/>
                    <a:pt x="10" y="29"/>
                  </a:cubicBezTo>
                  <a:close/>
                  <a:moveTo>
                    <a:pt x="153" y="27"/>
                  </a:moveTo>
                  <a:cubicBezTo>
                    <a:pt x="153" y="26"/>
                    <a:pt x="153" y="26"/>
                    <a:pt x="153" y="26"/>
                  </a:cubicBezTo>
                  <a:cubicBezTo>
                    <a:pt x="152" y="26"/>
                    <a:pt x="152" y="26"/>
                    <a:pt x="152" y="26"/>
                  </a:cubicBezTo>
                  <a:cubicBezTo>
                    <a:pt x="152" y="26"/>
                    <a:pt x="152" y="26"/>
                    <a:pt x="151"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0" y="27"/>
                  </a:lnTo>
                  <a:cubicBezTo>
                    <a:pt x="40" y="26"/>
                    <a:pt x="40" y="26"/>
                    <a:pt x="39" y="26"/>
                  </a:cubicBezTo>
                  <a:lnTo>
                    <a:pt x="39" y="27"/>
                  </a:lnTo>
                  <a:close/>
                  <a:moveTo>
                    <a:pt x="16" y="29"/>
                  </a:moveTo>
                  <a:cubicBezTo>
                    <a:pt x="16" y="28"/>
                    <a:pt x="16" y="28"/>
                    <a:pt x="17" y="27"/>
                  </a:cubicBezTo>
                  <a:cubicBezTo>
                    <a:pt x="17" y="27"/>
                    <a:pt x="17" y="26"/>
                    <a:pt x="17" y="26"/>
                  </a:cubicBezTo>
                  <a:cubicBezTo>
                    <a:pt x="17" y="25"/>
                    <a:pt x="16" y="25"/>
                    <a:pt x="16" y="26"/>
                  </a:cubicBezTo>
                  <a:cubicBezTo>
                    <a:pt x="15" y="26"/>
                    <a:pt x="15" y="26"/>
                    <a:pt x="15" y="27"/>
                  </a:cubicBezTo>
                  <a:cubicBezTo>
                    <a:pt x="14"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1"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8" y="24"/>
                  </a:cubicBezTo>
                  <a:cubicBezTo>
                    <a:pt x="18" y="26"/>
                    <a:pt x="19" y="26"/>
                    <a:pt x="19" y="26"/>
                  </a:cubicBezTo>
                  <a:cubicBezTo>
                    <a:pt x="19" y="26"/>
                    <a:pt x="20" y="26"/>
                    <a:pt x="21" y="26"/>
                  </a:cubicBezTo>
                  <a:close/>
                  <a:moveTo>
                    <a:pt x="15" y="24"/>
                  </a:moveTo>
                  <a:cubicBezTo>
                    <a:pt x="15" y="24"/>
                    <a:pt x="15" y="24"/>
                    <a:pt x="15" y="24"/>
                  </a:cubicBezTo>
                  <a:cubicBezTo>
                    <a:pt x="15" y="24"/>
                    <a:pt x="15" y="24"/>
                    <a:pt x="14" y="24"/>
                  </a:cubicBezTo>
                  <a:cubicBezTo>
                    <a:pt x="15" y="24"/>
                    <a:pt x="15" y="24"/>
                    <a:pt x="15" y="24"/>
                  </a:cubicBezTo>
                  <a:close/>
                  <a:moveTo>
                    <a:pt x="149" y="25"/>
                  </a:moveTo>
                  <a:cubicBezTo>
                    <a:pt x="149" y="24"/>
                    <a:pt x="149" y="24"/>
                    <a:pt x="148" y="24"/>
                  </a:cubicBezTo>
                  <a:cubicBezTo>
                    <a:pt x="147" y="24"/>
                    <a:pt x="148" y="25"/>
                    <a:pt x="148" y="25"/>
                  </a:cubicBezTo>
                  <a:cubicBezTo>
                    <a:pt x="148" y="26"/>
                    <a:pt x="149" y="25"/>
                    <a:pt x="149" y="25"/>
                  </a:cubicBezTo>
                  <a:close/>
                  <a:moveTo>
                    <a:pt x="73" y="24"/>
                  </a:moveTo>
                  <a:cubicBezTo>
                    <a:pt x="72" y="24"/>
                    <a:pt x="72" y="24"/>
                    <a:pt x="72" y="24"/>
                  </a:cubicBezTo>
                  <a:cubicBezTo>
                    <a:pt x="72" y="24"/>
                    <a:pt x="72" y="24"/>
                    <a:pt x="72" y="24"/>
                  </a:cubicBezTo>
                  <a:cubicBezTo>
                    <a:pt x="72" y="24"/>
                    <a:pt x="72" y="24"/>
                    <a:pt x="72" y="24"/>
                  </a:cubicBezTo>
                  <a:cubicBezTo>
                    <a:pt x="73" y="24"/>
                    <a:pt x="73" y="24"/>
                    <a:pt x="73" y="24"/>
                  </a:cubicBezTo>
                  <a:close/>
                  <a:moveTo>
                    <a:pt x="49" y="25"/>
                  </a:moveTo>
                  <a:cubicBezTo>
                    <a:pt x="49" y="24"/>
                    <a:pt x="49" y="24"/>
                    <a:pt x="48" y="24"/>
                  </a:cubicBezTo>
                  <a:cubicBezTo>
                    <a:pt x="48" y="24"/>
                    <a:pt x="47" y="24"/>
                    <a:pt x="48" y="25"/>
                  </a:cubicBezTo>
                  <a:lnTo>
                    <a:pt x="49" y="25"/>
                  </a:lnTo>
                  <a:close/>
                  <a:moveTo>
                    <a:pt x="10" y="24"/>
                  </a:moveTo>
                  <a:cubicBezTo>
                    <a:pt x="10" y="25"/>
                    <a:pt x="11" y="25"/>
                    <a:pt x="12" y="25"/>
                  </a:cubicBezTo>
                  <a:cubicBezTo>
                    <a:pt x="12" y="25"/>
                    <a:pt x="13" y="24"/>
                    <a:pt x="12" y="24"/>
                  </a:cubicBezTo>
                  <a:cubicBezTo>
                    <a:pt x="11" y="23"/>
                    <a:pt x="10" y="24"/>
                    <a:pt x="10" y="24"/>
                  </a:cubicBezTo>
                  <a:close/>
                  <a:moveTo>
                    <a:pt x="5" y="25"/>
                  </a:moveTo>
                  <a:cubicBezTo>
                    <a:pt x="6" y="26"/>
                    <a:pt x="6" y="26"/>
                    <a:pt x="6" y="26"/>
                  </a:cubicBezTo>
                  <a:cubicBezTo>
                    <a:pt x="7" y="27"/>
                    <a:pt x="7" y="27"/>
                    <a:pt x="7" y="28"/>
                  </a:cubicBezTo>
                  <a:cubicBezTo>
                    <a:pt x="8" y="28"/>
                    <a:pt x="8" y="28"/>
                    <a:pt x="9" y="27"/>
                  </a:cubicBezTo>
                  <a:lnTo>
                    <a:pt x="9" y="26"/>
                  </a:lnTo>
                  <a:cubicBezTo>
                    <a:pt x="8" y="26"/>
                    <a:pt x="8" y="25"/>
                    <a:pt x="8" y="25"/>
                  </a:cubicBezTo>
                  <a:cubicBezTo>
                    <a:pt x="8" y="25"/>
                    <a:pt x="8" y="24"/>
                    <a:pt x="8" y="23"/>
                  </a:cubicBezTo>
                  <a:cubicBezTo>
                    <a:pt x="7" y="24"/>
                    <a:pt x="6" y="24"/>
                    <a:pt x="5" y="25"/>
                  </a:cubicBezTo>
                  <a:close/>
                  <a:moveTo>
                    <a:pt x="107" y="22"/>
                  </a:moveTo>
                  <a:cubicBezTo>
                    <a:pt x="107" y="22"/>
                    <a:pt x="107" y="22"/>
                    <a:pt x="106" y="22"/>
                  </a:cubicBezTo>
                  <a:cubicBezTo>
                    <a:pt x="106" y="23"/>
                    <a:pt x="106" y="23"/>
                    <a:pt x="106" y="23"/>
                  </a:cubicBezTo>
                  <a:cubicBezTo>
                    <a:pt x="106"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7" y="28"/>
                  </a:cubicBezTo>
                  <a:cubicBezTo>
                    <a:pt x="57" y="28"/>
                    <a:pt x="57" y="27"/>
                    <a:pt x="56" y="27"/>
                  </a:cubicBezTo>
                  <a:lnTo>
                    <a:pt x="58" y="27"/>
                  </a:lnTo>
                  <a:cubicBezTo>
                    <a:pt x="59" y="27"/>
                    <a:pt x="59" y="26"/>
                    <a:pt x="59" y="25"/>
                  </a:cubicBezTo>
                  <a:cubicBezTo>
                    <a:pt x="59" y="25"/>
                    <a:pt x="59" y="25"/>
                    <a:pt x="59" y="25"/>
                  </a:cubicBezTo>
                  <a:cubicBezTo>
                    <a:pt x="59" y="25"/>
                    <a:pt x="58"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3"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49" y="26"/>
                    <a:pt x="49" y="26"/>
                  </a:cubicBezTo>
                  <a:cubicBezTo>
                    <a:pt x="49" y="27"/>
                    <a:pt x="49" y="28"/>
                    <a:pt x="50" y="28"/>
                  </a:cubicBezTo>
                  <a:cubicBezTo>
                    <a:pt x="50" y="28"/>
                    <a:pt x="50" y="29"/>
                    <a:pt x="51" y="29"/>
                  </a:cubicBezTo>
                  <a:cubicBezTo>
                    <a:pt x="51" y="29"/>
                    <a:pt x="52" y="29"/>
                    <a:pt x="52" y="29"/>
                  </a:cubicBezTo>
                  <a:cubicBezTo>
                    <a:pt x="53" y="29"/>
                    <a:pt x="54" y="29"/>
                    <a:pt x="54" y="29"/>
                  </a:cubicBezTo>
                  <a:cubicBezTo>
                    <a:pt x="54"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7" y="30"/>
                  </a:cubicBezTo>
                  <a:cubicBezTo>
                    <a:pt x="68" y="30"/>
                    <a:pt x="68" y="29"/>
                    <a:pt x="67" y="29"/>
                  </a:cubicBezTo>
                  <a:cubicBezTo>
                    <a:pt x="67" y="29"/>
                    <a:pt x="67" y="29"/>
                    <a:pt x="67" y="28"/>
                  </a:cubicBezTo>
                  <a:cubicBezTo>
                    <a:pt x="67" y="28"/>
                    <a:pt x="66" y="28"/>
                    <a:pt x="66" y="28"/>
                  </a:cubicBezTo>
                  <a:cubicBezTo>
                    <a:pt x="66" y="28"/>
                    <a:pt x="66" y="28"/>
                    <a:pt x="66" y="29"/>
                  </a:cubicBezTo>
                  <a:cubicBezTo>
                    <a:pt x="65"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1"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7"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3" y="22"/>
                    <a:pt x="123" y="23"/>
                  </a:cubicBezTo>
                  <a:cubicBezTo>
                    <a:pt x="123" y="23"/>
                    <a:pt x="124" y="24"/>
                    <a:pt x="124" y="24"/>
                  </a:cubicBezTo>
                  <a:cubicBezTo>
                    <a:pt x="125" y="24"/>
                    <a:pt x="125" y="24"/>
                    <a:pt x="126" y="24"/>
                  </a:cubicBezTo>
                  <a:cubicBezTo>
                    <a:pt x="126" y="23"/>
                    <a:pt x="126" y="23"/>
                    <a:pt x="127" y="23"/>
                  </a:cubicBezTo>
                  <a:cubicBezTo>
                    <a:pt x="126" y="24"/>
                    <a:pt x="126" y="25"/>
                    <a:pt x="127" y="26"/>
                  </a:cubicBezTo>
                  <a:cubicBezTo>
                    <a:pt x="128" y="26"/>
                    <a:pt x="128" y="26"/>
                    <a:pt x="129" y="25"/>
                  </a:cubicBezTo>
                  <a:cubicBezTo>
                    <a:pt x="129"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2" y="21"/>
                  </a:moveTo>
                  <a:cubicBezTo>
                    <a:pt x="42" y="21"/>
                    <a:pt x="42" y="21"/>
                    <a:pt x="42" y="21"/>
                  </a:cubicBezTo>
                  <a:cubicBezTo>
                    <a:pt x="42" y="21"/>
                    <a:pt x="42" y="21"/>
                    <a:pt x="42" y="21"/>
                  </a:cubicBezTo>
                  <a:cubicBezTo>
                    <a:pt x="42" y="21"/>
                    <a:pt x="42" y="21"/>
                    <a:pt x="42" y="21"/>
                  </a:cubicBezTo>
                  <a:cubicBezTo>
                    <a:pt x="43" y="21"/>
                    <a:pt x="43" y="21"/>
                    <a:pt x="42" y="21"/>
                  </a:cubicBezTo>
                  <a:close/>
                  <a:moveTo>
                    <a:pt x="151" y="20"/>
                  </a:moveTo>
                  <a:cubicBezTo>
                    <a:pt x="151" y="21"/>
                    <a:pt x="151" y="22"/>
                    <a:pt x="152" y="22"/>
                  </a:cubicBezTo>
                  <a:cubicBezTo>
                    <a:pt x="152" y="22"/>
                    <a:pt x="153" y="22"/>
                    <a:pt x="153" y="21"/>
                  </a:cubicBezTo>
                  <a:cubicBezTo>
                    <a:pt x="154" y="20"/>
                    <a:pt x="153" y="20"/>
                    <a:pt x="152"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8"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4"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3" y="21"/>
                  </a:cubicBezTo>
                  <a:cubicBezTo>
                    <a:pt x="34" y="22"/>
                    <a:pt x="34" y="22"/>
                    <a:pt x="35" y="22"/>
                  </a:cubicBezTo>
                  <a:cubicBezTo>
                    <a:pt x="35" y="21"/>
                    <a:pt x="36" y="21"/>
                    <a:pt x="36" y="20"/>
                  </a:cubicBezTo>
                  <a:cubicBezTo>
                    <a:pt x="35" y="20"/>
                    <a:pt x="35" y="20"/>
                    <a:pt x="35" y="19"/>
                  </a:cubicBezTo>
                  <a:cubicBezTo>
                    <a:pt x="34" y="19"/>
                    <a:pt x="34" y="19"/>
                    <a:pt x="33"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29"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6" y="26"/>
                    <a:pt x="26" y="25"/>
                    <a:pt x="26" y="25"/>
                  </a:cubicBezTo>
                  <a:cubicBezTo>
                    <a:pt x="25" y="25"/>
                    <a:pt x="25" y="25"/>
                    <a:pt x="24" y="25"/>
                  </a:cubicBezTo>
                  <a:cubicBezTo>
                    <a:pt x="24" y="26"/>
                    <a:pt x="24" y="26"/>
                    <a:pt x="24" y="27"/>
                  </a:cubicBezTo>
                  <a:cubicBezTo>
                    <a:pt x="24"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8" y="28"/>
                    <a:pt x="28" y="28"/>
                  </a:cubicBezTo>
                  <a:cubicBezTo>
                    <a:pt x="29" y="28"/>
                    <a:pt x="29" y="28"/>
                    <a:pt x="29"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0"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5" y="26"/>
                  </a:cubicBezTo>
                  <a:cubicBezTo>
                    <a:pt x="35" y="27"/>
                    <a:pt x="35" y="27"/>
                    <a:pt x="35" y="27"/>
                  </a:cubicBezTo>
                  <a:close/>
                  <a:moveTo>
                    <a:pt x="3" y="20"/>
                  </a:moveTo>
                  <a:cubicBezTo>
                    <a:pt x="3" y="19"/>
                    <a:pt x="3" y="19"/>
                    <a:pt x="2" y="19"/>
                  </a:cubicBezTo>
                  <a:cubicBezTo>
                    <a:pt x="1" y="18"/>
                    <a:pt x="1" y="19"/>
                    <a:pt x="1" y="19"/>
                  </a:cubicBezTo>
                  <a:cubicBezTo>
                    <a:pt x="1" y="19"/>
                    <a:pt x="1" y="19"/>
                    <a:pt x="2" y="20"/>
                  </a:cubicBezTo>
                  <a:cubicBezTo>
                    <a:pt x="2" y="20"/>
                    <a:pt x="2" y="20"/>
                    <a:pt x="3" y="20"/>
                  </a:cubicBezTo>
                  <a:close/>
                  <a:moveTo>
                    <a:pt x="61" y="20"/>
                  </a:moveTo>
                  <a:cubicBezTo>
                    <a:pt x="61" y="19"/>
                    <a:pt x="61" y="18"/>
                    <a:pt x="59" y="18"/>
                  </a:cubicBezTo>
                  <a:cubicBezTo>
                    <a:pt x="59" y="20"/>
                    <a:pt x="60" y="21"/>
                    <a:pt x="61" y="20"/>
                  </a:cubicBezTo>
                  <a:close/>
                  <a:moveTo>
                    <a:pt x="141" y="22"/>
                  </a:moveTo>
                  <a:cubicBezTo>
                    <a:pt x="140" y="22"/>
                    <a:pt x="140" y="22"/>
                    <a:pt x="139" y="22"/>
                  </a:cubicBezTo>
                  <a:cubicBezTo>
                    <a:pt x="139" y="21"/>
                    <a:pt x="138" y="21"/>
                    <a:pt x="137" y="21"/>
                  </a:cubicBezTo>
                  <a:cubicBezTo>
                    <a:pt x="137" y="22"/>
                    <a:pt x="137" y="22"/>
                    <a:pt x="136" y="23"/>
                  </a:cubicBezTo>
                  <a:cubicBezTo>
                    <a:pt x="136" y="23"/>
                    <a:pt x="136" y="23"/>
                    <a:pt x="136" y="23"/>
                  </a:cubicBezTo>
                  <a:cubicBezTo>
                    <a:pt x="135" y="23"/>
                    <a:pt x="135" y="22"/>
                    <a:pt x="134" y="23"/>
                  </a:cubicBezTo>
                  <a:cubicBezTo>
                    <a:pt x="134" y="23"/>
                    <a:pt x="133" y="23"/>
                    <a:pt x="133" y="22"/>
                  </a:cubicBezTo>
                  <a:cubicBezTo>
                    <a:pt x="132" y="23"/>
                    <a:pt x="132" y="24"/>
                    <a:pt x="133" y="24"/>
                  </a:cubicBezTo>
                  <a:cubicBezTo>
                    <a:pt x="133" y="25"/>
                    <a:pt x="133" y="25"/>
                    <a:pt x="133" y="25"/>
                  </a:cubicBezTo>
                  <a:cubicBezTo>
                    <a:pt x="134" y="26"/>
                    <a:pt x="134" y="26"/>
                    <a:pt x="135" y="26"/>
                  </a:cubicBezTo>
                  <a:cubicBezTo>
                    <a:pt x="135" y="26"/>
                    <a:pt x="135" y="25"/>
                    <a:pt x="136" y="25"/>
                  </a:cubicBezTo>
                  <a:cubicBezTo>
                    <a:pt x="136" y="25"/>
                    <a:pt x="136" y="25"/>
                    <a:pt x="136" y="25"/>
                  </a:cubicBezTo>
                  <a:cubicBezTo>
                    <a:pt x="137" y="25"/>
                    <a:pt x="137" y="25"/>
                    <a:pt x="138" y="26"/>
                  </a:cubicBezTo>
                  <a:cubicBezTo>
                    <a:pt x="138" y="26"/>
                    <a:pt x="138" y="26"/>
                    <a:pt x="139" y="25"/>
                  </a:cubicBezTo>
                  <a:cubicBezTo>
                    <a:pt x="139" y="25"/>
                    <a:pt x="139" y="25"/>
                    <a:pt x="140" y="25"/>
                  </a:cubicBezTo>
                  <a:cubicBezTo>
                    <a:pt x="140" y="25"/>
                    <a:pt x="141" y="25"/>
                    <a:pt x="141" y="25"/>
                  </a:cubicBezTo>
                  <a:cubicBezTo>
                    <a:pt x="141" y="25"/>
                    <a:pt x="142" y="24"/>
                    <a:pt x="141" y="24"/>
                  </a:cubicBezTo>
                  <a:cubicBezTo>
                    <a:pt x="141"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1" y="20"/>
                  </a:cubicBezTo>
                  <a:cubicBezTo>
                    <a:pt x="141" y="20"/>
                    <a:pt x="141" y="20"/>
                    <a:pt x="140" y="20"/>
                  </a:cubicBezTo>
                  <a:cubicBezTo>
                    <a:pt x="140" y="20"/>
                    <a:pt x="140" y="19"/>
                    <a:pt x="139"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1" y="18"/>
                    <a:pt x="121" y="18"/>
                  </a:cubicBezTo>
                  <a:cubicBezTo>
                    <a:pt x="121" y="18"/>
                    <a:pt x="121" y="18"/>
                    <a:pt x="122" y="18"/>
                  </a:cubicBezTo>
                  <a:cubicBezTo>
                    <a:pt x="122" y="18"/>
                    <a:pt x="122" y="18"/>
                    <a:pt x="122" y="18"/>
                  </a:cubicBezTo>
                  <a:close/>
                  <a:moveTo>
                    <a:pt x="33" y="17"/>
                  </a:moveTo>
                  <a:cubicBezTo>
                    <a:pt x="34" y="17"/>
                    <a:pt x="34" y="17"/>
                    <a:pt x="35" y="17"/>
                  </a:cubicBezTo>
                  <a:cubicBezTo>
                    <a:pt x="35" y="17"/>
                    <a:pt x="35" y="17"/>
                    <a:pt x="35" y="16"/>
                  </a:cubicBezTo>
                  <a:cubicBezTo>
                    <a:pt x="34" y="16"/>
                    <a:pt x="34" y="16"/>
                    <a:pt x="33"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2"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3" y="15"/>
                    <a:pt x="103" y="15"/>
                    <a:pt x="102" y="16"/>
                  </a:cubicBezTo>
                  <a:close/>
                  <a:moveTo>
                    <a:pt x="63" y="18"/>
                  </a:moveTo>
                  <a:cubicBezTo>
                    <a:pt x="64" y="19"/>
                    <a:pt x="65" y="19"/>
                    <a:pt x="66" y="19"/>
                  </a:cubicBezTo>
                  <a:cubicBezTo>
                    <a:pt x="67" y="18"/>
                    <a:pt x="68" y="18"/>
                    <a:pt x="67" y="16"/>
                  </a:cubicBezTo>
                  <a:cubicBezTo>
                    <a:pt x="66" y="16"/>
                    <a:pt x="66" y="16"/>
                    <a:pt x="65" y="16"/>
                  </a:cubicBezTo>
                  <a:cubicBezTo>
                    <a:pt x="64" y="16"/>
                    <a:pt x="63" y="17"/>
                    <a:pt x="63" y="18"/>
                  </a:cubicBezTo>
                  <a:close/>
                  <a:moveTo>
                    <a:pt x="138" y="15"/>
                  </a:moveTo>
                  <a:cubicBezTo>
                    <a:pt x="137"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6" y="15"/>
                    <a:pt x="7" y="16"/>
                    <a:pt x="7" y="16"/>
                  </a:cubicBezTo>
                  <a:cubicBezTo>
                    <a:pt x="7" y="16"/>
                    <a:pt x="8" y="16"/>
                    <a:pt x="8" y="16"/>
                  </a:cubicBezTo>
                  <a:close/>
                  <a:moveTo>
                    <a:pt x="106" y="15"/>
                  </a:moveTo>
                  <a:cubicBezTo>
                    <a:pt x="107" y="15"/>
                    <a:pt x="108" y="15"/>
                    <a:pt x="108" y="15"/>
                  </a:cubicBezTo>
                  <a:cubicBezTo>
                    <a:pt x="108" y="14"/>
                    <a:pt x="109" y="14"/>
                    <a:pt x="108" y="13"/>
                  </a:cubicBezTo>
                  <a:cubicBezTo>
                    <a:pt x="108" y="13"/>
                    <a:pt x="107" y="13"/>
                    <a:pt x="106" y="14"/>
                  </a:cubicBezTo>
                  <a:lnTo>
                    <a:pt x="106"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0"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8" y="13"/>
                    <a:pt x="17" y="13"/>
                  </a:cubicBezTo>
                  <a:cubicBezTo>
                    <a:pt x="16" y="13"/>
                    <a:pt x="15" y="13"/>
                    <a:pt x="14" y="12"/>
                  </a:cubicBezTo>
                  <a:cubicBezTo>
                    <a:pt x="14" y="13"/>
                    <a:pt x="15" y="14"/>
                    <a:pt x="16" y="14"/>
                  </a:cubicBezTo>
                  <a:cubicBezTo>
                    <a:pt x="17" y="14"/>
                    <a:pt x="18" y="14"/>
                    <a:pt x="19" y="15"/>
                  </a:cubicBezTo>
                  <a:close/>
                  <a:moveTo>
                    <a:pt x="101" y="13"/>
                  </a:moveTo>
                  <a:cubicBezTo>
                    <a:pt x="101" y="13"/>
                    <a:pt x="101" y="13"/>
                    <a:pt x="102" y="13"/>
                  </a:cubicBezTo>
                  <a:cubicBezTo>
                    <a:pt x="102" y="13"/>
                    <a:pt x="102" y="13"/>
                    <a:pt x="102"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5" y="14"/>
                    <a:pt x="66" y="14"/>
                    <a:pt x="66" y="13"/>
                  </a:cubicBezTo>
                  <a:cubicBezTo>
                    <a:pt x="66" y="12"/>
                    <a:pt x="66" y="12"/>
                    <a:pt x="65" y="12"/>
                  </a:cubicBezTo>
                  <a:cubicBezTo>
                    <a:pt x="65" y="12"/>
                    <a:pt x="64" y="12"/>
                    <a:pt x="64" y="13"/>
                  </a:cubicBezTo>
                  <a:lnTo>
                    <a:pt x="64" y="14"/>
                  </a:lnTo>
                  <a:close/>
                  <a:moveTo>
                    <a:pt x="51" y="12"/>
                  </a:moveTo>
                  <a:cubicBezTo>
                    <a:pt x="51" y="12"/>
                    <a:pt x="51"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8"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1" y="10"/>
                    <a:pt x="51" y="10"/>
                    <a:pt x="52" y="10"/>
                  </a:cubicBezTo>
                  <a:cubicBezTo>
                    <a:pt x="52" y="10"/>
                    <a:pt x="52" y="11"/>
                    <a:pt x="53" y="10"/>
                  </a:cubicBezTo>
                  <a:lnTo>
                    <a:pt x="52" y="10"/>
                  </a:lnTo>
                  <a:close/>
                  <a:moveTo>
                    <a:pt x="5" y="10"/>
                  </a:moveTo>
                  <a:cubicBezTo>
                    <a:pt x="6" y="10"/>
                    <a:pt x="6" y="10"/>
                    <a:pt x="7" y="9"/>
                  </a:cubicBezTo>
                  <a:cubicBezTo>
                    <a:pt x="7" y="9"/>
                    <a:pt x="7" y="9"/>
                    <a:pt x="7" y="8"/>
                  </a:cubicBezTo>
                  <a:lnTo>
                    <a:pt x="6" y="8"/>
                  </a:lnTo>
                  <a:cubicBezTo>
                    <a:pt x="6" y="8"/>
                    <a:pt x="5" y="9"/>
                    <a:pt x="5" y="10"/>
                  </a:cubicBezTo>
                  <a:close/>
                  <a:moveTo>
                    <a:pt x="12" y="13"/>
                  </a:moveTo>
                  <a:cubicBezTo>
                    <a:pt x="12" y="13"/>
                    <a:pt x="13" y="13"/>
                    <a:pt x="13" y="13"/>
                  </a:cubicBezTo>
                  <a:cubicBezTo>
                    <a:pt x="13" y="12"/>
                    <a:pt x="13" y="12"/>
                    <a:pt x="13" y="12"/>
                  </a:cubicBezTo>
                  <a:cubicBezTo>
                    <a:pt x="14" y="12"/>
                    <a:pt x="14" y="12"/>
                    <a:pt x="15" y="11"/>
                  </a:cubicBezTo>
                  <a:cubicBezTo>
                    <a:pt x="15" y="11"/>
                    <a:pt x="15" y="11"/>
                    <a:pt x="16" y="11"/>
                  </a:cubicBezTo>
                  <a:cubicBezTo>
                    <a:pt x="16" y="10"/>
                    <a:pt x="15"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1" y="9"/>
                    <a:pt x="12" y="8"/>
                    <a:pt x="12" y="7"/>
                  </a:cubicBezTo>
                  <a:cubicBezTo>
                    <a:pt x="10" y="7"/>
                    <a:pt x="10" y="8"/>
                    <a:pt x="9" y="8"/>
                  </a:cubicBezTo>
                  <a:cubicBezTo>
                    <a:pt x="9" y="9"/>
                    <a:pt x="9" y="10"/>
                    <a:pt x="9" y="10"/>
                  </a:cubicBezTo>
                  <a:cubicBezTo>
                    <a:pt x="9" y="11"/>
                    <a:pt x="9" y="12"/>
                    <a:pt x="10" y="12"/>
                  </a:cubicBezTo>
                  <a:cubicBezTo>
                    <a:pt x="11" y="13"/>
                    <a:pt x="11" y="13"/>
                    <a:pt x="12" y="13"/>
                  </a:cubicBezTo>
                  <a:close/>
                  <a:moveTo>
                    <a:pt x="38" y="23"/>
                  </a:moveTo>
                  <a:cubicBezTo>
                    <a:pt x="38" y="23"/>
                    <a:pt x="38" y="23"/>
                    <a:pt x="38" y="24"/>
                  </a:cubicBezTo>
                  <a:cubicBezTo>
                    <a:pt x="38" y="24"/>
                    <a:pt x="39" y="24"/>
                    <a:pt x="39" y="24"/>
                  </a:cubicBezTo>
                  <a:cubicBezTo>
                    <a:pt x="39" y="24"/>
                    <a:pt x="39" y="25"/>
                    <a:pt x="40" y="25"/>
                  </a:cubicBezTo>
                  <a:cubicBezTo>
                    <a:pt x="41" y="25"/>
                    <a:pt x="41" y="25"/>
                    <a:pt x="41" y="24"/>
                  </a:cubicBezTo>
                  <a:cubicBezTo>
                    <a:pt x="40" y="24"/>
                    <a:pt x="39" y="24"/>
                    <a:pt x="40" y="24"/>
                  </a:cubicBezTo>
                  <a:cubicBezTo>
                    <a:pt x="40" y="23"/>
                    <a:pt x="40" y="23"/>
                    <a:pt x="40" y="22"/>
                  </a:cubicBezTo>
                  <a:cubicBezTo>
                    <a:pt x="40" y="22"/>
                    <a:pt x="40" y="22"/>
                    <a:pt x="40" y="22"/>
                  </a:cubicBezTo>
                  <a:cubicBezTo>
                    <a:pt x="40" y="21"/>
                    <a:pt x="39" y="21"/>
                    <a:pt x="39" y="20"/>
                  </a:cubicBezTo>
                  <a:cubicBezTo>
                    <a:pt x="39" y="20"/>
                    <a:pt x="39" y="20"/>
                    <a:pt x="39" y="19"/>
                  </a:cubicBezTo>
                  <a:cubicBezTo>
                    <a:pt x="39" y="19"/>
                    <a:pt x="39" y="18"/>
                    <a:pt x="39" y="18"/>
                  </a:cubicBezTo>
                  <a:cubicBezTo>
                    <a:pt x="39" y="18"/>
                    <a:pt x="39" y="18"/>
                    <a:pt x="40" y="18"/>
                  </a:cubicBezTo>
                  <a:cubicBezTo>
                    <a:pt x="40" y="17"/>
                    <a:pt x="40" y="17"/>
                    <a:pt x="40" y="17"/>
                  </a:cubicBezTo>
                  <a:cubicBezTo>
                    <a:pt x="41" y="17"/>
                    <a:pt x="41" y="17"/>
                    <a:pt x="41" y="17"/>
                  </a:cubicBezTo>
                  <a:cubicBezTo>
                    <a:pt x="41" y="18"/>
                    <a:pt x="42" y="18"/>
                    <a:pt x="42" y="18"/>
                  </a:cubicBezTo>
                  <a:cubicBezTo>
                    <a:pt x="43" y="15"/>
                    <a:pt x="45" y="14"/>
                    <a:pt x="47" y="13"/>
                  </a:cubicBezTo>
                  <a:cubicBezTo>
                    <a:pt x="47" y="12"/>
                    <a:pt x="47" y="11"/>
                    <a:pt x="47" y="11"/>
                  </a:cubicBezTo>
                  <a:cubicBezTo>
                    <a:pt x="48" y="10"/>
                    <a:pt x="48" y="10"/>
                    <a:pt x="49" y="10"/>
                  </a:cubicBezTo>
                  <a:cubicBezTo>
                    <a:pt x="49" y="9"/>
                    <a:pt x="50" y="9"/>
                    <a:pt x="50" y="8"/>
                  </a:cubicBezTo>
                  <a:cubicBezTo>
                    <a:pt x="51" y="8"/>
                    <a:pt x="51" y="7"/>
                    <a:pt x="51" y="6"/>
                  </a:cubicBezTo>
                  <a:cubicBezTo>
                    <a:pt x="51" y="6"/>
                    <a:pt x="50" y="6"/>
                    <a:pt x="50" y="6"/>
                  </a:cubicBezTo>
                  <a:cubicBezTo>
                    <a:pt x="50" y="6"/>
                    <a:pt x="50" y="6"/>
                    <a:pt x="50" y="5"/>
                  </a:cubicBezTo>
                  <a:cubicBezTo>
                    <a:pt x="49" y="6"/>
                    <a:pt x="49" y="6"/>
                    <a:pt x="48" y="6"/>
                  </a:cubicBezTo>
                  <a:cubicBezTo>
                    <a:pt x="48" y="7"/>
                    <a:pt x="47" y="8"/>
                    <a:pt x="47" y="8"/>
                  </a:cubicBezTo>
                  <a:cubicBezTo>
                    <a:pt x="47" y="9"/>
                    <a:pt x="46" y="9"/>
                    <a:pt x="46" y="10"/>
                  </a:cubicBezTo>
                  <a:cubicBezTo>
                    <a:pt x="46" y="10"/>
                    <a:pt x="45" y="11"/>
                    <a:pt x="45" y="11"/>
                  </a:cubicBezTo>
                  <a:cubicBezTo>
                    <a:pt x="44" y="11"/>
                    <a:pt x="44"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0"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0"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4" y="13"/>
                    <a:pt x="4" y="13"/>
                    <a:pt x="4" y="13"/>
                  </a:cubicBezTo>
                  <a:cubicBezTo>
                    <a:pt x="3" y="14"/>
                    <a:pt x="3" y="14"/>
                    <a:pt x="3" y="14"/>
                  </a:cubicBezTo>
                  <a:close/>
                  <a:moveTo>
                    <a:pt x="163" y="37"/>
                  </a:moveTo>
                  <a:cubicBezTo>
                    <a:pt x="163" y="38"/>
                    <a:pt x="163" y="38"/>
                    <a:pt x="163" y="39"/>
                  </a:cubicBezTo>
                  <a:cubicBezTo>
                    <a:pt x="163" y="39"/>
                    <a:pt x="163"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6" y="20"/>
                    <a:pt x="96" y="20"/>
                    <a:pt x="96" y="20"/>
                  </a:cubicBezTo>
                  <a:cubicBezTo>
                    <a:pt x="96" y="21"/>
                    <a:pt x="96" y="21"/>
                    <a:pt x="96" y="21"/>
                  </a:cubicBezTo>
                  <a:close/>
                  <a:moveTo>
                    <a:pt x="54" y="4"/>
                  </a:moveTo>
                  <a:cubicBezTo>
                    <a:pt x="54" y="5"/>
                    <a:pt x="53" y="6"/>
                    <a:pt x="53" y="6"/>
                  </a:cubicBezTo>
                  <a:cubicBezTo>
                    <a:pt x="53" y="7"/>
                    <a:pt x="53" y="7"/>
                    <a:pt x="53" y="8"/>
                  </a:cubicBezTo>
                  <a:cubicBezTo>
                    <a:pt x="53" y="8"/>
                    <a:pt x="53" y="8"/>
                    <a:pt x="53" y="8"/>
                  </a:cubicBezTo>
                  <a:cubicBezTo>
                    <a:pt x="53" y="9"/>
                    <a:pt x="53" y="9"/>
                    <a:pt x="53" y="9"/>
                  </a:cubicBezTo>
                  <a:cubicBezTo>
                    <a:pt x="54" y="9"/>
                    <a:pt x="55" y="9"/>
                    <a:pt x="56" y="9"/>
                  </a:cubicBezTo>
                  <a:cubicBezTo>
                    <a:pt x="57" y="9"/>
                    <a:pt x="57" y="9"/>
                    <a:pt x="58" y="9"/>
                  </a:cubicBezTo>
                  <a:cubicBezTo>
                    <a:pt x="59" y="10"/>
                    <a:pt x="59" y="10"/>
                    <a:pt x="60" y="10"/>
                  </a:cubicBezTo>
                  <a:cubicBezTo>
                    <a:pt x="60" y="10"/>
                    <a:pt x="61" y="10"/>
                    <a:pt x="62" y="10"/>
                  </a:cubicBezTo>
                  <a:lnTo>
                    <a:pt x="63" y="11"/>
                  </a:lnTo>
                  <a:cubicBezTo>
                    <a:pt x="64" y="11"/>
                    <a:pt x="64" y="11"/>
                    <a:pt x="64" y="10"/>
                  </a:cubicBezTo>
                  <a:cubicBezTo>
                    <a:pt x="64" y="10"/>
                    <a:pt x="64" y="10"/>
                    <a:pt x="65" y="10"/>
                  </a:cubicBezTo>
                  <a:cubicBezTo>
                    <a:pt x="66" y="10"/>
                    <a:pt x="66" y="10"/>
                    <a:pt x="67" y="10"/>
                  </a:cubicBezTo>
                  <a:cubicBezTo>
                    <a:pt x="67" y="10"/>
                    <a:pt x="68" y="9"/>
                    <a:pt x="69" y="9"/>
                  </a:cubicBezTo>
                  <a:cubicBezTo>
                    <a:pt x="69" y="9"/>
                    <a:pt x="70" y="9"/>
                    <a:pt x="70" y="9"/>
                  </a:cubicBezTo>
                  <a:cubicBezTo>
                    <a:pt x="71" y="9"/>
                    <a:pt x="72" y="9"/>
                    <a:pt x="73" y="9"/>
                  </a:cubicBezTo>
                  <a:cubicBezTo>
                    <a:pt x="74" y="14"/>
                    <a:pt x="74" y="20"/>
                    <a:pt x="75" y="25"/>
                  </a:cubicBezTo>
                  <a:cubicBezTo>
                    <a:pt x="74"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0" y="26"/>
                    <a:pt x="70" y="26"/>
                    <a:pt x="70" y="25"/>
                  </a:cubicBezTo>
                  <a:cubicBezTo>
                    <a:pt x="70" y="25"/>
                    <a:pt x="70" y="25"/>
                    <a:pt x="69" y="25"/>
                  </a:cubicBezTo>
                  <a:cubicBezTo>
                    <a:pt x="69" y="26"/>
                    <a:pt x="69" y="27"/>
                    <a:pt x="70" y="27"/>
                  </a:cubicBezTo>
                  <a:cubicBezTo>
                    <a:pt x="70" y="28"/>
                    <a:pt x="71" y="28"/>
                    <a:pt x="71" y="29"/>
                  </a:cubicBezTo>
                  <a:cubicBezTo>
                    <a:pt x="72" y="29"/>
                    <a:pt x="73" y="29"/>
                    <a:pt x="73" y="28"/>
                  </a:cubicBezTo>
                  <a:cubicBezTo>
                    <a:pt x="74" y="28"/>
                    <a:pt x="75" y="28"/>
                    <a:pt x="75" y="28"/>
                  </a:cubicBezTo>
                  <a:cubicBezTo>
                    <a:pt x="76" y="31"/>
                    <a:pt x="76" y="34"/>
                    <a:pt x="77" y="37"/>
                  </a:cubicBezTo>
                  <a:cubicBezTo>
                    <a:pt x="77" y="40"/>
                    <a:pt x="77" y="42"/>
                    <a:pt x="78" y="45"/>
                  </a:cubicBezTo>
                  <a:cubicBezTo>
                    <a:pt x="78" y="47"/>
                    <a:pt x="78" y="48"/>
                    <a:pt x="78" y="49"/>
                  </a:cubicBezTo>
                  <a:cubicBezTo>
                    <a:pt x="79" y="51"/>
                    <a:pt x="79" y="52"/>
                    <a:pt x="79" y="54"/>
                  </a:cubicBezTo>
                  <a:cubicBezTo>
                    <a:pt x="79" y="54"/>
                    <a:pt x="79" y="55"/>
                    <a:pt x="79" y="55"/>
                  </a:cubicBezTo>
                  <a:cubicBezTo>
                    <a:pt x="79" y="56"/>
                    <a:pt x="79" y="56"/>
                    <a:pt x="79" y="57"/>
                  </a:cubicBezTo>
                  <a:cubicBezTo>
                    <a:pt x="79" y="57"/>
                    <a:pt x="79" y="58"/>
                    <a:pt x="80" y="58"/>
                  </a:cubicBezTo>
                  <a:cubicBezTo>
                    <a:pt x="80" y="59"/>
                    <a:pt x="80" y="59"/>
                    <a:pt x="80" y="60"/>
                  </a:cubicBezTo>
                  <a:cubicBezTo>
                    <a:pt x="80" y="61"/>
                    <a:pt x="80" y="63"/>
                    <a:pt x="80" y="64"/>
                  </a:cubicBezTo>
                  <a:cubicBezTo>
                    <a:pt x="81" y="65"/>
                    <a:pt x="81" y="67"/>
                    <a:pt x="81" y="68"/>
                  </a:cubicBezTo>
                  <a:cubicBezTo>
                    <a:pt x="81" y="69"/>
                    <a:pt x="81" y="69"/>
                    <a:pt x="81" y="70"/>
                  </a:cubicBezTo>
                  <a:cubicBezTo>
                    <a:pt x="81" y="70"/>
                    <a:pt x="82" y="70"/>
                    <a:pt x="82" y="71"/>
                  </a:cubicBezTo>
                  <a:cubicBezTo>
                    <a:pt x="82" y="71"/>
                    <a:pt x="82" y="72"/>
                    <a:pt x="82" y="72"/>
                  </a:cubicBezTo>
                  <a:cubicBezTo>
                    <a:pt x="82" y="73"/>
                    <a:pt x="82" y="73"/>
                    <a:pt x="82" y="73"/>
                  </a:cubicBezTo>
                  <a:cubicBezTo>
                    <a:pt x="82" y="75"/>
                    <a:pt x="82" y="77"/>
                    <a:pt x="83" y="79"/>
                  </a:cubicBezTo>
                  <a:cubicBezTo>
                    <a:pt x="83" y="81"/>
                    <a:pt x="83"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6" y="93"/>
                  </a:cubicBezTo>
                  <a:cubicBezTo>
                    <a:pt x="87" y="89"/>
                    <a:pt x="87" y="85"/>
                    <a:pt x="88" y="81"/>
                  </a:cubicBezTo>
                  <a:cubicBezTo>
                    <a:pt x="88" y="77"/>
                    <a:pt x="88"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0"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1" y="54"/>
                  </a:cubicBezTo>
                  <a:cubicBezTo>
                    <a:pt x="92" y="53"/>
                    <a:pt x="91" y="53"/>
                    <a:pt x="91" y="53"/>
                  </a:cubicBezTo>
                  <a:cubicBezTo>
                    <a:pt x="91" y="53"/>
                    <a:pt x="91" y="53"/>
                    <a:pt x="91" y="52"/>
                  </a:cubicBezTo>
                  <a:cubicBezTo>
                    <a:pt x="91" y="49"/>
                    <a:pt x="92" y="46"/>
                    <a:pt x="92" y="42"/>
                  </a:cubicBezTo>
                  <a:cubicBezTo>
                    <a:pt x="93" y="38"/>
                    <a:pt x="94" y="34"/>
                    <a:pt x="94" y="31"/>
                  </a:cubicBezTo>
                  <a:cubicBezTo>
                    <a:pt x="95" y="31"/>
                    <a:pt x="95" y="31"/>
                    <a:pt x="95" y="31"/>
                  </a:cubicBezTo>
                  <a:cubicBezTo>
                    <a:pt x="95" y="32"/>
                    <a:pt x="95" y="32"/>
                    <a:pt x="96" y="32"/>
                  </a:cubicBezTo>
                  <a:cubicBezTo>
                    <a:pt x="96" y="32"/>
                    <a:pt x="96" y="32"/>
                    <a:pt x="97" y="33"/>
                  </a:cubicBezTo>
                  <a:cubicBezTo>
                    <a:pt x="97" y="33"/>
                    <a:pt x="98" y="33"/>
                    <a:pt x="98" y="33"/>
                  </a:cubicBezTo>
                  <a:cubicBezTo>
                    <a:pt x="98" y="34"/>
                    <a:pt x="98" y="34"/>
                    <a:pt x="98" y="35"/>
                  </a:cubicBezTo>
                  <a:cubicBezTo>
                    <a:pt x="98" y="36"/>
                    <a:pt x="98" y="36"/>
                    <a:pt x="98" y="37"/>
                  </a:cubicBezTo>
                  <a:cubicBezTo>
                    <a:pt x="99" y="38"/>
                    <a:pt x="99" y="38"/>
                    <a:pt x="100" y="39"/>
                  </a:cubicBezTo>
                  <a:cubicBezTo>
                    <a:pt x="100" y="39"/>
                    <a:pt x="101" y="39"/>
                    <a:pt x="102" y="39"/>
                  </a:cubicBezTo>
                  <a:cubicBezTo>
                    <a:pt x="102" y="39"/>
                    <a:pt x="102" y="40"/>
                    <a:pt x="101" y="40"/>
                  </a:cubicBezTo>
                  <a:cubicBezTo>
                    <a:pt x="101" y="40"/>
                    <a:pt x="101" y="40"/>
                    <a:pt x="100" y="40"/>
                  </a:cubicBezTo>
                  <a:cubicBezTo>
                    <a:pt x="100" y="40"/>
                    <a:pt x="100" y="40"/>
                    <a:pt x="99" y="41"/>
                  </a:cubicBezTo>
                  <a:cubicBezTo>
                    <a:pt x="99" y="41"/>
                    <a:pt x="99" y="41"/>
                    <a:pt x="99" y="42"/>
                  </a:cubicBezTo>
                  <a:cubicBezTo>
                    <a:pt x="100" y="43"/>
                    <a:pt x="100" y="43"/>
                    <a:pt x="101" y="44"/>
                  </a:cubicBezTo>
                  <a:cubicBezTo>
                    <a:pt x="102" y="44"/>
                    <a:pt x="103" y="44"/>
                    <a:pt x="103" y="45"/>
                  </a:cubicBezTo>
                  <a:lnTo>
                    <a:pt x="105"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1" y="48"/>
                    <a:pt x="112" y="47"/>
                    <a:pt x="112" y="45"/>
                  </a:cubicBezTo>
                  <a:cubicBezTo>
                    <a:pt x="112" y="45"/>
                    <a:pt x="112" y="44"/>
                    <a:pt x="112" y="44"/>
                  </a:cubicBezTo>
                  <a:cubicBezTo>
                    <a:pt x="112" y="44"/>
                    <a:pt x="111" y="44"/>
                    <a:pt x="111" y="43"/>
                  </a:cubicBezTo>
                  <a:cubicBezTo>
                    <a:pt x="111" y="43"/>
                    <a:pt x="111" y="43"/>
                    <a:pt x="111" y="43"/>
                  </a:cubicBezTo>
                  <a:cubicBezTo>
                    <a:pt x="111" y="42"/>
                    <a:pt x="111" y="42"/>
                    <a:pt x="111" y="41"/>
                  </a:cubicBezTo>
                  <a:cubicBezTo>
                    <a:pt x="111" y="40"/>
                    <a:pt x="111" y="40"/>
                    <a:pt x="112" y="40"/>
                  </a:cubicBezTo>
                  <a:cubicBezTo>
                    <a:pt x="112" y="39"/>
                    <a:pt x="112" y="39"/>
                    <a:pt x="113" y="39"/>
                  </a:cubicBezTo>
                  <a:cubicBezTo>
                    <a:pt x="113" y="39"/>
                    <a:pt x="113" y="38"/>
                    <a:pt x="114" y="38"/>
                  </a:cubicBezTo>
                  <a:cubicBezTo>
                    <a:pt x="114" y="38"/>
                    <a:pt x="114" y="37"/>
                    <a:pt x="114" y="36"/>
                  </a:cubicBezTo>
                  <a:cubicBezTo>
                    <a:pt x="114" y="36"/>
                    <a:pt x="114" y="35"/>
                    <a:pt x="114" y="34"/>
                  </a:cubicBezTo>
                  <a:cubicBezTo>
                    <a:pt x="114" y="34"/>
                    <a:pt x="114" y="34"/>
                    <a:pt x="114" y="34"/>
                  </a:cubicBezTo>
                  <a:cubicBezTo>
                    <a:pt x="113" y="33"/>
                    <a:pt x="113" y="33"/>
                    <a:pt x="112" y="33"/>
                  </a:cubicBezTo>
                  <a:cubicBezTo>
                    <a:pt x="112" y="33"/>
                    <a:pt x="111" y="33"/>
                    <a:pt x="111" y="33"/>
                  </a:cubicBezTo>
                  <a:cubicBezTo>
                    <a:pt x="111" y="32"/>
                    <a:pt x="110" y="32"/>
                    <a:pt x="110" y="31"/>
                  </a:cubicBezTo>
                  <a:cubicBezTo>
                    <a:pt x="110" y="32"/>
                    <a:pt x="109" y="32"/>
                    <a:pt x="109" y="31"/>
                  </a:cubicBezTo>
                  <a:cubicBezTo>
                    <a:pt x="109" y="31"/>
                    <a:pt x="108"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0" y="23"/>
                    <a:pt x="100" y="23"/>
                    <a:pt x="100" y="23"/>
                  </a:cubicBezTo>
                  <a:cubicBezTo>
                    <a:pt x="100" y="23"/>
                    <a:pt x="100" y="23"/>
                    <a:pt x="100" y="23"/>
                  </a:cubicBezTo>
                  <a:cubicBezTo>
                    <a:pt x="99" y="23"/>
                    <a:pt x="99" y="23"/>
                    <a:pt x="99" y="23"/>
                  </a:cubicBezTo>
                  <a:cubicBezTo>
                    <a:pt x="98" y="24"/>
                    <a:pt x="98" y="24"/>
                    <a:pt x="98" y="25"/>
                  </a:cubicBezTo>
                  <a:cubicBezTo>
                    <a:pt x="97" y="26"/>
                    <a:pt x="96" y="26"/>
                    <a:pt x="95" y="26"/>
                  </a:cubicBezTo>
                  <a:cubicBezTo>
                    <a:pt x="95" y="25"/>
                    <a:pt x="95" y="24"/>
                    <a:pt x="95" y="22"/>
                  </a:cubicBezTo>
                  <a:cubicBezTo>
                    <a:pt x="95" y="21"/>
                    <a:pt x="96" y="19"/>
                    <a:pt x="96" y="18"/>
                  </a:cubicBezTo>
                  <a:cubicBezTo>
                    <a:pt x="96" y="17"/>
                    <a:pt x="96" y="17"/>
                    <a:pt x="96" y="18"/>
                  </a:cubicBezTo>
                  <a:cubicBezTo>
                    <a:pt x="97" y="18"/>
                    <a:pt x="97" y="18"/>
                    <a:pt x="97" y="18"/>
                  </a:cubicBezTo>
                  <a:cubicBezTo>
                    <a:pt x="98" y="18"/>
                    <a:pt x="99" y="17"/>
                    <a:pt x="99" y="17"/>
                  </a:cubicBezTo>
                  <a:cubicBezTo>
                    <a:pt x="99" y="16"/>
                    <a:pt x="99" y="15"/>
                    <a:pt x="99"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4" y="10"/>
                    <a:pt x="105" y="10"/>
                    <a:pt x="105" y="10"/>
                  </a:cubicBezTo>
                  <a:cubicBezTo>
                    <a:pt x="105" y="11"/>
                    <a:pt x="105" y="11"/>
                    <a:pt x="106" y="11"/>
                  </a:cubicBezTo>
                  <a:cubicBezTo>
                    <a:pt x="106" y="11"/>
                    <a:pt x="106" y="12"/>
                    <a:pt x="105" y="12"/>
                  </a:cubicBezTo>
                  <a:cubicBezTo>
                    <a:pt x="107" y="12"/>
                    <a:pt x="108" y="12"/>
                    <a:pt x="109" y="13"/>
                  </a:cubicBezTo>
                  <a:cubicBezTo>
                    <a:pt x="110" y="14"/>
                    <a:pt x="111" y="14"/>
                    <a:pt x="112" y="13"/>
                  </a:cubicBezTo>
                  <a:cubicBezTo>
                    <a:pt x="113" y="13"/>
                    <a:pt x="113"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4" y="9"/>
                    <a:pt x="125" y="9"/>
                    <a:pt x="125" y="9"/>
                  </a:cubicBezTo>
                  <a:cubicBezTo>
                    <a:pt x="125" y="9"/>
                    <a:pt x="125" y="9"/>
                    <a:pt x="126" y="9"/>
                  </a:cubicBezTo>
                  <a:cubicBezTo>
                    <a:pt x="126" y="9"/>
                    <a:pt x="126" y="10"/>
                    <a:pt x="127" y="10"/>
                  </a:cubicBezTo>
                  <a:cubicBezTo>
                    <a:pt x="127" y="9"/>
                    <a:pt x="127" y="9"/>
                    <a:pt x="127" y="8"/>
                  </a:cubicBezTo>
                  <a:cubicBezTo>
                    <a:pt x="127" y="7"/>
                    <a:pt x="127" y="7"/>
                    <a:pt x="127"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29" y="7"/>
                    <a:pt x="130" y="6"/>
                  </a:cubicBezTo>
                  <a:cubicBezTo>
                    <a:pt x="131" y="5"/>
                    <a:pt x="132" y="5"/>
                    <a:pt x="133" y="5"/>
                  </a:cubicBezTo>
                  <a:cubicBezTo>
                    <a:pt x="134" y="4"/>
                    <a:pt x="134" y="4"/>
                    <a:pt x="134" y="4"/>
                  </a:cubicBezTo>
                  <a:cubicBezTo>
                    <a:pt x="135" y="3"/>
                    <a:pt x="135" y="3"/>
                    <a:pt x="135" y="2"/>
                  </a:cubicBezTo>
                  <a:cubicBezTo>
                    <a:pt x="135" y="2"/>
                    <a:pt x="136" y="2"/>
                    <a:pt x="136" y="2"/>
                  </a:cubicBezTo>
                  <a:cubicBezTo>
                    <a:pt x="136" y="2"/>
                    <a:pt x="137" y="2"/>
                    <a:pt x="137" y="2"/>
                  </a:cubicBezTo>
                  <a:cubicBezTo>
                    <a:pt x="137" y="3"/>
                    <a:pt x="137" y="3"/>
                    <a:pt x="137" y="3"/>
                  </a:cubicBezTo>
                  <a:cubicBezTo>
                    <a:pt x="137" y="4"/>
                    <a:pt x="137" y="4"/>
                    <a:pt x="136"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0"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8"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3" y="10"/>
                    <a:pt x="133" y="11"/>
                    <a:pt x="133" y="11"/>
                  </a:cubicBezTo>
                  <a:cubicBezTo>
                    <a:pt x="133" y="12"/>
                    <a:pt x="132" y="11"/>
                    <a:pt x="132" y="11"/>
                  </a:cubicBezTo>
                  <a:cubicBezTo>
                    <a:pt x="132" y="11"/>
                    <a:pt x="132" y="11"/>
                    <a:pt x="131" y="11"/>
                  </a:cubicBezTo>
                  <a:cubicBezTo>
                    <a:pt x="131" y="11"/>
                    <a:pt x="131" y="10"/>
                    <a:pt x="131" y="10"/>
                  </a:cubicBezTo>
                  <a:cubicBezTo>
                    <a:pt x="131" y="10"/>
                    <a:pt x="130" y="10"/>
                    <a:pt x="130" y="10"/>
                  </a:cubicBezTo>
                  <a:cubicBezTo>
                    <a:pt x="130" y="10"/>
                    <a:pt x="129" y="10"/>
                    <a:pt x="129" y="10"/>
                  </a:cubicBezTo>
                  <a:cubicBezTo>
                    <a:pt x="129" y="10"/>
                    <a:pt x="129" y="10"/>
                    <a:pt x="129" y="10"/>
                  </a:cubicBezTo>
                  <a:cubicBezTo>
                    <a:pt x="129" y="11"/>
                    <a:pt x="129" y="11"/>
                    <a:pt x="129" y="12"/>
                  </a:cubicBezTo>
                  <a:cubicBezTo>
                    <a:pt x="129" y="12"/>
                    <a:pt x="129"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2" y="16"/>
                    <a:pt x="132" y="16"/>
                    <a:pt x="132" y="17"/>
                  </a:cubicBezTo>
                  <a:cubicBezTo>
                    <a:pt x="131" y="17"/>
                    <a:pt x="131" y="18"/>
                    <a:pt x="130" y="18"/>
                  </a:cubicBezTo>
                  <a:cubicBezTo>
                    <a:pt x="130" y="17"/>
                    <a:pt x="130" y="17"/>
                    <a:pt x="130" y="17"/>
                  </a:cubicBezTo>
                  <a:cubicBezTo>
                    <a:pt x="130" y="17"/>
                    <a:pt x="131" y="16"/>
                    <a:pt x="130" y="15"/>
                  </a:cubicBezTo>
                  <a:cubicBezTo>
                    <a:pt x="130" y="15"/>
                    <a:pt x="130" y="15"/>
                    <a:pt x="129" y="15"/>
                  </a:cubicBezTo>
                  <a:cubicBezTo>
                    <a:pt x="129" y="15"/>
                    <a:pt x="128" y="15"/>
                    <a:pt x="128" y="15"/>
                  </a:cubicBezTo>
                  <a:lnTo>
                    <a:pt x="128" y="15"/>
                  </a:lnTo>
                  <a:cubicBezTo>
                    <a:pt x="128" y="15"/>
                    <a:pt x="127" y="15"/>
                    <a:pt x="127" y="15"/>
                  </a:cubicBezTo>
                  <a:cubicBezTo>
                    <a:pt x="126" y="15"/>
                    <a:pt x="126" y="15"/>
                    <a:pt x="126" y="16"/>
                  </a:cubicBezTo>
                  <a:cubicBezTo>
                    <a:pt x="126" y="16"/>
                    <a:pt x="126" y="16"/>
                    <a:pt x="126" y="16"/>
                  </a:cubicBezTo>
                  <a:cubicBezTo>
                    <a:pt x="127" y="16"/>
                    <a:pt x="127" y="15"/>
                    <a:pt x="127" y="16"/>
                  </a:cubicBezTo>
                  <a:cubicBezTo>
                    <a:pt x="128" y="17"/>
                    <a:pt x="128" y="17"/>
                    <a:pt x="128" y="18"/>
                  </a:cubicBezTo>
                  <a:cubicBezTo>
                    <a:pt x="129" y="19"/>
                    <a:pt x="129" y="20"/>
                    <a:pt x="129" y="21"/>
                  </a:cubicBezTo>
                  <a:cubicBezTo>
                    <a:pt x="129" y="21"/>
                    <a:pt x="129"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3" y="20"/>
                    <a:pt x="134" y="20"/>
                  </a:cubicBezTo>
                  <a:cubicBezTo>
                    <a:pt x="134" y="19"/>
                    <a:pt x="134" y="19"/>
                    <a:pt x="134" y="19"/>
                  </a:cubicBezTo>
                  <a:cubicBezTo>
                    <a:pt x="134" y="19"/>
                    <a:pt x="134" y="18"/>
                    <a:pt x="134" y="18"/>
                  </a:cubicBezTo>
                  <a:lnTo>
                    <a:pt x="133" y="18"/>
                  </a:lnTo>
                  <a:cubicBezTo>
                    <a:pt x="133" y="18"/>
                    <a:pt x="133" y="18"/>
                    <a:pt x="133" y="17"/>
                  </a:cubicBezTo>
                  <a:cubicBezTo>
                    <a:pt x="134" y="17"/>
                    <a:pt x="134"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7" y="13"/>
                    <a:pt x="138" y="13"/>
                  </a:cubicBezTo>
                  <a:cubicBezTo>
                    <a:pt x="138" y="14"/>
                    <a:pt x="138" y="15"/>
                    <a:pt x="139" y="16"/>
                  </a:cubicBezTo>
                  <a:cubicBezTo>
                    <a:pt x="139" y="16"/>
                    <a:pt x="140" y="17"/>
                    <a:pt x="141" y="17"/>
                  </a:cubicBezTo>
                  <a:cubicBezTo>
                    <a:pt x="141" y="17"/>
                    <a:pt x="141" y="17"/>
                    <a:pt x="141" y="17"/>
                  </a:cubicBezTo>
                  <a:cubicBezTo>
                    <a:pt x="141" y="17"/>
                    <a:pt x="141" y="16"/>
                    <a:pt x="141" y="16"/>
                  </a:cubicBezTo>
                  <a:cubicBezTo>
                    <a:pt x="141" y="16"/>
                    <a:pt x="140"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2"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3" y="5"/>
                  </a:cubicBezTo>
                  <a:cubicBezTo>
                    <a:pt x="144" y="5"/>
                    <a:pt x="144" y="5"/>
                    <a:pt x="144" y="6"/>
                  </a:cubicBezTo>
                  <a:cubicBezTo>
                    <a:pt x="144" y="6"/>
                    <a:pt x="144" y="7"/>
                    <a:pt x="145" y="7"/>
                  </a:cubicBezTo>
                  <a:cubicBezTo>
                    <a:pt x="145" y="7"/>
                    <a:pt x="146" y="8"/>
                    <a:pt x="146" y="8"/>
                  </a:cubicBezTo>
                  <a:cubicBezTo>
                    <a:pt x="147" y="9"/>
                    <a:pt x="147" y="9"/>
                    <a:pt x="148" y="10"/>
                  </a:cubicBezTo>
                  <a:cubicBezTo>
                    <a:pt x="147" y="10"/>
                    <a:pt x="146" y="10"/>
                    <a:pt x="145"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7" y="14"/>
                    <a:pt x="148" y="14"/>
                  </a:cubicBezTo>
                  <a:cubicBezTo>
                    <a:pt x="148" y="15"/>
                    <a:pt x="148" y="16"/>
                    <a:pt x="148" y="16"/>
                  </a:cubicBezTo>
                  <a:cubicBezTo>
                    <a:pt x="148" y="16"/>
                    <a:pt x="148" y="17"/>
                    <a:pt x="148" y="17"/>
                  </a:cubicBezTo>
                  <a:cubicBezTo>
                    <a:pt x="148" y="17"/>
                    <a:pt x="149" y="17"/>
                    <a:pt x="149" y="17"/>
                  </a:cubicBezTo>
                  <a:cubicBezTo>
                    <a:pt x="149" y="17"/>
                    <a:pt x="149" y="17"/>
                    <a:pt x="149" y="16"/>
                  </a:cubicBezTo>
                  <a:cubicBezTo>
                    <a:pt x="149" y="16"/>
                    <a:pt x="149" y="16"/>
                    <a:pt x="149" y="16"/>
                  </a:cubicBezTo>
                  <a:cubicBezTo>
                    <a:pt x="150" y="16"/>
                    <a:pt x="150" y="16"/>
                    <a:pt x="150" y="16"/>
                  </a:cubicBezTo>
                  <a:cubicBezTo>
                    <a:pt x="150" y="16"/>
                    <a:pt x="151" y="16"/>
                    <a:pt x="151" y="16"/>
                  </a:cubicBezTo>
                  <a:cubicBezTo>
                    <a:pt x="151" y="16"/>
                    <a:pt x="151" y="16"/>
                    <a:pt x="151" y="17"/>
                  </a:cubicBezTo>
                  <a:cubicBezTo>
                    <a:pt x="151" y="17"/>
                    <a:pt x="151" y="17"/>
                    <a:pt x="151"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6" y="21"/>
                    <a:pt x="156" y="20"/>
                  </a:cubicBezTo>
                  <a:cubicBezTo>
                    <a:pt x="156" y="20"/>
                    <a:pt x="156" y="19"/>
                    <a:pt x="156" y="19"/>
                  </a:cubicBezTo>
                  <a:cubicBezTo>
                    <a:pt x="156" y="19"/>
                    <a:pt x="155" y="19"/>
                    <a:pt x="154" y="19"/>
                  </a:cubicBezTo>
                  <a:cubicBezTo>
                    <a:pt x="154" y="20"/>
                    <a:pt x="154" y="20"/>
                    <a:pt x="154" y="20"/>
                  </a:cubicBezTo>
                  <a:cubicBezTo>
                    <a:pt x="154"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5" y="25"/>
                    <a:pt x="156" y="25"/>
                    <a:pt x="157" y="25"/>
                  </a:cubicBezTo>
                  <a:cubicBezTo>
                    <a:pt x="157" y="25"/>
                    <a:pt x="158" y="25"/>
                    <a:pt x="158" y="25"/>
                  </a:cubicBezTo>
                  <a:cubicBezTo>
                    <a:pt x="158" y="25"/>
                    <a:pt x="158" y="26"/>
                    <a:pt x="158" y="26"/>
                  </a:cubicBezTo>
                  <a:cubicBezTo>
                    <a:pt x="157" y="26"/>
                    <a:pt x="157" y="26"/>
                    <a:pt x="157" y="26"/>
                  </a:cubicBezTo>
                  <a:cubicBezTo>
                    <a:pt x="157" y="26"/>
                    <a:pt x="158" y="27"/>
                    <a:pt x="158"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2" y="37"/>
                    <a:pt x="163" y="36"/>
                    <a:pt x="163" y="35"/>
                  </a:cubicBezTo>
                  <a:cubicBezTo>
                    <a:pt x="163" y="35"/>
                    <a:pt x="163" y="34"/>
                    <a:pt x="164" y="34"/>
                  </a:cubicBezTo>
                  <a:cubicBezTo>
                    <a:pt x="164" y="34"/>
                    <a:pt x="165" y="35"/>
                    <a:pt x="164" y="35"/>
                  </a:cubicBezTo>
                  <a:cubicBezTo>
                    <a:pt x="164" y="36"/>
                    <a:pt x="164" y="36"/>
                    <a:pt x="164" y="37"/>
                  </a:cubicBezTo>
                  <a:cubicBezTo>
                    <a:pt x="165" y="36"/>
                    <a:pt x="166" y="36"/>
                    <a:pt x="167" y="36"/>
                  </a:cubicBezTo>
                  <a:cubicBezTo>
                    <a:pt x="168" y="36"/>
                    <a:pt x="169" y="36"/>
                    <a:pt x="170" y="36"/>
                  </a:cubicBezTo>
                  <a:cubicBezTo>
                    <a:pt x="170" y="37"/>
                    <a:pt x="169"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0" y="45"/>
                  </a:cubicBezTo>
                  <a:cubicBezTo>
                    <a:pt x="160" y="45"/>
                    <a:pt x="161" y="46"/>
                    <a:pt x="162" y="45"/>
                  </a:cubicBezTo>
                  <a:cubicBezTo>
                    <a:pt x="161" y="47"/>
                    <a:pt x="160"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0" y="49"/>
                    <a:pt x="161" y="48"/>
                    <a:pt x="162" y="48"/>
                  </a:cubicBezTo>
                  <a:cubicBezTo>
                    <a:pt x="163" y="48"/>
                    <a:pt x="164" y="48"/>
                    <a:pt x="165" y="48"/>
                  </a:cubicBezTo>
                  <a:cubicBezTo>
                    <a:pt x="165" y="48"/>
                    <a:pt x="164" y="47"/>
                    <a:pt x="164" y="47"/>
                  </a:cubicBezTo>
                  <a:cubicBezTo>
                    <a:pt x="164" y="47"/>
                    <a:pt x="164" y="47"/>
                    <a:pt x="164" y="47"/>
                  </a:cubicBezTo>
                  <a:cubicBezTo>
                    <a:pt x="163" y="46"/>
                    <a:pt x="163" y="46"/>
                    <a:pt x="163" y="46"/>
                  </a:cubicBezTo>
                  <a:cubicBezTo>
                    <a:pt x="162"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4" y="47"/>
                    <a:pt x="164"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69" y="59"/>
                    <a:pt x="169" y="59"/>
                  </a:cubicBezTo>
                  <a:cubicBezTo>
                    <a:pt x="169" y="59"/>
                    <a:pt x="169" y="59"/>
                    <a:pt x="169" y="59"/>
                  </a:cubicBezTo>
                  <a:cubicBezTo>
                    <a:pt x="168"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8" y="171"/>
                    <a:pt x="169" y="171"/>
                    <a:pt x="170" y="172"/>
                  </a:cubicBezTo>
                  <a:cubicBezTo>
                    <a:pt x="170" y="177"/>
                    <a:pt x="170" y="183"/>
                    <a:pt x="170" y="189"/>
                  </a:cubicBezTo>
                  <a:cubicBezTo>
                    <a:pt x="170" y="189"/>
                    <a:pt x="169"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5" y="192"/>
                    <a:pt x="165" y="192"/>
                  </a:cubicBezTo>
                  <a:cubicBezTo>
                    <a:pt x="165" y="192"/>
                    <a:pt x="164" y="192"/>
                    <a:pt x="163"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1" y="195"/>
                    <a:pt x="161" y="195"/>
                  </a:cubicBezTo>
                  <a:cubicBezTo>
                    <a:pt x="161" y="195"/>
                    <a:pt x="161" y="195"/>
                    <a:pt x="161" y="195"/>
                  </a:cubicBezTo>
                  <a:cubicBezTo>
                    <a:pt x="161" y="194"/>
                    <a:pt x="161" y="194"/>
                    <a:pt x="161" y="194"/>
                  </a:cubicBezTo>
                  <a:lnTo>
                    <a:pt x="162" y="194"/>
                  </a:lnTo>
                  <a:lnTo>
                    <a:pt x="161" y="192"/>
                  </a:lnTo>
                  <a:cubicBezTo>
                    <a:pt x="160" y="192"/>
                    <a:pt x="160" y="192"/>
                    <a:pt x="159"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1" y="192"/>
                  </a:cubicBezTo>
                  <a:cubicBezTo>
                    <a:pt x="151" y="192"/>
                    <a:pt x="150" y="192"/>
                    <a:pt x="149" y="192"/>
                  </a:cubicBezTo>
                  <a:cubicBezTo>
                    <a:pt x="149" y="192"/>
                    <a:pt x="149" y="193"/>
                    <a:pt x="148" y="193"/>
                  </a:cubicBezTo>
                  <a:cubicBezTo>
                    <a:pt x="148" y="194"/>
                    <a:pt x="147" y="195"/>
                    <a:pt x="148" y="196"/>
                  </a:cubicBezTo>
                  <a:cubicBezTo>
                    <a:pt x="147" y="196"/>
                    <a:pt x="146" y="197"/>
                    <a:pt x="145" y="197"/>
                  </a:cubicBezTo>
                  <a:cubicBezTo>
                    <a:pt x="145" y="196"/>
                    <a:pt x="144" y="197"/>
                    <a:pt x="143" y="197"/>
                  </a:cubicBezTo>
                  <a:cubicBezTo>
                    <a:pt x="143" y="197"/>
                    <a:pt x="143" y="197"/>
                    <a:pt x="143" y="198"/>
                  </a:cubicBezTo>
                  <a:cubicBezTo>
                    <a:pt x="144" y="198"/>
                    <a:pt x="144" y="198"/>
                    <a:pt x="144" y="198"/>
                  </a:cubicBezTo>
                  <a:cubicBezTo>
                    <a:pt x="144" y="198"/>
                    <a:pt x="144" y="198"/>
                    <a:pt x="144" y="199"/>
                  </a:cubicBezTo>
                  <a:cubicBezTo>
                    <a:pt x="144" y="199"/>
                    <a:pt x="144" y="199"/>
                    <a:pt x="144" y="199"/>
                  </a:cubicBezTo>
                  <a:cubicBezTo>
                    <a:pt x="144" y="200"/>
                    <a:pt x="143" y="199"/>
                    <a:pt x="143" y="199"/>
                  </a:cubicBezTo>
                  <a:cubicBezTo>
                    <a:pt x="143" y="199"/>
                    <a:pt x="143" y="199"/>
                    <a:pt x="143" y="198"/>
                  </a:cubicBezTo>
                  <a:cubicBezTo>
                    <a:pt x="143" y="198"/>
                    <a:pt x="142"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1" y="204"/>
                    <a:pt x="142" y="204"/>
                    <a:pt x="142" y="204"/>
                  </a:cubicBezTo>
                  <a:cubicBezTo>
                    <a:pt x="142" y="203"/>
                    <a:pt x="143" y="203"/>
                    <a:pt x="143" y="203"/>
                  </a:cubicBezTo>
                  <a:cubicBezTo>
                    <a:pt x="143" y="203"/>
                    <a:pt x="144" y="203"/>
                    <a:pt x="144" y="203"/>
                  </a:cubicBezTo>
                  <a:cubicBezTo>
                    <a:pt x="144" y="204"/>
                    <a:pt x="144" y="205"/>
                    <a:pt x="144" y="205"/>
                  </a:cubicBezTo>
                  <a:cubicBezTo>
                    <a:pt x="144" y="205"/>
                    <a:pt x="144" y="205"/>
                    <a:pt x="143" y="205"/>
                  </a:cubicBezTo>
                  <a:cubicBezTo>
                    <a:pt x="143" y="205"/>
                    <a:pt x="143" y="205"/>
                    <a:pt x="142"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7"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0" y="210"/>
                    <a:pt x="140" y="210"/>
                  </a:cubicBezTo>
                  <a:cubicBezTo>
                    <a:pt x="139" y="211"/>
                    <a:pt x="138" y="211"/>
                    <a:pt x="137" y="211"/>
                  </a:cubicBezTo>
                  <a:cubicBezTo>
                    <a:pt x="137" y="211"/>
                    <a:pt x="137" y="211"/>
                    <a:pt x="136" y="210"/>
                  </a:cubicBezTo>
                  <a:cubicBezTo>
                    <a:pt x="136" y="210"/>
                    <a:pt x="135" y="210"/>
                    <a:pt x="135" y="211"/>
                  </a:cubicBezTo>
                  <a:cubicBezTo>
                    <a:pt x="134" y="211"/>
                    <a:pt x="134" y="212"/>
                    <a:pt x="134" y="212"/>
                  </a:cubicBezTo>
                  <a:cubicBezTo>
                    <a:pt x="134" y="213"/>
                    <a:pt x="133"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1"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1" y="177"/>
                    <a:pt x="121" y="177"/>
                    <a:pt x="122" y="176"/>
                  </a:cubicBezTo>
                  <a:cubicBezTo>
                    <a:pt x="122" y="171"/>
                    <a:pt x="122" y="165"/>
                    <a:pt x="122" y="159"/>
                  </a:cubicBezTo>
                  <a:cubicBezTo>
                    <a:pt x="122" y="153"/>
                    <a:pt x="122" y="148"/>
                    <a:pt x="122" y="143"/>
                  </a:cubicBezTo>
                  <a:cubicBezTo>
                    <a:pt x="121" y="142"/>
                    <a:pt x="121" y="142"/>
                    <a:pt x="122" y="141"/>
                  </a:cubicBezTo>
                  <a:cubicBezTo>
                    <a:pt x="122" y="141"/>
                    <a:pt x="122" y="140"/>
                    <a:pt x="122" y="140"/>
                  </a:cubicBezTo>
                  <a:cubicBezTo>
                    <a:pt x="122" y="136"/>
                    <a:pt x="122" y="133"/>
                    <a:pt x="122" y="130"/>
                  </a:cubicBezTo>
                  <a:cubicBezTo>
                    <a:pt x="122" y="126"/>
                    <a:pt x="122" y="123"/>
                    <a:pt x="122" y="120"/>
                  </a:cubicBezTo>
                  <a:cubicBezTo>
                    <a:pt x="122" y="119"/>
                    <a:pt x="122" y="119"/>
                    <a:pt x="121" y="119"/>
                  </a:cubicBezTo>
                  <a:cubicBezTo>
                    <a:pt x="121" y="118"/>
                    <a:pt x="121" y="118"/>
                    <a:pt x="122" y="117"/>
                  </a:cubicBezTo>
                  <a:cubicBezTo>
                    <a:pt x="122" y="117"/>
                    <a:pt x="122" y="117"/>
                    <a:pt x="122" y="117"/>
                  </a:cubicBezTo>
                  <a:cubicBezTo>
                    <a:pt x="122" y="117"/>
                    <a:pt x="122" y="117"/>
                    <a:pt x="122" y="117"/>
                  </a:cubicBezTo>
                  <a:cubicBezTo>
                    <a:pt x="121"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0" y="78"/>
                  </a:cubicBezTo>
                  <a:lnTo>
                    <a:pt x="120" y="78"/>
                  </a:lnTo>
                  <a:cubicBezTo>
                    <a:pt x="120" y="78"/>
                    <a:pt x="120" y="78"/>
                    <a:pt x="120" y="78"/>
                  </a:cubicBezTo>
                  <a:cubicBezTo>
                    <a:pt x="120" y="79"/>
                    <a:pt x="121" y="79"/>
                    <a:pt x="121" y="79"/>
                  </a:cubicBezTo>
                  <a:cubicBezTo>
                    <a:pt x="121" y="79"/>
                    <a:pt x="121" y="79"/>
                    <a:pt x="121" y="79"/>
                  </a:cubicBezTo>
                  <a:cubicBezTo>
                    <a:pt x="120" y="79"/>
                    <a:pt x="120" y="80"/>
                    <a:pt x="120" y="80"/>
                  </a:cubicBezTo>
                  <a:cubicBezTo>
                    <a:pt x="120" y="80"/>
                    <a:pt x="120" y="81"/>
                    <a:pt x="120" y="81"/>
                  </a:cubicBezTo>
                  <a:cubicBezTo>
                    <a:pt x="120" y="81"/>
                    <a:pt x="120" y="82"/>
                    <a:pt x="120" y="82"/>
                  </a:cubicBezTo>
                  <a:cubicBezTo>
                    <a:pt x="120" y="84"/>
                    <a:pt x="120" y="86"/>
                    <a:pt x="119" y="88"/>
                  </a:cubicBezTo>
                  <a:cubicBezTo>
                    <a:pt x="119" y="90"/>
                    <a:pt x="119" y="92"/>
                    <a:pt x="119" y="95"/>
                  </a:cubicBezTo>
                  <a:cubicBezTo>
                    <a:pt x="118"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4" y="124"/>
                  </a:cubicBezTo>
                  <a:cubicBezTo>
                    <a:pt x="114" y="124"/>
                    <a:pt x="114" y="125"/>
                    <a:pt x="114" y="125"/>
                  </a:cubicBezTo>
                  <a:cubicBezTo>
                    <a:pt x="114" y="127"/>
                    <a:pt x="114" y="128"/>
                    <a:pt x="114" y="130"/>
                  </a:cubicBezTo>
                  <a:cubicBezTo>
                    <a:pt x="114" y="131"/>
                    <a:pt x="113" y="132"/>
                    <a:pt x="113" y="134"/>
                  </a:cubicBezTo>
                  <a:cubicBezTo>
                    <a:pt x="113" y="135"/>
                    <a:pt x="113" y="137"/>
                    <a:pt x="113" y="138"/>
                  </a:cubicBezTo>
                  <a:cubicBezTo>
                    <a:pt x="112"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09" y="159"/>
                    <a:pt x="109" y="159"/>
                    <a:pt x="110" y="160"/>
                  </a:cubicBezTo>
                  <a:cubicBezTo>
                    <a:pt x="110" y="160"/>
                    <a:pt x="110" y="161"/>
                    <a:pt x="110" y="161"/>
                  </a:cubicBezTo>
                  <a:cubicBezTo>
                    <a:pt x="109"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8"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6" y="213"/>
                    <a:pt x="82" y="213"/>
                  </a:cubicBezTo>
                  <a:cubicBezTo>
                    <a:pt x="82" y="212"/>
                    <a:pt x="82" y="212"/>
                    <a:pt x="82" y="212"/>
                  </a:cubicBezTo>
                  <a:cubicBezTo>
                    <a:pt x="82" y="211"/>
                    <a:pt x="82" y="211"/>
                    <a:pt x="82" y="211"/>
                  </a:cubicBezTo>
                  <a:cubicBezTo>
                    <a:pt x="82" y="210"/>
                    <a:pt x="82" y="210"/>
                    <a:pt x="81"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5" y="213"/>
                    <a:pt x="76" y="212"/>
                  </a:cubicBezTo>
                  <a:cubicBezTo>
                    <a:pt x="76" y="212"/>
                    <a:pt x="76" y="212"/>
                    <a:pt x="76" y="212"/>
                  </a:cubicBezTo>
                  <a:cubicBezTo>
                    <a:pt x="75"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8"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6" y="204"/>
                  </a:cubicBezTo>
                  <a:cubicBezTo>
                    <a:pt x="66" y="202"/>
                    <a:pt x="66" y="201"/>
                    <a:pt x="66" y="199"/>
                  </a:cubicBezTo>
                  <a:cubicBezTo>
                    <a:pt x="66" y="197"/>
                    <a:pt x="66" y="196"/>
                    <a:pt x="66" y="194"/>
                  </a:cubicBezTo>
                  <a:cubicBezTo>
                    <a:pt x="65"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0" y="161"/>
                  </a:cubicBezTo>
                  <a:cubicBezTo>
                    <a:pt x="60" y="161"/>
                    <a:pt x="60" y="160"/>
                    <a:pt x="60" y="160"/>
                  </a:cubicBezTo>
                  <a:cubicBezTo>
                    <a:pt x="61" y="159"/>
                    <a:pt x="61" y="159"/>
                    <a:pt x="60"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5"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3"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2" y="195"/>
                    <a:pt x="43" y="196"/>
                    <a:pt x="42" y="196"/>
                  </a:cubicBezTo>
                  <a:cubicBezTo>
                    <a:pt x="42" y="196"/>
                    <a:pt x="41" y="197"/>
                    <a:pt x="41" y="197"/>
                  </a:cubicBezTo>
                  <a:cubicBezTo>
                    <a:pt x="40" y="197"/>
                    <a:pt x="40" y="197"/>
                    <a:pt x="39" y="197"/>
                  </a:cubicBezTo>
                  <a:cubicBezTo>
                    <a:pt x="38" y="197"/>
                    <a:pt x="38" y="198"/>
                    <a:pt x="38" y="198"/>
                  </a:cubicBezTo>
                  <a:cubicBezTo>
                    <a:pt x="38" y="198"/>
                    <a:pt x="39" y="198"/>
                    <a:pt x="39" y="199"/>
                  </a:cubicBezTo>
                  <a:cubicBezTo>
                    <a:pt x="39" y="199"/>
                    <a:pt x="39" y="199"/>
                    <a:pt x="39" y="199"/>
                  </a:cubicBezTo>
                  <a:cubicBezTo>
                    <a:pt x="40" y="200"/>
                    <a:pt x="40" y="200"/>
                    <a:pt x="40" y="201"/>
                  </a:cubicBezTo>
                  <a:cubicBezTo>
                    <a:pt x="38" y="201"/>
                    <a:pt x="37" y="200"/>
                    <a:pt x="37" y="199"/>
                  </a:cubicBezTo>
                  <a:cubicBezTo>
                    <a:pt x="36" y="199"/>
                    <a:pt x="35"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7"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0"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5" y="201"/>
                    <a:pt x="5" y="202"/>
                    <a:pt x="4" y="202"/>
                  </a:cubicBezTo>
                  <a:cubicBezTo>
                    <a:pt x="4" y="203"/>
                    <a:pt x="4" y="204"/>
                    <a:pt x="4" y="205"/>
                  </a:cubicBezTo>
                  <a:cubicBezTo>
                    <a:pt x="5" y="205"/>
                    <a:pt x="5" y="205"/>
                    <a:pt x="5"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1"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1"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4" y="28"/>
                    <a:pt x="5" y="27"/>
                    <a:pt x="5" y="26"/>
                  </a:cubicBezTo>
                  <a:cubicBezTo>
                    <a:pt x="4"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1"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2" y="8"/>
                    <a:pt x="3" y="8"/>
                    <a:pt x="3" y="8"/>
                  </a:cubicBezTo>
                  <a:cubicBezTo>
                    <a:pt x="3" y="8"/>
                    <a:pt x="3"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0" y="5"/>
                    <a:pt x="1" y="5"/>
                  </a:cubicBezTo>
                  <a:cubicBezTo>
                    <a:pt x="1" y="5"/>
                    <a:pt x="1" y="5"/>
                    <a:pt x="2" y="5"/>
                  </a:cubicBezTo>
                  <a:cubicBezTo>
                    <a:pt x="2" y="5"/>
                    <a:pt x="2" y="5"/>
                    <a:pt x="2" y="5"/>
                  </a:cubicBezTo>
                  <a:cubicBezTo>
                    <a:pt x="3" y="4"/>
                    <a:pt x="3" y="4"/>
                    <a:pt x="3" y="4"/>
                  </a:cubicBezTo>
                  <a:cubicBezTo>
                    <a:pt x="4" y="4"/>
                    <a:pt x="4" y="3"/>
                    <a:pt x="3" y="2"/>
                  </a:cubicBezTo>
                  <a:cubicBezTo>
                    <a:pt x="3" y="2"/>
                    <a:pt x="3" y="2"/>
                    <a:pt x="3" y="2"/>
                  </a:cubicBezTo>
                  <a:cubicBezTo>
                    <a:pt x="2" y="2"/>
                    <a:pt x="2" y="2"/>
                    <a:pt x="2" y="2"/>
                  </a:cubicBezTo>
                  <a:cubicBezTo>
                    <a:pt x="2" y="2"/>
                    <a:pt x="1" y="2"/>
                    <a:pt x="1" y="2"/>
                  </a:cubicBezTo>
                  <a:cubicBezTo>
                    <a:pt x="1" y="2"/>
                    <a:pt x="0" y="2"/>
                    <a:pt x="0" y="2"/>
                  </a:cubicBezTo>
                  <a:cubicBezTo>
                    <a:pt x="0" y="1"/>
                    <a:pt x="1" y="1"/>
                    <a:pt x="2" y="1"/>
                  </a:cubicBezTo>
                  <a:cubicBezTo>
                    <a:pt x="4" y="1"/>
                    <a:pt x="5" y="1"/>
                    <a:pt x="6" y="1"/>
                  </a:cubicBezTo>
                  <a:cubicBezTo>
                    <a:pt x="7" y="1"/>
                    <a:pt x="7"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6" y="6"/>
                    <a:pt x="7" y="6"/>
                  </a:cubicBezTo>
                  <a:cubicBezTo>
                    <a:pt x="7" y="6"/>
                    <a:pt x="8" y="6"/>
                    <a:pt x="8" y="6"/>
                  </a:cubicBezTo>
                  <a:cubicBezTo>
                    <a:pt x="9" y="6"/>
                    <a:pt x="10" y="6"/>
                    <a:pt x="10" y="6"/>
                  </a:cubicBezTo>
                  <a:cubicBezTo>
                    <a:pt x="10"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7"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1" y="10"/>
                    <a:pt x="21" y="10"/>
                  </a:cubicBezTo>
                  <a:cubicBezTo>
                    <a:pt x="22" y="11"/>
                    <a:pt x="22" y="11"/>
                    <a:pt x="22" y="11"/>
                  </a:cubicBezTo>
                  <a:cubicBezTo>
                    <a:pt x="23" y="11"/>
                    <a:pt x="23" y="12"/>
                    <a:pt x="24" y="12"/>
                  </a:cubicBezTo>
                  <a:cubicBezTo>
                    <a:pt x="24" y="12"/>
                    <a:pt x="25" y="13"/>
                    <a:pt x="25"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3" y="14"/>
                    <a:pt x="34" y="14"/>
                    <a:pt x="34" y="14"/>
                  </a:cubicBezTo>
                  <a:cubicBezTo>
                    <a:pt x="34" y="14"/>
                    <a:pt x="35" y="14"/>
                    <a:pt x="35" y="14"/>
                  </a:cubicBezTo>
                  <a:cubicBezTo>
                    <a:pt x="36" y="14"/>
                    <a:pt x="36" y="14"/>
                    <a:pt x="36" y="14"/>
                  </a:cubicBezTo>
                  <a:cubicBezTo>
                    <a:pt x="37" y="14"/>
                    <a:pt x="37" y="14"/>
                    <a:pt x="38" y="13"/>
                  </a:cubicBezTo>
                  <a:cubicBezTo>
                    <a:pt x="38" y="13"/>
                    <a:pt x="38" y="12"/>
                    <a:pt x="38" y="12"/>
                  </a:cubicBezTo>
                  <a:cubicBezTo>
                    <a:pt x="38" y="11"/>
                    <a:pt x="38" y="11"/>
                    <a:pt x="39" y="10"/>
                  </a:cubicBezTo>
                  <a:cubicBezTo>
                    <a:pt x="39" y="10"/>
                    <a:pt x="40" y="10"/>
                    <a:pt x="41" y="10"/>
                  </a:cubicBezTo>
                  <a:cubicBezTo>
                    <a:pt x="41" y="10"/>
                    <a:pt x="40"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5"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0"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5" y="10"/>
                    <a:pt x="35" y="10"/>
                  </a:cubicBezTo>
                  <a:cubicBezTo>
                    <a:pt x="35" y="10"/>
                    <a:pt x="35" y="9"/>
                    <a:pt x="35" y="9"/>
                  </a:cubicBezTo>
                  <a:cubicBezTo>
                    <a:pt x="34"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2"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1" y="2"/>
                  </a:cubicBezTo>
                  <a:cubicBezTo>
                    <a:pt x="51" y="1"/>
                    <a:pt x="51" y="1"/>
                    <a:pt x="51" y="1"/>
                  </a:cubicBezTo>
                  <a:cubicBezTo>
                    <a:pt x="52" y="1"/>
                    <a:pt x="53" y="1"/>
                    <a:pt x="53" y="1"/>
                  </a:cubicBezTo>
                  <a:cubicBezTo>
                    <a:pt x="54" y="1"/>
                    <a:pt x="54" y="1"/>
                    <a:pt x="55" y="1"/>
                  </a:cubicBezTo>
                  <a:cubicBezTo>
                    <a:pt x="55" y="1"/>
                    <a:pt x="55" y="1"/>
                    <a:pt x="56" y="2"/>
                  </a:cubicBezTo>
                  <a:cubicBezTo>
                    <a:pt x="56" y="2"/>
                    <a:pt x="56" y="2"/>
                    <a:pt x="57" y="2"/>
                  </a:cubicBezTo>
                  <a:cubicBezTo>
                    <a:pt x="57" y="2"/>
                    <a:pt x="57"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1" y="3"/>
                    <a:pt x="72" y="4"/>
                    <a:pt x="72" y="4"/>
                  </a:cubicBezTo>
                  <a:cubicBezTo>
                    <a:pt x="72" y="5"/>
                    <a:pt x="72" y="6"/>
                    <a:pt x="73" y="7"/>
                  </a:cubicBezTo>
                  <a:cubicBezTo>
                    <a:pt x="71" y="7"/>
                    <a:pt x="70" y="7"/>
                    <a:pt x="69"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0"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3" y="211"/>
                  </a:cubicBezTo>
                  <a:cubicBezTo>
                    <a:pt x="144" y="211"/>
                    <a:pt x="144" y="212"/>
                    <a:pt x="144"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7" y="208"/>
                    <a:pt x="147" y="208"/>
                  </a:cubicBezTo>
                  <a:cubicBezTo>
                    <a:pt x="147" y="208"/>
                    <a:pt x="147" y="208"/>
                    <a:pt x="147" y="209"/>
                  </a:cubicBezTo>
                  <a:cubicBezTo>
                    <a:pt x="147" y="209"/>
                    <a:pt x="147"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39"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2" y="208"/>
                    <a:pt x="13" y="207"/>
                    <a:pt x="12"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6"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4"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2" y="204"/>
                    <a:pt x="32" y="204"/>
                  </a:cubicBezTo>
                  <a:cubicBezTo>
                    <a:pt x="32" y="205"/>
                    <a:pt x="32" y="205"/>
                    <a:pt x="32" y="205"/>
                  </a:cubicBezTo>
                  <a:cubicBezTo>
                    <a:pt x="32" y="205"/>
                    <a:pt x="32"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6"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9"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0"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2" y="202"/>
                    <a:pt x="152" y="202"/>
                  </a:cubicBezTo>
                  <a:cubicBezTo>
                    <a:pt x="153" y="202"/>
                    <a:pt x="153" y="202"/>
                    <a:pt x="153" y="203"/>
                  </a:cubicBezTo>
                  <a:cubicBezTo>
                    <a:pt x="154" y="203"/>
                    <a:pt x="154" y="203"/>
                    <a:pt x="154" y="203"/>
                  </a:cubicBezTo>
                  <a:cubicBezTo>
                    <a:pt x="154" y="203"/>
                    <a:pt x="154" y="203"/>
                    <a:pt x="155" y="203"/>
                  </a:cubicBezTo>
                  <a:cubicBezTo>
                    <a:pt x="155" y="203"/>
                    <a:pt x="155" y="202"/>
                    <a:pt x="155" y="202"/>
                  </a:cubicBezTo>
                  <a:close/>
                  <a:moveTo>
                    <a:pt x="10" y="203"/>
                  </a:moveTo>
                  <a:cubicBezTo>
                    <a:pt x="10" y="203"/>
                    <a:pt x="10" y="203"/>
                    <a:pt x="10"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1" y="202"/>
                    <a:pt x="161" y="202"/>
                  </a:cubicBezTo>
                  <a:close/>
                  <a:moveTo>
                    <a:pt x="41" y="203"/>
                  </a:moveTo>
                  <a:cubicBezTo>
                    <a:pt x="41" y="203"/>
                    <a:pt x="41" y="203"/>
                    <a:pt x="42" y="203"/>
                  </a:cubicBezTo>
                  <a:cubicBezTo>
                    <a:pt x="42" y="203"/>
                    <a:pt x="42" y="203"/>
                    <a:pt x="43" y="203"/>
                  </a:cubicBezTo>
                  <a:cubicBezTo>
                    <a:pt x="43" y="203"/>
                    <a:pt x="43" y="203"/>
                    <a:pt x="44" y="203"/>
                  </a:cubicBezTo>
                  <a:cubicBezTo>
                    <a:pt x="44" y="203"/>
                    <a:pt x="44" y="203"/>
                    <a:pt x="44" y="202"/>
                  </a:cubicBezTo>
                  <a:cubicBezTo>
                    <a:pt x="43" y="202"/>
                    <a:pt x="43" y="202"/>
                    <a:pt x="43" y="202"/>
                  </a:cubicBezTo>
                  <a:cubicBezTo>
                    <a:pt x="43" y="202"/>
                    <a:pt x="42" y="202"/>
                    <a:pt x="42" y="202"/>
                  </a:cubicBezTo>
                  <a:cubicBezTo>
                    <a:pt x="42" y="201"/>
                    <a:pt x="42" y="201"/>
                    <a:pt x="42" y="201"/>
                  </a:cubicBezTo>
                  <a:cubicBezTo>
                    <a:pt x="42" y="201"/>
                    <a:pt x="41" y="201"/>
                    <a:pt x="41" y="201"/>
                  </a:cubicBezTo>
                  <a:cubicBezTo>
                    <a:pt x="41" y="201"/>
                    <a:pt x="41" y="202"/>
                    <a:pt x="40"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0" y="199"/>
                  </a:moveTo>
                  <a:cubicBezTo>
                    <a:pt x="150" y="199"/>
                    <a:pt x="150" y="199"/>
                    <a:pt x="150" y="199"/>
                  </a:cubicBezTo>
                  <a:cubicBezTo>
                    <a:pt x="150" y="199"/>
                    <a:pt x="150" y="200"/>
                    <a:pt x="150" y="200"/>
                  </a:cubicBezTo>
                  <a:cubicBezTo>
                    <a:pt x="150" y="200"/>
                    <a:pt x="150" y="200"/>
                    <a:pt x="150" y="200"/>
                  </a:cubicBezTo>
                  <a:cubicBezTo>
                    <a:pt x="151" y="200"/>
                    <a:pt x="151" y="200"/>
                    <a:pt x="150" y="199"/>
                  </a:cubicBezTo>
                  <a:close/>
                  <a:moveTo>
                    <a:pt x="48" y="199"/>
                  </a:moveTo>
                  <a:cubicBezTo>
                    <a:pt x="48" y="199"/>
                    <a:pt x="47" y="199"/>
                    <a:pt x="47" y="199"/>
                  </a:cubicBezTo>
                  <a:cubicBezTo>
                    <a:pt x="47" y="200"/>
                    <a:pt x="47" y="200"/>
                    <a:pt x="47" y="200"/>
                  </a:cubicBezTo>
                  <a:cubicBezTo>
                    <a:pt x="47" y="200"/>
                    <a:pt x="47"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6" y="200"/>
                    <a:pt x="146" y="200"/>
                    <a:pt x="147" y="200"/>
                  </a:cubicBezTo>
                  <a:cubicBezTo>
                    <a:pt x="147" y="200"/>
                    <a:pt x="148" y="199"/>
                    <a:pt x="148" y="199"/>
                  </a:cubicBezTo>
                  <a:cubicBezTo>
                    <a:pt x="147" y="199"/>
                    <a:pt x="146" y="199"/>
                    <a:pt x="146" y="200"/>
                  </a:cubicBezTo>
                  <a:cubicBezTo>
                    <a:pt x="146" y="200"/>
                    <a:pt x="145" y="200"/>
                    <a:pt x="145" y="201"/>
                  </a:cubicBezTo>
                  <a:close/>
                  <a:moveTo>
                    <a:pt x="152"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3" y="199"/>
                  </a:cubicBezTo>
                  <a:cubicBezTo>
                    <a:pt x="153" y="199"/>
                    <a:pt x="153" y="200"/>
                    <a:pt x="152" y="200"/>
                  </a:cubicBezTo>
                  <a:close/>
                  <a:moveTo>
                    <a:pt x="42" y="199"/>
                  </a:moveTo>
                  <a:cubicBezTo>
                    <a:pt x="42" y="199"/>
                    <a:pt x="43" y="199"/>
                    <a:pt x="43" y="199"/>
                  </a:cubicBezTo>
                  <a:cubicBezTo>
                    <a:pt x="44" y="199"/>
                    <a:pt x="44"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69"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8" y="199"/>
                    <a:pt x="168" y="199"/>
                    <a:pt x="168" y="199"/>
                  </a:cubicBezTo>
                  <a:close/>
                  <a:moveTo>
                    <a:pt x="161"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1"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8" y="196"/>
                    <a:pt x="169" y="195"/>
                    <a:pt x="169" y="195"/>
                  </a:cubicBezTo>
                  <a:cubicBezTo>
                    <a:pt x="170" y="194"/>
                    <a:pt x="170" y="194"/>
                    <a:pt x="170" y="193"/>
                  </a:cubicBezTo>
                  <a:cubicBezTo>
                    <a:pt x="169" y="193"/>
                    <a:pt x="168" y="193"/>
                    <a:pt x="168" y="194"/>
                  </a:cubicBezTo>
                  <a:cubicBezTo>
                    <a:pt x="168" y="194"/>
                    <a:pt x="168" y="195"/>
                    <a:pt x="168" y="196"/>
                  </a:cubicBezTo>
                  <a:close/>
                  <a:moveTo>
                    <a:pt x="157" y="193"/>
                  </a:moveTo>
                  <a:cubicBezTo>
                    <a:pt x="157" y="193"/>
                    <a:pt x="157" y="193"/>
                    <a:pt x="156"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5" y="197"/>
                    <a:pt x="156" y="197"/>
                  </a:cubicBezTo>
                  <a:cubicBezTo>
                    <a:pt x="157" y="196"/>
                    <a:pt x="157" y="196"/>
                    <a:pt x="156" y="195"/>
                  </a:cubicBezTo>
                  <a:cubicBezTo>
                    <a:pt x="156" y="195"/>
                    <a:pt x="155" y="194"/>
                    <a:pt x="155" y="193"/>
                  </a:cubicBezTo>
                  <a:cubicBezTo>
                    <a:pt x="155" y="193"/>
                    <a:pt x="155" y="193"/>
                    <a:pt x="155" y="193"/>
                  </a:cubicBezTo>
                  <a:cubicBezTo>
                    <a:pt x="154" y="193"/>
                    <a:pt x="154" y="193"/>
                    <a:pt x="154" y="193"/>
                  </a:cubicBezTo>
                  <a:cubicBezTo>
                    <a:pt x="154" y="194"/>
                    <a:pt x="154" y="194"/>
                    <a:pt x="154" y="194"/>
                  </a:cubicBezTo>
                  <a:cubicBezTo>
                    <a:pt x="153"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5" y="48"/>
                  </a:moveTo>
                  <a:cubicBezTo>
                    <a:pt x="136" y="48"/>
                    <a:pt x="137" y="48"/>
                    <a:pt x="137" y="47"/>
                  </a:cubicBezTo>
                  <a:cubicBezTo>
                    <a:pt x="137" y="47"/>
                    <a:pt x="136" y="47"/>
                    <a:pt x="136" y="47"/>
                  </a:cubicBezTo>
                  <a:cubicBezTo>
                    <a:pt x="135" y="47"/>
                    <a:pt x="135" y="47"/>
                    <a:pt x="135"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2" y="44"/>
                  </a:moveTo>
                  <a:cubicBezTo>
                    <a:pt x="164" y="44"/>
                    <a:pt x="165" y="45"/>
                    <a:pt x="165" y="45"/>
                  </a:cubicBezTo>
                  <a:cubicBezTo>
                    <a:pt x="166" y="46"/>
                    <a:pt x="167" y="47"/>
                    <a:pt x="168" y="47"/>
                  </a:cubicBezTo>
                  <a:cubicBezTo>
                    <a:pt x="168" y="47"/>
                    <a:pt x="168" y="47"/>
                    <a:pt x="168" y="47"/>
                  </a:cubicBezTo>
                  <a:cubicBezTo>
                    <a:pt x="168" y="47"/>
                    <a:pt x="168" y="47"/>
                    <a:pt x="169" y="47"/>
                  </a:cubicBezTo>
                  <a:lnTo>
                    <a:pt x="170" y="47"/>
                  </a:lnTo>
                  <a:cubicBezTo>
                    <a:pt x="170" y="47"/>
                    <a:pt x="170" y="47"/>
                    <a:pt x="170" y="46"/>
                  </a:cubicBezTo>
                  <a:cubicBezTo>
                    <a:pt x="170" y="45"/>
                    <a:pt x="170" y="45"/>
                    <a:pt x="169" y="44"/>
                  </a:cubicBezTo>
                  <a:cubicBezTo>
                    <a:pt x="169" y="44"/>
                    <a:pt x="168" y="43"/>
                    <a:pt x="168" y="43"/>
                  </a:cubicBezTo>
                  <a:cubicBezTo>
                    <a:pt x="167" y="43"/>
                    <a:pt x="167" y="43"/>
                    <a:pt x="167" y="43"/>
                  </a:cubicBezTo>
                  <a:cubicBezTo>
                    <a:pt x="166" y="44"/>
                    <a:pt x="166" y="44"/>
                    <a:pt x="165" y="44"/>
                  </a:cubicBezTo>
                  <a:cubicBezTo>
                    <a:pt x="165" y="43"/>
                    <a:pt x="165" y="43"/>
                    <a:pt x="165" y="42"/>
                  </a:cubicBezTo>
                  <a:cubicBezTo>
                    <a:pt x="165" y="42"/>
                    <a:pt x="165" y="42"/>
                    <a:pt x="164" y="42"/>
                  </a:cubicBezTo>
                  <a:cubicBezTo>
                    <a:pt x="164" y="42"/>
                    <a:pt x="164" y="42"/>
                    <a:pt x="164" y="43"/>
                  </a:cubicBezTo>
                  <a:cubicBezTo>
                    <a:pt x="163" y="43"/>
                    <a:pt x="163" y="43"/>
                    <a:pt x="163" y="43"/>
                  </a:cubicBezTo>
                  <a:cubicBezTo>
                    <a:pt x="163" y="43"/>
                    <a:pt x="163" y="43"/>
                    <a:pt x="163" y="43"/>
                  </a:cubicBezTo>
                  <a:cubicBezTo>
                    <a:pt x="162" y="43"/>
                    <a:pt x="162" y="44"/>
                    <a:pt x="162" y="44"/>
                  </a:cubicBezTo>
                  <a:close/>
                  <a:moveTo>
                    <a:pt x="168" y="42"/>
                  </a:moveTo>
                  <a:cubicBezTo>
                    <a:pt x="168" y="41"/>
                    <a:pt x="168" y="41"/>
                    <a:pt x="168" y="40"/>
                  </a:cubicBezTo>
                  <a:cubicBezTo>
                    <a:pt x="168" y="39"/>
                    <a:pt x="167" y="39"/>
                    <a:pt x="167" y="39"/>
                  </a:cubicBezTo>
                  <a:lnTo>
                    <a:pt x="167" y="41"/>
                  </a:lnTo>
                  <a:cubicBezTo>
                    <a:pt x="167" y="41"/>
                    <a:pt x="167" y="42"/>
                    <a:pt x="168" y="42"/>
                  </a:cubicBezTo>
                  <a:close/>
                  <a:moveTo>
                    <a:pt x="54" y="27"/>
                  </a:moveTo>
                  <a:cubicBezTo>
                    <a:pt x="54" y="27"/>
                    <a:pt x="54" y="27"/>
                    <a:pt x="54" y="27"/>
                  </a:cubicBezTo>
                  <a:cubicBezTo>
                    <a:pt x="53" y="27"/>
                    <a:pt x="53"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8" y="26"/>
                    <a:pt x="168" y="26"/>
                  </a:cubicBezTo>
                  <a:cubicBezTo>
                    <a:pt x="168"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5"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3" y="26"/>
                  </a:cubicBezTo>
                  <a:cubicBezTo>
                    <a:pt x="163" y="26"/>
                    <a:pt x="162" y="26"/>
                    <a:pt x="162" y="26"/>
                  </a:cubicBezTo>
                  <a:cubicBezTo>
                    <a:pt x="161" y="25"/>
                    <a:pt x="160" y="25"/>
                    <a:pt x="159" y="25"/>
                  </a:cubicBezTo>
                  <a:cubicBezTo>
                    <a:pt x="159" y="26"/>
                    <a:pt x="159" y="26"/>
                    <a:pt x="160" y="26"/>
                  </a:cubicBezTo>
                  <a:cubicBezTo>
                    <a:pt x="160" y="26"/>
                    <a:pt x="160" y="26"/>
                    <a:pt x="160"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2"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6" y="18"/>
                    <a:pt x="166" y="18"/>
                    <a:pt x="165" y="18"/>
                  </a:cubicBezTo>
                  <a:cubicBezTo>
                    <a:pt x="165" y="18"/>
                    <a:pt x="165" y="18"/>
                    <a:pt x="165" y="19"/>
                  </a:cubicBezTo>
                  <a:cubicBezTo>
                    <a:pt x="164" y="19"/>
                    <a:pt x="164" y="20"/>
                    <a:pt x="165" y="20"/>
                  </a:cubicBezTo>
                  <a:close/>
                  <a:moveTo>
                    <a:pt x="157" y="16"/>
                  </a:moveTo>
                  <a:cubicBezTo>
                    <a:pt x="157" y="16"/>
                    <a:pt x="158" y="16"/>
                    <a:pt x="158" y="16"/>
                  </a:cubicBezTo>
                  <a:cubicBezTo>
                    <a:pt x="159" y="16"/>
                    <a:pt x="159" y="16"/>
                    <a:pt x="159" y="15"/>
                  </a:cubicBezTo>
                  <a:lnTo>
                    <a:pt x="157" y="15"/>
                  </a:lnTo>
                  <a:lnTo>
                    <a:pt x="157" y="16"/>
                  </a:lnTo>
                  <a:close/>
                  <a:moveTo>
                    <a:pt x="150" y="11"/>
                  </a:moveTo>
                  <a:cubicBezTo>
                    <a:pt x="149" y="11"/>
                    <a:pt x="149" y="11"/>
                    <a:pt x="149" y="11"/>
                  </a:cubicBezTo>
                  <a:cubicBezTo>
                    <a:pt x="149" y="11"/>
                    <a:pt x="148" y="11"/>
                    <a:pt x="148" y="11"/>
                  </a:cubicBezTo>
                  <a:lnTo>
                    <a:pt x="149" y="11"/>
                  </a:lnTo>
                  <a:cubicBezTo>
                    <a:pt x="150" y="11"/>
                    <a:pt x="150" y="11"/>
                    <a:pt x="150" y="11"/>
                  </a:cubicBezTo>
                  <a:close/>
                  <a:moveTo>
                    <a:pt x="32" y="11"/>
                  </a:moveTo>
                  <a:cubicBezTo>
                    <a:pt x="33" y="11"/>
                    <a:pt x="33" y="11"/>
                    <a:pt x="34" y="11"/>
                  </a:cubicBezTo>
                  <a:cubicBezTo>
                    <a:pt x="34" y="11"/>
                    <a:pt x="34"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7"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1"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4"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8" y="6"/>
                  </a:cubicBezTo>
                  <a:lnTo>
                    <a:pt x="168" y="7"/>
                  </a:lnTo>
                  <a:cubicBezTo>
                    <a:pt x="168" y="7"/>
                    <a:pt x="169" y="7"/>
                    <a:pt x="169" y="7"/>
                  </a:cubicBezTo>
                  <a:close/>
                  <a:moveTo>
                    <a:pt x="25" y="5"/>
                  </a:moveTo>
                  <a:cubicBezTo>
                    <a:pt x="25" y="5"/>
                    <a:pt x="25" y="5"/>
                    <a:pt x="25" y="5"/>
                  </a:cubicBezTo>
                  <a:cubicBezTo>
                    <a:pt x="25" y="5"/>
                    <a:pt x="25" y="5"/>
                    <a:pt x="25" y="5"/>
                  </a:cubicBezTo>
                  <a:cubicBezTo>
                    <a:pt x="25" y="5"/>
                    <a:pt x="25" y="5"/>
                    <a:pt x="25" y="5"/>
                  </a:cubicBezTo>
                  <a:cubicBezTo>
                    <a:pt x="25" y="5"/>
                    <a:pt x="26" y="5"/>
                    <a:pt x="25"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0" y="3"/>
                    <a:pt x="150" y="3"/>
                    <a:pt x="150" y="4"/>
                  </a:cubicBezTo>
                  <a:cubicBezTo>
                    <a:pt x="149" y="4"/>
                    <a:pt x="149" y="4"/>
                    <a:pt x="148"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1" y="3"/>
                  </a:cubicBezTo>
                  <a:cubicBezTo>
                    <a:pt x="121" y="3"/>
                    <a:pt x="121" y="4"/>
                    <a:pt x="121" y="4"/>
                  </a:cubicBezTo>
                  <a:close/>
                  <a:moveTo>
                    <a:pt x="28" y="2"/>
                  </a:moveTo>
                  <a:cubicBezTo>
                    <a:pt x="28" y="3"/>
                    <a:pt x="28" y="3"/>
                    <a:pt x="28" y="4"/>
                  </a:cubicBezTo>
                  <a:cubicBezTo>
                    <a:pt x="29" y="4"/>
                    <a:pt x="29" y="4"/>
                    <a:pt x="29" y="4"/>
                  </a:cubicBezTo>
                  <a:cubicBezTo>
                    <a:pt x="30" y="4"/>
                    <a:pt x="30" y="3"/>
                    <a:pt x="30"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4" y="4"/>
                    <a:pt x="25" y="4"/>
                    <a:pt x="25" y="4"/>
                  </a:cubicBezTo>
                  <a:cubicBezTo>
                    <a:pt x="25" y="4"/>
                    <a:pt x="26" y="3"/>
                    <a:pt x="26" y="3"/>
                  </a:cubicBezTo>
                  <a:cubicBezTo>
                    <a:pt x="26" y="3"/>
                    <a:pt x="26" y="3"/>
                    <a:pt x="26" y="2"/>
                  </a:cubicBezTo>
                  <a:cubicBezTo>
                    <a:pt x="26" y="2"/>
                    <a:pt x="25" y="2"/>
                    <a:pt x="24" y="2"/>
                  </a:cubicBezTo>
                  <a:cubicBezTo>
                    <a:pt x="24" y="2"/>
                    <a:pt x="23" y="2"/>
                    <a:pt x="23" y="3"/>
                  </a:cubicBezTo>
                  <a:close/>
                  <a:moveTo>
                    <a:pt x="44" y="3"/>
                  </a:moveTo>
                  <a:cubicBezTo>
                    <a:pt x="45" y="3"/>
                    <a:pt x="45" y="3"/>
                    <a:pt x="46" y="4"/>
                  </a:cubicBezTo>
                  <a:cubicBezTo>
                    <a:pt x="46" y="4"/>
                    <a:pt x="46" y="4"/>
                    <a:pt x="47" y="4"/>
                  </a:cubicBezTo>
                  <a:cubicBezTo>
                    <a:pt x="47" y="4"/>
                    <a:pt x="48" y="3"/>
                    <a:pt x="48" y="3"/>
                  </a:cubicBezTo>
                  <a:cubicBezTo>
                    <a:pt x="48" y="2"/>
                    <a:pt x="48" y="2"/>
                    <a:pt x="49" y="1"/>
                  </a:cubicBezTo>
                  <a:cubicBezTo>
                    <a:pt x="48" y="1"/>
                    <a:pt x="47" y="1"/>
                    <a:pt x="47" y="2"/>
                  </a:cubicBezTo>
                  <a:cubicBezTo>
                    <a:pt x="46" y="2"/>
                    <a:pt x="45" y="2"/>
                    <a:pt x="45" y="1"/>
                  </a:cubicBezTo>
                  <a:cubicBezTo>
                    <a:pt x="44"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39" y="3"/>
                    <a:pt x="140" y="3"/>
                    <a:pt x="141" y="3"/>
                  </a:cubicBezTo>
                  <a:close/>
                  <a:moveTo>
                    <a:pt x="125" y="1"/>
                  </a:moveTo>
                  <a:lnTo>
                    <a:pt x="125" y="1"/>
                  </a:lnTo>
                  <a:cubicBezTo>
                    <a:pt x="124" y="1"/>
                    <a:pt x="124" y="1"/>
                    <a:pt x="124" y="1"/>
                  </a:cubicBezTo>
                  <a:cubicBezTo>
                    <a:pt x="124"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2" y="5"/>
                  </a:cubicBezTo>
                  <a:cubicBezTo>
                    <a:pt x="103" y="6"/>
                    <a:pt x="103" y="6"/>
                    <a:pt x="104" y="6"/>
                  </a:cubicBezTo>
                  <a:cubicBezTo>
                    <a:pt x="104" y="5"/>
                    <a:pt x="104" y="5"/>
                    <a:pt x="104" y="5"/>
                  </a:cubicBezTo>
                  <a:cubicBezTo>
                    <a:pt x="105" y="5"/>
                    <a:pt x="105" y="4"/>
                    <a:pt x="104" y="3"/>
                  </a:cubicBezTo>
                  <a:cubicBezTo>
                    <a:pt x="104" y="3"/>
                    <a:pt x="105" y="3"/>
                    <a:pt x="105" y="3"/>
                  </a:cubicBezTo>
                  <a:cubicBezTo>
                    <a:pt x="105" y="2"/>
                    <a:pt x="106" y="2"/>
                    <a:pt x="105" y="1"/>
                  </a:cubicBezTo>
                  <a:cubicBezTo>
                    <a:pt x="105" y="1"/>
                    <a:pt x="104" y="1"/>
                    <a:pt x="104" y="1"/>
                  </a:cubicBezTo>
                  <a:cubicBezTo>
                    <a:pt x="103" y="1"/>
                    <a:pt x="103" y="2"/>
                    <a:pt x="103" y="3"/>
                  </a:cubicBezTo>
                  <a:close/>
                  <a:moveTo>
                    <a:pt x="98" y="3"/>
                  </a:moveTo>
                  <a:cubicBezTo>
                    <a:pt x="98" y="3"/>
                    <a:pt x="99" y="3"/>
                    <a:pt x="99" y="4"/>
                  </a:cubicBezTo>
                  <a:cubicBezTo>
                    <a:pt x="99" y="4"/>
                    <a:pt x="99" y="4"/>
                    <a:pt x="99" y="4"/>
                  </a:cubicBezTo>
                  <a:cubicBezTo>
                    <a:pt x="99" y="3"/>
                    <a:pt x="99" y="2"/>
                    <a:pt x="100" y="2"/>
                  </a:cubicBezTo>
                  <a:cubicBezTo>
                    <a:pt x="100" y="2"/>
                    <a:pt x="101" y="2"/>
                    <a:pt x="101" y="1"/>
                  </a:cubicBezTo>
                  <a:cubicBezTo>
                    <a:pt x="99" y="1"/>
                    <a:pt x="98" y="2"/>
                    <a:pt x="98" y="3"/>
                  </a:cubicBezTo>
                  <a:close/>
                  <a:moveTo>
                    <a:pt x="109" y="9"/>
                  </a:moveTo>
                  <a:cubicBezTo>
                    <a:pt x="109" y="10"/>
                    <a:pt x="110" y="10"/>
                    <a:pt x="111" y="10"/>
                  </a:cubicBezTo>
                  <a:cubicBezTo>
                    <a:pt x="111" y="10"/>
                    <a:pt x="112" y="10"/>
                    <a:pt x="111" y="9"/>
                  </a:cubicBezTo>
                  <a:cubicBezTo>
                    <a:pt x="111" y="9"/>
                    <a:pt x="110" y="9"/>
                    <a:pt x="109" y="9"/>
                  </a:cubicBezTo>
                  <a:close/>
                  <a:moveTo>
                    <a:pt x="107"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0"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7" y="7"/>
                    <a:pt x="118" y="7"/>
                    <a:pt x="118" y="6"/>
                  </a:cubicBezTo>
                  <a:cubicBezTo>
                    <a:pt x="118" y="6"/>
                    <a:pt x="118" y="5"/>
                    <a:pt x="118" y="5"/>
                  </a:cubicBezTo>
                  <a:cubicBezTo>
                    <a:pt x="119" y="5"/>
                    <a:pt x="119" y="5"/>
                    <a:pt x="119" y="5"/>
                  </a:cubicBezTo>
                  <a:cubicBezTo>
                    <a:pt x="120" y="5"/>
                    <a:pt x="120" y="5"/>
                    <a:pt x="120" y="5"/>
                  </a:cubicBezTo>
                  <a:cubicBezTo>
                    <a:pt x="120" y="6"/>
                    <a:pt x="120" y="6"/>
                    <a:pt x="120" y="7"/>
                  </a:cubicBezTo>
                  <a:cubicBezTo>
                    <a:pt x="120" y="7"/>
                    <a:pt x="119" y="7"/>
                    <a:pt x="119" y="7"/>
                  </a:cubicBezTo>
                  <a:cubicBezTo>
                    <a:pt x="118" y="7"/>
                    <a:pt x="117"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7"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9" name="Freeform 75">
              <a:extLst>
                <a:ext uri="{FF2B5EF4-FFF2-40B4-BE49-F238E27FC236}">
                  <a16:creationId xmlns:a16="http://schemas.microsoft.com/office/drawing/2014/main" id="{09F3B7DC-7739-4B38-BE08-543519CB33A6}"/>
                </a:ext>
              </a:extLst>
            </p:cNvPr>
            <p:cNvSpPr>
              <a:spLocks noEditPoints="1"/>
            </p:cNvSpPr>
            <p:nvPr/>
          </p:nvSpPr>
          <p:spPr bwMode="auto">
            <a:xfrm>
              <a:off x="4500813" y="3086699"/>
              <a:ext cx="76186"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5 h 213"/>
                <a:gd name="T20" fmla="*/ 37 w 96"/>
                <a:gd name="T21" fmla="*/ 206 h 213"/>
                <a:gd name="T22" fmla="*/ 63 w 96"/>
                <a:gd name="T23" fmla="*/ 206 h 213"/>
                <a:gd name="T24" fmla="*/ 82 w 96"/>
                <a:gd name="T25" fmla="*/ 204 h 213"/>
                <a:gd name="T26" fmla="*/ 90 w 96"/>
                <a:gd name="T27" fmla="*/ 204 h 213"/>
                <a:gd name="T28" fmla="*/ 24 w 96"/>
                <a:gd name="T29" fmla="*/ 202 h 213"/>
                <a:gd name="T30" fmla="*/ 55 w 96"/>
                <a:gd name="T31" fmla="*/ 201 h 213"/>
                <a:gd name="T32" fmla="*/ 48 w 96"/>
                <a:gd name="T33" fmla="*/ 201 h 213"/>
                <a:gd name="T34" fmla="*/ 67 w 96"/>
                <a:gd name="T35" fmla="*/ 203 h 213"/>
                <a:gd name="T36" fmla="*/ 79 w 96"/>
                <a:gd name="T37" fmla="*/ 200 h 213"/>
                <a:gd name="T38" fmla="*/ 64 w 96"/>
                <a:gd name="T39" fmla="*/ 197 h 213"/>
                <a:gd name="T40" fmla="*/ 26 w 96"/>
                <a:gd name="T41" fmla="*/ 197 h 213"/>
                <a:gd name="T42" fmla="*/ 22 w 96"/>
                <a:gd name="T43" fmla="*/ 196 h 213"/>
                <a:gd name="T44" fmla="*/ 13 w 96"/>
                <a:gd name="T45" fmla="*/ 195 h 213"/>
                <a:gd name="T46" fmla="*/ 43 w 96"/>
                <a:gd name="T47" fmla="*/ 197 h 213"/>
                <a:gd name="T48" fmla="*/ 43 w 96"/>
                <a:gd name="T49" fmla="*/ 193 h 213"/>
                <a:gd name="T50" fmla="*/ 27 w 96"/>
                <a:gd name="T51" fmla="*/ 194 h 213"/>
                <a:gd name="T52" fmla="*/ 29 w 96"/>
                <a:gd name="T53" fmla="*/ 193 h 213"/>
                <a:gd name="T54" fmla="*/ 51 w 96"/>
                <a:gd name="T55" fmla="*/ 192 h 213"/>
                <a:gd name="T56" fmla="*/ 24 w 96"/>
                <a:gd name="T57" fmla="*/ 192 h 213"/>
                <a:gd name="T58" fmla="*/ 29 w 96"/>
                <a:gd name="T59" fmla="*/ 191 h 213"/>
                <a:gd name="T60" fmla="*/ 28 w 96"/>
                <a:gd name="T61" fmla="*/ 186 h 213"/>
                <a:gd name="T62" fmla="*/ 31 w 96"/>
                <a:gd name="T63" fmla="*/ 156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8 w 96"/>
                <a:gd name="T79" fmla="*/ 26 h 213"/>
                <a:gd name="T80" fmla="*/ 34 w 96"/>
                <a:gd name="T81" fmla="*/ 21 h 213"/>
                <a:gd name="T82" fmla="*/ 67 w 96"/>
                <a:gd name="T83" fmla="*/ 16 h 213"/>
                <a:gd name="T84" fmla="*/ 53 w 96"/>
                <a:gd name="T85" fmla="*/ 13 h 213"/>
                <a:gd name="T86" fmla="*/ 15 w 96"/>
                <a:gd name="T87" fmla="*/ 9 h 213"/>
                <a:gd name="T88" fmla="*/ 9 w 96"/>
                <a:gd name="T89" fmla="*/ 5 h 213"/>
                <a:gd name="T90" fmla="*/ 64 w 96"/>
                <a:gd name="T91" fmla="*/ 4 h 213"/>
                <a:gd name="T92" fmla="*/ 65 w 96"/>
                <a:gd name="T93" fmla="*/ 2 h 213"/>
                <a:gd name="T94" fmla="*/ 15 w 96"/>
                <a:gd name="T95" fmla="*/ 204 h 213"/>
                <a:gd name="T96" fmla="*/ 9 w 96"/>
                <a:gd name="T97" fmla="*/ 199 h 213"/>
                <a:gd name="T98" fmla="*/ 4 w 96"/>
                <a:gd name="T99" fmla="*/ 205 h 213"/>
                <a:gd name="T100" fmla="*/ 5 w 96"/>
                <a:gd name="T101" fmla="*/ 1 h 213"/>
                <a:gd name="T102" fmla="*/ 16 w 96"/>
                <a:gd name="T103" fmla="*/ 3 h 213"/>
                <a:gd name="T104" fmla="*/ 65 w 96"/>
                <a:gd name="T105" fmla="*/ 1 h 213"/>
                <a:gd name="T106" fmla="*/ 55 w 96"/>
                <a:gd name="T107" fmla="*/ 60 h 213"/>
                <a:gd name="T108" fmla="*/ 95 w 96"/>
                <a:gd name="T109" fmla="*/ 205 h 213"/>
                <a:gd name="T110" fmla="*/ 82 w 96"/>
                <a:gd name="T111" fmla="*/ 208 h 213"/>
                <a:gd name="T112" fmla="*/ 69 w 96"/>
                <a:gd name="T113" fmla="*/ 213 h 213"/>
                <a:gd name="T114" fmla="*/ 62 w 96"/>
                <a:gd name="T115" fmla="*/ 210 h 213"/>
                <a:gd name="T116" fmla="*/ 54 w 96"/>
                <a:gd name="T117" fmla="*/ 210 h 213"/>
                <a:gd name="T118" fmla="*/ 38 w 96"/>
                <a:gd name="T119" fmla="*/ 212 h 213"/>
                <a:gd name="T120" fmla="*/ 27 w 96"/>
                <a:gd name="T121" fmla="*/ 212 h 213"/>
                <a:gd name="T122" fmla="*/ 15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10" y="207"/>
                  </a:cubicBezTo>
                  <a:cubicBezTo>
                    <a:pt x="9" y="206"/>
                    <a:pt x="9" y="206"/>
                    <a:pt x="9" y="206"/>
                  </a:cubicBezTo>
                  <a:close/>
                  <a:moveTo>
                    <a:pt x="3" y="207"/>
                  </a:moveTo>
                  <a:cubicBezTo>
                    <a:pt x="4" y="207"/>
                    <a:pt x="5" y="207"/>
                    <a:pt x="5" y="208"/>
                  </a:cubicBezTo>
                  <a:cubicBezTo>
                    <a:pt x="6" y="208"/>
                    <a:pt x="6" y="208"/>
                    <a:pt x="6" y="209"/>
                  </a:cubicBezTo>
                  <a:cubicBezTo>
                    <a:pt x="5" y="209"/>
                    <a:pt x="4" y="209"/>
                    <a:pt x="4" y="209"/>
                  </a:cubicBezTo>
                  <a:cubicBezTo>
                    <a:pt x="3" y="209"/>
                    <a:pt x="3" y="208"/>
                    <a:pt x="3" y="207"/>
                  </a:cubicBezTo>
                  <a:close/>
                  <a:moveTo>
                    <a:pt x="14" y="209"/>
                  </a:moveTo>
                  <a:cubicBezTo>
                    <a:pt x="15" y="209"/>
                    <a:pt x="17" y="209"/>
                    <a:pt x="17" y="209"/>
                  </a:cubicBezTo>
                  <a:cubicBezTo>
                    <a:pt x="18" y="210"/>
                    <a:pt x="19" y="210"/>
                    <a:pt x="20" y="210"/>
                  </a:cubicBezTo>
                  <a:cubicBezTo>
                    <a:pt x="20" y="211"/>
                    <a:pt x="20" y="211"/>
                    <a:pt x="19" y="211"/>
                  </a:cubicBezTo>
                  <a:cubicBezTo>
                    <a:pt x="19" y="211"/>
                    <a:pt x="19" y="211"/>
                    <a:pt x="18" y="212"/>
                  </a:cubicBezTo>
                  <a:cubicBezTo>
                    <a:pt x="18" y="212"/>
                    <a:pt x="18" y="212"/>
                    <a:pt x="17" y="213"/>
                  </a:cubicBezTo>
                  <a:cubicBezTo>
                    <a:pt x="17" y="213"/>
                    <a:pt x="16" y="213"/>
                    <a:pt x="16" y="213"/>
                  </a:cubicBezTo>
                  <a:cubicBezTo>
                    <a:pt x="15" y="213"/>
                    <a:pt x="16" y="212"/>
                    <a:pt x="16" y="212"/>
                  </a:cubicBezTo>
                  <a:cubicBezTo>
                    <a:pt x="16" y="212"/>
                    <a:pt x="17" y="212"/>
                    <a:pt x="17" y="212"/>
                  </a:cubicBezTo>
                  <a:cubicBezTo>
                    <a:pt x="16" y="211"/>
                    <a:pt x="16" y="211"/>
                    <a:pt x="16" y="211"/>
                  </a:cubicBezTo>
                  <a:cubicBezTo>
                    <a:pt x="16" y="211"/>
                    <a:pt x="15" y="211"/>
                    <a:pt x="15" y="211"/>
                  </a:cubicBezTo>
                  <a:cubicBezTo>
                    <a:pt x="15" y="211"/>
                    <a:pt x="15" y="212"/>
                    <a:pt x="15" y="212"/>
                  </a:cubicBezTo>
                  <a:cubicBezTo>
                    <a:pt x="14" y="212"/>
                    <a:pt x="14" y="212"/>
                    <a:pt x="14" y="213"/>
                  </a:cubicBezTo>
                  <a:cubicBezTo>
                    <a:pt x="14" y="212"/>
                    <a:pt x="13" y="212"/>
                    <a:pt x="14" y="211"/>
                  </a:cubicBezTo>
                  <a:cubicBezTo>
                    <a:pt x="14" y="210"/>
                    <a:pt x="14" y="210"/>
                    <a:pt x="14" y="209"/>
                  </a:cubicBezTo>
                  <a:close/>
                  <a:moveTo>
                    <a:pt x="21" y="211"/>
                  </a:moveTo>
                  <a:cubicBezTo>
                    <a:pt x="21" y="211"/>
                    <a:pt x="21" y="211"/>
                    <a:pt x="21" y="211"/>
                  </a:cubicBezTo>
                  <a:cubicBezTo>
                    <a:pt x="22" y="210"/>
                    <a:pt x="22" y="210"/>
                    <a:pt x="22" y="211"/>
                  </a:cubicBezTo>
                  <a:cubicBezTo>
                    <a:pt x="22" y="211"/>
                    <a:pt x="22" y="211"/>
                    <a:pt x="22" y="211"/>
                  </a:cubicBezTo>
                  <a:cubicBezTo>
                    <a:pt x="22" y="211"/>
                    <a:pt x="21" y="211"/>
                    <a:pt x="21" y="211"/>
                  </a:cubicBezTo>
                  <a:close/>
                  <a:moveTo>
                    <a:pt x="95" y="210"/>
                  </a:moveTo>
                  <a:cubicBezTo>
                    <a:pt x="95" y="211"/>
                    <a:pt x="95" y="211"/>
                    <a:pt x="94" y="212"/>
                  </a:cubicBezTo>
                  <a:cubicBezTo>
                    <a:pt x="94" y="212"/>
                    <a:pt x="94" y="212"/>
                    <a:pt x="94" y="213"/>
                  </a:cubicBezTo>
                  <a:cubicBezTo>
                    <a:pt x="93" y="213"/>
                    <a:pt x="93" y="212"/>
                    <a:pt x="93" y="210"/>
                  </a:cubicBezTo>
                  <a:lnTo>
                    <a:pt x="95" y="210"/>
                  </a:lnTo>
                  <a:close/>
                  <a:moveTo>
                    <a:pt x="96" y="211"/>
                  </a:moveTo>
                  <a:cubicBezTo>
                    <a:pt x="96" y="211"/>
                    <a:pt x="96" y="211"/>
                    <a:pt x="96" y="211"/>
                  </a:cubicBezTo>
                  <a:cubicBezTo>
                    <a:pt x="96" y="211"/>
                    <a:pt x="96" y="211"/>
                    <a:pt x="96" y="211"/>
                  </a:cubicBezTo>
                  <a:cubicBezTo>
                    <a:pt x="96" y="211"/>
                    <a:pt x="96" y="211"/>
                    <a:pt x="96" y="211"/>
                  </a:cubicBezTo>
                  <a:cubicBezTo>
                    <a:pt x="96" y="211"/>
                    <a:pt x="96" y="211"/>
                    <a:pt x="96" y="211"/>
                  </a:cubicBezTo>
                  <a:close/>
                  <a:moveTo>
                    <a:pt x="33" y="212"/>
                  </a:moveTo>
                  <a:cubicBezTo>
                    <a:pt x="34" y="212"/>
                    <a:pt x="34" y="212"/>
                    <a:pt x="34" y="213"/>
                  </a:cubicBezTo>
                  <a:lnTo>
                    <a:pt x="33" y="213"/>
                  </a:lnTo>
                  <a:cubicBezTo>
                    <a:pt x="33" y="213"/>
                    <a:pt x="33" y="212"/>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2"/>
                    <a:pt x="22" y="212"/>
                    <a:pt x="22" y="212"/>
                  </a:cubicBezTo>
                  <a:cubicBezTo>
                    <a:pt x="23" y="212"/>
                    <a:pt x="23" y="212"/>
                    <a:pt x="23" y="212"/>
                  </a:cubicBezTo>
                  <a:cubicBezTo>
                    <a:pt x="23" y="212"/>
                    <a:pt x="23" y="212"/>
                    <a:pt x="23" y="212"/>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4" y="213"/>
                  </a:cubicBezTo>
                  <a:cubicBezTo>
                    <a:pt x="53" y="213"/>
                    <a:pt x="53" y="213"/>
                    <a:pt x="53" y="213"/>
                  </a:cubicBezTo>
                  <a:close/>
                  <a:moveTo>
                    <a:pt x="95" y="213"/>
                  </a:moveTo>
                  <a:cubicBezTo>
                    <a:pt x="95" y="213"/>
                    <a:pt x="95" y="213"/>
                    <a:pt x="95" y="213"/>
                  </a:cubicBezTo>
                  <a:cubicBezTo>
                    <a:pt x="96" y="212"/>
                    <a:pt x="96" y="212"/>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10"/>
                  </a:moveTo>
                  <a:cubicBezTo>
                    <a:pt x="91" y="209"/>
                    <a:pt x="91" y="208"/>
                    <a:pt x="90" y="208"/>
                  </a:cubicBezTo>
                  <a:cubicBezTo>
                    <a:pt x="89" y="208"/>
                    <a:pt x="89" y="208"/>
                    <a:pt x="88" y="208"/>
                  </a:cubicBezTo>
                  <a:cubicBezTo>
                    <a:pt x="88" y="209"/>
                    <a:pt x="88" y="209"/>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09"/>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30" y="207"/>
                    <a:pt x="29" y="207"/>
                  </a:cubicBezTo>
                  <a:cubicBezTo>
                    <a:pt x="29" y="207"/>
                    <a:pt x="29" y="207"/>
                    <a:pt x="29" y="207"/>
                  </a:cubicBezTo>
                  <a:cubicBezTo>
                    <a:pt x="29" y="207"/>
                    <a:pt x="29" y="207"/>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6"/>
                    <a:pt x="27" y="206"/>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8"/>
                    <a:pt x="77" y="208"/>
                  </a:cubicBezTo>
                  <a:cubicBezTo>
                    <a:pt x="77" y="208"/>
                    <a:pt x="77" y="207"/>
                    <a:pt x="77" y="207"/>
                  </a:cubicBezTo>
                  <a:cubicBezTo>
                    <a:pt x="77" y="207"/>
                    <a:pt x="78" y="206"/>
                    <a:pt x="78" y="206"/>
                  </a:cubicBezTo>
                  <a:cubicBezTo>
                    <a:pt x="77" y="206"/>
                    <a:pt x="77" y="206"/>
                    <a:pt x="76" y="207"/>
                  </a:cubicBezTo>
                  <a:cubicBezTo>
                    <a:pt x="75" y="207"/>
                    <a:pt x="75" y="208"/>
                    <a:pt x="75" y="209"/>
                  </a:cubicBezTo>
                  <a:close/>
                  <a:moveTo>
                    <a:pt x="93" y="206"/>
                  </a:moveTo>
                  <a:lnTo>
                    <a:pt x="94" y="206"/>
                  </a:lnTo>
                  <a:lnTo>
                    <a:pt x="94" y="205"/>
                  </a:lnTo>
                  <a:lnTo>
                    <a:pt x="93" y="205"/>
                  </a:lnTo>
                  <a:lnTo>
                    <a:pt x="93" y="206"/>
                  </a:lnTo>
                  <a:close/>
                  <a:moveTo>
                    <a:pt x="51" y="209"/>
                  </a:moveTo>
                  <a:cubicBezTo>
                    <a:pt x="52" y="209"/>
                    <a:pt x="52" y="208"/>
                    <a:pt x="53" y="208"/>
                  </a:cubicBezTo>
                  <a:cubicBezTo>
                    <a:pt x="53" y="207"/>
                    <a:pt x="53" y="207"/>
                    <a:pt x="54" y="206"/>
                  </a:cubicBezTo>
                  <a:cubicBezTo>
                    <a:pt x="55" y="206"/>
                    <a:pt x="55" y="206"/>
                    <a:pt x="56" y="206"/>
                  </a:cubicBezTo>
                  <a:cubicBezTo>
                    <a:pt x="56" y="206"/>
                    <a:pt x="56" y="206"/>
                    <a:pt x="56" y="205"/>
                  </a:cubicBezTo>
                  <a:lnTo>
                    <a:pt x="54" y="205"/>
                  </a:lnTo>
                  <a:cubicBezTo>
                    <a:pt x="53" y="206"/>
                    <a:pt x="53" y="207"/>
                    <a:pt x="52" y="207"/>
                  </a:cubicBezTo>
                  <a:cubicBezTo>
                    <a:pt x="51" y="207"/>
                    <a:pt x="51" y="208"/>
                    <a:pt x="51" y="209"/>
                  </a:cubicBezTo>
                  <a:close/>
                  <a:moveTo>
                    <a:pt x="28" y="206"/>
                  </a:moveTo>
                  <a:lnTo>
                    <a:pt x="30" y="206"/>
                  </a:lnTo>
                  <a:cubicBezTo>
                    <a:pt x="30" y="205"/>
                    <a:pt x="30" y="205"/>
                    <a:pt x="28" y="205"/>
                  </a:cubicBezTo>
                  <a:lnTo>
                    <a:pt x="28" y="206"/>
                  </a:lnTo>
                  <a:close/>
                  <a:moveTo>
                    <a:pt x="71" y="205"/>
                  </a:moveTo>
                  <a:cubicBezTo>
                    <a:pt x="71" y="205"/>
                    <a:pt x="71" y="205"/>
                    <a:pt x="71" y="205"/>
                  </a:cubicBezTo>
                  <a:cubicBezTo>
                    <a:pt x="70" y="205"/>
                    <a:pt x="70" y="205"/>
                    <a:pt x="70" y="205"/>
                  </a:cubicBezTo>
                  <a:cubicBezTo>
                    <a:pt x="70" y="205"/>
                    <a:pt x="71" y="205"/>
                    <a:pt x="71" y="205"/>
                  </a:cubicBezTo>
                  <a:cubicBezTo>
                    <a:pt x="71" y="205"/>
                    <a:pt x="71" y="205"/>
                    <a:pt x="71" y="205"/>
                  </a:cubicBezTo>
                  <a:close/>
                  <a:moveTo>
                    <a:pt x="86" y="206"/>
                  </a:moveTo>
                  <a:cubicBezTo>
                    <a:pt x="87" y="207"/>
                    <a:pt x="87" y="206"/>
                    <a:pt x="88" y="206"/>
                  </a:cubicBezTo>
                  <a:cubicBezTo>
                    <a:pt x="88" y="206"/>
                    <a:pt x="88" y="206"/>
                    <a:pt x="88" y="205"/>
                  </a:cubicBezTo>
                  <a:cubicBezTo>
                    <a:pt x="88" y="205"/>
                    <a:pt x="88" y="205"/>
                    <a:pt x="88" y="204"/>
                  </a:cubicBezTo>
                  <a:cubicBezTo>
                    <a:pt x="88" y="204"/>
                    <a:pt x="87" y="204"/>
                    <a:pt x="87" y="204"/>
                  </a:cubicBezTo>
                  <a:cubicBezTo>
                    <a:pt x="87" y="205"/>
                    <a:pt x="87" y="205"/>
                    <a:pt x="87" y="205"/>
                  </a:cubicBezTo>
                  <a:cubicBezTo>
                    <a:pt x="86" y="205"/>
                    <a:pt x="86" y="206"/>
                    <a:pt x="86" y="206"/>
                  </a:cubicBezTo>
                  <a:close/>
                  <a:moveTo>
                    <a:pt x="37" y="206"/>
                  </a:moveTo>
                  <a:cubicBezTo>
                    <a:pt x="37" y="206"/>
                    <a:pt x="37" y="205"/>
                    <a:pt x="37" y="205"/>
                  </a:cubicBezTo>
                  <a:cubicBezTo>
                    <a:pt x="37" y="205"/>
                    <a:pt x="37" y="204"/>
                    <a:pt x="37" y="204"/>
                  </a:cubicBezTo>
                  <a:cubicBezTo>
                    <a:pt x="37" y="204"/>
                    <a:pt x="36" y="204"/>
                    <a:pt x="36" y="205"/>
                  </a:cubicBezTo>
                  <a:cubicBezTo>
                    <a:pt x="36" y="206"/>
                    <a:pt x="36" y="206"/>
                    <a:pt x="37" y="206"/>
                  </a:cubicBezTo>
                  <a:close/>
                  <a:moveTo>
                    <a:pt x="63" y="205"/>
                  </a:moveTo>
                  <a:cubicBezTo>
                    <a:pt x="62" y="206"/>
                    <a:pt x="62" y="206"/>
                    <a:pt x="62" y="205"/>
                  </a:cubicBezTo>
                  <a:cubicBezTo>
                    <a:pt x="62" y="205"/>
                    <a:pt x="62" y="205"/>
                    <a:pt x="62" y="205"/>
                  </a:cubicBezTo>
                  <a:cubicBezTo>
                    <a:pt x="62" y="205"/>
                    <a:pt x="62" y="204"/>
                    <a:pt x="62" y="204"/>
                  </a:cubicBezTo>
                  <a:cubicBezTo>
                    <a:pt x="62" y="204"/>
                    <a:pt x="62" y="204"/>
                    <a:pt x="61" y="204"/>
                  </a:cubicBezTo>
                  <a:cubicBezTo>
                    <a:pt x="61" y="205"/>
                    <a:pt x="61" y="206"/>
                    <a:pt x="62" y="206"/>
                  </a:cubicBezTo>
                  <a:cubicBezTo>
                    <a:pt x="62" y="206"/>
                    <a:pt x="63" y="206"/>
                    <a:pt x="64" y="206"/>
                  </a:cubicBezTo>
                  <a:cubicBezTo>
                    <a:pt x="64" y="206"/>
                    <a:pt x="65" y="207"/>
                    <a:pt x="65" y="207"/>
                  </a:cubicBezTo>
                  <a:cubicBezTo>
                    <a:pt x="65" y="206"/>
                    <a:pt x="65" y="205"/>
                    <a:pt x="64" y="205"/>
                  </a:cubicBezTo>
                  <a:cubicBezTo>
                    <a:pt x="64" y="204"/>
                    <a:pt x="64" y="204"/>
                    <a:pt x="63" y="203"/>
                  </a:cubicBezTo>
                  <a:cubicBezTo>
                    <a:pt x="63" y="203"/>
                    <a:pt x="63" y="204"/>
                    <a:pt x="63" y="204"/>
                  </a:cubicBezTo>
                  <a:cubicBezTo>
                    <a:pt x="63" y="204"/>
                    <a:pt x="63" y="204"/>
                    <a:pt x="63" y="204"/>
                  </a:cubicBezTo>
                  <a:cubicBezTo>
                    <a:pt x="63" y="205"/>
                    <a:pt x="63" y="205"/>
                    <a:pt x="63" y="205"/>
                  </a:cubicBezTo>
                  <a:cubicBezTo>
                    <a:pt x="63" y="205"/>
                    <a:pt x="63" y="205"/>
                    <a:pt x="63" y="206"/>
                  </a:cubicBezTo>
                  <a:lnTo>
                    <a:pt x="63" y="205"/>
                  </a:lnTo>
                  <a:close/>
                  <a:moveTo>
                    <a:pt x="85" y="207"/>
                  </a:moveTo>
                  <a:cubicBezTo>
                    <a:pt x="85" y="206"/>
                    <a:pt x="86" y="205"/>
                    <a:pt x="86" y="203"/>
                  </a:cubicBezTo>
                  <a:cubicBezTo>
                    <a:pt x="85" y="203"/>
                    <a:pt x="84" y="203"/>
                    <a:pt x="83" y="203"/>
                  </a:cubicBezTo>
                  <a:cubicBezTo>
                    <a:pt x="84" y="203"/>
                    <a:pt x="84" y="204"/>
                    <a:pt x="84" y="204"/>
                  </a:cubicBezTo>
                  <a:cubicBezTo>
                    <a:pt x="84" y="205"/>
                    <a:pt x="84" y="205"/>
                    <a:pt x="84" y="205"/>
                  </a:cubicBezTo>
                  <a:cubicBezTo>
                    <a:pt x="83" y="206"/>
                    <a:pt x="83" y="206"/>
                    <a:pt x="84" y="206"/>
                  </a:cubicBezTo>
                  <a:cubicBezTo>
                    <a:pt x="84" y="207"/>
                    <a:pt x="84" y="207"/>
                    <a:pt x="85" y="207"/>
                  </a:cubicBezTo>
                  <a:close/>
                  <a:moveTo>
                    <a:pt x="79" y="205"/>
                  </a:moveTo>
                  <a:cubicBezTo>
                    <a:pt x="79" y="206"/>
                    <a:pt x="79" y="206"/>
                    <a:pt x="80" y="207"/>
                  </a:cubicBezTo>
                  <a:cubicBezTo>
                    <a:pt x="80" y="207"/>
                    <a:pt x="80" y="207"/>
                    <a:pt x="81" y="208"/>
                  </a:cubicBezTo>
                  <a:cubicBezTo>
                    <a:pt x="81" y="207"/>
                    <a:pt x="81" y="206"/>
                    <a:pt x="82" y="206"/>
                  </a:cubicBezTo>
                  <a:cubicBezTo>
                    <a:pt x="83" y="206"/>
                    <a:pt x="83" y="205"/>
                    <a:pt x="83" y="205"/>
                  </a:cubicBezTo>
                  <a:cubicBezTo>
                    <a:pt x="83" y="204"/>
                    <a:pt x="83" y="204"/>
                    <a:pt x="82" y="204"/>
                  </a:cubicBezTo>
                  <a:cubicBezTo>
                    <a:pt x="82" y="204"/>
                    <a:pt x="82" y="205"/>
                    <a:pt x="81" y="205"/>
                  </a:cubicBezTo>
                  <a:cubicBezTo>
                    <a:pt x="81" y="205"/>
                    <a:pt x="81" y="205"/>
                    <a:pt x="80" y="206"/>
                  </a:cubicBezTo>
                  <a:cubicBezTo>
                    <a:pt x="80" y="206"/>
                    <a:pt x="80" y="206"/>
                    <a:pt x="79" y="205"/>
                  </a:cubicBezTo>
                  <a:close/>
                  <a:moveTo>
                    <a:pt x="78" y="203"/>
                  </a:moveTo>
                  <a:cubicBezTo>
                    <a:pt x="78" y="203"/>
                    <a:pt x="78" y="204"/>
                    <a:pt x="77" y="204"/>
                  </a:cubicBezTo>
                  <a:cubicBezTo>
                    <a:pt x="77" y="204"/>
                    <a:pt x="77" y="204"/>
                    <a:pt x="76" y="204"/>
                  </a:cubicBezTo>
                  <a:cubicBezTo>
                    <a:pt x="76" y="204"/>
                    <a:pt x="76" y="204"/>
                    <a:pt x="75" y="204"/>
                  </a:cubicBezTo>
                  <a:cubicBezTo>
                    <a:pt x="75" y="205"/>
                    <a:pt x="75" y="205"/>
                    <a:pt x="75" y="205"/>
                  </a:cubicBezTo>
                  <a:cubicBezTo>
                    <a:pt x="76" y="205"/>
                    <a:pt x="77" y="205"/>
                    <a:pt x="78" y="204"/>
                  </a:cubicBezTo>
                  <a:cubicBezTo>
                    <a:pt x="79" y="204"/>
                    <a:pt x="80" y="204"/>
                    <a:pt x="81" y="203"/>
                  </a:cubicBezTo>
                  <a:cubicBezTo>
                    <a:pt x="80" y="204"/>
                    <a:pt x="80" y="203"/>
                    <a:pt x="79" y="203"/>
                  </a:cubicBezTo>
                  <a:cubicBezTo>
                    <a:pt x="79" y="203"/>
                    <a:pt x="79" y="203"/>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2"/>
                    <a:pt x="65" y="202"/>
                    <a:pt x="65" y="202"/>
                  </a:cubicBezTo>
                  <a:cubicBezTo>
                    <a:pt x="65" y="202"/>
                    <a:pt x="65" y="203"/>
                    <a:pt x="65" y="203"/>
                  </a:cubicBezTo>
                  <a:cubicBezTo>
                    <a:pt x="65" y="203"/>
                    <a:pt x="65" y="203"/>
                    <a:pt x="65" y="202"/>
                  </a:cubicBezTo>
                  <a:close/>
                  <a:moveTo>
                    <a:pt x="83" y="203"/>
                  </a:moveTo>
                  <a:cubicBezTo>
                    <a:pt x="83" y="202"/>
                    <a:pt x="82" y="201"/>
                    <a:pt x="82" y="201"/>
                  </a:cubicBezTo>
                  <a:cubicBezTo>
                    <a:pt x="82" y="202"/>
                    <a:pt x="82" y="203"/>
                    <a:pt x="83" y="203"/>
                  </a:cubicBezTo>
                  <a:close/>
                  <a:moveTo>
                    <a:pt x="24" y="202"/>
                  </a:moveTo>
                  <a:cubicBezTo>
                    <a:pt x="23" y="202"/>
                    <a:pt x="23" y="202"/>
                    <a:pt x="23" y="202"/>
                  </a:cubicBezTo>
                  <a:cubicBezTo>
                    <a:pt x="23" y="202"/>
                    <a:pt x="23" y="202"/>
                    <a:pt x="24"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0"/>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5" y="201"/>
                    <a:pt x="54" y="201"/>
                    <a:pt x="54" y="200"/>
                  </a:cubicBezTo>
                  <a:lnTo>
                    <a:pt x="53" y="200"/>
                  </a:lnTo>
                  <a:cubicBezTo>
                    <a:pt x="53" y="201"/>
                    <a:pt x="53" y="202"/>
                    <a:pt x="54" y="202"/>
                  </a:cubicBezTo>
                  <a:cubicBezTo>
                    <a:pt x="54" y="202"/>
                    <a:pt x="54" y="202"/>
                    <a:pt x="55" y="202"/>
                  </a:cubicBezTo>
                  <a:cubicBezTo>
                    <a:pt x="56" y="202"/>
                    <a:pt x="56" y="202"/>
                    <a:pt x="57" y="202"/>
                  </a:cubicBezTo>
                  <a:cubicBezTo>
                    <a:pt x="58" y="201"/>
                    <a:pt x="58" y="201"/>
                    <a:pt x="59" y="202"/>
                  </a:cubicBezTo>
                  <a:close/>
                  <a:moveTo>
                    <a:pt x="43" y="202"/>
                  </a:moveTo>
                  <a:cubicBezTo>
                    <a:pt x="42" y="201"/>
                    <a:pt x="42" y="201"/>
                    <a:pt x="41" y="201"/>
                  </a:cubicBezTo>
                  <a:cubicBezTo>
                    <a:pt x="41" y="201"/>
                    <a:pt x="40" y="200"/>
                    <a:pt x="40" y="200"/>
                  </a:cubicBezTo>
                  <a:cubicBezTo>
                    <a:pt x="39" y="200"/>
                    <a:pt x="39" y="201"/>
                    <a:pt x="38" y="201"/>
                  </a:cubicBezTo>
                  <a:cubicBezTo>
                    <a:pt x="37" y="201"/>
                    <a:pt x="36" y="201"/>
                    <a:pt x="36" y="201"/>
                  </a:cubicBezTo>
                  <a:cubicBezTo>
                    <a:pt x="38" y="202"/>
                    <a:pt x="40" y="203"/>
                    <a:pt x="42" y="202"/>
                  </a:cubicBezTo>
                  <a:cubicBezTo>
                    <a:pt x="44" y="202"/>
                    <a:pt x="46" y="202"/>
                    <a:pt x="49" y="202"/>
                  </a:cubicBezTo>
                  <a:cubicBezTo>
                    <a:pt x="49" y="201"/>
                    <a:pt x="48" y="201"/>
                    <a:pt x="48" y="201"/>
                  </a:cubicBezTo>
                  <a:cubicBezTo>
                    <a:pt x="47" y="201"/>
                    <a:pt x="47" y="201"/>
                    <a:pt x="46" y="201"/>
                  </a:cubicBezTo>
                  <a:cubicBezTo>
                    <a:pt x="46" y="201"/>
                    <a:pt x="45" y="201"/>
                    <a:pt x="45" y="201"/>
                  </a:cubicBezTo>
                  <a:cubicBezTo>
                    <a:pt x="44" y="201"/>
                    <a:pt x="43" y="202"/>
                    <a:pt x="43" y="202"/>
                  </a:cubicBezTo>
                  <a:close/>
                  <a:moveTo>
                    <a:pt x="66" y="208"/>
                  </a:moveTo>
                  <a:cubicBezTo>
                    <a:pt x="67" y="207"/>
                    <a:pt x="67" y="206"/>
                    <a:pt x="67" y="206"/>
                  </a:cubicBezTo>
                  <a:cubicBezTo>
                    <a:pt x="68" y="205"/>
                    <a:pt x="68" y="205"/>
                    <a:pt x="68" y="204"/>
                  </a:cubicBezTo>
                  <a:cubicBezTo>
                    <a:pt x="68" y="203"/>
                    <a:pt x="68" y="203"/>
                    <a:pt x="68" y="202"/>
                  </a:cubicBezTo>
                  <a:cubicBezTo>
                    <a:pt x="67" y="202"/>
                    <a:pt x="67" y="201"/>
                    <a:pt x="67" y="201"/>
                  </a:cubicBezTo>
                  <a:cubicBezTo>
                    <a:pt x="67" y="201"/>
                    <a:pt x="67" y="201"/>
                    <a:pt x="68" y="201"/>
                  </a:cubicBezTo>
                  <a:cubicBezTo>
                    <a:pt x="68" y="200"/>
                    <a:pt x="68" y="200"/>
                    <a:pt x="68" y="200"/>
                  </a:cubicBezTo>
                  <a:cubicBezTo>
                    <a:pt x="68" y="200"/>
                    <a:pt x="67" y="199"/>
                    <a:pt x="68" y="199"/>
                  </a:cubicBezTo>
                  <a:cubicBezTo>
                    <a:pt x="67" y="199"/>
                    <a:pt x="66" y="199"/>
                    <a:pt x="66" y="200"/>
                  </a:cubicBezTo>
                  <a:cubicBezTo>
                    <a:pt x="66" y="200"/>
                    <a:pt x="66" y="201"/>
                    <a:pt x="66" y="201"/>
                  </a:cubicBezTo>
                  <a:cubicBezTo>
                    <a:pt x="66" y="202"/>
                    <a:pt x="67" y="203"/>
                    <a:pt x="67" y="203"/>
                  </a:cubicBezTo>
                  <a:cubicBezTo>
                    <a:pt x="67" y="204"/>
                    <a:pt x="67" y="204"/>
                    <a:pt x="68" y="205"/>
                  </a:cubicBezTo>
                  <a:cubicBezTo>
                    <a:pt x="67" y="205"/>
                    <a:pt x="67" y="205"/>
                    <a:pt x="67" y="205"/>
                  </a:cubicBezTo>
                  <a:cubicBezTo>
                    <a:pt x="66" y="205"/>
                    <a:pt x="66" y="206"/>
                    <a:pt x="66" y="206"/>
                  </a:cubicBezTo>
                  <a:cubicBezTo>
                    <a:pt x="66" y="206"/>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0"/>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1" y="199"/>
                    <a:pt x="80" y="198"/>
                  </a:cubicBezTo>
                  <a:close/>
                  <a:moveTo>
                    <a:pt x="75" y="198"/>
                  </a:moveTo>
                  <a:lnTo>
                    <a:pt x="76" y="198"/>
                  </a:lnTo>
                  <a:lnTo>
                    <a:pt x="76" y="197"/>
                  </a:lnTo>
                  <a:lnTo>
                    <a:pt x="75" y="197"/>
                  </a:lnTo>
                  <a:lnTo>
                    <a:pt x="75" y="198"/>
                  </a:lnTo>
                  <a:close/>
                  <a:moveTo>
                    <a:pt x="65" y="199"/>
                  </a:moveTo>
                  <a:cubicBezTo>
                    <a:pt x="66" y="197"/>
                    <a:pt x="65" y="197"/>
                    <a:pt x="64" y="197"/>
                  </a:cubicBezTo>
                  <a:cubicBezTo>
                    <a:pt x="64" y="197"/>
                    <a:pt x="64" y="198"/>
                    <a:pt x="64" y="198"/>
                  </a:cubicBezTo>
                  <a:cubicBezTo>
                    <a:pt x="64" y="199"/>
                    <a:pt x="65" y="199"/>
                    <a:pt x="65" y="199"/>
                  </a:cubicBezTo>
                  <a:close/>
                  <a:moveTo>
                    <a:pt x="68" y="198"/>
                  </a:moveTo>
                  <a:cubicBezTo>
                    <a:pt x="68" y="197"/>
                    <a:pt x="68" y="196"/>
                    <a:pt x="66" y="196"/>
                  </a:cubicBezTo>
                  <a:cubicBezTo>
                    <a:pt x="66" y="197"/>
                    <a:pt x="67" y="197"/>
                    <a:pt x="67" y="198"/>
                  </a:cubicBezTo>
                  <a:cubicBezTo>
                    <a:pt x="67" y="198"/>
                    <a:pt x="68" y="198"/>
                    <a:pt x="68" y="198"/>
                  </a:cubicBezTo>
                  <a:close/>
                  <a:moveTo>
                    <a:pt x="27" y="198"/>
                  </a:moveTo>
                  <a:cubicBezTo>
                    <a:pt x="27" y="198"/>
                    <a:pt x="27" y="198"/>
                    <a:pt x="27" y="198"/>
                  </a:cubicBezTo>
                  <a:cubicBezTo>
                    <a:pt x="27" y="198"/>
                    <a:pt x="26" y="198"/>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7" y="197"/>
                    <a:pt x="27" y="197"/>
                    <a:pt x="27" y="197"/>
                  </a:cubicBezTo>
                  <a:cubicBezTo>
                    <a:pt x="27" y="197"/>
                    <a:pt x="27" y="197"/>
                    <a:pt x="27" y="197"/>
                  </a:cubicBezTo>
                  <a:cubicBezTo>
                    <a:pt x="28" y="198"/>
                    <a:pt x="28" y="198"/>
                    <a:pt x="27" y="198"/>
                  </a:cubicBezTo>
                  <a:close/>
                  <a:moveTo>
                    <a:pt x="33" y="196"/>
                  </a:moveTo>
                  <a:cubicBezTo>
                    <a:pt x="33" y="196"/>
                    <a:pt x="33" y="196"/>
                    <a:pt x="33" y="196"/>
                  </a:cubicBezTo>
                  <a:cubicBezTo>
                    <a:pt x="32" y="196"/>
                    <a:pt x="32" y="196"/>
                    <a:pt x="32" y="196"/>
                  </a:cubicBezTo>
                  <a:cubicBezTo>
                    <a:pt x="32" y="196"/>
                    <a:pt x="33" y="196"/>
                    <a:pt x="33" y="196"/>
                  </a:cubicBezTo>
                  <a:cubicBezTo>
                    <a:pt x="33" y="196"/>
                    <a:pt x="33" y="196"/>
                    <a:pt x="33" y="196"/>
                  </a:cubicBezTo>
                  <a:close/>
                  <a:moveTo>
                    <a:pt x="31" y="197"/>
                  </a:moveTo>
                  <a:cubicBezTo>
                    <a:pt x="31" y="197"/>
                    <a:pt x="30" y="196"/>
                    <a:pt x="30" y="196"/>
                  </a:cubicBezTo>
                  <a:cubicBezTo>
                    <a:pt x="30" y="196"/>
                    <a:pt x="30" y="195"/>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6"/>
                    <a:pt x="23" y="196"/>
                  </a:cubicBezTo>
                  <a:cubicBezTo>
                    <a:pt x="23" y="196"/>
                    <a:pt x="23" y="196"/>
                    <a:pt x="22" y="196"/>
                  </a:cubicBezTo>
                  <a:close/>
                  <a:moveTo>
                    <a:pt x="35" y="195"/>
                  </a:moveTo>
                  <a:cubicBezTo>
                    <a:pt x="35" y="195"/>
                    <a:pt x="34" y="195"/>
                    <a:pt x="34" y="195"/>
                  </a:cubicBezTo>
                  <a:cubicBezTo>
                    <a:pt x="34" y="195"/>
                    <a:pt x="34" y="195"/>
                    <a:pt x="34" y="196"/>
                  </a:cubicBezTo>
                  <a:cubicBezTo>
                    <a:pt x="34" y="196"/>
                    <a:pt x="34" y="195"/>
                    <a:pt x="34" y="195"/>
                  </a:cubicBezTo>
                  <a:cubicBezTo>
                    <a:pt x="35" y="195"/>
                    <a:pt x="35" y="195"/>
                    <a:pt x="35" y="195"/>
                  </a:cubicBezTo>
                  <a:close/>
                  <a:moveTo>
                    <a:pt x="13" y="195"/>
                  </a:moveTo>
                  <a:cubicBezTo>
                    <a:pt x="12" y="195"/>
                    <a:pt x="12" y="195"/>
                    <a:pt x="12" y="195"/>
                  </a:cubicBezTo>
                  <a:cubicBezTo>
                    <a:pt x="12" y="195"/>
                    <a:pt x="12" y="195"/>
                    <a:pt x="12" y="196"/>
                  </a:cubicBezTo>
                  <a:cubicBezTo>
                    <a:pt x="12" y="196"/>
                    <a:pt x="12" y="195"/>
                    <a:pt x="12" y="195"/>
                  </a:cubicBezTo>
                  <a:cubicBezTo>
                    <a:pt x="12" y="195"/>
                    <a:pt x="13" y="195"/>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5"/>
                    <a:pt x="41" y="196"/>
                  </a:cubicBezTo>
                  <a:cubicBezTo>
                    <a:pt x="41" y="195"/>
                    <a:pt x="40" y="195"/>
                    <a:pt x="40" y="194"/>
                  </a:cubicBezTo>
                  <a:cubicBezTo>
                    <a:pt x="40" y="194"/>
                    <a:pt x="39" y="194"/>
                    <a:pt x="39" y="195"/>
                  </a:cubicBezTo>
                  <a:cubicBezTo>
                    <a:pt x="39" y="195"/>
                    <a:pt x="40" y="195"/>
                    <a:pt x="40" y="195"/>
                  </a:cubicBezTo>
                  <a:cubicBezTo>
                    <a:pt x="40" y="196"/>
                    <a:pt x="40" y="196"/>
                    <a:pt x="40" y="196"/>
                  </a:cubicBezTo>
                  <a:cubicBezTo>
                    <a:pt x="41" y="197"/>
                    <a:pt x="41" y="197"/>
                    <a:pt x="41" y="197"/>
                  </a:cubicBezTo>
                  <a:cubicBezTo>
                    <a:pt x="42" y="197"/>
                    <a:pt x="42" y="197"/>
                    <a:pt x="43" y="197"/>
                  </a:cubicBezTo>
                  <a:close/>
                  <a:moveTo>
                    <a:pt x="30" y="195"/>
                  </a:moveTo>
                  <a:cubicBezTo>
                    <a:pt x="30" y="194"/>
                    <a:pt x="30" y="194"/>
                    <a:pt x="29" y="194"/>
                  </a:cubicBezTo>
                  <a:cubicBezTo>
                    <a:pt x="29" y="194"/>
                    <a:pt x="29" y="194"/>
                    <a:pt x="29" y="195"/>
                  </a:cubicBezTo>
                  <a:cubicBezTo>
                    <a:pt x="29" y="195"/>
                    <a:pt x="29" y="195"/>
                    <a:pt x="30" y="195"/>
                  </a:cubicBezTo>
                  <a:close/>
                  <a:moveTo>
                    <a:pt x="19" y="195"/>
                  </a:moveTo>
                  <a:cubicBezTo>
                    <a:pt x="19" y="194"/>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4" y="195"/>
                  </a:cubicBezTo>
                  <a:cubicBezTo>
                    <a:pt x="44" y="195"/>
                    <a:pt x="44" y="195"/>
                    <a:pt x="44" y="195"/>
                  </a:cubicBezTo>
                  <a:cubicBezTo>
                    <a:pt x="44" y="194"/>
                    <a:pt x="44" y="194"/>
                    <a:pt x="44" y="194"/>
                  </a:cubicBezTo>
                  <a:cubicBezTo>
                    <a:pt x="44" y="194"/>
                    <a:pt x="44" y="193"/>
                    <a:pt x="43" y="193"/>
                  </a:cubicBezTo>
                  <a:cubicBezTo>
                    <a:pt x="43" y="194"/>
                    <a:pt x="43" y="194"/>
                    <a:pt x="43" y="194"/>
                  </a:cubicBezTo>
                  <a:lnTo>
                    <a:pt x="43" y="195"/>
                  </a:lnTo>
                  <a:close/>
                  <a:moveTo>
                    <a:pt x="59" y="193"/>
                  </a:moveTo>
                  <a:cubicBezTo>
                    <a:pt x="58" y="193"/>
                    <a:pt x="58" y="193"/>
                    <a:pt x="58" y="193"/>
                  </a:cubicBezTo>
                  <a:cubicBezTo>
                    <a:pt x="58" y="193"/>
                    <a:pt x="58" y="193"/>
                    <a:pt x="58"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5"/>
                    <a:pt x="27" y="194"/>
                    <a:pt x="27" y="194"/>
                  </a:cubicBezTo>
                  <a:cubicBezTo>
                    <a:pt x="26" y="194"/>
                    <a:pt x="26" y="194"/>
                    <a:pt x="26" y="194"/>
                  </a:cubicBezTo>
                  <a:cubicBezTo>
                    <a:pt x="25" y="193"/>
                    <a:pt x="25" y="193"/>
                    <a:pt x="25" y="193"/>
                  </a:cubicBezTo>
                  <a:cubicBezTo>
                    <a:pt x="24" y="193"/>
                    <a:pt x="24" y="192"/>
                    <a:pt x="23" y="192"/>
                  </a:cubicBezTo>
                  <a:cubicBezTo>
                    <a:pt x="24" y="193"/>
                    <a:pt x="24" y="194"/>
                    <a:pt x="25" y="194"/>
                  </a:cubicBezTo>
                  <a:cubicBezTo>
                    <a:pt x="25" y="195"/>
                    <a:pt x="26" y="195"/>
                    <a:pt x="27" y="195"/>
                  </a:cubicBezTo>
                  <a:close/>
                  <a:moveTo>
                    <a:pt x="65" y="194"/>
                  </a:moveTo>
                  <a:cubicBezTo>
                    <a:pt x="66" y="194"/>
                    <a:pt x="67" y="194"/>
                    <a:pt x="67" y="193"/>
                  </a:cubicBezTo>
                  <a:cubicBezTo>
                    <a:pt x="67" y="192"/>
                    <a:pt x="67" y="192"/>
                    <a:pt x="66" y="192"/>
                  </a:cubicBezTo>
                  <a:cubicBezTo>
                    <a:pt x="66" y="192"/>
                    <a:pt x="66" y="193"/>
                    <a:pt x="65" y="193"/>
                  </a:cubicBezTo>
                  <a:cubicBezTo>
                    <a:pt x="65" y="193"/>
                    <a:pt x="65" y="194"/>
                    <a:pt x="65" y="194"/>
                  </a:cubicBezTo>
                  <a:close/>
                  <a:moveTo>
                    <a:pt x="29" y="192"/>
                  </a:moveTo>
                  <a:cubicBezTo>
                    <a:pt x="29" y="192"/>
                    <a:pt x="29" y="192"/>
                    <a:pt x="29" y="192"/>
                  </a:cubicBezTo>
                  <a:cubicBezTo>
                    <a:pt x="28" y="192"/>
                    <a:pt x="28" y="192"/>
                    <a:pt x="29" y="193"/>
                  </a:cubicBezTo>
                  <a:cubicBezTo>
                    <a:pt x="29" y="193"/>
                    <a:pt x="29" y="193"/>
                    <a:pt x="29" y="193"/>
                  </a:cubicBezTo>
                  <a:cubicBezTo>
                    <a:pt x="29" y="192"/>
                    <a:pt x="29" y="192"/>
                    <a:pt x="29" y="192"/>
                  </a:cubicBezTo>
                  <a:close/>
                  <a:moveTo>
                    <a:pt x="12" y="192"/>
                  </a:moveTo>
                  <a:cubicBezTo>
                    <a:pt x="11" y="192"/>
                    <a:pt x="11" y="192"/>
                    <a:pt x="11" y="192"/>
                  </a:cubicBezTo>
                  <a:cubicBezTo>
                    <a:pt x="11" y="192"/>
                    <a:pt x="11" y="192"/>
                    <a:pt x="11" y="192"/>
                  </a:cubicBezTo>
                  <a:cubicBezTo>
                    <a:pt x="11" y="192"/>
                    <a:pt x="11" y="192"/>
                    <a:pt x="11" y="192"/>
                  </a:cubicBezTo>
                  <a:cubicBezTo>
                    <a:pt x="12" y="192"/>
                    <a:pt x="12" y="192"/>
                    <a:pt x="12" y="192"/>
                  </a:cubicBezTo>
                  <a:close/>
                  <a:moveTo>
                    <a:pt x="27" y="191"/>
                  </a:moveTo>
                  <a:cubicBezTo>
                    <a:pt x="27" y="191"/>
                    <a:pt x="27" y="191"/>
                    <a:pt x="27" y="191"/>
                  </a:cubicBezTo>
                  <a:cubicBezTo>
                    <a:pt x="27" y="190"/>
                    <a:pt x="27" y="190"/>
                    <a:pt x="27" y="191"/>
                  </a:cubicBezTo>
                  <a:cubicBezTo>
                    <a:pt x="26" y="191"/>
                    <a:pt x="26" y="191"/>
                    <a:pt x="27" y="192"/>
                  </a:cubicBezTo>
                  <a:cubicBezTo>
                    <a:pt x="27" y="192"/>
                    <a:pt x="27" y="192"/>
                    <a:pt x="27" y="191"/>
                  </a:cubicBezTo>
                  <a:close/>
                  <a:moveTo>
                    <a:pt x="50" y="191"/>
                  </a:moveTo>
                  <a:cubicBezTo>
                    <a:pt x="50" y="191"/>
                    <a:pt x="50" y="191"/>
                    <a:pt x="50" y="191"/>
                  </a:cubicBezTo>
                  <a:cubicBezTo>
                    <a:pt x="51" y="191"/>
                    <a:pt x="51" y="191"/>
                    <a:pt x="51" y="192"/>
                  </a:cubicBezTo>
                  <a:cubicBezTo>
                    <a:pt x="51" y="191"/>
                    <a:pt x="51" y="191"/>
                    <a:pt x="51" y="191"/>
                  </a:cubicBezTo>
                  <a:cubicBezTo>
                    <a:pt x="51" y="191"/>
                    <a:pt x="51" y="191"/>
                    <a:pt x="51" y="191"/>
                  </a:cubicBezTo>
                  <a:cubicBezTo>
                    <a:pt x="51" y="191"/>
                    <a:pt x="51" y="190"/>
                    <a:pt x="51" y="190"/>
                  </a:cubicBezTo>
                  <a:cubicBezTo>
                    <a:pt x="51" y="190"/>
                    <a:pt x="50" y="190"/>
                    <a:pt x="50" y="190"/>
                  </a:cubicBezTo>
                  <a:cubicBezTo>
                    <a:pt x="50" y="190"/>
                    <a:pt x="50" y="190"/>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0"/>
                  </a:cubicBezTo>
                  <a:cubicBezTo>
                    <a:pt x="38" y="190"/>
                    <a:pt x="37" y="190"/>
                    <a:pt x="37" y="189"/>
                  </a:cubicBezTo>
                  <a:cubicBezTo>
                    <a:pt x="37" y="190"/>
                    <a:pt x="37" y="191"/>
                    <a:pt x="36" y="191"/>
                  </a:cubicBezTo>
                  <a:cubicBezTo>
                    <a:pt x="35" y="192"/>
                    <a:pt x="35" y="192"/>
                    <a:pt x="35" y="193"/>
                  </a:cubicBezTo>
                  <a:close/>
                  <a:moveTo>
                    <a:pt x="24" y="192"/>
                  </a:moveTo>
                  <a:cubicBezTo>
                    <a:pt x="25" y="192"/>
                    <a:pt x="25" y="192"/>
                    <a:pt x="25" y="192"/>
                  </a:cubicBezTo>
                  <a:cubicBezTo>
                    <a:pt x="26" y="191"/>
                    <a:pt x="26" y="191"/>
                    <a:pt x="26" y="190"/>
                  </a:cubicBezTo>
                  <a:cubicBezTo>
                    <a:pt x="26" y="190"/>
                    <a:pt x="26" y="190"/>
                    <a:pt x="26" y="189"/>
                  </a:cubicBezTo>
                  <a:cubicBezTo>
                    <a:pt x="25" y="189"/>
                    <a:pt x="25" y="189"/>
                    <a:pt x="24" y="189"/>
                  </a:cubicBezTo>
                  <a:lnTo>
                    <a:pt x="24" y="192"/>
                  </a:lnTo>
                  <a:close/>
                  <a:moveTo>
                    <a:pt x="29" y="191"/>
                  </a:moveTo>
                  <a:cubicBezTo>
                    <a:pt x="29" y="191"/>
                    <a:pt x="29" y="191"/>
                    <a:pt x="29" y="190"/>
                  </a:cubicBezTo>
                  <a:cubicBezTo>
                    <a:pt x="29" y="190"/>
                    <a:pt x="29" y="190"/>
                    <a:pt x="30" y="189"/>
                  </a:cubicBezTo>
                  <a:cubicBezTo>
                    <a:pt x="30" y="189"/>
                    <a:pt x="30" y="189"/>
                    <a:pt x="30" y="189"/>
                  </a:cubicBezTo>
                  <a:cubicBezTo>
                    <a:pt x="29" y="188"/>
                    <a:pt x="29" y="188"/>
                    <a:pt x="29" y="188"/>
                  </a:cubicBezTo>
                  <a:cubicBezTo>
                    <a:pt x="29" y="189"/>
                    <a:pt x="29" y="189"/>
                    <a:pt x="29" y="189"/>
                  </a:cubicBezTo>
                  <a:cubicBezTo>
                    <a:pt x="28" y="189"/>
                    <a:pt x="28" y="190"/>
                    <a:pt x="28" y="190"/>
                  </a:cubicBezTo>
                  <a:cubicBezTo>
                    <a:pt x="28" y="190"/>
                    <a:pt x="28" y="190"/>
                    <a:pt x="28" y="191"/>
                  </a:cubicBezTo>
                  <a:cubicBezTo>
                    <a:pt x="28" y="191"/>
                    <a:pt x="28" y="191"/>
                    <a:pt x="29" y="191"/>
                  </a:cubicBezTo>
                  <a:close/>
                  <a:moveTo>
                    <a:pt x="66" y="188"/>
                  </a:moveTo>
                  <a:cubicBezTo>
                    <a:pt x="67" y="188"/>
                    <a:pt x="67" y="188"/>
                    <a:pt x="67" y="187"/>
                  </a:cubicBezTo>
                  <a:cubicBezTo>
                    <a:pt x="67" y="187"/>
                    <a:pt x="67" y="186"/>
                    <a:pt x="66" y="186"/>
                  </a:cubicBezTo>
                  <a:cubicBezTo>
                    <a:pt x="66" y="187"/>
                    <a:pt x="66" y="187"/>
                    <a:pt x="66" y="187"/>
                  </a:cubicBezTo>
                  <a:cubicBezTo>
                    <a:pt x="66" y="188"/>
                    <a:pt x="66" y="188"/>
                    <a:pt x="66" y="188"/>
                  </a:cubicBezTo>
                  <a:close/>
                  <a:moveTo>
                    <a:pt x="67" y="185"/>
                  </a:moveTo>
                  <a:cubicBezTo>
                    <a:pt x="67" y="185"/>
                    <a:pt x="67" y="185"/>
                    <a:pt x="66" y="185"/>
                  </a:cubicBezTo>
                  <a:cubicBezTo>
                    <a:pt x="66" y="186"/>
                    <a:pt x="66" y="186"/>
                    <a:pt x="66" y="186"/>
                  </a:cubicBezTo>
                  <a:cubicBezTo>
                    <a:pt x="66" y="186"/>
                    <a:pt x="67" y="186"/>
                    <a:pt x="67" y="186"/>
                  </a:cubicBezTo>
                  <a:cubicBezTo>
                    <a:pt x="67" y="186"/>
                    <a:pt x="67" y="186"/>
                    <a:pt x="67" y="185"/>
                  </a:cubicBezTo>
                  <a:close/>
                  <a:moveTo>
                    <a:pt x="27" y="189"/>
                  </a:moveTo>
                  <a:cubicBezTo>
                    <a:pt x="27" y="189"/>
                    <a:pt x="28" y="188"/>
                    <a:pt x="28" y="188"/>
                  </a:cubicBezTo>
                  <a:cubicBezTo>
                    <a:pt x="29" y="187"/>
                    <a:pt x="29" y="186"/>
                    <a:pt x="29" y="185"/>
                  </a:cubicBezTo>
                  <a:cubicBezTo>
                    <a:pt x="29" y="185"/>
                    <a:pt x="28" y="185"/>
                    <a:pt x="28" y="186"/>
                  </a:cubicBezTo>
                  <a:cubicBezTo>
                    <a:pt x="28" y="186"/>
                    <a:pt x="28" y="186"/>
                    <a:pt x="27" y="187"/>
                  </a:cubicBezTo>
                  <a:cubicBezTo>
                    <a:pt x="27" y="187"/>
                    <a:pt x="27" y="187"/>
                    <a:pt x="27" y="187"/>
                  </a:cubicBezTo>
                  <a:cubicBezTo>
                    <a:pt x="27" y="188"/>
                    <a:pt x="27" y="187"/>
                    <a:pt x="26" y="187"/>
                  </a:cubicBezTo>
                  <a:lnTo>
                    <a:pt x="27" y="189"/>
                  </a:lnTo>
                  <a:close/>
                  <a:moveTo>
                    <a:pt x="14" y="182"/>
                  </a:moveTo>
                  <a:cubicBezTo>
                    <a:pt x="15" y="182"/>
                    <a:pt x="16" y="182"/>
                    <a:pt x="16" y="181"/>
                  </a:cubicBezTo>
                  <a:cubicBezTo>
                    <a:pt x="17" y="181"/>
                    <a:pt x="17" y="180"/>
                    <a:pt x="17" y="180"/>
                  </a:cubicBezTo>
                  <a:cubicBezTo>
                    <a:pt x="16" y="180"/>
                    <a:pt x="15" y="180"/>
                    <a:pt x="14" y="182"/>
                  </a:cubicBezTo>
                  <a:close/>
                  <a:moveTo>
                    <a:pt x="32" y="155"/>
                  </a:moveTo>
                  <a:cubicBezTo>
                    <a:pt x="31" y="155"/>
                    <a:pt x="31" y="155"/>
                    <a:pt x="31" y="155"/>
                  </a:cubicBezTo>
                  <a:cubicBezTo>
                    <a:pt x="31" y="155"/>
                    <a:pt x="31" y="155"/>
                    <a:pt x="30" y="155"/>
                  </a:cubicBezTo>
                  <a:cubicBezTo>
                    <a:pt x="30" y="155"/>
                    <a:pt x="30" y="155"/>
                    <a:pt x="30" y="155"/>
                  </a:cubicBezTo>
                  <a:cubicBezTo>
                    <a:pt x="30" y="156"/>
                    <a:pt x="30" y="156"/>
                    <a:pt x="31" y="156"/>
                  </a:cubicBezTo>
                  <a:cubicBezTo>
                    <a:pt x="31" y="156"/>
                    <a:pt x="31" y="156"/>
                    <a:pt x="31" y="156"/>
                  </a:cubicBezTo>
                  <a:cubicBezTo>
                    <a:pt x="32" y="156"/>
                    <a:pt x="32" y="155"/>
                    <a:pt x="32" y="155"/>
                  </a:cubicBezTo>
                  <a:close/>
                  <a:moveTo>
                    <a:pt x="32" y="154"/>
                  </a:moveTo>
                  <a:cubicBezTo>
                    <a:pt x="32" y="155"/>
                    <a:pt x="32" y="155"/>
                    <a:pt x="32" y="156"/>
                  </a:cubicBezTo>
                  <a:cubicBezTo>
                    <a:pt x="32" y="156"/>
                    <a:pt x="33" y="156"/>
                    <a:pt x="33" y="155"/>
                  </a:cubicBezTo>
                  <a:cubicBezTo>
                    <a:pt x="33" y="155"/>
                    <a:pt x="33" y="155"/>
                    <a:pt x="33" y="155"/>
                  </a:cubicBezTo>
                  <a:cubicBezTo>
                    <a:pt x="33" y="154"/>
                    <a:pt x="33" y="154"/>
                    <a:pt x="32" y="154"/>
                  </a:cubicBezTo>
                  <a:close/>
                  <a:moveTo>
                    <a:pt x="33" y="145"/>
                  </a:moveTo>
                  <a:cubicBezTo>
                    <a:pt x="33" y="145"/>
                    <a:pt x="32" y="145"/>
                    <a:pt x="32" y="145"/>
                  </a:cubicBezTo>
                  <a:cubicBezTo>
                    <a:pt x="32" y="145"/>
                    <a:pt x="32" y="145"/>
                    <a:pt x="32" y="146"/>
                  </a:cubicBezTo>
                  <a:cubicBezTo>
                    <a:pt x="32" y="146"/>
                    <a:pt x="32" y="146"/>
                    <a:pt x="33" y="146"/>
                  </a:cubicBezTo>
                  <a:cubicBezTo>
                    <a:pt x="33" y="145"/>
                    <a:pt x="33" y="145"/>
                    <a:pt x="33" y="145"/>
                  </a:cubicBezTo>
                  <a:close/>
                  <a:moveTo>
                    <a:pt x="55" y="100"/>
                  </a:moveTo>
                  <a:cubicBezTo>
                    <a:pt x="55" y="99"/>
                    <a:pt x="55" y="99"/>
                    <a:pt x="55" y="98"/>
                  </a:cubicBezTo>
                  <a:cubicBezTo>
                    <a:pt x="55" y="98"/>
                    <a:pt x="55" y="98"/>
                    <a:pt x="55" y="97"/>
                  </a:cubicBezTo>
                  <a:cubicBezTo>
                    <a:pt x="55" y="97"/>
                    <a:pt x="55" y="97"/>
                    <a:pt x="55" y="97"/>
                  </a:cubicBezTo>
                  <a:cubicBezTo>
                    <a:pt x="55" y="96"/>
                    <a:pt x="55" y="96"/>
                    <a:pt x="54" y="96"/>
                  </a:cubicBezTo>
                  <a:cubicBezTo>
                    <a:pt x="54" y="97"/>
                    <a:pt x="54" y="98"/>
                    <a:pt x="54" y="98"/>
                  </a:cubicBezTo>
                  <a:cubicBezTo>
                    <a:pt x="54" y="99"/>
                    <a:pt x="54" y="99"/>
                    <a:pt x="55" y="100"/>
                  </a:cubicBezTo>
                  <a:close/>
                  <a:moveTo>
                    <a:pt x="9" y="97"/>
                  </a:moveTo>
                  <a:cubicBezTo>
                    <a:pt x="10" y="97"/>
                    <a:pt x="10" y="98"/>
                    <a:pt x="10" y="98"/>
                  </a:cubicBezTo>
                  <a:cubicBezTo>
                    <a:pt x="10" y="98"/>
                    <a:pt x="10" y="98"/>
                    <a:pt x="10" y="98"/>
                  </a:cubicBezTo>
                  <a:cubicBezTo>
                    <a:pt x="10" y="98"/>
                    <a:pt x="10" y="98"/>
                    <a:pt x="11" y="97"/>
                  </a:cubicBezTo>
                  <a:cubicBezTo>
                    <a:pt x="11" y="97"/>
                    <a:pt x="11" y="97"/>
                    <a:pt x="11" y="97"/>
                  </a:cubicBezTo>
                  <a:cubicBezTo>
                    <a:pt x="11" y="97"/>
                    <a:pt x="10" y="97"/>
                    <a:pt x="10" y="97"/>
                  </a:cubicBezTo>
                  <a:cubicBezTo>
                    <a:pt x="10" y="97"/>
                    <a:pt x="10" y="97"/>
                    <a:pt x="10" y="96"/>
                  </a:cubicBezTo>
                  <a:cubicBezTo>
                    <a:pt x="10" y="97"/>
                    <a:pt x="10" y="97"/>
                    <a:pt x="10" y="97"/>
                  </a:cubicBezTo>
                  <a:cubicBezTo>
                    <a:pt x="10" y="97"/>
                    <a:pt x="10" y="97"/>
                    <a:pt x="9" y="97"/>
                  </a:cubicBezTo>
                  <a:close/>
                  <a:moveTo>
                    <a:pt x="12" y="80"/>
                  </a:moveTo>
                  <a:cubicBezTo>
                    <a:pt x="12" y="80"/>
                    <a:pt x="12" y="80"/>
                    <a:pt x="12" y="80"/>
                  </a:cubicBezTo>
                  <a:cubicBezTo>
                    <a:pt x="12" y="79"/>
                    <a:pt x="12" y="79"/>
                    <a:pt x="12" y="79"/>
                  </a:cubicBezTo>
                  <a:cubicBezTo>
                    <a:pt x="12" y="79"/>
                    <a:pt x="11" y="78"/>
                    <a:pt x="11" y="79"/>
                  </a:cubicBezTo>
                  <a:cubicBezTo>
                    <a:pt x="11" y="79"/>
                    <a:pt x="11" y="79"/>
                    <a:pt x="11" y="80"/>
                  </a:cubicBezTo>
                  <a:cubicBezTo>
                    <a:pt x="11" y="80"/>
                    <a:pt x="11" y="80"/>
                    <a:pt x="12" y="80"/>
                  </a:cubicBezTo>
                  <a:close/>
                  <a:moveTo>
                    <a:pt x="20" y="65"/>
                  </a:moveTo>
                  <a:cubicBezTo>
                    <a:pt x="20" y="65"/>
                    <a:pt x="20" y="65"/>
                    <a:pt x="20" y="65"/>
                  </a:cubicBezTo>
                  <a:cubicBezTo>
                    <a:pt x="19" y="65"/>
                    <a:pt x="19" y="65"/>
                    <a:pt x="19" y="65"/>
                  </a:cubicBezTo>
                  <a:cubicBezTo>
                    <a:pt x="19" y="65"/>
                    <a:pt x="19" y="66"/>
                    <a:pt x="19" y="66"/>
                  </a:cubicBezTo>
                  <a:cubicBezTo>
                    <a:pt x="20" y="66"/>
                    <a:pt x="20" y="66"/>
                    <a:pt x="20" y="65"/>
                  </a:cubicBezTo>
                  <a:close/>
                  <a:moveTo>
                    <a:pt x="51" y="55"/>
                  </a:moveTo>
                  <a:cubicBezTo>
                    <a:pt x="51" y="54"/>
                    <a:pt x="51" y="54"/>
                    <a:pt x="50" y="55"/>
                  </a:cubicBezTo>
                  <a:cubicBezTo>
                    <a:pt x="50" y="55"/>
                    <a:pt x="50" y="55"/>
                    <a:pt x="50" y="55"/>
                  </a:cubicBezTo>
                  <a:cubicBezTo>
                    <a:pt x="50" y="55"/>
                    <a:pt x="51" y="55"/>
                    <a:pt x="51" y="55"/>
                  </a:cubicBezTo>
                  <a:cubicBezTo>
                    <a:pt x="51" y="55"/>
                    <a:pt x="51" y="55"/>
                    <a:pt x="51" y="55"/>
                  </a:cubicBezTo>
                  <a:close/>
                  <a:moveTo>
                    <a:pt x="44" y="56"/>
                  </a:moveTo>
                  <a:cubicBezTo>
                    <a:pt x="44" y="56"/>
                    <a:pt x="44" y="55"/>
                    <a:pt x="44" y="55"/>
                  </a:cubicBezTo>
                  <a:cubicBezTo>
                    <a:pt x="44" y="55"/>
                    <a:pt x="44" y="55"/>
                    <a:pt x="45" y="54"/>
                  </a:cubicBezTo>
                  <a:cubicBezTo>
                    <a:pt x="44" y="54"/>
                    <a:pt x="44" y="54"/>
                    <a:pt x="44" y="53"/>
                  </a:cubicBezTo>
                  <a:cubicBezTo>
                    <a:pt x="44" y="53"/>
                    <a:pt x="43" y="53"/>
                    <a:pt x="43" y="53"/>
                  </a:cubicBezTo>
                  <a:cubicBezTo>
                    <a:pt x="43" y="53"/>
                    <a:pt x="43" y="54"/>
                    <a:pt x="43" y="54"/>
                  </a:cubicBezTo>
                  <a:cubicBezTo>
                    <a:pt x="43" y="55"/>
                    <a:pt x="43" y="56"/>
                    <a:pt x="44" y="56"/>
                  </a:cubicBezTo>
                  <a:close/>
                  <a:moveTo>
                    <a:pt x="46" y="47"/>
                  </a:moveTo>
                  <a:cubicBezTo>
                    <a:pt x="46" y="47"/>
                    <a:pt x="45" y="47"/>
                    <a:pt x="45" y="47"/>
                  </a:cubicBezTo>
                  <a:cubicBezTo>
                    <a:pt x="45" y="48"/>
                    <a:pt x="45" y="48"/>
                    <a:pt x="45" y="48"/>
                  </a:cubicBezTo>
                  <a:cubicBezTo>
                    <a:pt x="45" y="48"/>
                    <a:pt x="45" y="48"/>
                    <a:pt x="46" y="48"/>
                  </a:cubicBezTo>
                  <a:cubicBezTo>
                    <a:pt x="46" y="48"/>
                    <a:pt x="46" y="48"/>
                    <a:pt x="46" y="47"/>
                  </a:cubicBezTo>
                  <a:close/>
                  <a:moveTo>
                    <a:pt x="45" y="46"/>
                  </a:moveTo>
                  <a:cubicBezTo>
                    <a:pt x="46" y="46"/>
                    <a:pt x="46" y="46"/>
                    <a:pt x="46" y="45"/>
                  </a:cubicBezTo>
                  <a:cubicBezTo>
                    <a:pt x="46" y="45"/>
                    <a:pt x="45" y="44"/>
                    <a:pt x="45" y="44"/>
                  </a:cubicBezTo>
                  <a:cubicBezTo>
                    <a:pt x="44" y="45"/>
                    <a:pt x="44" y="45"/>
                    <a:pt x="44" y="45"/>
                  </a:cubicBezTo>
                  <a:cubicBezTo>
                    <a:pt x="44" y="46"/>
                    <a:pt x="45" y="46"/>
                    <a:pt x="45" y="46"/>
                  </a:cubicBezTo>
                  <a:close/>
                  <a:moveTo>
                    <a:pt x="44" y="40"/>
                  </a:moveTo>
                  <a:cubicBezTo>
                    <a:pt x="44" y="40"/>
                    <a:pt x="44" y="40"/>
                    <a:pt x="44" y="40"/>
                  </a:cubicBezTo>
                  <a:cubicBezTo>
                    <a:pt x="43" y="40"/>
                    <a:pt x="43" y="41"/>
                    <a:pt x="44" y="41"/>
                  </a:cubicBezTo>
                  <a:cubicBezTo>
                    <a:pt x="44" y="41"/>
                    <a:pt x="44" y="41"/>
                    <a:pt x="44" y="41"/>
                  </a:cubicBezTo>
                  <a:cubicBezTo>
                    <a:pt x="44" y="41"/>
                    <a:pt x="44" y="40"/>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7" y="35"/>
                  </a:cubicBezTo>
                  <a:cubicBezTo>
                    <a:pt x="27" y="35"/>
                    <a:pt x="27" y="35"/>
                    <a:pt x="27" y="35"/>
                  </a:cubicBezTo>
                  <a:cubicBezTo>
                    <a:pt x="27" y="35"/>
                    <a:pt x="27" y="35"/>
                    <a:pt x="27" y="35"/>
                  </a:cubicBezTo>
                  <a:close/>
                  <a:moveTo>
                    <a:pt x="50" y="32"/>
                  </a:moveTo>
                  <a:cubicBezTo>
                    <a:pt x="49" y="32"/>
                    <a:pt x="49" y="32"/>
                    <a:pt x="49" y="32"/>
                  </a:cubicBezTo>
                  <a:cubicBezTo>
                    <a:pt x="48" y="32"/>
                    <a:pt x="48" y="32"/>
                    <a:pt x="48" y="32"/>
                  </a:cubicBezTo>
                  <a:cubicBezTo>
                    <a:pt x="49" y="32"/>
                    <a:pt x="49" y="32"/>
                    <a:pt x="49" y="32"/>
                  </a:cubicBezTo>
                  <a:cubicBezTo>
                    <a:pt x="49" y="32"/>
                    <a:pt x="50" y="32"/>
                    <a:pt x="50" y="32"/>
                  </a:cubicBezTo>
                  <a:close/>
                  <a:moveTo>
                    <a:pt x="32" y="33"/>
                  </a:moveTo>
                  <a:cubicBezTo>
                    <a:pt x="32" y="34"/>
                    <a:pt x="32" y="34"/>
                    <a:pt x="33" y="35"/>
                  </a:cubicBezTo>
                  <a:cubicBezTo>
                    <a:pt x="33" y="36"/>
                    <a:pt x="34" y="36"/>
                    <a:pt x="34" y="36"/>
                  </a:cubicBezTo>
                  <a:cubicBezTo>
                    <a:pt x="35" y="35"/>
                    <a:pt x="35" y="34"/>
                    <a:pt x="35" y="33"/>
                  </a:cubicBezTo>
                  <a:cubicBezTo>
                    <a:pt x="35" y="32"/>
                    <a:pt x="34" y="31"/>
                    <a:pt x="33" y="30"/>
                  </a:cubicBezTo>
                  <a:cubicBezTo>
                    <a:pt x="33" y="31"/>
                    <a:pt x="33" y="31"/>
                    <a:pt x="33" y="31"/>
                  </a:cubicBezTo>
                  <a:cubicBezTo>
                    <a:pt x="33" y="31"/>
                    <a:pt x="33" y="32"/>
                    <a:pt x="32" y="32"/>
                  </a:cubicBezTo>
                  <a:cubicBezTo>
                    <a:pt x="32" y="32"/>
                    <a:pt x="32" y="32"/>
                    <a:pt x="32" y="32"/>
                  </a:cubicBezTo>
                  <a:cubicBezTo>
                    <a:pt x="32" y="32"/>
                    <a:pt x="32" y="33"/>
                    <a:pt x="32" y="33"/>
                  </a:cubicBezTo>
                  <a:close/>
                  <a:moveTo>
                    <a:pt x="55" y="29"/>
                  </a:moveTo>
                  <a:cubicBezTo>
                    <a:pt x="55" y="29"/>
                    <a:pt x="54" y="30"/>
                    <a:pt x="54" y="30"/>
                  </a:cubicBezTo>
                  <a:cubicBezTo>
                    <a:pt x="55" y="30"/>
                    <a:pt x="55" y="30"/>
                    <a:pt x="55" y="29"/>
                  </a:cubicBezTo>
                  <a:close/>
                  <a:moveTo>
                    <a:pt x="13" y="30"/>
                  </a:moveTo>
                  <a:cubicBezTo>
                    <a:pt x="12" y="30"/>
                    <a:pt x="12" y="31"/>
                    <a:pt x="12" y="31"/>
                  </a:cubicBezTo>
                  <a:cubicBezTo>
                    <a:pt x="12" y="30"/>
                    <a:pt x="12" y="30"/>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8"/>
                  </a:cubicBezTo>
                  <a:cubicBezTo>
                    <a:pt x="77" y="29"/>
                    <a:pt x="77" y="30"/>
                    <a:pt x="77" y="31"/>
                  </a:cubicBezTo>
                  <a:cubicBezTo>
                    <a:pt x="76" y="31"/>
                    <a:pt x="76" y="32"/>
                    <a:pt x="76" y="33"/>
                  </a:cubicBezTo>
                  <a:close/>
                  <a:moveTo>
                    <a:pt x="53" y="27"/>
                  </a:moveTo>
                  <a:cubicBezTo>
                    <a:pt x="53" y="27"/>
                    <a:pt x="53" y="26"/>
                    <a:pt x="53" y="26"/>
                  </a:cubicBezTo>
                  <a:cubicBezTo>
                    <a:pt x="53" y="26"/>
                    <a:pt x="53" y="26"/>
                    <a:pt x="53" y="26"/>
                  </a:cubicBezTo>
                  <a:cubicBezTo>
                    <a:pt x="53" y="27"/>
                    <a:pt x="53" y="27"/>
                    <a:pt x="53" y="27"/>
                  </a:cubicBezTo>
                  <a:cubicBezTo>
                    <a:pt x="53" y="27"/>
                    <a:pt x="53" y="27"/>
                    <a:pt x="53" y="27"/>
                  </a:cubicBezTo>
                  <a:close/>
                  <a:moveTo>
                    <a:pt x="29" y="26"/>
                  </a:moveTo>
                  <a:cubicBezTo>
                    <a:pt x="28" y="26"/>
                    <a:pt x="28" y="26"/>
                    <a:pt x="28" y="26"/>
                  </a:cubicBezTo>
                  <a:cubicBezTo>
                    <a:pt x="28" y="26"/>
                    <a:pt x="28" y="26"/>
                    <a:pt x="28" y="26"/>
                  </a:cubicBezTo>
                  <a:cubicBezTo>
                    <a:pt x="28" y="27"/>
                    <a:pt x="28" y="27"/>
                    <a:pt x="28" y="27"/>
                  </a:cubicBezTo>
                  <a:cubicBezTo>
                    <a:pt x="28" y="27"/>
                    <a:pt x="29" y="27"/>
                    <a:pt x="29" y="26"/>
                  </a:cubicBezTo>
                  <a:close/>
                  <a:moveTo>
                    <a:pt x="92" y="23"/>
                  </a:moveTo>
                  <a:cubicBezTo>
                    <a:pt x="92" y="23"/>
                    <a:pt x="92" y="23"/>
                    <a:pt x="92" y="22"/>
                  </a:cubicBezTo>
                  <a:cubicBezTo>
                    <a:pt x="92" y="22"/>
                    <a:pt x="92" y="23"/>
                    <a:pt x="92" y="23"/>
                  </a:cubicBezTo>
                  <a:cubicBezTo>
                    <a:pt x="92" y="23"/>
                    <a:pt x="92" y="23"/>
                    <a:pt x="92" y="23"/>
                  </a:cubicBezTo>
                  <a:cubicBezTo>
                    <a:pt x="92" y="23"/>
                    <a:pt x="92" y="23"/>
                    <a:pt x="92" y="23"/>
                  </a:cubicBezTo>
                  <a:close/>
                  <a:moveTo>
                    <a:pt x="36" y="23"/>
                  </a:moveTo>
                  <a:cubicBezTo>
                    <a:pt x="36" y="23"/>
                    <a:pt x="36" y="23"/>
                    <a:pt x="36" y="22"/>
                  </a:cubicBezTo>
                  <a:cubicBezTo>
                    <a:pt x="36" y="22"/>
                    <a:pt x="36" y="23"/>
                    <a:pt x="36" y="23"/>
                  </a:cubicBezTo>
                  <a:cubicBezTo>
                    <a:pt x="36" y="23"/>
                    <a:pt x="36" y="23"/>
                    <a:pt x="36" y="23"/>
                  </a:cubicBezTo>
                  <a:cubicBezTo>
                    <a:pt x="36" y="23"/>
                    <a:pt x="36" y="23"/>
                    <a:pt x="36" y="23"/>
                  </a:cubicBezTo>
                  <a:close/>
                  <a:moveTo>
                    <a:pt x="34" y="20"/>
                  </a:moveTo>
                  <a:cubicBezTo>
                    <a:pt x="34" y="21"/>
                    <a:pt x="34" y="21"/>
                    <a:pt x="34" y="21"/>
                  </a:cubicBezTo>
                  <a:cubicBezTo>
                    <a:pt x="35" y="21"/>
                    <a:pt x="35" y="21"/>
                    <a:pt x="35" y="21"/>
                  </a:cubicBezTo>
                  <a:cubicBezTo>
                    <a:pt x="35" y="21"/>
                    <a:pt x="35" y="21"/>
                    <a:pt x="35" y="20"/>
                  </a:cubicBezTo>
                  <a:cubicBezTo>
                    <a:pt x="35" y="20"/>
                    <a:pt x="35" y="20"/>
                    <a:pt x="34" y="20"/>
                  </a:cubicBezTo>
                  <a:close/>
                  <a:moveTo>
                    <a:pt x="25" y="18"/>
                  </a:moveTo>
                  <a:cubicBezTo>
                    <a:pt x="25" y="18"/>
                    <a:pt x="25" y="18"/>
                    <a:pt x="26" y="18"/>
                  </a:cubicBezTo>
                  <a:cubicBezTo>
                    <a:pt x="26" y="18"/>
                    <a:pt x="26" y="18"/>
                    <a:pt x="26" y="17"/>
                  </a:cubicBezTo>
                  <a:cubicBezTo>
                    <a:pt x="26" y="17"/>
                    <a:pt x="26" y="17"/>
                    <a:pt x="26" y="17"/>
                  </a:cubicBezTo>
                  <a:cubicBezTo>
                    <a:pt x="25" y="16"/>
                    <a:pt x="25" y="16"/>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5"/>
                    <a:pt x="64" y="16"/>
                    <a:pt x="64" y="17"/>
                  </a:cubicBezTo>
                  <a:cubicBezTo>
                    <a:pt x="64" y="18"/>
                    <a:pt x="64" y="19"/>
                    <a:pt x="64" y="19"/>
                  </a:cubicBezTo>
                  <a:close/>
                  <a:moveTo>
                    <a:pt x="8" y="17"/>
                  </a:moveTo>
                  <a:cubicBezTo>
                    <a:pt x="8" y="16"/>
                    <a:pt x="8" y="16"/>
                    <a:pt x="9" y="16"/>
                  </a:cubicBezTo>
                  <a:cubicBezTo>
                    <a:pt x="9" y="16"/>
                    <a:pt x="9" y="16"/>
                    <a:pt x="8" y="15"/>
                  </a:cubicBezTo>
                  <a:cubicBezTo>
                    <a:pt x="8" y="15"/>
                    <a:pt x="8" y="15"/>
                    <a:pt x="8" y="15"/>
                  </a:cubicBezTo>
                  <a:cubicBezTo>
                    <a:pt x="8" y="15"/>
                    <a:pt x="8" y="16"/>
                    <a:pt x="8" y="16"/>
                  </a:cubicBezTo>
                  <a:cubicBezTo>
                    <a:pt x="8" y="16"/>
                    <a:pt x="8" y="17"/>
                    <a:pt x="8" y="17"/>
                  </a:cubicBezTo>
                  <a:close/>
                  <a:moveTo>
                    <a:pt x="51" y="16"/>
                  </a:moveTo>
                  <a:cubicBezTo>
                    <a:pt x="51" y="15"/>
                    <a:pt x="51" y="14"/>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6" y="11"/>
                    <a:pt x="26" y="11"/>
                  </a:cubicBezTo>
                  <a:cubicBezTo>
                    <a:pt x="26" y="12"/>
                    <a:pt x="26" y="11"/>
                    <a:pt x="26" y="11"/>
                  </a:cubicBezTo>
                  <a:close/>
                  <a:moveTo>
                    <a:pt x="47" y="9"/>
                  </a:moveTo>
                  <a:cubicBezTo>
                    <a:pt x="47" y="9"/>
                    <a:pt x="47" y="9"/>
                    <a:pt x="46" y="8"/>
                  </a:cubicBezTo>
                  <a:cubicBezTo>
                    <a:pt x="46" y="8"/>
                    <a:pt x="46" y="8"/>
                    <a:pt x="46" y="9"/>
                  </a:cubicBezTo>
                  <a:cubicBezTo>
                    <a:pt x="46" y="9"/>
                    <a:pt x="46" y="9"/>
                    <a:pt x="46" y="9"/>
                  </a:cubicBezTo>
                  <a:cubicBezTo>
                    <a:pt x="46" y="10"/>
                    <a:pt x="47" y="9"/>
                    <a:pt x="47" y="9"/>
                  </a:cubicBezTo>
                  <a:close/>
                  <a:moveTo>
                    <a:pt x="15" y="10"/>
                  </a:moveTo>
                  <a:cubicBezTo>
                    <a:pt x="15" y="10"/>
                    <a:pt x="15" y="10"/>
                    <a:pt x="15" y="9"/>
                  </a:cubicBezTo>
                  <a:cubicBezTo>
                    <a:pt x="15" y="9"/>
                    <a:pt x="15" y="9"/>
                    <a:pt x="15" y="8"/>
                  </a:cubicBezTo>
                  <a:cubicBezTo>
                    <a:pt x="16" y="8"/>
                    <a:pt x="16" y="8"/>
                    <a:pt x="16" y="8"/>
                  </a:cubicBezTo>
                  <a:cubicBezTo>
                    <a:pt x="15" y="8"/>
                    <a:pt x="15" y="8"/>
                    <a:pt x="15" y="9"/>
                  </a:cubicBezTo>
                  <a:cubicBezTo>
                    <a:pt x="15" y="9"/>
                    <a:pt x="15" y="9"/>
                    <a:pt x="15" y="9"/>
                  </a:cubicBezTo>
                  <a:cubicBezTo>
                    <a:pt x="14" y="9"/>
                    <a:pt x="14" y="9"/>
                    <a:pt x="15" y="10"/>
                  </a:cubicBezTo>
                  <a:close/>
                  <a:moveTo>
                    <a:pt x="13" y="5"/>
                  </a:moveTo>
                  <a:cubicBezTo>
                    <a:pt x="13" y="5"/>
                    <a:pt x="12" y="5"/>
                    <a:pt x="12" y="5"/>
                  </a:cubicBezTo>
                  <a:cubicBezTo>
                    <a:pt x="12" y="5"/>
                    <a:pt x="12" y="5"/>
                    <a:pt x="12" y="5"/>
                  </a:cubicBezTo>
                  <a:cubicBezTo>
                    <a:pt x="12" y="6"/>
                    <a:pt x="12" y="6"/>
                    <a:pt x="13" y="5"/>
                  </a:cubicBezTo>
                  <a:cubicBezTo>
                    <a:pt x="13" y="5"/>
                    <a:pt x="13" y="5"/>
                    <a:pt x="13" y="5"/>
                  </a:cubicBezTo>
                  <a:close/>
                  <a:moveTo>
                    <a:pt x="7" y="6"/>
                  </a:moveTo>
                  <a:cubicBezTo>
                    <a:pt x="8" y="6"/>
                    <a:pt x="8" y="6"/>
                    <a:pt x="8" y="6"/>
                  </a:cubicBezTo>
                  <a:cubicBezTo>
                    <a:pt x="8" y="6"/>
                    <a:pt x="8" y="6"/>
                    <a:pt x="9" y="7"/>
                  </a:cubicBezTo>
                  <a:cubicBezTo>
                    <a:pt x="9" y="6"/>
                    <a:pt x="9" y="6"/>
                    <a:pt x="9" y="5"/>
                  </a:cubicBezTo>
                  <a:cubicBezTo>
                    <a:pt x="8" y="5"/>
                    <a:pt x="8" y="5"/>
                    <a:pt x="8" y="5"/>
                  </a:cubicBezTo>
                  <a:lnTo>
                    <a:pt x="8" y="6"/>
                  </a:lnTo>
                  <a:lnTo>
                    <a:pt x="7" y="6"/>
                  </a:lnTo>
                  <a:close/>
                  <a:moveTo>
                    <a:pt x="72" y="4"/>
                  </a:moveTo>
                  <a:cubicBezTo>
                    <a:pt x="71" y="5"/>
                    <a:pt x="71" y="5"/>
                    <a:pt x="71" y="6"/>
                  </a:cubicBezTo>
                  <a:cubicBezTo>
                    <a:pt x="71" y="6"/>
                    <a:pt x="72" y="6"/>
                    <a:pt x="72" y="6"/>
                  </a:cubicBezTo>
                  <a:cubicBezTo>
                    <a:pt x="72" y="6"/>
                    <a:pt x="72" y="6"/>
                    <a:pt x="72" y="5"/>
                  </a:cubicBezTo>
                  <a:cubicBezTo>
                    <a:pt x="72" y="5"/>
                    <a:pt x="72" y="5"/>
                    <a:pt x="72" y="4"/>
                  </a:cubicBezTo>
                  <a:close/>
                  <a:moveTo>
                    <a:pt x="64" y="4"/>
                  </a:moveTo>
                  <a:cubicBezTo>
                    <a:pt x="64" y="5"/>
                    <a:pt x="64" y="5"/>
                    <a:pt x="64" y="6"/>
                  </a:cubicBezTo>
                  <a:cubicBezTo>
                    <a:pt x="64" y="6"/>
                    <a:pt x="65" y="6"/>
                    <a:pt x="65" y="6"/>
                  </a:cubicBezTo>
                  <a:cubicBezTo>
                    <a:pt x="65" y="6"/>
                    <a:pt x="65" y="6"/>
                    <a:pt x="66" y="5"/>
                  </a:cubicBezTo>
                  <a:cubicBezTo>
                    <a:pt x="66" y="5"/>
                    <a:pt x="66" y="5"/>
                    <a:pt x="66" y="4"/>
                  </a:cubicBezTo>
                  <a:lnTo>
                    <a:pt x="64" y="4"/>
                  </a:lnTo>
                  <a:close/>
                  <a:moveTo>
                    <a:pt x="4" y="5"/>
                  </a:moveTo>
                  <a:cubicBezTo>
                    <a:pt x="4" y="5"/>
                    <a:pt x="5" y="5"/>
                    <a:pt x="5" y="5"/>
                  </a:cubicBezTo>
                  <a:cubicBezTo>
                    <a:pt x="6" y="5"/>
                    <a:pt x="6" y="5"/>
                    <a:pt x="6" y="4"/>
                  </a:cubicBezTo>
                  <a:lnTo>
                    <a:pt x="4" y="4"/>
                  </a:lnTo>
                  <a:lnTo>
                    <a:pt x="4" y="5"/>
                  </a:lnTo>
                  <a:close/>
                  <a:moveTo>
                    <a:pt x="68" y="6"/>
                  </a:moveTo>
                  <a:cubicBezTo>
                    <a:pt x="68" y="6"/>
                    <a:pt x="68" y="5"/>
                    <a:pt x="69" y="5"/>
                  </a:cubicBezTo>
                  <a:cubicBezTo>
                    <a:pt x="69" y="5"/>
                    <a:pt x="69" y="4"/>
                    <a:pt x="69" y="3"/>
                  </a:cubicBezTo>
                  <a:cubicBezTo>
                    <a:pt x="69" y="3"/>
                    <a:pt x="68" y="3"/>
                    <a:pt x="68" y="3"/>
                  </a:cubicBezTo>
                  <a:cubicBezTo>
                    <a:pt x="68" y="3"/>
                    <a:pt x="68" y="3"/>
                    <a:pt x="68" y="3"/>
                  </a:cubicBezTo>
                  <a:cubicBezTo>
                    <a:pt x="68" y="3"/>
                    <a:pt x="67" y="4"/>
                    <a:pt x="67" y="5"/>
                  </a:cubicBezTo>
                  <a:cubicBezTo>
                    <a:pt x="67" y="5"/>
                    <a:pt x="67" y="6"/>
                    <a:pt x="68" y="6"/>
                  </a:cubicBezTo>
                  <a:close/>
                  <a:moveTo>
                    <a:pt x="64" y="2"/>
                  </a:moveTo>
                  <a:lnTo>
                    <a:pt x="65" y="2"/>
                  </a:lnTo>
                  <a:lnTo>
                    <a:pt x="65" y="1"/>
                  </a:lnTo>
                  <a:lnTo>
                    <a:pt x="64" y="1"/>
                  </a:lnTo>
                  <a:lnTo>
                    <a:pt x="64" y="2"/>
                  </a:lnTo>
                  <a:close/>
                  <a:moveTo>
                    <a:pt x="21" y="4"/>
                  </a:moveTo>
                  <a:cubicBezTo>
                    <a:pt x="21" y="3"/>
                    <a:pt x="21" y="2"/>
                    <a:pt x="20" y="2"/>
                  </a:cubicBezTo>
                  <a:cubicBezTo>
                    <a:pt x="20" y="2"/>
                    <a:pt x="19" y="2"/>
                    <a:pt x="18" y="1"/>
                  </a:cubicBezTo>
                  <a:cubicBezTo>
                    <a:pt x="19" y="3"/>
                    <a:pt x="19" y="3"/>
                    <a:pt x="21" y="4"/>
                  </a:cubicBezTo>
                  <a:close/>
                  <a:moveTo>
                    <a:pt x="14" y="206"/>
                  </a:moveTo>
                  <a:cubicBezTo>
                    <a:pt x="14" y="206"/>
                    <a:pt x="14" y="206"/>
                    <a:pt x="14" y="206"/>
                  </a:cubicBezTo>
                  <a:cubicBezTo>
                    <a:pt x="14" y="205"/>
                    <a:pt x="15" y="205"/>
                    <a:pt x="15" y="205"/>
                  </a:cubicBezTo>
                  <a:cubicBezTo>
                    <a:pt x="16" y="205"/>
                    <a:pt x="16" y="205"/>
                    <a:pt x="16" y="205"/>
                  </a:cubicBezTo>
                  <a:cubicBezTo>
                    <a:pt x="17" y="205"/>
                    <a:pt x="17" y="204"/>
                    <a:pt x="17" y="204"/>
                  </a:cubicBezTo>
                  <a:cubicBezTo>
                    <a:pt x="16" y="204"/>
                    <a:pt x="16" y="203"/>
                    <a:pt x="16" y="203"/>
                  </a:cubicBezTo>
                  <a:cubicBezTo>
                    <a:pt x="15" y="204"/>
                    <a:pt x="15" y="204"/>
                    <a:pt x="15" y="204"/>
                  </a:cubicBezTo>
                  <a:cubicBezTo>
                    <a:pt x="15" y="204"/>
                    <a:pt x="14" y="204"/>
                    <a:pt x="14" y="204"/>
                  </a:cubicBezTo>
                  <a:cubicBezTo>
                    <a:pt x="14" y="204"/>
                    <a:pt x="14" y="204"/>
                    <a:pt x="15" y="203"/>
                  </a:cubicBezTo>
                  <a:cubicBezTo>
                    <a:pt x="14" y="203"/>
                    <a:pt x="13" y="203"/>
                    <a:pt x="13" y="203"/>
                  </a:cubicBezTo>
                  <a:cubicBezTo>
                    <a:pt x="13" y="203"/>
                    <a:pt x="13" y="202"/>
                    <a:pt x="14" y="202"/>
                  </a:cubicBezTo>
                  <a:cubicBezTo>
                    <a:pt x="14" y="202"/>
                    <a:pt x="14" y="201"/>
                    <a:pt x="14" y="201"/>
                  </a:cubicBezTo>
                  <a:cubicBezTo>
                    <a:pt x="15" y="200"/>
                    <a:pt x="15" y="200"/>
                    <a:pt x="15" y="199"/>
                  </a:cubicBezTo>
                  <a:cubicBezTo>
                    <a:pt x="14" y="200"/>
                    <a:pt x="13" y="200"/>
                    <a:pt x="12" y="201"/>
                  </a:cubicBezTo>
                  <a:cubicBezTo>
                    <a:pt x="12" y="202"/>
                    <a:pt x="11" y="202"/>
                    <a:pt x="9" y="202"/>
                  </a:cubicBezTo>
                  <a:cubicBezTo>
                    <a:pt x="9" y="201"/>
                    <a:pt x="9" y="201"/>
                    <a:pt x="9" y="200"/>
                  </a:cubicBezTo>
                  <a:cubicBezTo>
                    <a:pt x="10" y="200"/>
                    <a:pt x="10" y="200"/>
                    <a:pt x="11" y="200"/>
                  </a:cubicBezTo>
                  <a:cubicBezTo>
                    <a:pt x="11" y="200"/>
                    <a:pt x="11" y="200"/>
                    <a:pt x="12" y="200"/>
                  </a:cubicBezTo>
                  <a:cubicBezTo>
                    <a:pt x="12" y="200"/>
                    <a:pt x="13" y="199"/>
                    <a:pt x="13" y="199"/>
                  </a:cubicBezTo>
                  <a:cubicBezTo>
                    <a:pt x="12" y="199"/>
                    <a:pt x="12" y="199"/>
                    <a:pt x="11" y="199"/>
                  </a:cubicBezTo>
                  <a:cubicBezTo>
                    <a:pt x="10" y="199"/>
                    <a:pt x="10" y="199"/>
                    <a:pt x="9" y="199"/>
                  </a:cubicBezTo>
                  <a:cubicBezTo>
                    <a:pt x="8" y="199"/>
                    <a:pt x="8" y="199"/>
                    <a:pt x="7" y="200"/>
                  </a:cubicBezTo>
                  <a:cubicBezTo>
                    <a:pt x="7" y="200"/>
                    <a:pt x="6" y="201"/>
                    <a:pt x="6" y="201"/>
                  </a:cubicBezTo>
                  <a:cubicBezTo>
                    <a:pt x="6" y="202"/>
                    <a:pt x="7" y="202"/>
                    <a:pt x="7" y="202"/>
                  </a:cubicBezTo>
                  <a:cubicBezTo>
                    <a:pt x="7" y="202"/>
                    <a:pt x="7" y="203"/>
                    <a:pt x="8" y="203"/>
                  </a:cubicBezTo>
                  <a:cubicBezTo>
                    <a:pt x="8" y="203"/>
                    <a:pt x="9" y="203"/>
                    <a:pt x="9" y="203"/>
                  </a:cubicBezTo>
                  <a:cubicBezTo>
                    <a:pt x="9" y="203"/>
                    <a:pt x="10" y="203"/>
                    <a:pt x="10" y="203"/>
                  </a:cubicBezTo>
                  <a:lnTo>
                    <a:pt x="12" y="203"/>
                  </a:lnTo>
                  <a:cubicBezTo>
                    <a:pt x="12" y="204"/>
                    <a:pt x="12" y="204"/>
                    <a:pt x="12" y="204"/>
                  </a:cubicBezTo>
                  <a:cubicBezTo>
                    <a:pt x="11" y="204"/>
                    <a:pt x="11" y="204"/>
                    <a:pt x="11" y="204"/>
                  </a:cubicBezTo>
                  <a:cubicBezTo>
                    <a:pt x="10" y="204"/>
                    <a:pt x="9" y="204"/>
                    <a:pt x="8" y="204"/>
                  </a:cubicBezTo>
                  <a:cubicBezTo>
                    <a:pt x="7" y="204"/>
                    <a:pt x="6" y="204"/>
                    <a:pt x="6" y="204"/>
                  </a:cubicBezTo>
                  <a:cubicBezTo>
                    <a:pt x="5" y="204"/>
                    <a:pt x="5" y="204"/>
                    <a:pt x="5" y="204"/>
                  </a:cubicBezTo>
                  <a:cubicBezTo>
                    <a:pt x="5" y="204"/>
                    <a:pt x="5" y="205"/>
                    <a:pt x="5" y="205"/>
                  </a:cubicBezTo>
                  <a:cubicBezTo>
                    <a:pt x="5" y="205"/>
                    <a:pt x="4" y="205"/>
                    <a:pt x="4" y="205"/>
                  </a:cubicBezTo>
                  <a:cubicBezTo>
                    <a:pt x="4" y="206"/>
                    <a:pt x="4" y="206"/>
                    <a:pt x="3" y="205"/>
                  </a:cubicBezTo>
                  <a:cubicBezTo>
                    <a:pt x="3" y="206"/>
                    <a:pt x="3"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2"/>
                  </a:cubicBezTo>
                  <a:cubicBezTo>
                    <a:pt x="2" y="3"/>
                    <a:pt x="2" y="3"/>
                    <a:pt x="2" y="3"/>
                  </a:cubicBezTo>
                  <a:cubicBezTo>
                    <a:pt x="3" y="4"/>
                    <a:pt x="4" y="3"/>
                    <a:pt x="4" y="3"/>
                  </a:cubicBezTo>
                  <a:cubicBezTo>
                    <a:pt x="4" y="2"/>
                    <a:pt x="5" y="1"/>
                    <a:pt x="5" y="1"/>
                  </a:cubicBezTo>
                  <a:cubicBezTo>
                    <a:pt x="6" y="1"/>
                    <a:pt x="6" y="1"/>
                    <a:pt x="6" y="1"/>
                  </a:cubicBezTo>
                  <a:cubicBezTo>
                    <a:pt x="7" y="1"/>
                    <a:pt x="7" y="1"/>
                    <a:pt x="7" y="1"/>
                  </a:cubicBezTo>
                  <a:cubicBezTo>
                    <a:pt x="7" y="1"/>
                    <a:pt x="7" y="2"/>
                    <a:pt x="8" y="2"/>
                  </a:cubicBezTo>
                  <a:cubicBezTo>
                    <a:pt x="8" y="2"/>
                    <a:pt x="8" y="2"/>
                    <a:pt x="8" y="2"/>
                  </a:cubicBezTo>
                  <a:cubicBezTo>
                    <a:pt x="9" y="2"/>
                    <a:pt x="9" y="2"/>
                    <a:pt x="9" y="2"/>
                  </a:cubicBezTo>
                  <a:cubicBezTo>
                    <a:pt x="9" y="1"/>
                    <a:pt x="9" y="1"/>
                    <a:pt x="9" y="1"/>
                  </a:cubicBezTo>
                  <a:cubicBezTo>
                    <a:pt x="10" y="1"/>
                    <a:pt x="10" y="1"/>
                    <a:pt x="10" y="1"/>
                  </a:cubicBezTo>
                  <a:cubicBezTo>
                    <a:pt x="10" y="1"/>
                    <a:pt x="10" y="1"/>
                    <a:pt x="10" y="1"/>
                  </a:cubicBezTo>
                  <a:cubicBezTo>
                    <a:pt x="10" y="1"/>
                    <a:pt x="10" y="1"/>
                    <a:pt x="10" y="2"/>
                  </a:cubicBezTo>
                  <a:cubicBezTo>
                    <a:pt x="10" y="2"/>
                    <a:pt x="10" y="2"/>
                    <a:pt x="10" y="2"/>
                  </a:cubicBezTo>
                  <a:cubicBezTo>
                    <a:pt x="11" y="2"/>
                    <a:pt x="11" y="2"/>
                    <a:pt x="12" y="2"/>
                  </a:cubicBezTo>
                  <a:cubicBezTo>
                    <a:pt x="12" y="3"/>
                    <a:pt x="13" y="3"/>
                    <a:pt x="13" y="3"/>
                  </a:cubicBezTo>
                  <a:cubicBezTo>
                    <a:pt x="13" y="3"/>
                    <a:pt x="14" y="3"/>
                    <a:pt x="15" y="3"/>
                  </a:cubicBezTo>
                  <a:cubicBezTo>
                    <a:pt x="15" y="2"/>
                    <a:pt x="16" y="3"/>
                    <a:pt x="16" y="3"/>
                  </a:cubicBezTo>
                  <a:cubicBezTo>
                    <a:pt x="16" y="3"/>
                    <a:pt x="16" y="2"/>
                    <a:pt x="16" y="2"/>
                  </a:cubicBezTo>
                  <a:cubicBezTo>
                    <a:pt x="16" y="2"/>
                    <a:pt x="15" y="1"/>
                    <a:pt x="16" y="1"/>
                  </a:cubicBezTo>
                  <a:lnTo>
                    <a:pt x="24" y="1"/>
                  </a:lnTo>
                  <a:cubicBezTo>
                    <a:pt x="23" y="1"/>
                    <a:pt x="23" y="2"/>
                    <a:pt x="24" y="3"/>
                  </a:cubicBezTo>
                  <a:cubicBezTo>
                    <a:pt x="24" y="3"/>
                    <a:pt x="25" y="2"/>
                    <a:pt x="24" y="2"/>
                  </a:cubicBezTo>
                  <a:cubicBezTo>
                    <a:pt x="24" y="2"/>
                    <a:pt x="24" y="1"/>
                    <a:pt x="24" y="1"/>
                  </a:cubicBezTo>
                  <a:cubicBezTo>
                    <a:pt x="27" y="1"/>
                    <a:pt x="30" y="1"/>
                    <a:pt x="33" y="1"/>
                  </a:cubicBezTo>
                  <a:cubicBezTo>
                    <a:pt x="36" y="1"/>
                    <a:pt x="39" y="1"/>
                    <a:pt x="42" y="1"/>
                  </a:cubicBezTo>
                  <a:cubicBezTo>
                    <a:pt x="45" y="0"/>
                    <a:pt x="48" y="0"/>
                    <a:pt x="51" y="0"/>
                  </a:cubicBezTo>
                  <a:cubicBezTo>
                    <a:pt x="54" y="0"/>
                    <a:pt x="57" y="0"/>
                    <a:pt x="59" y="1"/>
                  </a:cubicBezTo>
                  <a:cubicBezTo>
                    <a:pt x="60" y="1"/>
                    <a:pt x="60" y="1"/>
                    <a:pt x="60" y="1"/>
                  </a:cubicBezTo>
                  <a:cubicBezTo>
                    <a:pt x="61" y="1"/>
                    <a:pt x="61" y="1"/>
                    <a:pt x="61" y="2"/>
                  </a:cubicBezTo>
                  <a:cubicBezTo>
                    <a:pt x="62" y="1"/>
                    <a:pt x="62" y="1"/>
                    <a:pt x="63" y="1"/>
                  </a:cubicBezTo>
                  <a:cubicBezTo>
                    <a:pt x="64" y="1"/>
                    <a:pt x="64" y="1"/>
                    <a:pt x="65" y="1"/>
                  </a:cubicBezTo>
                  <a:cubicBezTo>
                    <a:pt x="66" y="1"/>
                    <a:pt x="67" y="1"/>
                    <a:pt x="68" y="1"/>
                  </a:cubicBezTo>
                  <a:cubicBezTo>
                    <a:pt x="68" y="1"/>
                    <a:pt x="69" y="1"/>
                    <a:pt x="69" y="2"/>
                  </a:cubicBezTo>
                  <a:cubicBezTo>
                    <a:pt x="69" y="2"/>
                    <a:pt x="70" y="2"/>
                    <a:pt x="70" y="2"/>
                  </a:cubicBezTo>
                  <a:cubicBezTo>
                    <a:pt x="70" y="2"/>
                    <a:pt x="70" y="2"/>
                    <a:pt x="70" y="1"/>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1" y="1"/>
                    <a:pt x="93" y="1"/>
                  </a:cubicBezTo>
                  <a:lnTo>
                    <a:pt x="93" y="43"/>
                  </a:lnTo>
                  <a:lnTo>
                    <a:pt x="56" y="43"/>
                  </a:lnTo>
                  <a:cubicBezTo>
                    <a:pt x="56" y="46"/>
                    <a:pt x="55" y="49"/>
                    <a:pt x="55" y="51"/>
                  </a:cubicBezTo>
                  <a:cubicBezTo>
                    <a:pt x="55" y="54"/>
                    <a:pt x="55" y="57"/>
                    <a:pt x="55" y="60"/>
                  </a:cubicBezTo>
                  <a:cubicBezTo>
                    <a:pt x="55" y="63"/>
                    <a:pt x="55" y="66"/>
                    <a:pt x="56" y="69"/>
                  </a:cubicBezTo>
                  <a:cubicBezTo>
                    <a:pt x="56" y="72"/>
                    <a:pt x="56" y="75"/>
                    <a:pt x="55" y="77"/>
                  </a:cubicBezTo>
                  <a:cubicBezTo>
                    <a:pt x="55" y="78"/>
                    <a:pt x="55" y="79"/>
                    <a:pt x="55" y="80"/>
                  </a:cubicBezTo>
                  <a:cubicBezTo>
                    <a:pt x="55" y="81"/>
                    <a:pt x="55" y="82"/>
                    <a:pt x="55" y="83"/>
                  </a:cubicBezTo>
                  <a:lnTo>
                    <a:pt x="90" y="83"/>
                  </a:lnTo>
                  <a:lnTo>
                    <a:pt x="90" y="124"/>
                  </a:lnTo>
                  <a:lnTo>
                    <a:pt x="55" y="124"/>
                  </a:lnTo>
                  <a:lnTo>
                    <a:pt x="55" y="170"/>
                  </a:lnTo>
                  <a:cubicBezTo>
                    <a:pt x="62" y="171"/>
                    <a:pt x="68" y="171"/>
                    <a:pt x="76" y="171"/>
                  </a:cubicBezTo>
                  <a:cubicBezTo>
                    <a:pt x="83" y="170"/>
                    <a:pt x="90" y="170"/>
                    <a:pt x="96" y="171"/>
                  </a:cubicBezTo>
                  <a:lnTo>
                    <a:pt x="96" y="202"/>
                  </a:lnTo>
                  <a:cubicBezTo>
                    <a:pt x="96" y="203"/>
                    <a:pt x="96" y="203"/>
                    <a:pt x="96" y="203"/>
                  </a:cubicBezTo>
                  <a:cubicBezTo>
                    <a:pt x="96" y="203"/>
                    <a:pt x="95" y="203"/>
                    <a:pt x="95" y="203"/>
                  </a:cubicBezTo>
                  <a:cubicBezTo>
                    <a:pt x="95" y="204"/>
                    <a:pt x="95" y="205"/>
                    <a:pt x="95" y="205"/>
                  </a:cubicBezTo>
                  <a:cubicBezTo>
                    <a:pt x="96" y="205"/>
                    <a:pt x="96" y="205"/>
                    <a:pt x="96" y="205"/>
                  </a:cubicBezTo>
                  <a:lnTo>
                    <a:pt x="96" y="208"/>
                  </a:lnTo>
                  <a:cubicBezTo>
                    <a:pt x="95" y="208"/>
                    <a:pt x="94" y="209"/>
                    <a:pt x="93" y="209"/>
                  </a:cubicBezTo>
                  <a:cubicBezTo>
                    <a:pt x="92" y="209"/>
                    <a:pt x="91" y="210"/>
                    <a:pt x="91" y="212"/>
                  </a:cubicBezTo>
                  <a:cubicBezTo>
                    <a:pt x="91" y="211"/>
                    <a:pt x="90" y="211"/>
                    <a:pt x="90" y="211"/>
                  </a:cubicBezTo>
                  <a:cubicBezTo>
                    <a:pt x="89" y="211"/>
                    <a:pt x="88" y="211"/>
                    <a:pt x="88" y="212"/>
                  </a:cubicBezTo>
                  <a:cubicBezTo>
                    <a:pt x="88" y="212"/>
                    <a:pt x="88" y="211"/>
                    <a:pt x="88" y="211"/>
                  </a:cubicBezTo>
                  <a:cubicBezTo>
                    <a:pt x="88" y="211"/>
                    <a:pt x="88" y="210"/>
                    <a:pt x="88" y="210"/>
                  </a:cubicBezTo>
                  <a:cubicBezTo>
                    <a:pt x="88" y="210"/>
                    <a:pt x="88" y="209"/>
                    <a:pt x="88" y="209"/>
                  </a:cubicBezTo>
                  <a:cubicBezTo>
                    <a:pt x="88" y="209"/>
                    <a:pt x="87" y="208"/>
                    <a:pt x="87" y="208"/>
                  </a:cubicBezTo>
                  <a:cubicBezTo>
                    <a:pt x="86" y="208"/>
                    <a:pt x="85" y="208"/>
                    <a:pt x="85" y="209"/>
                  </a:cubicBezTo>
                  <a:cubicBezTo>
                    <a:pt x="85" y="209"/>
                    <a:pt x="84" y="210"/>
                    <a:pt x="83" y="209"/>
                  </a:cubicBezTo>
                  <a:lnTo>
                    <a:pt x="83" y="208"/>
                  </a:lnTo>
                  <a:cubicBezTo>
                    <a:pt x="83" y="208"/>
                    <a:pt x="83" y="208"/>
                    <a:pt x="82" y="208"/>
                  </a:cubicBezTo>
                  <a:cubicBezTo>
                    <a:pt x="81" y="208"/>
                    <a:pt x="80" y="208"/>
                    <a:pt x="80" y="209"/>
                  </a:cubicBezTo>
                  <a:cubicBezTo>
                    <a:pt x="79" y="209"/>
                    <a:pt x="78" y="209"/>
                    <a:pt x="78" y="210"/>
                  </a:cubicBezTo>
                  <a:cubicBezTo>
                    <a:pt x="78" y="210"/>
                    <a:pt x="78" y="211"/>
                    <a:pt x="78" y="211"/>
                  </a:cubicBezTo>
                  <a:cubicBezTo>
                    <a:pt x="79" y="211"/>
                    <a:pt x="79" y="211"/>
                    <a:pt x="80" y="210"/>
                  </a:cubicBezTo>
                  <a:cubicBezTo>
                    <a:pt x="80" y="210"/>
                    <a:pt x="81" y="210"/>
                    <a:pt x="81" y="210"/>
                  </a:cubicBezTo>
                  <a:cubicBezTo>
                    <a:pt x="82"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0"/>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1"/>
                    <a:pt x="66" y="211"/>
                  </a:cubicBezTo>
                  <a:cubicBezTo>
                    <a:pt x="66" y="211"/>
                    <a:pt x="66" y="211"/>
                    <a:pt x="66" y="211"/>
                  </a:cubicBezTo>
                  <a:cubicBezTo>
                    <a:pt x="67" y="211"/>
                    <a:pt x="67" y="210"/>
                    <a:pt x="68" y="210"/>
                  </a:cubicBezTo>
                  <a:cubicBezTo>
                    <a:pt x="68" y="210"/>
                    <a:pt x="68" y="210"/>
                    <a:pt x="68" y="209"/>
                  </a:cubicBezTo>
                  <a:cubicBezTo>
                    <a:pt x="67" y="209"/>
                    <a:pt x="66" y="208"/>
                    <a:pt x="65" y="208"/>
                  </a:cubicBezTo>
                  <a:cubicBezTo>
                    <a:pt x="64" y="208"/>
                    <a:pt x="64" y="208"/>
                    <a:pt x="63" y="208"/>
                  </a:cubicBezTo>
                  <a:cubicBezTo>
                    <a:pt x="62" y="208"/>
                    <a:pt x="62" y="209"/>
                    <a:pt x="62" y="209"/>
                  </a:cubicBezTo>
                  <a:cubicBezTo>
                    <a:pt x="62" y="209"/>
                    <a:pt x="63" y="210"/>
                    <a:pt x="63" y="210"/>
                  </a:cubicBezTo>
                  <a:cubicBezTo>
                    <a:pt x="63" y="210"/>
                    <a:pt x="63" y="210"/>
                    <a:pt x="64" y="211"/>
                  </a:cubicBezTo>
                  <a:cubicBezTo>
                    <a:pt x="64" y="211"/>
                    <a:pt x="64" y="211"/>
                    <a:pt x="63" y="211"/>
                  </a:cubicBezTo>
                  <a:cubicBezTo>
                    <a:pt x="63" y="212"/>
                    <a:pt x="62" y="211"/>
                    <a:pt x="62" y="211"/>
                  </a:cubicBezTo>
                  <a:cubicBezTo>
                    <a:pt x="62" y="211"/>
                    <a:pt x="62" y="210"/>
                    <a:pt x="62" y="210"/>
                  </a:cubicBezTo>
                  <a:cubicBezTo>
                    <a:pt x="61" y="209"/>
                    <a:pt x="61" y="209"/>
                    <a:pt x="61" y="209"/>
                  </a:cubicBezTo>
                  <a:cubicBezTo>
                    <a:pt x="61" y="208"/>
                    <a:pt x="60" y="208"/>
                    <a:pt x="60" y="209"/>
                  </a:cubicBezTo>
                  <a:cubicBezTo>
                    <a:pt x="59" y="209"/>
                    <a:pt x="59" y="210"/>
                    <a:pt x="59" y="210"/>
                  </a:cubicBezTo>
                  <a:cubicBezTo>
                    <a:pt x="60" y="210"/>
                    <a:pt x="60" y="210"/>
                    <a:pt x="60" y="210"/>
                  </a:cubicBezTo>
                  <a:cubicBezTo>
                    <a:pt x="61" y="210"/>
                    <a:pt x="61" y="210"/>
                    <a:pt x="61" y="211"/>
                  </a:cubicBezTo>
                  <a:cubicBezTo>
                    <a:pt x="61" y="211"/>
                    <a:pt x="62" y="211"/>
                    <a:pt x="61" y="212"/>
                  </a:cubicBezTo>
                  <a:cubicBezTo>
                    <a:pt x="61" y="212"/>
                    <a:pt x="60" y="212"/>
                    <a:pt x="59" y="212"/>
                  </a:cubicBezTo>
                  <a:cubicBezTo>
                    <a:pt x="58" y="212"/>
                    <a:pt x="58" y="212"/>
                    <a:pt x="57" y="212"/>
                  </a:cubicBezTo>
                  <a:cubicBezTo>
                    <a:pt x="57" y="212"/>
                    <a:pt x="57" y="212"/>
                    <a:pt x="56" y="212"/>
                  </a:cubicBezTo>
                  <a:cubicBezTo>
                    <a:pt x="56" y="211"/>
                    <a:pt x="56" y="211"/>
                    <a:pt x="55" y="211"/>
                  </a:cubicBezTo>
                  <a:cubicBezTo>
                    <a:pt x="55" y="211"/>
                    <a:pt x="55" y="211"/>
                    <a:pt x="55" y="211"/>
                  </a:cubicBezTo>
                  <a:cubicBezTo>
                    <a:pt x="54" y="211"/>
                    <a:pt x="54" y="211"/>
                    <a:pt x="54" y="211"/>
                  </a:cubicBezTo>
                  <a:cubicBezTo>
                    <a:pt x="54" y="211"/>
                    <a:pt x="53" y="211"/>
                    <a:pt x="53" y="211"/>
                  </a:cubicBezTo>
                  <a:cubicBezTo>
                    <a:pt x="53" y="210"/>
                    <a:pt x="54" y="210"/>
                    <a:pt x="54" y="210"/>
                  </a:cubicBezTo>
                  <a:cubicBezTo>
                    <a:pt x="54" y="210"/>
                    <a:pt x="54" y="209"/>
                    <a:pt x="55" y="209"/>
                  </a:cubicBezTo>
                  <a:cubicBezTo>
                    <a:pt x="55" y="209"/>
                    <a:pt x="55" y="209"/>
                    <a:pt x="55" y="208"/>
                  </a:cubicBezTo>
                  <a:cubicBezTo>
                    <a:pt x="54" y="208"/>
                    <a:pt x="54" y="208"/>
                    <a:pt x="53" y="208"/>
                  </a:cubicBezTo>
                  <a:cubicBezTo>
                    <a:pt x="53" y="208"/>
                    <a:pt x="52" y="209"/>
                    <a:pt x="52" y="209"/>
                  </a:cubicBezTo>
                  <a:cubicBezTo>
                    <a:pt x="52" y="210"/>
                    <a:pt x="52" y="210"/>
                    <a:pt x="51" y="211"/>
                  </a:cubicBezTo>
                  <a:cubicBezTo>
                    <a:pt x="51" y="211"/>
                    <a:pt x="51" y="212"/>
                    <a:pt x="50" y="212"/>
                  </a:cubicBezTo>
                  <a:cubicBezTo>
                    <a:pt x="50" y="212"/>
                    <a:pt x="50" y="212"/>
                    <a:pt x="50" y="212"/>
                  </a:cubicBezTo>
                  <a:cubicBezTo>
                    <a:pt x="49" y="212"/>
                    <a:pt x="49" y="212"/>
                    <a:pt x="49" y="213"/>
                  </a:cubicBezTo>
                  <a:cubicBezTo>
                    <a:pt x="49" y="213"/>
                    <a:pt x="48" y="213"/>
                    <a:pt x="48" y="213"/>
                  </a:cubicBezTo>
                  <a:cubicBezTo>
                    <a:pt x="48" y="213"/>
                    <a:pt x="47" y="213"/>
                    <a:pt x="47" y="213"/>
                  </a:cubicBezTo>
                  <a:cubicBezTo>
                    <a:pt x="47" y="213"/>
                    <a:pt x="46" y="213"/>
                    <a:pt x="46" y="213"/>
                  </a:cubicBezTo>
                  <a:cubicBezTo>
                    <a:pt x="45" y="213"/>
                    <a:pt x="45" y="212"/>
                    <a:pt x="45" y="211"/>
                  </a:cubicBezTo>
                  <a:cubicBezTo>
                    <a:pt x="44" y="212"/>
                    <a:pt x="43" y="212"/>
                    <a:pt x="42" y="212"/>
                  </a:cubicBezTo>
                  <a:cubicBezTo>
                    <a:pt x="41" y="211"/>
                    <a:pt x="39" y="211"/>
                    <a:pt x="38" y="212"/>
                  </a:cubicBezTo>
                  <a:cubicBezTo>
                    <a:pt x="38" y="212"/>
                    <a:pt x="38" y="211"/>
                    <a:pt x="38" y="211"/>
                  </a:cubicBezTo>
                  <a:cubicBezTo>
                    <a:pt x="37" y="211"/>
                    <a:pt x="37" y="211"/>
                    <a:pt x="37" y="210"/>
                  </a:cubicBezTo>
                  <a:cubicBezTo>
                    <a:pt x="37" y="211"/>
                    <a:pt x="36" y="211"/>
                    <a:pt x="35" y="211"/>
                  </a:cubicBezTo>
                  <a:cubicBezTo>
                    <a:pt x="35" y="211"/>
                    <a:pt x="34" y="211"/>
                    <a:pt x="33" y="210"/>
                  </a:cubicBezTo>
                  <a:cubicBezTo>
                    <a:pt x="32" y="211"/>
                    <a:pt x="31" y="211"/>
                    <a:pt x="30" y="213"/>
                  </a:cubicBezTo>
                  <a:cubicBezTo>
                    <a:pt x="30" y="212"/>
                    <a:pt x="29" y="212"/>
                    <a:pt x="29" y="212"/>
                  </a:cubicBezTo>
                  <a:cubicBezTo>
                    <a:pt x="29" y="211"/>
                    <a:pt x="29" y="211"/>
                    <a:pt x="29" y="211"/>
                  </a:cubicBezTo>
                  <a:cubicBezTo>
                    <a:pt x="29" y="210"/>
                    <a:pt x="28" y="210"/>
                    <a:pt x="28" y="210"/>
                  </a:cubicBezTo>
                  <a:cubicBezTo>
                    <a:pt x="28" y="209"/>
                    <a:pt x="27" y="209"/>
                    <a:pt x="27" y="209"/>
                  </a:cubicBezTo>
                  <a:cubicBezTo>
                    <a:pt x="26" y="210"/>
                    <a:pt x="26" y="210"/>
                    <a:pt x="26" y="210"/>
                  </a:cubicBezTo>
                  <a:cubicBezTo>
                    <a:pt x="27" y="210"/>
                    <a:pt x="27" y="210"/>
                    <a:pt x="27" y="210"/>
                  </a:cubicBezTo>
                  <a:cubicBezTo>
                    <a:pt x="27" y="210"/>
                    <a:pt x="28" y="211"/>
                    <a:pt x="28" y="211"/>
                  </a:cubicBezTo>
                  <a:cubicBezTo>
                    <a:pt x="28" y="211"/>
                    <a:pt x="28" y="211"/>
                    <a:pt x="28" y="212"/>
                  </a:cubicBezTo>
                  <a:cubicBezTo>
                    <a:pt x="27" y="212"/>
                    <a:pt x="27" y="212"/>
                    <a:pt x="27" y="212"/>
                  </a:cubicBezTo>
                  <a:cubicBezTo>
                    <a:pt x="26" y="212"/>
                    <a:pt x="26" y="212"/>
                    <a:pt x="26" y="211"/>
                  </a:cubicBezTo>
                  <a:cubicBezTo>
                    <a:pt x="25" y="211"/>
                    <a:pt x="25" y="211"/>
                    <a:pt x="25" y="211"/>
                  </a:cubicBezTo>
                  <a:cubicBezTo>
                    <a:pt x="25" y="211"/>
                    <a:pt x="24" y="211"/>
                    <a:pt x="24" y="211"/>
                  </a:cubicBezTo>
                  <a:cubicBezTo>
                    <a:pt x="24" y="211"/>
                    <a:pt x="24" y="211"/>
                    <a:pt x="24" y="211"/>
                  </a:cubicBezTo>
                  <a:cubicBezTo>
                    <a:pt x="24" y="211"/>
                    <a:pt x="24" y="211"/>
                    <a:pt x="24" y="211"/>
                  </a:cubicBezTo>
                  <a:cubicBezTo>
                    <a:pt x="24" y="210"/>
                    <a:pt x="24" y="210"/>
                    <a:pt x="24" y="209"/>
                  </a:cubicBezTo>
                  <a:cubicBezTo>
                    <a:pt x="23" y="209"/>
                    <a:pt x="23" y="209"/>
                    <a:pt x="23" y="209"/>
                  </a:cubicBezTo>
                  <a:cubicBezTo>
                    <a:pt x="23" y="209"/>
                    <a:pt x="22" y="209"/>
                    <a:pt x="22" y="209"/>
                  </a:cubicBezTo>
                  <a:cubicBezTo>
                    <a:pt x="22" y="209"/>
                    <a:pt x="21" y="208"/>
                    <a:pt x="21" y="208"/>
                  </a:cubicBezTo>
                  <a:cubicBezTo>
                    <a:pt x="21" y="208"/>
                    <a:pt x="20" y="208"/>
                    <a:pt x="20" y="209"/>
                  </a:cubicBezTo>
                  <a:cubicBezTo>
                    <a:pt x="19" y="209"/>
                    <a:pt x="19" y="209"/>
                    <a:pt x="19" y="209"/>
                  </a:cubicBezTo>
                  <a:cubicBezTo>
                    <a:pt x="18" y="209"/>
                    <a:pt x="18" y="209"/>
                    <a:pt x="18" y="209"/>
                  </a:cubicBezTo>
                  <a:cubicBezTo>
                    <a:pt x="18" y="208"/>
                    <a:pt x="18" y="208"/>
                    <a:pt x="18" y="208"/>
                  </a:cubicBezTo>
                  <a:cubicBezTo>
                    <a:pt x="17" y="208"/>
                    <a:pt x="16" y="208"/>
                    <a:pt x="15" y="208"/>
                  </a:cubicBezTo>
                  <a:cubicBezTo>
                    <a:pt x="14" y="208"/>
                    <a:pt x="14" y="207"/>
                    <a:pt x="14" y="206"/>
                  </a:cubicBezTo>
                  <a:close/>
                  <a:moveTo>
                    <a:pt x="2" y="209"/>
                  </a:moveTo>
                  <a:cubicBezTo>
                    <a:pt x="2" y="209"/>
                    <a:pt x="2" y="209"/>
                    <a:pt x="3" y="209"/>
                  </a:cubicBezTo>
                  <a:cubicBezTo>
                    <a:pt x="2" y="210"/>
                    <a:pt x="2" y="210"/>
                    <a:pt x="2" y="211"/>
                  </a:cubicBezTo>
                  <a:cubicBezTo>
                    <a:pt x="1" y="211"/>
                    <a:pt x="1" y="211"/>
                    <a:pt x="0" y="212"/>
                  </a:cubicBezTo>
                  <a:cubicBezTo>
                    <a:pt x="0" y="211"/>
                    <a:pt x="0" y="211"/>
                    <a:pt x="1" y="210"/>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0" name="Freeform 76">
              <a:extLst>
                <a:ext uri="{FF2B5EF4-FFF2-40B4-BE49-F238E27FC236}">
                  <a16:creationId xmlns:a16="http://schemas.microsoft.com/office/drawing/2014/main" id="{644483F0-7773-43D6-8D8A-2944AB5D655A}"/>
                </a:ext>
              </a:extLst>
            </p:cNvPr>
            <p:cNvSpPr>
              <a:spLocks noEditPoints="1"/>
            </p:cNvSpPr>
            <p:nvPr/>
          </p:nvSpPr>
          <p:spPr bwMode="auto">
            <a:xfrm>
              <a:off x="4593929" y="3086699"/>
              <a:ext cx="101581" cy="177767"/>
            </a:xfrm>
            <a:custGeom>
              <a:avLst/>
              <a:gdLst>
                <a:gd name="T0" fmla="*/ 107 w 124"/>
                <a:gd name="T1" fmla="*/ 2 h 213"/>
                <a:gd name="T2" fmla="*/ 29 w 124"/>
                <a:gd name="T3" fmla="*/ 191 h 213"/>
                <a:gd name="T4" fmla="*/ 37 w 124"/>
                <a:gd name="T5" fmla="*/ 189 h 213"/>
                <a:gd name="T6" fmla="*/ 19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9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8 h 213"/>
                <a:gd name="T86" fmla="*/ 1 w 124"/>
                <a:gd name="T87" fmla="*/ 175 h 213"/>
                <a:gd name="T88" fmla="*/ 9 w 124"/>
                <a:gd name="T89" fmla="*/ 181 h 213"/>
                <a:gd name="T90" fmla="*/ 14 w 124"/>
                <a:gd name="T91" fmla="*/ 184 h 213"/>
                <a:gd name="T92" fmla="*/ 5 w 124"/>
                <a:gd name="T93" fmla="*/ 188 h 213"/>
                <a:gd name="T94" fmla="*/ 15 w 124"/>
                <a:gd name="T95" fmla="*/ 189 h 213"/>
                <a:gd name="T96" fmla="*/ 4 w 124"/>
                <a:gd name="T97" fmla="*/ 199 h 213"/>
                <a:gd name="T98" fmla="*/ 118 w 124"/>
                <a:gd name="T99" fmla="*/ 207 h 213"/>
                <a:gd name="T100" fmla="*/ 31 w 124"/>
                <a:gd name="T101" fmla="*/ 206 h 213"/>
                <a:gd name="T102" fmla="*/ 38 w 124"/>
                <a:gd name="T103" fmla="*/ 205 h 213"/>
                <a:gd name="T104" fmla="*/ 32 w 124"/>
                <a:gd name="T105" fmla="*/ 209 h 213"/>
                <a:gd name="T106" fmla="*/ 19 w 124"/>
                <a:gd name="T107" fmla="*/ 204 h 213"/>
                <a:gd name="T108" fmla="*/ 20 w 124"/>
                <a:gd name="T109" fmla="*/ 199 h 213"/>
                <a:gd name="T110" fmla="*/ 27 w 124"/>
                <a:gd name="T111" fmla="*/ 193 h 213"/>
                <a:gd name="T112" fmla="*/ 25 w 124"/>
                <a:gd name="T113" fmla="*/ 195 h 213"/>
                <a:gd name="T114" fmla="*/ 23 w 124"/>
                <a:gd name="T115" fmla="*/ 205 h 213"/>
                <a:gd name="T116" fmla="*/ 23 w 124"/>
                <a:gd name="T117" fmla="*/ 208 h 213"/>
                <a:gd name="T118" fmla="*/ 36 w 124"/>
                <a:gd name="T119" fmla="*/ 203 h 213"/>
                <a:gd name="T120" fmla="*/ 16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9" y="1"/>
                  </a:cubicBezTo>
                  <a:cubicBezTo>
                    <a:pt x="98" y="1"/>
                    <a:pt x="98" y="2"/>
                    <a:pt x="98" y="2"/>
                  </a:cubicBezTo>
                  <a:cubicBezTo>
                    <a:pt x="98" y="2"/>
                    <a:pt x="99" y="2"/>
                    <a:pt x="99" y="2"/>
                  </a:cubicBezTo>
                  <a:cubicBezTo>
                    <a:pt x="100" y="2"/>
                    <a:pt x="100" y="2"/>
                    <a:pt x="100" y="1"/>
                  </a:cubicBezTo>
                  <a:close/>
                  <a:moveTo>
                    <a:pt x="116" y="1"/>
                  </a:moveTo>
                  <a:cubicBezTo>
                    <a:pt x="117" y="1"/>
                    <a:pt x="117" y="1"/>
                    <a:pt x="118" y="1"/>
                  </a:cubicBezTo>
                  <a:cubicBezTo>
                    <a:pt x="119" y="1"/>
                    <a:pt x="120" y="1"/>
                    <a:pt x="120" y="1"/>
                  </a:cubicBezTo>
                  <a:cubicBezTo>
                    <a:pt x="120" y="2"/>
                    <a:pt x="120" y="2"/>
                    <a:pt x="120" y="3"/>
                  </a:cubicBezTo>
                  <a:cubicBezTo>
                    <a:pt x="119" y="3"/>
                    <a:pt x="119" y="3"/>
                    <a:pt x="120" y="4"/>
                  </a:cubicBezTo>
                  <a:cubicBezTo>
                    <a:pt x="119" y="3"/>
                    <a:pt x="118" y="3"/>
                    <a:pt x="118"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2"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4" y="2"/>
                    <a:pt x="114"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7" y="3"/>
                    <a:pt x="106" y="3"/>
                  </a:cubicBezTo>
                  <a:cubicBezTo>
                    <a:pt x="106" y="3"/>
                    <a:pt x="106" y="3"/>
                    <a:pt x="107" y="2"/>
                  </a:cubicBezTo>
                  <a:cubicBezTo>
                    <a:pt x="107" y="2"/>
                    <a:pt x="107" y="2"/>
                    <a:pt x="107" y="2"/>
                  </a:cubicBezTo>
                  <a:close/>
                  <a:moveTo>
                    <a:pt x="112" y="3"/>
                  </a:moveTo>
                  <a:cubicBezTo>
                    <a:pt x="112" y="4"/>
                    <a:pt x="111" y="4"/>
                    <a:pt x="111" y="4"/>
                  </a:cubicBezTo>
                  <a:cubicBezTo>
                    <a:pt x="111" y="4"/>
                    <a:pt x="111" y="4"/>
                    <a:pt x="111" y="3"/>
                  </a:cubicBezTo>
                  <a:cubicBezTo>
                    <a:pt x="111" y="3"/>
                    <a:pt x="111" y="3"/>
                    <a:pt x="111" y="3"/>
                  </a:cubicBezTo>
                  <a:cubicBezTo>
                    <a:pt x="112" y="3"/>
                    <a:pt x="112" y="3"/>
                    <a:pt x="112" y="3"/>
                  </a:cubicBezTo>
                  <a:close/>
                  <a:moveTo>
                    <a:pt x="113" y="4"/>
                  </a:moveTo>
                  <a:cubicBezTo>
                    <a:pt x="113" y="3"/>
                    <a:pt x="113" y="3"/>
                    <a:pt x="114" y="3"/>
                  </a:cubicBezTo>
                  <a:cubicBezTo>
                    <a:pt x="114" y="3"/>
                    <a:pt x="115" y="4"/>
                    <a:pt x="115" y="5"/>
                  </a:cubicBezTo>
                  <a:cubicBezTo>
                    <a:pt x="114" y="5"/>
                    <a:pt x="114" y="5"/>
                    <a:pt x="113" y="4"/>
                  </a:cubicBezTo>
                  <a:cubicBezTo>
                    <a:pt x="113"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8"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30" y="190"/>
                  </a:cubicBezTo>
                  <a:cubicBezTo>
                    <a:pt x="30" y="190"/>
                    <a:pt x="30" y="190"/>
                    <a:pt x="30" y="190"/>
                  </a:cubicBezTo>
                  <a:cubicBezTo>
                    <a:pt x="30" y="190"/>
                    <a:pt x="31" y="190"/>
                    <a:pt x="31" y="190"/>
                  </a:cubicBezTo>
                  <a:cubicBezTo>
                    <a:pt x="31" y="190"/>
                    <a:pt x="32"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1" y="189"/>
                    <a:pt x="30" y="189"/>
                  </a:cubicBezTo>
                  <a:cubicBezTo>
                    <a:pt x="30" y="189"/>
                    <a:pt x="30" y="188"/>
                    <a:pt x="31" y="188"/>
                  </a:cubicBezTo>
                  <a:cubicBezTo>
                    <a:pt x="31" y="189"/>
                    <a:pt x="31" y="189"/>
                    <a:pt x="31" y="189"/>
                  </a:cubicBezTo>
                  <a:close/>
                  <a:moveTo>
                    <a:pt x="23" y="189"/>
                  </a:moveTo>
                  <a:cubicBezTo>
                    <a:pt x="23" y="189"/>
                    <a:pt x="23"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8"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2"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7"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7"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6"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9" y="194"/>
                    <a:pt x="18" y="194"/>
                    <a:pt x="19"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6" y="194"/>
                    <a:pt x="16"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1" y="195"/>
                    <a:pt x="20" y="195"/>
                  </a:cubicBezTo>
                  <a:cubicBezTo>
                    <a:pt x="20" y="194"/>
                    <a:pt x="20" y="194"/>
                    <a:pt x="21"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30" y="196"/>
                    <a:pt x="29" y="196"/>
                    <a:pt x="29" y="196"/>
                  </a:cubicBezTo>
                  <a:cubicBezTo>
                    <a:pt x="29" y="196"/>
                    <a:pt x="29" y="196"/>
                    <a:pt x="29" y="195"/>
                  </a:cubicBezTo>
                  <a:cubicBezTo>
                    <a:pt x="30"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3"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30" y="197"/>
                  </a:cubicBezTo>
                  <a:cubicBezTo>
                    <a:pt x="29" y="197"/>
                    <a:pt x="29" y="197"/>
                    <a:pt x="29" y="197"/>
                  </a:cubicBezTo>
                  <a:cubicBezTo>
                    <a:pt x="29" y="197"/>
                    <a:pt x="29" y="196"/>
                    <a:pt x="30"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2"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2" y="199"/>
                  </a:cubicBezTo>
                  <a:cubicBezTo>
                    <a:pt x="31" y="199"/>
                    <a:pt x="31" y="199"/>
                    <a:pt x="31" y="199"/>
                  </a:cubicBezTo>
                  <a:cubicBezTo>
                    <a:pt x="31" y="198"/>
                    <a:pt x="32"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3" y="201"/>
                    <a:pt x="42" y="202"/>
                  </a:cubicBezTo>
                  <a:cubicBezTo>
                    <a:pt x="42" y="203"/>
                    <a:pt x="42" y="203"/>
                    <a:pt x="41" y="202"/>
                  </a:cubicBezTo>
                  <a:close/>
                  <a:moveTo>
                    <a:pt x="45" y="200"/>
                  </a:moveTo>
                  <a:cubicBezTo>
                    <a:pt x="45" y="200"/>
                    <a:pt x="46" y="200"/>
                    <a:pt x="46"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2" y="201"/>
                    <a:pt x="11" y="201"/>
                    <a:pt x="11" y="201"/>
                  </a:cubicBezTo>
                  <a:cubicBezTo>
                    <a:pt x="11" y="201"/>
                    <a:pt x="11" y="201"/>
                    <a:pt x="11" y="201"/>
                  </a:cubicBezTo>
                  <a:cubicBezTo>
                    <a:pt x="12" y="201"/>
                    <a:pt x="12" y="201"/>
                    <a:pt x="12" y="201"/>
                  </a:cubicBezTo>
                  <a:close/>
                  <a:moveTo>
                    <a:pt x="47" y="202"/>
                  </a:moveTo>
                  <a:cubicBezTo>
                    <a:pt x="47" y="202"/>
                    <a:pt x="47" y="202"/>
                    <a:pt x="46" y="202"/>
                  </a:cubicBezTo>
                  <a:cubicBezTo>
                    <a:pt x="46" y="202"/>
                    <a:pt x="46" y="203"/>
                    <a:pt x="46" y="203"/>
                  </a:cubicBezTo>
                  <a:cubicBezTo>
                    <a:pt x="46" y="202"/>
                    <a:pt x="46" y="202"/>
                    <a:pt x="46" y="202"/>
                  </a:cubicBezTo>
                  <a:cubicBezTo>
                    <a:pt x="46" y="202"/>
                    <a:pt x="47"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2" y="205"/>
                  </a:moveTo>
                  <a:cubicBezTo>
                    <a:pt x="2" y="205"/>
                    <a:pt x="2" y="205"/>
                    <a:pt x="2" y="205"/>
                  </a:cubicBezTo>
                  <a:cubicBezTo>
                    <a:pt x="1" y="206"/>
                    <a:pt x="1" y="206"/>
                    <a:pt x="1" y="206"/>
                  </a:cubicBezTo>
                  <a:cubicBezTo>
                    <a:pt x="1" y="205"/>
                    <a:pt x="1" y="205"/>
                    <a:pt x="1" y="205"/>
                  </a:cubicBezTo>
                  <a:cubicBezTo>
                    <a:pt x="1" y="205"/>
                    <a:pt x="1" y="205"/>
                    <a:pt x="2" y="205"/>
                  </a:cubicBezTo>
                  <a:close/>
                  <a:moveTo>
                    <a:pt x="4" y="205"/>
                  </a:moveTo>
                  <a:cubicBezTo>
                    <a:pt x="4" y="205"/>
                    <a:pt x="4" y="205"/>
                    <a:pt x="4" y="205"/>
                  </a:cubicBezTo>
                  <a:cubicBezTo>
                    <a:pt x="4" y="206"/>
                    <a:pt x="4" y="206"/>
                    <a:pt x="4" y="206"/>
                  </a:cubicBezTo>
                  <a:cubicBezTo>
                    <a:pt x="4" y="205"/>
                    <a:pt x="4" y="205"/>
                    <a:pt x="4" y="205"/>
                  </a:cubicBezTo>
                  <a:cubicBezTo>
                    <a:pt x="4" y="205"/>
                    <a:pt x="4" y="205"/>
                    <a:pt x="4"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5" y="207"/>
                    <a:pt x="86" y="207"/>
                  </a:cubicBezTo>
                  <a:cubicBezTo>
                    <a:pt x="86" y="206"/>
                    <a:pt x="87" y="206"/>
                    <a:pt x="88" y="206"/>
                  </a:cubicBezTo>
                  <a:cubicBezTo>
                    <a:pt x="87" y="208"/>
                    <a:pt x="87" y="208"/>
                    <a:pt x="86" y="208"/>
                  </a:cubicBezTo>
                  <a:cubicBezTo>
                    <a:pt x="85" y="208"/>
                    <a:pt x="85" y="208"/>
                    <a:pt x="84" y="208"/>
                  </a:cubicBezTo>
                  <a:close/>
                  <a:moveTo>
                    <a:pt x="5" y="207"/>
                  </a:moveTo>
                  <a:cubicBezTo>
                    <a:pt x="5" y="207"/>
                    <a:pt x="6" y="207"/>
                    <a:pt x="6" y="207"/>
                  </a:cubicBezTo>
                  <a:cubicBezTo>
                    <a:pt x="6" y="207"/>
                    <a:pt x="6" y="207"/>
                    <a:pt x="6" y="207"/>
                  </a:cubicBezTo>
                  <a:cubicBezTo>
                    <a:pt x="7" y="207"/>
                    <a:pt x="7" y="207"/>
                    <a:pt x="6" y="207"/>
                  </a:cubicBezTo>
                  <a:cubicBezTo>
                    <a:pt x="6" y="208"/>
                    <a:pt x="6" y="207"/>
                    <a:pt x="5" y="207"/>
                  </a:cubicBezTo>
                  <a:close/>
                  <a:moveTo>
                    <a:pt x="15" y="211"/>
                  </a:moveTo>
                  <a:cubicBezTo>
                    <a:pt x="16" y="210"/>
                    <a:pt x="16" y="210"/>
                    <a:pt x="15" y="209"/>
                  </a:cubicBezTo>
                  <a:cubicBezTo>
                    <a:pt x="15" y="209"/>
                    <a:pt x="15" y="208"/>
                    <a:pt x="15" y="207"/>
                  </a:cubicBezTo>
                  <a:cubicBezTo>
                    <a:pt x="16" y="208"/>
                    <a:pt x="17" y="208"/>
                    <a:pt x="17" y="209"/>
                  </a:cubicBezTo>
                  <a:cubicBezTo>
                    <a:pt x="17" y="209"/>
                    <a:pt x="17" y="210"/>
                    <a:pt x="17" y="211"/>
                  </a:cubicBezTo>
                  <a:cubicBezTo>
                    <a:pt x="17" y="212"/>
                    <a:pt x="17" y="212"/>
                    <a:pt x="17" y="212"/>
                  </a:cubicBezTo>
                  <a:cubicBezTo>
                    <a:pt x="18" y="212"/>
                    <a:pt x="18" y="212"/>
                    <a:pt x="18" y="212"/>
                  </a:cubicBezTo>
                  <a:cubicBezTo>
                    <a:pt x="18" y="212"/>
                    <a:pt x="18" y="212"/>
                    <a:pt x="17" y="212"/>
                  </a:cubicBezTo>
                  <a:cubicBezTo>
                    <a:pt x="17" y="212"/>
                    <a:pt x="17" y="212"/>
                    <a:pt x="17" y="212"/>
                  </a:cubicBezTo>
                  <a:cubicBezTo>
                    <a:pt x="16" y="212"/>
                    <a:pt x="16" y="212"/>
                    <a:pt x="16" y="212"/>
                  </a:cubicBezTo>
                  <a:cubicBezTo>
                    <a:pt x="16"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8"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9"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7" y="212"/>
                    <a:pt x="6" y="212"/>
                  </a:cubicBezTo>
                  <a:cubicBezTo>
                    <a:pt x="5" y="212"/>
                    <a:pt x="5" y="211"/>
                    <a:pt x="5" y="210"/>
                  </a:cubicBezTo>
                  <a:lnTo>
                    <a:pt x="8" y="210"/>
                  </a:lnTo>
                  <a:close/>
                  <a:moveTo>
                    <a:pt x="13" y="209"/>
                  </a:moveTo>
                  <a:cubicBezTo>
                    <a:pt x="13" y="209"/>
                    <a:pt x="13" y="209"/>
                    <a:pt x="13" y="209"/>
                  </a:cubicBezTo>
                  <a:cubicBezTo>
                    <a:pt x="13" y="209"/>
                    <a:pt x="13" y="210"/>
                    <a:pt x="12" y="210"/>
                  </a:cubicBezTo>
                  <a:cubicBezTo>
                    <a:pt x="12" y="209"/>
                    <a:pt x="13" y="209"/>
                    <a:pt x="13" y="209"/>
                  </a:cubicBezTo>
                  <a:cubicBezTo>
                    <a:pt x="13" y="209"/>
                    <a:pt x="13" y="209"/>
                    <a:pt x="13" y="209"/>
                  </a:cubicBezTo>
                  <a:close/>
                  <a:moveTo>
                    <a:pt x="86" y="210"/>
                  </a:moveTo>
                  <a:cubicBezTo>
                    <a:pt x="87" y="209"/>
                    <a:pt x="87" y="209"/>
                    <a:pt x="87" y="209"/>
                  </a:cubicBezTo>
                  <a:cubicBezTo>
                    <a:pt x="87" y="210"/>
                    <a:pt x="86" y="210"/>
                    <a:pt x="86" y="210"/>
                  </a:cubicBezTo>
                  <a:cubicBezTo>
                    <a:pt x="86" y="210"/>
                    <a:pt x="86" y="210"/>
                    <a:pt x="86" y="210"/>
                  </a:cubicBezTo>
                  <a:cubicBezTo>
                    <a:pt x="86" y="210"/>
                    <a:pt x="86" y="210"/>
                    <a:pt x="86" y="210"/>
                  </a:cubicBezTo>
                  <a:close/>
                  <a:moveTo>
                    <a:pt x="21" y="212"/>
                  </a:moveTo>
                  <a:cubicBezTo>
                    <a:pt x="21" y="213"/>
                    <a:pt x="21" y="213"/>
                    <a:pt x="21" y="213"/>
                  </a:cubicBezTo>
                  <a:cubicBezTo>
                    <a:pt x="20" y="213"/>
                    <a:pt x="20" y="213"/>
                    <a:pt x="20" y="212"/>
                  </a:cubicBezTo>
                  <a:cubicBezTo>
                    <a:pt x="20" y="212"/>
                    <a:pt x="20" y="212"/>
                    <a:pt x="20" y="211"/>
                  </a:cubicBezTo>
                  <a:cubicBezTo>
                    <a:pt x="20" y="211"/>
                    <a:pt x="20" y="211"/>
                    <a:pt x="20" y="210"/>
                  </a:cubicBezTo>
                  <a:lnTo>
                    <a:pt x="21" y="210"/>
                  </a:lnTo>
                  <a:cubicBezTo>
                    <a:pt x="21" y="211"/>
                    <a:pt x="21" y="211"/>
                    <a:pt x="21" y="212"/>
                  </a:cubicBezTo>
                  <a:cubicBezTo>
                    <a:pt x="20" y="212"/>
                    <a:pt x="20" y="212"/>
                    <a:pt x="21" y="212"/>
                  </a:cubicBezTo>
                  <a:close/>
                  <a:moveTo>
                    <a:pt x="14" y="211"/>
                  </a:moveTo>
                  <a:cubicBezTo>
                    <a:pt x="14" y="212"/>
                    <a:pt x="14" y="212"/>
                    <a:pt x="14" y="212"/>
                  </a:cubicBezTo>
                  <a:cubicBezTo>
                    <a:pt x="14" y="212"/>
                    <a:pt x="13" y="211"/>
                    <a:pt x="13" y="211"/>
                  </a:cubicBezTo>
                  <a:cubicBezTo>
                    <a:pt x="14"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1" y="212"/>
                    <a:pt x="12" y="212"/>
                    <a:pt x="13" y="212"/>
                  </a:cubicBezTo>
                  <a:cubicBezTo>
                    <a:pt x="12" y="212"/>
                    <a:pt x="11" y="213"/>
                    <a:pt x="10" y="213"/>
                  </a:cubicBezTo>
                  <a:cubicBezTo>
                    <a:pt x="10"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4" y="212"/>
                    <a:pt x="24"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2" y="212"/>
                  </a:moveTo>
                  <a:cubicBezTo>
                    <a:pt x="82" y="212"/>
                    <a:pt x="82" y="213"/>
                    <a:pt x="81" y="213"/>
                  </a:cubicBezTo>
                  <a:cubicBezTo>
                    <a:pt x="81" y="213"/>
                    <a:pt x="81" y="213"/>
                    <a:pt x="81" y="213"/>
                  </a:cubicBezTo>
                  <a:cubicBezTo>
                    <a:pt x="81" y="213"/>
                    <a:pt x="81" y="213"/>
                    <a:pt x="81" y="212"/>
                  </a:cubicBezTo>
                  <a:cubicBezTo>
                    <a:pt x="81" y="212"/>
                    <a:pt x="81" y="212"/>
                    <a:pt x="82" y="212"/>
                  </a:cubicBezTo>
                  <a:close/>
                  <a:moveTo>
                    <a:pt x="110" y="9"/>
                  </a:moveTo>
                  <a:cubicBezTo>
                    <a:pt x="110" y="9"/>
                    <a:pt x="109" y="10"/>
                    <a:pt x="109" y="10"/>
                  </a:cubicBezTo>
                  <a:cubicBezTo>
                    <a:pt x="108" y="10"/>
                    <a:pt x="108" y="11"/>
                    <a:pt x="107" y="11"/>
                  </a:cubicBezTo>
                  <a:cubicBezTo>
                    <a:pt x="108" y="11"/>
                    <a:pt x="108" y="11"/>
                    <a:pt x="108" y="11"/>
                  </a:cubicBezTo>
                  <a:cubicBezTo>
                    <a:pt x="108" y="12"/>
                    <a:pt x="109" y="12"/>
                    <a:pt x="109" y="12"/>
                  </a:cubicBezTo>
                  <a:cubicBezTo>
                    <a:pt x="109" y="12"/>
                    <a:pt x="110" y="12"/>
                    <a:pt x="110" y="12"/>
                  </a:cubicBezTo>
                  <a:cubicBezTo>
                    <a:pt x="110" y="12"/>
                    <a:pt x="110" y="12"/>
                    <a:pt x="110" y="12"/>
                  </a:cubicBezTo>
                  <a:cubicBezTo>
                    <a:pt x="111" y="12"/>
                    <a:pt x="111" y="11"/>
                    <a:pt x="111" y="10"/>
                  </a:cubicBezTo>
                  <a:cubicBezTo>
                    <a:pt x="111" y="9"/>
                    <a:pt x="111" y="8"/>
                    <a:pt x="111" y="8"/>
                  </a:cubicBezTo>
                  <a:cubicBezTo>
                    <a:pt x="111" y="8"/>
                    <a:pt x="112" y="8"/>
                    <a:pt x="113" y="8"/>
                  </a:cubicBezTo>
                  <a:lnTo>
                    <a:pt x="115" y="8"/>
                  </a:lnTo>
                  <a:cubicBezTo>
                    <a:pt x="115" y="8"/>
                    <a:pt x="115" y="8"/>
                    <a:pt x="115" y="8"/>
                  </a:cubicBezTo>
                  <a:cubicBezTo>
                    <a:pt x="116" y="8"/>
                    <a:pt x="116" y="8"/>
                    <a:pt x="116" y="8"/>
                  </a:cubicBezTo>
                  <a:cubicBezTo>
                    <a:pt x="116" y="7"/>
                    <a:pt x="117" y="7"/>
                    <a:pt x="117" y="7"/>
                  </a:cubicBezTo>
                  <a:cubicBezTo>
                    <a:pt x="117"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2" y="6"/>
                    <a:pt x="122" y="6"/>
                    <a:pt x="122" y="6"/>
                  </a:cubicBezTo>
                  <a:cubicBezTo>
                    <a:pt x="123"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1" y="210"/>
                    <a:pt x="121" y="210"/>
                  </a:cubicBezTo>
                  <a:cubicBezTo>
                    <a:pt x="121" y="210"/>
                    <a:pt x="122" y="210"/>
                    <a:pt x="122" y="210"/>
                  </a:cubicBezTo>
                  <a:cubicBezTo>
                    <a:pt x="122" y="210"/>
                    <a:pt x="123" y="210"/>
                    <a:pt x="123" y="210"/>
                  </a:cubicBezTo>
                  <a:cubicBezTo>
                    <a:pt x="123" y="210"/>
                    <a:pt x="124" y="211"/>
                    <a:pt x="124" y="211"/>
                  </a:cubicBezTo>
                  <a:cubicBezTo>
                    <a:pt x="124" y="211"/>
                    <a:pt x="124" y="212"/>
                    <a:pt x="124" y="212"/>
                  </a:cubicBezTo>
                  <a:cubicBezTo>
                    <a:pt x="124" y="212"/>
                    <a:pt x="124" y="212"/>
                    <a:pt x="124" y="213"/>
                  </a:cubicBezTo>
                  <a:cubicBezTo>
                    <a:pt x="122" y="213"/>
                    <a:pt x="121" y="213"/>
                    <a:pt x="119" y="213"/>
                  </a:cubicBezTo>
                  <a:cubicBezTo>
                    <a:pt x="118" y="213"/>
                    <a:pt x="116" y="213"/>
                    <a:pt x="114" y="213"/>
                  </a:cubicBezTo>
                  <a:cubicBezTo>
                    <a:pt x="113" y="213"/>
                    <a:pt x="111" y="213"/>
                    <a:pt x="109" y="213"/>
                  </a:cubicBezTo>
                  <a:cubicBezTo>
                    <a:pt x="107" y="213"/>
                    <a:pt x="106" y="213"/>
                    <a:pt x="104" y="213"/>
                  </a:cubicBezTo>
                  <a:cubicBezTo>
                    <a:pt x="104" y="213"/>
                    <a:pt x="104" y="213"/>
                    <a:pt x="104" y="213"/>
                  </a:cubicBezTo>
                  <a:cubicBezTo>
                    <a:pt x="103" y="213"/>
                    <a:pt x="103" y="212"/>
                    <a:pt x="103" y="212"/>
                  </a:cubicBezTo>
                  <a:cubicBezTo>
                    <a:pt x="103" y="212"/>
                    <a:pt x="103" y="212"/>
                    <a:pt x="103" y="212"/>
                  </a:cubicBezTo>
                  <a:cubicBezTo>
                    <a:pt x="103" y="213"/>
                    <a:pt x="103" y="213"/>
                    <a:pt x="102" y="213"/>
                  </a:cubicBezTo>
                  <a:cubicBezTo>
                    <a:pt x="102" y="213"/>
                    <a:pt x="101" y="213"/>
                    <a:pt x="102" y="213"/>
                  </a:cubicBezTo>
                  <a:cubicBezTo>
                    <a:pt x="102" y="212"/>
                    <a:pt x="102" y="212"/>
                    <a:pt x="102" y="212"/>
                  </a:cubicBezTo>
                  <a:cubicBezTo>
                    <a:pt x="102" y="212"/>
                    <a:pt x="102" y="212"/>
                    <a:pt x="102" y="211"/>
                  </a:cubicBezTo>
                  <a:cubicBezTo>
                    <a:pt x="103" y="211"/>
                    <a:pt x="102" y="211"/>
                    <a:pt x="102" y="210"/>
                  </a:cubicBezTo>
                  <a:cubicBezTo>
                    <a:pt x="101" y="210"/>
                    <a:pt x="101" y="210"/>
                    <a:pt x="101" y="211"/>
                  </a:cubicBezTo>
                  <a:cubicBezTo>
                    <a:pt x="101" y="211"/>
                    <a:pt x="101" y="211"/>
                    <a:pt x="101" y="211"/>
                  </a:cubicBezTo>
                  <a:cubicBezTo>
                    <a:pt x="101" y="212"/>
                    <a:pt x="100" y="212"/>
                    <a:pt x="100" y="212"/>
                  </a:cubicBezTo>
                  <a:cubicBezTo>
                    <a:pt x="100" y="213"/>
                    <a:pt x="100" y="213"/>
                    <a:pt x="100" y="213"/>
                  </a:cubicBezTo>
                  <a:cubicBezTo>
                    <a:pt x="99" y="213"/>
                    <a:pt x="98" y="213"/>
                    <a:pt x="97" y="212"/>
                  </a:cubicBezTo>
                  <a:cubicBezTo>
                    <a:pt x="96" y="212"/>
                    <a:pt x="96" y="211"/>
                    <a:pt x="95" y="211"/>
                  </a:cubicBezTo>
                  <a:cubicBezTo>
                    <a:pt x="95" y="210"/>
                    <a:pt x="95" y="210"/>
                    <a:pt x="96" y="210"/>
                  </a:cubicBezTo>
                  <a:cubicBezTo>
                    <a:pt x="96" y="209"/>
                    <a:pt x="97" y="209"/>
                    <a:pt x="97" y="209"/>
                  </a:cubicBezTo>
                  <a:cubicBezTo>
                    <a:pt x="96" y="208"/>
                    <a:pt x="96" y="208"/>
                    <a:pt x="96" y="207"/>
                  </a:cubicBezTo>
                  <a:cubicBezTo>
                    <a:pt x="95" y="207"/>
                    <a:pt x="95" y="207"/>
                    <a:pt x="95" y="208"/>
                  </a:cubicBezTo>
                  <a:cubicBezTo>
                    <a:pt x="94" y="208"/>
                    <a:pt x="94" y="208"/>
                    <a:pt x="93" y="208"/>
                  </a:cubicBezTo>
                  <a:cubicBezTo>
                    <a:pt x="93" y="208"/>
                    <a:pt x="93" y="207"/>
                    <a:pt x="92" y="207"/>
                  </a:cubicBezTo>
                  <a:cubicBezTo>
                    <a:pt x="91" y="207"/>
                    <a:pt x="91" y="208"/>
                    <a:pt x="91" y="208"/>
                  </a:cubicBezTo>
                  <a:cubicBezTo>
                    <a:pt x="91" y="209"/>
                    <a:pt x="90" y="210"/>
                    <a:pt x="89" y="210"/>
                  </a:cubicBezTo>
                  <a:cubicBezTo>
                    <a:pt x="89" y="209"/>
                    <a:pt x="89" y="208"/>
                    <a:pt x="90" y="208"/>
                  </a:cubicBezTo>
                  <a:cubicBezTo>
                    <a:pt x="90" y="208"/>
                    <a:pt x="90" y="208"/>
                    <a:pt x="91" y="208"/>
                  </a:cubicBezTo>
                  <a:cubicBezTo>
                    <a:pt x="91" y="207"/>
                    <a:pt x="90" y="207"/>
                    <a:pt x="90" y="206"/>
                  </a:cubicBezTo>
                  <a:cubicBezTo>
                    <a:pt x="89" y="206"/>
                    <a:pt x="89" y="206"/>
                    <a:pt x="88" y="206"/>
                  </a:cubicBezTo>
                  <a:cubicBezTo>
                    <a:pt x="87" y="206"/>
                    <a:pt x="87" y="206"/>
                    <a:pt x="86" y="205"/>
                  </a:cubicBezTo>
                  <a:cubicBezTo>
                    <a:pt x="85" y="205"/>
                    <a:pt x="85" y="205"/>
                    <a:pt x="84" y="205"/>
                  </a:cubicBezTo>
                  <a:cubicBezTo>
                    <a:pt x="84" y="205"/>
                    <a:pt x="84" y="205"/>
                    <a:pt x="83" y="206"/>
                  </a:cubicBezTo>
                  <a:cubicBezTo>
                    <a:pt x="83" y="206"/>
                    <a:pt x="83" y="206"/>
                    <a:pt x="83" y="207"/>
                  </a:cubicBezTo>
                  <a:cubicBezTo>
                    <a:pt x="83" y="207"/>
                    <a:pt x="84" y="208"/>
                    <a:pt x="84" y="208"/>
                  </a:cubicBezTo>
                  <a:cubicBezTo>
                    <a:pt x="84" y="208"/>
                    <a:pt x="84"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7" y="210"/>
                    <a:pt x="77" y="209"/>
                    <a:pt x="77" y="209"/>
                  </a:cubicBezTo>
                  <a:cubicBezTo>
                    <a:pt x="77" y="208"/>
                    <a:pt x="78" y="208"/>
                    <a:pt x="78" y="208"/>
                  </a:cubicBezTo>
                  <a:cubicBezTo>
                    <a:pt x="78" y="207"/>
                    <a:pt x="79" y="207"/>
                    <a:pt x="79" y="207"/>
                  </a:cubicBezTo>
                  <a:cubicBezTo>
                    <a:pt x="79" y="207"/>
                    <a:pt x="78" y="207"/>
                    <a:pt x="78"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7" y="183"/>
                  </a:cubicBezTo>
                  <a:cubicBezTo>
                    <a:pt x="67" y="183"/>
                    <a:pt x="67" y="182"/>
                    <a:pt x="67" y="182"/>
                  </a:cubicBezTo>
                  <a:cubicBezTo>
                    <a:pt x="68" y="180"/>
                    <a:pt x="68" y="179"/>
                    <a:pt x="67" y="177"/>
                  </a:cubicBezTo>
                  <a:cubicBezTo>
                    <a:pt x="66" y="176"/>
                    <a:pt x="65" y="175"/>
                    <a:pt x="65" y="174"/>
                  </a:cubicBezTo>
                  <a:cubicBezTo>
                    <a:pt x="64" y="173"/>
                    <a:pt x="65" y="172"/>
                    <a:pt x="65" y="172"/>
                  </a:cubicBezTo>
                  <a:cubicBezTo>
                    <a:pt x="65" y="172"/>
                    <a:pt x="66" y="171"/>
                    <a:pt x="66" y="171"/>
                  </a:cubicBezTo>
                  <a:cubicBezTo>
                    <a:pt x="66" y="169"/>
                    <a:pt x="66" y="168"/>
                    <a:pt x="66" y="166"/>
                  </a:cubicBezTo>
                  <a:cubicBezTo>
                    <a:pt x="65" y="165"/>
                    <a:pt x="65" y="163"/>
                    <a:pt x="65" y="161"/>
                  </a:cubicBezTo>
                  <a:cubicBezTo>
                    <a:pt x="65" y="161"/>
                    <a:pt x="64" y="162"/>
                    <a:pt x="64" y="163"/>
                  </a:cubicBezTo>
                  <a:cubicBezTo>
                    <a:pt x="64" y="163"/>
                    <a:pt x="64" y="164"/>
                    <a:pt x="64" y="165"/>
                  </a:cubicBezTo>
                  <a:cubicBezTo>
                    <a:pt x="64" y="165"/>
                    <a:pt x="63" y="166"/>
                    <a:pt x="63" y="167"/>
                  </a:cubicBezTo>
                  <a:cubicBezTo>
                    <a:pt x="63" y="167"/>
                    <a:pt x="62" y="168"/>
                    <a:pt x="62" y="168"/>
                  </a:cubicBezTo>
                  <a:cubicBezTo>
                    <a:pt x="62" y="166"/>
                    <a:pt x="61" y="165"/>
                    <a:pt x="60" y="164"/>
                  </a:cubicBezTo>
                  <a:cubicBezTo>
                    <a:pt x="60" y="162"/>
                    <a:pt x="60" y="161"/>
                    <a:pt x="60" y="160"/>
                  </a:cubicBezTo>
                  <a:cubicBezTo>
                    <a:pt x="59" y="159"/>
                    <a:pt x="59" y="158"/>
                    <a:pt x="59" y="157"/>
                  </a:cubicBezTo>
                  <a:cubicBezTo>
                    <a:pt x="58" y="156"/>
                    <a:pt x="58" y="155"/>
                    <a:pt x="58" y="154"/>
                  </a:cubicBezTo>
                  <a:cubicBezTo>
                    <a:pt x="57" y="152"/>
                    <a:pt x="56" y="149"/>
                    <a:pt x="55" y="147"/>
                  </a:cubicBezTo>
                  <a:cubicBezTo>
                    <a:pt x="55" y="145"/>
                    <a:pt x="54" y="143"/>
                    <a:pt x="53" y="140"/>
                  </a:cubicBezTo>
                  <a:cubicBezTo>
                    <a:pt x="53" y="139"/>
                    <a:pt x="53" y="138"/>
                    <a:pt x="53"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7" y="161"/>
                    <a:pt x="47" y="161"/>
                    <a:pt x="47" y="162"/>
                  </a:cubicBezTo>
                  <a:cubicBezTo>
                    <a:pt x="47" y="163"/>
                    <a:pt x="47" y="163"/>
                    <a:pt x="47" y="164"/>
                  </a:cubicBezTo>
                  <a:cubicBezTo>
                    <a:pt x="46" y="164"/>
                    <a:pt x="46" y="165"/>
                    <a:pt x="46" y="165"/>
                  </a:cubicBezTo>
                  <a:cubicBezTo>
                    <a:pt x="46" y="166"/>
                    <a:pt x="46" y="168"/>
                    <a:pt x="47" y="169"/>
                  </a:cubicBezTo>
                  <a:cubicBezTo>
                    <a:pt x="47" y="171"/>
                    <a:pt x="47" y="174"/>
                    <a:pt x="47" y="176"/>
                  </a:cubicBezTo>
                  <a:cubicBezTo>
                    <a:pt x="47" y="178"/>
                    <a:pt x="47"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4" y="192"/>
                    <a:pt x="42" y="192"/>
                  </a:cubicBezTo>
                  <a:cubicBezTo>
                    <a:pt x="42" y="193"/>
                    <a:pt x="42" y="193"/>
                    <a:pt x="43" y="193"/>
                  </a:cubicBezTo>
                  <a:cubicBezTo>
                    <a:pt x="43" y="194"/>
                    <a:pt x="44"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4"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9"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9"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9" y="188"/>
                    <a:pt x="38" y="188"/>
                  </a:cubicBezTo>
                  <a:cubicBezTo>
                    <a:pt x="38" y="188"/>
                    <a:pt x="38" y="188"/>
                    <a:pt x="37" y="188"/>
                  </a:cubicBezTo>
                  <a:cubicBezTo>
                    <a:pt x="37" y="188"/>
                    <a:pt x="36" y="188"/>
                    <a:pt x="36" y="188"/>
                  </a:cubicBezTo>
                  <a:cubicBezTo>
                    <a:pt x="36" y="188"/>
                    <a:pt x="35" y="188"/>
                    <a:pt x="34" y="188"/>
                  </a:cubicBezTo>
                  <a:cubicBezTo>
                    <a:pt x="34" y="188"/>
                    <a:pt x="34" y="189"/>
                    <a:pt x="35" y="189"/>
                  </a:cubicBezTo>
                  <a:cubicBezTo>
                    <a:pt x="35" y="189"/>
                    <a:pt x="35" y="189"/>
                    <a:pt x="35" y="189"/>
                  </a:cubicBezTo>
                  <a:cubicBezTo>
                    <a:pt x="36" y="189"/>
                    <a:pt x="36" y="189"/>
                    <a:pt x="36" y="189"/>
                  </a:cubicBezTo>
                  <a:cubicBezTo>
                    <a:pt x="36" y="190"/>
                    <a:pt x="36" y="190"/>
                    <a:pt x="36" y="190"/>
                  </a:cubicBezTo>
                  <a:cubicBezTo>
                    <a:pt x="36" y="191"/>
                    <a:pt x="36" y="191"/>
                    <a:pt x="35" y="192"/>
                  </a:cubicBezTo>
                  <a:cubicBezTo>
                    <a:pt x="35" y="193"/>
                    <a:pt x="34" y="193"/>
                    <a:pt x="33" y="194"/>
                  </a:cubicBezTo>
                  <a:cubicBezTo>
                    <a:pt x="34" y="193"/>
                    <a:pt x="34" y="192"/>
                    <a:pt x="34" y="192"/>
                  </a:cubicBezTo>
                  <a:cubicBezTo>
                    <a:pt x="33" y="191"/>
                    <a:pt x="34" y="191"/>
                    <a:pt x="35" y="190"/>
                  </a:cubicBezTo>
                  <a:cubicBezTo>
                    <a:pt x="34" y="190"/>
                    <a:pt x="34" y="189"/>
                    <a:pt x="33" y="189"/>
                  </a:cubicBezTo>
                  <a:cubicBezTo>
                    <a:pt x="33" y="188"/>
                    <a:pt x="33" y="187"/>
                    <a:pt x="33" y="186"/>
                  </a:cubicBezTo>
                  <a:cubicBezTo>
                    <a:pt x="33" y="186"/>
                    <a:pt x="33" y="186"/>
                    <a:pt x="33" y="186"/>
                  </a:cubicBezTo>
                  <a:cubicBezTo>
                    <a:pt x="32" y="186"/>
                    <a:pt x="32" y="186"/>
                    <a:pt x="31" y="185"/>
                  </a:cubicBezTo>
                  <a:cubicBezTo>
                    <a:pt x="31" y="185"/>
                    <a:pt x="31" y="185"/>
                    <a:pt x="30" y="185"/>
                  </a:cubicBezTo>
                  <a:cubicBezTo>
                    <a:pt x="30" y="185"/>
                    <a:pt x="30" y="184"/>
                    <a:pt x="30" y="184"/>
                  </a:cubicBezTo>
                  <a:cubicBezTo>
                    <a:pt x="29" y="184"/>
                    <a:pt x="28" y="185"/>
                    <a:pt x="28"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3" y="187"/>
                    <a:pt x="22" y="187"/>
                    <a:pt x="23" y="187"/>
                  </a:cubicBezTo>
                  <a:cubicBezTo>
                    <a:pt x="23" y="187"/>
                    <a:pt x="23" y="186"/>
                    <a:pt x="24" y="186"/>
                  </a:cubicBezTo>
                  <a:cubicBezTo>
                    <a:pt x="23" y="186"/>
                    <a:pt x="23" y="185"/>
                    <a:pt x="23" y="186"/>
                  </a:cubicBezTo>
                  <a:cubicBezTo>
                    <a:pt x="22" y="186"/>
                    <a:pt x="22" y="186"/>
                    <a:pt x="22" y="186"/>
                  </a:cubicBezTo>
                  <a:cubicBezTo>
                    <a:pt x="22" y="186"/>
                    <a:pt x="21" y="187"/>
                    <a:pt x="21" y="187"/>
                  </a:cubicBezTo>
                  <a:cubicBezTo>
                    <a:pt x="21" y="187"/>
                    <a:pt x="21" y="187"/>
                    <a:pt x="21" y="187"/>
                  </a:cubicBezTo>
                  <a:cubicBezTo>
                    <a:pt x="20" y="188"/>
                    <a:pt x="19" y="188"/>
                    <a:pt x="19" y="188"/>
                  </a:cubicBezTo>
                  <a:cubicBezTo>
                    <a:pt x="19" y="188"/>
                    <a:pt x="19" y="188"/>
                    <a:pt x="20" y="189"/>
                  </a:cubicBezTo>
                  <a:lnTo>
                    <a:pt x="17" y="189"/>
                  </a:lnTo>
                  <a:cubicBezTo>
                    <a:pt x="18"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5" y="191"/>
                  </a:cubicBezTo>
                  <a:cubicBezTo>
                    <a:pt x="14" y="191"/>
                    <a:pt x="14" y="191"/>
                    <a:pt x="15" y="192"/>
                  </a:cubicBezTo>
                  <a:cubicBezTo>
                    <a:pt x="15" y="192"/>
                    <a:pt x="16" y="193"/>
                    <a:pt x="16" y="192"/>
                  </a:cubicBezTo>
                  <a:cubicBezTo>
                    <a:pt x="16" y="193"/>
                    <a:pt x="16" y="193"/>
                    <a:pt x="15" y="193"/>
                  </a:cubicBezTo>
                  <a:cubicBezTo>
                    <a:pt x="15" y="193"/>
                    <a:pt x="14" y="193"/>
                    <a:pt x="14" y="193"/>
                  </a:cubicBezTo>
                  <a:cubicBezTo>
                    <a:pt x="14" y="194"/>
                    <a:pt x="14" y="194"/>
                    <a:pt x="13" y="194"/>
                  </a:cubicBezTo>
                  <a:cubicBezTo>
                    <a:pt x="13" y="195"/>
                    <a:pt x="13" y="194"/>
                    <a:pt x="13" y="194"/>
                  </a:cubicBezTo>
                  <a:cubicBezTo>
                    <a:pt x="12" y="194"/>
                    <a:pt x="12" y="194"/>
                    <a:pt x="12" y="194"/>
                  </a:cubicBezTo>
                  <a:cubicBezTo>
                    <a:pt x="12" y="194"/>
                    <a:pt x="12" y="194"/>
                    <a:pt x="12" y="193"/>
                  </a:cubicBezTo>
                  <a:cubicBezTo>
                    <a:pt x="12" y="193"/>
                    <a:pt x="13"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3"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2" y="192"/>
                    <a:pt x="11" y="192"/>
                  </a:cubicBezTo>
                  <a:cubicBezTo>
                    <a:pt x="11" y="193"/>
                    <a:pt x="11" y="193"/>
                    <a:pt x="10" y="194"/>
                  </a:cubicBezTo>
                  <a:cubicBezTo>
                    <a:pt x="10" y="195"/>
                    <a:pt x="10" y="195"/>
                    <a:pt x="9" y="195"/>
                  </a:cubicBezTo>
                  <a:cubicBezTo>
                    <a:pt x="9" y="196"/>
                    <a:pt x="9" y="197"/>
                    <a:pt x="9" y="197"/>
                  </a:cubicBezTo>
                  <a:cubicBezTo>
                    <a:pt x="9" y="198"/>
                    <a:pt x="9" y="198"/>
                    <a:pt x="10" y="199"/>
                  </a:cubicBezTo>
                  <a:cubicBezTo>
                    <a:pt x="10" y="199"/>
                    <a:pt x="10" y="199"/>
                    <a:pt x="9" y="199"/>
                  </a:cubicBezTo>
                  <a:cubicBezTo>
                    <a:pt x="9" y="199"/>
                    <a:pt x="9" y="199"/>
                    <a:pt x="8" y="199"/>
                  </a:cubicBezTo>
                  <a:cubicBezTo>
                    <a:pt x="8" y="199"/>
                    <a:pt x="8" y="199"/>
                    <a:pt x="7" y="200"/>
                  </a:cubicBezTo>
                  <a:cubicBezTo>
                    <a:pt x="7" y="200"/>
                    <a:pt x="7"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2" y="203"/>
                  </a:cubicBezTo>
                  <a:cubicBezTo>
                    <a:pt x="2" y="204"/>
                    <a:pt x="3" y="204"/>
                    <a:pt x="4" y="203"/>
                  </a:cubicBezTo>
                  <a:cubicBezTo>
                    <a:pt x="5" y="203"/>
                    <a:pt x="6" y="202"/>
                    <a:pt x="6" y="202"/>
                  </a:cubicBezTo>
                  <a:cubicBezTo>
                    <a:pt x="7" y="203"/>
                    <a:pt x="7"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1" y="200"/>
                    <a:pt x="1" y="199"/>
                  </a:cubicBezTo>
                  <a:cubicBezTo>
                    <a:pt x="1" y="199"/>
                    <a:pt x="0" y="199"/>
                    <a:pt x="0" y="199"/>
                  </a:cubicBezTo>
                  <a:cubicBezTo>
                    <a:pt x="0" y="198"/>
                    <a:pt x="0" y="198"/>
                    <a:pt x="0" y="197"/>
                  </a:cubicBezTo>
                  <a:cubicBezTo>
                    <a:pt x="0" y="196"/>
                    <a:pt x="0" y="196"/>
                    <a:pt x="0" y="195"/>
                  </a:cubicBezTo>
                  <a:cubicBezTo>
                    <a:pt x="0" y="195"/>
                    <a:pt x="1" y="195"/>
                    <a:pt x="1" y="195"/>
                  </a:cubicBezTo>
                  <a:cubicBezTo>
                    <a:pt x="1" y="194"/>
                    <a:pt x="1" y="193"/>
                    <a:pt x="1" y="192"/>
                  </a:cubicBezTo>
                  <a:cubicBezTo>
                    <a:pt x="0" y="192"/>
                    <a:pt x="0" y="191"/>
                    <a:pt x="1"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4"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6"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6" y="198"/>
                  </a:cubicBezTo>
                  <a:cubicBezTo>
                    <a:pt x="6" y="198"/>
                    <a:pt x="6" y="198"/>
                    <a:pt x="6" y="198"/>
                  </a:cubicBezTo>
                  <a:cubicBezTo>
                    <a:pt x="6" y="198"/>
                    <a:pt x="7" y="198"/>
                    <a:pt x="7" y="198"/>
                  </a:cubicBezTo>
                  <a:cubicBezTo>
                    <a:pt x="7" y="199"/>
                    <a:pt x="8" y="199"/>
                    <a:pt x="8" y="198"/>
                  </a:cubicBezTo>
                  <a:lnTo>
                    <a:pt x="8" y="195"/>
                  </a:lnTo>
                  <a:cubicBezTo>
                    <a:pt x="7" y="195"/>
                    <a:pt x="6" y="195"/>
                    <a:pt x="7" y="195"/>
                  </a:cubicBezTo>
                  <a:cubicBezTo>
                    <a:pt x="7" y="195"/>
                    <a:pt x="7" y="194"/>
                    <a:pt x="8" y="194"/>
                  </a:cubicBezTo>
                  <a:cubicBezTo>
                    <a:pt x="8" y="194"/>
                    <a:pt x="8" y="194"/>
                    <a:pt x="8" y="194"/>
                  </a:cubicBezTo>
                  <a:cubicBezTo>
                    <a:pt x="8" y="194"/>
                    <a:pt x="7" y="194"/>
                    <a:pt x="7" y="194"/>
                  </a:cubicBezTo>
                  <a:cubicBezTo>
                    <a:pt x="7" y="194"/>
                    <a:pt x="7"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7"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7"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4" y="189"/>
                    <a:pt x="4"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1"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1" y="1"/>
                  </a:cubicBezTo>
                  <a:cubicBezTo>
                    <a:pt x="3" y="1"/>
                    <a:pt x="5" y="1"/>
                    <a:pt x="7" y="1"/>
                  </a:cubicBezTo>
                  <a:cubicBezTo>
                    <a:pt x="9" y="1"/>
                    <a:pt x="11" y="1"/>
                    <a:pt x="12" y="2"/>
                  </a:cubicBezTo>
                  <a:cubicBezTo>
                    <a:pt x="13" y="2"/>
                    <a:pt x="13" y="2"/>
                    <a:pt x="13" y="1"/>
                  </a:cubicBezTo>
                  <a:cubicBezTo>
                    <a:pt x="14" y="1"/>
                    <a:pt x="14" y="1"/>
                    <a:pt x="15" y="1"/>
                  </a:cubicBezTo>
                  <a:cubicBezTo>
                    <a:pt x="15" y="2"/>
                    <a:pt x="15" y="2"/>
                    <a:pt x="15" y="3"/>
                  </a:cubicBezTo>
                  <a:cubicBezTo>
                    <a:pt x="15" y="3"/>
                    <a:pt x="15" y="4"/>
                    <a:pt x="15" y="4"/>
                  </a:cubicBezTo>
                  <a:cubicBezTo>
                    <a:pt x="15" y="3"/>
                    <a:pt x="16" y="3"/>
                    <a:pt x="16" y="3"/>
                  </a:cubicBezTo>
                  <a:cubicBezTo>
                    <a:pt x="16" y="3"/>
                    <a:pt x="17" y="3"/>
                    <a:pt x="17" y="3"/>
                  </a:cubicBezTo>
                  <a:cubicBezTo>
                    <a:pt x="18" y="3"/>
                    <a:pt x="18" y="3"/>
                    <a:pt x="18" y="3"/>
                  </a:cubicBezTo>
                  <a:cubicBezTo>
                    <a:pt x="19" y="3"/>
                    <a:pt x="19" y="2"/>
                    <a:pt x="19" y="2"/>
                  </a:cubicBezTo>
                  <a:cubicBezTo>
                    <a:pt x="20" y="2"/>
                    <a:pt x="20" y="2"/>
                    <a:pt x="20" y="2"/>
                  </a:cubicBezTo>
                  <a:cubicBezTo>
                    <a:pt x="20" y="3"/>
                    <a:pt x="20" y="4"/>
                    <a:pt x="20" y="4"/>
                  </a:cubicBezTo>
                  <a:cubicBezTo>
                    <a:pt x="20" y="4"/>
                    <a:pt x="20" y="3"/>
                    <a:pt x="21" y="3"/>
                  </a:cubicBezTo>
                  <a:cubicBezTo>
                    <a:pt x="22" y="3"/>
                    <a:pt x="22" y="2"/>
                    <a:pt x="23" y="2"/>
                  </a:cubicBezTo>
                  <a:cubicBezTo>
                    <a:pt x="24" y="2"/>
                    <a:pt x="24" y="1"/>
                    <a:pt x="25" y="1"/>
                  </a:cubicBezTo>
                  <a:cubicBezTo>
                    <a:pt x="26" y="1"/>
                    <a:pt x="27" y="1"/>
                    <a:pt x="27" y="1"/>
                  </a:cubicBezTo>
                  <a:cubicBezTo>
                    <a:pt x="28" y="1"/>
                    <a:pt x="29" y="1"/>
                    <a:pt x="30" y="1"/>
                  </a:cubicBezTo>
                  <a:cubicBezTo>
                    <a:pt x="32" y="1"/>
                    <a:pt x="33" y="1"/>
                    <a:pt x="34" y="1"/>
                  </a:cubicBezTo>
                  <a:cubicBezTo>
                    <a:pt x="36" y="1"/>
                    <a:pt x="38" y="1"/>
                    <a:pt x="40" y="1"/>
                  </a:cubicBezTo>
                  <a:cubicBezTo>
                    <a:pt x="42" y="1"/>
                    <a:pt x="44" y="1"/>
                    <a:pt x="46" y="1"/>
                  </a:cubicBezTo>
                  <a:cubicBezTo>
                    <a:pt x="47"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7" y="95"/>
                  </a:cubicBezTo>
                  <a:cubicBezTo>
                    <a:pt x="77" y="95"/>
                    <a:pt x="77" y="95"/>
                    <a:pt x="77" y="95"/>
                  </a:cubicBezTo>
                  <a:cubicBezTo>
                    <a:pt x="77" y="93"/>
                    <a:pt x="77" y="92"/>
                    <a:pt x="77" y="91"/>
                  </a:cubicBezTo>
                  <a:cubicBezTo>
                    <a:pt x="78" y="89"/>
                    <a:pt x="78" y="88"/>
                    <a:pt x="78" y="86"/>
                  </a:cubicBezTo>
                  <a:cubicBezTo>
                    <a:pt x="79" y="85"/>
                    <a:pt x="80" y="84"/>
                    <a:pt x="80" y="83"/>
                  </a:cubicBezTo>
                  <a:cubicBezTo>
                    <a:pt x="81" y="82"/>
                    <a:pt x="81" y="80"/>
                    <a:pt x="81" y="78"/>
                  </a:cubicBezTo>
                  <a:cubicBezTo>
                    <a:pt x="82" y="77"/>
                    <a:pt x="82" y="76"/>
                    <a:pt x="83" y="75"/>
                  </a:cubicBezTo>
                  <a:cubicBezTo>
                    <a:pt x="83" y="74"/>
                    <a:pt x="83" y="73"/>
                    <a:pt x="83" y="72"/>
                  </a:cubicBezTo>
                  <a:cubicBezTo>
                    <a:pt x="84" y="72"/>
                    <a:pt x="84" y="71"/>
                    <a:pt x="84" y="70"/>
                  </a:cubicBezTo>
                  <a:cubicBezTo>
                    <a:pt x="84" y="70"/>
                    <a:pt x="84" y="69"/>
                    <a:pt x="85" y="69"/>
                  </a:cubicBezTo>
                  <a:cubicBezTo>
                    <a:pt x="85" y="69"/>
                    <a:pt x="85" y="68"/>
                    <a:pt x="86" y="68"/>
                  </a:cubicBezTo>
                  <a:cubicBezTo>
                    <a:pt x="86" y="68"/>
                    <a:pt x="86" y="67"/>
                    <a:pt x="85" y="67"/>
                  </a:cubicBezTo>
                  <a:cubicBezTo>
                    <a:pt x="85" y="66"/>
                    <a:pt x="85" y="65"/>
                    <a:pt x="86"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90" y="54"/>
                    <a:pt x="89" y="54"/>
                    <a:pt x="89" y="54"/>
                  </a:cubicBezTo>
                  <a:cubicBezTo>
                    <a:pt x="88" y="54"/>
                    <a:pt x="88" y="54"/>
                    <a:pt x="88" y="54"/>
                  </a:cubicBezTo>
                  <a:cubicBezTo>
                    <a:pt x="88"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2" y="71"/>
                    <a:pt x="81" y="71"/>
                    <a:pt x="81" y="72"/>
                  </a:cubicBezTo>
                  <a:cubicBezTo>
                    <a:pt x="80" y="73"/>
                    <a:pt x="80" y="74"/>
                    <a:pt x="80" y="76"/>
                  </a:cubicBezTo>
                  <a:cubicBezTo>
                    <a:pt x="80" y="77"/>
                    <a:pt x="79" y="78"/>
                    <a:pt x="78" y="79"/>
                  </a:cubicBezTo>
                  <a:cubicBezTo>
                    <a:pt x="78" y="80"/>
                    <a:pt x="78" y="80"/>
                    <a:pt x="79" y="80"/>
                  </a:cubicBezTo>
                  <a:cubicBezTo>
                    <a:pt x="79" y="80"/>
                    <a:pt x="78" y="81"/>
                    <a:pt x="78" y="81"/>
                  </a:cubicBezTo>
                  <a:cubicBezTo>
                    <a:pt x="78"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9"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6" y="3"/>
                    <a:pt x="96" y="3"/>
                    <a:pt x="96" y="3"/>
                  </a:cubicBezTo>
                  <a:cubicBezTo>
                    <a:pt x="96" y="3"/>
                    <a:pt x="96" y="3"/>
                    <a:pt x="97"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9"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6"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8"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4" y="3"/>
                    <a:pt x="4" y="3"/>
                  </a:cubicBezTo>
                  <a:cubicBezTo>
                    <a:pt x="4" y="3"/>
                    <a:pt x="4" y="3"/>
                    <a:pt x="3" y="2"/>
                  </a:cubicBezTo>
                  <a:cubicBezTo>
                    <a:pt x="3" y="2"/>
                    <a:pt x="3" y="3"/>
                    <a:pt x="3" y="3"/>
                  </a:cubicBezTo>
                  <a:close/>
                  <a:moveTo>
                    <a:pt x="23" y="4"/>
                  </a:moveTo>
                  <a:cubicBezTo>
                    <a:pt x="23" y="4"/>
                    <a:pt x="23" y="4"/>
                    <a:pt x="23" y="4"/>
                  </a:cubicBezTo>
                  <a:cubicBezTo>
                    <a:pt x="24" y="4"/>
                    <a:pt x="24" y="4"/>
                    <a:pt x="24" y="4"/>
                  </a:cubicBezTo>
                  <a:cubicBezTo>
                    <a:pt x="24" y="4"/>
                    <a:pt x="24" y="4"/>
                    <a:pt x="24" y="4"/>
                  </a:cubicBezTo>
                  <a:cubicBezTo>
                    <a:pt x="23" y="3"/>
                    <a:pt x="23" y="4"/>
                    <a:pt x="23" y="4"/>
                  </a:cubicBezTo>
                  <a:close/>
                  <a:moveTo>
                    <a:pt x="4" y="5"/>
                  </a:moveTo>
                  <a:cubicBezTo>
                    <a:pt x="4" y="5"/>
                    <a:pt x="5"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2" y="5"/>
                  </a:cubicBezTo>
                  <a:cubicBezTo>
                    <a:pt x="92" y="5"/>
                    <a:pt x="92" y="5"/>
                    <a:pt x="92" y="5"/>
                  </a:cubicBezTo>
                  <a:cubicBezTo>
                    <a:pt x="92" y="5"/>
                    <a:pt x="92" y="5"/>
                    <a:pt x="92" y="5"/>
                  </a:cubicBezTo>
                  <a:cubicBezTo>
                    <a:pt x="92"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4" y="6"/>
                    <a:pt x="94" y="6"/>
                    <a:pt x="94" y="6"/>
                  </a:cubicBezTo>
                  <a:cubicBezTo>
                    <a:pt x="94" y="5"/>
                    <a:pt x="94" y="5"/>
                    <a:pt x="94" y="4"/>
                  </a:cubicBezTo>
                  <a:close/>
                  <a:moveTo>
                    <a:pt x="96" y="5"/>
                  </a:moveTo>
                  <a:cubicBezTo>
                    <a:pt x="96" y="5"/>
                    <a:pt x="96" y="5"/>
                    <a:pt x="95" y="5"/>
                  </a:cubicBezTo>
                  <a:cubicBezTo>
                    <a:pt x="95" y="6"/>
                    <a:pt x="95" y="6"/>
                    <a:pt x="95" y="6"/>
                  </a:cubicBezTo>
                  <a:cubicBezTo>
                    <a:pt x="96" y="6"/>
                    <a:pt x="96" y="6"/>
                    <a:pt x="96" y="6"/>
                  </a:cubicBezTo>
                  <a:cubicBezTo>
                    <a:pt x="96" y="6"/>
                    <a:pt x="96" y="7"/>
                    <a:pt x="97" y="6"/>
                  </a:cubicBezTo>
                  <a:cubicBezTo>
                    <a:pt x="97" y="6"/>
                    <a:pt x="96" y="5"/>
                    <a:pt x="96" y="5"/>
                  </a:cubicBezTo>
                  <a:close/>
                  <a:moveTo>
                    <a:pt x="45" y="6"/>
                  </a:moveTo>
                  <a:cubicBezTo>
                    <a:pt x="45" y="6"/>
                    <a:pt x="45" y="7"/>
                    <a:pt x="45" y="7"/>
                  </a:cubicBezTo>
                  <a:cubicBezTo>
                    <a:pt x="45" y="7"/>
                    <a:pt x="45" y="7"/>
                    <a:pt x="46" y="6"/>
                  </a:cubicBezTo>
                  <a:cubicBezTo>
                    <a:pt x="46" y="6"/>
                    <a:pt x="45" y="6"/>
                    <a:pt x="45" y="6"/>
                  </a:cubicBezTo>
                  <a:cubicBezTo>
                    <a:pt x="45" y="6"/>
                    <a:pt x="45" y="6"/>
                    <a:pt x="45"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7" y="7"/>
                    <a:pt x="35" y="7"/>
                  </a:cubicBezTo>
                  <a:close/>
                  <a:moveTo>
                    <a:pt x="120" y="7"/>
                  </a:moveTo>
                  <a:cubicBezTo>
                    <a:pt x="119" y="7"/>
                    <a:pt x="118" y="7"/>
                    <a:pt x="118" y="8"/>
                  </a:cubicBezTo>
                  <a:cubicBezTo>
                    <a:pt x="118" y="8"/>
                    <a:pt x="117" y="9"/>
                    <a:pt x="117" y="9"/>
                  </a:cubicBezTo>
                  <a:cubicBezTo>
                    <a:pt x="117"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2"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90" y="8"/>
                  </a:cubicBezTo>
                  <a:cubicBezTo>
                    <a:pt x="89" y="8"/>
                    <a:pt x="89" y="8"/>
                    <a:pt x="89" y="9"/>
                  </a:cubicBezTo>
                  <a:close/>
                  <a:moveTo>
                    <a:pt x="34" y="9"/>
                  </a:moveTo>
                  <a:cubicBezTo>
                    <a:pt x="34" y="9"/>
                    <a:pt x="34"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3" y="12"/>
                  </a:cubicBezTo>
                  <a:cubicBezTo>
                    <a:pt x="113" y="11"/>
                    <a:pt x="112" y="11"/>
                    <a:pt x="112" y="10"/>
                  </a:cubicBezTo>
                  <a:cubicBezTo>
                    <a:pt x="112" y="10"/>
                    <a:pt x="112" y="10"/>
                    <a:pt x="111" y="10"/>
                  </a:cubicBezTo>
                  <a:lnTo>
                    <a:pt x="111" y="11"/>
                  </a:lnTo>
                  <a:close/>
                  <a:moveTo>
                    <a:pt x="39" y="11"/>
                  </a:moveTo>
                  <a:cubicBezTo>
                    <a:pt x="39" y="11"/>
                    <a:pt x="39" y="11"/>
                    <a:pt x="39" y="11"/>
                  </a:cubicBezTo>
                  <a:cubicBezTo>
                    <a:pt x="39" y="11"/>
                    <a:pt x="39" y="11"/>
                    <a:pt x="39" y="10"/>
                  </a:cubicBezTo>
                  <a:cubicBezTo>
                    <a:pt x="39" y="10"/>
                    <a:pt x="39" y="10"/>
                    <a:pt x="39" y="11"/>
                  </a:cubicBezTo>
                  <a:cubicBezTo>
                    <a:pt x="38" y="11"/>
                    <a:pt x="38" y="11"/>
                    <a:pt x="39" y="11"/>
                  </a:cubicBezTo>
                  <a:close/>
                  <a:moveTo>
                    <a:pt x="6" y="11"/>
                  </a:moveTo>
                  <a:cubicBezTo>
                    <a:pt x="6" y="12"/>
                    <a:pt x="6" y="12"/>
                    <a:pt x="5" y="12"/>
                  </a:cubicBezTo>
                  <a:lnTo>
                    <a:pt x="5" y="13"/>
                  </a:lnTo>
                  <a:cubicBezTo>
                    <a:pt x="6" y="13"/>
                    <a:pt x="6" y="13"/>
                    <a:pt x="6" y="13"/>
                  </a:cubicBezTo>
                  <a:cubicBezTo>
                    <a:pt x="6" y="13"/>
                    <a:pt x="6" y="12"/>
                    <a:pt x="6" y="12"/>
                  </a:cubicBezTo>
                  <a:cubicBezTo>
                    <a:pt x="7" y="12"/>
                    <a:pt x="7" y="12"/>
                    <a:pt x="6" y="11"/>
                  </a:cubicBezTo>
                  <a:cubicBezTo>
                    <a:pt x="6" y="11"/>
                    <a:pt x="6" y="11"/>
                    <a:pt x="6" y="11"/>
                  </a:cubicBezTo>
                  <a:close/>
                  <a:moveTo>
                    <a:pt x="37" y="15"/>
                  </a:moveTo>
                  <a:cubicBezTo>
                    <a:pt x="37"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7" y="15"/>
                    <a:pt x="37" y="15"/>
                  </a:cubicBezTo>
                  <a:close/>
                  <a:moveTo>
                    <a:pt x="37" y="12"/>
                  </a:moveTo>
                  <a:cubicBezTo>
                    <a:pt x="37" y="12"/>
                    <a:pt x="37" y="12"/>
                    <a:pt x="37" y="12"/>
                  </a:cubicBezTo>
                  <a:cubicBezTo>
                    <a:pt x="38" y="12"/>
                    <a:pt x="38" y="12"/>
                    <a:pt x="38"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6"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80" y="19"/>
                    <a:pt x="79" y="20"/>
                  </a:cubicBezTo>
                  <a:close/>
                  <a:moveTo>
                    <a:pt x="97" y="38"/>
                  </a:moveTo>
                  <a:cubicBezTo>
                    <a:pt x="97" y="38"/>
                    <a:pt x="96" y="39"/>
                    <a:pt x="96" y="40"/>
                  </a:cubicBezTo>
                  <a:cubicBezTo>
                    <a:pt x="96" y="40"/>
                    <a:pt x="95" y="40"/>
                    <a:pt x="95" y="40"/>
                  </a:cubicBezTo>
                  <a:cubicBezTo>
                    <a:pt x="95"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30" y="43"/>
                    <a:pt x="30" y="43"/>
                    <a:pt x="29" y="43"/>
                  </a:cubicBezTo>
                  <a:cubicBezTo>
                    <a:pt x="29" y="43"/>
                    <a:pt x="29" y="43"/>
                    <a:pt x="29" y="43"/>
                  </a:cubicBezTo>
                  <a:cubicBezTo>
                    <a:pt x="29" y="43"/>
                    <a:pt x="29" y="43"/>
                    <a:pt x="29" y="43"/>
                  </a:cubicBezTo>
                  <a:close/>
                  <a:moveTo>
                    <a:pt x="95" y="43"/>
                  </a:moveTo>
                  <a:cubicBezTo>
                    <a:pt x="95" y="43"/>
                    <a:pt x="95" y="43"/>
                    <a:pt x="94" y="43"/>
                  </a:cubicBezTo>
                  <a:cubicBezTo>
                    <a:pt x="94" y="44"/>
                    <a:pt x="94" y="44"/>
                    <a:pt x="94" y="45"/>
                  </a:cubicBezTo>
                  <a:cubicBezTo>
                    <a:pt x="94" y="45"/>
                    <a:pt x="94" y="46"/>
                    <a:pt x="94" y="46"/>
                  </a:cubicBezTo>
                  <a:cubicBezTo>
                    <a:pt x="94" y="47"/>
                    <a:pt x="94" y="47"/>
                    <a:pt x="94" y="47"/>
                  </a:cubicBezTo>
                  <a:cubicBezTo>
                    <a:pt x="94" y="46"/>
                    <a:pt x="94" y="46"/>
                    <a:pt x="95"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100" y="44"/>
                    <a:pt x="99" y="44"/>
                    <a:pt x="100" y="44"/>
                  </a:cubicBezTo>
                  <a:cubicBezTo>
                    <a:pt x="100" y="44"/>
                    <a:pt x="100" y="44"/>
                    <a:pt x="100" y="44"/>
                  </a:cubicBezTo>
                  <a:cubicBezTo>
                    <a:pt x="100" y="44"/>
                    <a:pt x="100" y="44"/>
                    <a:pt x="100" y="43"/>
                  </a:cubicBezTo>
                  <a:cubicBezTo>
                    <a:pt x="101"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9"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1" y="52"/>
                  </a:lnTo>
                  <a:lnTo>
                    <a:pt x="11" y="51"/>
                  </a:lnTo>
                  <a:lnTo>
                    <a:pt x="9" y="51"/>
                  </a:lnTo>
                  <a:lnTo>
                    <a:pt x="9" y="52"/>
                  </a:lnTo>
                  <a:close/>
                  <a:moveTo>
                    <a:pt x="91" y="51"/>
                  </a:moveTo>
                  <a:cubicBezTo>
                    <a:pt x="91" y="52"/>
                    <a:pt x="91" y="52"/>
                    <a:pt x="90" y="52"/>
                  </a:cubicBezTo>
                  <a:cubicBezTo>
                    <a:pt x="90" y="52"/>
                    <a:pt x="89" y="52"/>
                    <a:pt x="90" y="53"/>
                  </a:cubicBezTo>
                  <a:cubicBezTo>
                    <a:pt x="90" y="53"/>
                    <a:pt x="91" y="53"/>
                    <a:pt x="91" y="53"/>
                  </a:cubicBezTo>
                  <a:cubicBezTo>
                    <a:pt x="92" y="52"/>
                    <a:pt x="92" y="51"/>
                    <a:pt x="91" y="51"/>
                  </a:cubicBezTo>
                  <a:close/>
                  <a:moveTo>
                    <a:pt x="102" y="54"/>
                  </a:moveTo>
                  <a:cubicBezTo>
                    <a:pt x="102" y="54"/>
                    <a:pt x="102" y="54"/>
                    <a:pt x="103" y="54"/>
                  </a:cubicBezTo>
                  <a:cubicBezTo>
                    <a:pt x="103" y="54"/>
                    <a:pt x="103" y="54"/>
                    <a:pt x="103" y="53"/>
                  </a:cubicBezTo>
                  <a:cubicBezTo>
                    <a:pt x="103" y="53"/>
                    <a:pt x="103"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5"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6" y="62"/>
                    <a:pt x="95" y="62"/>
                    <a:pt x="95" y="63"/>
                  </a:cubicBezTo>
                  <a:cubicBezTo>
                    <a:pt x="96" y="63"/>
                    <a:pt x="97" y="63"/>
                    <a:pt x="97" y="62"/>
                  </a:cubicBezTo>
                  <a:cubicBezTo>
                    <a:pt x="98" y="61"/>
                    <a:pt x="98" y="60"/>
                    <a:pt x="98" y="59"/>
                  </a:cubicBezTo>
                  <a:cubicBezTo>
                    <a:pt x="98" y="58"/>
                    <a:pt x="98" y="57"/>
                    <a:pt x="98"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4"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9" y="65"/>
                    <a:pt x="89" y="66"/>
                  </a:cubicBezTo>
                  <a:cubicBezTo>
                    <a:pt x="90" y="66"/>
                    <a:pt x="90" y="67"/>
                    <a:pt x="91" y="66"/>
                  </a:cubicBezTo>
                  <a:cubicBezTo>
                    <a:pt x="91" y="65"/>
                    <a:pt x="91" y="64"/>
                    <a:pt x="91" y="64"/>
                  </a:cubicBezTo>
                  <a:cubicBezTo>
                    <a:pt x="90" y="64"/>
                    <a:pt x="89" y="63"/>
                    <a:pt x="89" y="63"/>
                  </a:cubicBezTo>
                  <a:cubicBezTo>
                    <a:pt x="89" y="62"/>
                    <a:pt x="89" y="61"/>
                    <a:pt x="89" y="60"/>
                  </a:cubicBezTo>
                  <a:cubicBezTo>
                    <a:pt x="90" y="60"/>
                    <a:pt x="90" y="59"/>
                    <a:pt x="91" y="59"/>
                  </a:cubicBezTo>
                  <a:cubicBezTo>
                    <a:pt x="92"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5"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6"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100" y="65"/>
                    <a:pt x="99" y="65"/>
                  </a:cubicBezTo>
                  <a:cubicBezTo>
                    <a:pt x="99" y="66"/>
                    <a:pt x="98" y="66"/>
                    <a:pt x="98" y="66"/>
                  </a:cubicBezTo>
                  <a:cubicBezTo>
                    <a:pt x="99" y="66"/>
                    <a:pt x="100" y="67"/>
                    <a:pt x="100" y="67"/>
                  </a:cubicBezTo>
                  <a:cubicBezTo>
                    <a:pt x="100" y="67"/>
                    <a:pt x="99" y="68"/>
                    <a:pt x="99" y="68"/>
                  </a:cubicBezTo>
                  <a:cubicBezTo>
                    <a:pt x="99" y="69"/>
                    <a:pt x="99" y="70"/>
                    <a:pt x="99" y="70"/>
                  </a:cubicBezTo>
                  <a:cubicBezTo>
                    <a:pt x="98" y="71"/>
                    <a:pt x="99" y="71"/>
                    <a:pt x="99" y="72"/>
                  </a:cubicBezTo>
                  <a:cubicBezTo>
                    <a:pt x="101" y="71"/>
                    <a:pt x="101" y="70"/>
                    <a:pt x="101" y="69"/>
                  </a:cubicBezTo>
                  <a:cubicBezTo>
                    <a:pt x="102"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7"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8"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7"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7"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30" y="85"/>
                    <a:pt x="30" y="84"/>
                  </a:cubicBezTo>
                  <a:close/>
                  <a:moveTo>
                    <a:pt x="47" y="84"/>
                  </a:moveTo>
                  <a:cubicBezTo>
                    <a:pt x="47" y="85"/>
                    <a:pt x="48" y="86"/>
                    <a:pt x="49"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4" y="84"/>
                    <a:pt x="93" y="84"/>
                  </a:cubicBezTo>
                  <a:cubicBezTo>
                    <a:pt x="93" y="84"/>
                    <a:pt x="93" y="84"/>
                    <a:pt x="93" y="84"/>
                  </a:cubicBezTo>
                  <a:close/>
                  <a:moveTo>
                    <a:pt x="39" y="86"/>
                  </a:moveTo>
                  <a:cubicBezTo>
                    <a:pt x="38" y="86"/>
                    <a:pt x="38" y="86"/>
                    <a:pt x="37" y="86"/>
                  </a:cubicBezTo>
                  <a:cubicBezTo>
                    <a:pt x="37" y="86"/>
                    <a:pt x="37" y="87"/>
                    <a:pt x="37" y="87"/>
                  </a:cubicBezTo>
                  <a:cubicBezTo>
                    <a:pt x="37" y="87"/>
                    <a:pt x="37" y="87"/>
                    <a:pt x="37" y="88"/>
                  </a:cubicBezTo>
                  <a:cubicBezTo>
                    <a:pt x="38" y="88"/>
                    <a:pt x="38" y="88"/>
                    <a:pt x="39" y="88"/>
                  </a:cubicBezTo>
                  <a:lnTo>
                    <a:pt x="39" y="86"/>
                  </a:lnTo>
                  <a:close/>
                  <a:moveTo>
                    <a:pt x="31" y="87"/>
                  </a:moveTo>
                  <a:cubicBezTo>
                    <a:pt x="31" y="88"/>
                    <a:pt x="31" y="88"/>
                    <a:pt x="32" y="88"/>
                  </a:cubicBezTo>
                  <a:cubicBezTo>
                    <a:pt x="32" y="88"/>
                    <a:pt x="32" y="88"/>
                    <a:pt x="32" y="87"/>
                  </a:cubicBezTo>
                  <a:cubicBezTo>
                    <a:pt x="32" y="87"/>
                    <a:pt x="32" y="87"/>
                    <a:pt x="32" y="87"/>
                  </a:cubicBezTo>
                  <a:cubicBezTo>
                    <a:pt x="32" y="87"/>
                    <a:pt x="31" y="87"/>
                    <a:pt x="31" y="87"/>
                  </a:cubicBezTo>
                  <a:close/>
                  <a:moveTo>
                    <a:pt x="102" y="87"/>
                  </a:moveTo>
                  <a:cubicBezTo>
                    <a:pt x="102" y="88"/>
                    <a:pt x="102" y="88"/>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30" y="93"/>
                    <a:pt x="30"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2" y="98"/>
                    <a:pt x="71" y="99"/>
                    <a:pt x="71" y="100"/>
                  </a:cubicBezTo>
                  <a:cubicBezTo>
                    <a:pt x="71" y="100"/>
                    <a:pt x="71" y="101"/>
                    <a:pt x="71" y="103"/>
                  </a:cubicBezTo>
                  <a:cubicBezTo>
                    <a:pt x="70" y="104"/>
                    <a:pt x="70" y="104"/>
                    <a:pt x="70"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8" y="100"/>
                  </a:moveTo>
                  <a:cubicBezTo>
                    <a:pt x="88" y="99"/>
                    <a:pt x="88" y="98"/>
                    <a:pt x="87" y="98"/>
                  </a:cubicBezTo>
                  <a:cubicBezTo>
                    <a:pt x="86" y="98"/>
                    <a:pt x="85" y="98"/>
                    <a:pt x="85" y="99"/>
                  </a:cubicBezTo>
                  <a:cubicBezTo>
                    <a:pt x="85" y="99"/>
                    <a:pt x="85" y="100"/>
                    <a:pt x="86" y="100"/>
                  </a:cubicBezTo>
                  <a:cubicBezTo>
                    <a:pt x="86" y="100"/>
                    <a:pt x="87" y="100"/>
                    <a:pt x="88"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8" y="104"/>
                    <a:pt x="97" y="104"/>
                  </a:cubicBezTo>
                  <a:cubicBezTo>
                    <a:pt x="97" y="104"/>
                    <a:pt x="97" y="104"/>
                    <a:pt x="97" y="104"/>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9"/>
                    <a:pt x="69" y="109"/>
                    <a:pt x="69" y="109"/>
                  </a:cubicBezTo>
                  <a:cubicBezTo>
                    <a:pt x="69" y="109"/>
                    <a:pt x="70" y="110"/>
                    <a:pt x="70" y="110"/>
                  </a:cubicBezTo>
                  <a:cubicBezTo>
                    <a:pt x="70" y="111"/>
                    <a:pt x="70" y="112"/>
                    <a:pt x="70" y="112"/>
                  </a:cubicBezTo>
                  <a:cubicBezTo>
                    <a:pt x="70" y="113"/>
                    <a:pt x="70" y="114"/>
                    <a:pt x="71" y="114"/>
                  </a:cubicBezTo>
                  <a:cubicBezTo>
                    <a:pt x="71"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3"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4"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3"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8"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2" y="138"/>
                    <a:pt x="62" y="137"/>
                  </a:cubicBezTo>
                  <a:cubicBezTo>
                    <a:pt x="62" y="137"/>
                    <a:pt x="62" y="137"/>
                    <a:pt x="62"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1" y="131"/>
                    <a:pt x="61" y="132"/>
                    <a:pt x="61" y="132"/>
                  </a:cubicBezTo>
                  <a:cubicBezTo>
                    <a:pt x="60" y="132"/>
                    <a:pt x="60" y="133"/>
                    <a:pt x="60" y="134"/>
                  </a:cubicBezTo>
                  <a:close/>
                  <a:moveTo>
                    <a:pt x="99" y="132"/>
                  </a:moveTo>
                  <a:cubicBezTo>
                    <a:pt x="99" y="132"/>
                    <a:pt x="99" y="132"/>
                    <a:pt x="100" y="132"/>
                  </a:cubicBezTo>
                  <a:cubicBezTo>
                    <a:pt x="100" y="132"/>
                    <a:pt x="100" y="132"/>
                    <a:pt x="100" y="131"/>
                  </a:cubicBezTo>
                  <a:cubicBezTo>
                    <a:pt x="100" y="131"/>
                    <a:pt x="100"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5" y="140"/>
                  </a:moveTo>
                  <a:cubicBezTo>
                    <a:pt x="45" y="140"/>
                    <a:pt x="45" y="140"/>
                    <a:pt x="45" y="140"/>
                  </a:cubicBezTo>
                  <a:cubicBezTo>
                    <a:pt x="45" y="140"/>
                    <a:pt x="45" y="140"/>
                    <a:pt x="45" y="140"/>
                  </a:cubicBezTo>
                  <a:cubicBezTo>
                    <a:pt x="45" y="139"/>
                    <a:pt x="45" y="139"/>
                    <a:pt x="45" y="139"/>
                  </a:cubicBezTo>
                  <a:cubicBezTo>
                    <a:pt x="44" y="140"/>
                    <a:pt x="44" y="140"/>
                    <a:pt x="45" y="140"/>
                  </a:cubicBezTo>
                  <a:close/>
                  <a:moveTo>
                    <a:pt x="5" y="143"/>
                  </a:moveTo>
                  <a:cubicBezTo>
                    <a:pt x="6" y="143"/>
                    <a:pt x="6" y="143"/>
                    <a:pt x="6" y="143"/>
                  </a:cubicBezTo>
                  <a:cubicBezTo>
                    <a:pt x="6" y="143"/>
                    <a:pt x="6" y="143"/>
                    <a:pt x="6" y="143"/>
                  </a:cubicBezTo>
                  <a:cubicBezTo>
                    <a:pt x="6" y="142"/>
                    <a:pt x="6" y="142"/>
                    <a:pt x="6" y="142"/>
                  </a:cubicBezTo>
                  <a:cubicBezTo>
                    <a:pt x="6" y="142"/>
                    <a:pt x="5" y="142"/>
                    <a:pt x="5" y="143"/>
                  </a:cubicBezTo>
                  <a:close/>
                  <a:moveTo>
                    <a:pt x="37" y="143"/>
                  </a:moveTo>
                  <a:cubicBezTo>
                    <a:pt x="37" y="143"/>
                    <a:pt x="38" y="143"/>
                    <a:pt x="38" y="143"/>
                  </a:cubicBezTo>
                  <a:cubicBezTo>
                    <a:pt x="38" y="143"/>
                    <a:pt x="38" y="143"/>
                    <a:pt x="38" y="143"/>
                  </a:cubicBezTo>
                  <a:cubicBezTo>
                    <a:pt x="38" y="143"/>
                    <a:pt x="38" y="143"/>
                    <a:pt x="38" y="143"/>
                  </a:cubicBezTo>
                  <a:cubicBezTo>
                    <a:pt x="38" y="143"/>
                    <a:pt x="38" y="143"/>
                    <a:pt x="37" y="143"/>
                  </a:cubicBezTo>
                  <a:close/>
                  <a:moveTo>
                    <a:pt x="4" y="145"/>
                  </a:moveTo>
                  <a:cubicBezTo>
                    <a:pt x="4" y="145"/>
                    <a:pt x="4" y="145"/>
                    <a:pt x="5" y="145"/>
                  </a:cubicBezTo>
                  <a:cubicBezTo>
                    <a:pt x="5" y="145"/>
                    <a:pt x="5" y="145"/>
                    <a:pt x="5" y="145"/>
                  </a:cubicBezTo>
                  <a:cubicBezTo>
                    <a:pt x="5" y="144"/>
                    <a:pt x="5" y="144"/>
                    <a:pt x="4" y="145"/>
                  </a:cubicBezTo>
                  <a:cubicBezTo>
                    <a:pt x="4" y="145"/>
                    <a:pt x="4" y="145"/>
                    <a:pt x="4" y="145"/>
                  </a:cubicBezTo>
                  <a:close/>
                  <a:moveTo>
                    <a:pt x="65" y="145"/>
                  </a:moveTo>
                  <a:cubicBezTo>
                    <a:pt x="65" y="145"/>
                    <a:pt x="65" y="145"/>
                    <a:pt x="66" y="145"/>
                  </a:cubicBezTo>
                  <a:cubicBezTo>
                    <a:pt x="66" y="145"/>
                    <a:pt x="66" y="145"/>
                    <a:pt x="66" y="145"/>
                  </a:cubicBezTo>
                  <a:cubicBezTo>
                    <a:pt x="66" y="144"/>
                    <a:pt x="65" y="144"/>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19" y="147"/>
                  </a:cubicBezTo>
                  <a:cubicBezTo>
                    <a:pt x="19" y="147"/>
                    <a:pt x="19" y="147"/>
                    <a:pt x="19" y="148"/>
                  </a:cubicBezTo>
                  <a:close/>
                  <a:moveTo>
                    <a:pt x="62" y="148"/>
                  </a:moveTo>
                  <a:cubicBezTo>
                    <a:pt x="61" y="149"/>
                    <a:pt x="61" y="149"/>
                    <a:pt x="61" y="149"/>
                  </a:cubicBezTo>
                  <a:cubicBezTo>
                    <a:pt x="61" y="150"/>
                    <a:pt x="61" y="150"/>
                    <a:pt x="62" y="150"/>
                  </a:cubicBezTo>
                  <a:cubicBezTo>
                    <a:pt x="62" y="150"/>
                    <a:pt x="63" y="149"/>
                    <a:pt x="63" y="149"/>
                  </a:cubicBezTo>
                  <a:cubicBezTo>
                    <a:pt x="62" y="149"/>
                    <a:pt x="62" y="148"/>
                    <a:pt x="62" y="148"/>
                  </a:cubicBezTo>
                  <a:close/>
                  <a:moveTo>
                    <a:pt x="58" y="152"/>
                  </a:moveTo>
                  <a:cubicBezTo>
                    <a:pt x="58" y="152"/>
                    <a:pt x="58" y="152"/>
                    <a:pt x="58" y="152"/>
                  </a:cubicBezTo>
                  <a:cubicBezTo>
                    <a:pt x="58" y="152"/>
                    <a:pt x="58" y="152"/>
                    <a:pt x="58" y="151"/>
                  </a:cubicBezTo>
                  <a:cubicBezTo>
                    <a:pt x="58" y="151"/>
                    <a:pt x="58" y="151"/>
                    <a:pt x="58" y="151"/>
                  </a:cubicBezTo>
                  <a:cubicBezTo>
                    <a:pt x="58" y="151"/>
                    <a:pt x="58" y="152"/>
                    <a:pt x="58"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1"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7" y="155"/>
                    <a:pt x="17" y="156"/>
                    <a:pt x="17" y="156"/>
                  </a:cubicBezTo>
                  <a:cubicBezTo>
                    <a:pt x="17" y="156"/>
                    <a:pt x="18" y="157"/>
                    <a:pt x="18" y="157"/>
                  </a:cubicBezTo>
                  <a:cubicBezTo>
                    <a:pt x="18" y="158"/>
                    <a:pt x="18" y="158"/>
                    <a:pt x="18" y="159"/>
                  </a:cubicBezTo>
                  <a:cubicBezTo>
                    <a:pt x="18" y="159"/>
                    <a:pt x="18" y="160"/>
                    <a:pt x="17" y="160"/>
                  </a:cubicBezTo>
                  <a:cubicBezTo>
                    <a:pt x="18" y="160"/>
                    <a:pt x="19" y="159"/>
                    <a:pt x="19" y="158"/>
                  </a:cubicBezTo>
                  <a:cubicBezTo>
                    <a:pt x="19" y="157"/>
                    <a:pt x="19" y="156"/>
                    <a:pt x="19" y="155"/>
                  </a:cubicBezTo>
                  <a:cubicBezTo>
                    <a:pt x="19" y="155"/>
                    <a:pt x="19" y="155"/>
                    <a:pt x="18" y="155"/>
                  </a:cubicBezTo>
                  <a:cubicBezTo>
                    <a:pt x="18" y="155"/>
                    <a:pt x="18" y="155"/>
                    <a:pt x="18" y="155"/>
                  </a:cubicBezTo>
                  <a:close/>
                  <a:moveTo>
                    <a:pt x="37" y="158"/>
                  </a:moveTo>
                  <a:cubicBezTo>
                    <a:pt x="38" y="158"/>
                    <a:pt x="38" y="158"/>
                    <a:pt x="38" y="158"/>
                  </a:cubicBezTo>
                  <a:cubicBezTo>
                    <a:pt x="38" y="158"/>
                    <a:pt x="38" y="157"/>
                    <a:pt x="38" y="157"/>
                  </a:cubicBezTo>
                  <a:cubicBezTo>
                    <a:pt x="38" y="157"/>
                    <a:pt x="38" y="157"/>
                    <a:pt x="38"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6"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7"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7" y="171"/>
                    <a:pt x="27"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2" y="173"/>
                  </a:moveTo>
                  <a:cubicBezTo>
                    <a:pt x="42" y="173"/>
                    <a:pt x="42" y="173"/>
                    <a:pt x="42" y="173"/>
                  </a:cubicBezTo>
                  <a:cubicBezTo>
                    <a:pt x="42" y="173"/>
                    <a:pt x="43" y="173"/>
                    <a:pt x="43" y="173"/>
                  </a:cubicBezTo>
                  <a:cubicBezTo>
                    <a:pt x="42" y="173"/>
                    <a:pt x="42" y="173"/>
                    <a:pt x="42" y="173"/>
                  </a:cubicBezTo>
                  <a:cubicBezTo>
                    <a:pt x="42" y="173"/>
                    <a:pt x="42" y="173"/>
                    <a:pt x="42" y="173"/>
                  </a:cubicBezTo>
                  <a:close/>
                  <a:moveTo>
                    <a:pt x="2" y="173"/>
                  </a:moveTo>
                  <a:cubicBezTo>
                    <a:pt x="2" y="173"/>
                    <a:pt x="1" y="173"/>
                    <a:pt x="1" y="174"/>
                  </a:cubicBezTo>
                  <a:cubicBezTo>
                    <a:pt x="0" y="175"/>
                    <a:pt x="1" y="175"/>
                    <a:pt x="1" y="175"/>
                  </a:cubicBezTo>
                  <a:cubicBezTo>
                    <a:pt x="1" y="175"/>
                    <a:pt x="2"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20" y="179"/>
                    <a:pt x="120" y="178"/>
                  </a:cubicBezTo>
                  <a:cubicBezTo>
                    <a:pt x="120" y="178"/>
                    <a:pt x="120" y="177"/>
                    <a:pt x="121"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9" y="181"/>
                    <a:pt x="28" y="181"/>
                    <a:pt x="28" y="181"/>
                  </a:cubicBezTo>
                  <a:cubicBezTo>
                    <a:pt x="28" y="181"/>
                    <a:pt x="27" y="181"/>
                    <a:pt x="27" y="181"/>
                  </a:cubicBezTo>
                  <a:cubicBezTo>
                    <a:pt x="27" y="181"/>
                    <a:pt x="26" y="181"/>
                    <a:pt x="26" y="180"/>
                  </a:cubicBezTo>
                  <a:cubicBezTo>
                    <a:pt x="26" y="180"/>
                    <a:pt x="26"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5"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9" y="183"/>
                    <a:pt x="9" y="183"/>
                  </a:cubicBezTo>
                  <a:cubicBezTo>
                    <a:pt x="9" y="183"/>
                    <a:pt x="10"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9" y="183"/>
                  </a:cubicBezTo>
                  <a:cubicBezTo>
                    <a:pt x="69" y="183"/>
                    <a:pt x="69" y="183"/>
                    <a:pt x="69" y="182"/>
                  </a:cubicBezTo>
                  <a:cubicBezTo>
                    <a:pt x="69" y="183"/>
                    <a:pt x="69" y="182"/>
                    <a:pt x="69"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5" y="183"/>
                  </a:cubicBezTo>
                  <a:cubicBezTo>
                    <a:pt x="74" y="183"/>
                    <a:pt x="74" y="183"/>
                    <a:pt x="74" y="183"/>
                  </a:cubicBezTo>
                  <a:close/>
                  <a:moveTo>
                    <a:pt x="14"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4"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1" y="184"/>
                  </a:cubicBezTo>
                  <a:cubicBezTo>
                    <a:pt x="70" y="185"/>
                    <a:pt x="69" y="185"/>
                    <a:pt x="69" y="186"/>
                  </a:cubicBezTo>
                  <a:cubicBezTo>
                    <a:pt x="70" y="186"/>
                    <a:pt x="70" y="186"/>
                    <a:pt x="70" y="186"/>
                  </a:cubicBezTo>
                  <a:cubicBezTo>
                    <a:pt x="70" y="185"/>
                    <a:pt x="71" y="185"/>
                    <a:pt x="71" y="185"/>
                  </a:cubicBezTo>
                  <a:cubicBezTo>
                    <a:pt x="71" y="186"/>
                    <a:pt x="71" y="186"/>
                    <a:pt x="72" y="185"/>
                  </a:cubicBezTo>
                  <a:cubicBezTo>
                    <a:pt x="72" y="185"/>
                    <a:pt x="72" y="185"/>
                    <a:pt x="72" y="184"/>
                  </a:cubicBezTo>
                  <a:close/>
                  <a:moveTo>
                    <a:pt x="2" y="186"/>
                  </a:moveTo>
                  <a:cubicBezTo>
                    <a:pt x="2" y="186"/>
                    <a:pt x="2" y="186"/>
                    <a:pt x="2" y="186"/>
                  </a:cubicBezTo>
                  <a:cubicBezTo>
                    <a:pt x="3" y="186"/>
                    <a:pt x="3" y="186"/>
                    <a:pt x="3" y="185"/>
                  </a:cubicBezTo>
                  <a:cubicBezTo>
                    <a:pt x="3" y="186"/>
                    <a:pt x="2"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6"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5" y="187"/>
                    <a:pt x="35" y="188"/>
                  </a:cubicBezTo>
                  <a:close/>
                  <a:moveTo>
                    <a:pt x="11" y="188"/>
                  </a:moveTo>
                  <a:cubicBezTo>
                    <a:pt x="11" y="188"/>
                    <a:pt x="12"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6"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3" y="191"/>
                    <a:pt x="43" y="191"/>
                    <a:pt x="44" y="191"/>
                  </a:cubicBezTo>
                  <a:cubicBezTo>
                    <a:pt x="44" y="190"/>
                    <a:pt x="45" y="189"/>
                    <a:pt x="46" y="189"/>
                  </a:cubicBezTo>
                  <a:close/>
                  <a:moveTo>
                    <a:pt x="15" y="190"/>
                  </a:moveTo>
                  <a:lnTo>
                    <a:pt x="15" y="190"/>
                  </a:lnTo>
                  <a:lnTo>
                    <a:pt x="15" y="189"/>
                  </a:lnTo>
                  <a:lnTo>
                    <a:pt x="15" y="189"/>
                  </a:lnTo>
                  <a:lnTo>
                    <a:pt x="15"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10" y="194"/>
                    <a:pt x="10"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2"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2"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20" y="207"/>
                    <a:pt x="120" y="207"/>
                    <a:pt x="121" y="207"/>
                  </a:cubicBezTo>
                  <a:cubicBezTo>
                    <a:pt x="121" y="206"/>
                    <a:pt x="121" y="206"/>
                    <a:pt x="121" y="206"/>
                  </a:cubicBezTo>
                  <a:cubicBezTo>
                    <a:pt x="121" y="205"/>
                    <a:pt x="120" y="205"/>
                    <a:pt x="120" y="205"/>
                  </a:cubicBezTo>
                  <a:cubicBezTo>
                    <a:pt x="120" y="205"/>
                    <a:pt x="119" y="205"/>
                    <a:pt x="119" y="205"/>
                  </a:cubicBezTo>
                  <a:cubicBezTo>
                    <a:pt x="119" y="205"/>
                    <a:pt x="119"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6"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10" y="4"/>
                    <a:pt x="110" y="4"/>
                  </a:cubicBezTo>
                  <a:close/>
                  <a:moveTo>
                    <a:pt x="32" y="202"/>
                  </a:moveTo>
                  <a:cubicBezTo>
                    <a:pt x="32" y="203"/>
                    <a:pt x="31" y="203"/>
                    <a:pt x="31" y="203"/>
                  </a:cubicBezTo>
                  <a:cubicBezTo>
                    <a:pt x="30" y="202"/>
                    <a:pt x="30" y="202"/>
                    <a:pt x="29" y="202"/>
                  </a:cubicBezTo>
                  <a:cubicBezTo>
                    <a:pt x="29" y="203"/>
                    <a:pt x="29" y="204"/>
                    <a:pt x="30"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3" y="205"/>
                    <a:pt x="33" y="205"/>
                    <a:pt x="33" y="205"/>
                  </a:cubicBezTo>
                  <a:cubicBezTo>
                    <a:pt x="33" y="205"/>
                    <a:pt x="33" y="204"/>
                    <a:pt x="33" y="204"/>
                  </a:cubicBezTo>
                  <a:cubicBezTo>
                    <a:pt x="33" y="204"/>
                    <a:pt x="33" y="204"/>
                    <a:pt x="33" y="204"/>
                  </a:cubicBezTo>
                  <a:cubicBezTo>
                    <a:pt x="33" y="204"/>
                    <a:pt x="34" y="204"/>
                    <a:pt x="34" y="204"/>
                  </a:cubicBezTo>
                  <a:cubicBezTo>
                    <a:pt x="34"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6" y="200"/>
                    <a:pt x="36" y="199"/>
                  </a:cubicBezTo>
                  <a:cubicBezTo>
                    <a:pt x="36" y="199"/>
                    <a:pt x="36" y="199"/>
                    <a:pt x="36" y="199"/>
                  </a:cubicBezTo>
                  <a:cubicBezTo>
                    <a:pt x="36" y="199"/>
                    <a:pt x="36" y="199"/>
                    <a:pt x="37" y="199"/>
                  </a:cubicBezTo>
                  <a:cubicBezTo>
                    <a:pt x="37" y="200"/>
                    <a:pt x="38" y="200"/>
                    <a:pt x="38" y="200"/>
                  </a:cubicBezTo>
                  <a:cubicBezTo>
                    <a:pt x="38" y="200"/>
                    <a:pt x="38" y="200"/>
                    <a:pt x="38" y="201"/>
                  </a:cubicBezTo>
                  <a:cubicBezTo>
                    <a:pt x="37" y="201"/>
                    <a:pt x="36" y="201"/>
                    <a:pt x="35" y="201"/>
                  </a:cubicBezTo>
                  <a:cubicBezTo>
                    <a:pt x="35" y="201"/>
                    <a:pt x="34" y="201"/>
                    <a:pt x="33" y="201"/>
                  </a:cubicBezTo>
                  <a:cubicBezTo>
                    <a:pt x="34" y="201"/>
                    <a:pt x="34" y="202"/>
                    <a:pt x="35" y="203"/>
                  </a:cubicBezTo>
                  <a:cubicBezTo>
                    <a:pt x="36" y="203"/>
                    <a:pt x="37" y="204"/>
                    <a:pt x="37" y="205"/>
                  </a:cubicBezTo>
                  <a:cubicBezTo>
                    <a:pt x="37" y="205"/>
                    <a:pt x="37" y="205"/>
                    <a:pt x="37" y="205"/>
                  </a:cubicBezTo>
                  <a:cubicBezTo>
                    <a:pt x="38" y="205"/>
                    <a:pt x="38" y="206"/>
                    <a:pt x="38" y="206"/>
                  </a:cubicBezTo>
                  <a:cubicBezTo>
                    <a:pt x="38" y="207"/>
                    <a:pt x="39" y="207"/>
                    <a:pt x="39" y="208"/>
                  </a:cubicBezTo>
                  <a:cubicBezTo>
                    <a:pt x="39" y="208"/>
                    <a:pt x="39" y="208"/>
                    <a:pt x="39" y="208"/>
                  </a:cubicBezTo>
                  <a:cubicBezTo>
                    <a:pt x="39" y="207"/>
                    <a:pt x="40" y="207"/>
                    <a:pt x="40" y="207"/>
                  </a:cubicBezTo>
                  <a:cubicBezTo>
                    <a:pt x="40" y="207"/>
                    <a:pt x="40"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5"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5" y="212"/>
                    <a:pt x="44" y="212"/>
                  </a:cubicBezTo>
                  <a:cubicBezTo>
                    <a:pt x="44" y="212"/>
                    <a:pt x="44" y="213"/>
                    <a:pt x="44" y="213"/>
                  </a:cubicBezTo>
                  <a:cubicBezTo>
                    <a:pt x="43" y="213"/>
                    <a:pt x="42" y="212"/>
                    <a:pt x="43" y="211"/>
                  </a:cubicBezTo>
                  <a:cubicBezTo>
                    <a:pt x="43" y="211"/>
                    <a:pt x="43" y="211"/>
                    <a:pt x="43" y="211"/>
                  </a:cubicBezTo>
                  <a:cubicBezTo>
                    <a:pt x="43" y="211"/>
                    <a:pt x="42" y="211"/>
                    <a:pt x="42" y="211"/>
                  </a:cubicBezTo>
                  <a:cubicBezTo>
                    <a:pt x="42" y="211"/>
                    <a:pt x="42" y="211"/>
                    <a:pt x="42" y="211"/>
                  </a:cubicBezTo>
                  <a:cubicBezTo>
                    <a:pt x="42"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8" y="209"/>
                    <a:pt x="37" y="208"/>
                    <a:pt x="36" y="208"/>
                  </a:cubicBezTo>
                  <a:cubicBezTo>
                    <a:pt x="36" y="209"/>
                    <a:pt x="36" y="209"/>
                    <a:pt x="36" y="209"/>
                  </a:cubicBezTo>
                  <a:cubicBezTo>
                    <a:pt x="37" y="209"/>
                    <a:pt x="37" y="209"/>
                    <a:pt x="37" y="209"/>
                  </a:cubicBezTo>
                  <a:cubicBezTo>
                    <a:pt x="37" y="209"/>
                    <a:pt x="38"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30"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7" y="207"/>
                    <a:pt x="27" y="208"/>
                    <a:pt x="28" y="208"/>
                  </a:cubicBezTo>
                  <a:cubicBezTo>
                    <a:pt x="28" y="208"/>
                    <a:pt x="27" y="209"/>
                    <a:pt x="27" y="209"/>
                  </a:cubicBezTo>
                  <a:cubicBezTo>
                    <a:pt x="27" y="209"/>
                    <a:pt x="26" y="208"/>
                    <a:pt x="26" y="208"/>
                  </a:cubicBezTo>
                  <a:cubicBezTo>
                    <a:pt x="25" y="208"/>
                    <a:pt x="25" y="209"/>
                    <a:pt x="24" y="209"/>
                  </a:cubicBezTo>
                  <a:cubicBezTo>
                    <a:pt x="24" y="209"/>
                    <a:pt x="24" y="209"/>
                    <a:pt x="24" y="210"/>
                  </a:cubicBezTo>
                  <a:cubicBezTo>
                    <a:pt x="22" y="209"/>
                    <a:pt x="21" y="209"/>
                    <a:pt x="21" y="208"/>
                  </a:cubicBezTo>
                  <a:cubicBezTo>
                    <a:pt x="20" y="208"/>
                    <a:pt x="20" y="209"/>
                    <a:pt x="20" y="209"/>
                  </a:cubicBezTo>
                  <a:cubicBezTo>
                    <a:pt x="20" y="210"/>
                    <a:pt x="19" y="210"/>
                    <a:pt x="18" y="209"/>
                  </a:cubicBezTo>
                  <a:cubicBezTo>
                    <a:pt x="18" y="208"/>
                    <a:pt x="18" y="208"/>
                    <a:pt x="19"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7" y="206"/>
                  </a:cubicBezTo>
                  <a:cubicBezTo>
                    <a:pt x="17" y="206"/>
                    <a:pt x="17" y="206"/>
                    <a:pt x="17" y="206"/>
                  </a:cubicBezTo>
                  <a:cubicBezTo>
                    <a:pt x="17" y="206"/>
                    <a:pt x="17" y="206"/>
                    <a:pt x="18"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1" y="203"/>
                  </a:cubicBezTo>
                  <a:cubicBezTo>
                    <a:pt x="21" y="203"/>
                    <a:pt x="21" y="203"/>
                    <a:pt x="21" y="203"/>
                  </a:cubicBezTo>
                  <a:cubicBezTo>
                    <a:pt x="21" y="203"/>
                    <a:pt x="21" y="203"/>
                    <a:pt x="21" y="202"/>
                  </a:cubicBezTo>
                  <a:cubicBezTo>
                    <a:pt x="22" y="202"/>
                    <a:pt x="22" y="202"/>
                    <a:pt x="23" y="202"/>
                  </a:cubicBezTo>
                  <a:cubicBezTo>
                    <a:pt x="23" y="201"/>
                    <a:pt x="24" y="201"/>
                    <a:pt x="25" y="201"/>
                  </a:cubicBezTo>
                  <a:cubicBezTo>
                    <a:pt x="25" y="201"/>
                    <a:pt x="24" y="200"/>
                    <a:pt x="24" y="200"/>
                  </a:cubicBezTo>
                  <a:cubicBezTo>
                    <a:pt x="23" y="201"/>
                    <a:pt x="23" y="201"/>
                    <a:pt x="22" y="201"/>
                  </a:cubicBezTo>
                  <a:cubicBezTo>
                    <a:pt x="22" y="201"/>
                    <a:pt x="21" y="201"/>
                    <a:pt x="21" y="201"/>
                  </a:cubicBezTo>
                  <a:cubicBezTo>
                    <a:pt x="20" y="201"/>
                    <a:pt x="20" y="201"/>
                    <a:pt x="20" y="200"/>
                  </a:cubicBezTo>
                  <a:cubicBezTo>
                    <a:pt x="19" y="200"/>
                    <a:pt x="18" y="201"/>
                    <a:pt x="19" y="203"/>
                  </a:cubicBezTo>
                  <a:lnTo>
                    <a:pt x="16" y="203"/>
                  </a:lnTo>
                  <a:cubicBezTo>
                    <a:pt x="16" y="203"/>
                    <a:pt x="17" y="203"/>
                    <a:pt x="17" y="202"/>
                  </a:cubicBezTo>
                  <a:cubicBezTo>
                    <a:pt x="18" y="202"/>
                    <a:pt x="18" y="202"/>
                    <a:pt x="17" y="201"/>
                  </a:cubicBezTo>
                  <a:cubicBezTo>
                    <a:pt x="17" y="201"/>
                    <a:pt x="17" y="201"/>
                    <a:pt x="17" y="202"/>
                  </a:cubicBezTo>
                  <a:cubicBezTo>
                    <a:pt x="16" y="202"/>
                    <a:pt x="16" y="203"/>
                    <a:pt x="16" y="203"/>
                  </a:cubicBezTo>
                  <a:cubicBezTo>
                    <a:pt x="16" y="203"/>
                    <a:pt x="16" y="204"/>
                    <a:pt x="15" y="204"/>
                  </a:cubicBezTo>
                  <a:cubicBezTo>
                    <a:pt x="15" y="204"/>
                    <a:pt x="15" y="204"/>
                    <a:pt x="15" y="203"/>
                  </a:cubicBezTo>
                  <a:cubicBezTo>
                    <a:pt x="14" y="203"/>
                    <a:pt x="14" y="203"/>
                    <a:pt x="15"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5" y="201"/>
                    <a:pt x="15" y="201"/>
                  </a:cubicBezTo>
                  <a:cubicBezTo>
                    <a:pt x="15" y="200"/>
                    <a:pt x="15" y="200"/>
                    <a:pt x="15" y="200"/>
                  </a:cubicBezTo>
                  <a:cubicBezTo>
                    <a:pt x="15" y="200"/>
                    <a:pt x="15" y="200"/>
                    <a:pt x="15" y="200"/>
                  </a:cubicBezTo>
                  <a:cubicBezTo>
                    <a:pt x="16" y="200"/>
                    <a:pt x="16" y="200"/>
                    <a:pt x="16" y="199"/>
                  </a:cubicBezTo>
                  <a:cubicBezTo>
                    <a:pt x="15" y="199"/>
                    <a:pt x="15" y="199"/>
                    <a:pt x="15" y="199"/>
                  </a:cubicBezTo>
                  <a:cubicBezTo>
                    <a:pt x="15" y="199"/>
                    <a:pt x="15" y="199"/>
                    <a:pt x="15" y="199"/>
                  </a:cubicBezTo>
                  <a:cubicBezTo>
                    <a:pt x="14" y="199"/>
                    <a:pt x="14" y="199"/>
                    <a:pt x="15" y="198"/>
                  </a:cubicBezTo>
                  <a:cubicBezTo>
                    <a:pt x="15" y="198"/>
                    <a:pt x="15" y="199"/>
                    <a:pt x="16" y="199"/>
                  </a:cubicBezTo>
                  <a:cubicBezTo>
                    <a:pt x="16" y="199"/>
                    <a:pt x="17" y="199"/>
                    <a:pt x="18" y="199"/>
                  </a:cubicBezTo>
                  <a:cubicBezTo>
                    <a:pt x="18" y="199"/>
                    <a:pt x="19" y="199"/>
                    <a:pt x="20" y="199"/>
                  </a:cubicBezTo>
                  <a:cubicBezTo>
                    <a:pt x="20" y="199"/>
                    <a:pt x="21" y="199"/>
                    <a:pt x="21" y="199"/>
                  </a:cubicBezTo>
                  <a:cubicBezTo>
                    <a:pt x="21" y="198"/>
                    <a:pt x="21" y="198"/>
                    <a:pt x="21" y="198"/>
                  </a:cubicBezTo>
                  <a:cubicBezTo>
                    <a:pt x="20" y="198"/>
                    <a:pt x="20" y="198"/>
                    <a:pt x="20" y="198"/>
                  </a:cubicBezTo>
                  <a:cubicBezTo>
                    <a:pt x="20" y="198"/>
                    <a:pt x="20" y="198"/>
                    <a:pt x="20" y="198"/>
                  </a:cubicBezTo>
                  <a:cubicBezTo>
                    <a:pt x="19" y="198"/>
                    <a:pt x="19" y="198"/>
                    <a:pt x="20" y="198"/>
                  </a:cubicBezTo>
                  <a:cubicBezTo>
                    <a:pt x="21" y="197"/>
                    <a:pt x="21" y="197"/>
                    <a:pt x="22" y="197"/>
                  </a:cubicBezTo>
                  <a:cubicBezTo>
                    <a:pt x="22" y="197"/>
                    <a:pt x="23" y="198"/>
                    <a:pt x="23" y="199"/>
                  </a:cubicBezTo>
                  <a:cubicBezTo>
                    <a:pt x="24" y="199"/>
                    <a:pt x="24" y="198"/>
                    <a:pt x="24" y="198"/>
                  </a:cubicBezTo>
                  <a:cubicBezTo>
                    <a:pt x="24" y="197"/>
                    <a:pt x="24"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1" y="197"/>
                  </a:cubicBezTo>
                  <a:cubicBezTo>
                    <a:pt x="20" y="197"/>
                    <a:pt x="20" y="197"/>
                    <a:pt x="20" y="197"/>
                  </a:cubicBezTo>
                  <a:cubicBezTo>
                    <a:pt x="20" y="197"/>
                    <a:pt x="20" y="196"/>
                    <a:pt x="20" y="195"/>
                  </a:cubicBezTo>
                  <a:cubicBezTo>
                    <a:pt x="20" y="196"/>
                    <a:pt x="20" y="196"/>
                    <a:pt x="20" y="196"/>
                  </a:cubicBezTo>
                  <a:cubicBezTo>
                    <a:pt x="21"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5" y="192"/>
                    <a:pt x="24" y="192"/>
                    <a:pt x="24" y="192"/>
                  </a:cubicBezTo>
                  <a:cubicBezTo>
                    <a:pt x="24" y="192"/>
                    <a:pt x="24" y="192"/>
                    <a:pt x="24" y="192"/>
                  </a:cubicBezTo>
                  <a:cubicBezTo>
                    <a:pt x="24" y="192"/>
                    <a:pt x="24" y="191"/>
                    <a:pt x="24" y="191"/>
                  </a:cubicBezTo>
                  <a:cubicBezTo>
                    <a:pt x="24" y="191"/>
                    <a:pt x="25" y="192"/>
                    <a:pt x="25" y="192"/>
                  </a:cubicBezTo>
                  <a:cubicBezTo>
                    <a:pt x="25" y="192"/>
                    <a:pt x="26" y="192"/>
                    <a:pt x="27" y="191"/>
                  </a:cubicBezTo>
                  <a:cubicBezTo>
                    <a:pt x="26" y="192"/>
                    <a:pt x="27" y="192"/>
                    <a:pt x="27" y="192"/>
                  </a:cubicBezTo>
                  <a:cubicBezTo>
                    <a:pt x="27" y="193"/>
                    <a:pt x="27" y="193"/>
                    <a:pt x="27" y="193"/>
                  </a:cubicBezTo>
                  <a:cubicBezTo>
                    <a:pt x="28" y="193"/>
                    <a:pt x="28" y="193"/>
                    <a:pt x="28" y="193"/>
                  </a:cubicBezTo>
                  <a:cubicBezTo>
                    <a:pt x="28" y="192"/>
                    <a:pt x="28" y="192"/>
                    <a:pt x="28" y="191"/>
                  </a:cubicBezTo>
                  <a:cubicBezTo>
                    <a:pt x="28" y="192"/>
                    <a:pt x="28" y="192"/>
                    <a:pt x="29" y="193"/>
                  </a:cubicBezTo>
                  <a:cubicBezTo>
                    <a:pt x="29" y="194"/>
                    <a:pt x="29" y="194"/>
                    <a:pt x="30" y="194"/>
                  </a:cubicBezTo>
                  <a:cubicBezTo>
                    <a:pt x="30" y="195"/>
                    <a:pt x="29" y="195"/>
                    <a:pt x="29" y="195"/>
                  </a:cubicBezTo>
                  <a:cubicBezTo>
                    <a:pt x="28" y="194"/>
                    <a:pt x="28" y="194"/>
                    <a:pt x="27" y="195"/>
                  </a:cubicBezTo>
                  <a:cubicBezTo>
                    <a:pt x="27" y="195"/>
                    <a:pt x="28" y="195"/>
                    <a:pt x="28" y="195"/>
                  </a:cubicBezTo>
                  <a:cubicBezTo>
                    <a:pt x="28" y="195"/>
                    <a:pt x="29" y="196"/>
                    <a:pt x="28" y="197"/>
                  </a:cubicBezTo>
                  <a:cubicBezTo>
                    <a:pt x="28" y="196"/>
                    <a:pt x="27" y="196"/>
                    <a:pt x="27" y="196"/>
                  </a:cubicBezTo>
                  <a:cubicBezTo>
                    <a:pt x="27" y="195"/>
                    <a:pt x="26" y="195"/>
                    <a:pt x="26" y="196"/>
                  </a:cubicBezTo>
                  <a:cubicBezTo>
                    <a:pt x="27" y="196"/>
                    <a:pt x="27" y="196"/>
                    <a:pt x="27"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200"/>
                    <a:pt x="26" y="200"/>
                  </a:cubicBezTo>
                  <a:cubicBezTo>
                    <a:pt x="27" y="200"/>
                    <a:pt x="27" y="200"/>
                    <a:pt x="28" y="200"/>
                  </a:cubicBezTo>
                  <a:cubicBezTo>
                    <a:pt x="29"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7"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5" y="195"/>
                    <a:pt x="25" y="195"/>
                    <a:pt x="25" y="195"/>
                  </a:cubicBezTo>
                  <a:close/>
                  <a:moveTo>
                    <a:pt x="24" y="197"/>
                  </a:moveTo>
                  <a:cubicBezTo>
                    <a:pt x="24" y="197"/>
                    <a:pt x="25" y="196"/>
                    <a:pt x="25" y="196"/>
                  </a:cubicBezTo>
                  <a:cubicBezTo>
                    <a:pt x="25" y="196"/>
                    <a:pt x="25" y="196"/>
                    <a:pt x="25" y="196"/>
                  </a:cubicBezTo>
                  <a:cubicBezTo>
                    <a:pt x="25" y="196"/>
                    <a:pt x="25" y="196"/>
                    <a:pt x="25" y="196"/>
                  </a:cubicBezTo>
                  <a:cubicBezTo>
                    <a:pt x="24" y="196"/>
                    <a:pt x="24" y="196"/>
                    <a:pt x="24" y="197"/>
                  </a:cubicBezTo>
                  <a:close/>
                  <a:moveTo>
                    <a:pt x="22" y="200"/>
                  </a:moveTo>
                  <a:cubicBezTo>
                    <a:pt x="22" y="200"/>
                    <a:pt x="23"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8" y="200"/>
                    <a:pt x="18" y="200"/>
                    <a:pt x="18" y="200"/>
                  </a:cubicBezTo>
                  <a:cubicBezTo>
                    <a:pt x="17" y="200"/>
                    <a:pt x="17" y="200"/>
                    <a:pt x="17" y="200"/>
                  </a:cubicBezTo>
                  <a:cubicBezTo>
                    <a:pt x="17" y="199"/>
                    <a:pt x="16" y="199"/>
                    <a:pt x="16" y="199"/>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7"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20" y="205"/>
                  </a:moveTo>
                  <a:cubicBezTo>
                    <a:pt x="20" y="205"/>
                    <a:pt x="20" y="206"/>
                    <a:pt x="20" y="206"/>
                  </a:cubicBezTo>
                  <a:cubicBezTo>
                    <a:pt x="19" y="207"/>
                    <a:pt x="19" y="207"/>
                    <a:pt x="20" y="207"/>
                  </a:cubicBezTo>
                  <a:cubicBezTo>
                    <a:pt x="20" y="207"/>
                    <a:pt x="20" y="206"/>
                    <a:pt x="20" y="206"/>
                  </a:cubicBezTo>
                  <a:cubicBezTo>
                    <a:pt x="20" y="207"/>
                    <a:pt x="21" y="207"/>
                    <a:pt x="21" y="207"/>
                  </a:cubicBezTo>
                  <a:cubicBezTo>
                    <a:pt x="22" y="206"/>
                    <a:pt x="22" y="206"/>
                    <a:pt x="22" y="205"/>
                  </a:cubicBezTo>
                  <a:cubicBezTo>
                    <a:pt x="21" y="205"/>
                    <a:pt x="20" y="205"/>
                    <a:pt x="20"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7" y="206"/>
                  </a:cubicBezTo>
                  <a:cubicBezTo>
                    <a:pt x="36" y="206"/>
                    <a:pt x="36" y="205"/>
                    <a:pt x="36" y="205"/>
                  </a:cubicBezTo>
                  <a:cubicBezTo>
                    <a:pt x="36" y="205"/>
                    <a:pt x="35" y="206"/>
                    <a:pt x="35" y="206"/>
                  </a:cubicBezTo>
                  <a:close/>
                  <a:moveTo>
                    <a:pt x="29" y="206"/>
                  </a:moveTo>
                  <a:cubicBezTo>
                    <a:pt x="29" y="206"/>
                    <a:pt x="29" y="206"/>
                    <a:pt x="29" y="206"/>
                  </a:cubicBezTo>
                  <a:cubicBezTo>
                    <a:pt x="30" y="206"/>
                    <a:pt x="30"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4"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3" y="207"/>
                    <a:pt x="22" y="207"/>
                    <a:pt x="22" y="207"/>
                  </a:cubicBezTo>
                  <a:cubicBezTo>
                    <a:pt x="22" y="207"/>
                    <a:pt x="22" y="208"/>
                    <a:pt x="22" y="208"/>
                  </a:cubicBezTo>
                  <a:close/>
                  <a:moveTo>
                    <a:pt x="32" y="208"/>
                  </a:moveTo>
                  <a:cubicBezTo>
                    <a:pt x="32" y="208"/>
                    <a:pt x="32" y="208"/>
                    <a:pt x="33" y="208"/>
                  </a:cubicBezTo>
                  <a:cubicBezTo>
                    <a:pt x="33" y="208"/>
                    <a:pt x="33" y="208"/>
                    <a:pt x="33" y="207"/>
                  </a:cubicBezTo>
                  <a:cubicBezTo>
                    <a:pt x="33" y="207"/>
                    <a:pt x="33" y="207"/>
                    <a:pt x="32" y="207"/>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4" y="208"/>
                    <a:pt x="44" y="208"/>
                  </a:cubicBezTo>
                  <a:cubicBezTo>
                    <a:pt x="44" y="208"/>
                    <a:pt x="44" y="208"/>
                    <a:pt x="43" y="208"/>
                  </a:cubicBezTo>
                  <a:cubicBezTo>
                    <a:pt x="43" y="208"/>
                    <a:pt x="43" y="208"/>
                    <a:pt x="43" y="208"/>
                  </a:cubicBezTo>
                  <a:close/>
                  <a:moveTo>
                    <a:pt x="44" y="209"/>
                  </a:moveTo>
                  <a:cubicBezTo>
                    <a:pt x="44" y="209"/>
                    <a:pt x="45" y="209"/>
                    <a:pt x="45" y="210"/>
                  </a:cubicBezTo>
                  <a:cubicBezTo>
                    <a:pt x="45" y="210"/>
                    <a:pt x="45" y="210"/>
                    <a:pt x="45" y="210"/>
                  </a:cubicBezTo>
                  <a:cubicBezTo>
                    <a:pt x="45" y="210"/>
                    <a:pt x="45" y="210"/>
                    <a:pt x="45" y="209"/>
                  </a:cubicBezTo>
                  <a:cubicBezTo>
                    <a:pt x="46" y="209"/>
                    <a:pt x="46" y="209"/>
                    <a:pt x="46" y="209"/>
                  </a:cubicBezTo>
                  <a:cubicBezTo>
                    <a:pt x="45" y="209"/>
                    <a:pt x="45" y="209"/>
                    <a:pt x="45" y="209"/>
                  </a:cubicBezTo>
                  <a:cubicBezTo>
                    <a:pt x="44" y="209"/>
                    <a:pt x="44" y="209"/>
                    <a:pt x="44" y="209"/>
                  </a:cubicBezTo>
                  <a:close/>
                  <a:moveTo>
                    <a:pt x="44" y="211"/>
                  </a:moveTo>
                  <a:cubicBezTo>
                    <a:pt x="44" y="211"/>
                    <a:pt x="44" y="211"/>
                    <a:pt x="45" y="211"/>
                  </a:cubicBezTo>
                  <a:cubicBezTo>
                    <a:pt x="45" y="211"/>
                    <a:pt x="45" y="211"/>
                    <a:pt x="45"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40" y="204"/>
                    <a:pt x="39" y="204"/>
                  </a:cubicBezTo>
                  <a:cubicBezTo>
                    <a:pt x="38" y="204"/>
                    <a:pt x="37" y="203"/>
                    <a:pt x="36" y="203"/>
                  </a:cubicBezTo>
                  <a:cubicBezTo>
                    <a:pt x="36" y="203"/>
                    <a:pt x="36" y="203"/>
                    <a:pt x="36" y="203"/>
                  </a:cubicBezTo>
                  <a:cubicBezTo>
                    <a:pt x="37" y="203"/>
                    <a:pt x="37" y="202"/>
                    <a:pt x="37" y="202"/>
                  </a:cubicBezTo>
                  <a:cubicBezTo>
                    <a:pt x="38" y="202"/>
                    <a:pt x="38" y="202"/>
                    <a:pt x="38" y="201"/>
                  </a:cubicBezTo>
                  <a:cubicBezTo>
                    <a:pt x="38" y="201"/>
                    <a:pt x="38" y="201"/>
                    <a:pt x="38" y="201"/>
                  </a:cubicBezTo>
                  <a:cubicBezTo>
                    <a:pt x="38" y="200"/>
                    <a:pt x="39" y="200"/>
                    <a:pt x="40" y="200"/>
                  </a:cubicBezTo>
                  <a:cubicBezTo>
                    <a:pt x="40" y="199"/>
                    <a:pt x="41" y="199"/>
                    <a:pt x="41" y="198"/>
                  </a:cubicBezTo>
                  <a:cubicBezTo>
                    <a:pt x="41" y="198"/>
                    <a:pt x="42" y="198"/>
                    <a:pt x="42" y="199"/>
                  </a:cubicBezTo>
                  <a:cubicBezTo>
                    <a:pt x="42" y="199"/>
                    <a:pt x="42" y="199"/>
                    <a:pt x="41" y="199"/>
                  </a:cubicBezTo>
                  <a:cubicBezTo>
                    <a:pt x="41" y="199"/>
                    <a:pt x="41" y="200"/>
                    <a:pt x="41" y="201"/>
                  </a:cubicBezTo>
                  <a:cubicBezTo>
                    <a:pt x="40" y="201"/>
                    <a:pt x="40" y="201"/>
                    <a:pt x="39" y="202"/>
                  </a:cubicBezTo>
                  <a:cubicBezTo>
                    <a:pt x="39" y="202"/>
                    <a:pt x="39" y="203"/>
                    <a:pt x="40" y="203"/>
                  </a:cubicBezTo>
                  <a:cubicBezTo>
                    <a:pt x="40" y="203"/>
                    <a:pt x="40" y="203"/>
                    <a:pt x="40" y="204"/>
                  </a:cubicBezTo>
                  <a:cubicBezTo>
                    <a:pt x="41" y="204"/>
                    <a:pt x="42" y="204"/>
                    <a:pt x="42" y="203"/>
                  </a:cubicBezTo>
                  <a:cubicBezTo>
                    <a:pt x="43"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9"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6" y="196"/>
                    <a:pt x="15" y="197"/>
                  </a:cubicBezTo>
                  <a:cubicBezTo>
                    <a:pt x="15" y="196"/>
                    <a:pt x="14" y="196"/>
                    <a:pt x="14" y="196"/>
                  </a:cubicBezTo>
                  <a:cubicBezTo>
                    <a:pt x="15" y="196"/>
                    <a:pt x="15" y="196"/>
                    <a:pt x="15" y="196"/>
                  </a:cubicBezTo>
                  <a:cubicBezTo>
                    <a:pt x="15" y="196"/>
                    <a:pt x="16" y="196"/>
                    <a:pt x="16" y="196"/>
                  </a:cubicBezTo>
                  <a:cubicBezTo>
                    <a:pt x="17"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1"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1" name="Freeform 77">
              <a:extLst>
                <a:ext uri="{FF2B5EF4-FFF2-40B4-BE49-F238E27FC236}">
                  <a16:creationId xmlns:a16="http://schemas.microsoft.com/office/drawing/2014/main" id="{57FA260B-3C49-4A61-AFDF-5912C9958227}"/>
                </a:ext>
              </a:extLst>
            </p:cNvPr>
            <p:cNvSpPr>
              <a:spLocks noEditPoints="1"/>
            </p:cNvSpPr>
            <p:nvPr/>
          </p:nvSpPr>
          <p:spPr bwMode="auto">
            <a:xfrm>
              <a:off x="4703976" y="3086699"/>
              <a:ext cx="101581" cy="177767"/>
            </a:xfrm>
            <a:custGeom>
              <a:avLst/>
              <a:gdLst>
                <a:gd name="T0" fmla="*/ 39 w 121"/>
                <a:gd name="T1" fmla="*/ 139 h 213"/>
                <a:gd name="T2" fmla="*/ 33 w 121"/>
                <a:gd name="T3" fmla="*/ 144 h 213"/>
                <a:gd name="T4" fmla="*/ 45 w 121"/>
                <a:gd name="T5" fmla="*/ 167 h 213"/>
                <a:gd name="T6" fmla="*/ 77 w 121"/>
                <a:gd name="T7" fmla="*/ 209 h 213"/>
                <a:gd name="T8" fmla="*/ 59 w 121"/>
                <a:gd name="T9" fmla="*/ 208 h 213"/>
                <a:gd name="T10" fmla="*/ 68 w 121"/>
                <a:gd name="T11" fmla="*/ 204 h 213"/>
                <a:gd name="T12" fmla="*/ 73 w 121"/>
                <a:gd name="T13" fmla="*/ 199 h 213"/>
                <a:gd name="T14" fmla="*/ 56 w 121"/>
                <a:gd name="T15" fmla="*/ 170 h 213"/>
                <a:gd name="T16" fmla="*/ 63 w 121"/>
                <a:gd name="T17" fmla="*/ 166 h 213"/>
                <a:gd name="T18" fmla="*/ 66 w 121"/>
                <a:gd name="T19" fmla="*/ 163 h 213"/>
                <a:gd name="T20" fmla="*/ 54 w 121"/>
                <a:gd name="T21" fmla="*/ 161 h 213"/>
                <a:gd name="T22" fmla="*/ 60 w 121"/>
                <a:gd name="T23" fmla="*/ 164 h 213"/>
                <a:gd name="T24" fmla="*/ 37 w 121"/>
                <a:gd name="T25" fmla="*/ 159 h 213"/>
                <a:gd name="T26" fmla="*/ 67 w 121"/>
                <a:gd name="T27" fmla="*/ 159 h 213"/>
                <a:gd name="T28" fmla="*/ 66 w 121"/>
                <a:gd name="T29" fmla="*/ 151 h 213"/>
                <a:gd name="T30" fmla="*/ 44 w 121"/>
                <a:gd name="T31" fmla="*/ 140 h 213"/>
                <a:gd name="T32" fmla="*/ 66 w 121"/>
                <a:gd name="T33" fmla="*/ 137 h 213"/>
                <a:gd name="T34" fmla="*/ 57 w 121"/>
                <a:gd name="T35" fmla="*/ 136 h 213"/>
                <a:gd name="T36" fmla="*/ 54 w 121"/>
                <a:gd name="T37" fmla="*/ 131 h 213"/>
                <a:gd name="T38" fmla="*/ 63 w 121"/>
                <a:gd name="T39" fmla="*/ 128 h 213"/>
                <a:gd name="T40" fmla="*/ 57 w 121"/>
                <a:gd name="T41" fmla="*/ 124 h 213"/>
                <a:gd name="T42" fmla="*/ 48 w 121"/>
                <a:gd name="T43" fmla="*/ 123 h 213"/>
                <a:gd name="T44" fmla="*/ 70 w 121"/>
                <a:gd name="T45" fmla="*/ 122 h 213"/>
                <a:gd name="T46" fmla="*/ 49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5 w 121"/>
                <a:gd name="T59" fmla="*/ 100 h 213"/>
                <a:gd name="T60" fmla="*/ 85 w 121"/>
                <a:gd name="T61" fmla="*/ 97 h 213"/>
                <a:gd name="T62" fmla="*/ 63 w 121"/>
                <a:gd name="T63" fmla="*/ 91 h 213"/>
                <a:gd name="T64" fmla="*/ 59 w 121"/>
                <a:gd name="T65" fmla="*/ 85 h 213"/>
                <a:gd name="T66" fmla="*/ 44 w 121"/>
                <a:gd name="T67" fmla="*/ 88 h 213"/>
                <a:gd name="T68" fmla="*/ 37 w 121"/>
                <a:gd name="T69" fmla="*/ 78 h 213"/>
                <a:gd name="T70" fmla="*/ 45 w 121"/>
                <a:gd name="T71" fmla="*/ 76 h 213"/>
                <a:gd name="T72" fmla="*/ 52 w 121"/>
                <a:gd name="T73" fmla="*/ 66 h 213"/>
                <a:gd name="T74" fmla="*/ 60 w 121"/>
                <a:gd name="T75" fmla="*/ 65 h 213"/>
                <a:gd name="T76" fmla="*/ 34 w 121"/>
                <a:gd name="T77" fmla="*/ 60 h 213"/>
                <a:gd name="T78" fmla="*/ 88 w 121"/>
                <a:gd name="T79" fmla="*/ 36 h 213"/>
                <a:gd name="T80" fmla="*/ 68 w 121"/>
                <a:gd name="T81" fmla="*/ 21 h 213"/>
                <a:gd name="T82" fmla="*/ 89 w 121"/>
                <a:gd name="T83" fmla="*/ 5 h 213"/>
                <a:gd name="T84" fmla="*/ 102 w 121"/>
                <a:gd name="T85" fmla="*/ 4 h 213"/>
                <a:gd name="T86" fmla="*/ 67 w 121"/>
                <a:gd name="T87" fmla="*/ 3 h 213"/>
                <a:gd name="T88" fmla="*/ 56 w 121"/>
                <a:gd name="T89" fmla="*/ 3 h 213"/>
                <a:gd name="T90" fmla="*/ 116 w 121"/>
                <a:gd name="T91" fmla="*/ 2 h 213"/>
                <a:gd name="T92" fmla="*/ 72 w 121"/>
                <a:gd name="T93" fmla="*/ 3 h 213"/>
                <a:gd name="T94" fmla="*/ 44 w 121"/>
                <a:gd name="T95" fmla="*/ 153 h 213"/>
                <a:gd name="T96" fmla="*/ 56 w 121"/>
                <a:gd name="T97" fmla="*/ 159 h 213"/>
                <a:gd name="T98" fmla="*/ 56 w 121"/>
                <a:gd name="T99" fmla="*/ 149 h 213"/>
                <a:gd name="T100" fmla="*/ 50 w 121"/>
                <a:gd name="T101" fmla="*/ 142 h 213"/>
                <a:gd name="T102" fmla="*/ 43 w 121"/>
                <a:gd name="T103" fmla="*/ 146 h 213"/>
                <a:gd name="T104" fmla="*/ 41 w 121"/>
                <a:gd name="T105" fmla="*/ 144 h 213"/>
                <a:gd name="T106" fmla="*/ 46 w 121"/>
                <a:gd name="T107" fmla="*/ 127 h 213"/>
                <a:gd name="T108" fmla="*/ 33 w 121"/>
                <a:gd name="T109" fmla="*/ 126 h 213"/>
                <a:gd name="T110" fmla="*/ 37 w 121"/>
                <a:gd name="T111" fmla="*/ 87 h 213"/>
                <a:gd name="T112" fmla="*/ 33 w 121"/>
                <a:gd name="T113" fmla="*/ 62 h 213"/>
                <a:gd name="T114" fmla="*/ 41 w 121"/>
                <a:gd name="T115" fmla="*/ 2 h 213"/>
                <a:gd name="T116" fmla="*/ 85 w 121"/>
                <a:gd name="T117" fmla="*/ 4 h 213"/>
                <a:gd name="T118" fmla="*/ 121 w 121"/>
                <a:gd name="T119" fmla="*/ 25 h 213"/>
                <a:gd name="T120" fmla="*/ 38 w 121"/>
                <a:gd name="T121" fmla="*/ 210 h 213"/>
                <a:gd name="T122" fmla="*/ 39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3" y="85"/>
                  </a:cubicBezTo>
                  <a:lnTo>
                    <a:pt x="43" y="85"/>
                  </a:lnTo>
                  <a:cubicBezTo>
                    <a:pt x="43" y="84"/>
                    <a:pt x="43" y="84"/>
                    <a:pt x="43" y="84"/>
                  </a:cubicBezTo>
                  <a:close/>
                  <a:moveTo>
                    <a:pt x="42" y="135"/>
                  </a:moveTo>
                  <a:cubicBezTo>
                    <a:pt x="42" y="135"/>
                    <a:pt x="41" y="135"/>
                    <a:pt x="41" y="135"/>
                  </a:cubicBezTo>
                  <a:cubicBezTo>
                    <a:pt x="41" y="134"/>
                    <a:pt x="41" y="134"/>
                    <a:pt x="41" y="134"/>
                  </a:cubicBezTo>
                  <a:cubicBezTo>
                    <a:pt x="41" y="134"/>
                    <a:pt x="41" y="134"/>
                    <a:pt x="42" y="134"/>
                  </a:cubicBezTo>
                  <a:cubicBezTo>
                    <a:pt x="42" y="134"/>
                    <a:pt x="42" y="134"/>
                    <a:pt x="42" y="134"/>
                  </a:cubicBezTo>
                  <a:cubicBezTo>
                    <a:pt x="43" y="134"/>
                    <a:pt x="43" y="135"/>
                    <a:pt x="42" y="135"/>
                  </a:cubicBezTo>
                  <a:close/>
                  <a:moveTo>
                    <a:pt x="37" y="135"/>
                  </a:moveTo>
                  <a:cubicBezTo>
                    <a:pt x="36" y="136"/>
                    <a:pt x="36" y="136"/>
                    <a:pt x="35" y="136"/>
                  </a:cubicBezTo>
                  <a:cubicBezTo>
                    <a:pt x="35" y="135"/>
                    <a:pt x="35" y="135"/>
                    <a:pt x="35" y="135"/>
                  </a:cubicBezTo>
                  <a:cubicBezTo>
                    <a:pt x="36" y="135"/>
                    <a:pt x="36" y="135"/>
                    <a:pt x="37" y="135"/>
                  </a:cubicBezTo>
                  <a:close/>
                  <a:moveTo>
                    <a:pt x="39" y="136"/>
                  </a:moveTo>
                  <a:cubicBezTo>
                    <a:pt x="39" y="136"/>
                    <a:pt x="39" y="136"/>
                    <a:pt x="39" y="136"/>
                  </a:cubicBezTo>
                  <a:cubicBezTo>
                    <a:pt x="39" y="137"/>
                    <a:pt x="39" y="137"/>
                    <a:pt x="39" y="137"/>
                  </a:cubicBezTo>
                  <a:cubicBezTo>
                    <a:pt x="39" y="137"/>
                    <a:pt x="39" y="137"/>
                    <a:pt x="39" y="137"/>
                  </a:cubicBezTo>
                  <a:cubicBezTo>
                    <a:pt x="39" y="137"/>
                    <a:pt x="38" y="137"/>
                    <a:pt x="38" y="137"/>
                  </a:cubicBezTo>
                  <a:cubicBezTo>
                    <a:pt x="38" y="137"/>
                    <a:pt x="38" y="136"/>
                    <a:pt x="38" y="136"/>
                  </a:cubicBezTo>
                  <a:cubicBezTo>
                    <a:pt x="39" y="136"/>
                    <a:pt x="39" y="136"/>
                    <a:pt x="39" y="136"/>
                  </a:cubicBezTo>
                  <a:close/>
                  <a:moveTo>
                    <a:pt x="35" y="137"/>
                  </a:moveTo>
                  <a:cubicBezTo>
                    <a:pt x="35" y="137"/>
                    <a:pt x="36" y="137"/>
                    <a:pt x="36" y="137"/>
                  </a:cubicBezTo>
                  <a:cubicBezTo>
                    <a:pt x="37" y="137"/>
                    <a:pt x="38" y="137"/>
                    <a:pt x="38" y="137"/>
                  </a:cubicBezTo>
                  <a:cubicBezTo>
                    <a:pt x="38" y="137"/>
                    <a:pt x="38" y="137"/>
                    <a:pt x="39" y="138"/>
                  </a:cubicBezTo>
                  <a:cubicBezTo>
                    <a:pt x="39" y="138"/>
                    <a:pt x="39" y="138"/>
                    <a:pt x="39" y="139"/>
                  </a:cubicBezTo>
                  <a:cubicBezTo>
                    <a:pt x="39" y="139"/>
                    <a:pt x="39" y="139"/>
                    <a:pt x="40" y="139"/>
                  </a:cubicBezTo>
                  <a:cubicBezTo>
                    <a:pt x="40" y="139"/>
                    <a:pt x="40" y="140"/>
                    <a:pt x="39" y="140"/>
                  </a:cubicBezTo>
                  <a:cubicBezTo>
                    <a:pt x="39" y="140"/>
                    <a:pt x="38" y="140"/>
                    <a:pt x="38" y="140"/>
                  </a:cubicBezTo>
                  <a:cubicBezTo>
                    <a:pt x="38" y="139"/>
                    <a:pt x="38" y="139"/>
                    <a:pt x="37" y="139"/>
                  </a:cubicBezTo>
                  <a:cubicBezTo>
                    <a:pt x="37" y="139"/>
                    <a:pt x="37" y="139"/>
                    <a:pt x="37" y="139"/>
                  </a:cubicBezTo>
                  <a:cubicBezTo>
                    <a:pt x="37" y="138"/>
                    <a:pt x="36" y="139"/>
                    <a:pt x="36" y="139"/>
                  </a:cubicBezTo>
                  <a:cubicBezTo>
                    <a:pt x="36" y="139"/>
                    <a:pt x="36" y="140"/>
                    <a:pt x="36" y="140"/>
                  </a:cubicBezTo>
                  <a:cubicBezTo>
                    <a:pt x="36" y="141"/>
                    <a:pt x="36" y="141"/>
                    <a:pt x="37" y="141"/>
                  </a:cubicBezTo>
                  <a:cubicBezTo>
                    <a:pt x="37" y="141"/>
                    <a:pt x="37" y="141"/>
                    <a:pt x="37" y="141"/>
                  </a:cubicBezTo>
                  <a:cubicBezTo>
                    <a:pt x="37" y="141"/>
                    <a:pt x="37" y="141"/>
                    <a:pt x="37" y="141"/>
                  </a:cubicBezTo>
                  <a:cubicBezTo>
                    <a:pt x="38" y="141"/>
                    <a:pt x="38" y="142"/>
                    <a:pt x="38" y="142"/>
                  </a:cubicBezTo>
                  <a:cubicBezTo>
                    <a:pt x="38" y="143"/>
                    <a:pt x="37" y="143"/>
                    <a:pt x="37" y="143"/>
                  </a:cubicBezTo>
                  <a:cubicBezTo>
                    <a:pt x="37" y="144"/>
                    <a:pt x="36" y="144"/>
                    <a:pt x="36" y="144"/>
                  </a:cubicBezTo>
                  <a:cubicBezTo>
                    <a:pt x="36" y="144"/>
                    <a:pt x="35" y="144"/>
                    <a:pt x="35" y="143"/>
                  </a:cubicBezTo>
                  <a:cubicBezTo>
                    <a:pt x="34" y="143"/>
                    <a:pt x="34" y="143"/>
                    <a:pt x="33" y="144"/>
                  </a:cubicBezTo>
                  <a:cubicBezTo>
                    <a:pt x="33" y="143"/>
                    <a:pt x="33" y="143"/>
                    <a:pt x="33" y="142"/>
                  </a:cubicBezTo>
                  <a:cubicBezTo>
                    <a:pt x="33" y="142"/>
                    <a:pt x="33" y="141"/>
                    <a:pt x="34" y="141"/>
                  </a:cubicBezTo>
                  <a:cubicBezTo>
                    <a:pt x="34" y="141"/>
                    <a:pt x="34" y="140"/>
                    <a:pt x="33" y="140"/>
                  </a:cubicBezTo>
                  <a:cubicBezTo>
                    <a:pt x="33" y="140"/>
                    <a:pt x="33" y="139"/>
                    <a:pt x="33" y="139"/>
                  </a:cubicBezTo>
                  <a:cubicBezTo>
                    <a:pt x="34" y="139"/>
                    <a:pt x="35" y="139"/>
                    <a:pt x="35" y="139"/>
                  </a:cubicBezTo>
                  <a:cubicBezTo>
                    <a:pt x="35" y="138"/>
                    <a:pt x="35" y="137"/>
                    <a:pt x="35"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5" y="156"/>
                  </a:moveTo>
                  <a:cubicBezTo>
                    <a:pt x="55" y="156"/>
                    <a:pt x="55" y="157"/>
                    <a:pt x="55" y="157"/>
                  </a:cubicBezTo>
                  <a:cubicBezTo>
                    <a:pt x="55" y="158"/>
                    <a:pt x="54" y="158"/>
                    <a:pt x="54" y="158"/>
                  </a:cubicBezTo>
                  <a:cubicBezTo>
                    <a:pt x="54" y="158"/>
                    <a:pt x="53" y="157"/>
                    <a:pt x="54" y="157"/>
                  </a:cubicBezTo>
                  <a:cubicBezTo>
                    <a:pt x="54" y="156"/>
                    <a:pt x="54" y="156"/>
                    <a:pt x="55" y="156"/>
                  </a:cubicBezTo>
                  <a:close/>
                  <a:moveTo>
                    <a:pt x="33" y="158"/>
                  </a:moveTo>
                  <a:cubicBezTo>
                    <a:pt x="34" y="158"/>
                    <a:pt x="34" y="158"/>
                    <a:pt x="34" y="158"/>
                  </a:cubicBezTo>
                  <a:cubicBezTo>
                    <a:pt x="34" y="159"/>
                    <a:pt x="34" y="159"/>
                    <a:pt x="34" y="159"/>
                  </a:cubicBezTo>
                  <a:cubicBezTo>
                    <a:pt x="35" y="159"/>
                    <a:pt x="35" y="159"/>
                    <a:pt x="36" y="159"/>
                  </a:cubicBezTo>
                  <a:cubicBezTo>
                    <a:pt x="36" y="160"/>
                    <a:pt x="36" y="160"/>
                    <a:pt x="36" y="160"/>
                  </a:cubicBezTo>
                  <a:cubicBezTo>
                    <a:pt x="36" y="161"/>
                    <a:pt x="36" y="162"/>
                    <a:pt x="35" y="161"/>
                  </a:cubicBezTo>
                  <a:cubicBezTo>
                    <a:pt x="35" y="161"/>
                    <a:pt x="34" y="160"/>
                    <a:pt x="33" y="160"/>
                  </a:cubicBezTo>
                  <a:cubicBezTo>
                    <a:pt x="33" y="160"/>
                    <a:pt x="33" y="159"/>
                    <a:pt x="33" y="159"/>
                  </a:cubicBezTo>
                  <a:cubicBezTo>
                    <a:pt x="33" y="158"/>
                    <a:pt x="33" y="158"/>
                    <a:pt x="33" y="158"/>
                  </a:cubicBezTo>
                  <a:close/>
                  <a:moveTo>
                    <a:pt x="53" y="161"/>
                  </a:moveTo>
                  <a:cubicBezTo>
                    <a:pt x="52" y="161"/>
                    <a:pt x="51" y="161"/>
                    <a:pt x="50" y="161"/>
                  </a:cubicBezTo>
                  <a:cubicBezTo>
                    <a:pt x="50" y="161"/>
                    <a:pt x="49" y="161"/>
                    <a:pt x="48" y="161"/>
                  </a:cubicBezTo>
                  <a:cubicBezTo>
                    <a:pt x="48" y="161"/>
                    <a:pt x="48" y="160"/>
                    <a:pt x="49" y="160"/>
                  </a:cubicBezTo>
                  <a:cubicBezTo>
                    <a:pt x="49" y="160"/>
                    <a:pt x="49" y="160"/>
                    <a:pt x="49" y="160"/>
                  </a:cubicBezTo>
                  <a:cubicBezTo>
                    <a:pt x="50" y="160"/>
                    <a:pt x="50" y="160"/>
                    <a:pt x="50" y="160"/>
                  </a:cubicBezTo>
                  <a:cubicBezTo>
                    <a:pt x="51" y="160"/>
                    <a:pt x="51" y="160"/>
                    <a:pt x="51" y="160"/>
                  </a:cubicBezTo>
                  <a:cubicBezTo>
                    <a:pt x="52" y="160"/>
                    <a:pt x="52" y="160"/>
                    <a:pt x="52" y="160"/>
                  </a:cubicBezTo>
                  <a:cubicBezTo>
                    <a:pt x="52" y="160"/>
                    <a:pt x="53" y="160"/>
                    <a:pt x="53" y="161"/>
                  </a:cubicBezTo>
                  <a:close/>
                  <a:moveTo>
                    <a:pt x="45" y="165"/>
                  </a:moveTo>
                  <a:cubicBezTo>
                    <a:pt x="46" y="165"/>
                    <a:pt x="46" y="165"/>
                    <a:pt x="46" y="166"/>
                  </a:cubicBezTo>
                  <a:cubicBezTo>
                    <a:pt x="45" y="166"/>
                    <a:pt x="45" y="167"/>
                    <a:pt x="45" y="167"/>
                  </a:cubicBezTo>
                  <a:cubicBezTo>
                    <a:pt x="44" y="167"/>
                    <a:pt x="43" y="166"/>
                    <a:pt x="43" y="166"/>
                  </a:cubicBezTo>
                  <a:cubicBezTo>
                    <a:pt x="44" y="165"/>
                    <a:pt x="44" y="165"/>
                    <a:pt x="45" y="165"/>
                  </a:cubicBezTo>
                  <a:close/>
                  <a:moveTo>
                    <a:pt x="63" y="212"/>
                  </a:moveTo>
                  <a:cubicBezTo>
                    <a:pt x="63" y="212"/>
                    <a:pt x="63" y="212"/>
                    <a:pt x="64" y="213"/>
                  </a:cubicBezTo>
                  <a:cubicBezTo>
                    <a:pt x="64" y="213"/>
                    <a:pt x="65" y="212"/>
                    <a:pt x="65" y="212"/>
                  </a:cubicBezTo>
                  <a:cubicBezTo>
                    <a:pt x="64" y="211"/>
                    <a:pt x="64" y="211"/>
                    <a:pt x="63" y="212"/>
                  </a:cubicBezTo>
                  <a:close/>
                  <a:moveTo>
                    <a:pt x="58" y="212"/>
                  </a:moveTo>
                  <a:cubicBezTo>
                    <a:pt x="58" y="212"/>
                    <a:pt x="58" y="212"/>
                    <a:pt x="59" y="212"/>
                  </a:cubicBezTo>
                  <a:cubicBezTo>
                    <a:pt x="59" y="212"/>
                    <a:pt x="59" y="212"/>
                    <a:pt x="59" y="212"/>
                  </a:cubicBezTo>
                  <a:cubicBezTo>
                    <a:pt x="59" y="212"/>
                    <a:pt x="59" y="211"/>
                    <a:pt x="58" y="211"/>
                  </a:cubicBezTo>
                  <a:cubicBezTo>
                    <a:pt x="58" y="211"/>
                    <a:pt x="58" y="212"/>
                    <a:pt x="58" y="212"/>
                  </a:cubicBezTo>
                  <a:close/>
                  <a:moveTo>
                    <a:pt x="42" y="212"/>
                  </a:moveTo>
                  <a:cubicBezTo>
                    <a:pt x="42" y="212"/>
                    <a:pt x="42" y="211"/>
                    <a:pt x="42" y="211"/>
                  </a:cubicBezTo>
                  <a:lnTo>
                    <a:pt x="42" y="211"/>
                  </a:lnTo>
                  <a:cubicBezTo>
                    <a:pt x="42" y="211"/>
                    <a:pt x="42" y="211"/>
                    <a:pt x="42" y="212"/>
                  </a:cubicBezTo>
                  <a:close/>
                  <a:moveTo>
                    <a:pt x="56" y="210"/>
                  </a:moveTo>
                  <a:cubicBezTo>
                    <a:pt x="56" y="210"/>
                    <a:pt x="56" y="210"/>
                    <a:pt x="56" y="210"/>
                  </a:cubicBezTo>
                  <a:cubicBezTo>
                    <a:pt x="57" y="210"/>
                    <a:pt x="57" y="210"/>
                    <a:pt x="57" y="210"/>
                  </a:cubicBezTo>
                  <a:cubicBezTo>
                    <a:pt x="57" y="210"/>
                    <a:pt x="57" y="210"/>
                    <a:pt x="56" y="210"/>
                  </a:cubicBezTo>
                  <a:cubicBezTo>
                    <a:pt x="56" y="210"/>
                    <a:pt x="56" y="210"/>
                    <a:pt x="56" y="210"/>
                  </a:cubicBezTo>
                  <a:close/>
                  <a:moveTo>
                    <a:pt x="76" y="209"/>
                  </a:moveTo>
                  <a:cubicBezTo>
                    <a:pt x="76" y="210"/>
                    <a:pt x="76" y="210"/>
                    <a:pt x="76" y="211"/>
                  </a:cubicBezTo>
                  <a:cubicBezTo>
                    <a:pt x="77" y="211"/>
                    <a:pt x="77" y="211"/>
                    <a:pt x="78" y="210"/>
                  </a:cubicBezTo>
                  <a:cubicBezTo>
                    <a:pt x="78" y="210"/>
                    <a:pt x="78" y="210"/>
                    <a:pt x="78" y="210"/>
                  </a:cubicBezTo>
                  <a:cubicBezTo>
                    <a:pt x="78" y="209"/>
                    <a:pt x="78" y="209"/>
                    <a:pt x="78" y="209"/>
                  </a:cubicBezTo>
                  <a:cubicBezTo>
                    <a:pt x="77" y="209"/>
                    <a:pt x="77" y="209"/>
                    <a:pt x="77" y="209"/>
                  </a:cubicBezTo>
                  <a:cubicBezTo>
                    <a:pt x="76" y="209"/>
                    <a:pt x="76" y="209"/>
                    <a:pt x="76" y="209"/>
                  </a:cubicBezTo>
                  <a:close/>
                  <a:moveTo>
                    <a:pt x="64" y="209"/>
                  </a:moveTo>
                  <a:cubicBezTo>
                    <a:pt x="64" y="209"/>
                    <a:pt x="64" y="210"/>
                    <a:pt x="65" y="210"/>
                  </a:cubicBezTo>
                  <a:cubicBezTo>
                    <a:pt x="65" y="210"/>
                    <a:pt x="65" y="210"/>
                    <a:pt x="65" y="209"/>
                  </a:cubicBezTo>
                  <a:cubicBezTo>
                    <a:pt x="65" y="209"/>
                    <a:pt x="64" y="209"/>
                    <a:pt x="64" y="209"/>
                  </a:cubicBezTo>
                  <a:close/>
                  <a:moveTo>
                    <a:pt x="70" y="208"/>
                  </a:moveTo>
                  <a:cubicBezTo>
                    <a:pt x="70" y="208"/>
                    <a:pt x="69" y="208"/>
                    <a:pt x="69" y="208"/>
                  </a:cubicBezTo>
                  <a:cubicBezTo>
                    <a:pt x="69" y="209"/>
                    <a:pt x="69" y="209"/>
                    <a:pt x="69" y="209"/>
                  </a:cubicBezTo>
                  <a:cubicBezTo>
                    <a:pt x="68" y="209"/>
                    <a:pt x="68" y="209"/>
                    <a:pt x="67" y="209"/>
                  </a:cubicBezTo>
                  <a:cubicBezTo>
                    <a:pt x="67" y="209"/>
                    <a:pt x="67" y="210"/>
                    <a:pt x="67" y="210"/>
                  </a:cubicBezTo>
                  <a:cubicBezTo>
                    <a:pt x="67" y="210"/>
                    <a:pt x="67" y="211"/>
                    <a:pt x="68" y="211"/>
                  </a:cubicBezTo>
                  <a:cubicBezTo>
                    <a:pt x="68" y="211"/>
                    <a:pt x="69" y="211"/>
                    <a:pt x="69" y="211"/>
                  </a:cubicBezTo>
                  <a:cubicBezTo>
                    <a:pt x="70" y="211"/>
                    <a:pt x="70" y="211"/>
                    <a:pt x="71" y="211"/>
                  </a:cubicBezTo>
                  <a:cubicBezTo>
                    <a:pt x="71" y="211"/>
                    <a:pt x="72" y="211"/>
                    <a:pt x="72" y="211"/>
                  </a:cubicBezTo>
                  <a:cubicBezTo>
                    <a:pt x="72" y="211"/>
                    <a:pt x="73" y="211"/>
                    <a:pt x="73" y="212"/>
                  </a:cubicBezTo>
                  <a:cubicBezTo>
                    <a:pt x="73" y="212"/>
                    <a:pt x="73" y="212"/>
                    <a:pt x="73" y="212"/>
                  </a:cubicBezTo>
                  <a:cubicBezTo>
                    <a:pt x="74" y="212"/>
                    <a:pt x="74" y="212"/>
                    <a:pt x="74" y="211"/>
                  </a:cubicBezTo>
                  <a:cubicBezTo>
                    <a:pt x="74" y="211"/>
                    <a:pt x="74" y="210"/>
                    <a:pt x="73" y="211"/>
                  </a:cubicBezTo>
                  <a:cubicBezTo>
                    <a:pt x="73" y="211"/>
                    <a:pt x="73" y="211"/>
                    <a:pt x="72" y="210"/>
                  </a:cubicBezTo>
                  <a:cubicBezTo>
                    <a:pt x="72" y="210"/>
                    <a:pt x="72" y="210"/>
                    <a:pt x="72" y="210"/>
                  </a:cubicBezTo>
                  <a:cubicBezTo>
                    <a:pt x="72" y="210"/>
                    <a:pt x="72" y="209"/>
                    <a:pt x="72" y="209"/>
                  </a:cubicBezTo>
                  <a:cubicBezTo>
                    <a:pt x="72" y="208"/>
                    <a:pt x="71" y="208"/>
                    <a:pt x="70" y="208"/>
                  </a:cubicBezTo>
                  <a:close/>
                  <a:moveTo>
                    <a:pt x="59" y="209"/>
                  </a:moveTo>
                  <a:cubicBezTo>
                    <a:pt x="59" y="209"/>
                    <a:pt x="59" y="209"/>
                    <a:pt x="60" y="209"/>
                  </a:cubicBezTo>
                  <a:cubicBezTo>
                    <a:pt x="60" y="209"/>
                    <a:pt x="61" y="208"/>
                    <a:pt x="61" y="208"/>
                  </a:cubicBezTo>
                  <a:cubicBezTo>
                    <a:pt x="60" y="208"/>
                    <a:pt x="60" y="208"/>
                    <a:pt x="59" y="208"/>
                  </a:cubicBezTo>
                  <a:cubicBezTo>
                    <a:pt x="59" y="208"/>
                    <a:pt x="58" y="208"/>
                    <a:pt x="59" y="209"/>
                  </a:cubicBezTo>
                  <a:close/>
                  <a:moveTo>
                    <a:pt x="43" y="208"/>
                  </a:moveTo>
                  <a:cubicBezTo>
                    <a:pt x="43" y="209"/>
                    <a:pt x="44" y="209"/>
                    <a:pt x="44" y="209"/>
                  </a:cubicBezTo>
                  <a:cubicBezTo>
                    <a:pt x="44" y="210"/>
                    <a:pt x="45" y="210"/>
                    <a:pt x="45" y="210"/>
                  </a:cubicBezTo>
                  <a:cubicBezTo>
                    <a:pt x="45" y="209"/>
                    <a:pt x="45" y="209"/>
                    <a:pt x="45" y="208"/>
                  </a:cubicBezTo>
                  <a:cubicBezTo>
                    <a:pt x="44" y="208"/>
                    <a:pt x="44" y="208"/>
                    <a:pt x="43" y="208"/>
                  </a:cubicBezTo>
                  <a:close/>
                  <a:moveTo>
                    <a:pt x="68" y="204"/>
                  </a:moveTo>
                  <a:cubicBezTo>
                    <a:pt x="67" y="204"/>
                    <a:pt x="66" y="204"/>
                    <a:pt x="66" y="204"/>
                  </a:cubicBezTo>
                  <a:cubicBezTo>
                    <a:pt x="65" y="204"/>
                    <a:pt x="64" y="204"/>
                    <a:pt x="64" y="203"/>
                  </a:cubicBezTo>
                  <a:cubicBezTo>
                    <a:pt x="64" y="204"/>
                    <a:pt x="63" y="204"/>
                    <a:pt x="63" y="204"/>
                  </a:cubicBezTo>
                  <a:cubicBezTo>
                    <a:pt x="63" y="205"/>
                    <a:pt x="63" y="205"/>
                    <a:pt x="63" y="206"/>
                  </a:cubicBezTo>
                  <a:cubicBezTo>
                    <a:pt x="62" y="206"/>
                    <a:pt x="62" y="206"/>
                    <a:pt x="62" y="206"/>
                  </a:cubicBezTo>
                  <a:cubicBezTo>
                    <a:pt x="61" y="206"/>
                    <a:pt x="61" y="207"/>
                    <a:pt x="61" y="207"/>
                  </a:cubicBezTo>
                  <a:cubicBezTo>
                    <a:pt x="62" y="207"/>
                    <a:pt x="62" y="207"/>
                    <a:pt x="62" y="208"/>
                  </a:cubicBezTo>
                  <a:cubicBezTo>
                    <a:pt x="63" y="208"/>
                    <a:pt x="63" y="208"/>
                    <a:pt x="63" y="208"/>
                  </a:cubicBezTo>
                  <a:cubicBezTo>
                    <a:pt x="64" y="208"/>
                    <a:pt x="64" y="207"/>
                    <a:pt x="63" y="207"/>
                  </a:cubicBezTo>
                  <a:cubicBezTo>
                    <a:pt x="63" y="207"/>
                    <a:pt x="63" y="206"/>
                    <a:pt x="63" y="206"/>
                  </a:cubicBezTo>
                  <a:cubicBezTo>
                    <a:pt x="64" y="205"/>
                    <a:pt x="64" y="205"/>
                    <a:pt x="65" y="205"/>
                  </a:cubicBezTo>
                  <a:cubicBezTo>
                    <a:pt x="65" y="205"/>
                    <a:pt x="65" y="206"/>
                    <a:pt x="65" y="206"/>
                  </a:cubicBezTo>
                  <a:cubicBezTo>
                    <a:pt x="65" y="206"/>
                    <a:pt x="65" y="206"/>
                    <a:pt x="65" y="207"/>
                  </a:cubicBezTo>
                  <a:cubicBezTo>
                    <a:pt x="66" y="207"/>
                    <a:pt x="67" y="207"/>
                    <a:pt x="67" y="206"/>
                  </a:cubicBezTo>
                  <a:cubicBezTo>
                    <a:pt x="68" y="206"/>
                    <a:pt x="68" y="205"/>
                    <a:pt x="69" y="205"/>
                  </a:cubicBezTo>
                  <a:cubicBezTo>
                    <a:pt x="69" y="205"/>
                    <a:pt x="70" y="205"/>
                    <a:pt x="70" y="205"/>
                  </a:cubicBezTo>
                  <a:cubicBezTo>
                    <a:pt x="70" y="205"/>
                    <a:pt x="70" y="204"/>
                    <a:pt x="69" y="204"/>
                  </a:cubicBezTo>
                  <a:cubicBezTo>
                    <a:pt x="69" y="204"/>
                    <a:pt x="69" y="204"/>
                    <a:pt x="69" y="203"/>
                  </a:cubicBezTo>
                  <a:cubicBezTo>
                    <a:pt x="68" y="203"/>
                    <a:pt x="68" y="203"/>
                    <a:pt x="68" y="204"/>
                  </a:cubicBezTo>
                  <a:cubicBezTo>
                    <a:pt x="68" y="204"/>
                    <a:pt x="68" y="204"/>
                    <a:pt x="68" y="204"/>
                  </a:cubicBezTo>
                  <a:close/>
                  <a:moveTo>
                    <a:pt x="42" y="203"/>
                  </a:moveTo>
                  <a:cubicBezTo>
                    <a:pt x="42" y="203"/>
                    <a:pt x="42" y="203"/>
                    <a:pt x="42" y="203"/>
                  </a:cubicBezTo>
                  <a:cubicBezTo>
                    <a:pt x="41" y="203"/>
                    <a:pt x="41" y="203"/>
                    <a:pt x="42" y="204"/>
                  </a:cubicBezTo>
                  <a:cubicBezTo>
                    <a:pt x="42" y="204"/>
                    <a:pt x="43" y="204"/>
                    <a:pt x="44" y="204"/>
                  </a:cubicBezTo>
                  <a:cubicBezTo>
                    <a:pt x="45" y="204"/>
                    <a:pt x="45" y="203"/>
                    <a:pt x="45" y="202"/>
                  </a:cubicBezTo>
                  <a:cubicBezTo>
                    <a:pt x="45" y="201"/>
                    <a:pt x="44" y="201"/>
                    <a:pt x="44" y="202"/>
                  </a:cubicBezTo>
                  <a:cubicBezTo>
                    <a:pt x="43" y="202"/>
                    <a:pt x="43" y="202"/>
                    <a:pt x="42" y="203"/>
                  </a:cubicBezTo>
                  <a:close/>
                  <a:moveTo>
                    <a:pt x="87" y="201"/>
                  </a:moveTo>
                  <a:cubicBezTo>
                    <a:pt x="87" y="201"/>
                    <a:pt x="87" y="200"/>
                    <a:pt x="86" y="201"/>
                  </a:cubicBezTo>
                  <a:lnTo>
                    <a:pt x="86" y="201"/>
                  </a:lnTo>
                  <a:lnTo>
                    <a:pt x="87" y="201"/>
                  </a:lnTo>
                  <a:close/>
                  <a:moveTo>
                    <a:pt x="58" y="201"/>
                  </a:moveTo>
                  <a:cubicBezTo>
                    <a:pt x="58" y="201"/>
                    <a:pt x="58" y="201"/>
                    <a:pt x="59" y="201"/>
                  </a:cubicBezTo>
                  <a:cubicBezTo>
                    <a:pt x="59" y="201"/>
                    <a:pt x="59" y="201"/>
                    <a:pt x="59" y="200"/>
                  </a:cubicBezTo>
                  <a:cubicBezTo>
                    <a:pt x="59" y="200"/>
                    <a:pt x="59" y="200"/>
                    <a:pt x="58" y="200"/>
                  </a:cubicBezTo>
                  <a:cubicBezTo>
                    <a:pt x="58" y="201"/>
                    <a:pt x="58" y="201"/>
                    <a:pt x="58" y="201"/>
                  </a:cubicBezTo>
                  <a:close/>
                  <a:moveTo>
                    <a:pt x="38" y="200"/>
                  </a:moveTo>
                  <a:cubicBezTo>
                    <a:pt x="38" y="201"/>
                    <a:pt x="38" y="201"/>
                    <a:pt x="38" y="201"/>
                  </a:cubicBezTo>
                  <a:cubicBezTo>
                    <a:pt x="38" y="202"/>
                    <a:pt x="38" y="202"/>
                    <a:pt x="38" y="203"/>
                  </a:cubicBezTo>
                  <a:cubicBezTo>
                    <a:pt x="39" y="203"/>
                    <a:pt x="39" y="203"/>
                    <a:pt x="40" y="203"/>
                  </a:cubicBezTo>
                  <a:cubicBezTo>
                    <a:pt x="40" y="203"/>
                    <a:pt x="40" y="203"/>
                    <a:pt x="41" y="203"/>
                  </a:cubicBezTo>
                  <a:cubicBezTo>
                    <a:pt x="41" y="202"/>
                    <a:pt x="40" y="201"/>
                    <a:pt x="40" y="201"/>
                  </a:cubicBezTo>
                  <a:cubicBezTo>
                    <a:pt x="39" y="201"/>
                    <a:pt x="39" y="201"/>
                    <a:pt x="38" y="200"/>
                  </a:cubicBezTo>
                  <a:close/>
                  <a:moveTo>
                    <a:pt x="73" y="198"/>
                  </a:moveTo>
                  <a:cubicBezTo>
                    <a:pt x="73" y="199"/>
                    <a:pt x="73" y="199"/>
                    <a:pt x="73" y="199"/>
                  </a:cubicBezTo>
                  <a:cubicBezTo>
                    <a:pt x="74" y="199"/>
                    <a:pt x="74" y="199"/>
                    <a:pt x="75" y="199"/>
                  </a:cubicBezTo>
                  <a:cubicBezTo>
                    <a:pt x="75" y="199"/>
                    <a:pt x="75" y="198"/>
                    <a:pt x="75" y="198"/>
                  </a:cubicBezTo>
                  <a:cubicBezTo>
                    <a:pt x="75" y="198"/>
                    <a:pt x="75" y="198"/>
                    <a:pt x="75" y="198"/>
                  </a:cubicBezTo>
                  <a:cubicBezTo>
                    <a:pt x="75" y="197"/>
                    <a:pt x="74" y="197"/>
                    <a:pt x="74" y="197"/>
                  </a:cubicBezTo>
                  <a:cubicBezTo>
                    <a:pt x="73" y="198"/>
                    <a:pt x="73" y="198"/>
                    <a:pt x="73" y="199"/>
                  </a:cubicBezTo>
                  <a:lnTo>
                    <a:pt x="73" y="198"/>
                  </a:lnTo>
                  <a:close/>
                  <a:moveTo>
                    <a:pt x="68" y="197"/>
                  </a:moveTo>
                  <a:cubicBezTo>
                    <a:pt x="68" y="197"/>
                    <a:pt x="69" y="197"/>
                    <a:pt x="69" y="197"/>
                  </a:cubicBezTo>
                  <a:cubicBezTo>
                    <a:pt x="70" y="196"/>
                    <a:pt x="70" y="196"/>
                    <a:pt x="71" y="196"/>
                  </a:cubicBezTo>
                  <a:cubicBezTo>
                    <a:pt x="70" y="195"/>
                    <a:pt x="70" y="195"/>
                    <a:pt x="69" y="196"/>
                  </a:cubicBezTo>
                  <a:cubicBezTo>
                    <a:pt x="68" y="196"/>
                    <a:pt x="68" y="196"/>
                    <a:pt x="68" y="197"/>
                  </a:cubicBezTo>
                  <a:close/>
                  <a:moveTo>
                    <a:pt x="58" y="195"/>
                  </a:moveTo>
                  <a:cubicBezTo>
                    <a:pt x="58" y="195"/>
                    <a:pt x="58" y="196"/>
                    <a:pt x="59" y="196"/>
                  </a:cubicBezTo>
                  <a:cubicBezTo>
                    <a:pt x="59" y="196"/>
                    <a:pt x="60" y="196"/>
                    <a:pt x="60" y="196"/>
                  </a:cubicBezTo>
                  <a:cubicBezTo>
                    <a:pt x="60" y="195"/>
                    <a:pt x="60" y="195"/>
                    <a:pt x="60" y="195"/>
                  </a:cubicBezTo>
                  <a:cubicBezTo>
                    <a:pt x="60" y="194"/>
                    <a:pt x="60" y="194"/>
                    <a:pt x="59" y="194"/>
                  </a:cubicBezTo>
                  <a:cubicBezTo>
                    <a:pt x="59" y="194"/>
                    <a:pt x="58" y="195"/>
                    <a:pt x="58" y="195"/>
                  </a:cubicBezTo>
                  <a:close/>
                  <a:moveTo>
                    <a:pt x="71" y="184"/>
                  </a:moveTo>
                  <a:cubicBezTo>
                    <a:pt x="71" y="184"/>
                    <a:pt x="71" y="184"/>
                    <a:pt x="71" y="184"/>
                  </a:cubicBezTo>
                  <a:cubicBezTo>
                    <a:pt x="71" y="184"/>
                    <a:pt x="71" y="184"/>
                    <a:pt x="71" y="184"/>
                  </a:cubicBezTo>
                  <a:cubicBezTo>
                    <a:pt x="71" y="184"/>
                    <a:pt x="71" y="184"/>
                    <a:pt x="71" y="184"/>
                  </a:cubicBezTo>
                  <a:close/>
                  <a:moveTo>
                    <a:pt x="56" y="171"/>
                  </a:moveTo>
                  <a:cubicBezTo>
                    <a:pt x="56" y="171"/>
                    <a:pt x="56" y="171"/>
                    <a:pt x="57" y="171"/>
                  </a:cubicBezTo>
                  <a:cubicBezTo>
                    <a:pt x="58" y="171"/>
                    <a:pt x="58" y="170"/>
                    <a:pt x="57" y="170"/>
                  </a:cubicBezTo>
                  <a:cubicBezTo>
                    <a:pt x="57" y="170"/>
                    <a:pt x="57" y="170"/>
                    <a:pt x="57" y="170"/>
                  </a:cubicBezTo>
                  <a:cubicBezTo>
                    <a:pt x="56" y="170"/>
                    <a:pt x="56" y="170"/>
                    <a:pt x="56" y="170"/>
                  </a:cubicBezTo>
                  <a:cubicBezTo>
                    <a:pt x="56" y="170"/>
                    <a:pt x="56" y="170"/>
                    <a:pt x="56" y="171"/>
                  </a:cubicBezTo>
                  <a:close/>
                  <a:moveTo>
                    <a:pt x="68" y="168"/>
                  </a:moveTo>
                  <a:cubicBezTo>
                    <a:pt x="68" y="168"/>
                    <a:pt x="67" y="168"/>
                    <a:pt x="67" y="168"/>
                  </a:cubicBezTo>
                  <a:cubicBezTo>
                    <a:pt x="67" y="168"/>
                    <a:pt x="67" y="168"/>
                    <a:pt x="67" y="168"/>
                  </a:cubicBezTo>
                  <a:cubicBezTo>
                    <a:pt x="68" y="169"/>
                    <a:pt x="68" y="168"/>
                    <a:pt x="68" y="168"/>
                  </a:cubicBezTo>
                  <a:close/>
                  <a:moveTo>
                    <a:pt x="57" y="168"/>
                  </a:moveTo>
                  <a:cubicBezTo>
                    <a:pt x="57" y="168"/>
                    <a:pt x="58" y="168"/>
                    <a:pt x="58" y="168"/>
                  </a:cubicBezTo>
                  <a:cubicBezTo>
                    <a:pt x="59" y="168"/>
                    <a:pt x="59" y="168"/>
                    <a:pt x="59" y="167"/>
                  </a:cubicBezTo>
                  <a:cubicBezTo>
                    <a:pt x="58" y="167"/>
                    <a:pt x="58" y="167"/>
                    <a:pt x="58" y="168"/>
                  </a:cubicBezTo>
                  <a:cubicBezTo>
                    <a:pt x="58" y="168"/>
                    <a:pt x="57" y="168"/>
                    <a:pt x="57" y="168"/>
                  </a:cubicBezTo>
                  <a:close/>
                  <a:moveTo>
                    <a:pt x="62" y="168"/>
                  </a:moveTo>
                  <a:cubicBezTo>
                    <a:pt x="63" y="168"/>
                    <a:pt x="63" y="168"/>
                    <a:pt x="64" y="168"/>
                  </a:cubicBezTo>
                  <a:cubicBezTo>
                    <a:pt x="64" y="168"/>
                    <a:pt x="65" y="168"/>
                    <a:pt x="65" y="168"/>
                  </a:cubicBezTo>
                  <a:cubicBezTo>
                    <a:pt x="65" y="168"/>
                    <a:pt x="65" y="167"/>
                    <a:pt x="64" y="167"/>
                  </a:cubicBezTo>
                  <a:cubicBezTo>
                    <a:pt x="64" y="167"/>
                    <a:pt x="64" y="167"/>
                    <a:pt x="63" y="167"/>
                  </a:cubicBezTo>
                  <a:cubicBezTo>
                    <a:pt x="63" y="167"/>
                    <a:pt x="63" y="167"/>
                    <a:pt x="63" y="167"/>
                  </a:cubicBezTo>
                  <a:cubicBezTo>
                    <a:pt x="62" y="167"/>
                    <a:pt x="62" y="168"/>
                    <a:pt x="62" y="168"/>
                  </a:cubicBezTo>
                  <a:close/>
                  <a:moveTo>
                    <a:pt x="82" y="166"/>
                  </a:moveTo>
                  <a:cubicBezTo>
                    <a:pt x="82" y="167"/>
                    <a:pt x="82" y="167"/>
                    <a:pt x="82" y="167"/>
                  </a:cubicBezTo>
                  <a:cubicBezTo>
                    <a:pt x="82" y="167"/>
                    <a:pt x="83" y="167"/>
                    <a:pt x="83" y="167"/>
                  </a:cubicBezTo>
                  <a:cubicBezTo>
                    <a:pt x="83" y="166"/>
                    <a:pt x="83" y="166"/>
                    <a:pt x="82" y="166"/>
                  </a:cubicBezTo>
                  <a:cubicBezTo>
                    <a:pt x="82" y="166"/>
                    <a:pt x="82" y="166"/>
                    <a:pt x="82" y="166"/>
                  </a:cubicBezTo>
                  <a:close/>
                  <a:moveTo>
                    <a:pt x="62" y="165"/>
                  </a:moveTo>
                  <a:cubicBezTo>
                    <a:pt x="62" y="165"/>
                    <a:pt x="62" y="166"/>
                    <a:pt x="62" y="166"/>
                  </a:cubicBezTo>
                  <a:cubicBezTo>
                    <a:pt x="62" y="167"/>
                    <a:pt x="62" y="167"/>
                    <a:pt x="63" y="167"/>
                  </a:cubicBezTo>
                  <a:cubicBezTo>
                    <a:pt x="63" y="166"/>
                    <a:pt x="63" y="166"/>
                    <a:pt x="63" y="166"/>
                  </a:cubicBezTo>
                  <a:cubicBezTo>
                    <a:pt x="62" y="165"/>
                    <a:pt x="62" y="165"/>
                    <a:pt x="62" y="165"/>
                  </a:cubicBezTo>
                  <a:cubicBezTo>
                    <a:pt x="62" y="165"/>
                    <a:pt x="62" y="165"/>
                    <a:pt x="62" y="165"/>
                  </a:cubicBezTo>
                  <a:cubicBezTo>
                    <a:pt x="62" y="165"/>
                    <a:pt x="62" y="165"/>
                    <a:pt x="62" y="165"/>
                  </a:cubicBezTo>
                  <a:close/>
                  <a:moveTo>
                    <a:pt x="79" y="165"/>
                  </a:moveTo>
                  <a:cubicBezTo>
                    <a:pt x="79" y="165"/>
                    <a:pt x="79" y="165"/>
                    <a:pt x="80" y="165"/>
                  </a:cubicBezTo>
                  <a:cubicBezTo>
                    <a:pt x="80" y="165"/>
                    <a:pt x="80" y="165"/>
                    <a:pt x="80" y="165"/>
                  </a:cubicBezTo>
                  <a:cubicBezTo>
                    <a:pt x="80" y="165"/>
                    <a:pt x="80" y="165"/>
                    <a:pt x="79" y="165"/>
                  </a:cubicBezTo>
                  <a:close/>
                  <a:moveTo>
                    <a:pt x="50" y="165"/>
                  </a:moveTo>
                  <a:cubicBezTo>
                    <a:pt x="50" y="165"/>
                    <a:pt x="51" y="165"/>
                    <a:pt x="51" y="165"/>
                  </a:cubicBezTo>
                  <a:cubicBezTo>
                    <a:pt x="51" y="165"/>
                    <a:pt x="51" y="165"/>
                    <a:pt x="51" y="165"/>
                  </a:cubicBezTo>
                  <a:cubicBezTo>
                    <a:pt x="51" y="164"/>
                    <a:pt x="51" y="164"/>
                    <a:pt x="51" y="164"/>
                  </a:cubicBezTo>
                  <a:cubicBezTo>
                    <a:pt x="50" y="164"/>
                    <a:pt x="50" y="165"/>
                    <a:pt x="50" y="165"/>
                  </a:cubicBezTo>
                  <a:close/>
                  <a:moveTo>
                    <a:pt x="52" y="164"/>
                  </a:moveTo>
                  <a:cubicBezTo>
                    <a:pt x="52" y="165"/>
                    <a:pt x="53" y="165"/>
                    <a:pt x="53" y="165"/>
                  </a:cubicBezTo>
                  <a:cubicBezTo>
                    <a:pt x="54" y="164"/>
                    <a:pt x="54" y="164"/>
                    <a:pt x="53" y="164"/>
                  </a:cubicBezTo>
                  <a:cubicBezTo>
                    <a:pt x="53" y="164"/>
                    <a:pt x="53" y="163"/>
                    <a:pt x="53" y="164"/>
                  </a:cubicBezTo>
                  <a:cubicBezTo>
                    <a:pt x="53" y="164"/>
                    <a:pt x="52" y="164"/>
                    <a:pt x="52" y="164"/>
                  </a:cubicBezTo>
                  <a:close/>
                  <a:moveTo>
                    <a:pt x="46" y="166"/>
                  </a:moveTo>
                  <a:cubicBezTo>
                    <a:pt x="45" y="166"/>
                    <a:pt x="45" y="165"/>
                    <a:pt x="45" y="164"/>
                  </a:cubicBezTo>
                  <a:cubicBezTo>
                    <a:pt x="45" y="164"/>
                    <a:pt x="45" y="163"/>
                    <a:pt x="45" y="163"/>
                  </a:cubicBezTo>
                  <a:cubicBezTo>
                    <a:pt x="45" y="163"/>
                    <a:pt x="45" y="164"/>
                    <a:pt x="45" y="165"/>
                  </a:cubicBezTo>
                  <a:cubicBezTo>
                    <a:pt x="45" y="165"/>
                    <a:pt x="45" y="166"/>
                    <a:pt x="46" y="166"/>
                  </a:cubicBezTo>
                  <a:close/>
                  <a:moveTo>
                    <a:pt x="66" y="164"/>
                  </a:moveTo>
                  <a:cubicBezTo>
                    <a:pt x="66" y="165"/>
                    <a:pt x="67" y="165"/>
                    <a:pt x="67" y="164"/>
                  </a:cubicBezTo>
                  <a:cubicBezTo>
                    <a:pt x="67" y="164"/>
                    <a:pt x="68" y="164"/>
                    <a:pt x="68" y="164"/>
                  </a:cubicBezTo>
                  <a:cubicBezTo>
                    <a:pt x="68" y="163"/>
                    <a:pt x="67" y="163"/>
                    <a:pt x="66" y="163"/>
                  </a:cubicBezTo>
                  <a:cubicBezTo>
                    <a:pt x="66" y="163"/>
                    <a:pt x="66" y="164"/>
                    <a:pt x="66" y="164"/>
                  </a:cubicBezTo>
                  <a:close/>
                  <a:moveTo>
                    <a:pt x="63" y="165"/>
                  </a:moveTo>
                  <a:cubicBezTo>
                    <a:pt x="63" y="165"/>
                    <a:pt x="64"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3" y="162"/>
                    <a:pt x="62" y="163"/>
                  </a:cubicBezTo>
                  <a:cubicBezTo>
                    <a:pt x="62" y="163"/>
                    <a:pt x="62" y="164"/>
                    <a:pt x="63" y="165"/>
                  </a:cubicBezTo>
                  <a:close/>
                  <a:moveTo>
                    <a:pt x="69" y="163"/>
                  </a:moveTo>
                  <a:cubicBezTo>
                    <a:pt x="69" y="163"/>
                    <a:pt x="69" y="163"/>
                    <a:pt x="70" y="163"/>
                  </a:cubicBezTo>
                  <a:cubicBezTo>
                    <a:pt x="71" y="163"/>
                    <a:pt x="71" y="162"/>
                    <a:pt x="71" y="162"/>
                  </a:cubicBezTo>
                  <a:cubicBezTo>
                    <a:pt x="71" y="161"/>
                    <a:pt x="70" y="161"/>
                    <a:pt x="70" y="161"/>
                  </a:cubicBezTo>
                  <a:cubicBezTo>
                    <a:pt x="69" y="162"/>
                    <a:pt x="69" y="162"/>
                    <a:pt x="69" y="163"/>
                  </a:cubicBezTo>
                  <a:close/>
                  <a:moveTo>
                    <a:pt x="54" y="161"/>
                  </a:moveTo>
                  <a:cubicBezTo>
                    <a:pt x="54" y="161"/>
                    <a:pt x="54" y="162"/>
                    <a:pt x="54" y="162"/>
                  </a:cubicBezTo>
                  <a:cubicBezTo>
                    <a:pt x="55" y="162"/>
                    <a:pt x="55" y="162"/>
                    <a:pt x="56" y="162"/>
                  </a:cubicBezTo>
                  <a:cubicBezTo>
                    <a:pt x="56" y="163"/>
                    <a:pt x="56" y="163"/>
                    <a:pt x="56" y="163"/>
                  </a:cubicBezTo>
                  <a:cubicBezTo>
                    <a:pt x="56" y="163"/>
                    <a:pt x="56" y="163"/>
                    <a:pt x="56" y="163"/>
                  </a:cubicBezTo>
                  <a:cubicBezTo>
                    <a:pt x="57" y="163"/>
                    <a:pt x="57" y="163"/>
                    <a:pt x="57" y="163"/>
                  </a:cubicBezTo>
                  <a:cubicBezTo>
                    <a:pt x="57" y="163"/>
                    <a:pt x="57" y="163"/>
                    <a:pt x="57" y="163"/>
                  </a:cubicBezTo>
                  <a:cubicBezTo>
                    <a:pt x="57" y="163"/>
                    <a:pt x="58" y="162"/>
                    <a:pt x="58" y="162"/>
                  </a:cubicBezTo>
                  <a:cubicBezTo>
                    <a:pt x="57" y="162"/>
                    <a:pt x="57" y="162"/>
                    <a:pt x="57" y="162"/>
                  </a:cubicBezTo>
                  <a:cubicBezTo>
                    <a:pt x="56" y="162"/>
                    <a:pt x="56" y="161"/>
                    <a:pt x="56" y="161"/>
                  </a:cubicBezTo>
                  <a:cubicBezTo>
                    <a:pt x="56" y="161"/>
                    <a:pt x="55" y="161"/>
                    <a:pt x="55" y="161"/>
                  </a:cubicBezTo>
                  <a:cubicBezTo>
                    <a:pt x="55" y="161"/>
                    <a:pt x="54" y="161"/>
                    <a:pt x="54" y="161"/>
                  </a:cubicBezTo>
                  <a:close/>
                  <a:moveTo>
                    <a:pt x="47" y="160"/>
                  </a:moveTo>
                  <a:cubicBezTo>
                    <a:pt x="47" y="161"/>
                    <a:pt x="46" y="161"/>
                    <a:pt x="46" y="161"/>
                  </a:cubicBezTo>
                  <a:cubicBezTo>
                    <a:pt x="46" y="162"/>
                    <a:pt x="45" y="162"/>
                    <a:pt x="45" y="163"/>
                  </a:cubicBezTo>
                  <a:cubicBezTo>
                    <a:pt x="45" y="163"/>
                    <a:pt x="46" y="163"/>
                    <a:pt x="46" y="163"/>
                  </a:cubicBezTo>
                  <a:cubicBezTo>
                    <a:pt x="46" y="163"/>
                    <a:pt x="46" y="163"/>
                    <a:pt x="47" y="163"/>
                  </a:cubicBezTo>
                  <a:cubicBezTo>
                    <a:pt x="46" y="163"/>
                    <a:pt x="46" y="164"/>
                    <a:pt x="46" y="164"/>
                  </a:cubicBezTo>
                  <a:cubicBezTo>
                    <a:pt x="47" y="164"/>
                    <a:pt x="47" y="165"/>
                    <a:pt x="47" y="165"/>
                  </a:cubicBezTo>
                  <a:cubicBezTo>
                    <a:pt x="48" y="166"/>
                    <a:pt x="48" y="166"/>
                    <a:pt x="48" y="167"/>
                  </a:cubicBezTo>
                  <a:cubicBezTo>
                    <a:pt x="48" y="167"/>
                    <a:pt x="47" y="167"/>
                    <a:pt x="47" y="167"/>
                  </a:cubicBezTo>
                  <a:cubicBezTo>
                    <a:pt x="47" y="168"/>
                    <a:pt x="47" y="168"/>
                    <a:pt x="46" y="168"/>
                  </a:cubicBezTo>
                  <a:cubicBezTo>
                    <a:pt x="46" y="169"/>
                    <a:pt x="47" y="169"/>
                    <a:pt x="47" y="169"/>
                  </a:cubicBezTo>
                  <a:cubicBezTo>
                    <a:pt x="48" y="169"/>
                    <a:pt x="48" y="169"/>
                    <a:pt x="48" y="168"/>
                  </a:cubicBezTo>
                  <a:cubicBezTo>
                    <a:pt x="48" y="168"/>
                    <a:pt x="49" y="167"/>
                    <a:pt x="50" y="167"/>
                  </a:cubicBezTo>
                  <a:cubicBezTo>
                    <a:pt x="50" y="167"/>
                    <a:pt x="50" y="168"/>
                    <a:pt x="50" y="168"/>
                  </a:cubicBezTo>
                  <a:cubicBezTo>
                    <a:pt x="50" y="168"/>
                    <a:pt x="50" y="168"/>
                    <a:pt x="50" y="169"/>
                  </a:cubicBezTo>
                  <a:cubicBezTo>
                    <a:pt x="51" y="169"/>
                    <a:pt x="51" y="169"/>
                    <a:pt x="51" y="168"/>
                  </a:cubicBezTo>
                  <a:cubicBezTo>
                    <a:pt x="52" y="168"/>
                    <a:pt x="52" y="168"/>
                    <a:pt x="52" y="168"/>
                  </a:cubicBezTo>
                  <a:cubicBezTo>
                    <a:pt x="53" y="168"/>
                    <a:pt x="53" y="168"/>
                    <a:pt x="53" y="168"/>
                  </a:cubicBezTo>
                  <a:cubicBezTo>
                    <a:pt x="53" y="168"/>
                    <a:pt x="53" y="168"/>
                    <a:pt x="53" y="168"/>
                  </a:cubicBezTo>
                  <a:cubicBezTo>
                    <a:pt x="54" y="168"/>
                    <a:pt x="54" y="168"/>
                    <a:pt x="54" y="168"/>
                  </a:cubicBezTo>
                  <a:cubicBezTo>
                    <a:pt x="54" y="168"/>
                    <a:pt x="54" y="168"/>
                    <a:pt x="54" y="168"/>
                  </a:cubicBezTo>
                  <a:cubicBezTo>
                    <a:pt x="55" y="168"/>
                    <a:pt x="56" y="167"/>
                    <a:pt x="56" y="167"/>
                  </a:cubicBezTo>
                  <a:cubicBezTo>
                    <a:pt x="57" y="166"/>
                    <a:pt x="57" y="166"/>
                    <a:pt x="58" y="166"/>
                  </a:cubicBezTo>
                  <a:cubicBezTo>
                    <a:pt x="58" y="165"/>
                    <a:pt x="58" y="165"/>
                    <a:pt x="58" y="165"/>
                  </a:cubicBezTo>
                  <a:cubicBezTo>
                    <a:pt x="59" y="165"/>
                    <a:pt x="59" y="165"/>
                    <a:pt x="59" y="165"/>
                  </a:cubicBezTo>
                  <a:cubicBezTo>
                    <a:pt x="60" y="164"/>
                    <a:pt x="60" y="164"/>
                    <a:pt x="60" y="164"/>
                  </a:cubicBezTo>
                  <a:cubicBezTo>
                    <a:pt x="60" y="163"/>
                    <a:pt x="59" y="163"/>
                    <a:pt x="59" y="163"/>
                  </a:cubicBezTo>
                  <a:cubicBezTo>
                    <a:pt x="59" y="163"/>
                    <a:pt x="59" y="163"/>
                    <a:pt x="58" y="163"/>
                  </a:cubicBezTo>
                  <a:cubicBezTo>
                    <a:pt x="58" y="164"/>
                    <a:pt x="58" y="164"/>
                    <a:pt x="58" y="165"/>
                  </a:cubicBezTo>
                  <a:cubicBezTo>
                    <a:pt x="57" y="165"/>
                    <a:pt x="57" y="165"/>
                    <a:pt x="57" y="165"/>
                  </a:cubicBezTo>
                  <a:cubicBezTo>
                    <a:pt x="56" y="165"/>
                    <a:pt x="55" y="165"/>
                    <a:pt x="54" y="166"/>
                  </a:cubicBezTo>
                  <a:cubicBezTo>
                    <a:pt x="54" y="167"/>
                    <a:pt x="53" y="167"/>
                    <a:pt x="52" y="167"/>
                  </a:cubicBezTo>
                  <a:cubicBezTo>
                    <a:pt x="52" y="167"/>
                    <a:pt x="52" y="166"/>
                    <a:pt x="51" y="166"/>
                  </a:cubicBezTo>
                  <a:cubicBezTo>
                    <a:pt x="50" y="166"/>
                    <a:pt x="50" y="166"/>
                    <a:pt x="50" y="166"/>
                  </a:cubicBezTo>
                  <a:cubicBezTo>
                    <a:pt x="49" y="166"/>
                    <a:pt x="49" y="165"/>
                    <a:pt x="49" y="165"/>
                  </a:cubicBezTo>
                  <a:cubicBezTo>
                    <a:pt x="50" y="165"/>
                    <a:pt x="50" y="165"/>
                    <a:pt x="50" y="165"/>
                  </a:cubicBezTo>
                  <a:cubicBezTo>
                    <a:pt x="49" y="165"/>
                    <a:pt x="48" y="164"/>
                    <a:pt x="48" y="164"/>
                  </a:cubicBezTo>
                  <a:cubicBezTo>
                    <a:pt x="48" y="164"/>
                    <a:pt x="48" y="163"/>
                    <a:pt x="47" y="163"/>
                  </a:cubicBezTo>
                  <a:cubicBezTo>
                    <a:pt x="47" y="163"/>
                    <a:pt x="48" y="163"/>
                    <a:pt x="48" y="162"/>
                  </a:cubicBezTo>
                  <a:cubicBezTo>
                    <a:pt x="48" y="162"/>
                    <a:pt x="48" y="161"/>
                    <a:pt x="48" y="161"/>
                  </a:cubicBezTo>
                  <a:cubicBezTo>
                    <a:pt x="47" y="160"/>
                    <a:pt x="47" y="160"/>
                    <a:pt x="47" y="160"/>
                  </a:cubicBezTo>
                  <a:close/>
                  <a:moveTo>
                    <a:pt x="61" y="161"/>
                  </a:moveTo>
                  <a:lnTo>
                    <a:pt x="62" y="161"/>
                  </a:lnTo>
                  <a:cubicBezTo>
                    <a:pt x="62" y="160"/>
                    <a:pt x="61" y="160"/>
                    <a:pt x="61" y="160"/>
                  </a:cubicBezTo>
                  <a:cubicBezTo>
                    <a:pt x="61" y="160"/>
                    <a:pt x="61" y="160"/>
                    <a:pt x="61" y="160"/>
                  </a:cubicBezTo>
                  <a:cubicBezTo>
                    <a:pt x="61" y="160"/>
                    <a:pt x="61" y="160"/>
                    <a:pt x="61" y="161"/>
                  </a:cubicBezTo>
                  <a:close/>
                  <a:moveTo>
                    <a:pt x="68" y="160"/>
                  </a:moveTo>
                  <a:cubicBezTo>
                    <a:pt x="68" y="161"/>
                    <a:pt x="69" y="161"/>
                    <a:pt x="69" y="161"/>
                  </a:cubicBezTo>
                  <a:lnTo>
                    <a:pt x="70" y="161"/>
                  </a:lnTo>
                  <a:cubicBezTo>
                    <a:pt x="70" y="160"/>
                    <a:pt x="70" y="160"/>
                    <a:pt x="69" y="160"/>
                  </a:cubicBezTo>
                  <a:cubicBezTo>
                    <a:pt x="69" y="160"/>
                    <a:pt x="68" y="160"/>
                    <a:pt x="68" y="160"/>
                  </a:cubicBezTo>
                  <a:close/>
                  <a:moveTo>
                    <a:pt x="37" y="159"/>
                  </a:moveTo>
                  <a:cubicBezTo>
                    <a:pt x="37" y="159"/>
                    <a:pt x="37" y="159"/>
                    <a:pt x="37" y="160"/>
                  </a:cubicBezTo>
                  <a:cubicBezTo>
                    <a:pt x="38" y="160"/>
                    <a:pt x="38" y="160"/>
                    <a:pt x="38" y="160"/>
                  </a:cubicBezTo>
                  <a:cubicBezTo>
                    <a:pt x="38" y="159"/>
                    <a:pt x="38" y="159"/>
                    <a:pt x="38" y="159"/>
                  </a:cubicBezTo>
                  <a:cubicBezTo>
                    <a:pt x="38" y="159"/>
                    <a:pt x="38" y="159"/>
                    <a:pt x="38" y="159"/>
                  </a:cubicBezTo>
                  <a:cubicBezTo>
                    <a:pt x="38" y="158"/>
                    <a:pt x="38" y="158"/>
                    <a:pt x="37" y="159"/>
                  </a:cubicBezTo>
                  <a:close/>
                  <a:moveTo>
                    <a:pt x="53" y="159"/>
                  </a:moveTo>
                  <a:cubicBezTo>
                    <a:pt x="53" y="158"/>
                    <a:pt x="52" y="158"/>
                    <a:pt x="52" y="158"/>
                  </a:cubicBezTo>
                  <a:cubicBezTo>
                    <a:pt x="52" y="158"/>
                    <a:pt x="52" y="158"/>
                    <a:pt x="52" y="158"/>
                  </a:cubicBezTo>
                  <a:cubicBezTo>
                    <a:pt x="51" y="159"/>
                    <a:pt x="51" y="159"/>
                    <a:pt x="51" y="159"/>
                  </a:cubicBezTo>
                  <a:cubicBezTo>
                    <a:pt x="51" y="160"/>
                    <a:pt x="51" y="160"/>
                    <a:pt x="52" y="160"/>
                  </a:cubicBezTo>
                  <a:cubicBezTo>
                    <a:pt x="53" y="160"/>
                    <a:pt x="53" y="160"/>
                    <a:pt x="53" y="159"/>
                  </a:cubicBezTo>
                  <a:close/>
                  <a:moveTo>
                    <a:pt x="79" y="157"/>
                  </a:moveTo>
                  <a:cubicBezTo>
                    <a:pt x="79" y="157"/>
                    <a:pt x="80" y="157"/>
                    <a:pt x="80" y="157"/>
                  </a:cubicBezTo>
                  <a:cubicBezTo>
                    <a:pt x="79" y="157"/>
                    <a:pt x="79" y="157"/>
                    <a:pt x="79" y="157"/>
                  </a:cubicBezTo>
                  <a:lnTo>
                    <a:pt x="79" y="157"/>
                  </a:lnTo>
                  <a:close/>
                  <a:moveTo>
                    <a:pt x="66" y="157"/>
                  </a:moveTo>
                  <a:cubicBezTo>
                    <a:pt x="66" y="157"/>
                    <a:pt x="66" y="157"/>
                    <a:pt x="67" y="157"/>
                  </a:cubicBezTo>
                  <a:cubicBezTo>
                    <a:pt x="67" y="157"/>
                    <a:pt x="67" y="157"/>
                    <a:pt x="67" y="157"/>
                  </a:cubicBezTo>
                  <a:cubicBezTo>
                    <a:pt x="67" y="157"/>
                    <a:pt x="67" y="156"/>
                    <a:pt x="67" y="156"/>
                  </a:cubicBezTo>
                  <a:cubicBezTo>
                    <a:pt x="66" y="156"/>
                    <a:pt x="66" y="157"/>
                    <a:pt x="66" y="157"/>
                  </a:cubicBezTo>
                  <a:close/>
                  <a:moveTo>
                    <a:pt x="67" y="154"/>
                  </a:moveTo>
                  <a:cubicBezTo>
                    <a:pt x="67" y="154"/>
                    <a:pt x="67" y="154"/>
                    <a:pt x="68" y="154"/>
                  </a:cubicBezTo>
                  <a:cubicBezTo>
                    <a:pt x="68" y="154"/>
                    <a:pt x="68" y="154"/>
                    <a:pt x="68" y="154"/>
                  </a:cubicBezTo>
                  <a:cubicBezTo>
                    <a:pt x="67" y="154"/>
                    <a:pt x="67" y="154"/>
                    <a:pt x="67" y="154"/>
                  </a:cubicBezTo>
                  <a:lnTo>
                    <a:pt x="67" y="154"/>
                  </a:lnTo>
                  <a:close/>
                  <a:moveTo>
                    <a:pt x="67" y="159"/>
                  </a:moveTo>
                  <a:cubicBezTo>
                    <a:pt x="66" y="159"/>
                    <a:pt x="66" y="158"/>
                    <a:pt x="65" y="158"/>
                  </a:cubicBezTo>
                  <a:cubicBezTo>
                    <a:pt x="64" y="158"/>
                    <a:pt x="64" y="157"/>
                    <a:pt x="64" y="157"/>
                  </a:cubicBezTo>
                  <a:cubicBezTo>
                    <a:pt x="64" y="156"/>
                    <a:pt x="64" y="156"/>
                    <a:pt x="65" y="155"/>
                  </a:cubicBezTo>
                  <a:cubicBezTo>
                    <a:pt x="65" y="155"/>
                    <a:pt x="65" y="155"/>
                    <a:pt x="65" y="154"/>
                  </a:cubicBezTo>
                  <a:cubicBezTo>
                    <a:pt x="64" y="153"/>
                    <a:pt x="63" y="153"/>
                    <a:pt x="63" y="154"/>
                  </a:cubicBezTo>
                  <a:cubicBezTo>
                    <a:pt x="62" y="154"/>
                    <a:pt x="62" y="154"/>
                    <a:pt x="61" y="154"/>
                  </a:cubicBezTo>
                  <a:cubicBezTo>
                    <a:pt x="61" y="154"/>
                    <a:pt x="61" y="154"/>
                    <a:pt x="62" y="154"/>
                  </a:cubicBezTo>
                  <a:cubicBezTo>
                    <a:pt x="62" y="155"/>
                    <a:pt x="62" y="155"/>
                    <a:pt x="62" y="156"/>
                  </a:cubicBezTo>
                  <a:cubicBezTo>
                    <a:pt x="62" y="156"/>
                    <a:pt x="62" y="156"/>
                    <a:pt x="62" y="156"/>
                  </a:cubicBezTo>
                  <a:cubicBezTo>
                    <a:pt x="61" y="156"/>
                    <a:pt x="61" y="156"/>
                    <a:pt x="61" y="157"/>
                  </a:cubicBezTo>
                  <a:cubicBezTo>
                    <a:pt x="61" y="157"/>
                    <a:pt x="62" y="157"/>
                    <a:pt x="62" y="158"/>
                  </a:cubicBezTo>
                  <a:cubicBezTo>
                    <a:pt x="62" y="158"/>
                    <a:pt x="62" y="158"/>
                    <a:pt x="63" y="158"/>
                  </a:cubicBezTo>
                  <a:cubicBezTo>
                    <a:pt x="62" y="159"/>
                    <a:pt x="62" y="160"/>
                    <a:pt x="62" y="160"/>
                  </a:cubicBezTo>
                  <a:cubicBezTo>
                    <a:pt x="63" y="160"/>
                    <a:pt x="63" y="160"/>
                    <a:pt x="63" y="160"/>
                  </a:cubicBezTo>
                  <a:cubicBezTo>
                    <a:pt x="64" y="159"/>
                    <a:pt x="64" y="159"/>
                    <a:pt x="65" y="159"/>
                  </a:cubicBezTo>
                  <a:cubicBezTo>
                    <a:pt x="65" y="159"/>
                    <a:pt x="65" y="159"/>
                    <a:pt x="66" y="160"/>
                  </a:cubicBezTo>
                  <a:cubicBezTo>
                    <a:pt x="66" y="160"/>
                    <a:pt x="66" y="160"/>
                    <a:pt x="67" y="160"/>
                  </a:cubicBezTo>
                  <a:cubicBezTo>
                    <a:pt x="67" y="160"/>
                    <a:pt x="67" y="160"/>
                    <a:pt x="67" y="159"/>
                  </a:cubicBezTo>
                  <a:close/>
                  <a:moveTo>
                    <a:pt x="62" y="152"/>
                  </a:moveTo>
                  <a:cubicBezTo>
                    <a:pt x="62" y="153"/>
                    <a:pt x="63" y="153"/>
                    <a:pt x="63" y="153"/>
                  </a:cubicBezTo>
                  <a:cubicBezTo>
                    <a:pt x="64" y="153"/>
                    <a:pt x="64" y="153"/>
                    <a:pt x="65" y="152"/>
                  </a:cubicBezTo>
                  <a:cubicBezTo>
                    <a:pt x="64" y="152"/>
                    <a:pt x="64" y="151"/>
                    <a:pt x="63" y="151"/>
                  </a:cubicBezTo>
                  <a:cubicBezTo>
                    <a:pt x="62" y="151"/>
                    <a:pt x="62" y="152"/>
                    <a:pt x="62" y="152"/>
                  </a:cubicBezTo>
                  <a:close/>
                  <a:moveTo>
                    <a:pt x="65" y="151"/>
                  </a:moveTo>
                  <a:cubicBezTo>
                    <a:pt x="66" y="151"/>
                    <a:pt x="66" y="151"/>
                    <a:pt x="66" y="151"/>
                  </a:cubicBezTo>
                  <a:cubicBezTo>
                    <a:pt x="66" y="151"/>
                    <a:pt x="66" y="151"/>
                    <a:pt x="66" y="151"/>
                  </a:cubicBezTo>
                  <a:cubicBezTo>
                    <a:pt x="65" y="151"/>
                    <a:pt x="65" y="151"/>
                    <a:pt x="65" y="151"/>
                  </a:cubicBezTo>
                  <a:close/>
                  <a:moveTo>
                    <a:pt x="73" y="145"/>
                  </a:moveTo>
                  <a:cubicBezTo>
                    <a:pt x="74" y="145"/>
                    <a:pt x="75" y="145"/>
                    <a:pt x="75" y="144"/>
                  </a:cubicBezTo>
                  <a:cubicBezTo>
                    <a:pt x="76" y="144"/>
                    <a:pt x="76" y="143"/>
                    <a:pt x="75" y="143"/>
                  </a:cubicBezTo>
                  <a:cubicBezTo>
                    <a:pt x="74" y="143"/>
                    <a:pt x="74" y="143"/>
                    <a:pt x="74" y="143"/>
                  </a:cubicBezTo>
                  <a:cubicBezTo>
                    <a:pt x="73" y="144"/>
                    <a:pt x="73" y="144"/>
                    <a:pt x="73" y="145"/>
                  </a:cubicBezTo>
                  <a:close/>
                  <a:moveTo>
                    <a:pt x="68" y="144"/>
                  </a:moveTo>
                  <a:cubicBezTo>
                    <a:pt x="68" y="144"/>
                    <a:pt x="68" y="143"/>
                    <a:pt x="69" y="143"/>
                  </a:cubicBezTo>
                  <a:cubicBezTo>
                    <a:pt x="69" y="143"/>
                    <a:pt x="69" y="143"/>
                    <a:pt x="69" y="143"/>
                  </a:cubicBezTo>
                  <a:cubicBezTo>
                    <a:pt x="68" y="142"/>
                    <a:pt x="68" y="142"/>
                    <a:pt x="67" y="143"/>
                  </a:cubicBezTo>
                  <a:cubicBezTo>
                    <a:pt x="67" y="143"/>
                    <a:pt x="68" y="144"/>
                    <a:pt x="68" y="144"/>
                  </a:cubicBezTo>
                  <a:close/>
                  <a:moveTo>
                    <a:pt x="73" y="141"/>
                  </a:moveTo>
                  <a:cubicBezTo>
                    <a:pt x="72" y="141"/>
                    <a:pt x="72" y="140"/>
                    <a:pt x="72" y="140"/>
                  </a:cubicBezTo>
                  <a:cubicBezTo>
                    <a:pt x="72" y="141"/>
                    <a:pt x="71" y="141"/>
                    <a:pt x="71" y="141"/>
                  </a:cubicBezTo>
                  <a:cubicBezTo>
                    <a:pt x="71" y="141"/>
                    <a:pt x="71" y="142"/>
                    <a:pt x="71" y="142"/>
                  </a:cubicBezTo>
                  <a:cubicBezTo>
                    <a:pt x="71" y="142"/>
                    <a:pt x="71" y="143"/>
                    <a:pt x="71" y="143"/>
                  </a:cubicBezTo>
                  <a:cubicBezTo>
                    <a:pt x="73" y="143"/>
                    <a:pt x="73" y="142"/>
                    <a:pt x="73" y="141"/>
                  </a:cubicBezTo>
                  <a:close/>
                  <a:moveTo>
                    <a:pt x="72" y="140"/>
                  </a:moveTo>
                  <a:cubicBezTo>
                    <a:pt x="73" y="140"/>
                    <a:pt x="73" y="140"/>
                    <a:pt x="74" y="140"/>
                  </a:cubicBezTo>
                  <a:cubicBezTo>
                    <a:pt x="75" y="140"/>
                    <a:pt x="75" y="140"/>
                    <a:pt x="75" y="139"/>
                  </a:cubicBezTo>
                  <a:cubicBezTo>
                    <a:pt x="74" y="139"/>
                    <a:pt x="74" y="138"/>
                    <a:pt x="73" y="139"/>
                  </a:cubicBezTo>
                  <a:cubicBezTo>
                    <a:pt x="73" y="139"/>
                    <a:pt x="72" y="139"/>
                    <a:pt x="72" y="140"/>
                  </a:cubicBezTo>
                  <a:close/>
                  <a:moveTo>
                    <a:pt x="45" y="140"/>
                  </a:moveTo>
                  <a:cubicBezTo>
                    <a:pt x="45" y="139"/>
                    <a:pt x="45" y="139"/>
                    <a:pt x="44" y="139"/>
                  </a:cubicBezTo>
                  <a:cubicBezTo>
                    <a:pt x="44" y="138"/>
                    <a:pt x="44" y="138"/>
                    <a:pt x="43" y="138"/>
                  </a:cubicBezTo>
                  <a:cubicBezTo>
                    <a:pt x="43" y="139"/>
                    <a:pt x="43" y="139"/>
                    <a:pt x="44" y="140"/>
                  </a:cubicBezTo>
                  <a:cubicBezTo>
                    <a:pt x="44" y="140"/>
                    <a:pt x="45" y="140"/>
                    <a:pt x="45" y="140"/>
                  </a:cubicBezTo>
                  <a:close/>
                  <a:moveTo>
                    <a:pt x="69" y="141"/>
                  </a:moveTo>
                  <a:cubicBezTo>
                    <a:pt x="69" y="141"/>
                    <a:pt x="69" y="140"/>
                    <a:pt x="69" y="140"/>
                  </a:cubicBezTo>
                  <a:cubicBezTo>
                    <a:pt x="69" y="140"/>
                    <a:pt x="70" y="139"/>
                    <a:pt x="70" y="139"/>
                  </a:cubicBezTo>
                  <a:cubicBezTo>
                    <a:pt x="69" y="138"/>
                    <a:pt x="69" y="138"/>
                    <a:pt x="69" y="139"/>
                  </a:cubicBezTo>
                  <a:cubicBezTo>
                    <a:pt x="68" y="139"/>
                    <a:pt x="68" y="139"/>
                    <a:pt x="68" y="139"/>
                  </a:cubicBezTo>
                  <a:cubicBezTo>
                    <a:pt x="68" y="140"/>
                    <a:pt x="68" y="140"/>
                    <a:pt x="68" y="141"/>
                  </a:cubicBezTo>
                  <a:cubicBezTo>
                    <a:pt x="68" y="141"/>
                    <a:pt x="68" y="141"/>
                    <a:pt x="69" y="141"/>
                  </a:cubicBezTo>
                  <a:close/>
                  <a:moveTo>
                    <a:pt x="55" y="139"/>
                  </a:moveTo>
                  <a:cubicBezTo>
                    <a:pt x="55" y="139"/>
                    <a:pt x="55" y="140"/>
                    <a:pt x="56" y="141"/>
                  </a:cubicBezTo>
                  <a:cubicBezTo>
                    <a:pt x="56" y="141"/>
                    <a:pt x="56" y="142"/>
                    <a:pt x="56" y="142"/>
                  </a:cubicBezTo>
                  <a:cubicBezTo>
                    <a:pt x="57" y="142"/>
                    <a:pt x="57" y="142"/>
                    <a:pt x="57" y="141"/>
                  </a:cubicBezTo>
                  <a:cubicBezTo>
                    <a:pt x="57" y="141"/>
                    <a:pt x="57" y="141"/>
                    <a:pt x="57" y="141"/>
                  </a:cubicBezTo>
                  <a:cubicBezTo>
                    <a:pt x="58" y="141"/>
                    <a:pt x="58" y="140"/>
                    <a:pt x="58" y="140"/>
                  </a:cubicBezTo>
                  <a:cubicBezTo>
                    <a:pt x="58" y="140"/>
                    <a:pt x="59" y="140"/>
                    <a:pt x="59" y="140"/>
                  </a:cubicBezTo>
                  <a:cubicBezTo>
                    <a:pt x="59" y="140"/>
                    <a:pt x="59" y="140"/>
                    <a:pt x="59" y="139"/>
                  </a:cubicBezTo>
                  <a:cubicBezTo>
                    <a:pt x="59" y="139"/>
                    <a:pt x="59" y="139"/>
                    <a:pt x="59" y="139"/>
                  </a:cubicBezTo>
                  <a:cubicBezTo>
                    <a:pt x="58" y="138"/>
                    <a:pt x="58" y="138"/>
                    <a:pt x="57" y="138"/>
                  </a:cubicBezTo>
                  <a:cubicBezTo>
                    <a:pt x="56" y="138"/>
                    <a:pt x="55" y="138"/>
                    <a:pt x="55" y="139"/>
                  </a:cubicBezTo>
                  <a:close/>
                  <a:moveTo>
                    <a:pt x="61" y="139"/>
                  </a:moveTo>
                  <a:cubicBezTo>
                    <a:pt x="61" y="139"/>
                    <a:pt x="62" y="139"/>
                    <a:pt x="62" y="139"/>
                  </a:cubicBezTo>
                  <a:cubicBezTo>
                    <a:pt x="63" y="139"/>
                    <a:pt x="63" y="139"/>
                    <a:pt x="63" y="138"/>
                  </a:cubicBezTo>
                  <a:cubicBezTo>
                    <a:pt x="62" y="138"/>
                    <a:pt x="62" y="138"/>
                    <a:pt x="62" y="138"/>
                  </a:cubicBezTo>
                  <a:cubicBezTo>
                    <a:pt x="61" y="138"/>
                    <a:pt x="61" y="139"/>
                    <a:pt x="61" y="139"/>
                  </a:cubicBezTo>
                  <a:close/>
                  <a:moveTo>
                    <a:pt x="65" y="135"/>
                  </a:moveTo>
                  <a:cubicBezTo>
                    <a:pt x="65" y="136"/>
                    <a:pt x="65" y="136"/>
                    <a:pt x="66" y="137"/>
                  </a:cubicBezTo>
                  <a:cubicBezTo>
                    <a:pt x="66" y="137"/>
                    <a:pt x="67" y="137"/>
                    <a:pt x="67" y="138"/>
                  </a:cubicBezTo>
                  <a:cubicBezTo>
                    <a:pt x="67" y="137"/>
                    <a:pt x="67" y="137"/>
                    <a:pt x="67" y="137"/>
                  </a:cubicBezTo>
                  <a:cubicBezTo>
                    <a:pt x="67" y="137"/>
                    <a:pt x="67" y="136"/>
                    <a:pt x="67" y="136"/>
                  </a:cubicBezTo>
                  <a:cubicBezTo>
                    <a:pt x="67" y="136"/>
                    <a:pt x="66" y="135"/>
                    <a:pt x="66" y="135"/>
                  </a:cubicBezTo>
                  <a:cubicBezTo>
                    <a:pt x="66" y="135"/>
                    <a:pt x="65" y="135"/>
                    <a:pt x="65" y="135"/>
                  </a:cubicBezTo>
                  <a:close/>
                  <a:moveTo>
                    <a:pt x="68" y="135"/>
                  </a:moveTo>
                  <a:cubicBezTo>
                    <a:pt x="68" y="136"/>
                    <a:pt x="68" y="136"/>
                    <a:pt x="69" y="137"/>
                  </a:cubicBezTo>
                  <a:cubicBezTo>
                    <a:pt x="69" y="137"/>
                    <a:pt x="70" y="137"/>
                    <a:pt x="71" y="137"/>
                  </a:cubicBezTo>
                  <a:cubicBezTo>
                    <a:pt x="71" y="137"/>
                    <a:pt x="71" y="136"/>
                    <a:pt x="71" y="136"/>
                  </a:cubicBezTo>
                  <a:cubicBezTo>
                    <a:pt x="71" y="136"/>
                    <a:pt x="71" y="135"/>
                    <a:pt x="71" y="135"/>
                  </a:cubicBezTo>
                  <a:cubicBezTo>
                    <a:pt x="70" y="135"/>
                    <a:pt x="70" y="135"/>
                    <a:pt x="69" y="135"/>
                  </a:cubicBezTo>
                  <a:cubicBezTo>
                    <a:pt x="69" y="135"/>
                    <a:pt x="69" y="135"/>
                    <a:pt x="68" y="135"/>
                  </a:cubicBezTo>
                  <a:close/>
                  <a:moveTo>
                    <a:pt x="51" y="136"/>
                  </a:moveTo>
                  <a:cubicBezTo>
                    <a:pt x="51" y="136"/>
                    <a:pt x="52" y="137"/>
                    <a:pt x="52" y="136"/>
                  </a:cubicBezTo>
                  <a:cubicBezTo>
                    <a:pt x="52" y="136"/>
                    <a:pt x="53" y="136"/>
                    <a:pt x="53" y="136"/>
                  </a:cubicBezTo>
                  <a:cubicBezTo>
                    <a:pt x="53" y="135"/>
                    <a:pt x="53" y="135"/>
                    <a:pt x="53" y="135"/>
                  </a:cubicBezTo>
                  <a:cubicBezTo>
                    <a:pt x="52" y="134"/>
                    <a:pt x="52" y="134"/>
                    <a:pt x="52" y="134"/>
                  </a:cubicBezTo>
                  <a:cubicBezTo>
                    <a:pt x="52" y="135"/>
                    <a:pt x="52" y="135"/>
                    <a:pt x="51" y="135"/>
                  </a:cubicBezTo>
                  <a:cubicBezTo>
                    <a:pt x="51" y="135"/>
                    <a:pt x="51" y="136"/>
                    <a:pt x="51" y="136"/>
                  </a:cubicBezTo>
                  <a:close/>
                  <a:moveTo>
                    <a:pt x="63" y="133"/>
                  </a:moveTo>
                  <a:cubicBezTo>
                    <a:pt x="63" y="133"/>
                    <a:pt x="63" y="133"/>
                    <a:pt x="63" y="133"/>
                  </a:cubicBezTo>
                  <a:cubicBezTo>
                    <a:pt x="63" y="133"/>
                    <a:pt x="63" y="133"/>
                    <a:pt x="63" y="133"/>
                  </a:cubicBezTo>
                  <a:close/>
                  <a:moveTo>
                    <a:pt x="59" y="133"/>
                  </a:moveTo>
                  <a:cubicBezTo>
                    <a:pt x="59" y="133"/>
                    <a:pt x="59" y="134"/>
                    <a:pt x="59" y="134"/>
                  </a:cubicBezTo>
                  <a:cubicBezTo>
                    <a:pt x="59" y="135"/>
                    <a:pt x="59" y="135"/>
                    <a:pt x="59" y="135"/>
                  </a:cubicBezTo>
                  <a:cubicBezTo>
                    <a:pt x="58" y="135"/>
                    <a:pt x="58" y="135"/>
                    <a:pt x="57" y="136"/>
                  </a:cubicBezTo>
                  <a:cubicBezTo>
                    <a:pt x="57" y="136"/>
                    <a:pt x="56" y="136"/>
                    <a:pt x="56" y="136"/>
                  </a:cubicBezTo>
                  <a:cubicBezTo>
                    <a:pt x="57" y="137"/>
                    <a:pt x="57" y="137"/>
                    <a:pt x="58" y="137"/>
                  </a:cubicBezTo>
                  <a:cubicBezTo>
                    <a:pt x="59" y="137"/>
                    <a:pt x="59" y="136"/>
                    <a:pt x="59" y="135"/>
                  </a:cubicBezTo>
                  <a:cubicBezTo>
                    <a:pt x="60" y="134"/>
                    <a:pt x="60" y="134"/>
                    <a:pt x="60" y="133"/>
                  </a:cubicBezTo>
                  <a:cubicBezTo>
                    <a:pt x="60" y="133"/>
                    <a:pt x="60" y="133"/>
                    <a:pt x="60" y="133"/>
                  </a:cubicBezTo>
                  <a:cubicBezTo>
                    <a:pt x="59" y="133"/>
                    <a:pt x="59" y="133"/>
                    <a:pt x="59" y="133"/>
                  </a:cubicBezTo>
                  <a:close/>
                  <a:moveTo>
                    <a:pt x="56" y="133"/>
                  </a:moveTo>
                  <a:cubicBezTo>
                    <a:pt x="57" y="133"/>
                    <a:pt x="56" y="133"/>
                    <a:pt x="56" y="133"/>
                  </a:cubicBezTo>
                  <a:cubicBezTo>
                    <a:pt x="56" y="133"/>
                    <a:pt x="55" y="132"/>
                    <a:pt x="55" y="132"/>
                  </a:cubicBezTo>
                  <a:cubicBezTo>
                    <a:pt x="55" y="132"/>
                    <a:pt x="54" y="133"/>
                    <a:pt x="54" y="133"/>
                  </a:cubicBezTo>
                  <a:cubicBezTo>
                    <a:pt x="54" y="133"/>
                    <a:pt x="54" y="133"/>
                    <a:pt x="54" y="134"/>
                  </a:cubicBezTo>
                  <a:cubicBezTo>
                    <a:pt x="54" y="134"/>
                    <a:pt x="55" y="134"/>
                    <a:pt x="55" y="134"/>
                  </a:cubicBezTo>
                  <a:cubicBezTo>
                    <a:pt x="56" y="134"/>
                    <a:pt x="56" y="134"/>
                    <a:pt x="56" y="133"/>
                  </a:cubicBezTo>
                  <a:close/>
                  <a:moveTo>
                    <a:pt x="46" y="132"/>
                  </a:moveTo>
                  <a:cubicBezTo>
                    <a:pt x="46" y="132"/>
                    <a:pt x="47" y="132"/>
                    <a:pt x="47" y="132"/>
                  </a:cubicBezTo>
                  <a:cubicBezTo>
                    <a:pt x="47"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3" y="130"/>
                    <a:pt x="62" y="130"/>
                    <a:pt x="62" y="130"/>
                  </a:cubicBezTo>
                  <a:cubicBezTo>
                    <a:pt x="62" y="130"/>
                    <a:pt x="61" y="130"/>
                    <a:pt x="61" y="131"/>
                  </a:cubicBezTo>
                  <a:cubicBezTo>
                    <a:pt x="61" y="131"/>
                    <a:pt x="61" y="131"/>
                    <a:pt x="61" y="132"/>
                  </a:cubicBezTo>
                  <a:cubicBezTo>
                    <a:pt x="61" y="132"/>
                    <a:pt x="62" y="132"/>
                    <a:pt x="62" y="132"/>
                  </a:cubicBezTo>
                  <a:cubicBezTo>
                    <a:pt x="63" y="132"/>
                    <a:pt x="63" y="131"/>
                    <a:pt x="63" y="131"/>
                  </a:cubicBezTo>
                  <a:close/>
                  <a:moveTo>
                    <a:pt x="54" y="131"/>
                  </a:moveTo>
                  <a:cubicBezTo>
                    <a:pt x="55" y="131"/>
                    <a:pt x="55" y="131"/>
                    <a:pt x="56" y="131"/>
                  </a:cubicBezTo>
                  <a:cubicBezTo>
                    <a:pt x="56" y="130"/>
                    <a:pt x="56" y="130"/>
                    <a:pt x="56" y="129"/>
                  </a:cubicBezTo>
                  <a:cubicBezTo>
                    <a:pt x="55" y="130"/>
                    <a:pt x="54" y="130"/>
                    <a:pt x="54" y="131"/>
                  </a:cubicBezTo>
                  <a:close/>
                  <a:moveTo>
                    <a:pt x="80" y="131"/>
                  </a:moveTo>
                  <a:cubicBezTo>
                    <a:pt x="80" y="131"/>
                    <a:pt x="80" y="132"/>
                    <a:pt x="81" y="132"/>
                  </a:cubicBezTo>
                  <a:cubicBezTo>
                    <a:pt x="82" y="131"/>
                    <a:pt x="82" y="131"/>
                    <a:pt x="82" y="131"/>
                  </a:cubicBezTo>
                  <a:cubicBezTo>
                    <a:pt x="82" y="130"/>
                    <a:pt x="82" y="129"/>
                    <a:pt x="81" y="129"/>
                  </a:cubicBezTo>
                  <a:cubicBezTo>
                    <a:pt x="81" y="129"/>
                    <a:pt x="80" y="130"/>
                    <a:pt x="80" y="130"/>
                  </a:cubicBezTo>
                  <a:cubicBezTo>
                    <a:pt x="80" y="130"/>
                    <a:pt x="80" y="130"/>
                    <a:pt x="80" y="131"/>
                  </a:cubicBezTo>
                  <a:close/>
                  <a:moveTo>
                    <a:pt x="50" y="129"/>
                  </a:moveTo>
                  <a:cubicBezTo>
                    <a:pt x="50" y="129"/>
                    <a:pt x="51" y="129"/>
                    <a:pt x="51" y="129"/>
                  </a:cubicBezTo>
                  <a:cubicBezTo>
                    <a:pt x="51" y="129"/>
                    <a:pt x="51" y="129"/>
                    <a:pt x="51" y="129"/>
                  </a:cubicBezTo>
                  <a:cubicBezTo>
                    <a:pt x="51" y="128"/>
                    <a:pt x="51" y="128"/>
                    <a:pt x="50" y="128"/>
                  </a:cubicBezTo>
                  <a:cubicBezTo>
                    <a:pt x="50" y="129"/>
                    <a:pt x="50" y="129"/>
                    <a:pt x="50" y="129"/>
                  </a:cubicBezTo>
                  <a:close/>
                  <a:moveTo>
                    <a:pt x="46" y="129"/>
                  </a:moveTo>
                  <a:cubicBezTo>
                    <a:pt x="47" y="129"/>
                    <a:pt x="47" y="129"/>
                    <a:pt x="47" y="129"/>
                  </a:cubicBezTo>
                  <a:cubicBezTo>
                    <a:pt x="47" y="128"/>
                    <a:pt x="47" y="128"/>
                    <a:pt x="46" y="128"/>
                  </a:cubicBezTo>
                  <a:cubicBezTo>
                    <a:pt x="46" y="129"/>
                    <a:pt x="46" y="129"/>
                    <a:pt x="46" y="129"/>
                  </a:cubicBezTo>
                  <a:close/>
                  <a:moveTo>
                    <a:pt x="67" y="127"/>
                  </a:moveTo>
                  <a:cubicBezTo>
                    <a:pt x="67" y="127"/>
                    <a:pt x="67" y="127"/>
                    <a:pt x="67" y="128"/>
                  </a:cubicBezTo>
                  <a:cubicBezTo>
                    <a:pt x="67" y="128"/>
                    <a:pt x="67" y="128"/>
                    <a:pt x="67" y="129"/>
                  </a:cubicBezTo>
                  <a:cubicBezTo>
                    <a:pt x="67" y="129"/>
                    <a:pt x="67" y="129"/>
                    <a:pt x="68" y="129"/>
                  </a:cubicBezTo>
                  <a:cubicBezTo>
                    <a:pt x="68" y="129"/>
                    <a:pt x="68" y="128"/>
                    <a:pt x="68" y="128"/>
                  </a:cubicBezTo>
                  <a:cubicBezTo>
                    <a:pt x="68" y="128"/>
                    <a:pt x="68" y="128"/>
                    <a:pt x="68" y="127"/>
                  </a:cubicBezTo>
                  <a:cubicBezTo>
                    <a:pt x="68" y="127"/>
                    <a:pt x="67" y="127"/>
                    <a:pt x="67" y="127"/>
                  </a:cubicBezTo>
                  <a:close/>
                  <a:moveTo>
                    <a:pt x="63" y="128"/>
                  </a:moveTo>
                  <a:cubicBezTo>
                    <a:pt x="63" y="128"/>
                    <a:pt x="64" y="128"/>
                    <a:pt x="64" y="128"/>
                  </a:cubicBezTo>
                  <a:cubicBezTo>
                    <a:pt x="64" y="128"/>
                    <a:pt x="64" y="128"/>
                    <a:pt x="64" y="127"/>
                  </a:cubicBezTo>
                  <a:cubicBezTo>
                    <a:pt x="63" y="127"/>
                    <a:pt x="63" y="127"/>
                    <a:pt x="63" y="128"/>
                  </a:cubicBezTo>
                  <a:close/>
                  <a:moveTo>
                    <a:pt x="59" y="128"/>
                  </a:moveTo>
                  <a:cubicBezTo>
                    <a:pt x="59" y="128"/>
                    <a:pt x="60" y="128"/>
                    <a:pt x="60" y="128"/>
                  </a:cubicBezTo>
                  <a:cubicBezTo>
                    <a:pt x="60" y="128"/>
                    <a:pt x="60" y="127"/>
                    <a:pt x="60" y="127"/>
                  </a:cubicBezTo>
                  <a:cubicBezTo>
                    <a:pt x="60" y="127"/>
                    <a:pt x="59" y="127"/>
                    <a:pt x="59" y="127"/>
                  </a:cubicBezTo>
                  <a:cubicBezTo>
                    <a:pt x="59" y="127"/>
                    <a:pt x="59" y="127"/>
                    <a:pt x="59" y="127"/>
                  </a:cubicBezTo>
                  <a:cubicBezTo>
                    <a:pt x="59" y="127"/>
                    <a:pt x="59" y="128"/>
                    <a:pt x="59" y="128"/>
                  </a:cubicBezTo>
                  <a:close/>
                  <a:moveTo>
                    <a:pt x="48" y="127"/>
                  </a:moveTo>
                  <a:cubicBezTo>
                    <a:pt x="48" y="127"/>
                    <a:pt x="49" y="127"/>
                    <a:pt x="49" y="127"/>
                  </a:cubicBezTo>
                  <a:cubicBezTo>
                    <a:pt x="50" y="127"/>
                    <a:pt x="50" y="126"/>
                    <a:pt x="50" y="126"/>
                  </a:cubicBezTo>
                  <a:cubicBezTo>
                    <a:pt x="50" y="126"/>
                    <a:pt x="49" y="126"/>
                    <a:pt x="49" y="126"/>
                  </a:cubicBezTo>
                  <a:cubicBezTo>
                    <a:pt x="48" y="126"/>
                    <a:pt x="48" y="126"/>
                    <a:pt x="48" y="126"/>
                  </a:cubicBezTo>
                  <a:lnTo>
                    <a:pt x="48" y="127"/>
                  </a:lnTo>
                  <a:close/>
                  <a:moveTo>
                    <a:pt x="34" y="125"/>
                  </a:moveTo>
                  <a:cubicBezTo>
                    <a:pt x="34" y="125"/>
                    <a:pt x="34" y="125"/>
                    <a:pt x="34" y="125"/>
                  </a:cubicBezTo>
                  <a:cubicBezTo>
                    <a:pt x="34" y="125"/>
                    <a:pt x="34" y="125"/>
                    <a:pt x="34" y="125"/>
                  </a:cubicBezTo>
                  <a:cubicBezTo>
                    <a:pt x="34" y="125"/>
                    <a:pt x="34" y="125"/>
                    <a:pt x="34" y="125"/>
                  </a:cubicBezTo>
                  <a:close/>
                  <a:moveTo>
                    <a:pt x="63" y="125"/>
                  </a:moveTo>
                  <a:cubicBezTo>
                    <a:pt x="63" y="125"/>
                    <a:pt x="63" y="125"/>
                    <a:pt x="64" y="125"/>
                  </a:cubicBezTo>
                  <a:cubicBezTo>
                    <a:pt x="64" y="125"/>
                    <a:pt x="64" y="125"/>
                    <a:pt x="64" y="125"/>
                  </a:cubicBezTo>
                  <a:cubicBezTo>
                    <a:pt x="63" y="124"/>
                    <a:pt x="63" y="125"/>
                    <a:pt x="63" y="125"/>
                  </a:cubicBezTo>
                  <a:close/>
                  <a:moveTo>
                    <a:pt x="58" y="125"/>
                  </a:moveTo>
                  <a:cubicBezTo>
                    <a:pt x="58" y="125"/>
                    <a:pt x="58" y="125"/>
                    <a:pt x="58" y="125"/>
                  </a:cubicBezTo>
                  <a:cubicBezTo>
                    <a:pt x="58" y="124"/>
                    <a:pt x="58" y="124"/>
                    <a:pt x="57" y="124"/>
                  </a:cubicBezTo>
                  <a:cubicBezTo>
                    <a:pt x="57" y="125"/>
                    <a:pt x="57" y="125"/>
                    <a:pt x="58" y="125"/>
                  </a:cubicBezTo>
                  <a:close/>
                  <a:moveTo>
                    <a:pt x="41" y="125"/>
                  </a:moveTo>
                  <a:cubicBezTo>
                    <a:pt x="41" y="124"/>
                    <a:pt x="41" y="124"/>
                    <a:pt x="41" y="124"/>
                  </a:cubicBezTo>
                  <a:cubicBezTo>
                    <a:pt x="40" y="124"/>
                    <a:pt x="39" y="125"/>
                    <a:pt x="39" y="125"/>
                  </a:cubicBezTo>
                  <a:cubicBezTo>
                    <a:pt x="39" y="126"/>
                    <a:pt x="39" y="126"/>
                    <a:pt x="39" y="126"/>
                  </a:cubicBezTo>
                  <a:cubicBezTo>
                    <a:pt x="39" y="126"/>
                    <a:pt x="39" y="127"/>
                    <a:pt x="39" y="127"/>
                  </a:cubicBezTo>
                  <a:cubicBezTo>
                    <a:pt x="40" y="127"/>
                    <a:pt x="40" y="127"/>
                    <a:pt x="40" y="127"/>
                  </a:cubicBezTo>
                  <a:cubicBezTo>
                    <a:pt x="41" y="127"/>
                    <a:pt x="41" y="127"/>
                    <a:pt x="40" y="127"/>
                  </a:cubicBezTo>
                  <a:cubicBezTo>
                    <a:pt x="40" y="126"/>
                    <a:pt x="40" y="126"/>
                    <a:pt x="40" y="126"/>
                  </a:cubicBezTo>
                  <a:cubicBezTo>
                    <a:pt x="40" y="126"/>
                    <a:pt x="41" y="126"/>
                    <a:pt x="41" y="126"/>
                  </a:cubicBezTo>
                  <a:cubicBezTo>
                    <a:pt x="41" y="126"/>
                    <a:pt x="41" y="125"/>
                    <a:pt x="41" y="125"/>
                  </a:cubicBezTo>
                  <a:close/>
                  <a:moveTo>
                    <a:pt x="65" y="124"/>
                  </a:moveTo>
                  <a:cubicBezTo>
                    <a:pt x="65" y="124"/>
                    <a:pt x="65" y="125"/>
                    <a:pt x="66" y="125"/>
                  </a:cubicBezTo>
                  <a:cubicBezTo>
                    <a:pt x="67" y="125"/>
                    <a:pt x="68" y="125"/>
                    <a:pt x="68" y="124"/>
                  </a:cubicBezTo>
                  <a:cubicBezTo>
                    <a:pt x="67" y="124"/>
                    <a:pt x="67" y="124"/>
                    <a:pt x="66" y="124"/>
                  </a:cubicBezTo>
                  <a:cubicBezTo>
                    <a:pt x="65" y="124"/>
                    <a:pt x="65" y="124"/>
                    <a:pt x="65" y="124"/>
                  </a:cubicBezTo>
                  <a:close/>
                  <a:moveTo>
                    <a:pt x="73" y="124"/>
                  </a:moveTo>
                  <a:cubicBezTo>
                    <a:pt x="73" y="124"/>
                    <a:pt x="74" y="124"/>
                    <a:pt x="74" y="124"/>
                  </a:cubicBezTo>
                  <a:cubicBezTo>
                    <a:pt x="74" y="124"/>
                    <a:pt x="74" y="124"/>
                    <a:pt x="74" y="124"/>
                  </a:cubicBezTo>
                  <a:cubicBezTo>
                    <a:pt x="75" y="124"/>
                    <a:pt x="74" y="123"/>
                    <a:pt x="74" y="123"/>
                  </a:cubicBezTo>
                  <a:cubicBezTo>
                    <a:pt x="74" y="123"/>
                    <a:pt x="74" y="123"/>
                    <a:pt x="73" y="123"/>
                  </a:cubicBezTo>
                  <a:lnTo>
                    <a:pt x="73" y="124"/>
                  </a:lnTo>
                  <a:close/>
                  <a:moveTo>
                    <a:pt x="46" y="122"/>
                  </a:moveTo>
                  <a:cubicBezTo>
                    <a:pt x="46" y="123"/>
                    <a:pt x="46" y="124"/>
                    <a:pt x="47" y="124"/>
                  </a:cubicBezTo>
                  <a:cubicBezTo>
                    <a:pt x="47" y="125"/>
                    <a:pt x="48" y="125"/>
                    <a:pt x="48" y="125"/>
                  </a:cubicBezTo>
                  <a:cubicBezTo>
                    <a:pt x="48" y="124"/>
                    <a:pt x="48" y="124"/>
                    <a:pt x="48" y="123"/>
                  </a:cubicBezTo>
                  <a:cubicBezTo>
                    <a:pt x="48" y="123"/>
                    <a:pt x="48" y="123"/>
                    <a:pt x="48" y="122"/>
                  </a:cubicBezTo>
                  <a:cubicBezTo>
                    <a:pt x="47" y="122"/>
                    <a:pt x="47" y="122"/>
                    <a:pt x="46" y="122"/>
                  </a:cubicBezTo>
                  <a:close/>
                  <a:moveTo>
                    <a:pt x="60" y="122"/>
                  </a:moveTo>
                  <a:cubicBezTo>
                    <a:pt x="60" y="123"/>
                    <a:pt x="60" y="123"/>
                    <a:pt x="61" y="123"/>
                  </a:cubicBezTo>
                  <a:cubicBezTo>
                    <a:pt x="61" y="123"/>
                    <a:pt x="62" y="123"/>
                    <a:pt x="62" y="123"/>
                  </a:cubicBezTo>
                  <a:cubicBezTo>
                    <a:pt x="62" y="122"/>
                    <a:pt x="61" y="122"/>
                    <a:pt x="61" y="122"/>
                  </a:cubicBezTo>
                  <a:cubicBezTo>
                    <a:pt x="60" y="122"/>
                    <a:pt x="60" y="122"/>
                    <a:pt x="60" y="122"/>
                  </a:cubicBezTo>
                  <a:close/>
                  <a:moveTo>
                    <a:pt x="52" y="122"/>
                  </a:moveTo>
                  <a:cubicBezTo>
                    <a:pt x="52" y="122"/>
                    <a:pt x="51" y="122"/>
                    <a:pt x="51" y="122"/>
                  </a:cubicBezTo>
                  <a:cubicBezTo>
                    <a:pt x="51" y="122"/>
                    <a:pt x="51" y="122"/>
                    <a:pt x="51" y="122"/>
                  </a:cubicBezTo>
                  <a:cubicBezTo>
                    <a:pt x="51" y="123"/>
                    <a:pt x="51" y="123"/>
                    <a:pt x="51" y="123"/>
                  </a:cubicBezTo>
                  <a:cubicBezTo>
                    <a:pt x="52" y="123"/>
                    <a:pt x="52" y="123"/>
                    <a:pt x="52" y="123"/>
                  </a:cubicBezTo>
                  <a:cubicBezTo>
                    <a:pt x="52" y="124"/>
                    <a:pt x="52" y="124"/>
                    <a:pt x="52" y="124"/>
                  </a:cubicBezTo>
                  <a:cubicBezTo>
                    <a:pt x="52" y="124"/>
                    <a:pt x="51" y="124"/>
                    <a:pt x="51" y="125"/>
                  </a:cubicBezTo>
                  <a:cubicBezTo>
                    <a:pt x="51" y="125"/>
                    <a:pt x="50" y="125"/>
                    <a:pt x="50" y="125"/>
                  </a:cubicBezTo>
                  <a:cubicBezTo>
                    <a:pt x="50" y="126"/>
                    <a:pt x="51" y="126"/>
                    <a:pt x="51" y="126"/>
                  </a:cubicBezTo>
                  <a:cubicBezTo>
                    <a:pt x="52" y="126"/>
                    <a:pt x="52" y="126"/>
                    <a:pt x="53" y="126"/>
                  </a:cubicBezTo>
                  <a:cubicBezTo>
                    <a:pt x="53" y="125"/>
                    <a:pt x="53" y="124"/>
                    <a:pt x="54" y="123"/>
                  </a:cubicBezTo>
                  <a:cubicBezTo>
                    <a:pt x="54" y="124"/>
                    <a:pt x="55" y="124"/>
                    <a:pt x="55" y="124"/>
                  </a:cubicBezTo>
                  <a:cubicBezTo>
                    <a:pt x="56" y="124"/>
                    <a:pt x="56" y="124"/>
                    <a:pt x="57" y="123"/>
                  </a:cubicBezTo>
                  <a:cubicBezTo>
                    <a:pt x="56" y="123"/>
                    <a:pt x="56" y="122"/>
                    <a:pt x="56" y="122"/>
                  </a:cubicBezTo>
                  <a:cubicBezTo>
                    <a:pt x="56" y="122"/>
                    <a:pt x="55" y="121"/>
                    <a:pt x="55" y="121"/>
                  </a:cubicBezTo>
                  <a:cubicBezTo>
                    <a:pt x="54" y="121"/>
                    <a:pt x="54" y="121"/>
                    <a:pt x="53" y="121"/>
                  </a:cubicBezTo>
                  <a:cubicBezTo>
                    <a:pt x="53" y="121"/>
                    <a:pt x="52" y="121"/>
                    <a:pt x="52" y="122"/>
                  </a:cubicBezTo>
                  <a:close/>
                  <a:moveTo>
                    <a:pt x="69" y="121"/>
                  </a:moveTo>
                  <a:cubicBezTo>
                    <a:pt x="68" y="122"/>
                    <a:pt x="69" y="122"/>
                    <a:pt x="70" y="122"/>
                  </a:cubicBezTo>
                  <a:cubicBezTo>
                    <a:pt x="70" y="122"/>
                    <a:pt x="70" y="121"/>
                    <a:pt x="70" y="121"/>
                  </a:cubicBezTo>
                  <a:cubicBezTo>
                    <a:pt x="69" y="121"/>
                    <a:pt x="69" y="121"/>
                    <a:pt x="69" y="121"/>
                  </a:cubicBezTo>
                  <a:close/>
                  <a:moveTo>
                    <a:pt x="86" y="123"/>
                  </a:moveTo>
                  <a:cubicBezTo>
                    <a:pt x="86" y="123"/>
                    <a:pt x="86" y="123"/>
                    <a:pt x="86" y="123"/>
                  </a:cubicBezTo>
                  <a:cubicBezTo>
                    <a:pt x="87" y="122"/>
                    <a:pt x="87" y="122"/>
                    <a:pt x="87" y="122"/>
                  </a:cubicBezTo>
                  <a:cubicBezTo>
                    <a:pt x="86" y="121"/>
                    <a:pt x="86" y="121"/>
                    <a:pt x="86" y="121"/>
                  </a:cubicBezTo>
                  <a:cubicBezTo>
                    <a:pt x="86" y="121"/>
                    <a:pt x="85" y="120"/>
                    <a:pt x="85" y="121"/>
                  </a:cubicBezTo>
                  <a:cubicBezTo>
                    <a:pt x="84" y="121"/>
                    <a:pt x="84" y="121"/>
                    <a:pt x="84" y="122"/>
                  </a:cubicBezTo>
                  <a:cubicBezTo>
                    <a:pt x="85" y="123"/>
                    <a:pt x="85" y="123"/>
                    <a:pt x="86" y="123"/>
                  </a:cubicBezTo>
                  <a:close/>
                  <a:moveTo>
                    <a:pt x="68" y="119"/>
                  </a:moveTo>
                  <a:cubicBezTo>
                    <a:pt x="69" y="119"/>
                    <a:pt x="69" y="119"/>
                    <a:pt x="69" y="119"/>
                  </a:cubicBezTo>
                  <a:cubicBezTo>
                    <a:pt x="69" y="119"/>
                    <a:pt x="69" y="119"/>
                    <a:pt x="69" y="118"/>
                  </a:cubicBezTo>
                  <a:cubicBezTo>
                    <a:pt x="69" y="118"/>
                    <a:pt x="68" y="119"/>
                    <a:pt x="68" y="119"/>
                  </a:cubicBezTo>
                  <a:close/>
                  <a:moveTo>
                    <a:pt x="68" y="119"/>
                  </a:moveTo>
                  <a:cubicBezTo>
                    <a:pt x="68" y="118"/>
                    <a:pt x="68" y="118"/>
                    <a:pt x="67" y="118"/>
                  </a:cubicBezTo>
                  <a:cubicBezTo>
                    <a:pt x="67" y="118"/>
                    <a:pt x="67" y="118"/>
                    <a:pt x="68" y="119"/>
                  </a:cubicBezTo>
                  <a:cubicBezTo>
                    <a:pt x="68" y="119"/>
                    <a:pt x="68" y="119"/>
                    <a:pt x="68" y="119"/>
                  </a:cubicBezTo>
                  <a:close/>
                  <a:moveTo>
                    <a:pt x="42" y="119"/>
                  </a:moveTo>
                  <a:cubicBezTo>
                    <a:pt x="42" y="119"/>
                    <a:pt x="43" y="119"/>
                    <a:pt x="43" y="119"/>
                  </a:cubicBezTo>
                  <a:cubicBezTo>
                    <a:pt x="43" y="119"/>
                    <a:pt x="44" y="119"/>
                    <a:pt x="44" y="119"/>
                  </a:cubicBezTo>
                  <a:cubicBezTo>
                    <a:pt x="44" y="118"/>
                    <a:pt x="44" y="118"/>
                    <a:pt x="43" y="118"/>
                  </a:cubicBezTo>
                  <a:cubicBezTo>
                    <a:pt x="42" y="118"/>
                    <a:pt x="42" y="118"/>
                    <a:pt x="42" y="119"/>
                  </a:cubicBezTo>
                  <a:close/>
                  <a:moveTo>
                    <a:pt x="52" y="119"/>
                  </a:moveTo>
                  <a:cubicBezTo>
                    <a:pt x="51" y="119"/>
                    <a:pt x="51" y="119"/>
                    <a:pt x="50" y="119"/>
                  </a:cubicBezTo>
                  <a:cubicBezTo>
                    <a:pt x="50" y="119"/>
                    <a:pt x="50" y="119"/>
                    <a:pt x="50" y="119"/>
                  </a:cubicBezTo>
                  <a:cubicBezTo>
                    <a:pt x="49" y="119"/>
                    <a:pt x="49" y="118"/>
                    <a:pt x="49" y="118"/>
                  </a:cubicBezTo>
                  <a:cubicBezTo>
                    <a:pt x="48" y="118"/>
                    <a:pt x="48" y="119"/>
                    <a:pt x="48" y="119"/>
                  </a:cubicBezTo>
                  <a:cubicBezTo>
                    <a:pt x="48" y="119"/>
                    <a:pt x="48" y="119"/>
                    <a:pt x="48" y="120"/>
                  </a:cubicBezTo>
                  <a:cubicBezTo>
                    <a:pt x="49" y="120"/>
                    <a:pt x="49" y="120"/>
                    <a:pt x="49" y="120"/>
                  </a:cubicBezTo>
                  <a:cubicBezTo>
                    <a:pt x="49" y="121"/>
                    <a:pt x="49" y="121"/>
                    <a:pt x="49" y="121"/>
                  </a:cubicBezTo>
                  <a:cubicBezTo>
                    <a:pt x="50" y="121"/>
                    <a:pt x="50" y="121"/>
                    <a:pt x="51" y="121"/>
                  </a:cubicBezTo>
                  <a:cubicBezTo>
                    <a:pt x="51" y="121"/>
                    <a:pt x="51" y="121"/>
                    <a:pt x="52" y="121"/>
                  </a:cubicBezTo>
                  <a:cubicBezTo>
                    <a:pt x="52" y="120"/>
                    <a:pt x="53" y="120"/>
                    <a:pt x="53" y="120"/>
                  </a:cubicBezTo>
                  <a:cubicBezTo>
                    <a:pt x="53" y="119"/>
                    <a:pt x="53" y="119"/>
                    <a:pt x="54" y="119"/>
                  </a:cubicBezTo>
                  <a:cubicBezTo>
                    <a:pt x="54" y="118"/>
                    <a:pt x="53" y="118"/>
                    <a:pt x="53" y="118"/>
                  </a:cubicBezTo>
                  <a:lnTo>
                    <a:pt x="52" y="119"/>
                  </a:lnTo>
                  <a:close/>
                  <a:moveTo>
                    <a:pt x="61" y="119"/>
                  </a:moveTo>
                  <a:cubicBezTo>
                    <a:pt x="61" y="119"/>
                    <a:pt x="62" y="119"/>
                    <a:pt x="62" y="119"/>
                  </a:cubicBezTo>
                  <a:cubicBezTo>
                    <a:pt x="63" y="119"/>
                    <a:pt x="63" y="118"/>
                    <a:pt x="63" y="118"/>
                  </a:cubicBezTo>
                  <a:cubicBezTo>
                    <a:pt x="63" y="117"/>
                    <a:pt x="63" y="117"/>
                    <a:pt x="63" y="117"/>
                  </a:cubicBezTo>
                  <a:cubicBezTo>
                    <a:pt x="62" y="117"/>
                    <a:pt x="62" y="117"/>
                    <a:pt x="62" y="117"/>
                  </a:cubicBezTo>
                  <a:cubicBezTo>
                    <a:pt x="61" y="117"/>
                    <a:pt x="61" y="117"/>
                    <a:pt x="61" y="118"/>
                  </a:cubicBezTo>
                  <a:cubicBezTo>
                    <a:pt x="61" y="118"/>
                    <a:pt x="61" y="118"/>
                    <a:pt x="61" y="119"/>
                  </a:cubicBezTo>
                  <a:close/>
                  <a:moveTo>
                    <a:pt x="72" y="118"/>
                  </a:moveTo>
                  <a:cubicBezTo>
                    <a:pt x="72" y="118"/>
                    <a:pt x="72" y="118"/>
                    <a:pt x="72" y="118"/>
                  </a:cubicBezTo>
                  <a:cubicBezTo>
                    <a:pt x="73" y="118"/>
                    <a:pt x="74" y="118"/>
                    <a:pt x="74" y="118"/>
                  </a:cubicBezTo>
                  <a:cubicBezTo>
                    <a:pt x="74" y="117"/>
                    <a:pt x="74" y="117"/>
                    <a:pt x="73" y="117"/>
                  </a:cubicBezTo>
                  <a:cubicBezTo>
                    <a:pt x="72" y="116"/>
                    <a:pt x="72" y="117"/>
                    <a:pt x="72" y="118"/>
                  </a:cubicBezTo>
                  <a:close/>
                  <a:moveTo>
                    <a:pt x="48" y="114"/>
                  </a:moveTo>
                  <a:cubicBezTo>
                    <a:pt x="48" y="115"/>
                    <a:pt x="48" y="116"/>
                    <a:pt x="47" y="116"/>
                  </a:cubicBezTo>
                  <a:cubicBezTo>
                    <a:pt x="47" y="116"/>
                    <a:pt x="46" y="117"/>
                    <a:pt x="47" y="118"/>
                  </a:cubicBezTo>
                  <a:cubicBezTo>
                    <a:pt x="47" y="118"/>
                    <a:pt x="47" y="117"/>
                    <a:pt x="48" y="117"/>
                  </a:cubicBezTo>
                  <a:cubicBezTo>
                    <a:pt x="49" y="116"/>
                    <a:pt x="49" y="116"/>
                    <a:pt x="50" y="117"/>
                  </a:cubicBezTo>
                  <a:cubicBezTo>
                    <a:pt x="51" y="116"/>
                    <a:pt x="51" y="116"/>
                    <a:pt x="51" y="116"/>
                  </a:cubicBezTo>
                  <a:cubicBezTo>
                    <a:pt x="51" y="116"/>
                    <a:pt x="51" y="115"/>
                    <a:pt x="50" y="115"/>
                  </a:cubicBezTo>
                  <a:cubicBezTo>
                    <a:pt x="50" y="115"/>
                    <a:pt x="50" y="114"/>
                    <a:pt x="49" y="114"/>
                  </a:cubicBezTo>
                  <a:cubicBezTo>
                    <a:pt x="49" y="114"/>
                    <a:pt x="48" y="114"/>
                    <a:pt x="48" y="114"/>
                  </a:cubicBezTo>
                  <a:close/>
                  <a:moveTo>
                    <a:pt x="63" y="114"/>
                  </a:moveTo>
                  <a:cubicBezTo>
                    <a:pt x="62" y="114"/>
                    <a:pt x="62" y="113"/>
                    <a:pt x="62" y="113"/>
                  </a:cubicBezTo>
                  <a:cubicBezTo>
                    <a:pt x="61" y="113"/>
                    <a:pt x="61" y="113"/>
                    <a:pt x="61" y="114"/>
                  </a:cubicBezTo>
                  <a:cubicBezTo>
                    <a:pt x="61" y="114"/>
                    <a:pt x="61" y="114"/>
                    <a:pt x="61" y="114"/>
                  </a:cubicBezTo>
                  <a:cubicBezTo>
                    <a:pt x="62" y="114"/>
                    <a:pt x="62" y="115"/>
                    <a:pt x="62" y="115"/>
                  </a:cubicBezTo>
                  <a:cubicBezTo>
                    <a:pt x="62" y="115"/>
                    <a:pt x="62" y="115"/>
                    <a:pt x="62" y="115"/>
                  </a:cubicBezTo>
                  <a:cubicBezTo>
                    <a:pt x="63" y="115"/>
                    <a:pt x="63" y="114"/>
                    <a:pt x="63" y="114"/>
                  </a:cubicBezTo>
                  <a:close/>
                  <a:moveTo>
                    <a:pt x="54" y="113"/>
                  </a:moveTo>
                  <a:cubicBezTo>
                    <a:pt x="54" y="114"/>
                    <a:pt x="54" y="114"/>
                    <a:pt x="55" y="114"/>
                  </a:cubicBezTo>
                  <a:cubicBezTo>
                    <a:pt x="55" y="114"/>
                    <a:pt x="55" y="114"/>
                    <a:pt x="55" y="113"/>
                  </a:cubicBezTo>
                  <a:cubicBezTo>
                    <a:pt x="55" y="113"/>
                    <a:pt x="55" y="113"/>
                    <a:pt x="54" y="113"/>
                  </a:cubicBezTo>
                  <a:cubicBezTo>
                    <a:pt x="54" y="113"/>
                    <a:pt x="54" y="113"/>
                    <a:pt x="54" y="113"/>
                  </a:cubicBezTo>
                  <a:close/>
                  <a:moveTo>
                    <a:pt x="51" y="113"/>
                  </a:moveTo>
                  <a:cubicBezTo>
                    <a:pt x="51" y="113"/>
                    <a:pt x="51" y="113"/>
                    <a:pt x="52" y="113"/>
                  </a:cubicBezTo>
                  <a:cubicBezTo>
                    <a:pt x="52" y="113"/>
                    <a:pt x="52" y="113"/>
                    <a:pt x="52" y="113"/>
                  </a:cubicBezTo>
                  <a:cubicBezTo>
                    <a:pt x="51" y="112"/>
                    <a:pt x="51" y="112"/>
                    <a:pt x="51" y="113"/>
                  </a:cubicBezTo>
                  <a:close/>
                  <a:moveTo>
                    <a:pt x="47" y="113"/>
                  </a:moveTo>
                  <a:cubicBezTo>
                    <a:pt x="47" y="112"/>
                    <a:pt x="46" y="111"/>
                    <a:pt x="46" y="111"/>
                  </a:cubicBezTo>
                  <a:cubicBezTo>
                    <a:pt x="45" y="111"/>
                    <a:pt x="45" y="111"/>
                    <a:pt x="45" y="111"/>
                  </a:cubicBezTo>
                  <a:cubicBezTo>
                    <a:pt x="45" y="112"/>
                    <a:pt x="45" y="112"/>
                    <a:pt x="45" y="113"/>
                  </a:cubicBezTo>
                  <a:cubicBezTo>
                    <a:pt x="45" y="113"/>
                    <a:pt x="45" y="113"/>
                    <a:pt x="45" y="113"/>
                  </a:cubicBezTo>
                  <a:cubicBezTo>
                    <a:pt x="46" y="114"/>
                    <a:pt x="46" y="114"/>
                    <a:pt x="47" y="113"/>
                  </a:cubicBezTo>
                  <a:close/>
                  <a:moveTo>
                    <a:pt x="49" y="109"/>
                  </a:moveTo>
                  <a:cubicBezTo>
                    <a:pt x="49" y="110"/>
                    <a:pt x="49" y="110"/>
                    <a:pt x="50" y="110"/>
                  </a:cubicBezTo>
                  <a:cubicBezTo>
                    <a:pt x="50" y="111"/>
                    <a:pt x="51" y="111"/>
                    <a:pt x="52" y="111"/>
                  </a:cubicBezTo>
                  <a:cubicBezTo>
                    <a:pt x="52" y="111"/>
                    <a:pt x="52" y="111"/>
                    <a:pt x="53" y="112"/>
                  </a:cubicBezTo>
                  <a:cubicBezTo>
                    <a:pt x="53" y="112"/>
                    <a:pt x="54" y="112"/>
                    <a:pt x="54" y="112"/>
                  </a:cubicBezTo>
                  <a:cubicBezTo>
                    <a:pt x="55" y="111"/>
                    <a:pt x="55" y="111"/>
                    <a:pt x="55" y="110"/>
                  </a:cubicBezTo>
                  <a:cubicBezTo>
                    <a:pt x="55" y="110"/>
                    <a:pt x="54" y="109"/>
                    <a:pt x="54" y="109"/>
                  </a:cubicBezTo>
                  <a:cubicBezTo>
                    <a:pt x="53" y="109"/>
                    <a:pt x="52" y="109"/>
                    <a:pt x="52" y="109"/>
                  </a:cubicBezTo>
                  <a:cubicBezTo>
                    <a:pt x="51" y="109"/>
                    <a:pt x="50" y="109"/>
                    <a:pt x="49" y="109"/>
                  </a:cubicBezTo>
                  <a:close/>
                  <a:moveTo>
                    <a:pt x="45" y="109"/>
                  </a:moveTo>
                  <a:cubicBezTo>
                    <a:pt x="45" y="109"/>
                    <a:pt x="46" y="109"/>
                    <a:pt x="46" y="109"/>
                  </a:cubicBezTo>
                  <a:cubicBezTo>
                    <a:pt x="46" y="109"/>
                    <a:pt x="46" y="108"/>
                    <a:pt x="46" y="108"/>
                  </a:cubicBezTo>
                  <a:cubicBezTo>
                    <a:pt x="46" y="108"/>
                    <a:pt x="46" y="108"/>
                    <a:pt x="46" y="108"/>
                  </a:cubicBezTo>
                  <a:cubicBezTo>
                    <a:pt x="46" y="108"/>
                    <a:pt x="46" y="108"/>
                    <a:pt x="46" y="108"/>
                  </a:cubicBezTo>
                  <a:lnTo>
                    <a:pt x="45" y="109"/>
                  </a:lnTo>
                  <a:close/>
                  <a:moveTo>
                    <a:pt x="60" y="107"/>
                  </a:moveTo>
                  <a:cubicBezTo>
                    <a:pt x="60" y="108"/>
                    <a:pt x="60" y="108"/>
                    <a:pt x="61" y="108"/>
                  </a:cubicBezTo>
                  <a:cubicBezTo>
                    <a:pt x="61" y="109"/>
                    <a:pt x="62" y="108"/>
                    <a:pt x="62" y="107"/>
                  </a:cubicBezTo>
                  <a:cubicBezTo>
                    <a:pt x="61" y="106"/>
                    <a:pt x="61" y="106"/>
                    <a:pt x="60" y="107"/>
                  </a:cubicBezTo>
                  <a:close/>
                  <a:moveTo>
                    <a:pt x="64" y="107"/>
                  </a:moveTo>
                  <a:cubicBezTo>
                    <a:pt x="64" y="108"/>
                    <a:pt x="64" y="108"/>
                    <a:pt x="65" y="108"/>
                  </a:cubicBezTo>
                  <a:cubicBezTo>
                    <a:pt x="66" y="108"/>
                    <a:pt x="66" y="108"/>
                    <a:pt x="66" y="108"/>
                  </a:cubicBezTo>
                  <a:cubicBezTo>
                    <a:pt x="66" y="107"/>
                    <a:pt x="66" y="107"/>
                    <a:pt x="66" y="106"/>
                  </a:cubicBezTo>
                  <a:cubicBezTo>
                    <a:pt x="66" y="106"/>
                    <a:pt x="66" y="106"/>
                    <a:pt x="65" y="106"/>
                  </a:cubicBezTo>
                  <a:cubicBezTo>
                    <a:pt x="65" y="106"/>
                    <a:pt x="65" y="106"/>
                    <a:pt x="64" y="106"/>
                  </a:cubicBezTo>
                  <a:cubicBezTo>
                    <a:pt x="64" y="106"/>
                    <a:pt x="64" y="107"/>
                    <a:pt x="64" y="107"/>
                  </a:cubicBezTo>
                  <a:close/>
                  <a:moveTo>
                    <a:pt x="48" y="106"/>
                  </a:moveTo>
                  <a:cubicBezTo>
                    <a:pt x="48" y="106"/>
                    <a:pt x="49" y="106"/>
                    <a:pt x="49" y="106"/>
                  </a:cubicBezTo>
                  <a:cubicBezTo>
                    <a:pt x="48" y="106"/>
                    <a:pt x="48" y="106"/>
                    <a:pt x="48" y="106"/>
                  </a:cubicBezTo>
                  <a:cubicBezTo>
                    <a:pt x="48" y="106"/>
                    <a:pt x="48" y="106"/>
                    <a:pt x="48" y="106"/>
                  </a:cubicBezTo>
                  <a:close/>
                  <a:moveTo>
                    <a:pt x="57" y="106"/>
                  </a:moveTo>
                  <a:cubicBezTo>
                    <a:pt x="57" y="106"/>
                    <a:pt x="57" y="107"/>
                    <a:pt x="58" y="107"/>
                  </a:cubicBezTo>
                  <a:cubicBezTo>
                    <a:pt x="58" y="107"/>
                    <a:pt x="58" y="107"/>
                    <a:pt x="59" y="107"/>
                  </a:cubicBezTo>
                  <a:cubicBezTo>
                    <a:pt x="59" y="106"/>
                    <a:pt x="59" y="106"/>
                    <a:pt x="58" y="106"/>
                  </a:cubicBezTo>
                  <a:cubicBezTo>
                    <a:pt x="58" y="106"/>
                    <a:pt x="57" y="106"/>
                    <a:pt x="57" y="105"/>
                  </a:cubicBezTo>
                  <a:cubicBezTo>
                    <a:pt x="57" y="106"/>
                    <a:pt x="57" y="106"/>
                    <a:pt x="57" y="106"/>
                  </a:cubicBezTo>
                  <a:cubicBezTo>
                    <a:pt x="57" y="106"/>
                    <a:pt x="57" y="106"/>
                    <a:pt x="57" y="106"/>
                  </a:cubicBezTo>
                  <a:close/>
                  <a:moveTo>
                    <a:pt x="70" y="107"/>
                  </a:moveTo>
                  <a:cubicBezTo>
                    <a:pt x="70" y="106"/>
                    <a:pt x="70" y="106"/>
                    <a:pt x="70" y="105"/>
                  </a:cubicBezTo>
                  <a:cubicBezTo>
                    <a:pt x="69" y="105"/>
                    <a:pt x="69" y="105"/>
                    <a:pt x="69" y="106"/>
                  </a:cubicBezTo>
                  <a:cubicBezTo>
                    <a:pt x="69" y="107"/>
                    <a:pt x="69" y="107"/>
                    <a:pt x="70" y="107"/>
                  </a:cubicBezTo>
                  <a:close/>
                  <a:moveTo>
                    <a:pt x="54" y="105"/>
                  </a:moveTo>
                  <a:lnTo>
                    <a:pt x="55" y="105"/>
                  </a:lnTo>
                  <a:cubicBezTo>
                    <a:pt x="55" y="105"/>
                    <a:pt x="55" y="105"/>
                    <a:pt x="55" y="104"/>
                  </a:cubicBezTo>
                  <a:cubicBezTo>
                    <a:pt x="55" y="104"/>
                    <a:pt x="55" y="104"/>
                    <a:pt x="54" y="104"/>
                  </a:cubicBezTo>
                  <a:cubicBezTo>
                    <a:pt x="54" y="104"/>
                    <a:pt x="54" y="104"/>
                    <a:pt x="54" y="105"/>
                  </a:cubicBezTo>
                  <a:close/>
                  <a:moveTo>
                    <a:pt x="37" y="104"/>
                  </a:moveTo>
                  <a:cubicBezTo>
                    <a:pt x="37" y="104"/>
                    <a:pt x="38" y="104"/>
                    <a:pt x="38" y="104"/>
                  </a:cubicBezTo>
                  <a:cubicBezTo>
                    <a:pt x="38" y="103"/>
                    <a:pt x="37" y="103"/>
                    <a:pt x="37" y="103"/>
                  </a:cubicBezTo>
                  <a:cubicBezTo>
                    <a:pt x="37" y="103"/>
                    <a:pt x="37" y="104"/>
                    <a:pt x="37" y="104"/>
                  </a:cubicBezTo>
                  <a:cubicBezTo>
                    <a:pt x="37" y="104"/>
                    <a:pt x="37" y="104"/>
                    <a:pt x="37" y="104"/>
                  </a:cubicBezTo>
                  <a:close/>
                  <a:moveTo>
                    <a:pt x="54" y="103"/>
                  </a:moveTo>
                  <a:cubicBezTo>
                    <a:pt x="54" y="103"/>
                    <a:pt x="54" y="103"/>
                    <a:pt x="54" y="103"/>
                  </a:cubicBezTo>
                  <a:cubicBezTo>
                    <a:pt x="54" y="103"/>
                    <a:pt x="54" y="102"/>
                    <a:pt x="54" y="102"/>
                  </a:cubicBezTo>
                  <a:cubicBezTo>
                    <a:pt x="54" y="102"/>
                    <a:pt x="53" y="102"/>
                    <a:pt x="53" y="102"/>
                  </a:cubicBezTo>
                  <a:cubicBezTo>
                    <a:pt x="53" y="102"/>
                    <a:pt x="53" y="102"/>
                    <a:pt x="53" y="103"/>
                  </a:cubicBezTo>
                  <a:cubicBezTo>
                    <a:pt x="53" y="103"/>
                    <a:pt x="53" y="103"/>
                    <a:pt x="53" y="103"/>
                  </a:cubicBezTo>
                  <a:cubicBezTo>
                    <a:pt x="53" y="103"/>
                    <a:pt x="53" y="103"/>
                    <a:pt x="54" y="103"/>
                  </a:cubicBezTo>
                  <a:close/>
                  <a:moveTo>
                    <a:pt x="61" y="103"/>
                  </a:moveTo>
                  <a:cubicBezTo>
                    <a:pt x="61" y="103"/>
                    <a:pt x="61" y="103"/>
                    <a:pt x="62" y="103"/>
                  </a:cubicBezTo>
                  <a:cubicBezTo>
                    <a:pt x="62" y="103"/>
                    <a:pt x="62" y="103"/>
                    <a:pt x="63" y="103"/>
                  </a:cubicBezTo>
                  <a:cubicBezTo>
                    <a:pt x="63" y="102"/>
                    <a:pt x="63" y="102"/>
                    <a:pt x="63" y="102"/>
                  </a:cubicBezTo>
                  <a:cubicBezTo>
                    <a:pt x="62" y="102"/>
                    <a:pt x="62" y="102"/>
                    <a:pt x="61" y="102"/>
                  </a:cubicBezTo>
                  <a:cubicBezTo>
                    <a:pt x="61" y="102"/>
                    <a:pt x="61" y="102"/>
                    <a:pt x="61" y="103"/>
                  </a:cubicBezTo>
                  <a:close/>
                  <a:moveTo>
                    <a:pt x="58" y="102"/>
                  </a:moveTo>
                  <a:cubicBezTo>
                    <a:pt x="58" y="102"/>
                    <a:pt x="58" y="102"/>
                    <a:pt x="58" y="102"/>
                  </a:cubicBezTo>
                  <a:cubicBezTo>
                    <a:pt x="58" y="101"/>
                    <a:pt x="58" y="101"/>
                    <a:pt x="58" y="101"/>
                  </a:cubicBezTo>
                  <a:lnTo>
                    <a:pt x="58" y="101"/>
                  </a:lnTo>
                  <a:cubicBezTo>
                    <a:pt x="58" y="101"/>
                    <a:pt x="58" y="102"/>
                    <a:pt x="58" y="102"/>
                  </a:cubicBezTo>
                  <a:close/>
                  <a:moveTo>
                    <a:pt x="82" y="104"/>
                  </a:moveTo>
                  <a:cubicBezTo>
                    <a:pt x="82" y="102"/>
                    <a:pt x="81" y="102"/>
                    <a:pt x="80" y="101"/>
                  </a:cubicBezTo>
                  <a:cubicBezTo>
                    <a:pt x="79" y="101"/>
                    <a:pt x="78" y="100"/>
                    <a:pt x="77" y="101"/>
                  </a:cubicBezTo>
                  <a:cubicBezTo>
                    <a:pt x="76" y="101"/>
                    <a:pt x="76" y="101"/>
                    <a:pt x="76" y="102"/>
                  </a:cubicBezTo>
                  <a:cubicBezTo>
                    <a:pt x="75" y="102"/>
                    <a:pt x="75" y="103"/>
                    <a:pt x="74" y="103"/>
                  </a:cubicBezTo>
                  <a:cubicBezTo>
                    <a:pt x="74" y="104"/>
                    <a:pt x="74" y="105"/>
                    <a:pt x="74" y="105"/>
                  </a:cubicBezTo>
                  <a:cubicBezTo>
                    <a:pt x="75" y="106"/>
                    <a:pt x="75" y="106"/>
                    <a:pt x="76" y="106"/>
                  </a:cubicBezTo>
                  <a:cubicBezTo>
                    <a:pt x="76" y="107"/>
                    <a:pt x="77" y="107"/>
                    <a:pt x="77" y="107"/>
                  </a:cubicBezTo>
                  <a:cubicBezTo>
                    <a:pt x="78" y="107"/>
                    <a:pt x="78" y="107"/>
                    <a:pt x="79" y="108"/>
                  </a:cubicBezTo>
                  <a:cubicBezTo>
                    <a:pt x="79" y="107"/>
                    <a:pt x="80" y="107"/>
                    <a:pt x="81" y="106"/>
                  </a:cubicBezTo>
                  <a:cubicBezTo>
                    <a:pt x="82" y="106"/>
                    <a:pt x="82" y="105"/>
                    <a:pt x="82" y="104"/>
                  </a:cubicBezTo>
                  <a:close/>
                  <a:moveTo>
                    <a:pt x="45" y="101"/>
                  </a:moveTo>
                  <a:cubicBezTo>
                    <a:pt x="45" y="101"/>
                    <a:pt x="44" y="102"/>
                    <a:pt x="44" y="102"/>
                  </a:cubicBezTo>
                  <a:cubicBezTo>
                    <a:pt x="44" y="103"/>
                    <a:pt x="44" y="104"/>
                    <a:pt x="44" y="105"/>
                  </a:cubicBezTo>
                  <a:cubicBezTo>
                    <a:pt x="44" y="105"/>
                    <a:pt x="44" y="105"/>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7"/>
                    <a:pt x="42" y="107"/>
                  </a:cubicBezTo>
                  <a:cubicBezTo>
                    <a:pt x="43" y="106"/>
                    <a:pt x="44" y="106"/>
                    <a:pt x="44" y="106"/>
                  </a:cubicBezTo>
                  <a:cubicBezTo>
                    <a:pt x="45" y="106"/>
                    <a:pt x="46" y="106"/>
                    <a:pt x="46" y="106"/>
                  </a:cubicBezTo>
                  <a:cubicBezTo>
                    <a:pt x="46" y="106"/>
                    <a:pt x="46" y="105"/>
                    <a:pt x="46" y="104"/>
                  </a:cubicBezTo>
                  <a:cubicBezTo>
                    <a:pt x="45" y="104"/>
                    <a:pt x="45" y="103"/>
                    <a:pt x="46" y="103"/>
                  </a:cubicBezTo>
                  <a:cubicBezTo>
                    <a:pt x="46" y="103"/>
                    <a:pt x="46" y="103"/>
                    <a:pt x="46" y="103"/>
                  </a:cubicBezTo>
                  <a:cubicBezTo>
                    <a:pt x="46" y="103"/>
                    <a:pt x="46" y="104"/>
                    <a:pt x="47" y="104"/>
                  </a:cubicBezTo>
                  <a:cubicBezTo>
                    <a:pt x="47" y="104"/>
                    <a:pt x="47" y="104"/>
                    <a:pt x="47" y="104"/>
                  </a:cubicBezTo>
                  <a:cubicBezTo>
                    <a:pt x="48" y="104"/>
                    <a:pt x="48" y="104"/>
                    <a:pt x="48" y="103"/>
                  </a:cubicBezTo>
                  <a:cubicBezTo>
                    <a:pt x="48" y="103"/>
                    <a:pt x="47" y="103"/>
                    <a:pt x="47" y="102"/>
                  </a:cubicBezTo>
                  <a:cubicBezTo>
                    <a:pt x="47" y="102"/>
                    <a:pt x="47" y="101"/>
                    <a:pt x="47" y="101"/>
                  </a:cubicBezTo>
                  <a:cubicBezTo>
                    <a:pt x="46" y="101"/>
                    <a:pt x="45" y="101"/>
                    <a:pt x="45" y="101"/>
                  </a:cubicBezTo>
                  <a:close/>
                  <a:moveTo>
                    <a:pt x="54" y="102"/>
                  </a:moveTo>
                  <a:cubicBezTo>
                    <a:pt x="55" y="102"/>
                    <a:pt x="55" y="101"/>
                    <a:pt x="56" y="101"/>
                  </a:cubicBezTo>
                  <a:cubicBezTo>
                    <a:pt x="56" y="100"/>
                    <a:pt x="55" y="100"/>
                    <a:pt x="55" y="100"/>
                  </a:cubicBezTo>
                  <a:cubicBezTo>
                    <a:pt x="54" y="101"/>
                    <a:pt x="54" y="101"/>
                    <a:pt x="54" y="102"/>
                  </a:cubicBezTo>
                  <a:close/>
                  <a:moveTo>
                    <a:pt x="43" y="98"/>
                  </a:moveTo>
                  <a:cubicBezTo>
                    <a:pt x="43" y="98"/>
                    <a:pt x="43" y="98"/>
                    <a:pt x="43" y="98"/>
                  </a:cubicBezTo>
                  <a:cubicBezTo>
                    <a:pt x="44" y="98"/>
                    <a:pt x="44" y="97"/>
                    <a:pt x="44" y="97"/>
                  </a:cubicBezTo>
                  <a:cubicBezTo>
                    <a:pt x="43" y="97"/>
                    <a:pt x="43" y="97"/>
                    <a:pt x="43" y="97"/>
                  </a:cubicBezTo>
                  <a:cubicBezTo>
                    <a:pt x="43" y="97"/>
                    <a:pt x="42" y="98"/>
                    <a:pt x="43" y="98"/>
                  </a:cubicBezTo>
                  <a:close/>
                  <a:moveTo>
                    <a:pt x="38" y="98"/>
                  </a:moveTo>
                  <a:cubicBezTo>
                    <a:pt x="39" y="98"/>
                    <a:pt x="40" y="98"/>
                    <a:pt x="41" y="98"/>
                  </a:cubicBezTo>
                  <a:cubicBezTo>
                    <a:pt x="41" y="98"/>
                    <a:pt x="41" y="97"/>
                    <a:pt x="41" y="96"/>
                  </a:cubicBezTo>
                  <a:cubicBezTo>
                    <a:pt x="40" y="96"/>
                    <a:pt x="40" y="97"/>
                    <a:pt x="39" y="97"/>
                  </a:cubicBezTo>
                  <a:cubicBezTo>
                    <a:pt x="39" y="97"/>
                    <a:pt x="39" y="98"/>
                    <a:pt x="38" y="98"/>
                  </a:cubicBezTo>
                  <a:close/>
                  <a:moveTo>
                    <a:pt x="53" y="96"/>
                  </a:moveTo>
                  <a:cubicBezTo>
                    <a:pt x="53" y="96"/>
                    <a:pt x="53" y="96"/>
                    <a:pt x="52" y="96"/>
                  </a:cubicBezTo>
                  <a:cubicBezTo>
                    <a:pt x="52" y="96"/>
                    <a:pt x="52" y="96"/>
                    <a:pt x="52" y="96"/>
                  </a:cubicBezTo>
                  <a:cubicBezTo>
                    <a:pt x="52" y="97"/>
                    <a:pt x="52" y="97"/>
                    <a:pt x="52" y="97"/>
                  </a:cubicBezTo>
                  <a:cubicBezTo>
                    <a:pt x="52" y="97"/>
                    <a:pt x="53" y="98"/>
                    <a:pt x="53" y="98"/>
                  </a:cubicBezTo>
                  <a:cubicBezTo>
                    <a:pt x="53" y="97"/>
                    <a:pt x="53" y="97"/>
                    <a:pt x="54" y="97"/>
                  </a:cubicBezTo>
                  <a:cubicBezTo>
                    <a:pt x="54" y="97"/>
                    <a:pt x="54" y="97"/>
                    <a:pt x="54" y="97"/>
                  </a:cubicBezTo>
                  <a:cubicBezTo>
                    <a:pt x="54" y="97"/>
                    <a:pt x="54" y="97"/>
                    <a:pt x="54" y="97"/>
                  </a:cubicBezTo>
                  <a:cubicBezTo>
                    <a:pt x="55" y="97"/>
                    <a:pt x="55" y="97"/>
                    <a:pt x="55" y="97"/>
                  </a:cubicBezTo>
                  <a:cubicBezTo>
                    <a:pt x="55" y="97"/>
                    <a:pt x="55" y="96"/>
                    <a:pt x="55" y="96"/>
                  </a:cubicBezTo>
                  <a:cubicBezTo>
                    <a:pt x="55" y="96"/>
                    <a:pt x="54" y="96"/>
                    <a:pt x="54" y="96"/>
                  </a:cubicBezTo>
                  <a:cubicBezTo>
                    <a:pt x="54" y="96"/>
                    <a:pt x="54" y="96"/>
                    <a:pt x="53" y="96"/>
                  </a:cubicBezTo>
                  <a:close/>
                  <a:moveTo>
                    <a:pt x="83" y="96"/>
                  </a:moveTo>
                  <a:cubicBezTo>
                    <a:pt x="83" y="97"/>
                    <a:pt x="83" y="97"/>
                    <a:pt x="84" y="97"/>
                  </a:cubicBezTo>
                  <a:cubicBezTo>
                    <a:pt x="84" y="97"/>
                    <a:pt x="85" y="97"/>
                    <a:pt x="85" y="97"/>
                  </a:cubicBezTo>
                  <a:cubicBezTo>
                    <a:pt x="85" y="97"/>
                    <a:pt x="85" y="96"/>
                    <a:pt x="85" y="96"/>
                  </a:cubicBezTo>
                  <a:cubicBezTo>
                    <a:pt x="85" y="96"/>
                    <a:pt x="85" y="96"/>
                    <a:pt x="85" y="96"/>
                  </a:cubicBezTo>
                  <a:cubicBezTo>
                    <a:pt x="85" y="95"/>
                    <a:pt x="84" y="95"/>
                    <a:pt x="84" y="95"/>
                  </a:cubicBezTo>
                  <a:cubicBezTo>
                    <a:pt x="83" y="96"/>
                    <a:pt x="83" y="96"/>
                    <a:pt x="83" y="96"/>
                  </a:cubicBezTo>
                  <a:close/>
                  <a:moveTo>
                    <a:pt x="61" y="94"/>
                  </a:moveTo>
                  <a:cubicBezTo>
                    <a:pt x="61" y="94"/>
                    <a:pt x="61" y="94"/>
                    <a:pt x="62" y="94"/>
                  </a:cubicBezTo>
                  <a:cubicBezTo>
                    <a:pt x="62" y="94"/>
                    <a:pt x="62" y="94"/>
                    <a:pt x="62" y="93"/>
                  </a:cubicBezTo>
                  <a:cubicBezTo>
                    <a:pt x="61" y="93"/>
                    <a:pt x="61" y="93"/>
                    <a:pt x="61" y="93"/>
                  </a:cubicBezTo>
                  <a:cubicBezTo>
                    <a:pt x="61" y="93"/>
                    <a:pt x="61" y="94"/>
                    <a:pt x="61" y="94"/>
                  </a:cubicBezTo>
                  <a:close/>
                  <a:moveTo>
                    <a:pt x="58" y="93"/>
                  </a:moveTo>
                  <a:cubicBezTo>
                    <a:pt x="58" y="93"/>
                    <a:pt x="58" y="93"/>
                    <a:pt x="58" y="93"/>
                  </a:cubicBezTo>
                  <a:cubicBezTo>
                    <a:pt x="58" y="93"/>
                    <a:pt x="58" y="93"/>
                    <a:pt x="58" y="92"/>
                  </a:cubicBezTo>
                  <a:cubicBezTo>
                    <a:pt x="58" y="92"/>
                    <a:pt x="58" y="92"/>
                    <a:pt x="58" y="93"/>
                  </a:cubicBezTo>
                  <a:close/>
                  <a:moveTo>
                    <a:pt x="48" y="92"/>
                  </a:moveTo>
                  <a:cubicBezTo>
                    <a:pt x="48" y="92"/>
                    <a:pt x="48" y="92"/>
                    <a:pt x="48" y="92"/>
                  </a:cubicBezTo>
                  <a:cubicBezTo>
                    <a:pt x="49" y="92"/>
                    <a:pt x="49" y="92"/>
                    <a:pt x="49" y="92"/>
                  </a:cubicBezTo>
                  <a:cubicBezTo>
                    <a:pt x="49" y="92"/>
                    <a:pt x="49" y="92"/>
                    <a:pt x="49" y="91"/>
                  </a:cubicBezTo>
                  <a:cubicBezTo>
                    <a:pt x="48" y="91"/>
                    <a:pt x="48" y="91"/>
                    <a:pt x="48" y="92"/>
                  </a:cubicBezTo>
                  <a:close/>
                  <a:moveTo>
                    <a:pt x="54" y="91"/>
                  </a:moveTo>
                  <a:cubicBezTo>
                    <a:pt x="54" y="91"/>
                    <a:pt x="54" y="92"/>
                    <a:pt x="54" y="92"/>
                  </a:cubicBezTo>
                  <a:cubicBezTo>
                    <a:pt x="54" y="93"/>
                    <a:pt x="54" y="93"/>
                    <a:pt x="54" y="93"/>
                  </a:cubicBezTo>
                  <a:lnTo>
                    <a:pt x="56" y="93"/>
                  </a:lnTo>
                  <a:cubicBezTo>
                    <a:pt x="56" y="93"/>
                    <a:pt x="57" y="93"/>
                    <a:pt x="58" y="93"/>
                  </a:cubicBezTo>
                  <a:cubicBezTo>
                    <a:pt x="57" y="92"/>
                    <a:pt x="57" y="92"/>
                    <a:pt x="56" y="91"/>
                  </a:cubicBezTo>
                  <a:cubicBezTo>
                    <a:pt x="55" y="91"/>
                    <a:pt x="55" y="91"/>
                    <a:pt x="54" y="91"/>
                  </a:cubicBezTo>
                  <a:close/>
                  <a:moveTo>
                    <a:pt x="63" y="91"/>
                  </a:moveTo>
                  <a:cubicBezTo>
                    <a:pt x="63" y="91"/>
                    <a:pt x="64" y="92"/>
                    <a:pt x="64" y="93"/>
                  </a:cubicBezTo>
                  <a:cubicBezTo>
                    <a:pt x="65" y="93"/>
                    <a:pt x="65" y="92"/>
                    <a:pt x="66" y="92"/>
                  </a:cubicBezTo>
                  <a:cubicBezTo>
                    <a:pt x="66" y="92"/>
                    <a:pt x="66" y="92"/>
                    <a:pt x="65" y="91"/>
                  </a:cubicBezTo>
                  <a:cubicBezTo>
                    <a:pt x="65" y="91"/>
                    <a:pt x="65" y="91"/>
                    <a:pt x="64" y="90"/>
                  </a:cubicBezTo>
                  <a:cubicBezTo>
                    <a:pt x="64" y="90"/>
                    <a:pt x="64" y="90"/>
                    <a:pt x="63" y="91"/>
                  </a:cubicBezTo>
                  <a:close/>
                  <a:moveTo>
                    <a:pt x="40" y="90"/>
                  </a:moveTo>
                  <a:cubicBezTo>
                    <a:pt x="41" y="90"/>
                    <a:pt x="41" y="90"/>
                    <a:pt x="41" y="90"/>
                  </a:cubicBezTo>
                  <a:cubicBezTo>
                    <a:pt x="41" y="89"/>
                    <a:pt x="41" y="89"/>
                    <a:pt x="41" y="90"/>
                  </a:cubicBezTo>
                  <a:cubicBezTo>
                    <a:pt x="40" y="90"/>
                    <a:pt x="40" y="90"/>
                    <a:pt x="40" y="90"/>
                  </a:cubicBezTo>
                  <a:close/>
                  <a:moveTo>
                    <a:pt x="88" y="87"/>
                  </a:moveTo>
                  <a:cubicBezTo>
                    <a:pt x="87" y="87"/>
                    <a:pt x="87" y="87"/>
                    <a:pt x="86" y="87"/>
                  </a:cubicBezTo>
                  <a:cubicBezTo>
                    <a:pt x="85" y="87"/>
                    <a:pt x="85" y="87"/>
                    <a:pt x="86" y="88"/>
                  </a:cubicBezTo>
                  <a:cubicBezTo>
                    <a:pt x="86" y="88"/>
                    <a:pt x="87" y="88"/>
                    <a:pt x="87" y="88"/>
                  </a:cubicBezTo>
                  <a:cubicBezTo>
                    <a:pt x="87" y="88"/>
                    <a:pt x="88" y="88"/>
                    <a:pt x="88" y="87"/>
                  </a:cubicBezTo>
                  <a:close/>
                  <a:moveTo>
                    <a:pt x="53" y="84"/>
                  </a:moveTo>
                  <a:cubicBezTo>
                    <a:pt x="53" y="85"/>
                    <a:pt x="53" y="85"/>
                    <a:pt x="53" y="85"/>
                  </a:cubicBezTo>
                  <a:cubicBezTo>
                    <a:pt x="53" y="85"/>
                    <a:pt x="54" y="85"/>
                    <a:pt x="54" y="86"/>
                  </a:cubicBezTo>
                  <a:cubicBezTo>
                    <a:pt x="54" y="86"/>
                    <a:pt x="54" y="86"/>
                    <a:pt x="55" y="86"/>
                  </a:cubicBezTo>
                  <a:cubicBezTo>
                    <a:pt x="54" y="85"/>
                    <a:pt x="54" y="85"/>
                    <a:pt x="54" y="85"/>
                  </a:cubicBezTo>
                  <a:cubicBezTo>
                    <a:pt x="53" y="84"/>
                    <a:pt x="53" y="84"/>
                    <a:pt x="53" y="84"/>
                  </a:cubicBezTo>
                  <a:close/>
                  <a:moveTo>
                    <a:pt x="59" y="85"/>
                  </a:moveTo>
                  <a:cubicBezTo>
                    <a:pt x="59" y="85"/>
                    <a:pt x="59" y="85"/>
                    <a:pt x="59" y="85"/>
                  </a:cubicBezTo>
                  <a:cubicBezTo>
                    <a:pt x="59" y="85"/>
                    <a:pt x="59" y="85"/>
                    <a:pt x="60" y="85"/>
                  </a:cubicBezTo>
                  <a:cubicBezTo>
                    <a:pt x="60" y="85"/>
                    <a:pt x="60" y="85"/>
                    <a:pt x="60" y="84"/>
                  </a:cubicBezTo>
                  <a:cubicBezTo>
                    <a:pt x="60" y="84"/>
                    <a:pt x="60" y="84"/>
                    <a:pt x="59" y="84"/>
                  </a:cubicBezTo>
                  <a:cubicBezTo>
                    <a:pt x="59" y="84"/>
                    <a:pt x="59" y="84"/>
                    <a:pt x="59" y="85"/>
                  </a:cubicBezTo>
                  <a:close/>
                  <a:moveTo>
                    <a:pt x="50" y="84"/>
                  </a:moveTo>
                  <a:cubicBezTo>
                    <a:pt x="49" y="83"/>
                    <a:pt x="48" y="83"/>
                    <a:pt x="48" y="84"/>
                  </a:cubicBezTo>
                  <a:cubicBezTo>
                    <a:pt x="48" y="84"/>
                    <a:pt x="48" y="85"/>
                    <a:pt x="48" y="85"/>
                  </a:cubicBezTo>
                  <a:cubicBezTo>
                    <a:pt x="48" y="85"/>
                    <a:pt x="47" y="85"/>
                    <a:pt x="47" y="85"/>
                  </a:cubicBezTo>
                  <a:cubicBezTo>
                    <a:pt x="47" y="85"/>
                    <a:pt x="47" y="86"/>
                    <a:pt x="47" y="86"/>
                  </a:cubicBezTo>
                  <a:cubicBezTo>
                    <a:pt x="47" y="86"/>
                    <a:pt x="47" y="86"/>
                    <a:pt x="47" y="86"/>
                  </a:cubicBezTo>
                  <a:lnTo>
                    <a:pt x="48" y="86"/>
                  </a:lnTo>
                  <a:cubicBezTo>
                    <a:pt x="48" y="86"/>
                    <a:pt x="49" y="85"/>
                    <a:pt x="49" y="85"/>
                  </a:cubicBezTo>
                  <a:cubicBezTo>
                    <a:pt x="49" y="84"/>
                    <a:pt x="49" y="84"/>
                    <a:pt x="50" y="84"/>
                  </a:cubicBezTo>
                  <a:cubicBezTo>
                    <a:pt x="50" y="84"/>
                    <a:pt x="50" y="84"/>
                    <a:pt x="50" y="84"/>
                  </a:cubicBezTo>
                  <a:cubicBezTo>
                    <a:pt x="51" y="84"/>
                    <a:pt x="51" y="84"/>
                    <a:pt x="51" y="84"/>
                  </a:cubicBezTo>
                  <a:cubicBezTo>
                    <a:pt x="50" y="83"/>
                    <a:pt x="50" y="84"/>
                    <a:pt x="50" y="84"/>
                  </a:cubicBezTo>
                  <a:close/>
                  <a:moveTo>
                    <a:pt x="65" y="83"/>
                  </a:moveTo>
                  <a:cubicBezTo>
                    <a:pt x="65" y="83"/>
                    <a:pt x="66" y="83"/>
                    <a:pt x="66" y="84"/>
                  </a:cubicBezTo>
                  <a:cubicBezTo>
                    <a:pt x="67" y="84"/>
                    <a:pt x="67" y="83"/>
                    <a:pt x="67" y="83"/>
                  </a:cubicBezTo>
                  <a:cubicBezTo>
                    <a:pt x="67" y="82"/>
                    <a:pt x="67" y="82"/>
                    <a:pt x="66" y="82"/>
                  </a:cubicBezTo>
                  <a:cubicBezTo>
                    <a:pt x="65" y="82"/>
                    <a:pt x="65" y="82"/>
                    <a:pt x="65" y="83"/>
                  </a:cubicBezTo>
                  <a:close/>
                  <a:moveTo>
                    <a:pt x="44" y="82"/>
                  </a:moveTo>
                  <a:cubicBezTo>
                    <a:pt x="44" y="82"/>
                    <a:pt x="44" y="82"/>
                    <a:pt x="44" y="82"/>
                  </a:cubicBezTo>
                  <a:cubicBezTo>
                    <a:pt x="45" y="82"/>
                    <a:pt x="45" y="82"/>
                    <a:pt x="45" y="83"/>
                  </a:cubicBezTo>
                  <a:cubicBezTo>
                    <a:pt x="44" y="83"/>
                    <a:pt x="44" y="83"/>
                    <a:pt x="44" y="83"/>
                  </a:cubicBezTo>
                  <a:cubicBezTo>
                    <a:pt x="43" y="83"/>
                    <a:pt x="43" y="83"/>
                    <a:pt x="42" y="83"/>
                  </a:cubicBezTo>
                  <a:cubicBezTo>
                    <a:pt x="42" y="84"/>
                    <a:pt x="42" y="84"/>
                    <a:pt x="42" y="85"/>
                  </a:cubicBezTo>
                  <a:cubicBezTo>
                    <a:pt x="42" y="85"/>
                    <a:pt x="43" y="86"/>
                    <a:pt x="43" y="86"/>
                  </a:cubicBezTo>
                  <a:cubicBezTo>
                    <a:pt x="44" y="87"/>
                    <a:pt x="45" y="87"/>
                    <a:pt x="45" y="88"/>
                  </a:cubicBezTo>
                  <a:cubicBezTo>
                    <a:pt x="45" y="88"/>
                    <a:pt x="44" y="88"/>
                    <a:pt x="44" y="88"/>
                  </a:cubicBezTo>
                  <a:cubicBezTo>
                    <a:pt x="43" y="88"/>
                    <a:pt x="43" y="89"/>
                    <a:pt x="43" y="89"/>
                  </a:cubicBezTo>
                  <a:cubicBezTo>
                    <a:pt x="43" y="89"/>
                    <a:pt x="43" y="90"/>
                    <a:pt x="44" y="90"/>
                  </a:cubicBezTo>
                  <a:cubicBezTo>
                    <a:pt x="44" y="90"/>
                    <a:pt x="45" y="91"/>
                    <a:pt x="45" y="91"/>
                  </a:cubicBezTo>
                  <a:cubicBezTo>
                    <a:pt x="46" y="91"/>
                    <a:pt x="47" y="91"/>
                    <a:pt x="47" y="91"/>
                  </a:cubicBezTo>
                  <a:cubicBezTo>
                    <a:pt x="48" y="90"/>
                    <a:pt x="48" y="90"/>
                    <a:pt x="48" y="90"/>
                  </a:cubicBezTo>
                  <a:cubicBezTo>
                    <a:pt x="48" y="90"/>
                    <a:pt x="49" y="90"/>
                    <a:pt x="49" y="89"/>
                  </a:cubicBezTo>
                  <a:cubicBezTo>
                    <a:pt x="49" y="89"/>
                    <a:pt x="49" y="89"/>
                    <a:pt x="49" y="89"/>
                  </a:cubicBezTo>
                  <a:cubicBezTo>
                    <a:pt x="49" y="88"/>
                    <a:pt x="48" y="88"/>
                    <a:pt x="48" y="89"/>
                  </a:cubicBezTo>
                  <a:cubicBezTo>
                    <a:pt x="48" y="89"/>
                    <a:pt x="47" y="89"/>
                    <a:pt x="47" y="89"/>
                  </a:cubicBezTo>
                  <a:cubicBezTo>
                    <a:pt x="46" y="89"/>
                    <a:pt x="46" y="89"/>
                    <a:pt x="46" y="88"/>
                  </a:cubicBezTo>
                  <a:cubicBezTo>
                    <a:pt x="46" y="88"/>
                    <a:pt x="46" y="88"/>
                    <a:pt x="46" y="88"/>
                  </a:cubicBezTo>
                  <a:cubicBezTo>
                    <a:pt x="47" y="88"/>
                    <a:pt x="47" y="87"/>
                    <a:pt x="47" y="87"/>
                  </a:cubicBezTo>
                  <a:cubicBezTo>
                    <a:pt x="47" y="87"/>
                    <a:pt x="47" y="87"/>
                    <a:pt x="46" y="87"/>
                  </a:cubicBezTo>
                  <a:cubicBezTo>
                    <a:pt x="46" y="87"/>
                    <a:pt x="46" y="86"/>
                    <a:pt x="46" y="86"/>
                  </a:cubicBezTo>
                  <a:cubicBezTo>
                    <a:pt x="46" y="86"/>
                    <a:pt x="45" y="86"/>
                    <a:pt x="45" y="86"/>
                  </a:cubicBezTo>
                  <a:cubicBezTo>
                    <a:pt x="45" y="85"/>
                    <a:pt x="45" y="85"/>
                    <a:pt x="45" y="85"/>
                  </a:cubicBezTo>
                  <a:cubicBezTo>
                    <a:pt x="45" y="84"/>
                    <a:pt x="45" y="84"/>
                    <a:pt x="45" y="84"/>
                  </a:cubicBezTo>
                  <a:cubicBezTo>
                    <a:pt x="46" y="84"/>
                    <a:pt x="46" y="84"/>
                    <a:pt x="46" y="83"/>
                  </a:cubicBezTo>
                  <a:cubicBezTo>
                    <a:pt x="47" y="83"/>
                    <a:pt x="47" y="83"/>
                    <a:pt x="47" y="82"/>
                  </a:cubicBezTo>
                  <a:cubicBezTo>
                    <a:pt x="47" y="82"/>
                    <a:pt x="47" y="82"/>
                    <a:pt x="47" y="81"/>
                  </a:cubicBezTo>
                  <a:cubicBezTo>
                    <a:pt x="47" y="81"/>
                    <a:pt x="46" y="82"/>
                    <a:pt x="46" y="82"/>
                  </a:cubicBezTo>
                  <a:cubicBezTo>
                    <a:pt x="45" y="82"/>
                    <a:pt x="45" y="82"/>
                    <a:pt x="44" y="82"/>
                  </a:cubicBezTo>
                  <a:close/>
                  <a:moveTo>
                    <a:pt x="37" y="79"/>
                  </a:moveTo>
                  <a:cubicBezTo>
                    <a:pt x="37" y="79"/>
                    <a:pt x="37" y="78"/>
                    <a:pt x="37" y="78"/>
                  </a:cubicBezTo>
                  <a:cubicBezTo>
                    <a:pt x="37" y="78"/>
                    <a:pt x="37" y="78"/>
                    <a:pt x="37" y="78"/>
                  </a:cubicBezTo>
                  <a:cubicBezTo>
                    <a:pt x="37" y="78"/>
                    <a:pt x="37" y="78"/>
                    <a:pt x="37" y="78"/>
                  </a:cubicBezTo>
                  <a:cubicBezTo>
                    <a:pt x="36" y="79"/>
                    <a:pt x="37" y="79"/>
                    <a:pt x="37" y="79"/>
                  </a:cubicBezTo>
                  <a:close/>
                  <a:moveTo>
                    <a:pt x="54" y="77"/>
                  </a:moveTo>
                  <a:cubicBezTo>
                    <a:pt x="54" y="76"/>
                    <a:pt x="53" y="77"/>
                    <a:pt x="53" y="77"/>
                  </a:cubicBezTo>
                  <a:cubicBezTo>
                    <a:pt x="52" y="78"/>
                    <a:pt x="52" y="79"/>
                    <a:pt x="52" y="79"/>
                  </a:cubicBezTo>
                  <a:cubicBezTo>
                    <a:pt x="53" y="79"/>
                    <a:pt x="53" y="79"/>
                    <a:pt x="54" y="79"/>
                  </a:cubicBezTo>
                  <a:cubicBezTo>
                    <a:pt x="55" y="79"/>
                    <a:pt x="55" y="78"/>
                    <a:pt x="55" y="77"/>
                  </a:cubicBezTo>
                  <a:cubicBezTo>
                    <a:pt x="55" y="77"/>
                    <a:pt x="55" y="77"/>
                    <a:pt x="55" y="77"/>
                  </a:cubicBezTo>
                  <a:cubicBezTo>
                    <a:pt x="55" y="77"/>
                    <a:pt x="54" y="77"/>
                    <a:pt x="54" y="77"/>
                  </a:cubicBezTo>
                  <a:close/>
                  <a:moveTo>
                    <a:pt x="59" y="76"/>
                  </a:moveTo>
                  <a:cubicBezTo>
                    <a:pt x="58" y="77"/>
                    <a:pt x="58" y="77"/>
                    <a:pt x="58" y="78"/>
                  </a:cubicBezTo>
                  <a:cubicBezTo>
                    <a:pt x="58" y="78"/>
                    <a:pt x="57" y="79"/>
                    <a:pt x="57" y="79"/>
                  </a:cubicBezTo>
                  <a:cubicBezTo>
                    <a:pt x="57" y="79"/>
                    <a:pt x="57" y="80"/>
                    <a:pt x="58" y="79"/>
                  </a:cubicBezTo>
                  <a:cubicBezTo>
                    <a:pt x="58" y="79"/>
                    <a:pt x="58" y="79"/>
                    <a:pt x="58" y="79"/>
                  </a:cubicBezTo>
                  <a:cubicBezTo>
                    <a:pt x="58" y="79"/>
                    <a:pt x="59" y="78"/>
                    <a:pt x="59" y="78"/>
                  </a:cubicBezTo>
                  <a:cubicBezTo>
                    <a:pt x="59" y="78"/>
                    <a:pt x="60" y="78"/>
                    <a:pt x="60" y="78"/>
                  </a:cubicBezTo>
                  <a:cubicBezTo>
                    <a:pt x="60" y="77"/>
                    <a:pt x="61" y="77"/>
                    <a:pt x="61" y="76"/>
                  </a:cubicBezTo>
                  <a:cubicBezTo>
                    <a:pt x="61" y="76"/>
                    <a:pt x="60" y="76"/>
                    <a:pt x="60" y="76"/>
                  </a:cubicBezTo>
                  <a:cubicBezTo>
                    <a:pt x="59" y="76"/>
                    <a:pt x="59" y="76"/>
                    <a:pt x="59" y="76"/>
                  </a:cubicBezTo>
                  <a:close/>
                  <a:moveTo>
                    <a:pt x="37" y="76"/>
                  </a:moveTo>
                  <a:cubicBezTo>
                    <a:pt x="37" y="76"/>
                    <a:pt x="37" y="76"/>
                    <a:pt x="37" y="76"/>
                  </a:cubicBezTo>
                  <a:lnTo>
                    <a:pt x="37" y="76"/>
                  </a:lnTo>
                  <a:close/>
                  <a:moveTo>
                    <a:pt x="45" y="76"/>
                  </a:moveTo>
                  <a:cubicBezTo>
                    <a:pt x="45" y="77"/>
                    <a:pt x="46" y="77"/>
                    <a:pt x="46" y="76"/>
                  </a:cubicBezTo>
                  <a:cubicBezTo>
                    <a:pt x="46" y="76"/>
                    <a:pt x="46" y="75"/>
                    <a:pt x="45" y="75"/>
                  </a:cubicBezTo>
                  <a:cubicBezTo>
                    <a:pt x="45" y="75"/>
                    <a:pt x="45" y="75"/>
                    <a:pt x="45" y="76"/>
                  </a:cubicBezTo>
                  <a:cubicBezTo>
                    <a:pt x="45" y="76"/>
                    <a:pt x="45" y="76"/>
                    <a:pt x="45" y="76"/>
                  </a:cubicBezTo>
                  <a:close/>
                  <a:moveTo>
                    <a:pt x="41" y="72"/>
                  </a:moveTo>
                  <a:cubicBezTo>
                    <a:pt x="41" y="72"/>
                    <a:pt x="41" y="73"/>
                    <a:pt x="41" y="73"/>
                  </a:cubicBezTo>
                  <a:cubicBezTo>
                    <a:pt x="42" y="73"/>
                    <a:pt x="42" y="73"/>
                    <a:pt x="42" y="73"/>
                  </a:cubicBezTo>
                  <a:cubicBezTo>
                    <a:pt x="42" y="72"/>
                    <a:pt x="42" y="72"/>
                    <a:pt x="41" y="72"/>
                  </a:cubicBezTo>
                  <a:close/>
                  <a:moveTo>
                    <a:pt x="41" y="70"/>
                  </a:moveTo>
                  <a:cubicBezTo>
                    <a:pt x="41" y="70"/>
                    <a:pt x="42" y="70"/>
                    <a:pt x="42" y="70"/>
                  </a:cubicBezTo>
                  <a:cubicBezTo>
                    <a:pt x="42" y="69"/>
                    <a:pt x="41" y="69"/>
                    <a:pt x="41" y="69"/>
                  </a:cubicBezTo>
                  <a:cubicBezTo>
                    <a:pt x="41" y="69"/>
                    <a:pt x="41" y="69"/>
                    <a:pt x="41" y="69"/>
                  </a:cubicBezTo>
                  <a:cubicBezTo>
                    <a:pt x="41" y="69"/>
                    <a:pt x="41" y="70"/>
                    <a:pt x="41" y="70"/>
                  </a:cubicBezTo>
                  <a:close/>
                  <a:moveTo>
                    <a:pt x="52" y="69"/>
                  </a:moveTo>
                  <a:cubicBezTo>
                    <a:pt x="52" y="70"/>
                    <a:pt x="53" y="70"/>
                    <a:pt x="53" y="70"/>
                  </a:cubicBezTo>
                  <a:lnTo>
                    <a:pt x="53" y="69"/>
                  </a:lnTo>
                  <a:cubicBezTo>
                    <a:pt x="53" y="69"/>
                    <a:pt x="53" y="68"/>
                    <a:pt x="53" y="68"/>
                  </a:cubicBezTo>
                  <a:cubicBezTo>
                    <a:pt x="53" y="68"/>
                    <a:pt x="53" y="69"/>
                    <a:pt x="52" y="69"/>
                  </a:cubicBezTo>
                  <a:cubicBezTo>
                    <a:pt x="52" y="69"/>
                    <a:pt x="52" y="69"/>
                    <a:pt x="52" y="69"/>
                  </a:cubicBezTo>
                  <a:close/>
                  <a:moveTo>
                    <a:pt x="56" y="68"/>
                  </a:moveTo>
                  <a:cubicBezTo>
                    <a:pt x="56" y="69"/>
                    <a:pt x="56" y="69"/>
                    <a:pt x="56" y="69"/>
                  </a:cubicBezTo>
                  <a:cubicBezTo>
                    <a:pt x="57" y="69"/>
                    <a:pt x="57" y="68"/>
                    <a:pt x="57" y="68"/>
                  </a:cubicBezTo>
                  <a:cubicBezTo>
                    <a:pt x="58" y="68"/>
                    <a:pt x="58" y="67"/>
                    <a:pt x="58" y="67"/>
                  </a:cubicBezTo>
                  <a:cubicBezTo>
                    <a:pt x="57" y="67"/>
                    <a:pt x="57" y="67"/>
                    <a:pt x="57" y="67"/>
                  </a:cubicBezTo>
                  <a:cubicBezTo>
                    <a:pt x="56" y="68"/>
                    <a:pt x="56" y="68"/>
                    <a:pt x="56" y="68"/>
                  </a:cubicBezTo>
                  <a:close/>
                  <a:moveTo>
                    <a:pt x="52" y="66"/>
                  </a:moveTo>
                  <a:lnTo>
                    <a:pt x="52" y="67"/>
                  </a:lnTo>
                  <a:cubicBezTo>
                    <a:pt x="52" y="67"/>
                    <a:pt x="52" y="67"/>
                    <a:pt x="52" y="67"/>
                  </a:cubicBezTo>
                  <a:cubicBezTo>
                    <a:pt x="53" y="67"/>
                    <a:pt x="53" y="66"/>
                    <a:pt x="52" y="66"/>
                  </a:cubicBezTo>
                  <a:cubicBezTo>
                    <a:pt x="52" y="66"/>
                    <a:pt x="52" y="66"/>
                    <a:pt x="52" y="66"/>
                  </a:cubicBezTo>
                  <a:cubicBezTo>
                    <a:pt x="52" y="66"/>
                    <a:pt x="52" y="66"/>
                    <a:pt x="52" y="66"/>
                  </a:cubicBezTo>
                  <a:close/>
                  <a:moveTo>
                    <a:pt x="49" y="66"/>
                  </a:moveTo>
                  <a:cubicBezTo>
                    <a:pt x="48" y="66"/>
                    <a:pt x="48" y="66"/>
                    <a:pt x="48" y="67"/>
                  </a:cubicBezTo>
                  <a:cubicBezTo>
                    <a:pt x="48" y="68"/>
                    <a:pt x="48" y="68"/>
                    <a:pt x="49" y="69"/>
                  </a:cubicBezTo>
                  <a:cubicBezTo>
                    <a:pt x="48" y="69"/>
                    <a:pt x="48" y="69"/>
                    <a:pt x="48" y="70"/>
                  </a:cubicBezTo>
                  <a:cubicBezTo>
                    <a:pt x="49" y="70"/>
                    <a:pt x="49" y="70"/>
                    <a:pt x="49" y="70"/>
                  </a:cubicBezTo>
                  <a:cubicBezTo>
                    <a:pt x="50" y="70"/>
                    <a:pt x="50" y="70"/>
                    <a:pt x="50" y="69"/>
                  </a:cubicBezTo>
                  <a:cubicBezTo>
                    <a:pt x="50" y="69"/>
                    <a:pt x="50" y="69"/>
                    <a:pt x="50" y="69"/>
                  </a:cubicBezTo>
                  <a:cubicBezTo>
                    <a:pt x="50" y="69"/>
                    <a:pt x="49" y="69"/>
                    <a:pt x="49" y="68"/>
                  </a:cubicBezTo>
                  <a:cubicBezTo>
                    <a:pt x="50" y="68"/>
                    <a:pt x="50" y="68"/>
                    <a:pt x="51" y="68"/>
                  </a:cubicBezTo>
                  <a:cubicBezTo>
                    <a:pt x="51" y="68"/>
                    <a:pt x="51" y="68"/>
                    <a:pt x="51" y="67"/>
                  </a:cubicBezTo>
                  <a:cubicBezTo>
                    <a:pt x="51" y="67"/>
                    <a:pt x="50" y="66"/>
                    <a:pt x="50" y="66"/>
                  </a:cubicBezTo>
                  <a:cubicBezTo>
                    <a:pt x="50" y="66"/>
                    <a:pt x="49" y="66"/>
                    <a:pt x="49" y="66"/>
                  </a:cubicBezTo>
                  <a:close/>
                  <a:moveTo>
                    <a:pt x="45" y="66"/>
                  </a:moveTo>
                  <a:cubicBezTo>
                    <a:pt x="45" y="66"/>
                    <a:pt x="45" y="67"/>
                    <a:pt x="45" y="67"/>
                  </a:cubicBezTo>
                  <a:cubicBezTo>
                    <a:pt x="45" y="67"/>
                    <a:pt x="45" y="67"/>
                    <a:pt x="46" y="67"/>
                  </a:cubicBezTo>
                  <a:cubicBezTo>
                    <a:pt x="46" y="67"/>
                    <a:pt x="46" y="67"/>
                    <a:pt x="46" y="66"/>
                  </a:cubicBezTo>
                  <a:cubicBezTo>
                    <a:pt x="46" y="66"/>
                    <a:pt x="46" y="66"/>
                    <a:pt x="45" y="66"/>
                  </a:cubicBezTo>
                  <a:cubicBezTo>
                    <a:pt x="45" y="66"/>
                    <a:pt x="45" y="66"/>
                    <a:pt x="45" y="66"/>
                  </a:cubicBezTo>
                  <a:close/>
                  <a:moveTo>
                    <a:pt x="40" y="66"/>
                  </a:moveTo>
                  <a:cubicBezTo>
                    <a:pt x="40" y="66"/>
                    <a:pt x="40" y="66"/>
                    <a:pt x="40" y="66"/>
                  </a:cubicBezTo>
                  <a:cubicBezTo>
                    <a:pt x="41" y="66"/>
                    <a:pt x="41" y="66"/>
                    <a:pt x="41" y="66"/>
                  </a:cubicBezTo>
                  <a:cubicBezTo>
                    <a:pt x="41" y="66"/>
                    <a:pt x="41" y="66"/>
                    <a:pt x="41" y="66"/>
                  </a:cubicBezTo>
                  <a:cubicBezTo>
                    <a:pt x="40" y="65"/>
                    <a:pt x="40" y="65"/>
                    <a:pt x="40" y="66"/>
                  </a:cubicBezTo>
                  <a:close/>
                  <a:moveTo>
                    <a:pt x="59" y="65"/>
                  </a:moveTo>
                  <a:cubicBezTo>
                    <a:pt x="60" y="65"/>
                    <a:pt x="60" y="65"/>
                    <a:pt x="60" y="65"/>
                  </a:cubicBezTo>
                  <a:cubicBezTo>
                    <a:pt x="60" y="64"/>
                    <a:pt x="60" y="64"/>
                    <a:pt x="60" y="65"/>
                  </a:cubicBezTo>
                  <a:cubicBezTo>
                    <a:pt x="59" y="65"/>
                    <a:pt x="59" y="65"/>
                    <a:pt x="59" y="65"/>
                  </a:cubicBezTo>
                  <a:close/>
                  <a:moveTo>
                    <a:pt x="48" y="64"/>
                  </a:moveTo>
                  <a:cubicBezTo>
                    <a:pt x="48" y="64"/>
                    <a:pt x="48" y="65"/>
                    <a:pt x="48" y="65"/>
                  </a:cubicBezTo>
                  <a:cubicBezTo>
                    <a:pt x="49" y="65"/>
                    <a:pt x="49" y="65"/>
                    <a:pt x="49" y="65"/>
                  </a:cubicBezTo>
                  <a:cubicBezTo>
                    <a:pt x="50" y="65"/>
                    <a:pt x="50" y="65"/>
                    <a:pt x="51" y="65"/>
                  </a:cubicBezTo>
                  <a:cubicBezTo>
                    <a:pt x="51" y="65"/>
                    <a:pt x="51" y="65"/>
                    <a:pt x="51" y="64"/>
                  </a:cubicBezTo>
                  <a:cubicBezTo>
                    <a:pt x="50" y="64"/>
                    <a:pt x="50" y="64"/>
                    <a:pt x="50" y="64"/>
                  </a:cubicBezTo>
                  <a:cubicBezTo>
                    <a:pt x="50" y="64"/>
                    <a:pt x="50" y="64"/>
                    <a:pt x="49" y="64"/>
                  </a:cubicBezTo>
                  <a:cubicBezTo>
                    <a:pt x="49" y="64"/>
                    <a:pt x="49" y="64"/>
                    <a:pt x="48" y="64"/>
                  </a:cubicBezTo>
                  <a:close/>
                  <a:moveTo>
                    <a:pt x="36" y="63"/>
                  </a:moveTo>
                  <a:cubicBezTo>
                    <a:pt x="36" y="62"/>
                    <a:pt x="36" y="62"/>
                    <a:pt x="35" y="62"/>
                  </a:cubicBezTo>
                  <a:cubicBezTo>
                    <a:pt x="35" y="63"/>
                    <a:pt x="35" y="63"/>
                    <a:pt x="36" y="63"/>
                  </a:cubicBezTo>
                  <a:close/>
                  <a:moveTo>
                    <a:pt x="60" y="62"/>
                  </a:moveTo>
                  <a:cubicBezTo>
                    <a:pt x="60" y="63"/>
                    <a:pt x="60" y="63"/>
                    <a:pt x="60" y="63"/>
                  </a:cubicBezTo>
                  <a:cubicBezTo>
                    <a:pt x="60" y="64"/>
                    <a:pt x="60" y="64"/>
                    <a:pt x="61" y="64"/>
                  </a:cubicBezTo>
                  <a:cubicBezTo>
                    <a:pt x="61" y="64"/>
                    <a:pt x="61" y="64"/>
                    <a:pt x="62" y="63"/>
                  </a:cubicBezTo>
                  <a:cubicBezTo>
                    <a:pt x="62" y="63"/>
                    <a:pt x="62" y="62"/>
                    <a:pt x="62" y="62"/>
                  </a:cubicBezTo>
                  <a:cubicBezTo>
                    <a:pt x="62" y="62"/>
                    <a:pt x="62" y="62"/>
                    <a:pt x="63" y="62"/>
                  </a:cubicBezTo>
                  <a:cubicBezTo>
                    <a:pt x="63" y="62"/>
                    <a:pt x="63" y="61"/>
                    <a:pt x="63" y="61"/>
                  </a:cubicBezTo>
                  <a:cubicBezTo>
                    <a:pt x="62" y="60"/>
                    <a:pt x="62" y="60"/>
                    <a:pt x="61" y="61"/>
                  </a:cubicBezTo>
                  <a:cubicBezTo>
                    <a:pt x="60" y="61"/>
                    <a:pt x="60" y="62"/>
                    <a:pt x="60" y="62"/>
                  </a:cubicBezTo>
                  <a:close/>
                  <a:moveTo>
                    <a:pt x="34" y="60"/>
                  </a:moveTo>
                  <a:cubicBezTo>
                    <a:pt x="34" y="61"/>
                    <a:pt x="34" y="61"/>
                    <a:pt x="35" y="61"/>
                  </a:cubicBezTo>
                  <a:lnTo>
                    <a:pt x="35" y="61"/>
                  </a:lnTo>
                  <a:cubicBezTo>
                    <a:pt x="35" y="60"/>
                    <a:pt x="35" y="60"/>
                    <a:pt x="34" y="60"/>
                  </a:cubicBezTo>
                  <a:cubicBezTo>
                    <a:pt x="34" y="60"/>
                    <a:pt x="34" y="60"/>
                    <a:pt x="34" y="60"/>
                  </a:cubicBezTo>
                  <a:cubicBezTo>
                    <a:pt x="34" y="60"/>
                    <a:pt x="34" y="60"/>
                    <a:pt x="34" y="60"/>
                  </a:cubicBezTo>
                  <a:close/>
                  <a:moveTo>
                    <a:pt x="43" y="57"/>
                  </a:moveTo>
                  <a:cubicBezTo>
                    <a:pt x="42" y="58"/>
                    <a:pt x="42" y="58"/>
                    <a:pt x="43" y="58"/>
                  </a:cubicBezTo>
                  <a:cubicBezTo>
                    <a:pt x="43" y="58"/>
                    <a:pt x="44" y="58"/>
                    <a:pt x="44" y="58"/>
                  </a:cubicBezTo>
                  <a:cubicBezTo>
                    <a:pt x="44" y="57"/>
                    <a:pt x="43" y="57"/>
                    <a:pt x="43" y="57"/>
                  </a:cubicBezTo>
                  <a:cubicBezTo>
                    <a:pt x="43" y="57"/>
                    <a:pt x="43" y="57"/>
                    <a:pt x="43" y="57"/>
                  </a:cubicBezTo>
                  <a:close/>
                  <a:moveTo>
                    <a:pt x="63" y="49"/>
                  </a:moveTo>
                  <a:cubicBezTo>
                    <a:pt x="63" y="49"/>
                    <a:pt x="63" y="49"/>
                    <a:pt x="63" y="49"/>
                  </a:cubicBezTo>
                  <a:cubicBezTo>
                    <a:pt x="63" y="49"/>
                    <a:pt x="63" y="49"/>
                    <a:pt x="64" y="49"/>
                  </a:cubicBezTo>
                  <a:cubicBezTo>
                    <a:pt x="64" y="49"/>
                    <a:pt x="63" y="49"/>
                    <a:pt x="63" y="49"/>
                  </a:cubicBezTo>
                  <a:close/>
                  <a:moveTo>
                    <a:pt x="18" y="39"/>
                  </a:moveTo>
                  <a:cubicBezTo>
                    <a:pt x="18" y="39"/>
                    <a:pt x="18" y="39"/>
                    <a:pt x="17" y="40"/>
                  </a:cubicBezTo>
                  <a:cubicBezTo>
                    <a:pt x="17" y="40"/>
                    <a:pt x="17" y="40"/>
                    <a:pt x="18" y="40"/>
                  </a:cubicBezTo>
                  <a:cubicBezTo>
                    <a:pt x="18" y="40"/>
                    <a:pt x="18" y="41"/>
                    <a:pt x="18" y="41"/>
                  </a:cubicBezTo>
                  <a:cubicBezTo>
                    <a:pt x="18" y="40"/>
                    <a:pt x="18" y="40"/>
                    <a:pt x="18" y="39"/>
                  </a:cubicBezTo>
                  <a:close/>
                  <a:moveTo>
                    <a:pt x="79" y="37"/>
                  </a:moveTo>
                  <a:cubicBezTo>
                    <a:pt x="79" y="36"/>
                    <a:pt x="79" y="36"/>
                    <a:pt x="79" y="36"/>
                  </a:cubicBezTo>
                  <a:cubicBezTo>
                    <a:pt x="78" y="36"/>
                    <a:pt x="78" y="36"/>
                    <a:pt x="78" y="36"/>
                  </a:cubicBezTo>
                  <a:cubicBezTo>
                    <a:pt x="78" y="36"/>
                    <a:pt x="77" y="36"/>
                    <a:pt x="77" y="36"/>
                  </a:cubicBezTo>
                  <a:cubicBezTo>
                    <a:pt x="77" y="36"/>
                    <a:pt x="77" y="36"/>
                    <a:pt x="77" y="37"/>
                  </a:cubicBezTo>
                  <a:cubicBezTo>
                    <a:pt x="77" y="37"/>
                    <a:pt x="77" y="38"/>
                    <a:pt x="78" y="37"/>
                  </a:cubicBezTo>
                  <a:cubicBezTo>
                    <a:pt x="79" y="37"/>
                    <a:pt x="79" y="37"/>
                    <a:pt x="79" y="37"/>
                  </a:cubicBezTo>
                  <a:close/>
                  <a:moveTo>
                    <a:pt x="86" y="36"/>
                  </a:moveTo>
                  <a:cubicBezTo>
                    <a:pt x="86" y="36"/>
                    <a:pt x="87" y="36"/>
                    <a:pt x="87" y="36"/>
                  </a:cubicBezTo>
                  <a:cubicBezTo>
                    <a:pt x="87" y="36"/>
                    <a:pt x="88" y="36"/>
                    <a:pt x="88" y="36"/>
                  </a:cubicBezTo>
                  <a:cubicBezTo>
                    <a:pt x="88" y="36"/>
                    <a:pt x="88" y="35"/>
                    <a:pt x="87" y="35"/>
                  </a:cubicBezTo>
                  <a:cubicBezTo>
                    <a:pt x="87" y="35"/>
                    <a:pt x="86" y="35"/>
                    <a:pt x="86" y="35"/>
                  </a:cubicBezTo>
                  <a:cubicBezTo>
                    <a:pt x="86" y="35"/>
                    <a:pt x="86" y="36"/>
                    <a:pt x="86" y="36"/>
                  </a:cubicBezTo>
                  <a:close/>
                  <a:moveTo>
                    <a:pt x="96" y="34"/>
                  </a:moveTo>
                  <a:cubicBezTo>
                    <a:pt x="97" y="34"/>
                    <a:pt x="97" y="34"/>
                    <a:pt x="97" y="33"/>
                  </a:cubicBezTo>
                  <a:cubicBezTo>
                    <a:pt x="97" y="33"/>
                    <a:pt x="96" y="33"/>
                    <a:pt x="96" y="34"/>
                  </a:cubicBezTo>
                  <a:cubicBezTo>
                    <a:pt x="96" y="34"/>
                    <a:pt x="96" y="34"/>
                    <a:pt x="96" y="34"/>
                  </a:cubicBezTo>
                  <a:close/>
                  <a:moveTo>
                    <a:pt x="54" y="34"/>
                  </a:moveTo>
                  <a:cubicBezTo>
                    <a:pt x="54" y="34"/>
                    <a:pt x="54" y="34"/>
                    <a:pt x="54" y="34"/>
                  </a:cubicBezTo>
                  <a:cubicBezTo>
                    <a:pt x="54" y="34"/>
                    <a:pt x="54" y="34"/>
                    <a:pt x="54" y="35"/>
                  </a:cubicBezTo>
                  <a:cubicBezTo>
                    <a:pt x="54" y="35"/>
                    <a:pt x="55" y="34"/>
                    <a:pt x="55" y="34"/>
                  </a:cubicBezTo>
                  <a:cubicBezTo>
                    <a:pt x="55" y="34"/>
                    <a:pt x="55" y="33"/>
                    <a:pt x="55" y="33"/>
                  </a:cubicBezTo>
                  <a:cubicBezTo>
                    <a:pt x="54" y="32"/>
                    <a:pt x="54" y="33"/>
                    <a:pt x="53" y="33"/>
                  </a:cubicBezTo>
                  <a:cubicBezTo>
                    <a:pt x="53" y="34"/>
                    <a:pt x="53" y="34"/>
                    <a:pt x="54" y="34"/>
                  </a:cubicBezTo>
                  <a:close/>
                  <a:moveTo>
                    <a:pt x="29" y="31"/>
                  </a:moveTo>
                  <a:cubicBezTo>
                    <a:pt x="28" y="31"/>
                    <a:pt x="28" y="32"/>
                    <a:pt x="28" y="32"/>
                  </a:cubicBezTo>
                  <a:cubicBezTo>
                    <a:pt x="29" y="32"/>
                    <a:pt x="30" y="33"/>
                    <a:pt x="31" y="33"/>
                  </a:cubicBezTo>
                  <a:cubicBezTo>
                    <a:pt x="31" y="33"/>
                    <a:pt x="30" y="32"/>
                    <a:pt x="30" y="32"/>
                  </a:cubicBezTo>
                  <a:cubicBezTo>
                    <a:pt x="29" y="31"/>
                    <a:pt x="29" y="31"/>
                    <a:pt x="29" y="31"/>
                  </a:cubicBezTo>
                  <a:close/>
                  <a:moveTo>
                    <a:pt x="65" y="31"/>
                  </a:moveTo>
                  <a:cubicBezTo>
                    <a:pt x="65" y="32"/>
                    <a:pt x="66" y="33"/>
                    <a:pt x="67" y="33"/>
                  </a:cubicBezTo>
                  <a:cubicBezTo>
                    <a:pt x="67" y="32"/>
                    <a:pt x="67" y="32"/>
                    <a:pt x="67" y="31"/>
                  </a:cubicBezTo>
                  <a:cubicBezTo>
                    <a:pt x="67" y="31"/>
                    <a:pt x="67" y="31"/>
                    <a:pt x="66" y="31"/>
                  </a:cubicBezTo>
                  <a:cubicBezTo>
                    <a:pt x="66" y="31"/>
                    <a:pt x="66" y="31"/>
                    <a:pt x="65" y="31"/>
                  </a:cubicBezTo>
                  <a:close/>
                  <a:moveTo>
                    <a:pt x="67" y="23"/>
                  </a:moveTo>
                  <a:cubicBezTo>
                    <a:pt x="68" y="22"/>
                    <a:pt x="68" y="22"/>
                    <a:pt x="68" y="21"/>
                  </a:cubicBezTo>
                  <a:cubicBezTo>
                    <a:pt x="68" y="21"/>
                    <a:pt x="67" y="21"/>
                    <a:pt x="66" y="21"/>
                  </a:cubicBezTo>
                  <a:cubicBezTo>
                    <a:pt x="67" y="21"/>
                    <a:pt x="67" y="22"/>
                    <a:pt x="67" y="22"/>
                  </a:cubicBezTo>
                  <a:cubicBezTo>
                    <a:pt x="67" y="23"/>
                    <a:pt x="67" y="23"/>
                    <a:pt x="67" y="23"/>
                  </a:cubicBezTo>
                  <a:close/>
                  <a:moveTo>
                    <a:pt x="112" y="8"/>
                  </a:moveTo>
                  <a:cubicBezTo>
                    <a:pt x="112" y="8"/>
                    <a:pt x="112" y="8"/>
                    <a:pt x="112" y="8"/>
                  </a:cubicBezTo>
                  <a:cubicBezTo>
                    <a:pt x="112" y="8"/>
                    <a:pt x="112" y="7"/>
                    <a:pt x="112" y="7"/>
                  </a:cubicBezTo>
                  <a:cubicBezTo>
                    <a:pt x="112" y="7"/>
                    <a:pt x="111" y="7"/>
                    <a:pt x="111" y="8"/>
                  </a:cubicBezTo>
                  <a:cubicBezTo>
                    <a:pt x="111" y="8"/>
                    <a:pt x="112" y="8"/>
                    <a:pt x="112" y="8"/>
                  </a:cubicBezTo>
                  <a:close/>
                  <a:moveTo>
                    <a:pt x="114" y="8"/>
                  </a:moveTo>
                  <a:cubicBezTo>
                    <a:pt x="114" y="8"/>
                    <a:pt x="115" y="7"/>
                    <a:pt x="114" y="7"/>
                  </a:cubicBezTo>
                  <a:cubicBezTo>
                    <a:pt x="114" y="7"/>
                    <a:pt x="114" y="7"/>
                    <a:pt x="114" y="8"/>
                  </a:cubicBezTo>
                  <a:close/>
                  <a:moveTo>
                    <a:pt x="58" y="6"/>
                  </a:moveTo>
                  <a:cubicBezTo>
                    <a:pt x="58" y="5"/>
                    <a:pt x="58" y="5"/>
                    <a:pt x="58" y="5"/>
                  </a:cubicBezTo>
                  <a:cubicBezTo>
                    <a:pt x="58" y="5"/>
                    <a:pt x="58" y="6"/>
                    <a:pt x="58" y="6"/>
                  </a:cubicBezTo>
                  <a:cubicBezTo>
                    <a:pt x="58" y="6"/>
                    <a:pt x="58" y="6"/>
                    <a:pt x="58" y="6"/>
                  </a:cubicBezTo>
                  <a:lnTo>
                    <a:pt x="58" y="6"/>
                  </a:lnTo>
                  <a:close/>
                  <a:moveTo>
                    <a:pt x="78" y="6"/>
                  </a:moveTo>
                  <a:cubicBezTo>
                    <a:pt x="78" y="6"/>
                    <a:pt x="79" y="6"/>
                    <a:pt x="79" y="6"/>
                  </a:cubicBezTo>
                  <a:cubicBezTo>
                    <a:pt x="79" y="6"/>
                    <a:pt x="79" y="6"/>
                    <a:pt x="79" y="6"/>
                  </a:cubicBezTo>
                  <a:cubicBezTo>
                    <a:pt x="79" y="6"/>
                    <a:pt x="79" y="6"/>
                    <a:pt x="79" y="5"/>
                  </a:cubicBezTo>
                  <a:lnTo>
                    <a:pt x="78" y="5"/>
                  </a:lnTo>
                  <a:cubicBezTo>
                    <a:pt x="78" y="6"/>
                    <a:pt x="78" y="6"/>
                    <a:pt x="78" y="6"/>
                  </a:cubicBezTo>
                  <a:close/>
                  <a:moveTo>
                    <a:pt x="88" y="5"/>
                  </a:moveTo>
                  <a:cubicBezTo>
                    <a:pt x="88" y="5"/>
                    <a:pt x="88" y="6"/>
                    <a:pt x="88" y="6"/>
                  </a:cubicBezTo>
                  <a:cubicBezTo>
                    <a:pt x="89" y="6"/>
                    <a:pt x="89" y="6"/>
                    <a:pt x="89" y="6"/>
                  </a:cubicBezTo>
                  <a:cubicBezTo>
                    <a:pt x="89" y="6"/>
                    <a:pt x="89" y="5"/>
                    <a:pt x="89" y="5"/>
                  </a:cubicBezTo>
                  <a:cubicBezTo>
                    <a:pt x="89" y="5"/>
                    <a:pt x="89" y="5"/>
                    <a:pt x="89" y="5"/>
                  </a:cubicBezTo>
                  <a:lnTo>
                    <a:pt x="88" y="5"/>
                  </a:lnTo>
                  <a:close/>
                  <a:moveTo>
                    <a:pt x="40" y="6"/>
                  </a:moveTo>
                  <a:cubicBezTo>
                    <a:pt x="40" y="6"/>
                    <a:pt x="40" y="6"/>
                    <a:pt x="40" y="5"/>
                  </a:cubicBezTo>
                  <a:cubicBezTo>
                    <a:pt x="40" y="5"/>
                    <a:pt x="40" y="5"/>
                    <a:pt x="39" y="5"/>
                  </a:cubicBezTo>
                  <a:cubicBezTo>
                    <a:pt x="39" y="5"/>
                    <a:pt x="39" y="5"/>
                    <a:pt x="39" y="6"/>
                  </a:cubicBezTo>
                  <a:cubicBezTo>
                    <a:pt x="39" y="6"/>
                    <a:pt x="40" y="6"/>
                    <a:pt x="40" y="6"/>
                  </a:cubicBezTo>
                  <a:close/>
                  <a:moveTo>
                    <a:pt x="56" y="6"/>
                  </a:moveTo>
                  <a:cubicBezTo>
                    <a:pt x="56" y="5"/>
                    <a:pt x="56" y="5"/>
                    <a:pt x="55" y="5"/>
                  </a:cubicBezTo>
                  <a:cubicBezTo>
                    <a:pt x="54" y="5"/>
                    <a:pt x="54" y="5"/>
                    <a:pt x="54" y="6"/>
                  </a:cubicBezTo>
                  <a:cubicBezTo>
                    <a:pt x="54" y="6"/>
                    <a:pt x="54" y="6"/>
                    <a:pt x="55" y="6"/>
                  </a:cubicBezTo>
                  <a:cubicBezTo>
                    <a:pt x="56" y="6"/>
                    <a:pt x="56" y="6"/>
                    <a:pt x="56" y="6"/>
                  </a:cubicBezTo>
                  <a:close/>
                  <a:moveTo>
                    <a:pt x="99" y="6"/>
                  </a:moveTo>
                  <a:cubicBezTo>
                    <a:pt x="99" y="6"/>
                    <a:pt x="99" y="6"/>
                    <a:pt x="99" y="6"/>
                  </a:cubicBezTo>
                  <a:cubicBezTo>
                    <a:pt x="100" y="6"/>
                    <a:pt x="100" y="6"/>
                    <a:pt x="100" y="6"/>
                  </a:cubicBezTo>
                  <a:cubicBezTo>
                    <a:pt x="100" y="5"/>
                    <a:pt x="100" y="5"/>
                    <a:pt x="99" y="5"/>
                  </a:cubicBezTo>
                  <a:cubicBezTo>
                    <a:pt x="99" y="5"/>
                    <a:pt x="99" y="5"/>
                    <a:pt x="99" y="6"/>
                  </a:cubicBezTo>
                  <a:close/>
                  <a:moveTo>
                    <a:pt x="110" y="4"/>
                  </a:moveTo>
                  <a:cubicBezTo>
                    <a:pt x="110" y="4"/>
                    <a:pt x="109" y="4"/>
                    <a:pt x="109" y="5"/>
                  </a:cubicBezTo>
                  <a:cubicBezTo>
                    <a:pt x="109" y="5"/>
                    <a:pt x="109" y="5"/>
                    <a:pt x="109" y="6"/>
                  </a:cubicBezTo>
                  <a:cubicBezTo>
                    <a:pt x="110" y="6"/>
                    <a:pt x="110" y="6"/>
                    <a:pt x="111" y="6"/>
                  </a:cubicBezTo>
                  <a:cubicBezTo>
                    <a:pt x="111" y="6"/>
                    <a:pt x="111" y="6"/>
                    <a:pt x="111" y="6"/>
                  </a:cubicBezTo>
                  <a:cubicBezTo>
                    <a:pt x="111" y="5"/>
                    <a:pt x="111" y="5"/>
                    <a:pt x="111" y="4"/>
                  </a:cubicBezTo>
                  <a:cubicBezTo>
                    <a:pt x="111" y="4"/>
                    <a:pt x="111" y="4"/>
                    <a:pt x="110" y="4"/>
                  </a:cubicBezTo>
                  <a:close/>
                  <a:moveTo>
                    <a:pt x="103" y="5"/>
                  </a:moveTo>
                  <a:cubicBezTo>
                    <a:pt x="103" y="4"/>
                    <a:pt x="103" y="4"/>
                    <a:pt x="102" y="4"/>
                  </a:cubicBezTo>
                  <a:cubicBezTo>
                    <a:pt x="101" y="5"/>
                    <a:pt x="101" y="5"/>
                    <a:pt x="101" y="6"/>
                  </a:cubicBezTo>
                  <a:cubicBezTo>
                    <a:pt x="101" y="6"/>
                    <a:pt x="102" y="6"/>
                    <a:pt x="102" y="6"/>
                  </a:cubicBezTo>
                  <a:cubicBezTo>
                    <a:pt x="103" y="6"/>
                    <a:pt x="103" y="5"/>
                    <a:pt x="103" y="5"/>
                  </a:cubicBezTo>
                  <a:close/>
                  <a:moveTo>
                    <a:pt x="82" y="5"/>
                  </a:moveTo>
                  <a:cubicBezTo>
                    <a:pt x="82" y="5"/>
                    <a:pt x="82" y="5"/>
                    <a:pt x="82" y="4"/>
                  </a:cubicBezTo>
                  <a:cubicBezTo>
                    <a:pt x="82" y="4"/>
                    <a:pt x="82" y="4"/>
                    <a:pt x="82" y="4"/>
                  </a:cubicBezTo>
                  <a:cubicBezTo>
                    <a:pt x="82" y="4"/>
                    <a:pt x="82" y="4"/>
                    <a:pt x="82" y="4"/>
                  </a:cubicBezTo>
                  <a:cubicBezTo>
                    <a:pt x="82" y="5"/>
                    <a:pt x="82" y="5"/>
                    <a:pt x="82" y="5"/>
                  </a:cubicBezTo>
                  <a:close/>
                  <a:moveTo>
                    <a:pt x="42" y="5"/>
                  </a:moveTo>
                  <a:cubicBezTo>
                    <a:pt x="42" y="5"/>
                    <a:pt x="42" y="5"/>
                    <a:pt x="42" y="5"/>
                  </a:cubicBezTo>
                  <a:cubicBezTo>
                    <a:pt x="42" y="6"/>
                    <a:pt x="42" y="6"/>
                    <a:pt x="42" y="6"/>
                  </a:cubicBezTo>
                  <a:cubicBezTo>
                    <a:pt x="43" y="6"/>
                    <a:pt x="43" y="6"/>
                    <a:pt x="44" y="6"/>
                  </a:cubicBezTo>
                  <a:cubicBezTo>
                    <a:pt x="44" y="5"/>
                    <a:pt x="44" y="5"/>
                    <a:pt x="44" y="5"/>
                  </a:cubicBezTo>
                  <a:cubicBezTo>
                    <a:pt x="44" y="4"/>
                    <a:pt x="44" y="4"/>
                    <a:pt x="44" y="4"/>
                  </a:cubicBezTo>
                  <a:cubicBezTo>
                    <a:pt x="44" y="4"/>
                    <a:pt x="43" y="4"/>
                    <a:pt x="43" y="5"/>
                  </a:cubicBezTo>
                  <a:cubicBezTo>
                    <a:pt x="43" y="5"/>
                    <a:pt x="42" y="5"/>
                    <a:pt x="42" y="5"/>
                  </a:cubicBezTo>
                  <a:close/>
                  <a:moveTo>
                    <a:pt x="87" y="4"/>
                  </a:moveTo>
                  <a:cubicBezTo>
                    <a:pt x="87" y="4"/>
                    <a:pt x="88" y="4"/>
                    <a:pt x="87" y="4"/>
                  </a:cubicBezTo>
                  <a:cubicBezTo>
                    <a:pt x="87" y="3"/>
                    <a:pt x="87" y="3"/>
                    <a:pt x="87" y="3"/>
                  </a:cubicBezTo>
                  <a:cubicBezTo>
                    <a:pt x="87" y="3"/>
                    <a:pt x="87" y="3"/>
                    <a:pt x="87" y="4"/>
                  </a:cubicBezTo>
                  <a:cubicBezTo>
                    <a:pt x="87" y="4"/>
                    <a:pt x="87" y="4"/>
                    <a:pt x="87" y="4"/>
                  </a:cubicBezTo>
                  <a:lnTo>
                    <a:pt x="87" y="4"/>
                  </a:lnTo>
                  <a:close/>
                  <a:moveTo>
                    <a:pt x="67" y="5"/>
                  </a:moveTo>
                  <a:cubicBezTo>
                    <a:pt x="67" y="4"/>
                    <a:pt x="68" y="4"/>
                    <a:pt x="68" y="4"/>
                  </a:cubicBezTo>
                  <a:cubicBezTo>
                    <a:pt x="68" y="4"/>
                    <a:pt x="68" y="3"/>
                    <a:pt x="68" y="3"/>
                  </a:cubicBezTo>
                  <a:lnTo>
                    <a:pt x="67" y="3"/>
                  </a:lnTo>
                  <a:lnTo>
                    <a:pt x="67" y="3"/>
                  </a:lnTo>
                  <a:cubicBezTo>
                    <a:pt x="67" y="3"/>
                    <a:pt x="67" y="4"/>
                    <a:pt x="67" y="4"/>
                  </a:cubicBezTo>
                  <a:cubicBezTo>
                    <a:pt x="67" y="4"/>
                    <a:pt x="67" y="5"/>
                    <a:pt x="67" y="5"/>
                  </a:cubicBezTo>
                  <a:close/>
                  <a:moveTo>
                    <a:pt x="108" y="4"/>
                  </a:moveTo>
                  <a:cubicBezTo>
                    <a:pt x="108" y="4"/>
                    <a:pt x="108" y="3"/>
                    <a:pt x="108" y="3"/>
                  </a:cubicBezTo>
                  <a:cubicBezTo>
                    <a:pt x="108" y="3"/>
                    <a:pt x="107" y="3"/>
                    <a:pt x="107" y="3"/>
                  </a:cubicBezTo>
                  <a:cubicBezTo>
                    <a:pt x="106" y="3"/>
                    <a:pt x="106" y="3"/>
                    <a:pt x="106" y="3"/>
                  </a:cubicBezTo>
                  <a:cubicBezTo>
                    <a:pt x="106" y="3"/>
                    <a:pt x="106" y="4"/>
                    <a:pt x="106" y="4"/>
                  </a:cubicBezTo>
                  <a:cubicBezTo>
                    <a:pt x="106" y="5"/>
                    <a:pt x="106" y="5"/>
                    <a:pt x="107" y="5"/>
                  </a:cubicBezTo>
                  <a:cubicBezTo>
                    <a:pt x="108" y="5"/>
                    <a:pt x="108" y="4"/>
                    <a:pt x="108" y="4"/>
                  </a:cubicBezTo>
                  <a:close/>
                  <a:moveTo>
                    <a:pt x="113" y="3"/>
                  </a:moveTo>
                  <a:cubicBezTo>
                    <a:pt x="113" y="3"/>
                    <a:pt x="113" y="4"/>
                    <a:pt x="114" y="4"/>
                  </a:cubicBezTo>
                  <a:cubicBezTo>
                    <a:pt x="114" y="4"/>
                    <a:pt x="115" y="3"/>
                    <a:pt x="114" y="3"/>
                  </a:cubicBezTo>
                  <a:cubicBezTo>
                    <a:pt x="114" y="2"/>
                    <a:pt x="114" y="2"/>
                    <a:pt x="113" y="3"/>
                  </a:cubicBezTo>
                  <a:close/>
                  <a:moveTo>
                    <a:pt x="98" y="2"/>
                  </a:moveTo>
                  <a:lnTo>
                    <a:pt x="98" y="2"/>
                  </a:lnTo>
                  <a:lnTo>
                    <a:pt x="99" y="2"/>
                  </a:lnTo>
                  <a:cubicBezTo>
                    <a:pt x="99" y="2"/>
                    <a:pt x="99" y="2"/>
                    <a:pt x="98" y="2"/>
                  </a:cubicBezTo>
                  <a:cubicBezTo>
                    <a:pt x="98" y="2"/>
                    <a:pt x="98" y="2"/>
                    <a:pt x="98" y="2"/>
                  </a:cubicBezTo>
                  <a:close/>
                  <a:moveTo>
                    <a:pt x="68" y="2"/>
                  </a:moveTo>
                  <a:cubicBezTo>
                    <a:pt x="68" y="2"/>
                    <a:pt x="68" y="2"/>
                    <a:pt x="68" y="2"/>
                  </a:cubicBezTo>
                  <a:cubicBezTo>
                    <a:pt x="68" y="2"/>
                    <a:pt x="68" y="2"/>
                    <a:pt x="68" y="2"/>
                  </a:cubicBezTo>
                  <a:cubicBezTo>
                    <a:pt x="68" y="2"/>
                    <a:pt x="68" y="2"/>
                    <a:pt x="68" y="2"/>
                  </a:cubicBezTo>
                  <a:lnTo>
                    <a:pt x="68" y="2"/>
                  </a:lnTo>
                  <a:close/>
                  <a:moveTo>
                    <a:pt x="55" y="2"/>
                  </a:moveTo>
                  <a:cubicBezTo>
                    <a:pt x="55" y="2"/>
                    <a:pt x="55" y="3"/>
                    <a:pt x="56" y="3"/>
                  </a:cubicBezTo>
                  <a:cubicBezTo>
                    <a:pt x="56" y="3"/>
                    <a:pt x="57" y="2"/>
                    <a:pt x="56" y="2"/>
                  </a:cubicBezTo>
                  <a:cubicBezTo>
                    <a:pt x="56" y="2"/>
                    <a:pt x="55" y="1"/>
                    <a:pt x="55" y="2"/>
                  </a:cubicBezTo>
                  <a:close/>
                  <a:moveTo>
                    <a:pt x="102" y="2"/>
                  </a:moveTo>
                  <a:cubicBezTo>
                    <a:pt x="102" y="3"/>
                    <a:pt x="102" y="3"/>
                    <a:pt x="103" y="3"/>
                  </a:cubicBezTo>
                  <a:cubicBezTo>
                    <a:pt x="103" y="3"/>
                    <a:pt x="103" y="3"/>
                    <a:pt x="103" y="2"/>
                  </a:cubicBezTo>
                  <a:cubicBezTo>
                    <a:pt x="103" y="2"/>
                    <a:pt x="103" y="2"/>
                    <a:pt x="103" y="2"/>
                  </a:cubicBezTo>
                  <a:cubicBezTo>
                    <a:pt x="102" y="2"/>
                    <a:pt x="102" y="2"/>
                    <a:pt x="102" y="2"/>
                  </a:cubicBezTo>
                  <a:close/>
                  <a:moveTo>
                    <a:pt x="58" y="2"/>
                  </a:moveTo>
                  <a:cubicBezTo>
                    <a:pt x="58" y="3"/>
                    <a:pt x="58" y="3"/>
                    <a:pt x="58" y="3"/>
                  </a:cubicBezTo>
                  <a:cubicBezTo>
                    <a:pt x="58" y="4"/>
                    <a:pt x="59" y="4"/>
                    <a:pt x="59" y="4"/>
                  </a:cubicBezTo>
                  <a:cubicBezTo>
                    <a:pt x="60" y="4"/>
                    <a:pt x="60" y="3"/>
                    <a:pt x="60" y="3"/>
                  </a:cubicBezTo>
                  <a:cubicBezTo>
                    <a:pt x="60" y="3"/>
                    <a:pt x="60" y="2"/>
                    <a:pt x="59" y="2"/>
                  </a:cubicBezTo>
                  <a:cubicBezTo>
                    <a:pt x="59" y="2"/>
                    <a:pt x="59" y="2"/>
                    <a:pt x="58" y="2"/>
                  </a:cubicBezTo>
                  <a:cubicBezTo>
                    <a:pt x="58" y="2"/>
                    <a:pt x="58" y="2"/>
                    <a:pt x="58" y="2"/>
                  </a:cubicBezTo>
                  <a:close/>
                  <a:moveTo>
                    <a:pt x="116" y="2"/>
                  </a:moveTo>
                  <a:cubicBezTo>
                    <a:pt x="116" y="3"/>
                    <a:pt x="116" y="3"/>
                    <a:pt x="116" y="3"/>
                  </a:cubicBezTo>
                  <a:cubicBezTo>
                    <a:pt x="116" y="3"/>
                    <a:pt x="117" y="4"/>
                    <a:pt x="117" y="4"/>
                  </a:cubicBezTo>
                  <a:cubicBezTo>
                    <a:pt x="117" y="5"/>
                    <a:pt x="117" y="5"/>
                    <a:pt x="117" y="5"/>
                  </a:cubicBezTo>
                  <a:cubicBezTo>
                    <a:pt x="116" y="5"/>
                    <a:pt x="116" y="6"/>
                    <a:pt x="116" y="6"/>
                  </a:cubicBezTo>
                  <a:cubicBezTo>
                    <a:pt x="117" y="6"/>
                    <a:pt x="117" y="7"/>
                    <a:pt x="118" y="7"/>
                  </a:cubicBezTo>
                  <a:cubicBezTo>
                    <a:pt x="119" y="6"/>
                    <a:pt x="119" y="6"/>
                    <a:pt x="120" y="6"/>
                  </a:cubicBezTo>
                  <a:cubicBezTo>
                    <a:pt x="120" y="6"/>
                    <a:pt x="120" y="5"/>
                    <a:pt x="119" y="5"/>
                  </a:cubicBezTo>
                  <a:cubicBezTo>
                    <a:pt x="119" y="5"/>
                    <a:pt x="119" y="4"/>
                    <a:pt x="119" y="4"/>
                  </a:cubicBezTo>
                  <a:cubicBezTo>
                    <a:pt x="118" y="4"/>
                    <a:pt x="118" y="3"/>
                    <a:pt x="118" y="3"/>
                  </a:cubicBezTo>
                  <a:cubicBezTo>
                    <a:pt x="117" y="2"/>
                    <a:pt x="117" y="2"/>
                    <a:pt x="117" y="1"/>
                  </a:cubicBezTo>
                  <a:cubicBezTo>
                    <a:pt x="116" y="1"/>
                    <a:pt x="116" y="2"/>
                    <a:pt x="116" y="2"/>
                  </a:cubicBezTo>
                  <a:close/>
                  <a:moveTo>
                    <a:pt x="54" y="3"/>
                  </a:moveTo>
                  <a:cubicBezTo>
                    <a:pt x="54" y="3"/>
                    <a:pt x="54" y="3"/>
                    <a:pt x="55" y="2"/>
                  </a:cubicBezTo>
                  <a:cubicBezTo>
                    <a:pt x="55" y="2"/>
                    <a:pt x="55" y="2"/>
                    <a:pt x="55" y="1"/>
                  </a:cubicBezTo>
                  <a:cubicBezTo>
                    <a:pt x="55" y="1"/>
                    <a:pt x="55" y="1"/>
                    <a:pt x="54" y="1"/>
                  </a:cubicBezTo>
                  <a:cubicBezTo>
                    <a:pt x="54" y="0"/>
                    <a:pt x="54" y="1"/>
                    <a:pt x="53" y="1"/>
                  </a:cubicBezTo>
                  <a:cubicBezTo>
                    <a:pt x="53" y="1"/>
                    <a:pt x="52" y="1"/>
                    <a:pt x="52" y="2"/>
                  </a:cubicBezTo>
                  <a:cubicBezTo>
                    <a:pt x="52" y="2"/>
                    <a:pt x="52" y="3"/>
                    <a:pt x="51" y="3"/>
                  </a:cubicBezTo>
                  <a:cubicBezTo>
                    <a:pt x="51" y="2"/>
                    <a:pt x="51" y="2"/>
                    <a:pt x="51" y="2"/>
                  </a:cubicBezTo>
                  <a:cubicBezTo>
                    <a:pt x="51" y="1"/>
                    <a:pt x="50" y="1"/>
                    <a:pt x="50" y="1"/>
                  </a:cubicBezTo>
                  <a:cubicBezTo>
                    <a:pt x="49" y="1"/>
                    <a:pt x="48" y="1"/>
                    <a:pt x="48" y="1"/>
                  </a:cubicBezTo>
                  <a:cubicBezTo>
                    <a:pt x="47" y="2"/>
                    <a:pt x="46" y="2"/>
                    <a:pt x="46" y="2"/>
                  </a:cubicBezTo>
                  <a:cubicBezTo>
                    <a:pt x="46" y="3"/>
                    <a:pt x="47" y="3"/>
                    <a:pt x="47" y="4"/>
                  </a:cubicBezTo>
                  <a:cubicBezTo>
                    <a:pt x="47" y="4"/>
                    <a:pt x="48" y="5"/>
                    <a:pt x="48" y="5"/>
                  </a:cubicBezTo>
                  <a:cubicBezTo>
                    <a:pt x="48" y="5"/>
                    <a:pt x="49" y="5"/>
                    <a:pt x="49" y="5"/>
                  </a:cubicBezTo>
                  <a:cubicBezTo>
                    <a:pt x="49" y="5"/>
                    <a:pt x="50" y="4"/>
                    <a:pt x="50" y="5"/>
                  </a:cubicBezTo>
                  <a:cubicBezTo>
                    <a:pt x="50" y="4"/>
                    <a:pt x="51" y="4"/>
                    <a:pt x="51" y="4"/>
                  </a:cubicBezTo>
                  <a:cubicBezTo>
                    <a:pt x="51" y="4"/>
                    <a:pt x="51" y="4"/>
                    <a:pt x="51" y="3"/>
                  </a:cubicBezTo>
                  <a:cubicBezTo>
                    <a:pt x="52" y="4"/>
                    <a:pt x="53" y="4"/>
                    <a:pt x="54" y="3"/>
                  </a:cubicBezTo>
                  <a:close/>
                  <a:moveTo>
                    <a:pt x="28" y="2"/>
                  </a:moveTo>
                  <a:cubicBezTo>
                    <a:pt x="28" y="2"/>
                    <a:pt x="28" y="3"/>
                    <a:pt x="28" y="3"/>
                  </a:cubicBezTo>
                  <a:cubicBezTo>
                    <a:pt x="29" y="3"/>
                    <a:pt x="29" y="3"/>
                    <a:pt x="29" y="3"/>
                  </a:cubicBezTo>
                  <a:cubicBezTo>
                    <a:pt x="30" y="2"/>
                    <a:pt x="30" y="1"/>
                    <a:pt x="30" y="1"/>
                  </a:cubicBezTo>
                  <a:cubicBezTo>
                    <a:pt x="29" y="1"/>
                    <a:pt x="29" y="1"/>
                    <a:pt x="28" y="1"/>
                  </a:cubicBezTo>
                  <a:cubicBezTo>
                    <a:pt x="28" y="1"/>
                    <a:pt x="28" y="2"/>
                    <a:pt x="28" y="2"/>
                  </a:cubicBezTo>
                  <a:close/>
                  <a:moveTo>
                    <a:pt x="71" y="2"/>
                  </a:moveTo>
                  <a:cubicBezTo>
                    <a:pt x="71" y="2"/>
                    <a:pt x="72" y="3"/>
                    <a:pt x="72" y="3"/>
                  </a:cubicBezTo>
                  <a:cubicBezTo>
                    <a:pt x="72" y="3"/>
                    <a:pt x="73" y="4"/>
                    <a:pt x="73" y="4"/>
                  </a:cubicBezTo>
                  <a:cubicBezTo>
                    <a:pt x="74" y="4"/>
                    <a:pt x="75" y="3"/>
                    <a:pt x="75" y="3"/>
                  </a:cubicBezTo>
                  <a:cubicBezTo>
                    <a:pt x="76" y="2"/>
                    <a:pt x="76" y="2"/>
                    <a:pt x="75" y="1"/>
                  </a:cubicBezTo>
                  <a:cubicBezTo>
                    <a:pt x="74" y="1"/>
                    <a:pt x="73" y="1"/>
                    <a:pt x="72" y="1"/>
                  </a:cubicBezTo>
                  <a:cubicBezTo>
                    <a:pt x="71" y="1"/>
                    <a:pt x="71" y="1"/>
                    <a:pt x="71" y="2"/>
                  </a:cubicBezTo>
                  <a:close/>
                  <a:moveTo>
                    <a:pt x="52" y="163"/>
                  </a:moveTo>
                  <a:cubicBezTo>
                    <a:pt x="52" y="163"/>
                    <a:pt x="53" y="163"/>
                    <a:pt x="53" y="162"/>
                  </a:cubicBezTo>
                  <a:cubicBezTo>
                    <a:pt x="53" y="162"/>
                    <a:pt x="52" y="162"/>
                    <a:pt x="52" y="162"/>
                  </a:cubicBezTo>
                  <a:cubicBezTo>
                    <a:pt x="52" y="162"/>
                    <a:pt x="52" y="162"/>
                    <a:pt x="51" y="162"/>
                  </a:cubicBezTo>
                  <a:cubicBezTo>
                    <a:pt x="51" y="161"/>
                    <a:pt x="51" y="161"/>
                    <a:pt x="51" y="161"/>
                  </a:cubicBezTo>
                  <a:cubicBezTo>
                    <a:pt x="51" y="161"/>
                    <a:pt x="50" y="161"/>
                    <a:pt x="50" y="161"/>
                  </a:cubicBezTo>
                  <a:cubicBezTo>
                    <a:pt x="50" y="160"/>
                    <a:pt x="50" y="159"/>
                    <a:pt x="50" y="158"/>
                  </a:cubicBezTo>
                  <a:cubicBezTo>
                    <a:pt x="49" y="157"/>
                    <a:pt x="49" y="157"/>
                    <a:pt x="47" y="157"/>
                  </a:cubicBezTo>
                  <a:lnTo>
                    <a:pt x="47" y="156"/>
                  </a:lnTo>
                  <a:cubicBezTo>
                    <a:pt x="47" y="156"/>
                    <a:pt x="46" y="156"/>
                    <a:pt x="46" y="156"/>
                  </a:cubicBezTo>
                  <a:cubicBezTo>
                    <a:pt x="46" y="156"/>
                    <a:pt x="46" y="156"/>
                    <a:pt x="46" y="156"/>
                  </a:cubicBezTo>
                  <a:cubicBezTo>
                    <a:pt x="45" y="155"/>
                    <a:pt x="45" y="155"/>
                    <a:pt x="45" y="155"/>
                  </a:cubicBezTo>
                  <a:cubicBezTo>
                    <a:pt x="45" y="154"/>
                    <a:pt x="44" y="154"/>
                    <a:pt x="44" y="154"/>
                  </a:cubicBezTo>
                  <a:cubicBezTo>
                    <a:pt x="43" y="154"/>
                    <a:pt x="43" y="154"/>
                    <a:pt x="43" y="154"/>
                  </a:cubicBezTo>
                  <a:cubicBezTo>
                    <a:pt x="43" y="154"/>
                    <a:pt x="43" y="154"/>
                    <a:pt x="42" y="154"/>
                  </a:cubicBezTo>
                  <a:cubicBezTo>
                    <a:pt x="42" y="154"/>
                    <a:pt x="42" y="154"/>
                    <a:pt x="42" y="154"/>
                  </a:cubicBezTo>
                  <a:cubicBezTo>
                    <a:pt x="42" y="154"/>
                    <a:pt x="42" y="153"/>
                    <a:pt x="42" y="153"/>
                  </a:cubicBezTo>
                  <a:cubicBezTo>
                    <a:pt x="42" y="153"/>
                    <a:pt x="42" y="153"/>
                    <a:pt x="42" y="153"/>
                  </a:cubicBezTo>
                  <a:cubicBezTo>
                    <a:pt x="42" y="152"/>
                    <a:pt x="42" y="152"/>
                    <a:pt x="42" y="152"/>
                  </a:cubicBezTo>
                  <a:cubicBezTo>
                    <a:pt x="42" y="151"/>
                    <a:pt x="43" y="151"/>
                    <a:pt x="44" y="151"/>
                  </a:cubicBezTo>
                  <a:cubicBezTo>
                    <a:pt x="44" y="152"/>
                    <a:pt x="44" y="152"/>
                    <a:pt x="44" y="153"/>
                  </a:cubicBezTo>
                  <a:cubicBezTo>
                    <a:pt x="44" y="153"/>
                    <a:pt x="44" y="153"/>
                    <a:pt x="44" y="153"/>
                  </a:cubicBezTo>
                  <a:cubicBezTo>
                    <a:pt x="44" y="153"/>
                    <a:pt x="45" y="154"/>
                    <a:pt x="45" y="154"/>
                  </a:cubicBezTo>
                  <a:cubicBezTo>
                    <a:pt x="46" y="154"/>
                    <a:pt x="46" y="154"/>
                    <a:pt x="46" y="154"/>
                  </a:cubicBezTo>
                  <a:cubicBezTo>
                    <a:pt x="46" y="154"/>
                    <a:pt x="46" y="154"/>
                    <a:pt x="46" y="154"/>
                  </a:cubicBezTo>
                  <a:cubicBezTo>
                    <a:pt x="46" y="153"/>
                    <a:pt x="47" y="153"/>
                    <a:pt x="47" y="153"/>
                  </a:cubicBezTo>
                  <a:cubicBezTo>
                    <a:pt x="47" y="154"/>
                    <a:pt x="47" y="154"/>
                    <a:pt x="47" y="154"/>
                  </a:cubicBezTo>
                  <a:cubicBezTo>
                    <a:pt x="47" y="155"/>
                    <a:pt x="48" y="155"/>
                    <a:pt x="48" y="155"/>
                  </a:cubicBezTo>
                  <a:cubicBezTo>
                    <a:pt x="48" y="155"/>
                    <a:pt x="48" y="155"/>
                    <a:pt x="49" y="156"/>
                  </a:cubicBezTo>
                  <a:cubicBezTo>
                    <a:pt x="49" y="156"/>
                    <a:pt x="49" y="156"/>
                    <a:pt x="49" y="156"/>
                  </a:cubicBezTo>
                  <a:cubicBezTo>
                    <a:pt x="50" y="157"/>
                    <a:pt x="50" y="157"/>
                    <a:pt x="50" y="157"/>
                  </a:cubicBezTo>
                  <a:cubicBezTo>
                    <a:pt x="50" y="157"/>
                    <a:pt x="51" y="157"/>
                    <a:pt x="51" y="157"/>
                  </a:cubicBezTo>
                  <a:cubicBezTo>
                    <a:pt x="52" y="157"/>
                    <a:pt x="51" y="156"/>
                    <a:pt x="51" y="155"/>
                  </a:cubicBezTo>
                  <a:cubicBezTo>
                    <a:pt x="50" y="155"/>
                    <a:pt x="50" y="154"/>
                    <a:pt x="50" y="154"/>
                  </a:cubicBezTo>
                  <a:cubicBezTo>
                    <a:pt x="51" y="154"/>
                    <a:pt x="51" y="154"/>
                    <a:pt x="51" y="154"/>
                  </a:cubicBezTo>
                  <a:cubicBezTo>
                    <a:pt x="51" y="154"/>
                    <a:pt x="52" y="154"/>
                    <a:pt x="52" y="154"/>
                  </a:cubicBezTo>
                  <a:cubicBezTo>
                    <a:pt x="53" y="154"/>
                    <a:pt x="54" y="154"/>
                    <a:pt x="54" y="155"/>
                  </a:cubicBezTo>
                  <a:cubicBezTo>
                    <a:pt x="54" y="155"/>
                    <a:pt x="54" y="155"/>
                    <a:pt x="53" y="155"/>
                  </a:cubicBezTo>
                  <a:cubicBezTo>
                    <a:pt x="53" y="155"/>
                    <a:pt x="53" y="155"/>
                    <a:pt x="53" y="156"/>
                  </a:cubicBezTo>
                  <a:cubicBezTo>
                    <a:pt x="52" y="156"/>
                    <a:pt x="52" y="156"/>
                    <a:pt x="53" y="157"/>
                  </a:cubicBezTo>
                  <a:cubicBezTo>
                    <a:pt x="53" y="157"/>
                    <a:pt x="53" y="157"/>
                    <a:pt x="54" y="157"/>
                  </a:cubicBezTo>
                  <a:cubicBezTo>
                    <a:pt x="54" y="158"/>
                    <a:pt x="54" y="158"/>
                    <a:pt x="53" y="158"/>
                  </a:cubicBezTo>
                  <a:cubicBezTo>
                    <a:pt x="53" y="158"/>
                    <a:pt x="53" y="158"/>
                    <a:pt x="53" y="158"/>
                  </a:cubicBezTo>
                  <a:cubicBezTo>
                    <a:pt x="53" y="159"/>
                    <a:pt x="54" y="159"/>
                    <a:pt x="54" y="159"/>
                  </a:cubicBezTo>
                  <a:cubicBezTo>
                    <a:pt x="54" y="159"/>
                    <a:pt x="54" y="159"/>
                    <a:pt x="54" y="160"/>
                  </a:cubicBezTo>
                  <a:cubicBezTo>
                    <a:pt x="55" y="159"/>
                    <a:pt x="55" y="159"/>
                    <a:pt x="55" y="159"/>
                  </a:cubicBezTo>
                  <a:cubicBezTo>
                    <a:pt x="55" y="159"/>
                    <a:pt x="55" y="159"/>
                    <a:pt x="56" y="159"/>
                  </a:cubicBezTo>
                  <a:cubicBezTo>
                    <a:pt x="55" y="158"/>
                    <a:pt x="55" y="158"/>
                    <a:pt x="55" y="158"/>
                  </a:cubicBezTo>
                  <a:cubicBezTo>
                    <a:pt x="54" y="158"/>
                    <a:pt x="54" y="158"/>
                    <a:pt x="54" y="158"/>
                  </a:cubicBezTo>
                  <a:cubicBezTo>
                    <a:pt x="54" y="157"/>
                    <a:pt x="54" y="157"/>
                    <a:pt x="55" y="156"/>
                  </a:cubicBezTo>
                  <a:cubicBezTo>
                    <a:pt x="55" y="156"/>
                    <a:pt x="55" y="156"/>
                    <a:pt x="56" y="156"/>
                  </a:cubicBezTo>
                  <a:cubicBezTo>
                    <a:pt x="56" y="157"/>
                    <a:pt x="56" y="157"/>
                    <a:pt x="56" y="157"/>
                  </a:cubicBezTo>
                  <a:cubicBezTo>
                    <a:pt x="56" y="157"/>
                    <a:pt x="56" y="157"/>
                    <a:pt x="56" y="157"/>
                  </a:cubicBezTo>
                  <a:cubicBezTo>
                    <a:pt x="56" y="158"/>
                    <a:pt x="56" y="158"/>
                    <a:pt x="56" y="158"/>
                  </a:cubicBezTo>
                  <a:cubicBezTo>
                    <a:pt x="56" y="158"/>
                    <a:pt x="57" y="158"/>
                    <a:pt x="57" y="158"/>
                  </a:cubicBezTo>
                  <a:cubicBezTo>
                    <a:pt x="57" y="158"/>
                    <a:pt x="58" y="158"/>
                    <a:pt x="58" y="158"/>
                  </a:cubicBezTo>
                  <a:cubicBezTo>
                    <a:pt x="58" y="158"/>
                    <a:pt x="59" y="158"/>
                    <a:pt x="59" y="158"/>
                  </a:cubicBezTo>
                  <a:cubicBezTo>
                    <a:pt x="59" y="159"/>
                    <a:pt x="59" y="159"/>
                    <a:pt x="60" y="159"/>
                  </a:cubicBezTo>
                  <a:cubicBezTo>
                    <a:pt x="60" y="159"/>
                    <a:pt x="60" y="158"/>
                    <a:pt x="60" y="158"/>
                  </a:cubicBezTo>
                  <a:cubicBezTo>
                    <a:pt x="60" y="157"/>
                    <a:pt x="60" y="156"/>
                    <a:pt x="60" y="156"/>
                  </a:cubicBezTo>
                  <a:cubicBezTo>
                    <a:pt x="60" y="156"/>
                    <a:pt x="59" y="156"/>
                    <a:pt x="59" y="156"/>
                  </a:cubicBezTo>
                  <a:cubicBezTo>
                    <a:pt x="59" y="157"/>
                    <a:pt x="59" y="157"/>
                    <a:pt x="59" y="157"/>
                  </a:cubicBezTo>
                  <a:cubicBezTo>
                    <a:pt x="58" y="157"/>
                    <a:pt x="57" y="157"/>
                    <a:pt x="57" y="156"/>
                  </a:cubicBezTo>
                  <a:cubicBezTo>
                    <a:pt x="57" y="156"/>
                    <a:pt x="57" y="156"/>
                    <a:pt x="58" y="156"/>
                  </a:cubicBezTo>
                  <a:cubicBezTo>
                    <a:pt x="58" y="156"/>
                    <a:pt x="58" y="156"/>
                    <a:pt x="58" y="155"/>
                  </a:cubicBezTo>
                  <a:cubicBezTo>
                    <a:pt x="59" y="155"/>
                    <a:pt x="59" y="155"/>
                    <a:pt x="58" y="155"/>
                  </a:cubicBezTo>
                  <a:cubicBezTo>
                    <a:pt x="58" y="155"/>
                    <a:pt x="58" y="154"/>
                    <a:pt x="58" y="154"/>
                  </a:cubicBezTo>
                  <a:lnTo>
                    <a:pt x="60" y="153"/>
                  </a:lnTo>
                  <a:cubicBezTo>
                    <a:pt x="60" y="152"/>
                    <a:pt x="60" y="151"/>
                    <a:pt x="59" y="150"/>
                  </a:cubicBezTo>
                  <a:cubicBezTo>
                    <a:pt x="59" y="149"/>
                    <a:pt x="59" y="149"/>
                    <a:pt x="58" y="148"/>
                  </a:cubicBezTo>
                  <a:cubicBezTo>
                    <a:pt x="58" y="148"/>
                    <a:pt x="58" y="149"/>
                    <a:pt x="58" y="149"/>
                  </a:cubicBezTo>
                  <a:cubicBezTo>
                    <a:pt x="58" y="149"/>
                    <a:pt x="58" y="149"/>
                    <a:pt x="58" y="149"/>
                  </a:cubicBezTo>
                  <a:cubicBezTo>
                    <a:pt x="57" y="149"/>
                    <a:pt x="57" y="149"/>
                    <a:pt x="56" y="149"/>
                  </a:cubicBezTo>
                  <a:cubicBezTo>
                    <a:pt x="57" y="149"/>
                    <a:pt x="57" y="148"/>
                    <a:pt x="58" y="148"/>
                  </a:cubicBezTo>
                  <a:cubicBezTo>
                    <a:pt x="58" y="147"/>
                    <a:pt x="58" y="147"/>
                    <a:pt x="58" y="146"/>
                  </a:cubicBezTo>
                  <a:cubicBezTo>
                    <a:pt x="58" y="145"/>
                    <a:pt x="58" y="145"/>
                    <a:pt x="58" y="145"/>
                  </a:cubicBezTo>
                  <a:cubicBezTo>
                    <a:pt x="58" y="145"/>
                    <a:pt x="58" y="145"/>
                    <a:pt x="58" y="145"/>
                  </a:cubicBezTo>
                  <a:cubicBezTo>
                    <a:pt x="57" y="144"/>
                    <a:pt x="57" y="144"/>
                    <a:pt x="57" y="144"/>
                  </a:cubicBezTo>
                  <a:cubicBezTo>
                    <a:pt x="57" y="144"/>
                    <a:pt x="57" y="143"/>
                    <a:pt x="57" y="143"/>
                  </a:cubicBezTo>
                  <a:cubicBezTo>
                    <a:pt x="57" y="143"/>
                    <a:pt x="57" y="143"/>
                    <a:pt x="56" y="143"/>
                  </a:cubicBezTo>
                  <a:lnTo>
                    <a:pt x="55" y="143"/>
                  </a:lnTo>
                  <a:cubicBezTo>
                    <a:pt x="55" y="142"/>
                    <a:pt x="54" y="142"/>
                    <a:pt x="54" y="142"/>
                  </a:cubicBezTo>
                  <a:cubicBezTo>
                    <a:pt x="54" y="142"/>
                    <a:pt x="53" y="142"/>
                    <a:pt x="53" y="142"/>
                  </a:cubicBezTo>
                  <a:cubicBezTo>
                    <a:pt x="53" y="143"/>
                    <a:pt x="54" y="143"/>
                    <a:pt x="54" y="143"/>
                  </a:cubicBezTo>
                  <a:cubicBezTo>
                    <a:pt x="55" y="143"/>
                    <a:pt x="55" y="143"/>
                    <a:pt x="55" y="143"/>
                  </a:cubicBezTo>
                  <a:cubicBezTo>
                    <a:pt x="55" y="144"/>
                    <a:pt x="55" y="145"/>
                    <a:pt x="55" y="145"/>
                  </a:cubicBezTo>
                  <a:cubicBezTo>
                    <a:pt x="55" y="146"/>
                    <a:pt x="54" y="146"/>
                    <a:pt x="53" y="146"/>
                  </a:cubicBezTo>
                  <a:cubicBezTo>
                    <a:pt x="53" y="147"/>
                    <a:pt x="53" y="147"/>
                    <a:pt x="52" y="147"/>
                  </a:cubicBezTo>
                  <a:cubicBezTo>
                    <a:pt x="51" y="147"/>
                    <a:pt x="51" y="147"/>
                    <a:pt x="51" y="147"/>
                  </a:cubicBezTo>
                  <a:cubicBezTo>
                    <a:pt x="51" y="146"/>
                    <a:pt x="51" y="146"/>
                    <a:pt x="52" y="146"/>
                  </a:cubicBezTo>
                  <a:cubicBezTo>
                    <a:pt x="52" y="146"/>
                    <a:pt x="52" y="145"/>
                    <a:pt x="53" y="145"/>
                  </a:cubicBezTo>
                  <a:cubicBezTo>
                    <a:pt x="53" y="145"/>
                    <a:pt x="53" y="145"/>
                    <a:pt x="53" y="144"/>
                  </a:cubicBezTo>
                  <a:cubicBezTo>
                    <a:pt x="52" y="144"/>
                    <a:pt x="52" y="144"/>
                    <a:pt x="52" y="143"/>
                  </a:cubicBezTo>
                  <a:cubicBezTo>
                    <a:pt x="52" y="143"/>
                    <a:pt x="52" y="143"/>
                    <a:pt x="53" y="143"/>
                  </a:cubicBezTo>
                  <a:cubicBezTo>
                    <a:pt x="53" y="143"/>
                    <a:pt x="53" y="143"/>
                    <a:pt x="53" y="143"/>
                  </a:cubicBezTo>
                  <a:lnTo>
                    <a:pt x="52" y="142"/>
                  </a:lnTo>
                  <a:cubicBezTo>
                    <a:pt x="52" y="142"/>
                    <a:pt x="52" y="142"/>
                    <a:pt x="52" y="142"/>
                  </a:cubicBezTo>
                  <a:cubicBezTo>
                    <a:pt x="52" y="142"/>
                    <a:pt x="51" y="143"/>
                    <a:pt x="51" y="143"/>
                  </a:cubicBezTo>
                  <a:cubicBezTo>
                    <a:pt x="51" y="143"/>
                    <a:pt x="50" y="142"/>
                    <a:pt x="50" y="142"/>
                  </a:cubicBezTo>
                  <a:cubicBezTo>
                    <a:pt x="50" y="141"/>
                    <a:pt x="50" y="141"/>
                    <a:pt x="51" y="141"/>
                  </a:cubicBezTo>
                  <a:cubicBezTo>
                    <a:pt x="51" y="141"/>
                    <a:pt x="51" y="141"/>
                    <a:pt x="51" y="141"/>
                  </a:cubicBezTo>
                  <a:cubicBezTo>
                    <a:pt x="51" y="141"/>
                    <a:pt x="51" y="141"/>
                    <a:pt x="51" y="140"/>
                  </a:cubicBezTo>
                  <a:cubicBezTo>
                    <a:pt x="51" y="140"/>
                    <a:pt x="52" y="140"/>
                    <a:pt x="52" y="140"/>
                  </a:cubicBezTo>
                  <a:cubicBezTo>
                    <a:pt x="52" y="139"/>
                    <a:pt x="52" y="139"/>
                    <a:pt x="52" y="140"/>
                  </a:cubicBezTo>
                  <a:cubicBezTo>
                    <a:pt x="52" y="140"/>
                    <a:pt x="53" y="140"/>
                    <a:pt x="53" y="140"/>
                  </a:cubicBezTo>
                  <a:cubicBezTo>
                    <a:pt x="54" y="139"/>
                    <a:pt x="54" y="139"/>
                    <a:pt x="54" y="138"/>
                  </a:cubicBezTo>
                  <a:cubicBezTo>
                    <a:pt x="53" y="138"/>
                    <a:pt x="53" y="138"/>
                    <a:pt x="52" y="138"/>
                  </a:cubicBezTo>
                  <a:cubicBezTo>
                    <a:pt x="52" y="138"/>
                    <a:pt x="51" y="139"/>
                    <a:pt x="51" y="139"/>
                  </a:cubicBezTo>
                  <a:cubicBezTo>
                    <a:pt x="51" y="139"/>
                    <a:pt x="51" y="139"/>
                    <a:pt x="50" y="139"/>
                  </a:cubicBezTo>
                  <a:cubicBezTo>
                    <a:pt x="50" y="138"/>
                    <a:pt x="50" y="138"/>
                    <a:pt x="50" y="138"/>
                  </a:cubicBezTo>
                  <a:cubicBezTo>
                    <a:pt x="50" y="137"/>
                    <a:pt x="49" y="137"/>
                    <a:pt x="49" y="137"/>
                  </a:cubicBezTo>
                  <a:cubicBezTo>
                    <a:pt x="48" y="137"/>
                    <a:pt x="47" y="137"/>
                    <a:pt x="47" y="138"/>
                  </a:cubicBezTo>
                  <a:cubicBezTo>
                    <a:pt x="47" y="138"/>
                    <a:pt x="48" y="139"/>
                    <a:pt x="49" y="139"/>
                  </a:cubicBezTo>
                  <a:cubicBezTo>
                    <a:pt x="49" y="140"/>
                    <a:pt x="50" y="140"/>
                    <a:pt x="49" y="141"/>
                  </a:cubicBezTo>
                  <a:cubicBezTo>
                    <a:pt x="49" y="141"/>
                    <a:pt x="49" y="141"/>
                    <a:pt x="48" y="142"/>
                  </a:cubicBezTo>
                  <a:cubicBezTo>
                    <a:pt x="48" y="142"/>
                    <a:pt x="47" y="143"/>
                    <a:pt x="47" y="143"/>
                  </a:cubicBezTo>
                  <a:cubicBezTo>
                    <a:pt x="47" y="143"/>
                    <a:pt x="46" y="143"/>
                    <a:pt x="46" y="142"/>
                  </a:cubicBezTo>
                  <a:cubicBezTo>
                    <a:pt x="46" y="142"/>
                    <a:pt x="46" y="142"/>
                    <a:pt x="46" y="142"/>
                  </a:cubicBezTo>
                  <a:cubicBezTo>
                    <a:pt x="45" y="142"/>
                    <a:pt x="44" y="142"/>
                    <a:pt x="44" y="143"/>
                  </a:cubicBezTo>
                  <a:cubicBezTo>
                    <a:pt x="44" y="143"/>
                    <a:pt x="45" y="143"/>
                    <a:pt x="45" y="143"/>
                  </a:cubicBezTo>
                  <a:cubicBezTo>
                    <a:pt x="45" y="143"/>
                    <a:pt x="45" y="143"/>
                    <a:pt x="45" y="144"/>
                  </a:cubicBezTo>
                  <a:cubicBezTo>
                    <a:pt x="46" y="144"/>
                    <a:pt x="46" y="144"/>
                    <a:pt x="45" y="145"/>
                  </a:cubicBezTo>
                  <a:cubicBezTo>
                    <a:pt x="45" y="145"/>
                    <a:pt x="45" y="145"/>
                    <a:pt x="45" y="146"/>
                  </a:cubicBezTo>
                  <a:cubicBezTo>
                    <a:pt x="45" y="146"/>
                    <a:pt x="44" y="146"/>
                    <a:pt x="44" y="146"/>
                  </a:cubicBezTo>
                  <a:cubicBezTo>
                    <a:pt x="44" y="146"/>
                    <a:pt x="43" y="146"/>
                    <a:pt x="43" y="146"/>
                  </a:cubicBezTo>
                  <a:cubicBezTo>
                    <a:pt x="43" y="146"/>
                    <a:pt x="43" y="147"/>
                    <a:pt x="43" y="147"/>
                  </a:cubicBezTo>
                  <a:cubicBezTo>
                    <a:pt x="44" y="148"/>
                    <a:pt x="44" y="148"/>
                    <a:pt x="45" y="148"/>
                  </a:cubicBezTo>
                  <a:cubicBezTo>
                    <a:pt x="45" y="148"/>
                    <a:pt x="45" y="148"/>
                    <a:pt x="45" y="148"/>
                  </a:cubicBezTo>
                  <a:cubicBezTo>
                    <a:pt x="46" y="148"/>
                    <a:pt x="46" y="149"/>
                    <a:pt x="46" y="149"/>
                  </a:cubicBezTo>
                  <a:cubicBezTo>
                    <a:pt x="46" y="149"/>
                    <a:pt x="46" y="149"/>
                    <a:pt x="47" y="150"/>
                  </a:cubicBezTo>
                  <a:cubicBezTo>
                    <a:pt x="47" y="150"/>
                    <a:pt x="47" y="150"/>
                    <a:pt x="47" y="150"/>
                  </a:cubicBezTo>
                  <a:cubicBezTo>
                    <a:pt x="47" y="150"/>
                    <a:pt x="47" y="150"/>
                    <a:pt x="47" y="151"/>
                  </a:cubicBezTo>
                  <a:cubicBezTo>
                    <a:pt x="47" y="151"/>
                    <a:pt x="47" y="151"/>
                    <a:pt x="47" y="151"/>
                  </a:cubicBezTo>
                  <a:cubicBezTo>
                    <a:pt x="47" y="152"/>
                    <a:pt x="47" y="152"/>
                    <a:pt x="46" y="152"/>
                  </a:cubicBezTo>
                  <a:cubicBezTo>
                    <a:pt x="46" y="152"/>
                    <a:pt x="46" y="152"/>
                    <a:pt x="46" y="151"/>
                  </a:cubicBezTo>
                  <a:cubicBezTo>
                    <a:pt x="45" y="151"/>
                    <a:pt x="45" y="150"/>
                    <a:pt x="45" y="150"/>
                  </a:cubicBezTo>
                  <a:cubicBezTo>
                    <a:pt x="44" y="150"/>
                    <a:pt x="44" y="150"/>
                    <a:pt x="44" y="150"/>
                  </a:cubicBezTo>
                  <a:cubicBezTo>
                    <a:pt x="44" y="150"/>
                    <a:pt x="43" y="150"/>
                    <a:pt x="43" y="149"/>
                  </a:cubicBezTo>
                  <a:cubicBezTo>
                    <a:pt x="43" y="149"/>
                    <a:pt x="43" y="149"/>
                    <a:pt x="43" y="148"/>
                  </a:cubicBezTo>
                  <a:cubicBezTo>
                    <a:pt x="43" y="148"/>
                    <a:pt x="42" y="147"/>
                    <a:pt x="42" y="147"/>
                  </a:cubicBezTo>
                  <a:cubicBezTo>
                    <a:pt x="42" y="147"/>
                    <a:pt x="42" y="146"/>
                    <a:pt x="42" y="146"/>
                  </a:cubicBezTo>
                  <a:cubicBezTo>
                    <a:pt x="41" y="146"/>
                    <a:pt x="41" y="146"/>
                    <a:pt x="41" y="146"/>
                  </a:cubicBezTo>
                  <a:cubicBezTo>
                    <a:pt x="41" y="146"/>
                    <a:pt x="40" y="147"/>
                    <a:pt x="40" y="147"/>
                  </a:cubicBezTo>
                  <a:cubicBezTo>
                    <a:pt x="40" y="147"/>
                    <a:pt x="40" y="147"/>
                    <a:pt x="40" y="148"/>
                  </a:cubicBezTo>
                  <a:cubicBezTo>
                    <a:pt x="40" y="148"/>
                    <a:pt x="39" y="148"/>
                    <a:pt x="39" y="148"/>
                  </a:cubicBezTo>
                  <a:cubicBezTo>
                    <a:pt x="39" y="148"/>
                    <a:pt x="39" y="148"/>
                    <a:pt x="38" y="148"/>
                  </a:cubicBezTo>
                  <a:cubicBezTo>
                    <a:pt x="38" y="147"/>
                    <a:pt x="38" y="147"/>
                    <a:pt x="38" y="146"/>
                  </a:cubicBezTo>
                  <a:cubicBezTo>
                    <a:pt x="39" y="146"/>
                    <a:pt x="39" y="146"/>
                    <a:pt x="39" y="146"/>
                  </a:cubicBezTo>
                  <a:lnTo>
                    <a:pt x="40" y="146"/>
                  </a:lnTo>
                  <a:cubicBezTo>
                    <a:pt x="41" y="145"/>
                    <a:pt x="41" y="145"/>
                    <a:pt x="41" y="144"/>
                  </a:cubicBezTo>
                  <a:cubicBezTo>
                    <a:pt x="41" y="144"/>
                    <a:pt x="41" y="144"/>
                    <a:pt x="41" y="144"/>
                  </a:cubicBezTo>
                  <a:cubicBezTo>
                    <a:pt x="42" y="144"/>
                    <a:pt x="42" y="144"/>
                    <a:pt x="42" y="144"/>
                  </a:cubicBezTo>
                  <a:cubicBezTo>
                    <a:pt x="42" y="145"/>
                    <a:pt x="42" y="145"/>
                    <a:pt x="42" y="146"/>
                  </a:cubicBezTo>
                  <a:cubicBezTo>
                    <a:pt x="42" y="145"/>
                    <a:pt x="43" y="145"/>
                    <a:pt x="43" y="145"/>
                  </a:cubicBezTo>
                  <a:cubicBezTo>
                    <a:pt x="43" y="144"/>
                    <a:pt x="43" y="144"/>
                    <a:pt x="43" y="144"/>
                  </a:cubicBezTo>
                  <a:cubicBezTo>
                    <a:pt x="43" y="143"/>
                    <a:pt x="42" y="143"/>
                    <a:pt x="42" y="143"/>
                  </a:cubicBezTo>
                  <a:cubicBezTo>
                    <a:pt x="41" y="142"/>
                    <a:pt x="41" y="142"/>
                    <a:pt x="42" y="141"/>
                  </a:cubicBezTo>
                  <a:cubicBezTo>
                    <a:pt x="41" y="141"/>
                    <a:pt x="41" y="141"/>
                    <a:pt x="41" y="140"/>
                  </a:cubicBezTo>
                  <a:cubicBezTo>
                    <a:pt x="41" y="139"/>
                    <a:pt x="41" y="139"/>
                    <a:pt x="41" y="138"/>
                  </a:cubicBezTo>
                  <a:cubicBezTo>
                    <a:pt x="41" y="138"/>
                    <a:pt x="42" y="138"/>
                    <a:pt x="42" y="138"/>
                  </a:cubicBezTo>
                  <a:cubicBezTo>
                    <a:pt x="42" y="138"/>
                    <a:pt x="42" y="138"/>
                    <a:pt x="42" y="138"/>
                  </a:cubicBezTo>
                  <a:cubicBezTo>
                    <a:pt x="42" y="138"/>
                    <a:pt x="43" y="138"/>
                    <a:pt x="43" y="138"/>
                  </a:cubicBezTo>
                  <a:cubicBezTo>
                    <a:pt x="43" y="137"/>
                    <a:pt x="43" y="137"/>
                    <a:pt x="43" y="137"/>
                  </a:cubicBezTo>
                  <a:cubicBezTo>
                    <a:pt x="44" y="137"/>
                    <a:pt x="44" y="137"/>
                    <a:pt x="45" y="138"/>
                  </a:cubicBezTo>
                  <a:cubicBezTo>
                    <a:pt x="45" y="138"/>
                    <a:pt x="45" y="138"/>
                    <a:pt x="46" y="137"/>
                  </a:cubicBezTo>
                  <a:cubicBezTo>
                    <a:pt x="46" y="137"/>
                    <a:pt x="46" y="136"/>
                    <a:pt x="46" y="136"/>
                  </a:cubicBezTo>
                  <a:cubicBezTo>
                    <a:pt x="46" y="136"/>
                    <a:pt x="45" y="135"/>
                    <a:pt x="46" y="135"/>
                  </a:cubicBezTo>
                  <a:cubicBezTo>
                    <a:pt x="46" y="135"/>
                    <a:pt x="46" y="135"/>
                    <a:pt x="47" y="135"/>
                  </a:cubicBezTo>
                  <a:cubicBezTo>
                    <a:pt x="47" y="135"/>
                    <a:pt x="47" y="135"/>
                    <a:pt x="47" y="134"/>
                  </a:cubicBezTo>
                  <a:cubicBezTo>
                    <a:pt x="47" y="134"/>
                    <a:pt x="46" y="133"/>
                    <a:pt x="46" y="133"/>
                  </a:cubicBezTo>
                  <a:lnTo>
                    <a:pt x="46" y="132"/>
                  </a:lnTo>
                  <a:cubicBezTo>
                    <a:pt x="46" y="131"/>
                    <a:pt x="46" y="131"/>
                    <a:pt x="46" y="130"/>
                  </a:cubicBezTo>
                  <a:cubicBezTo>
                    <a:pt x="46" y="130"/>
                    <a:pt x="46" y="130"/>
                    <a:pt x="45" y="130"/>
                  </a:cubicBezTo>
                  <a:cubicBezTo>
                    <a:pt x="45" y="130"/>
                    <a:pt x="45" y="130"/>
                    <a:pt x="45" y="130"/>
                  </a:cubicBezTo>
                  <a:cubicBezTo>
                    <a:pt x="45" y="129"/>
                    <a:pt x="45" y="129"/>
                    <a:pt x="45" y="129"/>
                  </a:cubicBezTo>
                  <a:cubicBezTo>
                    <a:pt x="46" y="129"/>
                    <a:pt x="46" y="129"/>
                    <a:pt x="46" y="128"/>
                  </a:cubicBezTo>
                  <a:cubicBezTo>
                    <a:pt x="46" y="128"/>
                    <a:pt x="46" y="127"/>
                    <a:pt x="46" y="127"/>
                  </a:cubicBezTo>
                  <a:cubicBezTo>
                    <a:pt x="45" y="126"/>
                    <a:pt x="45" y="126"/>
                    <a:pt x="45" y="126"/>
                  </a:cubicBezTo>
                  <a:cubicBezTo>
                    <a:pt x="44" y="126"/>
                    <a:pt x="44" y="126"/>
                    <a:pt x="44" y="126"/>
                  </a:cubicBezTo>
                  <a:cubicBezTo>
                    <a:pt x="43" y="127"/>
                    <a:pt x="43" y="127"/>
                    <a:pt x="43" y="127"/>
                  </a:cubicBezTo>
                  <a:cubicBezTo>
                    <a:pt x="43" y="127"/>
                    <a:pt x="42" y="127"/>
                    <a:pt x="42" y="127"/>
                  </a:cubicBezTo>
                  <a:cubicBezTo>
                    <a:pt x="42" y="127"/>
                    <a:pt x="42" y="127"/>
                    <a:pt x="42" y="128"/>
                  </a:cubicBezTo>
                  <a:cubicBezTo>
                    <a:pt x="41" y="128"/>
                    <a:pt x="41" y="128"/>
                    <a:pt x="42" y="129"/>
                  </a:cubicBezTo>
                  <a:cubicBezTo>
                    <a:pt x="42" y="129"/>
                    <a:pt x="42" y="130"/>
                    <a:pt x="42" y="130"/>
                  </a:cubicBezTo>
                  <a:cubicBezTo>
                    <a:pt x="42" y="130"/>
                    <a:pt x="41" y="131"/>
                    <a:pt x="41" y="131"/>
                  </a:cubicBezTo>
                  <a:cubicBezTo>
                    <a:pt x="41" y="131"/>
                    <a:pt x="41" y="131"/>
                    <a:pt x="40" y="132"/>
                  </a:cubicBezTo>
                  <a:cubicBezTo>
                    <a:pt x="40" y="131"/>
                    <a:pt x="39" y="130"/>
                    <a:pt x="39" y="130"/>
                  </a:cubicBezTo>
                  <a:cubicBezTo>
                    <a:pt x="38" y="129"/>
                    <a:pt x="37" y="129"/>
                    <a:pt x="37" y="128"/>
                  </a:cubicBezTo>
                  <a:cubicBezTo>
                    <a:pt x="37" y="128"/>
                    <a:pt x="36" y="128"/>
                    <a:pt x="36" y="128"/>
                  </a:cubicBezTo>
                  <a:cubicBezTo>
                    <a:pt x="36" y="129"/>
                    <a:pt x="36" y="129"/>
                    <a:pt x="36" y="129"/>
                  </a:cubicBezTo>
                  <a:lnTo>
                    <a:pt x="36" y="130"/>
                  </a:lnTo>
                  <a:cubicBezTo>
                    <a:pt x="36" y="131"/>
                    <a:pt x="36" y="131"/>
                    <a:pt x="36" y="131"/>
                  </a:cubicBezTo>
                  <a:cubicBezTo>
                    <a:pt x="36" y="132"/>
                    <a:pt x="36" y="132"/>
                    <a:pt x="36" y="133"/>
                  </a:cubicBezTo>
                  <a:cubicBezTo>
                    <a:pt x="36" y="133"/>
                    <a:pt x="35" y="134"/>
                    <a:pt x="35" y="134"/>
                  </a:cubicBezTo>
                  <a:cubicBezTo>
                    <a:pt x="35" y="133"/>
                    <a:pt x="35" y="133"/>
                    <a:pt x="35" y="133"/>
                  </a:cubicBezTo>
                  <a:cubicBezTo>
                    <a:pt x="35" y="132"/>
                    <a:pt x="35" y="132"/>
                    <a:pt x="35" y="131"/>
                  </a:cubicBezTo>
                  <a:cubicBezTo>
                    <a:pt x="35" y="131"/>
                    <a:pt x="34" y="131"/>
                    <a:pt x="34" y="131"/>
                  </a:cubicBezTo>
                  <a:cubicBezTo>
                    <a:pt x="34" y="131"/>
                    <a:pt x="34" y="131"/>
                    <a:pt x="33" y="130"/>
                  </a:cubicBezTo>
                  <a:cubicBezTo>
                    <a:pt x="33" y="130"/>
                    <a:pt x="34" y="130"/>
                    <a:pt x="34" y="130"/>
                  </a:cubicBezTo>
                  <a:cubicBezTo>
                    <a:pt x="34" y="130"/>
                    <a:pt x="35" y="130"/>
                    <a:pt x="35" y="129"/>
                  </a:cubicBezTo>
                  <a:cubicBezTo>
                    <a:pt x="35" y="129"/>
                    <a:pt x="35" y="128"/>
                    <a:pt x="35" y="128"/>
                  </a:cubicBezTo>
                  <a:cubicBezTo>
                    <a:pt x="34" y="127"/>
                    <a:pt x="34" y="127"/>
                    <a:pt x="33" y="127"/>
                  </a:cubicBezTo>
                  <a:cubicBezTo>
                    <a:pt x="33" y="126"/>
                    <a:pt x="33" y="126"/>
                    <a:pt x="33" y="126"/>
                  </a:cubicBezTo>
                  <a:cubicBezTo>
                    <a:pt x="33" y="125"/>
                    <a:pt x="33" y="125"/>
                    <a:pt x="33" y="124"/>
                  </a:cubicBezTo>
                  <a:cubicBezTo>
                    <a:pt x="33" y="124"/>
                    <a:pt x="33" y="124"/>
                    <a:pt x="33" y="123"/>
                  </a:cubicBezTo>
                  <a:cubicBezTo>
                    <a:pt x="33" y="123"/>
                    <a:pt x="33" y="123"/>
                    <a:pt x="33" y="122"/>
                  </a:cubicBezTo>
                  <a:lnTo>
                    <a:pt x="33" y="121"/>
                  </a:lnTo>
                  <a:cubicBezTo>
                    <a:pt x="33" y="120"/>
                    <a:pt x="33" y="118"/>
                    <a:pt x="33" y="117"/>
                  </a:cubicBezTo>
                  <a:cubicBezTo>
                    <a:pt x="33" y="115"/>
                    <a:pt x="33" y="114"/>
                    <a:pt x="33" y="112"/>
                  </a:cubicBezTo>
                  <a:lnTo>
                    <a:pt x="33" y="103"/>
                  </a:lnTo>
                  <a:cubicBezTo>
                    <a:pt x="33" y="103"/>
                    <a:pt x="33" y="103"/>
                    <a:pt x="33" y="102"/>
                  </a:cubicBezTo>
                  <a:cubicBezTo>
                    <a:pt x="34" y="102"/>
                    <a:pt x="34" y="102"/>
                    <a:pt x="34" y="102"/>
                  </a:cubicBezTo>
                  <a:cubicBezTo>
                    <a:pt x="34" y="102"/>
                    <a:pt x="34" y="102"/>
                    <a:pt x="34" y="102"/>
                  </a:cubicBezTo>
                  <a:cubicBezTo>
                    <a:pt x="33" y="102"/>
                    <a:pt x="33" y="101"/>
                    <a:pt x="33" y="101"/>
                  </a:cubicBezTo>
                  <a:lnTo>
                    <a:pt x="33" y="92"/>
                  </a:lnTo>
                  <a:lnTo>
                    <a:pt x="33" y="83"/>
                  </a:lnTo>
                  <a:cubicBezTo>
                    <a:pt x="34" y="82"/>
                    <a:pt x="35" y="82"/>
                    <a:pt x="35" y="82"/>
                  </a:cubicBezTo>
                  <a:cubicBezTo>
                    <a:pt x="36" y="82"/>
                    <a:pt x="36" y="82"/>
                    <a:pt x="36" y="82"/>
                  </a:cubicBezTo>
                  <a:cubicBezTo>
                    <a:pt x="36" y="83"/>
                    <a:pt x="36" y="83"/>
                    <a:pt x="36" y="83"/>
                  </a:cubicBezTo>
                  <a:cubicBezTo>
                    <a:pt x="36" y="83"/>
                    <a:pt x="36" y="83"/>
                    <a:pt x="36" y="84"/>
                  </a:cubicBezTo>
                  <a:cubicBezTo>
                    <a:pt x="35" y="84"/>
                    <a:pt x="35" y="84"/>
                    <a:pt x="35" y="84"/>
                  </a:cubicBezTo>
                  <a:cubicBezTo>
                    <a:pt x="34" y="84"/>
                    <a:pt x="34" y="84"/>
                    <a:pt x="34" y="84"/>
                  </a:cubicBezTo>
                  <a:cubicBezTo>
                    <a:pt x="34" y="85"/>
                    <a:pt x="33" y="85"/>
                    <a:pt x="33" y="85"/>
                  </a:cubicBezTo>
                  <a:cubicBezTo>
                    <a:pt x="34" y="86"/>
                    <a:pt x="34" y="86"/>
                    <a:pt x="34" y="86"/>
                  </a:cubicBezTo>
                  <a:cubicBezTo>
                    <a:pt x="35" y="87"/>
                    <a:pt x="35" y="87"/>
                    <a:pt x="36" y="87"/>
                  </a:cubicBezTo>
                  <a:cubicBezTo>
                    <a:pt x="36" y="87"/>
                    <a:pt x="37" y="88"/>
                    <a:pt x="37" y="88"/>
                  </a:cubicBezTo>
                  <a:cubicBezTo>
                    <a:pt x="38" y="88"/>
                    <a:pt x="38" y="88"/>
                    <a:pt x="39" y="87"/>
                  </a:cubicBezTo>
                  <a:cubicBezTo>
                    <a:pt x="38" y="87"/>
                    <a:pt x="38" y="87"/>
                    <a:pt x="38" y="87"/>
                  </a:cubicBezTo>
                  <a:cubicBezTo>
                    <a:pt x="37" y="87"/>
                    <a:pt x="37" y="87"/>
                    <a:pt x="37" y="87"/>
                  </a:cubicBezTo>
                  <a:cubicBezTo>
                    <a:pt x="36" y="87"/>
                    <a:pt x="36" y="86"/>
                    <a:pt x="36" y="86"/>
                  </a:cubicBezTo>
                  <a:cubicBezTo>
                    <a:pt x="36" y="86"/>
                    <a:pt x="36" y="86"/>
                    <a:pt x="36" y="86"/>
                  </a:cubicBezTo>
                  <a:cubicBezTo>
                    <a:pt x="36" y="86"/>
                    <a:pt x="36" y="85"/>
                    <a:pt x="36" y="85"/>
                  </a:cubicBezTo>
                  <a:cubicBezTo>
                    <a:pt x="36" y="85"/>
                    <a:pt x="36" y="85"/>
                    <a:pt x="36" y="85"/>
                  </a:cubicBezTo>
                  <a:cubicBezTo>
                    <a:pt x="37" y="84"/>
                    <a:pt x="37" y="84"/>
                    <a:pt x="38" y="83"/>
                  </a:cubicBezTo>
                  <a:cubicBezTo>
                    <a:pt x="38" y="83"/>
                    <a:pt x="39" y="83"/>
                    <a:pt x="39" y="83"/>
                  </a:cubicBezTo>
                  <a:cubicBezTo>
                    <a:pt x="39" y="83"/>
                    <a:pt x="40" y="82"/>
                    <a:pt x="40" y="82"/>
                  </a:cubicBezTo>
                  <a:cubicBezTo>
                    <a:pt x="40" y="82"/>
                    <a:pt x="40" y="82"/>
                    <a:pt x="40" y="82"/>
                  </a:cubicBezTo>
                  <a:cubicBezTo>
                    <a:pt x="40" y="82"/>
                    <a:pt x="39" y="82"/>
                    <a:pt x="39" y="81"/>
                  </a:cubicBezTo>
                  <a:cubicBezTo>
                    <a:pt x="40" y="81"/>
                    <a:pt x="40" y="81"/>
                    <a:pt x="40" y="80"/>
                  </a:cubicBezTo>
                  <a:cubicBezTo>
                    <a:pt x="40" y="80"/>
                    <a:pt x="41" y="80"/>
                    <a:pt x="41" y="80"/>
                  </a:cubicBezTo>
                  <a:cubicBezTo>
                    <a:pt x="41" y="80"/>
                    <a:pt x="42" y="80"/>
                    <a:pt x="42" y="80"/>
                  </a:cubicBezTo>
                  <a:cubicBezTo>
                    <a:pt x="42" y="80"/>
                    <a:pt x="42" y="80"/>
                    <a:pt x="42" y="80"/>
                  </a:cubicBezTo>
                  <a:cubicBezTo>
                    <a:pt x="43" y="80"/>
                    <a:pt x="43" y="81"/>
                    <a:pt x="43" y="81"/>
                  </a:cubicBezTo>
                  <a:cubicBezTo>
                    <a:pt x="43" y="81"/>
                    <a:pt x="44" y="81"/>
                    <a:pt x="44" y="81"/>
                  </a:cubicBezTo>
                  <a:cubicBezTo>
                    <a:pt x="44" y="81"/>
                    <a:pt x="44" y="81"/>
                    <a:pt x="44" y="81"/>
                  </a:cubicBezTo>
                  <a:cubicBezTo>
                    <a:pt x="44" y="80"/>
                    <a:pt x="44" y="79"/>
                    <a:pt x="43" y="79"/>
                  </a:cubicBezTo>
                  <a:cubicBezTo>
                    <a:pt x="43" y="78"/>
                    <a:pt x="42" y="78"/>
                    <a:pt x="41" y="79"/>
                  </a:cubicBezTo>
                  <a:cubicBezTo>
                    <a:pt x="41" y="78"/>
                    <a:pt x="41" y="78"/>
                    <a:pt x="41" y="78"/>
                  </a:cubicBezTo>
                  <a:cubicBezTo>
                    <a:pt x="41" y="78"/>
                    <a:pt x="41" y="78"/>
                    <a:pt x="40" y="77"/>
                  </a:cubicBezTo>
                  <a:cubicBezTo>
                    <a:pt x="40" y="78"/>
                    <a:pt x="39" y="78"/>
                    <a:pt x="39" y="79"/>
                  </a:cubicBezTo>
                  <a:cubicBezTo>
                    <a:pt x="38" y="80"/>
                    <a:pt x="37" y="80"/>
                    <a:pt x="37" y="80"/>
                  </a:cubicBezTo>
                  <a:cubicBezTo>
                    <a:pt x="36" y="80"/>
                    <a:pt x="36" y="80"/>
                    <a:pt x="36" y="80"/>
                  </a:cubicBezTo>
                  <a:cubicBezTo>
                    <a:pt x="35" y="81"/>
                    <a:pt x="35" y="81"/>
                    <a:pt x="35" y="82"/>
                  </a:cubicBezTo>
                  <a:cubicBezTo>
                    <a:pt x="34" y="82"/>
                    <a:pt x="34" y="82"/>
                    <a:pt x="33" y="81"/>
                  </a:cubicBezTo>
                  <a:cubicBezTo>
                    <a:pt x="33" y="75"/>
                    <a:pt x="33" y="69"/>
                    <a:pt x="33" y="62"/>
                  </a:cubicBezTo>
                  <a:cubicBezTo>
                    <a:pt x="33" y="56"/>
                    <a:pt x="33" y="49"/>
                    <a:pt x="33" y="43"/>
                  </a:cubicBezTo>
                  <a:cubicBezTo>
                    <a:pt x="29" y="43"/>
                    <a:pt x="25" y="43"/>
                    <a:pt x="21" y="43"/>
                  </a:cubicBezTo>
                  <a:cubicBezTo>
                    <a:pt x="16" y="43"/>
                    <a:pt x="12" y="43"/>
                    <a:pt x="8" y="43"/>
                  </a:cubicBezTo>
                  <a:cubicBezTo>
                    <a:pt x="8" y="43"/>
                    <a:pt x="8" y="43"/>
                    <a:pt x="8" y="43"/>
                  </a:cubicBezTo>
                  <a:cubicBezTo>
                    <a:pt x="8" y="42"/>
                    <a:pt x="8" y="42"/>
                    <a:pt x="8" y="42"/>
                  </a:cubicBezTo>
                  <a:cubicBezTo>
                    <a:pt x="7" y="42"/>
                    <a:pt x="7" y="42"/>
                    <a:pt x="6" y="42"/>
                  </a:cubicBezTo>
                  <a:cubicBezTo>
                    <a:pt x="6" y="42"/>
                    <a:pt x="6" y="43"/>
                    <a:pt x="5" y="43"/>
                  </a:cubicBezTo>
                  <a:cubicBezTo>
                    <a:pt x="4" y="43"/>
                    <a:pt x="2" y="43"/>
                    <a:pt x="1" y="43"/>
                  </a:cubicBezTo>
                  <a:cubicBezTo>
                    <a:pt x="1" y="42"/>
                    <a:pt x="1" y="42"/>
                    <a:pt x="1" y="42"/>
                  </a:cubicBezTo>
                  <a:cubicBezTo>
                    <a:pt x="1" y="41"/>
                    <a:pt x="1" y="41"/>
                    <a:pt x="1" y="42"/>
                  </a:cubicBezTo>
                  <a:cubicBezTo>
                    <a:pt x="1" y="41"/>
                    <a:pt x="1" y="41"/>
                    <a:pt x="1" y="41"/>
                  </a:cubicBezTo>
                  <a:cubicBezTo>
                    <a:pt x="1" y="41"/>
                    <a:pt x="1" y="41"/>
                    <a:pt x="1" y="41"/>
                  </a:cubicBezTo>
                  <a:cubicBezTo>
                    <a:pt x="1" y="41"/>
                    <a:pt x="1" y="40"/>
                    <a:pt x="1" y="40"/>
                  </a:cubicBezTo>
                  <a:cubicBezTo>
                    <a:pt x="0" y="39"/>
                    <a:pt x="0" y="38"/>
                    <a:pt x="0" y="37"/>
                  </a:cubicBezTo>
                  <a:cubicBezTo>
                    <a:pt x="0" y="37"/>
                    <a:pt x="0" y="36"/>
                    <a:pt x="0" y="35"/>
                  </a:cubicBezTo>
                  <a:cubicBezTo>
                    <a:pt x="0" y="34"/>
                    <a:pt x="0" y="34"/>
                    <a:pt x="1" y="33"/>
                  </a:cubicBezTo>
                  <a:cubicBezTo>
                    <a:pt x="1" y="33"/>
                    <a:pt x="1" y="33"/>
                    <a:pt x="1" y="33"/>
                  </a:cubicBezTo>
                  <a:cubicBezTo>
                    <a:pt x="2" y="33"/>
                    <a:pt x="2" y="33"/>
                    <a:pt x="2" y="33"/>
                  </a:cubicBezTo>
                  <a:cubicBezTo>
                    <a:pt x="3" y="32"/>
                    <a:pt x="3" y="32"/>
                    <a:pt x="3" y="32"/>
                  </a:cubicBezTo>
                  <a:cubicBezTo>
                    <a:pt x="3" y="32"/>
                    <a:pt x="3" y="32"/>
                    <a:pt x="3" y="31"/>
                  </a:cubicBezTo>
                  <a:cubicBezTo>
                    <a:pt x="3" y="31"/>
                    <a:pt x="3" y="31"/>
                    <a:pt x="2" y="31"/>
                  </a:cubicBezTo>
                  <a:cubicBezTo>
                    <a:pt x="1" y="31"/>
                    <a:pt x="1" y="31"/>
                    <a:pt x="0" y="31"/>
                  </a:cubicBezTo>
                  <a:lnTo>
                    <a:pt x="0" y="1"/>
                  </a:lnTo>
                  <a:cubicBezTo>
                    <a:pt x="14" y="0"/>
                    <a:pt x="28" y="0"/>
                    <a:pt x="41" y="1"/>
                  </a:cubicBezTo>
                  <a:cubicBezTo>
                    <a:pt x="41" y="1"/>
                    <a:pt x="41" y="1"/>
                    <a:pt x="41" y="1"/>
                  </a:cubicBezTo>
                  <a:cubicBezTo>
                    <a:pt x="41" y="2"/>
                    <a:pt x="41" y="2"/>
                    <a:pt x="41" y="2"/>
                  </a:cubicBezTo>
                  <a:cubicBezTo>
                    <a:pt x="42" y="2"/>
                    <a:pt x="42" y="2"/>
                    <a:pt x="42" y="2"/>
                  </a:cubicBezTo>
                  <a:cubicBezTo>
                    <a:pt x="42" y="2"/>
                    <a:pt x="43" y="2"/>
                    <a:pt x="43" y="2"/>
                  </a:cubicBezTo>
                  <a:cubicBezTo>
                    <a:pt x="43" y="2"/>
                    <a:pt x="43" y="2"/>
                    <a:pt x="43" y="1"/>
                  </a:cubicBezTo>
                  <a:cubicBezTo>
                    <a:pt x="42" y="1"/>
                    <a:pt x="42" y="1"/>
                    <a:pt x="42" y="1"/>
                  </a:cubicBezTo>
                  <a:cubicBezTo>
                    <a:pt x="48" y="0"/>
                    <a:pt x="54" y="0"/>
                    <a:pt x="60" y="0"/>
                  </a:cubicBezTo>
                  <a:cubicBezTo>
                    <a:pt x="66" y="0"/>
                    <a:pt x="72" y="0"/>
                    <a:pt x="78" y="1"/>
                  </a:cubicBezTo>
                  <a:cubicBezTo>
                    <a:pt x="78" y="1"/>
                    <a:pt x="78" y="1"/>
                    <a:pt x="78" y="1"/>
                  </a:cubicBezTo>
                  <a:cubicBezTo>
                    <a:pt x="78" y="1"/>
                    <a:pt x="78" y="1"/>
                    <a:pt x="78" y="1"/>
                  </a:cubicBezTo>
                  <a:cubicBezTo>
                    <a:pt x="78" y="2"/>
                    <a:pt x="78" y="2"/>
                    <a:pt x="79" y="2"/>
                  </a:cubicBezTo>
                  <a:cubicBezTo>
                    <a:pt x="79" y="2"/>
                    <a:pt x="80" y="2"/>
                    <a:pt x="80" y="1"/>
                  </a:cubicBezTo>
                  <a:cubicBezTo>
                    <a:pt x="81" y="2"/>
                    <a:pt x="81" y="2"/>
                    <a:pt x="81" y="2"/>
                  </a:cubicBezTo>
                  <a:cubicBezTo>
                    <a:pt x="82" y="2"/>
                    <a:pt x="82" y="1"/>
                    <a:pt x="82" y="1"/>
                  </a:cubicBezTo>
                  <a:cubicBezTo>
                    <a:pt x="82" y="1"/>
                    <a:pt x="82" y="1"/>
                    <a:pt x="82" y="0"/>
                  </a:cubicBezTo>
                  <a:lnTo>
                    <a:pt x="83" y="0"/>
                  </a:lnTo>
                  <a:cubicBezTo>
                    <a:pt x="83" y="0"/>
                    <a:pt x="83" y="0"/>
                    <a:pt x="84" y="1"/>
                  </a:cubicBezTo>
                  <a:cubicBezTo>
                    <a:pt x="84" y="1"/>
                    <a:pt x="83" y="1"/>
                    <a:pt x="83" y="1"/>
                  </a:cubicBezTo>
                  <a:cubicBezTo>
                    <a:pt x="83" y="1"/>
                    <a:pt x="83" y="2"/>
                    <a:pt x="83" y="2"/>
                  </a:cubicBezTo>
                  <a:cubicBezTo>
                    <a:pt x="83" y="2"/>
                    <a:pt x="83" y="2"/>
                    <a:pt x="83" y="2"/>
                  </a:cubicBezTo>
                  <a:cubicBezTo>
                    <a:pt x="84" y="3"/>
                    <a:pt x="84" y="3"/>
                    <a:pt x="84" y="3"/>
                  </a:cubicBezTo>
                  <a:cubicBezTo>
                    <a:pt x="84" y="3"/>
                    <a:pt x="84" y="4"/>
                    <a:pt x="84" y="4"/>
                  </a:cubicBezTo>
                  <a:cubicBezTo>
                    <a:pt x="84" y="4"/>
                    <a:pt x="85" y="5"/>
                    <a:pt x="85" y="5"/>
                  </a:cubicBezTo>
                  <a:cubicBezTo>
                    <a:pt x="85" y="5"/>
                    <a:pt x="85" y="6"/>
                    <a:pt x="85" y="6"/>
                  </a:cubicBezTo>
                  <a:cubicBezTo>
                    <a:pt x="85" y="6"/>
                    <a:pt x="85" y="6"/>
                    <a:pt x="85" y="6"/>
                  </a:cubicBezTo>
                  <a:cubicBezTo>
                    <a:pt x="86" y="6"/>
                    <a:pt x="86" y="6"/>
                    <a:pt x="86" y="6"/>
                  </a:cubicBezTo>
                  <a:cubicBezTo>
                    <a:pt x="86" y="6"/>
                    <a:pt x="86" y="5"/>
                    <a:pt x="86" y="5"/>
                  </a:cubicBezTo>
                  <a:cubicBezTo>
                    <a:pt x="86" y="4"/>
                    <a:pt x="86" y="4"/>
                    <a:pt x="85" y="4"/>
                  </a:cubicBezTo>
                  <a:cubicBezTo>
                    <a:pt x="85" y="3"/>
                    <a:pt x="85" y="3"/>
                    <a:pt x="86" y="2"/>
                  </a:cubicBezTo>
                  <a:cubicBezTo>
                    <a:pt x="86" y="2"/>
                    <a:pt x="86" y="2"/>
                    <a:pt x="87" y="1"/>
                  </a:cubicBezTo>
                  <a:cubicBezTo>
                    <a:pt x="87" y="1"/>
                    <a:pt x="87" y="1"/>
                    <a:pt x="88" y="0"/>
                  </a:cubicBezTo>
                  <a:cubicBezTo>
                    <a:pt x="89" y="0"/>
                    <a:pt x="90" y="0"/>
                    <a:pt x="91" y="0"/>
                  </a:cubicBezTo>
                  <a:cubicBezTo>
                    <a:pt x="92" y="0"/>
                    <a:pt x="93" y="0"/>
                    <a:pt x="94" y="1"/>
                  </a:cubicBezTo>
                  <a:cubicBezTo>
                    <a:pt x="93" y="1"/>
                    <a:pt x="93" y="2"/>
                    <a:pt x="94" y="2"/>
                  </a:cubicBezTo>
                  <a:cubicBezTo>
                    <a:pt x="94" y="2"/>
                    <a:pt x="94" y="2"/>
                    <a:pt x="95" y="2"/>
                  </a:cubicBezTo>
                  <a:cubicBezTo>
                    <a:pt x="95" y="2"/>
                    <a:pt x="95" y="2"/>
                    <a:pt x="95" y="2"/>
                  </a:cubicBezTo>
                  <a:cubicBezTo>
                    <a:pt x="96" y="2"/>
                    <a:pt x="96" y="1"/>
                    <a:pt x="95" y="1"/>
                  </a:cubicBezTo>
                  <a:cubicBezTo>
                    <a:pt x="97" y="0"/>
                    <a:pt x="98" y="0"/>
                    <a:pt x="100" y="0"/>
                  </a:cubicBezTo>
                  <a:cubicBezTo>
                    <a:pt x="101" y="0"/>
                    <a:pt x="103" y="0"/>
                    <a:pt x="104" y="1"/>
                  </a:cubicBezTo>
                  <a:cubicBezTo>
                    <a:pt x="104" y="1"/>
                    <a:pt x="104" y="1"/>
                    <a:pt x="104" y="1"/>
                  </a:cubicBezTo>
                  <a:cubicBezTo>
                    <a:pt x="104" y="2"/>
                    <a:pt x="105" y="2"/>
                    <a:pt x="105" y="2"/>
                  </a:cubicBezTo>
                  <a:cubicBezTo>
                    <a:pt x="105" y="2"/>
                    <a:pt x="106" y="1"/>
                    <a:pt x="105" y="1"/>
                  </a:cubicBezTo>
                  <a:cubicBezTo>
                    <a:pt x="105" y="1"/>
                    <a:pt x="105" y="1"/>
                    <a:pt x="105" y="1"/>
                  </a:cubicBezTo>
                  <a:cubicBezTo>
                    <a:pt x="106" y="0"/>
                    <a:pt x="107" y="0"/>
                    <a:pt x="108" y="0"/>
                  </a:cubicBezTo>
                  <a:cubicBezTo>
                    <a:pt x="109" y="0"/>
                    <a:pt x="110" y="0"/>
                    <a:pt x="110" y="0"/>
                  </a:cubicBezTo>
                  <a:cubicBezTo>
                    <a:pt x="111" y="1"/>
                    <a:pt x="111" y="1"/>
                    <a:pt x="112" y="2"/>
                  </a:cubicBezTo>
                  <a:cubicBezTo>
                    <a:pt x="112" y="2"/>
                    <a:pt x="113" y="1"/>
                    <a:pt x="113" y="1"/>
                  </a:cubicBezTo>
                  <a:cubicBezTo>
                    <a:pt x="114" y="0"/>
                    <a:pt x="116" y="0"/>
                    <a:pt x="117" y="0"/>
                  </a:cubicBezTo>
                  <a:cubicBezTo>
                    <a:pt x="118" y="0"/>
                    <a:pt x="120" y="0"/>
                    <a:pt x="121" y="1"/>
                  </a:cubicBezTo>
                  <a:cubicBezTo>
                    <a:pt x="121" y="1"/>
                    <a:pt x="121" y="2"/>
                    <a:pt x="121" y="3"/>
                  </a:cubicBezTo>
                  <a:cubicBezTo>
                    <a:pt x="121" y="4"/>
                    <a:pt x="121" y="5"/>
                    <a:pt x="121" y="6"/>
                  </a:cubicBezTo>
                  <a:cubicBezTo>
                    <a:pt x="121" y="6"/>
                    <a:pt x="121" y="6"/>
                    <a:pt x="121" y="6"/>
                  </a:cubicBezTo>
                  <a:cubicBezTo>
                    <a:pt x="121" y="6"/>
                    <a:pt x="121" y="6"/>
                    <a:pt x="121" y="7"/>
                  </a:cubicBezTo>
                  <a:cubicBezTo>
                    <a:pt x="121" y="13"/>
                    <a:pt x="121" y="19"/>
                    <a:pt x="121" y="25"/>
                  </a:cubicBezTo>
                  <a:cubicBezTo>
                    <a:pt x="121" y="31"/>
                    <a:pt x="121" y="37"/>
                    <a:pt x="121" y="43"/>
                  </a:cubicBezTo>
                  <a:cubicBezTo>
                    <a:pt x="120" y="43"/>
                    <a:pt x="119" y="43"/>
                    <a:pt x="118" y="43"/>
                  </a:cubicBezTo>
                  <a:cubicBezTo>
                    <a:pt x="117" y="43"/>
                    <a:pt x="116" y="43"/>
                    <a:pt x="115" y="43"/>
                  </a:cubicBezTo>
                  <a:cubicBezTo>
                    <a:pt x="113" y="43"/>
                    <a:pt x="111" y="43"/>
                    <a:pt x="108" y="43"/>
                  </a:cubicBezTo>
                  <a:cubicBezTo>
                    <a:pt x="106" y="43"/>
                    <a:pt x="103" y="43"/>
                    <a:pt x="101" y="43"/>
                  </a:cubicBezTo>
                  <a:lnTo>
                    <a:pt x="88" y="43"/>
                  </a:lnTo>
                  <a:cubicBezTo>
                    <a:pt x="88" y="58"/>
                    <a:pt x="88" y="72"/>
                    <a:pt x="88" y="86"/>
                  </a:cubicBezTo>
                  <a:cubicBezTo>
                    <a:pt x="88" y="101"/>
                    <a:pt x="88" y="115"/>
                    <a:pt x="88" y="130"/>
                  </a:cubicBezTo>
                  <a:cubicBezTo>
                    <a:pt x="88" y="130"/>
                    <a:pt x="88" y="130"/>
                    <a:pt x="88" y="130"/>
                  </a:cubicBezTo>
                  <a:cubicBezTo>
                    <a:pt x="87" y="129"/>
                    <a:pt x="87" y="129"/>
                    <a:pt x="87" y="129"/>
                  </a:cubicBezTo>
                  <a:cubicBezTo>
                    <a:pt x="86" y="130"/>
                    <a:pt x="86" y="130"/>
                    <a:pt x="86" y="131"/>
                  </a:cubicBezTo>
                  <a:cubicBezTo>
                    <a:pt x="86" y="131"/>
                    <a:pt x="87" y="131"/>
                    <a:pt x="87" y="131"/>
                  </a:cubicBezTo>
                  <a:cubicBezTo>
                    <a:pt x="87" y="131"/>
                    <a:pt x="88"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3" y="213"/>
                    <a:pt x="66" y="213"/>
                  </a:cubicBezTo>
                  <a:cubicBezTo>
                    <a:pt x="58" y="213"/>
                    <a:pt x="51" y="213"/>
                    <a:pt x="42" y="213"/>
                  </a:cubicBezTo>
                  <a:cubicBezTo>
                    <a:pt x="42" y="213"/>
                    <a:pt x="42" y="213"/>
                    <a:pt x="42" y="212"/>
                  </a:cubicBezTo>
                  <a:cubicBezTo>
                    <a:pt x="42" y="212"/>
                    <a:pt x="42" y="212"/>
                    <a:pt x="42" y="212"/>
                  </a:cubicBezTo>
                  <a:cubicBezTo>
                    <a:pt x="42" y="212"/>
                    <a:pt x="41" y="212"/>
                    <a:pt x="41" y="213"/>
                  </a:cubicBezTo>
                  <a:cubicBezTo>
                    <a:pt x="41" y="213"/>
                    <a:pt x="41" y="213"/>
                    <a:pt x="40" y="213"/>
                  </a:cubicBezTo>
                  <a:cubicBezTo>
                    <a:pt x="40" y="212"/>
                    <a:pt x="40" y="212"/>
                    <a:pt x="40" y="211"/>
                  </a:cubicBezTo>
                  <a:cubicBezTo>
                    <a:pt x="39" y="210"/>
                    <a:pt x="39" y="210"/>
                    <a:pt x="38" y="210"/>
                  </a:cubicBezTo>
                  <a:cubicBezTo>
                    <a:pt x="38" y="211"/>
                    <a:pt x="38" y="211"/>
                    <a:pt x="38" y="211"/>
                  </a:cubicBezTo>
                  <a:cubicBezTo>
                    <a:pt x="38" y="212"/>
                    <a:pt x="38" y="212"/>
                    <a:pt x="37" y="213"/>
                  </a:cubicBezTo>
                  <a:cubicBezTo>
                    <a:pt x="37" y="213"/>
                    <a:pt x="37" y="213"/>
                    <a:pt x="36" y="213"/>
                  </a:cubicBezTo>
                  <a:cubicBezTo>
                    <a:pt x="36" y="213"/>
                    <a:pt x="36" y="213"/>
                    <a:pt x="36" y="213"/>
                  </a:cubicBezTo>
                  <a:cubicBezTo>
                    <a:pt x="35" y="213"/>
                    <a:pt x="35" y="212"/>
                    <a:pt x="35" y="212"/>
                  </a:cubicBezTo>
                  <a:lnTo>
                    <a:pt x="35" y="211"/>
                  </a:lnTo>
                  <a:cubicBezTo>
                    <a:pt x="36" y="211"/>
                    <a:pt x="36" y="211"/>
                    <a:pt x="36" y="211"/>
                  </a:cubicBezTo>
                  <a:cubicBezTo>
                    <a:pt x="37" y="211"/>
                    <a:pt x="37" y="210"/>
                    <a:pt x="37" y="210"/>
                  </a:cubicBezTo>
                  <a:cubicBezTo>
                    <a:pt x="36" y="210"/>
                    <a:pt x="36" y="209"/>
                    <a:pt x="35" y="210"/>
                  </a:cubicBezTo>
                  <a:cubicBezTo>
                    <a:pt x="35" y="210"/>
                    <a:pt x="35" y="210"/>
                    <a:pt x="35" y="210"/>
                  </a:cubicBezTo>
                  <a:cubicBezTo>
                    <a:pt x="35" y="211"/>
                    <a:pt x="35" y="211"/>
                    <a:pt x="35" y="211"/>
                  </a:cubicBezTo>
                  <a:cubicBezTo>
                    <a:pt x="35" y="211"/>
                    <a:pt x="34" y="211"/>
                    <a:pt x="34" y="211"/>
                  </a:cubicBezTo>
                  <a:cubicBezTo>
                    <a:pt x="34" y="211"/>
                    <a:pt x="33" y="211"/>
                    <a:pt x="33" y="211"/>
                  </a:cubicBezTo>
                  <a:cubicBezTo>
                    <a:pt x="33" y="201"/>
                    <a:pt x="33" y="192"/>
                    <a:pt x="33" y="183"/>
                  </a:cubicBezTo>
                  <a:cubicBezTo>
                    <a:pt x="33" y="173"/>
                    <a:pt x="33" y="164"/>
                    <a:pt x="33" y="154"/>
                  </a:cubicBezTo>
                  <a:cubicBezTo>
                    <a:pt x="34" y="155"/>
                    <a:pt x="34" y="155"/>
                    <a:pt x="34" y="155"/>
                  </a:cubicBezTo>
                  <a:cubicBezTo>
                    <a:pt x="35" y="155"/>
                    <a:pt x="36" y="155"/>
                    <a:pt x="36" y="154"/>
                  </a:cubicBezTo>
                  <a:cubicBezTo>
                    <a:pt x="36" y="155"/>
                    <a:pt x="36" y="155"/>
                    <a:pt x="36" y="155"/>
                  </a:cubicBezTo>
                  <a:cubicBezTo>
                    <a:pt x="36" y="156"/>
                    <a:pt x="36" y="156"/>
                    <a:pt x="37" y="156"/>
                  </a:cubicBezTo>
                  <a:cubicBezTo>
                    <a:pt x="37" y="156"/>
                    <a:pt x="37" y="156"/>
                    <a:pt x="38" y="157"/>
                  </a:cubicBezTo>
                  <a:cubicBezTo>
                    <a:pt x="38" y="157"/>
                    <a:pt x="38" y="157"/>
                    <a:pt x="38" y="157"/>
                  </a:cubicBezTo>
                  <a:cubicBezTo>
                    <a:pt x="38" y="158"/>
                    <a:pt x="39" y="158"/>
                    <a:pt x="39" y="158"/>
                  </a:cubicBezTo>
                  <a:cubicBezTo>
                    <a:pt x="39" y="158"/>
                    <a:pt x="39" y="159"/>
                    <a:pt x="40" y="158"/>
                  </a:cubicBezTo>
                  <a:cubicBezTo>
                    <a:pt x="40" y="158"/>
                    <a:pt x="40" y="158"/>
                    <a:pt x="40" y="158"/>
                  </a:cubicBezTo>
                  <a:cubicBezTo>
                    <a:pt x="40" y="158"/>
                    <a:pt x="40" y="157"/>
                    <a:pt x="40" y="157"/>
                  </a:cubicBezTo>
                  <a:cubicBezTo>
                    <a:pt x="40" y="156"/>
                    <a:pt x="39" y="156"/>
                    <a:pt x="39" y="156"/>
                  </a:cubicBezTo>
                  <a:cubicBezTo>
                    <a:pt x="38" y="155"/>
                    <a:pt x="38" y="155"/>
                    <a:pt x="37" y="154"/>
                  </a:cubicBezTo>
                  <a:cubicBezTo>
                    <a:pt x="38" y="154"/>
                    <a:pt x="38" y="154"/>
                    <a:pt x="38" y="153"/>
                  </a:cubicBezTo>
                  <a:cubicBezTo>
                    <a:pt x="39" y="153"/>
                    <a:pt x="39" y="152"/>
                    <a:pt x="38" y="152"/>
                  </a:cubicBezTo>
                  <a:cubicBezTo>
                    <a:pt x="39" y="152"/>
                    <a:pt x="39" y="151"/>
                    <a:pt x="39" y="151"/>
                  </a:cubicBezTo>
                  <a:cubicBezTo>
                    <a:pt x="39" y="150"/>
                    <a:pt x="40" y="150"/>
                    <a:pt x="41" y="150"/>
                  </a:cubicBezTo>
                  <a:cubicBezTo>
                    <a:pt x="41" y="151"/>
                    <a:pt x="41" y="151"/>
                    <a:pt x="40" y="151"/>
                  </a:cubicBezTo>
                  <a:cubicBezTo>
                    <a:pt x="40" y="151"/>
                    <a:pt x="40" y="151"/>
                    <a:pt x="39" y="151"/>
                  </a:cubicBezTo>
                  <a:cubicBezTo>
                    <a:pt x="40" y="152"/>
                    <a:pt x="40" y="152"/>
                    <a:pt x="40" y="153"/>
                  </a:cubicBezTo>
                  <a:cubicBezTo>
                    <a:pt x="40" y="153"/>
                    <a:pt x="40" y="154"/>
                    <a:pt x="39" y="154"/>
                  </a:cubicBezTo>
                  <a:cubicBezTo>
                    <a:pt x="39" y="155"/>
                    <a:pt x="40" y="155"/>
                    <a:pt x="40" y="155"/>
                  </a:cubicBezTo>
                  <a:cubicBezTo>
                    <a:pt x="41" y="156"/>
                    <a:pt x="42" y="156"/>
                    <a:pt x="42" y="156"/>
                  </a:cubicBezTo>
                  <a:cubicBezTo>
                    <a:pt x="43" y="156"/>
                    <a:pt x="43" y="157"/>
                    <a:pt x="42" y="157"/>
                  </a:cubicBezTo>
                  <a:cubicBezTo>
                    <a:pt x="42" y="157"/>
                    <a:pt x="42" y="157"/>
                    <a:pt x="42" y="158"/>
                  </a:cubicBezTo>
                  <a:cubicBezTo>
                    <a:pt x="42" y="158"/>
                    <a:pt x="43" y="158"/>
                    <a:pt x="43" y="158"/>
                  </a:cubicBezTo>
                  <a:cubicBezTo>
                    <a:pt x="43" y="158"/>
                    <a:pt x="43" y="159"/>
                    <a:pt x="44" y="159"/>
                  </a:cubicBezTo>
                  <a:cubicBezTo>
                    <a:pt x="43" y="159"/>
                    <a:pt x="43" y="160"/>
                    <a:pt x="43" y="160"/>
                  </a:cubicBezTo>
                  <a:cubicBezTo>
                    <a:pt x="43" y="160"/>
                    <a:pt x="43" y="160"/>
                    <a:pt x="43" y="160"/>
                  </a:cubicBezTo>
                  <a:cubicBezTo>
                    <a:pt x="43" y="160"/>
                    <a:pt x="44" y="161"/>
                    <a:pt x="44" y="161"/>
                  </a:cubicBezTo>
                  <a:cubicBezTo>
                    <a:pt x="44" y="161"/>
                    <a:pt x="45" y="161"/>
                    <a:pt x="45" y="160"/>
                  </a:cubicBezTo>
                  <a:cubicBezTo>
                    <a:pt x="46" y="160"/>
                    <a:pt x="46" y="160"/>
                    <a:pt x="46" y="160"/>
                  </a:cubicBezTo>
                  <a:cubicBezTo>
                    <a:pt x="47" y="159"/>
                    <a:pt x="47" y="159"/>
                    <a:pt x="48" y="159"/>
                  </a:cubicBezTo>
                  <a:cubicBezTo>
                    <a:pt x="48" y="159"/>
                    <a:pt x="48" y="159"/>
                    <a:pt x="48" y="160"/>
                  </a:cubicBezTo>
                  <a:cubicBezTo>
                    <a:pt x="48" y="160"/>
                    <a:pt x="48" y="160"/>
                    <a:pt x="48" y="160"/>
                  </a:cubicBezTo>
                  <a:cubicBezTo>
                    <a:pt x="49" y="160"/>
                    <a:pt x="49" y="160"/>
                    <a:pt x="49" y="161"/>
                  </a:cubicBezTo>
                  <a:cubicBezTo>
                    <a:pt x="50" y="161"/>
                    <a:pt x="50" y="161"/>
                    <a:pt x="50" y="162"/>
                  </a:cubicBezTo>
                  <a:cubicBezTo>
                    <a:pt x="51" y="161"/>
                    <a:pt x="51" y="162"/>
                    <a:pt x="51" y="162"/>
                  </a:cubicBezTo>
                  <a:cubicBezTo>
                    <a:pt x="51" y="162"/>
                    <a:pt x="52"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a:extLst>
              <a:ext uri="{FF2B5EF4-FFF2-40B4-BE49-F238E27FC236}">
                <a16:creationId xmlns:a16="http://schemas.microsoft.com/office/drawing/2014/main" id="{00E57BA6-D930-4C8B-9147-5EB9F2A0875F}"/>
              </a:ext>
            </a:extLst>
          </p:cNvPr>
          <p:cNvGrpSpPr/>
          <p:nvPr/>
        </p:nvGrpSpPr>
        <p:grpSpPr>
          <a:xfrm>
            <a:off x="6123540" y="1104638"/>
            <a:ext cx="909998" cy="182001"/>
            <a:chOff x="4420396" y="1609538"/>
            <a:chExt cx="909998" cy="182001"/>
          </a:xfrm>
        </p:grpSpPr>
        <p:sp>
          <p:nvSpPr>
            <p:cNvPr id="83" name="Freeform 78">
              <a:extLst>
                <a:ext uri="{FF2B5EF4-FFF2-40B4-BE49-F238E27FC236}">
                  <a16:creationId xmlns:a16="http://schemas.microsoft.com/office/drawing/2014/main" id="{C73B97DD-32AD-4F0B-B789-14AF22027622}"/>
                </a:ext>
              </a:extLst>
            </p:cNvPr>
            <p:cNvSpPr>
              <a:spLocks noEditPoints="1"/>
            </p:cNvSpPr>
            <p:nvPr/>
          </p:nvSpPr>
          <p:spPr bwMode="auto">
            <a:xfrm>
              <a:off x="4420396" y="1613769"/>
              <a:ext cx="84651" cy="177767"/>
            </a:xfrm>
            <a:custGeom>
              <a:avLst/>
              <a:gdLst>
                <a:gd name="T0" fmla="*/ 38 w 102"/>
                <a:gd name="T1" fmla="*/ 1 h 213"/>
                <a:gd name="T2" fmla="*/ 67 w 102"/>
                <a:gd name="T3" fmla="*/ 211 h 213"/>
                <a:gd name="T4" fmla="*/ 44 w 102"/>
                <a:gd name="T5" fmla="*/ 212 h 213"/>
                <a:gd name="T6" fmla="*/ 50 w 102"/>
                <a:gd name="T7" fmla="*/ 209 h 213"/>
                <a:gd name="T8" fmla="*/ 29 w 102"/>
                <a:gd name="T9" fmla="*/ 208 h 213"/>
                <a:gd name="T10" fmla="*/ 34 w 102"/>
                <a:gd name="T11" fmla="*/ 207 h 213"/>
                <a:gd name="T12" fmla="*/ 43 w 102"/>
                <a:gd name="T13" fmla="*/ 205 h 213"/>
                <a:gd name="T14" fmla="*/ 51 w 102"/>
                <a:gd name="T15" fmla="*/ 204 h 213"/>
                <a:gd name="T16" fmla="*/ 31 w 102"/>
                <a:gd name="T17" fmla="*/ 199 h 213"/>
                <a:gd name="T18" fmla="*/ 61 w 102"/>
                <a:gd name="T19" fmla="*/ 176 h 213"/>
                <a:gd name="T20" fmla="*/ 53 w 102"/>
                <a:gd name="T21" fmla="*/ 175 h 213"/>
                <a:gd name="T22" fmla="*/ 38 w 102"/>
                <a:gd name="T23" fmla="*/ 167 h 213"/>
                <a:gd name="T24" fmla="*/ 55 w 102"/>
                <a:gd name="T25" fmla="*/ 162 h 213"/>
                <a:gd name="T26" fmla="*/ 40 w 102"/>
                <a:gd name="T27" fmla="*/ 157 h 213"/>
                <a:gd name="T28" fmla="*/ 54 w 102"/>
                <a:gd name="T29" fmla="*/ 147 h 213"/>
                <a:gd name="T30" fmla="*/ 62 w 102"/>
                <a:gd name="T31" fmla="*/ 135 h 213"/>
                <a:gd name="T32" fmla="*/ 79 w 102"/>
                <a:gd name="T33" fmla="*/ 131 h 213"/>
                <a:gd name="T34" fmla="*/ 80 w 102"/>
                <a:gd name="T35" fmla="*/ 118 h 213"/>
                <a:gd name="T36" fmla="*/ 51 w 102"/>
                <a:gd name="T37" fmla="*/ 92 h 213"/>
                <a:gd name="T38" fmla="*/ 45 w 102"/>
                <a:gd name="T39" fmla="*/ 90 h 213"/>
                <a:gd name="T40" fmla="*/ 48 w 102"/>
                <a:gd name="T41" fmla="*/ 79 h 213"/>
                <a:gd name="T42" fmla="*/ 53 w 102"/>
                <a:gd name="T43" fmla="*/ 76 h 213"/>
                <a:gd name="T44" fmla="*/ 57 w 102"/>
                <a:gd name="T45" fmla="*/ 52 h 213"/>
                <a:gd name="T46" fmla="*/ 98 w 102"/>
                <a:gd name="T47" fmla="*/ 50 h 213"/>
                <a:gd name="T48" fmla="*/ 90 w 102"/>
                <a:gd name="T49" fmla="*/ 44 h 213"/>
                <a:gd name="T50" fmla="*/ 93 w 102"/>
                <a:gd name="T51" fmla="*/ 42 h 213"/>
                <a:gd name="T52" fmla="*/ 86 w 102"/>
                <a:gd name="T53" fmla="*/ 42 h 213"/>
                <a:gd name="T54" fmla="*/ 20 w 102"/>
                <a:gd name="T55" fmla="*/ 21 h 213"/>
                <a:gd name="T56" fmla="*/ 68 w 102"/>
                <a:gd name="T57" fmla="*/ 6 h 213"/>
                <a:gd name="T58" fmla="*/ 99 w 102"/>
                <a:gd name="T59" fmla="*/ 6 h 213"/>
                <a:gd name="T60" fmla="*/ 45 w 102"/>
                <a:gd name="T61" fmla="*/ 5 h 213"/>
                <a:gd name="T62" fmla="*/ 68 w 102"/>
                <a:gd name="T63" fmla="*/ 4 h 213"/>
                <a:gd name="T64" fmla="*/ 75 w 102"/>
                <a:gd name="T65" fmla="*/ 1 h 213"/>
                <a:gd name="T66" fmla="*/ 54 w 102"/>
                <a:gd name="T67" fmla="*/ 7 h 213"/>
                <a:gd name="T68" fmla="*/ 61 w 102"/>
                <a:gd name="T69" fmla="*/ 6 h 213"/>
                <a:gd name="T70" fmla="*/ 58 w 102"/>
                <a:gd name="T71" fmla="*/ 0 h 213"/>
                <a:gd name="T72" fmla="*/ 66 w 102"/>
                <a:gd name="T73" fmla="*/ 2 h 213"/>
                <a:gd name="T74" fmla="*/ 70 w 102"/>
                <a:gd name="T75" fmla="*/ 0 h 213"/>
                <a:gd name="T76" fmla="*/ 78 w 102"/>
                <a:gd name="T77" fmla="*/ 0 h 213"/>
                <a:gd name="T78" fmla="*/ 101 w 102"/>
                <a:gd name="T79" fmla="*/ 0 h 213"/>
                <a:gd name="T80" fmla="*/ 98 w 102"/>
                <a:gd name="T81" fmla="*/ 65 h 213"/>
                <a:gd name="T82" fmla="*/ 85 w 102"/>
                <a:gd name="T83" fmla="*/ 120 h 213"/>
                <a:gd name="T84" fmla="*/ 66 w 102"/>
                <a:gd name="T85" fmla="*/ 206 h 213"/>
                <a:gd name="T86" fmla="*/ 62 w 102"/>
                <a:gd name="T87" fmla="*/ 206 h 213"/>
                <a:gd name="T88" fmla="*/ 61 w 102"/>
                <a:gd name="T89" fmla="*/ 209 h 213"/>
                <a:gd name="T90" fmla="*/ 61 w 102"/>
                <a:gd name="T91" fmla="*/ 211 h 213"/>
                <a:gd name="T92" fmla="*/ 56 w 102"/>
                <a:gd name="T93" fmla="*/ 209 h 213"/>
                <a:gd name="T94" fmla="*/ 42 w 102"/>
                <a:gd name="T95" fmla="*/ 211 h 213"/>
                <a:gd name="T96" fmla="*/ 22 w 102"/>
                <a:gd name="T97" fmla="*/ 212 h 213"/>
                <a:gd name="T98" fmla="*/ 20 w 102"/>
                <a:gd name="T99" fmla="*/ 212 h 213"/>
                <a:gd name="T100" fmla="*/ 34 w 102"/>
                <a:gd name="T101" fmla="*/ 122 h 213"/>
                <a:gd name="T102" fmla="*/ 9 w 102"/>
                <a:gd name="T103" fmla="*/ 5 h 213"/>
                <a:gd name="T104" fmla="*/ 16 w 102"/>
                <a:gd name="T105" fmla="*/ 5 h 213"/>
                <a:gd name="T106" fmla="*/ 22 w 102"/>
                <a:gd name="T107" fmla="*/ 5 h 213"/>
                <a:gd name="T108" fmla="*/ 29 w 102"/>
                <a:gd name="T109" fmla="*/ 2 h 213"/>
                <a:gd name="T110" fmla="*/ 37 w 102"/>
                <a:gd name="T111" fmla="*/ 3 h 213"/>
                <a:gd name="T112" fmla="*/ 40 w 102"/>
                <a:gd name="T113" fmla="*/ 0 h 213"/>
                <a:gd name="T114" fmla="*/ 51 w 102"/>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213">
                  <a:moveTo>
                    <a:pt x="37" y="0"/>
                  </a:moveTo>
                  <a:cubicBezTo>
                    <a:pt x="37" y="1"/>
                    <a:pt x="36" y="2"/>
                    <a:pt x="35" y="2"/>
                  </a:cubicBezTo>
                  <a:cubicBezTo>
                    <a:pt x="35" y="0"/>
                    <a:pt x="35" y="0"/>
                    <a:pt x="37" y="0"/>
                  </a:cubicBezTo>
                  <a:close/>
                  <a:moveTo>
                    <a:pt x="33" y="1"/>
                  </a:moveTo>
                  <a:cubicBezTo>
                    <a:pt x="33" y="1"/>
                    <a:pt x="34" y="1"/>
                    <a:pt x="34" y="2"/>
                  </a:cubicBezTo>
                  <a:cubicBezTo>
                    <a:pt x="34" y="2"/>
                    <a:pt x="34" y="3"/>
                    <a:pt x="34" y="3"/>
                  </a:cubicBezTo>
                  <a:cubicBezTo>
                    <a:pt x="34" y="3"/>
                    <a:pt x="33" y="2"/>
                    <a:pt x="33" y="2"/>
                  </a:cubicBezTo>
                  <a:cubicBezTo>
                    <a:pt x="33" y="2"/>
                    <a:pt x="33" y="2"/>
                    <a:pt x="33" y="1"/>
                  </a:cubicBezTo>
                  <a:close/>
                  <a:moveTo>
                    <a:pt x="38" y="1"/>
                  </a:moveTo>
                  <a:cubicBezTo>
                    <a:pt x="39" y="1"/>
                    <a:pt x="40" y="1"/>
                    <a:pt x="40" y="2"/>
                  </a:cubicBezTo>
                  <a:cubicBezTo>
                    <a:pt x="39" y="2"/>
                    <a:pt x="39" y="2"/>
                    <a:pt x="39" y="2"/>
                  </a:cubicBezTo>
                  <a:cubicBezTo>
                    <a:pt x="38" y="2"/>
                    <a:pt x="38" y="1"/>
                    <a:pt x="38" y="1"/>
                  </a:cubicBezTo>
                  <a:close/>
                  <a:moveTo>
                    <a:pt x="65" y="208"/>
                  </a:moveTo>
                  <a:cubicBezTo>
                    <a:pt x="66" y="208"/>
                    <a:pt x="67" y="208"/>
                    <a:pt x="67" y="208"/>
                  </a:cubicBezTo>
                  <a:cubicBezTo>
                    <a:pt x="68" y="208"/>
                    <a:pt x="68" y="208"/>
                    <a:pt x="68" y="207"/>
                  </a:cubicBezTo>
                  <a:cubicBezTo>
                    <a:pt x="69" y="207"/>
                    <a:pt x="69" y="208"/>
                    <a:pt x="69" y="208"/>
                  </a:cubicBezTo>
                  <a:cubicBezTo>
                    <a:pt x="68" y="209"/>
                    <a:pt x="68" y="209"/>
                    <a:pt x="68" y="210"/>
                  </a:cubicBezTo>
                  <a:cubicBezTo>
                    <a:pt x="68" y="210"/>
                    <a:pt x="67" y="210"/>
                    <a:pt x="67" y="211"/>
                  </a:cubicBezTo>
                  <a:cubicBezTo>
                    <a:pt x="66" y="211"/>
                    <a:pt x="66" y="212"/>
                    <a:pt x="66" y="212"/>
                  </a:cubicBezTo>
                  <a:cubicBezTo>
                    <a:pt x="66" y="212"/>
                    <a:pt x="66" y="212"/>
                    <a:pt x="65" y="212"/>
                  </a:cubicBezTo>
                  <a:cubicBezTo>
                    <a:pt x="65" y="212"/>
                    <a:pt x="65" y="211"/>
                    <a:pt x="65" y="211"/>
                  </a:cubicBezTo>
                  <a:cubicBezTo>
                    <a:pt x="65" y="210"/>
                    <a:pt x="65" y="210"/>
                    <a:pt x="65" y="209"/>
                  </a:cubicBezTo>
                  <a:cubicBezTo>
                    <a:pt x="65" y="209"/>
                    <a:pt x="65" y="208"/>
                    <a:pt x="65" y="208"/>
                  </a:cubicBezTo>
                  <a:close/>
                  <a:moveTo>
                    <a:pt x="46" y="210"/>
                  </a:moveTo>
                  <a:cubicBezTo>
                    <a:pt x="46" y="211"/>
                    <a:pt x="46" y="211"/>
                    <a:pt x="46" y="212"/>
                  </a:cubicBezTo>
                  <a:cubicBezTo>
                    <a:pt x="46" y="212"/>
                    <a:pt x="46" y="212"/>
                    <a:pt x="46" y="213"/>
                  </a:cubicBezTo>
                  <a:cubicBezTo>
                    <a:pt x="45" y="212"/>
                    <a:pt x="45" y="212"/>
                    <a:pt x="44" y="212"/>
                  </a:cubicBezTo>
                  <a:cubicBezTo>
                    <a:pt x="44" y="212"/>
                    <a:pt x="44" y="212"/>
                    <a:pt x="43" y="212"/>
                  </a:cubicBezTo>
                  <a:cubicBezTo>
                    <a:pt x="43" y="212"/>
                    <a:pt x="43" y="211"/>
                    <a:pt x="44" y="211"/>
                  </a:cubicBezTo>
                  <a:cubicBezTo>
                    <a:pt x="45" y="211"/>
                    <a:pt x="45" y="211"/>
                    <a:pt x="46" y="210"/>
                  </a:cubicBezTo>
                  <a:close/>
                  <a:moveTo>
                    <a:pt x="31" y="211"/>
                  </a:moveTo>
                  <a:cubicBezTo>
                    <a:pt x="31" y="212"/>
                    <a:pt x="30" y="212"/>
                    <a:pt x="30" y="212"/>
                  </a:cubicBezTo>
                  <a:cubicBezTo>
                    <a:pt x="29" y="212"/>
                    <a:pt x="28" y="212"/>
                    <a:pt x="27" y="212"/>
                  </a:cubicBezTo>
                  <a:cubicBezTo>
                    <a:pt x="27" y="211"/>
                    <a:pt x="28" y="211"/>
                    <a:pt x="29" y="211"/>
                  </a:cubicBezTo>
                  <a:cubicBezTo>
                    <a:pt x="29" y="211"/>
                    <a:pt x="30" y="211"/>
                    <a:pt x="31" y="211"/>
                  </a:cubicBezTo>
                  <a:close/>
                  <a:moveTo>
                    <a:pt x="50" y="209"/>
                  </a:moveTo>
                  <a:cubicBezTo>
                    <a:pt x="51" y="209"/>
                    <a:pt x="52" y="209"/>
                    <a:pt x="52" y="207"/>
                  </a:cubicBezTo>
                  <a:cubicBezTo>
                    <a:pt x="51" y="207"/>
                    <a:pt x="50" y="207"/>
                    <a:pt x="50" y="208"/>
                  </a:cubicBezTo>
                  <a:lnTo>
                    <a:pt x="50" y="209"/>
                  </a:lnTo>
                  <a:close/>
                  <a:moveTo>
                    <a:pt x="29" y="208"/>
                  </a:moveTo>
                  <a:cubicBezTo>
                    <a:pt x="29" y="208"/>
                    <a:pt x="30" y="208"/>
                    <a:pt x="31" y="207"/>
                  </a:cubicBezTo>
                  <a:cubicBezTo>
                    <a:pt x="31" y="207"/>
                    <a:pt x="32" y="207"/>
                    <a:pt x="32" y="206"/>
                  </a:cubicBezTo>
                  <a:cubicBezTo>
                    <a:pt x="31" y="206"/>
                    <a:pt x="31" y="206"/>
                    <a:pt x="31" y="206"/>
                  </a:cubicBezTo>
                  <a:cubicBezTo>
                    <a:pt x="30" y="205"/>
                    <a:pt x="30" y="205"/>
                    <a:pt x="29" y="206"/>
                  </a:cubicBezTo>
                  <a:cubicBezTo>
                    <a:pt x="29" y="206"/>
                    <a:pt x="29" y="207"/>
                    <a:pt x="29" y="208"/>
                  </a:cubicBezTo>
                  <a:close/>
                  <a:moveTo>
                    <a:pt x="51" y="211"/>
                  </a:moveTo>
                  <a:cubicBezTo>
                    <a:pt x="51" y="211"/>
                    <a:pt x="52" y="211"/>
                    <a:pt x="52" y="211"/>
                  </a:cubicBezTo>
                  <a:cubicBezTo>
                    <a:pt x="52" y="212"/>
                    <a:pt x="53" y="212"/>
                    <a:pt x="53" y="212"/>
                  </a:cubicBezTo>
                  <a:cubicBezTo>
                    <a:pt x="53" y="210"/>
                    <a:pt x="53" y="209"/>
                    <a:pt x="54" y="208"/>
                  </a:cubicBezTo>
                  <a:cubicBezTo>
                    <a:pt x="55" y="208"/>
                    <a:pt x="55" y="207"/>
                    <a:pt x="56" y="206"/>
                  </a:cubicBezTo>
                  <a:cubicBezTo>
                    <a:pt x="56" y="206"/>
                    <a:pt x="55" y="206"/>
                    <a:pt x="55" y="205"/>
                  </a:cubicBezTo>
                  <a:cubicBezTo>
                    <a:pt x="54" y="207"/>
                    <a:pt x="54" y="207"/>
                    <a:pt x="53" y="208"/>
                  </a:cubicBezTo>
                  <a:cubicBezTo>
                    <a:pt x="52" y="209"/>
                    <a:pt x="52" y="210"/>
                    <a:pt x="51" y="211"/>
                  </a:cubicBezTo>
                  <a:close/>
                  <a:moveTo>
                    <a:pt x="34" y="207"/>
                  </a:moveTo>
                  <a:cubicBezTo>
                    <a:pt x="34" y="206"/>
                    <a:pt x="35" y="206"/>
                    <a:pt x="36" y="206"/>
                  </a:cubicBezTo>
                  <a:cubicBezTo>
                    <a:pt x="38" y="206"/>
                    <a:pt x="38" y="206"/>
                    <a:pt x="39" y="205"/>
                  </a:cubicBezTo>
                  <a:cubicBezTo>
                    <a:pt x="38" y="204"/>
                    <a:pt x="37" y="204"/>
                    <a:pt x="36" y="205"/>
                  </a:cubicBezTo>
                  <a:cubicBezTo>
                    <a:pt x="35" y="205"/>
                    <a:pt x="34" y="206"/>
                    <a:pt x="34" y="207"/>
                  </a:cubicBezTo>
                  <a:close/>
                  <a:moveTo>
                    <a:pt x="48" y="205"/>
                  </a:moveTo>
                  <a:cubicBezTo>
                    <a:pt x="48" y="205"/>
                    <a:pt x="47" y="205"/>
                    <a:pt x="47" y="205"/>
                  </a:cubicBezTo>
                  <a:cubicBezTo>
                    <a:pt x="46" y="205"/>
                    <a:pt x="46" y="205"/>
                    <a:pt x="45" y="204"/>
                  </a:cubicBezTo>
                  <a:cubicBezTo>
                    <a:pt x="45" y="204"/>
                    <a:pt x="44" y="204"/>
                    <a:pt x="44" y="204"/>
                  </a:cubicBezTo>
                  <a:cubicBezTo>
                    <a:pt x="43" y="205"/>
                    <a:pt x="43" y="205"/>
                    <a:pt x="43" y="205"/>
                  </a:cubicBezTo>
                  <a:cubicBezTo>
                    <a:pt x="43" y="206"/>
                    <a:pt x="44" y="206"/>
                    <a:pt x="44" y="206"/>
                  </a:cubicBezTo>
                  <a:cubicBezTo>
                    <a:pt x="45" y="206"/>
                    <a:pt x="45" y="206"/>
                    <a:pt x="46" y="206"/>
                  </a:cubicBezTo>
                  <a:cubicBezTo>
                    <a:pt x="46" y="206"/>
                    <a:pt x="47" y="206"/>
                    <a:pt x="47" y="206"/>
                  </a:cubicBezTo>
                  <a:cubicBezTo>
                    <a:pt x="48" y="206"/>
                    <a:pt x="48" y="206"/>
                    <a:pt x="48" y="205"/>
                  </a:cubicBezTo>
                  <a:close/>
                  <a:moveTo>
                    <a:pt x="48" y="206"/>
                  </a:moveTo>
                  <a:cubicBezTo>
                    <a:pt x="48" y="206"/>
                    <a:pt x="49" y="207"/>
                    <a:pt x="49" y="207"/>
                  </a:cubicBezTo>
                  <a:cubicBezTo>
                    <a:pt x="50" y="206"/>
                    <a:pt x="50" y="206"/>
                    <a:pt x="50" y="206"/>
                  </a:cubicBezTo>
                  <a:cubicBezTo>
                    <a:pt x="51" y="206"/>
                    <a:pt x="51" y="205"/>
                    <a:pt x="51" y="205"/>
                  </a:cubicBezTo>
                  <a:cubicBezTo>
                    <a:pt x="51" y="205"/>
                    <a:pt x="51" y="204"/>
                    <a:pt x="51" y="204"/>
                  </a:cubicBezTo>
                  <a:cubicBezTo>
                    <a:pt x="51" y="205"/>
                    <a:pt x="50" y="205"/>
                    <a:pt x="49" y="205"/>
                  </a:cubicBezTo>
                  <a:cubicBezTo>
                    <a:pt x="48" y="205"/>
                    <a:pt x="48" y="205"/>
                    <a:pt x="48" y="206"/>
                  </a:cubicBezTo>
                  <a:close/>
                  <a:moveTo>
                    <a:pt x="28" y="200"/>
                  </a:moveTo>
                  <a:cubicBezTo>
                    <a:pt x="27" y="201"/>
                    <a:pt x="28" y="201"/>
                    <a:pt x="28" y="201"/>
                  </a:cubicBezTo>
                  <a:cubicBezTo>
                    <a:pt x="28" y="202"/>
                    <a:pt x="28" y="202"/>
                    <a:pt x="28" y="202"/>
                  </a:cubicBezTo>
                  <a:cubicBezTo>
                    <a:pt x="30" y="202"/>
                    <a:pt x="31" y="201"/>
                    <a:pt x="32" y="201"/>
                  </a:cubicBezTo>
                  <a:cubicBezTo>
                    <a:pt x="33" y="200"/>
                    <a:pt x="34" y="199"/>
                    <a:pt x="34" y="198"/>
                  </a:cubicBezTo>
                  <a:cubicBezTo>
                    <a:pt x="33" y="198"/>
                    <a:pt x="32" y="198"/>
                    <a:pt x="32" y="198"/>
                  </a:cubicBezTo>
                  <a:cubicBezTo>
                    <a:pt x="32" y="199"/>
                    <a:pt x="31" y="199"/>
                    <a:pt x="31" y="199"/>
                  </a:cubicBezTo>
                  <a:cubicBezTo>
                    <a:pt x="30" y="199"/>
                    <a:pt x="30" y="200"/>
                    <a:pt x="29" y="200"/>
                  </a:cubicBezTo>
                  <a:cubicBezTo>
                    <a:pt x="29" y="200"/>
                    <a:pt x="28" y="200"/>
                    <a:pt x="28" y="200"/>
                  </a:cubicBezTo>
                  <a:close/>
                  <a:moveTo>
                    <a:pt x="52" y="182"/>
                  </a:moveTo>
                  <a:cubicBezTo>
                    <a:pt x="52" y="181"/>
                    <a:pt x="53" y="180"/>
                    <a:pt x="52" y="180"/>
                  </a:cubicBezTo>
                  <a:lnTo>
                    <a:pt x="51" y="180"/>
                  </a:lnTo>
                  <a:cubicBezTo>
                    <a:pt x="51" y="180"/>
                    <a:pt x="51" y="181"/>
                    <a:pt x="51" y="181"/>
                  </a:cubicBezTo>
                  <a:cubicBezTo>
                    <a:pt x="51" y="181"/>
                    <a:pt x="52" y="182"/>
                    <a:pt x="52" y="182"/>
                  </a:cubicBezTo>
                  <a:close/>
                  <a:moveTo>
                    <a:pt x="59" y="176"/>
                  </a:moveTo>
                  <a:cubicBezTo>
                    <a:pt x="60" y="177"/>
                    <a:pt x="61" y="176"/>
                    <a:pt x="61" y="176"/>
                  </a:cubicBezTo>
                  <a:cubicBezTo>
                    <a:pt x="61" y="176"/>
                    <a:pt x="61" y="176"/>
                    <a:pt x="60" y="175"/>
                  </a:cubicBezTo>
                  <a:cubicBezTo>
                    <a:pt x="60" y="175"/>
                    <a:pt x="60" y="175"/>
                    <a:pt x="59" y="175"/>
                  </a:cubicBezTo>
                  <a:lnTo>
                    <a:pt x="59" y="176"/>
                  </a:lnTo>
                  <a:close/>
                  <a:moveTo>
                    <a:pt x="53" y="175"/>
                  </a:moveTo>
                  <a:cubicBezTo>
                    <a:pt x="53" y="174"/>
                    <a:pt x="53" y="174"/>
                    <a:pt x="52" y="174"/>
                  </a:cubicBezTo>
                  <a:cubicBezTo>
                    <a:pt x="52" y="173"/>
                    <a:pt x="52" y="173"/>
                    <a:pt x="52" y="172"/>
                  </a:cubicBezTo>
                  <a:lnTo>
                    <a:pt x="51" y="172"/>
                  </a:lnTo>
                  <a:cubicBezTo>
                    <a:pt x="51" y="173"/>
                    <a:pt x="51" y="174"/>
                    <a:pt x="51" y="174"/>
                  </a:cubicBezTo>
                  <a:cubicBezTo>
                    <a:pt x="51" y="175"/>
                    <a:pt x="52" y="175"/>
                    <a:pt x="53" y="175"/>
                  </a:cubicBezTo>
                  <a:close/>
                  <a:moveTo>
                    <a:pt x="42" y="170"/>
                  </a:moveTo>
                  <a:cubicBezTo>
                    <a:pt x="42" y="170"/>
                    <a:pt x="42" y="170"/>
                    <a:pt x="43" y="169"/>
                  </a:cubicBezTo>
                  <a:cubicBezTo>
                    <a:pt x="43" y="169"/>
                    <a:pt x="43" y="169"/>
                    <a:pt x="43" y="168"/>
                  </a:cubicBezTo>
                  <a:cubicBezTo>
                    <a:pt x="43" y="168"/>
                    <a:pt x="42" y="168"/>
                    <a:pt x="42" y="168"/>
                  </a:cubicBezTo>
                  <a:cubicBezTo>
                    <a:pt x="42" y="168"/>
                    <a:pt x="42" y="168"/>
                    <a:pt x="42" y="168"/>
                  </a:cubicBezTo>
                  <a:cubicBezTo>
                    <a:pt x="42" y="169"/>
                    <a:pt x="42" y="169"/>
                    <a:pt x="42" y="170"/>
                  </a:cubicBezTo>
                  <a:cubicBezTo>
                    <a:pt x="42" y="170"/>
                    <a:pt x="42" y="170"/>
                    <a:pt x="42" y="170"/>
                  </a:cubicBezTo>
                  <a:close/>
                  <a:moveTo>
                    <a:pt x="37" y="166"/>
                  </a:moveTo>
                  <a:cubicBezTo>
                    <a:pt x="37" y="167"/>
                    <a:pt x="37" y="167"/>
                    <a:pt x="38" y="167"/>
                  </a:cubicBezTo>
                  <a:cubicBezTo>
                    <a:pt x="38" y="167"/>
                    <a:pt x="38" y="167"/>
                    <a:pt x="39" y="167"/>
                  </a:cubicBezTo>
                  <a:cubicBezTo>
                    <a:pt x="39" y="168"/>
                    <a:pt x="39" y="168"/>
                    <a:pt x="40" y="167"/>
                  </a:cubicBezTo>
                  <a:cubicBezTo>
                    <a:pt x="40" y="167"/>
                    <a:pt x="40" y="167"/>
                    <a:pt x="40" y="167"/>
                  </a:cubicBezTo>
                  <a:cubicBezTo>
                    <a:pt x="39" y="166"/>
                    <a:pt x="38" y="166"/>
                    <a:pt x="37" y="166"/>
                  </a:cubicBezTo>
                  <a:close/>
                  <a:moveTo>
                    <a:pt x="55" y="162"/>
                  </a:moveTo>
                  <a:cubicBezTo>
                    <a:pt x="55" y="163"/>
                    <a:pt x="56" y="164"/>
                    <a:pt x="57" y="164"/>
                  </a:cubicBezTo>
                  <a:cubicBezTo>
                    <a:pt x="57" y="164"/>
                    <a:pt x="57" y="163"/>
                    <a:pt x="57" y="163"/>
                  </a:cubicBezTo>
                  <a:cubicBezTo>
                    <a:pt x="57" y="163"/>
                    <a:pt x="57" y="163"/>
                    <a:pt x="57" y="162"/>
                  </a:cubicBezTo>
                  <a:cubicBezTo>
                    <a:pt x="57" y="162"/>
                    <a:pt x="56" y="162"/>
                    <a:pt x="55" y="162"/>
                  </a:cubicBezTo>
                  <a:close/>
                  <a:moveTo>
                    <a:pt x="49" y="160"/>
                  </a:moveTo>
                  <a:cubicBezTo>
                    <a:pt x="49" y="159"/>
                    <a:pt x="49" y="159"/>
                    <a:pt x="48" y="158"/>
                  </a:cubicBezTo>
                  <a:cubicBezTo>
                    <a:pt x="48" y="159"/>
                    <a:pt x="48" y="159"/>
                    <a:pt x="48" y="159"/>
                  </a:cubicBezTo>
                  <a:cubicBezTo>
                    <a:pt x="48" y="159"/>
                    <a:pt x="48" y="160"/>
                    <a:pt x="48" y="160"/>
                  </a:cubicBezTo>
                  <a:lnTo>
                    <a:pt x="49" y="160"/>
                  </a:lnTo>
                  <a:close/>
                  <a:moveTo>
                    <a:pt x="41" y="158"/>
                  </a:moveTo>
                  <a:cubicBezTo>
                    <a:pt x="42" y="157"/>
                    <a:pt x="42" y="157"/>
                    <a:pt x="41" y="157"/>
                  </a:cubicBezTo>
                  <a:cubicBezTo>
                    <a:pt x="41" y="156"/>
                    <a:pt x="41" y="156"/>
                    <a:pt x="40" y="156"/>
                  </a:cubicBezTo>
                  <a:cubicBezTo>
                    <a:pt x="40" y="156"/>
                    <a:pt x="40" y="156"/>
                    <a:pt x="40" y="157"/>
                  </a:cubicBezTo>
                  <a:cubicBezTo>
                    <a:pt x="40" y="157"/>
                    <a:pt x="41" y="158"/>
                    <a:pt x="41" y="158"/>
                  </a:cubicBezTo>
                  <a:close/>
                  <a:moveTo>
                    <a:pt x="43" y="152"/>
                  </a:moveTo>
                  <a:cubicBezTo>
                    <a:pt x="44" y="151"/>
                    <a:pt x="44" y="151"/>
                    <a:pt x="44" y="151"/>
                  </a:cubicBezTo>
                  <a:cubicBezTo>
                    <a:pt x="44" y="151"/>
                    <a:pt x="44" y="151"/>
                    <a:pt x="43" y="150"/>
                  </a:cubicBezTo>
                  <a:lnTo>
                    <a:pt x="42" y="150"/>
                  </a:lnTo>
                  <a:cubicBezTo>
                    <a:pt x="42" y="151"/>
                    <a:pt x="42" y="152"/>
                    <a:pt x="43" y="152"/>
                  </a:cubicBezTo>
                  <a:close/>
                  <a:moveTo>
                    <a:pt x="49" y="149"/>
                  </a:moveTo>
                  <a:cubicBezTo>
                    <a:pt x="50" y="151"/>
                    <a:pt x="51" y="152"/>
                    <a:pt x="52" y="151"/>
                  </a:cubicBezTo>
                  <a:cubicBezTo>
                    <a:pt x="54" y="151"/>
                    <a:pt x="54" y="149"/>
                    <a:pt x="54" y="147"/>
                  </a:cubicBezTo>
                  <a:cubicBezTo>
                    <a:pt x="53" y="146"/>
                    <a:pt x="53" y="146"/>
                    <a:pt x="52" y="146"/>
                  </a:cubicBezTo>
                  <a:cubicBezTo>
                    <a:pt x="52" y="146"/>
                    <a:pt x="51" y="146"/>
                    <a:pt x="51" y="146"/>
                  </a:cubicBezTo>
                  <a:cubicBezTo>
                    <a:pt x="51" y="147"/>
                    <a:pt x="50" y="147"/>
                    <a:pt x="50" y="148"/>
                  </a:cubicBezTo>
                  <a:cubicBezTo>
                    <a:pt x="49" y="148"/>
                    <a:pt x="49" y="149"/>
                    <a:pt x="49" y="149"/>
                  </a:cubicBezTo>
                  <a:close/>
                  <a:moveTo>
                    <a:pt x="55" y="142"/>
                  </a:moveTo>
                  <a:cubicBezTo>
                    <a:pt x="55" y="143"/>
                    <a:pt x="55" y="143"/>
                    <a:pt x="56" y="143"/>
                  </a:cubicBezTo>
                  <a:lnTo>
                    <a:pt x="56" y="141"/>
                  </a:lnTo>
                  <a:cubicBezTo>
                    <a:pt x="55" y="141"/>
                    <a:pt x="55" y="141"/>
                    <a:pt x="55" y="142"/>
                  </a:cubicBezTo>
                  <a:close/>
                  <a:moveTo>
                    <a:pt x="62" y="135"/>
                  </a:moveTo>
                  <a:lnTo>
                    <a:pt x="61" y="135"/>
                  </a:lnTo>
                  <a:cubicBezTo>
                    <a:pt x="61" y="136"/>
                    <a:pt x="61" y="136"/>
                    <a:pt x="61" y="136"/>
                  </a:cubicBezTo>
                  <a:cubicBezTo>
                    <a:pt x="61" y="137"/>
                    <a:pt x="61" y="137"/>
                    <a:pt x="62" y="137"/>
                  </a:cubicBezTo>
                  <a:lnTo>
                    <a:pt x="62" y="135"/>
                  </a:lnTo>
                  <a:close/>
                  <a:moveTo>
                    <a:pt x="79" y="131"/>
                  </a:moveTo>
                  <a:cubicBezTo>
                    <a:pt x="80" y="131"/>
                    <a:pt x="81" y="131"/>
                    <a:pt x="81" y="131"/>
                  </a:cubicBezTo>
                  <a:lnTo>
                    <a:pt x="81" y="129"/>
                  </a:lnTo>
                  <a:cubicBezTo>
                    <a:pt x="81" y="129"/>
                    <a:pt x="80" y="129"/>
                    <a:pt x="80" y="129"/>
                  </a:cubicBezTo>
                  <a:cubicBezTo>
                    <a:pt x="80" y="130"/>
                    <a:pt x="80" y="130"/>
                    <a:pt x="79" y="131"/>
                  </a:cubicBezTo>
                  <a:close/>
                  <a:moveTo>
                    <a:pt x="83" y="128"/>
                  </a:moveTo>
                  <a:cubicBezTo>
                    <a:pt x="83" y="128"/>
                    <a:pt x="83" y="127"/>
                    <a:pt x="84" y="127"/>
                  </a:cubicBezTo>
                  <a:cubicBezTo>
                    <a:pt x="84" y="127"/>
                    <a:pt x="84" y="127"/>
                    <a:pt x="84" y="126"/>
                  </a:cubicBezTo>
                  <a:lnTo>
                    <a:pt x="82" y="126"/>
                  </a:lnTo>
                  <a:cubicBezTo>
                    <a:pt x="82" y="127"/>
                    <a:pt x="83" y="128"/>
                    <a:pt x="83" y="128"/>
                  </a:cubicBezTo>
                  <a:close/>
                  <a:moveTo>
                    <a:pt x="85" y="120"/>
                  </a:moveTo>
                  <a:cubicBezTo>
                    <a:pt x="85" y="119"/>
                    <a:pt x="84" y="118"/>
                    <a:pt x="84" y="117"/>
                  </a:cubicBezTo>
                  <a:cubicBezTo>
                    <a:pt x="82" y="116"/>
                    <a:pt x="82" y="116"/>
                    <a:pt x="81" y="117"/>
                  </a:cubicBezTo>
                  <a:cubicBezTo>
                    <a:pt x="80" y="117"/>
                    <a:pt x="80" y="117"/>
                    <a:pt x="80" y="118"/>
                  </a:cubicBezTo>
                  <a:cubicBezTo>
                    <a:pt x="80" y="119"/>
                    <a:pt x="80" y="119"/>
                    <a:pt x="80" y="120"/>
                  </a:cubicBezTo>
                  <a:cubicBezTo>
                    <a:pt x="80" y="121"/>
                    <a:pt x="81" y="122"/>
                    <a:pt x="81" y="122"/>
                  </a:cubicBezTo>
                  <a:cubicBezTo>
                    <a:pt x="82" y="122"/>
                    <a:pt x="82" y="123"/>
                    <a:pt x="83" y="122"/>
                  </a:cubicBezTo>
                  <a:cubicBezTo>
                    <a:pt x="84" y="122"/>
                    <a:pt x="84" y="122"/>
                    <a:pt x="85" y="121"/>
                  </a:cubicBezTo>
                  <a:lnTo>
                    <a:pt x="85" y="120"/>
                  </a:lnTo>
                  <a:close/>
                  <a:moveTo>
                    <a:pt x="51" y="94"/>
                  </a:moveTo>
                  <a:cubicBezTo>
                    <a:pt x="52" y="94"/>
                    <a:pt x="52" y="93"/>
                    <a:pt x="52" y="93"/>
                  </a:cubicBezTo>
                  <a:cubicBezTo>
                    <a:pt x="52" y="93"/>
                    <a:pt x="52" y="92"/>
                    <a:pt x="52" y="92"/>
                  </a:cubicBezTo>
                  <a:cubicBezTo>
                    <a:pt x="52" y="92"/>
                    <a:pt x="51" y="92"/>
                    <a:pt x="51" y="92"/>
                  </a:cubicBezTo>
                  <a:cubicBezTo>
                    <a:pt x="51" y="92"/>
                    <a:pt x="51" y="93"/>
                    <a:pt x="51" y="93"/>
                  </a:cubicBezTo>
                  <a:cubicBezTo>
                    <a:pt x="51" y="93"/>
                    <a:pt x="51" y="93"/>
                    <a:pt x="51" y="94"/>
                  </a:cubicBezTo>
                  <a:close/>
                  <a:moveTo>
                    <a:pt x="57" y="93"/>
                  </a:moveTo>
                  <a:lnTo>
                    <a:pt x="58" y="93"/>
                  </a:lnTo>
                  <a:cubicBezTo>
                    <a:pt x="58" y="92"/>
                    <a:pt x="58" y="92"/>
                    <a:pt x="58" y="92"/>
                  </a:cubicBezTo>
                  <a:cubicBezTo>
                    <a:pt x="58" y="91"/>
                    <a:pt x="57" y="91"/>
                    <a:pt x="57" y="91"/>
                  </a:cubicBezTo>
                  <a:lnTo>
                    <a:pt x="57" y="93"/>
                  </a:lnTo>
                  <a:close/>
                  <a:moveTo>
                    <a:pt x="43" y="90"/>
                  </a:moveTo>
                  <a:lnTo>
                    <a:pt x="45" y="90"/>
                  </a:lnTo>
                  <a:cubicBezTo>
                    <a:pt x="45" y="88"/>
                    <a:pt x="44" y="88"/>
                    <a:pt x="43" y="88"/>
                  </a:cubicBezTo>
                  <a:lnTo>
                    <a:pt x="43" y="90"/>
                  </a:lnTo>
                  <a:close/>
                  <a:moveTo>
                    <a:pt x="60" y="81"/>
                  </a:moveTo>
                  <a:cubicBezTo>
                    <a:pt x="61" y="81"/>
                    <a:pt x="62" y="81"/>
                    <a:pt x="62" y="80"/>
                  </a:cubicBezTo>
                  <a:cubicBezTo>
                    <a:pt x="62" y="79"/>
                    <a:pt x="62" y="79"/>
                    <a:pt x="60" y="79"/>
                  </a:cubicBezTo>
                  <a:cubicBezTo>
                    <a:pt x="60" y="79"/>
                    <a:pt x="60" y="79"/>
                    <a:pt x="60" y="80"/>
                  </a:cubicBezTo>
                  <a:cubicBezTo>
                    <a:pt x="60" y="80"/>
                    <a:pt x="60" y="80"/>
                    <a:pt x="60" y="81"/>
                  </a:cubicBezTo>
                  <a:close/>
                  <a:moveTo>
                    <a:pt x="48" y="78"/>
                  </a:moveTo>
                  <a:cubicBezTo>
                    <a:pt x="48" y="78"/>
                    <a:pt x="48" y="78"/>
                    <a:pt x="48" y="79"/>
                  </a:cubicBezTo>
                  <a:cubicBezTo>
                    <a:pt x="48" y="79"/>
                    <a:pt x="48" y="79"/>
                    <a:pt x="49" y="79"/>
                  </a:cubicBezTo>
                  <a:cubicBezTo>
                    <a:pt x="49" y="79"/>
                    <a:pt x="50" y="79"/>
                    <a:pt x="50" y="78"/>
                  </a:cubicBezTo>
                  <a:cubicBezTo>
                    <a:pt x="49" y="78"/>
                    <a:pt x="49" y="78"/>
                    <a:pt x="49" y="77"/>
                  </a:cubicBezTo>
                  <a:cubicBezTo>
                    <a:pt x="49" y="77"/>
                    <a:pt x="49" y="77"/>
                    <a:pt x="48" y="77"/>
                  </a:cubicBezTo>
                  <a:cubicBezTo>
                    <a:pt x="48" y="77"/>
                    <a:pt x="48" y="77"/>
                    <a:pt x="48" y="78"/>
                  </a:cubicBezTo>
                  <a:close/>
                  <a:moveTo>
                    <a:pt x="53" y="76"/>
                  </a:moveTo>
                  <a:cubicBezTo>
                    <a:pt x="54" y="75"/>
                    <a:pt x="53" y="75"/>
                    <a:pt x="52" y="75"/>
                  </a:cubicBezTo>
                  <a:cubicBezTo>
                    <a:pt x="52" y="76"/>
                    <a:pt x="52" y="76"/>
                    <a:pt x="52" y="76"/>
                  </a:cubicBezTo>
                  <a:cubicBezTo>
                    <a:pt x="52" y="76"/>
                    <a:pt x="53" y="76"/>
                    <a:pt x="53" y="76"/>
                  </a:cubicBezTo>
                  <a:close/>
                  <a:moveTo>
                    <a:pt x="46" y="76"/>
                  </a:moveTo>
                  <a:cubicBezTo>
                    <a:pt x="46" y="76"/>
                    <a:pt x="46" y="76"/>
                    <a:pt x="46" y="76"/>
                  </a:cubicBezTo>
                  <a:cubicBezTo>
                    <a:pt x="46" y="76"/>
                    <a:pt x="47" y="76"/>
                    <a:pt x="47" y="76"/>
                  </a:cubicBezTo>
                  <a:lnTo>
                    <a:pt x="48" y="75"/>
                  </a:lnTo>
                  <a:cubicBezTo>
                    <a:pt x="46" y="75"/>
                    <a:pt x="46" y="75"/>
                    <a:pt x="46" y="76"/>
                  </a:cubicBezTo>
                  <a:close/>
                  <a:moveTo>
                    <a:pt x="57" y="53"/>
                  </a:moveTo>
                  <a:cubicBezTo>
                    <a:pt x="57" y="53"/>
                    <a:pt x="58" y="53"/>
                    <a:pt x="58" y="52"/>
                  </a:cubicBezTo>
                  <a:cubicBezTo>
                    <a:pt x="59" y="52"/>
                    <a:pt x="59" y="52"/>
                    <a:pt x="59" y="51"/>
                  </a:cubicBezTo>
                  <a:cubicBezTo>
                    <a:pt x="58" y="51"/>
                    <a:pt x="58" y="51"/>
                    <a:pt x="57" y="52"/>
                  </a:cubicBezTo>
                  <a:cubicBezTo>
                    <a:pt x="56" y="52"/>
                    <a:pt x="56" y="53"/>
                    <a:pt x="57" y="53"/>
                  </a:cubicBezTo>
                  <a:close/>
                  <a:moveTo>
                    <a:pt x="99" y="52"/>
                  </a:moveTo>
                  <a:cubicBezTo>
                    <a:pt x="99" y="52"/>
                    <a:pt x="100" y="51"/>
                    <a:pt x="100" y="51"/>
                  </a:cubicBezTo>
                  <a:cubicBezTo>
                    <a:pt x="100" y="50"/>
                    <a:pt x="100" y="50"/>
                    <a:pt x="99" y="50"/>
                  </a:cubicBezTo>
                  <a:cubicBezTo>
                    <a:pt x="99" y="50"/>
                    <a:pt x="99" y="50"/>
                    <a:pt x="98" y="50"/>
                  </a:cubicBezTo>
                  <a:cubicBezTo>
                    <a:pt x="98" y="50"/>
                    <a:pt x="98" y="50"/>
                    <a:pt x="98" y="49"/>
                  </a:cubicBezTo>
                  <a:cubicBezTo>
                    <a:pt x="98" y="49"/>
                    <a:pt x="98" y="49"/>
                    <a:pt x="97" y="48"/>
                  </a:cubicBezTo>
                  <a:cubicBezTo>
                    <a:pt x="97" y="48"/>
                    <a:pt x="97" y="48"/>
                    <a:pt x="96" y="48"/>
                  </a:cubicBezTo>
                  <a:cubicBezTo>
                    <a:pt x="97" y="49"/>
                    <a:pt x="97" y="50"/>
                    <a:pt x="98" y="50"/>
                  </a:cubicBezTo>
                  <a:cubicBezTo>
                    <a:pt x="98" y="51"/>
                    <a:pt x="98" y="52"/>
                    <a:pt x="99" y="52"/>
                  </a:cubicBezTo>
                  <a:close/>
                  <a:moveTo>
                    <a:pt x="87" y="45"/>
                  </a:moveTo>
                  <a:cubicBezTo>
                    <a:pt x="88" y="45"/>
                    <a:pt x="88" y="45"/>
                    <a:pt x="88" y="46"/>
                  </a:cubicBezTo>
                  <a:cubicBezTo>
                    <a:pt x="89" y="46"/>
                    <a:pt x="89" y="47"/>
                    <a:pt x="89" y="47"/>
                  </a:cubicBezTo>
                  <a:cubicBezTo>
                    <a:pt x="90" y="48"/>
                    <a:pt x="90" y="48"/>
                    <a:pt x="90" y="48"/>
                  </a:cubicBezTo>
                  <a:cubicBezTo>
                    <a:pt x="91" y="49"/>
                    <a:pt x="91" y="49"/>
                    <a:pt x="92" y="48"/>
                  </a:cubicBezTo>
                  <a:cubicBezTo>
                    <a:pt x="91" y="48"/>
                    <a:pt x="91" y="47"/>
                    <a:pt x="90" y="47"/>
                  </a:cubicBezTo>
                  <a:cubicBezTo>
                    <a:pt x="90" y="46"/>
                    <a:pt x="90" y="46"/>
                    <a:pt x="89" y="45"/>
                  </a:cubicBezTo>
                  <a:cubicBezTo>
                    <a:pt x="90" y="44"/>
                    <a:pt x="90" y="44"/>
                    <a:pt x="90" y="44"/>
                  </a:cubicBezTo>
                  <a:cubicBezTo>
                    <a:pt x="90" y="44"/>
                    <a:pt x="91" y="44"/>
                    <a:pt x="91" y="43"/>
                  </a:cubicBezTo>
                  <a:cubicBezTo>
                    <a:pt x="91" y="44"/>
                    <a:pt x="91" y="45"/>
                    <a:pt x="91" y="45"/>
                  </a:cubicBezTo>
                  <a:cubicBezTo>
                    <a:pt x="91" y="45"/>
                    <a:pt x="91" y="46"/>
                    <a:pt x="92" y="46"/>
                  </a:cubicBezTo>
                  <a:cubicBezTo>
                    <a:pt x="92" y="45"/>
                    <a:pt x="92" y="44"/>
                    <a:pt x="92" y="44"/>
                  </a:cubicBezTo>
                  <a:cubicBezTo>
                    <a:pt x="92" y="44"/>
                    <a:pt x="93" y="44"/>
                    <a:pt x="94" y="45"/>
                  </a:cubicBezTo>
                  <a:cubicBezTo>
                    <a:pt x="94" y="44"/>
                    <a:pt x="94" y="44"/>
                    <a:pt x="94" y="44"/>
                  </a:cubicBezTo>
                  <a:cubicBezTo>
                    <a:pt x="94" y="44"/>
                    <a:pt x="94" y="44"/>
                    <a:pt x="94" y="44"/>
                  </a:cubicBezTo>
                  <a:cubicBezTo>
                    <a:pt x="94" y="43"/>
                    <a:pt x="94" y="43"/>
                    <a:pt x="94" y="43"/>
                  </a:cubicBezTo>
                  <a:cubicBezTo>
                    <a:pt x="93" y="42"/>
                    <a:pt x="93" y="42"/>
                    <a:pt x="93" y="42"/>
                  </a:cubicBezTo>
                  <a:cubicBezTo>
                    <a:pt x="93" y="42"/>
                    <a:pt x="93" y="42"/>
                    <a:pt x="92" y="41"/>
                  </a:cubicBezTo>
                  <a:cubicBezTo>
                    <a:pt x="92" y="41"/>
                    <a:pt x="92" y="41"/>
                    <a:pt x="93" y="40"/>
                  </a:cubicBezTo>
                  <a:cubicBezTo>
                    <a:pt x="92" y="40"/>
                    <a:pt x="91" y="39"/>
                    <a:pt x="89" y="39"/>
                  </a:cubicBezTo>
                  <a:cubicBezTo>
                    <a:pt x="89" y="40"/>
                    <a:pt x="89" y="40"/>
                    <a:pt x="89" y="41"/>
                  </a:cubicBezTo>
                  <a:cubicBezTo>
                    <a:pt x="89" y="41"/>
                    <a:pt x="88" y="41"/>
                    <a:pt x="88" y="41"/>
                  </a:cubicBezTo>
                  <a:cubicBezTo>
                    <a:pt x="87" y="41"/>
                    <a:pt x="87" y="41"/>
                    <a:pt x="87" y="41"/>
                  </a:cubicBezTo>
                  <a:cubicBezTo>
                    <a:pt x="86" y="41"/>
                    <a:pt x="86" y="41"/>
                    <a:pt x="86" y="40"/>
                  </a:cubicBezTo>
                  <a:cubicBezTo>
                    <a:pt x="86" y="41"/>
                    <a:pt x="86" y="41"/>
                    <a:pt x="86" y="41"/>
                  </a:cubicBezTo>
                  <a:cubicBezTo>
                    <a:pt x="86" y="41"/>
                    <a:pt x="86" y="42"/>
                    <a:pt x="86" y="42"/>
                  </a:cubicBezTo>
                  <a:cubicBezTo>
                    <a:pt x="86" y="42"/>
                    <a:pt x="87" y="42"/>
                    <a:pt x="87" y="42"/>
                  </a:cubicBezTo>
                  <a:cubicBezTo>
                    <a:pt x="87" y="42"/>
                    <a:pt x="87" y="43"/>
                    <a:pt x="87" y="43"/>
                  </a:cubicBezTo>
                  <a:cubicBezTo>
                    <a:pt x="88" y="43"/>
                    <a:pt x="88" y="43"/>
                    <a:pt x="88" y="42"/>
                  </a:cubicBezTo>
                  <a:cubicBezTo>
                    <a:pt x="89" y="42"/>
                    <a:pt x="89" y="42"/>
                    <a:pt x="89" y="43"/>
                  </a:cubicBezTo>
                  <a:cubicBezTo>
                    <a:pt x="89" y="43"/>
                    <a:pt x="89" y="44"/>
                    <a:pt x="88" y="44"/>
                  </a:cubicBezTo>
                  <a:cubicBezTo>
                    <a:pt x="88" y="44"/>
                    <a:pt x="88" y="45"/>
                    <a:pt x="87" y="45"/>
                  </a:cubicBezTo>
                  <a:close/>
                  <a:moveTo>
                    <a:pt x="21" y="21"/>
                  </a:moveTo>
                  <a:cubicBezTo>
                    <a:pt x="21" y="20"/>
                    <a:pt x="20" y="20"/>
                    <a:pt x="19" y="20"/>
                  </a:cubicBezTo>
                  <a:cubicBezTo>
                    <a:pt x="19" y="21"/>
                    <a:pt x="19" y="21"/>
                    <a:pt x="20" y="21"/>
                  </a:cubicBezTo>
                  <a:cubicBezTo>
                    <a:pt x="20" y="22"/>
                    <a:pt x="20" y="22"/>
                    <a:pt x="21" y="21"/>
                  </a:cubicBezTo>
                  <a:close/>
                  <a:moveTo>
                    <a:pt x="68" y="7"/>
                  </a:moveTo>
                  <a:cubicBezTo>
                    <a:pt x="68" y="7"/>
                    <a:pt x="68" y="7"/>
                    <a:pt x="69" y="7"/>
                  </a:cubicBezTo>
                  <a:cubicBezTo>
                    <a:pt x="69" y="7"/>
                    <a:pt x="70" y="7"/>
                    <a:pt x="70" y="7"/>
                  </a:cubicBezTo>
                  <a:cubicBezTo>
                    <a:pt x="70" y="6"/>
                    <a:pt x="71" y="6"/>
                    <a:pt x="71" y="6"/>
                  </a:cubicBezTo>
                  <a:cubicBezTo>
                    <a:pt x="71" y="6"/>
                    <a:pt x="71" y="6"/>
                    <a:pt x="71" y="5"/>
                  </a:cubicBezTo>
                  <a:cubicBezTo>
                    <a:pt x="71" y="5"/>
                    <a:pt x="70" y="5"/>
                    <a:pt x="70" y="5"/>
                  </a:cubicBezTo>
                  <a:cubicBezTo>
                    <a:pt x="70" y="5"/>
                    <a:pt x="69" y="5"/>
                    <a:pt x="69" y="5"/>
                  </a:cubicBezTo>
                  <a:cubicBezTo>
                    <a:pt x="68" y="6"/>
                    <a:pt x="68" y="6"/>
                    <a:pt x="68" y="6"/>
                  </a:cubicBezTo>
                  <a:cubicBezTo>
                    <a:pt x="68" y="7"/>
                    <a:pt x="68" y="7"/>
                    <a:pt x="68" y="7"/>
                  </a:cubicBezTo>
                  <a:close/>
                  <a:moveTo>
                    <a:pt x="39" y="6"/>
                  </a:moveTo>
                  <a:cubicBezTo>
                    <a:pt x="39" y="6"/>
                    <a:pt x="39" y="6"/>
                    <a:pt x="38" y="5"/>
                  </a:cubicBezTo>
                  <a:cubicBezTo>
                    <a:pt x="38" y="5"/>
                    <a:pt x="37" y="5"/>
                    <a:pt x="37" y="5"/>
                  </a:cubicBezTo>
                  <a:cubicBezTo>
                    <a:pt x="37" y="6"/>
                    <a:pt x="38" y="6"/>
                    <a:pt x="38" y="6"/>
                  </a:cubicBezTo>
                  <a:cubicBezTo>
                    <a:pt x="38" y="6"/>
                    <a:pt x="39" y="7"/>
                    <a:pt x="39" y="6"/>
                  </a:cubicBezTo>
                  <a:close/>
                  <a:moveTo>
                    <a:pt x="92" y="9"/>
                  </a:moveTo>
                  <a:cubicBezTo>
                    <a:pt x="94" y="9"/>
                    <a:pt x="95" y="8"/>
                    <a:pt x="96" y="8"/>
                  </a:cubicBezTo>
                  <a:cubicBezTo>
                    <a:pt x="97" y="7"/>
                    <a:pt x="98" y="7"/>
                    <a:pt x="99" y="6"/>
                  </a:cubicBezTo>
                  <a:cubicBezTo>
                    <a:pt x="98" y="5"/>
                    <a:pt x="98" y="5"/>
                    <a:pt x="97" y="5"/>
                  </a:cubicBezTo>
                  <a:cubicBezTo>
                    <a:pt x="96" y="5"/>
                    <a:pt x="96" y="5"/>
                    <a:pt x="95" y="6"/>
                  </a:cubicBezTo>
                  <a:cubicBezTo>
                    <a:pt x="95" y="6"/>
                    <a:pt x="94" y="6"/>
                    <a:pt x="93" y="7"/>
                  </a:cubicBezTo>
                  <a:cubicBezTo>
                    <a:pt x="93" y="8"/>
                    <a:pt x="93" y="8"/>
                    <a:pt x="92" y="9"/>
                  </a:cubicBezTo>
                  <a:close/>
                  <a:moveTo>
                    <a:pt x="24" y="7"/>
                  </a:moveTo>
                  <a:cubicBezTo>
                    <a:pt x="25" y="7"/>
                    <a:pt x="25" y="6"/>
                    <a:pt x="25" y="4"/>
                  </a:cubicBezTo>
                  <a:cubicBezTo>
                    <a:pt x="25" y="4"/>
                    <a:pt x="25" y="5"/>
                    <a:pt x="24" y="6"/>
                  </a:cubicBezTo>
                  <a:cubicBezTo>
                    <a:pt x="24" y="6"/>
                    <a:pt x="24" y="7"/>
                    <a:pt x="24" y="7"/>
                  </a:cubicBezTo>
                  <a:close/>
                  <a:moveTo>
                    <a:pt x="45" y="5"/>
                  </a:moveTo>
                  <a:cubicBezTo>
                    <a:pt x="46" y="5"/>
                    <a:pt x="46" y="5"/>
                    <a:pt x="47" y="5"/>
                  </a:cubicBezTo>
                  <a:cubicBezTo>
                    <a:pt x="47" y="5"/>
                    <a:pt x="48" y="4"/>
                    <a:pt x="48" y="4"/>
                  </a:cubicBezTo>
                  <a:cubicBezTo>
                    <a:pt x="48" y="4"/>
                    <a:pt x="47" y="4"/>
                    <a:pt x="47" y="4"/>
                  </a:cubicBezTo>
                  <a:lnTo>
                    <a:pt x="45" y="4"/>
                  </a:lnTo>
                  <a:lnTo>
                    <a:pt x="45" y="5"/>
                  </a:lnTo>
                  <a:close/>
                  <a:moveTo>
                    <a:pt x="68" y="4"/>
                  </a:moveTo>
                  <a:cubicBezTo>
                    <a:pt x="69" y="5"/>
                    <a:pt x="70" y="4"/>
                    <a:pt x="70" y="3"/>
                  </a:cubicBezTo>
                  <a:cubicBezTo>
                    <a:pt x="69" y="3"/>
                    <a:pt x="68" y="3"/>
                    <a:pt x="68" y="3"/>
                  </a:cubicBezTo>
                  <a:lnTo>
                    <a:pt x="68" y="4"/>
                  </a:lnTo>
                  <a:close/>
                  <a:moveTo>
                    <a:pt x="88" y="3"/>
                  </a:moveTo>
                  <a:cubicBezTo>
                    <a:pt x="88" y="2"/>
                    <a:pt x="88" y="2"/>
                    <a:pt x="89" y="2"/>
                  </a:cubicBezTo>
                  <a:cubicBezTo>
                    <a:pt x="89" y="2"/>
                    <a:pt x="89" y="1"/>
                    <a:pt x="89" y="1"/>
                  </a:cubicBezTo>
                  <a:lnTo>
                    <a:pt x="87" y="1"/>
                  </a:lnTo>
                  <a:cubicBezTo>
                    <a:pt x="87" y="2"/>
                    <a:pt x="88" y="3"/>
                    <a:pt x="88" y="3"/>
                  </a:cubicBezTo>
                  <a:close/>
                  <a:moveTo>
                    <a:pt x="76" y="2"/>
                  </a:moveTo>
                  <a:cubicBezTo>
                    <a:pt x="76" y="2"/>
                    <a:pt x="76" y="1"/>
                    <a:pt x="76" y="1"/>
                  </a:cubicBezTo>
                  <a:cubicBezTo>
                    <a:pt x="76" y="0"/>
                    <a:pt x="76" y="0"/>
                    <a:pt x="75" y="0"/>
                  </a:cubicBezTo>
                  <a:cubicBezTo>
                    <a:pt x="75" y="1"/>
                    <a:pt x="75" y="1"/>
                    <a:pt x="75" y="1"/>
                  </a:cubicBezTo>
                  <a:cubicBezTo>
                    <a:pt x="75" y="1"/>
                    <a:pt x="75" y="2"/>
                    <a:pt x="75" y="2"/>
                  </a:cubicBezTo>
                  <a:lnTo>
                    <a:pt x="76" y="2"/>
                  </a:lnTo>
                  <a:close/>
                  <a:moveTo>
                    <a:pt x="54" y="4"/>
                  </a:moveTo>
                  <a:cubicBezTo>
                    <a:pt x="53" y="4"/>
                    <a:pt x="52" y="4"/>
                    <a:pt x="52" y="4"/>
                  </a:cubicBezTo>
                  <a:cubicBezTo>
                    <a:pt x="51" y="4"/>
                    <a:pt x="50" y="4"/>
                    <a:pt x="50" y="5"/>
                  </a:cubicBezTo>
                  <a:cubicBezTo>
                    <a:pt x="50" y="5"/>
                    <a:pt x="51" y="5"/>
                    <a:pt x="52" y="5"/>
                  </a:cubicBezTo>
                  <a:cubicBezTo>
                    <a:pt x="53" y="5"/>
                    <a:pt x="54" y="5"/>
                    <a:pt x="55" y="5"/>
                  </a:cubicBezTo>
                  <a:cubicBezTo>
                    <a:pt x="55" y="6"/>
                    <a:pt x="55" y="6"/>
                    <a:pt x="55" y="6"/>
                  </a:cubicBezTo>
                  <a:cubicBezTo>
                    <a:pt x="54" y="7"/>
                    <a:pt x="54" y="7"/>
                    <a:pt x="54" y="7"/>
                  </a:cubicBezTo>
                  <a:cubicBezTo>
                    <a:pt x="54" y="7"/>
                    <a:pt x="54" y="7"/>
                    <a:pt x="54" y="7"/>
                  </a:cubicBezTo>
                  <a:cubicBezTo>
                    <a:pt x="53" y="7"/>
                    <a:pt x="53" y="7"/>
                    <a:pt x="53" y="8"/>
                  </a:cubicBezTo>
                  <a:cubicBezTo>
                    <a:pt x="54" y="8"/>
                    <a:pt x="54" y="8"/>
                    <a:pt x="54" y="8"/>
                  </a:cubicBezTo>
                  <a:cubicBezTo>
                    <a:pt x="55" y="8"/>
                    <a:pt x="55" y="7"/>
                    <a:pt x="55" y="7"/>
                  </a:cubicBezTo>
                  <a:cubicBezTo>
                    <a:pt x="55" y="6"/>
                    <a:pt x="56" y="6"/>
                    <a:pt x="56" y="6"/>
                  </a:cubicBezTo>
                  <a:cubicBezTo>
                    <a:pt x="56" y="5"/>
                    <a:pt x="57" y="5"/>
                    <a:pt x="57" y="5"/>
                  </a:cubicBezTo>
                  <a:cubicBezTo>
                    <a:pt x="58" y="5"/>
                    <a:pt x="58" y="5"/>
                    <a:pt x="59" y="6"/>
                  </a:cubicBezTo>
                  <a:cubicBezTo>
                    <a:pt x="59" y="6"/>
                    <a:pt x="59" y="7"/>
                    <a:pt x="59" y="7"/>
                  </a:cubicBezTo>
                  <a:cubicBezTo>
                    <a:pt x="60" y="7"/>
                    <a:pt x="60" y="7"/>
                    <a:pt x="61" y="6"/>
                  </a:cubicBezTo>
                  <a:cubicBezTo>
                    <a:pt x="61" y="6"/>
                    <a:pt x="61" y="6"/>
                    <a:pt x="62" y="6"/>
                  </a:cubicBezTo>
                  <a:cubicBezTo>
                    <a:pt x="62" y="5"/>
                    <a:pt x="62" y="4"/>
                    <a:pt x="61" y="4"/>
                  </a:cubicBezTo>
                  <a:cubicBezTo>
                    <a:pt x="60" y="3"/>
                    <a:pt x="60" y="2"/>
                    <a:pt x="59" y="2"/>
                  </a:cubicBezTo>
                  <a:cubicBezTo>
                    <a:pt x="58" y="2"/>
                    <a:pt x="58" y="2"/>
                    <a:pt x="58" y="3"/>
                  </a:cubicBezTo>
                  <a:cubicBezTo>
                    <a:pt x="58" y="3"/>
                    <a:pt x="57" y="4"/>
                    <a:pt x="57" y="4"/>
                  </a:cubicBezTo>
                  <a:cubicBezTo>
                    <a:pt x="56" y="4"/>
                    <a:pt x="56" y="3"/>
                    <a:pt x="55" y="2"/>
                  </a:cubicBezTo>
                  <a:cubicBezTo>
                    <a:pt x="55" y="1"/>
                    <a:pt x="55" y="0"/>
                    <a:pt x="55" y="0"/>
                  </a:cubicBezTo>
                  <a:cubicBezTo>
                    <a:pt x="56" y="0"/>
                    <a:pt x="56" y="0"/>
                    <a:pt x="57" y="0"/>
                  </a:cubicBezTo>
                  <a:cubicBezTo>
                    <a:pt x="57" y="0"/>
                    <a:pt x="58" y="0"/>
                    <a:pt x="58" y="0"/>
                  </a:cubicBezTo>
                  <a:cubicBezTo>
                    <a:pt x="59" y="1"/>
                    <a:pt x="59" y="1"/>
                    <a:pt x="60" y="0"/>
                  </a:cubicBezTo>
                  <a:cubicBezTo>
                    <a:pt x="60" y="0"/>
                    <a:pt x="61" y="0"/>
                    <a:pt x="61" y="0"/>
                  </a:cubicBezTo>
                  <a:cubicBezTo>
                    <a:pt x="61" y="1"/>
                    <a:pt x="61" y="2"/>
                    <a:pt x="62" y="2"/>
                  </a:cubicBezTo>
                  <a:cubicBezTo>
                    <a:pt x="62" y="2"/>
                    <a:pt x="63" y="3"/>
                    <a:pt x="63" y="3"/>
                  </a:cubicBezTo>
                  <a:cubicBezTo>
                    <a:pt x="64" y="3"/>
                    <a:pt x="64" y="3"/>
                    <a:pt x="64" y="2"/>
                  </a:cubicBezTo>
                  <a:cubicBezTo>
                    <a:pt x="64" y="2"/>
                    <a:pt x="64" y="2"/>
                    <a:pt x="64" y="1"/>
                  </a:cubicBezTo>
                  <a:cubicBezTo>
                    <a:pt x="64" y="1"/>
                    <a:pt x="64" y="1"/>
                    <a:pt x="64" y="0"/>
                  </a:cubicBezTo>
                  <a:cubicBezTo>
                    <a:pt x="65" y="0"/>
                    <a:pt x="65" y="0"/>
                    <a:pt x="66" y="0"/>
                  </a:cubicBezTo>
                  <a:cubicBezTo>
                    <a:pt x="66" y="1"/>
                    <a:pt x="66" y="2"/>
                    <a:pt x="66" y="2"/>
                  </a:cubicBezTo>
                  <a:cubicBezTo>
                    <a:pt x="66" y="3"/>
                    <a:pt x="65" y="3"/>
                    <a:pt x="65" y="3"/>
                  </a:cubicBezTo>
                  <a:cubicBezTo>
                    <a:pt x="64" y="4"/>
                    <a:pt x="64" y="4"/>
                    <a:pt x="64" y="5"/>
                  </a:cubicBezTo>
                  <a:cubicBezTo>
                    <a:pt x="64" y="5"/>
                    <a:pt x="64" y="5"/>
                    <a:pt x="64" y="6"/>
                  </a:cubicBezTo>
                  <a:cubicBezTo>
                    <a:pt x="64" y="6"/>
                    <a:pt x="65" y="5"/>
                    <a:pt x="65" y="5"/>
                  </a:cubicBezTo>
                  <a:cubicBezTo>
                    <a:pt x="66" y="4"/>
                    <a:pt x="66" y="4"/>
                    <a:pt x="66" y="3"/>
                  </a:cubicBezTo>
                  <a:cubicBezTo>
                    <a:pt x="67" y="2"/>
                    <a:pt x="67" y="2"/>
                    <a:pt x="68" y="1"/>
                  </a:cubicBezTo>
                  <a:cubicBezTo>
                    <a:pt x="68" y="1"/>
                    <a:pt x="68" y="0"/>
                    <a:pt x="68" y="0"/>
                  </a:cubicBezTo>
                  <a:cubicBezTo>
                    <a:pt x="68" y="0"/>
                    <a:pt x="69" y="0"/>
                    <a:pt x="69" y="0"/>
                  </a:cubicBezTo>
                  <a:cubicBezTo>
                    <a:pt x="70" y="0"/>
                    <a:pt x="70" y="0"/>
                    <a:pt x="70" y="0"/>
                  </a:cubicBezTo>
                  <a:cubicBezTo>
                    <a:pt x="71" y="1"/>
                    <a:pt x="71" y="1"/>
                    <a:pt x="71" y="1"/>
                  </a:cubicBezTo>
                  <a:cubicBezTo>
                    <a:pt x="71" y="1"/>
                    <a:pt x="72" y="1"/>
                    <a:pt x="72" y="1"/>
                  </a:cubicBezTo>
                  <a:cubicBezTo>
                    <a:pt x="73" y="1"/>
                    <a:pt x="73" y="2"/>
                    <a:pt x="72" y="2"/>
                  </a:cubicBezTo>
                  <a:cubicBezTo>
                    <a:pt x="72" y="2"/>
                    <a:pt x="72" y="3"/>
                    <a:pt x="72" y="3"/>
                  </a:cubicBezTo>
                  <a:cubicBezTo>
                    <a:pt x="72" y="3"/>
                    <a:pt x="72" y="4"/>
                    <a:pt x="72" y="4"/>
                  </a:cubicBezTo>
                  <a:cubicBezTo>
                    <a:pt x="72" y="4"/>
                    <a:pt x="72" y="4"/>
                    <a:pt x="73" y="4"/>
                  </a:cubicBezTo>
                  <a:cubicBezTo>
                    <a:pt x="73" y="4"/>
                    <a:pt x="74" y="3"/>
                    <a:pt x="74" y="2"/>
                  </a:cubicBezTo>
                  <a:cubicBezTo>
                    <a:pt x="74" y="1"/>
                    <a:pt x="74" y="1"/>
                    <a:pt x="74" y="0"/>
                  </a:cubicBezTo>
                  <a:cubicBezTo>
                    <a:pt x="75" y="0"/>
                    <a:pt x="77" y="0"/>
                    <a:pt x="78" y="0"/>
                  </a:cubicBezTo>
                  <a:cubicBezTo>
                    <a:pt x="80" y="0"/>
                    <a:pt x="81" y="0"/>
                    <a:pt x="83" y="0"/>
                  </a:cubicBezTo>
                  <a:cubicBezTo>
                    <a:pt x="84" y="0"/>
                    <a:pt x="85" y="0"/>
                    <a:pt x="87" y="0"/>
                  </a:cubicBezTo>
                  <a:cubicBezTo>
                    <a:pt x="88" y="0"/>
                    <a:pt x="89" y="1"/>
                    <a:pt x="90" y="1"/>
                  </a:cubicBezTo>
                  <a:cubicBezTo>
                    <a:pt x="91" y="1"/>
                    <a:pt x="91" y="1"/>
                    <a:pt x="92" y="1"/>
                  </a:cubicBezTo>
                  <a:cubicBezTo>
                    <a:pt x="92" y="1"/>
                    <a:pt x="93" y="0"/>
                    <a:pt x="93" y="0"/>
                  </a:cubicBezTo>
                  <a:cubicBezTo>
                    <a:pt x="94" y="0"/>
                    <a:pt x="95" y="0"/>
                    <a:pt x="95" y="0"/>
                  </a:cubicBezTo>
                  <a:cubicBezTo>
                    <a:pt x="95" y="1"/>
                    <a:pt x="96" y="1"/>
                    <a:pt x="96" y="1"/>
                  </a:cubicBezTo>
                  <a:cubicBezTo>
                    <a:pt x="97" y="1"/>
                    <a:pt x="98" y="0"/>
                    <a:pt x="98" y="0"/>
                  </a:cubicBezTo>
                  <a:cubicBezTo>
                    <a:pt x="99" y="0"/>
                    <a:pt x="100" y="0"/>
                    <a:pt x="101" y="0"/>
                  </a:cubicBezTo>
                  <a:cubicBezTo>
                    <a:pt x="101" y="4"/>
                    <a:pt x="101" y="8"/>
                    <a:pt x="101" y="12"/>
                  </a:cubicBezTo>
                  <a:cubicBezTo>
                    <a:pt x="101" y="16"/>
                    <a:pt x="101" y="20"/>
                    <a:pt x="101" y="24"/>
                  </a:cubicBezTo>
                  <a:cubicBezTo>
                    <a:pt x="102" y="28"/>
                    <a:pt x="102" y="32"/>
                    <a:pt x="102" y="36"/>
                  </a:cubicBezTo>
                  <a:cubicBezTo>
                    <a:pt x="102" y="40"/>
                    <a:pt x="102" y="43"/>
                    <a:pt x="101" y="47"/>
                  </a:cubicBezTo>
                  <a:cubicBezTo>
                    <a:pt x="101" y="47"/>
                    <a:pt x="101" y="48"/>
                    <a:pt x="101" y="48"/>
                  </a:cubicBezTo>
                  <a:cubicBezTo>
                    <a:pt x="101" y="49"/>
                    <a:pt x="101" y="49"/>
                    <a:pt x="100" y="49"/>
                  </a:cubicBezTo>
                  <a:cubicBezTo>
                    <a:pt x="100" y="49"/>
                    <a:pt x="101" y="50"/>
                    <a:pt x="101" y="50"/>
                  </a:cubicBezTo>
                  <a:cubicBezTo>
                    <a:pt x="101" y="50"/>
                    <a:pt x="101" y="50"/>
                    <a:pt x="101" y="51"/>
                  </a:cubicBezTo>
                  <a:cubicBezTo>
                    <a:pt x="100" y="55"/>
                    <a:pt x="99" y="60"/>
                    <a:pt x="98" y="65"/>
                  </a:cubicBezTo>
                  <a:cubicBezTo>
                    <a:pt x="97" y="71"/>
                    <a:pt x="96" y="76"/>
                    <a:pt x="95" y="82"/>
                  </a:cubicBezTo>
                  <a:cubicBezTo>
                    <a:pt x="93" y="87"/>
                    <a:pt x="92" y="93"/>
                    <a:pt x="91" y="98"/>
                  </a:cubicBezTo>
                  <a:cubicBezTo>
                    <a:pt x="90" y="103"/>
                    <a:pt x="89" y="108"/>
                    <a:pt x="88" y="112"/>
                  </a:cubicBezTo>
                  <a:cubicBezTo>
                    <a:pt x="88" y="112"/>
                    <a:pt x="88" y="113"/>
                    <a:pt x="88" y="113"/>
                  </a:cubicBezTo>
                  <a:cubicBezTo>
                    <a:pt x="88" y="114"/>
                    <a:pt x="87" y="114"/>
                    <a:pt x="87" y="114"/>
                  </a:cubicBezTo>
                  <a:cubicBezTo>
                    <a:pt x="87" y="114"/>
                    <a:pt x="87" y="115"/>
                    <a:pt x="87" y="116"/>
                  </a:cubicBezTo>
                  <a:cubicBezTo>
                    <a:pt x="87" y="116"/>
                    <a:pt x="87" y="117"/>
                    <a:pt x="87" y="118"/>
                  </a:cubicBezTo>
                  <a:cubicBezTo>
                    <a:pt x="87" y="118"/>
                    <a:pt x="87" y="119"/>
                    <a:pt x="86" y="119"/>
                  </a:cubicBezTo>
                  <a:cubicBezTo>
                    <a:pt x="86" y="120"/>
                    <a:pt x="86" y="120"/>
                    <a:pt x="85" y="120"/>
                  </a:cubicBezTo>
                  <a:cubicBezTo>
                    <a:pt x="85" y="121"/>
                    <a:pt x="85" y="121"/>
                    <a:pt x="86" y="121"/>
                  </a:cubicBezTo>
                  <a:cubicBezTo>
                    <a:pt x="86" y="122"/>
                    <a:pt x="86" y="122"/>
                    <a:pt x="86" y="122"/>
                  </a:cubicBezTo>
                  <a:cubicBezTo>
                    <a:pt x="84" y="132"/>
                    <a:pt x="82" y="142"/>
                    <a:pt x="80" y="151"/>
                  </a:cubicBezTo>
                  <a:cubicBezTo>
                    <a:pt x="78" y="161"/>
                    <a:pt x="76" y="170"/>
                    <a:pt x="74" y="180"/>
                  </a:cubicBezTo>
                  <a:cubicBezTo>
                    <a:pt x="74" y="180"/>
                    <a:pt x="74" y="180"/>
                    <a:pt x="74" y="180"/>
                  </a:cubicBezTo>
                  <a:cubicBezTo>
                    <a:pt x="74" y="181"/>
                    <a:pt x="74" y="181"/>
                    <a:pt x="73" y="181"/>
                  </a:cubicBezTo>
                  <a:cubicBezTo>
                    <a:pt x="73" y="185"/>
                    <a:pt x="73" y="189"/>
                    <a:pt x="72" y="194"/>
                  </a:cubicBezTo>
                  <a:cubicBezTo>
                    <a:pt x="71" y="199"/>
                    <a:pt x="69" y="203"/>
                    <a:pt x="68" y="207"/>
                  </a:cubicBezTo>
                  <a:cubicBezTo>
                    <a:pt x="68" y="206"/>
                    <a:pt x="67" y="206"/>
                    <a:pt x="66" y="206"/>
                  </a:cubicBezTo>
                  <a:cubicBezTo>
                    <a:pt x="66" y="207"/>
                    <a:pt x="65" y="207"/>
                    <a:pt x="64" y="206"/>
                  </a:cubicBezTo>
                  <a:cubicBezTo>
                    <a:pt x="64" y="206"/>
                    <a:pt x="64" y="205"/>
                    <a:pt x="64" y="205"/>
                  </a:cubicBezTo>
                  <a:cubicBezTo>
                    <a:pt x="65" y="205"/>
                    <a:pt x="65" y="205"/>
                    <a:pt x="65" y="205"/>
                  </a:cubicBezTo>
                  <a:cubicBezTo>
                    <a:pt x="65" y="205"/>
                    <a:pt x="65" y="205"/>
                    <a:pt x="65" y="204"/>
                  </a:cubicBezTo>
                  <a:cubicBezTo>
                    <a:pt x="66" y="204"/>
                    <a:pt x="66" y="204"/>
                    <a:pt x="66" y="204"/>
                  </a:cubicBezTo>
                  <a:cubicBezTo>
                    <a:pt x="66" y="204"/>
                    <a:pt x="65" y="204"/>
                    <a:pt x="65" y="204"/>
                  </a:cubicBezTo>
                  <a:cubicBezTo>
                    <a:pt x="65" y="204"/>
                    <a:pt x="64" y="204"/>
                    <a:pt x="64" y="205"/>
                  </a:cubicBezTo>
                  <a:cubicBezTo>
                    <a:pt x="64" y="205"/>
                    <a:pt x="63" y="205"/>
                    <a:pt x="63" y="206"/>
                  </a:cubicBezTo>
                  <a:cubicBezTo>
                    <a:pt x="63" y="206"/>
                    <a:pt x="62" y="206"/>
                    <a:pt x="62" y="206"/>
                  </a:cubicBezTo>
                  <a:cubicBezTo>
                    <a:pt x="61" y="206"/>
                    <a:pt x="61" y="206"/>
                    <a:pt x="61" y="206"/>
                  </a:cubicBezTo>
                  <a:cubicBezTo>
                    <a:pt x="60" y="205"/>
                    <a:pt x="60" y="205"/>
                    <a:pt x="60" y="205"/>
                  </a:cubicBezTo>
                  <a:cubicBezTo>
                    <a:pt x="59" y="204"/>
                    <a:pt x="59" y="205"/>
                    <a:pt x="59" y="205"/>
                  </a:cubicBezTo>
                  <a:cubicBezTo>
                    <a:pt x="58" y="205"/>
                    <a:pt x="58" y="206"/>
                    <a:pt x="57" y="205"/>
                  </a:cubicBezTo>
                  <a:cubicBezTo>
                    <a:pt x="57" y="206"/>
                    <a:pt x="57" y="206"/>
                    <a:pt x="57" y="207"/>
                  </a:cubicBezTo>
                  <a:cubicBezTo>
                    <a:pt x="58" y="207"/>
                    <a:pt x="58" y="208"/>
                    <a:pt x="58" y="208"/>
                  </a:cubicBezTo>
                  <a:cubicBezTo>
                    <a:pt x="58" y="208"/>
                    <a:pt x="59" y="208"/>
                    <a:pt x="59" y="209"/>
                  </a:cubicBezTo>
                  <a:cubicBezTo>
                    <a:pt x="59" y="209"/>
                    <a:pt x="60" y="210"/>
                    <a:pt x="60" y="210"/>
                  </a:cubicBezTo>
                  <a:cubicBezTo>
                    <a:pt x="61" y="210"/>
                    <a:pt x="61" y="209"/>
                    <a:pt x="61" y="209"/>
                  </a:cubicBezTo>
                  <a:cubicBezTo>
                    <a:pt x="61" y="208"/>
                    <a:pt x="62" y="208"/>
                    <a:pt x="62" y="207"/>
                  </a:cubicBezTo>
                  <a:cubicBezTo>
                    <a:pt x="63" y="207"/>
                    <a:pt x="63" y="208"/>
                    <a:pt x="63" y="208"/>
                  </a:cubicBezTo>
                  <a:cubicBezTo>
                    <a:pt x="63" y="208"/>
                    <a:pt x="63" y="209"/>
                    <a:pt x="63" y="209"/>
                  </a:cubicBezTo>
                  <a:cubicBezTo>
                    <a:pt x="63" y="209"/>
                    <a:pt x="63" y="210"/>
                    <a:pt x="64" y="210"/>
                  </a:cubicBezTo>
                  <a:cubicBezTo>
                    <a:pt x="64" y="210"/>
                    <a:pt x="64" y="211"/>
                    <a:pt x="64" y="211"/>
                  </a:cubicBezTo>
                  <a:cubicBezTo>
                    <a:pt x="64" y="212"/>
                    <a:pt x="63" y="212"/>
                    <a:pt x="62" y="212"/>
                  </a:cubicBezTo>
                  <a:cubicBezTo>
                    <a:pt x="62" y="213"/>
                    <a:pt x="61" y="213"/>
                    <a:pt x="61" y="212"/>
                  </a:cubicBezTo>
                  <a:cubicBezTo>
                    <a:pt x="61" y="212"/>
                    <a:pt x="61" y="212"/>
                    <a:pt x="61" y="212"/>
                  </a:cubicBezTo>
                  <a:lnTo>
                    <a:pt x="61" y="211"/>
                  </a:lnTo>
                  <a:cubicBezTo>
                    <a:pt x="61" y="211"/>
                    <a:pt x="61" y="211"/>
                    <a:pt x="61" y="211"/>
                  </a:cubicBezTo>
                  <a:cubicBezTo>
                    <a:pt x="60" y="211"/>
                    <a:pt x="60" y="211"/>
                    <a:pt x="60" y="211"/>
                  </a:cubicBezTo>
                  <a:cubicBezTo>
                    <a:pt x="60" y="211"/>
                    <a:pt x="59" y="211"/>
                    <a:pt x="59" y="211"/>
                  </a:cubicBezTo>
                  <a:cubicBezTo>
                    <a:pt x="59" y="212"/>
                    <a:pt x="59" y="212"/>
                    <a:pt x="59" y="212"/>
                  </a:cubicBezTo>
                  <a:cubicBezTo>
                    <a:pt x="59" y="212"/>
                    <a:pt x="59" y="212"/>
                    <a:pt x="58" y="212"/>
                  </a:cubicBezTo>
                  <a:cubicBezTo>
                    <a:pt x="58" y="212"/>
                    <a:pt x="58" y="212"/>
                    <a:pt x="58" y="212"/>
                  </a:cubicBezTo>
                  <a:cubicBezTo>
                    <a:pt x="58" y="211"/>
                    <a:pt x="57" y="211"/>
                    <a:pt x="57" y="210"/>
                  </a:cubicBezTo>
                  <a:cubicBezTo>
                    <a:pt x="57" y="210"/>
                    <a:pt x="57" y="209"/>
                    <a:pt x="57" y="209"/>
                  </a:cubicBezTo>
                  <a:cubicBezTo>
                    <a:pt x="57" y="209"/>
                    <a:pt x="57" y="209"/>
                    <a:pt x="56" y="209"/>
                  </a:cubicBezTo>
                  <a:cubicBezTo>
                    <a:pt x="56" y="209"/>
                    <a:pt x="56" y="209"/>
                    <a:pt x="56" y="209"/>
                  </a:cubicBezTo>
                  <a:cubicBezTo>
                    <a:pt x="56" y="209"/>
                    <a:pt x="55" y="209"/>
                    <a:pt x="55" y="209"/>
                  </a:cubicBezTo>
                  <a:cubicBezTo>
                    <a:pt x="55" y="210"/>
                    <a:pt x="55" y="210"/>
                    <a:pt x="55" y="211"/>
                  </a:cubicBezTo>
                  <a:cubicBezTo>
                    <a:pt x="55" y="211"/>
                    <a:pt x="55" y="212"/>
                    <a:pt x="54" y="213"/>
                  </a:cubicBezTo>
                  <a:lnTo>
                    <a:pt x="49" y="213"/>
                  </a:lnTo>
                  <a:lnTo>
                    <a:pt x="49" y="211"/>
                  </a:lnTo>
                  <a:cubicBezTo>
                    <a:pt x="49" y="210"/>
                    <a:pt x="48" y="210"/>
                    <a:pt x="47" y="210"/>
                  </a:cubicBezTo>
                  <a:cubicBezTo>
                    <a:pt x="46" y="210"/>
                    <a:pt x="45" y="210"/>
                    <a:pt x="45" y="210"/>
                  </a:cubicBezTo>
                  <a:cubicBezTo>
                    <a:pt x="44" y="210"/>
                    <a:pt x="43" y="210"/>
                    <a:pt x="42" y="211"/>
                  </a:cubicBezTo>
                  <a:cubicBezTo>
                    <a:pt x="41" y="211"/>
                    <a:pt x="41" y="212"/>
                    <a:pt x="40" y="213"/>
                  </a:cubicBezTo>
                  <a:lnTo>
                    <a:pt x="35" y="213"/>
                  </a:lnTo>
                  <a:lnTo>
                    <a:pt x="35" y="210"/>
                  </a:lnTo>
                  <a:cubicBezTo>
                    <a:pt x="32" y="210"/>
                    <a:pt x="31" y="210"/>
                    <a:pt x="29" y="210"/>
                  </a:cubicBezTo>
                  <a:cubicBezTo>
                    <a:pt x="28" y="210"/>
                    <a:pt x="26" y="209"/>
                    <a:pt x="25" y="209"/>
                  </a:cubicBezTo>
                  <a:cubicBezTo>
                    <a:pt x="25" y="209"/>
                    <a:pt x="24" y="209"/>
                    <a:pt x="24" y="210"/>
                  </a:cubicBezTo>
                  <a:cubicBezTo>
                    <a:pt x="24" y="210"/>
                    <a:pt x="24" y="211"/>
                    <a:pt x="24" y="211"/>
                  </a:cubicBezTo>
                  <a:cubicBezTo>
                    <a:pt x="24" y="211"/>
                    <a:pt x="24" y="212"/>
                    <a:pt x="24" y="212"/>
                  </a:cubicBezTo>
                  <a:cubicBezTo>
                    <a:pt x="24" y="212"/>
                    <a:pt x="23" y="212"/>
                    <a:pt x="22" y="212"/>
                  </a:cubicBezTo>
                  <a:cubicBezTo>
                    <a:pt x="22" y="211"/>
                    <a:pt x="22" y="211"/>
                    <a:pt x="23" y="211"/>
                  </a:cubicBezTo>
                  <a:cubicBezTo>
                    <a:pt x="23" y="211"/>
                    <a:pt x="23" y="210"/>
                    <a:pt x="24" y="210"/>
                  </a:cubicBezTo>
                  <a:cubicBezTo>
                    <a:pt x="23" y="210"/>
                    <a:pt x="22" y="210"/>
                    <a:pt x="22" y="210"/>
                  </a:cubicBezTo>
                  <a:cubicBezTo>
                    <a:pt x="21" y="210"/>
                    <a:pt x="21" y="210"/>
                    <a:pt x="20" y="210"/>
                  </a:cubicBezTo>
                  <a:cubicBezTo>
                    <a:pt x="20" y="210"/>
                    <a:pt x="20" y="211"/>
                    <a:pt x="20" y="211"/>
                  </a:cubicBezTo>
                  <a:cubicBezTo>
                    <a:pt x="20" y="211"/>
                    <a:pt x="20" y="211"/>
                    <a:pt x="20" y="211"/>
                  </a:cubicBezTo>
                  <a:cubicBezTo>
                    <a:pt x="21" y="211"/>
                    <a:pt x="21" y="211"/>
                    <a:pt x="21" y="211"/>
                  </a:cubicBezTo>
                  <a:cubicBezTo>
                    <a:pt x="21" y="211"/>
                    <a:pt x="21" y="211"/>
                    <a:pt x="21" y="212"/>
                  </a:cubicBezTo>
                  <a:cubicBezTo>
                    <a:pt x="21" y="212"/>
                    <a:pt x="21" y="212"/>
                    <a:pt x="20" y="212"/>
                  </a:cubicBezTo>
                  <a:cubicBezTo>
                    <a:pt x="20" y="212"/>
                    <a:pt x="19" y="212"/>
                    <a:pt x="19" y="212"/>
                  </a:cubicBezTo>
                  <a:cubicBezTo>
                    <a:pt x="19" y="211"/>
                    <a:pt x="19" y="211"/>
                    <a:pt x="18" y="210"/>
                  </a:cubicBezTo>
                  <a:cubicBezTo>
                    <a:pt x="17" y="210"/>
                    <a:pt x="17" y="209"/>
                    <a:pt x="16" y="209"/>
                  </a:cubicBezTo>
                  <a:lnTo>
                    <a:pt x="16" y="208"/>
                  </a:lnTo>
                  <a:cubicBezTo>
                    <a:pt x="16" y="207"/>
                    <a:pt x="16" y="207"/>
                    <a:pt x="16" y="207"/>
                  </a:cubicBezTo>
                  <a:cubicBezTo>
                    <a:pt x="17" y="208"/>
                    <a:pt x="17" y="208"/>
                    <a:pt x="18" y="208"/>
                  </a:cubicBezTo>
                  <a:cubicBezTo>
                    <a:pt x="18" y="207"/>
                    <a:pt x="18" y="207"/>
                    <a:pt x="17" y="206"/>
                  </a:cubicBezTo>
                  <a:cubicBezTo>
                    <a:pt x="17" y="206"/>
                    <a:pt x="17" y="206"/>
                    <a:pt x="17" y="206"/>
                  </a:cubicBezTo>
                  <a:cubicBezTo>
                    <a:pt x="22" y="178"/>
                    <a:pt x="28" y="150"/>
                    <a:pt x="34" y="122"/>
                  </a:cubicBezTo>
                  <a:cubicBezTo>
                    <a:pt x="41" y="95"/>
                    <a:pt x="47" y="67"/>
                    <a:pt x="53" y="38"/>
                  </a:cubicBezTo>
                  <a:lnTo>
                    <a:pt x="0" y="38"/>
                  </a:lnTo>
                  <a:cubicBezTo>
                    <a:pt x="0" y="33"/>
                    <a:pt x="0" y="27"/>
                    <a:pt x="0" y="20"/>
                  </a:cubicBezTo>
                  <a:cubicBezTo>
                    <a:pt x="0" y="14"/>
                    <a:pt x="0" y="8"/>
                    <a:pt x="0" y="2"/>
                  </a:cubicBezTo>
                  <a:cubicBezTo>
                    <a:pt x="2" y="3"/>
                    <a:pt x="4" y="2"/>
                    <a:pt x="5" y="2"/>
                  </a:cubicBezTo>
                  <a:lnTo>
                    <a:pt x="5" y="4"/>
                  </a:lnTo>
                  <a:cubicBezTo>
                    <a:pt x="6" y="4"/>
                    <a:pt x="7" y="4"/>
                    <a:pt x="7" y="4"/>
                  </a:cubicBezTo>
                  <a:cubicBezTo>
                    <a:pt x="8" y="4"/>
                    <a:pt x="8" y="4"/>
                    <a:pt x="9" y="4"/>
                  </a:cubicBezTo>
                  <a:cubicBezTo>
                    <a:pt x="9" y="4"/>
                    <a:pt x="9" y="5"/>
                    <a:pt x="9" y="5"/>
                  </a:cubicBezTo>
                  <a:cubicBezTo>
                    <a:pt x="9" y="5"/>
                    <a:pt x="9" y="5"/>
                    <a:pt x="9" y="5"/>
                  </a:cubicBezTo>
                  <a:cubicBezTo>
                    <a:pt x="9" y="5"/>
                    <a:pt x="9" y="5"/>
                    <a:pt x="9" y="5"/>
                  </a:cubicBezTo>
                  <a:cubicBezTo>
                    <a:pt x="9" y="5"/>
                    <a:pt x="10" y="5"/>
                    <a:pt x="10" y="5"/>
                  </a:cubicBezTo>
                  <a:cubicBezTo>
                    <a:pt x="11" y="5"/>
                    <a:pt x="11" y="5"/>
                    <a:pt x="11" y="5"/>
                  </a:cubicBezTo>
                  <a:cubicBezTo>
                    <a:pt x="12" y="5"/>
                    <a:pt x="12" y="5"/>
                    <a:pt x="12" y="5"/>
                  </a:cubicBezTo>
                  <a:cubicBezTo>
                    <a:pt x="13" y="5"/>
                    <a:pt x="13" y="5"/>
                    <a:pt x="13" y="4"/>
                  </a:cubicBezTo>
                  <a:cubicBezTo>
                    <a:pt x="13" y="3"/>
                    <a:pt x="13" y="3"/>
                    <a:pt x="14" y="2"/>
                  </a:cubicBezTo>
                  <a:cubicBezTo>
                    <a:pt x="14" y="3"/>
                    <a:pt x="15" y="3"/>
                    <a:pt x="15" y="4"/>
                  </a:cubicBezTo>
                  <a:cubicBezTo>
                    <a:pt x="15" y="5"/>
                    <a:pt x="16" y="5"/>
                    <a:pt x="16" y="5"/>
                  </a:cubicBezTo>
                  <a:cubicBezTo>
                    <a:pt x="17" y="5"/>
                    <a:pt x="17" y="5"/>
                    <a:pt x="17" y="4"/>
                  </a:cubicBezTo>
                  <a:cubicBezTo>
                    <a:pt x="17" y="4"/>
                    <a:pt x="16" y="4"/>
                    <a:pt x="16" y="4"/>
                  </a:cubicBezTo>
                  <a:cubicBezTo>
                    <a:pt x="16" y="3"/>
                    <a:pt x="16" y="3"/>
                    <a:pt x="15" y="3"/>
                  </a:cubicBezTo>
                  <a:cubicBezTo>
                    <a:pt x="15" y="2"/>
                    <a:pt x="15" y="2"/>
                    <a:pt x="15" y="2"/>
                  </a:cubicBezTo>
                  <a:cubicBezTo>
                    <a:pt x="17" y="2"/>
                    <a:pt x="18" y="3"/>
                    <a:pt x="18" y="5"/>
                  </a:cubicBezTo>
                  <a:cubicBezTo>
                    <a:pt x="19" y="5"/>
                    <a:pt x="20" y="4"/>
                    <a:pt x="20" y="3"/>
                  </a:cubicBezTo>
                  <a:cubicBezTo>
                    <a:pt x="21" y="3"/>
                    <a:pt x="21" y="3"/>
                    <a:pt x="21" y="4"/>
                  </a:cubicBezTo>
                  <a:cubicBezTo>
                    <a:pt x="21" y="4"/>
                    <a:pt x="21" y="5"/>
                    <a:pt x="21" y="6"/>
                  </a:cubicBezTo>
                  <a:cubicBezTo>
                    <a:pt x="21" y="6"/>
                    <a:pt x="22" y="5"/>
                    <a:pt x="22" y="5"/>
                  </a:cubicBezTo>
                  <a:cubicBezTo>
                    <a:pt x="23" y="5"/>
                    <a:pt x="23" y="4"/>
                    <a:pt x="24" y="4"/>
                  </a:cubicBezTo>
                  <a:cubicBezTo>
                    <a:pt x="23" y="3"/>
                    <a:pt x="23" y="3"/>
                    <a:pt x="24" y="2"/>
                  </a:cubicBezTo>
                  <a:cubicBezTo>
                    <a:pt x="24" y="2"/>
                    <a:pt x="25" y="2"/>
                    <a:pt x="25" y="2"/>
                  </a:cubicBezTo>
                  <a:cubicBezTo>
                    <a:pt x="25" y="2"/>
                    <a:pt x="25" y="3"/>
                    <a:pt x="25" y="3"/>
                  </a:cubicBezTo>
                  <a:cubicBezTo>
                    <a:pt x="26" y="3"/>
                    <a:pt x="26" y="3"/>
                    <a:pt x="26" y="3"/>
                  </a:cubicBezTo>
                  <a:cubicBezTo>
                    <a:pt x="26" y="3"/>
                    <a:pt x="27" y="3"/>
                    <a:pt x="27" y="3"/>
                  </a:cubicBezTo>
                  <a:cubicBezTo>
                    <a:pt x="27" y="3"/>
                    <a:pt x="27" y="3"/>
                    <a:pt x="27" y="4"/>
                  </a:cubicBezTo>
                  <a:cubicBezTo>
                    <a:pt x="28" y="4"/>
                    <a:pt x="28" y="4"/>
                    <a:pt x="28" y="3"/>
                  </a:cubicBezTo>
                  <a:cubicBezTo>
                    <a:pt x="28" y="3"/>
                    <a:pt x="28" y="3"/>
                    <a:pt x="29" y="2"/>
                  </a:cubicBezTo>
                  <a:cubicBezTo>
                    <a:pt x="29" y="3"/>
                    <a:pt x="30" y="3"/>
                    <a:pt x="30" y="4"/>
                  </a:cubicBezTo>
                  <a:cubicBezTo>
                    <a:pt x="30" y="4"/>
                    <a:pt x="31" y="5"/>
                    <a:pt x="31" y="6"/>
                  </a:cubicBezTo>
                  <a:cubicBezTo>
                    <a:pt x="31" y="6"/>
                    <a:pt x="32" y="6"/>
                    <a:pt x="33" y="6"/>
                  </a:cubicBezTo>
                  <a:lnTo>
                    <a:pt x="34" y="6"/>
                  </a:lnTo>
                  <a:cubicBezTo>
                    <a:pt x="34" y="6"/>
                    <a:pt x="34" y="6"/>
                    <a:pt x="35" y="6"/>
                  </a:cubicBezTo>
                  <a:cubicBezTo>
                    <a:pt x="35" y="6"/>
                    <a:pt x="36" y="7"/>
                    <a:pt x="36" y="7"/>
                  </a:cubicBezTo>
                  <a:cubicBezTo>
                    <a:pt x="37" y="6"/>
                    <a:pt x="37" y="5"/>
                    <a:pt x="36" y="5"/>
                  </a:cubicBezTo>
                  <a:cubicBezTo>
                    <a:pt x="36" y="5"/>
                    <a:pt x="35" y="4"/>
                    <a:pt x="35" y="3"/>
                  </a:cubicBezTo>
                  <a:cubicBezTo>
                    <a:pt x="36" y="4"/>
                    <a:pt x="36" y="3"/>
                    <a:pt x="37" y="3"/>
                  </a:cubicBezTo>
                  <a:cubicBezTo>
                    <a:pt x="37" y="3"/>
                    <a:pt x="37" y="3"/>
                    <a:pt x="37" y="4"/>
                  </a:cubicBezTo>
                  <a:cubicBezTo>
                    <a:pt x="38" y="4"/>
                    <a:pt x="38" y="4"/>
                    <a:pt x="38" y="4"/>
                  </a:cubicBezTo>
                  <a:cubicBezTo>
                    <a:pt x="38" y="3"/>
                    <a:pt x="38" y="3"/>
                    <a:pt x="38" y="3"/>
                  </a:cubicBezTo>
                  <a:cubicBezTo>
                    <a:pt x="39" y="3"/>
                    <a:pt x="39" y="3"/>
                    <a:pt x="39" y="4"/>
                  </a:cubicBezTo>
                  <a:cubicBezTo>
                    <a:pt x="39" y="4"/>
                    <a:pt x="39" y="5"/>
                    <a:pt x="39" y="5"/>
                  </a:cubicBezTo>
                  <a:cubicBezTo>
                    <a:pt x="40" y="5"/>
                    <a:pt x="40" y="5"/>
                    <a:pt x="40" y="5"/>
                  </a:cubicBezTo>
                  <a:cubicBezTo>
                    <a:pt x="40" y="5"/>
                    <a:pt x="40" y="5"/>
                    <a:pt x="41" y="5"/>
                  </a:cubicBezTo>
                  <a:cubicBezTo>
                    <a:pt x="41" y="4"/>
                    <a:pt x="41" y="4"/>
                    <a:pt x="41" y="3"/>
                  </a:cubicBezTo>
                  <a:cubicBezTo>
                    <a:pt x="40" y="2"/>
                    <a:pt x="40" y="1"/>
                    <a:pt x="40" y="0"/>
                  </a:cubicBezTo>
                  <a:cubicBezTo>
                    <a:pt x="41" y="0"/>
                    <a:pt x="42" y="0"/>
                    <a:pt x="42" y="0"/>
                  </a:cubicBezTo>
                  <a:cubicBezTo>
                    <a:pt x="42" y="0"/>
                    <a:pt x="43" y="0"/>
                    <a:pt x="43" y="0"/>
                  </a:cubicBezTo>
                  <a:cubicBezTo>
                    <a:pt x="44" y="1"/>
                    <a:pt x="44" y="1"/>
                    <a:pt x="44" y="1"/>
                  </a:cubicBezTo>
                  <a:cubicBezTo>
                    <a:pt x="44" y="1"/>
                    <a:pt x="45" y="0"/>
                    <a:pt x="45" y="0"/>
                  </a:cubicBezTo>
                  <a:cubicBezTo>
                    <a:pt x="46" y="0"/>
                    <a:pt x="46" y="0"/>
                    <a:pt x="46" y="0"/>
                  </a:cubicBezTo>
                  <a:cubicBezTo>
                    <a:pt x="46" y="1"/>
                    <a:pt x="46" y="1"/>
                    <a:pt x="46" y="2"/>
                  </a:cubicBezTo>
                  <a:cubicBezTo>
                    <a:pt x="47" y="2"/>
                    <a:pt x="48" y="1"/>
                    <a:pt x="49" y="1"/>
                  </a:cubicBezTo>
                  <a:cubicBezTo>
                    <a:pt x="50" y="0"/>
                    <a:pt x="51" y="0"/>
                    <a:pt x="52" y="0"/>
                  </a:cubicBezTo>
                  <a:cubicBezTo>
                    <a:pt x="52" y="0"/>
                    <a:pt x="52" y="1"/>
                    <a:pt x="51" y="1"/>
                  </a:cubicBezTo>
                  <a:cubicBezTo>
                    <a:pt x="51" y="1"/>
                    <a:pt x="51" y="1"/>
                    <a:pt x="51" y="1"/>
                  </a:cubicBezTo>
                  <a:cubicBezTo>
                    <a:pt x="52" y="1"/>
                    <a:pt x="52" y="1"/>
                    <a:pt x="52" y="1"/>
                  </a:cubicBezTo>
                  <a:cubicBezTo>
                    <a:pt x="52" y="1"/>
                    <a:pt x="53" y="1"/>
                    <a:pt x="53" y="0"/>
                  </a:cubicBezTo>
                  <a:cubicBezTo>
                    <a:pt x="53" y="0"/>
                    <a:pt x="53" y="0"/>
                    <a:pt x="53" y="0"/>
                  </a:cubicBezTo>
                  <a:cubicBezTo>
                    <a:pt x="54" y="0"/>
                    <a:pt x="54" y="0"/>
                    <a:pt x="54" y="0"/>
                  </a:cubicBezTo>
                  <a:cubicBezTo>
                    <a:pt x="55" y="1"/>
                    <a:pt x="55" y="1"/>
                    <a:pt x="54" y="2"/>
                  </a:cubicBezTo>
                  <a:cubicBezTo>
                    <a:pt x="54" y="2"/>
                    <a:pt x="54" y="3"/>
                    <a:pt x="54"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4" name="Freeform 79">
              <a:extLst>
                <a:ext uri="{FF2B5EF4-FFF2-40B4-BE49-F238E27FC236}">
                  <a16:creationId xmlns:a16="http://schemas.microsoft.com/office/drawing/2014/main" id="{8715FCC1-5415-409F-BE20-97B392E3E185}"/>
                </a:ext>
              </a:extLst>
            </p:cNvPr>
            <p:cNvSpPr>
              <a:spLocks noEditPoints="1"/>
            </p:cNvSpPr>
            <p:nvPr/>
          </p:nvSpPr>
          <p:spPr bwMode="auto">
            <a:xfrm>
              <a:off x="4509278" y="1753445"/>
              <a:ext cx="33860" cy="38094"/>
            </a:xfrm>
            <a:custGeom>
              <a:avLst/>
              <a:gdLst>
                <a:gd name="T0" fmla="*/ 3 w 41"/>
                <a:gd name="T1" fmla="*/ 43 h 44"/>
                <a:gd name="T2" fmla="*/ 2 w 41"/>
                <a:gd name="T3" fmla="*/ 41 h 44"/>
                <a:gd name="T4" fmla="*/ 8 w 41"/>
                <a:gd name="T5" fmla="*/ 41 h 44"/>
                <a:gd name="T6" fmla="*/ 7 w 41"/>
                <a:gd name="T7" fmla="*/ 44 h 44"/>
                <a:gd name="T8" fmla="*/ 6 w 41"/>
                <a:gd name="T9" fmla="*/ 42 h 44"/>
                <a:gd name="T10" fmla="*/ 10 w 41"/>
                <a:gd name="T11" fmla="*/ 43 h 44"/>
                <a:gd name="T12" fmla="*/ 12 w 41"/>
                <a:gd name="T13" fmla="*/ 41 h 44"/>
                <a:gd name="T14" fmla="*/ 10 w 41"/>
                <a:gd name="T15" fmla="*/ 43 h 44"/>
                <a:gd name="T16" fmla="*/ 22 w 41"/>
                <a:gd name="T17" fmla="*/ 41 h 44"/>
                <a:gd name="T18" fmla="*/ 19 w 41"/>
                <a:gd name="T19" fmla="*/ 41 h 44"/>
                <a:gd name="T20" fmla="*/ 13 w 41"/>
                <a:gd name="T21" fmla="*/ 39 h 44"/>
                <a:gd name="T22" fmla="*/ 15 w 41"/>
                <a:gd name="T23" fmla="*/ 41 h 44"/>
                <a:gd name="T24" fmla="*/ 10 w 41"/>
                <a:gd name="T25" fmla="*/ 39 h 44"/>
                <a:gd name="T26" fmla="*/ 10 w 41"/>
                <a:gd name="T27" fmla="*/ 37 h 44"/>
                <a:gd name="T28" fmla="*/ 40 w 41"/>
                <a:gd name="T29" fmla="*/ 37 h 44"/>
                <a:gd name="T30" fmla="*/ 40 w 41"/>
                <a:gd name="T31" fmla="*/ 37 h 44"/>
                <a:gd name="T32" fmla="*/ 3 w 41"/>
                <a:gd name="T33" fmla="*/ 38 h 44"/>
                <a:gd name="T34" fmla="*/ 5 w 41"/>
                <a:gd name="T35" fmla="*/ 35 h 44"/>
                <a:gd name="T36" fmla="*/ 3 w 41"/>
                <a:gd name="T37" fmla="*/ 37 h 44"/>
                <a:gd name="T38" fmla="*/ 12 w 41"/>
                <a:gd name="T39" fmla="*/ 10 h 44"/>
                <a:gd name="T40" fmla="*/ 13 w 41"/>
                <a:gd name="T41" fmla="*/ 10 h 44"/>
                <a:gd name="T42" fmla="*/ 21 w 41"/>
                <a:gd name="T43" fmla="*/ 10 h 44"/>
                <a:gd name="T44" fmla="*/ 20 w 41"/>
                <a:gd name="T45" fmla="*/ 10 h 44"/>
                <a:gd name="T46" fmla="*/ 29 w 41"/>
                <a:gd name="T47" fmla="*/ 8 h 44"/>
                <a:gd name="T48" fmla="*/ 20 w 41"/>
                <a:gd name="T49" fmla="*/ 7 h 44"/>
                <a:gd name="T50" fmla="*/ 20 w 41"/>
                <a:gd name="T51" fmla="*/ 9 h 44"/>
                <a:gd name="T52" fmla="*/ 30 w 41"/>
                <a:gd name="T53" fmla="*/ 6 h 44"/>
                <a:gd name="T54" fmla="*/ 27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6 h 44"/>
                <a:gd name="T68" fmla="*/ 7 w 41"/>
                <a:gd name="T69" fmla="*/ 5 h 44"/>
                <a:gd name="T70" fmla="*/ 35 w 41"/>
                <a:gd name="T71" fmla="*/ 5 h 44"/>
                <a:gd name="T72" fmla="*/ 35 w 41"/>
                <a:gd name="T73" fmla="*/ 6 h 44"/>
                <a:gd name="T74" fmla="*/ 14 w 41"/>
                <a:gd name="T75" fmla="*/ 3 h 44"/>
                <a:gd name="T76" fmla="*/ 14 w 41"/>
                <a:gd name="T77" fmla="*/ 1 h 44"/>
                <a:gd name="T78" fmla="*/ 6 w 41"/>
                <a:gd name="T79" fmla="*/ 39 h 44"/>
                <a:gd name="T80" fmla="*/ 7 w 41"/>
                <a:gd name="T81" fmla="*/ 41 h 44"/>
                <a:gd name="T82" fmla="*/ 4 w 41"/>
                <a:gd name="T83" fmla="*/ 42 h 44"/>
                <a:gd name="T84" fmla="*/ 5 w 41"/>
                <a:gd name="T85" fmla="*/ 41 h 44"/>
                <a:gd name="T86" fmla="*/ 1 w 41"/>
                <a:gd name="T87" fmla="*/ 3 h 44"/>
                <a:gd name="T88" fmla="*/ 2 w 41"/>
                <a:gd name="T89" fmla="*/ 2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6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4 h 44"/>
                <a:gd name="T116" fmla="*/ 38 w 41"/>
                <a:gd name="T117" fmla="*/ 42 h 44"/>
                <a:gd name="T118" fmla="*/ 24 w 41"/>
                <a:gd name="T119" fmla="*/ 44 h 44"/>
                <a:gd name="T120" fmla="*/ 16 w 41"/>
                <a:gd name="T121" fmla="*/ 44 h 44"/>
                <a:gd name="T122" fmla="*/ 9 w 41"/>
                <a:gd name="T123" fmla="*/ 42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2"/>
                    <a:pt x="3" y="42"/>
                    <a:pt x="3" y="42"/>
                  </a:cubicBezTo>
                  <a:cubicBezTo>
                    <a:pt x="3" y="43"/>
                    <a:pt x="3" y="43"/>
                    <a:pt x="3" y="43"/>
                  </a:cubicBezTo>
                  <a:cubicBezTo>
                    <a:pt x="3" y="44"/>
                    <a:pt x="2" y="44"/>
                    <a:pt x="2" y="43"/>
                  </a:cubicBezTo>
                  <a:cubicBezTo>
                    <a:pt x="1" y="43"/>
                    <a:pt x="0" y="42"/>
                    <a:pt x="1" y="41"/>
                  </a:cubicBezTo>
                  <a:cubicBezTo>
                    <a:pt x="1" y="41"/>
                    <a:pt x="1" y="41"/>
                    <a:pt x="2" y="41"/>
                  </a:cubicBezTo>
                  <a:cubicBezTo>
                    <a:pt x="2" y="41"/>
                    <a:pt x="3" y="41"/>
                    <a:pt x="3" y="41"/>
                  </a:cubicBezTo>
                  <a:close/>
                  <a:moveTo>
                    <a:pt x="7" y="41"/>
                  </a:moveTo>
                  <a:cubicBezTo>
                    <a:pt x="8" y="41"/>
                    <a:pt x="8" y="41"/>
                    <a:pt x="8" y="41"/>
                  </a:cubicBezTo>
                  <a:cubicBezTo>
                    <a:pt x="8" y="42"/>
                    <a:pt x="8" y="42"/>
                    <a:pt x="8" y="42"/>
                  </a:cubicBezTo>
                  <a:cubicBezTo>
                    <a:pt x="7" y="42"/>
                    <a:pt x="7" y="42"/>
                    <a:pt x="7" y="43"/>
                  </a:cubicBezTo>
                  <a:cubicBezTo>
                    <a:pt x="7" y="43"/>
                    <a:pt x="7" y="43"/>
                    <a:pt x="7" y="44"/>
                  </a:cubicBezTo>
                  <a:lnTo>
                    <a:pt x="6" y="44"/>
                  </a:lnTo>
                  <a:cubicBezTo>
                    <a:pt x="5" y="43"/>
                    <a:pt x="5" y="43"/>
                    <a:pt x="6" y="43"/>
                  </a:cubicBezTo>
                  <a:cubicBezTo>
                    <a:pt x="6" y="43"/>
                    <a:pt x="6" y="42"/>
                    <a:pt x="6" y="42"/>
                  </a:cubicBezTo>
                  <a:cubicBezTo>
                    <a:pt x="7" y="42"/>
                    <a:pt x="7" y="42"/>
                    <a:pt x="7" y="42"/>
                  </a:cubicBezTo>
                  <a:cubicBezTo>
                    <a:pt x="7" y="42"/>
                    <a:pt x="7" y="41"/>
                    <a:pt x="7" y="41"/>
                  </a:cubicBezTo>
                  <a:close/>
                  <a:moveTo>
                    <a:pt x="10" y="43"/>
                  </a:moveTo>
                  <a:cubicBezTo>
                    <a:pt x="11" y="44"/>
                    <a:pt x="11" y="44"/>
                    <a:pt x="11" y="43"/>
                  </a:cubicBezTo>
                  <a:cubicBezTo>
                    <a:pt x="12" y="43"/>
                    <a:pt x="12" y="43"/>
                    <a:pt x="12" y="42"/>
                  </a:cubicBezTo>
                  <a:cubicBezTo>
                    <a:pt x="12" y="42"/>
                    <a:pt x="12" y="42"/>
                    <a:pt x="12" y="41"/>
                  </a:cubicBezTo>
                  <a:cubicBezTo>
                    <a:pt x="12" y="41"/>
                    <a:pt x="12" y="41"/>
                    <a:pt x="11" y="41"/>
                  </a:cubicBezTo>
                  <a:cubicBezTo>
                    <a:pt x="11" y="41"/>
                    <a:pt x="11" y="42"/>
                    <a:pt x="10" y="42"/>
                  </a:cubicBezTo>
                  <a:cubicBezTo>
                    <a:pt x="10" y="42"/>
                    <a:pt x="10" y="43"/>
                    <a:pt x="10" y="43"/>
                  </a:cubicBezTo>
                  <a:close/>
                  <a:moveTo>
                    <a:pt x="19" y="41"/>
                  </a:moveTo>
                  <a:cubicBezTo>
                    <a:pt x="19" y="41"/>
                    <a:pt x="20" y="42"/>
                    <a:pt x="21" y="42"/>
                  </a:cubicBezTo>
                  <a:cubicBezTo>
                    <a:pt x="21" y="42"/>
                    <a:pt x="22" y="42"/>
                    <a:pt x="22" y="41"/>
                  </a:cubicBezTo>
                  <a:cubicBezTo>
                    <a:pt x="21" y="41"/>
                    <a:pt x="20" y="41"/>
                    <a:pt x="20" y="41"/>
                  </a:cubicBezTo>
                  <a:cubicBezTo>
                    <a:pt x="20" y="40"/>
                    <a:pt x="19" y="40"/>
                    <a:pt x="19" y="40"/>
                  </a:cubicBezTo>
                  <a:lnTo>
                    <a:pt x="19" y="41"/>
                  </a:lnTo>
                  <a:close/>
                  <a:moveTo>
                    <a:pt x="16" y="40"/>
                  </a:moveTo>
                  <a:cubicBezTo>
                    <a:pt x="15" y="40"/>
                    <a:pt x="14" y="40"/>
                    <a:pt x="14" y="39"/>
                  </a:cubicBezTo>
                  <a:cubicBezTo>
                    <a:pt x="14" y="39"/>
                    <a:pt x="14" y="39"/>
                    <a:pt x="13" y="39"/>
                  </a:cubicBezTo>
                  <a:cubicBezTo>
                    <a:pt x="13" y="39"/>
                    <a:pt x="13" y="40"/>
                    <a:pt x="13" y="40"/>
                  </a:cubicBezTo>
                  <a:cubicBezTo>
                    <a:pt x="13" y="40"/>
                    <a:pt x="14" y="41"/>
                    <a:pt x="14" y="41"/>
                  </a:cubicBezTo>
                  <a:cubicBezTo>
                    <a:pt x="14" y="41"/>
                    <a:pt x="15" y="41"/>
                    <a:pt x="15" y="41"/>
                  </a:cubicBezTo>
                  <a:cubicBezTo>
                    <a:pt x="15" y="41"/>
                    <a:pt x="16" y="40"/>
                    <a:pt x="16" y="40"/>
                  </a:cubicBezTo>
                  <a:close/>
                  <a:moveTo>
                    <a:pt x="9" y="38"/>
                  </a:moveTo>
                  <a:cubicBezTo>
                    <a:pt x="9" y="39"/>
                    <a:pt x="10" y="39"/>
                    <a:pt x="10" y="39"/>
                  </a:cubicBezTo>
                  <a:cubicBezTo>
                    <a:pt x="11" y="39"/>
                    <a:pt x="11" y="39"/>
                    <a:pt x="11" y="38"/>
                  </a:cubicBezTo>
                  <a:cubicBezTo>
                    <a:pt x="12" y="38"/>
                    <a:pt x="11" y="37"/>
                    <a:pt x="11" y="37"/>
                  </a:cubicBezTo>
                  <a:cubicBezTo>
                    <a:pt x="11" y="37"/>
                    <a:pt x="11" y="37"/>
                    <a:pt x="10" y="37"/>
                  </a:cubicBezTo>
                  <a:cubicBezTo>
                    <a:pt x="10" y="37"/>
                    <a:pt x="10" y="37"/>
                    <a:pt x="10" y="37"/>
                  </a:cubicBezTo>
                  <a:cubicBezTo>
                    <a:pt x="9" y="38"/>
                    <a:pt x="9" y="38"/>
                    <a:pt x="9" y="38"/>
                  </a:cubicBezTo>
                  <a:close/>
                  <a:moveTo>
                    <a:pt x="40" y="37"/>
                  </a:moveTo>
                  <a:cubicBezTo>
                    <a:pt x="40" y="37"/>
                    <a:pt x="40" y="37"/>
                    <a:pt x="40" y="36"/>
                  </a:cubicBezTo>
                  <a:cubicBezTo>
                    <a:pt x="39" y="36"/>
                    <a:pt x="39" y="36"/>
                    <a:pt x="38" y="36"/>
                  </a:cubicBezTo>
                  <a:cubicBezTo>
                    <a:pt x="38" y="37"/>
                    <a:pt x="39" y="38"/>
                    <a:pt x="40" y="37"/>
                  </a:cubicBezTo>
                  <a:close/>
                  <a:moveTo>
                    <a:pt x="2" y="38"/>
                  </a:moveTo>
                  <a:cubicBezTo>
                    <a:pt x="2" y="39"/>
                    <a:pt x="2" y="39"/>
                    <a:pt x="3" y="39"/>
                  </a:cubicBezTo>
                  <a:cubicBezTo>
                    <a:pt x="3" y="38"/>
                    <a:pt x="3" y="38"/>
                    <a:pt x="3" y="38"/>
                  </a:cubicBezTo>
                  <a:cubicBezTo>
                    <a:pt x="4" y="37"/>
                    <a:pt x="4" y="37"/>
                    <a:pt x="4" y="37"/>
                  </a:cubicBezTo>
                  <a:cubicBezTo>
                    <a:pt x="4" y="36"/>
                    <a:pt x="5" y="36"/>
                    <a:pt x="5" y="36"/>
                  </a:cubicBezTo>
                  <a:cubicBezTo>
                    <a:pt x="6" y="36"/>
                    <a:pt x="5" y="35"/>
                    <a:pt x="5" y="35"/>
                  </a:cubicBezTo>
                  <a:cubicBezTo>
                    <a:pt x="4" y="35"/>
                    <a:pt x="4" y="35"/>
                    <a:pt x="3" y="35"/>
                  </a:cubicBezTo>
                  <a:cubicBezTo>
                    <a:pt x="3" y="36"/>
                    <a:pt x="3" y="36"/>
                    <a:pt x="3" y="36"/>
                  </a:cubicBezTo>
                  <a:cubicBezTo>
                    <a:pt x="3" y="36"/>
                    <a:pt x="3" y="37"/>
                    <a:pt x="3" y="37"/>
                  </a:cubicBezTo>
                  <a:cubicBezTo>
                    <a:pt x="2" y="37"/>
                    <a:pt x="2" y="37"/>
                    <a:pt x="2" y="37"/>
                  </a:cubicBezTo>
                  <a:cubicBezTo>
                    <a:pt x="2" y="37"/>
                    <a:pt x="2" y="38"/>
                    <a:pt x="2" y="38"/>
                  </a:cubicBezTo>
                  <a:close/>
                  <a:moveTo>
                    <a:pt x="12" y="10"/>
                  </a:moveTo>
                  <a:cubicBezTo>
                    <a:pt x="12" y="10"/>
                    <a:pt x="12" y="11"/>
                    <a:pt x="13" y="10"/>
                  </a:cubicBezTo>
                  <a:cubicBezTo>
                    <a:pt x="14" y="10"/>
                    <a:pt x="14" y="10"/>
                    <a:pt x="14" y="9"/>
                  </a:cubicBezTo>
                  <a:cubicBezTo>
                    <a:pt x="13" y="9"/>
                    <a:pt x="13" y="9"/>
                    <a:pt x="13" y="10"/>
                  </a:cubicBezTo>
                  <a:cubicBezTo>
                    <a:pt x="12" y="10"/>
                    <a:pt x="12" y="10"/>
                    <a:pt x="12" y="10"/>
                  </a:cubicBezTo>
                  <a:close/>
                  <a:moveTo>
                    <a:pt x="20" y="10"/>
                  </a:moveTo>
                  <a:cubicBezTo>
                    <a:pt x="21" y="10"/>
                    <a:pt x="21" y="10"/>
                    <a:pt x="21" y="10"/>
                  </a:cubicBezTo>
                  <a:cubicBezTo>
                    <a:pt x="22" y="9"/>
                    <a:pt x="22" y="9"/>
                    <a:pt x="22" y="8"/>
                  </a:cubicBezTo>
                  <a:cubicBezTo>
                    <a:pt x="21" y="8"/>
                    <a:pt x="21" y="8"/>
                    <a:pt x="21" y="9"/>
                  </a:cubicBezTo>
                  <a:cubicBezTo>
                    <a:pt x="20" y="9"/>
                    <a:pt x="20" y="9"/>
                    <a:pt x="20" y="10"/>
                  </a:cubicBezTo>
                  <a:close/>
                  <a:moveTo>
                    <a:pt x="31" y="10"/>
                  </a:moveTo>
                  <a:cubicBezTo>
                    <a:pt x="31" y="9"/>
                    <a:pt x="31" y="9"/>
                    <a:pt x="31" y="8"/>
                  </a:cubicBezTo>
                  <a:cubicBezTo>
                    <a:pt x="30" y="8"/>
                    <a:pt x="30" y="7"/>
                    <a:pt x="29" y="8"/>
                  </a:cubicBezTo>
                  <a:cubicBezTo>
                    <a:pt x="29" y="9"/>
                    <a:pt x="30" y="10"/>
                    <a:pt x="31" y="10"/>
                  </a:cubicBezTo>
                  <a:close/>
                  <a:moveTo>
                    <a:pt x="20" y="9"/>
                  </a:moveTo>
                  <a:cubicBezTo>
                    <a:pt x="19" y="9"/>
                    <a:pt x="19" y="8"/>
                    <a:pt x="20" y="7"/>
                  </a:cubicBezTo>
                  <a:cubicBezTo>
                    <a:pt x="20" y="7"/>
                    <a:pt x="20" y="7"/>
                    <a:pt x="19" y="7"/>
                  </a:cubicBezTo>
                  <a:cubicBezTo>
                    <a:pt x="19" y="7"/>
                    <a:pt x="19" y="8"/>
                    <a:pt x="19" y="8"/>
                  </a:cubicBezTo>
                  <a:cubicBezTo>
                    <a:pt x="19" y="9"/>
                    <a:pt x="19" y="9"/>
                    <a:pt x="20" y="9"/>
                  </a:cubicBezTo>
                  <a:close/>
                  <a:moveTo>
                    <a:pt x="32" y="7"/>
                  </a:moveTo>
                  <a:cubicBezTo>
                    <a:pt x="32" y="6"/>
                    <a:pt x="32" y="6"/>
                    <a:pt x="31" y="6"/>
                  </a:cubicBezTo>
                  <a:cubicBezTo>
                    <a:pt x="31" y="6"/>
                    <a:pt x="31" y="6"/>
                    <a:pt x="30" y="6"/>
                  </a:cubicBezTo>
                  <a:cubicBezTo>
                    <a:pt x="30" y="6"/>
                    <a:pt x="30" y="7"/>
                    <a:pt x="31" y="7"/>
                  </a:cubicBezTo>
                  <a:cubicBezTo>
                    <a:pt x="31" y="7"/>
                    <a:pt x="32" y="7"/>
                    <a:pt x="32" y="7"/>
                  </a:cubicBezTo>
                  <a:close/>
                  <a:moveTo>
                    <a:pt x="27" y="8"/>
                  </a:moveTo>
                  <a:cubicBezTo>
                    <a:pt x="26" y="8"/>
                    <a:pt x="25" y="8"/>
                    <a:pt x="25" y="8"/>
                  </a:cubicBezTo>
                  <a:cubicBezTo>
                    <a:pt x="25" y="9"/>
                    <a:pt x="25" y="9"/>
                    <a:pt x="25" y="9"/>
                  </a:cubicBezTo>
                  <a:cubicBezTo>
                    <a:pt x="25" y="9"/>
                    <a:pt x="26" y="9"/>
                    <a:pt x="26" y="9"/>
                  </a:cubicBezTo>
                  <a:cubicBezTo>
                    <a:pt x="26" y="9"/>
                    <a:pt x="27" y="9"/>
                    <a:pt x="27" y="9"/>
                  </a:cubicBezTo>
                  <a:cubicBezTo>
                    <a:pt x="27" y="8"/>
                    <a:pt x="28" y="8"/>
                    <a:pt x="28" y="8"/>
                  </a:cubicBezTo>
                  <a:cubicBezTo>
                    <a:pt x="27" y="7"/>
                    <a:pt x="27" y="7"/>
                    <a:pt x="27" y="6"/>
                  </a:cubicBezTo>
                  <a:cubicBezTo>
                    <a:pt x="27" y="5"/>
                    <a:pt x="26" y="5"/>
                    <a:pt x="25" y="5"/>
                  </a:cubicBezTo>
                  <a:cubicBezTo>
                    <a:pt x="25" y="5"/>
                    <a:pt x="25" y="5"/>
                    <a:pt x="25" y="5"/>
                  </a:cubicBezTo>
                  <a:cubicBezTo>
                    <a:pt x="25" y="6"/>
                    <a:pt x="25" y="6"/>
                    <a:pt x="26" y="6"/>
                  </a:cubicBezTo>
                  <a:cubicBezTo>
                    <a:pt x="26" y="6"/>
                    <a:pt x="26" y="7"/>
                    <a:pt x="26" y="7"/>
                  </a:cubicBezTo>
                  <a:cubicBezTo>
                    <a:pt x="27" y="7"/>
                    <a:pt x="27" y="8"/>
                    <a:pt x="27" y="8"/>
                  </a:cubicBezTo>
                  <a:close/>
                  <a:moveTo>
                    <a:pt x="18" y="6"/>
                  </a:moveTo>
                  <a:cubicBezTo>
                    <a:pt x="18" y="6"/>
                    <a:pt x="19" y="6"/>
                    <a:pt x="18" y="5"/>
                  </a:cubicBezTo>
                  <a:cubicBezTo>
                    <a:pt x="18" y="5"/>
                    <a:pt x="18" y="5"/>
                    <a:pt x="18" y="5"/>
                  </a:cubicBezTo>
                  <a:cubicBezTo>
                    <a:pt x="17" y="5"/>
                    <a:pt x="17" y="5"/>
                    <a:pt x="17" y="6"/>
                  </a:cubicBezTo>
                  <a:cubicBezTo>
                    <a:pt x="17" y="6"/>
                    <a:pt x="17" y="7"/>
                    <a:pt x="18" y="6"/>
                  </a:cubicBezTo>
                  <a:close/>
                  <a:moveTo>
                    <a:pt x="6" y="5"/>
                  </a:moveTo>
                  <a:cubicBezTo>
                    <a:pt x="6" y="5"/>
                    <a:pt x="6" y="5"/>
                    <a:pt x="6" y="6"/>
                  </a:cubicBezTo>
                  <a:cubicBezTo>
                    <a:pt x="7" y="6"/>
                    <a:pt x="7" y="6"/>
                    <a:pt x="7" y="6"/>
                  </a:cubicBezTo>
                  <a:cubicBezTo>
                    <a:pt x="7" y="6"/>
                    <a:pt x="8" y="6"/>
                    <a:pt x="8" y="6"/>
                  </a:cubicBezTo>
                  <a:cubicBezTo>
                    <a:pt x="8" y="5"/>
                    <a:pt x="8" y="5"/>
                    <a:pt x="7" y="5"/>
                  </a:cubicBezTo>
                  <a:lnTo>
                    <a:pt x="6" y="5"/>
                  </a:lnTo>
                  <a:close/>
                  <a:moveTo>
                    <a:pt x="35" y="6"/>
                  </a:moveTo>
                  <a:cubicBezTo>
                    <a:pt x="35" y="6"/>
                    <a:pt x="35" y="5"/>
                    <a:pt x="35" y="5"/>
                  </a:cubicBezTo>
                  <a:cubicBezTo>
                    <a:pt x="35" y="4"/>
                    <a:pt x="35" y="4"/>
                    <a:pt x="35" y="4"/>
                  </a:cubicBezTo>
                  <a:cubicBezTo>
                    <a:pt x="34" y="4"/>
                    <a:pt x="34" y="4"/>
                    <a:pt x="34" y="5"/>
                  </a:cubicBezTo>
                  <a:cubicBezTo>
                    <a:pt x="34" y="5"/>
                    <a:pt x="35" y="6"/>
                    <a:pt x="35" y="6"/>
                  </a:cubicBezTo>
                  <a:close/>
                  <a:moveTo>
                    <a:pt x="12" y="1"/>
                  </a:moveTo>
                  <a:cubicBezTo>
                    <a:pt x="12" y="2"/>
                    <a:pt x="12" y="2"/>
                    <a:pt x="12" y="2"/>
                  </a:cubicBezTo>
                  <a:cubicBezTo>
                    <a:pt x="13" y="3"/>
                    <a:pt x="13" y="3"/>
                    <a:pt x="14" y="3"/>
                  </a:cubicBezTo>
                  <a:cubicBezTo>
                    <a:pt x="14" y="3"/>
                    <a:pt x="15" y="3"/>
                    <a:pt x="15" y="2"/>
                  </a:cubicBezTo>
                  <a:cubicBezTo>
                    <a:pt x="15" y="2"/>
                    <a:pt x="15" y="2"/>
                    <a:pt x="15" y="1"/>
                  </a:cubicBezTo>
                  <a:cubicBezTo>
                    <a:pt x="15" y="1"/>
                    <a:pt x="14" y="1"/>
                    <a:pt x="14" y="1"/>
                  </a:cubicBezTo>
                  <a:cubicBezTo>
                    <a:pt x="13" y="1"/>
                    <a:pt x="12" y="1"/>
                    <a:pt x="12" y="1"/>
                  </a:cubicBezTo>
                  <a:close/>
                  <a:moveTo>
                    <a:pt x="6" y="38"/>
                  </a:moveTo>
                  <a:cubicBezTo>
                    <a:pt x="6" y="38"/>
                    <a:pt x="5" y="39"/>
                    <a:pt x="6" y="39"/>
                  </a:cubicBezTo>
                  <a:cubicBezTo>
                    <a:pt x="6" y="39"/>
                    <a:pt x="6" y="39"/>
                    <a:pt x="6" y="39"/>
                  </a:cubicBezTo>
                  <a:cubicBezTo>
                    <a:pt x="6" y="39"/>
                    <a:pt x="7" y="40"/>
                    <a:pt x="7" y="40"/>
                  </a:cubicBezTo>
                  <a:cubicBezTo>
                    <a:pt x="7" y="40"/>
                    <a:pt x="7" y="40"/>
                    <a:pt x="7" y="41"/>
                  </a:cubicBezTo>
                  <a:cubicBezTo>
                    <a:pt x="6" y="40"/>
                    <a:pt x="6" y="41"/>
                    <a:pt x="6" y="41"/>
                  </a:cubicBezTo>
                  <a:cubicBezTo>
                    <a:pt x="5" y="41"/>
                    <a:pt x="5" y="41"/>
                    <a:pt x="5" y="41"/>
                  </a:cubicBezTo>
                  <a:cubicBezTo>
                    <a:pt x="5" y="42"/>
                    <a:pt x="5" y="42"/>
                    <a:pt x="4" y="42"/>
                  </a:cubicBezTo>
                  <a:cubicBezTo>
                    <a:pt x="4" y="42"/>
                    <a:pt x="4" y="42"/>
                    <a:pt x="4" y="42"/>
                  </a:cubicBezTo>
                  <a:cubicBezTo>
                    <a:pt x="3" y="41"/>
                    <a:pt x="3" y="41"/>
                    <a:pt x="4" y="41"/>
                  </a:cubicBezTo>
                  <a:cubicBezTo>
                    <a:pt x="4" y="41"/>
                    <a:pt x="5" y="41"/>
                    <a:pt x="5" y="41"/>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2"/>
                  </a:cubicBezTo>
                  <a:cubicBezTo>
                    <a:pt x="1" y="1"/>
                    <a:pt x="1" y="1"/>
                    <a:pt x="1" y="0"/>
                  </a:cubicBezTo>
                  <a:lnTo>
                    <a:pt x="17" y="0"/>
                  </a:lnTo>
                  <a:cubicBezTo>
                    <a:pt x="17" y="0"/>
                    <a:pt x="17" y="1"/>
                    <a:pt x="17" y="1"/>
                  </a:cubicBezTo>
                  <a:cubicBezTo>
                    <a:pt x="17" y="1"/>
                    <a:pt x="17" y="1"/>
                    <a:pt x="17" y="1"/>
                  </a:cubicBezTo>
                  <a:cubicBezTo>
                    <a:pt x="18" y="2"/>
                    <a:pt x="19" y="2"/>
                    <a:pt x="19" y="1"/>
                  </a:cubicBezTo>
                  <a:cubicBezTo>
                    <a:pt x="20" y="1"/>
                    <a:pt x="20" y="1"/>
                    <a:pt x="21" y="0"/>
                  </a:cubicBezTo>
                  <a:cubicBezTo>
                    <a:pt x="22" y="1"/>
                    <a:pt x="22" y="1"/>
                    <a:pt x="22" y="2"/>
                  </a:cubicBezTo>
                  <a:cubicBezTo>
                    <a:pt x="22" y="3"/>
                    <a:pt x="22" y="4"/>
                    <a:pt x="23" y="5"/>
                  </a:cubicBezTo>
                  <a:cubicBezTo>
                    <a:pt x="24" y="5"/>
                    <a:pt x="24" y="4"/>
                    <a:pt x="24" y="4"/>
                  </a:cubicBezTo>
                  <a:cubicBezTo>
                    <a:pt x="23" y="3"/>
                    <a:pt x="23" y="3"/>
                    <a:pt x="23" y="2"/>
                  </a:cubicBezTo>
                  <a:cubicBezTo>
                    <a:pt x="25" y="0"/>
                    <a:pt x="27" y="0"/>
                    <a:pt x="30" y="0"/>
                  </a:cubicBezTo>
                  <a:cubicBezTo>
                    <a:pt x="30" y="0"/>
                    <a:pt x="30" y="1"/>
                    <a:pt x="30" y="1"/>
                  </a:cubicBezTo>
                  <a:cubicBezTo>
                    <a:pt x="30" y="2"/>
                    <a:pt x="30" y="2"/>
                    <a:pt x="31" y="2"/>
                  </a:cubicBezTo>
                  <a:cubicBezTo>
                    <a:pt x="32" y="2"/>
                    <a:pt x="32" y="2"/>
                    <a:pt x="32" y="2"/>
                  </a:cubicBezTo>
                  <a:cubicBezTo>
                    <a:pt x="32" y="1"/>
                    <a:pt x="32" y="1"/>
                    <a:pt x="32" y="0"/>
                  </a:cubicBezTo>
                  <a:lnTo>
                    <a:pt x="41" y="0"/>
                  </a:lnTo>
                  <a:cubicBezTo>
                    <a:pt x="41" y="2"/>
                    <a:pt x="41" y="3"/>
                    <a:pt x="40" y="4"/>
                  </a:cubicBezTo>
                  <a:cubicBezTo>
                    <a:pt x="40" y="4"/>
                    <a:pt x="40" y="5"/>
                    <a:pt x="41" y="6"/>
                  </a:cubicBezTo>
                  <a:cubicBezTo>
                    <a:pt x="41" y="6"/>
                    <a:pt x="40" y="6"/>
                    <a:pt x="40" y="6"/>
                  </a:cubicBezTo>
                  <a:cubicBezTo>
                    <a:pt x="39" y="6"/>
                    <a:pt x="38" y="6"/>
                    <a:pt x="38" y="6"/>
                  </a:cubicBezTo>
                  <a:cubicBezTo>
                    <a:pt x="37" y="5"/>
                    <a:pt x="37" y="5"/>
                    <a:pt x="37" y="5"/>
                  </a:cubicBezTo>
                  <a:cubicBezTo>
                    <a:pt x="38" y="5"/>
                    <a:pt x="38" y="4"/>
                    <a:pt x="38" y="4"/>
                  </a:cubicBezTo>
                  <a:cubicBezTo>
                    <a:pt x="38" y="4"/>
                    <a:pt x="38" y="4"/>
                    <a:pt x="38" y="4"/>
                  </a:cubicBezTo>
                  <a:cubicBezTo>
                    <a:pt x="38" y="3"/>
                    <a:pt x="38" y="3"/>
                    <a:pt x="38" y="3"/>
                  </a:cubicBezTo>
                  <a:cubicBezTo>
                    <a:pt x="37" y="3"/>
                    <a:pt x="36" y="4"/>
                    <a:pt x="36" y="4"/>
                  </a:cubicBezTo>
                  <a:cubicBezTo>
                    <a:pt x="36" y="5"/>
                    <a:pt x="36" y="6"/>
                    <a:pt x="35" y="7"/>
                  </a:cubicBezTo>
                  <a:cubicBezTo>
                    <a:pt x="36" y="7"/>
                    <a:pt x="36" y="7"/>
                    <a:pt x="36" y="7"/>
                  </a:cubicBezTo>
                  <a:cubicBezTo>
                    <a:pt x="36" y="6"/>
                    <a:pt x="37" y="6"/>
                    <a:pt x="37" y="6"/>
                  </a:cubicBezTo>
                  <a:cubicBezTo>
                    <a:pt x="38" y="6"/>
                    <a:pt x="38" y="7"/>
                    <a:pt x="38" y="7"/>
                  </a:cubicBezTo>
                  <a:cubicBezTo>
                    <a:pt x="38" y="8"/>
                    <a:pt x="39" y="9"/>
                    <a:pt x="39" y="9"/>
                  </a:cubicBezTo>
                  <a:cubicBezTo>
                    <a:pt x="39" y="9"/>
                    <a:pt x="40" y="9"/>
                    <a:pt x="40" y="9"/>
                  </a:cubicBezTo>
                  <a:cubicBezTo>
                    <a:pt x="40" y="9"/>
                    <a:pt x="40" y="9"/>
                    <a:pt x="40" y="8"/>
                  </a:cubicBezTo>
                  <a:cubicBezTo>
                    <a:pt x="40" y="8"/>
                    <a:pt x="40" y="8"/>
                    <a:pt x="40" y="8"/>
                  </a:cubicBezTo>
                  <a:cubicBezTo>
                    <a:pt x="41" y="8"/>
                    <a:pt x="41" y="8"/>
                    <a:pt x="41" y="8"/>
                  </a:cubicBezTo>
                  <a:lnTo>
                    <a:pt x="41" y="38"/>
                  </a:lnTo>
                  <a:cubicBezTo>
                    <a:pt x="40" y="38"/>
                    <a:pt x="40" y="38"/>
                    <a:pt x="40" y="38"/>
                  </a:cubicBezTo>
                  <a:cubicBezTo>
                    <a:pt x="40" y="38"/>
                    <a:pt x="39" y="39"/>
                    <a:pt x="39" y="39"/>
                  </a:cubicBezTo>
                  <a:cubicBezTo>
                    <a:pt x="39" y="40"/>
                    <a:pt x="40" y="41"/>
                    <a:pt x="41" y="41"/>
                  </a:cubicBezTo>
                  <a:cubicBezTo>
                    <a:pt x="40" y="42"/>
                    <a:pt x="40" y="43"/>
                    <a:pt x="40" y="44"/>
                  </a:cubicBezTo>
                  <a:lnTo>
                    <a:pt x="38" y="44"/>
                  </a:lnTo>
                  <a:cubicBezTo>
                    <a:pt x="38" y="43"/>
                    <a:pt x="38" y="43"/>
                    <a:pt x="38" y="43"/>
                  </a:cubicBezTo>
                  <a:cubicBezTo>
                    <a:pt x="38" y="43"/>
                    <a:pt x="38" y="42"/>
                    <a:pt x="38" y="42"/>
                  </a:cubicBezTo>
                  <a:cubicBezTo>
                    <a:pt x="37" y="42"/>
                    <a:pt x="36" y="42"/>
                    <a:pt x="37" y="44"/>
                  </a:cubicBezTo>
                  <a:cubicBezTo>
                    <a:pt x="34" y="44"/>
                    <a:pt x="32" y="44"/>
                    <a:pt x="30" y="43"/>
                  </a:cubicBezTo>
                  <a:cubicBezTo>
                    <a:pt x="28" y="43"/>
                    <a:pt x="26" y="43"/>
                    <a:pt x="24" y="44"/>
                  </a:cubicBezTo>
                  <a:cubicBezTo>
                    <a:pt x="24" y="43"/>
                    <a:pt x="23" y="43"/>
                    <a:pt x="22" y="43"/>
                  </a:cubicBezTo>
                  <a:cubicBezTo>
                    <a:pt x="21" y="43"/>
                    <a:pt x="20" y="43"/>
                    <a:pt x="19" y="44"/>
                  </a:cubicBezTo>
                  <a:cubicBezTo>
                    <a:pt x="18" y="44"/>
                    <a:pt x="17" y="44"/>
                    <a:pt x="16" y="44"/>
                  </a:cubicBezTo>
                  <a:cubicBezTo>
                    <a:pt x="15" y="44"/>
                    <a:pt x="15" y="43"/>
                    <a:pt x="14" y="42"/>
                  </a:cubicBezTo>
                  <a:cubicBezTo>
                    <a:pt x="13" y="44"/>
                    <a:pt x="12" y="44"/>
                    <a:pt x="9" y="44"/>
                  </a:cubicBezTo>
                  <a:cubicBezTo>
                    <a:pt x="9" y="43"/>
                    <a:pt x="9" y="42"/>
                    <a:pt x="9" y="42"/>
                  </a:cubicBezTo>
                  <a:cubicBezTo>
                    <a:pt x="9" y="41"/>
                    <a:pt x="9" y="41"/>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5" name="Freeform 80">
              <a:extLst>
                <a:ext uri="{FF2B5EF4-FFF2-40B4-BE49-F238E27FC236}">
                  <a16:creationId xmlns:a16="http://schemas.microsoft.com/office/drawing/2014/main" id="{9641D7A8-7C78-460D-AD46-608AACB12C33}"/>
                </a:ext>
              </a:extLst>
            </p:cNvPr>
            <p:cNvSpPr>
              <a:spLocks noEditPoints="1"/>
            </p:cNvSpPr>
            <p:nvPr/>
          </p:nvSpPr>
          <p:spPr bwMode="auto">
            <a:xfrm>
              <a:off x="4593929" y="1609538"/>
              <a:ext cx="105815" cy="182001"/>
            </a:xfrm>
            <a:custGeom>
              <a:avLst/>
              <a:gdLst>
                <a:gd name="T0" fmla="*/ 68 w 131"/>
                <a:gd name="T1" fmla="*/ 214 h 222"/>
                <a:gd name="T2" fmla="*/ 45 w 131"/>
                <a:gd name="T3" fmla="*/ 219 h 222"/>
                <a:gd name="T4" fmla="*/ 61 w 131"/>
                <a:gd name="T5" fmla="*/ 221 h 222"/>
                <a:gd name="T6" fmla="*/ 66 w 131"/>
                <a:gd name="T7" fmla="*/ 218 h 222"/>
                <a:gd name="T8" fmla="*/ 82 w 131"/>
                <a:gd name="T9" fmla="*/ 216 h 222"/>
                <a:gd name="T10" fmla="*/ 75 w 131"/>
                <a:gd name="T11" fmla="*/ 211 h 222"/>
                <a:gd name="T12" fmla="*/ 86 w 131"/>
                <a:gd name="T13" fmla="*/ 210 h 222"/>
                <a:gd name="T14" fmla="*/ 73 w 131"/>
                <a:gd name="T15" fmla="*/ 210 h 222"/>
                <a:gd name="T16" fmla="*/ 108 w 131"/>
                <a:gd name="T17" fmla="*/ 209 h 222"/>
                <a:gd name="T18" fmla="*/ 77 w 131"/>
                <a:gd name="T19" fmla="*/ 209 h 222"/>
                <a:gd name="T20" fmla="*/ 93 w 131"/>
                <a:gd name="T21" fmla="*/ 208 h 222"/>
                <a:gd name="T22" fmla="*/ 25 w 131"/>
                <a:gd name="T23" fmla="*/ 207 h 222"/>
                <a:gd name="T24" fmla="*/ 87 w 131"/>
                <a:gd name="T25" fmla="*/ 206 h 222"/>
                <a:gd name="T26" fmla="*/ 68 w 131"/>
                <a:gd name="T27" fmla="*/ 205 h 222"/>
                <a:gd name="T28" fmla="*/ 103 w 131"/>
                <a:gd name="T29" fmla="*/ 205 h 222"/>
                <a:gd name="T30" fmla="*/ 84 w 131"/>
                <a:gd name="T31" fmla="*/ 204 h 222"/>
                <a:gd name="T32" fmla="*/ 99 w 131"/>
                <a:gd name="T33" fmla="*/ 204 h 222"/>
                <a:gd name="T34" fmla="*/ 105 w 131"/>
                <a:gd name="T35" fmla="*/ 200 h 222"/>
                <a:gd name="T36" fmla="*/ 98 w 131"/>
                <a:gd name="T37" fmla="*/ 194 h 222"/>
                <a:gd name="T38" fmla="*/ 102 w 131"/>
                <a:gd name="T39" fmla="*/ 200 h 222"/>
                <a:gd name="T40" fmla="*/ 111 w 131"/>
                <a:gd name="T41" fmla="*/ 193 h 222"/>
                <a:gd name="T42" fmla="*/ 113 w 131"/>
                <a:gd name="T43" fmla="*/ 192 h 222"/>
                <a:gd name="T44" fmla="*/ 56 w 131"/>
                <a:gd name="T45" fmla="*/ 190 h 222"/>
                <a:gd name="T46" fmla="*/ 105 w 131"/>
                <a:gd name="T47" fmla="*/ 188 h 222"/>
                <a:gd name="T48" fmla="*/ 107 w 131"/>
                <a:gd name="T49" fmla="*/ 164 h 222"/>
                <a:gd name="T50" fmla="*/ 97 w 131"/>
                <a:gd name="T51" fmla="*/ 137 h 222"/>
                <a:gd name="T52" fmla="*/ 112 w 131"/>
                <a:gd name="T53" fmla="*/ 79 h 222"/>
                <a:gd name="T54" fmla="*/ 16 w 131"/>
                <a:gd name="T55" fmla="*/ 52 h 222"/>
                <a:gd name="T56" fmla="*/ 17 w 131"/>
                <a:gd name="T57" fmla="*/ 45 h 222"/>
                <a:gd name="T58" fmla="*/ 27 w 131"/>
                <a:gd name="T59" fmla="*/ 41 h 222"/>
                <a:gd name="T60" fmla="*/ 34 w 131"/>
                <a:gd name="T61" fmla="*/ 31 h 222"/>
                <a:gd name="T62" fmla="*/ 25 w 131"/>
                <a:gd name="T63" fmla="*/ 27 h 222"/>
                <a:gd name="T64" fmla="*/ 63 w 131"/>
                <a:gd name="T65" fmla="*/ 24 h 222"/>
                <a:gd name="T66" fmla="*/ 41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7 w 131"/>
                <a:gd name="T79" fmla="*/ 11 h 222"/>
                <a:gd name="T80" fmla="*/ 59 w 131"/>
                <a:gd name="T81" fmla="*/ 5 h 222"/>
                <a:gd name="T82" fmla="*/ 66 w 131"/>
                <a:gd name="T83" fmla="*/ 4 h 222"/>
                <a:gd name="T84" fmla="*/ 113 w 131"/>
                <a:gd name="T85" fmla="*/ 98 h 222"/>
                <a:gd name="T86" fmla="*/ 65 w 131"/>
                <a:gd name="T87" fmla="*/ 36 h 222"/>
                <a:gd name="T88" fmla="*/ 67 w 131"/>
                <a:gd name="T89" fmla="*/ 186 h 222"/>
                <a:gd name="T90" fmla="*/ 127 w 131"/>
                <a:gd name="T91" fmla="*/ 187 h 222"/>
                <a:gd name="T92" fmla="*/ 107 w 131"/>
                <a:gd name="T93" fmla="*/ 211 h 222"/>
                <a:gd name="T94" fmla="*/ 93 w 131"/>
                <a:gd name="T95" fmla="*/ 217 h 222"/>
                <a:gd name="T96" fmla="*/ 94 w 131"/>
                <a:gd name="T97" fmla="*/ 215 h 222"/>
                <a:gd name="T98" fmla="*/ 57 w 131"/>
                <a:gd name="T99" fmla="*/ 220 h 222"/>
                <a:gd name="T100" fmla="*/ 70 w 131"/>
                <a:gd name="T101" fmla="*/ 216 h 222"/>
                <a:gd name="T102" fmla="*/ 72 w 131"/>
                <a:gd name="T103" fmla="*/ 213 h 222"/>
                <a:gd name="T104" fmla="*/ 59 w 131"/>
                <a:gd name="T105" fmla="*/ 211 h 222"/>
                <a:gd name="T106" fmla="*/ 52 w 131"/>
                <a:gd name="T107" fmla="*/ 214 h 222"/>
                <a:gd name="T108" fmla="*/ 43 w 131"/>
                <a:gd name="T109" fmla="*/ 211 h 222"/>
                <a:gd name="T110" fmla="*/ 34 w 131"/>
                <a:gd name="T111" fmla="*/ 211 h 222"/>
                <a:gd name="T112" fmla="*/ 22 w 131"/>
                <a:gd name="T113" fmla="*/ 211 h 222"/>
                <a:gd name="T114" fmla="*/ 18 w 131"/>
                <a:gd name="T115" fmla="*/ 16 h 222"/>
                <a:gd name="T116" fmla="*/ 118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1" y="213"/>
                  </a:moveTo>
                  <a:cubicBezTo>
                    <a:pt x="41" y="212"/>
                    <a:pt x="41" y="212"/>
                    <a:pt x="41" y="212"/>
                  </a:cubicBezTo>
                  <a:cubicBezTo>
                    <a:pt x="41" y="212"/>
                    <a:pt x="41" y="212"/>
                    <a:pt x="41" y="212"/>
                  </a:cubicBezTo>
                  <a:cubicBezTo>
                    <a:pt x="41" y="212"/>
                    <a:pt x="41" y="212"/>
                    <a:pt x="41" y="212"/>
                  </a:cubicBezTo>
                  <a:cubicBezTo>
                    <a:pt x="41" y="213"/>
                    <a:pt x="41" y="213"/>
                    <a:pt x="41" y="213"/>
                  </a:cubicBezTo>
                  <a:close/>
                  <a:moveTo>
                    <a:pt x="45" y="213"/>
                  </a:moveTo>
                  <a:cubicBezTo>
                    <a:pt x="45" y="213"/>
                    <a:pt x="46" y="213"/>
                    <a:pt x="46" y="213"/>
                  </a:cubicBezTo>
                  <a:cubicBezTo>
                    <a:pt x="45" y="214"/>
                    <a:pt x="45" y="214"/>
                    <a:pt x="45" y="214"/>
                  </a:cubicBezTo>
                  <a:cubicBezTo>
                    <a:pt x="45" y="214"/>
                    <a:pt x="45" y="214"/>
                    <a:pt x="44" y="213"/>
                  </a:cubicBezTo>
                  <a:cubicBezTo>
                    <a:pt x="44" y="213"/>
                    <a:pt x="44" y="213"/>
                    <a:pt x="45" y="213"/>
                  </a:cubicBezTo>
                  <a:close/>
                  <a:moveTo>
                    <a:pt x="68" y="214"/>
                  </a:moveTo>
                  <a:cubicBezTo>
                    <a:pt x="68" y="213"/>
                    <a:pt x="68" y="213"/>
                    <a:pt x="69" y="213"/>
                  </a:cubicBezTo>
                  <a:cubicBezTo>
                    <a:pt x="70" y="213"/>
                    <a:pt x="70" y="213"/>
                    <a:pt x="70" y="214"/>
                  </a:cubicBezTo>
                  <a:lnTo>
                    <a:pt x="68" y="214"/>
                  </a:lnTo>
                  <a:close/>
                  <a:moveTo>
                    <a:pt x="62" y="214"/>
                  </a:moveTo>
                  <a:cubicBezTo>
                    <a:pt x="62" y="214"/>
                    <a:pt x="62" y="214"/>
                    <a:pt x="62" y="214"/>
                  </a:cubicBezTo>
                  <a:cubicBezTo>
                    <a:pt x="62" y="214"/>
                    <a:pt x="63" y="214"/>
                    <a:pt x="63" y="214"/>
                  </a:cubicBezTo>
                  <a:cubicBezTo>
                    <a:pt x="63" y="214"/>
                    <a:pt x="63" y="214"/>
                    <a:pt x="62" y="214"/>
                  </a:cubicBezTo>
                  <a:cubicBezTo>
                    <a:pt x="62" y="214"/>
                    <a:pt x="62" y="214"/>
                    <a:pt x="62" y="214"/>
                  </a:cubicBezTo>
                  <a:close/>
                  <a:moveTo>
                    <a:pt x="56" y="218"/>
                  </a:moveTo>
                  <a:cubicBezTo>
                    <a:pt x="56" y="219"/>
                    <a:pt x="55" y="220"/>
                    <a:pt x="55" y="220"/>
                  </a:cubicBezTo>
                  <a:cubicBezTo>
                    <a:pt x="54" y="220"/>
                    <a:pt x="54" y="220"/>
                    <a:pt x="53" y="220"/>
                  </a:cubicBezTo>
                  <a:cubicBezTo>
                    <a:pt x="53" y="220"/>
                    <a:pt x="52" y="220"/>
                    <a:pt x="52" y="220"/>
                  </a:cubicBezTo>
                  <a:cubicBezTo>
                    <a:pt x="52" y="220"/>
                    <a:pt x="52" y="220"/>
                    <a:pt x="52" y="221"/>
                  </a:cubicBezTo>
                  <a:cubicBezTo>
                    <a:pt x="52" y="221"/>
                    <a:pt x="51" y="221"/>
                    <a:pt x="50" y="221"/>
                  </a:cubicBezTo>
                  <a:cubicBezTo>
                    <a:pt x="49" y="221"/>
                    <a:pt x="49" y="221"/>
                    <a:pt x="48" y="221"/>
                  </a:cubicBezTo>
                  <a:cubicBezTo>
                    <a:pt x="47" y="220"/>
                    <a:pt x="47" y="220"/>
                    <a:pt x="46" y="220"/>
                  </a:cubicBezTo>
                  <a:cubicBezTo>
                    <a:pt x="45" y="220"/>
                    <a:pt x="45" y="219"/>
                    <a:pt x="45" y="219"/>
                  </a:cubicBezTo>
                  <a:cubicBezTo>
                    <a:pt x="46" y="219"/>
                    <a:pt x="47" y="219"/>
                    <a:pt x="48" y="219"/>
                  </a:cubicBezTo>
                  <a:cubicBezTo>
                    <a:pt x="49" y="219"/>
                    <a:pt x="50" y="219"/>
                    <a:pt x="51" y="220"/>
                  </a:cubicBezTo>
                  <a:cubicBezTo>
                    <a:pt x="51" y="219"/>
                    <a:pt x="52" y="218"/>
                    <a:pt x="53" y="218"/>
                  </a:cubicBezTo>
                  <a:cubicBezTo>
                    <a:pt x="54" y="219"/>
                    <a:pt x="55" y="219"/>
                    <a:pt x="56" y="218"/>
                  </a:cubicBezTo>
                  <a:close/>
                  <a:moveTo>
                    <a:pt x="82" y="220"/>
                  </a:moveTo>
                  <a:cubicBezTo>
                    <a:pt x="82" y="221"/>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1"/>
                    <a:pt x="61" y="221"/>
                    <a:pt x="62" y="220"/>
                  </a:cubicBezTo>
                  <a:cubicBezTo>
                    <a:pt x="62" y="220"/>
                    <a:pt x="62" y="220"/>
                    <a:pt x="62" y="219"/>
                  </a:cubicBezTo>
                  <a:cubicBezTo>
                    <a:pt x="61" y="219"/>
                    <a:pt x="61" y="219"/>
                    <a:pt x="60" y="220"/>
                  </a:cubicBezTo>
                  <a:cubicBezTo>
                    <a:pt x="60" y="221"/>
                    <a:pt x="60" y="221"/>
                    <a:pt x="61" y="221"/>
                  </a:cubicBezTo>
                  <a:close/>
                  <a:moveTo>
                    <a:pt x="71" y="219"/>
                  </a:moveTo>
                  <a:cubicBezTo>
                    <a:pt x="71" y="219"/>
                    <a:pt x="71" y="218"/>
                    <a:pt x="71" y="218"/>
                  </a:cubicBezTo>
                  <a:cubicBezTo>
                    <a:pt x="71" y="218"/>
                    <a:pt x="71" y="218"/>
                    <a:pt x="70" y="219"/>
                  </a:cubicBezTo>
                  <a:cubicBezTo>
                    <a:pt x="70" y="219"/>
                    <a:pt x="71" y="219"/>
                    <a:pt x="71" y="219"/>
                  </a:cubicBezTo>
                  <a:cubicBezTo>
                    <a:pt x="71" y="219"/>
                    <a:pt x="71" y="219"/>
                    <a:pt x="71" y="219"/>
                  </a:cubicBezTo>
                  <a:close/>
                  <a:moveTo>
                    <a:pt x="69" y="219"/>
                  </a:moveTo>
                  <a:cubicBezTo>
                    <a:pt x="69" y="219"/>
                    <a:pt x="69" y="219"/>
                    <a:pt x="69" y="219"/>
                  </a:cubicBezTo>
                  <a:cubicBezTo>
                    <a:pt x="69" y="219"/>
                    <a:pt x="70" y="219"/>
                    <a:pt x="70" y="218"/>
                  </a:cubicBezTo>
                  <a:cubicBezTo>
                    <a:pt x="70" y="218"/>
                    <a:pt x="69" y="218"/>
                    <a:pt x="69" y="218"/>
                  </a:cubicBezTo>
                  <a:cubicBezTo>
                    <a:pt x="69" y="217"/>
                    <a:pt x="69" y="217"/>
                    <a:pt x="69" y="218"/>
                  </a:cubicBezTo>
                  <a:lnTo>
                    <a:pt x="69" y="219"/>
                  </a:lnTo>
                  <a:close/>
                  <a:moveTo>
                    <a:pt x="64" y="220"/>
                  </a:moveTo>
                  <a:cubicBezTo>
                    <a:pt x="65" y="220"/>
                    <a:pt x="65" y="220"/>
                    <a:pt x="65" y="219"/>
                  </a:cubicBezTo>
                  <a:cubicBezTo>
                    <a:pt x="66" y="219"/>
                    <a:pt x="66" y="219"/>
                    <a:pt x="66" y="218"/>
                  </a:cubicBezTo>
                  <a:cubicBezTo>
                    <a:pt x="65" y="218"/>
                    <a:pt x="65" y="218"/>
                    <a:pt x="65" y="218"/>
                  </a:cubicBezTo>
                  <a:cubicBezTo>
                    <a:pt x="64" y="218"/>
                    <a:pt x="64" y="218"/>
                    <a:pt x="64" y="219"/>
                  </a:cubicBezTo>
                  <a:cubicBezTo>
                    <a:pt x="64" y="219"/>
                    <a:pt x="64" y="219"/>
                    <a:pt x="64" y="220"/>
                  </a:cubicBezTo>
                  <a:cubicBezTo>
                    <a:pt x="64" y="220"/>
                    <a:pt x="64" y="220"/>
                    <a:pt x="64" y="220"/>
                  </a:cubicBezTo>
                  <a:close/>
                  <a:moveTo>
                    <a:pt x="79" y="213"/>
                  </a:moveTo>
                  <a:cubicBezTo>
                    <a:pt x="79" y="214"/>
                    <a:pt x="79" y="214"/>
                    <a:pt x="79" y="214"/>
                  </a:cubicBezTo>
                  <a:cubicBezTo>
                    <a:pt x="79" y="214"/>
                    <a:pt x="79" y="215"/>
                    <a:pt x="79" y="215"/>
                  </a:cubicBezTo>
                  <a:cubicBezTo>
                    <a:pt x="80" y="215"/>
                    <a:pt x="80" y="215"/>
                    <a:pt x="80" y="215"/>
                  </a:cubicBezTo>
                  <a:cubicBezTo>
                    <a:pt x="80" y="215"/>
                    <a:pt x="81" y="215"/>
                    <a:pt x="81" y="216"/>
                  </a:cubicBezTo>
                  <a:cubicBezTo>
                    <a:pt x="81" y="216"/>
                    <a:pt x="81" y="217"/>
                    <a:pt x="80" y="217"/>
                  </a:cubicBezTo>
                  <a:cubicBezTo>
                    <a:pt x="80" y="217"/>
                    <a:pt x="80" y="217"/>
                    <a:pt x="81" y="217"/>
                  </a:cubicBezTo>
                  <a:cubicBezTo>
                    <a:pt x="82" y="217"/>
                    <a:pt x="82" y="217"/>
                    <a:pt x="82" y="217"/>
                  </a:cubicBezTo>
                  <a:cubicBezTo>
                    <a:pt x="82" y="217"/>
                    <a:pt x="82" y="216"/>
                    <a:pt x="82" y="216"/>
                  </a:cubicBezTo>
                  <a:cubicBezTo>
                    <a:pt x="82" y="216"/>
                    <a:pt x="82" y="216"/>
                    <a:pt x="82" y="216"/>
                  </a:cubicBezTo>
                  <a:cubicBezTo>
                    <a:pt x="83" y="216"/>
                    <a:pt x="83" y="216"/>
                    <a:pt x="83" y="216"/>
                  </a:cubicBezTo>
                  <a:cubicBezTo>
                    <a:pt x="84" y="214"/>
                    <a:pt x="83" y="213"/>
                    <a:pt x="81" y="213"/>
                  </a:cubicBezTo>
                  <a:cubicBezTo>
                    <a:pt x="81" y="213"/>
                    <a:pt x="81" y="214"/>
                    <a:pt x="80" y="213"/>
                  </a:cubicBezTo>
                  <a:cubicBezTo>
                    <a:pt x="80" y="213"/>
                    <a:pt x="79" y="213"/>
                    <a:pt x="79" y="213"/>
                  </a:cubicBezTo>
                  <a:close/>
                  <a:moveTo>
                    <a:pt x="77" y="211"/>
                  </a:moveTo>
                  <a:cubicBezTo>
                    <a:pt x="76" y="212"/>
                    <a:pt x="76" y="212"/>
                    <a:pt x="76" y="212"/>
                  </a:cubicBezTo>
                  <a:cubicBezTo>
                    <a:pt x="77" y="212"/>
                    <a:pt x="77" y="212"/>
                    <a:pt x="77" y="212"/>
                  </a:cubicBezTo>
                  <a:cubicBezTo>
                    <a:pt x="77" y="212"/>
                    <a:pt x="77" y="211"/>
                    <a:pt x="77" y="211"/>
                  </a:cubicBezTo>
                  <a:cubicBezTo>
                    <a:pt x="77" y="211"/>
                    <a:pt x="77" y="211"/>
                    <a:pt x="77" y="211"/>
                  </a:cubicBezTo>
                  <a:close/>
                  <a:moveTo>
                    <a:pt x="75" y="211"/>
                  </a:moveTo>
                  <a:cubicBezTo>
                    <a:pt x="74" y="212"/>
                    <a:pt x="74" y="212"/>
                    <a:pt x="74" y="212"/>
                  </a:cubicBezTo>
                  <a:cubicBezTo>
                    <a:pt x="74" y="212"/>
                    <a:pt x="75" y="212"/>
                    <a:pt x="75" y="212"/>
                  </a:cubicBezTo>
                  <a:cubicBezTo>
                    <a:pt x="75" y="212"/>
                    <a:pt x="75" y="212"/>
                    <a:pt x="75" y="212"/>
                  </a:cubicBezTo>
                  <a:cubicBezTo>
                    <a:pt x="76" y="211"/>
                    <a:pt x="75" y="211"/>
                    <a:pt x="75" y="211"/>
                  </a:cubicBezTo>
                  <a:lnTo>
                    <a:pt x="75" y="211"/>
                  </a:lnTo>
                  <a:close/>
                  <a:moveTo>
                    <a:pt x="62" y="211"/>
                  </a:moveTo>
                  <a:cubicBezTo>
                    <a:pt x="62" y="211"/>
                    <a:pt x="62" y="211"/>
                    <a:pt x="62" y="211"/>
                  </a:cubicBezTo>
                  <a:cubicBezTo>
                    <a:pt x="62" y="211"/>
                    <a:pt x="61" y="211"/>
                    <a:pt x="61" y="211"/>
                  </a:cubicBezTo>
                  <a:cubicBezTo>
                    <a:pt x="61" y="211"/>
                    <a:pt x="61" y="212"/>
                    <a:pt x="62" y="212"/>
                  </a:cubicBezTo>
                  <a:cubicBezTo>
                    <a:pt x="62" y="212"/>
                    <a:pt x="62" y="211"/>
                    <a:pt x="62" y="211"/>
                  </a:cubicBezTo>
                  <a:close/>
                  <a:moveTo>
                    <a:pt x="99" y="213"/>
                  </a:moveTo>
                  <a:cubicBezTo>
                    <a:pt x="99" y="212"/>
                    <a:pt x="99" y="212"/>
                    <a:pt x="99" y="211"/>
                  </a:cubicBezTo>
                  <a:cubicBezTo>
                    <a:pt x="99" y="211"/>
                    <a:pt x="98" y="210"/>
                    <a:pt x="98" y="210"/>
                  </a:cubicBezTo>
                  <a:cubicBezTo>
                    <a:pt x="97" y="211"/>
                    <a:pt x="97" y="212"/>
                    <a:pt x="97" y="213"/>
                  </a:cubicBezTo>
                  <a:lnTo>
                    <a:pt x="99" y="213"/>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1"/>
                  </a:cubicBezTo>
                  <a:cubicBezTo>
                    <a:pt x="25" y="211"/>
                    <a:pt x="25" y="211"/>
                    <a:pt x="25" y="210"/>
                  </a:cubicBezTo>
                  <a:cubicBezTo>
                    <a:pt x="25" y="210"/>
                    <a:pt x="26" y="210"/>
                    <a:pt x="25" y="210"/>
                  </a:cubicBezTo>
                  <a:close/>
                  <a:moveTo>
                    <a:pt x="95" y="209"/>
                  </a:moveTo>
                  <a:cubicBezTo>
                    <a:pt x="95" y="209"/>
                    <a:pt x="94" y="209"/>
                    <a:pt x="94" y="209"/>
                  </a:cubicBezTo>
                  <a:cubicBezTo>
                    <a:pt x="94" y="210"/>
                    <a:pt x="94" y="210"/>
                    <a:pt x="94" y="210"/>
                  </a:cubicBezTo>
                  <a:cubicBezTo>
                    <a:pt x="94" y="210"/>
                    <a:pt x="94" y="210"/>
                    <a:pt x="95" y="210"/>
                  </a:cubicBezTo>
                  <a:cubicBezTo>
                    <a:pt x="95" y="210"/>
                    <a:pt x="95" y="209"/>
                    <a:pt x="95" y="209"/>
                  </a:cubicBezTo>
                  <a:close/>
                  <a:moveTo>
                    <a:pt x="74" y="210"/>
                  </a:moveTo>
                  <a:cubicBezTo>
                    <a:pt x="73" y="210"/>
                    <a:pt x="73" y="210"/>
                    <a:pt x="73" y="210"/>
                  </a:cubicBezTo>
                  <a:cubicBezTo>
                    <a:pt x="73" y="210"/>
                    <a:pt x="73" y="210"/>
                    <a:pt x="73" y="210"/>
                  </a:cubicBezTo>
                  <a:cubicBezTo>
                    <a:pt x="73" y="210"/>
                    <a:pt x="73" y="210"/>
                    <a:pt x="73" y="210"/>
                  </a:cubicBezTo>
                  <a:cubicBezTo>
                    <a:pt x="73" y="210"/>
                    <a:pt x="74" y="210"/>
                    <a:pt x="74" y="210"/>
                  </a:cubicBezTo>
                  <a:close/>
                  <a:moveTo>
                    <a:pt x="37" y="210"/>
                  </a:moveTo>
                  <a:cubicBezTo>
                    <a:pt x="37" y="210"/>
                    <a:pt x="37" y="210"/>
                    <a:pt x="37" y="210"/>
                  </a:cubicBezTo>
                  <a:cubicBezTo>
                    <a:pt x="37" y="210"/>
                    <a:pt x="37" y="210"/>
                    <a:pt x="37" y="210"/>
                  </a:cubicBezTo>
                  <a:cubicBezTo>
                    <a:pt x="37" y="210"/>
                    <a:pt x="37" y="210"/>
                    <a:pt x="37" y="210"/>
                  </a:cubicBezTo>
                  <a:cubicBezTo>
                    <a:pt x="37" y="210"/>
                    <a:pt x="37" y="210"/>
                    <a:pt x="37" y="210"/>
                  </a:cubicBezTo>
                  <a:close/>
                  <a:moveTo>
                    <a:pt x="26" y="209"/>
                  </a:moveTo>
                  <a:cubicBezTo>
                    <a:pt x="26" y="210"/>
                    <a:pt x="26" y="211"/>
                    <a:pt x="26" y="211"/>
                  </a:cubicBezTo>
                  <a:cubicBezTo>
                    <a:pt x="27" y="211"/>
                    <a:pt x="27" y="211"/>
                    <a:pt x="27" y="211"/>
                  </a:cubicBezTo>
                  <a:cubicBezTo>
                    <a:pt x="27" y="211"/>
                    <a:pt x="27" y="210"/>
                    <a:pt x="27" y="210"/>
                  </a:cubicBezTo>
                  <a:cubicBezTo>
                    <a:pt x="27" y="210"/>
                    <a:pt x="27" y="210"/>
                    <a:pt x="26" y="209"/>
                  </a:cubicBezTo>
                  <a:close/>
                  <a:moveTo>
                    <a:pt x="108" y="209"/>
                  </a:moveTo>
                  <a:cubicBezTo>
                    <a:pt x="108" y="209"/>
                    <a:pt x="108" y="209"/>
                    <a:pt x="108" y="209"/>
                  </a:cubicBezTo>
                  <a:cubicBezTo>
                    <a:pt x="108" y="209"/>
                    <a:pt x="108" y="209"/>
                    <a:pt x="108" y="209"/>
                  </a:cubicBezTo>
                  <a:cubicBezTo>
                    <a:pt x="108" y="209"/>
                    <a:pt x="108" y="209"/>
                    <a:pt x="108" y="209"/>
                  </a:cubicBezTo>
                  <a:cubicBezTo>
                    <a:pt x="108" y="209"/>
                    <a:pt x="108" y="209"/>
                    <a:pt x="108" y="209"/>
                  </a:cubicBezTo>
                  <a:close/>
                  <a:moveTo>
                    <a:pt x="101" y="211"/>
                  </a:moveTo>
                  <a:cubicBezTo>
                    <a:pt x="102" y="211"/>
                    <a:pt x="103" y="210"/>
                    <a:pt x="103" y="208"/>
                  </a:cubicBezTo>
                  <a:cubicBezTo>
                    <a:pt x="102" y="209"/>
                    <a:pt x="102" y="209"/>
                    <a:pt x="101" y="209"/>
                  </a:cubicBezTo>
                  <a:cubicBezTo>
                    <a:pt x="101" y="209"/>
                    <a:pt x="100" y="210"/>
                    <a:pt x="101" y="211"/>
                  </a:cubicBezTo>
                  <a:close/>
                  <a:moveTo>
                    <a:pt x="100" y="209"/>
                  </a:moveTo>
                  <a:cubicBezTo>
                    <a:pt x="100" y="209"/>
                    <a:pt x="100" y="209"/>
                    <a:pt x="100" y="209"/>
                  </a:cubicBezTo>
                  <a:cubicBezTo>
                    <a:pt x="100" y="209"/>
                    <a:pt x="100" y="209"/>
                    <a:pt x="100" y="209"/>
                  </a:cubicBezTo>
                  <a:cubicBezTo>
                    <a:pt x="100" y="209"/>
                    <a:pt x="100" y="209"/>
                    <a:pt x="100" y="209"/>
                  </a:cubicBezTo>
                  <a:cubicBezTo>
                    <a:pt x="100" y="209"/>
                    <a:pt x="100" y="209"/>
                    <a:pt x="100" y="209"/>
                  </a:cubicBezTo>
                  <a:close/>
                  <a:moveTo>
                    <a:pt x="77" y="209"/>
                  </a:moveTo>
                  <a:cubicBezTo>
                    <a:pt x="77" y="209"/>
                    <a:pt x="77" y="209"/>
                    <a:pt x="76" y="209"/>
                  </a:cubicBezTo>
                  <a:cubicBezTo>
                    <a:pt x="76" y="209"/>
                    <a:pt x="76" y="209"/>
                    <a:pt x="76" y="209"/>
                  </a:cubicBezTo>
                  <a:cubicBezTo>
                    <a:pt x="76" y="209"/>
                    <a:pt x="76" y="209"/>
                    <a:pt x="76" y="209"/>
                  </a:cubicBezTo>
                  <a:cubicBezTo>
                    <a:pt x="76" y="209"/>
                    <a:pt x="76" y="209"/>
                    <a:pt x="77" y="209"/>
                  </a:cubicBezTo>
                  <a:close/>
                  <a:moveTo>
                    <a:pt x="28" y="208"/>
                  </a:moveTo>
                  <a:cubicBezTo>
                    <a:pt x="28" y="208"/>
                    <a:pt x="28" y="208"/>
                    <a:pt x="27" y="208"/>
                  </a:cubicBezTo>
                  <a:cubicBezTo>
                    <a:pt x="27" y="209"/>
                    <a:pt x="27" y="209"/>
                    <a:pt x="27" y="209"/>
                  </a:cubicBezTo>
                  <a:cubicBezTo>
                    <a:pt x="27" y="209"/>
                    <a:pt x="28" y="209"/>
                    <a:pt x="28" y="209"/>
                  </a:cubicBezTo>
                  <a:cubicBezTo>
                    <a:pt x="28" y="209"/>
                    <a:pt x="28" y="209"/>
                    <a:pt x="28" y="208"/>
                  </a:cubicBezTo>
                  <a:close/>
                  <a:moveTo>
                    <a:pt x="93" y="208"/>
                  </a:moveTo>
                  <a:cubicBezTo>
                    <a:pt x="93" y="208"/>
                    <a:pt x="93" y="208"/>
                    <a:pt x="93" y="208"/>
                  </a:cubicBezTo>
                  <a:cubicBezTo>
                    <a:pt x="92" y="208"/>
                    <a:pt x="92" y="208"/>
                    <a:pt x="93" y="208"/>
                  </a:cubicBezTo>
                  <a:cubicBezTo>
                    <a:pt x="93" y="209"/>
                    <a:pt x="93" y="209"/>
                    <a:pt x="93" y="208"/>
                  </a:cubicBezTo>
                  <a:cubicBezTo>
                    <a:pt x="93" y="208"/>
                    <a:pt x="93" y="208"/>
                    <a:pt x="93" y="208"/>
                  </a:cubicBezTo>
                  <a:close/>
                  <a:moveTo>
                    <a:pt x="105" y="208"/>
                  </a:moveTo>
                  <a:cubicBezTo>
                    <a:pt x="105" y="208"/>
                    <a:pt x="105" y="208"/>
                    <a:pt x="105" y="208"/>
                  </a:cubicBezTo>
                  <a:cubicBezTo>
                    <a:pt x="104" y="208"/>
                    <a:pt x="104" y="208"/>
                    <a:pt x="104" y="208"/>
                  </a:cubicBezTo>
                  <a:cubicBezTo>
                    <a:pt x="104" y="208"/>
                    <a:pt x="104" y="208"/>
                    <a:pt x="105" y="208"/>
                  </a:cubicBezTo>
                  <a:cubicBezTo>
                    <a:pt x="105" y="208"/>
                    <a:pt x="105" y="208"/>
                    <a:pt x="105" y="208"/>
                  </a:cubicBezTo>
                  <a:close/>
                  <a:moveTo>
                    <a:pt x="90" y="209"/>
                  </a:moveTo>
                  <a:cubicBezTo>
                    <a:pt x="90" y="208"/>
                    <a:pt x="90" y="208"/>
                    <a:pt x="89" y="207"/>
                  </a:cubicBezTo>
                  <a:cubicBezTo>
                    <a:pt x="89" y="208"/>
                    <a:pt x="89" y="208"/>
                    <a:pt x="89" y="208"/>
                  </a:cubicBezTo>
                  <a:cubicBezTo>
                    <a:pt x="88" y="208"/>
                    <a:pt x="88" y="209"/>
                    <a:pt x="88" y="209"/>
                  </a:cubicBezTo>
                  <a:lnTo>
                    <a:pt x="90" y="209"/>
                  </a:lnTo>
                  <a:close/>
                  <a:moveTo>
                    <a:pt x="25" y="208"/>
                  </a:moveTo>
                  <a:lnTo>
                    <a:pt x="26" y="208"/>
                  </a:lnTo>
                  <a:lnTo>
                    <a:pt x="26" y="207"/>
                  </a:lnTo>
                  <a:lnTo>
                    <a:pt x="25" y="207"/>
                  </a:lnTo>
                  <a:lnTo>
                    <a:pt x="25" y="208"/>
                  </a:lnTo>
                  <a:close/>
                  <a:moveTo>
                    <a:pt x="78" y="207"/>
                  </a:moveTo>
                  <a:cubicBezTo>
                    <a:pt x="78" y="207"/>
                    <a:pt x="77" y="206"/>
                    <a:pt x="77" y="206"/>
                  </a:cubicBezTo>
                  <a:cubicBezTo>
                    <a:pt x="77" y="206"/>
                    <a:pt x="77" y="207"/>
                    <a:pt x="77" y="207"/>
                  </a:cubicBezTo>
                  <a:cubicBezTo>
                    <a:pt x="77" y="207"/>
                    <a:pt x="77" y="207"/>
                    <a:pt x="78" y="207"/>
                  </a:cubicBezTo>
                  <a:close/>
                  <a:moveTo>
                    <a:pt x="29" y="207"/>
                  </a:moveTo>
                  <a:cubicBezTo>
                    <a:pt x="28" y="207"/>
                    <a:pt x="28" y="207"/>
                    <a:pt x="28" y="207"/>
                  </a:cubicBezTo>
                  <a:cubicBezTo>
                    <a:pt x="29" y="207"/>
                    <a:pt x="29" y="207"/>
                    <a:pt x="29" y="207"/>
                  </a:cubicBezTo>
                  <a:close/>
                  <a:moveTo>
                    <a:pt x="105" y="207"/>
                  </a:moveTo>
                  <a:cubicBezTo>
                    <a:pt x="106" y="207"/>
                    <a:pt x="107" y="207"/>
                    <a:pt x="107" y="207"/>
                  </a:cubicBezTo>
                  <a:cubicBezTo>
                    <a:pt x="108" y="208"/>
                    <a:pt x="108" y="207"/>
                    <a:pt x="108" y="206"/>
                  </a:cubicBezTo>
                  <a:cubicBezTo>
                    <a:pt x="107" y="206"/>
                    <a:pt x="107" y="206"/>
                    <a:pt x="106" y="206"/>
                  </a:cubicBezTo>
                  <a:cubicBezTo>
                    <a:pt x="106" y="206"/>
                    <a:pt x="105" y="206"/>
                    <a:pt x="105" y="207"/>
                  </a:cubicBezTo>
                  <a:close/>
                  <a:moveTo>
                    <a:pt x="87" y="206"/>
                  </a:moveTo>
                  <a:cubicBezTo>
                    <a:pt x="87" y="206"/>
                    <a:pt x="87" y="205"/>
                    <a:pt x="86" y="205"/>
                  </a:cubicBezTo>
                  <a:cubicBezTo>
                    <a:pt x="86" y="205"/>
                    <a:pt x="86" y="205"/>
                    <a:pt x="86" y="206"/>
                  </a:cubicBezTo>
                  <a:cubicBezTo>
                    <a:pt x="86" y="206"/>
                    <a:pt x="86" y="206"/>
                    <a:pt x="86" y="206"/>
                  </a:cubicBezTo>
                  <a:cubicBezTo>
                    <a:pt x="87" y="206"/>
                    <a:pt x="87" y="206"/>
                    <a:pt x="87" y="206"/>
                  </a:cubicBezTo>
                  <a:close/>
                  <a:moveTo>
                    <a:pt x="74" y="207"/>
                  </a:moveTo>
                  <a:lnTo>
                    <a:pt x="75" y="207"/>
                  </a:lnTo>
                  <a:lnTo>
                    <a:pt x="75" y="206"/>
                  </a:lnTo>
                  <a:lnTo>
                    <a:pt x="74" y="206"/>
                  </a:lnTo>
                  <a:lnTo>
                    <a:pt x="74" y="207"/>
                  </a:lnTo>
                  <a:close/>
                  <a:moveTo>
                    <a:pt x="69" y="210"/>
                  </a:moveTo>
                  <a:cubicBezTo>
                    <a:pt x="69" y="209"/>
                    <a:pt x="69" y="209"/>
                    <a:pt x="69" y="209"/>
                  </a:cubicBezTo>
                  <a:cubicBezTo>
                    <a:pt x="69" y="208"/>
                    <a:pt x="69" y="208"/>
                    <a:pt x="69" y="207"/>
                  </a:cubicBezTo>
                  <a:cubicBezTo>
                    <a:pt x="69" y="207"/>
                    <a:pt x="69" y="206"/>
                    <a:pt x="69" y="206"/>
                  </a:cubicBezTo>
                  <a:cubicBezTo>
                    <a:pt x="69" y="205"/>
                    <a:pt x="69" y="205"/>
                    <a:pt x="68" y="205"/>
                  </a:cubicBezTo>
                  <a:cubicBezTo>
                    <a:pt x="68" y="206"/>
                    <a:pt x="68" y="207"/>
                    <a:pt x="68" y="208"/>
                  </a:cubicBezTo>
                  <a:cubicBezTo>
                    <a:pt x="67" y="209"/>
                    <a:pt x="68" y="209"/>
                    <a:pt x="69" y="210"/>
                  </a:cubicBezTo>
                  <a:close/>
                  <a:moveTo>
                    <a:pt x="63" y="206"/>
                  </a:moveTo>
                  <a:cubicBezTo>
                    <a:pt x="63" y="206"/>
                    <a:pt x="63" y="206"/>
                    <a:pt x="63" y="206"/>
                  </a:cubicBezTo>
                  <a:cubicBezTo>
                    <a:pt x="63" y="206"/>
                    <a:pt x="62" y="206"/>
                    <a:pt x="62" y="206"/>
                  </a:cubicBezTo>
                  <a:cubicBezTo>
                    <a:pt x="63" y="206"/>
                    <a:pt x="63" y="206"/>
                    <a:pt x="63" y="206"/>
                  </a:cubicBezTo>
                  <a:cubicBezTo>
                    <a:pt x="63" y="206"/>
                    <a:pt x="63" y="206"/>
                    <a:pt x="63" y="206"/>
                  </a:cubicBezTo>
                  <a:close/>
                  <a:moveTo>
                    <a:pt x="23" y="206"/>
                  </a:moveTo>
                  <a:cubicBezTo>
                    <a:pt x="23" y="206"/>
                    <a:pt x="23" y="206"/>
                    <a:pt x="23" y="206"/>
                  </a:cubicBezTo>
                  <a:cubicBezTo>
                    <a:pt x="22" y="205"/>
                    <a:pt x="22" y="206"/>
                    <a:pt x="22" y="206"/>
                  </a:cubicBezTo>
                  <a:cubicBezTo>
                    <a:pt x="22" y="206"/>
                    <a:pt x="22" y="206"/>
                    <a:pt x="22" y="206"/>
                  </a:cubicBezTo>
                  <a:cubicBezTo>
                    <a:pt x="23" y="206"/>
                    <a:pt x="23" y="206"/>
                    <a:pt x="23" y="206"/>
                  </a:cubicBezTo>
                  <a:close/>
                  <a:moveTo>
                    <a:pt x="104" y="205"/>
                  </a:moveTo>
                  <a:cubicBezTo>
                    <a:pt x="104" y="205"/>
                    <a:pt x="104" y="205"/>
                    <a:pt x="103" y="205"/>
                  </a:cubicBezTo>
                  <a:cubicBezTo>
                    <a:pt x="103" y="205"/>
                    <a:pt x="103" y="205"/>
                    <a:pt x="103" y="205"/>
                  </a:cubicBezTo>
                  <a:cubicBezTo>
                    <a:pt x="103" y="205"/>
                    <a:pt x="103" y="205"/>
                    <a:pt x="104" y="205"/>
                  </a:cubicBezTo>
                  <a:cubicBezTo>
                    <a:pt x="104" y="205"/>
                    <a:pt x="104" y="205"/>
                    <a:pt x="104" y="205"/>
                  </a:cubicBezTo>
                  <a:close/>
                  <a:moveTo>
                    <a:pt x="112" y="206"/>
                  </a:moveTo>
                  <a:cubicBezTo>
                    <a:pt x="113" y="206"/>
                    <a:pt x="113" y="205"/>
                    <a:pt x="114" y="204"/>
                  </a:cubicBezTo>
                  <a:cubicBezTo>
                    <a:pt x="113" y="204"/>
                    <a:pt x="113" y="204"/>
                    <a:pt x="112" y="204"/>
                  </a:cubicBezTo>
                  <a:cubicBezTo>
                    <a:pt x="112" y="205"/>
                    <a:pt x="112" y="205"/>
                    <a:pt x="112" y="206"/>
                  </a:cubicBezTo>
                  <a:close/>
                  <a:moveTo>
                    <a:pt x="91" y="205"/>
                  </a:moveTo>
                  <a:cubicBezTo>
                    <a:pt x="91" y="205"/>
                    <a:pt x="91" y="205"/>
                    <a:pt x="91" y="205"/>
                  </a:cubicBezTo>
                  <a:cubicBezTo>
                    <a:pt x="90" y="204"/>
                    <a:pt x="90" y="204"/>
                    <a:pt x="90" y="205"/>
                  </a:cubicBezTo>
                  <a:cubicBezTo>
                    <a:pt x="90" y="205"/>
                    <a:pt x="90" y="205"/>
                    <a:pt x="91" y="205"/>
                  </a:cubicBezTo>
                  <a:cubicBezTo>
                    <a:pt x="91" y="205"/>
                    <a:pt x="91" y="205"/>
                    <a:pt x="91" y="205"/>
                  </a:cubicBezTo>
                  <a:close/>
                  <a:moveTo>
                    <a:pt x="84" y="205"/>
                  </a:moveTo>
                  <a:cubicBezTo>
                    <a:pt x="84" y="205"/>
                    <a:pt x="84" y="205"/>
                    <a:pt x="84" y="204"/>
                  </a:cubicBezTo>
                  <a:cubicBezTo>
                    <a:pt x="84" y="204"/>
                    <a:pt x="84" y="205"/>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1" y="203"/>
                    <a:pt x="110" y="203"/>
                    <a:pt x="109" y="203"/>
                  </a:cubicBezTo>
                  <a:lnTo>
                    <a:pt x="109" y="205"/>
                  </a:lnTo>
                  <a:close/>
                  <a:moveTo>
                    <a:pt x="99" y="205"/>
                  </a:moveTo>
                  <a:cubicBezTo>
                    <a:pt x="97" y="205"/>
                    <a:pt x="97" y="205"/>
                    <a:pt x="97" y="207"/>
                  </a:cubicBezTo>
                  <a:cubicBezTo>
                    <a:pt x="98" y="207"/>
                    <a:pt x="98" y="207"/>
                    <a:pt x="99" y="206"/>
                  </a:cubicBezTo>
                  <a:cubicBezTo>
                    <a:pt x="100" y="205"/>
                    <a:pt x="100" y="204"/>
                    <a:pt x="100" y="203"/>
                  </a:cubicBezTo>
                  <a:cubicBezTo>
                    <a:pt x="99" y="204"/>
                    <a:pt x="99" y="204"/>
                    <a:pt x="99" y="204"/>
                  </a:cubicBezTo>
                  <a:cubicBezTo>
                    <a:pt x="99" y="204"/>
                    <a:pt x="98" y="204"/>
                    <a:pt x="98" y="203"/>
                  </a:cubicBezTo>
                  <a:cubicBezTo>
                    <a:pt x="97" y="204"/>
                    <a:pt x="98" y="204"/>
                    <a:pt x="98" y="204"/>
                  </a:cubicBezTo>
                  <a:cubicBezTo>
                    <a:pt x="98" y="205"/>
                    <a:pt x="98" y="205"/>
                    <a:pt x="99" y="205"/>
                  </a:cubicBezTo>
                  <a:close/>
                  <a:moveTo>
                    <a:pt x="93" y="204"/>
                  </a:moveTo>
                  <a:lnTo>
                    <a:pt x="94" y="204"/>
                  </a:lnTo>
                  <a:lnTo>
                    <a:pt x="94" y="203"/>
                  </a:lnTo>
                  <a:lnTo>
                    <a:pt x="93" y="203"/>
                  </a:lnTo>
                  <a:lnTo>
                    <a:pt x="93" y="204"/>
                  </a:lnTo>
                  <a:close/>
                  <a:moveTo>
                    <a:pt x="115" y="202"/>
                  </a:moveTo>
                  <a:cubicBezTo>
                    <a:pt x="115" y="202"/>
                    <a:pt x="115" y="202"/>
                    <a:pt x="115" y="202"/>
                  </a:cubicBezTo>
                  <a:cubicBezTo>
                    <a:pt x="114" y="202"/>
                    <a:pt x="114" y="202"/>
                    <a:pt x="115"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6" y="200"/>
                  </a:cubicBezTo>
                  <a:cubicBezTo>
                    <a:pt x="106" y="200"/>
                    <a:pt x="106" y="200"/>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10" y="198"/>
                    <a:pt x="109" y="197"/>
                    <a:pt x="108" y="197"/>
                  </a:cubicBezTo>
                  <a:cubicBezTo>
                    <a:pt x="108" y="199"/>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5"/>
                    <a:pt x="96" y="195"/>
                    <a:pt x="97" y="195"/>
                  </a:cubicBezTo>
                  <a:close/>
                  <a:moveTo>
                    <a:pt x="103" y="196"/>
                  </a:moveTo>
                  <a:cubicBezTo>
                    <a:pt x="103" y="196"/>
                    <a:pt x="103" y="196"/>
                    <a:pt x="102" y="196"/>
                  </a:cubicBezTo>
                  <a:cubicBezTo>
                    <a:pt x="101" y="196"/>
                    <a:pt x="101" y="196"/>
                    <a:pt x="100" y="196"/>
                  </a:cubicBezTo>
                  <a:cubicBezTo>
                    <a:pt x="100" y="195"/>
                    <a:pt x="100" y="194"/>
                    <a:pt x="99" y="193"/>
                  </a:cubicBezTo>
                  <a:cubicBezTo>
                    <a:pt x="99" y="194"/>
                    <a:pt x="99" y="195"/>
                    <a:pt x="99" y="196"/>
                  </a:cubicBezTo>
                  <a:cubicBezTo>
                    <a:pt x="99" y="196"/>
                    <a:pt x="99" y="197"/>
                    <a:pt x="99" y="198"/>
                  </a:cubicBezTo>
                  <a:cubicBezTo>
                    <a:pt x="99" y="197"/>
                    <a:pt x="100" y="197"/>
                    <a:pt x="100" y="197"/>
                  </a:cubicBezTo>
                  <a:cubicBezTo>
                    <a:pt x="100" y="197"/>
                    <a:pt x="100" y="198"/>
                    <a:pt x="101" y="198"/>
                  </a:cubicBezTo>
                  <a:cubicBezTo>
                    <a:pt x="101" y="198"/>
                    <a:pt x="101" y="198"/>
                    <a:pt x="101" y="199"/>
                  </a:cubicBezTo>
                  <a:cubicBezTo>
                    <a:pt x="101" y="199"/>
                    <a:pt x="101" y="199"/>
                    <a:pt x="101" y="200"/>
                  </a:cubicBezTo>
                  <a:cubicBezTo>
                    <a:pt x="102" y="200"/>
                    <a:pt x="102" y="200"/>
                    <a:pt x="102" y="200"/>
                  </a:cubicBezTo>
                  <a:cubicBezTo>
                    <a:pt x="102" y="199"/>
                    <a:pt x="103" y="199"/>
                    <a:pt x="103" y="198"/>
                  </a:cubicBezTo>
                  <a:cubicBezTo>
                    <a:pt x="103" y="198"/>
                    <a:pt x="103" y="197"/>
                    <a:pt x="104" y="197"/>
                  </a:cubicBezTo>
                  <a:cubicBezTo>
                    <a:pt x="104" y="197"/>
                    <a:pt x="104" y="196"/>
                    <a:pt x="104" y="196"/>
                  </a:cubicBezTo>
                  <a:cubicBezTo>
                    <a:pt x="104" y="195"/>
                    <a:pt x="103" y="194"/>
                    <a:pt x="102" y="193"/>
                  </a:cubicBezTo>
                  <a:cubicBezTo>
                    <a:pt x="102" y="193"/>
                    <a:pt x="101" y="193"/>
                    <a:pt x="100" y="193"/>
                  </a:cubicBezTo>
                  <a:cubicBezTo>
                    <a:pt x="101" y="193"/>
                    <a:pt x="101" y="194"/>
                    <a:pt x="102" y="194"/>
                  </a:cubicBezTo>
                  <a:cubicBezTo>
                    <a:pt x="102" y="194"/>
                    <a:pt x="103" y="195"/>
                    <a:pt x="103" y="196"/>
                  </a:cubicBezTo>
                  <a:close/>
                  <a:moveTo>
                    <a:pt x="93" y="192"/>
                  </a:moveTo>
                  <a:cubicBezTo>
                    <a:pt x="93" y="192"/>
                    <a:pt x="93" y="192"/>
                    <a:pt x="92" y="192"/>
                  </a:cubicBezTo>
                  <a:cubicBezTo>
                    <a:pt x="92" y="192"/>
                    <a:pt x="92" y="192"/>
                    <a:pt x="92" y="193"/>
                  </a:cubicBezTo>
                  <a:cubicBezTo>
                    <a:pt x="92" y="193"/>
                    <a:pt x="92" y="193"/>
                    <a:pt x="93" y="192"/>
                  </a:cubicBezTo>
                  <a:cubicBezTo>
                    <a:pt x="93" y="192"/>
                    <a:pt x="93" y="192"/>
                    <a:pt x="93" y="192"/>
                  </a:cubicBezTo>
                  <a:close/>
                  <a:moveTo>
                    <a:pt x="111" y="193"/>
                  </a:moveTo>
                  <a:cubicBezTo>
                    <a:pt x="111" y="193"/>
                    <a:pt x="111" y="193"/>
                    <a:pt x="111" y="193"/>
                  </a:cubicBezTo>
                  <a:cubicBezTo>
                    <a:pt x="111" y="192"/>
                    <a:pt x="111" y="192"/>
                    <a:pt x="111" y="192"/>
                  </a:cubicBezTo>
                  <a:cubicBezTo>
                    <a:pt x="111" y="192"/>
                    <a:pt x="111" y="192"/>
                    <a:pt x="110" y="192"/>
                  </a:cubicBezTo>
                  <a:cubicBezTo>
                    <a:pt x="110" y="192"/>
                    <a:pt x="110" y="192"/>
                    <a:pt x="110" y="192"/>
                  </a:cubicBezTo>
                  <a:cubicBezTo>
                    <a:pt x="110" y="192"/>
                    <a:pt x="111" y="192"/>
                    <a:pt x="111" y="192"/>
                  </a:cubicBezTo>
                  <a:cubicBezTo>
                    <a:pt x="111" y="193"/>
                    <a:pt x="111" y="193"/>
                    <a:pt x="111" y="193"/>
                  </a:cubicBezTo>
                  <a:close/>
                  <a:moveTo>
                    <a:pt x="110" y="190"/>
                  </a:moveTo>
                  <a:cubicBezTo>
                    <a:pt x="110" y="190"/>
                    <a:pt x="110" y="190"/>
                    <a:pt x="110" y="190"/>
                  </a:cubicBezTo>
                  <a:cubicBezTo>
                    <a:pt x="110" y="190"/>
                    <a:pt x="110" y="190"/>
                    <a:pt x="110" y="190"/>
                  </a:cubicBezTo>
                  <a:cubicBezTo>
                    <a:pt x="110" y="191"/>
                    <a:pt x="110" y="191"/>
                    <a:pt x="110" y="190"/>
                  </a:cubicBezTo>
                  <a:cubicBezTo>
                    <a:pt x="111" y="190"/>
                    <a:pt x="111" y="190"/>
                    <a:pt x="110" y="190"/>
                  </a:cubicBezTo>
                  <a:close/>
                  <a:moveTo>
                    <a:pt x="113" y="192"/>
                  </a:moveTo>
                  <a:cubicBezTo>
                    <a:pt x="113" y="190"/>
                    <a:pt x="113" y="190"/>
                    <a:pt x="113" y="189"/>
                  </a:cubicBezTo>
                  <a:cubicBezTo>
                    <a:pt x="113" y="189"/>
                    <a:pt x="112" y="190"/>
                    <a:pt x="112" y="190"/>
                  </a:cubicBezTo>
                  <a:cubicBezTo>
                    <a:pt x="112" y="191"/>
                    <a:pt x="112" y="191"/>
                    <a:pt x="113" y="192"/>
                  </a:cubicBezTo>
                  <a:close/>
                  <a:moveTo>
                    <a:pt x="57" y="190"/>
                  </a:moveTo>
                  <a:cubicBezTo>
                    <a:pt x="57" y="189"/>
                    <a:pt x="57" y="189"/>
                    <a:pt x="57" y="190"/>
                  </a:cubicBezTo>
                  <a:cubicBezTo>
                    <a:pt x="56" y="190"/>
                    <a:pt x="56" y="190"/>
                    <a:pt x="57" y="190"/>
                  </a:cubicBezTo>
                  <a:cubicBezTo>
                    <a:pt x="57" y="190"/>
                    <a:pt x="57" y="190"/>
                    <a:pt x="57" y="190"/>
                  </a:cubicBezTo>
                  <a:cubicBezTo>
                    <a:pt x="57" y="190"/>
                    <a:pt x="57" y="190"/>
                    <a:pt x="57" y="190"/>
                  </a:cubicBezTo>
                  <a:close/>
                  <a:moveTo>
                    <a:pt x="96" y="188"/>
                  </a:moveTo>
                  <a:cubicBezTo>
                    <a:pt x="96" y="189"/>
                    <a:pt x="96" y="189"/>
                    <a:pt x="96" y="189"/>
                  </a:cubicBezTo>
                  <a:cubicBezTo>
                    <a:pt x="95" y="189"/>
                    <a:pt x="95" y="189"/>
                    <a:pt x="95" y="189"/>
                  </a:cubicBezTo>
                  <a:cubicBezTo>
                    <a:pt x="95" y="189"/>
                    <a:pt x="96" y="189"/>
                    <a:pt x="96" y="189"/>
                  </a:cubicBezTo>
                  <a:cubicBezTo>
                    <a:pt x="96" y="189"/>
                    <a:pt x="96" y="189"/>
                    <a:pt x="96" y="188"/>
                  </a:cubicBezTo>
                  <a:close/>
                  <a:moveTo>
                    <a:pt x="53" y="190"/>
                  </a:moveTo>
                  <a:cubicBezTo>
                    <a:pt x="53" y="190"/>
                    <a:pt x="53" y="190"/>
                    <a:pt x="54" y="190"/>
                  </a:cubicBezTo>
                  <a:cubicBezTo>
                    <a:pt x="54" y="190"/>
                    <a:pt x="54" y="190"/>
                    <a:pt x="55" y="190"/>
                  </a:cubicBezTo>
                  <a:cubicBezTo>
                    <a:pt x="55" y="190"/>
                    <a:pt x="55" y="190"/>
                    <a:pt x="56" y="190"/>
                  </a:cubicBezTo>
                  <a:cubicBezTo>
                    <a:pt x="56" y="191"/>
                    <a:pt x="56" y="190"/>
                    <a:pt x="56" y="190"/>
                  </a:cubicBezTo>
                  <a:cubicBezTo>
                    <a:pt x="55" y="190"/>
                    <a:pt x="55" y="189"/>
                    <a:pt x="55" y="189"/>
                  </a:cubicBezTo>
                  <a:cubicBezTo>
                    <a:pt x="55" y="188"/>
                    <a:pt x="54" y="188"/>
                    <a:pt x="53" y="188"/>
                  </a:cubicBezTo>
                  <a:cubicBezTo>
                    <a:pt x="53" y="189"/>
                    <a:pt x="53" y="190"/>
                    <a:pt x="53" y="190"/>
                  </a:cubicBezTo>
                  <a:close/>
                  <a:moveTo>
                    <a:pt x="98" y="188"/>
                  </a:moveTo>
                  <a:cubicBezTo>
                    <a:pt x="99" y="188"/>
                    <a:pt x="99" y="188"/>
                    <a:pt x="99" y="189"/>
                  </a:cubicBezTo>
                  <a:cubicBezTo>
                    <a:pt x="99" y="189"/>
                    <a:pt x="99" y="189"/>
                    <a:pt x="100" y="189"/>
                  </a:cubicBezTo>
                  <a:cubicBezTo>
                    <a:pt x="100" y="188"/>
                    <a:pt x="99" y="187"/>
                    <a:pt x="99" y="187"/>
                  </a:cubicBezTo>
                  <a:cubicBezTo>
                    <a:pt x="99" y="187"/>
                    <a:pt x="99" y="188"/>
                    <a:pt x="99" y="188"/>
                  </a:cubicBezTo>
                  <a:cubicBezTo>
                    <a:pt x="98" y="188"/>
                    <a:pt x="98" y="188"/>
                    <a:pt x="98" y="188"/>
                  </a:cubicBezTo>
                  <a:close/>
                  <a:moveTo>
                    <a:pt x="104" y="190"/>
                  </a:moveTo>
                  <a:cubicBezTo>
                    <a:pt x="105" y="191"/>
                    <a:pt x="105" y="190"/>
                    <a:pt x="106" y="190"/>
                  </a:cubicBezTo>
                  <a:cubicBezTo>
                    <a:pt x="106" y="190"/>
                    <a:pt x="106" y="190"/>
                    <a:pt x="106" y="189"/>
                  </a:cubicBezTo>
                  <a:cubicBezTo>
                    <a:pt x="106" y="189"/>
                    <a:pt x="106" y="188"/>
                    <a:pt x="105" y="188"/>
                  </a:cubicBezTo>
                  <a:cubicBezTo>
                    <a:pt x="105" y="187"/>
                    <a:pt x="105" y="187"/>
                    <a:pt x="105" y="187"/>
                  </a:cubicBezTo>
                  <a:cubicBezTo>
                    <a:pt x="105" y="188"/>
                    <a:pt x="105" y="188"/>
                    <a:pt x="105" y="189"/>
                  </a:cubicBezTo>
                  <a:cubicBezTo>
                    <a:pt x="104" y="189"/>
                    <a:pt x="104" y="190"/>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2" y="140"/>
                  </a:cubicBezTo>
                  <a:cubicBezTo>
                    <a:pt x="12" y="140"/>
                    <a:pt x="12" y="140"/>
                    <a:pt x="12" y="139"/>
                  </a:cubicBezTo>
                  <a:lnTo>
                    <a:pt x="10" y="139"/>
                  </a:lnTo>
                  <a:lnTo>
                    <a:pt x="10" y="140"/>
                  </a:lnTo>
                  <a:close/>
                  <a:moveTo>
                    <a:pt x="95" y="137"/>
                  </a:moveTo>
                  <a:cubicBezTo>
                    <a:pt x="95" y="137"/>
                    <a:pt x="96" y="138"/>
                    <a:pt x="96" y="138"/>
                  </a:cubicBezTo>
                  <a:cubicBezTo>
                    <a:pt x="96" y="138"/>
                    <a:pt x="96" y="138"/>
                    <a:pt x="96" y="138"/>
                  </a:cubicBezTo>
                  <a:cubicBezTo>
                    <a:pt x="96" y="138"/>
                    <a:pt x="96" y="138"/>
                    <a:pt x="97" y="138"/>
                  </a:cubicBezTo>
                  <a:cubicBezTo>
                    <a:pt x="97" y="137"/>
                    <a:pt x="97" y="137"/>
                    <a:pt x="97" y="137"/>
                  </a:cubicBezTo>
                  <a:cubicBezTo>
                    <a:pt x="97" y="137"/>
                    <a:pt x="97" y="137"/>
                    <a:pt x="97" y="136"/>
                  </a:cubicBezTo>
                  <a:cubicBezTo>
                    <a:pt x="96" y="136"/>
                    <a:pt x="95" y="137"/>
                    <a:pt x="95" y="137"/>
                  </a:cubicBezTo>
                  <a:close/>
                  <a:moveTo>
                    <a:pt x="38" y="128"/>
                  </a:moveTo>
                  <a:cubicBezTo>
                    <a:pt x="38" y="128"/>
                    <a:pt x="39" y="128"/>
                    <a:pt x="39" y="128"/>
                  </a:cubicBezTo>
                  <a:cubicBezTo>
                    <a:pt x="39" y="128"/>
                    <a:pt x="39" y="128"/>
                    <a:pt x="40" y="128"/>
                  </a:cubicBezTo>
                  <a:lnTo>
                    <a:pt x="40" y="125"/>
                  </a:lnTo>
                  <a:cubicBezTo>
                    <a:pt x="40" y="125"/>
                    <a:pt x="39" y="124"/>
                    <a:pt x="38" y="125"/>
                  </a:cubicBezTo>
                  <a:cubicBezTo>
                    <a:pt x="38" y="125"/>
                    <a:pt x="38" y="125"/>
                    <a:pt x="38" y="126"/>
                  </a:cubicBezTo>
                  <a:cubicBezTo>
                    <a:pt x="38" y="126"/>
                    <a:pt x="38" y="126"/>
                    <a:pt x="38" y="126"/>
                  </a:cubicBezTo>
                  <a:cubicBezTo>
                    <a:pt x="38" y="127"/>
                    <a:pt x="37" y="127"/>
                    <a:pt x="37" y="127"/>
                  </a:cubicBezTo>
                  <a:cubicBezTo>
                    <a:pt x="37" y="127"/>
                    <a:pt x="37" y="128"/>
                    <a:pt x="38" y="128"/>
                  </a:cubicBezTo>
                  <a:close/>
                  <a:moveTo>
                    <a:pt x="113" y="81"/>
                  </a:moveTo>
                  <a:cubicBezTo>
                    <a:pt x="113" y="80"/>
                    <a:pt x="113" y="80"/>
                    <a:pt x="113" y="79"/>
                  </a:cubicBezTo>
                  <a:cubicBezTo>
                    <a:pt x="113" y="79"/>
                    <a:pt x="113" y="78"/>
                    <a:pt x="112" y="79"/>
                  </a:cubicBezTo>
                  <a:cubicBezTo>
                    <a:pt x="112" y="80"/>
                    <a:pt x="112" y="81"/>
                    <a:pt x="113" y="81"/>
                  </a:cubicBezTo>
                  <a:close/>
                  <a:moveTo>
                    <a:pt x="9" y="62"/>
                  </a:moveTo>
                  <a:cubicBezTo>
                    <a:pt x="9" y="61"/>
                    <a:pt x="9" y="60"/>
                    <a:pt x="10" y="60"/>
                  </a:cubicBezTo>
                  <a:cubicBezTo>
                    <a:pt x="10" y="60"/>
                    <a:pt x="10" y="59"/>
                    <a:pt x="10" y="59"/>
                  </a:cubicBezTo>
                  <a:cubicBezTo>
                    <a:pt x="10" y="59"/>
                    <a:pt x="10" y="60"/>
                    <a:pt x="9" y="59"/>
                  </a:cubicBezTo>
                  <a:cubicBezTo>
                    <a:pt x="9" y="59"/>
                    <a:pt x="9" y="59"/>
                    <a:pt x="9" y="59"/>
                  </a:cubicBezTo>
                  <a:cubicBezTo>
                    <a:pt x="8" y="59"/>
                    <a:pt x="8" y="59"/>
                    <a:pt x="8" y="59"/>
                  </a:cubicBezTo>
                  <a:cubicBezTo>
                    <a:pt x="7" y="59"/>
                    <a:pt x="7" y="59"/>
                    <a:pt x="7" y="59"/>
                  </a:cubicBezTo>
                  <a:cubicBezTo>
                    <a:pt x="8" y="59"/>
                    <a:pt x="8" y="60"/>
                    <a:pt x="8" y="60"/>
                  </a:cubicBezTo>
                  <a:cubicBezTo>
                    <a:pt x="9" y="61"/>
                    <a:pt x="9" y="61"/>
                    <a:pt x="9" y="62"/>
                  </a:cubicBezTo>
                  <a:close/>
                  <a:moveTo>
                    <a:pt x="16" y="52"/>
                  </a:moveTo>
                  <a:cubicBezTo>
                    <a:pt x="16" y="52"/>
                    <a:pt x="16" y="52"/>
                    <a:pt x="16" y="52"/>
                  </a:cubicBezTo>
                  <a:cubicBezTo>
                    <a:pt x="15" y="52"/>
                    <a:pt x="15" y="52"/>
                    <a:pt x="16" y="52"/>
                  </a:cubicBezTo>
                  <a:cubicBezTo>
                    <a:pt x="16" y="52"/>
                    <a:pt x="16" y="53"/>
                    <a:pt x="16" y="52"/>
                  </a:cubicBezTo>
                  <a:cubicBezTo>
                    <a:pt x="16" y="52"/>
                    <a:pt x="16" y="52"/>
                    <a:pt x="16" y="52"/>
                  </a:cubicBezTo>
                  <a:close/>
                  <a:moveTo>
                    <a:pt x="102" y="52"/>
                  </a:moveTo>
                  <a:cubicBezTo>
                    <a:pt x="102" y="52"/>
                    <a:pt x="102" y="52"/>
                    <a:pt x="102" y="52"/>
                  </a:cubicBezTo>
                  <a:cubicBezTo>
                    <a:pt x="103" y="52"/>
                    <a:pt x="103" y="52"/>
                    <a:pt x="103" y="52"/>
                  </a:cubicBezTo>
                  <a:cubicBezTo>
                    <a:pt x="103" y="51"/>
                    <a:pt x="103" y="51"/>
                    <a:pt x="102" y="51"/>
                  </a:cubicBezTo>
                  <a:cubicBezTo>
                    <a:pt x="102" y="51"/>
                    <a:pt x="102" y="51"/>
                    <a:pt x="102" y="51"/>
                  </a:cubicBezTo>
                  <a:lnTo>
                    <a:pt x="102" y="52"/>
                  </a:lnTo>
                  <a:close/>
                  <a:moveTo>
                    <a:pt x="17" y="51"/>
                  </a:moveTo>
                  <a:cubicBezTo>
                    <a:pt x="17" y="51"/>
                    <a:pt x="17" y="50"/>
                    <a:pt x="17" y="50"/>
                  </a:cubicBezTo>
                  <a:cubicBezTo>
                    <a:pt x="17" y="49"/>
                    <a:pt x="17" y="49"/>
                    <a:pt x="16" y="49"/>
                  </a:cubicBezTo>
                  <a:cubicBezTo>
                    <a:pt x="16" y="49"/>
                    <a:pt x="16" y="50"/>
                    <a:pt x="16" y="50"/>
                  </a:cubicBezTo>
                  <a:cubicBezTo>
                    <a:pt x="16" y="51"/>
                    <a:pt x="16" y="51"/>
                    <a:pt x="17" y="51"/>
                  </a:cubicBezTo>
                  <a:close/>
                  <a:moveTo>
                    <a:pt x="18" y="45"/>
                  </a:moveTo>
                  <a:cubicBezTo>
                    <a:pt x="18" y="45"/>
                    <a:pt x="18" y="45"/>
                    <a:pt x="17" y="45"/>
                  </a:cubicBezTo>
                  <a:cubicBezTo>
                    <a:pt x="17" y="45"/>
                    <a:pt x="17" y="45"/>
                    <a:pt x="17" y="45"/>
                  </a:cubicBezTo>
                  <a:cubicBezTo>
                    <a:pt x="17" y="45"/>
                    <a:pt x="17" y="45"/>
                    <a:pt x="18" y="45"/>
                  </a:cubicBezTo>
                  <a:cubicBezTo>
                    <a:pt x="18" y="45"/>
                    <a:pt x="18" y="45"/>
                    <a:pt x="18" y="45"/>
                  </a:cubicBezTo>
                  <a:close/>
                  <a:moveTo>
                    <a:pt x="28" y="45"/>
                  </a:moveTo>
                  <a:lnTo>
                    <a:pt x="29" y="45"/>
                  </a:lnTo>
                  <a:lnTo>
                    <a:pt x="29" y="44"/>
                  </a:lnTo>
                  <a:lnTo>
                    <a:pt x="28" y="44"/>
                  </a:lnTo>
                  <a:lnTo>
                    <a:pt x="28" y="45"/>
                  </a:lnTo>
                  <a:close/>
                  <a:moveTo>
                    <a:pt x="35" y="39"/>
                  </a:moveTo>
                  <a:cubicBezTo>
                    <a:pt x="35" y="39"/>
                    <a:pt x="34" y="39"/>
                    <a:pt x="34" y="39"/>
                  </a:cubicBezTo>
                  <a:cubicBezTo>
                    <a:pt x="34" y="39"/>
                    <a:pt x="34" y="39"/>
                    <a:pt x="34" y="39"/>
                  </a:cubicBezTo>
                  <a:cubicBezTo>
                    <a:pt x="34" y="40"/>
                    <a:pt x="34" y="40"/>
                    <a:pt x="34" y="40"/>
                  </a:cubicBezTo>
                  <a:cubicBezTo>
                    <a:pt x="34" y="40"/>
                    <a:pt x="35" y="40"/>
                    <a:pt x="35" y="39"/>
                  </a:cubicBezTo>
                  <a:close/>
                  <a:moveTo>
                    <a:pt x="27" y="41"/>
                  </a:moveTo>
                  <a:cubicBezTo>
                    <a:pt x="28" y="40"/>
                    <a:pt x="28" y="40"/>
                    <a:pt x="29" y="39"/>
                  </a:cubicBezTo>
                  <a:cubicBezTo>
                    <a:pt x="29" y="39"/>
                    <a:pt x="30" y="38"/>
                    <a:pt x="30" y="38"/>
                  </a:cubicBezTo>
                  <a:cubicBezTo>
                    <a:pt x="30" y="37"/>
                    <a:pt x="29" y="37"/>
                    <a:pt x="29" y="36"/>
                  </a:cubicBezTo>
                  <a:cubicBezTo>
                    <a:pt x="29" y="35"/>
                    <a:pt x="28" y="35"/>
                    <a:pt x="27" y="35"/>
                  </a:cubicBezTo>
                  <a:cubicBezTo>
                    <a:pt x="27" y="35"/>
                    <a:pt x="26" y="36"/>
                    <a:pt x="26" y="38"/>
                  </a:cubicBezTo>
                  <a:cubicBezTo>
                    <a:pt x="26" y="39"/>
                    <a:pt x="26" y="40"/>
                    <a:pt x="27" y="41"/>
                  </a:cubicBezTo>
                  <a:close/>
                  <a:moveTo>
                    <a:pt x="102" y="31"/>
                  </a:moveTo>
                  <a:cubicBezTo>
                    <a:pt x="102" y="31"/>
                    <a:pt x="102" y="31"/>
                    <a:pt x="102" y="31"/>
                  </a:cubicBezTo>
                  <a:cubicBezTo>
                    <a:pt x="101" y="31"/>
                    <a:pt x="101" y="31"/>
                    <a:pt x="101" y="31"/>
                  </a:cubicBezTo>
                  <a:cubicBezTo>
                    <a:pt x="100" y="31"/>
                    <a:pt x="100" y="31"/>
                    <a:pt x="101" y="32"/>
                  </a:cubicBezTo>
                  <a:cubicBezTo>
                    <a:pt x="101" y="32"/>
                    <a:pt x="101" y="32"/>
                    <a:pt x="101" y="32"/>
                  </a:cubicBezTo>
                  <a:cubicBezTo>
                    <a:pt x="101" y="32"/>
                    <a:pt x="102" y="32"/>
                    <a:pt x="102" y="32"/>
                  </a:cubicBezTo>
                  <a:cubicBezTo>
                    <a:pt x="102" y="32"/>
                    <a:pt x="102" y="32"/>
                    <a:pt x="102" y="31"/>
                  </a:cubicBezTo>
                  <a:close/>
                  <a:moveTo>
                    <a:pt x="34" y="31"/>
                  </a:moveTo>
                  <a:cubicBezTo>
                    <a:pt x="34" y="31"/>
                    <a:pt x="33" y="31"/>
                    <a:pt x="33" y="30"/>
                  </a:cubicBezTo>
                  <a:cubicBezTo>
                    <a:pt x="33" y="30"/>
                    <a:pt x="33" y="31"/>
                    <a:pt x="33" y="31"/>
                  </a:cubicBezTo>
                  <a:cubicBezTo>
                    <a:pt x="33" y="31"/>
                    <a:pt x="33" y="31"/>
                    <a:pt x="33" y="31"/>
                  </a:cubicBezTo>
                  <a:cubicBezTo>
                    <a:pt x="33" y="31"/>
                    <a:pt x="33" y="31"/>
                    <a:pt x="34" y="31"/>
                  </a:cubicBezTo>
                  <a:close/>
                  <a:moveTo>
                    <a:pt x="91" y="28"/>
                  </a:moveTo>
                  <a:cubicBezTo>
                    <a:pt x="90" y="28"/>
                    <a:pt x="90" y="28"/>
                    <a:pt x="90" y="28"/>
                  </a:cubicBezTo>
                  <a:cubicBezTo>
                    <a:pt x="90" y="28"/>
                    <a:pt x="90" y="28"/>
                    <a:pt x="90" y="28"/>
                  </a:cubicBezTo>
                  <a:cubicBezTo>
                    <a:pt x="90" y="28"/>
                    <a:pt x="90" y="29"/>
                    <a:pt x="90" y="29"/>
                  </a:cubicBezTo>
                  <a:cubicBezTo>
                    <a:pt x="90" y="29"/>
                    <a:pt x="91" y="29"/>
                    <a:pt x="91" y="28"/>
                  </a:cubicBezTo>
                  <a:close/>
                  <a:moveTo>
                    <a:pt x="25" y="27"/>
                  </a:moveTo>
                  <a:cubicBezTo>
                    <a:pt x="25" y="27"/>
                    <a:pt x="25" y="27"/>
                    <a:pt x="25" y="27"/>
                  </a:cubicBezTo>
                  <a:cubicBezTo>
                    <a:pt x="25" y="27"/>
                    <a:pt x="25" y="27"/>
                    <a:pt x="25" y="27"/>
                  </a:cubicBezTo>
                  <a:cubicBezTo>
                    <a:pt x="25" y="28"/>
                    <a:pt x="25" y="28"/>
                    <a:pt x="25" y="28"/>
                  </a:cubicBezTo>
                  <a:cubicBezTo>
                    <a:pt x="25" y="28"/>
                    <a:pt x="25" y="28"/>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4"/>
                  </a:moveTo>
                  <a:cubicBezTo>
                    <a:pt x="63" y="24"/>
                    <a:pt x="63" y="24"/>
                    <a:pt x="63" y="24"/>
                  </a:cubicBezTo>
                  <a:cubicBezTo>
                    <a:pt x="63" y="24"/>
                    <a:pt x="63" y="24"/>
                    <a:pt x="63" y="24"/>
                  </a:cubicBezTo>
                  <a:cubicBezTo>
                    <a:pt x="64" y="24"/>
                    <a:pt x="64" y="24"/>
                    <a:pt x="64" y="23"/>
                  </a:cubicBezTo>
                  <a:cubicBezTo>
                    <a:pt x="64" y="23"/>
                    <a:pt x="64" y="23"/>
                    <a:pt x="63" y="24"/>
                  </a:cubicBezTo>
                  <a:close/>
                  <a:moveTo>
                    <a:pt x="61" y="23"/>
                  </a:moveTo>
                  <a:cubicBezTo>
                    <a:pt x="61" y="22"/>
                    <a:pt x="60" y="21"/>
                    <a:pt x="60" y="21"/>
                  </a:cubicBezTo>
                  <a:cubicBezTo>
                    <a:pt x="60" y="22"/>
                    <a:pt x="60" y="22"/>
                    <a:pt x="59" y="23"/>
                  </a:cubicBezTo>
                  <a:lnTo>
                    <a:pt x="61" y="23"/>
                  </a:lnTo>
                  <a:close/>
                  <a:moveTo>
                    <a:pt x="35" y="23"/>
                  </a:moveTo>
                  <a:cubicBezTo>
                    <a:pt x="35" y="23"/>
                    <a:pt x="36" y="23"/>
                    <a:pt x="36" y="23"/>
                  </a:cubicBezTo>
                  <a:cubicBezTo>
                    <a:pt x="36" y="22"/>
                    <a:pt x="36" y="22"/>
                    <a:pt x="36" y="22"/>
                  </a:cubicBezTo>
                  <a:cubicBezTo>
                    <a:pt x="36" y="22"/>
                    <a:pt x="36" y="21"/>
                    <a:pt x="36" y="21"/>
                  </a:cubicBezTo>
                  <a:cubicBezTo>
                    <a:pt x="36" y="21"/>
                    <a:pt x="35" y="21"/>
                    <a:pt x="35" y="21"/>
                  </a:cubicBezTo>
                  <a:lnTo>
                    <a:pt x="35" y="23"/>
                  </a:lnTo>
                  <a:close/>
                  <a:moveTo>
                    <a:pt x="41" y="20"/>
                  </a:moveTo>
                  <a:cubicBezTo>
                    <a:pt x="41" y="20"/>
                    <a:pt x="40" y="20"/>
                    <a:pt x="40" y="20"/>
                  </a:cubicBezTo>
                  <a:cubicBezTo>
                    <a:pt x="40" y="20"/>
                    <a:pt x="40" y="20"/>
                    <a:pt x="40" y="21"/>
                  </a:cubicBezTo>
                  <a:cubicBezTo>
                    <a:pt x="40" y="21"/>
                    <a:pt x="40" y="21"/>
                    <a:pt x="41" y="21"/>
                  </a:cubicBezTo>
                  <a:cubicBezTo>
                    <a:pt x="41" y="20"/>
                    <a:pt x="41" y="20"/>
                    <a:pt x="41" y="20"/>
                  </a:cubicBezTo>
                  <a:close/>
                  <a:moveTo>
                    <a:pt x="46" y="21"/>
                  </a:moveTo>
                  <a:lnTo>
                    <a:pt x="46" y="20"/>
                  </a:lnTo>
                  <a:lnTo>
                    <a:pt x="45" y="20"/>
                  </a:lnTo>
                  <a:cubicBezTo>
                    <a:pt x="45" y="20"/>
                    <a:pt x="45" y="20"/>
                    <a:pt x="45" y="20"/>
                  </a:cubicBezTo>
                  <a:cubicBezTo>
                    <a:pt x="45" y="20"/>
                    <a:pt x="45" y="21"/>
                    <a:pt x="45" y="21"/>
                  </a:cubicBezTo>
                  <a:lnTo>
                    <a:pt x="46" y="21"/>
                  </a:lnTo>
                  <a:close/>
                  <a:moveTo>
                    <a:pt x="42" y="19"/>
                  </a:moveTo>
                  <a:cubicBezTo>
                    <a:pt x="42" y="17"/>
                    <a:pt x="41" y="16"/>
                    <a:pt x="40" y="17"/>
                  </a:cubicBezTo>
                  <a:cubicBezTo>
                    <a:pt x="40" y="17"/>
                    <a:pt x="40" y="18"/>
                    <a:pt x="41" y="18"/>
                  </a:cubicBezTo>
                  <a:cubicBezTo>
                    <a:pt x="41" y="18"/>
                    <a:pt x="41" y="18"/>
                    <a:pt x="42" y="19"/>
                  </a:cubicBezTo>
                  <a:close/>
                  <a:moveTo>
                    <a:pt x="63" y="18"/>
                  </a:moveTo>
                  <a:cubicBezTo>
                    <a:pt x="64" y="17"/>
                    <a:pt x="65" y="17"/>
                    <a:pt x="65" y="17"/>
                  </a:cubicBezTo>
                  <a:cubicBezTo>
                    <a:pt x="66" y="17"/>
                    <a:pt x="66" y="17"/>
                    <a:pt x="67" y="18"/>
                  </a:cubicBezTo>
                  <a:lnTo>
                    <a:pt x="67" y="17"/>
                  </a:lnTo>
                  <a:cubicBezTo>
                    <a:pt x="67" y="17"/>
                    <a:pt x="68" y="16"/>
                    <a:pt x="68" y="16"/>
                  </a:cubicBezTo>
                  <a:cubicBezTo>
                    <a:pt x="67" y="16"/>
                    <a:pt x="67" y="16"/>
                    <a:pt x="66" y="16"/>
                  </a:cubicBezTo>
                  <a:cubicBezTo>
                    <a:pt x="66" y="16"/>
                    <a:pt x="66" y="16"/>
                    <a:pt x="66" y="16"/>
                  </a:cubicBezTo>
                  <a:cubicBezTo>
                    <a:pt x="66" y="15"/>
                    <a:pt x="66" y="15"/>
                    <a:pt x="66" y="15"/>
                  </a:cubicBezTo>
                  <a:cubicBezTo>
                    <a:pt x="65" y="15"/>
                    <a:pt x="65" y="15"/>
                    <a:pt x="65" y="15"/>
                  </a:cubicBezTo>
                  <a:cubicBezTo>
                    <a:pt x="65" y="15"/>
                    <a:pt x="64" y="16"/>
                    <a:pt x="64" y="16"/>
                  </a:cubicBezTo>
                  <a:cubicBezTo>
                    <a:pt x="64" y="17"/>
                    <a:pt x="64" y="17"/>
                    <a:pt x="63" y="18"/>
                  </a:cubicBezTo>
                  <a:close/>
                  <a:moveTo>
                    <a:pt x="36" y="15"/>
                  </a:moveTo>
                  <a:cubicBezTo>
                    <a:pt x="35" y="15"/>
                    <a:pt x="35" y="15"/>
                    <a:pt x="35" y="15"/>
                  </a:cubicBezTo>
                  <a:cubicBezTo>
                    <a:pt x="35" y="15"/>
                    <a:pt x="35" y="15"/>
                    <a:pt x="35" y="16"/>
                  </a:cubicBezTo>
                  <a:cubicBezTo>
                    <a:pt x="35" y="15"/>
                    <a:pt x="35" y="15"/>
                    <a:pt x="35" y="15"/>
                  </a:cubicBezTo>
                  <a:cubicBezTo>
                    <a:pt x="35" y="15"/>
                    <a:pt x="36" y="15"/>
                    <a:pt x="36" y="15"/>
                  </a:cubicBezTo>
                  <a:close/>
                  <a:moveTo>
                    <a:pt x="44" y="17"/>
                  </a:moveTo>
                  <a:cubicBezTo>
                    <a:pt x="44" y="17"/>
                    <a:pt x="44" y="17"/>
                    <a:pt x="45" y="17"/>
                  </a:cubicBezTo>
                  <a:cubicBezTo>
                    <a:pt x="45" y="17"/>
                    <a:pt x="45" y="17"/>
                    <a:pt x="45" y="16"/>
                  </a:cubicBezTo>
                  <a:cubicBezTo>
                    <a:pt x="46" y="16"/>
                    <a:pt x="46" y="16"/>
                    <a:pt x="46" y="15"/>
                  </a:cubicBezTo>
                  <a:cubicBezTo>
                    <a:pt x="46" y="15"/>
                    <a:pt x="46" y="15"/>
                    <a:pt x="45" y="14"/>
                  </a:cubicBezTo>
                  <a:cubicBezTo>
                    <a:pt x="45" y="15"/>
                    <a:pt x="45" y="15"/>
                    <a:pt x="45" y="15"/>
                  </a:cubicBezTo>
                  <a:cubicBezTo>
                    <a:pt x="45" y="15"/>
                    <a:pt x="45" y="16"/>
                    <a:pt x="45" y="16"/>
                  </a:cubicBezTo>
                  <a:cubicBezTo>
                    <a:pt x="44" y="16"/>
                    <a:pt x="44" y="16"/>
                    <a:pt x="44" y="16"/>
                  </a:cubicBezTo>
                  <a:cubicBezTo>
                    <a:pt x="44" y="16"/>
                    <a:pt x="44" y="16"/>
                    <a:pt x="44" y="17"/>
                  </a:cubicBezTo>
                  <a:close/>
                  <a:moveTo>
                    <a:pt x="109" y="14"/>
                  </a:moveTo>
                  <a:cubicBezTo>
                    <a:pt x="109" y="15"/>
                    <a:pt x="109" y="15"/>
                    <a:pt x="109" y="15"/>
                  </a:cubicBezTo>
                  <a:cubicBezTo>
                    <a:pt x="109" y="15"/>
                    <a:pt x="109" y="15"/>
                    <a:pt x="110" y="15"/>
                  </a:cubicBezTo>
                  <a:cubicBezTo>
                    <a:pt x="110" y="15"/>
                    <a:pt x="110" y="14"/>
                    <a:pt x="110" y="14"/>
                  </a:cubicBezTo>
                  <a:cubicBezTo>
                    <a:pt x="110" y="14"/>
                    <a:pt x="110" y="14"/>
                    <a:pt x="109" y="14"/>
                  </a:cubicBezTo>
                  <a:close/>
                  <a:moveTo>
                    <a:pt x="67" y="16"/>
                  </a:moveTo>
                  <a:cubicBezTo>
                    <a:pt x="68" y="16"/>
                    <a:pt x="68" y="16"/>
                    <a:pt x="68" y="16"/>
                  </a:cubicBezTo>
                  <a:cubicBezTo>
                    <a:pt x="68" y="15"/>
                    <a:pt x="68" y="15"/>
                    <a:pt x="68" y="15"/>
                  </a:cubicBezTo>
                  <a:cubicBezTo>
                    <a:pt x="68" y="15"/>
                    <a:pt x="68" y="14"/>
                    <a:pt x="68" y="14"/>
                  </a:cubicBezTo>
                  <a:cubicBezTo>
                    <a:pt x="68" y="14"/>
                    <a:pt x="68" y="14"/>
                    <a:pt x="67" y="14"/>
                  </a:cubicBezTo>
                  <a:lnTo>
                    <a:pt x="67" y="16"/>
                  </a:lnTo>
                  <a:close/>
                  <a:moveTo>
                    <a:pt x="69" y="14"/>
                  </a:moveTo>
                  <a:cubicBezTo>
                    <a:pt x="70" y="14"/>
                    <a:pt x="70" y="14"/>
                    <a:pt x="70" y="14"/>
                  </a:cubicBezTo>
                  <a:cubicBezTo>
                    <a:pt x="71" y="14"/>
                    <a:pt x="71" y="14"/>
                    <a:pt x="71" y="13"/>
                  </a:cubicBezTo>
                  <a:lnTo>
                    <a:pt x="70" y="13"/>
                  </a:lnTo>
                  <a:cubicBezTo>
                    <a:pt x="70" y="13"/>
                    <a:pt x="70" y="13"/>
                    <a:pt x="69" y="14"/>
                  </a:cubicBezTo>
                  <a:cubicBezTo>
                    <a:pt x="69" y="14"/>
                    <a:pt x="69" y="14"/>
                    <a:pt x="69" y="14"/>
                  </a:cubicBezTo>
                  <a:close/>
                  <a:moveTo>
                    <a:pt x="67" y="13"/>
                  </a:moveTo>
                  <a:cubicBezTo>
                    <a:pt x="67" y="13"/>
                    <a:pt x="67" y="13"/>
                    <a:pt x="66" y="13"/>
                  </a:cubicBezTo>
                  <a:cubicBezTo>
                    <a:pt x="66" y="13"/>
                    <a:pt x="66" y="13"/>
                    <a:pt x="66" y="14"/>
                  </a:cubicBezTo>
                  <a:cubicBezTo>
                    <a:pt x="66" y="14"/>
                    <a:pt x="67" y="14"/>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2"/>
                  </a:cubicBezTo>
                  <a:cubicBezTo>
                    <a:pt x="99" y="12"/>
                    <a:pt x="99" y="11"/>
                    <a:pt x="99" y="11"/>
                  </a:cubicBezTo>
                  <a:cubicBezTo>
                    <a:pt x="99" y="11"/>
                    <a:pt x="99" y="11"/>
                    <a:pt x="98" y="11"/>
                  </a:cubicBezTo>
                  <a:close/>
                  <a:moveTo>
                    <a:pt x="63" y="14"/>
                  </a:moveTo>
                  <a:cubicBezTo>
                    <a:pt x="63" y="14"/>
                    <a:pt x="63" y="13"/>
                    <a:pt x="63" y="13"/>
                  </a:cubicBezTo>
                  <a:cubicBezTo>
                    <a:pt x="64" y="13"/>
                    <a:pt x="64" y="13"/>
                    <a:pt x="64" y="13"/>
                  </a:cubicBezTo>
                  <a:cubicBezTo>
                    <a:pt x="64" y="13"/>
                    <a:pt x="65" y="13"/>
                    <a:pt x="65" y="13"/>
                  </a:cubicBezTo>
                  <a:cubicBezTo>
                    <a:pt x="65" y="13"/>
                    <a:pt x="65" y="12"/>
                    <a:pt x="65" y="12"/>
                  </a:cubicBezTo>
                  <a:cubicBezTo>
                    <a:pt x="64" y="12"/>
                    <a:pt x="63" y="12"/>
                    <a:pt x="63" y="12"/>
                  </a:cubicBezTo>
                  <a:cubicBezTo>
                    <a:pt x="63" y="11"/>
                    <a:pt x="62" y="12"/>
                    <a:pt x="61" y="12"/>
                  </a:cubicBezTo>
                  <a:cubicBezTo>
                    <a:pt x="61" y="11"/>
                    <a:pt x="61" y="11"/>
                    <a:pt x="60" y="11"/>
                  </a:cubicBezTo>
                  <a:cubicBezTo>
                    <a:pt x="61" y="11"/>
                    <a:pt x="61" y="12"/>
                    <a:pt x="61" y="13"/>
                  </a:cubicBezTo>
                  <a:cubicBezTo>
                    <a:pt x="61" y="14"/>
                    <a:pt x="62" y="14"/>
                    <a:pt x="63" y="14"/>
                  </a:cubicBezTo>
                  <a:close/>
                  <a:moveTo>
                    <a:pt x="67" y="10"/>
                  </a:moveTo>
                  <a:cubicBezTo>
                    <a:pt x="67" y="10"/>
                    <a:pt x="67" y="11"/>
                    <a:pt x="67" y="11"/>
                  </a:cubicBezTo>
                  <a:cubicBezTo>
                    <a:pt x="66" y="11"/>
                    <a:pt x="66" y="11"/>
                    <a:pt x="66" y="11"/>
                  </a:cubicBezTo>
                  <a:cubicBezTo>
                    <a:pt x="67" y="11"/>
                    <a:pt x="67" y="11"/>
                    <a:pt x="67" y="11"/>
                  </a:cubicBezTo>
                  <a:cubicBezTo>
                    <a:pt x="67" y="11"/>
                    <a:pt x="67" y="11"/>
                    <a:pt x="67" y="10"/>
                  </a:cubicBezTo>
                  <a:close/>
                  <a:moveTo>
                    <a:pt x="97" y="11"/>
                  </a:moveTo>
                  <a:cubicBezTo>
                    <a:pt x="97" y="11"/>
                    <a:pt x="97" y="10"/>
                    <a:pt x="97" y="10"/>
                  </a:cubicBezTo>
                  <a:cubicBezTo>
                    <a:pt x="97" y="9"/>
                    <a:pt x="97" y="9"/>
                    <a:pt x="96" y="9"/>
                  </a:cubicBezTo>
                  <a:cubicBezTo>
                    <a:pt x="95" y="9"/>
                    <a:pt x="96" y="10"/>
                    <a:pt x="97" y="11"/>
                  </a:cubicBezTo>
                  <a:close/>
                  <a:moveTo>
                    <a:pt x="77" y="7"/>
                  </a:moveTo>
                  <a:cubicBezTo>
                    <a:pt x="77" y="7"/>
                    <a:pt x="77" y="7"/>
                    <a:pt x="77" y="7"/>
                  </a:cubicBezTo>
                  <a:cubicBezTo>
                    <a:pt x="76" y="8"/>
                    <a:pt x="76" y="8"/>
                    <a:pt x="77" y="8"/>
                  </a:cubicBezTo>
                  <a:cubicBezTo>
                    <a:pt x="77" y="8"/>
                    <a:pt x="77" y="8"/>
                    <a:pt x="77" y="8"/>
                  </a:cubicBezTo>
                  <a:cubicBezTo>
                    <a:pt x="77" y="8"/>
                    <a:pt x="77" y="8"/>
                    <a:pt x="77" y="7"/>
                  </a:cubicBezTo>
                  <a:close/>
                  <a:moveTo>
                    <a:pt x="63" y="6"/>
                  </a:moveTo>
                  <a:cubicBezTo>
                    <a:pt x="63" y="6"/>
                    <a:pt x="63" y="6"/>
                    <a:pt x="62" y="6"/>
                  </a:cubicBezTo>
                  <a:cubicBezTo>
                    <a:pt x="62" y="6"/>
                    <a:pt x="62" y="6"/>
                    <a:pt x="62" y="6"/>
                  </a:cubicBezTo>
                  <a:cubicBezTo>
                    <a:pt x="62" y="6"/>
                    <a:pt x="62" y="6"/>
                    <a:pt x="63" y="6"/>
                  </a:cubicBezTo>
                  <a:cubicBezTo>
                    <a:pt x="63" y="6"/>
                    <a:pt x="63" y="6"/>
                    <a:pt x="63" y="6"/>
                  </a:cubicBezTo>
                  <a:close/>
                  <a:moveTo>
                    <a:pt x="59" y="5"/>
                  </a:moveTo>
                  <a:cubicBezTo>
                    <a:pt x="59" y="5"/>
                    <a:pt x="59" y="5"/>
                    <a:pt x="59" y="5"/>
                  </a:cubicBezTo>
                  <a:cubicBezTo>
                    <a:pt x="59" y="5"/>
                    <a:pt x="59" y="5"/>
                    <a:pt x="59" y="5"/>
                  </a:cubicBezTo>
                  <a:cubicBezTo>
                    <a:pt x="59" y="5"/>
                    <a:pt x="59" y="5"/>
                    <a:pt x="59" y="5"/>
                  </a:cubicBezTo>
                  <a:cubicBezTo>
                    <a:pt x="59" y="5"/>
                    <a:pt x="59" y="5"/>
                    <a:pt x="59" y="5"/>
                  </a:cubicBezTo>
                  <a:close/>
                  <a:moveTo>
                    <a:pt x="41" y="6"/>
                  </a:moveTo>
                  <a:lnTo>
                    <a:pt x="42" y="6"/>
                  </a:lnTo>
                  <a:cubicBezTo>
                    <a:pt x="42" y="6"/>
                    <a:pt x="42" y="6"/>
                    <a:pt x="42" y="6"/>
                  </a:cubicBezTo>
                  <a:cubicBezTo>
                    <a:pt x="42" y="6"/>
                    <a:pt x="42" y="5"/>
                    <a:pt x="42" y="5"/>
                  </a:cubicBezTo>
                  <a:cubicBezTo>
                    <a:pt x="42" y="5"/>
                    <a:pt x="42" y="5"/>
                    <a:pt x="42" y="5"/>
                  </a:cubicBezTo>
                  <a:cubicBezTo>
                    <a:pt x="42" y="5"/>
                    <a:pt x="41" y="5"/>
                    <a:pt x="41" y="5"/>
                  </a:cubicBezTo>
                  <a:lnTo>
                    <a:pt x="41" y="6"/>
                  </a:lnTo>
                  <a:close/>
                  <a:moveTo>
                    <a:pt x="65" y="6"/>
                  </a:moveTo>
                  <a:cubicBezTo>
                    <a:pt x="65" y="6"/>
                    <a:pt x="66" y="6"/>
                    <a:pt x="66" y="5"/>
                  </a:cubicBezTo>
                  <a:cubicBezTo>
                    <a:pt x="66" y="5"/>
                    <a:pt x="66" y="4"/>
                    <a:pt x="66" y="4"/>
                  </a:cubicBezTo>
                  <a:cubicBezTo>
                    <a:pt x="65" y="4"/>
                    <a:pt x="64" y="4"/>
                    <a:pt x="65" y="6"/>
                  </a:cubicBezTo>
                  <a:close/>
                  <a:moveTo>
                    <a:pt x="80" y="3"/>
                  </a:moveTo>
                  <a:cubicBezTo>
                    <a:pt x="80" y="3"/>
                    <a:pt x="79" y="3"/>
                    <a:pt x="79" y="3"/>
                  </a:cubicBezTo>
                  <a:cubicBezTo>
                    <a:pt x="79" y="3"/>
                    <a:pt x="78" y="3"/>
                    <a:pt x="78" y="4"/>
                  </a:cubicBezTo>
                  <a:cubicBezTo>
                    <a:pt x="79" y="4"/>
                    <a:pt x="79" y="4"/>
                    <a:pt x="79" y="4"/>
                  </a:cubicBezTo>
                  <a:cubicBezTo>
                    <a:pt x="80" y="4"/>
                    <a:pt x="80" y="4"/>
                    <a:pt x="80" y="3"/>
                  </a:cubicBezTo>
                  <a:close/>
                  <a:moveTo>
                    <a:pt x="107" y="12"/>
                  </a:moveTo>
                  <a:cubicBezTo>
                    <a:pt x="107" y="12"/>
                    <a:pt x="107"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7"/>
                    <a:pt x="111" y="97"/>
                  </a:cubicBezTo>
                  <a:cubicBezTo>
                    <a:pt x="111" y="97"/>
                    <a:pt x="111" y="97"/>
                    <a:pt x="111" y="98"/>
                  </a:cubicBezTo>
                  <a:cubicBezTo>
                    <a:pt x="110" y="98"/>
                    <a:pt x="110" y="98"/>
                    <a:pt x="110" y="98"/>
                  </a:cubicBezTo>
                  <a:lnTo>
                    <a:pt x="76" y="98"/>
                  </a:lnTo>
                  <a:cubicBezTo>
                    <a:pt x="76" y="95"/>
                    <a:pt x="76" y="91"/>
                    <a:pt x="76" y="87"/>
                  </a:cubicBezTo>
                  <a:cubicBezTo>
                    <a:pt x="76" y="83"/>
                    <a:pt x="76" y="79"/>
                    <a:pt x="76" y="75"/>
                  </a:cubicBezTo>
                  <a:cubicBezTo>
                    <a:pt x="76" y="71"/>
                    <a:pt x="76" y="67"/>
                    <a:pt x="76" y="62"/>
                  </a:cubicBezTo>
                  <a:cubicBezTo>
                    <a:pt x="76" y="58"/>
                    <a:pt x="76" y="54"/>
                    <a:pt x="76" y="51"/>
                  </a:cubicBezTo>
                  <a:cubicBezTo>
                    <a:pt x="76" y="49"/>
                    <a:pt x="76" y="47"/>
                    <a:pt x="76" y="45"/>
                  </a:cubicBezTo>
                  <a:cubicBezTo>
                    <a:pt x="75" y="44"/>
                    <a:pt x="75" y="42"/>
                    <a:pt x="74" y="41"/>
                  </a:cubicBezTo>
                  <a:cubicBezTo>
                    <a:pt x="73" y="39"/>
                    <a:pt x="72" y="38"/>
                    <a:pt x="71" y="37"/>
                  </a:cubicBezTo>
                  <a:cubicBezTo>
                    <a:pt x="70" y="37"/>
                    <a:pt x="68" y="36"/>
                    <a:pt x="65" y="36"/>
                  </a:cubicBezTo>
                  <a:cubicBezTo>
                    <a:pt x="63" y="37"/>
                    <a:pt x="62" y="37"/>
                    <a:pt x="61" y="38"/>
                  </a:cubicBezTo>
                  <a:cubicBezTo>
                    <a:pt x="59" y="39"/>
                    <a:pt x="58" y="40"/>
                    <a:pt x="58" y="42"/>
                  </a:cubicBezTo>
                  <a:cubicBezTo>
                    <a:pt x="57" y="43"/>
                    <a:pt x="57" y="45"/>
                    <a:pt x="57" y="47"/>
                  </a:cubicBezTo>
                  <a:cubicBezTo>
                    <a:pt x="56" y="49"/>
                    <a:pt x="56" y="51"/>
                    <a:pt x="56" y="53"/>
                  </a:cubicBezTo>
                  <a:cubicBezTo>
                    <a:pt x="56" y="61"/>
                    <a:pt x="56" y="70"/>
                    <a:pt x="56" y="80"/>
                  </a:cubicBezTo>
                  <a:cubicBezTo>
                    <a:pt x="56" y="91"/>
                    <a:pt x="56" y="101"/>
                    <a:pt x="56" y="112"/>
                  </a:cubicBezTo>
                  <a:cubicBezTo>
                    <a:pt x="56" y="123"/>
                    <a:pt x="56" y="133"/>
                    <a:pt x="56" y="143"/>
                  </a:cubicBezTo>
                  <a:cubicBezTo>
                    <a:pt x="55" y="153"/>
                    <a:pt x="56" y="162"/>
                    <a:pt x="56" y="170"/>
                  </a:cubicBezTo>
                  <a:cubicBezTo>
                    <a:pt x="56" y="171"/>
                    <a:pt x="56" y="172"/>
                    <a:pt x="56" y="173"/>
                  </a:cubicBezTo>
                  <a:cubicBezTo>
                    <a:pt x="57" y="174"/>
                    <a:pt x="57" y="175"/>
                    <a:pt x="57" y="177"/>
                  </a:cubicBezTo>
                  <a:cubicBezTo>
                    <a:pt x="57" y="178"/>
                    <a:pt x="57" y="179"/>
                    <a:pt x="58" y="180"/>
                  </a:cubicBezTo>
                  <a:cubicBezTo>
                    <a:pt x="58" y="181"/>
                    <a:pt x="58" y="182"/>
                    <a:pt x="58" y="182"/>
                  </a:cubicBezTo>
                  <a:cubicBezTo>
                    <a:pt x="59" y="184"/>
                    <a:pt x="60" y="185"/>
                    <a:pt x="62" y="185"/>
                  </a:cubicBezTo>
                  <a:cubicBezTo>
                    <a:pt x="64" y="186"/>
                    <a:pt x="65" y="186"/>
                    <a:pt x="67" y="186"/>
                  </a:cubicBezTo>
                  <a:cubicBezTo>
                    <a:pt x="69" y="186"/>
                    <a:pt x="70" y="185"/>
                    <a:pt x="72" y="184"/>
                  </a:cubicBezTo>
                  <a:cubicBezTo>
                    <a:pt x="73" y="183"/>
                    <a:pt x="74" y="182"/>
                    <a:pt x="75" y="181"/>
                  </a:cubicBezTo>
                  <a:cubicBezTo>
                    <a:pt x="75" y="180"/>
                    <a:pt x="75" y="178"/>
                    <a:pt x="76" y="176"/>
                  </a:cubicBezTo>
                  <a:cubicBezTo>
                    <a:pt x="76" y="174"/>
                    <a:pt x="76" y="172"/>
                    <a:pt x="76" y="170"/>
                  </a:cubicBezTo>
                  <a:cubicBezTo>
                    <a:pt x="76" y="167"/>
                    <a:pt x="76" y="164"/>
                    <a:pt x="76" y="161"/>
                  </a:cubicBezTo>
                  <a:cubicBezTo>
                    <a:pt x="76" y="158"/>
                    <a:pt x="76" y="155"/>
                    <a:pt x="76" y="151"/>
                  </a:cubicBezTo>
                  <a:cubicBezTo>
                    <a:pt x="76" y="148"/>
                    <a:pt x="76" y="145"/>
                    <a:pt x="76" y="142"/>
                  </a:cubicBezTo>
                  <a:cubicBezTo>
                    <a:pt x="76" y="139"/>
                    <a:pt x="76" y="136"/>
                    <a:pt x="76" y="133"/>
                  </a:cubicBezTo>
                  <a:lnTo>
                    <a:pt x="131" y="133"/>
                  </a:lnTo>
                  <a:lnTo>
                    <a:pt x="131" y="145"/>
                  </a:lnTo>
                  <a:cubicBezTo>
                    <a:pt x="131" y="149"/>
                    <a:pt x="131" y="153"/>
                    <a:pt x="131" y="157"/>
                  </a:cubicBezTo>
                  <a:cubicBezTo>
                    <a:pt x="131" y="161"/>
                    <a:pt x="131" y="165"/>
                    <a:pt x="130" y="169"/>
                  </a:cubicBezTo>
                  <a:cubicBezTo>
                    <a:pt x="130" y="173"/>
                    <a:pt x="130" y="177"/>
                    <a:pt x="129" y="180"/>
                  </a:cubicBezTo>
                  <a:cubicBezTo>
                    <a:pt x="128" y="183"/>
                    <a:pt x="128" y="185"/>
                    <a:pt x="127" y="187"/>
                  </a:cubicBezTo>
                  <a:cubicBezTo>
                    <a:pt x="126" y="190"/>
                    <a:pt x="125" y="192"/>
                    <a:pt x="124" y="194"/>
                  </a:cubicBezTo>
                  <a:cubicBezTo>
                    <a:pt x="124" y="194"/>
                    <a:pt x="124" y="194"/>
                    <a:pt x="124" y="195"/>
                  </a:cubicBezTo>
                  <a:cubicBezTo>
                    <a:pt x="123" y="195"/>
                    <a:pt x="123" y="196"/>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6" y="204"/>
                  </a:cubicBezTo>
                  <a:cubicBezTo>
                    <a:pt x="115" y="205"/>
                    <a:pt x="114" y="206"/>
                    <a:pt x="113" y="207"/>
                  </a:cubicBezTo>
                  <a:cubicBezTo>
                    <a:pt x="112" y="207"/>
                    <a:pt x="112" y="207"/>
                    <a:pt x="112" y="207"/>
                  </a:cubicBezTo>
                  <a:cubicBezTo>
                    <a:pt x="111" y="207"/>
                    <a:pt x="111" y="206"/>
                    <a:pt x="110" y="207"/>
                  </a:cubicBezTo>
                  <a:cubicBezTo>
                    <a:pt x="110" y="207"/>
                    <a:pt x="110" y="208"/>
                    <a:pt x="110" y="209"/>
                  </a:cubicBezTo>
                  <a:cubicBezTo>
                    <a:pt x="109" y="209"/>
                    <a:pt x="109" y="210"/>
                    <a:pt x="108" y="211"/>
                  </a:cubicBezTo>
                  <a:cubicBezTo>
                    <a:pt x="108" y="211"/>
                    <a:pt x="107" y="211"/>
                    <a:pt x="107" y="211"/>
                  </a:cubicBezTo>
                  <a:cubicBezTo>
                    <a:pt x="107" y="211"/>
                    <a:pt x="106" y="211"/>
                    <a:pt x="106" y="211"/>
                  </a:cubicBezTo>
                  <a:cubicBezTo>
                    <a:pt x="106" y="210"/>
                    <a:pt x="106" y="210"/>
                    <a:pt x="105" y="210"/>
                  </a:cubicBezTo>
                  <a:cubicBezTo>
                    <a:pt x="105" y="210"/>
                    <a:pt x="105" y="210"/>
                    <a:pt x="104" y="210"/>
                  </a:cubicBezTo>
                  <a:cubicBezTo>
                    <a:pt x="104" y="210"/>
                    <a:pt x="104" y="210"/>
                    <a:pt x="104" y="211"/>
                  </a:cubicBezTo>
                  <a:cubicBezTo>
                    <a:pt x="104" y="212"/>
                    <a:pt x="104" y="212"/>
                    <a:pt x="105" y="212"/>
                  </a:cubicBezTo>
                  <a:cubicBezTo>
                    <a:pt x="104" y="212"/>
                    <a:pt x="103" y="213"/>
                    <a:pt x="103" y="213"/>
                  </a:cubicBezTo>
                  <a:cubicBezTo>
                    <a:pt x="102" y="214"/>
                    <a:pt x="102" y="214"/>
                    <a:pt x="101" y="215"/>
                  </a:cubicBezTo>
                  <a:cubicBezTo>
                    <a:pt x="100" y="214"/>
                    <a:pt x="100" y="214"/>
                    <a:pt x="100" y="214"/>
                  </a:cubicBezTo>
                  <a:cubicBezTo>
                    <a:pt x="99" y="214"/>
                    <a:pt x="99" y="214"/>
                    <a:pt x="98" y="214"/>
                  </a:cubicBezTo>
                  <a:cubicBezTo>
                    <a:pt x="97" y="215"/>
                    <a:pt x="98" y="215"/>
                    <a:pt x="98" y="215"/>
                  </a:cubicBezTo>
                  <a:cubicBezTo>
                    <a:pt x="98" y="215"/>
                    <a:pt x="99" y="215"/>
                    <a:pt x="99" y="215"/>
                  </a:cubicBezTo>
                  <a:cubicBezTo>
                    <a:pt x="98" y="216"/>
                    <a:pt x="97" y="217"/>
                    <a:pt x="96" y="217"/>
                  </a:cubicBezTo>
                  <a:cubicBezTo>
                    <a:pt x="95" y="217"/>
                    <a:pt x="94" y="218"/>
                    <a:pt x="93" y="218"/>
                  </a:cubicBezTo>
                  <a:cubicBezTo>
                    <a:pt x="93" y="218"/>
                    <a:pt x="93" y="217"/>
                    <a:pt x="93" y="217"/>
                  </a:cubicBezTo>
                  <a:cubicBezTo>
                    <a:pt x="93" y="217"/>
                    <a:pt x="94" y="217"/>
                    <a:pt x="94" y="217"/>
                  </a:cubicBezTo>
                  <a:cubicBezTo>
                    <a:pt x="94" y="217"/>
                    <a:pt x="95" y="217"/>
                    <a:pt x="95" y="217"/>
                  </a:cubicBezTo>
                  <a:cubicBezTo>
                    <a:pt x="95" y="217"/>
                    <a:pt x="96" y="217"/>
                    <a:pt x="96" y="216"/>
                  </a:cubicBezTo>
                  <a:cubicBezTo>
                    <a:pt x="96" y="215"/>
                    <a:pt x="95" y="214"/>
                    <a:pt x="94" y="214"/>
                  </a:cubicBezTo>
                  <a:cubicBezTo>
                    <a:pt x="94" y="213"/>
                    <a:pt x="94" y="213"/>
                    <a:pt x="94" y="213"/>
                  </a:cubicBezTo>
                  <a:cubicBezTo>
                    <a:pt x="94" y="213"/>
                    <a:pt x="94" y="212"/>
                    <a:pt x="94" y="211"/>
                  </a:cubicBezTo>
                  <a:cubicBezTo>
                    <a:pt x="93" y="212"/>
                    <a:pt x="93" y="212"/>
                    <a:pt x="92" y="212"/>
                  </a:cubicBezTo>
                  <a:cubicBezTo>
                    <a:pt x="91" y="212"/>
                    <a:pt x="90" y="212"/>
                    <a:pt x="89" y="212"/>
                  </a:cubicBezTo>
                  <a:cubicBezTo>
                    <a:pt x="88" y="212"/>
                    <a:pt x="87" y="212"/>
                    <a:pt x="87" y="212"/>
                  </a:cubicBezTo>
                  <a:cubicBezTo>
                    <a:pt x="86" y="213"/>
                    <a:pt x="85" y="213"/>
                    <a:pt x="85" y="214"/>
                  </a:cubicBezTo>
                  <a:cubicBezTo>
                    <a:pt x="85" y="214"/>
                    <a:pt x="86" y="215"/>
                    <a:pt x="87" y="215"/>
                  </a:cubicBezTo>
                  <a:cubicBezTo>
                    <a:pt x="88" y="214"/>
                    <a:pt x="89" y="214"/>
                    <a:pt x="90" y="214"/>
                  </a:cubicBezTo>
                  <a:cubicBezTo>
                    <a:pt x="91" y="214"/>
                    <a:pt x="92" y="214"/>
                    <a:pt x="92" y="214"/>
                  </a:cubicBezTo>
                  <a:cubicBezTo>
                    <a:pt x="93" y="214"/>
                    <a:pt x="94" y="214"/>
                    <a:pt x="94" y="215"/>
                  </a:cubicBezTo>
                  <a:lnTo>
                    <a:pt x="90" y="216"/>
                  </a:lnTo>
                  <a:cubicBezTo>
                    <a:pt x="90" y="216"/>
                    <a:pt x="89" y="216"/>
                    <a:pt x="89" y="217"/>
                  </a:cubicBezTo>
                  <a:cubicBezTo>
                    <a:pt x="89" y="218"/>
                    <a:pt x="88" y="218"/>
                    <a:pt x="87" y="218"/>
                  </a:cubicBezTo>
                  <a:lnTo>
                    <a:pt x="87" y="216"/>
                  </a:lnTo>
                  <a:cubicBezTo>
                    <a:pt x="87" y="217"/>
                    <a:pt x="86" y="217"/>
                    <a:pt x="85" y="217"/>
                  </a:cubicBezTo>
                  <a:cubicBezTo>
                    <a:pt x="85" y="218"/>
                    <a:pt x="84" y="218"/>
                    <a:pt x="84" y="219"/>
                  </a:cubicBezTo>
                  <a:cubicBezTo>
                    <a:pt x="83" y="219"/>
                    <a:pt x="83" y="219"/>
                    <a:pt x="82" y="219"/>
                  </a:cubicBezTo>
                  <a:cubicBezTo>
                    <a:pt x="81" y="219"/>
                    <a:pt x="81" y="219"/>
                    <a:pt x="80" y="219"/>
                  </a:cubicBezTo>
                  <a:cubicBezTo>
                    <a:pt x="79" y="219"/>
                    <a:pt x="79" y="220"/>
                    <a:pt x="78" y="220"/>
                  </a:cubicBezTo>
                  <a:cubicBezTo>
                    <a:pt x="78" y="221"/>
                    <a:pt x="77" y="221"/>
                    <a:pt x="77" y="222"/>
                  </a:cubicBezTo>
                  <a:lnTo>
                    <a:pt x="61" y="222"/>
                  </a:lnTo>
                  <a:cubicBezTo>
                    <a:pt x="60" y="221"/>
                    <a:pt x="59" y="221"/>
                    <a:pt x="59" y="221"/>
                  </a:cubicBezTo>
                  <a:cubicBezTo>
                    <a:pt x="58" y="221"/>
                    <a:pt x="58" y="220"/>
                    <a:pt x="58" y="219"/>
                  </a:cubicBezTo>
                  <a:cubicBezTo>
                    <a:pt x="57" y="219"/>
                    <a:pt x="57" y="219"/>
                    <a:pt x="57" y="220"/>
                  </a:cubicBezTo>
                  <a:cubicBezTo>
                    <a:pt x="57" y="220"/>
                    <a:pt x="57" y="220"/>
                    <a:pt x="57" y="220"/>
                  </a:cubicBezTo>
                  <a:cubicBezTo>
                    <a:pt x="57" y="220"/>
                    <a:pt x="57" y="221"/>
                    <a:pt x="57" y="221"/>
                  </a:cubicBezTo>
                  <a:cubicBezTo>
                    <a:pt x="57" y="221"/>
                    <a:pt x="57" y="221"/>
                    <a:pt x="56" y="221"/>
                  </a:cubicBezTo>
                  <a:cubicBezTo>
                    <a:pt x="55" y="221"/>
                    <a:pt x="55" y="221"/>
                    <a:pt x="55" y="221"/>
                  </a:cubicBezTo>
                  <a:cubicBezTo>
                    <a:pt x="55" y="221"/>
                    <a:pt x="56" y="221"/>
                    <a:pt x="56" y="220"/>
                  </a:cubicBezTo>
                  <a:cubicBezTo>
                    <a:pt x="56" y="220"/>
                    <a:pt x="56" y="220"/>
                    <a:pt x="56" y="220"/>
                  </a:cubicBezTo>
                  <a:cubicBezTo>
                    <a:pt x="56" y="219"/>
                    <a:pt x="56" y="219"/>
                    <a:pt x="57" y="219"/>
                  </a:cubicBezTo>
                  <a:cubicBezTo>
                    <a:pt x="57" y="219"/>
                    <a:pt x="57" y="218"/>
                    <a:pt x="58" y="218"/>
                  </a:cubicBezTo>
                  <a:cubicBezTo>
                    <a:pt x="58" y="218"/>
                    <a:pt x="59" y="217"/>
                    <a:pt x="59" y="217"/>
                  </a:cubicBezTo>
                  <a:cubicBezTo>
                    <a:pt x="60" y="217"/>
                    <a:pt x="60" y="218"/>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1" y="216"/>
                    <a:pt x="71" y="216"/>
                    <a:pt x="72" y="216"/>
                  </a:cubicBezTo>
                  <a:cubicBezTo>
                    <a:pt x="72" y="217"/>
                    <a:pt x="73" y="217"/>
                    <a:pt x="74" y="217"/>
                  </a:cubicBezTo>
                  <a:cubicBezTo>
                    <a:pt x="74" y="217"/>
                    <a:pt x="74" y="216"/>
                    <a:pt x="75" y="216"/>
                  </a:cubicBezTo>
                  <a:cubicBezTo>
                    <a:pt x="75" y="216"/>
                    <a:pt x="75" y="216"/>
                    <a:pt x="76" y="216"/>
                  </a:cubicBezTo>
                  <a:cubicBezTo>
                    <a:pt x="77" y="216"/>
                    <a:pt x="77" y="216"/>
                    <a:pt x="78" y="216"/>
                  </a:cubicBezTo>
                  <a:cubicBezTo>
                    <a:pt x="78" y="216"/>
                    <a:pt x="78" y="216"/>
                    <a:pt x="78" y="215"/>
                  </a:cubicBezTo>
                  <a:cubicBezTo>
                    <a:pt x="78" y="215"/>
                    <a:pt x="78" y="214"/>
                    <a:pt x="78" y="214"/>
                  </a:cubicBezTo>
                  <a:cubicBezTo>
                    <a:pt x="77" y="214"/>
                    <a:pt x="77" y="214"/>
                    <a:pt x="76" y="214"/>
                  </a:cubicBezTo>
                  <a:cubicBezTo>
                    <a:pt x="76" y="214"/>
                    <a:pt x="75" y="214"/>
                    <a:pt x="75" y="214"/>
                  </a:cubicBezTo>
                  <a:cubicBezTo>
                    <a:pt x="75" y="214"/>
                    <a:pt x="74" y="214"/>
                    <a:pt x="74" y="214"/>
                  </a:cubicBezTo>
                  <a:cubicBezTo>
                    <a:pt x="74" y="214"/>
                    <a:pt x="73" y="213"/>
                    <a:pt x="73" y="213"/>
                  </a:cubicBezTo>
                  <a:cubicBezTo>
                    <a:pt x="73" y="212"/>
                    <a:pt x="73" y="211"/>
                    <a:pt x="72" y="211"/>
                  </a:cubicBezTo>
                  <a:cubicBezTo>
                    <a:pt x="72" y="211"/>
                    <a:pt x="71" y="211"/>
                    <a:pt x="71" y="212"/>
                  </a:cubicBezTo>
                  <a:cubicBezTo>
                    <a:pt x="71" y="212"/>
                    <a:pt x="71" y="213"/>
                    <a:pt x="72" y="213"/>
                  </a:cubicBezTo>
                  <a:cubicBezTo>
                    <a:pt x="72" y="213"/>
                    <a:pt x="72" y="214"/>
                    <a:pt x="72" y="214"/>
                  </a:cubicBezTo>
                  <a:cubicBezTo>
                    <a:pt x="72" y="214"/>
                    <a:pt x="72" y="214"/>
                    <a:pt x="72" y="214"/>
                  </a:cubicBezTo>
                  <a:cubicBezTo>
                    <a:pt x="71" y="214"/>
                    <a:pt x="70" y="213"/>
                    <a:pt x="70" y="212"/>
                  </a:cubicBezTo>
                  <a:cubicBezTo>
                    <a:pt x="69" y="212"/>
                    <a:pt x="69" y="211"/>
                    <a:pt x="67" y="211"/>
                  </a:cubicBezTo>
                  <a:cubicBezTo>
                    <a:pt x="67" y="211"/>
                    <a:pt x="67" y="211"/>
                    <a:pt x="67" y="212"/>
                  </a:cubicBezTo>
                  <a:cubicBezTo>
                    <a:pt x="67" y="212"/>
                    <a:pt x="67" y="212"/>
                    <a:pt x="67" y="213"/>
                  </a:cubicBezTo>
                  <a:cubicBezTo>
                    <a:pt x="67" y="213"/>
                    <a:pt x="67" y="213"/>
                    <a:pt x="67" y="213"/>
                  </a:cubicBezTo>
                  <a:cubicBezTo>
                    <a:pt x="67" y="213"/>
                    <a:pt x="66" y="213"/>
                    <a:pt x="66" y="213"/>
                  </a:cubicBezTo>
                  <a:cubicBezTo>
                    <a:pt x="66" y="213"/>
                    <a:pt x="66" y="212"/>
                    <a:pt x="65" y="212"/>
                  </a:cubicBezTo>
                  <a:cubicBezTo>
                    <a:pt x="65" y="212"/>
                    <a:pt x="65" y="212"/>
                    <a:pt x="65" y="212"/>
                  </a:cubicBezTo>
                  <a:cubicBezTo>
                    <a:pt x="64" y="213"/>
                    <a:pt x="64" y="213"/>
                    <a:pt x="63" y="213"/>
                  </a:cubicBezTo>
                  <a:cubicBezTo>
                    <a:pt x="62" y="213"/>
                    <a:pt x="61" y="213"/>
                    <a:pt x="60" y="213"/>
                  </a:cubicBezTo>
                  <a:cubicBezTo>
                    <a:pt x="60" y="213"/>
                    <a:pt x="60" y="212"/>
                    <a:pt x="59" y="212"/>
                  </a:cubicBezTo>
                  <a:cubicBezTo>
                    <a:pt x="59" y="212"/>
                    <a:pt x="59" y="212"/>
                    <a:pt x="59" y="211"/>
                  </a:cubicBezTo>
                  <a:cubicBezTo>
                    <a:pt x="58" y="211"/>
                    <a:pt x="58" y="211"/>
                    <a:pt x="58" y="212"/>
                  </a:cubicBezTo>
                  <a:cubicBezTo>
                    <a:pt x="58" y="212"/>
                    <a:pt x="58" y="213"/>
                    <a:pt x="58" y="213"/>
                  </a:cubicBezTo>
                  <a:cubicBezTo>
                    <a:pt x="58" y="213"/>
                    <a:pt x="58" y="214"/>
                    <a:pt x="58" y="213"/>
                  </a:cubicBezTo>
                  <a:cubicBezTo>
                    <a:pt x="58" y="213"/>
                    <a:pt x="57" y="213"/>
                    <a:pt x="57" y="213"/>
                  </a:cubicBezTo>
                  <a:cubicBezTo>
                    <a:pt x="57" y="213"/>
                    <a:pt x="57" y="213"/>
                    <a:pt x="57" y="213"/>
                  </a:cubicBezTo>
                  <a:cubicBezTo>
                    <a:pt x="56" y="212"/>
                    <a:pt x="56" y="212"/>
                    <a:pt x="56" y="213"/>
                  </a:cubicBezTo>
                  <a:cubicBezTo>
                    <a:pt x="55" y="213"/>
                    <a:pt x="55" y="213"/>
                    <a:pt x="55" y="213"/>
                  </a:cubicBezTo>
                  <a:cubicBezTo>
                    <a:pt x="55" y="213"/>
                    <a:pt x="55" y="213"/>
                    <a:pt x="55" y="214"/>
                  </a:cubicBezTo>
                  <a:cubicBezTo>
                    <a:pt x="55" y="214"/>
                    <a:pt x="55" y="214"/>
                    <a:pt x="55" y="215"/>
                  </a:cubicBezTo>
                  <a:cubicBezTo>
                    <a:pt x="55" y="215"/>
                    <a:pt x="55" y="215"/>
                    <a:pt x="55" y="215"/>
                  </a:cubicBezTo>
                  <a:cubicBezTo>
                    <a:pt x="54" y="215"/>
                    <a:pt x="54" y="215"/>
                    <a:pt x="54" y="215"/>
                  </a:cubicBezTo>
                  <a:cubicBezTo>
                    <a:pt x="54" y="214"/>
                    <a:pt x="54" y="214"/>
                    <a:pt x="53" y="214"/>
                  </a:cubicBezTo>
                  <a:cubicBezTo>
                    <a:pt x="53" y="214"/>
                    <a:pt x="53" y="213"/>
                    <a:pt x="53" y="213"/>
                  </a:cubicBezTo>
                  <a:cubicBezTo>
                    <a:pt x="53" y="213"/>
                    <a:pt x="52" y="213"/>
                    <a:pt x="52" y="214"/>
                  </a:cubicBezTo>
                  <a:cubicBezTo>
                    <a:pt x="52" y="214"/>
                    <a:pt x="52" y="214"/>
                    <a:pt x="52" y="213"/>
                  </a:cubicBezTo>
                  <a:cubicBezTo>
                    <a:pt x="52" y="213"/>
                    <a:pt x="52" y="213"/>
                    <a:pt x="52" y="213"/>
                  </a:cubicBezTo>
                  <a:cubicBezTo>
                    <a:pt x="52" y="212"/>
                    <a:pt x="53" y="212"/>
                    <a:pt x="53" y="212"/>
                  </a:cubicBezTo>
                  <a:cubicBezTo>
                    <a:pt x="53" y="212"/>
                    <a:pt x="53" y="211"/>
                    <a:pt x="53" y="211"/>
                  </a:cubicBezTo>
                  <a:cubicBezTo>
                    <a:pt x="53" y="212"/>
                    <a:pt x="52" y="212"/>
                    <a:pt x="52" y="212"/>
                  </a:cubicBezTo>
                  <a:cubicBezTo>
                    <a:pt x="51" y="212"/>
                    <a:pt x="50" y="213"/>
                    <a:pt x="50" y="213"/>
                  </a:cubicBezTo>
                  <a:cubicBezTo>
                    <a:pt x="49" y="213"/>
                    <a:pt x="48" y="213"/>
                    <a:pt x="48" y="213"/>
                  </a:cubicBezTo>
                  <a:cubicBezTo>
                    <a:pt x="47" y="214"/>
                    <a:pt x="47" y="214"/>
                    <a:pt x="47" y="215"/>
                  </a:cubicBezTo>
                  <a:cubicBezTo>
                    <a:pt x="46" y="215"/>
                    <a:pt x="46" y="215"/>
                    <a:pt x="46" y="215"/>
                  </a:cubicBezTo>
                  <a:cubicBezTo>
                    <a:pt x="46" y="214"/>
                    <a:pt x="46" y="214"/>
                    <a:pt x="46" y="214"/>
                  </a:cubicBezTo>
                  <a:cubicBezTo>
                    <a:pt x="47" y="214"/>
                    <a:pt x="47" y="213"/>
                    <a:pt x="47" y="213"/>
                  </a:cubicBezTo>
                  <a:cubicBezTo>
                    <a:pt x="47" y="213"/>
                    <a:pt x="47" y="212"/>
                    <a:pt x="47" y="212"/>
                  </a:cubicBezTo>
                  <a:cubicBezTo>
                    <a:pt x="46" y="212"/>
                    <a:pt x="46" y="212"/>
                    <a:pt x="45" y="211"/>
                  </a:cubicBezTo>
                  <a:cubicBezTo>
                    <a:pt x="45" y="211"/>
                    <a:pt x="44" y="211"/>
                    <a:pt x="43" y="211"/>
                  </a:cubicBezTo>
                  <a:cubicBezTo>
                    <a:pt x="43" y="211"/>
                    <a:pt x="43" y="211"/>
                    <a:pt x="43" y="210"/>
                  </a:cubicBezTo>
                  <a:cubicBezTo>
                    <a:pt x="42" y="210"/>
                    <a:pt x="42" y="210"/>
                    <a:pt x="42" y="210"/>
                  </a:cubicBezTo>
                  <a:cubicBezTo>
                    <a:pt x="41" y="210"/>
                    <a:pt x="41" y="210"/>
                    <a:pt x="41" y="210"/>
                  </a:cubicBezTo>
                  <a:cubicBezTo>
                    <a:pt x="40" y="210"/>
                    <a:pt x="40" y="210"/>
                    <a:pt x="40" y="209"/>
                  </a:cubicBezTo>
                  <a:cubicBezTo>
                    <a:pt x="39" y="210"/>
                    <a:pt x="39" y="210"/>
                    <a:pt x="39" y="210"/>
                  </a:cubicBezTo>
                  <a:cubicBezTo>
                    <a:pt x="39" y="210"/>
                    <a:pt x="39" y="211"/>
                    <a:pt x="39" y="211"/>
                  </a:cubicBezTo>
                  <a:cubicBezTo>
                    <a:pt x="39" y="211"/>
                    <a:pt x="39" y="212"/>
                    <a:pt x="39" y="212"/>
                  </a:cubicBezTo>
                  <a:cubicBezTo>
                    <a:pt x="39" y="212"/>
                    <a:pt x="39" y="213"/>
                    <a:pt x="38" y="213"/>
                  </a:cubicBezTo>
                  <a:cubicBezTo>
                    <a:pt x="38" y="213"/>
                    <a:pt x="37" y="212"/>
                    <a:pt x="37" y="211"/>
                  </a:cubicBezTo>
                  <a:cubicBezTo>
                    <a:pt x="36" y="211"/>
                    <a:pt x="36" y="210"/>
                    <a:pt x="35" y="210"/>
                  </a:cubicBezTo>
                  <a:cubicBezTo>
                    <a:pt x="35" y="211"/>
                    <a:pt x="35" y="211"/>
                    <a:pt x="36" y="212"/>
                  </a:cubicBezTo>
                  <a:cubicBezTo>
                    <a:pt x="37" y="212"/>
                    <a:pt x="37" y="213"/>
                    <a:pt x="37" y="214"/>
                  </a:cubicBezTo>
                  <a:cubicBezTo>
                    <a:pt x="36" y="213"/>
                    <a:pt x="35" y="213"/>
                    <a:pt x="35" y="213"/>
                  </a:cubicBezTo>
                  <a:cubicBezTo>
                    <a:pt x="34" y="212"/>
                    <a:pt x="34" y="211"/>
                    <a:pt x="34" y="211"/>
                  </a:cubicBezTo>
                  <a:cubicBezTo>
                    <a:pt x="33" y="211"/>
                    <a:pt x="33" y="211"/>
                    <a:pt x="32" y="211"/>
                  </a:cubicBezTo>
                  <a:cubicBezTo>
                    <a:pt x="32" y="211"/>
                    <a:pt x="32" y="212"/>
                    <a:pt x="32" y="213"/>
                  </a:cubicBezTo>
                  <a:cubicBezTo>
                    <a:pt x="31" y="212"/>
                    <a:pt x="31" y="212"/>
                    <a:pt x="31" y="211"/>
                  </a:cubicBezTo>
                  <a:cubicBezTo>
                    <a:pt x="30" y="211"/>
                    <a:pt x="30" y="210"/>
                    <a:pt x="31" y="210"/>
                  </a:cubicBezTo>
                  <a:cubicBezTo>
                    <a:pt x="30" y="210"/>
                    <a:pt x="29" y="210"/>
                    <a:pt x="29" y="210"/>
                  </a:cubicBezTo>
                  <a:cubicBezTo>
                    <a:pt x="28" y="210"/>
                    <a:pt x="28" y="211"/>
                    <a:pt x="28" y="211"/>
                  </a:cubicBezTo>
                  <a:cubicBezTo>
                    <a:pt x="28" y="211"/>
                    <a:pt x="28" y="211"/>
                    <a:pt x="28" y="212"/>
                  </a:cubicBezTo>
                  <a:cubicBezTo>
                    <a:pt x="28" y="212"/>
                    <a:pt x="28" y="212"/>
                    <a:pt x="28" y="212"/>
                  </a:cubicBezTo>
                  <a:cubicBezTo>
                    <a:pt x="29" y="212"/>
                    <a:pt x="29" y="212"/>
                    <a:pt x="29" y="213"/>
                  </a:cubicBezTo>
                  <a:cubicBezTo>
                    <a:pt x="29" y="213"/>
                    <a:pt x="28" y="213"/>
                    <a:pt x="28" y="213"/>
                  </a:cubicBezTo>
                  <a:cubicBezTo>
                    <a:pt x="27" y="213"/>
                    <a:pt x="27" y="213"/>
                    <a:pt x="26" y="213"/>
                  </a:cubicBezTo>
                  <a:cubicBezTo>
                    <a:pt x="26" y="212"/>
                    <a:pt x="25" y="212"/>
                    <a:pt x="25" y="212"/>
                  </a:cubicBezTo>
                  <a:cubicBezTo>
                    <a:pt x="24" y="211"/>
                    <a:pt x="24" y="211"/>
                    <a:pt x="23" y="211"/>
                  </a:cubicBezTo>
                  <a:cubicBezTo>
                    <a:pt x="23" y="211"/>
                    <a:pt x="22" y="211"/>
                    <a:pt x="22" y="211"/>
                  </a:cubicBezTo>
                  <a:cubicBezTo>
                    <a:pt x="21" y="210"/>
                    <a:pt x="21" y="210"/>
                    <a:pt x="20" y="209"/>
                  </a:cubicBezTo>
                  <a:cubicBezTo>
                    <a:pt x="20" y="209"/>
                    <a:pt x="20" y="208"/>
                    <a:pt x="19" y="208"/>
                  </a:cubicBezTo>
                  <a:cubicBezTo>
                    <a:pt x="18" y="207"/>
                    <a:pt x="17" y="206"/>
                    <a:pt x="15" y="205"/>
                  </a:cubicBezTo>
                  <a:cubicBezTo>
                    <a:pt x="14" y="204"/>
                    <a:pt x="13" y="203"/>
                    <a:pt x="12" y="201"/>
                  </a:cubicBezTo>
                  <a:cubicBezTo>
                    <a:pt x="12" y="201"/>
                    <a:pt x="12" y="201"/>
                    <a:pt x="11" y="200"/>
                  </a:cubicBezTo>
                  <a:cubicBezTo>
                    <a:pt x="11" y="200"/>
                    <a:pt x="11" y="200"/>
                    <a:pt x="11" y="199"/>
                  </a:cubicBezTo>
                  <a:cubicBezTo>
                    <a:pt x="9" y="196"/>
                    <a:pt x="7" y="191"/>
                    <a:pt x="5" y="186"/>
                  </a:cubicBezTo>
                  <a:cubicBezTo>
                    <a:pt x="3" y="180"/>
                    <a:pt x="2" y="175"/>
                    <a:pt x="2" y="169"/>
                  </a:cubicBezTo>
                  <a:cubicBezTo>
                    <a:pt x="1" y="160"/>
                    <a:pt x="0" y="151"/>
                    <a:pt x="1" y="140"/>
                  </a:cubicBezTo>
                  <a:cubicBezTo>
                    <a:pt x="1" y="130"/>
                    <a:pt x="1" y="120"/>
                    <a:pt x="1" y="109"/>
                  </a:cubicBezTo>
                  <a:cubicBezTo>
                    <a:pt x="1" y="98"/>
                    <a:pt x="1" y="88"/>
                    <a:pt x="1" y="78"/>
                  </a:cubicBezTo>
                  <a:cubicBezTo>
                    <a:pt x="1"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9"/>
                    <a:pt x="35" y="6"/>
                    <a:pt x="42" y="4"/>
                  </a:cubicBezTo>
                  <a:cubicBezTo>
                    <a:pt x="46" y="3"/>
                    <a:pt x="51" y="2"/>
                    <a:pt x="56" y="1"/>
                  </a:cubicBezTo>
                  <a:cubicBezTo>
                    <a:pt x="61" y="0"/>
                    <a:pt x="67" y="0"/>
                    <a:pt x="73" y="1"/>
                  </a:cubicBezTo>
                  <a:cubicBezTo>
                    <a:pt x="80" y="1"/>
                    <a:pt x="86" y="2"/>
                    <a:pt x="92" y="4"/>
                  </a:cubicBezTo>
                  <a:cubicBezTo>
                    <a:pt x="98" y="6"/>
                    <a:pt x="103" y="8"/>
                    <a:pt x="107" y="11"/>
                  </a:cubicBezTo>
                  <a:cubicBezTo>
                    <a:pt x="108" y="11"/>
                    <a:pt x="108" y="11"/>
                    <a:pt x="108" y="11"/>
                  </a:cubicBezTo>
                  <a:cubicBezTo>
                    <a:pt x="108" y="12"/>
                    <a:pt x="108" y="12"/>
                    <a:pt x="108" y="12"/>
                  </a:cubicBezTo>
                  <a:cubicBezTo>
                    <a:pt x="109" y="12"/>
                    <a:pt x="110" y="13"/>
                    <a:pt x="111" y="14"/>
                  </a:cubicBezTo>
                  <a:cubicBezTo>
                    <a:pt x="112" y="14"/>
                    <a:pt x="112" y="14"/>
                    <a:pt x="112" y="14"/>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1"/>
                    <a:pt x="130" y="49"/>
                    <a:pt x="131" y="57"/>
                  </a:cubicBezTo>
                  <a:cubicBezTo>
                    <a:pt x="131" y="63"/>
                    <a:pt x="131" y="70"/>
                    <a:pt x="131" y="76"/>
                  </a:cubicBezTo>
                  <a:cubicBezTo>
                    <a:pt x="131" y="83"/>
                    <a:pt x="131" y="90"/>
                    <a:pt x="131" y="98"/>
                  </a:cubicBezTo>
                  <a:close/>
                  <a:moveTo>
                    <a:pt x="65" y="214"/>
                  </a:moveTo>
                  <a:cubicBezTo>
                    <a:pt x="65" y="214"/>
                    <a:pt x="66" y="214"/>
                    <a:pt x="66" y="214"/>
                  </a:cubicBezTo>
                  <a:cubicBezTo>
                    <a:pt x="66" y="215"/>
                    <a:pt x="66" y="215"/>
                    <a:pt x="66" y="215"/>
                  </a:cubicBezTo>
                  <a:cubicBezTo>
                    <a:pt x="66" y="215"/>
                    <a:pt x="66" y="215"/>
                    <a:pt x="65" y="215"/>
                  </a:cubicBezTo>
                  <a:cubicBezTo>
                    <a:pt x="65" y="215"/>
                    <a:pt x="65" y="214"/>
                    <a:pt x="65" y="214"/>
                  </a:cubicBezTo>
                  <a:close/>
                  <a:moveTo>
                    <a:pt x="86" y="219"/>
                  </a:moveTo>
                  <a:cubicBezTo>
                    <a:pt x="86" y="219"/>
                    <a:pt x="85" y="220"/>
                    <a:pt x="84" y="220"/>
                  </a:cubicBezTo>
                  <a:cubicBezTo>
                    <a:pt x="84" y="220"/>
                    <a:pt x="84" y="220"/>
                    <a:pt x="84" y="220"/>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6" name="Freeform 81">
              <a:extLst>
                <a:ext uri="{FF2B5EF4-FFF2-40B4-BE49-F238E27FC236}">
                  <a16:creationId xmlns:a16="http://schemas.microsoft.com/office/drawing/2014/main" id="{2C4FB29B-2465-4AFB-B7BB-4E21B9E6612C}"/>
                </a:ext>
              </a:extLst>
            </p:cNvPr>
            <p:cNvSpPr>
              <a:spLocks noEditPoints="1"/>
            </p:cNvSpPr>
            <p:nvPr/>
          </p:nvSpPr>
          <p:spPr bwMode="auto">
            <a:xfrm>
              <a:off x="4716675" y="1613769"/>
              <a:ext cx="105815" cy="177767"/>
            </a:xfrm>
            <a:custGeom>
              <a:avLst/>
              <a:gdLst>
                <a:gd name="T0" fmla="*/ 38 w 127"/>
                <a:gd name="T1" fmla="*/ 213 h 217"/>
                <a:gd name="T2" fmla="*/ 43 w 127"/>
                <a:gd name="T3" fmla="*/ 212 h 217"/>
                <a:gd name="T4" fmla="*/ 66 w 127"/>
                <a:gd name="T5" fmla="*/ 214 h 217"/>
                <a:gd name="T6" fmla="*/ 54 w 127"/>
                <a:gd name="T7" fmla="*/ 209 h 217"/>
                <a:gd name="T8" fmla="*/ 52 w 127"/>
                <a:gd name="T9" fmla="*/ 207 h 217"/>
                <a:gd name="T10" fmla="*/ 59 w 127"/>
                <a:gd name="T11" fmla="*/ 209 h 217"/>
                <a:gd name="T12" fmla="*/ 63 w 127"/>
                <a:gd name="T13" fmla="*/ 204 h 217"/>
                <a:gd name="T14" fmla="*/ 107 w 127"/>
                <a:gd name="T15" fmla="*/ 202 h 217"/>
                <a:gd name="T16" fmla="*/ 37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7 w 127"/>
                <a:gd name="T29" fmla="*/ 185 h 217"/>
                <a:gd name="T30" fmla="*/ 14 w 127"/>
                <a:gd name="T31" fmla="*/ 184 h 217"/>
                <a:gd name="T32" fmla="*/ 19 w 127"/>
                <a:gd name="T33" fmla="*/ 181 h 217"/>
                <a:gd name="T34" fmla="*/ 24 w 127"/>
                <a:gd name="T35" fmla="*/ 178 h 217"/>
                <a:gd name="T36" fmla="*/ 12 w 127"/>
                <a:gd name="T37" fmla="*/ 177 h 217"/>
                <a:gd name="T38" fmla="*/ 26 w 127"/>
                <a:gd name="T39" fmla="*/ 172 h 217"/>
                <a:gd name="T40" fmla="*/ 5 w 127"/>
                <a:gd name="T41" fmla="*/ 171 h 217"/>
                <a:gd name="T42" fmla="*/ 30 w 127"/>
                <a:gd name="T43" fmla="*/ 171 h 217"/>
                <a:gd name="T44" fmla="*/ 20 w 127"/>
                <a:gd name="T45" fmla="*/ 168 h 217"/>
                <a:gd name="T46" fmla="*/ 10 w 127"/>
                <a:gd name="T47" fmla="*/ 162 h 217"/>
                <a:gd name="T48" fmla="*/ 18 w 127"/>
                <a:gd name="T49" fmla="*/ 160 h 217"/>
                <a:gd name="T50" fmla="*/ 14 w 127"/>
                <a:gd name="T51" fmla="*/ 155 h 217"/>
                <a:gd name="T52" fmla="*/ 8 w 127"/>
                <a:gd name="T53" fmla="*/ 157 h 217"/>
                <a:gd name="T54" fmla="*/ 12 w 127"/>
                <a:gd name="T55" fmla="*/ 149 h 217"/>
                <a:gd name="T56" fmla="*/ 80 w 127"/>
                <a:gd name="T57" fmla="*/ 145 h 217"/>
                <a:gd name="T58" fmla="*/ 105 w 127"/>
                <a:gd name="T59" fmla="*/ 140 h 217"/>
                <a:gd name="T60" fmla="*/ 82 w 127"/>
                <a:gd name="T61" fmla="*/ 136 h 217"/>
                <a:gd name="T62" fmla="*/ 5 w 127"/>
                <a:gd name="T63" fmla="*/ 141 h 217"/>
                <a:gd name="T64" fmla="*/ 14 w 127"/>
                <a:gd name="T65" fmla="*/ 130 h 217"/>
                <a:gd name="T66" fmla="*/ 113 w 127"/>
                <a:gd name="T67" fmla="*/ 126 h 217"/>
                <a:gd name="T68" fmla="*/ 13 w 127"/>
                <a:gd name="T69" fmla="*/ 122 h 217"/>
                <a:gd name="T70" fmla="*/ 12 w 127"/>
                <a:gd name="T71" fmla="*/ 119 h 217"/>
                <a:gd name="T72" fmla="*/ 11 w 127"/>
                <a:gd name="T73" fmla="*/ 116 h 217"/>
                <a:gd name="T74" fmla="*/ 21 w 127"/>
                <a:gd name="T75" fmla="*/ 113 h 217"/>
                <a:gd name="T76" fmla="*/ 6 w 127"/>
                <a:gd name="T77" fmla="*/ 100 h 217"/>
                <a:gd name="T78" fmla="*/ 40 w 127"/>
                <a:gd name="T79" fmla="*/ 88 h 217"/>
                <a:gd name="T80" fmla="*/ 24 w 127"/>
                <a:gd name="T81" fmla="*/ 84 h 217"/>
                <a:gd name="T82" fmla="*/ 90 w 127"/>
                <a:gd name="T83" fmla="*/ 73 h 217"/>
                <a:gd name="T84" fmla="*/ 18 w 127"/>
                <a:gd name="T85" fmla="*/ 73 h 217"/>
                <a:gd name="T86" fmla="*/ 83 w 127"/>
                <a:gd name="T87" fmla="*/ 64 h 217"/>
                <a:gd name="T88" fmla="*/ 18 w 127"/>
                <a:gd name="T89" fmla="*/ 58 h 217"/>
                <a:gd name="T90" fmla="*/ 48 w 127"/>
                <a:gd name="T91" fmla="*/ 42 h 217"/>
                <a:gd name="T92" fmla="*/ 45 w 127"/>
                <a:gd name="T93" fmla="*/ 5 h 217"/>
                <a:gd name="T94" fmla="*/ 115 w 127"/>
                <a:gd name="T95" fmla="*/ 3 h 217"/>
                <a:gd name="T96" fmla="*/ 8 w 127"/>
                <a:gd name="T97" fmla="*/ 191 h 217"/>
                <a:gd name="T98" fmla="*/ 1 w 127"/>
                <a:gd name="T99" fmla="*/ 145 h 217"/>
                <a:gd name="T100" fmla="*/ 1 w 127"/>
                <a:gd name="T101" fmla="*/ 37 h 217"/>
                <a:gd name="T102" fmla="*/ 35 w 127"/>
                <a:gd name="T103" fmla="*/ 2 h 217"/>
                <a:gd name="T104" fmla="*/ 55 w 127"/>
                <a:gd name="T105" fmla="*/ 2 h 217"/>
                <a:gd name="T106" fmla="*/ 77 w 127"/>
                <a:gd name="T107" fmla="*/ 152 h 217"/>
                <a:gd name="T108" fmla="*/ 107 w 127"/>
                <a:gd name="T109" fmla="*/ 0 h 217"/>
                <a:gd name="T110" fmla="*/ 109 w 127"/>
                <a:gd name="T111" fmla="*/ 202 h 217"/>
                <a:gd name="T112" fmla="*/ 62 w 127"/>
                <a:gd name="T113" fmla="*/ 215 h 217"/>
                <a:gd name="T114" fmla="*/ 49 w 127"/>
                <a:gd name="T115" fmla="*/ 211 h 217"/>
                <a:gd name="T116" fmla="*/ 53 w 127"/>
                <a:gd name="T117" fmla="*/ 213 h 217"/>
                <a:gd name="T118" fmla="*/ 42 w 127"/>
                <a:gd name="T119" fmla="*/ 206 h 217"/>
                <a:gd name="T120" fmla="*/ 29 w 127"/>
                <a:gd name="T121" fmla="*/ 208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6" y="72"/>
                    <a:pt x="16" y="72"/>
                    <a:pt x="16" y="72"/>
                  </a:cubicBezTo>
                  <a:cubicBezTo>
                    <a:pt x="16" y="72"/>
                    <a:pt x="16" y="72"/>
                    <a:pt x="16" y="72"/>
                  </a:cubicBezTo>
                  <a:cubicBezTo>
                    <a:pt x="16" y="72"/>
                    <a:pt x="16" y="73"/>
                    <a:pt x="16" y="73"/>
                  </a:cubicBezTo>
                  <a:cubicBezTo>
                    <a:pt x="16" y="73"/>
                    <a:pt x="15" y="73"/>
                    <a:pt x="15" y="73"/>
                  </a:cubicBezTo>
                  <a:cubicBezTo>
                    <a:pt x="15" y="73"/>
                    <a:pt x="15" y="73"/>
                    <a:pt x="15" y="73"/>
                  </a:cubicBezTo>
                  <a:cubicBezTo>
                    <a:pt x="15" y="73"/>
                    <a:pt x="15" y="72"/>
                    <a:pt x="15" y="72"/>
                  </a:cubicBezTo>
                  <a:close/>
                  <a:moveTo>
                    <a:pt x="40" y="204"/>
                  </a:moveTo>
                  <a:cubicBezTo>
                    <a:pt x="40" y="205"/>
                    <a:pt x="40" y="205"/>
                    <a:pt x="41" y="205"/>
                  </a:cubicBezTo>
                  <a:cubicBezTo>
                    <a:pt x="41" y="205"/>
                    <a:pt x="41" y="205"/>
                    <a:pt x="42" y="205"/>
                  </a:cubicBezTo>
                  <a:cubicBezTo>
                    <a:pt x="42" y="205"/>
                    <a:pt x="42" y="205"/>
                    <a:pt x="41" y="205"/>
                  </a:cubicBezTo>
                  <a:cubicBezTo>
                    <a:pt x="41" y="206"/>
                    <a:pt x="41" y="206"/>
                    <a:pt x="41" y="206"/>
                  </a:cubicBezTo>
                  <a:cubicBezTo>
                    <a:pt x="40" y="206"/>
                    <a:pt x="40" y="205"/>
                    <a:pt x="40" y="204"/>
                  </a:cubicBezTo>
                  <a:close/>
                  <a:moveTo>
                    <a:pt x="22" y="205"/>
                  </a:moveTo>
                  <a:cubicBezTo>
                    <a:pt x="23" y="205"/>
                    <a:pt x="23" y="205"/>
                    <a:pt x="23" y="206"/>
                  </a:cubicBezTo>
                  <a:cubicBezTo>
                    <a:pt x="22" y="206"/>
                    <a:pt x="22" y="205"/>
                    <a:pt x="22" y="205"/>
                  </a:cubicBezTo>
                  <a:close/>
                  <a:moveTo>
                    <a:pt x="45" y="205"/>
                  </a:moveTo>
                  <a:cubicBezTo>
                    <a:pt x="45" y="205"/>
                    <a:pt x="45" y="205"/>
                    <a:pt x="45" y="206"/>
                  </a:cubicBezTo>
                  <a:cubicBezTo>
                    <a:pt x="45" y="206"/>
                    <a:pt x="45" y="206"/>
                    <a:pt x="45" y="205"/>
                  </a:cubicBezTo>
                  <a:cubicBezTo>
                    <a:pt x="45" y="205"/>
                    <a:pt x="45" y="205"/>
                    <a:pt x="44" y="205"/>
                  </a:cubicBezTo>
                  <a:cubicBezTo>
                    <a:pt x="44" y="205"/>
                    <a:pt x="45" y="205"/>
                    <a:pt x="45" y="205"/>
                  </a:cubicBezTo>
                  <a:close/>
                  <a:moveTo>
                    <a:pt x="38" y="206"/>
                  </a:moveTo>
                  <a:cubicBezTo>
                    <a:pt x="38" y="207"/>
                    <a:pt x="38" y="208"/>
                    <a:pt x="37" y="209"/>
                  </a:cubicBezTo>
                  <a:cubicBezTo>
                    <a:pt x="37" y="209"/>
                    <a:pt x="37" y="210"/>
                    <a:pt x="37" y="211"/>
                  </a:cubicBezTo>
                  <a:cubicBezTo>
                    <a:pt x="37" y="211"/>
                    <a:pt x="37" y="212"/>
                    <a:pt x="37" y="212"/>
                  </a:cubicBezTo>
                  <a:cubicBezTo>
                    <a:pt x="37" y="212"/>
                    <a:pt x="38" y="212"/>
                    <a:pt x="38" y="213"/>
                  </a:cubicBezTo>
                  <a:cubicBezTo>
                    <a:pt x="37" y="213"/>
                    <a:pt x="37" y="213"/>
                    <a:pt x="37" y="212"/>
                  </a:cubicBezTo>
                  <a:cubicBezTo>
                    <a:pt x="36" y="212"/>
                    <a:pt x="36" y="212"/>
                    <a:pt x="35" y="212"/>
                  </a:cubicBezTo>
                  <a:cubicBezTo>
                    <a:pt x="35" y="212"/>
                    <a:pt x="35" y="211"/>
                    <a:pt x="36" y="211"/>
                  </a:cubicBezTo>
                  <a:cubicBezTo>
                    <a:pt x="36"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5" y="208"/>
                    <a:pt x="44" y="208"/>
                    <a:pt x="44" y="208"/>
                  </a:cubicBezTo>
                  <a:cubicBezTo>
                    <a:pt x="45" y="208"/>
                    <a:pt x="45" y="208"/>
                    <a:pt x="46" y="209"/>
                  </a:cubicBezTo>
                  <a:cubicBezTo>
                    <a:pt x="46" y="210"/>
                    <a:pt x="46" y="210"/>
                    <a:pt x="45" y="211"/>
                  </a:cubicBezTo>
                  <a:cubicBezTo>
                    <a:pt x="44" y="210"/>
                    <a:pt x="43" y="210"/>
                    <a:pt x="43" y="211"/>
                  </a:cubicBezTo>
                  <a:cubicBezTo>
                    <a:pt x="42" y="211"/>
                    <a:pt x="41" y="211"/>
                    <a:pt x="41" y="211"/>
                  </a:cubicBezTo>
                  <a:cubicBezTo>
                    <a:pt x="41" y="210"/>
                    <a:pt x="41" y="209"/>
                    <a:pt x="42" y="209"/>
                  </a:cubicBezTo>
                  <a:cubicBezTo>
                    <a:pt x="43" y="208"/>
                    <a:pt x="43" y="209"/>
                    <a:pt x="44" y="209"/>
                  </a:cubicBezTo>
                  <a:cubicBezTo>
                    <a:pt x="44" y="209"/>
                    <a:pt x="44" y="209"/>
                    <a:pt x="44" y="208"/>
                  </a:cubicBezTo>
                  <a:cubicBezTo>
                    <a:pt x="43" y="208"/>
                    <a:pt x="43" y="208"/>
                    <a:pt x="43" y="207"/>
                  </a:cubicBezTo>
                  <a:cubicBezTo>
                    <a:pt x="44" y="207"/>
                    <a:pt x="44" y="207"/>
                    <a:pt x="45" y="207"/>
                  </a:cubicBezTo>
                  <a:close/>
                  <a:moveTo>
                    <a:pt x="34" y="211"/>
                  </a:moveTo>
                  <a:cubicBezTo>
                    <a:pt x="34" y="212"/>
                    <a:pt x="33" y="211"/>
                    <a:pt x="33" y="211"/>
                  </a:cubicBezTo>
                  <a:cubicBezTo>
                    <a:pt x="33" y="210"/>
                    <a:pt x="32" y="210"/>
                    <a:pt x="32" y="210"/>
                  </a:cubicBezTo>
                  <a:cubicBezTo>
                    <a:pt x="31" y="209"/>
                    <a:pt x="31" y="209"/>
                    <a:pt x="32" y="209"/>
                  </a:cubicBezTo>
                  <a:cubicBezTo>
                    <a:pt x="32" y="209"/>
                    <a:pt x="33" y="209"/>
                    <a:pt x="33" y="210"/>
                  </a:cubicBezTo>
                  <a:cubicBezTo>
                    <a:pt x="34" y="210"/>
                    <a:pt x="34" y="211"/>
                    <a:pt x="34" y="211"/>
                  </a:cubicBezTo>
                  <a:close/>
                  <a:moveTo>
                    <a:pt x="43" y="212"/>
                  </a:moveTo>
                  <a:cubicBezTo>
                    <a:pt x="43" y="212"/>
                    <a:pt x="43" y="212"/>
                    <a:pt x="43" y="212"/>
                  </a:cubicBezTo>
                  <a:cubicBezTo>
                    <a:pt x="44" y="212"/>
                    <a:pt x="44" y="212"/>
                    <a:pt x="44" y="213"/>
                  </a:cubicBezTo>
                  <a:cubicBezTo>
                    <a:pt x="44" y="213"/>
                    <a:pt x="44" y="213"/>
                    <a:pt x="44" y="213"/>
                  </a:cubicBezTo>
                  <a:cubicBezTo>
                    <a:pt x="44" y="214"/>
                    <a:pt x="44" y="214"/>
                    <a:pt x="43" y="214"/>
                  </a:cubicBezTo>
                  <a:cubicBezTo>
                    <a:pt x="43" y="214"/>
                    <a:pt x="43" y="214"/>
                    <a:pt x="42" y="214"/>
                  </a:cubicBezTo>
                  <a:cubicBezTo>
                    <a:pt x="41" y="214"/>
                    <a:pt x="41" y="214"/>
                    <a:pt x="40" y="213"/>
                  </a:cubicBezTo>
                  <a:cubicBezTo>
                    <a:pt x="41" y="213"/>
                    <a:pt x="41" y="213"/>
                    <a:pt x="42" y="213"/>
                  </a:cubicBezTo>
                  <a:cubicBezTo>
                    <a:pt x="42" y="213"/>
                    <a:pt x="43" y="213"/>
                    <a:pt x="43" y="212"/>
                  </a:cubicBezTo>
                  <a:close/>
                  <a:moveTo>
                    <a:pt x="76" y="215"/>
                  </a:moveTo>
                  <a:cubicBezTo>
                    <a:pt x="76" y="216"/>
                    <a:pt x="76" y="216"/>
                    <a:pt x="76" y="216"/>
                  </a:cubicBezTo>
                  <a:cubicBezTo>
                    <a:pt x="76" y="216"/>
                    <a:pt x="76" y="216"/>
                    <a:pt x="76" y="216"/>
                  </a:cubicBezTo>
                  <a:cubicBezTo>
                    <a:pt x="76" y="215"/>
                    <a:pt x="76" y="215"/>
                    <a:pt x="76" y="215"/>
                  </a:cubicBezTo>
                  <a:cubicBezTo>
                    <a:pt x="76" y="215"/>
                    <a:pt x="76" y="215"/>
                    <a:pt x="76" y="215"/>
                  </a:cubicBezTo>
                  <a:close/>
                  <a:moveTo>
                    <a:pt x="52" y="215"/>
                  </a:moveTo>
                  <a:cubicBezTo>
                    <a:pt x="52" y="215"/>
                    <a:pt x="52" y="215"/>
                    <a:pt x="52" y="215"/>
                  </a:cubicBezTo>
                  <a:cubicBezTo>
                    <a:pt x="52" y="215"/>
                    <a:pt x="52" y="215"/>
                    <a:pt x="52" y="215"/>
                  </a:cubicBezTo>
                  <a:cubicBezTo>
                    <a:pt x="52" y="215"/>
                    <a:pt x="52" y="215"/>
                    <a:pt x="52" y="215"/>
                  </a:cubicBezTo>
                  <a:cubicBezTo>
                    <a:pt x="51" y="215"/>
                    <a:pt x="51" y="215"/>
                    <a:pt x="52" y="215"/>
                  </a:cubicBezTo>
                  <a:close/>
                  <a:moveTo>
                    <a:pt x="54" y="214"/>
                  </a:moveTo>
                  <a:cubicBezTo>
                    <a:pt x="54" y="214"/>
                    <a:pt x="53" y="214"/>
                    <a:pt x="53" y="214"/>
                  </a:cubicBezTo>
                  <a:cubicBezTo>
                    <a:pt x="53" y="214"/>
                    <a:pt x="53" y="214"/>
                    <a:pt x="53" y="215"/>
                  </a:cubicBezTo>
                  <a:cubicBezTo>
                    <a:pt x="53" y="215"/>
                    <a:pt x="54" y="215"/>
                    <a:pt x="54" y="215"/>
                  </a:cubicBezTo>
                  <a:cubicBezTo>
                    <a:pt x="54" y="215"/>
                    <a:pt x="54" y="215"/>
                    <a:pt x="54" y="214"/>
                  </a:cubicBezTo>
                  <a:close/>
                  <a:moveTo>
                    <a:pt x="65" y="215"/>
                  </a:moveTo>
                  <a:cubicBezTo>
                    <a:pt x="65" y="215"/>
                    <a:pt x="65" y="215"/>
                    <a:pt x="66" y="215"/>
                  </a:cubicBezTo>
                  <a:cubicBezTo>
                    <a:pt x="66" y="215"/>
                    <a:pt x="66" y="215"/>
                    <a:pt x="66" y="214"/>
                  </a:cubicBezTo>
                  <a:cubicBezTo>
                    <a:pt x="66" y="214"/>
                    <a:pt x="66" y="214"/>
                    <a:pt x="66" y="214"/>
                  </a:cubicBezTo>
                  <a:cubicBezTo>
                    <a:pt x="65" y="214"/>
                    <a:pt x="65" y="214"/>
                    <a:pt x="65" y="214"/>
                  </a:cubicBezTo>
                  <a:cubicBezTo>
                    <a:pt x="65" y="214"/>
                    <a:pt x="65" y="214"/>
                    <a:pt x="64" y="214"/>
                  </a:cubicBezTo>
                  <a:cubicBezTo>
                    <a:pt x="64" y="215"/>
                    <a:pt x="65" y="215"/>
                    <a:pt x="65" y="215"/>
                  </a:cubicBezTo>
                  <a:close/>
                  <a:moveTo>
                    <a:pt x="67" y="213"/>
                  </a:moveTo>
                  <a:cubicBezTo>
                    <a:pt x="67" y="213"/>
                    <a:pt x="68" y="213"/>
                    <a:pt x="68" y="213"/>
                  </a:cubicBezTo>
                  <a:cubicBezTo>
                    <a:pt x="69" y="213"/>
                    <a:pt x="69" y="212"/>
                    <a:pt x="69" y="212"/>
                  </a:cubicBezTo>
                  <a:cubicBezTo>
                    <a:pt x="68" y="212"/>
                    <a:pt x="68" y="212"/>
                    <a:pt x="68" y="212"/>
                  </a:cubicBezTo>
                  <a:cubicBezTo>
                    <a:pt x="67" y="212"/>
                    <a:pt x="67" y="213"/>
                    <a:pt x="67" y="213"/>
                  </a:cubicBezTo>
                  <a:close/>
                  <a:moveTo>
                    <a:pt x="55" y="212"/>
                  </a:moveTo>
                  <a:cubicBezTo>
                    <a:pt x="55" y="212"/>
                    <a:pt x="55" y="212"/>
                    <a:pt x="55" y="213"/>
                  </a:cubicBezTo>
                  <a:cubicBezTo>
                    <a:pt x="56" y="213"/>
                    <a:pt x="56" y="213"/>
                    <a:pt x="56" y="214"/>
                  </a:cubicBezTo>
                  <a:cubicBezTo>
                    <a:pt x="57" y="214"/>
                    <a:pt x="58" y="213"/>
                    <a:pt x="57" y="213"/>
                  </a:cubicBezTo>
                  <a:cubicBezTo>
                    <a:pt x="57" y="213"/>
                    <a:pt x="56" y="212"/>
                    <a:pt x="56" y="212"/>
                  </a:cubicBezTo>
                  <a:cubicBezTo>
                    <a:pt x="56" y="211"/>
                    <a:pt x="55" y="211"/>
                    <a:pt x="55" y="212"/>
                  </a:cubicBezTo>
                  <a:close/>
                  <a:moveTo>
                    <a:pt x="67" y="211"/>
                  </a:moveTo>
                  <a:cubicBezTo>
                    <a:pt x="67" y="211"/>
                    <a:pt x="67" y="211"/>
                    <a:pt x="67" y="211"/>
                  </a:cubicBezTo>
                  <a:cubicBezTo>
                    <a:pt x="68" y="211"/>
                    <a:pt x="68" y="211"/>
                    <a:pt x="68" y="211"/>
                  </a:cubicBezTo>
                  <a:cubicBezTo>
                    <a:pt x="68" y="210"/>
                    <a:pt x="67" y="210"/>
                    <a:pt x="67" y="210"/>
                  </a:cubicBezTo>
                  <a:cubicBezTo>
                    <a:pt x="67" y="210"/>
                    <a:pt x="66" y="210"/>
                    <a:pt x="66" y="210"/>
                  </a:cubicBezTo>
                  <a:cubicBezTo>
                    <a:pt x="66" y="210"/>
                    <a:pt x="66" y="211"/>
                    <a:pt x="67" y="211"/>
                  </a:cubicBezTo>
                  <a:close/>
                  <a:moveTo>
                    <a:pt x="73" y="210"/>
                  </a:moveTo>
                  <a:cubicBezTo>
                    <a:pt x="72" y="210"/>
                    <a:pt x="73" y="210"/>
                    <a:pt x="73" y="210"/>
                  </a:cubicBezTo>
                  <a:lnTo>
                    <a:pt x="73" y="210"/>
                  </a:lnTo>
                  <a:lnTo>
                    <a:pt x="73" y="210"/>
                  </a:lnTo>
                  <a:lnTo>
                    <a:pt x="73" y="210"/>
                  </a:lnTo>
                  <a:close/>
                  <a:moveTo>
                    <a:pt x="54" y="209"/>
                  </a:moveTo>
                  <a:cubicBezTo>
                    <a:pt x="54" y="209"/>
                    <a:pt x="54" y="209"/>
                    <a:pt x="53" y="208"/>
                  </a:cubicBezTo>
                  <a:cubicBezTo>
                    <a:pt x="53" y="208"/>
                    <a:pt x="53" y="209"/>
                    <a:pt x="53" y="209"/>
                  </a:cubicBezTo>
                  <a:cubicBezTo>
                    <a:pt x="53" y="209"/>
                    <a:pt x="52" y="209"/>
                    <a:pt x="52" y="210"/>
                  </a:cubicBezTo>
                  <a:cubicBezTo>
                    <a:pt x="52" y="210"/>
                    <a:pt x="52" y="210"/>
                    <a:pt x="53" y="210"/>
                  </a:cubicBezTo>
                  <a:cubicBezTo>
                    <a:pt x="53" y="210"/>
                    <a:pt x="53" y="210"/>
                    <a:pt x="54" y="210"/>
                  </a:cubicBezTo>
                  <a:cubicBezTo>
                    <a:pt x="54" y="210"/>
                    <a:pt x="54" y="209"/>
                    <a:pt x="54" y="209"/>
                  </a:cubicBezTo>
                  <a:close/>
                  <a:moveTo>
                    <a:pt x="75" y="207"/>
                  </a:moveTo>
                  <a:cubicBezTo>
                    <a:pt x="75" y="207"/>
                    <a:pt x="75" y="208"/>
                    <a:pt x="76" y="208"/>
                  </a:cubicBezTo>
                  <a:cubicBezTo>
                    <a:pt x="76" y="208"/>
                    <a:pt x="76" y="207"/>
                    <a:pt x="76" y="207"/>
                  </a:cubicBezTo>
                  <a:cubicBezTo>
                    <a:pt x="76" y="207"/>
                    <a:pt x="76" y="207"/>
                    <a:pt x="75" y="207"/>
                  </a:cubicBezTo>
                  <a:cubicBezTo>
                    <a:pt x="75" y="207"/>
                    <a:pt x="75" y="207"/>
                    <a:pt x="75" y="207"/>
                  </a:cubicBezTo>
                  <a:close/>
                  <a:moveTo>
                    <a:pt x="65" y="207"/>
                  </a:moveTo>
                  <a:cubicBezTo>
                    <a:pt x="64" y="208"/>
                    <a:pt x="65" y="208"/>
                    <a:pt x="65" y="208"/>
                  </a:cubicBezTo>
                  <a:cubicBezTo>
                    <a:pt x="66" y="208"/>
                    <a:pt x="66" y="208"/>
                    <a:pt x="66" y="207"/>
                  </a:cubicBezTo>
                  <a:cubicBezTo>
                    <a:pt x="65" y="207"/>
                    <a:pt x="65" y="207"/>
                    <a:pt x="65" y="207"/>
                  </a:cubicBezTo>
                  <a:cubicBezTo>
                    <a:pt x="65" y="207"/>
                    <a:pt x="65" y="207"/>
                    <a:pt x="65" y="207"/>
                  </a:cubicBezTo>
                  <a:close/>
                  <a:moveTo>
                    <a:pt x="54" y="207"/>
                  </a:moveTo>
                  <a:cubicBezTo>
                    <a:pt x="54" y="208"/>
                    <a:pt x="54" y="208"/>
                    <a:pt x="54" y="209"/>
                  </a:cubicBezTo>
                  <a:cubicBezTo>
                    <a:pt x="54" y="209"/>
                    <a:pt x="54" y="210"/>
                    <a:pt x="55" y="210"/>
                  </a:cubicBezTo>
                  <a:cubicBezTo>
                    <a:pt x="56" y="210"/>
                    <a:pt x="56" y="210"/>
                    <a:pt x="56" y="209"/>
                  </a:cubicBezTo>
                  <a:cubicBezTo>
                    <a:pt x="55" y="209"/>
                    <a:pt x="54" y="208"/>
                    <a:pt x="55" y="207"/>
                  </a:cubicBezTo>
                  <a:cubicBezTo>
                    <a:pt x="55" y="207"/>
                    <a:pt x="54" y="207"/>
                    <a:pt x="54" y="207"/>
                  </a:cubicBezTo>
                  <a:close/>
                  <a:moveTo>
                    <a:pt x="51" y="207"/>
                  </a:moveTo>
                  <a:cubicBezTo>
                    <a:pt x="51" y="207"/>
                    <a:pt x="52"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1" y="205"/>
                    <a:pt x="31" y="205"/>
                    <a:pt x="32" y="205"/>
                  </a:cubicBezTo>
                  <a:cubicBezTo>
                    <a:pt x="32" y="205"/>
                    <a:pt x="32" y="205"/>
                    <a:pt x="31" y="204"/>
                  </a:cubicBezTo>
                  <a:cubicBezTo>
                    <a:pt x="31" y="204"/>
                    <a:pt x="30" y="205"/>
                    <a:pt x="30" y="205"/>
                  </a:cubicBezTo>
                  <a:close/>
                  <a:moveTo>
                    <a:pt x="60" y="204"/>
                  </a:moveTo>
                  <a:cubicBezTo>
                    <a:pt x="59" y="205"/>
                    <a:pt x="59" y="205"/>
                    <a:pt x="59" y="206"/>
                  </a:cubicBezTo>
                  <a:cubicBezTo>
                    <a:pt x="59" y="206"/>
                    <a:pt x="59" y="207"/>
                    <a:pt x="59" y="207"/>
                  </a:cubicBezTo>
                  <a:cubicBezTo>
                    <a:pt x="58" y="207"/>
                    <a:pt x="57" y="207"/>
                    <a:pt x="57" y="206"/>
                  </a:cubicBezTo>
                  <a:cubicBezTo>
                    <a:pt x="57" y="206"/>
                    <a:pt x="58" y="206"/>
                    <a:pt x="58" y="206"/>
                  </a:cubicBezTo>
                  <a:cubicBezTo>
                    <a:pt x="58" y="206"/>
                    <a:pt x="58" y="205"/>
                    <a:pt x="58" y="205"/>
                  </a:cubicBezTo>
                  <a:cubicBezTo>
                    <a:pt x="58" y="205"/>
                    <a:pt x="58" y="205"/>
                    <a:pt x="58" y="205"/>
                  </a:cubicBezTo>
                  <a:cubicBezTo>
                    <a:pt x="58" y="205"/>
                    <a:pt x="58" y="205"/>
                    <a:pt x="57" y="205"/>
                  </a:cubicBezTo>
                  <a:cubicBezTo>
                    <a:pt x="57" y="205"/>
                    <a:pt x="57" y="205"/>
                    <a:pt x="56" y="206"/>
                  </a:cubicBezTo>
                  <a:cubicBezTo>
                    <a:pt x="55" y="206"/>
                    <a:pt x="55" y="206"/>
                    <a:pt x="55" y="207"/>
                  </a:cubicBezTo>
                  <a:cubicBezTo>
                    <a:pt x="55" y="207"/>
                    <a:pt x="56" y="207"/>
                    <a:pt x="56" y="207"/>
                  </a:cubicBezTo>
                  <a:cubicBezTo>
                    <a:pt x="56" y="207"/>
                    <a:pt x="56" y="207"/>
                    <a:pt x="56" y="207"/>
                  </a:cubicBezTo>
                  <a:cubicBezTo>
                    <a:pt x="56" y="207"/>
                    <a:pt x="56" y="207"/>
                    <a:pt x="56" y="208"/>
                  </a:cubicBezTo>
                  <a:cubicBezTo>
                    <a:pt x="56" y="208"/>
                    <a:pt x="56" y="208"/>
                    <a:pt x="56" y="208"/>
                  </a:cubicBezTo>
                  <a:cubicBezTo>
                    <a:pt x="57" y="209"/>
                    <a:pt x="57" y="209"/>
                    <a:pt x="57" y="208"/>
                  </a:cubicBezTo>
                  <a:cubicBezTo>
                    <a:pt x="57" y="208"/>
                    <a:pt x="58" y="208"/>
                    <a:pt x="58" y="208"/>
                  </a:cubicBezTo>
                  <a:cubicBezTo>
                    <a:pt x="58" y="208"/>
                    <a:pt x="59" y="209"/>
                    <a:pt x="59" y="209"/>
                  </a:cubicBezTo>
                  <a:cubicBezTo>
                    <a:pt x="59" y="209"/>
                    <a:pt x="59" y="209"/>
                    <a:pt x="59" y="209"/>
                  </a:cubicBezTo>
                  <a:cubicBezTo>
                    <a:pt x="59" y="209"/>
                    <a:pt x="60" y="209"/>
                    <a:pt x="60" y="208"/>
                  </a:cubicBezTo>
                  <a:cubicBezTo>
                    <a:pt x="60" y="208"/>
                    <a:pt x="60" y="207"/>
                    <a:pt x="59" y="207"/>
                  </a:cubicBezTo>
                  <a:cubicBezTo>
                    <a:pt x="60" y="207"/>
                    <a:pt x="60" y="207"/>
                    <a:pt x="60" y="206"/>
                  </a:cubicBezTo>
                  <a:cubicBezTo>
                    <a:pt x="60" y="206"/>
                    <a:pt x="61" y="206"/>
                    <a:pt x="61" y="205"/>
                  </a:cubicBezTo>
                  <a:cubicBezTo>
                    <a:pt x="61" y="205"/>
                    <a:pt x="60" y="205"/>
                    <a:pt x="60" y="204"/>
                  </a:cubicBezTo>
                  <a:cubicBezTo>
                    <a:pt x="60" y="204"/>
                    <a:pt x="60" y="204"/>
                    <a:pt x="60" y="204"/>
                  </a:cubicBezTo>
                  <a:close/>
                  <a:moveTo>
                    <a:pt x="65" y="204"/>
                  </a:moveTo>
                  <a:cubicBezTo>
                    <a:pt x="66" y="204"/>
                    <a:pt x="66" y="205"/>
                    <a:pt x="66" y="204"/>
                  </a:cubicBezTo>
                  <a:cubicBezTo>
                    <a:pt x="66" y="204"/>
                    <a:pt x="66" y="204"/>
                    <a:pt x="66" y="204"/>
                  </a:cubicBezTo>
                  <a:cubicBezTo>
                    <a:pt x="66" y="204"/>
                    <a:pt x="66" y="204"/>
                    <a:pt x="65" y="204"/>
                  </a:cubicBezTo>
                  <a:lnTo>
                    <a:pt x="65" y="204"/>
                  </a:lnTo>
                  <a:close/>
                  <a:moveTo>
                    <a:pt x="62" y="209"/>
                  </a:moveTo>
                  <a:cubicBezTo>
                    <a:pt x="62" y="209"/>
                    <a:pt x="62" y="210"/>
                    <a:pt x="61" y="210"/>
                  </a:cubicBezTo>
                  <a:cubicBezTo>
                    <a:pt x="61" y="210"/>
                    <a:pt x="61" y="211"/>
                    <a:pt x="60" y="211"/>
                  </a:cubicBezTo>
                  <a:cubicBezTo>
                    <a:pt x="61" y="211"/>
                    <a:pt x="61" y="211"/>
                    <a:pt x="61" y="211"/>
                  </a:cubicBezTo>
                  <a:cubicBezTo>
                    <a:pt x="61" y="211"/>
                    <a:pt x="61" y="211"/>
                    <a:pt x="61" y="210"/>
                  </a:cubicBezTo>
                  <a:cubicBezTo>
                    <a:pt x="61" y="211"/>
                    <a:pt x="61" y="211"/>
                    <a:pt x="62" y="211"/>
                  </a:cubicBezTo>
                  <a:cubicBezTo>
                    <a:pt x="62" y="211"/>
                    <a:pt x="62" y="210"/>
                    <a:pt x="63" y="210"/>
                  </a:cubicBezTo>
                  <a:cubicBezTo>
                    <a:pt x="63" y="210"/>
                    <a:pt x="63" y="209"/>
                    <a:pt x="64" y="210"/>
                  </a:cubicBezTo>
                  <a:lnTo>
                    <a:pt x="65" y="211"/>
                  </a:lnTo>
                  <a:cubicBezTo>
                    <a:pt x="65" y="210"/>
                    <a:pt x="65" y="210"/>
                    <a:pt x="65" y="210"/>
                  </a:cubicBezTo>
                  <a:cubicBezTo>
                    <a:pt x="65" y="209"/>
                    <a:pt x="64" y="209"/>
                    <a:pt x="64" y="209"/>
                  </a:cubicBezTo>
                  <a:cubicBezTo>
                    <a:pt x="64" y="208"/>
                    <a:pt x="63" y="208"/>
                    <a:pt x="63" y="208"/>
                  </a:cubicBezTo>
                  <a:cubicBezTo>
                    <a:pt x="63" y="207"/>
                    <a:pt x="63" y="207"/>
                    <a:pt x="63" y="206"/>
                  </a:cubicBezTo>
                  <a:cubicBezTo>
                    <a:pt x="63" y="206"/>
                    <a:pt x="63" y="206"/>
                    <a:pt x="63" y="205"/>
                  </a:cubicBezTo>
                  <a:cubicBezTo>
                    <a:pt x="64" y="205"/>
                    <a:pt x="64" y="204"/>
                    <a:pt x="63" y="204"/>
                  </a:cubicBezTo>
                  <a:cubicBezTo>
                    <a:pt x="63" y="204"/>
                    <a:pt x="62" y="205"/>
                    <a:pt x="62" y="205"/>
                  </a:cubicBezTo>
                  <a:cubicBezTo>
                    <a:pt x="62" y="206"/>
                    <a:pt x="61" y="207"/>
                    <a:pt x="61" y="207"/>
                  </a:cubicBezTo>
                  <a:cubicBezTo>
                    <a:pt x="61" y="207"/>
                    <a:pt x="61" y="208"/>
                    <a:pt x="61" y="208"/>
                  </a:cubicBezTo>
                  <a:cubicBezTo>
                    <a:pt x="61" y="208"/>
                    <a:pt x="62" y="208"/>
                    <a:pt x="62" y="209"/>
                  </a:cubicBezTo>
                  <a:close/>
                  <a:moveTo>
                    <a:pt x="52" y="204"/>
                  </a:moveTo>
                  <a:cubicBezTo>
                    <a:pt x="52" y="204"/>
                    <a:pt x="53" y="204"/>
                    <a:pt x="53" y="205"/>
                  </a:cubicBezTo>
                  <a:cubicBezTo>
                    <a:pt x="53" y="205"/>
                    <a:pt x="53" y="206"/>
                    <a:pt x="54" y="206"/>
                  </a:cubicBezTo>
                  <a:cubicBezTo>
                    <a:pt x="54" y="206"/>
                    <a:pt x="54" y="206"/>
                    <a:pt x="54" y="206"/>
                  </a:cubicBezTo>
                  <a:cubicBezTo>
                    <a:pt x="55" y="206"/>
                    <a:pt x="55" y="206"/>
                    <a:pt x="55" y="205"/>
                  </a:cubicBezTo>
                  <a:cubicBezTo>
                    <a:pt x="54" y="205"/>
                    <a:pt x="54" y="205"/>
                    <a:pt x="54" y="204"/>
                  </a:cubicBezTo>
                  <a:cubicBezTo>
                    <a:pt x="53" y="204"/>
                    <a:pt x="53" y="204"/>
                    <a:pt x="52" y="204"/>
                  </a:cubicBezTo>
                  <a:close/>
                  <a:moveTo>
                    <a:pt x="24" y="204"/>
                  </a:moveTo>
                  <a:cubicBezTo>
                    <a:pt x="24" y="204"/>
                    <a:pt x="24" y="204"/>
                    <a:pt x="24" y="204"/>
                  </a:cubicBezTo>
                  <a:cubicBezTo>
                    <a:pt x="24" y="204"/>
                    <a:pt x="24" y="203"/>
                    <a:pt x="24" y="204"/>
                  </a:cubicBezTo>
                  <a:cubicBezTo>
                    <a:pt x="24" y="204"/>
                    <a:pt x="24" y="204"/>
                    <a:pt x="24" y="204"/>
                  </a:cubicBezTo>
                  <a:cubicBezTo>
                    <a:pt x="24" y="204"/>
                    <a:pt x="24" y="204"/>
                    <a:pt x="24" y="204"/>
                  </a:cubicBezTo>
                  <a:close/>
                  <a:moveTo>
                    <a:pt x="63" y="203"/>
                  </a:moveTo>
                  <a:cubicBezTo>
                    <a:pt x="63" y="203"/>
                    <a:pt x="63" y="203"/>
                    <a:pt x="63" y="203"/>
                  </a:cubicBezTo>
                  <a:cubicBezTo>
                    <a:pt x="63" y="202"/>
                    <a:pt x="63" y="202"/>
                    <a:pt x="63" y="202"/>
                  </a:cubicBezTo>
                  <a:cubicBezTo>
                    <a:pt x="63" y="202"/>
                    <a:pt x="63" y="203"/>
                    <a:pt x="63" y="203"/>
                  </a:cubicBezTo>
                  <a:close/>
                  <a:moveTo>
                    <a:pt x="104" y="201"/>
                  </a:moveTo>
                  <a:cubicBezTo>
                    <a:pt x="104" y="202"/>
                    <a:pt x="104" y="203"/>
                    <a:pt x="104" y="204"/>
                  </a:cubicBezTo>
                  <a:cubicBezTo>
                    <a:pt x="104" y="205"/>
                    <a:pt x="105" y="206"/>
                    <a:pt x="106" y="206"/>
                  </a:cubicBezTo>
                  <a:cubicBezTo>
                    <a:pt x="106" y="206"/>
                    <a:pt x="106" y="205"/>
                    <a:pt x="106" y="205"/>
                  </a:cubicBezTo>
                  <a:cubicBezTo>
                    <a:pt x="107" y="204"/>
                    <a:pt x="107" y="204"/>
                    <a:pt x="107" y="203"/>
                  </a:cubicBezTo>
                  <a:cubicBezTo>
                    <a:pt x="107" y="203"/>
                    <a:pt x="107" y="202"/>
                    <a:pt x="107" y="202"/>
                  </a:cubicBezTo>
                  <a:cubicBezTo>
                    <a:pt x="107" y="202"/>
                    <a:pt x="106" y="201"/>
                    <a:pt x="106" y="201"/>
                  </a:cubicBezTo>
                  <a:cubicBezTo>
                    <a:pt x="105" y="201"/>
                    <a:pt x="104" y="201"/>
                    <a:pt x="104" y="201"/>
                  </a:cubicBezTo>
                  <a:close/>
                  <a:moveTo>
                    <a:pt x="64" y="201"/>
                  </a:moveTo>
                  <a:cubicBezTo>
                    <a:pt x="64" y="202"/>
                    <a:pt x="64" y="202"/>
                    <a:pt x="64" y="202"/>
                  </a:cubicBezTo>
                  <a:cubicBezTo>
                    <a:pt x="65" y="201"/>
                    <a:pt x="65" y="201"/>
                    <a:pt x="64" y="201"/>
                  </a:cubicBezTo>
                  <a:cubicBezTo>
                    <a:pt x="64" y="201"/>
                    <a:pt x="64" y="201"/>
                    <a:pt x="64" y="201"/>
                  </a:cubicBezTo>
                  <a:close/>
                  <a:moveTo>
                    <a:pt x="47" y="203"/>
                  </a:moveTo>
                  <a:cubicBezTo>
                    <a:pt x="48" y="203"/>
                    <a:pt x="48" y="203"/>
                    <a:pt x="49" y="203"/>
                  </a:cubicBezTo>
                  <a:cubicBezTo>
                    <a:pt x="49" y="204"/>
                    <a:pt x="49" y="204"/>
                    <a:pt x="50" y="204"/>
                  </a:cubicBezTo>
                  <a:cubicBezTo>
                    <a:pt x="50" y="205"/>
                    <a:pt x="50" y="205"/>
                    <a:pt x="50" y="205"/>
                  </a:cubicBezTo>
                  <a:cubicBezTo>
                    <a:pt x="50" y="205"/>
                    <a:pt x="50" y="205"/>
                    <a:pt x="50" y="205"/>
                  </a:cubicBezTo>
                  <a:cubicBezTo>
                    <a:pt x="51" y="205"/>
                    <a:pt x="51" y="205"/>
                    <a:pt x="51" y="205"/>
                  </a:cubicBezTo>
                  <a:cubicBezTo>
                    <a:pt x="51" y="204"/>
                    <a:pt x="50" y="204"/>
                    <a:pt x="50" y="204"/>
                  </a:cubicBezTo>
                  <a:cubicBezTo>
                    <a:pt x="50" y="204"/>
                    <a:pt x="50" y="204"/>
                    <a:pt x="50" y="204"/>
                  </a:cubicBezTo>
                  <a:cubicBezTo>
                    <a:pt x="50" y="204"/>
                    <a:pt x="50" y="204"/>
                    <a:pt x="50" y="203"/>
                  </a:cubicBezTo>
                  <a:cubicBezTo>
                    <a:pt x="50" y="203"/>
                    <a:pt x="49" y="203"/>
                    <a:pt x="49" y="203"/>
                  </a:cubicBezTo>
                  <a:cubicBezTo>
                    <a:pt x="49" y="203"/>
                    <a:pt x="49" y="203"/>
                    <a:pt x="49" y="203"/>
                  </a:cubicBezTo>
                  <a:cubicBezTo>
                    <a:pt x="49" y="202"/>
                    <a:pt x="49" y="202"/>
                    <a:pt x="48" y="201"/>
                  </a:cubicBezTo>
                  <a:cubicBezTo>
                    <a:pt x="48" y="201"/>
                    <a:pt x="47" y="201"/>
                    <a:pt x="47" y="201"/>
                  </a:cubicBezTo>
                  <a:lnTo>
                    <a:pt x="47" y="203"/>
                  </a:lnTo>
                  <a:close/>
                  <a:moveTo>
                    <a:pt x="65" y="200"/>
                  </a:moveTo>
                  <a:cubicBezTo>
                    <a:pt x="65" y="200"/>
                    <a:pt x="65" y="200"/>
                    <a:pt x="64" y="200"/>
                  </a:cubicBezTo>
                  <a:cubicBezTo>
                    <a:pt x="64" y="200"/>
                    <a:pt x="64" y="200"/>
                    <a:pt x="64" y="200"/>
                  </a:cubicBezTo>
                  <a:lnTo>
                    <a:pt x="65" y="200"/>
                  </a:lnTo>
                  <a:close/>
                  <a:moveTo>
                    <a:pt x="36" y="200"/>
                  </a:moveTo>
                  <a:cubicBezTo>
                    <a:pt x="36" y="200"/>
                    <a:pt x="37" y="199"/>
                    <a:pt x="37" y="199"/>
                  </a:cubicBezTo>
                  <a:cubicBezTo>
                    <a:pt x="37" y="199"/>
                    <a:pt x="37" y="199"/>
                    <a:pt x="37" y="198"/>
                  </a:cubicBezTo>
                  <a:cubicBezTo>
                    <a:pt x="36" y="198"/>
                    <a:pt x="36" y="198"/>
                    <a:pt x="36" y="198"/>
                  </a:cubicBezTo>
                  <a:cubicBezTo>
                    <a:pt x="36" y="198"/>
                    <a:pt x="36" y="198"/>
                    <a:pt x="36" y="199"/>
                  </a:cubicBezTo>
                  <a:cubicBezTo>
                    <a:pt x="36" y="199"/>
                    <a:pt x="36" y="199"/>
                    <a:pt x="36" y="199"/>
                  </a:cubicBezTo>
                  <a:cubicBezTo>
                    <a:pt x="36" y="200"/>
                    <a:pt x="36" y="200"/>
                    <a:pt x="36" y="200"/>
                  </a:cubicBezTo>
                  <a:close/>
                  <a:moveTo>
                    <a:pt x="61" y="199"/>
                  </a:moveTo>
                  <a:cubicBezTo>
                    <a:pt x="61" y="199"/>
                    <a:pt x="61" y="199"/>
                    <a:pt x="61" y="199"/>
                  </a:cubicBezTo>
                  <a:cubicBezTo>
                    <a:pt x="62" y="199"/>
                    <a:pt x="62" y="199"/>
                    <a:pt x="62" y="198"/>
                  </a:cubicBezTo>
                  <a:cubicBezTo>
                    <a:pt x="62" y="198"/>
                    <a:pt x="62" y="198"/>
                    <a:pt x="62" y="198"/>
                  </a:cubicBezTo>
                  <a:cubicBezTo>
                    <a:pt x="61" y="197"/>
                    <a:pt x="61" y="197"/>
                    <a:pt x="61" y="197"/>
                  </a:cubicBezTo>
                  <a:cubicBezTo>
                    <a:pt x="61" y="198"/>
                    <a:pt x="61" y="198"/>
                    <a:pt x="61" y="199"/>
                  </a:cubicBezTo>
                  <a:close/>
                  <a:moveTo>
                    <a:pt x="30" y="198"/>
                  </a:moveTo>
                  <a:cubicBezTo>
                    <a:pt x="30" y="198"/>
                    <a:pt x="31" y="198"/>
                    <a:pt x="31" y="198"/>
                  </a:cubicBezTo>
                  <a:cubicBezTo>
                    <a:pt x="32" y="198"/>
                    <a:pt x="32" y="197"/>
                    <a:pt x="31" y="197"/>
                  </a:cubicBezTo>
                  <a:cubicBezTo>
                    <a:pt x="30" y="197"/>
                    <a:pt x="30" y="197"/>
                    <a:pt x="30" y="197"/>
                  </a:cubicBezTo>
                  <a:cubicBezTo>
                    <a:pt x="30" y="198"/>
                    <a:pt x="30" y="198"/>
                    <a:pt x="30" y="198"/>
                  </a:cubicBezTo>
                  <a:close/>
                  <a:moveTo>
                    <a:pt x="25" y="198"/>
                  </a:moveTo>
                  <a:cubicBezTo>
                    <a:pt x="26" y="197"/>
                    <a:pt x="26" y="196"/>
                    <a:pt x="26" y="196"/>
                  </a:cubicBezTo>
                  <a:cubicBezTo>
                    <a:pt x="25" y="196"/>
                    <a:pt x="25" y="196"/>
                    <a:pt x="25" y="197"/>
                  </a:cubicBezTo>
                  <a:cubicBezTo>
                    <a:pt x="24" y="197"/>
                    <a:pt x="25" y="198"/>
                    <a:pt x="25" y="198"/>
                  </a:cubicBezTo>
                  <a:close/>
                  <a:moveTo>
                    <a:pt x="77" y="196"/>
                  </a:moveTo>
                  <a:cubicBezTo>
                    <a:pt x="77" y="196"/>
                    <a:pt x="78" y="196"/>
                    <a:pt x="78" y="195"/>
                  </a:cubicBezTo>
                  <a:cubicBezTo>
                    <a:pt x="77" y="195"/>
                    <a:pt x="77" y="194"/>
                    <a:pt x="77" y="195"/>
                  </a:cubicBezTo>
                  <a:cubicBezTo>
                    <a:pt x="77" y="195"/>
                    <a:pt x="76" y="195"/>
                    <a:pt x="76" y="195"/>
                  </a:cubicBezTo>
                  <a:cubicBezTo>
                    <a:pt x="76" y="195"/>
                    <a:pt x="76" y="196"/>
                    <a:pt x="76" y="196"/>
                  </a:cubicBezTo>
                  <a:cubicBezTo>
                    <a:pt x="77" y="196"/>
                    <a:pt x="77" y="196"/>
                    <a:pt x="77" y="196"/>
                  </a:cubicBezTo>
                  <a:close/>
                  <a:moveTo>
                    <a:pt x="28" y="197"/>
                  </a:moveTo>
                  <a:cubicBezTo>
                    <a:pt x="28" y="197"/>
                    <a:pt x="29" y="197"/>
                    <a:pt x="29" y="196"/>
                  </a:cubicBezTo>
                  <a:cubicBezTo>
                    <a:pt x="29" y="195"/>
                    <a:pt x="29" y="195"/>
                    <a:pt x="29" y="194"/>
                  </a:cubicBezTo>
                  <a:cubicBezTo>
                    <a:pt x="28" y="194"/>
                    <a:pt x="28" y="194"/>
                    <a:pt x="28" y="195"/>
                  </a:cubicBezTo>
                  <a:cubicBezTo>
                    <a:pt x="28" y="196"/>
                    <a:pt x="28" y="196"/>
                    <a:pt x="28" y="197"/>
                  </a:cubicBezTo>
                  <a:close/>
                  <a:moveTo>
                    <a:pt x="42" y="195"/>
                  </a:moveTo>
                  <a:cubicBezTo>
                    <a:pt x="42" y="195"/>
                    <a:pt x="43" y="195"/>
                    <a:pt x="43" y="195"/>
                  </a:cubicBezTo>
                  <a:cubicBezTo>
                    <a:pt x="43" y="195"/>
                    <a:pt x="43" y="195"/>
                    <a:pt x="43" y="195"/>
                  </a:cubicBezTo>
                  <a:cubicBezTo>
                    <a:pt x="43" y="195"/>
                    <a:pt x="43" y="195"/>
                    <a:pt x="43" y="194"/>
                  </a:cubicBezTo>
                  <a:cubicBezTo>
                    <a:pt x="43" y="194"/>
                    <a:pt x="43" y="194"/>
                    <a:pt x="43" y="194"/>
                  </a:cubicBezTo>
                  <a:cubicBezTo>
                    <a:pt x="43" y="194"/>
                    <a:pt x="42" y="194"/>
                    <a:pt x="42" y="195"/>
                  </a:cubicBezTo>
                  <a:close/>
                  <a:moveTo>
                    <a:pt x="103" y="194"/>
                  </a:moveTo>
                  <a:cubicBezTo>
                    <a:pt x="103" y="194"/>
                    <a:pt x="103" y="194"/>
                    <a:pt x="103" y="194"/>
                  </a:cubicBezTo>
                  <a:cubicBezTo>
                    <a:pt x="102" y="194"/>
                    <a:pt x="102" y="194"/>
                    <a:pt x="102" y="194"/>
                  </a:cubicBezTo>
                  <a:cubicBezTo>
                    <a:pt x="102" y="194"/>
                    <a:pt x="102" y="194"/>
                    <a:pt x="102" y="194"/>
                  </a:cubicBezTo>
                  <a:cubicBezTo>
                    <a:pt x="102" y="195"/>
                    <a:pt x="102" y="195"/>
                    <a:pt x="102" y="195"/>
                  </a:cubicBezTo>
                  <a:cubicBezTo>
                    <a:pt x="102" y="195"/>
                    <a:pt x="103" y="195"/>
                    <a:pt x="103" y="195"/>
                  </a:cubicBezTo>
                  <a:cubicBezTo>
                    <a:pt x="103" y="195"/>
                    <a:pt x="103" y="195"/>
                    <a:pt x="103" y="194"/>
                  </a:cubicBezTo>
                  <a:close/>
                  <a:moveTo>
                    <a:pt x="71" y="195"/>
                  </a:moveTo>
                  <a:cubicBezTo>
                    <a:pt x="71" y="195"/>
                    <a:pt x="72" y="195"/>
                    <a:pt x="72" y="194"/>
                  </a:cubicBezTo>
                  <a:cubicBezTo>
                    <a:pt x="73" y="194"/>
                    <a:pt x="73" y="193"/>
                    <a:pt x="72" y="193"/>
                  </a:cubicBezTo>
                  <a:cubicBezTo>
                    <a:pt x="71" y="193"/>
                    <a:pt x="71" y="193"/>
                    <a:pt x="71" y="193"/>
                  </a:cubicBezTo>
                  <a:cubicBezTo>
                    <a:pt x="71" y="194"/>
                    <a:pt x="71" y="194"/>
                    <a:pt x="71" y="195"/>
                  </a:cubicBezTo>
                  <a:close/>
                  <a:moveTo>
                    <a:pt x="65" y="193"/>
                  </a:moveTo>
                  <a:cubicBezTo>
                    <a:pt x="65" y="193"/>
                    <a:pt x="65" y="194"/>
                    <a:pt x="66" y="194"/>
                  </a:cubicBezTo>
                  <a:cubicBezTo>
                    <a:pt x="66" y="194"/>
                    <a:pt x="66" y="194"/>
                    <a:pt x="66" y="194"/>
                  </a:cubicBezTo>
                  <a:cubicBezTo>
                    <a:pt x="66" y="194"/>
                    <a:pt x="66" y="194"/>
                    <a:pt x="67" y="193"/>
                  </a:cubicBezTo>
                  <a:cubicBezTo>
                    <a:pt x="67" y="193"/>
                    <a:pt x="67" y="193"/>
                    <a:pt x="67" y="193"/>
                  </a:cubicBezTo>
                  <a:cubicBezTo>
                    <a:pt x="66" y="192"/>
                    <a:pt x="66" y="192"/>
                    <a:pt x="65" y="193"/>
                  </a:cubicBezTo>
                  <a:close/>
                  <a:moveTo>
                    <a:pt x="29" y="194"/>
                  </a:moveTo>
                  <a:cubicBezTo>
                    <a:pt x="30" y="194"/>
                    <a:pt x="30" y="194"/>
                    <a:pt x="31" y="194"/>
                  </a:cubicBezTo>
                  <a:cubicBezTo>
                    <a:pt x="31" y="194"/>
                    <a:pt x="31" y="193"/>
                    <a:pt x="31" y="192"/>
                  </a:cubicBezTo>
                  <a:cubicBezTo>
                    <a:pt x="31" y="192"/>
                    <a:pt x="30" y="192"/>
                    <a:pt x="30" y="193"/>
                  </a:cubicBezTo>
                  <a:cubicBezTo>
                    <a:pt x="29" y="193"/>
                    <a:pt x="29" y="193"/>
                    <a:pt x="29" y="194"/>
                  </a:cubicBezTo>
                  <a:close/>
                  <a:moveTo>
                    <a:pt x="26" y="195"/>
                  </a:moveTo>
                  <a:cubicBezTo>
                    <a:pt x="26" y="195"/>
                    <a:pt x="26" y="194"/>
                    <a:pt x="27" y="194"/>
                  </a:cubicBezTo>
                  <a:cubicBezTo>
                    <a:pt x="27" y="193"/>
                    <a:pt x="27" y="193"/>
                    <a:pt x="26" y="192"/>
                  </a:cubicBezTo>
                  <a:cubicBezTo>
                    <a:pt x="26" y="192"/>
                    <a:pt x="25" y="192"/>
                    <a:pt x="25" y="193"/>
                  </a:cubicBezTo>
                  <a:cubicBezTo>
                    <a:pt x="25" y="194"/>
                    <a:pt x="25" y="195"/>
                    <a:pt x="26" y="195"/>
                  </a:cubicBezTo>
                  <a:close/>
                  <a:moveTo>
                    <a:pt x="15" y="192"/>
                  </a:moveTo>
                  <a:cubicBezTo>
                    <a:pt x="14" y="193"/>
                    <a:pt x="15" y="193"/>
                    <a:pt x="15" y="194"/>
                  </a:cubicBezTo>
                  <a:cubicBezTo>
                    <a:pt x="15" y="194"/>
                    <a:pt x="15" y="195"/>
                    <a:pt x="16" y="195"/>
                  </a:cubicBezTo>
                  <a:cubicBezTo>
                    <a:pt x="16" y="195"/>
                    <a:pt x="16" y="195"/>
                    <a:pt x="17" y="195"/>
                  </a:cubicBezTo>
                  <a:cubicBezTo>
                    <a:pt x="17" y="194"/>
                    <a:pt x="17" y="194"/>
                    <a:pt x="18" y="194"/>
                  </a:cubicBezTo>
                  <a:cubicBezTo>
                    <a:pt x="18" y="194"/>
                    <a:pt x="18" y="193"/>
                    <a:pt x="18" y="193"/>
                  </a:cubicBezTo>
                  <a:cubicBezTo>
                    <a:pt x="18" y="193"/>
                    <a:pt x="18" y="193"/>
                    <a:pt x="18" y="192"/>
                  </a:cubicBezTo>
                  <a:cubicBezTo>
                    <a:pt x="17" y="192"/>
                    <a:pt x="17" y="192"/>
                    <a:pt x="16" y="192"/>
                  </a:cubicBezTo>
                  <a:cubicBezTo>
                    <a:pt x="15" y="192"/>
                    <a:pt x="15" y="192"/>
                    <a:pt x="15" y="192"/>
                  </a:cubicBezTo>
                  <a:close/>
                  <a:moveTo>
                    <a:pt x="19" y="193"/>
                  </a:moveTo>
                  <a:cubicBezTo>
                    <a:pt x="21" y="193"/>
                    <a:pt x="21" y="193"/>
                    <a:pt x="21" y="192"/>
                  </a:cubicBezTo>
                  <a:cubicBezTo>
                    <a:pt x="20" y="192"/>
                    <a:pt x="19" y="192"/>
                    <a:pt x="19" y="193"/>
                  </a:cubicBezTo>
                  <a:close/>
                  <a:moveTo>
                    <a:pt x="69" y="193"/>
                  </a:moveTo>
                  <a:cubicBezTo>
                    <a:pt x="69" y="193"/>
                    <a:pt x="70" y="193"/>
                    <a:pt x="70" y="192"/>
                  </a:cubicBezTo>
                  <a:cubicBezTo>
                    <a:pt x="70" y="191"/>
                    <a:pt x="70" y="191"/>
                    <a:pt x="69" y="191"/>
                  </a:cubicBezTo>
                  <a:cubicBezTo>
                    <a:pt x="69" y="191"/>
                    <a:pt x="69" y="191"/>
                    <a:pt x="69" y="192"/>
                  </a:cubicBezTo>
                  <a:cubicBezTo>
                    <a:pt x="69" y="192"/>
                    <a:pt x="69" y="193"/>
                    <a:pt x="69" y="193"/>
                  </a:cubicBezTo>
                  <a:close/>
                  <a:moveTo>
                    <a:pt x="83" y="191"/>
                  </a:moveTo>
                  <a:cubicBezTo>
                    <a:pt x="84" y="191"/>
                    <a:pt x="84" y="191"/>
                    <a:pt x="84" y="190"/>
                  </a:cubicBezTo>
                  <a:cubicBezTo>
                    <a:pt x="84" y="190"/>
                    <a:pt x="83" y="190"/>
                    <a:pt x="83" y="190"/>
                  </a:cubicBezTo>
                  <a:cubicBezTo>
                    <a:pt x="83" y="191"/>
                    <a:pt x="83" y="191"/>
                    <a:pt x="83" y="191"/>
                  </a:cubicBezTo>
                  <a:close/>
                  <a:moveTo>
                    <a:pt x="24" y="192"/>
                  </a:moveTo>
                  <a:cubicBezTo>
                    <a:pt x="24" y="191"/>
                    <a:pt x="24" y="191"/>
                    <a:pt x="24" y="191"/>
                  </a:cubicBezTo>
                  <a:cubicBezTo>
                    <a:pt x="24" y="190"/>
                    <a:pt x="24" y="190"/>
                    <a:pt x="24" y="189"/>
                  </a:cubicBezTo>
                  <a:cubicBezTo>
                    <a:pt x="24" y="189"/>
                    <a:pt x="24" y="189"/>
                    <a:pt x="23" y="189"/>
                  </a:cubicBezTo>
                  <a:cubicBezTo>
                    <a:pt x="23" y="189"/>
                    <a:pt x="23" y="189"/>
                    <a:pt x="23" y="189"/>
                  </a:cubicBezTo>
                  <a:cubicBezTo>
                    <a:pt x="23" y="189"/>
                    <a:pt x="23" y="190"/>
                    <a:pt x="23" y="190"/>
                  </a:cubicBezTo>
                  <a:cubicBezTo>
                    <a:pt x="24" y="191"/>
                    <a:pt x="24" y="191"/>
                    <a:pt x="24" y="192"/>
                  </a:cubicBezTo>
                  <a:close/>
                  <a:moveTo>
                    <a:pt x="70" y="190"/>
                  </a:moveTo>
                  <a:cubicBezTo>
                    <a:pt x="70" y="190"/>
                    <a:pt x="71" y="190"/>
                    <a:pt x="71" y="190"/>
                  </a:cubicBezTo>
                  <a:cubicBezTo>
                    <a:pt x="71" y="190"/>
                    <a:pt x="72" y="190"/>
                    <a:pt x="72" y="190"/>
                  </a:cubicBezTo>
                  <a:cubicBezTo>
                    <a:pt x="72" y="189"/>
                    <a:pt x="72" y="189"/>
                    <a:pt x="72" y="189"/>
                  </a:cubicBezTo>
                  <a:cubicBezTo>
                    <a:pt x="72" y="189"/>
                    <a:pt x="71" y="189"/>
                    <a:pt x="71" y="189"/>
                  </a:cubicBezTo>
                  <a:cubicBezTo>
                    <a:pt x="71" y="189"/>
                    <a:pt x="71" y="189"/>
                    <a:pt x="70" y="189"/>
                  </a:cubicBezTo>
                  <a:cubicBezTo>
                    <a:pt x="70" y="189"/>
                    <a:pt x="70" y="190"/>
                    <a:pt x="70" y="190"/>
                  </a:cubicBezTo>
                  <a:close/>
                  <a:moveTo>
                    <a:pt x="25" y="189"/>
                  </a:moveTo>
                  <a:cubicBezTo>
                    <a:pt x="25" y="190"/>
                    <a:pt x="25" y="190"/>
                    <a:pt x="26" y="190"/>
                  </a:cubicBezTo>
                  <a:cubicBezTo>
                    <a:pt x="26" y="191"/>
                    <a:pt x="27" y="191"/>
                    <a:pt x="27" y="191"/>
                  </a:cubicBezTo>
                  <a:cubicBezTo>
                    <a:pt x="27" y="191"/>
                    <a:pt x="27" y="190"/>
                    <a:pt x="27" y="190"/>
                  </a:cubicBezTo>
                  <a:cubicBezTo>
                    <a:pt x="27" y="189"/>
                    <a:pt x="27" y="189"/>
                    <a:pt x="28" y="189"/>
                  </a:cubicBezTo>
                  <a:cubicBezTo>
                    <a:pt x="27" y="189"/>
                    <a:pt x="27" y="189"/>
                    <a:pt x="26" y="189"/>
                  </a:cubicBezTo>
                  <a:cubicBezTo>
                    <a:pt x="26" y="189"/>
                    <a:pt x="26" y="189"/>
                    <a:pt x="25" y="189"/>
                  </a:cubicBezTo>
                  <a:close/>
                  <a:moveTo>
                    <a:pt x="67" y="191"/>
                  </a:moveTo>
                  <a:cubicBezTo>
                    <a:pt x="67" y="191"/>
                    <a:pt x="67" y="190"/>
                    <a:pt x="68" y="190"/>
                  </a:cubicBezTo>
                  <a:cubicBezTo>
                    <a:pt x="68" y="189"/>
                    <a:pt x="68" y="189"/>
                    <a:pt x="68" y="188"/>
                  </a:cubicBezTo>
                  <a:cubicBezTo>
                    <a:pt x="67" y="188"/>
                    <a:pt x="66" y="188"/>
                    <a:pt x="66" y="189"/>
                  </a:cubicBezTo>
                  <a:cubicBezTo>
                    <a:pt x="66" y="190"/>
                    <a:pt x="66" y="191"/>
                    <a:pt x="67" y="191"/>
                  </a:cubicBezTo>
                  <a:close/>
                  <a:moveTo>
                    <a:pt x="11" y="190"/>
                  </a:moveTo>
                  <a:cubicBezTo>
                    <a:pt x="12" y="190"/>
                    <a:pt x="12" y="190"/>
                    <a:pt x="13" y="190"/>
                  </a:cubicBezTo>
                  <a:cubicBezTo>
                    <a:pt x="13" y="190"/>
                    <a:pt x="13" y="189"/>
                    <a:pt x="13" y="188"/>
                  </a:cubicBezTo>
                  <a:cubicBezTo>
                    <a:pt x="12" y="188"/>
                    <a:pt x="12" y="188"/>
                    <a:pt x="12" y="188"/>
                  </a:cubicBezTo>
                  <a:cubicBezTo>
                    <a:pt x="12" y="188"/>
                    <a:pt x="12" y="188"/>
                    <a:pt x="12" y="188"/>
                  </a:cubicBezTo>
                  <a:cubicBezTo>
                    <a:pt x="12" y="189"/>
                    <a:pt x="12" y="189"/>
                    <a:pt x="12" y="189"/>
                  </a:cubicBezTo>
                  <a:cubicBezTo>
                    <a:pt x="12" y="189"/>
                    <a:pt x="11" y="190"/>
                    <a:pt x="11" y="190"/>
                  </a:cubicBezTo>
                  <a:close/>
                  <a:moveTo>
                    <a:pt x="21" y="187"/>
                  </a:moveTo>
                  <a:cubicBezTo>
                    <a:pt x="21" y="187"/>
                    <a:pt x="21" y="187"/>
                    <a:pt x="21" y="187"/>
                  </a:cubicBezTo>
                  <a:lnTo>
                    <a:pt x="21" y="187"/>
                  </a:lnTo>
                  <a:close/>
                  <a:moveTo>
                    <a:pt x="18" y="187"/>
                  </a:moveTo>
                  <a:cubicBezTo>
                    <a:pt x="18" y="187"/>
                    <a:pt x="18" y="188"/>
                    <a:pt x="18" y="188"/>
                  </a:cubicBezTo>
                  <a:cubicBezTo>
                    <a:pt x="18" y="189"/>
                    <a:pt x="17" y="189"/>
                    <a:pt x="17" y="189"/>
                  </a:cubicBezTo>
                  <a:cubicBezTo>
                    <a:pt x="17" y="189"/>
                    <a:pt x="17" y="189"/>
                    <a:pt x="16" y="189"/>
                  </a:cubicBezTo>
                  <a:cubicBezTo>
                    <a:pt x="16" y="189"/>
                    <a:pt x="16" y="190"/>
                    <a:pt x="15" y="190"/>
                  </a:cubicBezTo>
                  <a:cubicBezTo>
                    <a:pt x="16" y="190"/>
                    <a:pt x="16" y="191"/>
                    <a:pt x="17" y="191"/>
                  </a:cubicBezTo>
                  <a:cubicBezTo>
                    <a:pt x="17" y="191"/>
                    <a:pt x="18" y="190"/>
                    <a:pt x="18" y="190"/>
                  </a:cubicBezTo>
                  <a:cubicBezTo>
                    <a:pt x="18" y="189"/>
                    <a:pt x="18" y="189"/>
                    <a:pt x="18" y="188"/>
                  </a:cubicBezTo>
                  <a:cubicBezTo>
                    <a:pt x="19" y="188"/>
                    <a:pt x="19" y="187"/>
                    <a:pt x="19" y="187"/>
                  </a:cubicBezTo>
                  <a:cubicBezTo>
                    <a:pt x="18" y="187"/>
                    <a:pt x="18" y="187"/>
                    <a:pt x="18" y="187"/>
                  </a:cubicBezTo>
                  <a:close/>
                  <a:moveTo>
                    <a:pt x="16" y="187"/>
                  </a:moveTo>
                  <a:cubicBezTo>
                    <a:pt x="16" y="186"/>
                    <a:pt x="15" y="186"/>
                    <a:pt x="14" y="186"/>
                  </a:cubicBezTo>
                  <a:cubicBezTo>
                    <a:pt x="14" y="186"/>
                    <a:pt x="13" y="187"/>
                    <a:pt x="13" y="188"/>
                  </a:cubicBezTo>
                  <a:cubicBezTo>
                    <a:pt x="14" y="188"/>
                    <a:pt x="14" y="188"/>
                    <a:pt x="15" y="188"/>
                  </a:cubicBezTo>
                  <a:cubicBezTo>
                    <a:pt x="15" y="188"/>
                    <a:pt x="16" y="188"/>
                    <a:pt x="16" y="187"/>
                  </a:cubicBezTo>
                  <a:close/>
                  <a:moveTo>
                    <a:pt x="8" y="189"/>
                  </a:moveTo>
                  <a:cubicBezTo>
                    <a:pt x="9" y="189"/>
                    <a:pt x="10" y="189"/>
                    <a:pt x="10" y="188"/>
                  </a:cubicBezTo>
                  <a:cubicBezTo>
                    <a:pt x="11" y="187"/>
                    <a:pt x="12" y="186"/>
                    <a:pt x="12" y="186"/>
                  </a:cubicBezTo>
                  <a:cubicBezTo>
                    <a:pt x="12" y="185"/>
                    <a:pt x="12" y="185"/>
                    <a:pt x="12" y="185"/>
                  </a:cubicBezTo>
                  <a:cubicBezTo>
                    <a:pt x="11" y="186"/>
                    <a:pt x="11" y="186"/>
                    <a:pt x="11" y="186"/>
                  </a:cubicBezTo>
                  <a:cubicBezTo>
                    <a:pt x="10" y="186"/>
                    <a:pt x="10" y="187"/>
                    <a:pt x="9" y="187"/>
                  </a:cubicBezTo>
                  <a:cubicBezTo>
                    <a:pt x="9" y="187"/>
                    <a:pt x="8" y="187"/>
                    <a:pt x="8" y="188"/>
                  </a:cubicBezTo>
                  <a:cubicBezTo>
                    <a:pt x="8" y="188"/>
                    <a:pt x="8" y="189"/>
                    <a:pt x="8" y="189"/>
                  </a:cubicBezTo>
                  <a:close/>
                  <a:moveTo>
                    <a:pt x="64" y="185"/>
                  </a:moveTo>
                  <a:cubicBezTo>
                    <a:pt x="64" y="186"/>
                    <a:pt x="64" y="186"/>
                    <a:pt x="64" y="187"/>
                  </a:cubicBezTo>
                  <a:cubicBezTo>
                    <a:pt x="65" y="187"/>
                    <a:pt x="65" y="187"/>
                    <a:pt x="65" y="188"/>
                  </a:cubicBezTo>
                  <a:cubicBezTo>
                    <a:pt x="65" y="187"/>
                    <a:pt x="65" y="187"/>
                    <a:pt x="65" y="186"/>
                  </a:cubicBezTo>
                  <a:cubicBezTo>
                    <a:pt x="65" y="185"/>
                    <a:pt x="64" y="185"/>
                    <a:pt x="64" y="185"/>
                  </a:cubicBezTo>
                  <a:close/>
                  <a:moveTo>
                    <a:pt x="67" y="185"/>
                  </a:moveTo>
                  <a:cubicBezTo>
                    <a:pt x="66" y="186"/>
                    <a:pt x="66" y="186"/>
                    <a:pt x="67" y="187"/>
                  </a:cubicBezTo>
                  <a:cubicBezTo>
                    <a:pt x="67" y="187"/>
                    <a:pt x="68" y="187"/>
                    <a:pt x="68" y="187"/>
                  </a:cubicBezTo>
                  <a:cubicBezTo>
                    <a:pt x="68" y="187"/>
                    <a:pt x="68" y="187"/>
                    <a:pt x="68" y="186"/>
                  </a:cubicBezTo>
                  <a:cubicBezTo>
                    <a:pt x="68" y="186"/>
                    <a:pt x="69" y="185"/>
                    <a:pt x="69" y="185"/>
                  </a:cubicBezTo>
                  <a:lnTo>
                    <a:pt x="67" y="185"/>
                  </a:lnTo>
                  <a:close/>
                  <a:moveTo>
                    <a:pt x="7" y="186"/>
                  </a:moveTo>
                  <a:cubicBezTo>
                    <a:pt x="8" y="186"/>
                    <a:pt x="8" y="186"/>
                    <a:pt x="8" y="185"/>
                  </a:cubicBezTo>
                  <a:cubicBezTo>
                    <a:pt x="8" y="185"/>
                    <a:pt x="8" y="185"/>
                    <a:pt x="7" y="185"/>
                  </a:cubicBezTo>
                  <a:lnTo>
                    <a:pt x="7" y="186"/>
                  </a:lnTo>
                  <a:close/>
                  <a:moveTo>
                    <a:pt x="22" y="185"/>
                  </a:moveTo>
                  <a:cubicBezTo>
                    <a:pt x="22" y="184"/>
                    <a:pt x="21" y="184"/>
                    <a:pt x="21" y="184"/>
                  </a:cubicBezTo>
                  <a:cubicBezTo>
                    <a:pt x="21" y="184"/>
                    <a:pt x="21" y="184"/>
                    <a:pt x="20" y="184"/>
                  </a:cubicBezTo>
                  <a:cubicBezTo>
                    <a:pt x="20" y="184"/>
                    <a:pt x="20" y="184"/>
                    <a:pt x="20" y="185"/>
                  </a:cubicBezTo>
                  <a:cubicBezTo>
                    <a:pt x="19" y="185"/>
                    <a:pt x="19" y="185"/>
                    <a:pt x="19" y="186"/>
                  </a:cubicBezTo>
                  <a:cubicBezTo>
                    <a:pt x="20" y="186"/>
                    <a:pt x="20" y="186"/>
                    <a:pt x="21" y="186"/>
                  </a:cubicBezTo>
                  <a:cubicBezTo>
                    <a:pt x="21" y="185"/>
                    <a:pt x="21" y="185"/>
                    <a:pt x="22" y="185"/>
                  </a:cubicBezTo>
                  <a:close/>
                  <a:moveTo>
                    <a:pt x="40" y="184"/>
                  </a:moveTo>
                  <a:cubicBezTo>
                    <a:pt x="41" y="185"/>
                    <a:pt x="41" y="185"/>
                    <a:pt x="41" y="185"/>
                  </a:cubicBezTo>
                  <a:cubicBezTo>
                    <a:pt x="41" y="185"/>
                    <a:pt x="41" y="184"/>
                    <a:pt x="42" y="184"/>
                  </a:cubicBezTo>
                  <a:cubicBezTo>
                    <a:pt x="42" y="184"/>
                    <a:pt x="42" y="184"/>
                    <a:pt x="42" y="183"/>
                  </a:cubicBezTo>
                  <a:cubicBezTo>
                    <a:pt x="41" y="183"/>
                    <a:pt x="40" y="184"/>
                    <a:pt x="40" y="184"/>
                  </a:cubicBezTo>
                  <a:close/>
                  <a:moveTo>
                    <a:pt x="36" y="185"/>
                  </a:moveTo>
                  <a:cubicBezTo>
                    <a:pt x="36" y="185"/>
                    <a:pt x="37"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5" y="185"/>
                    <a:pt x="15" y="185"/>
                  </a:cubicBezTo>
                  <a:cubicBezTo>
                    <a:pt x="15" y="184"/>
                    <a:pt x="15" y="184"/>
                    <a:pt x="15" y="183"/>
                  </a:cubicBezTo>
                  <a:cubicBezTo>
                    <a:pt x="15" y="183"/>
                    <a:pt x="15" y="183"/>
                    <a:pt x="14" y="183"/>
                  </a:cubicBezTo>
                  <a:cubicBezTo>
                    <a:pt x="14" y="184"/>
                    <a:pt x="14" y="184"/>
                    <a:pt x="14" y="184"/>
                  </a:cubicBezTo>
                  <a:close/>
                  <a:moveTo>
                    <a:pt x="10" y="183"/>
                  </a:moveTo>
                  <a:cubicBezTo>
                    <a:pt x="10" y="183"/>
                    <a:pt x="11" y="183"/>
                    <a:pt x="11" y="183"/>
                  </a:cubicBezTo>
                  <a:cubicBezTo>
                    <a:pt x="11" y="183"/>
                    <a:pt x="11" y="183"/>
                    <a:pt x="11" y="182"/>
                  </a:cubicBezTo>
                  <a:cubicBezTo>
                    <a:pt x="11" y="182"/>
                    <a:pt x="11" y="182"/>
                    <a:pt x="11" y="182"/>
                  </a:cubicBezTo>
                  <a:cubicBezTo>
                    <a:pt x="11" y="182"/>
                    <a:pt x="10" y="182"/>
                    <a:pt x="10" y="183"/>
                  </a:cubicBezTo>
                  <a:close/>
                  <a:moveTo>
                    <a:pt x="7" y="183"/>
                  </a:moveTo>
                  <a:cubicBezTo>
                    <a:pt x="8"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5" y="182"/>
                    <a:pt x="25" y="182"/>
                    <a:pt x="25" y="182"/>
                  </a:cubicBezTo>
                  <a:cubicBezTo>
                    <a:pt x="25" y="182"/>
                    <a:pt x="25" y="182"/>
                    <a:pt x="25" y="182"/>
                  </a:cubicBezTo>
                  <a:cubicBezTo>
                    <a:pt x="25" y="181"/>
                    <a:pt x="25" y="181"/>
                    <a:pt x="25" y="181"/>
                  </a:cubicBezTo>
                  <a:cubicBezTo>
                    <a:pt x="25" y="181"/>
                    <a:pt x="25" y="181"/>
                    <a:pt x="24" y="181"/>
                  </a:cubicBezTo>
                  <a:close/>
                  <a:moveTo>
                    <a:pt x="21" y="182"/>
                  </a:moveTo>
                  <a:cubicBezTo>
                    <a:pt x="21" y="182"/>
                    <a:pt x="21" y="182"/>
                    <a:pt x="22" y="182"/>
                  </a:cubicBezTo>
                  <a:cubicBezTo>
                    <a:pt x="22" y="182"/>
                    <a:pt x="22" y="181"/>
                    <a:pt x="22" y="181"/>
                  </a:cubicBezTo>
                  <a:cubicBezTo>
                    <a:pt x="22" y="181"/>
                    <a:pt x="21" y="181"/>
                    <a:pt x="21" y="181"/>
                  </a:cubicBezTo>
                  <a:cubicBezTo>
                    <a:pt x="21" y="181"/>
                    <a:pt x="21" y="182"/>
                    <a:pt x="21" y="182"/>
                  </a:cubicBezTo>
                  <a:close/>
                  <a:moveTo>
                    <a:pt x="18" y="180"/>
                  </a:moveTo>
                  <a:cubicBezTo>
                    <a:pt x="18" y="181"/>
                    <a:pt x="18" y="181"/>
                    <a:pt x="18" y="181"/>
                  </a:cubicBezTo>
                  <a:cubicBezTo>
                    <a:pt x="18" y="182"/>
                    <a:pt x="18" y="182"/>
                    <a:pt x="19" y="182"/>
                  </a:cubicBezTo>
                  <a:cubicBezTo>
                    <a:pt x="19" y="182"/>
                    <a:pt x="19" y="181"/>
                    <a:pt x="19" y="181"/>
                  </a:cubicBezTo>
                  <a:cubicBezTo>
                    <a:pt x="19" y="180"/>
                    <a:pt x="18" y="180"/>
                    <a:pt x="18" y="180"/>
                  </a:cubicBezTo>
                  <a:close/>
                  <a:moveTo>
                    <a:pt x="81" y="180"/>
                  </a:moveTo>
                  <a:cubicBezTo>
                    <a:pt x="81" y="181"/>
                    <a:pt x="82" y="181"/>
                    <a:pt x="82" y="181"/>
                  </a:cubicBezTo>
                  <a:cubicBezTo>
                    <a:pt x="82" y="181"/>
                    <a:pt x="83" y="180"/>
                    <a:pt x="83" y="180"/>
                  </a:cubicBezTo>
                  <a:cubicBezTo>
                    <a:pt x="83" y="180"/>
                    <a:pt x="83" y="180"/>
                    <a:pt x="83" y="180"/>
                  </a:cubicBezTo>
                  <a:cubicBezTo>
                    <a:pt x="83" y="180"/>
                    <a:pt x="83" y="179"/>
                    <a:pt x="82" y="179"/>
                  </a:cubicBezTo>
                  <a:cubicBezTo>
                    <a:pt x="82" y="179"/>
                    <a:pt x="82" y="179"/>
                    <a:pt x="82" y="180"/>
                  </a:cubicBezTo>
                  <a:cubicBezTo>
                    <a:pt x="81" y="180"/>
                    <a:pt x="81" y="180"/>
                    <a:pt x="81" y="180"/>
                  </a:cubicBezTo>
                  <a:close/>
                  <a:moveTo>
                    <a:pt x="77" y="181"/>
                  </a:moveTo>
                  <a:cubicBezTo>
                    <a:pt x="77" y="181"/>
                    <a:pt x="77" y="181"/>
                    <a:pt x="77" y="181"/>
                  </a:cubicBezTo>
                  <a:cubicBezTo>
                    <a:pt x="78" y="181"/>
                    <a:pt x="78" y="181"/>
                    <a:pt x="78" y="180"/>
                  </a:cubicBezTo>
                  <a:cubicBezTo>
                    <a:pt x="78" y="180"/>
                    <a:pt x="78" y="180"/>
                    <a:pt x="78" y="180"/>
                  </a:cubicBezTo>
                  <a:cubicBezTo>
                    <a:pt x="78" y="179"/>
                    <a:pt x="77" y="179"/>
                    <a:pt x="77" y="179"/>
                  </a:cubicBezTo>
                  <a:cubicBezTo>
                    <a:pt x="76" y="179"/>
                    <a:pt x="76" y="180"/>
                    <a:pt x="76" y="180"/>
                  </a:cubicBezTo>
                  <a:cubicBezTo>
                    <a:pt x="76" y="181"/>
                    <a:pt x="76" y="181"/>
                    <a:pt x="77" y="181"/>
                  </a:cubicBezTo>
                  <a:close/>
                  <a:moveTo>
                    <a:pt x="21" y="179"/>
                  </a:moveTo>
                  <a:cubicBezTo>
                    <a:pt x="21" y="179"/>
                    <a:pt x="21" y="179"/>
                    <a:pt x="22" y="179"/>
                  </a:cubicBezTo>
                  <a:cubicBezTo>
                    <a:pt x="22" y="179"/>
                    <a:pt x="22" y="178"/>
                    <a:pt x="22" y="178"/>
                  </a:cubicBezTo>
                  <a:cubicBezTo>
                    <a:pt x="21" y="178"/>
                    <a:pt x="21" y="178"/>
                    <a:pt x="21" y="179"/>
                  </a:cubicBezTo>
                  <a:close/>
                  <a:moveTo>
                    <a:pt x="17" y="179"/>
                  </a:moveTo>
                  <a:cubicBezTo>
                    <a:pt x="17" y="179"/>
                    <a:pt x="17" y="179"/>
                    <a:pt x="17" y="178"/>
                  </a:cubicBezTo>
                  <a:cubicBezTo>
                    <a:pt x="17" y="178"/>
                    <a:pt x="17" y="178"/>
                    <a:pt x="17" y="178"/>
                  </a:cubicBezTo>
                  <a:cubicBezTo>
                    <a:pt x="17" y="177"/>
                    <a:pt x="17" y="177"/>
                    <a:pt x="16" y="178"/>
                  </a:cubicBezTo>
                  <a:cubicBezTo>
                    <a:pt x="16" y="178"/>
                    <a:pt x="16" y="179"/>
                    <a:pt x="17" y="179"/>
                  </a:cubicBezTo>
                  <a:close/>
                  <a:moveTo>
                    <a:pt x="22" y="178"/>
                  </a:moveTo>
                  <a:cubicBezTo>
                    <a:pt x="23" y="178"/>
                    <a:pt x="23" y="178"/>
                    <a:pt x="24" y="178"/>
                  </a:cubicBezTo>
                  <a:cubicBezTo>
                    <a:pt x="24" y="178"/>
                    <a:pt x="25" y="178"/>
                    <a:pt x="25" y="178"/>
                  </a:cubicBezTo>
                  <a:cubicBezTo>
                    <a:pt x="25" y="177"/>
                    <a:pt x="24" y="177"/>
                    <a:pt x="24" y="177"/>
                  </a:cubicBezTo>
                  <a:cubicBezTo>
                    <a:pt x="23" y="177"/>
                    <a:pt x="23" y="177"/>
                    <a:pt x="22" y="178"/>
                  </a:cubicBezTo>
                  <a:close/>
                  <a:moveTo>
                    <a:pt x="31" y="178"/>
                  </a:moveTo>
                  <a:cubicBezTo>
                    <a:pt x="31" y="177"/>
                    <a:pt x="30" y="177"/>
                    <a:pt x="30" y="177"/>
                  </a:cubicBezTo>
                  <a:cubicBezTo>
                    <a:pt x="30" y="177"/>
                    <a:pt x="30" y="177"/>
                    <a:pt x="30" y="178"/>
                  </a:cubicBezTo>
                  <a:cubicBezTo>
                    <a:pt x="30" y="178"/>
                    <a:pt x="30" y="178"/>
                    <a:pt x="31" y="178"/>
                  </a:cubicBezTo>
                  <a:close/>
                  <a:moveTo>
                    <a:pt x="7" y="176"/>
                  </a:moveTo>
                  <a:cubicBezTo>
                    <a:pt x="7" y="177"/>
                    <a:pt x="7" y="177"/>
                    <a:pt x="8" y="178"/>
                  </a:cubicBezTo>
                  <a:cubicBezTo>
                    <a:pt x="8" y="178"/>
                    <a:pt x="8" y="179"/>
                    <a:pt x="9" y="178"/>
                  </a:cubicBezTo>
                  <a:cubicBezTo>
                    <a:pt x="9" y="178"/>
                    <a:pt x="9" y="178"/>
                    <a:pt x="9" y="177"/>
                  </a:cubicBezTo>
                  <a:cubicBezTo>
                    <a:pt x="9" y="177"/>
                    <a:pt x="8" y="176"/>
                    <a:pt x="8" y="176"/>
                  </a:cubicBezTo>
                  <a:cubicBezTo>
                    <a:pt x="8" y="176"/>
                    <a:pt x="8" y="176"/>
                    <a:pt x="7" y="176"/>
                  </a:cubicBezTo>
                  <a:close/>
                  <a:moveTo>
                    <a:pt x="18" y="176"/>
                  </a:moveTo>
                  <a:cubicBezTo>
                    <a:pt x="19" y="176"/>
                    <a:pt x="19" y="176"/>
                    <a:pt x="19" y="176"/>
                  </a:cubicBezTo>
                  <a:lnTo>
                    <a:pt x="20" y="176"/>
                  </a:lnTo>
                  <a:cubicBezTo>
                    <a:pt x="20" y="176"/>
                    <a:pt x="20" y="176"/>
                    <a:pt x="20" y="176"/>
                  </a:cubicBezTo>
                  <a:cubicBezTo>
                    <a:pt x="20" y="176"/>
                    <a:pt x="20" y="176"/>
                    <a:pt x="20" y="176"/>
                  </a:cubicBezTo>
                  <a:cubicBezTo>
                    <a:pt x="20" y="176"/>
                    <a:pt x="20" y="176"/>
                    <a:pt x="19" y="175"/>
                  </a:cubicBezTo>
                  <a:cubicBezTo>
                    <a:pt x="19" y="175"/>
                    <a:pt x="18" y="176"/>
                    <a:pt x="18" y="176"/>
                  </a:cubicBezTo>
                  <a:close/>
                  <a:moveTo>
                    <a:pt x="13" y="174"/>
                  </a:moveTo>
                  <a:cubicBezTo>
                    <a:pt x="13" y="174"/>
                    <a:pt x="13" y="175"/>
                    <a:pt x="12" y="175"/>
                  </a:cubicBezTo>
                  <a:cubicBezTo>
                    <a:pt x="12" y="175"/>
                    <a:pt x="12" y="175"/>
                    <a:pt x="12" y="175"/>
                  </a:cubicBezTo>
                  <a:cubicBezTo>
                    <a:pt x="11" y="175"/>
                    <a:pt x="11" y="175"/>
                    <a:pt x="11" y="175"/>
                  </a:cubicBezTo>
                  <a:cubicBezTo>
                    <a:pt x="11" y="175"/>
                    <a:pt x="11" y="176"/>
                    <a:pt x="11" y="176"/>
                  </a:cubicBezTo>
                  <a:cubicBezTo>
                    <a:pt x="11" y="176"/>
                    <a:pt x="11" y="176"/>
                    <a:pt x="12" y="177"/>
                  </a:cubicBezTo>
                  <a:cubicBezTo>
                    <a:pt x="12" y="177"/>
                    <a:pt x="12" y="177"/>
                    <a:pt x="12" y="178"/>
                  </a:cubicBezTo>
                  <a:cubicBezTo>
                    <a:pt x="12" y="178"/>
                    <a:pt x="11" y="178"/>
                    <a:pt x="11" y="178"/>
                  </a:cubicBezTo>
                  <a:cubicBezTo>
                    <a:pt x="11" y="178"/>
                    <a:pt x="10" y="179"/>
                    <a:pt x="10" y="179"/>
                  </a:cubicBezTo>
                  <a:cubicBezTo>
                    <a:pt x="11" y="180"/>
                    <a:pt x="12" y="180"/>
                    <a:pt x="12" y="179"/>
                  </a:cubicBezTo>
                  <a:cubicBezTo>
                    <a:pt x="12" y="179"/>
                    <a:pt x="13" y="179"/>
                    <a:pt x="13" y="178"/>
                  </a:cubicBezTo>
                  <a:cubicBezTo>
                    <a:pt x="13" y="178"/>
                    <a:pt x="13" y="177"/>
                    <a:pt x="14" y="177"/>
                  </a:cubicBezTo>
                  <a:cubicBezTo>
                    <a:pt x="15" y="178"/>
                    <a:pt x="15" y="178"/>
                    <a:pt x="16" y="177"/>
                  </a:cubicBezTo>
                  <a:cubicBezTo>
                    <a:pt x="15" y="175"/>
                    <a:pt x="14" y="174"/>
                    <a:pt x="13" y="174"/>
                  </a:cubicBezTo>
                  <a:close/>
                  <a:moveTo>
                    <a:pt x="27" y="175"/>
                  </a:moveTo>
                  <a:cubicBezTo>
                    <a:pt x="27" y="175"/>
                    <a:pt x="27" y="175"/>
                    <a:pt x="27" y="175"/>
                  </a:cubicBezTo>
                  <a:cubicBezTo>
                    <a:pt x="27" y="174"/>
                    <a:pt x="27" y="174"/>
                    <a:pt x="27" y="174"/>
                  </a:cubicBezTo>
                  <a:cubicBezTo>
                    <a:pt x="26" y="174"/>
                    <a:pt x="26" y="174"/>
                    <a:pt x="26" y="174"/>
                  </a:cubicBezTo>
                  <a:cubicBezTo>
                    <a:pt x="26" y="174"/>
                    <a:pt x="26" y="174"/>
                    <a:pt x="26" y="175"/>
                  </a:cubicBezTo>
                  <a:cubicBezTo>
                    <a:pt x="26" y="175"/>
                    <a:pt x="26" y="175"/>
                    <a:pt x="26" y="175"/>
                  </a:cubicBezTo>
                  <a:cubicBezTo>
                    <a:pt x="26" y="175"/>
                    <a:pt x="26" y="175"/>
                    <a:pt x="27" y="175"/>
                  </a:cubicBezTo>
                  <a:close/>
                  <a:moveTo>
                    <a:pt x="40" y="176"/>
                  </a:moveTo>
                  <a:cubicBezTo>
                    <a:pt x="40" y="176"/>
                    <a:pt x="40" y="176"/>
                    <a:pt x="40" y="176"/>
                  </a:cubicBezTo>
                  <a:cubicBezTo>
                    <a:pt x="41" y="176"/>
                    <a:pt x="41" y="175"/>
                    <a:pt x="41" y="175"/>
                  </a:cubicBezTo>
                  <a:cubicBezTo>
                    <a:pt x="41" y="174"/>
                    <a:pt x="40" y="174"/>
                    <a:pt x="40" y="174"/>
                  </a:cubicBezTo>
                  <a:cubicBezTo>
                    <a:pt x="40" y="174"/>
                    <a:pt x="40" y="174"/>
                    <a:pt x="39" y="174"/>
                  </a:cubicBezTo>
                  <a:cubicBezTo>
                    <a:pt x="39" y="174"/>
                    <a:pt x="38" y="175"/>
                    <a:pt x="39" y="175"/>
                  </a:cubicBezTo>
                  <a:cubicBezTo>
                    <a:pt x="39" y="176"/>
                    <a:pt x="39" y="176"/>
                    <a:pt x="40" y="176"/>
                  </a:cubicBezTo>
                  <a:close/>
                  <a:moveTo>
                    <a:pt x="25" y="172"/>
                  </a:moveTo>
                  <a:cubicBezTo>
                    <a:pt x="25" y="172"/>
                    <a:pt x="25" y="172"/>
                    <a:pt x="26" y="172"/>
                  </a:cubicBezTo>
                  <a:cubicBezTo>
                    <a:pt x="26" y="172"/>
                    <a:pt x="26" y="172"/>
                    <a:pt x="27" y="172"/>
                  </a:cubicBezTo>
                  <a:cubicBezTo>
                    <a:pt x="26" y="172"/>
                    <a:pt x="26" y="172"/>
                    <a:pt x="26" y="172"/>
                  </a:cubicBezTo>
                  <a:cubicBezTo>
                    <a:pt x="26" y="172"/>
                    <a:pt x="26" y="172"/>
                    <a:pt x="26" y="172"/>
                  </a:cubicBezTo>
                  <a:cubicBezTo>
                    <a:pt x="25" y="172"/>
                    <a:pt x="25" y="172"/>
                    <a:pt x="25" y="172"/>
                  </a:cubicBezTo>
                  <a:cubicBezTo>
                    <a:pt x="25" y="171"/>
                    <a:pt x="25" y="171"/>
                    <a:pt x="24" y="172"/>
                  </a:cubicBezTo>
                  <a:cubicBezTo>
                    <a:pt x="24" y="172"/>
                    <a:pt x="25" y="172"/>
                    <a:pt x="25" y="172"/>
                  </a:cubicBezTo>
                  <a:cubicBezTo>
                    <a:pt x="25" y="172"/>
                    <a:pt x="25" y="172"/>
                    <a:pt x="25" y="172"/>
                  </a:cubicBezTo>
                  <a:close/>
                  <a:moveTo>
                    <a:pt x="108" y="173"/>
                  </a:moveTo>
                  <a:cubicBezTo>
                    <a:pt x="108" y="173"/>
                    <a:pt x="108" y="173"/>
                    <a:pt x="108" y="174"/>
                  </a:cubicBezTo>
                  <a:cubicBezTo>
                    <a:pt x="108" y="174"/>
                    <a:pt x="108" y="174"/>
                    <a:pt x="107" y="175"/>
                  </a:cubicBezTo>
                  <a:cubicBezTo>
                    <a:pt x="107" y="175"/>
                    <a:pt x="107" y="175"/>
                    <a:pt x="107" y="175"/>
                  </a:cubicBezTo>
                  <a:cubicBezTo>
                    <a:pt x="107" y="176"/>
                    <a:pt x="107" y="176"/>
                    <a:pt x="107" y="176"/>
                  </a:cubicBezTo>
                  <a:cubicBezTo>
                    <a:pt x="107" y="177"/>
                    <a:pt x="107" y="177"/>
                    <a:pt x="107" y="178"/>
                  </a:cubicBezTo>
                  <a:cubicBezTo>
                    <a:pt x="107" y="178"/>
                    <a:pt x="108" y="179"/>
                    <a:pt x="108" y="179"/>
                  </a:cubicBezTo>
                  <a:cubicBezTo>
                    <a:pt x="108" y="180"/>
                    <a:pt x="109" y="180"/>
                    <a:pt x="109" y="181"/>
                  </a:cubicBezTo>
                  <a:cubicBezTo>
                    <a:pt x="110" y="181"/>
                    <a:pt x="110" y="181"/>
                    <a:pt x="111" y="181"/>
                  </a:cubicBezTo>
                  <a:cubicBezTo>
                    <a:pt x="111" y="181"/>
                    <a:pt x="111" y="181"/>
                    <a:pt x="111" y="181"/>
                  </a:cubicBezTo>
                  <a:cubicBezTo>
                    <a:pt x="111" y="181"/>
                    <a:pt x="112" y="181"/>
                    <a:pt x="112" y="181"/>
                  </a:cubicBezTo>
                  <a:cubicBezTo>
                    <a:pt x="112" y="181"/>
                    <a:pt x="112" y="181"/>
                    <a:pt x="112" y="181"/>
                  </a:cubicBezTo>
                  <a:cubicBezTo>
                    <a:pt x="113" y="181"/>
                    <a:pt x="113" y="181"/>
                    <a:pt x="113" y="181"/>
                  </a:cubicBezTo>
                  <a:cubicBezTo>
                    <a:pt x="114" y="180"/>
                    <a:pt x="115" y="179"/>
                    <a:pt x="115" y="177"/>
                  </a:cubicBezTo>
                  <a:cubicBezTo>
                    <a:pt x="115" y="175"/>
                    <a:pt x="115" y="174"/>
                    <a:pt x="115" y="173"/>
                  </a:cubicBezTo>
                  <a:cubicBezTo>
                    <a:pt x="114" y="172"/>
                    <a:pt x="113" y="171"/>
                    <a:pt x="111" y="171"/>
                  </a:cubicBezTo>
                  <a:cubicBezTo>
                    <a:pt x="110" y="171"/>
                    <a:pt x="110" y="172"/>
                    <a:pt x="109" y="172"/>
                  </a:cubicBezTo>
                  <a:cubicBezTo>
                    <a:pt x="109"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3" y="171"/>
                  </a:moveTo>
                  <a:cubicBezTo>
                    <a:pt x="12" y="171"/>
                    <a:pt x="12" y="172"/>
                    <a:pt x="11" y="172"/>
                  </a:cubicBezTo>
                  <a:cubicBezTo>
                    <a:pt x="11" y="173"/>
                    <a:pt x="10" y="172"/>
                    <a:pt x="10" y="171"/>
                  </a:cubicBezTo>
                  <a:cubicBezTo>
                    <a:pt x="9" y="171"/>
                    <a:pt x="9" y="172"/>
                    <a:pt x="9" y="172"/>
                  </a:cubicBezTo>
                  <a:cubicBezTo>
                    <a:pt x="9" y="172"/>
                    <a:pt x="9" y="173"/>
                    <a:pt x="9" y="173"/>
                  </a:cubicBezTo>
                  <a:lnTo>
                    <a:pt x="9" y="175"/>
                  </a:lnTo>
                  <a:cubicBezTo>
                    <a:pt x="10" y="174"/>
                    <a:pt x="10" y="174"/>
                    <a:pt x="11" y="174"/>
                  </a:cubicBezTo>
                  <a:cubicBezTo>
                    <a:pt x="11" y="174"/>
                    <a:pt x="12" y="174"/>
                    <a:pt x="12" y="173"/>
                  </a:cubicBezTo>
                  <a:cubicBezTo>
                    <a:pt x="13" y="173"/>
                    <a:pt x="13" y="172"/>
                    <a:pt x="13" y="171"/>
                  </a:cubicBezTo>
                  <a:close/>
                  <a:moveTo>
                    <a:pt x="19" y="172"/>
                  </a:moveTo>
                  <a:cubicBezTo>
                    <a:pt x="20" y="172"/>
                    <a:pt x="20" y="172"/>
                    <a:pt x="21" y="172"/>
                  </a:cubicBezTo>
                  <a:cubicBezTo>
                    <a:pt x="21" y="172"/>
                    <a:pt x="21" y="171"/>
                    <a:pt x="22" y="171"/>
                  </a:cubicBezTo>
                  <a:cubicBezTo>
                    <a:pt x="21" y="171"/>
                    <a:pt x="21" y="170"/>
                    <a:pt x="21" y="170"/>
                  </a:cubicBezTo>
                  <a:cubicBezTo>
                    <a:pt x="21" y="170"/>
                    <a:pt x="20" y="170"/>
                    <a:pt x="20" y="170"/>
                  </a:cubicBezTo>
                  <a:cubicBezTo>
                    <a:pt x="20" y="170"/>
                    <a:pt x="20" y="171"/>
                    <a:pt x="19" y="171"/>
                  </a:cubicBezTo>
                  <a:cubicBezTo>
                    <a:pt x="19" y="171"/>
                    <a:pt x="19" y="171"/>
                    <a:pt x="19" y="172"/>
                  </a:cubicBezTo>
                  <a:close/>
                  <a:moveTo>
                    <a:pt x="79" y="171"/>
                  </a:moveTo>
                  <a:cubicBezTo>
                    <a:pt x="79" y="172"/>
                    <a:pt x="80" y="172"/>
                    <a:pt x="80" y="172"/>
                  </a:cubicBezTo>
                  <a:cubicBezTo>
                    <a:pt x="80" y="172"/>
                    <a:pt x="80" y="172"/>
                    <a:pt x="81" y="173"/>
                  </a:cubicBezTo>
                  <a:cubicBezTo>
                    <a:pt x="81" y="172"/>
                    <a:pt x="82" y="172"/>
                    <a:pt x="82" y="171"/>
                  </a:cubicBezTo>
                  <a:cubicBezTo>
                    <a:pt x="81" y="171"/>
                    <a:pt x="81" y="171"/>
                    <a:pt x="81" y="170"/>
                  </a:cubicBezTo>
                  <a:cubicBezTo>
                    <a:pt x="81" y="170"/>
                    <a:pt x="80" y="170"/>
                    <a:pt x="80" y="170"/>
                  </a:cubicBezTo>
                  <a:cubicBezTo>
                    <a:pt x="80" y="170"/>
                    <a:pt x="79" y="171"/>
                    <a:pt x="79" y="171"/>
                  </a:cubicBezTo>
                  <a:close/>
                  <a:moveTo>
                    <a:pt x="30" y="171"/>
                  </a:moveTo>
                  <a:cubicBezTo>
                    <a:pt x="30" y="171"/>
                    <a:pt x="30" y="171"/>
                    <a:pt x="30" y="171"/>
                  </a:cubicBezTo>
                  <a:cubicBezTo>
                    <a:pt x="30" y="170"/>
                    <a:pt x="30" y="170"/>
                    <a:pt x="29" y="170"/>
                  </a:cubicBezTo>
                  <a:cubicBezTo>
                    <a:pt x="29" y="170"/>
                    <a:pt x="29" y="170"/>
                    <a:pt x="29" y="170"/>
                  </a:cubicBezTo>
                  <a:cubicBezTo>
                    <a:pt x="29" y="171"/>
                    <a:pt x="29" y="171"/>
                    <a:pt x="29" y="171"/>
                  </a:cubicBezTo>
                  <a:cubicBezTo>
                    <a:pt x="29" y="171"/>
                    <a:pt x="29" y="172"/>
                    <a:pt x="30"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9" y="167"/>
                  </a:moveTo>
                  <a:cubicBezTo>
                    <a:pt x="9" y="168"/>
                    <a:pt x="9" y="168"/>
                    <a:pt x="8" y="169"/>
                  </a:cubicBezTo>
                  <a:cubicBezTo>
                    <a:pt x="8" y="169"/>
                    <a:pt x="8" y="169"/>
                    <a:pt x="8" y="169"/>
                  </a:cubicBezTo>
                  <a:cubicBezTo>
                    <a:pt x="8" y="170"/>
                    <a:pt x="8" y="170"/>
                    <a:pt x="7" y="170"/>
                  </a:cubicBezTo>
                  <a:cubicBezTo>
                    <a:pt x="7" y="170"/>
                    <a:pt x="7" y="171"/>
                    <a:pt x="8" y="171"/>
                  </a:cubicBezTo>
                  <a:cubicBezTo>
                    <a:pt x="8" y="171"/>
                    <a:pt x="8" y="171"/>
                    <a:pt x="8" y="171"/>
                  </a:cubicBezTo>
                  <a:cubicBezTo>
                    <a:pt x="8" y="170"/>
                    <a:pt x="8" y="170"/>
                    <a:pt x="9" y="170"/>
                  </a:cubicBezTo>
                  <a:cubicBezTo>
                    <a:pt x="9" y="170"/>
                    <a:pt x="9" y="170"/>
                    <a:pt x="10" y="170"/>
                  </a:cubicBezTo>
                  <a:cubicBezTo>
                    <a:pt x="10" y="170"/>
                    <a:pt x="10" y="170"/>
                    <a:pt x="11" y="170"/>
                  </a:cubicBezTo>
                  <a:cubicBezTo>
                    <a:pt x="11" y="170"/>
                    <a:pt x="11" y="169"/>
                    <a:pt x="11" y="169"/>
                  </a:cubicBezTo>
                  <a:cubicBezTo>
                    <a:pt x="11" y="169"/>
                    <a:pt x="11" y="168"/>
                    <a:pt x="11" y="168"/>
                  </a:cubicBezTo>
                  <a:cubicBezTo>
                    <a:pt x="10" y="168"/>
                    <a:pt x="10" y="168"/>
                    <a:pt x="10" y="167"/>
                  </a:cubicBezTo>
                  <a:cubicBezTo>
                    <a:pt x="9" y="167"/>
                    <a:pt x="9" y="167"/>
                    <a:pt x="9" y="167"/>
                  </a:cubicBezTo>
                  <a:close/>
                  <a:moveTo>
                    <a:pt x="19" y="167"/>
                  </a:moveTo>
                  <a:cubicBezTo>
                    <a:pt x="19" y="167"/>
                    <a:pt x="19" y="167"/>
                    <a:pt x="20" y="168"/>
                  </a:cubicBezTo>
                  <a:cubicBezTo>
                    <a:pt x="20" y="168"/>
                    <a:pt x="20" y="168"/>
                    <a:pt x="20" y="168"/>
                  </a:cubicBezTo>
                  <a:cubicBezTo>
                    <a:pt x="20" y="169"/>
                    <a:pt x="21" y="168"/>
                    <a:pt x="21" y="168"/>
                  </a:cubicBezTo>
                  <a:cubicBezTo>
                    <a:pt x="21" y="168"/>
                    <a:pt x="21" y="167"/>
                    <a:pt x="21" y="167"/>
                  </a:cubicBezTo>
                  <a:cubicBezTo>
                    <a:pt x="21" y="167"/>
                    <a:pt x="20" y="167"/>
                    <a:pt x="20" y="167"/>
                  </a:cubicBezTo>
                  <a:cubicBezTo>
                    <a:pt x="20" y="166"/>
                    <a:pt x="19" y="166"/>
                    <a:pt x="19" y="167"/>
                  </a:cubicBezTo>
                  <a:close/>
                  <a:moveTo>
                    <a:pt x="14" y="167"/>
                  </a:moveTo>
                  <a:cubicBezTo>
                    <a:pt x="14" y="167"/>
                    <a:pt x="14" y="167"/>
                    <a:pt x="15" y="167"/>
                  </a:cubicBezTo>
                  <a:cubicBezTo>
                    <a:pt x="15" y="166"/>
                    <a:pt x="14" y="166"/>
                    <a:pt x="14" y="166"/>
                  </a:cubicBezTo>
                  <a:cubicBezTo>
                    <a:pt x="14" y="166"/>
                    <a:pt x="14" y="166"/>
                    <a:pt x="14" y="167"/>
                  </a:cubicBezTo>
                  <a:close/>
                  <a:moveTo>
                    <a:pt x="11" y="166"/>
                  </a:moveTo>
                  <a:cubicBezTo>
                    <a:pt x="11" y="166"/>
                    <a:pt x="11" y="167"/>
                    <a:pt x="12" y="167"/>
                  </a:cubicBezTo>
                  <a:cubicBezTo>
                    <a:pt x="12" y="166"/>
                    <a:pt x="12" y="166"/>
                    <a:pt x="12" y="166"/>
                  </a:cubicBezTo>
                  <a:cubicBezTo>
                    <a:pt x="12" y="166"/>
                    <a:pt x="11" y="166"/>
                    <a:pt x="11" y="166"/>
                  </a:cubicBezTo>
                  <a:close/>
                  <a:moveTo>
                    <a:pt x="7" y="167"/>
                  </a:moveTo>
                  <a:cubicBezTo>
                    <a:pt x="8" y="167"/>
                    <a:pt x="8" y="166"/>
                    <a:pt x="8" y="166"/>
                  </a:cubicBezTo>
                  <a:cubicBezTo>
                    <a:pt x="7" y="165"/>
                    <a:pt x="7" y="165"/>
                    <a:pt x="7" y="164"/>
                  </a:cubicBezTo>
                  <a:cubicBezTo>
                    <a:pt x="7" y="164"/>
                    <a:pt x="6" y="164"/>
                    <a:pt x="6" y="165"/>
                  </a:cubicBezTo>
                  <a:cubicBezTo>
                    <a:pt x="6" y="165"/>
                    <a:pt x="6" y="165"/>
                    <a:pt x="6" y="165"/>
                  </a:cubicBezTo>
                  <a:cubicBezTo>
                    <a:pt x="6" y="166"/>
                    <a:pt x="6" y="166"/>
                    <a:pt x="6" y="167"/>
                  </a:cubicBezTo>
                  <a:cubicBezTo>
                    <a:pt x="7" y="167"/>
                    <a:pt x="7" y="167"/>
                    <a:pt x="7" y="167"/>
                  </a:cubicBezTo>
                  <a:close/>
                  <a:moveTo>
                    <a:pt x="119" y="164"/>
                  </a:moveTo>
                  <a:cubicBezTo>
                    <a:pt x="120" y="164"/>
                    <a:pt x="120" y="164"/>
                    <a:pt x="120" y="163"/>
                  </a:cubicBezTo>
                  <a:cubicBezTo>
                    <a:pt x="119" y="162"/>
                    <a:pt x="119" y="162"/>
                    <a:pt x="119" y="162"/>
                  </a:cubicBezTo>
                  <a:cubicBezTo>
                    <a:pt x="118" y="162"/>
                    <a:pt x="118" y="163"/>
                    <a:pt x="118" y="163"/>
                  </a:cubicBezTo>
                  <a:cubicBezTo>
                    <a:pt x="118" y="163"/>
                    <a:pt x="118" y="164"/>
                    <a:pt x="118" y="164"/>
                  </a:cubicBezTo>
                  <a:cubicBezTo>
                    <a:pt x="118" y="164"/>
                    <a:pt x="119" y="164"/>
                    <a:pt x="119" y="164"/>
                  </a:cubicBezTo>
                  <a:close/>
                  <a:moveTo>
                    <a:pt x="10" y="162"/>
                  </a:moveTo>
                  <a:cubicBezTo>
                    <a:pt x="10" y="163"/>
                    <a:pt x="10" y="163"/>
                    <a:pt x="10" y="164"/>
                  </a:cubicBezTo>
                  <a:cubicBezTo>
                    <a:pt x="11" y="164"/>
                    <a:pt x="11" y="164"/>
                    <a:pt x="12" y="164"/>
                  </a:cubicBezTo>
                  <a:cubicBezTo>
                    <a:pt x="12" y="164"/>
                    <a:pt x="12" y="164"/>
                    <a:pt x="13" y="165"/>
                  </a:cubicBezTo>
                  <a:cubicBezTo>
                    <a:pt x="13" y="165"/>
                    <a:pt x="13" y="165"/>
                    <a:pt x="14" y="165"/>
                  </a:cubicBezTo>
                  <a:cubicBezTo>
                    <a:pt x="14" y="165"/>
                    <a:pt x="14" y="164"/>
                    <a:pt x="14" y="164"/>
                  </a:cubicBezTo>
                  <a:cubicBezTo>
                    <a:pt x="14" y="163"/>
                    <a:pt x="14" y="163"/>
                    <a:pt x="14"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20" y="161"/>
                    <a:pt x="20" y="161"/>
                    <a:pt x="20" y="160"/>
                  </a:cubicBezTo>
                  <a:cubicBezTo>
                    <a:pt x="19" y="160"/>
                    <a:pt x="19" y="159"/>
                    <a:pt x="18" y="160"/>
                  </a:cubicBezTo>
                  <a:close/>
                  <a:moveTo>
                    <a:pt x="23" y="159"/>
                  </a:moveTo>
                  <a:cubicBezTo>
                    <a:pt x="23" y="159"/>
                    <a:pt x="22" y="159"/>
                    <a:pt x="22" y="159"/>
                  </a:cubicBezTo>
                  <a:cubicBezTo>
                    <a:pt x="22" y="160"/>
                    <a:pt x="22" y="160"/>
                    <a:pt x="22" y="161"/>
                  </a:cubicBezTo>
                  <a:cubicBezTo>
                    <a:pt x="22" y="161"/>
                    <a:pt x="23" y="162"/>
                    <a:pt x="23" y="161"/>
                  </a:cubicBezTo>
                  <a:cubicBezTo>
                    <a:pt x="24" y="161"/>
                    <a:pt x="24" y="161"/>
                    <a:pt x="24" y="160"/>
                  </a:cubicBezTo>
                  <a:cubicBezTo>
                    <a:pt x="24" y="159"/>
                    <a:pt x="23" y="159"/>
                    <a:pt x="23" y="159"/>
                  </a:cubicBezTo>
                  <a:close/>
                  <a:moveTo>
                    <a:pt x="16" y="160"/>
                  </a:moveTo>
                  <a:cubicBezTo>
                    <a:pt x="17" y="160"/>
                    <a:pt x="18" y="160"/>
                    <a:pt x="18" y="160"/>
                  </a:cubicBezTo>
                  <a:cubicBezTo>
                    <a:pt x="18" y="159"/>
                    <a:pt x="17" y="159"/>
                    <a:pt x="16" y="159"/>
                  </a:cubicBezTo>
                  <a:cubicBezTo>
                    <a:pt x="16" y="159"/>
                    <a:pt x="16" y="159"/>
                    <a:pt x="16" y="159"/>
                  </a:cubicBezTo>
                  <a:cubicBezTo>
                    <a:pt x="16" y="159"/>
                    <a:pt x="16" y="159"/>
                    <a:pt x="16" y="160"/>
                  </a:cubicBezTo>
                  <a:close/>
                  <a:moveTo>
                    <a:pt x="8" y="159"/>
                  </a:moveTo>
                  <a:cubicBezTo>
                    <a:pt x="9" y="159"/>
                    <a:pt x="9" y="159"/>
                    <a:pt x="9" y="159"/>
                  </a:cubicBezTo>
                  <a:cubicBezTo>
                    <a:pt x="9" y="159"/>
                    <a:pt x="9" y="159"/>
                    <a:pt x="9" y="159"/>
                  </a:cubicBezTo>
                  <a:cubicBezTo>
                    <a:pt x="9" y="159"/>
                    <a:pt x="9" y="159"/>
                    <a:pt x="9" y="159"/>
                  </a:cubicBezTo>
                  <a:cubicBezTo>
                    <a:pt x="8" y="159"/>
                    <a:pt x="8" y="159"/>
                    <a:pt x="8" y="159"/>
                  </a:cubicBezTo>
                  <a:close/>
                  <a:moveTo>
                    <a:pt x="26" y="160"/>
                  </a:moveTo>
                  <a:cubicBezTo>
                    <a:pt x="26" y="160"/>
                    <a:pt x="26" y="160"/>
                    <a:pt x="26" y="160"/>
                  </a:cubicBezTo>
                  <a:cubicBezTo>
                    <a:pt x="27" y="160"/>
                    <a:pt x="27" y="160"/>
                    <a:pt x="27" y="160"/>
                  </a:cubicBezTo>
                  <a:cubicBezTo>
                    <a:pt x="27" y="159"/>
                    <a:pt x="27" y="159"/>
                    <a:pt x="27" y="159"/>
                  </a:cubicBezTo>
                  <a:cubicBezTo>
                    <a:pt x="27" y="158"/>
                    <a:pt x="27"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5" y="158"/>
                  </a:cubicBezTo>
                  <a:cubicBezTo>
                    <a:pt x="15" y="158"/>
                    <a:pt x="15" y="157"/>
                    <a:pt x="15" y="157"/>
                  </a:cubicBezTo>
                  <a:cubicBezTo>
                    <a:pt x="14" y="157"/>
                    <a:pt x="14" y="157"/>
                    <a:pt x="14" y="157"/>
                  </a:cubicBezTo>
                  <a:cubicBezTo>
                    <a:pt x="13" y="157"/>
                    <a:pt x="13" y="158"/>
                    <a:pt x="13" y="158"/>
                  </a:cubicBezTo>
                  <a:close/>
                  <a:moveTo>
                    <a:pt x="14" y="155"/>
                  </a:moveTo>
                  <a:cubicBezTo>
                    <a:pt x="13" y="155"/>
                    <a:pt x="13" y="155"/>
                    <a:pt x="12" y="156"/>
                  </a:cubicBezTo>
                  <a:cubicBezTo>
                    <a:pt x="12" y="156"/>
                    <a:pt x="12" y="157"/>
                    <a:pt x="13" y="157"/>
                  </a:cubicBezTo>
                  <a:cubicBezTo>
                    <a:pt x="13" y="156"/>
                    <a:pt x="14" y="156"/>
                    <a:pt x="14" y="156"/>
                  </a:cubicBezTo>
                  <a:cubicBezTo>
                    <a:pt x="14" y="155"/>
                    <a:pt x="14" y="155"/>
                    <a:pt x="14" y="155"/>
                  </a:cubicBezTo>
                  <a:close/>
                  <a:moveTo>
                    <a:pt x="19" y="156"/>
                  </a:moveTo>
                  <a:cubicBezTo>
                    <a:pt x="20" y="156"/>
                    <a:pt x="20" y="156"/>
                    <a:pt x="21" y="156"/>
                  </a:cubicBezTo>
                  <a:cubicBezTo>
                    <a:pt x="21" y="156"/>
                    <a:pt x="21" y="155"/>
                    <a:pt x="21" y="155"/>
                  </a:cubicBezTo>
                  <a:cubicBezTo>
                    <a:pt x="21" y="155"/>
                    <a:pt x="21" y="155"/>
                    <a:pt x="20" y="155"/>
                  </a:cubicBezTo>
                  <a:cubicBezTo>
                    <a:pt x="20" y="155"/>
                    <a:pt x="20" y="155"/>
                    <a:pt x="20" y="155"/>
                  </a:cubicBezTo>
                  <a:cubicBezTo>
                    <a:pt x="19" y="155"/>
                    <a:pt x="19" y="155"/>
                    <a:pt x="19" y="156"/>
                  </a:cubicBezTo>
                  <a:close/>
                  <a:moveTo>
                    <a:pt x="17" y="155"/>
                  </a:moveTo>
                  <a:cubicBezTo>
                    <a:pt x="17" y="155"/>
                    <a:pt x="17" y="155"/>
                    <a:pt x="17" y="154"/>
                  </a:cubicBezTo>
                  <a:cubicBezTo>
                    <a:pt x="17" y="154"/>
                    <a:pt x="17" y="154"/>
                    <a:pt x="17" y="155"/>
                  </a:cubicBezTo>
                  <a:close/>
                  <a:moveTo>
                    <a:pt x="7" y="154"/>
                  </a:moveTo>
                  <a:cubicBezTo>
                    <a:pt x="7" y="153"/>
                    <a:pt x="6" y="154"/>
                    <a:pt x="6" y="155"/>
                  </a:cubicBezTo>
                  <a:cubicBezTo>
                    <a:pt x="5" y="156"/>
                    <a:pt x="5" y="157"/>
                    <a:pt x="5" y="158"/>
                  </a:cubicBezTo>
                  <a:cubicBezTo>
                    <a:pt x="5" y="158"/>
                    <a:pt x="5" y="158"/>
                    <a:pt x="5" y="158"/>
                  </a:cubicBezTo>
                  <a:cubicBezTo>
                    <a:pt x="5" y="158"/>
                    <a:pt x="5" y="158"/>
                    <a:pt x="5" y="158"/>
                  </a:cubicBezTo>
                  <a:cubicBezTo>
                    <a:pt x="5" y="158"/>
                    <a:pt x="5" y="158"/>
                    <a:pt x="5" y="158"/>
                  </a:cubicBezTo>
                  <a:cubicBezTo>
                    <a:pt x="4" y="158"/>
                    <a:pt x="4" y="158"/>
                    <a:pt x="4" y="158"/>
                  </a:cubicBezTo>
                  <a:cubicBezTo>
                    <a:pt x="4" y="158"/>
                    <a:pt x="4" y="159"/>
                    <a:pt x="4" y="159"/>
                  </a:cubicBezTo>
                  <a:cubicBezTo>
                    <a:pt x="4" y="159"/>
                    <a:pt x="4" y="160"/>
                    <a:pt x="4" y="160"/>
                  </a:cubicBezTo>
                  <a:cubicBezTo>
                    <a:pt x="5" y="160"/>
                    <a:pt x="5" y="160"/>
                    <a:pt x="5" y="160"/>
                  </a:cubicBezTo>
                  <a:lnTo>
                    <a:pt x="7" y="160"/>
                  </a:lnTo>
                  <a:cubicBezTo>
                    <a:pt x="7" y="159"/>
                    <a:pt x="7" y="159"/>
                    <a:pt x="7" y="159"/>
                  </a:cubicBezTo>
                  <a:cubicBezTo>
                    <a:pt x="7" y="158"/>
                    <a:pt x="7" y="158"/>
                    <a:pt x="7" y="158"/>
                  </a:cubicBezTo>
                  <a:cubicBezTo>
                    <a:pt x="7" y="157"/>
                    <a:pt x="7" y="157"/>
                    <a:pt x="7" y="157"/>
                  </a:cubicBezTo>
                  <a:cubicBezTo>
                    <a:pt x="7" y="156"/>
                    <a:pt x="7" y="156"/>
                    <a:pt x="7" y="156"/>
                  </a:cubicBezTo>
                  <a:cubicBezTo>
                    <a:pt x="7" y="156"/>
                    <a:pt x="7" y="156"/>
                    <a:pt x="7" y="156"/>
                  </a:cubicBezTo>
                  <a:cubicBezTo>
                    <a:pt x="7" y="157"/>
                    <a:pt x="7" y="157"/>
                    <a:pt x="8" y="157"/>
                  </a:cubicBezTo>
                  <a:cubicBezTo>
                    <a:pt x="8" y="157"/>
                    <a:pt x="9" y="157"/>
                    <a:pt x="9" y="156"/>
                  </a:cubicBezTo>
                  <a:cubicBezTo>
                    <a:pt x="8" y="156"/>
                    <a:pt x="8" y="156"/>
                    <a:pt x="8" y="155"/>
                  </a:cubicBezTo>
                  <a:cubicBezTo>
                    <a:pt x="8" y="155"/>
                    <a:pt x="8" y="154"/>
                    <a:pt x="7" y="154"/>
                  </a:cubicBezTo>
                  <a:close/>
                  <a:moveTo>
                    <a:pt x="35" y="154"/>
                  </a:moveTo>
                  <a:cubicBezTo>
                    <a:pt x="35" y="154"/>
                    <a:pt x="34" y="154"/>
                    <a:pt x="34" y="154"/>
                  </a:cubicBezTo>
                  <a:cubicBezTo>
                    <a:pt x="34" y="154"/>
                    <a:pt x="33" y="154"/>
                    <a:pt x="33" y="154"/>
                  </a:cubicBezTo>
                  <a:cubicBezTo>
                    <a:pt x="32" y="154"/>
                    <a:pt x="32" y="154"/>
                    <a:pt x="31" y="155"/>
                  </a:cubicBezTo>
                  <a:cubicBezTo>
                    <a:pt x="31" y="156"/>
                    <a:pt x="31" y="157"/>
                    <a:pt x="30" y="157"/>
                  </a:cubicBezTo>
                  <a:cubicBezTo>
                    <a:pt x="30" y="159"/>
                    <a:pt x="31" y="159"/>
                    <a:pt x="32" y="160"/>
                  </a:cubicBezTo>
                  <a:cubicBezTo>
                    <a:pt x="33" y="160"/>
                    <a:pt x="33" y="160"/>
                    <a:pt x="34" y="161"/>
                  </a:cubicBezTo>
                  <a:cubicBezTo>
                    <a:pt x="36" y="160"/>
                    <a:pt x="36" y="159"/>
                    <a:pt x="37" y="157"/>
                  </a:cubicBezTo>
                  <a:cubicBezTo>
                    <a:pt x="37" y="156"/>
                    <a:pt x="36" y="155"/>
                    <a:pt x="35" y="154"/>
                  </a:cubicBezTo>
                  <a:close/>
                  <a:moveTo>
                    <a:pt x="14" y="155"/>
                  </a:moveTo>
                  <a:cubicBezTo>
                    <a:pt x="15" y="155"/>
                    <a:pt x="15" y="155"/>
                    <a:pt x="15" y="154"/>
                  </a:cubicBezTo>
                  <a:cubicBezTo>
                    <a:pt x="15" y="154"/>
                    <a:pt x="15" y="154"/>
                    <a:pt x="15" y="154"/>
                  </a:cubicBezTo>
                  <a:cubicBezTo>
                    <a:pt x="15"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5" y="151"/>
                  </a:moveTo>
                  <a:cubicBezTo>
                    <a:pt x="5" y="151"/>
                    <a:pt x="5" y="151"/>
                    <a:pt x="5" y="150"/>
                  </a:cubicBezTo>
                  <a:cubicBezTo>
                    <a:pt x="5" y="150"/>
                    <a:pt x="4" y="150"/>
                    <a:pt x="5"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4" y="150"/>
                    <a:pt x="14" y="150"/>
                  </a:cubicBezTo>
                  <a:cubicBezTo>
                    <a:pt x="15" y="149"/>
                    <a:pt x="14" y="149"/>
                    <a:pt x="14" y="149"/>
                  </a:cubicBezTo>
                  <a:cubicBezTo>
                    <a:pt x="14" y="149"/>
                    <a:pt x="13" y="149"/>
                    <a:pt x="13" y="149"/>
                  </a:cubicBezTo>
                  <a:close/>
                  <a:moveTo>
                    <a:pt x="112" y="149"/>
                  </a:moveTo>
                  <a:cubicBezTo>
                    <a:pt x="112" y="149"/>
                    <a:pt x="112" y="149"/>
                    <a:pt x="112" y="149"/>
                  </a:cubicBezTo>
                  <a:cubicBezTo>
                    <a:pt x="112" y="148"/>
                    <a:pt x="112" y="148"/>
                    <a:pt x="112" y="148"/>
                  </a:cubicBezTo>
                  <a:cubicBezTo>
                    <a:pt x="112" y="148"/>
                    <a:pt x="111" y="148"/>
                    <a:pt x="111" y="148"/>
                  </a:cubicBezTo>
                  <a:cubicBezTo>
                    <a:pt x="111" y="149"/>
                    <a:pt x="112" y="149"/>
                    <a:pt x="112" y="149"/>
                  </a:cubicBezTo>
                  <a:close/>
                  <a:moveTo>
                    <a:pt x="19" y="147"/>
                  </a:moveTo>
                  <a:cubicBezTo>
                    <a:pt x="19" y="147"/>
                    <a:pt x="20" y="147"/>
                    <a:pt x="20" y="147"/>
                  </a:cubicBezTo>
                  <a:cubicBezTo>
                    <a:pt x="20" y="147"/>
                    <a:pt x="20" y="146"/>
                    <a:pt x="20" y="146"/>
                  </a:cubicBezTo>
                  <a:cubicBezTo>
                    <a:pt x="20"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8" y="145"/>
                    <a:pt x="18" y="145"/>
                    <a:pt x="17" y="145"/>
                  </a:cubicBezTo>
                  <a:cubicBezTo>
                    <a:pt x="17" y="145"/>
                    <a:pt x="17" y="145"/>
                    <a:pt x="17" y="145"/>
                  </a:cubicBezTo>
                  <a:cubicBezTo>
                    <a:pt x="17" y="145"/>
                    <a:pt x="17" y="146"/>
                    <a:pt x="17" y="146"/>
                  </a:cubicBezTo>
                  <a:close/>
                  <a:moveTo>
                    <a:pt x="78" y="146"/>
                  </a:moveTo>
                  <a:cubicBezTo>
                    <a:pt x="79" y="146"/>
                    <a:pt x="79" y="146"/>
                    <a:pt x="79" y="146"/>
                  </a:cubicBezTo>
                  <a:cubicBezTo>
                    <a:pt x="80" y="146"/>
                    <a:pt x="80" y="146"/>
                    <a:pt x="80" y="146"/>
                  </a:cubicBezTo>
                  <a:cubicBezTo>
                    <a:pt x="80" y="146"/>
                    <a:pt x="80" y="145"/>
                    <a:pt x="80" y="145"/>
                  </a:cubicBezTo>
                  <a:cubicBezTo>
                    <a:pt x="80" y="145"/>
                    <a:pt x="80" y="144"/>
                    <a:pt x="79" y="144"/>
                  </a:cubicBezTo>
                  <a:cubicBezTo>
                    <a:pt x="79" y="144"/>
                    <a:pt x="79" y="144"/>
                    <a:pt x="79" y="145"/>
                  </a:cubicBezTo>
                  <a:cubicBezTo>
                    <a:pt x="78" y="145"/>
                    <a:pt x="78" y="145"/>
                    <a:pt x="78" y="146"/>
                  </a:cubicBezTo>
                  <a:close/>
                  <a:moveTo>
                    <a:pt x="10" y="145"/>
                  </a:moveTo>
                  <a:cubicBezTo>
                    <a:pt x="10" y="145"/>
                    <a:pt x="10" y="144"/>
                    <a:pt x="10" y="144"/>
                  </a:cubicBezTo>
                  <a:cubicBezTo>
                    <a:pt x="9" y="144"/>
                    <a:pt x="9" y="144"/>
                    <a:pt x="9" y="144"/>
                  </a:cubicBezTo>
                  <a:cubicBezTo>
                    <a:pt x="9" y="145"/>
                    <a:pt x="9" y="145"/>
                    <a:pt x="10" y="145"/>
                  </a:cubicBezTo>
                  <a:close/>
                  <a:moveTo>
                    <a:pt x="13" y="147"/>
                  </a:moveTo>
                  <a:cubicBezTo>
                    <a:pt x="14" y="146"/>
                    <a:pt x="14" y="146"/>
                    <a:pt x="15" y="146"/>
                  </a:cubicBezTo>
                  <a:cubicBezTo>
                    <a:pt x="16" y="146"/>
                    <a:pt x="16" y="146"/>
                    <a:pt x="17" y="146"/>
                  </a:cubicBezTo>
                  <a:cubicBezTo>
                    <a:pt x="16" y="145"/>
                    <a:pt x="16" y="145"/>
                    <a:pt x="15" y="145"/>
                  </a:cubicBezTo>
                  <a:cubicBezTo>
                    <a:pt x="15" y="144"/>
                    <a:pt x="14" y="144"/>
                    <a:pt x="14" y="144"/>
                  </a:cubicBezTo>
                  <a:cubicBezTo>
                    <a:pt x="14" y="145"/>
                    <a:pt x="14" y="146"/>
                    <a:pt x="13" y="147"/>
                  </a:cubicBezTo>
                  <a:close/>
                  <a:moveTo>
                    <a:pt x="21" y="143"/>
                  </a:moveTo>
                  <a:cubicBezTo>
                    <a:pt x="21" y="143"/>
                    <a:pt x="21" y="144"/>
                    <a:pt x="22" y="144"/>
                  </a:cubicBezTo>
                  <a:cubicBezTo>
                    <a:pt x="22" y="145"/>
                    <a:pt x="22" y="145"/>
                    <a:pt x="22" y="146"/>
                  </a:cubicBezTo>
                  <a:cubicBezTo>
                    <a:pt x="23" y="146"/>
                    <a:pt x="23" y="145"/>
                    <a:pt x="23" y="145"/>
                  </a:cubicBezTo>
                  <a:cubicBezTo>
                    <a:pt x="23" y="145"/>
                    <a:pt x="23" y="144"/>
                    <a:pt x="23" y="144"/>
                  </a:cubicBezTo>
                  <a:cubicBezTo>
                    <a:pt x="23" y="144"/>
                    <a:pt x="23" y="143"/>
                    <a:pt x="23" y="143"/>
                  </a:cubicBezTo>
                  <a:cubicBezTo>
                    <a:pt x="22" y="143"/>
                    <a:pt x="22" y="143"/>
                    <a:pt x="21" y="143"/>
                  </a:cubicBezTo>
                  <a:close/>
                  <a:moveTo>
                    <a:pt x="2" y="143"/>
                  </a:moveTo>
                  <a:cubicBezTo>
                    <a:pt x="3" y="143"/>
                    <a:pt x="3" y="143"/>
                    <a:pt x="3" y="143"/>
                  </a:cubicBezTo>
                  <a:cubicBezTo>
                    <a:pt x="3" y="143"/>
                    <a:pt x="3" y="143"/>
                    <a:pt x="3" y="142"/>
                  </a:cubicBezTo>
                  <a:cubicBezTo>
                    <a:pt x="3" y="142"/>
                    <a:pt x="3" y="142"/>
                    <a:pt x="2" y="142"/>
                  </a:cubicBezTo>
                  <a:cubicBezTo>
                    <a:pt x="2" y="143"/>
                    <a:pt x="2" y="143"/>
                    <a:pt x="2" y="143"/>
                  </a:cubicBezTo>
                  <a:close/>
                  <a:moveTo>
                    <a:pt x="105" y="140"/>
                  </a:moveTo>
                  <a:cubicBezTo>
                    <a:pt x="105" y="140"/>
                    <a:pt x="105" y="140"/>
                    <a:pt x="105" y="140"/>
                  </a:cubicBezTo>
                  <a:cubicBezTo>
                    <a:pt x="105" y="139"/>
                    <a:pt x="104" y="139"/>
                    <a:pt x="104" y="139"/>
                  </a:cubicBezTo>
                  <a:cubicBezTo>
                    <a:pt x="104" y="139"/>
                    <a:pt x="104" y="139"/>
                    <a:pt x="104" y="140"/>
                  </a:cubicBezTo>
                  <a:cubicBezTo>
                    <a:pt x="104" y="140"/>
                    <a:pt x="104" y="140"/>
                    <a:pt x="105" y="140"/>
                  </a:cubicBezTo>
                  <a:close/>
                  <a:moveTo>
                    <a:pt x="13" y="137"/>
                  </a:moveTo>
                  <a:cubicBezTo>
                    <a:pt x="13" y="137"/>
                    <a:pt x="13" y="138"/>
                    <a:pt x="14" y="138"/>
                  </a:cubicBezTo>
                  <a:lnTo>
                    <a:pt x="14" y="138"/>
                  </a:lnTo>
                  <a:cubicBezTo>
                    <a:pt x="14" y="138"/>
                    <a:pt x="14" y="138"/>
                    <a:pt x="14" y="137"/>
                  </a:cubicBezTo>
                  <a:cubicBezTo>
                    <a:pt x="13" y="137"/>
                    <a:pt x="13" y="137"/>
                    <a:pt x="13" y="137"/>
                  </a:cubicBezTo>
                  <a:close/>
                  <a:moveTo>
                    <a:pt x="87" y="138"/>
                  </a:moveTo>
                  <a:cubicBezTo>
                    <a:pt x="88" y="138"/>
                    <a:pt x="88" y="138"/>
                    <a:pt x="88" y="137"/>
                  </a:cubicBezTo>
                  <a:cubicBezTo>
                    <a:pt x="87" y="137"/>
                    <a:pt x="87" y="137"/>
                    <a:pt x="87" y="137"/>
                  </a:cubicBezTo>
                  <a:cubicBezTo>
                    <a:pt x="87" y="137"/>
                    <a:pt x="86" y="137"/>
                    <a:pt x="86" y="137"/>
                  </a:cubicBezTo>
                  <a:cubicBezTo>
                    <a:pt x="86" y="137"/>
                    <a:pt x="86" y="137"/>
                    <a:pt x="86" y="138"/>
                  </a:cubicBezTo>
                  <a:cubicBezTo>
                    <a:pt x="86" y="138"/>
                    <a:pt x="86" y="138"/>
                    <a:pt x="86" y="138"/>
                  </a:cubicBezTo>
                  <a:cubicBezTo>
                    <a:pt x="87"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10" y="137"/>
                    <a:pt x="10" y="137"/>
                  </a:cubicBezTo>
                  <a:cubicBezTo>
                    <a:pt x="11" y="137"/>
                    <a:pt x="11" y="137"/>
                    <a:pt x="11" y="136"/>
                  </a:cubicBezTo>
                  <a:cubicBezTo>
                    <a:pt x="11" y="136"/>
                    <a:pt x="10" y="136"/>
                    <a:pt x="10" y="136"/>
                  </a:cubicBezTo>
                  <a:cubicBezTo>
                    <a:pt x="10" y="136"/>
                    <a:pt x="9" y="136"/>
                    <a:pt x="9" y="136"/>
                  </a:cubicBezTo>
                  <a:close/>
                  <a:moveTo>
                    <a:pt x="82" y="136"/>
                  </a:moveTo>
                  <a:cubicBezTo>
                    <a:pt x="82" y="136"/>
                    <a:pt x="82" y="136"/>
                    <a:pt x="81" y="136"/>
                  </a:cubicBezTo>
                  <a:cubicBezTo>
                    <a:pt x="81" y="136"/>
                    <a:pt x="80" y="136"/>
                    <a:pt x="81" y="137"/>
                  </a:cubicBezTo>
                  <a:cubicBezTo>
                    <a:pt x="81" y="137"/>
                    <a:pt x="81" y="137"/>
                    <a:pt x="82"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4" y="135"/>
                  </a:cubicBezTo>
                  <a:cubicBezTo>
                    <a:pt x="23" y="135"/>
                    <a:pt x="23" y="135"/>
                    <a:pt x="23" y="135"/>
                  </a:cubicBezTo>
                  <a:cubicBezTo>
                    <a:pt x="23" y="136"/>
                    <a:pt x="23" y="136"/>
                    <a:pt x="23" y="136"/>
                  </a:cubicBezTo>
                  <a:cubicBezTo>
                    <a:pt x="23" y="136"/>
                    <a:pt x="24" y="136"/>
                    <a:pt x="24" y="136"/>
                  </a:cubicBezTo>
                  <a:close/>
                  <a:moveTo>
                    <a:pt x="3" y="135"/>
                  </a:moveTo>
                  <a:cubicBezTo>
                    <a:pt x="3" y="135"/>
                    <a:pt x="3" y="135"/>
                    <a:pt x="3" y="135"/>
                  </a:cubicBezTo>
                  <a:cubicBezTo>
                    <a:pt x="3" y="135"/>
                    <a:pt x="3" y="135"/>
                    <a:pt x="3" y="135"/>
                  </a:cubicBezTo>
                  <a:cubicBezTo>
                    <a:pt x="3" y="135"/>
                    <a:pt x="3" y="134"/>
                    <a:pt x="3" y="134"/>
                  </a:cubicBezTo>
                  <a:cubicBezTo>
                    <a:pt x="3" y="135"/>
                    <a:pt x="3" y="135"/>
                    <a:pt x="3" y="135"/>
                  </a:cubicBezTo>
                  <a:cubicBezTo>
                    <a:pt x="3" y="135"/>
                    <a:pt x="3" y="135"/>
                    <a:pt x="3" y="135"/>
                  </a:cubicBezTo>
                  <a:close/>
                  <a:moveTo>
                    <a:pt x="5" y="134"/>
                  </a:moveTo>
                  <a:cubicBezTo>
                    <a:pt x="5" y="135"/>
                    <a:pt x="6" y="135"/>
                    <a:pt x="6" y="135"/>
                  </a:cubicBezTo>
                  <a:cubicBezTo>
                    <a:pt x="6" y="135"/>
                    <a:pt x="6" y="135"/>
                    <a:pt x="6" y="135"/>
                  </a:cubicBezTo>
                  <a:cubicBezTo>
                    <a:pt x="6" y="135"/>
                    <a:pt x="5" y="135"/>
                    <a:pt x="5" y="135"/>
                  </a:cubicBezTo>
                  <a:cubicBezTo>
                    <a:pt x="5" y="135"/>
                    <a:pt x="4" y="135"/>
                    <a:pt x="4" y="136"/>
                  </a:cubicBezTo>
                  <a:cubicBezTo>
                    <a:pt x="4" y="136"/>
                    <a:pt x="4" y="137"/>
                    <a:pt x="4" y="137"/>
                  </a:cubicBezTo>
                  <a:cubicBezTo>
                    <a:pt x="4" y="138"/>
                    <a:pt x="5" y="139"/>
                    <a:pt x="5" y="139"/>
                  </a:cubicBezTo>
                  <a:cubicBezTo>
                    <a:pt x="6" y="139"/>
                    <a:pt x="6" y="140"/>
                    <a:pt x="6" y="141"/>
                  </a:cubicBezTo>
                  <a:cubicBezTo>
                    <a:pt x="6" y="141"/>
                    <a:pt x="6" y="141"/>
                    <a:pt x="5" y="141"/>
                  </a:cubicBezTo>
                  <a:cubicBezTo>
                    <a:pt x="5" y="141"/>
                    <a:pt x="5" y="142"/>
                    <a:pt x="5" y="142"/>
                  </a:cubicBezTo>
                  <a:cubicBezTo>
                    <a:pt x="5" y="143"/>
                    <a:pt x="5" y="143"/>
                    <a:pt x="6" y="143"/>
                  </a:cubicBezTo>
                  <a:cubicBezTo>
                    <a:pt x="7" y="144"/>
                    <a:pt x="7" y="144"/>
                    <a:pt x="8" y="144"/>
                  </a:cubicBezTo>
                  <a:cubicBezTo>
                    <a:pt x="8" y="143"/>
                    <a:pt x="8" y="143"/>
                    <a:pt x="9" y="142"/>
                  </a:cubicBezTo>
                  <a:cubicBezTo>
                    <a:pt x="9" y="142"/>
                    <a:pt x="10" y="142"/>
                    <a:pt x="10" y="142"/>
                  </a:cubicBezTo>
                  <a:cubicBezTo>
                    <a:pt x="9" y="141"/>
                    <a:pt x="9" y="141"/>
                    <a:pt x="9" y="141"/>
                  </a:cubicBezTo>
                  <a:cubicBezTo>
                    <a:pt x="8" y="141"/>
                    <a:pt x="8" y="142"/>
                    <a:pt x="8" y="142"/>
                  </a:cubicBezTo>
                  <a:cubicBezTo>
                    <a:pt x="8" y="142"/>
                    <a:pt x="8" y="142"/>
                    <a:pt x="8" y="142"/>
                  </a:cubicBezTo>
                  <a:cubicBezTo>
                    <a:pt x="7" y="142"/>
                    <a:pt x="7" y="142"/>
                    <a:pt x="7" y="141"/>
                  </a:cubicBezTo>
                  <a:cubicBezTo>
                    <a:pt x="7" y="141"/>
                    <a:pt x="7" y="141"/>
                    <a:pt x="7" y="140"/>
                  </a:cubicBezTo>
                  <a:cubicBezTo>
                    <a:pt x="8" y="140"/>
                    <a:pt x="8" y="140"/>
                    <a:pt x="8" y="140"/>
                  </a:cubicBezTo>
                  <a:cubicBezTo>
                    <a:pt x="7" y="139"/>
                    <a:pt x="7" y="139"/>
                    <a:pt x="7" y="139"/>
                  </a:cubicBezTo>
                  <a:cubicBezTo>
                    <a:pt x="6" y="139"/>
                    <a:pt x="6" y="138"/>
                    <a:pt x="6" y="138"/>
                  </a:cubicBezTo>
                  <a:cubicBezTo>
                    <a:pt x="6" y="137"/>
                    <a:pt x="7"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3"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4" y="131"/>
                  </a:lnTo>
                  <a:cubicBezTo>
                    <a:pt x="14" y="131"/>
                    <a:pt x="14" y="131"/>
                    <a:pt x="14" y="130"/>
                  </a:cubicBezTo>
                  <a:cubicBezTo>
                    <a:pt x="14" y="130"/>
                    <a:pt x="14" y="130"/>
                    <a:pt x="14" y="129"/>
                  </a:cubicBezTo>
                  <a:cubicBezTo>
                    <a:pt x="14" y="129"/>
                    <a:pt x="14" y="129"/>
                    <a:pt x="13" y="129"/>
                  </a:cubicBezTo>
                  <a:cubicBezTo>
                    <a:pt x="13" y="129"/>
                    <a:pt x="13" y="129"/>
                    <a:pt x="12" y="130"/>
                  </a:cubicBezTo>
                  <a:close/>
                  <a:moveTo>
                    <a:pt x="110" y="131"/>
                  </a:moveTo>
                  <a:cubicBezTo>
                    <a:pt x="111" y="131"/>
                    <a:pt x="111" y="131"/>
                    <a:pt x="112" y="131"/>
                  </a:cubicBezTo>
                  <a:cubicBezTo>
                    <a:pt x="112" y="130"/>
                    <a:pt x="112" y="130"/>
                    <a:pt x="112" y="129"/>
                  </a:cubicBezTo>
                  <a:cubicBezTo>
                    <a:pt x="111" y="129"/>
                    <a:pt x="110" y="129"/>
                    <a:pt x="110" y="129"/>
                  </a:cubicBezTo>
                  <a:cubicBezTo>
                    <a:pt x="110" y="130"/>
                    <a:pt x="109" y="131"/>
                    <a:pt x="110"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9" y="130"/>
                    <a:pt x="19" y="130"/>
                    <a:pt x="19" y="129"/>
                  </a:cubicBezTo>
                  <a:cubicBezTo>
                    <a:pt x="19" y="129"/>
                    <a:pt x="19" y="128"/>
                    <a:pt x="19"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5" y="126"/>
                  </a:moveTo>
                  <a:cubicBezTo>
                    <a:pt x="114" y="126"/>
                    <a:pt x="114" y="126"/>
                    <a:pt x="114" y="126"/>
                  </a:cubicBezTo>
                  <a:cubicBezTo>
                    <a:pt x="114" y="126"/>
                    <a:pt x="113" y="126"/>
                    <a:pt x="113" y="126"/>
                  </a:cubicBezTo>
                  <a:cubicBezTo>
                    <a:pt x="113" y="127"/>
                    <a:pt x="113" y="127"/>
                    <a:pt x="113" y="127"/>
                  </a:cubicBezTo>
                  <a:cubicBezTo>
                    <a:pt x="113" y="127"/>
                    <a:pt x="114" y="128"/>
                    <a:pt x="114" y="128"/>
                  </a:cubicBezTo>
                  <a:cubicBezTo>
                    <a:pt x="115" y="127"/>
                    <a:pt x="115" y="127"/>
                    <a:pt x="115" y="126"/>
                  </a:cubicBezTo>
                  <a:close/>
                  <a:moveTo>
                    <a:pt x="4" y="126"/>
                  </a:moveTo>
                  <a:cubicBezTo>
                    <a:pt x="4" y="125"/>
                    <a:pt x="4" y="125"/>
                    <a:pt x="4" y="125"/>
                  </a:cubicBezTo>
                  <a:cubicBezTo>
                    <a:pt x="4" y="124"/>
                    <a:pt x="4" y="124"/>
                    <a:pt x="3" y="124"/>
                  </a:cubicBezTo>
                  <a:cubicBezTo>
                    <a:pt x="3" y="124"/>
                    <a:pt x="3" y="125"/>
                    <a:pt x="3" y="125"/>
                  </a:cubicBezTo>
                  <a:cubicBezTo>
                    <a:pt x="3" y="126"/>
                    <a:pt x="3" y="126"/>
                    <a:pt x="4" y="126"/>
                  </a:cubicBezTo>
                  <a:close/>
                  <a:moveTo>
                    <a:pt x="107" y="125"/>
                  </a:moveTo>
                  <a:cubicBezTo>
                    <a:pt x="107" y="125"/>
                    <a:pt x="107" y="125"/>
                    <a:pt x="107" y="124"/>
                  </a:cubicBezTo>
                  <a:cubicBezTo>
                    <a:pt x="107" y="124"/>
                    <a:pt x="107" y="124"/>
                    <a:pt x="107" y="124"/>
                  </a:cubicBezTo>
                  <a:cubicBezTo>
                    <a:pt x="106" y="125"/>
                    <a:pt x="106" y="125"/>
                    <a:pt x="107" y="125"/>
                  </a:cubicBezTo>
                  <a:close/>
                  <a:moveTo>
                    <a:pt x="109" y="124"/>
                  </a:moveTo>
                  <a:cubicBezTo>
                    <a:pt x="109" y="123"/>
                    <a:pt x="109" y="123"/>
                    <a:pt x="109" y="123"/>
                  </a:cubicBezTo>
                  <a:cubicBezTo>
                    <a:pt x="108" y="123"/>
                    <a:pt x="108" y="123"/>
                    <a:pt x="108" y="123"/>
                  </a:cubicBezTo>
                  <a:cubicBezTo>
                    <a:pt x="108" y="123"/>
                    <a:pt x="108" y="124"/>
                    <a:pt x="108" y="124"/>
                  </a:cubicBezTo>
                  <a:cubicBezTo>
                    <a:pt x="108" y="124"/>
                    <a:pt x="109" y="124"/>
                    <a:pt x="109" y="124"/>
                  </a:cubicBezTo>
                  <a:close/>
                  <a:moveTo>
                    <a:pt x="3" y="122"/>
                  </a:moveTo>
                  <a:cubicBezTo>
                    <a:pt x="3" y="122"/>
                    <a:pt x="3" y="122"/>
                    <a:pt x="4" y="122"/>
                  </a:cubicBezTo>
                  <a:cubicBezTo>
                    <a:pt x="4" y="121"/>
                    <a:pt x="4" y="121"/>
                    <a:pt x="3" y="121"/>
                  </a:cubicBezTo>
                  <a:cubicBezTo>
                    <a:pt x="3" y="121"/>
                    <a:pt x="3" y="121"/>
                    <a:pt x="3" y="122"/>
                  </a:cubicBezTo>
                  <a:cubicBezTo>
                    <a:pt x="3" y="122"/>
                    <a:pt x="3" y="122"/>
                    <a:pt x="3" y="122"/>
                  </a:cubicBezTo>
                  <a:close/>
                  <a:moveTo>
                    <a:pt x="12" y="122"/>
                  </a:moveTo>
                  <a:cubicBezTo>
                    <a:pt x="12" y="122"/>
                    <a:pt x="12" y="122"/>
                    <a:pt x="12" y="122"/>
                  </a:cubicBezTo>
                  <a:cubicBezTo>
                    <a:pt x="12" y="122"/>
                    <a:pt x="12" y="122"/>
                    <a:pt x="13" y="122"/>
                  </a:cubicBezTo>
                  <a:cubicBezTo>
                    <a:pt x="13" y="122"/>
                    <a:pt x="13" y="122"/>
                    <a:pt x="13" y="122"/>
                  </a:cubicBezTo>
                  <a:cubicBezTo>
                    <a:pt x="13" y="121"/>
                    <a:pt x="13" y="121"/>
                    <a:pt x="13" y="120"/>
                  </a:cubicBezTo>
                  <a:cubicBezTo>
                    <a:pt x="13" y="121"/>
                    <a:pt x="13" y="121"/>
                    <a:pt x="12" y="121"/>
                  </a:cubicBezTo>
                  <a:cubicBezTo>
                    <a:pt x="12" y="121"/>
                    <a:pt x="12" y="121"/>
                    <a:pt x="12" y="122"/>
                  </a:cubicBezTo>
                  <a:close/>
                  <a:moveTo>
                    <a:pt x="15" y="121"/>
                  </a:moveTo>
                  <a:cubicBezTo>
                    <a:pt x="15" y="121"/>
                    <a:pt x="15" y="121"/>
                    <a:pt x="15" y="121"/>
                  </a:cubicBezTo>
                  <a:cubicBezTo>
                    <a:pt x="16" y="121"/>
                    <a:pt x="16" y="121"/>
                    <a:pt x="16" y="121"/>
                  </a:cubicBezTo>
                  <a:cubicBezTo>
                    <a:pt x="16" y="121"/>
                    <a:pt x="16" y="121"/>
                    <a:pt x="16" y="120"/>
                  </a:cubicBezTo>
                  <a:cubicBezTo>
                    <a:pt x="17" y="120"/>
                    <a:pt x="17" y="120"/>
                    <a:pt x="17" y="119"/>
                  </a:cubicBezTo>
                  <a:cubicBezTo>
                    <a:pt x="16" y="120"/>
                    <a:pt x="15" y="120"/>
                    <a:pt x="15" y="121"/>
                  </a:cubicBezTo>
                  <a:close/>
                  <a:moveTo>
                    <a:pt x="117" y="119"/>
                  </a:moveTo>
                  <a:cubicBezTo>
                    <a:pt x="117" y="119"/>
                    <a:pt x="117" y="119"/>
                    <a:pt x="117" y="120"/>
                  </a:cubicBezTo>
                  <a:cubicBezTo>
                    <a:pt x="117" y="120"/>
                    <a:pt x="117" y="120"/>
                    <a:pt x="118" y="120"/>
                  </a:cubicBezTo>
                  <a:cubicBezTo>
                    <a:pt x="118" y="120"/>
                    <a:pt x="118" y="119"/>
                    <a:pt x="118" y="119"/>
                  </a:cubicBezTo>
                  <a:cubicBezTo>
                    <a:pt x="118" y="118"/>
                    <a:pt x="117" y="118"/>
                    <a:pt x="117" y="119"/>
                  </a:cubicBezTo>
                  <a:close/>
                  <a:moveTo>
                    <a:pt x="9" y="118"/>
                  </a:moveTo>
                  <a:cubicBezTo>
                    <a:pt x="9" y="118"/>
                    <a:pt x="9"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1" y="120"/>
                    <a:pt x="11" y="120"/>
                  </a:cubicBezTo>
                  <a:cubicBezTo>
                    <a:pt x="11" y="120"/>
                    <a:pt x="11" y="120"/>
                    <a:pt x="11" y="119"/>
                  </a:cubicBezTo>
                  <a:cubicBezTo>
                    <a:pt x="12" y="119"/>
                    <a:pt x="12" y="119"/>
                    <a:pt x="12" y="119"/>
                  </a:cubicBezTo>
                  <a:cubicBezTo>
                    <a:pt x="12" y="119"/>
                    <a:pt x="13" y="119"/>
                    <a:pt x="13" y="119"/>
                  </a:cubicBezTo>
                  <a:cubicBezTo>
                    <a:pt x="13" y="119"/>
                    <a:pt x="12" y="119"/>
                    <a:pt x="12" y="119"/>
                  </a:cubicBezTo>
                  <a:cubicBezTo>
                    <a:pt x="12" y="118"/>
                    <a:pt x="12" y="118"/>
                    <a:pt x="12" y="118"/>
                  </a:cubicBezTo>
                  <a:cubicBezTo>
                    <a:pt x="11" y="118"/>
                    <a:pt x="11" y="119"/>
                    <a:pt x="11" y="119"/>
                  </a:cubicBezTo>
                  <a:cubicBezTo>
                    <a:pt x="11" y="119"/>
                    <a:pt x="11" y="119"/>
                    <a:pt x="11" y="119"/>
                  </a:cubicBezTo>
                  <a:cubicBezTo>
                    <a:pt x="10" y="119"/>
                    <a:pt x="10" y="119"/>
                    <a:pt x="10" y="119"/>
                  </a:cubicBezTo>
                  <a:cubicBezTo>
                    <a:pt x="10" y="118"/>
                    <a:pt x="10" y="118"/>
                    <a:pt x="9" y="118"/>
                  </a:cubicBezTo>
                  <a:close/>
                  <a:moveTo>
                    <a:pt x="6" y="118"/>
                  </a:moveTo>
                  <a:cubicBezTo>
                    <a:pt x="6" y="119"/>
                    <a:pt x="6" y="120"/>
                    <a:pt x="7" y="120"/>
                  </a:cubicBezTo>
                  <a:cubicBezTo>
                    <a:pt x="7" y="119"/>
                    <a:pt x="7" y="119"/>
                    <a:pt x="7" y="118"/>
                  </a:cubicBezTo>
                  <a:cubicBezTo>
                    <a:pt x="7" y="118"/>
                    <a:pt x="7" y="118"/>
                    <a:pt x="7" y="118"/>
                  </a:cubicBezTo>
                  <a:cubicBezTo>
                    <a:pt x="6" y="118"/>
                    <a:pt x="6" y="118"/>
                    <a:pt x="6" y="118"/>
                  </a:cubicBezTo>
                  <a:close/>
                  <a:moveTo>
                    <a:pt x="3" y="119"/>
                  </a:moveTo>
                  <a:cubicBezTo>
                    <a:pt x="3" y="119"/>
                    <a:pt x="3" y="118"/>
                    <a:pt x="3" y="118"/>
                  </a:cubicBezTo>
                  <a:cubicBezTo>
                    <a:pt x="3" y="118"/>
                    <a:pt x="2" y="118"/>
                    <a:pt x="2" y="118"/>
                  </a:cubicBezTo>
                  <a:cubicBezTo>
                    <a:pt x="2" y="118"/>
                    <a:pt x="2" y="118"/>
                    <a:pt x="2" y="118"/>
                  </a:cubicBezTo>
                  <a:cubicBezTo>
                    <a:pt x="2" y="118"/>
                    <a:pt x="2" y="118"/>
                    <a:pt x="2" y="118"/>
                  </a:cubicBezTo>
                  <a:cubicBezTo>
                    <a:pt x="2" y="119"/>
                    <a:pt x="2" y="119"/>
                    <a:pt x="3" y="119"/>
                  </a:cubicBezTo>
                  <a:close/>
                  <a:moveTo>
                    <a:pt x="125" y="120"/>
                  </a:moveTo>
                  <a:cubicBezTo>
                    <a:pt x="126" y="120"/>
                    <a:pt x="126" y="119"/>
                    <a:pt x="126" y="119"/>
                  </a:cubicBezTo>
                  <a:cubicBezTo>
                    <a:pt x="126" y="119"/>
                    <a:pt x="126" y="118"/>
                    <a:pt x="126" y="118"/>
                  </a:cubicBezTo>
                  <a:cubicBezTo>
                    <a:pt x="126" y="118"/>
                    <a:pt x="126" y="117"/>
                    <a:pt x="126" y="117"/>
                  </a:cubicBezTo>
                  <a:cubicBezTo>
                    <a:pt x="125" y="117"/>
                    <a:pt x="125" y="117"/>
                    <a:pt x="125" y="117"/>
                  </a:cubicBezTo>
                  <a:cubicBezTo>
                    <a:pt x="124" y="117"/>
                    <a:pt x="124" y="118"/>
                    <a:pt x="124" y="119"/>
                  </a:cubicBezTo>
                  <a:cubicBezTo>
                    <a:pt x="124" y="119"/>
                    <a:pt x="125" y="120"/>
                    <a:pt x="125" y="120"/>
                  </a:cubicBezTo>
                  <a:close/>
                  <a:moveTo>
                    <a:pt x="9" y="117"/>
                  </a:moveTo>
                  <a:cubicBezTo>
                    <a:pt x="10" y="118"/>
                    <a:pt x="10" y="117"/>
                    <a:pt x="11" y="117"/>
                  </a:cubicBezTo>
                  <a:cubicBezTo>
                    <a:pt x="11" y="117"/>
                    <a:pt x="11" y="116"/>
                    <a:pt x="11"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10" y="115"/>
                  </a:cubicBezTo>
                  <a:cubicBezTo>
                    <a:pt x="109" y="117"/>
                    <a:pt x="109" y="118"/>
                    <a:pt x="110" y="119"/>
                  </a:cubicBezTo>
                  <a:cubicBezTo>
                    <a:pt x="110" y="119"/>
                    <a:pt x="110" y="120"/>
                    <a:pt x="111" y="120"/>
                  </a:cubicBezTo>
                  <a:cubicBezTo>
                    <a:pt x="111" y="121"/>
                    <a:pt x="112" y="121"/>
                    <a:pt x="112" y="121"/>
                  </a:cubicBezTo>
                  <a:cubicBezTo>
                    <a:pt x="112" y="121"/>
                    <a:pt x="113" y="121"/>
                    <a:pt x="113" y="121"/>
                  </a:cubicBezTo>
                  <a:cubicBezTo>
                    <a:pt x="114" y="120"/>
                    <a:pt x="114" y="120"/>
                    <a:pt x="115" y="120"/>
                  </a:cubicBezTo>
                  <a:cubicBezTo>
                    <a:pt x="115" y="120"/>
                    <a:pt x="116" y="119"/>
                    <a:pt x="116" y="118"/>
                  </a:cubicBezTo>
                  <a:cubicBezTo>
                    <a:pt x="116" y="118"/>
                    <a:pt x="116" y="118"/>
                    <a:pt x="116" y="118"/>
                  </a:cubicBezTo>
                  <a:cubicBezTo>
                    <a:pt x="116" y="117"/>
                    <a:pt x="115" y="117"/>
                    <a:pt x="115" y="117"/>
                  </a:cubicBezTo>
                  <a:cubicBezTo>
                    <a:pt x="115" y="116"/>
                    <a:pt x="115" y="115"/>
                    <a:pt x="115" y="115"/>
                  </a:cubicBezTo>
                  <a:cubicBezTo>
                    <a:pt x="115" y="114"/>
                    <a:pt x="114" y="114"/>
                    <a:pt x="114" y="114"/>
                  </a:cubicBezTo>
                  <a:cubicBezTo>
                    <a:pt x="113" y="114"/>
                    <a:pt x="113" y="114"/>
                    <a:pt x="112" y="114"/>
                  </a:cubicBezTo>
                  <a:cubicBezTo>
                    <a:pt x="112" y="113"/>
                    <a:pt x="112" y="113"/>
                    <a:pt x="111" y="113"/>
                  </a:cubicBezTo>
                  <a:close/>
                  <a:moveTo>
                    <a:pt x="18" y="115"/>
                  </a:moveTo>
                  <a:cubicBezTo>
                    <a:pt x="18" y="115"/>
                    <a:pt x="18" y="115"/>
                    <a:pt x="18" y="115"/>
                  </a:cubicBezTo>
                  <a:cubicBezTo>
                    <a:pt x="19" y="116"/>
                    <a:pt x="19" y="116"/>
                    <a:pt x="19" y="117"/>
                  </a:cubicBezTo>
                  <a:cubicBezTo>
                    <a:pt x="19" y="117"/>
                    <a:pt x="18" y="117"/>
                    <a:pt x="18" y="117"/>
                  </a:cubicBezTo>
                  <a:cubicBezTo>
                    <a:pt x="18" y="117"/>
                    <a:pt x="18" y="117"/>
                    <a:pt x="18" y="118"/>
                  </a:cubicBezTo>
                  <a:cubicBezTo>
                    <a:pt x="19" y="118"/>
                    <a:pt x="19" y="117"/>
                    <a:pt x="19" y="117"/>
                  </a:cubicBezTo>
                  <a:cubicBezTo>
                    <a:pt x="19" y="117"/>
                    <a:pt x="19" y="116"/>
                    <a:pt x="20" y="116"/>
                  </a:cubicBezTo>
                  <a:cubicBezTo>
                    <a:pt x="20" y="115"/>
                    <a:pt x="20" y="115"/>
                    <a:pt x="20" y="115"/>
                  </a:cubicBezTo>
                  <a:cubicBezTo>
                    <a:pt x="21" y="114"/>
                    <a:pt x="21" y="114"/>
                    <a:pt x="21" y="113"/>
                  </a:cubicBezTo>
                  <a:cubicBezTo>
                    <a:pt x="20" y="113"/>
                    <a:pt x="20" y="113"/>
                    <a:pt x="19" y="113"/>
                  </a:cubicBezTo>
                  <a:cubicBezTo>
                    <a:pt x="19" y="114"/>
                    <a:pt x="18" y="114"/>
                    <a:pt x="18" y="115"/>
                  </a:cubicBezTo>
                  <a:close/>
                  <a:moveTo>
                    <a:pt x="119" y="112"/>
                  </a:moveTo>
                  <a:cubicBezTo>
                    <a:pt x="120" y="112"/>
                    <a:pt x="120" y="112"/>
                    <a:pt x="120" y="112"/>
                  </a:cubicBezTo>
                  <a:cubicBezTo>
                    <a:pt x="120" y="111"/>
                    <a:pt x="120" y="111"/>
                    <a:pt x="120" y="110"/>
                  </a:cubicBezTo>
                  <a:cubicBezTo>
                    <a:pt x="120" y="110"/>
                    <a:pt x="120" y="110"/>
                    <a:pt x="119" y="110"/>
                  </a:cubicBezTo>
                  <a:cubicBezTo>
                    <a:pt x="119" y="110"/>
                    <a:pt x="119" y="110"/>
                    <a:pt x="119" y="111"/>
                  </a:cubicBezTo>
                  <a:cubicBezTo>
                    <a:pt x="119" y="111"/>
                    <a:pt x="119" y="111"/>
                    <a:pt x="119" y="112"/>
                  </a:cubicBezTo>
                  <a:close/>
                  <a:moveTo>
                    <a:pt x="4" y="110"/>
                  </a:moveTo>
                  <a:cubicBezTo>
                    <a:pt x="5" y="110"/>
                    <a:pt x="5" y="110"/>
                    <a:pt x="5" y="110"/>
                  </a:cubicBezTo>
                  <a:cubicBezTo>
                    <a:pt x="5" y="109"/>
                    <a:pt x="5" y="109"/>
                    <a:pt x="5"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4" y="108"/>
                    <a:pt x="124" y="108"/>
                  </a:cubicBezTo>
                  <a:cubicBezTo>
                    <a:pt x="124" y="108"/>
                    <a:pt x="125" y="108"/>
                    <a:pt x="125" y="107"/>
                  </a:cubicBezTo>
                  <a:close/>
                  <a:moveTo>
                    <a:pt x="100" y="102"/>
                  </a:moveTo>
                  <a:cubicBezTo>
                    <a:pt x="100" y="102"/>
                    <a:pt x="100" y="102"/>
                    <a:pt x="100" y="102"/>
                  </a:cubicBezTo>
                  <a:cubicBezTo>
                    <a:pt x="100"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lose/>
                  <a:moveTo>
                    <a:pt x="3" y="102"/>
                  </a:moveTo>
                  <a:cubicBezTo>
                    <a:pt x="3" y="102"/>
                    <a:pt x="3" y="101"/>
                    <a:pt x="4" y="101"/>
                  </a:cubicBezTo>
                  <a:cubicBezTo>
                    <a:pt x="4" y="100"/>
                    <a:pt x="4" y="100"/>
                    <a:pt x="3" y="100"/>
                  </a:cubicBezTo>
                  <a:cubicBezTo>
                    <a:pt x="2" y="100"/>
                    <a:pt x="2" y="100"/>
                    <a:pt x="2" y="100"/>
                  </a:cubicBezTo>
                  <a:cubicBezTo>
                    <a:pt x="2" y="101"/>
                    <a:pt x="2" y="102"/>
                    <a:pt x="3" y="102"/>
                  </a:cubicBezTo>
                  <a:close/>
                  <a:moveTo>
                    <a:pt x="100" y="97"/>
                  </a:moveTo>
                  <a:cubicBezTo>
                    <a:pt x="100" y="97"/>
                    <a:pt x="101" y="97"/>
                    <a:pt x="101" y="97"/>
                  </a:cubicBezTo>
                  <a:cubicBezTo>
                    <a:pt x="100" y="96"/>
                    <a:pt x="100" y="96"/>
                    <a:pt x="100" y="97"/>
                  </a:cubicBezTo>
                  <a:cubicBezTo>
                    <a:pt x="100" y="97"/>
                    <a:pt x="100" y="97"/>
                    <a:pt x="100" y="97"/>
                  </a:cubicBezTo>
                  <a:close/>
                  <a:moveTo>
                    <a:pt x="102" y="95"/>
                  </a:moveTo>
                  <a:cubicBezTo>
                    <a:pt x="102" y="95"/>
                    <a:pt x="103" y="95"/>
                    <a:pt x="103" y="95"/>
                  </a:cubicBezTo>
                  <a:cubicBezTo>
                    <a:pt x="103" y="95"/>
                    <a:pt x="103" y="94"/>
                    <a:pt x="103" y="94"/>
                  </a:cubicBezTo>
                  <a:cubicBezTo>
                    <a:pt x="102" y="94"/>
                    <a:pt x="102" y="95"/>
                    <a:pt x="102" y="95"/>
                  </a:cubicBezTo>
                  <a:close/>
                  <a:moveTo>
                    <a:pt x="105" y="91"/>
                  </a:moveTo>
                  <a:cubicBezTo>
                    <a:pt x="105" y="91"/>
                    <a:pt x="105" y="91"/>
                    <a:pt x="105" y="91"/>
                  </a:cubicBezTo>
                  <a:cubicBezTo>
                    <a:pt x="105" y="91"/>
                    <a:pt x="105" y="91"/>
                    <a:pt x="105" y="91"/>
                  </a:cubicBezTo>
                  <a:close/>
                  <a:moveTo>
                    <a:pt x="33" y="89"/>
                  </a:moveTo>
                  <a:cubicBezTo>
                    <a:pt x="33" y="89"/>
                    <a:pt x="34" y="89"/>
                    <a:pt x="34" y="89"/>
                  </a:cubicBezTo>
                  <a:cubicBezTo>
                    <a:pt x="35" y="89"/>
                    <a:pt x="35" y="88"/>
                    <a:pt x="34" y="87"/>
                  </a:cubicBezTo>
                  <a:cubicBezTo>
                    <a:pt x="34" y="87"/>
                    <a:pt x="33" y="87"/>
                    <a:pt x="33" y="87"/>
                  </a:cubicBezTo>
                  <a:cubicBezTo>
                    <a:pt x="33" y="88"/>
                    <a:pt x="32" y="88"/>
                    <a:pt x="33" y="89"/>
                  </a:cubicBezTo>
                  <a:close/>
                  <a:moveTo>
                    <a:pt x="40" y="88"/>
                  </a:moveTo>
                  <a:cubicBezTo>
                    <a:pt x="41" y="88"/>
                    <a:pt x="41" y="88"/>
                    <a:pt x="41" y="88"/>
                  </a:cubicBezTo>
                  <a:cubicBezTo>
                    <a:pt x="42" y="87"/>
                    <a:pt x="41" y="87"/>
                    <a:pt x="41" y="86"/>
                  </a:cubicBezTo>
                  <a:cubicBezTo>
                    <a:pt x="41" y="86"/>
                    <a:pt x="40" y="86"/>
                    <a:pt x="40" y="87"/>
                  </a:cubicBezTo>
                  <a:cubicBezTo>
                    <a:pt x="40" y="87"/>
                    <a:pt x="40" y="88"/>
                    <a:pt x="40" y="88"/>
                  </a:cubicBezTo>
                  <a:close/>
                  <a:moveTo>
                    <a:pt x="49" y="86"/>
                  </a:moveTo>
                  <a:cubicBezTo>
                    <a:pt x="49" y="86"/>
                    <a:pt x="50" y="86"/>
                    <a:pt x="50" y="85"/>
                  </a:cubicBezTo>
                  <a:cubicBezTo>
                    <a:pt x="49" y="85"/>
                    <a:pt x="49" y="85"/>
                    <a:pt x="49" y="85"/>
                  </a:cubicBezTo>
                  <a:cubicBezTo>
                    <a:pt x="49" y="86"/>
                    <a:pt x="49" y="86"/>
                    <a:pt x="49" y="86"/>
                  </a:cubicBezTo>
                  <a:close/>
                  <a:moveTo>
                    <a:pt x="14" y="86"/>
                  </a:moveTo>
                  <a:cubicBezTo>
                    <a:pt x="14" y="86"/>
                    <a:pt x="14" y="86"/>
                    <a:pt x="15" y="86"/>
                  </a:cubicBezTo>
                  <a:cubicBezTo>
                    <a:pt x="15" y="85"/>
                    <a:pt x="15" y="85"/>
                    <a:pt x="14" y="84"/>
                  </a:cubicBezTo>
                  <a:cubicBezTo>
                    <a:pt x="14" y="84"/>
                    <a:pt x="13" y="84"/>
                    <a:pt x="13" y="85"/>
                  </a:cubicBezTo>
                  <a:cubicBezTo>
                    <a:pt x="13" y="86"/>
                    <a:pt x="13" y="86"/>
                    <a:pt x="14" y="86"/>
                  </a:cubicBezTo>
                  <a:close/>
                  <a:moveTo>
                    <a:pt x="75" y="85"/>
                  </a:moveTo>
                  <a:cubicBezTo>
                    <a:pt x="75" y="85"/>
                    <a:pt x="76" y="85"/>
                    <a:pt x="75" y="84"/>
                  </a:cubicBezTo>
                  <a:cubicBezTo>
                    <a:pt x="75" y="84"/>
                    <a:pt x="75" y="83"/>
                    <a:pt x="74" y="83"/>
                  </a:cubicBezTo>
                  <a:cubicBezTo>
                    <a:pt x="74" y="84"/>
                    <a:pt x="73" y="84"/>
                    <a:pt x="74" y="85"/>
                  </a:cubicBezTo>
                  <a:cubicBezTo>
                    <a:pt x="74" y="85"/>
                    <a:pt x="74" y="86"/>
                    <a:pt x="75" y="85"/>
                  </a:cubicBezTo>
                  <a:close/>
                  <a:moveTo>
                    <a:pt x="82" y="82"/>
                  </a:moveTo>
                  <a:cubicBezTo>
                    <a:pt x="82" y="82"/>
                    <a:pt x="81" y="83"/>
                    <a:pt x="81" y="83"/>
                  </a:cubicBezTo>
                  <a:cubicBezTo>
                    <a:pt x="81" y="83"/>
                    <a:pt x="81" y="83"/>
                    <a:pt x="81" y="84"/>
                  </a:cubicBezTo>
                  <a:cubicBezTo>
                    <a:pt x="81" y="84"/>
                    <a:pt x="81" y="84"/>
                    <a:pt x="82" y="84"/>
                  </a:cubicBezTo>
                  <a:cubicBezTo>
                    <a:pt x="82" y="84"/>
                    <a:pt x="82" y="84"/>
                    <a:pt x="82" y="84"/>
                  </a:cubicBezTo>
                  <a:cubicBezTo>
                    <a:pt x="83" y="83"/>
                    <a:pt x="82" y="83"/>
                    <a:pt x="82" y="82"/>
                  </a:cubicBezTo>
                  <a:close/>
                  <a:moveTo>
                    <a:pt x="23" y="84"/>
                  </a:moveTo>
                  <a:cubicBezTo>
                    <a:pt x="23" y="84"/>
                    <a:pt x="24" y="84"/>
                    <a:pt x="24" y="84"/>
                  </a:cubicBezTo>
                  <a:cubicBezTo>
                    <a:pt x="25" y="84"/>
                    <a:pt x="25" y="83"/>
                    <a:pt x="24" y="83"/>
                  </a:cubicBezTo>
                  <a:cubicBezTo>
                    <a:pt x="24" y="83"/>
                    <a:pt x="24" y="82"/>
                    <a:pt x="24" y="82"/>
                  </a:cubicBezTo>
                  <a:cubicBezTo>
                    <a:pt x="23" y="82"/>
                    <a:pt x="23" y="82"/>
                    <a:pt x="23" y="82"/>
                  </a:cubicBezTo>
                  <a:cubicBezTo>
                    <a:pt x="23" y="83"/>
                    <a:pt x="23" y="83"/>
                    <a:pt x="23" y="84"/>
                  </a:cubicBezTo>
                  <a:close/>
                  <a:moveTo>
                    <a:pt x="90" y="82"/>
                  </a:moveTo>
                  <a:cubicBezTo>
                    <a:pt x="90" y="82"/>
                    <a:pt x="90" y="82"/>
                    <a:pt x="90" y="82"/>
                  </a:cubicBezTo>
                  <a:cubicBezTo>
                    <a:pt x="90" y="82"/>
                    <a:pt x="90" y="81"/>
                    <a:pt x="90" y="81"/>
                  </a:cubicBezTo>
                  <a:cubicBezTo>
                    <a:pt x="90" y="81"/>
                    <a:pt x="90" y="81"/>
                    <a:pt x="89" y="81"/>
                  </a:cubicBezTo>
                  <a:cubicBezTo>
                    <a:pt x="89" y="82"/>
                    <a:pt x="89" y="82"/>
                    <a:pt x="90" y="82"/>
                  </a:cubicBezTo>
                  <a:close/>
                  <a:moveTo>
                    <a:pt x="4" y="79"/>
                  </a:moveTo>
                  <a:cubicBezTo>
                    <a:pt x="4" y="79"/>
                    <a:pt x="4" y="79"/>
                    <a:pt x="4" y="80"/>
                  </a:cubicBezTo>
                  <a:cubicBezTo>
                    <a:pt x="5" y="80"/>
                    <a:pt x="5" y="80"/>
                    <a:pt x="5" y="80"/>
                  </a:cubicBezTo>
                  <a:cubicBezTo>
                    <a:pt x="5" y="80"/>
                    <a:pt x="5" y="80"/>
                    <a:pt x="6" y="80"/>
                  </a:cubicBezTo>
                  <a:cubicBezTo>
                    <a:pt x="6" y="80"/>
                    <a:pt x="6" y="79"/>
                    <a:pt x="6" y="79"/>
                  </a:cubicBezTo>
                  <a:cubicBezTo>
                    <a:pt x="6" y="79"/>
                    <a:pt x="5" y="79"/>
                    <a:pt x="5" y="79"/>
                  </a:cubicBezTo>
                  <a:cubicBezTo>
                    <a:pt x="5" y="79"/>
                    <a:pt x="5" y="79"/>
                    <a:pt x="4" y="79"/>
                  </a:cubicBezTo>
                  <a:close/>
                  <a:moveTo>
                    <a:pt x="44" y="78"/>
                  </a:moveTo>
                  <a:cubicBezTo>
                    <a:pt x="44" y="78"/>
                    <a:pt x="45" y="78"/>
                    <a:pt x="45" y="77"/>
                  </a:cubicBezTo>
                  <a:cubicBezTo>
                    <a:pt x="46" y="77"/>
                    <a:pt x="45" y="76"/>
                    <a:pt x="45" y="76"/>
                  </a:cubicBezTo>
                  <a:cubicBezTo>
                    <a:pt x="44" y="76"/>
                    <a:pt x="44" y="77"/>
                    <a:pt x="44" y="78"/>
                  </a:cubicBezTo>
                  <a:close/>
                  <a:moveTo>
                    <a:pt x="90" y="73"/>
                  </a:moveTo>
                  <a:cubicBezTo>
                    <a:pt x="90" y="73"/>
                    <a:pt x="90" y="74"/>
                    <a:pt x="90" y="74"/>
                  </a:cubicBezTo>
                  <a:cubicBezTo>
                    <a:pt x="90" y="75"/>
                    <a:pt x="90" y="75"/>
                    <a:pt x="90" y="75"/>
                  </a:cubicBezTo>
                  <a:cubicBezTo>
                    <a:pt x="91" y="75"/>
                    <a:pt x="91" y="75"/>
                    <a:pt x="91" y="75"/>
                  </a:cubicBezTo>
                  <a:cubicBezTo>
                    <a:pt x="91" y="74"/>
                    <a:pt x="91" y="74"/>
                    <a:pt x="91" y="74"/>
                  </a:cubicBezTo>
                  <a:cubicBezTo>
                    <a:pt x="91" y="73"/>
                    <a:pt x="90" y="73"/>
                    <a:pt x="90" y="73"/>
                  </a:cubicBezTo>
                  <a:close/>
                  <a:moveTo>
                    <a:pt x="85" y="74"/>
                  </a:moveTo>
                  <a:cubicBezTo>
                    <a:pt x="86" y="74"/>
                    <a:pt x="86" y="73"/>
                    <a:pt x="86" y="73"/>
                  </a:cubicBezTo>
                  <a:cubicBezTo>
                    <a:pt x="86" y="73"/>
                    <a:pt x="86" y="72"/>
                    <a:pt x="86" y="72"/>
                  </a:cubicBezTo>
                  <a:cubicBezTo>
                    <a:pt x="86" y="72"/>
                    <a:pt x="86" y="72"/>
                    <a:pt x="86" y="72"/>
                  </a:cubicBezTo>
                  <a:cubicBezTo>
                    <a:pt x="85" y="73"/>
                    <a:pt x="85" y="73"/>
                    <a:pt x="85" y="73"/>
                  </a:cubicBezTo>
                  <a:cubicBezTo>
                    <a:pt x="85" y="73"/>
                    <a:pt x="85" y="74"/>
                    <a:pt x="85" y="74"/>
                  </a:cubicBezTo>
                  <a:close/>
                  <a:moveTo>
                    <a:pt x="8" y="74"/>
                  </a:moveTo>
                  <a:cubicBezTo>
                    <a:pt x="8" y="74"/>
                    <a:pt x="9" y="74"/>
                    <a:pt x="9" y="74"/>
                  </a:cubicBezTo>
                  <a:cubicBezTo>
                    <a:pt x="9" y="74"/>
                    <a:pt x="9" y="73"/>
                    <a:pt x="9" y="73"/>
                  </a:cubicBezTo>
                  <a:cubicBezTo>
                    <a:pt x="9" y="72"/>
                    <a:pt x="8" y="72"/>
                    <a:pt x="8" y="73"/>
                  </a:cubicBezTo>
                  <a:cubicBezTo>
                    <a:pt x="7" y="73"/>
                    <a:pt x="7" y="74"/>
                    <a:pt x="8" y="74"/>
                  </a:cubicBezTo>
                  <a:close/>
                  <a:moveTo>
                    <a:pt x="29" y="69"/>
                  </a:moveTo>
                  <a:cubicBezTo>
                    <a:pt x="29" y="70"/>
                    <a:pt x="29" y="70"/>
                    <a:pt x="30" y="71"/>
                  </a:cubicBezTo>
                  <a:cubicBezTo>
                    <a:pt x="30" y="71"/>
                    <a:pt x="31" y="71"/>
                    <a:pt x="31" y="70"/>
                  </a:cubicBezTo>
                  <a:cubicBezTo>
                    <a:pt x="31" y="70"/>
                    <a:pt x="31" y="69"/>
                    <a:pt x="31" y="69"/>
                  </a:cubicBezTo>
                  <a:cubicBezTo>
                    <a:pt x="30" y="68"/>
                    <a:pt x="30" y="68"/>
                    <a:pt x="29" y="69"/>
                  </a:cubicBezTo>
                  <a:close/>
                  <a:moveTo>
                    <a:pt x="14" y="69"/>
                  </a:moveTo>
                  <a:cubicBezTo>
                    <a:pt x="14" y="69"/>
                    <a:pt x="13" y="70"/>
                    <a:pt x="13" y="70"/>
                  </a:cubicBezTo>
                  <a:cubicBezTo>
                    <a:pt x="13" y="70"/>
                    <a:pt x="13" y="71"/>
                    <a:pt x="13" y="71"/>
                  </a:cubicBezTo>
                  <a:cubicBezTo>
                    <a:pt x="13" y="71"/>
                    <a:pt x="13" y="72"/>
                    <a:pt x="13" y="72"/>
                  </a:cubicBezTo>
                  <a:cubicBezTo>
                    <a:pt x="14" y="73"/>
                    <a:pt x="14" y="73"/>
                    <a:pt x="14" y="74"/>
                  </a:cubicBezTo>
                  <a:cubicBezTo>
                    <a:pt x="14" y="74"/>
                    <a:pt x="15" y="75"/>
                    <a:pt x="15" y="75"/>
                  </a:cubicBezTo>
                  <a:cubicBezTo>
                    <a:pt x="15" y="76"/>
                    <a:pt x="16" y="76"/>
                    <a:pt x="16" y="76"/>
                  </a:cubicBezTo>
                  <a:cubicBezTo>
                    <a:pt x="17" y="76"/>
                    <a:pt x="17" y="76"/>
                    <a:pt x="17" y="76"/>
                  </a:cubicBezTo>
                  <a:cubicBezTo>
                    <a:pt x="17" y="75"/>
                    <a:pt x="18" y="75"/>
                    <a:pt x="18" y="75"/>
                  </a:cubicBezTo>
                  <a:cubicBezTo>
                    <a:pt x="18" y="74"/>
                    <a:pt x="18" y="74"/>
                    <a:pt x="18" y="73"/>
                  </a:cubicBezTo>
                  <a:cubicBezTo>
                    <a:pt x="19" y="73"/>
                    <a:pt x="19" y="73"/>
                    <a:pt x="19" y="72"/>
                  </a:cubicBezTo>
                  <a:cubicBezTo>
                    <a:pt x="19" y="72"/>
                    <a:pt x="19" y="71"/>
                    <a:pt x="19" y="71"/>
                  </a:cubicBezTo>
                  <a:cubicBezTo>
                    <a:pt x="18" y="70"/>
                    <a:pt x="18" y="70"/>
                    <a:pt x="18" y="69"/>
                  </a:cubicBezTo>
                  <a:cubicBezTo>
                    <a:pt x="17" y="69"/>
                    <a:pt x="16" y="69"/>
                    <a:pt x="16" y="69"/>
                  </a:cubicBezTo>
                  <a:cubicBezTo>
                    <a:pt x="15" y="68"/>
                    <a:pt x="14" y="69"/>
                    <a:pt x="14" y="69"/>
                  </a:cubicBezTo>
                  <a:close/>
                  <a:moveTo>
                    <a:pt x="41" y="68"/>
                  </a:moveTo>
                  <a:cubicBezTo>
                    <a:pt x="41" y="69"/>
                    <a:pt x="42" y="69"/>
                    <a:pt x="42" y="70"/>
                  </a:cubicBezTo>
                  <a:cubicBezTo>
                    <a:pt x="41" y="71"/>
                    <a:pt x="42" y="71"/>
                    <a:pt x="42" y="72"/>
                  </a:cubicBezTo>
                  <a:cubicBezTo>
                    <a:pt x="42" y="72"/>
                    <a:pt x="43" y="72"/>
                    <a:pt x="43" y="71"/>
                  </a:cubicBezTo>
                  <a:cubicBezTo>
                    <a:pt x="43" y="71"/>
                    <a:pt x="43" y="71"/>
                    <a:pt x="44" y="70"/>
                  </a:cubicBezTo>
                  <a:cubicBezTo>
                    <a:pt x="44" y="71"/>
                    <a:pt x="44" y="71"/>
                    <a:pt x="44" y="72"/>
                  </a:cubicBezTo>
                  <a:cubicBezTo>
                    <a:pt x="44" y="72"/>
                    <a:pt x="44" y="72"/>
                    <a:pt x="44" y="73"/>
                  </a:cubicBezTo>
                  <a:cubicBezTo>
                    <a:pt x="45" y="73"/>
                    <a:pt x="45" y="73"/>
                    <a:pt x="46" y="73"/>
                  </a:cubicBezTo>
                  <a:cubicBezTo>
                    <a:pt x="46" y="73"/>
                    <a:pt x="46" y="72"/>
                    <a:pt x="46" y="72"/>
                  </a:cubicBezTo>
                  <a:cubicBezTo>
                    <a:pt x="46" y="72"/>
                    <a:pt x="46" y="71"/>
                    <a:pt x="45" y="71"/>
                  </a:cubicBezTo>
                  <a:cubicBezTo>
                    <a:pt x="45" y="71"/>
                    <a:pt x="45" y="71"/>
                    <a:pt x="44" y="71"/>
                  </a:cubicBezTo>
                  <a:cubicBezTo>
                    <a:pt x="43" y="70"/>
                    <a:pt x="43" y="69"/>
                    <a:pt x="42" y="67"/>
                  </a:cubicBezTo>
                  <a:cubicBezTo>
                    <a:pt x="41" y="67"/>
                    <a:pt x="41" y="68"/>
                    <a:pt x="41" y="68"/>
                  </a:cubicBezTo>
                  <a:close/>
                  <a:moveTo>
                    <a:pt x="29" y="66"/>
                  </a:moveTo>
                  <a:cubicBezTo>
                    <a:pt x="28" y="66"/>
                    <a:pt x="28" y="66"/>
                    <a:pt x="27" y="66"/>
                  </a:cubicBezTo>
                  <a:cubicBezTo>
                    <a:pt x="27" y="66"/>
                    <a:pt x="27" y="66"/>
                    <a:pt x="27" y="67"/>
                  </a:cubicBezTo>
                  <a:cubicBezTo>
                    <a:pt x="27" y="67"/>
                    <a:pt x="27" y="67"/>
                    <a:pt x="27" y="67"/>
                  </a:cubicBezTo>
                  <a:cubicBezTo>
                    <a:pt x="28" y="67"/>
                    <a:pt x="28" y="67"/>
                    <a:pt x="28" y="67"/>
                  </a:cubicBezTo>
                  <a:cubicBezTo>
                    <a:pt x="28" y="67"/>
                    <a:pt x="29" y="67"/>
                    <a:pt x="29" y="66"/>
                  </a:cubicBezTo>
                  <a:close/>
                  <a:moveTo>
                    <a:pt x="84" y="66"/>
                  </a:moveTo>
                  <a:cubicBezTo>
                    <a:pt x="83" y="65"/>
                    <a:pt x="83" y="64"/>
                    <a:pt x="83" y="64"/>
                  </a:cubicBezTo>
                  <a:cubicBezTo>
                    <a:pt x="83" y="63"/>
                    <a:pt x="82" y="63"/>
                    <a:pt x="82" y="64"/>
                  </a:cubicBezTo>
                  <a:cubicBezTo>
                    <a:pt x="82" y="65"/>
                    <a:pt x="82" y="65"/>
                    <a:pt x="82" y="65"/>
                  </a:cubicBezTo>
                  <a:cubicBezTo>
                    <a:pt x="82" y="65"/>
                    <a:pt x="82" y="66"/>
                    <a:pt x="83" y="66"/>
                  </a:cubicBezTo>
                  <a:cubicBezTo>
                    <a:pt x="83" y="66"/>
                    <a:pt x="83" y="67"/>
                    <a:pt x="82" y="67"/>
                  </a:cubicBezTo>
                  <a:cubicBezTo>
                    <a:pt x="82" y="68"/>
                    <a:pt x="82" y="68"/>
                    <a:pt x="83" y="68"/>
                  </a:cubicBezTo>
                  <a:cubicBezTo>
                    <a:pt x="83" y="68"/>
                    <a:pt x="84" y="68"/>
                    <a:pt x="84" y="67"/>
                  </a:cubicBezTo>
                  <a:cubicBezTo>
                    <a:pt x="84" y="67"/>
                    <a:pt x="84" y="67"/>
                    <a:pt x="85" y="67"/>
                  </a:cubicBezTo>
                  <a:cubicBezTo>
                    <a:pt x="85" y="67"/>
                    <a:pt x="85" y="67"/>
                    <a:pt x="85" y="68"/>
                  </a:cubicBezTo>
                  <a:cubicBezTo>
                    <a:pt x="85" y="68"/>
                    <a:pt x="85" y="69"/>
                    <a:pt x="85" y="69"/>
                  </a:cubicBezTo>
                  <a:cubicBezTo>
                    <a:pt x="86" y="69"/>
                    <a:pt x="86" y="69"/>
                    <a:pt x="86" y="69"/>
                  </a:cubicBezTo>
                  <a:cubicBezTo>
                    <a:pt x="87" y="69"/>
                    <a:pt x="87" y="69"/>
                    <a:pt x="87" y="68"/>
                  </a:cubicBezTo>
                  <a:cubicBezTo>
                    <a:pt x="87" y="68"/>
                    <a:pt x="87" y="67"/>
                    <a:pt x="87" y="67"/>
                  </a:cubicBezTo>
                  <a:cubicBezTo>
                    <a:pt x="86" y="67"/>
                    <a:pt x="85" y="67"/>
                    <a:pt x="85" y="67"/>
                  </a:cubicBezTo>
                  <a:cubicBezTo>
                    <a:pt x="85" y="66"/>
                    <a:pt x="85" y="66"/>
                    <a:pt x="85" y="66"/>
                  </a:cubicBezTo>
                  <a:cubicBezTo>
                    <a:pt x="84" y="66"/>
                    <a:pt x="84" y="66"/>
                    <a:pt x="84" y="66"/>
                  </a:cubicBezTo>
                  <a:close/>
                  <a:moveTo>
                    <a:pt x="114" y="63"/>
                  </a:moveTo>
                  <a:cubicBezTo>
                    <a:pt x="113" y="63"/>
                    <a:pt x="113" y="63"/>
                    <a:pt x="114" y="64"/>
                  </a:cubicBezTo>
                  <a:cubicBezTo>
                    <a:pt x="114" y="64"/>
                    <a:pt x="114" y="64"/>
                    <a:pt x="115" y="64"/>
                  </a:cubicBezTo>
                  <a:cubicBezTo>
                    <a:pt x="115" y="64"/>
                    <a:pt x="115" y="64"/>
                    <a:pt x="115" y="63"/>
                  </a:cubicBezTo>
                  <a:cubicBezTo>
                    <a:pt x="114" y="63"/>
                    <a:pt x="114" y="63"/>
                    <a:pt x="114" y="63"/>
                  </a:cubicBezTo>
                  <a:close/>
                  <a:moveTo>
                    <a:pt x="18" y="60"/>
                  </a:moveTo>
                  <a:cubicBezTo>
                    <a:pt x="18" y="60"/>
                    <a:pt x="18" y="60"/>
                    <a:pt x="19" y="60"/>
                  </a:cubicBezTo>
                  <a:cubicBezTo>
                    <a:pt x="19" y="60"/>
                    <a:pt x="19" y="60"/>
                    <a:pt x="20" y="60"/>
                  </a:cubicBezTo>
                  <a:cubicBezTo>
                    <a:pt x="20" y="60"/>
                    <a:pt x="20" y="59"/>
                    <a:pt x="20" y="59"/>
                  </a:cubicBezTo>
                  <a:cubicBezTo>
                    <a:pt x="20" y="59"/>
                    <a:pt x="20" y="58"/>
                    <a:pt x="20" y="58"/>
                  </a:cubicBezTo>
                  <a:cubicBezTo>
                    <a:pt x="19" y="58"/>
                    <a:pt x="19" y="58"/>
                    <a:pt x="18" y="58"/>
                  </a:cubicBezTo>
                  <a:cubicBezTo>
                    <a:pt x="18" y="58"/>
                    <a:pt x="18" y="59"/>
                    <a:pt x="18" y="60"/>
                  </a:cubicBezTo>
                  <a:close/>
                  <a:moveTo>
                    <a:pt x="27" y="52"/>
                  </a:moveTo>
                  <a:lnTo>
                    <a:pt x="27" y="52"/>
                  </a:lnTo>
                  <a:cubicBezTo>
                    <a:pt x="27" y="52"/>
                    <a:pt x="27" y="52"/>
                    <a:pt x="27" y="52"/>
                  </a:cubicBezTo>
                  <a:lnTo>
                    <a:pt x="28" y="52"/>
                  </a:lnTo>
                  <a:cubicBezTo>
                    <a:pt x="28" y="52"/>
                    <a:pt x="28" y="52"/>
                    <a:pt x="28" y="52"/>
                  </a:cubicBezTo>
                  <a:lnTo>
                    <a:pt x="28" y="52"/>
                  </a:lnTo>
                  <a:lnTo>
                    <a:pt x="28" y="52"/>
                  </a:lnTo>
                  <a:lnTo>
                    <a:pt x="27" y="52"/>
                  </a:lnTo>
                  <a:close/>
                  <a:moveTo>
                    <a:pt x="8" y="52"/>
                  </a:moveTo>
                  <a:cubicBezTo>
                    <a:pt x="8" y="52"/>
                    <a:pt x="8" y="52"/>
                    <a:pt x="9" y="52"/>
                  </a:cubicBezTo>
                  <a:cubicBezTo>
                    <a:pt x="9" y="51"/>
                    <a:pt x="9" y="51"/>
                    <a:pt x="9" y="51"/>
                  </a:cubicBezTo>
                  <a:cubicBezTo>
                    <a:pt x="9" y="50"/>
                    <a:pt x="8" y="50"/>
                    <a:pt x="8" y="50"/>
                  </a:cubicBezTo>
                  <a:cubicBezTo>
                    <a:pt x="7" y="51"/>
                    <a:pt x="7" y="51"/>
                    <a:pt x="8" y="52"/>
                  </a:cubicBezTo>
                  <a:close/>
                  <a:moveTo>
                    <a:pt x="3" y="50"/>
                  </a:moveTo>
                  <a:cubicBezTo>
                    <a:pt x="3" y="50"/>
                    <a:pt x="3" y="50"/>
                    <a:pt x="4" y="49"/>
                  </a:cubicBezTo>
                  <a:cubicBezTo>
                    <a:pt x="4" y="49"/>
                    <a:pt x="4" y="48"/>
                    <a:pt x="3" y="48"/>
                  </a:cubicBezTo>
                  <a:cubicBezTo>
                    <a:pt x="3" y="47"/>
                    <a:pt x="2" y="47"/>
                    <a:pt x="2" y="47"/>
                  </a:cubicBezTo>
                  <a:cubicBezTo>
                    <a:pt x="2" y="48"/>
                    <a:pt x="2" y="48"/>
                    <a:pt x="1" y="48"/>
                  </a:cubicBezTo>
                  <a:cubicBezTo>
                    <a:pt x="1" y="49"/>
                    <a:pt x="1" y="49"/>
                    <a:pt x="2" y="49"/>
                  </a:cubicBezTo>
                  <a:cubicBezTo>
                    <a:pt x="2" y="50"/>
                    <a:pt x="2" y="50"/>
                    <a:pt x="3" y="50"/>
                  </a:cubicBezTo>
                  <a:close/>
                  <a:moveTo>
                    <a:pt x="48" y="42"/>
                  </a:moveTo>
                  <a:cubicBezTo>
                    <a:pt x="48" y="42"/>
                    <a:pt x="48" y="42"/>
                    <a:pt x="49" y="42"/>
                  </a:cubicBezTo>
                  <a:cubicBezTo>
                    <a:pt x="50" y="42"/>
                    <a:pt x="50" y="42"/>
                    <a:pt x="50" y="41"/>
                  </a:cubicBezTo>
                  <a:cubicBezTo>
                    <a:pt x="50" y="41"/>
                    <a:pt x="49" y="41"/>
                    <a:pt x="49" y="41"/>
                  </a:cubicBezTo>
                  <a:cubicBezTo>
                    <a:pt x="48" y="41"/>
                    <a:pt x="48" y="41"/>
                    <a:pt x="48" y="42"/>
                  </a:cubicBezTo>
                  <a:close/>
                  <a:moveTo>
                    <a:pt x="89" y="38"/>
                  </a:moveTo>
                  <a:cubicBezTo>
                    <a:pt x="89" y="38"/>
                    <a:pt x="89" y="38"/>
                    <a:pt x="90" y="38"/>
                  </a:cubicBezTo>
                  <a:cubicBezTo>
                    <a:pt x="90" y="38"/>
                    <a:pt x="91" y="38"/>
                    <a:pt x="91" y="38"/>
                  </a:cubicBezTo>
                  <a:cubicBezTo>
                    <a:pt x="91" y="37"/>
                    <a:pt x="90" y="37"/>
                    <a:pt x="90" y="37"/>
                  </a:cubicBezTo>
                  <a:cubicBezTo>
                    <a:pt x="89" y="37"/>
                    <a:pt x="89" y="37"/>
                    <a:pt x="89" y="38"/>
                  </a:cubicBezTo>
                  <a:close/>
                  <a:moveTo>
                    <a:pt x="123" y="40"/>
                  </a:moveTo>
                  <a:cubicBezTo>
                    <a:pt x="123" y="40"/>
                    <a:pt x="124" y="40"/>
                    <a:pt x="124" y="39"/>
                  </a:cubicBezTo>
                  <a:cubicBezTo>
                    <a:pt x="124" y="39"/>
                    <a:pt x="124" y="39"/>
                    <a:pt x="125" y="38"/>
                  </a:cubicBezTo>
                  <a:cubicBezTo>
                    <a:pt x="125" y="37"/>
                    <a:pt x="125" y="37"/>
                    <a:pt x="125" y="36"/>
                  </a:cubicBezTo>
                  <a:cubicBezTo>
                    <a:pt x="126" y="35"/>
                    <a:pt x="126" y="34"/>
                    <a:pt x="126" y="33"/>
                  </a:cubicBezTo>
                  <a:cubicBezTo>
                    <a:pt x="125" y="34"/>
                    <a:pt x="124" y="34"/>
                    <a:pt x="124" y="36"/>
                  </a:cubicBezTo>
                  <a:cubicBezTo>
                    <a:pt x="123" y="37"/>
                    <a:pt x="123" y="38"/>
                    <a:pt x="123" y="40"/>
                  </a:cubicBezTo>
                  <a:close/>
                  <a:moveTo>
                    <a:pt x="14" y="6"/>
                  </a:moveTo>
                  <a:cubicBezTo>
                    <a:pt x="13" y="6"/>
                    <a:pt x="13" y="6"/>
                    <a:pt x="13" y="6"/>
                  </a:cubicBezTo>
                  <a:cubicBezTo>
                    <a:pt x="13" y="7"/>
                    <a:pt x="13" y="7"/>
                    <a:pt x="13" y="7"/>
                  </a:cubicBezTo>
                  <a:cubicBezTo>
                    <a:pt x="14" y="7"/>
                    <a:pt x="14" y="7"/>
                    <a:pt x="14" y="6"/>
                  </a:cubicBezTo>
                  <a:cubicBezTo>
                    <a:pt x="14" y="6"/>
                    <a:pt x="14" y="6"/>
                    <a:pt x="14"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5" y="5"/>
                    <a:pt x="45" y="5"/>
                    <a:pt x="45" y="5"/>
                  </a:cubicBezTo>
                  <a:close/>
                  <a:moveTo>
                    <a:pt x="4" y="5"/>
                  </a:moveTo>
                  <a:cubicBezTo>
                    <a:pt x="4" y="5"/>
                    <a:pt x="4" y="5"/>
                    <a:pt x="4" y="5"/>
                  </a:cubicBezTo>
                  <a:cubicBezTo>
                    <a:pt x="4" y="5"/>
                    <a:pt x="4" y="4"/>
                    <a:pt x="4" y="4"/>
                  </a:cubicBezTo>
                  <a:cubicBezTo>
                    <a:pt x="4" y="4"/>
                    <a:pt x="4" y="4"/>
                    <a:pt x="4" y="4"/>
                  </a:cubicBezTo>
                  <a:cubicBezTo>
                    <a:pt x="4" y="4"/>
                    <a:pt x="3" y="4"/>
                    <a:pt x="3" y="5"/>
                  </a:cubicBezTo>
                  <a:cubicBezTo>
                    <a:pt x="3" y="5"/>
                    <a:pt x="4" y="5"/>
                    <a:pt x="4" y="5"/>
                  </a:cubicBezTo>
                  <a:close/>
                  <a:moveTo>
                    <a:pt x="108" y="4"/>
                  </a:moveTo>
                  <a:cubicBezTo>
                    <a:pt x="108" y="4"/>
                    <a:pt x="108" y="4"/>
                    <a:pt x="108" y="5"/>
                  </a:cubicBezTo>
                  <a:cubicBezTo>
                    <a:pt x="108" y="5"/>
                    <a:pt x="108" y="6"/>
                    <a:pt x="108" y="6"/>
                  </a:cubicBezTo>
                  <a:cubicBezTo>
                    <a:pt x="109" y="6"/>
                    <a:pt x="110" y="6"/>
                    <a:pt x="110" y="6"/>
                  </a:cubicBezTo>
                  <a:cubicBezTo>
                    <a:pt x="110" y="5"/>
                    <a:pt x="110" y="5"/>
                    <a:pt x="110" y="5"/>
                  </a:cubicBezTo>
                  <a:cubicBezTo>
                    <a:pt x="111" y="4"/>
                    <a:pt x="110" y="4"/>
                    <a:pt x="110" y="4"/>
                  </a:cubicBezTo>
                  <a:cubicBezTo>
                    <a:pt x="110" y="3"/>
                    <a:pt x="109" y="4"/>
                    <a:pt x="108" y="4"/>
                  </a:cubicBezTo>
                  <a:close/>
                  <a:moveTo>
                    <a:pt x="118" y="6"/>
                  </a:moveTo>
                  <a:cubicBezTo>
                    <a:pt x="118" y="6"/>
                    <a:pt x="119" y="6"/>
                    <a:pt x="119" y="5"/>
                  </a:cubicBezTo>
                  <a:cubicBezTo>
                    <a:pt x="119" y="4"/>
                    <a:pt x="119" y="4"/>
                    <a:pt x="118" y="3"/>
                  </a:cubicBezTo>
                  <a:cubicBezTo>
                    <a:pt x="118" y="3"/>
                    <a:pt x="117" y="4"/>
                    <a:pt x="117" y="5"/>
                  </a:cubicBezTo>
                  <a:cubicBezTo>
                    <a:pt x="117" y="6"/>
                    <a:pt x="117" y="6"/>
                    <a:pt x="118" y="6"/>
                  </a:cubicBezTo>
                  <a:close/>
                  <a:moveTo>
                    <a:pt x="36" y="3"/>
                  </a:moveTo>
                  <a:cubicBezTo>
                    <a:pt x="36" y="4"/>
                    <a:pt x="35" y="4"/>
                    <a:pt x="35" y="4"/>
                  </a:cubicBezTo>
                  <a:cubicBezTo>
                    <a:pt x="34" y="4"/>
                    <a:pt x="34" y="4"/>
                    <a:pt x="34" y="4"/>
                  </a:cubicBezTo>
                  <a:cubicBezTo>
                    <a:pt x="34" y="5"/>
                    <a:pt x="34" y="5"/>
                    <a:pt x="35" y="5"/>
                  </a:cubicBezTo>
                  <a:cubicBezTo>
                    <a:pt x="35" y="5"/>
                    <a:pt x="36" y="5"/>
                    <a:pt x="36" y="5"/>
                  </a:cubicBezTo>
                  <a:cubicBezTo>
                    <a:pt x="37" y="5"/>
                    <a:pt x="37" y="5"/>
                    <a:pt x="37" y="5"/>
                  </a:cubicBezTo>
                  <a:cubicBezTo>
                    <a:pt x="37" y="4"/>
                    <a:pt x="37" y="4"/>
                    <a:pt x="36" y="3"/>
                  </a:cubicBezTo>
                  <a:close/>
                  <a:moveTo>
                    <a:pt x="115" y="3"/>
                  </a:moveTo>
                  <a:cubicBezTo>
                    <a:pt x="115" y="3"/>
                    <a:pt x="114" y="3"/>
                    <a:pt x="114" y="2"/>
                  </a:cubicBezTo>
                  <a:cubicBezTo>
                    <a:pt x="114" y="2"/>
                    <a:pt x="113" y="2"/>
                    <a:pt x="113" y="2"/>
                  </a:cubicBezTo>
                  <a:cubicBezTo>
                    <a:pt x="112" y="2"/>
                    <a:pt x="112" y="2"/>
                    <a:pt x="112" y="2"/>
                  </a:cubicBezTo>
                  <a:cubicBezTo>
                    <a:pt x="112" y="3"/>
                    <a:pt x="112" y="3"/>
                    <a:pt x="112" y="4"/>
                  </a:cubicBezTo>
                  <a:cubicBezTo>
                    <a:pt x="112" y="4"/>
                    <a:pt x="112" y="5"/>
                    <a:pt x="112" y="5"/>
                  </a:cubicBezTo>
                  <a:cubicBezTo>
                    <a:pt x="112" y="6"/>
                    <a:pt x="112" y="6"/>
                    <a:pt x="112" y="6"/>
                  </a:cubicBezTo>
                  <a:cubicBezTo>
                    <a:pt x="112" y="6"/>
                    <a:pt x="113" y="6"/>
                    <a:pt x="114" y="5"/>
                  </a:cubicBezTo>
                  <a:cubicBezTo>
                    <a:pt x="114" y="4"/>
                    <a:pt x="115" y="4"/>
                    <a:pt x="115" y="3"/>
                  </a:cubicBezTo>
                  <a:close/>
                  <a:moveTo>
                    <a:pt x="16" y="2"/>
                  </a:moveTo>
                  <a:cubicBezTo>
                    <a:pt x="17" y="2"/>
                    <a:pt x="17" y="2"/>
                    <a:pt x="17" y="1"/>
                  </a:cubicBezTo>
                  <a:cubicBezTo>
                    <a:pt x="17" y="0"/>
                    <a:pt x="16" y="0"/>
                    <a:pt x="16" y="0"/>
                  </a:cubicBezTo>
                  <a:cubicBezTo>
                    <a:pt x="16" y="1"/>
                    <a:pt x="16" y="1"/>
                    <a:pt x="16" y="1"/>
                  </a:cubicBezTo>
                  <a:cubicBezTo>
                    <a:pt x="15" y="1"/>
                    <a:pt x="15" y="2"/>
                    <a:pt x="16" y="2"/>
                  </a:cubicBezTo>
                  <a:cubicBezTo>
                    <a:pt x="16" y="2"/>
                    <a:pt x="16" y="2"/>
                    <a:pt x="16" y="2"/>
                  </a:cubicBezTo>
                  <a:close/>
                  <a:moveTo>
                    <a:pt x="12" y="193"/>
                  </a:moveTo>
                  <a:cubicBezTo>
                    <a:pt x="12" y="193"/>
                    <a:pt x="12" y="193"/>
                    <a:pt x="12" y="193"/>
                  </a:cubicBezTo>
                  <a:cubicBezTo>
                    <a:pt x="12" y="193"/>
                    <a:pt x="13" y="193"/>
                    <a:pt x="13" y="193"/>
                  </a:cubicBezTo>
                  <a:cubicBezTo>
                    <a:pt x="13" y="193"/>
                    <a:pt x="13" y="193"/>
                    <a:pt x="13" y="193"/>
                  </a:cubicBezTo>
                  <a:cubicBezTo>
                    <a:pt x="14" y="192"/>
                    <a:pt x="14" y="192"/>
                    <a:pt x="13" y="191"/>
                  </a:cubicBezTo>
                  <a:cubicBezTo>
                    <a:pt x="13" y="191"/>
                    <a:pt x="12" y="191"/>
                    <a:pt x="12" y="192"/>
                  </a:cubicBezTo>
                  <a:cubicBezTo>
                    <a:pt x="12" y="192"/>
                    <a:pt x="11" y="193"/>
                    <a:pt x="11" y="193"/>
                  </a:cubicBezTo>
                  <a:lnTo>
                    <a:pt x="10" y="193"/>
                  </a:lnTo>
                  <a:cubicBezTo>
                    <a:pt x="10" y="192"/>
                    <a:pt x="10" y="192"/>
                    <a:pt x="10" y="192"/>
                  </a:cubicBezTo>
                  <a:cubicBezTo>
                    <a:pt x="10" y="192"/>
                    <a:pt x="10" y="192"/>
                    <a:pt x="10" y="191"/>
                  </a:cubicBezTo>
                  <a:cubicBezTo>
                    <a:pt x="10" y="191"/>
                    <a:pt x="10" y="191"/>
                    <a:pt x="9" y="191"/>
                  </a:cubicBezTo>
                  <a:cubicBezTo>
                    <a:pt x="9" y="191"/>
                    <a:pt x="9" y="191"/>
                    <a:pt x="8" y="191"/>
                  </a:cubicBezTo>
                  <a:cubicBezTo>
                    <a:pt x="8" y="191"/>
                    <a:pt x="8" y="191"/>
                    <a:pt x="8"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5"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3" y="177"/>
                  </a:cubicBezTo>
                  <a:cubicBezTo>
                    <a:pt x="2" y="177"/>
                    <a:pt x="2" y="176"/>
                    <a:pt x="2" y="176"/>
                  </a:cubicBezTo>
                  <a:lnTo>
                    <a:pt x="1" y="173"/>
                  </a:lnTo>
                  <a:cubicBezTo>
                    <a:pt x="1" y="172"/>
                    <a:pt x="1" y="171"/>
                    <a:pt x="1" y="170"/>
                  </a:cubicBezTo>
                  <a:cubicBezTo>
                    <a:pt x="2" y="169"/>
                    <a:pt x="1" y="168"/>
                    <a:pt x="1" y="168"/>
                  </a:cubicBezTo>
                  <a:cubicBezTo>
                    <a:pt x="1" y="165"/>
                    <a:pt x="1" y="162"/>
                    <a:pt x="1" y="160"/>
                  </a:cubicBezTo>
                  <a:cubicBezTo>
                    <a:pt x="0" y="157"/>
                    <a:pt x="0" y="154"/>
                    <a:pt x="1" y="151"/>
                  </a:cubicBezTo>
                  <a:cubicBezTo>
                    <a:pt x="2" y="151"/>
                    <a:pt x="2" y="151"/>
                    <a:pt x="3" y="151"/>
                  </a:cubicBezTo>
                  <a:cubicBezTo>
                    <a:pt x="3" y="151"/>
                    <a:pt x="4" y="150"/>
                    <a:pt x="3" y="149"/>
                  </a:cubicBezTo>
                  <a:cubicBezTo>
                    <a:pt x="2" y="149"/>
                    <a:pt x="2" y="149"/>
                    <a:pt x="2" y="150"/>
                  </a:cubicBezTo>
                  <a:cubicBezTo>
                    <a:pt x="1" y="151"/>
                    <a:pt x="1" y="151"/>
                    <a:pt x="1" y="151"/>
                  </a:cubicBezTo>
                  <a:cubicBezTo>
                    <a:pt x="1" y="150"/>
                    <a:pt x="0" y="149"/>
                    <a:pt x="1" y="148"/>
                  </a:cubicBezTo>
                  <a:cubicBezTo>
                    <a:pt x="1" y="147"/>
                    <a:pt x="1" y="146"/>
                    <a:pt x="1" y="145"/>
                  </a:cubicBezTo>
                  <a:cubicBezTo>
                    <a:pt x="1" y="144"/>
                    <a:pt x="1" y="143"/>
                    <a:pt x="1" y="142"/>
                  </a:cubicBezTo>
                  <a:cubicBezTo>
                    <a:pt x="0" y="141"/>
                    <a:pt x="0" y="141"/>
                    <a:pt x="1" y="140"/>
                  </a:cubicBezTo>
                  <a:cubicBezTo>
                    <a:pt x="1" y="140"/>
                    <a:pt x="1" y="139"/>
                    <a:pt x="1" y="139"/>
                  </a:cubicBezTo>
                  <a:cubicBezTo>
                    <a:pt x="0" y="138"/>
                    <a:pt x="0" y="138"/>
                    <a:pt x="0" y="137"/>
                  </a:cubicBezTo>
                  <a:cubicBezTo>
                    <a:pt x="1" y="136"/>
                    <a:pt x="1" y="136"/>
                    <a:pt x="1" y="136"/>
                  </a:cubicBezTo>
                  <a:cubicBezTo>
                    <a:pt x="1" y="135"/>
                    <a:pt x="1" y="135"/>
                    <a:pt x="2" y="135"/>
                  </a:cubicBezTo>
                  <a:cubicBezTo>
                    <a:pt x="2" y="135"/>
                    <a:pt x="2" y="135"/>
                    <a:pt x="2" y="134"/>
                  </a:cubicBezTo>
                  <a:cubicBezTo>
                    <a:pt x="2" y="134"/>
                    <a:pt x="1" y="134"/>
                    <a:pt x="1" y="134"/>
                  </a:cubicBezTo>
                  <a:cubicBezTo>
                    <a:pt x="2" y="134"/>
                    <a:pt x="2" y="133"/>
                    <a:pt x="2" y="133"/>
                  </a:cubicBezTo>
                  <a:cubicBezTo>
                    <a:pt x="2" y="133"/>
                    <a:pt x="2" y="133"/>
                    <a:pt x="3" y="132"/>
                  </a:cubicBezTo>
                  <a:cubicBezTo>
                    <a:pt x="3" y="133"/>
                    <a:pt x="4" y="133"/>
                    <a:pt x="5" y="134"/>
                  </a:cubicBezTo>
                  <a:cubicBezTo>
                    <a:pt x="5" y="134"/>
                    <a:pt x="6" y="133"/>
                    <a:pt x="6" y="133"/>
                  </a:cubicBezTo>
                  <a:cubicBezTo>
                    <a:pt x="5" y="132"/>
                    <a:pt x="5" y="132"/>
                    <a:pt x="5" y="131"/>
                  </a:cubicBezTo>
                  <a:cubicBezTo>
                    <a:pt x="4" y="131"/>
                    <a:pt x="4" y="131"/>
                    <a:pt x="3" y="131"/>
                  </a:cubicBezTo>
                  <a:cubicBezTo>
                    <a:pt x="3" y="131"/>
                    <a:pt x="3" y="130"/>
                    <a:pt x="3" y="129"/>
                  </a:cubicBezTo>
                  <a:cubicBezTo>
                    <a:pt x="3" y="130"/>
                    <a:pt x="2" y="130"/>
                    <a:pt x="2" y="131"/>
                  </a:cubicBezTo>
                  <a:cubicBezTo>
                    <a:pt x="2" y="131"/>
                    <a:pt x="1" y="131"/>
                    <a:pt x="1" y="131"/>
                  </a:cubicBezTo>
                  <a:cubicBezTo>
                    <a:pt x="0" y="131"/>
                    <a:pt x="0" y="130"/>
                    <a:pt x="0" y="129"/>
                  </a:cubicBezTo>
                  <a:cubicBezTo>
                    <a:pt x="1" y="128"/>
                    <a:pt x="1" y="127"/>
                    <a:pt x="1" y="127"/>
                  </a:cubicBezTo>
                  <a:cubicBezTo>
                    <a:pt x="0" y="123"/>
                    <a:pt x="0" y="120"/>
                    <a:pt x="0" y="117"/>
                  </a:cubicBezTo>
                  <a:cubicBezTo>
                    <a:pt x="0" y="114"/>
                    <a:pt x="1" y="110"/>
                    <a:pt x="1" y="107"/>
                  </a:cubicBezTo>
                  <a:lnTo>
                    <a:pt x="1" y="58"/>
                  </a:lnTo>
                  <a:cubicBezTo>
                    <a:pt x="1" y="56"/>
                    <a:pt x="1" y="54"/>
                    <a:pt x="1" y="52"/>
                  </a:cubicBezTo>
                  <a:cubicBezTo>
                    <a:pt x="1" y="50"/>
                    <a:pt x="1" y="48"/>
                    <a:pt x="1" y="46"/>
                  </a:cubicBezTo>
                  <a:cubicBezTo>
                    <a:pt x="0" y="45"/>
                    <a:pt x="0" y="43"/>
                    <a:pt x="0" y="42"/>
                  </a:cubicBezTo>
                  <a:cubicBezTo>
                    <a:pt x="0" y="40"/>
                    <a:pt x="1" y="39"/>
                    <a:pt x="1" y="37"/>
                  </a:cubicBezTo>
                  <a:cubicBezTo>
                    <a:pt x="1" y="33"/>
                    <a:pt x="1" y="28"/>
                    <a:pt x="0" y="24"/>
                  </a:cubicBezTo>
                  <a:cubicBezTo>
                    <a:pt x="0" y="19"/>
                    <a:pt x="0" y="15"/>
                    <a:pt x="1" y="10"/>
                  </a:cubicBezTo>
                  <a:cubicBezTo>
                    <a:pt x="1" y="10"/>
                    <a:pt x="2" y="10"/>
                    <a:pt x="2" y="10"/>
                  </a:cubicBezTo>
                  <a:cubicBezTo>
                    <a:pt x="3" y="10"/>
                    <a:pt x="3" y="9"/>
                    <a:pt x="3" y="9"/>
                  </a:cubicBezTo>
                  <a:cubicBezTo>
                    <a:pt x="3" y="8"/>
                    <a:pt x="3" y="8"/>
                    <a:pt x="2" y="8"/>
                  </a:cubicBezTo>
                  <a:cubicBezTo>
                    <a:pt x="2" y="7"/>
                    <a:pt x="1" y="7"/>
                    <a:pt x="1" y="7"/>
                  </a:cubicBezTo>
                  <a:cubicBezTo>
                    <a:pt x="1" y="6"/>
                    <a:pt x="1" y="6"/>
                    <a:pt x="0" y="5"/>
                  </a:cubicBezTo>
                  <a:cubicBezTo>
                    <a:pt x="0" y="4"/>
                    <a:pt x="0" y="4"/>
                    <a:pt x="1" y="3"/>
                  </a:cubicBezTo>
                  <a:cubicBezTo>
                    <a:pt x="1" y="3"/>
                    <a:pt x="1" y="2"/>
                    <a:pt x="1" y="2"/>
                  </a:cubicBezTo>
                  <a:cubicBezTo>
                    <a:pt x="1" y="2"/>
                    <a:pt x="1" y="2"/>
                    <a:pt x="2" y="2"/>
                  </a:cubicBezTo>
                  <a:cubicBezTo>
                    <a:pt x="2" y="2"/>
                    <a:pt x="2" y="1"/>
                    <a:pt x="1" y="0"/>
                  </a:cubicBezTo>
                  <a:cubicBezTo>
                    <a:pt x="3" y="0"/>
                    <a:pt x="5" y="0"/>
                    <a:pt x="7" y="0"/>
                  </a:cubicBezTo>
                  <a:lnTo>
                    <a:pt x="14" y="0"/>
                  </a:lnTo>
                  <a:cubicBezTo>
                    <a:pt x="16" y="0"/>
                    <a:pt x="18" y="0"/>
                    <a:pt x="20" y="0"/>
                  </a:cubicBezTo>
                  <a:cubicBezTo>
                    <a:pt x="22" y="0"/>
                    <a:pt x="24" y="0"/>
                    <a:pt x="26" y="0"/>
                  </a:cubicBezTo>
                  <a:cubicBezTo>
                    <a:pt x="26" y="0"/>
                    <a:pt x="27" y="0"/>
                    <a:pt x="27" y="0"/>
                  </a:cubicBezTo>
                  <a:cubicBezTo>
                    <a:pt x="27" y="0"/>
                    <a:pt x="28" y="0"/>
                    <a:pt x="28" y="0"/>
                  </a:cubicBezTo>
                  <a:cubicBezTo>
                    <a:pt x="28" y="0"/>
                    <a:pt x="28" y="0"/>
                    <a:pt x="29" y="1"/>
                  </a:cubicBezTo>
                  <a:cubicBezTo>
                    <a:pt x="29" y="1"/>
                    <a:pt x="29" y="1"/>
                    <a:pt x="29" y="1"/>
                  </a:cubicBezTo>
                  <a:cubicBezTo>
                    <a:pt x="30" y="1"/>
                    <a:pt x="30" y="1"/>
                    <a:pt x="30" y="0"/>
                  </a:cubicBezTo>
                  <a:cubicBezTo>
                    <a:pt x="30" y="0"/>
                    <a:pt x="30" y="0"/>
                    <a:pt x="30" y="0"/>
                  </a:cubicBezTo>
                  <a:lnTo>
                    <a:pt x="32" y="0"/>
                  </a:lnTo>
                  <a:cubicBezTo>
                    <a:pt x="32" y="0"/>
                    <a:pt x="33" y="0"/>
                    <a:pt x="33" y="0"/>
                  </a:cubicBezTo>
                  <a:cubicBezTo>
                    <a:pt x="33" y="1"/>
                    <a:pt x="33" y="1"/>
                    <a:pt x="33" y="1"/>
                  </a:cubicBezTo>
                  <a:cubicBezTo>
                    <a:pt x="33" y="2"/>
                    <a:pt x="33" y="2"/>
                    <a:pt x="33" y="3"/>
                  </a:cubicBezTo>
                  <a:cubicBezTo>
                    <a:pt x="33" y="3"/>
                    <a:pt x="34" y="3"/>
                    <a:pt x="35" y="2"/>
                  </a:cubicBezTo>
                  <a:cubicBezTo>
                    <a:pt x="35" y="2"/>
                    <a:pt x="36" y="1"/>
                    <a:pt x="36" y="0"/>
                  </a:cubicBezTo>
                  <a:cubicBezTo>
                    <a:pt x="36" y="0"/>
                    <a:pt x="37" y="0"/>
                    <a:pt x="37" y="0"/>
                  </a:cubicBezTo>
                  <a:cubicBezTo>
                    <a:pt x="37" y="0"/>
                    <a:pt x="38" y="0"/>
                    <a:pt x="38" y="0"/>
                  </a:cubicBezTo>
                  <a:cubicBezTo>
                    <a:pt x="39" y="0"/>
                    <a:pt x="39" y="0"/>
                    <a:pt x="39" y="1"/>
                  </a:cubicBezTo>
                  <a:cubicBezTo>
                    <a:pt x="40" y="1"/>
                    <a:pt x="40" y="1"/>
                    <a:pt x="40" y="1"/>
                  </a:cubicBezTo>
                  <a:cubicBezTo>
                    <a:pt x="41" y="1"/>
                    <a:pt x="41" y="1"/>
                    <a:pt x="41" y="1"/>
                  </a:cubicBezTo>
                  <a:cubicBezTo>
                    <a:pt x="41" y="0"/>
                    <a:pt x="41" y="0"/>
                    <a:pt x="42" y="0"/>
                  </a:cubicBezTo>
                  <a:cubicBezTo>
                    <a:pt x="42" y="0"/>
                    <a:pt x="42" y="0"/>
                    <a:pt x="42" y="1"/>
                  </a:cubicBezTo>
                  <a:cubicBezTo>
                    <a:pt x="42" y="1"/>
                    <a:pt x="42" y="1"/>
                    <a:pt x="43" y="1"/>
                  </a:cubicBezTo>
                  <a:cubicBezTo>
                    <a:pt x="43" y="2"/>
                    <a:pt x="44" y="1"/>
                    <a:pt x="44" y="1"/>
                  </a:cubicBezTo>
                  <a:cubicBezTo>
                    <a:pt x="44" y="1"/>
                    <a:pt x="44" y="1"/>
                    <a:pt x="44" y="1"/>
                  </a:cubicBezTo>
                  <a:cubicBezTo>
                    <a:pt x="45" y="1"/>
                    <a:pt x="45" y="1"/>
                    <a:pt x="45" y="1"/>
                  </a:cubicBezTo>
                  <a:cubicBezTo>
                    <a:pt x="45" y="2"/>
                    <a:pt x="45" y="2"/>
                    <a:pt x="45" y="2"/>
                  </a:cubicBezTo>
                  <a:cubicBezTo>
                    <a:pt x="46" y="2"/>
                    <a:pt x="46" y="2"/>
                    <a:pt x="46" y="2"/>
                  </a:cubicBezTo>
                  <a:cubicBezTo>
                    <a:pt x="46" y="1"/>
                    <a:pt x="46" y="1"/>
                    <a:pt x="47" y="1"/>
                  </a:cubicBezTo>
                  <a:cubicBezTo>
                    <a:pt x="47" y="1"/>
                    <a:pt x="48" y="2"/>
                    <a:pt x="48" y="2"/>
                  </a:cubicBezTo>
                  <a:cubicBezTo>
                    <a:pt x="49" y="3"/>
                    <a:pt x="49" y="3"/>
                    <a:pt x="50" y="2"/>
                  </a:cubicBezTo>
                  <a:cubicBezTo>
                    <a:pt x="50" y="2"/>
                    <a:pt x="50" y="1"/>
                    <a:pt x="50" y="1"/>
                  </a:cubicBezTo>
                  <a:cubicBezTo>
                    <a:pt x="49" y="1"/>
                    <a:pt x="49" y="1"/>
                    <a:pt x="49" y="0"/>
                  </a:cubicBezTo>
                  <a:cubicBezTo>
                    <a:pt x="50" y="0"/>
                    <a:pt x="51" y="0"/>
                    <a:pt x="52" y="0"/>
                  </a:cubicBezTo>
                  <a:cubicBezTo>
                    <a:pt x="52" y="1"/>
                    <a:pt x="52" y="1"/>
                    <a:pt x="52" y="1"/>
                  </a:cubicBezTo>
                  <a:cubicBezTo>
                    <a:pt x="53" y="2"/>
                    <a:pt x="53" y="2"/>
                    <a:pt x="54" y="2"/>
                  </a:cubicBezTo>
                  <a:cubicBezTo>
                    <a:pt x="54" y="2"/>
                    <a:pt x="54" y="3"/>
                    <a:pt x="54" y="3"/>
                  </a:cubicBezTo>
                  <a:cubicBezTo>
                    <a:pt x="55" y="3"/>
                    <a:pt x="55" y="3"/>
                    <a:pt x="55" y="3"/>
                  </a:cubicBezTo>
                  <a:cubicBezTo>
                    <a:pt x="56" y="3"/>
                    <a:pt x="56" y="2"/>
                    <a:pt x="56" y="2"/>
                  </a:cubicBezTo>
                  <a:cubicBezTo>
                    <a:pt x="55" y="2"/>
                    <a:pt x="55" y="2"/>
                    <a:pt x="55" y="2"/>
                  </a:cubicBezTo>
                  <a:cubicBezTo>
                    <a:pt x="55" y="1"/>
                    <a:pt x="54" y="1"/>
                    <a:pt x="54" y="1"/>
                  </a:cubicBezTo>
                  <a:cubicBezTo>
                    <a:pt x="54" y="1"/>
                    <a:pt x="54" y="1"/>
                    <a:pt x="54" y="0"/>
                  </a:cubicBezTo>
                  <a:cubicBezTo>
                    <a:pt x="54" y="0"/>
                    <a:pt x="54" y="0"/>
                    <a:pt x="55" y="0"/>
                  </a:cubicBezTo>
                  <a:cubicBezTo>
                    <a:pt x="55" y="0"/>
                    <a:pt x="56" y="0"/>
                    <a:pt x="56" y="0"/>
                  </a:cubicBezTo>
                  <a:lnTo>
                    <a:pt x="56" y="146"/>
                  </a:lnTo>
                  <a:cubicBezTo>
                    <a:pt x="56" y="151"/>
                    <a:pt x="56" y="155"/>
                    <a:pt x="56" y="159"/>
                  </a:cubicBezTo>
                  <a:cubicBezTo>
                    <a:pt x="56" y="163"/>
                    <a:pt x="56" y="167"/>
                    <a:pt x="56" y="171"/>
                  </a:cubicBezTo>
                  <a:cubicBezTo>
                    <a:pt x="56" y="173"/>
                    <a:pt x="57" y="175"/>
                    <a:pt x="57" y="177"/>
                  </a:cubicBezTo>
                  <a:cubicBezTo>
                    <a:pt x="58" y="179"/>
                    <a:pt x="59" y="180"/>
                    <a:pt x="61" y="181"/>
                  </a:cubicBezTo>
                  <a:cubicBezTo>
                    <a:pt x="61" y="181"/>
                    <a:pt x="61" y="181"/>
                    <a:pt x="62" y="181"/>
                  </a:cubicBezTo>
                  <a:cubicBezTo>
                    <a:pt x="62" y="181"/>
                    <a:pt x="62" y="181"/>
                    <a:pt x="63" y="181"/>
                  </a:cubicBezTo>
                  <a:cubicBezTo>
                    <a:pt x="66" y="181"/>
                    <a:pt x="69" y="180"/>
                    <a:pt x="70" y="177"/>
                  </a:cubicBezTo>
                  <a:cubicBezTo>
                    <a:pt x="70" y="177"/>
                    <a:pt x="70" y="176"/>
                    <a:pt x="71" y="176"/>
                  </a:cubicBezTo>
                  <a:cubicBezTo>
                    <a:pt x="71" y="175"/>
                    <a:pt x="71" y="175"/>
                    <a:pt x="71" y="175"/>
                  </a:cubicBezTo>
                  <a:cubicBezTo>
                    <a:pt x="71" y="174"/>
                    <a:pt x="71" y="174"/>
                    <a:pt x="71" y="174"/>
                  </a:cubicBezTo>
                  <a:cubicBezTo>
                    <a:pt x="71" y="173"/>
                    <a:pt x="71" y="172"/>
                    <a:pt x="71" y="171"/>
                  </a:cubicBezTo>
                  <a:cubicBezTo>
                    <a:pt x="71" y="170"/>
                    <a:pt x="72" y="169"/>
                    <a:pt x="72" y="167"/>
                  </a:cubicBezTo>
                  <a:cubicBezTo>
                    <a:pt x="72" y="165"/>
                    <a:pt x="72" y="163"/>
                    <a:pt x="72" y="161"/>
                  </a:cubicBezTo>
                  <a:cubicBezTo>
                    <a:pt x="72" y="159"/>
                    <a:pt x="72" y="157"/>
                    <a:pt x="72" y="155"/>
                  </a:cubicBezTo>
                  <a:cubicBezTo>
                    <a:pt x="72" y="155"/>
                    <a:pt x="72" y="155"/>
                    <a:pt x="72" y="156"/>
                  </a:cubicBezTo>
                  <a:cubicBezTo>
                    <a:pt x="73" y="156"/>
                    <a:pt x="73" y="156"/>
                    <a:pt x="73" y="156"/>
                  </a:cubicBezTo>
                  <a:cubicBezTo>
                    <a:pt x="73" y="156"/>
                    <a:pt x="74" y="156"/>
                    <a:pt x="74" y="157"/>
                  </a:cubicBezTo>
                  <a:cubicBezTo>
                    <a:pt x="74" y="157"/>
                    <a:pt x="75" y="157"/>
                    <a:pt x="75" y="157"/>
                  </a:cubicBezTo>
                  <a:cubicBezTo>
                    <a:pt x="76" y="157"/>
                    <a:pt x="76" y="156"/>
                    <a:pt x="77" y="156"/>
                  </a:cubicBezTo>
                  <a:cubicBezTo>
                    <a:pt x="77" y="155"/>
                    <a:pt x="77" y="154"/>
                    <a:pt x="77" y="154"/>
                  </a:cubicBezTo>
                  <a:cubicBezTo>
                    <a:pt x="78" y="153"/>
                    <a:pt x="78" y="152"/>
                    <a:pt x="77" y="152"/>
                  </a:cubicBezTo>
                  <a:cubicBezTo>
                    <a:pt x="77" y="151"/>
                    <a:pt x="77" y="150"/>
                    <a:pt x="76" y="150"/>
                  </a:cubicBezTo>
                  <a:cubicBezTo>
                    <a:pt x="75" y="150"/>
                    <a:pt x="75" y="150"/>
                    <a:pt x="75" y="150"/>
                  </a:cubicBezTo>
                  <a:cubicBezTo>
                    <a:pt x="74" y="150"/>
                    <a:pt x="74" y="150"/>
                    <a:pt x="74" y="150"/>
                  </a:cubicBezTo>
                  <a:cubicBezTo>
                    <a:pt x="73" y="150"/>
                    <a:pt x="73" y="150"/>
                    <a:pt x="73" y="151"/>
                  </a:cubicBezTo>
                  <a:cubicBezTo>
                    <a:pt x="73" y="151"/>
                    <a:pt x="72" y="151"/>
                    <a:pt x="72" y="152"/>
                  </a:cubicBezTo>
                  <a:cubicBezTo>
                    <a:pt x="72" y="137"/>
                    <a:pt x="72" y="123"/>
                    <a:pt x="72" y="109"/>
                  </a:cubicBezTo>
                  <a:cubicBezTo>
                    <a:pt x="71" y="95"/>
                    <a:pt x="71" y="81"/>
                    <a:pt x="72" y="66"/>
                  </a:cubicBezTo>
                  <a:lnTo>
                    <a:pt x="72" y="66"/>
                  </a:lnTo>
                  <a:lnTo>
                    <a:pt x="72" y="65"/>
                  </a:lnTo>
                  <a:cubicBezTo>
                    <a:pt x="72" y="64"/>
                    <a:pt x="72" y="62"/>
                    <a:pt x="72"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1" y="0"/>
                    <a:pt x="86" y="0"/>
                  </a:cubicBezTo>
                  <a:cubicBezTo>
                    <a:pt x="90" y="0"/>
                    <a:pt x="95" y="0"/>
                    <a:pt x="100" y="0"/>
                  </a:cubicBezTo>
                  <a:cubicBezTo>
                    <a:pt x="100" y="0"/>
                    <a:pt x="101" y="0"/>
                    <a:pt x="102" y="0"/>
                  </a:cubicBezTo>
                  <a:cubicBezTo>
                    <a:pt x="102" y="0"/>
                    <a:pt x="103" y="0"/>
                    <a:pt x="104" y="0"/>
                  </a:cubicBezTo>
                  <a:cubicBezTo>
                    <a:pt x="104" y="0"/>
                    <a:pt x="104" y="0"/>
                    <a:pt x="104" y="0"/>
                  </a:cubicBezTo>
                  <a:cubicBezTo>
                    <a:pt x="104" y="1"/>
                    <a:pt x="105" y="1"/>
                    <a:pt x="105" y="1"/>
                  </a:cubicBezTo>
                  <a:cubicBezTo>
                    <a:pt x="105" y="1"/>
                    <a:pt x="105" y="1"/>
                    <a:pt x="105" y="0"/>
                  </a:cubicBezTo>
                  <a:cubicBezTo>
                    <a:pt x="106" y="0"/>
                    <a:pt x="106" y="0"/>
                    <a:pt x="106" y="0"/>
                  </a:cubicBezTo>
                  <a:cubicBezTo>
                    <a:pt x="107" y="0"/>
                    <a:pt x="107" y="0"/>
                    <a:pt x="107" y="0"/>
                  </a:cubicBezTo>
                  <a:cubicBezTo>
                    <a:pt x="108" y="0"/>
                    <a:pt x="108" y="0"/>
                    <a:pt x="108" y="0"/>
                  </a:cubicBezTo>
                  <a:cubicBezTo>
                    <a:pt x="109" y="0"/>
                    <a:pt x="109" y="1"/>
                    <a:pt x="109" y="1"/>
                  </a:cubicBezTo>
                  <a:cubicBezTo>
                    <a:pt x="109"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7" y="0"/>
                    <a:pt x="117" y="0"/>
                    <a:pt x="118" y="0"/>
                  </a:cubicBezTo>
                  <a:cubicBezTo>
                    <a:pt x="119" y="0"/>
                    <a:pt x="121"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7"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7" y="164"/>
                  </a:cubicBezTo>
                  <a:cubicBezTo>
                    <a:pt x="126" y="169"/>
                    <a:pt x="126" y="175"/>
                    <a:pt x="125" y="180"/>
                  </a:cubicBezTo>
                  <a:cubicBezTo>
                    <a:pt x="122" y="188"/>
                    <a:pt x="118" y="195"/>
                    <a:pt x="112" y="201"/>
                  </a:cubicBezTo>
                  <a:cubicBezTo>
                    <a:pt x="112" y="201"/>
                    <a:pt x="112" y="202"/>
                    <a:pt x="111" y="202"/>
                  </a:cubicBezTo>
                  <a:cubicBezTo>
                    <a:pt x="111" y="202"/>
                    <a:pt x="110" y="203"/>
                    <a:pt x="110" y="203"/>
                  </a:cubicBezTo>
                  <a:cubicBezTo>
                    <a:pt x="110" y="202"/>
                    <a:pt x="109" y="202"/>
                    <a:pt x="109" y="202"/>
                  </a:cubicBezTo>
                  <a:cubicBezTo>
                    <a:pt x="109" y="201"/>
                    <a:pt x="109" y="201"/>
                    <a:pt x="109" y="201"/>
                  </a:cubicBezTo>
                  <a:cubicBezTo>
                    <a:pt x="108" y="201"/>
                    <a:pt x="108" y="202"/>
                    <a:pt x="108" y="202"/>
                  </a:cubicBezTo>
                  <a:cubicBezTo>
                    <a:pt x="108" y="203"/>
                    <a:pt x="108" y="204"/>
                    <a:pt x="109" y="204"/>
                  </a:cubicBezTo>
                  <a:cubicBezTo>
                    <a:pt x="107" y="205"/>
                    <a:pt x="106" y="206"/>
                    <a:pt x="105" y="207"/>
                  </a:cubicBezTo>
                  <a:cubicBezTo>
                    <a:pt x="104" y="208"/>
                    <a:pt x="102" y="209"/>
                    <a:pt x="101" y="209"/>
                  </a:cubicBezTo>
                  <a:cubicBezTo>
                    <a:pt x="101" y="209"/>
                    <a:pt x="101" y="208"/>
                    <a:pt x="102" y="208"/>
                  </a:cubicBezTo>
                  <a:cubicBezTo>
                    <a:pt x="102" y="207"/>
                    <a:pt x="102" y="206"/>
                    <a:pt x="102" y="206"/>
                  </a:cubicBezTo>
                  <a:cubicBezTo>
                    <a:pt x="102" y="205"/>
                    <a:pt x="102" y="205"/>
                    <a:pt x="102" y="204"/>
                  </a:cubicBezTo>
                  <a:cubicBezTo>
                    <a:pt x="101" y="203"/>
                    <a:pt x="101" y="203"/>
                    <a:pt x="100" y="203"/>
                  </a:cubicBezTo>
                  <a:cubicBezTo>
                    <a:pt x="100" y="203"/>
                    <a:pt x="99" y="203"/>
                    <a:pt x="99" y="203"/>
                  </a:cubicBezTo>
                  <a:cubicBezTo>
                    <a:pt x="99" y="203"/>
                    <a:pt x="98" y="203"/>
                    <a:pt x="98" y="204"/>
                  </a:cubicBezTo>
                  <a:cubicBezTo>
                    <a:pt x="98" y="204"/>
                    <a:pt x="98" y="204"/>
                    <a:pt x="99" y="204"/>
                  </a:cubicBezTo>
                  <a:cubicBezTo>
                    <a:pt x="99" y="204"/>
                    <a:pt x="99" y="205"/>
                    <a:pt x="99" y="205"/>
                  </a:cubicBezTo>
                  <a:cubicBezTo>
                    <a:pt x="100" y="206"/>
                    <a:pt x="100" y="206"/>
                    <a:pt x="99" y="206"/>
                  </a:cubicBezTo>
                  <a:cubicBezTo>
                    <a:pt x="99" y="206"/>
                    <a:pt x="99" y="207"/>
                    <a:pt x="99" y="207"/>
                  </a:cubicBezTo>
                  <a:cubicBezTo>
                    <a:pt x="99" y="208"/>
                    <a:pt x="99" y="208"/>
                    <a:pt x="100" y="207"/>
                  </a:cubicBezTo>
                  <a:cubicBezTo>
                    <a:pt x="100" y="207"/>
                    <a:pt x="100" y="207"/>
                    <a:pt x="101" y="207"/>
                  </a:cubicBezTo>
                  <a:cubicBezTo>
                    <a:pt x="100" y="207"/>
                    <a:pt x="100" y="208"/>
                    <a:pt x="100" y="208"/>
                  </a:cubicBezTo>
                  <a:cubicBezTo>
                    <a:pt x="99" y="209"/>
                    <a:pt x="99" y="209"/>
                    <a:pt x="99" y="209"/>
                  </a:cubicBezTo>
                  <a:cubicBezTo>
                    <a:pt x="98" y="209"/>
                    <a:pt x="98" y="209"/>
                    <a:pt x="98" y="209"/>
                  </a:cubicBezTo>
                  <a:cubicBezTo>
                    <a:pt x="98" y="209"/>
                    <a:pt x="98" y="209"/>
                    <a:pt x="97" y="209"/>
                  </a:cubicBezTo>
                  <a:cubicBezTo>
                    <a:pt x="97" y="209"/>
                    <a:pt x="97" y="209"/>
                    <a:pt x="97" y="210"/>
                  </a:cubicBezTo>
                  <a:cubicBezTo>
                    <a:pt x="97" y="210"/>
                    <a:pt x="97" y="211"/>
                    <a:pt x="98" y="211"/>
                  </a:cubicBezTo>
                  <a:cubicBezTo>
                    <a:pt x="93" y="213"/>
                    <a:pt x="88" y="215"/>
                    <a:pt x="82" y="216"/>
                  </a:cubicBezTo>
                  <a:cubicBezTo>
                    <a:pt x="76" y="217"/>
                    <a:pt x="69" y="217"/>
                    <a:pt x="63" y="217"/>
                  </a:cubicBezTo>
                  <a:lnTo>
                    <a:pt x="62" y="215"/>
                  </a:lnTo>
                  <a:cubicBezTo>
                    <a:pt x="62" y="215"/>
                    <a:pt x="62" y="215"/>
                    <a:pt x="62" y="215"/>
                  </a:cubicBezTo>
                  <a:cubicBezTo>
                    <a:pt x="63" y="215"/>
                    <a:pt x="63" y="215"/>
                    <a:pt x="63" y="215"/>
                  </a:cubicBezTo>
                  <a:cubicBezTo>
                    <a:pt x="63" y="214"/>
                    <a:pt x="63" y="214"/>
                    <a:pt x="63" y="213"/>
                  </a:cubicBezTo>
                  <a:cubicBezTo>
                    <a:pt x="63" y="212"/>
                    <a:pt x="63" y="212"/>
                    <a:pt x="63" y="212"/>
                  </a:cubicBezTo>
                  <a:cubicBezTo>
                    <a:pt x="62" y="212"/>
                    <a:pt x="62" y="212"/>
                    <a:pt x="62" y="213"/>
                  </a:cubicBezTo>
                  <a:cubicBezTo>
                    <a:pt x="62" y="213"/>
                    <a:pt x="62" y="214"/>
                    <a:pt x="62" y="215"/>
                  </a:cubicBezTo>
                  <a:cubicBezTo>
                    <a:pt x="62" y="215"/>
                    <a:pt x="62" y="216"/>
                    <a:pt x="61" y="216"/>
                  </a:cubicBezTo>
                  <a:cubicBezTo>
                    <a:pt x="61" y="216"/>
                    <a:pt x="61" y="217"/>
                    <a:pt x="61" y="217"/>
                  </a:cubicBezTo>
                  <a:cubicBezTo>
                    <a:pt x="61" y="217"/>
                    <a:pt x="60" y="217"/>
                    <a:pt x="59" y="217"/>
                  </a:cubicBezTo>
                  <a:cubicBezTo>
                    <a:pt x="58" y="217"/>
                    <a:pt x="58" y="217"/>
                    <a:pt x="57" y="216"/>
                  </a:cubicBezTo>
                  <a:cubicBezTo>
                    <a:pt x="58" y="216"/>
                    <a:pt x="58" y="216"/>
                    <a:pt x="58" y="216"/>
                  </a:cubicBezTo>
                  <a:cubicBezTo>
                    <a:pt x="58" y="216"/>
                    <a:pt x="58" y="216"/>
                    <a:pt x="58" y="215"/>
                  </a:cubicBezTo>
                  <a:cubicBezTo>
                    <a:pt x="59" y="215"/>
                    <a:pt x="59" y="215"/>
                    <a:pt x="59" y="215"/>
                  </a:cubicBezTo>
                  <a:cubicBezTo>
                    <a:pt x="60" y="214"/>
                    <a:pt x="60" y="214"/>
                    <a:pt x="59" y="213"/>
                  </a:cubicBezTo>
                  <a:cubicBezTo>
                    <a:pt x="58" y="214"/>
                    <a:pt x="58" y="214"/>
                    <a:pt x="58" y="215"/>
                  </a:cubicBezTo>
                  <a:cubicBezTo>
                    <a:pt x="58" y="215"/>
                    <a:pt x="57" y="216"/>
                    <a:pt x="57" y="216"/>
                  </a:cubicBezTo>
                  <a:cubicBezTo>
                    <a:pt x="56" y="216"/>
                    <a:pt x="55" y="216"/>
                    <a:pt x="55" y="216"/>
                  </a:cubicBezTo>
                  <a:cubicBezTo>
                    <a:pt x="54" y="217"/>
                    <a:pt x="53" y="217"/>
                    <a:pt x="52" y="216"/>
                  </a:cubicBezTo>
                  <a:cubicBezTo>
                    <a:pt x="52" y="216"/>
                    <a:pt x="52" y="216"/>
                    <a:pt x="52" y="216"/>
                  </a:cubicBezTo>
                  <a:cubicBezTo>
                    <a:pt x="52" y="216"/>
                    <a:pt x="52" y="216"/>
                    <a:pt x="52" y="216"/>
                  </a:cubicBezTo>
                  <a:cubicBezTo>
                    <a:pt x="51" y="215"/>
                    <a:pt x="51" y="215"/>
                    <a:pt x="51" y="215"/>
                  </a:cubicBezTo>
                  <a:cubicBezTo>
                    <a:pt x="51" y="215"/>
                    <a:pt x="51" y="215"/>
                    <a:pt x="50" y="215"/>
                  </a:cubicBezTo>
                  <a:cubicBezTo>
                    <a:pt x="50" y="215"/>
                    <a:pt x="50" y="215"/>
                    <a:pt x="50" y="214"/>
                  </a:cubicBezTo>
                  <a:cubicBezTo>
                    <a:pt x="50" y="214"/>
                    <a:pt x="49" y="214"/>
                    <a:pt x="49" y="213"/>
                  </a:cubicBezTo>
                  <a:cubicBezTo>
                    <a:pt x="49" y="213"/>
                    <a:pt x="49" y="213"/>
                    <a:pt x="49" y="212"/>
                  </a:cubicBezTo>
                  <a:cubicBezTo>
                    <a:pt x="50" y="211"/>
                    <a:pt x="49" y="211"/>
                    <a:pt x="49" y="211"/>
                  </a:cubicBezTo>
                  <a:cubicBezTo>
                    <a:pt x="48" y="211"/>
                    <a:pt x="48" y="211"/>
                    <a:pt x="48" y="212"/>
                  </a:cubicBezTo>
                  <a:cubicBezTo>
                    <a:pt x="48" y="212"/>
                    <a:pt x="47" y="213"/>
                    <a:pt x="47" y="213"/>
                  </a:cubicBezTo>
                  <a:cubicBezTo>
                    <a:pt x="47" y="213"/>
                    <a:pt x="48" y="213"/>
                    <a:pt x="48" y="213"/>
                  </a:cubicBezTo>
                  <a:cubicBezTo>
                    <a:pt x="48" y="214"/>
                    <a:pt x="48" y="214"/>
                    <a:pt x="48" y="215"/>
                  </a:cubicBezTo>
                  <a:cubicBezTo>
                    <a:pt x="49" y="215"/>
                    <a:pt x="49" y="215"/>
                    <a:pt x="49" y="216"/>
                  </a:cubicBezTo>
                  <a:cubicBezTo>
                    <a:pt x="48" y="216"/>
                    <a:pt x="48" y="216"/>
                    <a:pt x="48" y="215"/>
                  </a:cubicBezTo>
                  <a:cubicBezTo>
                    <a:pt x="48" y="215"/>
                    <a:pt x="48" y="215"/>
                    <a:pt x="48" y="215"/>
                  </a:cubicBezTo>
                  <a:cubicBezTo>
                    <a:pt x="47" y="215"/>
                    <a:pt x="47" y="215"/>
                    <a:pt x="47" y="214"/>
                  </a:cubicBezTo>
                  <a:cubicBezTo>
                    <a:pt x="48" y="214"/>
                    <a:pt x="48" y="214"/>
                    <a:pt x="47" y="213"/>
                  </a:cubicBezTo>
                  <a:cubicBezTo>
                    <a:pt x="47" y="213"/>
                    <a:pt x="47" y="213"/>
                    <a:pt x="47" y="213"/>
                  </a:cubicBezTo>
                  <a:cubicBezTo>
                    <a:pt x="46" y="213"/>
                    <a:pt x="46" y="213"/>
                    <a:pt x="46" y="213"/>
                  </a:cubicBezTo>
                  <a:cubicBezTo>
                    <a:pt x="46" y="214"/>
                    <a:pt x="45" y="214"/>
                    <a:pt x="45" y="214"/>
                  </a:cubicBezTo>
                  <a:cubicBezTo>
                    <a:pt x="45" y="214"/>
                    <a:pt x="45" y="215"/>
                    <a:pt x="45" y="215"/>
                  </a:cubicBezTo>
                  <a:cubicBezTo>
                    <a:pt x="45" y="215"/>
                    <a:pt x="45" y="215"/>
                    <a:pt x="45" y="214"/>
                  </a:cubicBezTo>
                  <a:cubicBezTo>
                    <a:pt x="44" y="214"/>
                    <a:pt x="44" y="214"/>
                    <a:pt x="45" y="213"/>
                  </a:cubicBezTo>
                  <a:cubicBezTo>
                    <a:pt x="45" y="213"/>
                    <a:pt x="45" y="213"/>
                    <a:pt x="45" y="213"/>
                  </a:cubicBezTo>
                  <a:cubicBezTo>
                    <a:pt x="45" y="212"/>
                    <a:pt x="45" y="212"/>
                    <a:pt x="45" y="212"/>
                  </a:cubicBezTo>
                  <a:cubicBezTo>
                    <a:pt x="47" y="211"/>
                    <a:pt x="48" y="211"/>
                    <a:pt x="49" y="210"/>
                  </a:cubicBezTo>
                  <a:cubicBezTo>
                    <a:pt x="49" y="210"/>
                    <a:pt x="49" y="210"/>
                    <a:pt x="49" y="210"/>
                  </a:cubicBezTo>
                  <a:cubicBezTo>
                    <a:pt x="50" y="210"/>
                    <a:pt x="50" y="211"/>
                    <a:pt x="50" y="211"/>
                  </a:cubicBezTo>
                  <a:cubicBezTo>
                    <a:pt x="50" y="211"/>
                    <a:pt x="50" y="211"/>
                    <a:pt x="50" y="211"/>
                  </a:cubicBezTo>
                  <a:cubicBezTo>
                    <a:pt x="51" y="211"/>
                    <a:pt x="51" y="211"/>
                    <a:pt x="51" y="211"/>
                  </a:cubicBezTo>
                  <a:cubicBezTo>
                    <a:pt x="51" y="211"/>
                    <a:pt x="51" y="212"/>
                    <a:pt x="52" y="212"/>
                  </a:cubicBezTo>
                  <a:cubicBezTo>
                    <a:pt x="52" y="212"/>
                    <a:pt x="52" y="212"/>
                    <a:pt x="52" y="212"/>
                  </a:cubicBezTo>
                  <a:cubicBezTo>
                    <a:pt x="53" y="212"/>
                    <a:pt x="53" y="212"/>
                    <a:pt x="53" y="213"/>
                  </a:cubicBezTo>
                  <a:cubicBezTo>
                    <a:pt x="53" y="213"/>
                    <a:pt x="53" y="213"/>
                    <a:pt x="53" y="213"/>
                  </a:cubicBezTo>
                  <a:cubicBezTo>
                    <a:pt x="53" y="213"/>
                    <a:pt x="53" y="213"/>
                    <a:pt x="54" y="213"/>
                  </a:cubicBezTo>
                  <a:cubicBezTo>
                    <a:pt x="54" y="212"/>
                    <a:pt x="53" y="212"/>
                    <a:pt x="53" y="212"/>
                  </a:cubicBezTo>
                  <a:cubicBezTo>
                    <a:pt x="53" y="212"/>
                    <a:pt x="53" y="212"/>
                    <a:pt x="52" y="212"/>
                  </a:cubicBezTo>
                  <a:cubicBezTo>
                    <a:pt x="52" y="212"/>
                    <a:pt x="52" y="211"/>
                    <a:pt x="52" y="211"/>
                  </a:cubicBezTo>
                  <a:cubicBezTo>
                    <a:pt x="52" y="211"/>
                    <a:pt x="52" y="211"/>
                    <a:pt x="51" y="211"/>
                  </a:cubicBezTo>
                  <a:cubicBezTo>
                    <a:pt x="51" y="210"/>
                    <a:pt x="51" y="210"/>
                    <a:pt x="51" y="209"/>
                  </a:cubicBezTo>
                  <a:cubicBezTo>
                    <a:pt x="51" y="209"/>
                    <a:pt x="51" y="208"/>
                    <a:pt x="50" y="208"/>
                  </a:cubicBezTo>
                  <a:cubicBezTo>
                    <a:pt x="50" y="208"/>
                    <a:pt x="50" y="208"/>
                    <a:pt x="50" y="208"/>
                  </a:cubicBezTo>
                  <a:cubicBezTo>
                    <a:pt x="50" y="208"/>
                    <a:pt x="49" y="208"/>
                    <a:pt x="49" y="208"/>
                  </a:cubicBezTo>
                  <a:cubicBezTo>
                    <a:pt x="49" y="208"/>
                    <a:pt x="49" y="207"/>
                    <a:pt x="49" y="207"/>
                  </a:cubicBezTo>
                  <a:cubicBezTo>
                    <a:pt x="49" y="206"/>
                    <a:pt x="49" y="206"/>
                    <a:pt x="48" y="206"/>
                  </a:cubicBezTo>
                  <a:cubicBezTo>
                    <a:pt x="48" y="207"/>
                    <a:pt x="48" y="207"/>
                    <a:pt x="48" y="208"/>
                  </a:cubicBezTo>
                  <a:cubicBezTo>
                    <a:pt x="48" y="208"/>
                    <a:pt x="47" y="209"/>
                    <a:pt x="47" y="209"/>
                  </a:cubicBezTo>
                  <a:cubicBezTo>
                    <a:pt x="46" y="209"/>
                    <a:pt x="46" y="208"/>
                    <a:pt x="46" y="208"/>
                  </a:cubicBezTo>
                  <a:cubicBezTo>
                    <a:pt x="46" y="207"/>
                    <a:pt x="47" y="206"/>
                    <a:pt x="47" y="206"/>
                  </a:cubicBezTo>
                  <a:cubicBezTo>
                    <a:pt x="47" y="206"/>
                    <a:pt x="47" y="205"/>
                    <a:pt x="47" y="205"/>
                  </a:cubicBezTo>
                  <a:cubicBezTo>
                    <a:pt x="47" y="204"/>
                    <a:pt x="47" y="203"/>
                    <a:pt x="47" y="203"/>
                  </a:cubicBezTo>
                  <a:cubicBezTo>
                    <a:pt x="46" y="203"/>
                    <a:pt x="46" y="203"/>
                    <a:pt x="46" y="204"/>
                  </a:cubicBezTo>
                  <a:cubicBezTo>
                    <a:pt x="46" y="204"/>
                    <a:pt x="45" y="204"/>
                    <a:pt x="45" y="205"/>
                  </a:cubicBezTo>
                  <a:cubicBezTo>
                    <a:pt x="45" y="205"/>
                    <a:pt x="45" y="205"/>
                    <a:pt x="45" y="205"/>
                  </a:cubicBezTo>
                  <a:cubicBezTo>
                    <a:pt x="44" y="204"/>
                    <a:pt x="44" y="204"/>
                    <a:pt x="44" y="204"/>
                  </a:cubicBezTo>
                  <a:cubicBezTo>
                    <a:pt x="44" y="205"/>
                    <a:pt x="44" y="205"/>
                    <a:pt x="44" y="205"/>
                  </a:cubicBezTo>
                  <a:cubicBezTo>
                    <a:pt x="44" y="205"/>
                    <a:pt x="44" y="205"/>
                    <a:pt x="44" y="205"/>
                  </a:cubicBezTo>
                  <a:cubicBezTo>
                    <a:pt x="44" y="205"/>
                    <a:pt x="43" y="205"/>
                    <a:pt x="43" y="206"/>
                  </a:cubicBezTo>
                  <a:cubicBezTo>
                    <a:pt x="43" y="206"/>
                    <a:pt x="43" y="206"/>
                    <a:pt x="43" y="207"/>
                  </a:cubicBezTo>
                  <a:cubicBezTo>
                    <a:pt x="42" y="207"/>
                    <a:pt x="42" y="206"/>
                    <a:pt x="42" y="206"/>
                  </a:cubicBezTo>
                  <a:cubicBezTo>
                    <a:pt x="42" y="205"/>
                    <a:pt x="42" y="205"/>
                    <a:pt x="42" y="205"/>
                  </a:cubicBezTo>
                  <a:cubicBezTo>
                    <a:pt x="43" y="205"/>
                    <a:pt x="43" y="204"/>
                    <a:pt x="43" y="204"/>
                  </a:cubicBezTo>
                  <a:cubicBezTo>
                    <a:pt x="43" y="204"/>
                    <a:pt x="42" y="203"/>
                    <a:pt x="42" y="203"/>
                  </a:cubicBezTo>
                  <a:cubicBezTo>
                    <a:pt x="41" y="203"/>
                    <a:pt x="41"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7" y="206"/>
                    <a:pt x="36" y="206"/>
                  </a:cubicBezTo>
                  <a:cubicBezTo>
                    <a:pt x="36" y="206"/>
                    <a:pt x="36" y="206"/>
                    <a:pt x="35" y="206"/>
                  </a:cubicBezTo>
                  <a:cubicBezTo>
                    <a:pt x="35" y="206"/>
                    <a:pt x="35" y="206"/>
                    <a:pt x="35" y="207"/>
                  </a:cubicBezTo>
                  <a:cubicBezTo>
                    <a:pt x="35" y="207"/>
                    <a:pt x="35" y="207"/>
                    <a:pt x="35" y="208"/>
                  </a:cubicBezTo>
                  <a:cubicBezTo>
                    <a:pt x="34" y="207"/>
                    <a:pt x="34" y="207"/>
                    <a:pt x="34" y="207"/>
                  </a:cubicBezTo>
                  <a:cubicBezTo>
                    <a:pt x="34" y="207"/>
                    <a:pt x="34" y="206"/>
                    <a:pt x="34" y="206"/>
                  </a:cubicBezTo>
                  <a:lnTo>
                    <a:pt x="35" y="206"/>
                  </a:lnTo>
                  <a:cubicBezTo>
                    <a:pt x="35" y="205"/>
                    <a:pt x="35" y="205"/>
                    <a:pt x="34" y="205"/>
                  </a:cubicBezTo>
                  <a:cubicBezTo>
                    <a:pt x="34" y="205"/>
                    <a:pt x="34" y="205"/>
                    <a:pt x="34" y="205"/>
                  </a:cubicBezTo>
                  <a:cubicBezTo>
                    <a:pt x="33" y="206"/>
                    <a:pt x="33" y="206"/>
                    <a:pt x="33" y="206"/>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7"/>
                    <a:pt x="27" y="207"/>
                    <a:pt x="27" y="207"/>
                  </a:cubicBezTo>
                  <a:cubicBezTo>
                    <a:pt x="26" y="207"/>
                    <a:pt x="26" y="207"/>
                    <a:pt x="25" y="206"/>
                  </a:cubicBezTo>
                  <a:cubicBezTo>
                    <a:pt x="25" y="206"/>
                    <a:pt x="24" y="206"/>
                    <a:pt x="24" y="205"/>
                  </a:cubicBezTo>
                  <a:cubicBezTo>
                    <a:pt x="24" y="205"/>
                    <a:pt x="24" y="204"/>
                    <a:pt x="23" y="204"/>
                  </a:cubicBezTo>
                  <a:cubicBezTo>
                    <a:pt x="23" y="204"/>
                    <a:pt x="23" y="204"/>
                    <a:pt x="22" y="204"/>
                  </a:cubicBezTo>
                  <a:cubicBezTo>
                    <a:pt x="22" y="204"/>
                    <a:pt x="22" y="204"/>
                    <a:pt x="22" y="205"/>
                  </a:cubicBezTo>
                  <a:cubicBezTo>
                    <a:pt x="21" y="205"/>
                    <a:pt x="21" y="205"/>
                    <a:pt x="20" y="204"/>
                  </a:cubicBezTo>
                  <a:cubicBezTo>
                    <a:pt x="20" y="204"/>
                    <a:pt x="20"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7" y="198"/>
                  </a:cubicBezTo>
                  <a:cubicBezTo>
                    <a:pt x="16" y="198"/>
                    <a:pt x="16" y="197"/>
                    <a:pt x="16" y="196"/>
                  </a:cubicBezTo>
                  <a:cubicBezTo>
                    <a:pt x="16" y="196"/>
                    <a:pt x="15" y="196"/>
                    <a:pt x="14" y="196"/>
                  </a:cubicBezTo>
                  <a:cubicBezTo>
                    <a:pt x="14" y="195"/>
                    <a:pt x="13" y="196"/>
                    <a:pt x="13" y="196"/>
                  </a:cubicBezTo>
                  <a:cubicBezTo>
                    <a:pt x="13" y="196"/>
                    <a:pt x="13" y="197"/>
                    <a:pt x="14" y="196"/>
                  </a:cubicBezTo>
                  <a:cubicBezTo>
                    <a:pt x="14" y="196"/>
                    <a:pt x="15" y="196"/>
                    <a:pt x="15" y="196"/>
                  </a:cubicBezTo>
                  <a:cubicBezTo>
                    <a:pt x="15" y="197"/>
                    <a:pt x="15" y="197"/>
                    <a:pt x="15" y="198"/>
                  </a:cubicBezTo>
                  <a:cubicBezTo>
                    <a:pt x="15" y="198"/>
                    <a:pt x="14" y="198"/>
                    <a:pt x="14" y="199"/>
                  </a:cubicBezTo>
                  <a:cubicBezTo>
                    <a:pt x="14" y="198"/>
                    <a:pt x="13" y="198"/>
                    <a:pt x="13" y="197"/>
                  </a:cubicBezTo>
                  <a:cubicBezTo>
                    <a:pt x="13" y="197"/>
                    <a:pt x="13" y="197"/>
                    <a:pt x="13" y="196"/>
                  </a:cubicBezTo>
                  <a:lnTo>
                    <a:pt x="12" y="196"/>
                  </a:lnTo>
                  <a:cubicBezTo>
                    <a:pt x="12" y="195"/>
                    <a:pt x="12" y="195"/>
                    <a:pt x="12" y="196"/>
                  </a:cubicBezTo>
                  <a:cubicBezTo>
                    <a:pt x="12" y="196"/>
                    <a:pt x="12" y="196"/>
                    <a:pt x="12" y="196"/>
                  </a:cubicBezTo>
                  <a:cubicBezTo>
                    <a:pt x="12" y="196"/>
                    <a:pt x="12" y="196"/>
                    <a:pt x="11" y="195"/>
                  </a:cubicBezTo>
                  <a:cubicBezTo>
                    <a:pt x="11" y="195"/>
                    <a:pt x="11" y="195"/>
                    <a:pt x="11" y="195"/>
                  </a:cubicBezTo>
                  <a:cubicBezTo>
                    <a:pt x="11" y="195"/>
                    <a:pt x="11" y="194"/>
                    <a:pt x="11" y="194"/>
                  </a:cubicBezTo>
                  <a:cubicBezTo>
                    <a:pt x="11" y="194"/>
                    <a:pt x="12" y="193"/>
                    <a:pt x="12"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82">
              <a:extLst>
                <a:ext uri="{FF2B5EF4-FFF2-40B4-BE49-F238E27FC236}">
                  <a16:creationId xmlns:a16="http://schemas.microsoft.com/office/drawing/2014/main" id="{584156BA-8B9C-4D45-9B66-BEC41F07CDF3}"/>
                </a:ext>
              </a:extLst>
            </p:cNvPr>
            <p:cNvSpPr>
              <a:spLocks noEditPoints="1"/>
            </p:cNvSpPr>
            <p:nvPr/>
          </p:nvSpPr>
          <p:spPr bwMode="auto">
            <a:xfrm>
              <a:off x="4839418" y="1613769"/>
              <a:ext cx="71955" cy="177767"/>
            </a:xfrm>
            <a:custGeom>
              <a:avLst/>
              <a:gdLst>
                <a:gd name="T0" fmla="*/ 27 w 90"/>
                <a:gd name="T1" fmla="*/ 3 h 213"/>
                <a:gd name="T2" fmla="*/ 1 w 90"/>
                <a:gd name="T3" fmla="*/ 3 h 213"/>
                <a:gd name="T4" fmla="*/ 30 w 90"/>
                <a:gd name="T5" fmla="*/ 2 h 213"/>
                <a:gd name="T6" fmla="*/ 53 w 90"/>
                <a:gd name="T7" fmla="*/ 3 h 213"/>
                <a:gd name="T8" fmla="*/ 53 w 90"/>
                <a:gd name="T9" fmla="*/ 3 h 213"/>
                <a:gd name="T10" fmla="*/ 12 w 90"/>
                <a:gd name="T11" fmla="*/ 6 h 213"/>
                <a:gd name="T12" fmla="*/ 24 w 90"/>
                <a:gd name="T13" fmla="*/ 5 h 213"/>
                <a:gd name="T14" fmla="*/ 48 w 90"/>
                <a:gd name="T15" fmla="*/ 7 h 213"/>
                <a:gd name="T16" fmla="*/ 66 w 90"/>
                <a:gd name="T17" fmla="*/ 210 h 213"/>
                <a:gd name="T18" fmla="*/ 35 w 90"/>
                <a:gd name="T19" fmla="*/ 208 h 213"/>
                <a:gd name="T20" fmla="*/ 67 w 90"/>
                <a:gd name="T21" fmla="*/ 206 h 213"/>
                <a:gd name="T22" fmla="*/ 76 w 90"/>
                <a:gd name="T23" fmla="*/ 204 h 213"/>
                <a:gd name="T24" fmla="*/ 46 w 90"/>
                <a:gd name="T25" fmla="*/ 202 h 213"/>
                <a:gd name="T26" fmla="*/ 67 w 90"/>
                <a:gd name="T27" fmla="*/ 197 h 213"/>
                <a:gd name="T28" fmla="*/ 36 w 90"/>
                <a:gd name="T29" fmla="*/ 191 h 213"/>
                <a:gd name="T30" fmla="*/ 43 w 90"/>
                <a:gd name="T31" fmla="*/ 184 h 213"/>
                <a:gd name="T32" fmla="*/ 12 w 90"/>
                <a:gd name="T33" fmla="*/ 181 h 213"/>
                <a:gd name="T34" fmla="*/ 38 w 90"/>
                <a:gd name="T35" fmla="*/ 179 h 213"/>
                <a:gd name="T36" fmla="*/ 41 w 90"/>
                <a:gd name="T37" fmla="*/ 172 h 213"/>
                <a:gd name="T38" fmla="*/ 49 w 90"/>
                <a:gd name="T39" fmla="*/ 166 h 213"/>
                <a:gd name="T40" fmla="*/ 23 w 90"/>
                <a:gd name="T41" fmla="*/ 161 h 213"/>
                <a:gd name="T42" fmla="*/ 6 w 90"/>
                <a:gd name="T43" fmla="*/ 129 h 213"/>
                <a:gd name="T44" fmla="*/ 1 w 90"/>
                <a:gd name="T45" fmla="*/ 99 h 213"/>
                <a:gd name="T46" fmla="*/ 37 w 90"/>
                <a:gd name="T47" fmla="*/ 69 h 213"/>
                <a:gd name="T48" fmla="*/ 41 w 90"/>
                <a:gd name="T49" fmla="*/ 36 h 213"/>
                <a:gd name="T50" fmla="*/ 40 w 90"/>
                <a:gd name="T51" fmla="*/ 33 h 213"/>
                <a:gd name="T52" fmla="*/ 46 w 90"/>
                <a:gd name="T53" fmla="*/ 31 h 213"/>
                <a:gd name="T54" fmla="*/ 32 w 90"/>
                <a:gd name="T55" fmla="*/ 32 h 213"/>
                <a:gd name="T56" fmla="*/ 8 w 90"/>
                <a:gd name="T57" fmla="*/ 29 h 213"/>
                <a:gd name="T58" fmla="*/ 25 w 90"/>
                <a:gd name="T59" fmla="*/ 26 h 213"/>
                <a:gd name="T60" fmla="*/ 44 w 90"/>
                <a:gd name="T61" fmla="*/ 32 h 213"/>
                <a:gd name="T62" fmla="*/ 36 w 90"/>
                <a:gd name="T63" fmla="*/ 25 h 213"/>
                <a:gd name="T64" fmla="*/ 48 w 90"/>
                <a:gd name="T65" fmla="*/ 25 h 213"/>
                <a:gd name="T66" fmla="*/ 50 w 90"/>
                <a:gd name="T67" fmla="*/ 22 h 213"/>
                <a:gd name="T68" fmla="*/ 41 w 90"/>
                <a:gd name="T69" fmla="*/ 25 h 213"/>
                <a:gd name="T70" fmla="*/ 11 w 90"/>
                <a:gd name="T71" fmla="*/ 21 h 213"/>
                <a:gd name="T72" fmla="*/ 13 w 90"/>
                <a:gd name="T73" fmla="*/ 20 h 213"/>
                <a:gd name="T74" fmla="*/ 20 w 90"/>
                <a:gd name="T75" fmla="*/ 18 h 213"/>
                <a:gd name="T76" fmla="*/ 32 w 90"/>
                <a:gd name="T77" fmla="*/ 20 h 213"/>
                <a:gd name="T78" fmla="*/ 34 w 90"/>
                <a:gd name="T79" fmla="*/ 13 h 213"/>
                <a:gd name="T80" fmla="*/ 41 w 90"/>
                <a:gd name="T81" fmla="*/ 13 h 213"/>
                <a:gd name="T82" fmla="*/ 9 w 90"/>
                <a:gd name="T83" fmla="*/ 14 h 213"/>
                <a:gd name="T84" fmla="*/ 25 w 90"/>
                <a:gd name="T85" fmla="*/ 11 h 213"/>
                <a:gd name="T86" fmla="*/ 27 w 90"/>
                <a:gd name="T87" fmla="*/ 9 h 213"/>
                <a:gd name="T88" fmla="*/ 24 w 90"/>
                <a:gd name="T89" fmla="*/ 6 h 213"/>
                <a:gd name="T90" fmla="*/ 33 w 90"/>
                <a:gd name="T91" fmla="*/ 7 h 213"/>
                <a:gd name="T92" fmla="*/ 44 w 90"/>
                <a:gd name="T93" fmla="*/ 8 h 213"/>
                <a:gd name="T94" fmla="*/ 52 w 90"/>
                <a:gd name="T95" fmla="*/ 9 h 213"/>
                <a:gd name="T96" fmla="*/ 55 w 90"/>
                <a:gd name="T97" fmla="*/ 15 h 213"/>
                <a:gd name="T98" fmla="*/ 90 w 90"/>
                <a:gd name="T99" fmla="*/ 200 h 213"/>
                <a:gd name="T100" fmla="*/ 87 w 90"/>
                <a:gd name="T101" fmla="*/ 211 h 213"/>
                <a:gd name="T102" fmla="*/ 82 w 90"/>
                <a:gd name="T103" fmla="*/ 210 h 213"/>
                <a:gd name="T104" fmla="*/ 75 w 90"/>
                <a:gd name="T105" fmla="*/ 211 h 213"/>
                <a:gd name="T106" fmla="*/ 68 w 90"/>
                <a:gd name="T107" fmla="*/ 213 h 213"/>
                <a:gd name="T108" fmla="*/ 0 w 90"/>
                <a:gd name="T109" fmla="*/ 205 h 213"/>
                <a:gd name="T110" fmla="*/ 0 w 90"/>
                <a:gd name="T111" fmla="*/ 30 h 213"/>
                <a:gd name="T112" fmla="*/ 2 w 90"/>
                <a:gd name="T113" fmla="*/ 15 h 213"/>
                <a:gd name="T114" fmla="*/ 3 w 90"/>
                <a:gd name="T115" fmla="*/ 10 h 213"/>
                <a:gd name="T116" fmla="*/ 11 w 90"/>
                <a:gd name="T117" fmla="*/ 8 h 213"/>
                <a:gd name="T118" fmla="*/ 18 w 90"/>
                <a:gd name="T119" fmla="*/ 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213">
                  <a:moveTo>
                    <a:pt x="41" y="1"/>
                  </a:moveTo>
                  <a:cubicBezTo>
                    <a:pt x="41" y="1"/>
                    <a:pt x="41" y="2"/>
                    <a:pt x="40" y="2"/>
                  </a:cubicBezTo>
                  <a:cubicBezTo>
                    <a:pt x="40" y="1"/>
                    <a:pt x="39" y="1"/>
                    <a:pt x="39" y="1"/>
                  </a:cubicBezTo>
                  <a:cubicBezTo>
                    <a:pt x="39" y="1"/>
                    <a:pt x="39" y="1"/>
                    <a:pt x="39" y="1"/>
                  </a:cubicBezTo>
                  <a:cubicBezTo>
                    <a:pt x="39" y="1"/>
                    <a:pt x="39" y="1"/>
                    <a:pt x="39" y="1"/>
                  </a:cubicBezTo>
                  <a:cubicBezTo>
                    <a:pt x="39" y="0"/>
                    <a:pt x="39" y="0"/>
                    <a:pt x="40" y="0"/>
                  </a:cubicBezTo>
                  <a:cubicBezTo>
                    <a:pt x="41" y="0"/>
                    <a:pt x="41" y="1"/>
                    <a:pt x="41" y="1"/>
                  </a:cubicBezTo>
                  <a:close/>
                  <a:moveTo>
                    <a:pt x="27" y="3"/>
                  </a:moveTo>
                  <a:cubicBezTo>
                    <a:pt x="26" y="3"/>
                    <a:pt x="26" y="3"/>
                    <a:pt x="25" y="3"/>
                  </a:cubicBezTo>
                  <a:cubicBezTo>
                    <a:pt x="24" y="3"/>
                    <a:pt x="23" y="2"/>
                    <a:pt x="23" y="1"/>
                  </a:cubicBezTo>
                  <a:cubicBezTo>
                    <a:pt x="23" y="1"/>
                    <a:pt x="24" y="1"/>
                    <a:pt x="24" y="1"/>
                  </a:cubicBezTo>
                  <a:cubicBezTo>
                    <a:pt x="24" y="1"/>
                    <a:pt x="24" y="1"/>
                    <a:pt x="24" y="1"/>
                  </a:cubicBezTo>
                  <a:cubicBezTo>
                    <a:pt x="25" y="0"/>
                    <a:pt x="25" y="0"/>
                    <a:pt x="26" y="1"/>
                  </a:cubicBezTo>
                  <a:cubicBezTo>
                    <a:pt x="26" y="1"/>
                    <a:pt x="27" y="2"/>
                    <a:pt x="27" y="3"/>
                  </a:cubicBezTo>
                  <a:close/>
                  <a:moveTo>
                    <a:pt x="31" y="1"/>
                  </a:moveTo>
                  <a:cubicBezTo>
                    <a:pt x="31" y="1"/>
                    <a:pt x="31" y="1"/>
                    <a:pt x="30" y="1"/>
                  </a:cubicBezTo>
                  <a:cubicBezTo>
                    <a:pt x="30" y="1"/>
                    <a:pt x="30" y="1"/>
                    <a:pt x="30" y="1"/>
                  </a:cubicBezTo>
                  <a:lnTo>
                    <a:pt x="30" y="1"/>
                  </a:lnTo>
                  <a:cubicBezTo>
                    <a:pt x="30" y="0"/>
                    <a:pt x="30" y="0"/>
                    <a:pt x="30" y="0"/>
                  </a:cubicBezTo>
                  <a:cubicBezTo>
                    <a:pt x="30" y="0"/>
                    <a:pt x="31" y="0"/>
                    <a:pt x="31" y="1"/>
                  </a:cubicBezTo>
                  <a:close/>
                  <a:moveTo>
                    <a:pt x="36" y="1"/>
                  </a:moveTo>
                  <a:cubicBezTo>
                    <a:pt x="36" y="1"/>
                    <a:pt x="36" y="1"/>
                    <a:pt x="36" y="1"/>
                  </a:cubicBezTo>
                  <a:cubicBezTo>
                    <a:pt x="35" y="1"/>
                    <a:pt x="35" y="1"/>
                    <a:pt x="35" y="1"/>
                  </a:cubicBezTo>
                  <a:cubicBezTo>
                    <a:pt x="35" y="1"/>
                    <a:pt x="35" y="0"/>
                    <a:pt x="35" y="0"/>
                  </a:cubicBezTo>
                  <a:cubicBezTo>
                    <a:pt x="35" y="0"/>
                    <a:pt x="36" y="0"/>
                    <a:pt x="36" y="1"/>
                  </a:cubicBezTo>
                  <a:close/>
                  <a:moveTo>
                    <a:pt x="1" y="1"/>
                  </a:moveTo>
                  <a:cubicBezTo>
                    <a:pt x="1" y="2"/>
                    <a:pt x="2" y="2"/>
                    <a:pt x="2" y="2"/>
                  </a:cubicBezTo>
                  <a:cubicBezTo>
                    <a:pt x="2" y="3"/>
                    <a:pt x="1" y="3"/>
                    <a:pt x="1" y="3"/>
                  </a:cubicBezTo>
                  <a:cubicBezTo>
                    <a:pt x="1" y="3"/>
                    <a:pt x="1" y="3"/>
                    <a:pt x="0" y="3"/>
                  </a:cubicBezTo>
                  <a:cubicBezTo>
                    <a:pt x="0" y="3"/>
                    <a:pt x="0" y="2"/>
                    <a:pt x="0" y="2"/>
                  </a:cubicBezTo>
                  <a:cubicBezTo>
                    <a:pt x="0" y="2"/>
                    <a:pt x="0" y="1"/>
                    <a:pt x="1" y="1"/>
                  </a:cubicBezTo>
                  <a:cubicBezTo>
                    <a:pt x="1" y="1"/>
                    <a:pt x="1" y="1"/>
                    <a:pt x="1" y="1"/>
                  </a:cubicBezTo>
                  <a:close/>
                  <a:moveTo>
                    <a:pt x="31" y="3"/>
                  </a:moveTo>
                  <a:cubicBezTo>
                    <a:pt x="31" y="3"/>
                    <a:pt x="30" y="3"/>
                    <a:pt x="30" y="4"/>
                  </a:cubicBezTo>
                  <a:cubicBezTo>
                    <a:pt x="30" y="4"/>
                    <a:pt x="29" y="4"/>
                    <a:pt x="29" y="4"/>
                  </a:cubicBezTo>
                  <a:cubicBezTo>
                    <a:pt x="29" y="4"/>
                    <a:pt x="28" y="4"/>
                    <a:pt x="28" y="4"/>
                  </a:cubicBezTo>
                  <a:cubicBezTo>
                    <a:pt x="28" y="4"/>
                    <a:pt x="28" y="3"/>
                    <a:pt x="28" y="3"/>
                  </a:cubicBezTo>
                  <a:cubicBezTo>
                    <a:pt x="28" y="3"/>
                    <a:pt x="28" y="2"/>
                    <a:pt x="27" y="2"/>
                  </a:cubicBezTo>
                  <a:cubicBezTo>
                    <a:pt x="27" y="2"/>
                    <a:pt x="28" y="1"/>
                    <a:pt x="28" y="1"/>
                  </a:cubicBezTo>
                  <a:cubicBezTo>
                    <a:pt x="28" y="1"/>
                    <a:pt x="29" y="1"/>
                    <a:pt x="29" y="2"/>
                  </a:cubicBezTo>
                  <a:cubicBezTo>
                    <a:pt x="29" y="2"/>
                    <a:pt x="29" y="2"/>
                    <a:pt x="29" y="2"/>
                  </a:cubicBezTo>
                  <a:cubicBezTo>
                    <a:pt x="29" y="2"/>
                    <a:pt x="30" y="2"/>
                    <a:pt x="30" y="2"/>
                  </a:cubicBezTo>
                  <a:cubicBezTo>
                    <a:pt x="30" y="2"/>
                    <a:pt x="31" y="2"/>
                    <a:pt x="31" y="3"/>
                  </a:cubicBezTo>
                  <a:close/>
                  <a:moveTo>
                    <a:pt x="15" y="2"/>
                  </a:moveTo>
                  <a:cubicBezTo>
                    <a:pt x="15" y="3"/>
                    <a:pt x="15" y="3"/>
                    <a:pt x="15" y="3"/>
                  </a:cubicBezTo>
                  <a:cubicBezTo>
                    <a:pt x="15" y="4"/>
                    <a:pt x="15" y="4"/>
                    <a:pt x="15" y="4"/>
                  </a:cubicBezTo>
                  <a:cubicBezTo>
                    <a:pt x="16" y="4"/>
                    <a:pt x="17" y="4"/>
                    <a:pt x="17" y="5"/>
                  </a:cubicBezTo>
                  <a:cubicBezTo>
                    <a:pt x="17" y="5"/>
                    <a:pt x="17" y="6"/>
                    <a:pt x="16" y="6"/>
                  </a:cubicBezTo>
                  <a:cubicBezTo>
                    <a:pt x="16" y="6"/>
                    <a:pt x="15" y="5"/>
                    <a:pt x="15" y="5"/>
                  </a:cubicBezTo>
                  <a:cubicBezTo>
                    <a:pt x="15" y="5"/>
                    <a:pt x="15" y="5"/>
                    <a:pt x="15" y="5"/>
                  </a:cubicBezTo>
                  <a:cubicBezTo>
                    <a:pt x="14" y="4"/>
                    <a:pt x="14" y="4"/>
                    <a:pt x="14" y="4"/>
                  </a:cubicBezTo>
                  <a:cubicBezTo>
                    <a:pt x="14" y="4"/>
                    <a:pt x="14" y="4"/>
                    <a:pt x="14" y="4"/>
                  </a:cubicBezTo>
                  <a:cubicBezTo>
                    <a:pt x="13" y="4"/>
                    <a:pt x="12" y="3"/>
                    <a:pt x="12" y="2"/>
                  </a:cubicBezTo>
                  <a:cubicBezTo>
                    <a:pt x="13" y="2"/>
                    <a:pt x="13" y="2"/>
                    <a:pt x="14" y="2"/>
                  </a:cubicBezTo>
                  <a:cubicBezTo>
                    <a:pt x="14" y="2"/>
                    <a:pt x="14" y="2"/>
                    <a:pt x="15" y="2"/>
                  </a:cubicBezTo>
                  <a:close/>
                  <a:moveTo>
                    <a:pt x="53" y="3"/>
                  </a:moveTo>
                  <a:cubicBezTo>
                    <a:pt x="53" y="4"/>
                    <a:pt x="53" y="4"/>
                    <a:pt x="52" y="4"/>
                  </a:cubicBezTo>
                  <a:cubicBezTo>
                    <a:pt x="52" y="4"/>
                    <a:pt x="52" y="4"/>
                    <a:pt x="51" y="3"/>
                  </a:cubicBezTo>
                  <a:cubicBezTo>
                    <a:pt x="51" y="3"/>
                    <a:pt x="51" y="4"/>
                    <a:pt x="51" y="4"/>
                  </a:cubicBezTo>
                  <a:cubicBezTo>
                    <a:pt x="51" y="4"/>
                    <a:pt x="51" y="4"/>
                    <a:pt x="52" y="4"/>
                  </a:cubicBezTo>
                  <a:cubicBezTo>
                    <a:pt x="52" y="4"/>
                    <a:pt x="52" y="4"/>
                    <a:pt x="52" y="4"/>
                  </a:cubicBezTo>
                  <a:cubicBezTo>
                    <a:pt x="52" y="5"/>
                    <a:pt x="52" y="5"/>
                    <a:pt x="52" y="6"/>
                  </a:cubicBezTo>
                  <a:cubicBezTo>
                    <a:pt x="52" y="6"/>
                    <a:pt x="51" y="6"/>
                    <a:pt x="51" y="6"/>
                  </a:cubicBezTo>
                  <a:cubicBezTo>
                    <a:pt x="50" y="6"/>
                    <a:pt x="50" y="6"/>
                    <a:pt x="50" y="6"/>
                  </a:cubicBezTo>
                  <a:cubicBezTo>
                    <a:pt x="49" y="6"/>
                    <a:pt x="49" y="6"/>
                    <a:pt x="49" y="6"/>
                  </a:cubicBezTo>
                  <a:cubicBezTo>
                    <a:pt x="49" y="6"/>
                    <a:pt x="49" y="6"/>
                    <a:pt x="49" y="6"/>
                  </a:cubicBezTo>
                  <a:cubicBezTo>
                    <a:pt x="49" y="5"/>
                    <a:pt x="49" y="4"/>
                    <a:pt x="49" y="4"/>
                  </a:cubicBezTo>
                  <a:cubicBezTo>
                    <a:pt x="50" y="3"/>
                    <a:pt x="50" y="3"/>
                    <a:pt x="51" y="2"/>
                  </a:cubicBezTo>
                  <a:cubicBezTo>
                    <a:pt x="51" y="2"/>
                    <a:pt x="52" y="2"/>
                    <a:pt x="52" y="2"/>
                  </a:cubicBezTo>
                  <a:cubicBezTo>
                    <a:pt x="52" y="3"/>
                    <a:pt x="53" y="3"/>
                    <a:pt x="53" y="3"/>
                  </a:cubicBezTo>
                  <a:close/>
                  <a:moveTo>
                    <a:pt x="36" y="3"/>
                  </a:moveTo>
                  <a:cubicBezTo>
                    <a:pt x="36" y="3"/>
                    <a:pt x="36" y="4"/>
                    <a:pt x="36" y="4"/>
                  </a:cubicBezTo>
                  <a:cubicBezTo>
                    <a:pt x="35" y="4"/>
                    <a:pt x="35" y="3"/>
                    <a:pt x="34" y="2"/>
                  </a:cubicBezTo>
                  <a:cubicBezTo>
                    <a:pt x="35" y="2"/>
                    <a:pt x="35" y="2"/>
                    <a:pt x="35" y="2"/>
                  </a:cubicBezTo>
                  <a:cubicBezTo>
                    <a:pt x="36" y="2"/>
                    <a:pt x="36" y="3"/>
                    <a:pt x="36" y="3"/>
                  </a:cubicBezTo>
                  <a:close/>
                  <a:moveTo>
                    <a:pt x="46" y="3"/>
                  </a:moveTo>
                  <a:cubicBezTo>
                    <a:pt x="46" y="3"/>
                    <a:pt x="46" y="4"/>
                    <a:pt x="46" y="4"/>
                  </a:cubicBezTo>
                  <a:cubicBezTo>
                    <a:pt x="46" y="4"/>
                    <a:pt x="46" y="4"/>
                    <a:pt x="46" y="4"/>
                  </a:cubicBezTo>
                  <a:cubicBezTo>
                    <a:pt x="46" y="4"/>
                    <a:pt x="45" y="4"/>
                    <a:pt x="45" y="4"/>
                  </a:cubicBezTo>
                  <a:cubicBezTo>
                    <a:pt x="46" y="3"/>
                    <a:pt x="46" y="3"/>
                    <a:pt x="46" y="3"/>
                  </a:cubicBezTo>
                  <a:close/>
                  <a:moveTo>
                    <a:pt x="13" y="5"/>
                  </a:moveTo>
                  <a:cubicBezTo>
                    <a:pt x="13" y="5"/>
                    <a:pt x="14" y="5"/>
                    <a:pt x="14" y="6"/>
                  </a:cubicBezTo>
                  <a:cubicBezTo>
                    <a:pt x="14" y="6"/>
                    <a:pt x="14" y="7"/>
                    <a:pt x="13" y="7"/>
                  </a:cubicBezTo>
                  <a:cubicBezTo>
                    <a:pt x="13" y="7"/>
                    <a:pt x="12" y="7"/>
                    <a:pt x="12" y="6"/>
                  </a:cubicBezTo>
                  <a:cubicBezTo>
                    <a:pt x="12" y="6"/>
                    <a:pt x="12" y="6"/>
                    <a:pt x="12" y="6"/>
                  </a:cubicBezTo>
                  <a:cubicBezTo>
                    <a:pt x="11" y="5"/>
                    <a:pt x="12" y="5"/>
                    <a:pt x="12" y="5"/>
                  </a:cubicBezTo>
                  <a:cubicBezTo>
                    <a:pt x="12" y="5"/>
                    <a:pt x="13" y="5"/>
                    <a:pt x="13" y="5"/>
                  </a:cubicBezTo>
                  <a:close/>
                  <a:moveTo>
                    <a:pt x="8" y="5"/>
                  </a:moveTo>
                  <a:cubicBezTo>
                    <a:pt x="8" y="5"/>
                    <a:pt x="8" y="5"/>
                    <a:pt x="8" y="5"/>
                  </a:cubicBezTo>
                  <a:cubicBezTo>
                    <a:pt x="9" y="5"/>
                    <a:pt x="9" y="5"/>
                    <a:pt x="9" y="5"/>
                  </a:cubicBezTo>
                  <a:cubicBezTo>
                    <a:pt x="9" y="6"/>
                    <a:pt x="9" y="6"/>
                    <a:pt x="9" y="6"/>
                  </a:cubicBezTo>
                  <a:cubicBezTo>
                    <a:pt x="9" y="6"/>
                    <a:pt x="9" y="7"/>
                    <a:pt x="9" y="6"/>
                  </a:cubicBezTo>
                  <a:cubicBezTo>
                    <a:pt x="8" y="6"/>
                    <a:pt x="8" y="6"/>
                    <a:pt x="8" y="6"/>
                  </a:cubicBezTo>
                  <a:cubicBezTo>
                    <a:pt x="8" y="6"/>
                    <a:pt x="8" y="5"/>
                    <a:pt x="8" y="5"/>
                  </a:cubicBezTo>
                  <a:close/>
                  <a:moveTo>
                    <a:pt x="26" y="5"/>
                  </a:moveTo>
                  <a:cubicBezTo>
                    <a:pt x="26" y="6"/>
                    <a:pt x="26" y="6"/>
                    <a:pt x="25" y="6"/>
                  </a:cubicBezTo>
                  <a:cubicBezTo>
                    <a:pt x="25" y="6"/>
                    <a:pt x="25" y="7"/>
                    <a:pt x="25" y="7"/>
                  </a:cubicBezTo>
                  <a:cubicBezTo>
                    <a:pt x="24" y="7"/>
                    <a:pt x="24" y="6"/>
                    <a:pt x="24" y="5"/>
                  </a:cubicBezTo>
                  <a:cubicBezTo>
                    <a:pt x="24" y="5"/>
                    <a:pt x="24" y="5"/>
                    <a:pt x="25" y="5"/>
                  </a:cubicBezTo>
                  <a:cubicBezTo>
                    <a:pt x="25" y="5"/>
                    <a:pt x="25" y="5"/>
                    <a:pt x="26" y="5"/>
                  </a:cubicBezTo>
                  <a:close/>
                  <a:moveTo>
                    <a:pt x="37" y="5"/>
                  </a:moveTo>
                  <a:cubicBezTo>
                    <a:pt x="38" y="5"/>
                    <a:pt x="38" y="5"/>
                    <a:pt x="38" y="6"/>
                  </a:cubicBezTo>
                  <a:cubicBezTo>
                    <a:pt x="38" y="6"/>
                    <a:pt x="38" y="6"/>
                    <a:pt x="38" y="6"/>
                  </a:cubicBezTo>
                  <a:cubicBezTo>
                    <a:pt x="38" y="6"/>
                    <a:pt x="37" y="6"/>
                    <a:pt x="37" y="5"/>
                  </a:cubicBezTo>
                  <a:close/>
                  <a:moveTo>
                    <a:pt x="37" y="6"/>
                  </a:moveTo>
                  <a:cubicBezTo>
                    <a:pt x="37" y="7"/>
                    <a:pt x="37" y="7"/>
                    <a:pt x="36" y="7"/>
                  </a:cubicBezTo>
                  <a:cubicBezTo>
                    <a:pt x="36" y="7"/>
                    <a:pt x="36" y="8"/>
                    <a:pt x="36" y="8"/>
                  </a:cubicBezTo>
                  <a:cubicBezTo>
                    <a:pt x="35" y="8"/>
                    <a:pt x="35" y="8"/>
                    <a:pt x="35" y="7"/>
                  </a:cubicBezTo>
                  <a:cubicBezTo>
                    <a:pt x="35" y="7"/>
                    <a:pt x="35" y="6"/>
                    <a:pt x="35" y="6"/>
                  </a:cubicBezTo>
                  <a:cubicBezTo>
                    <a:pt x="36" y="6"/>
                    <a:pt x="36" y="6"/>
                    <a:pt x="37" y="6"/>
                  </a:cubicBezTo>
                  <a:close/>
                  <a:moveTo>
                    <a:pt x="48" y="6"/>
                  </a:moveTo>
                  <a:cubicBezTo>
                    <a:pt x="48" y="7"/>
                    <a:pt x="48" y="7"/>
                    <a:pt x="48" y="7"/>
                  </a:cubicBezTo>
                  <a:cubicBezTo>
                    <a:pt x="48" y="6"/>
                    <a:pt x="48" y="6"/>
                    <a:pt x="48" y="6"/>
                  </a:cubicBezTo>
                  <a:close/>
                  <a:moveTo>
                    <a:pt x="21" y="212"/>
                  </a:moveTo>
                  <a:cubicBezTo>
                    <a:pt x="22" y="212"/>
                    <a:pt x="22" y="212"/>
                    <a:pt x="22" y="212"/>
                  </a:cubicBezTo>
                  <a:cubicBezTo>
                    <a:pt x="23" y="211"/>
                    <a:pt x="23" y="211"/>
                    <a:pt x="22" y="211"/>
                  </a:cubicBezTo>
                  <a:cubicBezTo>
                    <a:pt x="22" y="210"/>
                    <a:pt x="21" y="211"/>
                    <a:pt x="21" y="211"/>
                  </a:cubicBezTo>
                  <a:cubicBezTo>
                    <a:pt x="21" y="211"/>
                    <a:pt x="21" y="212"/>
                    <a:pt x="21" y="212"/>
                  </a:cubicBezTo>
                  <a:close/>
                  <a:moveTo>
                    <a:pt x="60" y="209"/>
                  </a:moveTo>
                  <a:cubicBezTo>
                    <a:pt x="61" y="209"/>
                    <a:pt x="61" y="209"/>
                    <a:pt x="61" y="209"/>
                  </a:cubicBezTo>
                  <a:cubicBezTo>
                    <a:pt x="61" y="208"/>
                    <a:pt x="61" y="208"/>
                    <a:pt x="60" y="209"/>
                  </a:cubicBezTo>
                  <a:cubicBezTo>
                    <a:pt x="60" y="209"/>
                    <a:pt x="60" y="209"/>
                    <a:pt x="60" y="209"/>
                  </a:cubicBezTo>
                  <a:close/>
                  <a:moveTo>
                    <a:pt x="67" y="208"/>
                  </a:moveTo>
                  <a:cubicBezTo>
                    <a:pt x="66" y="208"/>
                    <a:pt x="66" y="208"/>
                    <a:pt x="65" y="209"/>
                  </a:cubicBezTo>
                  <a:cubicBezTo>
                    <a:pt x="64" y="209"/>
                    <a:pt x="64" y="209"/>
                    <a:pt x="64" y="210"/>
                  </a:cubicBezTo>
                  <a:cubicBezTo>
                    <a:pt x="65" y="210"/>
                    <a:pt x="65" y="210"/>
                    <a:pt x="66" y="210"/>
                  </a:cubicBezTo>
                  <a:cubicBezTo>
                    <a:pt x="66" y="210"/>
                    <a:pt x="66" y="210"/>
                    <a:pt x="67" y="210"/>
                  </a:cubicBezTo>
                  <a:cubicBezTo>
                    <a:pt x="67" y="209"/>
                    <a:pt x="67" y="209"/>
                    <a:pt x="68" y="208"/>
                  </a:cubicBezTo>
                  <a:cubicBezTo>
                    <a:pt x="68" y="208"/>
                    <a:pt x="68" y="207"/>
                    <a:pt x="68" y="207"/>
                  </a:cubicBezTo>
                  <a:cubicBezTo>
                    <a:pt x="68" y="207"/>
                    <a:pt x="68" y="207"/>
                    <a:pt x="67" y="208"/>
                  </a:cubicBezTo>
                  <a:cubicBezTo>
                    <a:pt x="67" y="208"/>
                    <a:pt x="67" y="208"/>
                    <a:pt x="67" y="208"/>
                  </a:cubicBezTo>
                  <a:close/>
                  <a:moveTo>
                    <a:pt x="73" y="208"/>
                  </a:moveTo>
                  <a:cubicBezTo>
                    <a:pt x="73" y="208"/>
                    <a:pt x="74" y="209"/>
                    <a:pt x="74" y="209"/>
                  </a:cubicBezTo>
                  <a:cubicBezTo>
                    <a:pt x="74" y="208"/>
                    <a:pt x="75" y="208"/>
                    <a:pt x="75" y="208"/>
                  </a:cubicBezTo>
                  <a:cubicBezTo>
                    <a:pt x="75" y="208"/>
                    <a:pt x="75" y="207"/>
                    <a:pt x="75" y="207"/>
                  </a:cubicBezTo>
                  <a:cubicBezTo>
                    <a:pt x="75" y="207"/>
                    <a:pt x="74" y="207"/>
                    <a:pt x="74" y="207"/>
                  </a:cubicBezTo>
                  <a:cubicBezTo>
                    <a:pt x="74" y="208"/>
                    <a:pt x="74" y="208"/>
                    <a:pt x="73" y="208"/>
                  </a:cubicBezTo>
                  <a:close/>
                  <a:moveTo>
                    <a:pt x="36" y="206"/>
                  </a:moveTo>
                  <a:cubicBezTo>
                    <a:pt x="36" y="206"/>
                    <a:pt x="36" y="207"/>
                    <a:pt x="35" y="207"/>
                  </a:cubicBezTo>
                  <a:cubicBezTo>
                    <a:pt x="35" y="207"/>
                    <a:pt x="35" y="208"/>
                    <a:pt x="35" y="208"/>
                  </a:cubicBezTo>
                  <a:cubicBezTo>
                    <a:pt x="34" y="208"/>
                    <a:pt x="34" y="208"/>
                    <a:pt x="34" y="208"/>
                  </a:cubicBezTo>
                  <a:cubicBezTo>
                    <a:pt x="33" y="208"/>
                    <a:pt x="33" y="208"/>
                    <a:pt x="33" y="208"/>
                  </a:cubicBezTo>
                  <a:cubicBezTo>
                    <a:pt x="32" y="208"/>
                    <a:pt x="31" y="209"/>
                    <a:pt x="32" y="209"/>
                  </a:cubicBezTo>
                  <a:cubicBezTo>
                    <a:pt x="32" y="210"/>
                    <a:pt x="32" y="211"/>
                    <a:pt x="33" y="211"/>
                  </a:cubicBezTo>
                  <a:cubicBezTo>
                    <a:pt x="34" y="210"/>
                    <a:pt x="34" y="210"/>
                    <a:pt x="34" y="210"/>
                  </a:cubicBezTo>
                  <a:cubicBezTo>
                    <a:pt x="35" y="210"/>
                    <a:pt x="35" y="210"/>
                    <a:pt x="36" y="209"/>
                  </a:cubicBezTo>
                  <a:cubicBezTo>
                    <a:pt x="37" y="209"/>
                    <a:pt x="37" y="209"/>
                    <a:pt x="38" y="209"/>
                  </a:cubicBezTo>
                  <a:cubicBezTo>
                    <a:pt x="38" y="208"/>
                    <a:pt x="38" y="208"/>
                    <a:pt x="38" y="208"/>
                  </a:cubicBezTo>
                  <a:cubicBezTo>
                    <a:pt x="38" y="208"/>
                    <a:pt x="38" y="208"/>
                    <a:pt x="38" y="207"/>
                  </a:cubicBezTo>
                  <a:cubicBezTo>
                    <a:pt x="38" y="207"/>
                    <a:pt x="39" y="207"/>
                    <a:pt x="39" y="207"/>
                  </a:cubicBezTo>
                  <a:cubicBezTo>
                    <a:pt x="39" y="207"/>
                    <a:pt x="39" y="206"/>
                    <a:pt x="39" y="206"/>
                  </a:cubicBezTo>
                  <a:cubicBezTo>
                    <a:pt x="38" y="206"/>
                    <a:pt x="37" y="206"/>
                    <a:pt x="36" y="206"/>
                  </a:cubicBezTo>
                  <a:close/>
                  <a:moveTo>
                    <a:pt x="66" y="205"/>
                  </a:moveTo>
                  <a:cubicBezTo>
                    <a:pt x="66" y="206"/>
                    <a:pt x="67" y="206"/>
                    <a:pt x="67" y="206"/>
                  </a:cubicBezTo>
                  <a:cubicBezTo>
                    <a:pt x="67" y="206"/>
                    <a:pt x="67" y="206"/>
                    <a:pt x="67" y="206"/>
                  </a:cubicBezTo>
                  <a:cubicBezTo>
                    <a:pt x="67" y="206"/>
                    <a:pt x="67" y="206"/>
                    <a:pt x="67" y="205"/>
                  </a:cubicBezTo>
                  <a:cubicBezTo>
                    <a:pt x="67" y="205"/>
                    <a:pt x="67" y="205"/>
                    <a:pt x="67" y="205"/>
                  </a:cubicBezTo>
                  <a:cubicBezTo>
                    <a:pt x="67" y="205"/>
                    <a:pt x="67" y="205"/>
                    <a:pt x="67" y="205"/>
                  </a:cubicBezTo>
                  <a:cubicBezTo>
                    <a:pt x="66" y="205"/>
                    <a:pt x="66" y="205"/>
                    <a:pt x="66" y="205"/>
                  </a:cubicBezTo>
                  <a:close/>
                  <a:moveTo>
                    <a:pt x="46" y="205"/>
                  </a:moveTo>
                  <a:cubicBezTo>
                    <a:pt x="46" y="206"/>
                    <a:pt x="47" y="206"/>
                    <a:pt x="47" y="206"/>
                  </a:cubicBezTo>
                  <a:cubicBezTo>
                    <a:pt x="48" y="206"/>
                    <a:pt x="48" y="205"/>
                    <a:pt x="48" y="205"/>
                  </a:cubicBezTo>
                  <a:cubicBezTo>
                    <a:pt x="47" y="205"/>
                    <a:pt x="47" y="205"/>
                    <a:pt x="47" y="205"/>
                  </a:cubicBezTo>
                  <a:cubicBezTo>
                    <a:pt x="47" y="205"/>
                    <a:pt x="46" y="205"/>
                    <a:pt x="46" y="205"/>
                  </a:cubicBezTo>
                  <a:close/>
                  <a:moveTo>
                    <a:pt x="76" y="205"/>
                  </a:moveTo>
                  <a:cubicBezTo>
                    <a:pt x="76" y="205"/>
                    <a:pt x="76" y="205"/>
                    <a:pt x="77" y="205"/>
                  </a:cubicBezTo>
                  <a:cubicBezTo>
                    <a:pt x="77" y="205"/>
                    <a:pt x="77" y="205"/>
                    <a:pt x="77" y="205"/>
                  </a:cubicBezTo>
                  <a:cubicBezTo>
                    <a:pt x="77" y="204"/>
                    <a:pt x="77" y="204"/>
                    <a:pt x="76" y="204"/>
                  </a:cubicBezTo>
                  <a:cubicBezTo>
                    <a:pt x="76" y="204"/>
                    <a:pt x="76" y="204"/>
                    <a:pt x="76" y="205"/>
                  </a:cubicBezTo>
                  <a:close/>
                  <a:moveTo>
                    <a:pt x="58" y="206"/>
                  </a:moveTo>
                  <a:cubicBezTo>
                    <a:pt x="58" y="206"/>
                    <a:pt x="59" y="206"/>
                    <a:pt x="59" y="206"/>
                  </a:cubicBezTo>
                  <a:cubicBezTo>
                    <a:pt x="59" y="205"/>
                    <a:pt x="59" y="205"/>
                    <a:pt x="59" y="204"/>
                  </a:cubicBezTo>
                  <a:cubicBezTo>
                    <a:pt x="58" y="204"/>
                    <a:pt x="58" y="205"/>
                    <a:pt x="58" y="205"/>
                  </a:cubicBezTo>
                  <a:cubicBezTo>
                    <a:pt x="58" y="205"/>
                    <a:pt x="58" y="206"/>
                    <a:pt x="58" y="206"/>
                  </a:cubicBezTo>
                  <a:close/>
                  <a:moveTo>
                    <a:pt x="22" y="206"/>
                  </a:moveTo>
                  <a:cubicBezTo>
                    <a:pt x="23" y="206"/>
                    <a:pt x="23" y="206"/>
                    <a:pt x="23" y="205"/>
                  </a:cubicBezTo>
                  <a:cubicBezTo>
                    <a:pt x="23" y="205"/>
                    <a:pt x="23" y="205"/>
                    <a:pt x="23" y="204"/>
                  </a:cubicBezTo>
                  <a:cubicBezTo>
                    <a:pt x="22" y="204"/>
                    <a:pt x="22" y="204"/>
                    <a:pt x="22" y="205"/>
                  </a:cubicBezTo>
                  <a:cubicBezTo>
                    <a:pt x="22" y="206"/>
                    <a:pt x="22" y="206"/>
                    <a:pt x="22" y="206"/>
                  </a:cubicBezTo>
                  <a:close/>
                  <a:moveTo>
                    <a:pt x="46" y="204"/>
                  </a:moveTo>
                  <a:cubicBezTo>
                    <a:pt x="46" y="203"/>
                    <a:pt x="46" y="203"/>
                    <a:pt x="46" y="203"/>
                  </a:cubicBezTo>
                  <a:cubicBezTo>
                    <a:pt x="46" y="202"/>
                    <a:pt x="46" y="202"/>
                    <a:pt x="46" y="202"/>
                  </a:cubicBezTo>
                  <a:cubicBezTo>
                    <a:pt x="46" y="202"/>
                    <a:pt x="45" y="202"/>
                    <a:pt x="45" y="203"/>
                  </a:cubicBezTo>
                  <a:cubicBezTo>
                    <a:pt x="45" y="203"/>
                    <a:pt x="46" y="203"/>
                    <a:pt x="46" y="204"/>
                  </a:cubicBezTo>
                  <a:close/>
                  <a:moveTo>
                    <a:pt x="16" y="199"/>
                  </a:moveTo>
                  <a:cubicBezTo>
                    <a:pt x="16" y="199"/>
                    <a:pt x="16" y="199"/>
                    <a:pt x="16" y="199"/>
                  </a:cubicBezTo>
                  <a:cubicBezTo>
                    <a:pt x="16" y="198"/>
                    <a:pt x="15" y="198"/>
                    <a:pt x="15" y="198"/>
                  </a:cubicBezTo>
                  <a:cubicBezTo>
                    <a:pt x="15" y="199"/>
                    <a:pt x="15" y="199"/>
                    <a:pt x="15" y="200"/>
                  </a:cubicBezTo>
                  <a:cubicBezTo>
                    <a:pt x="15" y="200"/>
                    <a:pt x="15" y="200"/>
                    <a:pt x="16" y="200"/>
                  </a:cubicBezTo>
                  <a:cubicBezTo>
                    <a:pt x="16" y="200"/>
                    <a:pt x="16" y="200"/>
                    <a:pt x="16" y="200"/>
                  </a:cubicBezTo>
                  <a:cubicBezTo>
                    <a:pt x="17" y="200"/>
                    <a:pt x="17" y="200"/>
                    <a:pt x="17" y="199"/>
                  </a:cubicBezTo>
                  <a:cubicBezTo>
                    <a:pt x="17" y="199"/>
                    <a:pt x="18" y="199"/>
                    <a:pt x="18" y="198"/>
                  </a:cubicBezTo>
                  <a:cubicBezTo>
                    <a:pt x="18" y="198"/>
                    <a:pt x="18" y="198"/>
                    <a:pt x="18" y="197"/>
                  </a:cubicBezTo>
                  <a:cubicBezTo>
                    <a:pt x="17" y="197"/>
                    <a:pt x="17" y="197"/>
                    <a:pt x="17" y="198"/>
                  </a:cubicBezTo>
                  <a:cubicBezTo>
                    <a:pt x="17" y="198"/>
                    <a:pt x="17" y="199"/>
                    <a:pt x="16" y="199"/>
                  </a:cubicBezTo>
                  <a:close/>
                  <a:moveTo>
                    <a:pt x="67" y="197"/>
                  </a:moveTo>
                  <a:cubicBezTo>
                    <a:pt x="67" y="197"/>
                    <a:pt x="67" y="196"/>
                    <a:pt x="67" y="196"/>
                  </a:cubicBezTo>
                  <a:cubicBezTo>
                    <a:pt x="67" y="196"/>
                    <a:pt x="67" y="196"/>
                    <a:pt x="66" y="196"/>
                  </a:cubicBezTo>
                  <a:cubicBezTo>
                    <a:pt x="66" y="196"/>
                    <a:pt x="66" y="197"/>
                    <a:pt x="66" y="197"/>
                  </a:cubicBezTo>
                  <a:cubicBezTo>
                    <a:pt x="66" y="197"/>
                    <a:pt x="66" y="197"/>
                    <a:pt x="66" y="198"/>
                  </a:cubicBezTo>
                  <a:cubicBezTo>
                    <a:pt x="66" y="198"/>
                    <a:pt x="67" y="198"/>
                    <a:pt x="67" y="198"/>
                  </a:cubicBezTo>
                  <a:cubicBezTo>
                    <a:pt x="67" y="197"/>
                    <a:pt x="67" y="197"/>
                    <a:pt x="67" y="197"/>
                  </a:cubicBezTo>
                  <a:close/>
                  <a:moveTo>
                    <a:pt x="47" y="196"/>
                  </a:moveTo>
                  <a:cubicBezTo>
                    <a:pt x="47" y="195"/>
                    <a:pt x="47" y="195"/>
                    <a:pt x="47" y="194"/>
                  </a:cubicBezTo>
                  <a:cubicBezTo>
                    <a:pt x="46" y="194"/>
                    <a:pt x="46" y="194"/>
                    <a:pt x="46" y="195"/>
                  </a:cubicBezTo>
                  <a:cubicBezTo>
                    <a:pt x="46" y="195"/>
                    <a:pt x="46" y="196"/>
                    <a:pt x="46" y="196"/>
                  </a:cubicBezTo>
                  <a:lnTo>
                    <a:pt x="47" y="196"/>
                  </a:lnTo>
                  <a:close/>
                  <a:moveTo>
                    <a:pt x="36" y="192"/>
                  </a:moveTo>
                  <a:cubicBezTo>
                    <a:pt x="37" y="192"/>
                    <a:pt x="37" y="191"/>
                    <a:pt x="36" y="191"/>
                  </a:cubicBezTo>
                  <a:cubicBezTo>
                    <a:pt x="36" y="190"/>
                    <a:pt x="36" y="190"/>
                    <a:pt x="36" y="191"/>
                  </a:cubicBezTo>
                  <a:cubicBezTo>
                    <a:pt x="35" y="191"/>
                    <a:pt x="35" y="191"/>
                    <a:pt x="35" y="191"/>
                  </a:cubicBezTo>
                  <a:cubicBezTo>
                    <a:pt x="35" y="192"/>
                    <a:pt x="35" y="192"/>
                    <a:pt x="35" y="192"/>
                  </a:cubicBezTo>
                  <a:cubicBezTo>
                    <a:pt x="36" y="193"/>
                    <a:pt x="36" y="193"/>
                    <a:pt x="36" y="192"/>
                  </a:cubicBezTo>
                  <a:close/>
                  <a:moveTo>
                    <a:pt x="34" y="189"/>
                  </a:moveTo>
                  <a:cubicBezTo>
                    <a:pt x="34" y="189"/>
                    <a:pt x="35" y="189"/>
                    <a:pt x="34" y="189"/>
                  </a:cubicBezTo>
                  <a:cubicBezTo>
                    <a:pt x="34" y="188"/>
                    <a:pt x="34" y="188"/>
                    <a:pt x="34" y="188"/>
                  </a:cubicBezTo>
                  <a:cubicBezTo>
                    <a:pt x="34" y="188"/>
                    <a:pt x="34" y="188"/>
                    <a:pt x="34" y="189"/>
                  </a:cubicBezTo>
                  <a:cubicBezTo>
                    <a:pt x="34" y="189"/>
                    <a:pt x="34" y="189"/>
                    <a:pt x="34" y="189"/>
                  </a:cubicBezTo>
                  <a:close/>
                  <a:moveTo>
                    <a:pt x="43" y="185"/>
                  </a:moveTo>
                  <a:cubicBezTo>
                    <a:pt x="43" y="185"/>
                    <a:pt x="43" y="185"/>
                    <a:pt x="43" y="185"/>
                  </a:cubicBezTo>
                  <a:cubicBezTo>
                    <a:pt x="44" y="186"/>
                    <a:pt x="44" y="186"/>
                    <a:pt x="44" y="186"/>
                  </a:cubicBezTo>
                  <a:cubicBezTo>
                    <a:pt x="44" y="185"/>
                    <a:pt x="44" y="185"/>
                    <a:pt x="44" y="185"/>
                  </a:cubicBezTo>
                  <a:cubicBezTo>
                    <a:pt x="44" y="184"/>
                    <a:pt x="44" y="184"/>
                    <a:pt x="43" y="184"/>
                  </a:cubicBezTo>
                  <a:cubicBezTo>
                    <a:pt x="43" y="184"/>
                    <a:pt x="43" y="184"/>
                    <a:pt x="43" y="184"/>
                  </a:cubicBezTo>
                  <a:cubicBezTo>
                    <a:pt x="43" y="185"/>
                    <a:pt x="43" y="185"/>
                    <a:pt x="43" y="185"/>
                  </a:cubicBezTo>
                  <a:close/>
                  <a:moveTo>
                    <a:pt x="14" y="185"/>
                  </a:moveTo>
                  <a:cubicBezTo>
                    <a:pt x="15" y="185"/>
                    <a:pt x="15" y="185"/>
                    <a:pt x="15" y="185"/>
                  </a:cubicBezTo>
                  <a:cubicBezTo>
                    <a:pt x="15" y="184"/>
                    <a:pt x="15" y="184"/>
                    <a:pt x="15" y="184"/>
                  </a:cubicBezTo>
                  <a:cubicBezTo>
                    <a:pt x="14" y="184"/>
                    <a:pt x="14" y="184"/>
                    <a:pt x="14" y="184"/>
                  </a:cubicBezTo>
                  <a:cubicBezTo>
                    <a:pt x="14" y="185"/>
                    <a:pt x="14" y="185"/>
                    <a:pt x="14" y="185"/>
                  </a:cubicBezTo>
                  <a:close/>
                  <a:moveTo>
                    <a:pt x="86" y="183"/>
                  </a:moveTo>
                  <a:cubicBezTo>
                    <a:pt x="86" y="183"/>
                    <a:pt x="86" y="183"/>
                    <a:pt x="85" y="183"/>
                  </a:cubicBezTo>
                  <a:cubicBezTo>
                    <a:pt x="85" y="184"/>
                    <a:pt x="86" y="184"/>
                    <a:pt x="86" y="184"/>
                  </a:cubicBezTo>
                  <a:cubicBezTo>
                    <a:pt x="86" y="184"/>
                    <a:pt x="87" y="184"/>
                    <a:pt x="87" y="183"/>
                  </a:cubicBezTo>
                  <a:cubicBezTo>
                    <a:pt x="87" y="183"/>
                    <a:pt x="86" y="183"/>
                    <a:pt x="86" y="183"/>
                  </a:cubicBezTo>
                  <a:close/>
                  <a:moveTo>
                    <a:pt x="13" y="181"/>
                  </a:moveTo>
                  <a:cubicBezTo>
                    <a:pt x="13" y="181"/>
                    <a:pt x="13" y="180"/>
                    <a:pt x="13" y="180"/>
                  </a:cubicBezTo>
                  <a:cubicBezTo>
                    <a:pt x="13" y="180"/>
                    <a:pt x="12" y="180"/>
                    <a:pt x="12" y="181"/>
                  </a:cubicBezTo>
                  <a:cubicBezTo>
                    <a:pt x="12" y="181"/>
                    <a:pt x="12" y="181"/>
                    <a:pt x="12" y="181"/>
                  </a:cubicBezTo>
                  <a:cubicBezTo>
                    <a:pt x="12" y="181"/>
                    <a:pt x="12" y="181"/>
                    <a:pt x="13" y="181"/>
                  </a:cubicBezTo>
                  <a:close/>
                  <a:moveTo>
                    <a:pt x="61" y="182"/>
                  </a:moveTo>
                  <a:cubicBezTo>
                    <a:pt x="61" y="181"/>
                    <a:pt x="62" y="181"/>
                    <a:pt x="62" y="180"/>
                  </a:cubicBezTo>
                  <a:cubicBezTo>
                    <a:pt x="61" y="180"/>
                    <a:pt x="61" y="180"/>
                    <a:pt x="61" y="180"/>
                  </a:cubicBezTo>
                  <a:cubicBezTo>
                    <a:pt x="60" y="181"/>
                    <a:pt x="60" y="181"/>
                    <a:pt x="61" y="181"/>
                  </a:cubicBezTo>
                  <a:lnTo>
                    <a:pt x="61" y="182"/>
                  </a:lnTo>
                  <a:close/>
                  <a:moveTo>
                    <a:pt x="44" y="175"/>
                  </a:moveTo>
                  <a:cubicBezTo>
                    <a:pt x="45" y="175"/>
                    <a:pt x="45" y="175"/>
                    <a:pt x="45" y="175"/>
                  </a:cubicBezTo>
                  <a:cubicBezTo>
                    <a:pt x="45" y="175"/>
                    <a:pt x="45" y="175"/>
                    <a:pt x="45" y="174"/>
                  </a:cubicBezTo>
                  <a:cubicBezTo>
                    <a:pt x="45" y="174"/>
                    <a:pt x="45" y="174"/>
                    <a:pt x="44" y="174"/>
                  </a:cubicBezTo>
                  <a:cubicBezTo>
                    <a:pt x="44" y="175"/>
                    <a:pt x="44" y="175"/>
                    <a:pt x="44" y="175"/>
                  </a:cubicBezTo>
                  <a:close/>
                  <a:moveTo>
                    <a:pt x="37" y="180"/>
                  </a:moveTo>
                  <a:cubicBezTo>
                    <a:pt x="38" y="180"/>
                    <a:pt x="38" y="180"/>
                    <a:pt x="38" y="179"/>
                  </a:cubicBezTo>
                  <a:cubicBezTo>
                    <a:pt x="39" y="179"/>
                    <a:pt x="39" y="178"/>
                    <a:pt x="39" y="178"/>
                  </a:cubicBezTo>
                  <a:cubicBezTo>
                    <a:pt x="40" y="178"/>
                    <a:pt x="40" y="177"/>
                    <a:pt x="39" y="176"/>
                  </a:cubicBezTo>
                  <a:cubicBezTo>
                    <a:pt x="39" y="176"/>
                    <a:pt x="39" y="176"/>
                    <a:pt x="39" y="175"/>
                  </a:cubicBezTo>
                  <a:cubicBezTo>
                    <a:pt x="38" y="175"/>
                    <a:pt x="38" y="175"/>
                    <a:pt x="38" y="175"/>
                  </a:cubicBezTo>
                  <a:cubicBezTo>
                    <a:pt x="38" y="174"/>
                    <a:pt x="37" y="174"/>
                    <a:pt x="37" y="174"/>
                  </a:cubicBezTo>
                  <a:cubicBezTo>
                    <a:pt x="37" y="173"/>
                    <a:pt x="37" y="173"/>
                    <a:pt x="37" y="174"/>
                  </a:cubicBezTo>
                  <a:cubicBezTo>
                    <a:pt x="36" y="174"/>
                    <a:pt x="36" y="174"/>
                    <a:pt x="35" y="175"/>
                  </a:cubicBezTo>
                  <a:cubicBezTo>
                    <a:pt x="35" y="176"/>
                    <a:pt x="35" y="176"/>
                    <a:pt x="35" y="177"/>
                  </a:cubicBezTo>
                  <a:cubicBezTo>
                    <a:pt x="35" y="178"/>
                    <a:pt x="36" y="179"/>
                    <a:pt x="36" y="179"/>
                  </a:cubicBezTo>
                  <a:cubicBezTo>
                    <a:pt x="36" y="180"/>
                    <a:pt x="37" y="180"/>
                    <a:pt x="37" y="180"/>
                  </a:cubicBezTo>
                  <a:close/>
                  <a:moveTo>
                    <a:pt x="42" y="172"/>
                  </a:moveTo>
                  <a:cubicBezTo>
                    <a:pt x="42" y="172"/>
                    <a:pt x="42" y="171"/>
                    <a:pt x="42" y="171"/>
                  </a:cubicBezTo>
                  <a:cubicBezTo>
                    <a:pt x="42" y="171"/>
                    <a:pt x="41" y="171"/>
                    <a:pt x="41" y="171"/>
                  </a:cubicBezTo>
                  <a:cubicBezTo>
                    <a:pt x="41" y="171"/>
                    <a:pt x="41" y="171"/>
                    <a:pt x="41" y="172"/>
                  </a:cubicBezTo>
                  <a:cubicBezTo>
                    <a:pt x="41" y="172"/>
                    <a:pt x="41" y="172"/>
                    <a:pt x="41" y="172"/>
                  </a:cubicBezTo>
                  <a:cubicBezTo>
                    <a:pt x="41" y="173"/>
                    <a:pt x="42" y="173"/>
                    <a:pt x="42" y="173"/>
                  </a:cubicBezTo>
                  <a:cubicBezTo>
                    <a:pt x="42" y="173"/>
                    <a:pt x="42" y="172"/>
                    <a:pt x="42" y="172"/>
                  </a:cubicBezTo>
                  <a:close/>
                  <a:moveTo>
                    <a:pt x="38" y="170"/>
                  </a:moveTo>
                  <a:cubicBezTo>
                    <a:pt x="38" y="170"/>
                    <a:pt x="38" y="169"/>
                    <a:pt x="39" y="169"/>
                  </a:cubicBezTo>
                  <a:cubicBezTo>
                    <a:pt x="39" y="169"/>
                    <a:pt x="39" y="168"/>
                    <a:pt x="39" y="168"/>
                  </a:cubicBezTo>
                  <a:cubicBezTo>
                    <a:pt x="38" y="168"/>
                    <a:pt x="38" y="168"/>
                    <a:pt x="37" y="169"/>
                  </a:cubicBezTo>
                  <a:cubicBezTo>
                    <a:pt x="37" y="169"/>
                    <a:pt x="37" y="170"/>
                    <a:pt x="38" y="170"/>
                  </a:cubicBezTo>
                  <a:close/>
                  <a:moveTo>
                    <a:pt x="25" y="169"/>
                  </a:moveTo>
                  <a:cubicBezTo>
                    <a:pt x="26" y="169"/>
                    <a:pt x="26" y="169"/>
                    <a:pt x="26" y="169"/>
                  </a:cubicBezTo>
                  <a:cubicBezTo>
                    <a:pt x="26" y="168"/>
                    <a:pt x="25" y="168"/>
                    <a:pt x="25" y="168"/>
                  </a:cubicBezTo>
                  <a:cubicBezTo>
                    <a:pt x="25" y="168"/>
                    <a:pt x="25" y="168"/>
                    <a:pt x="25" y="169"/>
                  </a:cubicBezTo>
                  <a:cubicBezTo>
                    <a:pt x="25" y="169"/>
                    <a:pt x="25" y="169"/>
                    <a:pt x="25" y="169"/>
                  </a:cubicBezTo>
                  <a:close/>
                  <a:moveTo>
                    <a:pt x="49" y="166"/>
                  </a:moveTo>
                  <a:cubicBezTo>
                    <a:pt x="49" y="166"/>
                    <a:pt x="49" y="166"/>
                    <a:pt x="49" y="166"/>
                  </a:cubicBezTo>
                  <a:cubicBezTo>
                    <a:pt x="49" y="166"/>
                    <a:pt x="49" y="166"/>
                    <a:pt x="49" y="165"/>
                  </a:cubicBezTo>
                  <a:cubicBezTo>
                    <a:pt x="48" y="166"/>
                    <a:pt x="48" y="166"/>
                    <a:pt x="48" y="166"/>
                  </a:cubicBezTo>
                  <a:cubicBezTo>
                    <a:pt x="49" y="166"/>
                    <a:pt x="49" y="167"/>
                    <a:pt x="49" y="166"/>
                  </a:cubicBezTo>
                  <a:close/>
                  <a:moveTo>
                    <a:pt x="24" y="164"/>
                  </a:moveTo>
                  <a:cubicBezTo>
                    <a:pt x="24" y="164"/>
                    <a:pt x="24" y="164"/>
                    <a:pt x="25" y="164"/>
                  </a:cubicBezTo>
                  <a:cubicBezTo>
                    <a:pt x="25" y="164"/>
                    <a:pt x="25" y="163"/>
                    <a:pt x="25" y="163"/>
                  </a:cubicBezTo>
                  <a:cubicBezTo>
                    <a:pt x="25" y="163"/>
                    <a:pt x="25" y="162"/>
                    <a:pt x="25" y="162"/>
                  </a:cubicBezTo>
                  <a:cubicBezTo>
                    <a:pt x="24" y="161"/>
                    <a:pt x="24" y="162"/>
                    <a:pt x="23" y="162"/>
                  </a:cubicBezTo>
                  <a:cubicBezTo>
                    <a:pt x="23" y="163"/>
                    <a:pt x="23" y="163"/>
                    <a:pt x="24" y="164"/>
                  </a:cubicBezTo>
                  <a:close/>
                  <a:moveTo>
                    <a:pt x="24" y="161"/>
                  </a:moveTo>
                  <a:cubicBezTo>
                    <a:pt x="24" y="160"/>
                    <a:pt x="24" y="160"/>
                    <a:pt x="24" y="160"/>
                  </a:cubicBezTo>
                  <a:cubicBezTo>
                    <a:pt x="23" y="160"/>
                    <a:pt x="23" y="160"/>
                    <a:pt x="23" y="160"/>
                  </a:cubicBezTo>
                  <a:cubicBezTo>
                    <a:pt x="23" y="160"/>
                    <a:pt x="23" y="161"/>
                    <a:pt x="23" y="161"/>
                  </a:cubicBezTo>
                  <a:lnTo>
                    <a:pt x="24" y="161"/>
                  </a:lnTo>
                  <a:close/>
                  <a:moveTo>
                    <a:pt x="17" y="153"/>
                  </a:moveTo>
                  <a:cubicBezTo>
                    <a:pt x="18" y="152"/>
                    <a:pt x="18" y="152"/>
                    <a:pt x="18" y="152"/>
                  </a:cubicBezTo>
                  <a:cubicBezTo>
                    <a:pt x="18" y="152"/>
                    <a:pt x="18" y="152"/>
                    <a:pt x="18" y="152"/>
                  </a:cubicBezTo>
                  <a:lnTo>
                    <a:pt x="17" y="152"/>
                  </a:lnTo>
                  <a:cubicBezTo>
                    <a:pt x="17" y="152"/>
                    <a:pt x="17" y="152"/>
                    <a:pt x="17" y="152"/>
                  </a:cubicBezTo>
                  <a:cubicBezTo>
                    <a:pt x="17" y="152"/>
                    <a:pt x="17" y="153"/>
                    <a:pt x="17" y="153"/>
                  </a:cubicBezTo>
                  <a:close/>
                  <a:moveTo>
                    <a:pt x="54" y="141"/>
                  </a:moveTo>
                  <a:cubicBezTo>
                    <a:pt x="54" y="140"/>
                    <a:pt x="54" y="140"/>
                    <a:pt x="54" y="139"/>
                  </a:cubicBezTo>
                  <a:cubicBezTo>
                    <a:pt x="53" y="139"/>
                    <a:pt x="53" y="139"/>
                    <a:pt x="53" y="140"/>
                  </a:cubicBezTo>
                  <a:cubicBezTo>
                    <a:pt x="53" y="141"/>
                    <a:pt x="53" y="141"/>
                    <a:pt x="54" y="141"/>
                  </a:cubicBezTo>
                  <a:close/>
                  <a:moveTo>
                    <a:pt x="6" y="129"/>
                  </a:moveTo>
                  <a:cubicBezTo>
                    <a:pt x="6" y="129"/>
                    <a:pt x="6" y="129"/>
                    <a:pt x="6" y="129"/>
                  </a:cubicBezTo>
                  <a:cubicBezTo>
                    <a:pt x="6" y="129"/>
                    <a:pt x="6" y="129"/>
                    <a:pt x="6" y="129"/>
                  </a:cubicBezTo>
                  <a:close/>
                  <a:moveTo>
                    <a:pt x="11" y="126"/>
                  </a:moveTo>
                  <a:cubicBezTo>
                    <a:pt x="11" y="126"/>
                    <a:pt x="11" y="126"/>
                    <a:pt x="11" y="125"/>
                  </a:cubicBezTo>
                  <a:cubicBezTo>
                    <a:pt x="11" y="125"/>
                    <a:pt x="11" y="126"/>
                    <a:pt x="11" y="126"/>
                  </a:cubicBezTo>
                  <a:cubicBezTo>
                    <a:pt x="11" y="126"/>
                    <a:pt x="11" y="126"/>
                    <a:pt x="11" y="126"/>
                  </a:cubicBezTo>
                  <a:close/>
                  <a:moveTo>
                    <a:pt x="11" y="121"/>
                  </a:moveTo>
                  <a:cubicBezTo>
                    <a:pt x="11" y="122"/>
                    <a:pt x="11" y="123"/>
                    <a:pt x="11" y="123"/>
                  </a:cubicBezTo>
                  <a:cubicBezTo>
                    <a:pt x="11" y="124"/>
                    <a:pt x="11" y="125"/>
                    <a:pt x="11" y="125"/>
                  </a:cubicBezTo>
                  <a:cubicBezTo>
                    <a:pt x="11" y="125"/>
                    <a:pt x="12" y="125"/>
                    <a:pt x="12" y="124"/>
                  </a:cubicBezTo>
                  <a:cubicBezTo>
                    <a:pt x="12" y="124"/>
                    <a:pt x="12" y="123"/>
                    <a:pt x="12" y="123"/>
                  </a:cubicBezTo>
                  <a:cubicBezTo>
                    <a:pt x="13" y="123"/>
                    <a:pt x="13" y="122"/>
                    <a:pt x="12" y="122"/>
                  </a:cubicBezTo>
                  <a:cubicBezTo>
                    <a:pt x="12" y="122"/>
                    <a:pt x="12" y="121"/>
                    <a:pt x="11" y="121"/>
                  </a:cubicBezTo>
                  <a:close/>
                  <a:moveTo>
                    <a:pt x="2" y="99"/>
                  </a:moveTo>
                  <a:lnTo>
                    <a:pt x="2" y="99"/>
                  </a:lnTo>
                  <a:lnTo>
                    <a:pt x="1" y="99"/>
                  </a:lnTo>
                  <a:cubicBezTo>
                    <a:pt x="1" y="99"/>
                    <a:pt x="1" y="99"/>
                    <a:pt x="1" y="99"/>
                  </a:cubicBezTo>
                  <a:cubicBezTo>
                    <a:pt x="1" y="99"/>
                    <a:pt x="1" y="100"/>
                    <a:pt x="2" y="100"/>
                  </a:cubicBezTo>
                  <a:lnTo>
                    <a:pt x="2" y="99"/>
                  </a:lnTo>
                  <a:close/>
                  <a:moveTo>
                    <a:pt x="38" y="67"/>
                  </a:moveTo>
                  <a:cubicBezTo>
                    <a:pt x="38" y="68"/>
                    <a:pt x="38" y="68"/>
                    <a:pt x="39" y="68"/>
                  </a:cubicBezTo>
                  <a:cubicBezTo>
                    <a:pt x="40" y="67"/>
                    <a:pt x="40" y="67"/>
                    <a:pt x="40" y="67"/>
                  </a:cubicBezTo>
                  <a:cubicBezTo>
                    <a:pt x="39" y="67"/>
                    <a:pt x="39" y="66"/>
                    <a:pt x="39" y="66"/>
                  </a:cubicBezTo>
                  <a:cubicBezTo>
                    <a:pt x="39" y="66"/>
                    <a:pt x="38" y="66"/>
                    <a:pt x="38" y="66"/>
                  </a:cubicBezTo>
                  <a:cubicBezTo>
                    <a:pt x="38" y="66"/>
                    <a:pt x="38" y="66"/>
                    <a:pt x="38" y="67"/>
                  </a:cubicBezTo>
                  <a:close/>
                  <a:moveTo>
                    <a:pt x="37" y="69"/>
                  </a:moveTo>
                  <a:cubicBezTo>
                    <a:pt x="37" y="69"/>
                    <a:pt x="37" y="68"/>
                    <a:pt x="37" y="67"/>
                  </a:cubicBezTo>
                  <a:cubicBezTo>
                    <a:pt x="38" y="66"/>
                    <a:pt x="37" y="66"/>
                    <a:pt x="37" y="66"/>
                  </a:cubicBezTo>
                  <a:cubicBezTo>
                    <a:pt x="36" y="66"/>
                    <a:pt x="36" y="67"/>
                    <a:pt x="36" y="68"/>
                  </a:cubicBezTo>
                  <a:cubicBezTo>
                    <a:pt x="36" y="68"/>
                    <a:pt x="36" y="69"/>
                    <a:pt x="37" y="69"/>
                  </a:cubicBezTo>
                  <a:close/>
                  <a:moveTo>
                    <a:pt x="44" y="41"/>
                  </a:moveTo>
                  <a:cubicBezTo>
                    <a:pt x="45" y="41"/>
                    <a:pt x="45" y="41"/>
                    <a:pt x="45" y="41"/>
                  </a:cubicBezTo>
                  <a:cubicBezTo>
                    <a:pt x="45" y="41"/>
                    <a:pt x="44" y="41"/>
                    <a:pt x="44" y="41"/>
                  </a:cubicBezTo>
                  <a:close/>
                  <a:moveTo>
                    <a:pt x="44" y="38"/>
                  </a:moveTo>
                  <a:cubicBezTo>
                    <a:pt x="44" y="38"/>
                    <a:pt x="44" y="38"/>
                    <a:pt x="44" y="37"/>
                  </a:cubicBezTo>
                  <a:cubicBezTo>
                    <a:pt x="44" y="37"/>
                    <a:pt x="44" y="37"/>
                    <a:pt x="44" y="37"/>
                  </a:cubicBezTo>
                  <a:cubicBezTo>
                    <a:pt x="43" y="38"/>
                    <a:pt x="44" y="38"/>
                    <a:pt x="44" y="38"/>
                  </a:cubicBezTo>
                  <a:close/>
                  <a:moveTo>
                    <a:pt x="35" y="34"/>
                  </a:moveTo>
                  <a:cubicBezTo>
                    <a:pt x="35" y="34"/>
                    <a:pt x="35" y="34"/>
                    <a:pt x="35" y="34"/>
                  </a:cubicBezTo>
                  <a:cubicBezTo>
                    <a:pt x="35" y="34"/>
                    <a:pt x="35" y="34"/>
                    <a:pt x="35" y="34"/>
                  </a:cubicBezTo>
                  <a:close/>
                  <a:moveTo>
                    <a:pt x="43" y="33"/>
                  </a:moveTo>
                  <a:cubicBezTo>
                    <a:pt x="43" y="33"/>
                    <a:pt x="43" y="34"/>
                    <a:pt x="43" y="34"/>
                  </a:cubicBezTo>
                  <a:lnTo>
                    <a:pt x="42" y="35"/>
                  </a:lnTo>
                  <a:cubicBezTo>
                    <a:pt x="42" y="35"/>
                    <a:pt x="41" y="35"/>
                    <a:pt x="41" y="36"/>
                  </a:cubicBezTo>
                  <a:cubicBezTo>
                    <a:pt x="41" y="36"/>
                    <a:pt x="41" y="37"/>
                    <a:pt x="41" y="37"/>
                  </a:cubicBezTo>
                  <a:cubicBezTo>
                    <a:pt x="41" y="38"/>
                    <a:pt x="42" y="38"/>
                    <a:pt x="42" y="37"/>
                  </a:cubicBezTo>
                  <a:cubicBezTo>
                    <a:pt x="42" y="37"/>
                    <a:pt x="42" y="37"/>
                    <a:pt x="42" y="36"/>
                  </a:cubicBezTo>
                  <a:cubicBezTo>
                    <a:pt x="42" y="36"/>
                    <a:pt x="43" y="35"/>
                    <a:pt x="43" y="35"/>
                  </a:cubicBezTo>
                  <a:cubicBezTo>
                    <a:pt x="43" y="35"/>
                    <a:pt x="43" y="35"/>
                    <a:pt x="43" y="36"/>
                  </a:cubicBezTo>
                  <a:cubicBezTo>
                    <a:pt x="43" y="36"/>
                    <a:pt x="44" y="36"/>
                    <a:pt x="44" y="36"/>
                  </a:cubicBezTo>
                  <a:cubicBezTo>
                    <a:pt x="44" y="35"/>
                    <a:pt x="44" y="35"/>
                    <a:pt x="44" y="34"/>
                  </a:cubicBezTo>
                  <a:cubicBezTo>
                    <a:pt x="44" y="34"/>
                    <a:pt x="44" y="33"/>
                    <a:pt x="43" y="33"/>
                  </a:cubicBezTo>
                  <a:lnTo>
                    <a:pt x="43" y="33"/>
                  </a:lnTo>
                  <a:close/>
                  <a:moveTo>
                    <a:pt x="42" y="32"/>
                  </a:moveTo>
                  <a:cubicBezTo>
                    <a:pt x="42" y="31"/>
                    <a:pt x="42" y="31"/>
                    <a:pt x="42" y="31"/>
                  </a:cubicBezTo>
                  <a:cubicBezTo>
                    <a:pt x="41" y="31"/>
                    <a:pt x="41" y="31"/>
                    <a:pt x="41" y="32"/>
                  </a:cubicBezTo>
                  <a:cubicBezTo>
                    <a:pt x="41" y="32"/>
                    <a:pt x="41" y="32"/>
                    <a:pt x="40" y="32"/>
                  </a:cubicBezTo>
                  <a:cubicBezTo>
                    <a:pt x="40" y="32"/>
                    <a:pt x="40" y="33"/>
                    <a:pt x="40" y="33"/>
                  </a:cubicBezTo>
                  <a:cubicBezTo>
                    <a:pt x="40" y="34"/>
                    <a:pt x="40" y="34"/>
                    <a:pt x="40" y="34"/>
                  </a:cubicBezTo>
                  <a:cubicBezTo>
                    <a:pt x="41" y="34"/>
                    <a:pt x="41" y="34"/>
                    <a:pt x="41" y="34"/>
                  </a:cubicBezTo>
                  <a:cubicBezTo>
                    <a:pt x="41" y="34"/>
                    <a:pt x="41" y="34"/>
                    <a:pt x="41" y="34"/>
                  </a:cubicBezTo>
                  <a:cubicBezTo>
                    <a:pt x="41" y="33"/>
                    <a:pt x="41" y="33"/>
                    <a:pt x="42" y="33"/>
                  </a:cubicBezTo>
                  <a:cubicBezTo>
                    <a:pt x="42" y="32"/>
                    <a:pt x="42" y="32"/>
                    <a:pt x="42" y="32"/>
                  </a:cubicBezTo>
                  <a:close/>
                  <a:moveTo>
                    <a:pt x="15" y="31"/>
                  </a:moveTo>
                  <a:cubicBezTo>
                    <a:pt x="15" y="32"/>
                    <a:pt x="16" y="32"/>
                    <a:pt x="16" y="32"/>
                  </a:cubicBezTo>
                  <a:cubicBezTo>
                    <a:pt x="17" y="32"/>
                    <a:pt x="17" y="31"/>
                    <a:pt x="17" y="31"/>
                  </a:cubicBezTo>
                  <a:cubicBezTo>
                    <a:pt x="16" y="30"/>
                    <a:pt x="16" y="30"/>
                    <a:pt x="15" y="31"/>
                  </a:cubicBezTo>
                  <a:close/>
                  <a:moveTo>
                    <a:pt x="45" y="30"/>
                  </a:moveTo>
                  <a:lnTo>
                    <a:pt x="45" y="31"/>
                  </a:lnTo>
                  <a:cubicBezTo>
                    <a:pt x="45" y="32"/>
                    <a:pt x="45" y="32"/>
                    <a:pt x="45" y="33"/>
                  </a:cubicBezTo>
                  <a:cubicBezTo>
                    <a:pt x="45" y="33"/>
                    <a:pt x="46" y="34"/>
                    <a:pt x="46" y="33"/>
                  </a:cubicBezTo>
                  <a:cubicBezTo>
                    <a:pt x="46" y="33"/>
                    <a:pt x="46" y="32"/>
                    <a:pt x="46" y="31"/>
                  </a:cubicBezTo>
                  <a:cubicBezTo>
                    <a:pt x="46" y="31"/>
                    <a:pt x="46" y="30"/>
                    <a:pt x="46" y="30"/>
                  </a:cubicBezTo>
                  <a:cubicBezTo>
                    <a:pt x="46" y="29"/>
                    <a:pt x="45" y="29"/>
                    <a:pt x="45" y="30"/>
                  </a:cubicBezTo>
                  <a:close/>
                  <a:moveTo>
                    <a:pt x="41" y="30"/>
                  </a:moveTo>
                  <a:cubicBezTo>
                    <a:pt x="41" y="30"/>
                    <a:pt x="41" y="30"/>
                    <a:pt x="41" y="30"/>
                  </a:cubicBezTo>
                  <a:cubicBezTo>
                    <a:pt x="42" y="30"/>
                    <a:pt x="42" y="30"/>
                    <a:pt x="42" y="30"/>
                  </a:cubicBezTo>
                  <a:cubicBezTo>
                    <a:pt x="42" y="29"/>
                    <a:pt x="41" y="29"/>
                    <a:pt x="41" y="29"/>
                  </a:cubicBezTo>
                  <a:cubicBezTo>
                    <a:pt x="40" y="29"/>
                    <a:pt x="40" y="29"/>
                    <a:pt x="41" y="30"/>
                  </a:cubicBezTo>
                  <a:close/>
                  <a:moveTo>
                    <a:pt x="38" y="28"/>
                  </a:moveTo>
                  <a:cubicBezTo>
                    <a:pt x="38" y="29"/>
                    <a:pt x="38" y="29"/>
                    <a:pt x="38" y="29"/>
                  </a:cubicBezTo>
                  <a:cubicBezTo>
                    <a:pt x="38" y="29"/>
                    <a:pt x="39" y="29"/>
                    <a:pt x="39" y="29"/>
                  </a:cubicBezTo>
                  <a:cubicBezTo>
                    <a:pt x="39" y="28"/>
                    <a:pt x="39" y="28"/>
                    <a:pt x="38" y="28"/>
                  </a:cubicBezTo>
                  <a:close/>
                  <a:moveTo>
                    <a:pt x="31" y="30"/>
                  </a:moveTo>
                  <a:cubicBezTo>
                    <a:pt x="31" y="30"/>
                    <a:pt x="31" y="31"/>
                    <a:pt x="31" y="31"/>
                  </a:cubicBezTo>
                  <a:cubicBezTo>
                    <a:pt x="31" y="31"/>
                    <a:pt x="31" y="32"/>
                    <a:pt x="32" y="32"/>
                  </a:cubicBezTo>
                  <a:cubicBezTo>
                    <a:pt x="32" y="32"/>
                    <a:pt x="33" y="31"/>
                    <a:pt x="33" y="30"/>
                  </a:cubicBezTo>
                  <a:cubicBezTo>
                    <a:pt x="33" y="30"/>
                    <a:pt x="33" y="30"/>
                    <a:pt x="33" y="30"/>
                  </a:cubicBezTo>
                  <a:cubicBezTo>
                    <a:pt x="33" y="30"/>
                    <a:pt x="34" y="30"/>
                    <a:pt x="34" y="29"/>
                  </a:cubicBezTo>
                  <a:cubicBezTo>
                    <a:pt x="34" y="29"/>
                    <a:pt x="33" y="28"/>
                    <a:pt x="33" y="28"/>
                  </a:cubicBezTo>
                  <a:cubicBezTo>
                    <a:pt x="33" y="28"/>
                    <a:pt x="33" y="28"/>
                    <a:pt x="32" y="29"/>
                  </a:cubicBezTo>
                  <a:cubicBezTo>
                    <a:pt x="32" y="29"/>
                    <a:pt x="32" y="29"/>
                    <a:pt x="31" y="29"/>
                  </a:cubicBezTo>
                  <a:cubicBezTo>
                    <a:pt x="31" y="29"/>
                    <a:pt x="31" y="30"/>
                    <a:pt x="31" y="30"/>
                  </a:cubicBezTo>
                  <a:close/>
                  <a:moveTo>
                    <a:pt x="8" y="29"/>
                  </a:moveTo>
                  <a:cubicBezTo>
                    <a:pt x="8" y="29"/>
                    <a:pt x="8" y="29"/>
                    <a:pt x="8" y="29"/>
                  </a:cubicBezTo>
                  <a:cubicBezTo>
                    <a:pt x="8" y="29"/>
                    <a:pt x="8" y="29"/>
                    <a:pt x="8" y="29"/>
                  </a:cubicBezTo>
                  <a:cubicBezTo>
                    <a:pt x="8" y="28"/>
                    <a:pt x="8" y="28"/>
                    <a:pt x="7" y="28"/>
                  </a:cubicBezTo>
                  <a:cubicBezTo>
                    <a:pt x="7" y="28"/>
                    <a:pt x="7" y="28"/>
                    <a:pt x="7" y="28"/>
                  </a:cubicBezTo>
                  <a:cubicBezTo>
                    <a:pt x="7" y="29"/>
                    <a:pt x="7" y="29"/>
                    <a:pt x="7" y="29"/>
                  </a:cubicBezTo>
                  <a:cubicBezTo>
                    <a:pt x="7" y="29"/>
                    <a:pt x="7" y="29"/>
                    <a:pt x="8" y="29"/>
                  </a:cubicBezTo>
                  <a:close/>
                  <a:moveTo>
                    <a:pt x="38" y="27"/>
                  </a:moveTo>
                  <a:cubicBezTo>
                    <a:pt x="38" y="27"/>
                    <a:pt x="38" y="27"/>
                    <a:pt x="38" y="27"/>
                  </a:cubicBezTo>
                  <a:lnTo>
                    <a:pt x="37" y="27"/>
                  </a:lnTo>
                  <a:cubicBezTo>
                    <a:pt x="37" y="27"/>
                    <a:pt x="37" y="27"/>
                    <a:pt x="38" y="27"/>
                  </a:cubicBezTo>
                  <a:close/>
                  <a:moveTo>
                    <a:pt x="52" y="27"/>
                  </a:moveTo>
                  <a:cubicBezTo>
                    <a:pt x="53" y="27"/>
                    <a:pt x="53" y="27"/>
                    <a:pt x="53" y="27"/>
                  </a:cubicBezTo>
                  <a:cubicBezTo>
                    <a:pt x="54" y="27"/>
                    <a:pt x="54" y="27"/>
                    <a:pt x="53" y="27"/>
                  </a:cubicBezTo>
                  <a:cubicBezTo>
                    <a:pt x="53" y="26"/>
                    <a:pt x="53" y="26"/>
                    <a:pt x="53" y="26"/>
                  </a:cubicBezTo>
                  <a:cubicBezTo>
                    <a:pt x="53" y="26"/>
                    <a:pt x="53" y="27"/>
                    <a:pt x="52" y="27"/>
                  </a:cubicBezTo>
                  <a:close/>
                  <a:moveTo>
                    <a:pt x="40" y="27"/>
                  </a:moveTo>
                  <a:cubicBezTo>
                    <a:pt x="41" y="27"/>
                    <a:pt x="41" y="28"/>
                    <a:pt x="42" y="27"/>
                  </a:cubicBezTo>
                  <a:cubicBezTo>
                    <a:pt x="42" y="27"/>
                    <a:pt x="42" y="27"/>
                    <a:pt x="41" y="26"/>
                  </a:cubicBezTo>
                  <a:cubicBezTo>
                    <a:pt x="41" y="26"/>
                    <a:pt x="40" y="26"/>
                    <a:pt x="40" y="27"/>
                  </a:cubicBezTo>
                  <a:close/>
                  <a:moveTo>
                    <a:pt x="25" y="26"/>
                  </a:moveTo>
                  <a:cubicBezTo>
                    <a:pt x="25" y="26"/>
                    <a:pt x="24" y="26"/>
                    <a:pt x="24" y="27"/>
                  </a:cubicBezTo>
                  <a:cubicBezTo>
                    <a:pt x="24" y="27"/>
                    <a:pt x="24" y="28"/>
                    <a:pt x="24" y="28"/>
                  </a:cubicBezTo>
                  <a:cubicBezTo>
                    <a:pt x="25" y="28"/>
                    <a:pt x="25" y="28"/>
                    <a:pt x="25" y="27"/>
                  </a:cubicBezTo>
                  <a:cubicBezTo>
                    <a:pt x="25" y="27"/>
                    <a:pt x="26" y="27"/>
                    <a:pt x="25" y="26"/>
                  </a:cubicBezTo>
                  <a:close/>
                  <a:moveTo>
                    <a:pt x="44" y="26"/>
                  </a:moveTo>
                  <a:cubicBezTo>
                    <a:pt x="44" y="26"/>
                    <a:pt x="43" y="26"/>
                    <a:pt x="43" y="27"/>
                  </a:cubicBezTo>
                  <a:cubicBezTo>
                    <a:pt x="43" y="27"/>
                    <a:pt x="43" y="27"/>
                    <a:pt x="43" y="27"/>
                  </a:cubicBezTo>
                  <a:cubicBezTo>
                    <a:pt x="43" y="27"/>
                    <a:pt x="44" y="27"/>
                    <a:pt x="44" y="27"/>
                  </a:cubicBezTo>
                  <a:cubicBezTo>
                    <a:pt x="43" y="28"/>
                    <a:pt x="43" y="28"/>
                    <a:pt x="43" y="28"/>
                  </a:cubicBezTo>
                  <a:cubicBezTo>
                    <a:pt x="43" y="28"/>
                    <a:pt x="43" y="28"/>
                    <a:pt x="43" y="28"/>
                  </a:cubicBezTo>
                  <a:cubicBezTo>
                    <a:pt x="43" y="29"/>
                    <a:pt x="43" y="29"/>
                    <a:pt x="43" y="29"/>
                  </a:cubicBezTo>
                  <a:cubicBezTo>
                    <a:pt x="44" y="29"/>
                    <a:pt x="44" y="29"/>
                    <a:pt x="44" y="29"/>
                  </a:cubicBezTo>
                  <a:cubicBezTo>
                    <a:pt x="43" y="30"/>
                    <a:pt x="43" y="30"/>
                    <a:pt x="43" y="31"/>
                  </a:cubicBezTo>
                  <a:cubicBezTo>
                    <a:pt x="43" y="31"/>
                    <a:pt x="43" y="32"/>
                    <a:pt x="44" y="32"/>
                  </a:cubicBezTo>
                  <a:cubicBezTo>
                    <a:pt x="44" y="31"/>
                    <a:pt x="44" y="31"/>
                    <a:pt x="44" y="30"/>
                  </a:cubicBezTo>
                  <a:cubicBezTo>
                    <a:pt x="44" y="29"/>
                    <a:pt x="44" y="28"/>
                    <a:pt x="45" y="27"/>
                  </a:cubicBezTo>
                  <a:cubicBezTo>
                    <a:pt x="45" y="27"/>
                    <a:pt x="45" y="28"/>
                    <a:pt x="45" y="28"/>
                  </a:cubicBezTo>
                  <a:cubicBezTo>
                    <a:pt x="46" y="28"/>
                    <a:pt x="46" y="28"/>
                    <a:pt x="46" y="29"/>
                  </a:cubicBezTo>
                  <a:cubicBezTo>
                    <a:pt x="46" y="29"/>
                    <a:pt x="47" y="29"/>
                    <a:pt x="47" y="29"/>
                  </a:cubicBezTo>
                  <a:cubicBezTo>
                    <a:pt x="47" y="30"/>
                    <a:pt x="48" y="30"/>
                    <a:pt x="48" y="29"/>
                  </a:cubicBezTo>
                  <a:cubicBezTo>
                    <a:pt x="48" y="28"/>
                    <a:pt x="47" y="28"/>
                    <a:pt x="46" y="27"/>
                  </a:cubicBezTo>
                  <a:cubicBezTo>
                    <a:pt x="46" y="27"/>
                    <a:pt x="45" y="26"/>
                    <a:pt x="44" y="26"/>
                  </a:cubicBezTo>
                  <a:close/>
                  <a:moveTo>
                    <a:pt x="46" y="25"/>
                  </a:moveTo>
                  <a:cubicBezTo>
                    <a:pt x="46" y="25"/>
                    <a:pt x="46" y="25"/>
                    <a:pt x="47" y="25"/>
                  </a:cubicBezTo>
                  <a:cubicBezTo>
                    <a:pt x="47" y="25"/>
                    <a:pt x="46" y="25"/>
                    <a:pt x="46" y="25"/>
                  </a:cubicBezTo>
                  <a:cubicBezTo>
                    <a:pt x="46" y="25"/>
                    <a:pt x="46" y="25"/>
                    <a:pt x="46" y="25"/>
                  </a:cubicBezTo>
                  <a:cubicBezTo>
                    <a:pt x="46" y="25"/>
                    <a:pt x="46" y="25"/>
                    <a:pt x="46" y="25"/>
                  </a:cubicBezTo>
                  <a:close/>
                  <a:moveTo>
                    <a:pt x="36" y="25"/>
                  </a:moveTo>
                  <a:lnTo>
                    <a:pt x="35" y="25"/>
                  </a:lnTo>
                  <a:cubicBezTo>
                    <a:pt x="35" y="25"/>
                    <a:pt x="35" y="25"/>
                    <a:pt x="34" y="26"/>
                  </a:cubicBezTo>
                  <a:cubicBezTo>
                    <a:pt x="35" y="26"/>
                    <a:pt x="35" y="26"/>
                    <a:pt x="35" y="26"/>
                  </a:cubicBezTo>
                  <a:cubicBezTo>
                    <a:pt x="35" y="26"/>
                    <a:pt x="36" y="26"/>
                    <a:pt x="36" y="26"/>
                  </a:cubicBezTo>
                  <a:cubicBezTo>
                    <a:pt x="36" y="26"/>
                    <a:pt x="36" y="25"/>
                    <a:pt x="37" y="25"/>
                  </a:cubicBezTo>
                  <a:lnTo>
                    <a:pt x="37" y="25"/>
                  </a:lnTo>
                  <a:cubicBezTo>
                    <a:pt x="37" y="24"/>
                    <a:pt x="36" y="24"/>
                    <a:pt x="36" y="25"/>
                  </a:cubicBezTo>
                  <a:cubicBezTo>
                    <a:pt x="36" y="25"/>
                    <a:pt x="36" y="25"/>
                    <a:pt x="36" y="25"/>
                  </a:cubicBezTo>
                  <a:close/>
                  <a:moveTo>
                    <a:pt x="48" y="25"/>
                  </a:moveTo>
                  <a:cubicBezTo>
                    <a:pt x="48" y="25"/>
                    <a:pt x="48" y="25"/>
                    <a:pt x="49" y="25"/>
                  </a:cubicBezTo>
                  <a:cubicBezTo>
                    <a:pt x="49" y="25"/>
                    <a:pt x="49" y="25"/>
                    <a:pt x="50" y="25"/>
                  </a:cubicBezTo>
                  <a:cubicBezTo>
                    <a:pt x="50" y="24"/>
                    <a:pt x="50" y="23"/>
                    <a:pt x="49" y="23"/>
                  </a:cubicBezTo>
                  <a:cubicBezTo>
                    <a:pt x="49" y="24"/>
                    <a:pt x="49" y="24"/>
                    <a:pt x="48" y="24"/>
                  </a:cubicBezTo>
                  <a:cubicBezTo>
                    <a:pt x="48" y="24"/>
                    <a:pt x="48" y="25"/>
                    <a:pt x="48" y="25"/>
                  </a:cubicBezTo>
                  <a:close/>
                  <a:moveTo>
                    <a:pt x="28" y="25"/>
                  </a:moveTo>
                  <a:cubicBezTo>
                    <a:pt x="28" y="24"/>
                    <a:pt x="28" y="24"/>
                    <a:pt x="27" y="24"/>
                  </a:cubicBezTo>
                  <a:cubicBezTo>
                    <a:pt x="26" y="23"/>
                    <a:pt x="26" y="23"/>
                    <a:pt x="25" y="24"/>
                  </a:cubicBezTo>
                  <a:cubicBezTo>
                    <a:pt x="25" y="24"/>
                    <a:pt x="26" y="25"/>
                    <a:pt x="26" y="25"/>
                  </a:cubicBezTo>
                  <a:cubicBezTo>
                    <a:pt x="26" y="25"/>
                    <a:pt x="27" y="26"/>
                    <a:pt x="27" y="25"/>
                  </a:cubicBezTo>
                  <a:cubicBezTo>
                    <a:pt x="28" y="26"/>
                    <a:pt x="28" y="26"/>
                    <a:pt x="28" y="27"/>
                  </a:cubicBezTo>
                  <a:cubicBezTo>
                    <a:pt x="29" y="27"/>
                    <a:pt x="29" y="27"/>
                    <a:pt x="29" y="28"/>
                  </a:cubicBezTo>
                  <a:cubicBezTo>
                    <a:pt x="30" y="28"/>
                    <a:pt x="30" y="28"/>
                    <a:pt x="30" y="28"/>
                  </a:cubicBezTo>
                  <a:cubicBezTo>
                    <a:pt x="30" y="28"/>
                    <a:pt x="30" y="28"/>
                    <a:pt x="30" y="28"/>
                  </a:cubicBezTo>
                  <a:cubicBezTo>
                    <a:pt x="30" y="27"/>
                    <a:pt x="29" y="26"/>
                    <a:pt x="29" y="26"/>
                  </a:cubicBezTo>
                  <a:cubicBezTo>
                    <a:pt x="29" y="26"/>
                    <a:pt x="28" y="25"/>
                    <a:pt x="28" y="25"/>
                  </a:cubicBezTo>
                  <a:close/>
                  <a:moveTo>
                    <a:pt x="50" y="22"/>
                  </a:moveTo>
                  <a:lnTo>
                    <a:pt x="50" y="22"/>
                  </a:lnTo>
                  <a:cubicBezTo>
                    <a:pt x="50" y="22"/>
                    <a:pt x="50" y="22"/>
                    <a:pt x="50" y="22"/>
                  </a:cubicBezTo>
                  <a:close/>
                  <a:moveTo>
                    <a:pt x="43" y="22"/>
                  </a:moveTo>
                  <a:cubicBezTo>
                    <a:pt x="42" y="22"/>
                    <a:pt x="42" y="22"/>
                    <a:pt x="42" y="22"/>
                  </a:cubicBezTo>
                  <a:cubicBezTo>
                    <a:pt x="41" y="21"/>
                    <a:pt x="41" y="21"/>
                    <a:pt x="41" y="22"/>
                  </a:cubicBezTo>
                  <a:cubicBezTo>
                    <a:pt x="41" y="22"/>
                    <a:pt x="41" y="22"/>
                    <a:pt x="41" y="23"/>
                  </a:cubicBezTo>
                  <a:cubicBezTo>
                    <a:pt x="41" y="23"/>
                    <a:pt x="41" y="23"/>
                    <a:pt x="41" y="23"/>
                  </a:cubicBezTo>
                  <a:cubicBezTo>
                    <a:pt x="41" y="23"/>
                    <a:pt x="41" y="23"/>
                    <a:pt x="41" y="24"/>
                  </a:cubicBezTo>
                  <a:cubicBezTo>
                    <a:pt x="41" y="24"/>
                    <a:pt x="41" y="24"/>
                    <a:pt x="41" y="24"/>
                  </a:cubicBezTo>
                  <a:cubicBezTo>
                    <a:pt x="41" y="24"/>
                    <a:pt x="41" y="24"/>
                    <a:pt x="40" y="24"/>
                  </a:cubicBezTo>
                  <a:cubicBezTo>
                    <a:pt x="40" y="24"/>
                    <a:pt x="40" y="24"/>
                    <a:pt x="40" y="24"/>
                  </a:cubicBezTo>
                  <a:cubicBezTo>
                    <a:pt x="40" y="24"/>
                    <a:pt x="39" y="24"/>
                    <a:pt x="39" y="24"/>
                  </a:cubicBezTo>
                  <a:cubicBezTo>
                    <a:pt x="39" y="23"/>
                    <a:pt x="39" y="23"/>
                    <a:pt x="39" y="23"/>
                  </a:cubicBezTo>
                  <a:lnTo>
                    <a:pt x="39" y="24"/>
                  </a:lnTo>
                  <a:cubicBezTo>
                    <a:pt x="39" y="24"/>
                    <a:pt x="39" y="25"/>
                    <a:pt x="39" y="25"/>
                  </a:cubicBezTo>
                  <a:cubicBezTo>
                    <a:pt x="40" y="26"/>
                    <a:pt x="40" y="26"/>
                    <a:pt x="41" y="25"/>
                  </a:cubicBezTo>
                  <a:cubicBezTo>
                    <a:pt x="41" y="25"/>
                    <a:pt x="41" y="25"/>
                    <a:pt x="41" y="25"/>
                  </a:cubicBezTo>
                  <a:cubicBezTo>
                    <a:pt x="42" y="24"/>
                    <a:pt x="42" y="24"/>
                    <a:pt x="42" y="25"/>
                  </a:cubicBezTo>
                  <a:cubicBezTo>
                    <a:pt x="43" y="25"/>
                    <a:pt x="43" y="25"/>
                    <a:pt x="44" y="25"/>
                  </a:cubicBezTo>
                  <a:lnTo>
                    <a:pt x="44" y="24"/>
                  </a:lnTo>
                  <a:cubicBezTo>
                    <a:pt x="43" y="24"/>
                    <a:pt x="43" y="24"/>
                    <a:pt x="43" y="23"/>
                  </a:cubicBezTo>
                  <a:cubicBezTo>
                    <a:pt x="43" y="23"/>
                    <a:pt x="43" y="22"/>
                    <a:pt x="44" y="22"/>
                  </a:cubicBezTo>
                  <a:cubicBezTo>
                    <a:pt x="44" y="22"/>
                    <a:pt x="44" y="22"/>
                    <a:pt x="44" y="22"/>
                  </a:cubicBezTo>
                  <a:cubicBezTo>
                    <a:pt x="44" y="22"/>
                    <a:pt x="44" y="22"/>
                    <a:pt x="44" y="22"/>
                  </a:cubicBezTo>
                  <a:cubicBezTo>
                    <a:pt x="44" y="22"/>
                    <a:pt x="44" y="22"/>
                    <a:pt x="44" y="22"/>
                  </a:cubicBezTo>
                  <a:cubicBezTo>
                    <a:pt x="43" y="22"/>
                    <a:pt x="43" y="22"/>
                    <a:pt x="43" y="22"/>
                  </a:cubicBezTo>
                  <a:close/>
                  <a:moveTo>
                    <a:pt x="10" y="22"/>
                  </a:moveTo>
                  <a:cubicBezTo>
                    <a:pt x="11" y="22"/>
                    <a:pt x="11" y="22"/>
                    <a:pt x="11" y="22"/>
                  </a:cubicBezTo>
                  <a:cubicBezTo>
                    <a:pt x="11" y="22"/>
                    <a:pt x="11" y="21"/>
                    <a:pt x="11" y="21"/>
                  </a:cubicBezTo>
                  <a:cubicBezTo>
                    <a:pt x="11" y="21"/>
                    <a:pt x="11" y="21"/>
                    <a:pt x="11" y="21"/>
                  </a:cubicBezTo>
                  <a:cubicBezTo>
                    <a:pt x="10" y="21"/>
                    <a:pt x="10" y="21"/>
                    <a:pt x="10" y="22"/>
                  </a:cubicBezTo>
                  <a:close/>
                  <a:moveTo>
                    <a:pt x="37" y="20"/>
                  </a:moveTo>
                  <a:cubicBezTo>
                    <a:pt x="38" y="20"/>
                    <a:pt x="38" y="20"/>
                    <a:pt x="39" y="20"/>
                  </a:cubicBezTo>
                  <a:cubicBezTo>
                    <a:pt x="40" y="20"/>
                    <a:pt x="40" y="20"/>
                    <a:pt x="40" y="19"/>
                  </a:cubicBezTo>
                  <a:cubicBezTo>
                    <a:pt x="40" y="19"/>
                    <a:pt x="40" y="19"/>
                    <a:pt x="40" y="19"/>
                  </a:cubicBezTo>
                  <a:cubicBezTo>
                    <a:pt x="39" y="19"/>
                    <a:pt x="39" y="19"/>
                    <a:pt x="38" y="19"/>
                  </a:cubicBezTo>
                  <a:cubicBezTo>
                    <a:pt x="38" y="19"/>
                    <a:pt x="37" y="19"/>
                    <a:pt x="37" y="19"/>
                  </a:cubicBezTo>
                  <a:cubicBezTo>
                    <a:pt x="37" y="19"/>
                    <a:pt x="37" y="19"/>
                    <a:pt x="37" y="20"/>
                  </a:cubicBezTo>
                  <a:close/>
                  <a:moveTo>
                    <a:pt x="9" y="18"/>
                  </a:moveTo>
                  <a:cubicBezTo>
                    <a:pt x="8" y="18"/>
                    <a:pt x="8" y="18"/>
                    <a:pt x="7" y="18"/>
                  </a:cubicBezTo>
                  <a:cubicBezTo>
                    <a:pt x="7" y="18"/>
                    <a:pt x="6" y="18"/>
                    <a:pt x="6" y="19"/>
                  </a:cubicBezTo>
                  <a:cubicBezTo>
                    <a:pt x="6" y="19"/>
                    <a:pt x="6" y="19"/>
                    <a:pt x="7" y="20"/>
                  </a:cubicBezTo>
                  <a:cubicBezTo>
                    <a:pt x="8" y="19"/>
                    <a:pt x="9" y="20"/>
                    <a:pt x="10" y="20"/>
                  </a:cubicBezTo>
                  <a:cubicBezTo>
                    <a:pt x="11" y="20"/>
                    <a:pt x="12" y="20"/>
                    <a:pt x="13" y="20"/>
                  </a:cubicBezTo>
                  <a:cubicBezTo>
                    <a:pt x="13" y="20"/>
                    <a:pt x="13" y="20"/>
                    <a:pt x="13" y="19"/>
                  </a:cubicBezTo>
                  <a:cubicBezTo>
                    <a:pt x="13" y="19"/>
                    <a:pt x="13" y="19"/>
                    <a:pt x="13" y="18"/>
                  </a:cubicBezTo>
                  <a:cubicBezTo>
                    <a:pt x="12" y="18"/>
                    <a:pt x="12" y="18"/>
                    <a:pt x="11" y="18"/>
                  </a:cubicBezTo>
                  <a:cubicBezTo>
                    <a:pt x="10" y="18"/>
                    <a:pt x="9" y="18"/>
                    <a:pt x="9" y="18"/>
                  </a:cubicBezTo>
                  <a:close/>
                  <a:moveTo>
                    <a:pt x="31" y="18"/>
                  </a:moveTo>
                  <a:cubicBezTo>
                    <a:pt x="30" y="17"/>
                    <a:pt x="29" y="17"/>
                    <a:pt x="29" y="18"/>
                  </a:cubicBezTo>
                  <a:cubicBezTo>
                    <a:pt x="29" y="18"/>
                    <a:pt x="28" y="18"/>
                    <a:pt x="28" y="18"/>
                  </a:cubicBezTo>
                  <a:cubicBezTo>
                    <a:pt x="28" y="18"/>
                    <a:pt x="27" y="18"/>
                    <a:pt x="27" y="18"/>
                  </a:cubicBezTo>
                  <a:cubicBezTo>
                    <a:pt x="27" y="18"/>
                    <a:pt x="26" y="18"/>
                    <a:pt x="26" y="18"/>
                  </a:cubicBezTo>
                  <a:cubicBezTo>
                    <a:pt x="26" y="18"/>
                    <a:pt x="25" y="18"/>
                    <a:pt x="25" y="18"/>
                  </a:cubicBezTo>
                  <a:cubicBezTo>
                    <a:pt x="25" y="18"/>
                    <a:pt x="25" y="19"/>
                    <a:pt x="24" y="19"/>
                  </a:cubicBezTo>
                  <a:cubicBezTo>
                    <a:pt x="24" y="18"/>
                    <a:pt x="24" y="18"/>
                    <a:pt x="23" y="18"/>
                  </a:cubicBezTo>
                  <a:cubicBezTo>
                    <a:pt x="23" y="18"/>
                    <a:pt x="22" y="19"/>
                    <a:pt x="22" y="19"/>
                  </a:cubicBezTo>
                  <a:cubicBezTo>
                    <a:pt x="21" y="19"/>
                    <a:pt x="20" y="19"/>
                    <a:pt x="20" y="18"/>
                  </a:cubicBezTo>
                  <a:cubicBezTo>
                    <a:pt x="19" y="18"/>
                    <a:pt x="18" y="18"/>
                    <a:pt x="18" y="19"/>
                  </a:cubicBezTo>
                  <a:cubicBezTo>
                    <a:pt x="18" y="19"/>
                    <a:pt x="18" y="20"/>
                    <a:pt x="19" y="20"/>
                  </a:cubicBezTo>
                  <a:cubicBezTo>
                    <a:pt x="19" y="20"/>
                    <a:pt x="20" y="20"/>
                    <a:pt x="20" y="20"/>
                  </a:cubicBezTo>
                  <a:cubicBezTo>
                    <a:pt x="20" y="20"/>
                    <a:pt x="21" y="20"/>
                    <a:pt x="21" y="19"/>
                  </a:cubicBezTo>
                  <a:cubicBezTo>
                    <a:pt x="22" y="19"/>
                    <a:pt x="22" y="20"/>
                    <a:pt x="23" y="20"/>
                  </a:cubicBezTo>
                  <a:cubicBezTo>
                    <a:pt x="23" y="19"/>
                    <a:pt x="24" y="19"/>
                    <a:pt x="24" y="19"/>
                  </a:cubicBezTo>
                  <a:cubicBezTo>
                    <a:pt x="24" y="19"/>
                    <a:pt x="25" y="19"/>
                    <a:pt x="25" y="20"/>
                  </a:cubicBezTo>
                  <a:cubicBezTo>
                    <a:pt x="26" y="20"/>
                    <a:pt x="27" y="20"/>
                    <a:pt x="27" y="20"/>
                  </a:cubicBezTo>
                  <a:cubicBezTo>
                    <a:pt x="27" y="20"/>
                    <a:pt x="27" y="20"/>
                    <a:pt x="27" y="20"/>
                  </a:cubicBezTo>
                  <a:cubicBezTo>
                    <a:pt x="28" y="20"/>
                    <a:pt x="28" y="20"/>
                    <a:pt x="28" y="20"/>
                  </a:cubicBezTo>
                  <a:cubicBezTo>
                    <a:pt x="28" y="20"/>
                    <a:pt x="29" y="20"/>
                    <a:pt x="29" y="20"/>
                  </a:cubicBezTo>
                  <a:cubicBezTo>
                    <a:pt x="29" y="20"/>
                    <a:pt x="30" y="19"/>
                    <a:pt x="30" y="20"/>
                  </a:cubicBezTo>
                  <a:cubicBezTo>
                    <a:pt x="30" y="20"/>
                    <a:pt x="31" y="20"/>
                    <a:pt x="31" y="20"/>
                  </a:cubicBezTo>
                  <a:cubicBezTo>
                    <a:pt x="31" y="20"/>
                    <a:pt x="31" y="20"/>
                    <a:pt x="32" y="20"/>
                  </a:cubicBezTo>
                  <a:cubicBezTo>
                    <a:pt x="32" y="20"/>
                    <a:pt x="32" y="20"/>
                    <a:pt x="32" y="19"/>
                  </a:cubicBezTo>
                  <a:cubicBezTo>
                    <a:pt x="32" y="19"/>
                    <a:pt x="32" y="18"/>
                    <a:pt x="32" y="18"/>
                  </a:cubicBezTo>
                  <a:cubicBezTo>
                    <a:pt x="31" y="18"/>
                    <a:pt x="31" y="18"/>
                    <a:pt x="31" y="18"/>
                  </a:cubicBezTo>
                  <a:close/>
                  <a:moveTo>
                    <a:pt x="33" y="14"/>
                  </a:moveTo>
                  <a:cubicBezTo>
                    <a:pt x="32" y="14"/>
                    <a:pt x="32" y="14"/>
                    <a:pt x="32" y="14"/>
                  </a:cubicBezTo>
                  <a:cubicBezTo>
                    <a:pt x="32" y="14"/>
                    <a:pt x="32" y="15"/>
                    <a:pt x="32" y="15"/>
                  </a:cubicBezTo>
                  <a:cubicBezTo>
                    <a:pt x="32" y="15"/>
                    <a:pt x="31" y="15"/>
                    <a:pt x="31" y="15"/>
                  </a:cubicBezTo>
                  <a:cubicBezTo>
                    <a:pt x="31" y="15"/>
                    <a:pt x="31" y="16"/>
                    <a:pt x="31" y="16"/>
                  </a:cubicBezTo>
                  <a:cubicBezTo>
                    <a:pt x="31" y="16"/>
                    <a:pt x="31" y="16"/>
                    <a:pt x="32" y="16"/>
                  </a:cubicBezTo>
                  <a:cubicBezTo>
                    <a:pt x="32" y="16"/>
                    <a:pt x="32" y="16"/>
                    <a:pt x="33" y="15"/>
                  </a:cubicBezTo>
                  <a:cubicBezTo>
                    <a:pt x="33" y="15"/>
                    <a:pt x="33" y="14"/>
                    <a:pt x="33" y="14"/>
                  </a:cubicBezTo>
                  <a:close/>
                  <a:moveTo>
                    <a:pt x="34" y="13"/>
                  </a:moveTo>
                  <a:cubicBezTo>
                    <a:pt x="35" y="13"/>
                    <a:pt x="35" y="13"/>
                    <a:pt x="35" y="13"/>
                  </a:cubicBezTo>
                  <a:cubicBezTo>
                    <a:pt x="35" y="13"/>
                    <a:pt x="35" y="13"/>
                    <a:pt x="34" y="13"/>
                  </a:cubicBezTo>
                  <a:lnTo>
                    <a:pt x="34" y="13"/>
                  </a:lnTo>
                  <a:close/>
                  <a:moveTo>
                    <a:pt x="43" y="11"/>
                  </a:moveTo>
                  <a:cubicBezTo>
                    <a:pt x="43" y="12"/>
                    <a:pt x="42" y="12"/>
                    <a:pt x="42" y="13"/>
                  </a:cubicBezTo>
                  <a:cubicBezTo>
                    <a:pt x="43" y="13"/>
                    <a:pt x="43" y="13"/>
                    <a:pt x="44" y="12"/>
                  </a:cubicBezTo>
                  <a:cubicBezTo>
                    <a:pt x="44" y="12"/>
                    <a:pt x="44" y="12"/>
                    <a:pt x="44" y="11"/>
                  </a:cubicBezTo>
                  <a:cubicBezTo>
                    <a:pt x="43" y="11"/>
                    <a:pt x="43" y="11"/>
                    <a:pt x="43" y="11"/>
                  </a:cubicBezTo>
                  <a:cubicBezTo>
                    <a:pt x="43" y="11"/>
                    <a:pt x="43" y="11"/>
                    <a:pt x="43" y="11"/>
                  </a:cubicBezTo>
                  <a:close/>
                  <a:moveTo>
                    <a:pt x="41" y="13"/>
                  </a:moveTo>
                  <a:cubicBezTo>
                    <a:pt x="40" y="13"/>
                    <a:pt x="40" y="13"/>
                    <a:pt x="40" y="13"/>
                  </a:cubicBezTo>
                  <a:cubicBezTo>
                    <a:pt x="40" y="13"/>
                    <a:pt x="40" y="14"/>
                    <a:pt x="39" y="14"/>
                  </a:cubicBezTo>
                  <a:cubicBezTo>
                    <a:pt x="40" y="14"/>
                    <a:pt x="40" y="14"/>
                    <a:pt x="41" y="14"/>
                  </a:cubicBezTo>
                  <a:cubicBezTo>
                    <a:pt x="41" y="14"/>
                    <a:pt x="42" y="14"/>
                    <a:pt x="42" y="14"/>
                  </a:cubicBezTo>
                  <a:cubicBezTo>
                    <a:pt x="42" y="14"/>
                    <a:pt x="41" y="14"/>
                    <a:pt x="41" y="13"/>
                  </a:cubicBezTo>
                  <a:cubicBezTo>
                    <a:pt x="41" y="13"/>
                    <a:pt x="41" y="13"/>
                    <a:pt x="41" y="13"/>
                  </a:cubicBezTo>
                  <a:cubicBezTo>
                    <a:pt x="41" y="13"/>
                    <a:pt x="41" y="13"/>
                    <a:pt x="41" y="12"/>
                  </a:cubicBezTo>
                  <a:cubicBezTo>
                    <a:pt x="41" y="12"/>
                    <a:pt x="41" y="12"/>
                    <a:pt x="41" y="11"/>
                  </a:cubicBezTo>
                  <a:cubicBezTo>
                    <a:pt x="41" y="11"/>
                    <a:pt x="40" y="12"/>
                    <a:pt x="40" y="12"/>
                  </a:cubicBezTo>
                  <a:cubicBezTo>
                    <a:pt x="40" y="13"/>
                    <a:pt x="40" y="13"/>
                    <a:pt x="41" y="13"/>
                  </a:cubicBezTo>
                  <a:close/>
                  <a:moveTo>
                    <a:pt x="33" y="11"/>
                  </a:moveTo>
                  <a:cubicBezTo>
                    <a:pt x="33" y="11"/>
                    <a:pt x="34" y="11"/>
                    <a:pt x="34" y="11"/>
                  </a:cubicBezTo>
                  <a:cubicBezTo>
                    <a:pt x="34" y="11"/>
                    <a:pt x="34" y="11"/>
                    <a:pt x="34" y="10"/>
                  </a:cubicBezTo>
                  <a:cubicBezTo>
                    <a:pt x="34" y="10"/>
                    <a:pt x="34" y="10"/>
                    <a:pt x="33" y="11"/>
                  </a:cubicBezTo>
                  <a:lnTo>
                    <a:pt x="33" y="11"/>
                  </a:lnTo>
                  <a:close/>
                  <a:moveTo>
                    <a:pt x="14" y="11"/>
                  </a:moveTo>
                  <a:cubicBezTo>
                    <a:pt x="14" y="11"/>
                    <a:pt x="13" y="11"/>
                    <a:pt x="13" y="12"/>
                  </a:cubicBezTo>
                  <a:cubicBezTo>
                    <a:pt x="13" y="12"/>
                    <a:pt x="13" y="12"/>
                    <a:pt x="13" y="13"/>
                  </a:cubicBezTo>
                  <a:cubicBezTo>
                    <a:pt x="12" y="13"/>
                    <a:pt x="12" y="13"/>
                    <a:pt x="11" y="13"/>
                  </a:cubicBezTo>
                  <a:cubicBezTo>
                    <a:pt x="10" y="13"/>
                    <a:pt x="9" y="13"/>
                    <a:pt x="9" y="14"/>
                  </a:cubicBezTo>
                  <a:cubicBezTo>
                    <a:pt x="10" y="14"/>
                    <a:pt x="10" y="14"/>
                    <a:pt x="11" y="14"/>
                  </a:cubicBezTo>
                  <a:cubicBezTo>
                    <a:pt x="12" y="14"/>
                    <a:pt x="12" y="14"/>
                    <a:pt x="13" y="14"/>
                  </a:cubicBezTo>
                  <a:cubicBezTo>
                    <a:pt x="13" y="14"/>
                    <a:pt x="13" y="14"/>
                    <a:pt x="13" y="13"/>
                  </a:cubicBezTo>
                  <a:cubicBezTo>
                    <a:pt x="13" y="13"/>
                    <a:pt x="13" y="13"/>
                    <a:pt x="13" y="13"/>
                  </a:cubicBezTo>
                  <a:cubicBezTo>
                    <a:pt x="14" y="13"/>
                    <a:pt x="14" y="13"/>
                    <a:pt x="15" y="12"/>
                  </a:cubicBezTo>
                  <a:cubicBezTo>
                    <a:pt x="15" y="12"/>
                    <a:pt x="15" y="11"/>
                    <a:pt x="16" y="11"/>
                  </a:cubicBezTo>
                  <a:cubicBezTo>
                    <a:pt x="16" y="10"/>
                    <a:pt x="15" y="10"/>
                    <a:pt x="15" y="10"/>
                  </a:cubicBezTo>
                  <a:cubicBezTo>
                    <a:pt x="15" y="11"/>
                    <a:pt x="14" y="11"/>
                    <a:pt x="14" y="11"/>
                  </a:cubicBezTo>
                  <a:close/>
                  <a:moveTo>
                    <a:pt x="29" y="9"/>
                  </a:moveTo>
                  <a:cubicBezTo>
                    <a:pt x="28" y="9"/>
                    <a:pt x="28" y="10"/>
                    <a:pt x="28" y="10"/>
                  </a:cubicBezTo>
                  <a:cubicBezTo>
                    <a:pt x="28" y="11"/>
                    <a:pt x="29" y="11"/>
                    <a:pt x="29" y="11"/>
                  </a:cubicBezTo>
                  <a:cubicBezTo>
                    <a:pt x="30" y="11"/>
                    <a:pt x="30" y="10"/>
                    <a:pt x="30" y="10"/>
                  </a:cubicBezTo>
                  <a:cubicBezTo>
                    <a:pt x="30" y="9"/>
                    <a:pt x="29" y="9"/>
                    <a:pt x="29" y="9"/>
                  </a:cubicBezTo>
                  <a:close/>
                  <a:moveTo>
                    <a:pt x="25" y="11"/>
                  </a:moveTo>
                  <a:cubicBezTo>
                    <a:pt x="25" y="11"/>
                    <a:pt x="25" y="11"/>
                    <a:pt x="25" y="11"/>
                  </a:cubicBezTo>
                  <a:cubicBezTo>
                    <a:pt x="26" y="11"/>
                    <a:pt x="26" y="12"/>
                    <a:pt x="26" y="12"/>
                  </a:cubicBezTo>
                  <a:cubicBezTo>
                    <a:pt x="26" y="11"/>
                    <a:pt x="27" y="11"/>
                    <a:pt x="27" y="11"/>
                  </a:cubicBezTo>
                  <a:cubicBezTo>
                    <a:pt x="27" y="10"/>
                    <a:pt x="26" y="10"/>
                    <a:pt x="26" y="9"/>
                  </a:cubicBezTo>
                  <a:cubicBezTo>
                    <a:pt x="26" y="9"/>
                    <a:pt x="25" y="9"/>
                    <a:pt x="25" y="9"/>
                  </a:cubicBezTo>
                  <a:cubicBezTo>
                    <a:pt x="24" y="10"/>
                    <a:pt x="24" y="10"/>
                    <a:pt x="25" y="11"/>
                  </a:cubicBezTo>
                  <a:close/>
                  <a:moveTo>
                    <a:pt x="33" y="9"/>
                  </a:moveTo>
                  <a:cubicBezTo>
                    <a:pt x="34" y="9"/>
                    <a:pt x="34" y="9"/>
                    <a:pt x="34" y="8"/>
                  </a:cubicBezTo>
                  <a:cubicBezTo>
                    <a:pt x="33" y="8"/>
                    <a:pt x="33" y="9"/>
                    <a:pt x="33" y="9"/>
                  </a:cubicBezTo>
                  <a:close/>
                  <a:moveTo>
                    <a:pt x="27" y="9"/>
                  </a:moveTo>
                  <a:cubicBezTo>
                    <a:pt x="27" y="9"/>
                    <a:pt x="27" y="9"/>
                    <a:pt x="27" y="8"/>
                  </a:cubicBezTo>
                  <a:cubicBezTo>
                    <a:pt x="27" y="8"/>
                    <a:pt x="27" y="8"/>
                    <a:pt x="27" y="8"/>
                  </a:cubicBezTo>
                  <a:cubicBezTo>
                    <a:pt x="27" y="8"/>
                    <a:pt x="27" y="8"/>
                    <a:pt x="27" y="8"/>
                  </a:cubicBezTo>
                  <a:cubicBezTo>
                    <a:pt x="27" y="9"/>
                    <a:pt x="27" y="9"/>
                    <a:pt x="27" y="9"/>
                  </a:cubicBezTo>
                  <a:close/>
                  <a:moveTo>
                    <a:pt x="21" y="0"/>
                  </a:moveTo>
                  <a:cubicBezTo>
                    <a:pt x="21" y="0"/>
                    <a:pt x="21" y="1"/>
                    <a:pt x="22" y="1"/>
                  </a:cubicBezTo>
                  <a:cubicBezTo>
                    <a:pt x="22" y="2"/>
                    <a:pt x="22" y="2"/>
                    <a:pt x="22" y="2"/>
                  </a:cubicBezTo>
                  <a:cubicBezTo>
                    <a:pt x="22" y="3"/>
                    <a:pt x="22" y="3"/>
                    <a:pt x="22" y="3"/>
                  </a:cubicBezTo>
                  <a:cubicBezTo>
                    <a:pt x="22" y="3"/>
                    <a:pt x="22" y="3"/>
                    <a:pt x="22" y="4"/>
                  </a:cubicBezTo>
                  <a:cubicBezTo>
                    <a:pt x="22" y="4"/>
                    <a:pt x="22" y="4"/>
                    <a:pt x="22" y="4"/>
                  </a:cubicBezTo>
                  <a:cubicBezTo>
                    <a:pt x="22" y="5"/>
                    <a:pt x="22" y="5"/>
                    <a:pt x="22" y="5"/>
                  </a:cubicBezTo>
                  <a:cubicBezTo>
                    <a:pt x="23" y="5"/>
                    <a:pt x="23" y="5"/>
                    <a:pt x="23" y="5"/>
                  </a:cubicBezTo>
                  <a:cubicBezTo>
                    <a:pt x="23" y="5"/>
                    <a:pt x="23" y="5"/>
                    <a:pt x="23" y="5"/>
                  </a:cubicBezTo>
                  <a:cubicBezTo>
                    <a:pt x="23" y="5"/>
                    <a:pt x="23" y="5"/>
                    <a:pt x="22" y="5"/>
                  </a:cubicBezTo>
                  <a:cubicBezTo>
                    <a:pt x="22" y="6"/>
                    <a:pt x="22" y="6"/>
                    <a:pt x="22" y="7"/>
                  </a:cubicBezTo>
                  <a:cubicBezTo>
                    <a:pt x="22" y="7"/>
                    <a:pt x="22" y="7"/>
                    <a:pt x="23" y="8"/>
                  </a:cubicBezTo>
                  <a:cubicBezTo>
                    <a:pt x="23" y="8"/>
                    <a:pt x="24" y="8"/>
                    <a:pt x="24" y="7"/>
                  </a:cubicBezTo>
                  <a:cubicBezTo>
                    <a:pt x="24" y="7"/>
                    <a:pt x="24" y="7"/>
                    <a:pt x="24" y="6"/>
                  </a:cubicBezTo>
                  <a:cubicBezTo>
                    <a:pt x="25" y="7"/>
                    <a:pt x="25" y="7"/>
                    <a:pt x="25" y="7"/>
                  </a:cubicBezTo>
                  <a:cubicBezTo>
                    <a:pt x="25" y="7"/>
                    <a:pt x="25" y="7"/>
                    <a:pt x="25" y="7"/>
                  </a:cubicBezTo>
                  <a:cubicBezTo>
                    <a:pt x="26" y="7"/>
                    <a:pt x="26" y="7"/>
                    <a:pt x="26" y="7"/>
                  </a:cubicBezTo>
                  <a:cubicBezTo>
                    <a:pt x="26" y="7"/>
                    <a:pt x="26" y="7"/>
                    <a:pt x="27" y="7"/>
                  </a:cubicBezTo>
                  <a:cubicBezTo>
                    <a:pt x="27" y="7"/>
                    <a:pt x="27" y="7"/>
                    <a:pt x="28" y="7"/>
                  </a:cubicBezTo>
                  <a:cubicBezTo>
                    <a:pt x="28" y="7"/>
                    <a:pt x="28" y="7"/>
                    <a:pt x="29" y="7"/>
                  </a:cubicBezTo>
                  <a:cubicBezTo>
                    <a:pt x="29" y="7"/>
                    <a:pt x="29" y="7"/>
                    <a:pt x="29" y="7"/>
                  </a:cubicBezTo>
                  <a:cubicBezTo>
                    <a:pt x="29" y="7"/>
                    <a:pt x="30" y="7"/>
                    <a:pt x="30" y="7"/>
                  </a:cubicBezTo>
                  <a:cubicBezTo>
                    <a:pt x="30" y="7"/>
                    <a:pt x="30" y="7"/>
                    <a:pt x="31" y="7"/>
                  </a:cubicBezTo>
                  <a:cubicBezTo>
                    <a:pt x="31" y="7"/>
                    <a:pt x="31" y="7"/>
                    <a:pt x="31" y="8"/>
                  </a:cubicBezTo>
                  <a:cubicBezTo>
                    <a:pt x="31" y="8"/>
                    <a:pt x="31" y="8"/>
                    <a:pt x="31" y="8"/>
                  </a:cubicBezTo>
                  <a:cubicBezTo>
                    <a:pt x="31" y="9"/>
                    <a:pt x="31" y="9"/>
                    <a:pt x="31" y="9"/>
                  </a:cubicBezTo>
                  <a:cubicBezTo>
                    <a:pt x="32" y="9"/>
                    <a:pt x="32" y="9"/>
                    <a:pt x="32" y="8"/>
                  </a:cubicBezTo>
                  <a:cubicBezTo>
                    <a:pt x="33" y="8"/>
                    <a:pt x="33" y="7"/>
                    <a:pt x="33" y="7"/>
                  </a:cubicBezTo>
                  <a:cubicBezTo>
                    <a:pt x="34" y="7"/>
                    <a:pt x="34" y="7"/>
                    <a:pt x="34" y="8"/>
                  </a:cubicBezTo>
                  <a:cubicBezTo>
                    <a:pt x="35" y="8"/>
                    <a:pt x="35" y="8"/>
                    <a:pt x="35" y="8"/>
                  </a:cubicBezTo>
                  <a:cubicBezTo>
                    <a:pt x="35" y="9"/>
                    <a:pt x="35" y="9"/>
                    <a:pt x="35" y="10"/>
                  </a:cubicBezTo>
                  <a:cubicBezTo>
                    <a:pt x="35" y="10"/>
                    <a:pt x="34" y="10"/>
                    <a:pt x="34" y="11"/>
                  </a:cubicBezTo>
                  <a:cubicBezTo>
                    <a:pt x="35" y="11"/>
                    <a:pt x="35" y="11"/>
                    <a:pt x="35" y="11"/>
                  </a:cubicBezTo>
                  <a:cubicBezTo>
                    <a:pt x="36" y="11"/>
                    <a:pt x="36" y="11"/>
                    <a:pt x="36" y="10"/>
                  </a:cubicBezTo>
                  <a:cubicBezTo>
                    <a:pt x="36" y="10"/>
                    <a:pt x="36" y="9"/>
                    <a:pt x="36" y="9"/>
                  </a:cubicBezTo>
                  <a:cubicBezTo>
                    <a:pt x="36" y="9"/>
                    <a:pt x="36" y="9"/>
                    <a:pt x="36" y="9"/>
                  </a:cubicBezTo>
                  <a:cubicBezTo>
                    <a:pt x="36" y="9"/>
                    <a:pt x="37" y="9"/>
                    <a:pt x="37" y="9"/>
                  </a:cubicBezTo>
                  <a:lnTo>
                    <a:pt x="38" y="7"/>
                  </a:lnTo>
                  <a:cubicBezTo>
                    <a:pt x="38" y="7"/>
                    <a:pt x="39" y="7"/>
                    <a:pt x="39" y="7"/>
                  </a:cubicBezTo>
                  <a:cubicBezTo>
                    <a:pt x="39" y="6"/>
                    <a:pt x="40" y="6"/>
                    <a:pt x="40" y="6"/>
                  </a:cubicBezTo>
                  <a:cubicBezTo>
                    <a:pt x="41" y="7"/>
                    <a:pt x="42" y="9"/>
                    <a:pt x="42" y="9"/>
                  </a:cubicBezTo>
                  <a:cubicBezTo>
                    <a:pt x="43" y="9"/>
                    <a:pt x="44" y="9"/>
                    <a:pt x="44" y="8"/>
                  </a:cubicBezTo>
                  <a:cubicBezTo>
                    <a:pt x="43" y="8"/>
                    <a:pt x="43" y="8"/>
                    <a:pt x="42" y="8"/>
                  </a:cubicBezTo>
                  <a:cubicBezTo>
                    <a:pt x="42" y="7"/>
                    <a:pt x="42" y="7"/>
                    <a:pt x="42" y="7"/>
                  </a:cubicBezTo>
                  <a:cubicBezTo>
                    <a:pt x="43" y="6"/>
                    <a:pt x="43" y="6"/>
                    <a:pt x="44" y="7"/>
                  </a:cubicBezTo>
                  <a:cubicBezTo>
                    <a:pt x="44" y="7"/>
                    <a:pt x="45" y="7"/>
                    <a:pt x="45" y="7"/>
                  </a:cubicBezTo>
                  <a:cubicBezTo>
                    <a:pt x="45" y="7"/>
                    <a:pt x="46" y="8"/>
                    <a:pt x="46" y="8"/>
                  </a:cubicBezTo>
                  <a:cubicBezTo>
                    <a:pt x="46" y="8"/>
                    <a:pt x="47" y="8"/>
                    <a:pt x="47" y="7"/>
                  </a:cubicBezTo>
                  <a:cubicBezTo>
                    <a:pt x="47" y="9"/>
                    <a:pt x="47" y="9"/>
                    <a:pt x="47" y="10"/>
                  </a:cubicBezTo>
                  <a:cubicBezTo>
                    <a:pt x="48" y="10"/>
                    <a:pt x="48" y="10"/>
                    <a:pt x="48" y="10"/>
                  </a:cubicBezTo>
                  <a:cubicBezTo>
                    <a:pt x="48" y="10"/>
                    <a:pt x="49" y="10"/>
                    <a:pt x="49" y="10"/>
                  </a:cubicBezTo>
                  <a:cubicBezTo>
                    <a:pt x="49" y="10"/>
                    <a:pt x="50" y="11"/>
                    <a:pt x="50" y="11"/>
                  </a:cubicBezTo>
                  <a:cubicBezTo>
                    <a:pt x="50" y="11"/>
                    <a:pt x="50" y="11"/>
                    <a:pt x="50" y="11"/>
                  </a:cubicBezTo>
                  <a:cubicBezTo>
                    <a:pt x="51" y="11"/>
                    <a:pt x="52" y="11"/>
                    <a:pt x="52" y="11"/>
                  </a:cubicBezTo>
                  <a:cubicBezTo>
                    <a:pt x="52" y="10"/>
                    <a:pt x="53" y="10"/>
                    <a:pt x="53" y="10"/>
                  </a:cubicBezTo>
                  <a:cubicBezTo>
                    <a:pt x="53" y="9"/>
                    <a:pt x="53" y="9"/>
                    <a:pt x="52" y="9"/>
                  </a:cubicBezTo>
                  <a:cubicBezTo>
                    <a:pt x="52" y="8"/>
                    <a:pt x="52" y="8"/>
                    <a:pt x="52" y="8"/>
                  </a:cubicBezTo>
                  <a:cubicBezTo>
                    <a:pt x="52" y="7"/>
                    <a:pt x="53" y="7"/>
                    <a:pt x="53" y="7"/>
                  </a:cubicBezTo>
                  <a:cubicBezTo>
                    <a:pt x="53" y="7"/>
                    <a:pt x="54" y="7"/>
                    <a:pt x="54" y="7"/>
                  </a:cubicBezTo>
                  <a:cubicBezTo>
                    <a:pt x="55" y="6"/>
                    <a:pt x="55" y="6"/>
                    <a:pt x="55" y="6"/>
                  </a:cubicBezTo>
                  <a:cubicBezTo>
                    <a:pt x="55" y="5"/>
                    <a:pt x="55" y="5"/>
                    <a:pt x="56" y="5"/>
                  </a:cubicBezTo>
                  <a:cubicBezTo>
                    <a:pt x="56" y="6"/>
                    <a:pt x="56" y="7"/>
                    <a:pt x="55" y="7"/>
                  </a:cubicBezTo>
                  <a:cubicBezTo>
                    <a:pt x="55" y="7"/>
                    <a:pt x="55" y="8"/>
                    <a:pt x="56" y="8"/>
                  </a:cubicBezTo>
                  <a:cubicBezTo>
                    <a:pt x="56" y="8"/>
                    <a:pt x="56" y="9"/>
                    <a:pt x="56" y="9"/>
                  </a:cubicBezTo>
                  <a:cubicBezTo>
                    <a:pt x="55" y="10"/>
                    <a:pt x="55" y="10"/>
                    <a:pt x="55" y="10"/>
                  </a:cubicBezTo>
                  <a:cubicBezTo>
                    <a:pt x="54" y="10"/>
                    <a:pt x="54" y="10"/>
                    <a:pt x="54" y="10"/>
                  </a:cubicBezTo>
                  <a:cubicBezTo>
                    <a:pt x="53" y="11"/>
                    <a:pt x="54" y="11"/>
                    <a:pt x="54" y="12"/>
                  </a:cubicBezTo>
                  <a:cubicBezTo>
                    <a:pt x="55" y="12"/>
                    <a:pt x="55" y="12"/>
                    <a:pt x="56" y="11"/>
                  </a:cubicBezTo>
                  <a:lnTo>
                    <a:pt x="56" y="14"/>
                  </a:lnTo>
                  <a:cubicBezTo>
                    <a:pt x="56" y="15"/>
                    <a:pt x="55" y="15"/>
                    <a:pt x="55" y="15"/>
                  </a:cubicBezTo>
                  <a:cubicBezTo>
                    <a:pt x="55" y="16"/>
                    <a:pt x="56" y="17"/>
                    <a:pt x="56" y="18"/>
                  </a:cubicBezTo>
                  <a:lnTo>
                    <a:pt x="56" y="22"/>
                  </a:lnTo>
                  <a:cubicBezTo>
                    <a:pt x="56" y="46"/>
                    <a:pt x="56" y="71"/>
                    <a:pt x="56" y="96"/>
                  </a:cubicBezTo>
                  <a:cubicBezTo>
                    <a:pt x="56" y="121"/>
                    <a:pt x="56" y="145"/>
                    <a:pt x="56" y="170"/>
                  </a:cubicBezTo>
                  <a:cubicBezTo>
                    <a:pt x="61" y="170"/>
                    <a:pt x="67" y="170"/>
                    <a:pt x="72" y="170"/>
                  </a:cubicBezTo>
                  <a:cubicBezTo>
                    <a:pt x="78" y="170"/>
                    <a:pt x="84" y="170"/>
                    <a:pt x="90" y="170"/>
                  </a:cubicBezTo>
                  <a:lnTo>
                    <a:pt x="90" y="182"/>
                  </a:lnTo>
                  <a:lnTo>
                    <a:pt x="90" y="194"/>
                  </a:lnTo>
                  <a:cubicBezTo>
                    <a:pt x="90" y="195"/>
                    <a:pt x="90" y="196"/>
                    <a:pt x="90" y="196"/>
                  </a:cubicBezTo>
                  <a:cubicBezTo>
                    <a:pt x="90" y="197"/>
                    <a:pt x="90" y="197"/>
                    <a:pt x="90" y="198"/>
                  </a:cubicBezTo>
                  <a:cubicBezTo>
                    <a:pt x="90" y="198"/>
                    <a:pt x="90" y="199"/>
                    <a:pt x="89" y="199"/>
                  </a:cubicBezTo>
                  <a:cubicBezTo>
                    <a:pt x="89" y="199"/>
                    <a:pt x="89" y="200"/>
                    <a:pt x="89" y="200"/>
                  </a:cubicBezTo>
                  <a:cubicBezTo>
                    <a:pt x="89" y="200"/>
                    <a:pt x="89" y="200"/>
                    <a:pt x="89" y="200"/>
                  </a:cubicBezTo>
                  <a:cubicBezTo>
                    <a:pt x="89" y="200"/>
                    <a:pt x="90" y="200"/>
                    <a:pt x="90" y="200"/>
                  </a:cubicBezTo>
                  <a:cubicBezTo>
                    <a:pt x="90" y="202"/>
                    <a:pt x="90" y="204"/>
                    <a:pt x="90" y="206"/>
                  </a:cubicBezTo>
                  <a:cubicBezTo>
                    <a:pt x="90" y="209"/>
                    <a:pt x="90" y="211"/>
                    <a:pt x="90" y="213"/>
                  </a:cubicBezTo>
                  <a:cubicBezTo>
                    <a:pt x="89" y="213"/>
                    <a:pt x="89" y="213"/>
                    <a:pt x="88" y="213"/>
                  </a:cubicBezTo>
                  <a:cubicBezTo>
                    <a:pt x="88" y="213"/>
                    <a:pt x="87" y="213"/>
                    <a:pt x="86" y="213"/>
                  </a:cubicBezTo>
                  <a:cubicBezTo>
                    <a:pt x="86" y="213"/>
                    <a:pt x="85" y="213"/>
                    <a:pt x="85" y="213"/>
                  </a:cubicBezTo>
                  <a:cubicBezTo>
                    <a:pt x="84" y="213"/>
                    <a:pt x="84" y="213"/>
                    <a:pt x="83" y="212"/>
                  </a:cubicBezTo>
                  <a:cubicBezTo>
                    <a:pt x="84" y="212"/>
                    <a:pt x="84" y="212"/>
                    <a:pt x="85" y="212"/>
                  </a:cubicBezTo>
                  <a:cubicBezTo>
                    <a:pt x="86" y="212"/>
                    <a:pt x="86" y="212"/>
                    <a:pt x="87" y="212"/>
                  </a:cubicBezTo>
                  <a:cubicBezTo>
                    <a:pt x="87" y="212"/>
                    <a:pt x="87" y="212"/>
                    <a:pt x="87" y="211"/>
                  </a:cubicBezTo>
                  <a:cubicBezTo>
                    <a:pt x="87" y="211"/>
                    <a:pt x="87" y="211"/>
                    <a:pt x="88" y="211"/>
                  </a:cubicBezTo>
                  <a:cubicBezTo>
                    <a:pt x="88" y="211"/>
                    <a:pt x="88" y="211"/>
                    <a:pt x="88" y="211"/>
                  </a:cubicBezTo>
                  <a:cubicBezTo>
                    <a:pt x="89" y="211"/>
                    <a:pt x="89" y="210"/>
                    <a:pt x="88" y="210"/>
                  </a:cubicBezTo>
                  <a:cubicBezTo>
                    <a:pt x="88" y="210"/>
                    <a:pt x="88" y="210"/>
                    <a:pt x="88" y="210"/>
                  </a:cubicBezTo>
                  <a:cubicBezTo>
                    <a:pt x="88" y="210"/>
                    <a:pt x="87" y="211"/>
                    <a:pt x="87" y="211"/>
                  </a:cubicBezTo>
                  <a:cubicBezTo>
                    <a:pt x="87" y="211"/>
                    <a:pt x="87" y="210"/>
                    <a:pt x="87" y="210"/>
                  </a:cubicBezTo>
                  <a:cubicBezTo>
                    <a:pt x="87" y="210"/>
                    <a:pt x="86" y="210"/>
                    <a:pt x="86" y="210"/>
                  </a:cubicBezTo>
                  <a:cubicBezTo>
                    <a:pt x="86" y="210"/>
                    <a:pt x="85" y="210"/>
                    <a:pt x="85" y="210"/>
                  </a:cubicBezTo>
                  <a:cubicBezTo>
                    <a:pt x="85" y="210"/>
                    <a:pt x="84" y="211"/>
                    <a:pt x="84" y="210"/>
                  </a:cubicBezTo>
                  <a:cubicBezTo>
                    <a:pt x="83" y="210"/>
                    <a:pt x="83" y="210"/>
                    <a:pt x="83" y="210"/>
                  </a:cubicBezTo>
                  <a:cubicBezTo>
                    <a:pt x="83" y="209"/>
                    <a:pt x="83" y="209"/>
                    <a:pt x="83" y="208"/>
                  </a:cubicBezTo>
                  <a:cubicBezTo>
                    <a:pt x="83" y="208"/>
                    <a:pt x="84" y="208"/>
                    <a:pt x="84" y="208"/>
                  </a:cubicBezTo>
                  <a:cubicBezTo>
                    <a:pt x="84" y="208"/>
                    <a:pt x="84" y="208"/>
                    <a:pt x="85" y="208"/>
                  </a:cubicBezTo>
                  <a:cubicBezTo>
                    <a:pt x="85" y="208"/>
                    <a:pt x="85" y="208"/>
                    <a:pt x="85" y="207"/>
                  </a:cubicBezTo>
                  <a:cubicBezTo>
                    <a:pt x="85" y="207"/>
                    <a:pt x="85" y="207"/>
                    <a:pt x="85" y="207"/>
                  </a:cubicBezTo>
                  <a:cubicBezTo>
                    <a:pt x="84" y="207"/>
                    <a:pt x="84" y="207"/>
                    <a:pt x="84" y="207"/>
                  </a:cubicBezTo>
                  <a:cubicBezTo>
                    <a:pt x="84" y="208"/>
                    <a:pt x="83" y="208"/>
                    <a:pt x="83" y="208"/>
                  </a:cubicBezTo>
                  <a:cubicBezTo>
                    <a:pt x="82" y="208"/>
                    <a:pt x="82" y="208"/>
                    <a:pt x="82" y="209"/>
                  </a:cubicBezTo>
                  <a:cubicBezTo>
                    <a:pt x="82" y="209"/>
                    <a:pt x="82" y="209"/>
                    <a:pt x="82" y="210"/>
                  </a:cubicBezTo>
                  <a:cubicBezTo>
                    <a:pt x="81" y="209"/>
                    <a:pt x="81" y="210"/>
                    <a:pt x="80" y="210"/>
                  </a:cubicBezTo>
                  <a:cubicBezTo>
                    <a:pt x="80" y="210"/>
                    <a:pt x="80" y="210"/>
                    <a:pt x="79" y="210"/>
                  </a:cubicBezTo>
                  <a:cubicBezTo>
                    <a:pt x="79" y="210"/>
                    <a:pt x="79" y="209"/>
                    <a:pt x="79" y="209"/>
                  </a:cubicBezTo>
                  <a:cubicBezTo>
                    <a:pt x="79" y="209"/>
                    <a:pt x="79" y="208"/>
                    <a:pt x="79" y="208"/>
                  </a:cubicBezTo>
                  <a:cubicBezTo>
                    <a:pt x="79" y="208"/>
                    <a:pt x="79" y="208"/>
                    <a:pt x="79" y="208"/>
                  </a:cubicBezTo>
                  <a:cubicBezTo>
                    <a:pt x="79" y="208"/>
                    <a:pt x="78" y="208"/>
                    <a:pt x="78" y="208"/>
                  </a:cubicBezTo>
                  <a:cubicBezTo>
                    <a:pt x="78" y="207"/>
                    <a:pt x="78" y="207"/>
                    <a:pt x="78" y="207"/>
                  </a:cubicBezTo>
                  <a:cubicBezTo>
                    <a:pt x="78" y="207"/>
                    <a:pt x="77" y="207"/>
                    <a:pt x="77" y="207"/>
                  </a:cubicBezTo>
                  <a:cubicBezTo>
                    <a:pt x="77" y="207"/>
                    <a:pt x="76" y="207"/>
                    <a:pt x="76" y="207"/>
                  </a:cubicBezTo>
                  <a:cubicBezTo>
                    <a:pt x="76" y="208"/>
                    <a:pt x="76" y="209"/>
                    <a:pt x="76" y="209"/>
                  </a:cubicBezTo>
                  <a:cubicBezTo>
                    <a:pt x="76" y="209"/>
                    <a:pt x="75" y="209"/>
                    <a:pt x="75" y="209"/>
                  </a:cubicBezTo>
                  <a:cubicBezTo>
                    <a:pt x="75" y="209"/>
                    <a:pt x="75" y="209"/>
                    <a:pt x="74" y="209"/>
                  </a:cubicBezTo>
                  <a:cubicBezTo>
                    <a:pt x="74" y="209"/>
                    <a:pt x="74" y="210"/>
                    <a:pt x="74" y="210"/>
                  </a:cubicBezTo>
                  <a:cubicBezTo>
                    <a:pt x="74" y="210"/>
                    <a:pt x="75" y="210"/>
                    <a:pt x="75" y="211"/>
                  </a:cubicBezTo>
                  <a:cubicBezTo>
                    <a:pt x="75" y="211"/>
                    <a:pt x="75" y="211"/>
                    <a:pt x="75" y="211"/>
                  </a:cubicBezTo>
                  <a:cubicBezTo>
                    <a:pt x="76" y="212"/>
                    <a:pt x="76" y="212"/>
                    <a:pt x="76" y="212"/>
                  </a:cubicBezTo>
                  <a:cubicBezTo>
                    <a:pt x="75" y="213"/>
                    <a:pt x="74" y="213"/>
                    <a:pt x="73" y="213"/>
                  </a:cubicBezTo>
                  <a:cubicBezTo>
                    <a:pt x="72" y="213"/>
                    <a:pt x="71" y="213"/>
                    <a:pt x="71" y="213"/>
                  </a:cubicBezTo>
                  <a:cubicBezTo>
                    <a:pt x="71" y="212"/>
                    <a:pt x="71" y="212"/>
                    <a:pt x="71" y="212"/>
                  </a:cubicBezTo>
                  <a:cubicBezTo>
                    <a:pt x="71" y="212"/>
                    <a:pt x="72" y="211"/>
                    <a:pt x="72" y="211"/>
                  </a:cubicBezTo>
                  <a:cubicBezTo>
                    <a:pt x="72" y="211"/>
                    <a:pt x="72" y="211"/>
                    <a:pt x="73" y="211"/>
                  </a:cubicBezTo>
                  <a:cubicBezTo>
                    <a:pt x="73" y="211"/>
                    <a:pt x="73" y="210"/>
                    <a:pt x="73" y="210"/>
                  </a:cubicBezTo>
                  <a:cubicBezTo>
                    <a:pt x="73" y="210"/>
                    <a:pt x="72" y="209"/>
                    <a:pt x="72" y="209"/>
                  </a:cubicBezTo>
                  <a:cubicBezTo>
                    <a:pt x="71" y="209"/>
                    <a:pt x="71" y="209"/>
                    <a:pt x="71" y="210"/>
                  </a:cubicBezTo>
                  <a:cubicBezTo>
                    <a:pt x="71" y="210"/>
                    <a:pt x="71" y="211"/>
                    <a:pt x="71" y="211"/>
                  </a:cubicBezTo>
                  <a:cubicBezTo>
                    <a:pt x="70" y="211"/>
                    <a:pt x="70" y="212"/>
                    <a:pt x="70" y="212"/>
                  </a:cubicBezTo>
                  <a:cubicBezTo>
                    <a:pt x="70" y="212"/>
                    <a:pt x="69" y="212"/>
                    <a:pt x="69" y="213"/>
                  </a:cubicBezTo>
                  <a:cubicBezTo>
                    <a:pt x="69" y="213"/>
                    <a:pt x="69" y="213"/>
                    <a:pt x="68" y="213"/>
                  </a:cubicBezTo>
                  <a:cubicBezTo>
                    <a:pt x="68" y="213"/>
                    <a:pt x="68" y="213"/>
                    <a:pt x="68" y="213"/>
                  </a:cubicBezTo>
                  <a:cubicBezTo>
                    <a:pt x="67" y="213"/>
                    <a:pt x="67" y="212"/>
                    <a:pt x="68" y="212"/>
                  </a:cubicBezTo>
                  <a:cubicBezTo>
                    <a:pt x="68" y="212"/>
                    <a:pt x="68" y="211"/>
                    <a:pt x="67" y="211"/>
                  </a:cubicBezTo>
                  <a:cubicBezTo>
                    <a:pt x="67" y="211"/>
                    <a:pt x="66" y="211"/>
                    <a:pt x="66" y="211"/>
                  </a:cubicBezTo>
                  <a:cubicBezTo>
                    <a:pt x="66" y="212"/>
                    <a:pt x="65" y="212"/>
                    <a:pt x="65" y="213"/>
                  </a:cubicBezTo>
                  <a:cubicBezTo>
                    <a:pt x="65" y="213"/>
                    <a:pt x="64" y="213"/>
                    <a:pt x="63" y="213"/>
                  </a:cubicBezTo>
                  <a:cubicBezTo>
                    <a:pt x="63" y="212"/>
                    <a:pt x="63" y="212"/>
                    <a:pt x="63" y="212"/>
                  </a:cubicBezTo>
                  <a:cubicBezTo>
                    <a:pt x="63" y="211"/>
                    <a:pt x="62" y="211"/>
                    <a:pt x="62" y="211"/>
                  </a:cubicBezTo>
                  <a:lnTo>
                    <a:pt x="61" y="211"/>
                  </a:lnTo>
                  <a:cubicBezTo>
                    <a:pt x="61" y="211"/>
                    <a:pt x="61" y="212"/>
                    <a:pt x="61" y="212"/>
                  </a:cubicBezTo>
                  <a:cubicBezTo>
                    <a:pt x="61" y="212"/>
                    <a:pt x="61" y="212"/>
                    <a:pt x="61" y="213"/>
                  </a:cubicBezTo>
                  <a:cubicBezTo>
                    <a:pt x="51" y="213"/>
                    <a:pt x="41" y="213"/>
                    <a:pt x="31" y="213"/>
                  </a:cubicBezTo>
                  <a:cubicBezTo>
                    <a:pt x="20" y="213"/>
                    <a:pt x="10" y="213"/>
                    <a:pt x="0" y="213"/>
                  </a:cubicBezTo>
                  <a:cubicBezTo>
                    <a:pt x="0" y="210"/>
                    <a:pt x="0" y="208"/>
                    <a:pt x="0" y="205"/>
                  </a:cubicBezTo>
                  <a:cubicBezTo>
                    <a:pt x="0" y="202"/>
                    <a:pt x="0" y="200"/>
                    <a:pt x="0" y="197"/>
                  </a:cubicBezTo>
                  <a:cubicBezTo>
                    <a:pt x="0" y="197"/>
                    <a:pt x="1" y="198"/>
                    <a:pt x="1" y="198"/>
                  </a:cubicBezTo>
                  <a:cubicBezTo>
                    <a:pt x="1" y="198"/>
                    <a:pt x="1" y="199"/>
                    <a:pt x="1" y="199"/>
                  </a:cubicBezTo>
                  <a:cubicBezTo>
                    <a:pt x="1" y="199"/>
                    <a:pt x="1" y="198"/>
                    <a:pt x="2" y="198"/>
                  </a:cubicBezTo>
                  <a:cubicBezTo>
                    <a:pt x="2" y="197"/>
                    <a:pt x="2" y="197"/>
                    <a:pt x="2" y="196"/>
                  </a:cubicBezTo>
                  <a:cubicBezTo>
                    <a:pt x="2" y="196"/>
                    <a:pt x="2" y="196"/>
                    <a:pt x="2" y="196"/>
                  </a:cubicBezTo>
                  <a:cubicBezTo>
                    <a:pt x="2" y="195"/>
                    <a:pt x="2" y="195"/>
                    <a:pt x="2" y="195"/>
                  </a:cubicBezTo>
                  <a:cubicBezTo>
                    <a:pt x="2" y="195"/>
                    <a:pt x="2" y="195"/>
                    <a:pt x="2" y="194"/>
                  </a:cubicBezTo>
                  <a:cubicBezTo>
                    <a:pt x="2" y="194"/>
                    <a:pt x="2" y="194"/>
                    <a:pt x="2" y="194"/>
                  </a:cubicBezTo>
                  <a:cubicBezTo>
                    <a:pt x="2" y="193"/>
                    <a:pt x="2" y="193"/>
                    <a:pt x="1" y="193"/>
                  </a:cubicBezTo>
                  <a:cubicBezTo>
                    <a:pt x="1" y="193"/>
                    <a:pt x="1" y="192"/>
                    <a:pt x="0" y="192"/>
                  </a:cubicBezTo>
                  <a:cubicBezTo>
                    <a:pt x="0" y="189"/>
                    <a:pt x="0" y="185"/>
                    <a:pt x="0" y="182"/>
                  </a:cubicBezTo>
                  <a:cubicBezTo>
                    <a:pt x="0" y="179"/>
                    <a:pt x="0" y="175"/>
                    <a:pt x="0" y="172"/>
                  </a:cubicBezTo>
                  <a:lnTo>
                    <a:pt x="0" y="30"/>
                  </a:lnTo>
                  <a:cubicBezTo>
                    <a:pt x="0" y="29"/>
                    <a:pt x="0" y="28"/>
                    <a:pt x="0" y="27"/>
                  </a:cubicBezTo>
                  <a:cubicBezTo>
                    <a:pt x="0" y="26"/>
                    <a:pt x="0" y="26"/>
                    <a:pt x="0" y="25"/>
                  </a:cubicBezTo>
                  <a:cubicBezTo>
                    <a:pt x="0" y="24"/>
                    <a:pt x="0" y="24"/>
                    <a:pt x="0" y="24"/>
                  </a:cubicBezTo>
                  <a:cubicBezTo>
                    <a:pt x="0" y="24"/>
                    <a:pt x="1" y="24"/>
                    <a:pt x="1" y="23"/>
                  </a:cubicBezTo>
                  <a:cubicBezTo>
                    <a:pt x="1" y="23"/>
                    <a:pt x="1" y="23"/>
                    <a:pt x="1" y="22"/>
                  </a:cubicBezTo>
                  <a:cubicBezTo>
                    <a:pt x="0" y="22"/>
                    <a:pt x="0" y="22"/>
                    <a:pt x="0" y="21"/>
                  </a:cubicBezTo>
                  <a:cubicBezTo>
                    <a:pt x="0" y="20"/>
                    <a:pt x="0" y="19"/>
                    <a:pt x="0" y="18"/>
                  </a:cubicBezTo>
                  <a:cubicBezTo>
                    <a:pt x="0" y="17"/>
                    <a:pt x="0" y="15"/>
                    <a:pt x="0" y="14"/>
                  </a:cubicBezTo>
                  <a:cubicBezTo>
                    <a:pt x="0" y="14"/>
                    <a:pt x="0" y="15"/>
                    <a:pt x="1" y="15"/>
                  </a:cubicBezTo>
                  <a:cubicBezTo>
                    <a:pt x="1" y="15"/>
                    <a:pt x="1" y="15"/>
                    <a:pt x="1" y="16"/>
                  </a:cubicBezTo>
                  <a:cubicBezTo>
                    <a:pt x="1" y="16"/>
                    <a:pt x="1" y="16"/>
                    <a:pt x="1" y="16"/>
                  </a:cubicBezTo>
                  <a:cubicBezTo>
                    <a:pt x="1" y="17"/>
                    <a:pt x="1" y="17"/>
                    <a:pt x="1" y="17"/>
                  </a:cubicBezTo>
                  <a:cubicBezTo>
                    <a:pt x="2" y="17"/>
                    <a:pt x="2" y="17"/>
                    <a:pt x="2" y="16"/>
                  </a:cubicBezTo>
                  <a:cubicBezTo>
                    <a:pt x="2" y="16"/>
                    <a:pt x="2" y="15"/>
                    <a:pt x="2" y="15"/>
                  </a:cubicBezTo>
                  <a:cubicBezTo>
                    <a:pt x="2" y="14"/>
                    <a:pt x="2" y="14"/>
                    <a:pt x="3" y="14"/>
                  </a:cubicBezTo>
                  <a:cubicBezTo>
                    <a:pt x="3" y="14"/>
                    <a:pt x="3" y="15"/>
                    <a:pt x="3" y="15"/>
                  </a:cubicBezTo>
                  <a:cubicBezTo>
                    <a:pt x="3" y="15"/>
                    <a:pt x="3" y="16"/>
                    <a:pt x="3" y="16"/>
                  </a:cubicBezTo>
                  <a:cubicBezTo>
                    <a:pt x="4" y="16"/>
                    <a:pt x="4" y="15"/>
                    <a:pt x="4" y="14"/>
                  </a:cubicBezTo>
                  <a:cubicBezTo>
                    <a:pt x="4" y="13"/>
                    <a:pt x="3" y="12"/>
                    <a:pt x="3" y="12"/>
                  </a:cubicBezTo>
                  <a:cubicBezTo>
                    <a:pt x="2" y="13"/>
                    <a:pt x="2" y="13"/>
                    <a:pt x="1" y="13"/>
                  </a:cubicBezTo>
                  <a:cubicBezTo>
                    <a:pt x="0" y="13"/>
                    <a:pt x="0" y="12"/>
                    <a:pt x="0" y="11"/>
                  </a:cubicBezTo>
                  <a:cubicBezTo>
                    <a:pt x="1" y="12"/>
                    <a:pt x="1" y="11"/>
                    <a:pt x="2" y="11"/>
                  </a:cubicBezTo>
                  <a:cubicBezTo>
                    <a:pt x="3" y="10"/>
                    <a:pt x="3" y="10"/>
                    <a:pt x="3" y="9"/>
                  </a:cubicBezTo>
                  <a:cubicBezTo>
                    <a:pt x="3" y="9"/>
                    <a:pt x="2" y="9"/>
                    <a:pt x="2" y="9"/>
                  </a:cubicBezTo>
                  <a:cubicBezTo>
                    <a:pt x="2" y="9"/>
                    <a:pt x="2" y="9"/>
                    <a:pt x="1" y="8"/>
                  </a:cubicBezTo>
                  <a:cubicBezTo>
                    <a:pt x="1" y="8"/>
                    <a:pt x="1" y="8"/>
                    <a:pt x="2" y="7"/>
                  </a:cubicBezTo>
                  <a:cubicBezTo>
                    <a:pt x="2" y="7"/>
                    <a:pt x="3" y="7"/>
                    <a:pt x="3" y="8"/>
                  </a:cubicBezTo>
                  <a:lnTo>
                    <a:pt x="3" y="10"/>
                  </a:lnTo>
                  <a:cubicBezTo>
                    <a:pt x="3" y="10"/>
                    <a:pt x="4" y="11"/>
                    <a:pt x="4" y="11"/>
                  </a:cubicBezTo>
                  <a:cubicBezTo>
                    <a:pt x="4" y="11"/>
                    <a:pt x="5" y="11"/>
                    <a:pt x="5" y="10"/>
                  </a:cubicBezTo>
                  <a:cubicBezTo>
                    <a:pt x="6" y="10"/>
                    <a:pt x="6" y="10"/>
                    <a:pt x="6" y="10"/>
                  </a:cubicBezTo>
                  <a:cubicBezTo>
                    <a:pt x="6" y="9"/>
                    <a:pt x="6" y="9"/>
                    <a:pt x="6" y="9"/>
                  </a:cubicBezTo>
                  <a:cubicBezTo>
                    <a:pt x="5" y="9"/>
                    <a:pt x="5" y="9"/>
                    <a:pt x="4" y="9"/>
                  </a:cubicBezTo>
                  <a:cubicBezTo>
                    <a:pt x="4" y="8"/>
                    <a:pt x="4" y="7"/>
                    <a:pt x="4" y="6"/>
                  </a:cubicBezTo>
                  <a:cubicBezTo>
                    <a:pt x="5" y="6"/>
                    <a:pt x="5" y="6"/>
                    <a:pt x="5" y="7"/>
                  </a:cubicBezTo>
                  <a:cubicBezTo>
                    <a:pt x="5" y="7"/>
                    <a:pt x="6" y="8"/>
                    <a:pt x="6" y="8"/>
                  </a:cubicBezTo>
                  <a:cubicBezTo>
                    <a:pt x="7" y="8"/>
                    <a:pt x="7" y="7"/>
                    <a:pt x="7" y="7"/>
                  </a:cubicBezTo>
                  <a:cubicBezTo>
                    <a:pt x="8" y="7"/>
                    <a:pt x="8" y="6"/>
                    <a:pt x="8" y="6"/>
                  </a:cubicBezTo>
                  <a:cubicBezTo>
                    <a:pt x="8" y="6"/>
                    <a:pt x="9" y="7"/>
                    <a:pt x="9" y="7"/>
                  </a:cubicBezTo>
                  <a:cubicBezTo>
                    <a:pt x="9" y="7"/>
                    <a:pt x="9" y="7"/>
                    <a:pt x="9" y="7"/>
                  </a:cubicBezTo>
                  <a:cubicBezTo>
                    <a:pt x="10" y="7"/>
                    <a:pt x="10" y="7"/>
                    <a:pt x="10" y="8"/>
                  </a:cubicBezTo>
                  <a:cubicBezTo>
                    <a:pt x="10" y="8"/>
                    <a:pt x="10" y="8"/>
                    <a:pt x="11" y="8"/>
                  </a:cubicBezTo>
                  <a:cubicBezTo>
                    <a:pt x="11" y="8"/>
                    <a:pt x="12" y="8"/>
                    <a:pt x="12" y="8"/>
                  </a:cubicBezTo>
                  <a:cubicBezTo>
                    <a:pt x="12" y="7"/>
                    <a:pt x="12" y="7"/>
                    <a:pt x="13" y="7"/>
                  </a:cubicBezTo>
                  <a:cubicBezTo>
                    <a:pt x="13" y="8"/>
                    <a:pt x="13" y="8"/>
                    <a:pt x="13" y="8"/>
                  </a:cubicBezTo>
                  <a:cubicBezTo>
                    <a:pt x="13" y="8"/>
                    <a:pt x="12" y="9"/>
                    <a:pt x="12" y="9"/>
                  </a:cubicBezTo>
                  <a:cubicBezTo>
                    <a:pt x="12" y="9"/>
                    <a:pt x="12" y="10"/>
                    <a:pt x="11" y="10"/>
                  </a:cubicBezTo>
                  <a:cubicBezTo>
                    <a:pt x="11" y="10"/>
                    <a:pt x="11" y="11"/>
                    <a:pt x="12" y="11"/>
                  </a:cubicBezTo>
                  <a:cubicBezTo>
                    <a:pt x="12" y="11"/>
                    <a:pt x="12" y="11"/>
                    <a:pt x="13" y="11"/>
                  </a:cubicBezTo>
                  <a:cubicBezTo>
                    <a:pt x="13" y="10"/>
                    <a:pt x="13" y="10"/>
                    <a:pt x="14" y="10"/>
                  </a:cubicBezTo>
                  <a:cubicBezTo>
                    <a:pt x="14" y="10"/>
                    <a:pt x="14" y="10"/>
                    <a:pt x="14" y="10"/>
                  </a:cubicBezTo>
                  <a:cubicBezTo>
                    <a:pt x="14" y="10"/>
                    <a:pt x="15" y="10"/>
                    <a:pt x="15" y="10"/>
                  </a:cubicBezTo>
                  <a:cubicBezTo>
                    <a:pt x="15" y="9"/>
                    <a:pt x="15" y="8"/>
                    <a:pt x="15" y="8"/>
                  </a:cubicBezTo>
                  <a:cubicBezTo>
                    <a:pt x="15" y="8"/>
                    <a:pt x="16" y="7"/>
                    <a:pt x="16" y="7"/>
                  </a:cubicBezTo>
                  <a:cubicBezTo>
                    <a:pt x="16" y="7"/>
                    <a:pt x="17" y="7"/>
                    <a:pt x="17" y="6"/>
                  </a:cubicBezTo>
                  <a:cubicBezTo>
                    <a:pt x="17" y="6"/>
                    <a:pt x="18" y="6"/>
                    <a:pt x="18" y="5"/>
                  </a:cubicBezTo>
                  <a:cubicBezTo>
                    <a:pt x="19" y="5"/>
                    <a:pt x="19" y="5"/>
                    <a:pt x="19" y="4"/>
                  </a:cubicBezTo>
                  <a:cubicBezTo>
                    <a:pt x="19" y="4"/>
                    <a:pt x="19" y="3"/>
                    <a:pt x="19" y="3"/>
                  </a:cubicBezTo>
                  <a:cubicBezTo>
                    <a:pt x="19" y="2"/>
                    <a:pt x="18" y="2"/>
                    <a:pt x="18" y="2"/>
                  </a:cubicBezTo>
                  <a:cubicBezTo>
                    <a:pt x="18" y="2"/>
                    <a:pt x="18" y="2"/>
                    <a:pt x="18" y="1"/>
                  </a:cubicBezTo>
                  <a:cubicBezTo>
                    <a:pt x="18" y="1"/>
                    <a:pt x="18" y="0"/>
                    <a:pt x="19" y="0"/>
                  </a:cubicBezTo>
                  <a:cubicBezTo>
                    <a:pt x="20" y="0"/>
                    <a:pt x="21" y="0"/>
                    <a:pt x="2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8" name="Freeform 83">
              <a:extLst>
                <a:ext uri="{FF2B5EF4-FFF2-40B4-BE49-F238E27FC236}">
                  <a16:creationId xmlns:a16="http://schemas.microsoft.com/office/drawing/2014/main" id="{DB6E6525-25AB-4018-A0C8-8112D4775BF4}"/>
                </a:ext>
              </a:extLst>
            </p:cNvPr>
            <p:cNvSpPr>
              <a:spLocks noEditPoints="1"/>
            </p:cNvSpPr>
            <p:nvPr/>
          </p:nvSpPr>
          <p:spPr bwMode="auto">
            <a:xfrm>
              <a:off x="4902907" y="1613769"/>
              <a:ext cx="97350" cy="177767"/>
            </a:xfrm>
            <a:custGeom>
              <a:avLst/>
              <a:gdLst>
                <a:gd name="T0" fmla="*/ 38 w 120"/>
                <a:gd name="T1" fmla="*/ 138 h 213"/>
                <a:gd name="T2" fmla="*/ 33 w 120"/>
                <a:gd name="T3" fmla="*/ 144 h 213"/>
                <a:gd name="T4" fmla="*/ 44 w 120"/>
                <a:gd name="T5" fmla="*/ 166 h 213"/>
                <a:gd name="T6" fmla="*/ 76 w 120"/>
                <a:gd name="T7" fmla="*/ 208 h 213"/>
                <a:gd name="T8" fmla="*/ 60 w 120"/>
                <a:gd name="T9" fmla="*/ 208 h 213"/>
                <a:gd name="T10" fmla="*/ 68 w 120"/>
                <a:gd name="T11" fmla="*/ 203 h 213"/>
                <a:gd name="T12" fmla="*/ 72 w 120"/>
                <a:gd name="T13" fmla="*/ 198 h 213"/>
                <a:gd name="T14" fmla="*/ 55 w 120"/>
                <a:gd name="T15" fmla="*/ 169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0 h 213"/>
                <a:gd name="T38" fmla="*/ 66 w 120"/>
                <a:gd name="T39" fmla="*/ 126 h 213"/>
                <a:gd name="T40" fmla="*/ 58 w 120"/>
                <a:gd name="T41" fmla="*/ 124 h 213"/>
                <a:gd name="T42" fmla="*/ 47 w 120"/>
                <a:gd name="T43" fmla="*/ 123 h 213"/>
                <a:gd name="T44" fmla="*/ 69 w 120"/>
                <a:gd name="T45" fmla="*/ 121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6 h 213"/>
                <a:gd name="T58" fmla="*/ 54 w 120"/>
                <a:gd name="T59" fmla="*/ 100 h 213"/>
                <a:gd name="T60" fmla="*/ 84 w 120"/>
                <a:gd name="T61" fmla="*/ 96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39 w 120"/>
                <a:gd name="T75" fmla="*/ 65 h 213"/>
                <a:gd name="T76" fmla="*/ 34 w 120"/>
                <a:gd name="T77" fmla="*/ 61 h 213"/>
                <a:gd name="T78" fmla="*/ 86 w 120"/>
                <a:gd name="T79" fmla="*/ 36 h 213"/>
                <a:gd name="T80" fmla="*/ 64 w 120"/>
                <a:gd name="T81" fmla="*/ 30 h 213"/>
                <a:gd name="T82" fmla="*/ 87 w 120"/>
                <a:gd name="T83" fmla="*/ 5 h 213"/>
                <a:gd name="T84" fmla="*/ 109 w 120"/>
                <a:gd name="T85" fmla="*/ 3 h 213"/>
                <a:gd name="T86" fmla="*/ 67 w 120"/>
                <a:gd name="T87" fmla="*/ 3 h 213"/>
                <a:gd name="T88" fmla="*/ 67 w 120"/>
                <a:gd name="T89" fmla="*/ 2 h 213"/>
                <a:gd name="T90" fmla="*/ 117 w 120"/>
                <a:gd name="T91" fmla="*/ 2 h 213"/>
                <a:gd name="T92" fmla="*/ 27 w 120"/>
                <a:gd name="T93" fmla="*/ 2 h 213"/>
                <a:gd name="T94" fmla="*/ 41 w 120"/>
                <a:gd name="T95" fmla="*/ 151 h 213"/>
                <a:gd name="T96" fmla="*/ 54 w 120"/>
                <a:gd name="T97" fmla="*/ 159 h 213"/>
                <a:gd name="T98" fmla="*/ 57 w 120"/>
                <a:gd name="T99" fmla="*/ 148 h 213"/>
                <a:gd name="T100" fmla="*/ 51 w 120"/>
                <a:gd name="T101" fmla="*/ 142 h 213"/>
                <a:gd name="T102" fmla="*/ 44 w 120"/>
                <a:gd name="T103" fmla="*/ 145 h 213"/>
                <a:gd name="T104" fmla="*/ 40 w 120"/>
                <a:gd name="T105" fmla="*/ 145 h 213"/>
                <a:gd name="T106" fmla="*/ 45 w 120"/>
                <a:gd name="T107" fmla="*/ 128 h 213"/>
                <a:gd name="T108" fmla="*/ 34 w 120"/>
                <a:gd name="T109" fmla="*/ 127 h 213"/>
                <a:gd name="T110" fmla="*/ 38 w 120"/>
                <a:gd name="T111" fmla="*/ 87 h 213"/>
                <a:gd name="T112" fmla="*/ 34 w 120"/>
                <a:gd name="T113" fmla="*/ 81 h 213"/>
                <a:gd name="T114" fmla="*/ 40 w 120"/>
                <a:gd name="T115" fmla="*/ 0 h 213"/>
                <a:gd name="T116" fmla="*/ 85 w 120"/>
                <a:gd name="T117" fmla="*/ 5 h 213"/>
                <a:gd name="T118" fmla="*/ 120 w 120"/>
                <a:gd name="T119" fmla="*/ 6 h 213"/>
                <a:gd name="T120" fmla="*/ 40 w 120"/>
                <a:gd name="T121" fmla="*/ 212 h 213"/>
                <a:gd name="T122" fmla="*/ 40 w 120"/>
                <a:gd name="T123" fmla="*/ 157 h 213"/>
                <a:gd name="T124" fmla="*/ 49 w 120"/>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3"/>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4"/>
                    <a:pt x="34" y="134"/>
                    <a:pt x="35" y="134"/>
                  </a:cubicBezTo>
                  <a:cubicBezTo>
                    <a:pt x="35" y="134"/>
                    <a:pt x="35" y="134"/>
                    <a:pt x="36" y="135"/>
                  </a:cubicBezTo>
                  <a:close/>
                  <a:moveTo>
                    <a:pt x="39" y="136"/>
                  </a:moveTo>
                  <a:cubicBezTo>
                    <a:pt x="39" y="136"/>
                    <a:pt x="39" y="136"/>
                    <a:pt x="39" y="136"/>
                  </a:cubicBezTo>
                  <a:cubicBezTo>
                    <a:pt x="39" y="136"/>
                    <a:pt x="38" y="136"/>
                    <a:pt x="38" y="136"/>
                  </a:cubicBezTo>
                  <a:cubicBezTo>
                    <a:pt x="38" y="136"/>
                    <a:pt x="38" y="136"/>
                    <a:pt x="38" y="136"/>
                  </a:cubicBezTo>
                  <a:cubicBezTo>
                    <a:pt x="38" y="136"/>
                    <a:pt x="38" y="136"/>
                    <a:pt x="38" y="136"/>
                  </a:cubicBezTo>
                  <a:cubicBezTo>
                    <a:pt x="37" y="136"/>
                    <a:pt x="37" y="136"/>
                    <a:pt x="37" y="135"/>
                  </a:cubicBezTo>
                  <a:cubicBezTo>
                    <a:pt x="38" y="135"/>
                    <a:pt x="38" y="135"/>
                    <a:pt x="39" y="136"/>
                  </a:cubicBezTo>
                  <a:close/>
                  <a:moveTo>
                    <a:pt x="34" y="136"/>
                  </a:moveTo>
                  <a:cubicBezTo>
                    <a:pt x="34" y="137"/>
                    <a:pt x="35" y="137"/>
                    <a:pt x="36" y="136"/>
                  </a:cubicBezTo>
                  <a:cubicBezTo>
                    <a:pt x="36" y="136"/>
                    <a:pt x="37" y="136"/>
                    <a:pt x="37" y="137"/>
                  </a:cubicBezTo>
                  <a:cubicBezTo>
                    <a:pt x="37" y="137"/>
                    <a:pt x="38" y="137"/>
                    <a:pt x="38" y="137"/>
                  </a:cubicBezTo>
                  <a:cubicBezTo>
                    <a:pt x="38" y="138"/>
                    <a:pt x="38" y="138"/>
                    <a:pt x="38" y="138"/>
                  </a:cubicBezTo>
                  <a:cubicBezTo>
                    <a:pt x="39" y="138"/>
                    <a:pt x="39" y="139"/>
                    <a:pt x="39" y="139"/>
                  </a:cubicBezTo>
                  <a:cubicBezTo>
                    <a:pt x="39" y="139"/>
                    <a:pt x="39" y="139"/>
                    <a:pt x="38" y="139"/>
                  </a:cubicBezTo>
                  <a:cubicBezTo>
                    <a:pt x="38" y="139"/>
                    <a:pt x="38" y="139"/>
                    <a:pt x="37" y="139"/>
                  </a:cubicBezTo>
                  <a:cubicBezTo>
                    <a:pt x="37" y="139"/>
                    <a:pt x="37" y="139"/>
                    <a:pt x="37" y="138"/>
                  </a:cubicBezTo>
                  <a:cubicBezTo>
                    <a:pt x="37" y="138"/>
                    <a:pt x="36" y="138"/>
                    <a:pt x="36" y="138"/>
                  </a:cubicBezTo>
                  <a:cubicBezTo>
                    <a:pt x="36" y="138"/>
                    <a:pt x="35" y="138"/>
                    <a:pt x="35" y="139"/>
                  </a:cubicBezTo>
                  <a:cubicBezTo>
                    <a:pt x="35" y="139"/>
                    <a:pt x="35" y="139"/>
                    <a:pt x="35" y="140"/>
                  </a:cubicBezTo>
                  <a:cubicBezTo>
                    <a:pt x="36" y="140"/>
                    <a:pt x="36" y="140"/>
                    <a:pt x="36" y="141"/>
                  </a:cubicBezTo>
                  <a:cubicBezTo>
                    <a:pt x="36" y="141"/>
                    <a:pt x="36" y="141"/>
                    <a:pt x="36" y="140"/>
                  </a:cubicBezTo>
                  <a:cubicBezTo>
                    <a:pt x="36" y="140"/>
                    <a:pt x="36" y="140"/>
                    <a:pt x="36" y="140"/>
                  </a:cubicBezTo>
                  <a:cubicBezTo>
                    <a:pt x="37" y="141"/>
                    <a:pt x="37" y="141"/>
                    <a:pt x="37" y="142"/>
                  </a:cubicBezTo>
                  <a:cubicBezTo>
                    <a:pt x="37" y="142"/>
                    <a:pt x="37" y="142"/>
                    <a:pt x="36" y="143"/>
                  </a:cubicBezTo>
                  <a:cubicBezTo>
                    <a:pt x="36" y="143"/>
                    <a:pt x="36" y="143"/>
                    <a:pt x="35" y="143"/>
                  </a:cubicBezTo>
                  <a:cubicBezTo>
                    <a:pt x="35" y="143"/>
                    <a:pt x="35" y="143"/>
                    <a:pt x="34" y="142"/>
                  </a:cubicBezTo>
                  <a:cubicBezTo>
                    <a:pt x="33" y="142"/>
                    <a:pt x="33" y="143"/>
                    <a:pt x="33" y="143"/>
                  </a:cubicBezTo>
                  <a:cubicBezTo>
                    <a:pt x="33" y="143"/>
                    <a:pt x="32" y="142"/>
                    <a:pt x="32" y="142"/>
                  </a:cubicBezTo>
                  <a:cubicBezTo>
                    <a:pt x="32" y="141"/>
                    <a:pt x="33" y="141"/>
                    <a:pt x="33" y="141"/>
                  </a:cubicBezTo>
                  <a:cubicBezTo>
                    <a:pt x="33" y="140"/>
                    <a:pt x="33" y="140"/>
                    <a:pt x="33" y="140"/>
                  </a:cubicBezTo>
                  <a:cubicBezTo>
                    <a:pt x="32" y="139"/>
                    <a:pt x="32" y="139"/>
                    <a:pt x="32" y="138"/>
                  </a:cubicBezTo>
                  <a:cubicBezTo>
                    <a:pt x="33" y="139"/>
                    <a:pt x="34" y="139"/>
                    <a:pt x="34" y="138"/>
                  </a:cubicBezTo>
                  <a:cubicBezTo>
                    <a:pt x="34" y="137"/>
                    <a:pt x="34" y="137"/>
                    <a:pt x="34" y="136"/>
                  </a:cubicBezTo>
                  <a:close/>
                  <a:moveTo>
                    <a:pt x="33" y="144"/>
                  </a:moveTo>
                  <a:cubicBezTo>
                    <a:pt x="33" y="144"/>
                    <a:pt x="34" y="144"/>
                    <a:pt x="34" y="145"/>
                  </a:cubicBezTo>
                  <a:cubicBezTo>
                    <a:pt x="34" y="146"/>
                    <a:pt x="33" y="146"/>
                    <a:pt x="33" y="147"/>
                  </a:cubicBezTo>
                  <a:cubicBezTo>
                    <a:pt x="33" y="146"/>
                    <a:pt x="32" y="146"/>
                    <a:pt x="32" y="145"/>
                  </a:cubicBezTo>
                  <a:cubicBezTo>
                    <a:pt x="33" y="145"/>
                    <a:pt x="33" y="144"/>
                    <a:pt x="33" y="144"/>
                  </a:cubicBezTo>
                  <a:close/>
                  <a:moveTo>
                    <a:pt x="54" y="156"/>
                  </a:moveTo>
                  <a:cubicBezTo>
                    <a:pt x="54" y="156"/>
                    <a:pt x="55" y="156"/>
                    <a:pt x="54" y="157"/>
                  </a:cubicBezTo>
                  <a:cubicBezTo>
                    <a:pt x="54" y="157"/>
                    <a:pt x="54" y="158"/>
                    <a:pt x="53" y="158"/>
                  </a:cubicBezTo>
                  <a:cubicBezTo>
                    <a:pt x="53" y="157"/>
                    <a:pt x="53" y="157"/>
                    <a:pt x="53" y="156"/>
                  </a:cubicBezTo>
                  <a:cubicBezTo>
                    <a:pt x="53" y="156"/>
                    <a:pt x="53" y="155"/>
                    <a:pt x="54" y="156"/>
                  </a:cubicBezTo>
                  <a:close/>
                  <a:moveTo>
                    <a:pt x="33" y="157"/>
                  </a:moveTo>
                  <a:cubicBezTo>
                    <a:pt x="33" y="157"/>
                    <a:pt x="33" y="157"/>
                    <a:pt x="33" y="158"/>
                  </a:cubicBezTo>
                  <a:cubicBezTo>
                    <a:pt x="33" y="158"/>
                    <a:pt x="33" y="158"/>
                    <a:pt x="34" y="159"/>
                  </a:cubicBezTo>
                  <a:cubicBezTo>
                    <a:pt x="34" y="158"/>
                    <a:pt x="35" y="158"/>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59"/>
                  </a:cubicBezTo>
                  <a:cubicBezTo>
                    <a:pt x="51" y="159"/>
                    <a:pt x="51" y="159"/>
                    <a:pt x="51" y="159"/>
                  </a:cubicBezTo>
                  <a:cubicBezTo>
                    <a:pt x="52" y="159"/>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1"/>
                  </a:cubicBezTo>
                  <a:cubicBezTo>
                    <a:pt x="63" y="211"/>
                    <a:pt x="63" y="211"/>
                    <a:pt x="62" y="211"/>
                  </a:cubicBezTo>
                  <a:close/>
                  <a:moveTo>
                    <a:pt x="57" y="211"/>
                  </a:moveTo>
                  <a:cubicBezTo>
                    <a:pt x="57" y="212"/>
                    <a:pt x="58" y="212"/>
                    <a:pt x="58" y="212"/>
                  </a:cubicBezTo>
                  <a:cubicBezTo>
                    <a:pt x="58" y="212"/>
                    <a:pt x="58" y="211"/>
                    <a:pt x="59" y="211"/>
                  </a:cubicBezTo>
                  <a:cubicBezTo>
                    <a:pt x="58" y="211"/>
                    <a:pt x="58" y="211"/>
                    <a:pt x="58" y="211"/>
                  </a:cubicBezTo>
                  <a:cubicBezTo>
                    <a:pt x="57" y="211"/>
                    <a:pt x="57" y="211"/>
                    <a:pt x="57" y="211"/>
                  </a:cubicBezTo>
                  <a:close/>
                  <a:moveTo>
                    <a:pt x="41" y="211"/>
                  </a:moveTo>
                  <a:cubicBezTo>
                    <a:pt x="41" y="211"/>
                    <a:pt x="41" y="211"/>
                    <a:pt x="41" y="210"/>
                  </a:cubicBezTo>
                  <a:lnTo>
                    <a:pt x="41" y="210"/>
                  </a:lnTo>
                  <a:cubicBezTo>
                    <a:pt x="41" y="210"/>
                    <a:pt x="41" y="211"/>
                    <a:pt x="41" y="211"/>
                  </a:cubicBezTo>
                  <a:close/>
                  <a:moveTo>
                    <a:pt x="55" y="210"/>
                  </a:moveTo>
                  <a:cubicBezTo>
                    <a:pt x="55" y="210"/>
                    <a:pt x="55" y="210"/>
                    <a:pt x="56" y="210"/>
                  </a:cubicBezTo>
                  <a:cubicBezTo>
                    <a:pt x="56" y="210"/>
                    <a:pt x="56" y="210"/>
                    <a:pt x="56" y="209"/>
                  </a:cubicBezTo>
                  <a:cubicBezTo>
                    <a:pt x="56" y="209"/>
                    <a:pt x="56" y="209"/>
                    <a:pt x="56" y="209"/>
                  </a:cubicBezTo>
                  <a:cubicBezTo>
                    <a:pt x="55" y="209"/>
                    <a:pt x="55" y="209"/>
                    <a:pt x="55" y="210"/>
                  </a:cubicBezTo>
                  <a:close/>
                  <a:moveTo>
                    <a:pt x="75" y="209"/>
                  </a:moveTo>
                  <a:cubicBezTo>
                    <a:pt x="75" y="209"/>
                    <a:pt x="75" y="210"/>
                    <a:pt x="76" y="210"/>
                  </a:cubicBezTo>
                  <a:cubicBezTo>
                    <a:pt x="76" y="210"/>
                    <a:pt x="77" y="210"/>
                    <a:pt x="77" y="210"/>
                  </a:cubicBezTo>
                  <a:cubicBezTo>
                    <a:pt x="77" y="209"/>
                    <a:pt x="77" y="209"/>
                    <a:pt x="77" y="209"/>
                  </a:cubicBezTo>
                  <a:cubicBezTo>
                    <a:pt x="77" y="209"/>
                    <a:pt x="77" y="209"/>
                    <a:pt x="77" y="209"/>
                  </a:cubicBezTo>
                  <a:cubicBezTo>
                    <a:pt x="77" y="208"/>
                    <a:pt x="76" y="208"/>
                    <a:pt x="76" y="208"/>
                  </a:cubicBezTo>
                  <a:cubicBezTo>
                    <a:pt x="76" y="208"/>
                    <a:pt x="75" y="208"/>
                    <a:pt x="75" y="209"/>
                  </a:cubicBezTo>
                  <a:close/>
                  <a:moveTo>
                    <a:pt x="63" y="209"/>
                  </a:moveTo>
                  <a:cubicBezTo>
                    <a:pt x="63" y="209"/>
                    <a:pt x="64" y="209"/>
                    <a:pt x="64" y="209"/>
                  </a:cubicBezTo>
                  <a:cubicBezTo>
                    <a:pt x="64" y="209"/>
                    <a:pt x="64" y="209"/>
                    <a:pt x="64" y="209"/>
                  </a:cubicBezTo>
                  <a:cubicBezTo>
                    <a:pt x="64" y="208"/>
                    <a:pt x="64" y="208"/>
                    <a:pt x="63" y="208"/>
                  </a:cubicBezTo>
                  <a:lnTo>
                    <a:pt x="63" y="209"/>
                  </a:lnTo>
                  <a:close/>
                  <a:moveTo>
                    <a:pt x="69" y="208"/>
                  </a:moveTo>
                  <a:cubicBezTo>
                    <a:pt x="69" y="208"/>
                    <a:pt x="69" y="208"/>
                    <a:pt x="69" y="208"/>
                  </a:cubicBezTo>
                  <a:cubicBezTo>
                    <a:pt x="68" y="208"/>
                    <a:pt x="68" y="208"/>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0"/>
                    <a:pt x="70" y="211"/>
                  </a:cubicBezTo>
                  <a:cubicBezTo>
                    <a:pt x="70" y="211"/>
                    <a:pt x="71" y="211"/>
                    <a:pt x="71" y="210"/>
                  </a:cubicBezTo>
                  <a:cubicBezTo>
                    <a:pt x="72" y="210"/>
                    <a:pt x="72" y="211"/>
                    <a:pt x="72" y="211"/>
                  </a:cubicBezTo>
                  <a:cubicBezTo>
                    <a:pt x="72" y="212"/>
                    <a:pt x="72" y="212"/>
                    <a:pt x="72" y="212"/>
                  </a:cubicBezTo>
                  <a:cubicBezTo>
                    <a:pt x="73" y="212"/>
                    <a:pt x="73" y="211"/>
                    <a:pt x="73" y="210"/>
                  </a:cubicBezTo>
                  <a:cubicBezTo>
                    <a:pt x="73" y="210"/>
                    <a:pt x="73" y="210"/>
                    <a:pt x="72" y="210"/>
                  </a:cubicBezTo>
                  <a:cubicBezTo>
                    <a:pt x="72" y="210"/>
                    <a:pt x="72" y="210"/>
                    <a:pt x="72" y="210"/>
                  </a:cubicBezTo>
                  <a:cubicBezTo>
                    <a:pt x="72" y="210"/>
                    <a:pt x="72" y="209"/>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7"/>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3"/>
                  </a:moveTo>
                  <a:cubicBezTo>
                    <a:pt x="66" y="204"/>
                    <a:pt x="65" y="204"/>
                    <a:pt x="65" y="204"/>
                  </a:cubicBezTo>
                  <a:cubicBezTo>
                    <a:pt x="64" y="203"/>
                    <a:pt x="64" y="203"/>
                    <a:pt x="63" y="203"/>
                  </a:cubicBezTo>
                  <a:cubicBezTo>
                    <a:pt x="63" y="203"/>
                    <a:pt x="63" y="203"/>
                    <a:pt x="63" y="204"/>
                  </a:cubicBezTo>
                  <a:cubicBezTo>
                    <a:pt x="63" y="204"/>
                    <a:pt x="62" y="205"/>
                    <a:pt x="62" y="205"/>
                  </a:cubicBezTo>
                  <a:cubicBezTo>
                    <a:pt x="62" y="205"/>
                    <a:pt x="61" y="205"/>
                    <a:pt x="61" y="206"/>
                  </a:cubicBezTo>
                  <a:cubicBezTo>
                    <a:pt x="61" y="206"/>
                    <a:pt x="60" y="206"/>
                    <a:pt x="60" y="207"/>
                  </a:cubicBezTo>
                  <a:cubicBezTo>
                    <a:pt x="61" y="207"/>
                    <a:pt x="61" y="207"/>
                    <a:pt x="61" y="207"/>
                  </a:cubicBezTo>
                  <a:cubicBezTo>
                    <a:pt x="62" y="207"/>
                    <a:pt x="62" y="207"/>
                    <a:pt x="63" y="208"/>
                  </a:cubicBezTo>
                  <a:cubicBezTo>
                    <a:pt x="63" y="207"/>
                    <a:pt x="63" y="207"/>
                    <a:pt x="63" y="206"/>
                  </a:cubicBezTo>
                  <a:cubicBezTo>
                    <a:pt x="62" y="206"/>
                    <a:pt x="62" y="206"/>
                    <a:pt x="62" y="205"/>
                  </a:cubicBezTo>
                  <a:cubicBezTo>
                    <a:pt x="63" y="205"/>
                    <a:pt x="63" y="205"/>
                    <a:pt x="64" y="205"/>
                  </a:cubicBezTo>
                  <a:cubicBezTo>
                    <a:pt x="64" y="205"/>
                    <a:pt x="64" y="205"/>
                    <a:pt x="64" y="205"/>
                  </a:cubicBezTo>
                  <a:cubicBezTo>
                    <a:pt x="64" y="206"/>
                    <a:pt x="64" y="206"/>
                    <a:pt x="65" y="206"/>
                  </a:cubicBezTo>
                  <a:cubicBezTo>
                    <a:pt x="66" y="206"/>
                    <a:pt x="66" y="206"/>
                    <a:pt x="67" y="206"/>
                  </a:cubicBezTo>
                  <a:cubicBezTo>
                    <a:pt x="67" y="205"/>
                    <a:pt x="68" y="205"/>
                    <a:pt x="68" y="205"/>
                  </a:cubicBezTo>
                  <a:cubicBezTo>
                    <a:pt x="68" y="205"/>
                    <a:pt x="69" y="205"/>
                    <a:pt x="69" y="204"/>
                  </a:cubicBezTo>
                  <a:cubicBezTo>
                    <a:pt x="69" y="204"/>
                    <a:pt x="69" y="204"/>
                    <a:pt x="69" y="204"/>
                  </a:cubicBezTo>
                  <a:cubicBezTo>
                    <a:pt x="68" y="203"/>
                    <a:pt x="68" y="203"/>
                    <a:pt x="68" y="203"/>
                  </a:cubicBezTo>
                  <a:cubicBezTo>
                    <a:pt x="68" y="203"/>
                    <a:pt x="67" y="203"/>
                    <a:pt x="67" y="203"/>
                  </a:cubicBezTo>
                  <a:cubicBezTo>
                    <a:pt x="67" y="203"/>
                    <a:pt x="67" y="203"/>
                    <a:pt x="67" y="203"/>
                  </a:cubicBezTo>
                  <a:close/>
                  <a:moveTo>
                    <a:pt x="42" y="202"/>
                  </a:moveTo>
                  <a:cubicBezTo>
                    <a:pt x="42" y="202"/>
                    <a:pt x="41" y="202"/>
                    <a:pt x="41" y="202"/>
                  </a:cubicBezTo>
                  <a:cubicBezTo>
                    <a:pt x="41" y="203"/>
                    <a:pt x="41" y="203"/>
                    <a:pt x="41" y="203"/>
                  </a:cubicBezTo>
                  <a:cubicBezTo>
                    <a:pt x="42" y="204"/>
                    <a:pt x="43" y="204"/>
                    <a:pt x="43" y="203"/>
                  </a:cubicBezTo>
                  <a:cubicBezTo>
                    <a:pt x="44" y="203"/>
                    <a:pt x="45" y="202"/>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0"/>
                  </a:moveTo>
                  <a:cubicBezTo>
                    <a:pt x="58" y="200"/>
                    <a:pt x="58" y="200"/>
                    <a:pt x="58" y="200"/>
                  </a:cubicBezTo>
                  <a:cubicBezTo>
                    <a:pt x="58" y="200"/>
                    <a:pt x="58" y="200"/>
                    <a:pt x="58" y="200"/>
                  </a:cubicBezTo>
                  <a:cubicBezTo>
                    <a:pt x="58" y="200"/>
                    <a:pt x="58" y="200"/>
                    <a:pt x="58" y="200"/>
                  </a:cubicBezTo>
                  <a:cubicBezTo>
                    <a:pt x="57" y="200"/>
                    <a:pt x="57" y="200"/>
                    <a:pt x="58" y="200"/>
                  </a:cubicBezTo>
                  <a:close/>
                  <a:moveTo>
                    <a:pt x="37" y="200"/>
                  </a:moveTo>
                  <a:cubicBezTo>
                    <a:pt x="37" y="200"/>
                    <a:pt x="37" y="200"/>
                    <a:pt x="37" y="201"/>
                  </a:cubicBezTo>
                  <a:cubicBezTo>
                    <a:pt x="37" y="201"/>
                    <a:pt x="37" y="202"/>
                    <a:pt x="38" y="202"/>
                  </a:cubicBezTo>
                  <a:cubicBezTo>
                    <a:pt x="38" y="202"/>
                    <a:pt x="38" y="203"/>
                    <a:pt x="39" y="203"/>
                  </a:cubicBezTo>
                  <a:cubicBezTo>
                    <a:pt x="39" y="203"/>
                    <a:pt x="40" y="203"/>
                    <a:pt x="40" y="202"/>
                  </a:cubicBezTo>
                  <a:cubicBezTo>
                    <a:pt x="40" y="201"/>
                    <a:pt x="39" y="201"/>
                    <a:pt x="39" y="201"/>
                  </a:cubicBezTo>
                  <a:cubicBezTo>
                    <a:pt x="38" y="200"/>
                    <a:pt x="38" y="200"/>
                    <a:pt x="37" y="200"/>
                  </a:cubicBezTo>
                  <a:close/>
                  <a:moveTo>
                    <a:pt x="72" y="198"/>
                  </a:moveTo>
                  <a:cubicBezTo>
                    <a:pt x="72" y="198"/>
                    <a:pt x="72" y="198"/>
                    <a:pt x="73" y="199"/>
                  </a:cubicBezTo>
                  <a:cubicBezTo>
                    <a:pt x="73" y="199"/>
                    <a:pt x="73" y="199"/>
                    <a:pt x="74" y="199"/>
                  </a:cubicBezTo>
                  <a:cubicBezTo>
                    <a:pt x="74" y="198"/>
                    <a:pt x="74" y="198"/>
                    <a:pt x="74" y="198"/>
                  </a:cubicBezTo>
                  <a:cubicBezTo>
                    <a:pt x="74" y="197"/>
                    <a:pt x="74" y="197"/>
                    <a:pt x="74" y="197"/>
                  </a:cubicBezTo>
                  <a:cubicBezTo>
                    <a:pt x="74" y="197"/>
                    <a:pt x="73" y="197"/>
                    <a:pt x="73" y="197"/>
                  </a:cubicBezTo>
                  <a:cubicBezTo>
                    <a:pt x="72" y="197"/>
                    <a:pt x="72" y="197"/>
                    <a:pt x="72" y="198"/>
                  </a:cubicBezTo>
                  <a:close/>
                  <a:moveTo>
                    <a:pt x="67" y="196"/>
                  </a:moveTo>
                  <a:cubicBezTo>
                    <a:pt x="68" y="196"/>
                    <a:pt x="68" y="196"/>
                    <a:pt x="69" y="196"/>
                  </a:cubicBezTo>
                  <a:cubicBezTo>
                    <a:pt x="69" y="196"/>
                    <a:pt x="70" y="196"/>
                    <a:pt x="70" y="195"/>
                  </a:cubicBezTo>
                  <a:cubicBezTo>
                    <a:pt x="69" y="195"/>
                    <a:pt x="69" y="195"/>
                    <a:pt x="68" y="195"/>
                  </a:cubicBezTo>
                  <a:cubicBezTo>
                    <a:pt x="68" y="195"/>
                    <a:pt x="67" y="196"/>
                    <a:pt x="67" y="196"/>
                  </a:cubicBezTo>
                  <a:close/>
                  <a:moveTo>
                    <a:pt x="57" y="194"/>
                  </a:moveTo>
                  <a:cubicBezTo>
                    <a:pt x="57" y="195"/>
                    <a:pt x="57" y="195"/>
                    <a:pt x="58" y="195"/>
                  </a:cubicBezTo>
                  <a:cubicBezTo>
                    <a:pt x="59" y="196"/>
                    <a:pt x="59" y="195"/>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3"/>
                  </a:cubicBezTo>
                  <a:cubicBezTo>
                    <a:pt x="70" y="183"/>
                    <a:pt x="70" y="184"/>
                    <a:pt x="70" y="184"/>
                  </a:cubicBezTo>
                  <a:close/>
                  <a:moveTo>
                    <a:pt x="55" y="170"/>
                  </a:moveTo>
                  <a:cubicBezTo>
                    <a:pt x="55" y="171"/>
                    <a:pt x="56" y="171"/>
                    <a:pt x="57" y="170"/>
                  </a:cubicBezTo>
                  <a:cubicBezTo>
                    <a:pt x="57" y="170"/>
                    <a:pt x="57" y="170"/>
                    <a:pt x="57" y="170"/>
                  </a:cubicBezTo>
                  <a:cubicBezTo>
                    <a:pt x="56" y="169"/>
                    <a:pt x="56" y="169"/>
                    <a:pt x="56" y="169"/>
                  </a:cubicBezTo>
                  <a:cubicBezTo>
                    <a:pt x="56" y="169"/>
                    <a:pt x="55" y="169"/>
                    <a:pt x="55" y="169"/>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7"/>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7"/>
                  </a:cubicBezTo>
                  <a:close/>
                  <a:moveTo>
                    <a:pt x="81" y="166"/>
                  </a:moveTo>
                  <a:cubicBezTo>
                    <a:pt x="81" y="166"/>
                    <a:pt x="81" y="166"/>
                    <a:pt x="81" y="166"/>
                  </a:cubicBezTo>
                  <a:cubicBezTo>
                    <a:pt x="82" y="166"/>
                    <a:pt x="82" y="166"/>
                    <a:pt x="82" y="166"/>
                  </a:cubicBezTo>
                  <a:cubicBezTo>
                    <a:pt x="82" y="166"/>
                    <a:pt x="82" y="166"/>
                    <a:pt x="82" y="166"/>
                  </a:cubicBezTo>
                  <a:cubicBezTo>
                    <a:pt x="81" y="166"/>
                    <a:pt x="81" y="166"/>
                    <a:pt x="81" y="166"/>
                  </a:cubicBezTo>
                  <a:close/>
                  <a:moveTo>
                    <a:pt x="61" y="164"/>
                  </a:moveTo>
                  <a:cubicBezTo>
                    <a:pt x="61" y="165"/>
                    <a:pt x="61" y="165"/>
                    <a:pt x="61" y="166"/>
                  </a:cubicBezTo>
                  <a:cubicBezTo>
                    <a:pt x="61" y="166"/>
                    <a:pt x="62" y="166"/>
                    <a:pt x="62" y="166"/>
                  </a:cubicBezTo>
                  <a:cubicBezTo>
                    <a:pt x="62" y="166"/>
                    <a:pt x="62" y="165"/>
                    <a:pt x="62" y="165"/>
                  </a:cubicBezTo>
                  <a:cubicBezTo>
                    <a:pt x="62" y="165"/>
                    <a:pt x="61" y="164"/>
                    <a:pt x="61" y="164"/>
                  </a:cubicBezTo>
                  <a:cubicBezTo>
                    <a:pt x="61" y="164"/>
                    <a:pt x="61" y="164"/>
                    <a:pt x="61" y="164"/>
                  </a:cubicBezTo>
                  <a:cubicBezTo>
                    <a:pt x="61" y="164"/>
                    <a:pt x="61" y="164"/>
                    <a:pt x="61" y="164"/>
                  </a:cubicBezTo>
                  <a:close/>
                  <a:moveTo>
                    <a:pt x="79" y="164"/>
                  </a:moveTo>
                  <a:cubicBezTo>
                    <a:pt x="79" y="164"/>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4"/>
                    <a:pt x="51" y="164"/>
                  </a:cubicBezTo>
                  <a:cubicBezTo>
                    <a:pt x="51" y="164"/>
                    <a:pt x="50" y="164"/>
                    <a:pt x="50" y="164"/>
                  </a:cubicBezTo>
                  <a:cubicBezTo>
                    <a:pt x="50" y="164"/>
                    <a:pt x="49" y="164"/>
                    <a:pt x="49" y="165"/>
                  </a:cubicBezTo>
                  <a:close/>
                  <a:moveTo>
                    <a:pt x="52" y="163"/>
                  </a:moveTo>
                  <a:cubicBezTo>
                    <a:pt x="52" y="164"/>
                    <a:pt x="52" y="164"/>
                    <a:pt x="52" y="164"/>
                  </a:cubicBezTo>
                  <a:cubicBezTo>
                    <a:pt x="53" y="164"/>
                    <a:pt x="53" y="164"/>
                    <a:pt x="53" y="163"/>
                  </a:cubicBezTo>
                  <a:cubicBezTo>
                    <a:pt x="53" y="163"/>
                    <a:pt x="52" y="163"/>
                    <a:pt x="52" y="163"/>
                  </a:cubicBezTo>
                  <a:cubicBezTo>
                    <a:pt x="52" y="163"/>
                    <a:pt x="52" y="163"/>
                    <a:pt x="52" y="163"/>
                  </a:cubicBezTo>
                  <a:close/>
                  <a:moveTo>
                    <a:pt x="45" y="165"/>
                  </a:moveTo>
                  <a:cubicBezTo>
                    <a:pt x="45" y="165"/>
                    <a:pt x="45" y="165"/>
                    <a:pt x="45" y="164"/>
                  </a:cubicBezTo>
                  <a:cubicBezTo>
                    <a:pt x="45" y="163"/>
                    <a:pt x="45" y="163"/>
                    <a:pt x="44" y="163"/>
                  </a:cubicBezTo>
                  <a:cubicBezTo>
                    <a:pt x="44" y="163"/>
                    <a:pt x="44" y="163"/>
                    <a:pt x="44" y="164"/>
                  </a:cubicBezTo>
                  <a:cubicBezTo>
                    <a:pt x="44" y="165"/>
                    <a:pt x="44" y="165"/>
                    <a:pt x="45" y="165"/>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4"/>
                  </a:moveTo>
                  <a:cubicBezTo>
                    <a:pt x="62" y="164"/>
                    <a:pt x="63" y="164"/>
                    <a:pt x="63" y="164"/>
                  </a:cubicBezTo>
                  <a:cubicBezTo>
                    <a:pt x="63" y="163"/>
                    <a:pt x="63" y="163"/>
                    <a:pt x="64" y="163"/>
                  </a:cubicBezTo>
                  <a:cubicBezTo>
                    <a:pt x="64" y="163"/>
                    <a:pt x="64" y="162"/>
                    <a:pt x="64" y="162"/>
                  </a:cubicBezTo>
                  <a:cubicBezTo>
                    <a:pt x="64" y="162"/>
                    <a:pt x="63" y="162"/>
                    <a:pt x="63" y="162"/>
                  </a:cubicBezTo>
                  <a:cubicBezTo>
                    <a:pt x="63" y="162"/>
                    <a:pt x="63" y="162"/>
                    <a:pt x="63" y="161"/>
                  </a:cubicBezTo>
                  <a:cubicBezTo>
                    <a:pt x="62" y="161"/>
                    <a:pt x="62" y="161"/>
                    <a:pt x="62" y="162"/>
                  </a:cubicBezTo>
                  <a:cubicBezTo>
                    <a:pt x="62" y="163"/>
                    <a:pt x="62" y="164"/>
                    <a:pt x="62" y="164"/>
                  </a:cubicBezTo>
                  <a:close/>
                  <a:moveTo>
                    <a:pt x="68" y="162"/>
                  </a:moveTo>
                  <a:cubicBezTo>
                    <a:pt x="68" y="162"/>
                    <a:pt x="69" y="163"/>
                    <a:pt x="69" y="162"/>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1"/>
                    <a:pt x="55" y="162"/>
                    <a:pt x="55" y="162"/>
                  </a:cubicBezTo>
                  <a:cubicBezTo>
                    <a:pt x="55" y="162"/>
                    <a:pt x="55" y="162"/>
                    <a:pt x="55" y="162"/>
                  </a:cubicBezTo>
                  <a:cubicBezTo>
                    <a:pt x="55" y="163"/>
                    <a:pt x="55" y="163"/>
                    <a:pt x="55" y="163"/>
                  </a:cubicBezTo>
                  <a:cubicBezTo>
                    <a:pt x="56" y="163"/>
                    <a:pt x="56" y="163"/>
                    <a:pt x="57" y="163"/>
                  </a:cubicBezTo>
                  <a:cubicBezTo>
                    <a:pt x="57" y="162"/>
                    <a:pt x="57" y="162"/>
                    <a:pt x="57" y="162"/>
                  </a:cubicBezTo>
                  <a:cubicBezTo>
                    <a:pt x="57" y="162"/>
                    <a:pt x="57" y="162"/>
                    <a:pt x="57" y="162"/>
                  </a:cubicBezTo>
                  <a:cubicBezTo>
                    <a:pt x="56" y="162"/>
                    <a:pt x="56" y="162"/>
                    <a:pt x="56" y="161"/>
                  </a:cubicBezTo>
                  <a:cubicBezTo>
                    <a:pt x="56" y="161"/>
                    <a:pt x="55" y="161"/>
                    <a:pt x="55" y="161"/>
                  </a:cubicBezTo>
                  <a:cubicBezTo>
                    <a:pt x="55" y="161"/>
                    <a:pt x="54" y="160"/>
                    <a:pt x="54" y="160"/>
                  </a:cubicBezTo>
                  <a:cubicBezTo>
                    <a:pt x="54" y="160"/>
                    <a:pt x="54" y="160"/>
                    <a:pt x="53" y="161"/>
                  </a:cubicBezTo>
                  <a:close/>
                  <a:moveTo>
                    <a:pt x="46" y="160"/>
                  </a:moveTo>
                  <a:cubicBezTo>
                    <a:pt x="46" y="160"/>
                    <a:pt x="45" y="161"/>
                    <a:pt x="45" y="161"/>
                  </a:cubicBezTo>
                  <a:cubicBezTo>
                    <a:pt x="45" y="161"/>
                    <a:pt x="45" y="162"/>
                    <a:pt x="44" y="162"/>
                  </a:cubicBezTo>
                  <a:cubicBezTo>
                    <a:pt x="45" y="162"/>
                    <a:pt x="45" y="162"/>
                    <a:pt x="45" y="162"/>
                  </a:cubicBezTo>
                  <a:cubicBezTo>
                    <a:pt x="45" y="162"/>
                    <a:pt x="46" y="162"/>
                    <a:pt x="46" y="163"/>
                  </a:cubicBezTo>
                  <a:cubicBezTo>
                    <a:pt x="46" y="163"/>
                    <a:pt x="46" y="163"/>
                    <a:pt x="46" y="164"/>
                  </a:cubicBezTo>
                  <a:cubicBezTo>
                    <a:pt x="46" y="164"/>
                    <a:pt x="46" y="164"/>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7"/>
                  </a:cubicBezTo>
                  <a:cubicBezTo>
                    <a:pt x="49" y="168"/>
                    <a:pt x="49" y="168"/>
                    <a:pt x="49" y="168"/>
                  </a:cubicBezTo>
                  <a:cubicBezTo>
                    <a:pt x="50" y="168"/>
                    <a:pt x="50" y="168"/>
                    <a:pt x="51" y="168"/>
                  </a:cubicBezTo>
                  <a:cubicBezTo>
                    <a:pt x="51" y="168"/>
                    <a:pt x="51" y="168"/>
                    <a:pt x="52" y="167"/>
                  </a:cubicBezTo>
                  <a:cubicBezTo>
                    <a:pt x="52" y="167"/>
                    <a:pt x="52" y="168"/>
                    <a:pt x="52" y="168"/>
                  </a:cubicBezTo>
                  <a:cubicBezTo>
                    <a:pt x="52" y="168"/>
                    <a:pt x="52" y="168"/>
                    <a:pt x="53" y="168"/>
                  </a:cubicBezTo>
                  <a:cubicBezTo>
                    <a:pt x="53" y="168"/>
                    <a:pt x="53" y="168"/>
                    <a:pt x="53" y="167"/>
                  </a:cubicBezTo>
                  <a:cubicBezTo>
                    <a:pt x="53" y="167"/>
                    <a:pt x="53" y="167"/>
                    <a:pt x="53" y="167"/>
                  </a:cubicBezTo>
                  <a:cubicBezTo>
                    <a:pt x="54" y="167"/>
                    <a:pt x="55" y="167"/>
                    <a:pt x="55" y="166"/>
                  </a:cubicBezTo>
                  <a:cubicBezTo>
                    <a:pt x="56" y="166"/>
                    <a:pt x="56" y="165"/>
                    <a:pt x="57" y="165"/>
                  </a:cubicBezTo>
                  <a:cubicBezTo>
                    <a:pt x="57" y="165"/>
                    <a:pt x="58" y="165"/>
                    <a:pt x="58" y="164"/>
                  </a:cubicBezTo>
                  <a:cubicBezTo>
                    <a:pt x="58" y="164"/>
                    <a:pt x="59" y="164"/>
                    <a:pt x="59" y="164"/>
                  </a:cubicBezTo>
                  <a:cubicBezTo>
                    <a:pt x="59" y="164"/>
                    <a:pt x="59" y="163"/>
                    <a:pt x="59" y="163"/>
                  </a:cubicBezTo>
                  <a:cubicBezTo>
                    <a:pt x="59" y="163"/>
                    <a:pt x="59" y="163"/>
                    <a:pt x="58" y="163"/>
                  </a:cubicBezTo>
                  <a:cubicBezTo>
                    <a:pt x="58" y="162"/>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5"/>
                    <a:pt x="49" y="165"/>
                  </a:cubicBezTo>
                  <a:cubicBezTo>
                    <a:pt x="49" y="165"/>
                    <a:pt x="49" y="165"/>
                    <a:pt x="49" y="165"/>
                  </a:cubicBezTo>
                  <a:cubicBezTo>
                    <a:pt x="49" y="165"/>
                    <a:pt x="49" y="165"/>
                    <a:pt x="49" y="164"/>
                  </a:cubicBezTo>
                  <a:cubicBezTo>
                    <a:pt x="48" y="164"/>
                    <a:pt x="48" y="164"/>
                    <a:pt x="48" y="164"/>
                  </a:cubicBezTo>
                  <a:cubicBezTo>
                    <a:pt x="47" y="163"/>
                    <a:pt x="47" y="163"/>
                    <a:pt x="46" y="163"/>
                  </a:cubicBezTo>
                  <a:cubicBezTo>
                    <a:pt x="47" y="162"/>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0" y="160"/>
                    <a:pt x="60" y="160"/>
                  </a:cubicBezTo>
                  <a:cubicBezTo>
                    <a:pt x="60" y="160"/>
                    <a:pt x="60" y="160"/>
                    <a:pt x="60" y="160"/>
                  </a:cubicBezTo>
                  <a:close/>
                  <a:moveTo>
                    <a:pt x="67" y="160"/>
                  </a:moveTo>
                  <a:cubicBezTo>
                    <a:pt x="68" y="160"/>
                    <a:pt x="68" y="160"/>
                    <a:pt x="68" y="160"/>
                  </a:cubicBezTo>
                  <a:lnTo>
                    <a:pt x="69" y="160"/>
                  </a:lnTo>
                  <a:cubicBezTo>
                    <a:pt x="69" y="160"/>
                    <a:pt x="69" y="159"/>
                    <a:pt x="68" y="159"/>
                  </a:cubicBezTo>
                  <a:cubicBezTo>
                    <a:pt x="68" y="159"/>
                    <a:pt x="67" y="159"/>
                    <a:pt x="67" y="160"/>
                  </a:cubicBezTo>
                  <a:close/>
                  <a:moveTo>
                    <a:pt x="36" y="158"/>
                  </a:moveTo>
                  <a:cubicBezTo>
                    <a:pt x="36" y="159"/>
                    <a:pt x="36" y="159"/>
                    <a:pt x="36"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7"/>
                    <a:pt x="51" y="157"/>
                  </a:cubicBezTo>
                  <a:cubicBezTo>
                    <a:pt x="51" y="157"/>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6"/>
                  </a:cubicBezTo>
                  <a:cubicBezTo>
                    <a:pt x="78" y="156"/>
                    <a:pt x="78" y="156"/>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8"/>
                    <a:pt x="65" y="158"/>
                    <a:pt x="64" y="158"/>
                  </a:cubicBezTo>
                  <a:cubicBezTo>
                    <a:pt x="63" y="157"/>
                    <a:pt x="63" y="157"/>
                    <a:pt x="63" y="156"/>
                  </a:cubicBezTo>
                  <a:cubicBezTo>
                    <a:pt x="63" y="156"/>
                    <a:pt x="63" y="155"/>
                    <a:pt x="64" y="155"/>
                  </a:cubicBezTo>
                  <a:cubicBezTo>
                    <a:pt x="64" y="155"/>
                    <a:pt x="64" y="154"/>
                    <a:pt x="64" y="153"/>
                  </a:cubicBezTo>
                  <a:cubicBezTo>
                    <a:pt x="63" y="153"/>
                    <a:pt x="63" y="153"/>
                    <a:pt x="62" y="153"/>
                  </a:cubicBezTo>
                  <a:cubicBezTo>
                    <a:pt x="62" y="153"/>
                    <a:pt x="61" y="153"/>
                    <a:pt x="60" y="153"/>
                  </a:cubicBezTo>
                  <a:cubicBezTo>
                    <a:pt x="60" y="154"/>
                    <a:pt x="61" y="154"/>
                    <a:pt x="61" y="154"/>
                  </a:cubicBezTo>
                  <a:cubicBezTo>
                    <a:pt x="62" y="154"/>
                    <a:pt x="62" y="154"/>
                    <a:pt x="62" y="155"/>
                  </a:cubicBezTo>
                  <a:cubicBezTo>
                    <a:pt x="61" y="155"/>
                    <a:pt x="61" y="155"/>
                    <a:pt x="61" y="156"/>
                  </a:cubicBezTo>
                  <a:cubicBezTo>
                    <a:pt x="61" y="156"/>
                    <a:pt x="60" y="156"/>
                    <a:pt x="60" y="156"/>
                  </a:cubicBezTo>
                  <a:cubicBezTo>
                    <a:pt x="60" y="157"/>
                    <a:pt x="61" y="157"/>
                    <a:pt x="61" y="157"/>
                  </a:cubicBezTo>
                  <a:cubicBezTo>
                    <a:pt x="61" y="157"/>
                    <a:pt x="62" y="158"/>
                    <a:pt x="62" y="158"/>
                  </a:cubicBezTo>
                  <a:cubicBezTo>
                    <a:pt x="61" y="159"/>
                    <a:pt x="61" y="159"/>
                    <a:pt x="61" y="159"/>
                  </a:cubicBezTo>
                  <a:cubicBezTo>
                    <a:pt x="62" y="160"/>
                    <a:pt x="62" y="160"/>
                    <a:pt x="63" y="159"/>
                  </a:cubicBezTo>
                  <a:cubicBezTo>
                    <a:pt x="63" y="159"/>
                    <a:pt x="63" y="159"/>
                    <a:pt x="64" y="159"/>
                  </a:cubicBezTo>
                  <a:cubicBezTo>
                    <a:pt x="64" y="159"/>
                    <a:pt x="65" y="159"/>
                    <a:pt x="65" y="159"/>
                  </a:cubicBezTo>
                  <a:cubicBezTo>
                    <a:pt x="65" y="159"/>
                    <a:pt x="66" y="159"/>
                    <a:pt x="66" y="160"/>
                  </a:cubicBezTo>
                  <a:cubicBezTo>
                    <a:pt x="66" y="159"/>
                    <a:pt x="66" y="159"/>
                    <a:pt x="66" y="159"/>
                  </a:cubicBezTo>
                  <a:close/>
                  <a:moveTo>
                    <a:pt x="61" y="152"/>
                  </a:moveTo>
                  <a:cubicBezTo>
                    <a:pt x="61" y="152"/>
                    <a:pt x="62" y="152"/>
                    <a:pt x="63" y="152"/>
                  </a:cubicBezTo>
                  <a:cubicBezTo>
                    <a:pt x="63" y="152"/>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0"/>
                    <a:pt x="65" y="150"/>
                  </a:cubicBezTo>
                  <a:cubicBezTo>
                    <a:pt x="65" y="150"/>
                    <a:pt x="65" y="150"/>
                    <a:pt x="64" y="150"/>
                  </a:cubicBezTo>
                  <a:lnTo>
                    <a:pt x="65" y="151"/>
                  </a:lnTo>
                  <a:close/>
                  <a:moveTo>
                    <a:pt x="73" y="144"/>
                  </a:moveTo>
                  <a:cubicBezTo>
                    <a:pt x="74" y="144"/>
                    <a:pt x="74" y="144"/>
                    <a:pt x="75" y="144"/>
                  </a:cubicBezTo>
                  <a:cubicBezTo>
                    <a:pt x="75" y="143"/>
                    <a:pt x="75" y="143"/>
                    <a:pt x="74" y="142"/>
                  </a:cubicBezTo>
                  <a:cubicBezTo>
                    <a:pt x="74" y="142"/>
                    <a:pt x="73" y="142"/>
                    <a:pt x="73" y="143"/>
                  </a:cubicBezTo>
                  <a:cubicBezTo>
                    <a:pt x="73" y="143"/>
                    <a:pt x="72" y="144"/>
                    <a:pt x="73" y="144"/>
                  </a:cubicBezTo>
                  <a:close/>
                  <a:moveTo>
                    <a:pt x="68" y="143"/>
                  </a:moveTo>
                  <a:cubicBezTo>
                    <a:pt x="68" y="143"/>
                    <a:pt x="68" y="143"/>
                    <a:pt x="68" y="143"/>
                  </a:cubicBezTo>
                  <a:cubicBezTo>
                    <a:pt x="68" y="143"/>
                    <a:pt x="68" y="142"/>
                    <a:pt x="68" y="142"/>
                  </a:cubicBezTo>
                  <a:cubicBezTo>
                    <a:pt x="67" y="142"/>
                    <a:pt x="67" y="142"/>
                    <a:pt x="67" y="142"/>
                  </a:cubicBezTo>
                  <a:cubicBezTo>
                    <a:pt x="66" y="143"/>
                    <a:pt x="67" y="143"/>
                    <a:pt x="68" y="143"/>
                  </a:cubicBezTo>
                  <a:close/>
                  <a:moveTo>
                    <a:pt x="72" y="140"/>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1"/>
                    <a:pt x="72" y="140"/>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39"/>
                  </a:moveTo>
                  <a:cubicBezTo>
                    <a:pt x="44" y="139"/>
                    <a:pt x="44" y="139"/>
                    <a:pt x="44" y="138"/>
                  </a:cubicBezTo>
                  <a:cubicBezTo>
                    <a:pt x="43" y="138"/>
                    <a:pt x="43" y="138"/>
                    <a:pt x="42" y="138"/>
                  </a:cubicBezTo>
                  <a:cubicBezTo>
                    <a:pt x="42" y="138"/>
                    <a:pt x="43" y="139"/>
                    <a:pt x="43" y="139"/>
                  </a:cubicBezTo>
                  <a:cubicBezTo>
                    <a:pt x="43" y="140"/>
                    <a:pt x="44" y="140"/>
                    <a:pt x="44" y="139"/>
                  </a:cubicBezTo>
                  <a:close/>
                  <a:moveTo>
                    <a:pt x="68" y="141"/>
                  </a:moveTo>
                  <a:cubicBezTo>
                    <a:pt x="68" y="140"/>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0"/>
                    <a:pt x="67" y="141"/>
                    <a:pt x="68" y="141"/>
                  </a:cubicBezTo>
                  <a:close/>
                  <a:moveTo>
                    <a:pt x="54" y="139"/>
                  </a:moveTo>
                  <a:cubicBezTo>
                    <a:pt x="54" y="139"/>
                    <a:pt x="54" y="139"/>
                    <a:pt x="55" y="140"/>
                  </a:cubicBezTo>
                  <a:cubicBezTo>
                    <a:pt x="55" y="141"/>
                    <a:pt x="55" y="141"/>
                    <a:pt x="56" y="141"/>
                  </a:cubicBezTo>
                  <a:cubicBezTo>
                    <a:pt x="56" y="141"/>
                    <a:pt x="56" y="141"/>
                    <a:pt x="56" y="141"/>
                  </a:cubicBezTo>
                  <a:cubicBezTo>
                    <a:pt x="56" y="141"/>
                    <a:pt x="56" y="140"/>
                    <a:pt x="57" y="140"/>
                  </a:cubicBezTo>
                  <a:cubicBezTo>
                    <a:pt x="57" y="140"/>
                    <a:pt x="57" y="140"/>
                    <a:pt x="57" y="140"/>
                  </a:cubicBezTo>
                  <a:cubicBezTo>
                    <a:pt x="58" y="140"/>
                    <a:pt x="58" y="140"/>
                    <a:pt x="58" y="140"/>
                  </a:cubicBezTo>
                  <a:cubicBezTo>
                    <a:pt x="58" y="139"/>
                    <a:pt x="58" y="139"/>
                    <a:pt x="58" y="139"/>
                  </a:cubicBezTo>
                  <a:cubicBezTo>
                    <a:pt x="58" y="139"/>
                    <a:pt x="58" y="139"/>
                    <a:pt x="58" y="138"/>
                  </a:cubicBezTo>
                  <a:cubicBezTo>
                    <a:pt x="58" y="138"/>
                    <a:pt x="57" y="138"/>
                    <a:pt x="56" y="138"/>
                  </a:cubicBezTo>
                  <a:cubicBezTo>
                    <a:pt x="55" y="137"/>
                    <a:pt x="54" y="138"/>
                    <a:pt x="54" y="139"/>
                  </a:cubicBezTo>
                  <a:close/>
                  <a:moveTo>
                    <a:pt x="60" y="139"/>
                  </a:moveTo>
                  <a:cubicBezTo>
                    <a:pt x="61" y="139"/>
                    <a:pt x="61" y="139"/>
                    <a:pt x="61" y="139"/>
                  </a:cubicBezTo>
                  <a:cubicBezTo>
                    <a:pt x="62" y="138"/>
                    <a:pt x="62" y="138"/>
                    <a:pt x="62" y="138"/>
                  </a:cubicBezTo>
                  <a:cubicBezTo>
                    <a:pt x="62" y="137"/>
                    <a:pt x="61" y="137"/>
                    <a:pt x="61" y="138"/>
                  </a:cubicBezTo>
                  <a:cubicBezTo>
                    <a:pt x="61" y="138"/>
                    <a:pt x="60" y="138"/>
                    <a:pt x="60" y="139"/>
                  </a:cubicBezTo>
                  <a:close/>
                  <a:moveTo>
                    <a:pt x="64" y="135"/>
                  </a:moveTo>
                  <a:cubicBezTo>
                    <a:pt x="64" y="135"/>
                    <a:pt x="64" y="136"/>
                    <a:pt x="65" y="136"/>
                  </a:cubicBezTo>
                  <a:cubicBezTo>
                    <a:pt x="66" y="136"/>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6"/>
                  </a:cubicBezTo>
                  <a:cubicBezTo>
                    <a:pt x="70" y="136"/>
                    <a:pt x="70" y="136"/>
                    <a:pt x="70" y="136"/>
                  </a:cubicBezTo>
                  <a:cubicBezTo>
                    <a:pt x="70" y="135"/>
                    <a:pt x="70" y="135"/>
                    <a:pt x="70" y="134"/>
                  </a:cubicBezTo>
                  <a:cubicBezTo>
                    <a:pt x="70" y="134"/>
                    <a:pt x="69" y="135"/>
                    <a:pt x="69" y="135"/>
                  </a:cubicBezTo>
                  <a:cubicBezTo>
                    <a:pt x="68" y="134"/>
                    <a:pt x="68" y="135"/>
                    <a:pt x="67" y="135"/>
                  </a:cubicBezTo>
                  <a:close/>
                  <a:moveTo>
                    <a:pt x="50" y="136"/>
                  </a:moveTo>
                  <a:cubicBezTo>
                    <a:pt x="51" y="136"/>
                    <a:pt x="51" y="136"/>
                    <a:pt x="51" y="136"/>
                  </a:cubicBezTo>
                  <a:cubicBezTo>
                    <a:pt x="52" y="136"/>
                    <a:pt x="52" y="135"/>
                    <a:pt x="52" y="135"/>
                  </a:cubicBezTo>
                  <a:cubicBezTo>
                    <a:pt x="52" y="135"/>
                    <a:pt x="52" y="134"/>
                    <a:pt x="52" y="134"/>
                  </a:cubicBezTo>
                  <a:cubicBezTo>
                    <a:pt x="52" y="134"/>
                    <a:pt x="51" y="134"/>
                    <a:pt x="51" y="134"/>
                  </a:cubicBezTo>
                  <a:cubicBezTo>
                    <a:pt x="51" y="134"/>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4"/>
                    <a:pt x="58" y="135"/>
                  </a:cubicBezTo>
                  <a:cubicBezTo>
                    <a:pt x="57" y="135"/>
                    <a:pt x="57" y="135"/>
                    <a:pt x="57" y="135"/>
                  </a:cubicBezTo>
                  <a:cubicBezTo>
                    <a:pt x="56" y="135"/>
                    <a:pt x="56" y="135"/>
                    <a:pt x="56" y="135"/>
                  </a:cubicBezTo>
                  <a:cubicBezTo>
                    <a:pt x="56" y="136"/>
                    <a:pt x="56" y="136"/>
                    <a:pt x="57" y="136"/>
                  </a:cubicBezTo>
                  <a:cubicBezTo>
                    <a:pt x="58" y="136"/>
                    <a:pt x="58" y="136"/>
                    <a:pt x="59" y="135"/>
                  </a:cubicBezTo>
                  <a:cubicBezTo>
                    <a:pt x="59" y="134"/>
                    <a:pt x="59" y="133"/>
                    <a:pt x="59" y="133"/>
                  </a:cubicBezTo>
                  <a:cubicBezTo>
                    <a:pt x="59" y="133"/>
                    <a:pt x="59" y="132"/>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3"/>
                  </a:cubicBezTo>
                  <a:cubicBezTo>
                    <a:pt x="54" y="134"/>
                    <a:pt x="54" y="134"/>
                    <a:pt x="55" y="134"/>
                  </a:cubicBezTo>
                  <a:cubicBezTo>
                    <a:pt x="55" y="134"/>
                    <a:pt x="56" y="133"/>
                    <a:pt x="56" y="133"/>
                  </a:cubicBezTo>
                  <a:close/>
                  <a:moveTo>
                    <a:pt x="46" y="132"/>
                  </a:moveTo>
                  <a:cubicBezTo>
                    <a:pt x="46" y="131"/>
                    <a:pt x="46" y="131"/>
                    <a:pt x="46" y="131"/>
                  </a:cubicBezTo>
                  <a:cubicBezTo>
                    <a:pt x="46" y="131"/>
                    <a:pt x="46" y="131"/>
                    <a:pt x="45" y="131"/>
                  </a:cubicBezTo>
                  <a:cubicBezTo>
                    <a:pt x="45" y="131"/>
                    <a:pt x="45" y="131"/>
                    <a:pt x="45" y="131"/>
                  </a:cubicBezTo>
                  <a:cubicBezTo>
                    <a:pt x="45" y="131"/>
                    <a:pt x="45" y="132"/>
                    <a:pt x="46" y="132"/>
                  </a:cubicBezTo>
                  <a:close/>
                  <a:moveTo>
                    <a:pt x="63" y="130"/>
                  </a:moveTo>
                  <a:cubicBezTo>
                    <a:pt x="63" y="130"/>
                    <a:pt x="63" y="130"/>
                    <a:pt x="62" y="130"/>
                  </a:cubicBezTo>
                  <a:cubicBezTo>
                    <a:pt x="62" y="130"/>
                    <a:pt x="62" y="130"/>
                    <a:pt x="61" y="130"/>
                  </a:cubicBezTo>
                  <a:cubicBezTo>
                    <a:pt x="61" y="130"/>
                    <a:pt x="61" y="130"/>
                    <a:pt x="60" y="130"/>
                  </a:cubicBezTo>
                  <a:cubicBezTo>
                    <a:pt x="60" y="130"/>
                    <a:pt x="60" y="131"/>
                    <a:pt x="60" y="131"/>
                  </a:cubicBezTo>
                  <a:cubicBezTo>
                    <a:pt x="61" y="132"/>
                    <a:pt x="61" y="132"/>
                    <a:pt x="62" y="131"/>
                  </a:cubicBezTo>
                  <a:cubicBezTo>
                    <a:pt x="62" y="131"/>
                    <a:pt x="63" y="131"/>
                    <a:pt x="63" y="130"/>
                  </a:cubicBezTo>
                  <a:close/>
                  <a:moveTo>
                    <a:pt x="53" y="130"/>
                  </a:moveTo>
                  <a:cubicBezTo>
                    <a:pt x="54" y="131"/>
                    <a:pt x="54" y="131"/>
                    <a:pt x="55" y="130"/>
                  </a:cubicBezTo>
                  <a:cubicBezTo>
                    <a:pt x="55" y="130"/>
                    <a:pt x="55" y="130"/>
                    <a:pt x="55" y="129"/>
                  </a:cubicBezTo>
                  <a:cubicBezTo>
                    <a:pt x="54" y="129"/>
                    <a:pt x="54" y="130"/>
                    <a:pt x="53" y="130"/>
                  </a:cubicBezTo>
                  <a:close/>
                  <a:moveTo>
                    <a:pt x="79" y="130"/>
                  </a:moveTo>
                  <a:cubicBezTo>
                    <a:pt x="79" y="131"/>
                    <a:pt x="80" y="131"/>
                    <a:pt x="80" y="131"/>
                  </a:cubicBezTo>
                  <a:cubicBezTo>
                    <a:pt x="81" y="131"/>
                    <a:pt x="81" y="131"/>
                    <a:pt x="81" y="130"/>
                  </a:cubicBezTo>
                  <a:cubicBezTo>
                    <a:pt x="82" y="129"/>
                    <a:pt x="81" y="129"/>
                    <a:pt x="80" y="129"/>
                  </a:cubicBezTo>
                  <a:cubicBezTo>
                    <a:pt x="80" y="129"/>
                    <a:pt x="80" y="129"/>
                    <a:pt x="79" y="129"/>
                  </a:cubicBezTo>
                  <a:cubicBezTo>
                    <a:pt x="79" y="130"/>
                    <a:pt x="79" y="130"/>
                    <a:pt x="79" y="130"/>
                  </a:cubicBezTo>
                  <a:close/>
                  <a:moveTo>
                    <a:pt x="49" y="128"/>
                  </a:moveTo>
                  <a:cubicBezTo>
                    <a:pt x="50" y="128"/>
                    <a:pt x="50" y="129"/>
                    <a:pt x="50" y="128"/>
                  </a:cubicBezTo>
                  <a:cubicBezTo>
                    <a:pt x="50" y="128"/>
                    <a:pt x="50" y="128"/>
                    <a:pt x="50" y="128"/>
                  </a:cubicBezTo>
                  <a:cubicBezTo>
                    <a:pt x="50" y="128"/>
                    <a:pt x="50" y="128"/>
                    <a:pt x="50" y="128"/>
                  </a:cubicBezTo>
                  <a:cubicBezTo>
                    <a:pt x="49" y="128"/>
                    <a:pt x="49" y="128"/>
                    <a:pt x="49" y="128"/>
                  </a:cubicBezTo>
                  <a:close/>
                  <a:moveTo>
                    <a:pt x="46" y="129"/>
                  </a:moveTo>
                  <a:cubicBezTo>
                    <a:pt x="46" y="129"/>
                    <a:pt x="46" y="129"/>
                    <a:pt x="46" y="128"/>
                  </a:cubicBezTo>
                  <a:cubicBezTo>
                    <a:pt x="46" y="128"/>
                    <a:pt x="46" y="128"/>
                    <a:pt x="46" y="128"/>
                  </a:cubicBezTo>
                  <a:cubicBezTo>
                    <a:pt x="45" y="128"/>
                    <a:pt x="45" y="128"/>
                    <a:pt x="46" y="129"/>
                  </a:cubicBezTo>
                  <a:close/>
                  <a:moveTo>
                    <a:pt x="66" y="126"/>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7"/>
                    <a:pt x="67" y="127"/>
                    <a:pt x="67" y="127"/>
                  </a:cubicBezTo>
                  <a:cubicBezTo>
                    <a:pt x="67" y="127"/>
                    <a:pt x="67" y="126"/>
                    <a:pt x="66" y="126"/>
                  </a:cubicBezTo>
                  <a:close/>
                  <a:moveTo>
                    <a:pt x="62" y="128"/>
                  </a:moveTo>
                  <a:cubicBezTo>
                    <a:pt x="63" y="128"/>
                    <a:pt x="63" y="128"/>
                    <a:pt x="63" y="128"/>
                  </a:cubicBezTo>
                  <a:cubicBezTo>
                    <a:pt x="64" y="127"/>
                    <a:pt x="64" y="127"/>
                    <a:pt x="63" y="126"/>
                  </a:cubicBezTo>
                  <a:cubicBezTo>
                    <a:pt x="63" y="127"/>
                    <a:pt x="62" y="127"/>
                    <a:pt x="62" y="128"/>
                  </a:cubicBezTo>
                  <a:close/>
                  <a:moveTo>
                    <a:pt x="58" y="127"/>
                  </a:moveTo>
                  <a:cubicBezTo>
                    <a:pt x="59" y="128"/>
                    <a:pt x="59" y="128"/>
                    <a:pt x="59" y="127"/>
                  </a:cubicBezTo>
                  <a:cubicBezTo>
                    <a:pt x="59" y="127"/>
                    <a:pt x="59" y="127"/>
                    <a:pt x="59" y="127"/>
                  </a:cubicBezTo>
                  <a:cubicBezTo>
                    <a:pt x="59" y="126"/>
                    <a:pt x="59" y="126"/>
                    <a:pt x="59" y="126"/>
                  </a:cubicBezTo>
                  <a:cubicBezTo>
                    <a:pt x="58" y="126"/>
                    <a:pt x="58" y="126"/>
                    <a:pt x="58" y="127"/>
                  </a:cubicBezTo>
                  <a:cubicBezTo>
                    <a:pt x="58" y="127"/>
                    <a:pt x="58" y="127"/>
                    <a:pt x="58" y="127"/>
                  </a:cubicBezTo>
                  <a:close/>
                  <a:moveTo>
                    <a:pt x="47" y="126"/>
                  </a:moveTo>
                  <a:cubicBezTo>
                    <a:pt x="48" y="126"/>
                    <a:pt x="48" y="127"/>
                    <a:pt x="49" y="126"/>
                  </a:cubicBezTo>
                  <a:cubicBezTo>
                    <a:pt x="49" y="126"/>
                    <a:pt x="50" y="126"/>
                    <a:pt x="49" y="125"/>
                  </a:cubicBezTo>
                  <a:cubicBezTo>
                    <a:pt x="49" y="125"/>
                    <a:pt x="48" y="125"/>
                    <a:pt x="48" y="125"/>
                  </a:cubicBezTo>
                  <a:cubicBezTo>
                    <a:pt x="48" y="125"/>
                    <a:pt x="47" y="125"/>
                    <a:pt x="47" y="125"/>
                  </a:cubicBezTo>
                  <a:lnTo>
                    <a:pt x="47" y="126"/>
                  </a:lnTo>
                  <a:close/>
                  <a:moveTo>
                    <a:pt x="33" y="125"/>
                  </a:moveTo>
                  <a:cubicBezTo>
                    <a:pt x="33" y="125"/>
                    <a:pt x="33" y="125"/>
                    <a:pt x="33"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7" y="124"/>
                    <a:pt x="57" y="124"/>
                    <a:pt x="57" y="124"/>
                  </a:cubicBezTo>
                  <a:cubicBezTo>
                    <a:pt x="56" y="124"/>
                    <a:pt x="56" y="125"/>
                    <a:pt x="57" y="125"/>
                  </a:cubicBezTo>
                  <a:close/>
                  <a:moveTo>
                    <a:pt x="41" y="124"/>
                  </a:moveTo>
                  <a:cubicBezTo>
                    <a:pt x="41" y="124"/>
                    <a:pt x="40" y="123"/>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6"/>
                    <a:pt x="40" y="126"/>
                    <a:pt x="40" y="126"/>
                  </a:cubicBezTo>
                  <a:cubicBezTo>
                    <a:pt x="39" y="126"/>
                    <a:pt x="39" y="126"/>
                    <a:pt x="39" y="126"/>
                  </a:cubicBezTo>
                  <a:cubicBezTo>
                    <a:pt x="40" y="125"/>
                    <a:pt x="40" y="125"/>
                    <a:pt x="40" y="125"/>
                  </a:cubicBezTo>
                  <a:cubicBezTo>
                    <a:pt x="40" y="125"/>
                    <a:pt x="41" y="125"/>
                    <a:pt x="41" y="124"/>
                  </a:cubicBezTo>
                  <a:close/>
                  <a:moveTo>
                    <a:pt x="64" y="124"/>
                  </a:moveTo>
                  <a:cubicBezTo>
                    <a:pt x="64" y="124"/>
                    <a:pt x="65" y="124"/>
                    <a:pt x="66" y="124"/>
                  </a:cubicBezTo>
                  <a:cubicBezTo>
                    <a:pt x="66" y="124"/>
                    <a:pt x="67" y="124"/>
                    <a:pt x="67" y="124"/>
                  </a:cubicBezTo>
                  <a:cubicBezTo>
                    <a:pt x="67" y="123"/>
                    <a:pt x="66" y="123"/>
                    <a:pt x="65" y="123"/>
                  </a:cubicBezTo>
                  <a:cubicBezTo>
                    <a:pt x="64" y="123"/>
                    <a:pt x="64" y="123"/>
                    <a:pt x="64" y="124"/>
                  </a:cubicBezTo>
                  <a:close/>
                  <a:moveTo>
                    <a:pt x="73" y="123"/>
                  </a:moveTo>
                  <a:cubicBezTo>
                    <a:pt x="73" y="123"/>
                    <a:pt x="73" y="123"/>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4"/>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2"/>
                    <a:pt x="60" y="122"/>
                  </a:cubicBezTo>
                  <a:cubicBezTo>
                    <a:pt x="60" y="122"/>
                    <a:pt x="61" y="122"/>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1"/>
                    <a:pt x="50" y="122"/>
                  </a:cubicBezTo>
                  <a:cubicBezTo>
                    <a:pt x="50" y="122"/>
                    <a:pt x="50" y="122"/>
                    <a:pt x="50" y="122"/>
                  </a:cubicBezTo>
                  <a:cubicBezTo>
                    <a:pt x="51" y="122"/>
                    <a:pt x="51" y="122"/>
                    <a:pt x="51" y="122"/>
                  </a:cubicBezTo>
                  <a:cubicBezTo>
                    <a:pt x="51" y="123"/>
                    <a:pt x="52" y="123"/>
                    <a:pt x="51" y="124"/>
                  </a:cubicBezTo>
                  <a:cubicBezTo>
                    <a:pt x="51" y="124"/>
                    <a:pt x="51" y="124"/>
                    <a:pt x="50" y="124"/>
                  </a:cubicBezTo>
                  <a:cubicBezTo>
                    <a:pt x="50" y="124"/>
                    <a:pt x="50" y="124"/>
                    <a:pt x="49" y="125"/>
                  </a:cubicBezTo>
                  <a:cubicBezTo>
                    <a:pt x="50" y="125"/>
                    <a:pt x="50" y="125"/>
                    <a:pt x="51" y="125"/>
                  </a:cubicBezTo>
                  <a:cubicBezTo>
                    <a:pt x="51" y="125"/>
                    <a:pt x="52" y="125"/>
                    <a:pt x="52" y="125"/>
                  </a:cubicBezTo>
                  <a:cubicBezTo>
                    <a:pt x="52" y="125"/>
                    <a:pt x="52" y="124"/>
                    <a:pt x="53" y="123"/>
                  </a:cubicBezTo>
                  <a:cubicBezTo>
                    <a:pt x="54" y="123"/>
                    <a:pt x="54" y="123"/>
                    <a:pt x="55" y="123"/>
                  </a:cubicBezTo>
                  <a:cubicBezTo>
                    <a:pt x="55" y="123"/>
                    <a:pt x="56" y="123"/>
                    <a:pt x="56" y="123"/>
                  </a:cubicBezTo>
                  <a:cubicBezTo>
                    <a:pt x="56" y="122"/>
                    <a:pt x="55" y="122"/>
                    <a:pt x="55" y="122"/>
                  </a:cubicBezTo>
                  <a:cubicBezTo>
                    <a:pt x="55" y="121"/>
                    <a:pt x="54" y="121"/>
                    <a:pt x="54" y="121"/>
                  </a:cubicBezTo>
                  <a:cubicBezTo>
                    <a:pt x="53" y="120"/>
                    <a:pt x="53" y="120"/>
                    <a:pt x="53" y="120"/>
                  </a:cubicBezTo>
                  <a:cubicBezTo>
                    <a:pt x="52" y="120"/>
                    <a:pt x="52" y="121"/>
                    <a:pt x="51" y="121"/>
                  </a:cubicBezTo>
                  <a:close/>
                  <a:moveTo>
                    <a:pt x="68" y="120"/>
                  </a:moveTo>
                  <a:cubicBezTo>
                    <a:pt x="68" y="121"/>
                    <a:pt x="68" y="121"/>
                    <a:pt x="69" y="121"/>
                  </a:cubicBezTo>
                  <a:cubicBezTo>
                    <a:pt x="69" y="121"/>
                    <a:pt x="69" y="121"/>
                    <a:pt x="69" y="120"/>
                  </a:cubicBezTo>
                  <a:cubicBezTo>
                    <a:pt x="69" y="120"/>
                    <a:pt x="68" y="120"/>
                    <a:pt x="68" y="120"/>
                  </a:cubicBezTo>
                  <a:close/>
                  <a:moveTo>
                    <a:pt x="85" y="122"/>
                  </a:moveTo>
                  <a:cubicBezTo>
                    <a:pt x="85" y="122"/>
                    <a:pt x="85" y="122"/>
                    <a:pt x="86" y="122"/>
                  </a:cubicBezTo>
                  <a:cubicBezTo>
                    <a:pt x="86" y="122"/>
                    <a:pt x="86" y="122"/>
                    <a:pt x="86" y="121"/>
                  </a:cubicBezTo>
                  <a:cubicBezTo>
                    <a:pt x="86" y="121"/>
                    <a:pt x="86" y="121"/>
                    <a:pt x="85" y="120"/>
                  </a:cubicBezTo>
                  <a:cubicBezTo>
                    <a:pt x="85" y="120"/>
                    <a:pt x="85" y="120"/>
                    <a:pt x="84" y="120"/>
                  </a:cubicBezTo>
                  <a:cubicBezTo>
                    <a:pt x="83" y="120"/>
                    <a:pt x="83" y="121"/>
                    <a:pt x="83" y="121"/>
                  </a:cubicBezTo>
                  <a:cubicBezTo>
                    <a:pt x="84" y="122"/>
                    <a:pt x="84" y="122"/>
                    <a:pt x="85" y="122"/>
                  </a:cubicBezTo>
                  <a:close/>
                  <a:moveTo>
                    <a:pt x="68" y="118"/>
                  </a:moveTo>
                  <a:cubicBezTo>
                    <a:pt x="68" y="119"/>
                    <a:pt x="68" y="119"/>
                    <a:pt x="69" y="118"/>
                  </a:cubicBezTo>
                  <a:cubicBezTo>
                    <a:pt x="69" y="118"/>
                    <a:pt x="68" y="118"/>
                    <a:pt x="68" y="118"/>
                  </a:cubicBezTo>
                  <a:cubicBezTo>
                    <a:pt x="68" y="118"/>
                    <a:pt x="68" y="118"/>
                    <a:pt x="68" y="118"/>
                  </a:cubicBezTo>
                  <a:close/>
                  <a:moveTo>
                    <a:pt x="67" y="118"/>
                  </a:moveTo>
                  <a:cubicBezTo>
                    <a:pt x="67" y="118"/>
                    <a:pt x="67" y="118"/>
                    <a:pt x="67" y="117"/>
                  </a:cubicBezTo>
                  <a:cubicBezTo>
                    <a:pt x="66" y="118"/>
                    <a:pt x="66" y="118"/>
                    <a:pt x="67" y="118"/>
                  </a:cubicBezTo>
                  <a:cubicBezTo>
                    <a:pt x="67" y="118"/>
                    <a:pt x="67" y="118"/>
                    <a:pt x="67" y="118"/>
                  </a:cubicBezTo>
                  <a:close/>
                  <a:moveTo>
                    <a:pt x="41" y="118"/>
                  </a:moveTo>
                  <a:cubicBezTo>
                    <a:pt x="42" y="119"/>
                    <a:pt x="42" y="119"/>
                    <a:pt x="42" y="119"/>
                  </a:cubicBezTo>
                  <a:cubicBezTo>
                    <a:pt x="43" y="119"/>
                    <a:pt x="43" y="118"/>
                    <a:pt x="43" y="118"/>
                  </a:cubicBezTo>
                  <a:cubicBezTo>
                    <a:pt x="43" y="117"/>
                    <a:pt x="43" y="117"/>
                    <a:pt x="42" y="117"/>
                  </a:cubicBezTo>
                  <a:cubicBezTo>
                    <a:pt x="42" y="117"/>
                    <a:pt x="41" y="118"/>
                    <a:pt x="41" y="118"/>
                  </a:cubicBezTo>
                  <a:close/>
                  <a:moveTo>
                    <a:pt x="51" y="119"/>
                  </a:moveTo>
                  <a:cubicBezTo>
                    <a:pt x="50" y="119"/>
                    <a:pt x="50" y="119"/>
                    <a:pt x="50" y="119"/>
                  </a:cubicBezTo>
                  <a:cubicBezTo>
                    <a:pt x="49" y="119"/>
                    <a:pt x="49" y="118"/>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0"/>
                    <a:pt x="51" y="120"/>
                  </a:cubicBezTo>
                  <a:cubicBezTo>
                    <a:pt x="51" y="120"/>
                    <a:pt x="52" y="120"/>
                    <a:pt x="52" y="119"/>
                  </a:cubicBezTo>
                  <a:cubicBezTo>
                    <a:pt x="52" y="119"/>
                    <a:pt x="53" y="119"/>
                    <a:pt x="53" y="118"/>
                  </a:cubicBezTo>
                  <a:cubicBezTo>
                    <a:pt x="53" y="118"/>
                    <a:pt x="53" y="117"/>
                    <a:pt x="52" y="117"/>
                  </a:cubicBezTo>
                  <a:lnTo>
                    <a:pt x="51" y="119"/>
                  </a:lnTo>
                  <a:close/>
                  <a:moveTo>
                    <a:pt x="60" y="118"/>
                  </a:moveTo>
                  <a:cubicBezTo>
                    <a:pt x="61" y="118"/>
                    <a:pt x="61" y="118"/>
                    <a:pt x="61" y="118"/>
                  </a:cubicBezTo>
                  <a:cubicBezTo>
                    <a:pt x="62" y="118"/>
                    <a:pt x="62" y="118"/>
                    <a:pt x="63" y="117"/>
                  </a:cubicBezTo>
                  <a:cubicBezTo>
                    <a:pt x="63" y="117"/>
                    <a:pt x="62" y="117"/>
                    <a:pt x="62" y="117"/>
                  </a:cubicBezTo>
                  <a:cubicBezTo>
                    <a:pt x="62" y="116"/>
                    <a:pt x="61" y="116"/>
                    <a:pt x="61" y="117"/>
                  </a:cubicBezTo>
                  <a:cubicBezTo>
                    <a:pt x="61" y="117"/>
                    <a:pt x="60" y="117"/>
                    <a:pt x="60" y="117"/>
                  </a:cubicBezTo>
                  <a:cubicBezTo>
                    <a:pt x="60" y="117"/>
                    <a:pt x="60" y="118"/>
                    <a:pt x="60" y="118"/>
                  </a:cubicBezTo>
                  <a:close/>
                  <a:moveTo>
                    <a:pt x="71" y="117"/>
                  </a:moveTo>
                  <a:cubicBezTo>
                    <a:pt x="72" y="117"/>
                    <a:pt x="72" y="117"/>
                    <a:pt x="72" y="117"/>
                  </a:cubicBezTo>
                  <a:cubicBezTo>
                    <a:pt x="72" y="118"/>
                    <a:pt x="73" y="118"/>
                    <a:pt x="73" y="117"/>
                  </a:cubicBezTo>
                  <a:cubicBezTo>
                    <a:pt x="73" y="117"/>
                    <a:pt x="73" y="116"/>
                    <a:pt x="72" y="116"/>
                  </a:cubicBezTo>
                  <a:cubicBezTo>
                    <a:pt x="72" y="116"/>
                    <a:pt x="71" y="116"/>
                    <a:pt x="71" y="117"/>
                  </a:cubicBezTo>
                  <a:close/>
                  <a:moveTo>
                    <a:pt x="47" y="114"/>
                  </a:moveTo>
                  <a:cubicBezTo>
                    <a:pt x="47" y="114"/>
                    <a:pt x="47" y="115"/>
                    <a:pt x="46" y="115"/>
                  </a:cubicBezTo>
                  <a:cubicBezTo>
                    <a:pt x="46" y="116"/>
                    <a:pt x="46" y="116"/>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3"/>
                    <a:pt x="48" y="113"/>
                    <a:pt x="47" y="114"/>
                  </a:cubicBezTo>
                  <a:close/>
                  <a:moveTo>
                    <a:pt x="62" y="113"/>
                  </a:moveTo>
                  <a:cubicBezTo>
                    <a:pt x="62" y="113"/>
                    <a:pt x="61" y="113"/>
                    <a:pt x="61" y="113"/>
                  </a:cubicBezTo>
                  <a:cubicBezTo>
                    <a:pt x="61" y="113"/>
                    <a:pt x="60" y="113"/>
                    <a:pt x="60" y="113"/>
                  </a:cubicBezTo>
                  <a:cubicBezTo>
                    <a:pt x="60" y="114"/>
                    <a:pt x="61" y="114"/>
                    <a:pt x="61" y="114"/>
                  </a:cubicBezTo>
                  <a:cubicBezTo>
                    <a:pt x="61" y="114"/>
                    <a:pt x="61" y="114"/>
                    <a:pt x="61" y="115"/>
                  </a:cubicBezTo>
                  <a:cubicBezTo>
                    <a:pt x="61" y="115"/>
                    <a:pt x="61" y="115"/>
                    <a:pt x="62" y="115"/>
                  </a:cubicBezTo>
                  <a:cubicBezTo>
                    <a:pt x="62" y="114"/>
                    <a:pt x="62" y="114"/>
                    <a:pt x="62" y="113"/>
                  </a:cubicBezTo>
                  <a:close/>
                  <a:moveTo>
                    <a:pt x="53" y="113"/>
                  </a:moveTo>
                  <a:cubicBezTo>
                    <a:pt x="53" y="113"/>
                    <a:pt x="53" y="113"/>
                    <a:pt x="54" y="113"/>
                  </a:cubicBezTo>
                  <a:cubicBezTo>
                    <a:pt x="54" y="113"/>
                    <a:pt x="54" y="113"/>
                    <a:pt x="54" y="113"/>
                  </a:cubicBezTo>
                  <a:cubicBezTo>
                    <a:pt x="54" y="113"/>
                    <a:pt x="54" y="112"/>
                    <a:pt x="54" y="112"/>
                  </a:cubicBezTo>
                  <a:cubicBezTo>
                    <a:pt x="53" y="112"/>
                    <a:pt x="53" y="113"/>
                    <a:pt x="53" y="113"/>
                  </a:cubicBezTo>
                  <a:close/>
                  <a:moveTo>
                    <a:pt x="50" y="112"/>
                  </a:moveTo>
                  <a:cubicBezTo>
                    <a:pt x="50" y="113"/>
                    <a:pt x="50" y="113"/>
                    <a:pt x="51" y="113"/>
                  </a:cubicBezTo>
                  <a:cubicBezTo>
                    <a:pt x="51" y="112"/>
                    <a:pt x="51" y="112"/>
                    <a:pt x="51" y="112"/>
                  </a:cubicBezTo>
                  <a:cubicBezTo>
                    <a:pt x="50" y="112"/>
                    <a:pt x="50" y="112"/>
                    <a:pt x="50" y="112"/>
                  </a:cubicBezTo>
                  <a:close/>
                  <a:moveTo>
                    <a:pt x="46" y="113"/>
                  </a:moveTo>
                  <a:cubicBezTo>
                    <a:pt x="46" y="112"/>
                    <a:pt x="46" y="111"/>
                    <a:pt x="45" y="110"/>
                  </a:cubicBezTo>
                  <a:cubicBezTo>
                    <a:pt x="45" y="110"/>
                    <a:pt x="44" y="110"/>
                    <a:pt x="44" y="111"/>
                  </a:cubicBezTo>
                  <a:cubicBezTo>
                    <a:pt x="44" y="111"/>
                    <a:pt x="44" y="112"/>
                    <a:pt x="44" y="112"/>
                  </a:cubicBezTo>
                  <a:cubicBezTo>
                    <a:pt x="44" y="112"/>
                    <a:pt x="44" y="113"/>
                    <a:pt x="45" y="113"/>
                  </a:cubicBezTo>
                  <a:cubicBezTo>
                    <a:pt x="45" y="113"/>
                    <a:pt x="45" y="113"/>
                    <a:pt x="46" y="113"/>
                  </a:cubicBezTo>
                  <a:close/>
                  <a:moveTo>
                    <a:pt x="49" y="108"/>
                  </a:moveTo>
                  <a:cubicBezTo>
                    <a:pt x="48" y="109"/>
                    <a:pt x="49" y="110"/>
                    <a:pt x="49" y="110"/>
                  </a:cubicBezTo>
                  <a:cubicBezTo>
                    <a:pt x="50" y="110"/>
                    <a:pt x="50" y="110"/>
                    <a:pt x="51" y="110"/>
                  </a:cubicBezTo>
                  <a:cubicBezTo>
                    <a:pt x="51" y="110"/>
                    <a:pt x="52" y="111"/>
                    <a:pt x="52" y="111"/>
                  </a:cubicBezTo>
                  <a:cubicBezTo>
                    <a:pt x="52" y="111"/>
                    <a:pt x="53" y="112"/>
                    <a:pt x="54" y="111"/>
                  </a:cubicBezTo>
                  <a:cubicBezTo>
                    <a:pt x="54" y="111"/>
                    <a:pt x="54" y="110"/>
                    <a:pt x="54" y="110"/>
                  </a:cubicBezTo>
                  <a:cubicBezTo>
                    <a:pt x="54" y="109"/>
                    <a:pt x="53" y="109"/>
                    <a:pt x="53" y="108"/>
                  </a:cubicBezTo>
                  <a:cubicBezTo>
                    <a:pt x="52" y="109"/>
                    <a:pt x="52" y="109"/>
                    <a:pt x="51" y="108"/>
                  </a:cubicBezTo>
                  <a:cubicBezTo>
                    <a:pt x="50" y="108"/>
                    <a:pt x="49" y="108"/>
                    <a:pt x="49" y="108"/>
                  </a:cubicBezTo>
                  <a:close/>
                  <a:moveTo>
                    <a:pt x="44" y="108"/>
                  </a:moveTo>
                  <a:cubicBezTo>
                    <a:pt x="45" y="109"/>
                    <a:pt x="45" y="109"/>
                    <a:pt x="45" y="108"/>
                  </a:cubicBezTo>
                  <a:cubicBezTo>
                    <a:pt x="46" y="108"/>
                    <a:pt x="46" y="108"/>
                    <a:pt x="45" y="107"/>
                  </a:cubicBezTo>
                  <a:cubicBezTo>
                    <a:pt x="45" y="107"/>
                    <a:pt x="45" y="107"/>
                    <a:pt x="45" y="107"/>
                  </a:cubicBezTo>
                  <a:cubicBezTo>
                    <a:pt x="45" y="107"/>
                    <a:pt x="45" y="107"/>
                    <a:pt x="45" y="107"/>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7"/>
                    <a:pt x="64" y="108"/>
                  </a:cubicBezTo>
                  <a:cubicBezTo>
                    <a:pt x="65" y="108"/>
                    <a:pt x="65" y="108"/>
                    <a:pt x="66" y="107"/>
                  </a:cubicBezTo>
                  <a:cubicBezTo>
                    <a:pt x="66" y="107"/>
                    <a:pt x="66" y="106"/>
                    <a:pt x="65" y="106"/>
                  </a:cubicBezTo>
                  <a:cubicBezTo>
                    <a:pt x="65" y="106"/>
                    <a:pt x="65" y="105"/>
                    <a:pt x="64" y="105"/>
                  </a:cubicBezTo>
                  <a:cubicBezTo>
                    <a:pt x="64" y="105"/>
                    <a:pt x="64" y="105"/>
                    <a:pt x="64" y="106"/>
                  </a:cubicBezTo>
                  <a:cubicBezTo>
                    <a:pt x="63" y="106"/>
                    <a:pt x="63" y="106"/>
                    <a:pt x="63" y="107"/>
                  </a:cubicBezTo>
                  <a:close/>
                  <a:moveTo>
                    <a:pt x="47" y="106"/>
                  </a:moveTo>
                  <a:cubicBezTo>
                    <a:pt x="48" y="106"/>
                    <a:pt x="48" y="106"/>
                    <a:pt x="48" y="105"/>
                  </a:cubicBezTo>
                  <a:cubicBezTo>
                    <a:pt x="48" y="105"/>
                    <a:pt x="47" y="105"/>
                    <a:pt x="47" y="105"/>
                  </a:cubicBezTo>
                  <a:cubicBezTo>
                    <a:pt x="47" y="105"/>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6"/>
                    <a:pt x="69" y="106"/>
                  </a:cubicBezTo>
                  <a:close/>
                  <a:moveTo>
                    <a:pt x="53" y="104"/>
                  </a:moveTo>
                  <a:lnTo>
                    <a:pt x="54" y="104"/>
                  </a:lnTo>
                  <a:cubicBezTo>
                    <a:pt x="54" y="104"/>
                    <a:pt x="54" y="104"/>
                    <a:pt x="55" y="104"/>
                  </a:cubicBezTo>
                  <a:cubicBezTo>
                    <a:pt x="54" y="103"/>
                    <a:pt x="54" y="103"/>
                    <a:pt x="53" y="103"/>
                  </a:cubicBezTo>
                  <a:cubicBezTo>
                    <a:pt x="53" y="104"/>
                    <a:pt x="53" y="104"/>
                    <a:pt x="53" y="104"/>
                  </a:cubicBezTo>
                  <a:close/>
                  <a:moveTo>
                    <a:pt x="36" y="104"/>
                  </a:moveTo>
                  <a:cubicBezTo>
                    <a:pt x="37" y="104"/>
                    <a:pt x="37" y="104"/>
                    <a:pt x="37" y="103"/>
                  </a:cubicBezTo>
                  <a:cubicBezTo>
                    <a:pt x="37" y="103"/>
                    <a:pt x="36" y="102"/>
                    <a:pt x="36" y="103"/>
                  </a:cubicBezTo>
                  <a:cubicBezTo>
                    <a:pt x="36" y="103"/>
                    <a:pt x="36" y="103"/>
                    <a:pt x="36" y="103"/>
                  </a:cubicBezTo>
                  <a:cubicBezTo>
                    <a:pt x="36" y="104"/>
                    <a:pt x="36" y="104"/>
                    <a:pt x="36" y="104"/>
                  </a:cubicBezTo>
                  <a:close/>
                  <a:moveTo>
                    <a:pt x="53" y="103"/>
                  </a:moveTo>
                  <a:cubicBezTo>
                    <a:pt x="53" y="103"/>
                    <a:pt x="53" y="102"/>
                    <a:pt x="53" y="102"/>
                  </a:cubicBezTo>
                  <a:cubicBezTo>
                    <a:pt x="53" y="102"/>
                    <a:pt x="53" y="102"/>
                    <a:pt x="53" y="102"/>
                  </a:cubicBezTo>
                  <a:cubicBezTo>
                    <a:pt x="53" y="101"/>
                    <a:pt x="52" y="101"/>
                    <a:pt x="52" y="102"/>
                  </a:cubicBezTo>
                  <a:cubicBezTo>
                    <a:pt x="52" y="102"/>
                    <a:pt x="52" y="102"/>
                    <a:pt x="52" y="102"/>
                  </a:cubicBezTo>
                  <a:cubicBezTo>
                    <a:pt x="52" y="102"/>
                    <a:pt x="52" y="102"/>
                    <a:pt x="52" y="103"/>
                  </a:cubicBezTo>
                  <a:cubicBezTo>
                    <a:pt x="52" y="103"/>
                    <a:pt x="52" y="103"/>
                    <a:pt x="53" y="103"/>
                  </a:cubicBezTo>
                  <a:close/>
                  <a:moveTo>
                    <a:pt x="60" y="102"/>
                  </a:moveTo>
                  <a:cubicBezTo>
                    <a:pt x="60" y="102"/>
                    <a:pt x="61" y="102"/>
                    <a:pt x="61" y="103"/>
                  </a:cubicBezTo>
                  <a:cubicBezTo>
                    <a:pt x="61" y="103"/>
                    <a:pt x="62" y="103"/>
                    <a:pt x="62" y="103"/>
                  </a:cubicBezTo>
                  <a:cubicBezTo>
                    <a:pt x="62" y="102"/>
                    <a:pt x="62" y="102"/>
                    <a:pt x="62" y="101"/>
                  </a:cubicBezTo>
                  <a:cubicBezTo>
                    <a:pt x="62" y="101"/>
                    <a:pt x="61" y="101"/>
                    <a:pt x="61" y="101"/>
                  </a:cubicBezTo>
                  <a:cubicBezTo>
                    <a:pt x="60" y="101"/>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3"/>
                    <a:pt x="73" y="104"/>
                    <a:pt x="74" y="105"/>
                  </a:cubicBezTo>
                  <a:cubicBezTo>
                    <a:pt x="74" y="105"/>
                    <a:pt x="74" y="106"/>
                    <a:pt x="75" y="106"/>
                  </a:cubicBezTo>
                  <a:cubicBezTo>
                    <a:pt x="75" y="106"/>
                    <a:pt x="76" y="106"/>
                    <a:pt x="76" y="106"/>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4"/>
                  </a:cubicBezTo>
                  <a:cubicBezTo>
                    <a:pt x="43" y="105"/>
                    <a:pt x="43" y="105"/>
                    <a:pt x="43" y="105"/>
                  </a:cubicBezTo>
                  <a:cubicBezTo>
                    <a:pt x="42" y="105"/>
                    <a:pt x="42" y="105"/>
                    <a:pt x="42" y="105"/>
                  </a:cubicBezTo>
                  <a:cubicBezTo>
                    <a:pt x="42" y="104"/>
                    <a:pt x="42" y="104"/>
                    <a:pt x="42" y="104"/>
                  </a:cubicBezTo>
                  <a:cubicBezTo>
                    <a:pt x="42" y="105"/>
                    <a:pt x="41" y="105"/>
                    <a:pt x="41" y="105"/>
                  </a:cubicBezTo>
                  <a:cubicBezTo>
                    <a:pt x="41" y="106"/>
                    <a:pt x="41" y="106"/>
                    <a:pt x="42" y="106"/>
                  </a:cubicBezTo>
                  <a:cubicBezTo>
                    <a:pt x="42" y="106"/>
                    <a:pt x="43" y="106"/>
                    <a:pt x="43" y="106"/>
                  </a:cubicBezTo>
                  <a:cubicBezTo>
                    <a:pt x="44" y="106"/>
                    <a:pt x="45" y="106"/>
                    <a:pt x="45" y="106"/>
                  </a:cubicBezTo>
                  <a:cubicBezTo>
                    <a:pt x="45" y="105"/>
                    <a:pt x="45" y="105"/>
                    <a:pt x="45" y="104"/>
                  </a:cubicBezTo>
                  <a:cubicBezTo>
                    <a:pt x="45" y="103"/>
                    <a:pt x="45" y="103"/>
                    <a:pt x="45" y="102"/>
                  </a:cubicBezTo>
                  <a:cubicBezTo>
                    <a:pt x="46" y="102"/>
                    <a:pt x="46" y="103"/>
                    <a:pt x="46" y="103"/>
                  </a:cubicBezTo>
                  <a:cubicBezTo>
                    <a:pt x="46" y="103"/>
                    <a:pt x="46" y="103"/>
                    <a:pt x="46" y="103"/>
                  </a:cubicBezTo>
                  <a:cubicBezTo>
                    <a:pt x="46" y="103"/>
                    <a:pt x="46" y="103"/>
                    <a:pt x="47" y="103"/>
                  </a:cubicBezTo>
                  <a:cubicBezTo>
                    <a:pt x="47" y="103"/>
                    <a:pt x="47" y="103"/>
                    <a:pt x="47" y="103"/>
                  </a:cubicBezTo>
                  <a:cubicBezTo>
                    <a:pt x="47" y="102"/>
                    <a:pt x="47" y="102"/>
                    <a:pt x="46" y="102"/>
                  </a:cubicBezTo>
                  <a:cubicBezTo>
                    <a:pt x="46" y="101"/>
                    <a:pt x="46" y="101"/>
                    <a:pt x="46" y="100"/>
                  </a:cubicBezTo>
                  <a:cubicBezTo>
                    <a:pt x="45" y="100"/>
                    <a:pt x="45" y="100"/>
                    <a:pt x="44" y="100"/>
                  </a:cubicBezTo>
                  <a:close/>
                  <a:moveTo>
                    <a:pt x="54" y="101"/>
                  </a:moveTo>
                  <a:cubicBezTo>
                    <a:pt x="54" y="101"/>
                    <a:pt x="55" y="101"/>
                    <a:pt x="55" y="101"/>
                  </a:cubicBezTo>
                  <a:cubicBezTo>
                    <a:pt x="55" y="100"/>
                    <a:pt x="55" y="100"/>
                    <a:pt x="54" y="100"/>
                  </a:cubicBezTo>
                  <a:cubicBezTo>
                    <a:pt x="53" y="100"/>
                    <a:pt x="53" y="101"/>
                    <a:pt x="54" y="101"/>
                  </a:cubicBezTo>
                  <a:close/>
                  <a:moveTo>
                    <a:pt x="42" y="97"/>
                  </a:moveTo>
                  <a:cubicBezTo>
                    <a:pt x="42" y="97"/>
                    <a:pt x="42" y="97"/>
                    <a:pt x="43" y="97"/>
                  </a:cubicBezTo>
                  <a:cubicBezTo>
                    <a:pt x="43" y="97"/>
                    <a:pt x="43" y="97"/>
                    <a:pt x="43" y="97"/>
                  </a:cubicBezTo>
                  <a:cubicBezTo>
                    <a:pt x="43" y="96"/>
                    <a:pt x="42" y="96"/>
                    <a:pt x="42" y="97"/>
                  </a:cubicBezTo>
                  <a:cubicBezTo>
                    <a:pt x="42" y="97"/>
                    <a:pt x="42" y="97"/>
                    <a:pt x="42" y="97"/>
                  </a:cubicBezTo>
                  <a:close/>
                  <a:moveTo>
                    <a:pt x="38" y="98"/>
                  </a:moveTo>
                  <a:cubicBezTo>
                    <a:pt x="38" y="98"/>
                    <a:pt x="39" y="98"/>
                    <a:pt x="40" y="97"/>
                  </a:cubicBezTo>
                  <a:cubicBezTo>
                    <a:pt x="41" y="97"/>
                    <a:pt x="41" y="96"/>
                    <a:pt x="40" y="96"/>
                  </a:cubicBezTo>
                  <a:cubicBezTo>
                    <a:pt x="39" y="96"/>
                    <a:pt x="39" y="96"/>
                    <a:pt x="39" y="96"/>
                  </a:cubicBezTo>
                  <a:cubicBezTo>
                    <a:pt x="38" y="97"/>
                    <a:pt x="38" y="97"/>
                    <a:pt x="38" y="98"/>
                  </a:cubicBezTo>
                  <a:close/>
                  <a:moveTo>
                    <a:pt x="53" y="96"/>
                  </a:moveTo>
                  <a:cubicBezTo>
                    <a:pt x="52" y="96"/>
                    <a:pt x="52" y="96"/>
                    <a:pt x="52" y="96"/>
                  </a:cubicBezTo>
                  <a:cubicBezTo>
                    <a:pt x="51" y="95"/>
                    <a:pt x="51" y="95"/>
                    <a:pt x="51" y="96"/>
                  </a:cubicBezTo>
                  <a:cubicBezTo>
                    <a:pt x="51" y="96"/>
                    <a:pt x="51" y="96"/>
                    <a:pt x="51" y="97"/>
                  </a:cubicBezTo>
                  <a:cubicBezTo>
                    <a:pt x="52" y="97"/>
                    <a:pt x="52" y="97"/>
                    <a:pt x="52" y="97"/>
                  </a:cubicBezTo>
                  <a:cubicBezTo>
                    <a:pt x="53" y="97"/>
                    <a:pt x="53" y="97"/>
                    <a:pt x="53" y="97"/>
                  </a:cubicBezTo>
                  <a:cubicBezTo>
                    <a:pt x="53" y="96"/>
                    <a:pt x="53" y="96"/>
                    <a:pt x="53" y="96"/>
                  </a:cubicBezTo>
                  <a:cubicBezTo>
                    <a:pt x="53" y="96"/>
                    <a:pt x="54" y="96"/>
                    <a:pt x="54" y="96"/>
                  </a:cubicBezTo>
                  <a:cubicBezTo>
                    <a:pt x="54" y="96"/>
                    <a:pt x="54" y="96"/>
                    <a:pt x="54" y="96"/>
                  </a:cubicBezTo>
                  <a:cubicBezTo>
                    <a:pt x="54" y="96"/>
                    <a:pt x="54" y="96"/>
                    <a:pt x="54" y="95"/>
                  </a:cubicBezTo>
                  <a:cubicBezTo>
                    <a:pt x="54" y="95"/>
                    <a:pt x="53" y="95"/>
                    <a:pt x="53" y="95"/>
                  </a:cubicBezTo>
                  <a:cubicBezTo>
                    <a:pt x="53" y="96"/>
                    <a:pt x="53" y="96"/>
                    <a:pt x="53" y="96"/>
                  </a:cubicBezTo>
                  <a:close/>
                  <a:moveTo>
                    <a:pt x="82" y="96"/>
                  </a:moveTo>
                  <a:cubicBezTo>
                    <a:pt x="82" y="96"/>
                    <a:pt x="82" y="96"/>
                    <a:pt x="83" y="96"/>
                  </a:cubicBezTo>
                  <a:cubicBezTo>
                    <a:pt x="83" y="96"/>
                    <a:pt x="84" y="96"/>
                    <a:pt x="84" y="96"/>
                  </a:cubicBezTo>
                  <a:cubicBezTo>
                    <a:pt x="84" y="96"/>
                    <a:pt x="84" y="96"/>
                    <a:pt x="84" y="96"/>
                  </a:cubicBezTo>
                  <a:cubicBezTo>
                    <a:pt x="84" y="96"/>
                    <a:pt x="84" y="96"/>
                    <a:pt x="84" y="95"/>
                  </a:cubicBezTo>
                  <a:cubicBezTo>
                    <a:pt x="84" y="95"/>
                    <a:pt x="83" y="95"/>
                    <a:pt x="83" y="95"/>
                  </a:cubicBezTo>
                  <a:cubicBezTo>
                    <a:pt x="82" y="95"/>
                    <a:pt x="82" y="95"/>
                    <a:pt x="82" y="96"/>
                  </a:cubicBezTo>
                  <a:close/>
                  <a:moveTo>
                    <a:pt x="60" y="93"/>
                  </a:moveTo>
                  <a:cubicBezTo>
                    <a:pt x="60" y="94"/>
                    <a:pt x="61" y="94"/>
                    <a:pt x="61" y="93"/>
                  </a:cubicBezTo>
                  <a:cubicBezTo>
                    <a:pt x="61" y="93"/>
                    <a:pt x="61" y="93"/>
                    <a:pt x="61" y="93"/>
                  </a:cubicBezTo>
                  <a:cubicBezTo>
                    <a:pt x="61" y="93"/>
                    <a:pt x="60" y="93"/>
                    <a:pt x="60" y="93"/>
                  </a:cubicBezTo>
                  <a:cubicBezTo>
                    <a:pt x="60" y="93"/>
                    <a:pt x="60" y="93"/>
                    <a:pt x="60" y="93"/>
                  </a:cubicBezTo>
                  <a:close/>
                  <a:moveTo>
                    <a:pt x="57" y="92"/>
                  </a:moveTo>
                  <a:cubicBezTo>
                    <a:pt x="57" y="92"/>
                    <a:pt x="57" y="92"/>
                    <a:pt x="57" y="92"/>
                  </a:cubicBezTo>
                  <a:cubicBezTo>
                    <a:pt x="58" y="92"/>
                    <a:pt x="58" y="92"/>
                    <a:pt x="58" y="92"/>
                  </a:cubicBezTo>
                  <a:cubicBezTo>
                    <a:pt x="57" y="92"/>
                    <a:pt x="57" y="92"/>
                    <a:pt x="57" y="92"/>
                  </a:cubicBezTo>
                  <a:close/>
                  <a:moveTo>
                    <a:pt x="47" y="91"/>
                  </a:moveTo>
                  <a:cubicBezTo>
                    <a:pt x="47" y="91"/>
                    <a:pt x="47" y="92"/>
                    <a:pt x="48" y="92"/>
                  </a:cubicBezTo>
                  <a:cubicBezTo>
                    <a:pt x="48" y="92"/>
                    <a:pt x="48" y="92"/>
                    <a:pt x="48" y="91"/>
                  </a:cubicBezTo>
                  <a:cubicBezTo>
                    <a:pt x="48" y="91"/>
                    <a:pt x="48" y="91"/>
                    <a:pt x="48" y="91"/>
                  </a:cubicBezTo>
                  <a:cubicBezTo>
                    <a:pt x="48" y="91"/>
                    <a:pt x="47" y="91"/>
                    <a:pt x="47" y="91"/>
                  </a:cubicBezTo>
                  <a:close/>
                  <a:moveTo>
                    <a:pt x="53" y="90"/>
                  </a:moveTo>
                  <a:cubicBezTo>
                    <a:pt x="53" y="91"/>
                    <a:pt x="53" y="91"/>
                    <a:pt x="53" y="92"/>
                  </a:cubicBezTo>
                  <a:cubicBezTo>
                    <a:pt x="53" y="92"/>
                    <a:pt x="53" y="92"/>
                    <a:pt x="53" y="93"/>
                  </a:cubicBezTo>
                  <a:lnTo>
                    <a:pt x="55" y="93"/>
                  </a:lnTo>
                  <a:cubicBezTo>
                    <a:pt x="56" y="93"/>
                    <a:pt x="56" y="93"/>
                    <a:pt x="57" y="92"/>
                  </a:cubicBezTo>
                  <a:cubicBezTo>
                    <a:pt x="56" y="92"/>
                    <a:pt x="56" y="91"/>
                    <a:pt x="55" y="91"/>
                  </a:cubicBezTo>
                  <a:cubicBezTo>
                    <a:pt x="55" y="91"/>
                    <a:pt x="54" y="90"/>
                    <a:pt x="53" y="90"/>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89"/>
                    <a:pt x="40" y="90"/>
                    <a:pt x="40" y="90"/>
                  </a:cubicBezTo>
                  <a:close/>
                  <a:moveTo>
                    <a:pt x="87" y="87"/>
                  </a:moveTo>
                  <a:cubicBezTo>
                    <a:pt x="87" y="86"/>
                    <a:pt x="86" y="86"/>
                    <a:pt x="86" y="86"/>
                  </a:cubicBezTo>
                  <a:cubicBezTo>
                    <a:pt x="85" y="86"/>
                    <a:pt x="85" y="87"/>
                    <a:pt x="85" y="87"/>
                  </a:cubicBezTo>
                  <a:cubicBezTo>
                    <a:pt x="85" y="88"/>
                    <a:pt x="86" y="88"/>
                    <a:pt x="86" y="88"/>
                  </a:cubicBezTo>
                  <a:cubicBezTo>
                    <a:pt x="87" y="88"/>
                    <a:pt x="87" y="87"/>
                    <a:pt x="87" y="87"/>
                  </a:cubicBezTo>
                  <a:close/>
                  <a:moveTo>
                    <a:pt x="52" y="84"/>
                  </a:moveTo>
                  <a:cubicBezTo>
                    <a:pt x="52" y="84"/>
                    <a:pt x="52" y="84"/>
                    <a:pt x="52" y="84"/>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4"/>
                  </a:cubicBezTo>
                  <a:cubicBezTo>
                    <a:pt x="59" y="84"/>
                    <a:pt x="59" y="85"/>
                    <a:pt x="59" y="85"/>
                  </a:cubicBezTo>
                  <a:cubicBezTo>
                    <a:pt x="59" y="84"/>
                    <a:pt x="59" y="84"/>
                    <a:pt x="59" y="84"/>
                  </a:cubicBezTo>
                  <a:cubicBezTo>
                    <a:pt x="59" y="84"/>
                    <a:pt x="59" y="84"/>
                    <a:pt x="59" y="84"/>
                  </a:cubicBezTo>
                  <a:cubicBezTo>
                    <a:pt x="58" y="84"/>
                    <a:pt x="58" y="84"/>
                    <a:pt x="58" y="84"/>
                  </a:cubicBezTo>
                  <a:close/>
                  <a:moveTo>
                    <a:pt x="49" y="83"/>
                  </a:moveTo>
                  <a:cubicBezTo>
                    <a:pt x="48" y="83"/>
                    <a:pt x="48" y="83"/>
                    <a:pt x="47" y="83"/>
                  </a:cubicBezTo>
                  <a:cubicBezTo>
                    <a:pt x="47" y="84"/>
                    <a:pt x="47" y="84"/>
                    <a:pt x="47" y="84"/>
                  </a:cubicBezTo>
                  <a:cubicBezTo>
                    <a:pt x="47" y="84"/>
                    <a:pt x="47" y="85"/>
                    <a:pt x="46" y="85"/>
                  </a:cubicBezTo>
                  <a:cubicBezTo>
                    <a:pt x="46" y="85"/>
                    <a:pt x="46" y="85"/>
                    <a:pt x="46" y="85"/>
                  </a:cubicBezTo>
                  <a:cubicBezTo>
                    <a:pt x="46" y="85"/>
                    <a:pt x="46" y="86"/>
                    <a:pt x="46" y="86"/>
                  </a:cubicBezTo>
                  <a:lnTo>
                    <a:pt x="47" y="86"/>
                  </a:lnTo>
                  <a:cubicBezTo>
                    <a:pt x="48" y="85"/>
                    <a:pt x="48" y="85"/>
                    <a:pt x="48" y="84"/>
                  </a:cubicBezTo>
                  <a:cubicBezTo>
                    <a:pt x="48" y="84"/>
                    <a:pt x="48" y="84"/>
                    <a:pt x="49" y="83"/>
                  </a:cubicBezTo>
                  <a:cubicBezTo>
                    <a:pt x="49" y="84"/>
                    <a:pt x="49" y="84"/>
                    <a:pt x="50" y="83"/>
                  </a:cubicBezTo>
                  <a:cubicBezTo>
                    <a:pt x="50" y="83"/>
                    <a:pt x="50" y="83"/>
                    <a:pt x="50" y="83"/>
                  </a:cubicBezTo>
                  <a:cubicBezTo>
                    <a:pt x="49" y="83"/>
                    <a:pt x="49" y="83"/>
                    <a:pt x="49" y="83"/>
                  </a:cubicBezTo>
                  <a:close/>
                  <a:moveTo>
                    <a:pt x="65" y="82"/>
                  </a:moveTo>
                  <a:cubicBezTo>
                    <a:pt x="65" y="83"/>
                    <a:pt x="65" y="83"/>
                    <a:pt x="66" y="83"/>
                  </a:cubicBezTo>
                  <a:cubicBezTo>
                    <a:pt x="66" y="83"/>
                    <a:pt x="66" y="83"/>
                    <a:pt x="66" y="82"/>
                  </a:cubicBezTo>
                  <a:cubicBezTo>
                    <a:pt x="66" y="82"/>
                    <a:pt x="66" y="82"/>
                    <a:pt x="65" y="82"/>
                  </a:cubicBezTo>
                  <a:cubicBezTo>
                    <a:pt x="65" y="82"/>
                    <a:pt x="64" y="82"/>
                    <a:pt x="65" y="82"/>
                  </a:cubicBezTo>
                  <a:close/>
                  <a:moveTo>
                    <a:pt x="43" y="81"/>
                  </a:moveTo>
                  <a:cubicBezTo>
                    <a:pt x="43" y="82"/>
                    <a:pt x="43" y="82"/>
                    <a:pt x="44" y="82"/>
                  </a:cubicBezTo>
                  <a:cubicBezTo>
                    <a:pt x="44" y="82"/>
                    <a:pt x="44" y="82"/>
                    <a:pt x="44" y="82"/>
                  </a:cubicBezTo>
                  <a:cubicBezTo>
                    <a:pt x="44" y="82"/>
                    <a:pt x="43" y="82"/>
                    <a:pt x="43" y="82"/>
                  </a:cubicBezTo>
                  <a:cubicBezTo>
                    <a:pt x="42" y="82"/>
                    <a:pt x="42" y="82"/>
                    <a:pt x="42" y="82"/>
                  </a:cubicBezTo>
                  <a:cubicBezTo>
                    <a:pt x="42" y="83"/>
                    <a:pt x="42" y="84"/>
                    <a:pt x="41" y="84"/>
                  </a:cubicBezTo>
                  <a:cubicBezTo>
                    <a:pt x="41" y="85"/>
                    <a:pt x="42" y="85"/>
                    <a:pt x="43" y="86"/>
                  </a:cubicBezTo>
                  <a:cubicBezTo>
                    <a:pt x="43"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8"/>
                  </a:cubicBezTo>
                  <a:cubicBezTo>
                    <a:pt x="48" y="88"/>
                    <a:pt x="48" y="88"/>
                    <a:pt x="47" y="88"/>
                  </a:cubicBezTo>
                  <a:cubicBezTo>
                    <a:pt x="47" y="89"/>
                    <a:pt x="47" y="89"/>
                    <a:pt x="46" y="89"/>
                  </a:cubicBezTo>
                  <a:cubicBezTo>
                    <a:pt x="46" y="89"/>
                    <a:pt x="45" y="88"/>
                    <a:pt x="45" y="88"/>
                  </a:cubicBezTo>
                  <a:cubicBezTo>
                    <a:pt x="45" y="87"/>
                    <a:pt x="45" y="87"/>
                    <a:pt x="46" y="87"/>
                  </a:cubicBezTo>
                  <a:cubicBezTo>
                    <a:pt x="46" y="87"/>
                    <a:pt x="46" y="87"/>
                    <a:pt x="46" y="86"/>
                  </a:cubicBezTo>
                  <a:cubicBezTo>
                    <a:pt x="46" y="86"/>
                    <a:pt x="46" y="86"/>
                    <a:pt x="46" y="86"/>
                  </a:cubicBezTo>
                  <a:cubicBezTo>
                    <a:pt x="46" y="86"/>
                    <a:pt x="45" y="86"/>
                    <a:pt x="45" y="86"/>
                  </a:cubicBezTo>
                  <a:cubicBezTo>
                    <a:pt x="45" y="86"/>
                    <a:pt x="45" y="85"/>
                    <a:pt x="44" y="85"/>
                  </a:cubicBezTo>
                  <a:cubicBezTo>
                    <a:pt x="44" y="85"/>
                    <a:pt x="44" y="85"/>
                    <a:pt x="44" y="84"/>
                  </a:cubicBezTo>
                  <a:cubicBezTo>
                    <a:pt x="44" y="84"/>
                    <a:pt x="44" y="84"/>
                    <a:pt x="45" y="83"/>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7"/>
                    <a:pt x="51" y="78"/>
                    <a:pt x="51" y="79"/>
                  </a:cubicBezTo>
                  <a:cubicBezTo>
                    <a:pt x="52" y="79"/>
                    <a:pt x="53" y="79"/>
                    <a:pt x="53" y="78"/>
                  </a:cubicBezTo>
                  <a:cubicBezTo>
                    <a:pt x="54" y="78"/>
                    <a:pt x="54" y="78"/>
                    <a:pt x="54" y="77"/>
                  </a:cubicBezTo>
                  <a:cubicBezTo>
                    <a:pt x="54" y="77"/>
                    <a:pt x="54" y="77"/>
                    <a:pt x="54" y="77"/>
                  </a:cubicBezTo>
                  <a:cubicBezTo>
                    <a:pt x="54" y="76"/>
                    <a:pt x="54" y="76"/>
                    <a:pt x="54" y="76"/>
                  </a:cubicBezTo>
                  <a:close/>
                  <a:moveTo>
                    <a:pt x="58" y="76"/>
                  </a:moveTo>
                  <a:cubicBezTo>
                    <a:pt x="58" y="76"/>
                    <a:pt x="57" y="77"/>
                    <a:pt x="57" y="77"/>
                  </a:cubicBezTo>
                  <a:cubicBezTo>
                    <a:pt x="57" y="78"/>
                    <a:pt x="57" y="78"/>
                    <a:pt x="56" y="78"/>
                  </a:cubicBezTo>
                  <a:cubicBezTo>
                    <a:pt x="56" y="79"/>
                    <a:pt x="56" y="79"/>
                    <a:pt x="57" y="79"/>
                  </a:cubicBezTo>
                  <a:cubicBezTo>
                    <a:pt x="57" y="79"/>
                    <a:pt x="57" y="79"/>
                    <a:pt x="58" y="78"/>
                  </a:cubicBezTo>
                  <a:cubicBezTo>
                    <a:pt x="58" y="78"/>
                    <a:pt x="58" y="78"/>
                    <a:pt x="58" y="78"/>
                  </a:cubicBezTo>
                  <a:cubicBezTo>
                    <a:pt x="58" y="77"/>
                    <a:pt x="59" y="77"/>
                    <a:pt x="59" y="77"/>
                  </a:cubicBezTo>
                  <a:cubicBezTo>
                    <a:pt x="60" y="77"/>
                    <a:pt x="60" y="76"/>
                    <a:pt x="60" y="76"/>
                  </a:cubicBezTo>
                  <a:cubicBezTo>
                    <a:pt x="60" y="76"/>
                    <a:pt x="60" y="75"/>
                    <a:pt x="59" y="75"/>
                  </a:cubicBezTo>
                  <a:cubicBezTo>
                    <a:pt x="59" y="75"/>
                    <a:pt x="58" y="75"/>
                    <a:pt x="58" y="76"/>
                  </a:cubicBezTo>
                  <a:close/>
                  <a:moveTo>
                    <a:pt x="36" y="76"/>
                  </a:moveTo>
                  <a:cubicBezTo>
                    <a:pt x="36" y="76"/>
                    <a:pt x="36" y="76"/>
                    <a:pt x="36"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5"/>
                    <a:pt x="44" y="76"/>
                  </a:cubicBezTo>
                  <a:close/>
                  <a:moveTo>
                    <a:pt x="40" y="71"/>
                  </a:moveTo>
                  <a:cubicBezTo>
                    <a:pt x="40" y="72"/>
                    <a:pt x="40" y="72"/>
                    <a:pt x="41" y="72"/>
                  </a:cubicBezTo>
                  <a:cubicBezTo>
                    <a:pt x="41" y="73"/>
                    <a:pt x="41" y="73"/>
                    <a:pt x="42" y="72"/>
                  </a:cubicBezTo>
                  <a:cubicBezTo>
                    <a:pt x="41" y="72"/>
                    <a:pt x="41" y="72"/>
                    <a:pt x="40" y="71"/>
                  </a:cubicBezTo>
                  <a:close/>
                  <a:moveTo>
                    <a:pt x="40" y="70"/>
                  </a:moveTo>
                  <a:cubicBezTo>
                    <a:pt x="41" y="70"/>
                    <a:pt x="41" y="69"/>
                    <a:pt x="41" y="69"/>
                  </a:cubicBezTo>
                  <a:cubicBezTo>
                    <a:pt x="41" y="69"/>
                    <a:pt x="41" y="69"/>
                    <a:pt x="41" y="69"/>
                  </a:cubicBezTo>
                  <a:cubicBezTo>
                    <a:pt x="40" y="68"/>
                    <a:pt x="40" y="68"/>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8"/>
                    <a:pt x="51" y="69"/>
                    <a:pt x="51" y="69"/>
                  </a:cubicBezTo>
                  <a:close/>
                  <a:moveTo>
                    <a:pt x="55" y="68"/>
                  </a:moveTo>
                  <a:cubicBezTo>
                    <a:pt x="55" y="68"/>
                    <a:pt x="55" y="68"/>
                    <a:pt x="56" y="68"/>
                  </a:cubicBezTo>
                  <a:cubicBezTo>
                    <a:pt x="56" y="68"/>
                    <a:pt x="56" y="68"/>
                    <a:pt x="57" y="67"/>
                  </a:cubicBezTo>
                  <a:cubicBezTo>
                    <a:pt x="57" y="67"/>
                    <a:pt x="57" y="67"/>
                    <a:pt x="57" y="66"/>
                  </a:cubicBezTo>
                  <a:cubicBezTo>
                    <a:pt x="57" y="66"/>
                    <a:pt x="56" y="67"/>
                    <a:pt x="56" y="67"/>
                  </a:cubicBezTo>
                  <a:cubicBezTo>
                    <a:pt x="56" y="67"/>
                    <a:pt x="55" y="67"/>
                    <a:pt x="55" y="67"/>
                  </a:cubicBezTo>
                  <a:lnTo>
                    <a:pt x="55" y="68"/>
                  </a:ln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5"/>
                  </a:moveTo>
                  <a:cubicBezTo>
                    <a:pt x="48" y="66"/>
                    <a:pt x="48" y="66"/>
                    <a:pt x="47" y="67"/>
                  </a:cubicBezTo>
                  <a:cubicBezTo>
                    <a:pt x="47" y="67"/>
                    <a:pt x="48" y="68"/>
                    <a:pt x="48" y="68"/>
                  </a:cubicBezTo>
                  <a:cubicBezTo>
                    <a:pt x="48" y="68"/>
                    <a:pt x="48" y="69"/>
                    <a:pt x="48" y="69"/>
                  </a:cubicBezTo>
                  <a:cubicBezTo>
                    <a:pt x="48" y="69"/>
                    <a:pt x="48" y="70"/>
                    <a:pt x="49" y="69"/>
                  </a:cubicBezTo>
                  <a:cubicBezTo>
                    <a:pt x="49" y="69"/>
                    <a:pt x="49" y="69"/>
                    <a:pt x="49" y="69"/>
                  </a:cubicBezTo>
                  <a:cubicBezTo>
                    <a:pt x="49" y="69"/>
                    <a:pt x="49" y="68"/>
                    <a:pt x="49" y="68"/>
                  </a:cubicBezTo>
                  <a:cubicBezTo>
                    <a:pt x="49" y="68"/>
                    <a:pt x="49" y="68"/>
                    <a:pt x="49" y="68"/>
                  </a:cubicBezTo>
                  <a:cubicBezTo>
                    <a:pt x="49" y="68"/>
                    <a:pt x="49" y="68"/>
                    <a:pt x="50" y="67"/>
                  </a:cubicBezTo>
                  <a:cubicBezTo>
                    <a:pt x="50" y="67"/>
                    <a:pt x="50" y="67"/>
                    <a:pt x="50" y="67"/>
                  </a:cubicBezTo>
                  <a:cubicBezTo>
                    <a:pt x="50" y="66"/>
                    <a:pt x="50" y="66"/>
                    <a:pt x="49" y="66"/>
                  </a:cubicBezTo>
                  <a:cubicBezTo>
                    <a:pt x="49" y="66"/>
                    <a:pt x="49" y="65"/>
                    <a:pt x="48" y="65"/>
                  </a:cubicBezTo>
                  <a:close/>
                  <a:moveTo>
                    <a:pt x="44" y="66"/>
                  </a:moveTo>
                  <a:cubicBezTo>
                    <a:pt x="44" y="66"/>
                    <a:pt x="44" y="66"/>
                    <a:pt x="44" y="67"/>
                  </a:cubicBezTo>
                  <a:cubicBezTo>
                    <a:pt x="44" y="67"/>
                    <a:pt x="45" y="67"/>
                    <a:pt x="45" y="67"/>
                  </a:cubicBezTo>
                  <a:cubicBezTo>
                    <a:pt x="45" y="66"/>
                    <a:pt x="45" y="66"/>
                    <a:pt x="45" y="66"/>
                  </a:cubicBezTo>
                  <a:cubicBezTo>
                    <a:pt x="45" y="66"/>
                    <a:pt x="45" y="65"/>
                    <a:pt x="45" y="65"/>
                  </a:cubicBezTo>
                  <a:cubicBezTo>
                    <a:pt x="44" y="66"/>
                    <a:pt x="44" y="66"/>
                    <a:pt x="44" y="66"/>
                  </a:cubicBezTo>
                  <a:close/>
                  <a:moveTo>
                    <a:pt x="39" y="65"/>
                  </a:moveTo>
                  <a:cubicBezTo>
                    <a:pt x="39" y="66"/>
                    <a:pt x="39" y="66"/>
                    <a:pt x="40" y="66"/>
                  </a:cubicBezTo>
                  <a:cubicBezTo>
                    <a:pt x="40" y="66"/>
                    <a:pt x="40" y="66"/>
                    <a:pt x="40" y="65"/>
                  </a:cubicBezTo>
                  <a:cubicBezTo>
                    <a:pt x="40" y="65"/>
                    <a:pt x="40" y="65"/>
                    <a:pt x="40" y="65"/>
                  </a:cubicBezTo>
                  <a:cubicBezTo>
                    <a:pt x="40" y="65"/>
                    <a:pt x="39" y="65"/>
                    <a:pt x="39" y="65"/>
                  </a:cubicBezTo>
                  <a:close/>
                  <a:moveTo>
                    <a:pt x="59" y="65"/>
                  </a:moveTo>
                  <a:cubicBezTo>
                    <a:pt x="59" y="65"/>
                    <a:pt x="59" y="64"/>
                    <a:pt x="60" y="64"/>
                  </a:cubicBezTo>
                  <a:cubicBezTo>
                    <a:pt x="59" y="64"/>
                    <a:pt x="59" y="64"/>
                    <a:pt x="59" y="64"/>
                  </a:cubicBezTo>
                  <a:cubicBezTo>
                    <a:pt x="59" y="64"/>
                    <a:pt x="59" y="64"/>
                    <a:pt x="59" y="65"/>
                  </a:cubicBezTo>
                  <a:close/>
                  <a:moveTo>
                    <a:pt x="48" y="64"/>
                  </a:moveTo>
                  <a:cubicBezTo>
                    <a:pt x="48" y="64"/>
                    <a:pt x="48" y="64"/>
                    <a:pt x="48" y="64"/>
                  </a:cubicBezTo>
                  <a:cubicBezTo>
                    <a:pt x="48" y="64"/>
                    <a:pt x="48" y="64"/>
                    <a:pt x="48" y="65"/>
                  </a:cubicBezTo>
                  <a:cubicBezTo>
                    <a:pt x="49" y="65"/>
                    <a:pt x="49" y="65"/>
                    <a:pt x="50" y="64"/>
                  </a:cubicBezTo>
                  <a:cubicBezTo>
                    <a:pt x="50" y="64"/>
                    <a:pt x="50" y="64"/>
                    <a:pt x="50" y="64"/>
                  </a:cubicBezTo>
                  <a:cubicBezTo>
                    <a:pt x="50" y="64"/>
                    <a:pt x="50" y="64"/>
                    <a:pt x="50" y="64"/>
                  </a:cubicBezTo>
                  <a:cubicBezTo>
                    <a:pt x="49" y="63"/>
                    <a:pt x="49" y="63"/>
                    <a:pt x="49" y="63"/>
                  </a:cubicBezTo>
                  <a:cubicBezTo>
                    <a:pt x="48" y="63"/>
                    <a:pt x="48" y="63"/>
                    <a:pt x="48" y="64"/>
                  </a:cubicBezTo>
                  <a:close/>
                  <a:moveTo>
                    <a:pt x="35" y="62"/>
                  </a:moveTo>
                  <a:cubicBezTo>
                    <a:pt x="35" y="62"/>
                    <a:pt x="35" y="61"/>
                    <a:pt x="34" y="61"/>
                  </a:cubicBezTo>
                  <a:cubicBezTo>
                    <a:pt x="34" y="62"/>
                    <a:pt x="35" y="62"/>
                    <a:pt x="35" y="62"/>
                  </a:cubicBezTo>
                  <a:close/>
                  <a:moveTo>
                    <a:pt x="59" y="62"/>
                  </a:moveTo>
                  <a:cubicBezTo>
                    <a:pt x="59" y="62"/>
                    <a:pt x="59" y="62"/>
                    <a:pt x="59" y="63"/>
                  </a:cubicBezTo>
                  <a:cubicBezTo>
                    <a:pt x="59" y="63"/>
                    <a:pt x="60" y="64"/>
                    <a:pt x="60" y="64"/>
                  </a:cubicBezTo>
                  <a:cubicBezTo>
                    <a:pt x="60" y="64"/>
                    <a:pt x="61" y="63"/>
                    <a:pt x="61" y="63"/>
                  </a:cubicBezTo>
                  <a:cubicBezTo>
                    <a:pt x="61" y="62"/>
                    <a:pt x="61" y="62"/>
                    <a:pt x="61" y="62"/>
                  </a:cubicBezTo>
                  <a:cubicBezTo>
                    <a:pt x="62" y="61"/>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59"/>
                  </a:cubicBezTo>
                  <a:cubicBezTo>
                    <a:pt x="33" y="60"/>
                    <a:pt x="33" y="60"/>
                    <a:pt x="33" y="60"/>
                  </a:cubicBezTo>
                  <a:cubicBezTo>
                    <a:pt x="33" y="60"/>
                    <a:pt x="33" y="60"/>
                    <a:pt x="33" y="60"/>
                  </a:cubicBezTo>
                  <a:close/>
                  <a:moveTo>
                    <a:pt x="42" y="57"/>
                  </a:moveTo>
                  <a:cubicBezTo>
                    <a:pt x="42" y="57"/>
                    <a:pt x="42" y="57"/>
                    <a:pt x="42" y="58"/>
                  </a:cubicBezTo>
                  <a:cubicBezTo>
                    <a:pt x="43" y="58"/>
                    <a:pt x="43" y="57"/>
                    <a:pt x="43" y="57"/>
                  </a:cubicBezTo>
                  <a:cubicBezTo>
                    <a:pt x="43" y="57"/>
                    <a:pt x="43" y="57"/>
                    <a:pt x="42" y="57"/>
                  </a:cubicBezTo>
                  <a:cubicBezTo>
                    <a:pt x="42" y="57"/>
                    <a:pt x="42" y="57"/>
                    <a:pt x="42" y="57"/>
                  </a:cubicBezTo>
                  <a:close/>
                  <a:moveTo>
                    <a:pt x="62" y="48"/>
                  </a:moveTo>
                  <a:cubicBezTo>
                    <a:pt x="62" y="49"/>
                    <a:pt x="62" y="49"/>
                    <a:pt x="62" y="49"/>
                  </a:cubicBezTo>
                  <a:cubicBezTo>
                    <a:pt x="63" y="49"/>
                    <a:pt x="63" y="49"/>
                    <a:pt x="63" y="49"/>
                  </a:cubicBezTo>
                  <a:cubicBezTo>
                    <a:pt x="63" y="48"/>
                    <a:pt x="63" y="48"/>
                    <a:pt x="62" y="48"/>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5"/>
                  </a:cubicBezTo>
                  <a:cubicBezTo>
                    <a:pt x="78" y="35"/>
                    <a:pt x="77" y="35"/>
                    <a:pt x="77" y="35"/>
                  </a:cubicBezTo>
                  <a:cubicBezTo>
                    <a:pt x="77" y="35"/>
                    <a:pt x="76" y="35"/>
                    <a:pt x="76" y="35"/>
                  </a:cubicBezTo>
                  <a:cubicBezTo>
                    <a:pt x="76" y="36"/>
                    <a:pt x="76" y="36"/>
                    <a:pt x="76" y="36"/>
                  </a:cubicBezTo>
                  <a:cubicBezTo>
                    <a:pt x="76" y="37"/>
                    <a:pt x="76"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4"/>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3"/>
                    <a:pt x="53" y="34"/>
                  </a:cubicBezTo>
                  <a:close/>
                  <a:moveTo>
                    <a:pt x="28" y="31"/>
                  </a:moveTo>
                  <a:cubicBezTo>
                    <a:pt x="27" y="31"/>
                    <a:pt x="27" y="31"/>
                    <a:pt x="27" y="32"/>
                  </a:cubicBezTo>
                  <a:cubicBezTo>
                    <a:pt x="28" y="32"/>
                    <a:pt x="29" y="32"/>
                    <a:pt x="30" y="33"/>
                  </a:cubicBezTo>
                  <a:cubicBezTo>
                    <a:pt x="30" y="32"/>
                    <a:pt x="30" y="32"/>
                    <a:pt x="29" y="31"/>
                  </a:cubicBezTo>
                  <a:cubicBezTo>
                    <a:pt x="29" y="31"/>
                    <a:pt x="28" y="31"/>
                    <a:pt x="28" y="31"/>
                  </a:cubicBezTo>
                  <a:close/>
                  <a:moveTo>
                    <a:pt x="64" y="30"/>
                  </a:moveTo>
                  <a:cubicBezTo>
                    <a:pt x="64" y="31"/>
                    <a:pt x="65" y="32"/>
                    <a:pt x="66" y="32"/>
                  </a:cubicBezTo>
                  <a:cubicBezTo>
                    <a:pt x="66" y="32"/>
                    <a:pt x="66" y="31"/>
                    <a:pt x="66" y="31"/>
                  </a:cubicBezTo>
                  <a:cubicBezTo>
                    <a:pt x="66" y="30"/>
                    <a:pt x="66" y="30"/>
                    <a:pt x="65" y="30"/>
                  </a:cubicBezTo>
                  <a:cubicBezTo>
                    <a:pt x="65" y="30"/>
                    <a:pt x="65" y="30"/>
                    <a:pt x="64" y="30"/>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7"/>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5"/>
                    <a:pt x="78" y="5"/>
                    <a:pt x="78" y="5"/>
                  </a:cubicBezTo>
                  <a:cubicBezTo>
                    <a:pt x="78" y="5"/>
                    <a:pt x="78" y="5"/>
                    <a:pt x="78" y="5"/>
                  </a:cubicBezTo>
                  <a:lnTo>
                    <a:pt x="77" y="5"/>
                  </a:lnTo>
                  <a:cubicBezTo>
                    <a:pt x="77" y="5"/>
                    <a:pt x="77" y="6"/>
                    <a:pt x="77" y="6"/>
                  </a:cubicBezTo>
                  <a:close/>
                  <a:moveTo>
                    <a:pt x="87" y="5"/>
                  </a:moveTo>
                  <a:cubicBezTo>
                    <a:pt x="87" y="5"/>
                    <a:pt x="87" y="5"/>
                    <a:pt x="87" y="5"/>
                  </a:cubicBezTo>
                  <a:cubicBezTo>
                    <a:pt x="88" y="5"/>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4"/>
                    <a:pt x="39" y="4"/>
                    <a:pt x="39" y="4"/>
                  </a:cubicBezTo>
                  <a:cubicBezTo>
                    <a:pt x="39" y="5"/>
                    <a:pt x="39" y="5"/>
                    <a:pt x="39" y="5"/>
                  </a:cubicBezTo>
                  <a:cubicBezTo>
                    <a:pt x="39" y="6"/>
                    <a:pt x="39" y="6"/>
                    <a:pt x="39" y="6"/>
                  </a:cubicBezTo>
                  <a:close/>
                  <a:moveTo>
                    <a:pt x="55" y="5"/>
                  </a:moveTo>
                  <a:cubicBezTo>
                    <a:pt x="55" y="5"/>
                    <a:pt x="55" y="4"/>
                    <a:pt x="54" y="4"/>
                  </a:cubicBezTo>
                  <a:cubicBezTo>
                    <a:pt x="54" y="4"/>
                    <a:pt x="53" y="4"/>
                    <a:pt x="53" y="5"/>
                  </a:cubicBezTo>
                  <a:cubicBezTo>
                    <a:pt x="53" y="6"/>
                    <a:pt x="54" y="6"/>
                    <a:pt x="54" y="6"/>
                  </a:cubicBezTo>
                  <a:cubicBezTo>
                    <a:pt x="55" y="6"/>
                    <a:pt x="55" y="6"/>
                    <a:pt x="55" y="5"/>
                  </a:cubicBezTo>
                  <a:close/>
                  <a:moveTo>
                    <a:pt x="98" y="5"/>
                  </a:moveTo>
                  <a:cubicBezTo>
                    <a:pt x="98" y="6"/>
                    <a:pt x="98" y="6"/>
                    <a:pt x="99" y="6"/>
                  </a:cubicBezTo>
                  <a:cubicBezTo>
                    <a:pt x="99" y="6"/>
                    <a:pt x="99" y="6"/>
                    <a:pt x="99" y="5"/>
                  </a:cubicBezTo>
                  <a:cubicBezTo>
                    <a:pt x="99" y="4"/>
                    <a:pt x="99" y="4"/>
                    <a:pt x="98" y="4"/>
                  </a:cubicBezTo>
                  <a:cubicBezTo>
                    <a:pt x="98" y="4"/>
                    <a:pt x="98" y="4"/>
                    <a:pt x="98" y="5"/>
                  </a:cubicBezTo>
                  <a:close/>
                  <a:moveTo>
                    <a:pt x="109" y="3"/>
                  </a:moveTo>
                  <a:cubicBezTo>
                    <a:pt x="109" y="3"/>
                    <a:pt x="109" y="4"/>
                    <a:pt x="109" y="4"/>
                  </a:cubicBezTo>
                  <a:cubicBezTo>
                    <a:pt x="108" y="4"/>
                    <a:pt x="108" y="5"/>
                    <a:pt x="109" y="5"/>
                  </a:cubicBezTo>
                  <a:cubicBezTo>
                    <a:pt x="109" y="6"/>
                    <a:pt x="109" y="6"/>
                    <a:pt x="110" y="6"/>
                  </a:cubicBezTo>
                  <a:cubicBezTo>
                    <a:pt x="110" y="6"/>
                    <a:pt x="110" y="5"/>
                    <a:pt x="111" y="5"/>
                  </a:cubicBezTo>
                  <a:cubicBezTo>
                    <a:pt x="111" y="5"/>
                    <a:pt x="111" y="4"/>
                    <a:pt x="110" y="4"/>
                  </a:cubicBezTo>
                  <a:cubicBezTo>
                    <a:pt x="110" y="3"/>
                    <a:pt x="110" y="3"/>
                    <a:pt x="109" y="3"/>
                  </a:cubicBezTo>
                  <a:close/>
                  <a:moveTo>
                    <a:pt x="102" y="4"/>
                  </a:moveTo>
                  <a:cubicBezTo>
                    <a:pt x="102" y="3"/>
                    <a:pt x="102" y="3"/>
                    <a:pt x="101" y="4"/>
                  </a:cubicBezTo>
                  <a:cubicBezTo>
                    <a:pt x="100" y="4"/>
                    <a:pt x="100" y="5"/>
                    <a:pt x="100" y="5"/>
                  </a:cubicBezTo>
                  <a:cubicBezTo>
                    <a:pt x="100" y="6"/>
                    <a:pt x="101" y="6"/>
                    <a:pt x="101" y="5"/>
                  </a:cubicBezTo>
                  <a:cubicBezTo>
                    <a:pt x="102" y="5"/>
                    <a:pt x="102" y="5"/>
                    <a:pt x="102" y="4"/>
                  </a:cubicBezTo>
                  <a:close/>
                  <a:moveTo>
                    <a:pt x="81" y="5"/>
                  </a:moveTo>
                  <a:cubicBezTo>
                    <a:pt x="82" y="4"/>
                    <a:pt x="82" y="4"/>
                    <a:pt x="82" y="4"/>
                  </a:cubicBezTo>
                  <a:cubicBezTo>
                    <a:pt x="81"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5"/>
                  </a:cubicBezTo>
                  <a:cubicBezTo>
                    <a:pt x="42" y="6"/>
                    <a:pt x="42" y="6"/>
                    <a:pt x="43" y="5"/>
                  </a:cubicBezTo>
                  <a:cubicBezTo>
                    <a:pt x="43" y="5"/>
                    <a:pt x="43" y="4"/>
                    <a:pt x="43" y="4"/>
                  </a:cubicBezTo>
                  <a:cubicBezTo>
                    <a:pt x="43" y="4"/>
                    <a:pt x="43" y="3"/>
                    <a:pt x="43" y="3"/>
                  </a:cubicBezTo>
                  <a:cubicBezTo>
                    <a:pt x="43" y="4"/>
                    <a:pt x="43" y="4"/>
                    <a:pt x="42" y="4"/>
                  </a:cubicBezTo>
                  <a:cubicBezTo>
                    <a:pt x="42" y="4"/>
                    <a:pt x="41" y="4"/>
                    <a:pt x="41" y="5"/>
                  </a:cubicBezTo>
                  <a:close/>
                  <a:moveTo>
                    <a:pt x="87" y="4"/>
                  </a:moveTo>
                  <a:cubicBezTo>
                    <a:pt x="87" y="4"/>
                    <a:pt x="87" y="3"/>
                    <a:pt x="87" y="3"/>
                  </a:cubicBezTo>
                  <a:cubicBezTo>
                    <a:pt x="87" y="3"/>
                    <a:pt x="86" y="3"/>
                    <a:pt x="86" y="3"/>
                  </a:cubicBezTo>
                  <a:cubicBezTo>
                    <a:pt x="86" y="3"/>
                    <a:pt x="86" y="3"/>
                    <a:pt x="86" y="3"/>
                  </a:cubicBezTo>
                  <a:cubicBezTo>
                    <a:pt x="86" y="3"/>
                    <a:pt x="86" y="3"/>
                    <a:pt x="86" y="3"/>
                  </a:cubicBezTo>
                  <a:lnTo>
                    <a:pt x="87" y="4"/>
                  </a:lnTo>
                  <a:close/>
                  <a:moveTo>
                    <a:pt x="67" y="4"/>
                  </a:moveTo>
                  <a:cubicBezTo>
                    <a:pt x="67" y="4"/>
                    <a:pt x="67" y="4"/>
                    <a:pt x="67" y="3"/>
                  </a:cubicBezTo>
                  <a:cubicBezTo>
                    <a:pt x="67" y="3"/>
                    <a:pt x="67" y="3"/>
                    <a:pt x="67" y="3"/>
                  </a:cubicBezTo>
                  <a:lnTo>
                    <a:pt x="67" y="3"/>
                  </a:lnTo>
                  <a:lnTo>
                    <a:pt x="67" y="3"/>
                  </a:lnTo>
                  <a:cubicBezTo>
                    <a:pt x="66" y="3"/>
                    <a:pt x="66" y="3"/>
                    <a:pt x="66" y="3"/>
                  </a:cubicBezTo>
                  <a:cubicBezTo>
                    <a:pt x="66" y="4"/>
                    <a:pt x="66" y="4"/>
                    <a:pt x="67" y="4"/>
                  </a:cubicBezTo>
                  <a:close/>
                  <a:moveTo>
                    <a:pt x="107" y="3"/>
                  </a:moveTo>
                  <a:cubicBezTo>
                    <a:pt x="107" y="3"/>
                    <a:pt x="107" y="3"/>
                    <a:pt x="107" y="2"/>
                  </a:cubicBezTo>
                  <a:cubicBezTo>
                    <a:pt x="107" y="2"/>
                    <a:pt x="106" y="2"/>
                    <a:pt x="106" y="2"/>
                  </a:cubicBezTo>
                  <a:cubicBezTo>
                    <a:pt x="106" y="2"/>
                    <a:pt x="105" y="2"/>
                    <a:pt x="105" y="2"/>
                  </a:cubicBezTo>
                  <a:cubicBezTo>
                    <a:pt x="105" y="3"/>
                    <a:pt x="105" y="3"/>
                    <a:pt x="105" y="4"/>
                  </a:cubicBezTo>
                  <a:cubicBezTo>
                    <a:pt x="105" y="4"/>
                    <a:pt x="106" y="4"/>
                    <a:pt x="106" y="4"/>
                  </a:cubicBezTo>
                  <a:cubicBezTo>
                    <a:pt x="107" y="4"/>
                    <a:pt x="107" y="4"/>
                    <a:pt x="107" y="3"/>
                  </a:cubicBezTo>
                  <a:close/>
                  <a:moveTo>
                    <a:pt x="113" y="2"/>
                  </a:moveTo>
                  <a:cubicBezTo>
                    <a:pt x="112" y="3"/>
                    <a:pt x="113" y="3"/>
                    <a:pt x="113" y="3"/>
                  </a:cubicBezTo>
                  <a:cubicBezTo>
                    <a:pt x="114" y="3"/>
                    <a:pt x="114" y="3"/>
                    <a:pt x="114" y="2"/>
                  </a:cubicBezTo>
                  <a:cubicBezTo>
                    <a:pt x="114" y="2"/>
                    <a:pt x="113" y="2"/>
                    <a:pt x="113" y="2"/>
                  </a:cubicBezTo>
                  <a:close/>
                  <a:moveTo>
                    <a:pt x="97" y="2"/>
                  </a:moveTo>
                  <a:lnTo>
                    <a:pt x="98" y="2"/>
                  </a:lnTo>
                  <a:lnTo>
                    <a:pt x="98" y="2"/>
                  </a:lnTo>
                  <a:cubicBezTo>
                    <a:pt x="98" y="2"/>
                    <a:pt x="98" y="1"/>
                    <a:pt x="98" y="1"/>
                  </a:cubicBezTo>
                  <a:cubicBezTo>
                    <a:pt x="98" y="1"/>
                    <a:pt x="97" y="2"/>
                    <a:pt x="97" y="2"/>
                  </a:cubicBezTo>
                  <a:close/>
                  <a:moveTo>
                    <a:pt x="67" y="2"/>
                  </a:moveTo>
                  <a:cubicBezTo>
                    <a:pt x="68" y="2"/>
                    <a:pt x="68" y="2"/>
                    <a:pt x="68" y="1"/>
                  </a:cubicBezTo>
                  <a:cubicBezTo>
                    <a:pt x="67" y="1"/>
                    <a:pt x="67" y="1"/>
                    <a:pt x="67" y="1"/>
                  </a:cubicBezTo>
                  <a:cubicBezTo>
                    <a:pt x="67" y="1"/>
                    <a:pt x="67" y="1"/>
                    <a:pt x="67" y="1"/>
                  </a:cubicBezTo>
                  <a:lnTo>
                    <a:pt x="67" y="2"/>
                  </a:lnTo>
                  <a:close/>
                  <a:moveTo>
                    <a:pt x="54" y="1"/>
                  </a:moveTo>
                  <a:cubicBezTo>
                    <a:pt x="54" y="2"/>
                    <a:pt x="55" y="2"/>
                    <a:pt x="55" y="2"/>
                  </a:cubicBezTo>
                  <a:cubicBezTo>
                    <a:pt x="56" y="2"/>
                    <a:pt x="56" y="2"/>
                    <a:pt x="55" y="1"/>
                  </a:cubicBezTo>
                  <a:cubicBezTo>
                    <a:pt x="55" y="1"/>
                    <a:pt x="55" y="1"/>
                    <a:pt x="54" y="1"/>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2"/>
                    <a:pt x="57" y="3"/>
                  </a:cubicBezTo>
                  <a:cubicBezTo>
                    <a:pt x="58" y="3"/>
                    <a:pt x="58" y="3"/>
                    <a:pt x="59" y="3"/>
                  </a:cubicBezTo>
                  <a:cubicBezTo>
                    <a:pt x="59" y="3"/>
                    <a:pt x="59" y="3"/>
                    <a:pt x="59" y="2"/>
                  </a:cubicBezTo>
                  <a:cubicBezTo>
                    <a:pt x="59" y="2"/>
                    <a:pt x="59" y="2"/>
                    <a:pt x="59" y="1"/>
                  </a:cubicBezTo>
                  <a:cubicBezTo>
                    <a:pt x="58" y="1"/>
                    <a:pt x="58" y="1"/>
                    <a:pt x="58" y="1"/>
                  </a:cubicBezTo>
                  <a:cubicBezTo>
                    <a:pt x="57" y="1"/>
                    <a:pt x="57" y="1"/>
                    <a:pt x="57" y="2"/>
                  </a:cubicBezTo>
                  <a:close/>
                  <a:moveTo>
                    <a:pt x="115" y="2"/>
                  </a:moveTo>
                  <a:cubicBezTo>
                    <a:pt x="115" y="2"/>
                    <a:pt x="115" y="2"/>
                    <a:pt x="115" y="3"/>
                  </a:cubicBezTo>
                  <a:cubicBezTo>
                    <a:pt x="116" y="3"/>
                    <a:pt x="116" y="3"/>
                    <a:pt x="116" y="4"/>
                  </a:cubicBezTo>
                  <a:cubicBezTo>
                    <a:pt x="116" y="4"/>
                    <a:pt x="116" y="4"/>
                    <a:pt x="116" y="5"/>
                  </a:cubicBezTo>
                  <a:cubicBezTo>
                    <a:pt x="116" y="5"/>
                    <a:pt x="116" y="5"/>
                    <a:pt x="116" y="5"/>
                  </a:cubicBezTo>
                  <a:cubicBezTo>
                    <a:pt x="116" y="6"/>
                    <a:pt x="117" y="6"/>
                    <a:pt x="117" y="6"/>
                  </a:cubicBezTo>
                  <a:cubicBezTo>
                    <a:pt x="118" y="6"/>
                    <a:pt x="118" y="6"/>
                    <a:pt x="119" y="6"/>
                  </a:cubicBezTo>
                  <a:cubicBezTo>
                    <a:pt x="119" y="5"/>
                    <a:pt x="119" y="5"/>
                    <a:pt x="119" y="4"/>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0"/>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1"/>
                    <a:pt x="45" y="2"/>
                  </a:cubicBezTo>
                  <a:cubicBezTo>
                    <a:pt x="46" y="2"/>
                    <a:pt x="46" y="3"/>
                    <a:pt x="46" y="3"/>
                  </a:cubicBezTo>
                  <a:cubicBezTo>
                    <a:pt x="46" y="4"/>
                    <a:pt x="47" y="4"/>
                    <a:pt x="47" y="5"/>
                  </a:cubicBezTo>
                  <a:cubicBezTo>
                    <a:pt x="48" y="5"/>
                    <a:pt x="48" y="5"/>
                    <a:pt x="48" y="4"/>
                  </a:cubicBezTo>
                  <a:cubicBezTo>
                    <a:pt x="48" y="4"/>
                    <a:pt x="49" y="4"/>
                    <a:pt x="49" y="4"/>
                  </a:cubicBezTo>
                  <a:cubicBezTo>
                    <a:pt x="50" y="4"/>
                    <a:pt x="50" y="4"/>
                    <a:pt x="50" y="3"/>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1"/>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2"/>
                  </a:cubicBezTo>
                  <a:cubicBezTo>
                    <a:pt x="75" y="2"/>
                    <a:pt x="75" y="1"/>
                    <a:pt x="74" y="1"/>
                  </a:cubicBezTo>
                  <a:cubicBezTo>
                    <a:pt x="73" y="0"/>
                    <a:pt x="72" y="0"/>
                    <a:pt x="72" y="0"/>
                  </a:cubicBezTo>
                  <a:cubicBezTo>
                    <a:pt x="71" y="0"/>
                    <a:pt x="70" y="1"/>
                    <a:pt x="71" y="2"/>
                  </a:cubicBezTo>
                  <a:close/>
                  <a:moveTo>
                    <a:pt x="51" y="162"/>
                  </a:moveTo>
                  <a:cubicBezTo>
                    <a:pt x="52" y="162"/>
                    <a:pt x="52" y="162"/>
                    <a:pt x="52" y="162"/>
                  </a:cubicBezTo>
                  <a:cubicBezTo>
                    <a:pt x="52" y="162"/>
                    <a:pt x="52" y="161"/>
                    <a:pt x="51" y="161"/>
                  </a:cubicBezTo>
                  <a:cubicBezTo>
                    <a:pt x="51" y="161"/>
                    <a:pt x="51" y="161"/>
                    <a:pt x="51" y="161"/>
                  </a:cubicBezTo>
                  <a:cubicBezTo>
                    <a:pt x="51" y="161"/>
                    <a:pt x="51" y="161"/>
                    <a:pt x="50" y="160"/>
                  </a:cubicBezTo>
                  <a:cubicBezTo>
                    <a:pt x="50" y="160"/>
                    <a:pt x="50" y="160"/>
                    <a:pt x="49" y="160"/>
                  </a:cubicBezTo>
                  <a:cubicBezTo>
                    <a:pt x="49" y="159"/>
                    <a:pt x="49" y="159"/>
                    <a:pt x="49" y="158"/>
                  </a:cubicBezTo>
                  <a:cubicBezTo>
                    <a:pt x="49" y="157"/>
                    <a:pt x="48" y="157"/>
                    <a:pt x="47" y="157"/>
                  </a:cubicBezTo>
                  <a:lnTo>
                    <a:pt x="46" y="155"/>
                  </a:lnTo>
                  <a:cubicBezTo>
                    <a:pt x="46" y="155"/>
                    <a:pt x="46" y="155"/>
                    <a:pt x="46" y="155"/>
                  </a:cubicBezTo>
                  <a:cubicBezTo>
                    <a:pt x="45" y="155"/>
                    <a:pt x="45" y="155"/>
                    <a:pt x="45" y="155"/>
                  </a:cubicBezTo>
                  <a:cubicBezTo>
                    <a:pt x="45" y="155"/>
                    <a:pt x="44" y="155"/>
                    <a:pt x="44" y="154"/>
                  </a:cubicBezTo>
                  <a:cubicBezTo>
                    <a:pt x="44" y="154"/>
                    <a:pt x="43" y="153"/>
                    <a:pt x="43" y="153"/>
                  </a:cubicBezTo>
                  <a:cubicBezTo>
                    <a:pt x="43" y="153"/>
                    <a:pt x="42" y="153"/>
                    <a:pt x="42" y="153"/>
                  </a:cubicBezTo>
                  <a:cubicBezTo>
                    <a:pt x="42" y="153"/>
                    <a:pt x="42" y="154"/>
                    <a:pt x="41" y="154"/>
                  </a:cubicBezTo>
                  <a:cubicBezTo>
                    <a:pt x="41" y="154"/>
                    <a:pt x="41" y="153"/>
                    <a:pt x="41" y="153"/>
                  </a:cubicBezTo>
                  <a:cubicBezTo>
                    <a:pt x="42" y="153"/>
                    <a:pt x="42" y="153"/>
                    <a:pt x="41" y="153"/>
                  </a:cubicBezTo>
                  <a:cubicBezTo>
                    <a:pt x="41" y="152"/>
                    <a:pt x="41" y="152"/>
                    <a:pt x="41" y="152"/>
                  </a:cubicBezTo>
                  <a:cubicBezTo>
                    <a:pt x="41" y="152"/>
                    <a:pt x="41" y="152"/>
                    <a:pt x="41" y="151"/>
                  </a:cubicBezTo>
                  <a:cubicBezTo>
                    <a:pt x="42" y="151"/>
                    <a:pt x="42" y="151"/>
                    <a:pt x="43" y="151"/>
                  </a:cubicBezTo>
                  <a:cubicBezTo>
                    <a:pt x="43" y="151"/>
                    <a:pt x="43" y="152"/>
                    <a:pt x="43" y="152"/>
                  </a:cubicBezTo>
                  <a:cubicBezTo>
                    <a:pt x="43" y="152"/>
                    <a:pt x="43" y="153"/>
                    <a:pt x="43" y="153"/>
                  </a:cubicBezTo>
                  <a:cubicBezTo>
                    <a:pt x="44" y="153"/>
                    <a:pt x="44" y="153"/>
                    <a:pt x="44" y="153"/>
                  </a:cubicBezTo>
                  <a:cubicBezTo>
                    <a:pt x="45" y="153"/>
                    <a:pt x="45" y="153"/>
                    <a:pt x="45" y="153"/>
                  </a:cubicBezTo>
                  <a:cubicBezTo>
                    <a:pt x="46" y="153"/>
                    <a:pt x="46" y="153"/>
                    <a:pt x="46" y="153"/>
                  </a:cubicBezTo>
                  <a:cubicBezTo>
                    <a:pt x="46" y="153"/>
                    <a:pt x="46" y="153"/>
                    <a:pt x="46" y="153"/>
                  </a:cubicBezTo>
                  <a:cubicBezTo>
                    <a:pt x="46" y="153"/>
                    <a:pt x="46" y="153"/>
                    <a:pt x="47" y="154"/>
                  </a:cubicBezTo>
                  <a:cubicBezTo>
                    <a:pt x="47" y="154"/>
                    <a:pt x="47" y="154"/>
                    <a:pt x="47" y="155"/>
                  </a:cubicBezTo>
                  <a:cubicBezTo>
                    <a:pt x="47" y="155"/>
                    <a:pt x="48" y="155"/>
                    <a:pt x="48" y="155"/>
                  </a:cubicBezTo>
                  <a:cubicBezTo>
                    <a:pt x="48" y="155"/>
                    <a:pt x="48" y="156"/>
                    <a:pt x="49" y="156"/>
                  </a:cubicBezTo>
                  <a:cubicBezTo>
                    <a:pt x="49" y="156"/>
                    <a:pt x="49" y="156"/>
                    <a:pt x="49" y="157"/>
                  </a:cubicBezTo>
                  <a:cubicBezTo>
                    <a:pt x="50" y="157"/>
                    <a:pt x="50" y="157"/>
                    <a:pt x="51" y="157"/>
                  </a:cubicBezTo>
                  <a:cubicBezTo>
                    <a:pt x="51" y="156"/>
                    <a:pt x="51" y="155"/>
                    <a:pt x="50" y="155"/>
                  </a:cubicBezTo>
                  <a:cubicBezTo>
                    <a:pt x="50" y="154"/>
                    <a:pt x="49" y="154"/>
                    <a:pt x="49" y="153"/>
                  </a:cubicBezTo>
                  <a:cubicBezTo>
                    <a:pt x="50" y="153"/>
                    <a:pt x="50" y="153"/>
                    <a:pt x="50" y="154"/>
                  </a:cubicBezTo>
                  <a:cubicBezTo>
                    <a:pt x="51" y="154"/>
                    <a:pt x="51" y="154"/>
                    <a:pt x="51" y="154"/>
                  </a:cubicBezTo>
                  <a:cubicBezTo>
                    <a:pt x="52" y="153"/>
                    <a:pt x="53" y="154"/>
                    <a:pt x="53" y="154"/>
                  </a:cubicBezTo>
                  <a:cubicBezTo>
                    <a:pt x="53" y="155"/>
                    <a:pt x="53" y="155"/>
                    <a:pt x="53" y="155"/>
                  </a:cubicBezTo>
                  <a:cubicBezTo>
                    <a:pt x="52" y="155"/>
                    <a:pt x="52" y="155"/>
                    <a:pt x="52" y="155"/>
                  </a:cubicBezTo>
                  <a:cubicBezTo>
                    <a:pt x="52" y="156"/>
                    <a:pt x="52" y="156"/>
                    <a:pt x="52" y="156"/>
                  </a:cubicBezTo>
                  <a:cubicBezTo>
                    <a:pt x="52" y="156"/>
                    <a:pt x="53" y="157"/>
                    <a:pt x="53" y="157"/>
                  </a:cubicBezTo>
                  <a:cubicBezTo>
                    <a:pt x="53" y="157"/>
                    <a:pt x="53" y="157"/>
                    <a:pt x="53" y="157"/>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8"/>
                    <a:pt x="55" y="158"/>
                    <a:pt x="55" y="158"/>
                  </a:cubicBezTo>
                  <a:cubicBezTo>
                    <a:pt x="55" y="158"/>
                    <a:pt x="54" y="158"/>
                    <a:pt x="54" y="158"/>
                  </a:cubicBezTo>
                  <a:cubicBezTo>
                    <a:pt x="53"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7"/>
                    <a:pt x="55" y="158"/>
                  </a:cubicBezTo>
                  <a:cubicBezTo>
                    <a:pt x="56" y="158"/>
                    <a:pt x="56" y="158"/>
                    <a:pt x="56" y="158"/>
                  </a:cubicBezTo>
                  <a:cubicBezTo>
                    <a:pt x="56" y="157"/>
                    <a:pt x="57" y="157"/>
                    <a:pt x="57" y="157"/>
                  </a:cubicBezTo>
                  <a:cubicBezTo>
                    <a:pt x="58" y="158"/>
                    <a:pt x="58" y="158"/>
                    <a:pt x="58" y="158"/>
                  </a:cubicBezTo>
                  <a:cubicBezTo>
                    <a:pt x="58" y="158"/>
                    <a:pt x="58" y="158"/>
                    <a:pt x="59" y="158"/>
                  </a:cubicBezTo>
                  <a:cubicBezTo>
                    <a:pt x="59" y="158"/>
                    <a:pt x="59" y="158"/>
                    <a:pt x="59" y="157"/>
                  </a:cubicBezTo>
                  <a:cubicBezTo>
                    <a:pt x="59" y="156"/>
                    <a:pt x="59" y="156"/>
                    <a:pt x="59" y="156"/>
                  </a:cubicBezTo>
                  <a:cubicBezTo>
                    <a:pt x="59" y="156"/>
                    <a:pt x="59" y="156"/>
                    <a:pt x="59" y="156"/>
                  </a:cubicBezTo>
                  <a:cubicBezTo>
                    <a:pt x="58" y="156"/>
                    <a:pt x="58" y="156"/>
                    <a:pt x="58" y="156"/>
                  </a:cubicBezTo>
                  <a:cubicBezTo>
                    <a:pt x="57" y="157"/>
                    <a:pt x="56" y="156"/>
                    <a:pt x="56" y="156"/>
                  </a:cubicBezTo>
                  <a:cubicBezTo>
                    <a:pt x="56" y="155"/>
                    <a:pt x="57" y="155"/>
                    <a:pt x="57" y="155"/>
                  </a:cubicBezTo>
                  <a:cubicBezTo>
                    <a:pt x="57" y="155"/>
                    <a:pt x="58" y="155"/>
                    <a:pt x="58" y="155"/>
                  </a:cubicBezTo>
                  <a:cubicBezTo>
                    <a:pt x="58" y="155"/>
                    <a:pt x="58" y="154"/>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8"/>
                    <a:pt x="57" y="148"/>
                    <a:pt x="57" y="147"/>
                  </a:cubicBezTo>
                  <a:cubicBezTo>
                    <a:pt x="57" y="147"/>
                    <a:pt x="58" y="146"/>
                    <a:pt x="57" y="145"/>
                  </a:cubicBezTo>
                  <a:cubicBezTo>
                    <a:pt x="57" y="145"/>
                    <a:pt x="57" y="145"/>
                    <a:pt x="57" y="145"/>
                  </a:cubicBezTo>
                  <a:cubicBezTo>
                    <a:pt x="57" y="144"/>
                    <a:pt x="57" y="144"/>
                    <a:pt x="57" y="144"/>
                  </a:cubicBezTo>
                  <a:cubicBezTo>
                    <a:pt x="57" y="144"/>
                    <a:pt x="57" y="144"/>
                    <a:pt x="57" y="143"/>
                  </a:cubicBezTo>
                  <a:cubicBezTo>
                    <a:pt x="57" y="143"/>
                    <a:pt x="56" y="143"/>
                    <a:pt x="56" y="143"/>
                  </a:cubicBezTo>
                  <a:cubicBezTo>
                    <a:pt x="56" y="142"/>
                    <a:pt x="56" y="142"/>
                    <a:pt x="56" y="142"/>
                  </a:cubicBezTo>
                  <a:lnTo>
                    <a:pt x="55" y="142"/>
                  </a:lnTo>
                  <a:cubicBezTo>
                    <a:pt x="54" y="142"/>
                    <a:pt x="54" y="142"/>
                    <a:pt x="53" y="142"/>
                  </a:cubicBezTo>
                  <a:cubicBezTo>
                    <a:pt x="53" y="141"/>
                    <a:pt x="53" y="142"/>
                    <a:pt x="52" y="142"/>
                  </a:cubicBezTo>
                  <a:cubicBezTo>
                    <a:pt x="52" y="142"/>
                    <a:pt x="53" y="143"/>
                    <a:pt x="53" y="142"/>
                  </a:cubicBezTo>
                  <a:cubicBezTo>
                    <a:pt x="54" y="142"/>
                    <a:pt x="54" y="142"/>
                    <a:pt x="55" y="143"/>
                  </a:cubicBezTo>
                  <a:cubicBezTo>
                    <a:pt x="54" y="143"/>
                    <a:pt x="54" y="144"/>
                    <a:pt x="54" y="145"/>
                  </a:cubicBezTo>
                  <a:cubicBezTo>
                    <a:pt x="54" y="145"/>
                    <a:pt x="53" y="146"/>
                    <a:pt x="52" y="146"/>
                  </a:cubicBezTo>
                  <a:cubicBezTo>
                    <a:pt x="52" y="146"/>
                    <a:pt x="52" y="147"/>
                    <a:pt x="51" y="147"/>
                  </a:cubicBezTo>
                  <a:cubicBezTo>
                    <a:pt x="51" y="147"/>
                    <a:pt x="50" y="147"/>
                    <a:pt x="50" y="146"/>
                  </a:cubicBezTo>
                  <a:cubicBezTo>
                    <a:pt x="50" y="146"/>
                    <a:pt x="50" y="145"/>
                    <a:pt x="51" y="145"/>
                  </a:cubicBezTo>
                  <a:cubicBezTo>
                    <a:pt x="51" y="145"/>
                    <a:pt x="52" y="145"/>
                    <a:pt x="52" y="145"/>
                  </a:cubicBezTo>
                  <a:cubicBezTo>
                    <a:pt x="52" y="144"/>
                    <a:pt x="52" y="144"/>
                    <a:pt x="52" y="144"/>
                  </a:cubicBezTo>
                  <a:cubicBezTo>
                    <a:pt x="52" y="144"/>
                    <a:pt x="52" y="143"/>
                    <a:pt x="51" y="143"/>
                  </a:cubicBezTo>
                  <a:cubicBezTo>
                    <a:pt x="51" y="143"/>
                    <a:pt x="52" y="143"/>
                    <a:pt x="52" y="142"/>
                  </a:cubicBezTo>
                  <a:cubicBezTo>
                    <a:pt x="52" y="142"/>
                    <a:pt x="52" y="142"/>
                    <a:pt x="52" y="142"/>
                  </a:cubicBezTo>
                  <a:lnTo>
                    <a:pt x="52" y="142"/>
                  </a:lnTo>
                  <a:cubicBezTo>
                    <a:pt x="51" y="141"/>
                    <a:pt x="51" y="142"/>
                    <a:pt x="51" y="142"/>
                  </a:cubicBezTo>
                  <a:cubicBezTo>
                    <a:pt x="51" y="142"/>
                    <a:pt x="51" y="142"/>
                    <a:pt x="50" y="142"/>
                  </a:cubicBezTo>
                  <a:cubicBezTo>
                    <a:pt x="50" y="142"/>
                    <a:pt x="50" y="142"/>
                    <a:pt x="49" y="141"/>
                  </a:cubicBezTo>
                  <a:cubicBezTo>
                    <a:pt x="49" y="141"/>
                    <a:pt x="50" y="141"/>
                    <a:pt x="50" y="141"/>
                  </a:cubicBezTo>
                  <a:cubicBezTo>
                    <a:pt x="50" y="141"/>
                    <a:pt x="50" y="141"/>
                    <a:pt x="50" y="140"/>
                  </a:cubicBezTo>
                  <a:cubicBezTo>
                    <a:pt x="51" y="140"/>
                    <a:pt x="51" y="140"/>
                    <a:pt x="51" y="140"/>
                  </a:cubicBezTo>
                  <a:cubicBezTo>
                    <a:pt x="51" y="139"/>
                    <a:pt x="51" y="139"/>
                    <a:pt x="51" y="139"/>
                  </a:cubicBezTo>
                  <a:cubicBezTo>
                    <a:pt x="51" y="139"/>
                    <a:pt x="52" y="139"/>
                    <a:pt x="52" y="139"/>
                  </a:cubicBezTo>
                  <a:cubicBezTo>
                    <a:pt x="52" y="139"/>
                    <a:pt x="52" y="139"/>
                    <a:pt x="52" y="139"/>
                  </a:cubicBezTo>
                  <a:cubicBezTo>
                    <a:pt x="53" y="139"/>
                    <a:pt x="53" y="138"/>
                    <a:pt x="53" y="137"/>
                  </a:cubicBezTo>
                  <a:cubicBezTo>
                    <a:pt x="52" y="137"/>
                    <a:pt x="52" y="137"/>
                    <a:pt x="51" y="137"/>
                  </a:cubicBezTo>
                  <a:cubicBezTo>
                    <a:pt x="51" y="138"/>
                    <a:pt x="51" y="138"/>
                    <a:pt x="50" y="139"/>
                  </a:cubicBezTo>
                  <a:cubicBezTo>
                    <a:pt x="50" y="139"/>
                    <a:pt x="50" y="139"/>
                    <a:pt x="49" y="138"/>
                  </a:cubicBezTo>
                  <a:cubicBezTo>
                    <a:pt x="49" y="138"/>
                    <a:pt x="49" y="137"/>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0"/>
                    <a:pt x="48" y="141"/>
                    <a:pt x="48" y="141"/>
                  </a:cubicBezTo>
                  <a:cubicBezTo>
                    <a:pt x="47" y="142"/>
                    <a:pt x="47" y="142"/>
                    <a:pt x="46" y="142"/>
                  </a:cubicBezTo>
                  <a:cubicBezTo>
                    <a:pt x="46" y="142"/>
                    <a:pt x="46" y="142"/>
                    <a:pt x="46" y="142"/>
                  </a:cubicBezTo>
                  <a:cubicBezTo>
                    <a:pt x="46" y="142"/>
                    <a:pt x="45" y="141"/>
                    <a:pt x="45" y="141"/>
                  </a:cubicBezTo>
                  <a:cubicBezTo>
                    <a:pt x="44" y="141"/>
                    <a:pt x="44" y="142"/>
                    <a:pt x="43" y="142"/>
                  </a:cubicBezTo>
                  <a:cubicBezTo>
                    <a:pt x="44" y="143"/>
                    <a:pt x="44" y="143"/>
                    <a:pt x="44" y="143"/>
                  </a:cubicBezTo>
                  <a:cubicBezTo>
                    <a:pt x="44" y="143"/>
                    <a:pt x="44" y="143"/>
                    <a:pt x="45" y="143"/>
                  </a:cubicBezTo>
                  <a:cubicBezTo>
                    <a:pt x="45" y="143"/>
                    <a:pt x="45" y="144"/>
                    <a:pt x="45" y="144"/>
                  </a:cubicBezTo>
                  <a:cubicBezTo>
                    <a:pt x="45" y="145"/>
                    <a:pt x="44" y="145"/>
                    <a:pt x="44" y="145"/>
                  </a:cubicBezTo>
                  <a:cubicBezTo>
                    <a:pt x="44" y="145"/>
                    <a:pt x="44" y="145"/>
                    <a:pt x="43" y="145"/>
                  </a:cubicBezTo>
                  <a:cubicBezTo>
                    <a:pt x="43" y="145"/>
                    <a:pt x="43" y="145"/>
                    <a:pt x="42" y="145"/>
                  </a:cubicBezTo>
                  <a:cubicBezTo>
                    <a:pt x="42" y="146"/>
                    <a:pt x="42" y="146"/>
                    <a:pt x="42" y="147"/>
                  </a:cubicBezTo>
                  <a:cubicBezTo>
                    <a:pt x="43" y="147"/>
                    <a:pt x="43" y="147"/>
                    <a:pt x="44" y="147"/>
                  </a:cubicBezTo>
                  <a:cubicBezTo>
                    <a:pt x="44" y="147"/>
                    <a:pt x="44" y="148"/>
                    <a:pt x="45" y="148"/>
                  </a:cubicBezTo>
                  <a:cubicBezTo>
                    <a:pt x="45" y="148"/>
                    <a:pt x="45" y="148"/>
                    <a:pt x="46" y="148"/>
                  </a:cubicBezTo>
                  <a:cubicBezTo>
                    <a:pt x="46" y="149"/>
                    <a:pt x="46" y="149"/>
                    <a:pt x="46" y="149"/>
                  </a:cubicBezTo>
                  <a:cubicBezTo>
                    <a:pt x="46" y="149"/>
                    <a:pt x="46" y="150"/>
                    <a:pt x="46" y="150"/>
                  </a:cubicBezTo>
                  <a:cubicBezTo>
                    <a:pt x="47" y="150"/>
                    <a:pt x="47" y="150"/>
                    <a:pt x="47" y="150"/>
                  </a:cubicBezTo>
                  <a:cubicBezTo>
                    <a:pt x="47" y="150"/>
                    <a:pt x="47" y="151"/>
                    <a:pt x="46" y="151"/>
                  </a:cubicBezTo>
                  <a:cubicBezTo>
                    <a:pt x="46" y="151"/>
                    <a:pt x="46" y="151"/>
                    <a:pt x="46" y="151"/>
                  </a:cubicBezTo>
                  <a:cubicBezTo>
                    <a:pt x="45" y="151"/>
                    <a:pt x="45" y="151"/>
                    <a:pt x="45" y="151"/>
                  </a:cubicBezTo>
                  <a:cubicBezTo>
                    <a:pt x="45" y="150"/>
                    <a:pt x="44" y="150"/>
                    <a:pt x="44" y="150"/>
                  </a:cubicBezTo>
                  <a:cubicBezTo>
                    <a:pt x="44" y="150"/>
                    <a:pt x="43" y="149"/>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5"/>
                    <a:pt x="40" y="146"/>
                  </a:cubicBezTo>
                  <a:cubicBezTo>
                    <a:pt x="40" y="146"/>
                    <a:pt x="40" y="146"/>
                    <a:pt x="40" y="146"/>
                  </a:cubicBezTo>
                  <a:cubicBezTo>
                    <a:pt x="39" y="147"/>
                    <a:pt x="39" y="147"/>
                    <a:pt x="39" y="147"/>
                  </a:cubicBezTo>
                  <a:cubicBezTo>
                    <a:pt x="39" y="147"/>
                    <a:pt x="39" y="147"/>
                    <a:pt x="38" y="147"/>
                  </a:cubicBezTo>
                  <a:cubicBezTo>
                    <a:pt x="38" y="147"/>
                    <a:pt x="38" y="147"/>
                    <a:pt x="38" y="147"/>
                  </a:cubicBezTo>
                  <a:cubicBezTo>
                    <a:pt x="37" y="147"/>
                    <a:pt x="38" y="146"/>
                    <a:pt x="38" y="146"/>
                  </a:cubicBezTo>
                  <a:cubicBezTo>
                    <a:pt x="38" y="146"/>
                    <a:pt x="38" y="145"/>
                    <a:pt x="38" y="145"/>
                  </a:cubicBezTo>
                  <a:lnTo>
                    <a:pt x="40" y="145"/>
                  </a:lnTo>
                  <a:cubicBezTo>
                    <a:pt x="40" y="145"/>
                    <a:pt x="40" y="144"/>
                    <a:pt x="40" y="144"/>
                  </a:cubicBezTo>
                  <a:cubicBezTo>
                    <a:pt x="40" y="143"/>
                    <a:pt x="40" y="143"/>
                    <a:pt x="40" y="143"/>
                  </a:cubicBezTo>
                  <a:cubicBezTo>
                    <a:pt x="41" y="143"/>
                    <a:pt x="41" y="143"/>
                    <a:pt x="41" y="144"/>
                  </a:cubicBezTo>
                  <a:cubicBezTo>
                    <a:pt x="41" y="144"/>
                    <a:pt x="41" y="145"/>
                    <a:pt x="41" y="145"/>
                  </a:cubicBezTo>
                  <a:cubicBezTo>
                    <a:pt x="42" y="145"/>
                    <a:pt x="42" y="145"/>
                    <a:pt x="42" y="144"/>
                  </a:cubicBezTo>
                  <a:cubicBezTo>
                    <a:pt x="42" y="144"/>
                    <a:pt x="42" y="144"/>
                    <a:pt x="42" y="143"/>
                  </a:cubicBezTo>
                  <a:cubicBezTo>
                    <a:pt x="42" y="143"/>
                    <a:pt x="41" y="143"/>
                    <a:pt x="41" y="142"/>
                  </a:cubicBezTo>
                  <a:cubicBezTo>
                    <a:pt x="41" y="142"/>
                    <a:pt x="41" y="142"/>
                    <a:pt x="41" y="141"/>
                  </a:cubicBezTo>
                  <a:cubicBezTo>
                    <a:pt x="41" y="141"/>
                    <a:pt x="40" y="140"/>
                    <a:pt x="40" y="139"/>
                  </a:cubicBezTo>
                  <a:cubicBezTo>
                    <a:pt x="40" y="139"/>
                    <a:pt x="40" y="138"/>
                    <a:pt x="40" y="138"/>
                  </a:cubicBezTo>
                  <a:cubicBezTo>
                    <a:pt x="41" y="137"/>
                    <a:pt x="41" y="137"/>
                    <a:pt x="41" y="137"/>
                  </a:cubicBezTo>
                  <a:cubicBezTo>
                    <a:pt x="41" y="138"/>
                    <a:pt x="41" y="138"/>
                    <a:pt x="41" y="138"/>
                  </a:cubicBezTo>
                  <a:cubicBezTo>
                    <a:pt x="42" y="138"/>
                    <a:pt x="42" y="137"/>
                    <a:pt x="42" y="137"/>
                  </a:cubicBezTo>
                  <a:cubicBezTo>
                    <a:pt x="42" y="137"/>
                    <a:pt x="42" y="137"/>
                    <a:pt x="43" y="137"/>
                  </a:cubicBezTo>
                  <a:cubicBezTo>
                    <a:pt x="43" y="137"/>
                    <a:pt x="44" y="137"/>
                    <a:pt x="44" y="137"/>
                  </a:cubicBezTo>
                  <a:cubicBezTo>
                    <a:pt x="44" y="137"/>
                    <a:pt x="45" y="137"/>
                    <a:pt x="45" y="137"/>
                  </a:cubicBezTo>
                  <a:cubicBezTo>
                    <a:pt x="45" y="136"/>
                    <a:pt x="45" y="136"/>
                    <a:pt x="45" y="136"/>
                  </a:cubicBezTo>
                  <a:cubicBezTo>
                    <a:pt x="45" y="135"/>
                    <a:pt x="45" y="135"/>
                    <a:pt x="45" y="134"/>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29"/>
                    <a:pt x="45" y="129"/>
                    <a:pt x="45" y="129"/>
                  </a:cubicBezTo>
                  <a:cubicBezTo>
                    <a:pt x="44" y="130"/>
                    <a:pt x="44" y="129"/>
                    <a:pt x="44" y="129"/>
                  </a:cubicBezTo>
                  <a:cubicBezTo>
                    <a:pt x="44" y="129"/>
                    <a:pt x="44" y="128"/>
                    <a:pt x="45" y="128"/>
                  </a:cubicBezTo>
                  <a:cubicBezTo>
                    <a:pt x="45" y="128"/>
                    <a:pt x="45" y="128"/>
                    <a:pt x="45" y="128"/>
                  </a:cubicBezTo>
                  <a:cubicBezTo>
                    <a:pt x="46" y="127"/>
                    <a:pt x="46" y="127"/>
                    <a:pt x="45" y="126"/>
                  </a:cubicBezTo>
                  <a:cubicBezTo>
                    <a:pt x="45" y="125"/>
                    <a:pt x="44" y="125"/>
                    <a:pt x="44" y="125"/>
                  </a:cubicBezTo>
                  <a:cubicBezTo>
                    <a:pt x="43" y="125"/>
                    <a:pt x="43" y="125"/>
                    <a:pt x="43" y="126"/>
                  </a:cubicBezTo>
                  <a:cubicBezTo>
                    <a:pt x="43" y="126"/>
                    <a:pt x="42" y="126"/>
                    <a:pt x="42" y="126"/>
                  </a:cubicBezTo>
                  <a:cubicBezTo>
                    <a:pt x="42" y="126"/>
                    <a:pt x="42" y="127"/>
                    <a:pt x="41" y="127"/>
                  </a:cubicBezTo>
                  <a:cubicBezTo>
                    <a:pt x="41" y="127"/>
                    <a:pt x="41" y="127"/>
                    <a:pt x="41" y="127"/>
                  </a:cubicBezTo>
                  <a:cubicBezTo>
                    <a:pt x="41" y="128"/>
                    <a:pt x="41" y="128"/>
                    <a:pt x="41" y="128"/>
                  </a:cubicBezTo>
                  <a:cubicBezTo>
                    <a:pt x="41" y="129"/>
                    <a:pt x="41" y="129"/>
                    <a:pt x="41" y="129"/>
                  </a:cubicBezTo>
                  <a:cubicBezTo>
                    <a:pt x="41" y="130"/>
                    <a:pt x="41" y="130"/>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0"/>
                    <a:pt x="34" y="130"/>
                    <a:pt x="33" y="130"/>
                  </a:cubicBezTo>
                  <a:cubicBezTo>
                    <a:pt x="33" y="131"/>
                    <a:pt x="33" y="130"/>
                    <a:pt x="33" y="130"/>
                  </a:cubicBezTo>
                  <a:cubicBezTo>
                    <a:pt x="33" y="130"/>
                    <a:pt x="33" y="129"/>
                    <a:pt x="33" y="129"/>
                  </a:cubicBezTo>
                  <a:cubicBezTo>
                    <a:pt x="34" y="129"/>
                    <a:pt x="34" y="129"/>
                    <a:pt x="34" y="129"/>
                  </a:cubicBezTo>
                  <a:cubicBezTo>
                    <a:pt x="34" y="128"/>
                    <a:pt x="34" y="128"/>
                    <a:pt x="34" y="127"/>
                  </a:cubicBezTo>
                  <a:cubicBezTo>
                    <a:pt x="34" y="127"/>
                    <a:pt x="33" y="126"/>
                    <a:pt x="32" y="126"/>
                  </a:cubicBezTo>
                  <a:cubicBezTo>
                    <a:pt x="32" y="126"/>
                    <a:pt x="32" y="125"/>
                    <a:pt x="32" y="125"/>
                  </a:cubicBezTo>
                  <a:cubicBezTo>
                    <a:pt x="33" y="125"/>
                    <a:pt x="33" y="124"/>
                    <a:pt x="33" y="124"/>
                  </a:cubicBezTo>
                  <a:cubicBezTo>
                    <a:pt x="33" y="124"/>
                    <a:pt x="33" y="123"/>
                    <a:pt x="32" y="123"/>
                  </a:cubicBezTo>
                  <a:cubicBezTo>
                    <a:pt x="32" y="123"/>
                    <a:pt x="32" y="122"/>
                    <a:pt x="33" y="122"/>
                  </a:cubicBezTo>
                  <a:lnTo>
                    <a:pt x="32" y="121"/>
                  </a:lnTo>
                  <a:cubicBezTo>
                    <a:pt x="32" y="119"/>
                    <a:pt x="32" y="118"/>
                    <a:pt x="32" y="116"/>
                  </a:cubicBezTo>
                  <a:cubicBezTo>
                    <a:pt x="32" y="115"/>
                    <a:pt x="32" y="113"/>
                    <a:pt x="32" y="112"/>
                  </a:cubicBezTo>
                  <a:lnTo>
                    <a:pt x="32" y="102"/>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2"/>
                  </a:lnTo>
                  <a:cubicBezTo>
                    <a:pt x="33" y="82"/>
                    <a:pt x="34" y="82"/>
                    <a:pt x="35" y="82"/>
                  </a:cubicBezTo>
                  <a:cubicBezTo>
                    <a:pt x="35" y="82"/>
                    <a:pt x="35" y="82"/>
                    <a:pt x="35" y="82"/>
                  </a:cubicBezTo>
                  <a:cubicBezTo>
                    <a:pt x="35" y="82"/>
                    <a:pt x="35" y="82"/>
                    <a:pt x="35" y="82"/>
                  </a:cubicBezTo>
                  <a:cubicBezTo>
                    <a:pt x="35" y="83"/>
                    <a:pt x="35" y="83"/>
                    <a:pt x="35" y="83"/>
                  </a:cubicBezTo>
                  <a:cubicBezTo>
                    <a:pt x="35" y="83"/>
                    <a:pt x="34" y="83"/>
                    <a:pt x="34" y="83"/>
                  </a:cubicBezTo>
                  <a:cubicBezTo>
                    <a:pt x="34" y="84"/>
                    <a:pt x="33" y="84"/>
                    <a:pt x="33" y="84"/>
                  </a:cubicBezTo>
                  <a:cubicBezTo>
                    <a:pt x="33" y="84"/>
                    <a:pt x="33" y="84"/>
                    <a:pt x="33" y="85"/>
                  </a:cubicBezTo>
                  <a:cubicBezTo>
                    <a:pt x="33" y="86"/>
                    <a:pt x="33" y="86"/>
                    <a:pt x="34" y="86"/>
                  </a:cubicBezTo>
                  <a:cubicBezTo>
                    <a:pt x="34" y="86"/>
                    <a:pt x="35" y="86"/>
                    <a:pt x="35" y="86"/>
                  </a:cubicBezTo>
                  <a:cubicBezTo>
                    <a:pt x="35" y="87"/>
                    <a:pt x="36" y="87"/>
                    <a:pt x="36" y="88"/>
                  </a:cubicBezTo>
                  <a:cubicBezTo>
                    <a:pt x="37" y="88"/>
                    <a:pt x="37" y="88"/>
                    <a:pt x="38" y="87"/>
                  </a:cubicBezTo>
                  <a:cubicBezTo>
                    <a:pt x="38" y="87"/>
                    <a:pt x="37" y="87"/>
                    <a:pt x="37" y="87"/>
                  </a:cubicBezTo>
                  <a:cubicBezTo>
                    <a:pt x="36" y="87"/>
                    <a:pt x="36" y="87"/>
                    <a:pt x="36" y="86"/>
                  </a:cubicBezTo>
                  <a:cubicBezTo>
                    <a:pt x="36" y="86"/>
                    <a:pt x="36" y="86"/>
                    <a:pt x="36" y="86"/>
                  </a:cubicBezTo>
                  <a:cubicBezTo>
                    <a:pt x="36" y="85"/>
                    <a:pt x="35" y="85"/>
                    <a:pt x="35" y="85"/>
                  </a:cubicBezTo>
                  <a:cubicBezTo>
                    <a:pt x="35" y="85"/>
                    <a:pt x="35" y="85"/>
                    <a:pt x="35" y="85"/>
                  </a:cubicBezTo>
                  <a:cubicBezTo>
                    <a:pt x="35" y="85"/>
                    <a:pt x="35" y="84"/>
                    <a:pt x="35" y="84"/>
                  </a:cubicBezTo>
                  <a:cubicBezTo>
                    <a:pt x="36" y="84"/>
                    <a:pt x="36" y="83"/>
                    <a:pt x="37" y="82"/>
                  </a:cubicBezTo>
                  <a:cubicBezTo>
                    <a:pt x="37" y="82"/>
                    <a:pt x="38" y="82"/>
                    <a:pt x="38" y="82"/>
                  </a:cubicBezTo>
                  <a:cubicBezTo>
                    <a:pt x="39" y="82"/>
                    <a:pt x="39" y="82"/>
                    <a:pt x="39" y="82"/>
                  </a:cubicBezTo>
                  <a:cubicBezTo>
                    <a:pt x="39" y="82"/>
                    <a:pt x="39" y="82"/>
                    <a:pt x="39" y="81"/>
                  </a:cubicBezTo>
                  <a:cubicBezTo>
                    <a:pt x="39" y="81"/>
                    <a:pt x="39" y="81"/>
                    <a:pt x="39" y="81"/>
                  </a:cubicBezTo>
                  <a:cubicBezTo>
                    <a:pt x="39" y="81"/>
                    <a:pt x="39" y="80"/>
                    <a:pt x="39" y="80"/>
                  </a:cubicBezTo>
                  <a:cubicBezTo>
                    <a:pt x="40" y="80"/>
                    <a:pt x="40" y="79"/>
                    <a:pt x="40" y="79"/>
                  </a:cubicBezTo>
                  <a:cubicBezTo>
                    <a:pt x="40" y="79"/>
                    <a:pt x="41" y="79"/>
                    <a:pt x="41" y="80"/>
                  </a:cubicBezTo>
                  <a:cubicBezTo>
                    <a:pt x="41" y="80"/>
                    <a:pt x="41" y="80"/>
                    <a:pt x="42" y="80"/>
                  </a:cubicBezTo>
                  <a:cubicBezTo>
                    <a:pt x="42" y="80"/>
                    <a:pt x="42" y="80"/>
                    <a:pt x="42" y="80"/>
                  </a:cubicBezTo>
                  <a:cubicBezTo>
                    <a:pt x="43" y="80"/>
                    <a:pt x="43" y="80"/>
                    <a:pt x="43" y="80"/>
                  </a:cubicBezTo>
                  <a:cubicBezTo>
                    <a:pt x="43" y="80"/>
                    <a:pt x="43" y="80"/>
                    <a:pt x="44" y="80"/>
                  </a:cubicBezTo>
                  <a:cubicBezTo>
                    <a:pt x="43" y="79"/>
                    <a:pt x="43" y="79"/>
                    <a:pt x="42" y="78"/>
                  </a:cubicBezTo>
                  <a:cubicBezTo>
                    <a:pt x="42" y="78"/>
                    <a:pt x="41" y="78"/>
                    <a:pt x="41" y="78"/>
                  </a:cubicBezTo>
                  <a:cubicBezTo>
                    <a:pt x="40" y="78"/>
                    <a:pt x="40" y="78"/>
                    <a:pt x="40" y="77"/>
                  </a:cubicBezTo>
                  <a:cubicBezTo>
                    <a:pt x="40" y="77"/>
                    <a:pt x="40" y="77"/>
                    <a:pt x="40" y="77"/>
                  </a:cubicBezTo>
                  <a:cubicBezTo>
                    <a:pt x="39" y="77"/>
                    <a:pt x="39" y="78"/>
                    <a:pt x="38" y="78"/>
                  </a:cubicBezTo>
                  <a:cubicBezTo>
                    <a:pt x="37" y="79"/>
                    <a:pt x="37" y="79"/>
                    <a:pt x="36" y="79"/>
                  </a:cubicBezTo>
                  <a:cubicBezTo>
                    <a:pt x="35" y="79"/>
                    <a:pt x="35" y="80"/>
                    <a:pt x="35" y="80"/>
                  </a:cubicBezTo>
                  <a:cubicBezTo>
                    <a:pt x="35" y="80"/>
                    <a:pt x="34" y="81"/>
                    <a:pt x="34" y="81"/>
                  </a:cubicBezTo>
                  <a:cubicBezTo>
                    <a:pt x="33" y="81"/>
                    <a:pt x="33" y="81"/>
                    <a:pt x="32" y="81"/>
                  </a:cubicBezTo>
                  <a:cubicBezTo>
                    <a:pt x="32" y="74"/>
                    <a:pt x="32" y="68"/>
                    <a:pt x="32" y="62"/>
                  </a:cubicBezTo>
                  <a:cubicBezTo>
                    <a:pt x="32" y="55"/>
                    <a:pt x="32" y="49"/>
                    <a:pt x="32" y="43"/>
                  </a:cubicBezTo>
                  <a:cubicBezTo>
                    <a:pt x="28" y="42"/>
                    <a:pt x="24" y="42"/>
                    <a:pt x="20" y="43"/>
                  </a:cubicBezTo>
                  <a:cubicBezTo>
                    <a:pt x="16" y="43"/>
                    <a:pt x="12" y="43"/>
                    <a:pt x="8" y="43"/>
                  </a:cubicBezTo>
                  <a:cubicBezTo>
                    <a:pt x="7" y="42"/>
                    <a:pt x="7" y="42"/>
                    <a:pt x="7" y="42"/>
                  </a:cubicBezTo>
                  <a:cubicBezTo>
                    <a:pt x="7" y="42"/>
                    <a:pt x="7" y="42"/>
                    <a:pt x="7" y="41"/>
                  </a:cubicBezTo>
                  <a:cubicBezTo>
                    <a:pt x="6" y="41"/>
                    <a:pt x="6" y="41"/>
                    <a:pt x="6" y="42"/>
                  </a:cubicBezTo>
                  <a:cubicBezTo>
                    <a:pt x="5" y="42"/>
                    <a:pt x="5" y="42"/>
                    <a:pt x="4" y="42"/>
                  </a:cubicBezTo>
                  <a:cubicBezTo>
                    <a:pt x="3" y="43"/>
                    <a:pt x="2" y="43"/>
                    <a:pt x="0" y="42"/>
                  </a:cubicBezTo>
                  <a:cubicBezTo>
                    <a:pt x="0" y="42"/>
                    <a:pt x="0" y="42"/>
                    <a:pt x="0" y="41"/>
                  </a:cubicBezTo>
                  <a:cubicBezTo>
                    <a:pt x="0" y="41"/>
                    <a:pt x="0" y="41"/>
                    <a:pt x="0" y="41"/>
                  </a:cubicBezTo>
                  <a:cubicBezTo>
                    <a:pt x="1" y="41"/>
                    <a:pt x="1" y="41"/>
                    <a:pt x="0" y="41"/>
                  </a:cubicBezTo>
                  <a:cubicBezTo>
                    <a:pt x="0" y="41"/>
                    <a:pt x="0" y="41"/>
                    <a:pt x="0" y="41"/>
                  </a:cubicBezTo>
                  <a:cubicBezTo>
                    <a:pt x="0" y="40"/>
                    <a:pt x="0" y="40"/>
                    <a:pt x="0" y="39"/>
                  </a:cubicBezTo>
                  <a:cubicBezTo>
                    <a:pt x="0" y="38"/>
                    <a:pt x="0" y="38"/>
                    <a:pt x="0" y="37"/>
                  </a:cubicBezTo>
                  <a:cubicBezTo>
                    <a:pt x="0" y="36"/>
                    <a:pt x="0" y="35"/>
                    <a:pt x="0" y="35"/>
                  </a:cubicBezTo>
                  <a:cubicBezTo>
                    <a:pt x="0" y="34"/>
                    <a:pt x="0" y="33"/>
                    <a:pt x="0" y="33"/>
                  </a:cubicBezTo>
                  <a:cubicBezTo>
                    <a:pt x="0" y="33"/>
                    <a:pt x="0" y="32"/>
                    <a:pt x="1" y="32"/>
                  </a:cubicBezTo>
                  <a:cubicBezTo>
                    <a:pt x="1" y="32"/>
                    <a:pt x="1" y="32"/>
                    <a:pt x="1" y="32"/>
                  </a:cubicBezTo>
                  <a:cubicBezTo>
                    <a:pt x="2" y="32"/>
                    <a:pt x="2" y="32"/>
                    <a:pt x="2" y="32"/>
                  </a:cubicBezTo>
                  <a:cubicBezTo>
                    <a:pt x="2" y="32"/>
                    <a:pt x="3" y="31"/>
                    <a:pt x="2" y="31"/>
                  </a:cubicBezTo>
                  <a:cubicBezTo>
                    <a:pt x="2" y="31"/>
                    <a:pt x="2" y="30"/>
                    <a:pt x="1" y="30"/>
                  </a:cubicBezTo>
                  <a:cubicBezTo>
                    <a:pt x="1" y="31"/>
                    <a:pt x="0" y="30"/>
                    <a:pt x="0" y="30"/>
                  </a:cubicBezTo>
                  <a:lnTo>
                    <a:pt x="0" y="0"/>
                  </a:lnTo>
                  <a:cubicBezTo>
                    <a:pt x="13" y="0"/>
                    <a:pt x="27" y="0"/>
                    <a:pt x="40" y="0"/>
                  </a:cubicBezTo>
                  <a:cubicBezTo>
                    <a:pt x="40" y="0"/>
                    <a:pt x="41" y="0"/>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0"/>
                  </a:cubicBezTo>
                  <a:cubicBezTo>
                    <a:pt x="77" y="1"/>
                    <a:pt x="77" y="1"/>
                    <a:pt x="77" y="1"/>
                  </a:cubicBezTo>
                  <a:cubicBezTo>
                    <a:pt x="77" y="1"/>
                    <a:pt x="77" y="2"/>
                    <a:pt x="78" y="2"/>
                  </a:cubicBezTo>
                  <a:cubicBezTo>
                    <a:pt x="79" y="2"/>
                    <a:pt x="79" y="2"/>
                    <a:pt x="79" y="1"/>
                  </a:cubicBezTo>
                  <a:cubicBezTo>
                    <a:pt x="80" y="1"/>
                    <a:pt x="80" y="1"/>
                    <a:pt x="81" y="1"/>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2" y="1"/>
                    <a:pt x="82" y="1"/>
                    <a:pt x="82" y="1"/>
                  </a:cubicBezTo>
                  <a:cubicBezTo>
                    <a:pt x="82" y="2"/>
                    <a:pt x="83" y="2"/>
                    <a:pt x="83" y="2"/>
                  </a:cubicBezTo>
                  <a:cubicBezTo>
                    <a:pt x="83" y="2"/>
                    <a:pt x="83" y="2"/>
                    <a:pt x="83" y="2"/>
                  </a:cubicBezTo>
                  <a:cubicBezTo>
                    <a:pt x="83" y="3"/>
                    <a:pt x="83" y="3"/>
                    <a:pt x="83" y="4"/>
                  </a:cubicBezTo>
                  <a:cubicBezTo>
                    <a:pt x="84" y="4"/>
                    <a:pt x="84" y="4"/>
                    <a:pt x="84" y="4"/>
                  </a:cubicBezTo>
                  <a:cubicBezTo>
                    <a:pt x="84" y="5"/>
                    <a:pt x="84" y="5"/>
                    <a:pt x="84" y="5"/>
                  </a:cubicBezTo>
                  <a:cubicBezTo>
                    <a:pt x="84" y="6"/>
                    <a:pt x="84" y="6"/>
                    <a:pt x="85" y="6"/>
                  </a:cubicBezTo>
                  <a:cubicBezTo>
                    <a:pt x="85" y="6"/>
                    <a:pt x="85" y="6"/>
                    <a:pt x="85" y="5"/>
                  </a:cubicBezTo>
                  <a:cubicBezTo>
                    <a:pt x="85" y="5"/>
                    <a:pt x="85" y="5"/>
                    <a:pt x="85" y="4"/>
                  </a:cubicBezTo>
                  <a:cubicBezTo>
                    <a:pt x="85" y="4"/>
                    <a:pt x="85" y="3"/>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1"/>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0"/>
                    <a:pt x="104" y="1"/>
                  </a:cubicBezTo>
                  <a:cubicBezTo>
                    <a:pt x="104" y="1"/>
                    <a:pt x="104" y="1"/>
                    <a:pt x="104" y="1"/>
                  </a:cubicBezTo>
                  <a:cubicBezTo>
                    <a:pt x="105" y="1"/>
                    <a:pt x="105" y="1"/>
                    <a:pt x="105" y="1"/>
                  </a:cubicBezTo>
                  <a:cubicBezTo>
                    <a:pt x="104" y="0"/>
                    <a:pt x="104" y="0"/>
                    <a:pt x="104" y="0"/>
                  </a:cubicBezTo>
                  <a:cubicBezTo>
                    <a:pt x="105" y="0"/>
                    <a:pt x="106" y="0"/>
                    <a:pt x="107" y="0"/>
                  </a:cubicBezTo>
                  <a:cubicBezTo>
                    <a:pt x="108" y="0"/>
                    <a:pt x="109" y="0"/>
                    <a:pt x="110" y="0"/>
                  </a:cubicBezTo>
                  <a:cubicBezTo>
                    <a:pt x="110" y="0"/>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3"/>
                    <a:pt x="120" y="4"/>
                    <a:pt x="120" y="5"/>
                  </a:cubicBezTo>
                  <a:cubicBezTo>
                    <a:pt x="120" y="5"/>
                    <a:pt x="120" y="6"/>
                    <a:pt x="120" y="6"/>
                  </a:cubicBezTo>
                  <a:cubicBezTo>
                    <a:pt x="120" y="6"/>
                    <a:pt x="120" y="6"/>
                    <a:pt x="120" y="6"/>
                  </a:cubicBezTo>
                  <a:cubicBezTo>
                    <a:pt x="120" y="12"/>
                    <a:pt x="120" y="18"/>
                    <a:pt x="120" y="24"/>
                  </a:cubicBezTo>
                  <a:cubicBezTo>
                    <a:pt x="120" y="30"/>
                    <a:pt x="120" y="36"/>
                    <a:pt x="120" y="42"/>
                  </a:cubicBezTo>
                  <a:cubicBezTo>
                    <a:pt x="119" y="42"/>
                    <a:pt x="118" y="42"/>
                    <a:pt x="117" y="42"/>
                  </a:cubicBezTo>
                  <a:cubicBezTo>
                    <a:pt x="116" y="42"/>
                    <a:pt x="115" y="42"/>
                    <a:pt x="114" y="42"/>
                  </a:cubicBezTo>
                  <a:cubicBezTo>
                    <a:pt x="112" y="42"/>
                    <a:pt x="110" y="42"/>
                    <a:pt x="108" y="42"/>
                  </a:cubicBezTo>
                  <a:cubicBezTo>
                    <a:pt x="105" y="42"/>
                    <a:pt x="103" y="42"/>
                    <a:pt x="100" y="42"/>
                  </a:cubicBezTo>
                  <a:lnTo>
                    <a:pt x="88" y="42"/>
                  </a:lnTo>
                  <a:cubicBezTo>
                    <a:pt x="87" y="57"/>
                    <a:pt x="87" y="72"/>
                    <a:pt x="87" y="86"/>
                  </a:cubicBezTo>
                  <a:cubicBezTo>
                    <a:pt x="88" y="100"/>
                    <a:pt x="88" y="115"/>
                    <a:pt x="87" y="129"/>
                  </a:cubicBezTo>
                  <a:cubicBezTo>
                    <a:pt x="87" y="129"/>
                    <a:pt x="87" y="129"/>
                    <a:pt x="87" y="129"/>
                  </a:cubicBezTo>
                  <a:cubicBezTo>
                    <a:pt x="87" y="129"/>
                    <a:pt x="87" y="129"/>
                    <a:pt x="86" y="129"/>
                  </a:cubicBezTo>
                  <a:cubicBezTo>
                    <a:pt x="86" y="129"/>
                    <a:pt x="86" y="130"/>
                    <a:pt x="86" y="130"/>
                  </a:cubicBezTo>
                  <a:cubicBezTo>
                    <a:pt x="86" y="130"/>
                    <a:pt x="86" y="130"/>
                    <a:pt x="86" y="130"/>
                  </a:cubicBezTo>
                  <a:cubicBezTo>
                    <a:pt x="87" y="130"/>
                    <a:pt x="87" y="130"/>
                    <a:pt x="87" y="130"/>
                  </a:cubicBezTo>
                  <a:cubicBezTo>
                    <a:pt x="88" y="133"/>
                    <a:pt x="88" y="136"/>
                    <a:pt x="87" y="138"/>
                  </a:cubicBezTo>
                  <a:cubicBezTo>
                    <a:pt x="87" y="141"/>
                    <a:pt x="87" y="144"/>
                    <a:pt x="87" y="147"/>
                  </a:cubicBezTo>
                  <a:cubicBezTo>
                    <a:pt x="88" y="149"/>
                    <a:pt x="88" y="152"/>
                    <a:pt x="88" y="155"/>
                  </a:cubicBezTo>
                  <a:cubicBezTo>
                    <a:pt x="87" y="158"/>
                    <a:pt x="87" y="160"/>
                    <a:pt x="87" y="163"/>
                  </a:cubicBezTo>
                  <a:lnTo>
                    <a:pt x="88" y="212"/>
                  </a:lnTo>
                  <a:cubicBezTo>
                    <a:pt x="80" y="213"/>
                    <a:pt x="72" y="213"/>
                    <a:pt x="65" y="213"/>
                  </a:cubicBezTo>
                  <a:cubicBezTo>
                    <a:pt x="58" y="212"/>
                    <a:pt x="50" y="212"/>
                    <a:pt x="42" y="213"/>
                  </a:cubicBezTo>
                  <a:cubicBezTo>
                    <a:pt x="42" y="212"/>
                    <a:pt x="42" y="212"/>
                    <a:pt x="42" y="212"/>
                  </a:cubicBezTo>
                  <a:cubicBezTo>
                    <a:pt x="42" y="212"/>
                    <a:pt x="41" y="212"/>
                    <a:pt x="41" y="211"/>
                  </a:cubicBezTo>
                  <a:cubicBezTo>
                    <a:pt x="41" y="212"/>
                    <a:pt x="41" y="212"/>
                    <a:pt x="40" y="212"/>
                  </a:cubicBezTo>
                  <a:cubicBezTo>
                    <a:pt x="40" y="212"/>
                    <a:pt x="40" y="212"/>
                    <a:pt x="40" y="212"/>
                  </a:cubicBezTo>
                  <a:cubicBezTo>
                    <a:pt x="40" y="212"/>
                    <a:pt x="39" y="211"/>
                    <a:pt x="39" y="211"/>
                  </a:cubicBezTo>
                  <a:cubicBezTo>
                    <a:pt x="39" y="210"/>
                    <a:pt x="38" y="210"/>
                    <a:pt x="38" y="210"/>
                  </a:cubicBezTo>
                  <a:cubicBezTo>
                    <a:pt x="37" y="210"/>
                    <a:pt x="37" y="210"/>
                    <a:pt x="37" y="211"/>
                  </a:cubicBezTo>
                  <a:cubicBezTo>
                    <a:pt x="37" y="211"/>
                    <a:pt x="37" y="212"/>
                    <a:pt x="36" y="212"/>
                  </a:cubicBezTo>
                  <a:cubicBezTo>
                    <a:pt x="36" y="212"/>
                    <a:pt x="36" y="212"/>
                    <a:pt x="36" y="212"/>
                  </a:cubicBezTo>
                  <a:cubicBezTo>
                    <a:pt x="35" y="212"/>
                    <a:pt x="35" y="212"/>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09"/>
                  </a:cubicBezTo>
                  <a:cubicBezTo>
                    <a:pt x="34" y="210"/>
                    <a:pt x="34" y="210"/>
                    <a:pt x="34" y="210"/>
                  </a:cubicBezTo>
                  <a:cubicBezTo>
                    <a:pt x="34" y="210"/>
                    <a:pt x="34" y="210"/>
                    <a:pt x="34" y="210"/>
                  </a:cubicBezTo>
                  <a:cubicBezTo>
                    <a:pt x="34" y="211"/>
                    <a:pt x="34" y="211"/>
                    <a:pt x="33" y="210"/>
                  </a:cubicBezTo>
                  <a:cubicBezTo>
                    <a:pt x="33" y="210"/>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5" y="155"/>
                  </a:cubicBezTo>
                  <a:cubicBezTo>
                    <a:pt x="36" y="155"/>
                    <a:pt x="36" y="155"/>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7"/>
                  </a:cubicBezTo>
                  <a:cubicBezTo>
                    <a:pt x="40" y="157"/>
                    <a:pt x="40" y="157"/>
                    <a:pt x="39" y="157"/>
                  </a:cubicBezTo>
                  <a:cubicBezTo>
                    <a:pt x="39" y="156"/>
                    <a:pt x="39" y="156"/>
                    <a:pt x="38" y="155"/>
                  </a:cubicBezTo>
                  <a:cubicBezTo>
                    <a:pt x="37" y="155"/>
                    <a:pt x="37" y="154"/>
                    <a:pt x="37" y="154"/>
                  </a:cubicBezTo>
                  <a:cubicBezTo>
                    <a:pt x="37" y="154"/>
                    <a:pt x="37" y="153"/>
                    <a:pt x="38" y="153"/>
                  </a:cubicBezTo>
                  <a:cubicBezTo>
                    <a:pt x="38" y="152"/>
                    <a:pt x="38" y="152"/>
                    <a:pt x="37" y="151"/>
                  </a:cubicBezTo>
                  <a:cubicBezTo>
                    <a:pt x="38" y="151"/>
                    <a:pt x="38" y="151"/>
                    <a:pt x="38" y="150"/>
                  </a:cubicBezTo>
                  <a:cubicBezTo>
                    <a:pt x="39" y="149"/>
                    <a:pt x="39" y="149"/>
                    <a:pt x="40" y="150"/>
                  </a:cubicBezTo>
                  <a:cubicBezTo>
                    <a:pt x="40" y="150"/>
                    <a:pt x="40" y="150"/>
                    <a:pt x="40" y="150"/>
                  </a:cubicBezTo>
                  <a:cubicBezTo>
                    <a:pt x="39" y="150"/>
                    <a:pt x="39" y="151"/>
                    <a:pt x="39" y="151"/>
                  </a:cubicBezTo>
                  <a:cubicBezTo>
                    <a:pt x="39" y="151"/>
                    <a:pt x="39" y="152"/>
                    <a:pt x="39" y="152"/>
                  </a:cubicBezTo>
                  <a:cubicBezTo>
                    <a:pt x="39" y="153"/>
                    <a:pt x="39" y="153"/>
                    <a:pt x="38" y="153"/>
                  </a:cubicBezTo>
                  <a:cubicBezTo>
                    <a:pt x="39" y="154"/>
                    <a:pt x="39" y="155"/>
                    <a:pt x="40" y="155"/>
                  </a:cubicBezTo>
                  <a:cubicBezTo>
                    <a:pt x="40" y="155"/>
                    <a:pt x="41" y="155"/>
                    <a:pt x="42" y="155"/>
                  </a:cubicBezTo>
                  <a:cubicBezTo>
                    <a:pt x="42" y="156"/>
                    <a:pt x="42" y="156"/>
                    <a:pt x="42" y="156"/>
                  </a:cubicBezTo>
                  <a:cubicBezTo>
                    <a:pt x="41" y="157"/>
                    <a:pt x="41" y="157"/>
                    <a:pt x="41" y="157"/>
                  </a:cubicBezTo>
                  <a:cubicBezTo>
                    <a:pt x="41" y="157"/>
                    <a:pt x="42" y="157"/>
                    <a:pt x="42" y="158"/>
                  </a:cubicBezTo>
                  <a:cubicBezTo>
                    <a:pt x="42" y="158"/>
                    <a:pt x="43" y="158"/>
                    <a:pt x="43" y="159"/>
                  </a:cubicBezTo>
                  <a:cubicBezTo>
                    <a:pt x="43" y="159"/>
                    <a:pt x="43" y="159"/>
                    <a:pt x="42" y="159"/>
                  </a:cubicBezTo>
                  <a:cubicBezTo>
                    <a:pt x="42" y="159"/>
                    <a:pt x="42" y="159"/>
                    <a:pt x="42" y="160"/>
                  </a:cubicBezTo>
                  <a:cubicBezTo>
                    <a:pt x="42" y="160"/>
                    <a:pt x="43" y="160"/>
                    <a:pt x="43" y="160"/>
                  </a:cubicBezTo>
                  <a:cubicBezTo>
                    <a:pt x="44" y="160"/>
                    <a:pt x="44" y="160"/>
                    <a:pt x="45" y="160"/>
                  </a:cubicBezTo>
                  <a:cubicBezTo>
                    <a:pt x="45" y="160"/>
                    <a:pt x="45" y="159"/>
                    <a:pt x="46" y="159"/>
                  </a:cubicBezTo>
                  <a:cubicBezTo>
                    <a:pt x="46" y="159"/>
                    <a:pt x="46" y="159"/>
                    <a:pt x="47" y="159"/>
                  </a:cubicBezTo>
                  <a:cubicBezTo>
                    <a:pt x="47" y="159"/>
                    <a:pt x="47" y="159"/>
                    <a:pt x="47" y="159"/>
                  </a:cubicBezTo>
                  <a:cubicBezTo>
                    <a:pt x="47" y="159"/>
                    <a:pt x="47" y="159"/>
                    <a:pt x="47" y="160"/>
                  </a:cubicBezTo>
                  <a:cubicBezTo>
                    <a:pt x="48" y="160"/>
                    <a:pt x="48" y="160"/>
                    <a:pt x="49" y="160"/>
                  </a:cubicBezTo>
                  <a:cubicBezTo>
                    <a:pt x="49" y="160"/>
                    <a:pt x="49" y="161"/>
                    <a:pt x="50" y="161"/>
                  </a:cubicBezTo>
                  <a:cubicBezTo>
                    <a:pt x="50" y="161"/>
                    <a:pt x="51" y="161"/>
                    <a:pt x="51" y="161"/>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9" name="Freeform 84">
              <a:extLst>
                <a:ext uri="{FF2B5EF4-FFF2-40B4-BE49-F238E27FC236}">
                  <a16:creationId xmlns:a16="http://schemas.microsoft.com/office/drawing/2014/main" id="{6FEEF508-3C52-43DA-99AE-A652DABB66F0}"/>
                </a:ext>
              </a:extLst>
            </p:cNvPr>
            <p:cNvSpPr>
              <a:spLocks noEditPoints="1"/>
            </p:cNvSpPr>
            <p:nvPr/>
          </p:nvSpPr>
          <p:spPr bwMode="auto">
            <a:xfrm>
              <a:off x="5008720" y="1613769"/>
              <a:ext cx="105815" cy="177767"/>
            </a:xfrm>
            <a:custGeom>
              <a:avLst/>
              <a:gdLst>
                <a:gd name="T0" fmla="*/ 38 w 127"/>
                <a:gd name="T1" fmla="*/ 213 h 217"/>
                <a:gd name="T2" fmla="*/ 43 w 127"/>
                <a:gd name="T3" fmla="*/ 212 h 217"/>
                <a:gd name="T4" fmla="*/ 65 w 127"/>
                <a:gd name="T5" fmla="*/ 214 h 217"/>
                <a:gd name="T6" fmla="*/ 54 w 127"/>
                <a:gd name="T7" fmla="*/ 209 h 217"/>
                <a:gd name="T8" fmla="*/ 52 w 127"/>
                <a:gd name="T9" fmla="*/ 207 h 217"/>
                <a:gd name="T10" fmla="*/ 59 w 127"/>
                <a:gd name="T11" fmla="*/ 209 h 217"/>
                <a:gd name="T12" fmla="*/ 63 w 127"/>
                <a:gd name="T13" fmla="*/ 204 h 217"/>
                <a:gd name="T14" fmla="*/ 106 w 127"/>
                <a:gd name="T15" fmla="*/ 202 h 217"/>
                <a:gd name="T16" fmla="*/ 36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6 w 127"/>
                <a:gd name="T29" fmla="*/ 185 h 217"/>
                <a:gd name="T30" fmla="*/ 14 w 127"/>
                <a:gd name="T31" fmla="*/ 184 h 217"/>
                <a:gd name="T32" fmla="*/ 18 w 127"/>
                <a:gd name="T33" fmla="*/ 181 h 217"/>
                <a:gd name="T34" fmla="*/ 24 w 127"/>
                <a:gd name="T35" fmla="*/ 178 h 217"/>
                <a:gd name="T36" fmla="*/ 11 w 127"/>
                <a:gd name="T37" fmla="*/ 177 h 217"/>
                <a:gd name="T38" fmla="*/ 26 w 127"/>
                <a:gd name="T39" fmla="*/ 172 h 217"/>
                <a:gd name="T40" fmla="*/ 5 w 127"/>
                <a:gd name="T41" fmla="*/ 171 h 217"/>
                <a:gd name="T42" fmla="*/ 30 w 127"/>
                <a:gd name="T43" fmla="*/ 171 h 217"/>
                <a:gd name="T44" fmla="*/ 19 w 127"/>
                <a:gd name="T45" fmla="*/ 168 h 217"/>
                <a:gd name="T46" fmla="*/ 119 w 127"/>
                <a:gd name="T47" fmla="*/ 164 h 217"/>
                <a:gd name="T48" fmla="*/ 16 w 127"/>
                <a:gd name="T49" fmla="*/ 160 h 217"/>
                <a:gd name="T50" fmla="*/ 14 w 127"/>
                <a:gd name="T51" fmla="*/ 156 h 217"/>
                <a:gd name="T52" fmla="*/ 7 w 127"/>
                <a:gd name="T53" fmla="*/ 156 h 217"/>
                <a:gd name="T54" fmla="*/ 13 w 127"/>
                <a:gd name="T55" fmla="*/ 149 h 217"/>
                <a:gd name="T56" fmla="*/ 80 w 127"/>
                <a:gd name="T57" fmla="*/ 146 h 217"/>
                <a:gd name="T58" fmla="*/ 2 w 127"/>
                <a:gd name="T59" fmla="*/ 143 h 217"/>
                <a:gd name="T60" fmla="*/ 9 w 127"/>
                <a:gd name="T61" fmla="*/ 136 h 217"/>
                <a:gd name="T62" fmla="*/ 6 w 127"/>
                <a:gd name="T63" fmla="*/ 141 h 217"/>
                <a:gd name="T64" fmla="*/ 13 w 127"/>
                <a:gd name="T65" fmla="*/ 131 h 217"/>
                <a:gd name="T66" fmla="*/ 114 w 127"/>
                <a:gd name="T67" fmla="*/ 126 h 217"/>
                <a:gd name="T68" fmla="*/ 12 w 127"/>
                <a:gd name="T69" fmla="*/ 122 h 217"/>
                <a:gd name="T70" fmla="*/ 12 w 127"/>
                <a:gd name="T71" fmla="*/ 119 h 217"/>
                <a:gd name="T72" fmla="*/ 11 w 127"/>
                <a:gd name="T73" fmla="*/ 117 h 217"/>
                <a:gd name="T74" fmla="*/ 20 w 127"/>
                <a:gd name="T75" fmla="*/ 115 h 217"/>
                <a:gd name="T76" fmla="*/ 6 w 127"/>
                <a:gd name="T77" fmla="*/ 100 h 217"/>
                <a:gd name="T78" fmla="*/ 32 w 127"/>
                <a:gd name="T79" fmla="*/ 89 h 217"/>
                <a:gd name="T80" fmla="*/ 23 w 127"/>
                <a:gd name="T81" fmla="*/ 84 h 217"/>
                <a:gd name="T82" fmla="*/ 91 w 127"/>
                <a:gd name="T83" fmla="*/ 74 h 217"/>
                <a:gd name="T84" fmla="*/ 18 w 127"/>
                <a:gd name="T85" fmla="*/ 75 h 217"/>
                <a:gd name="T86" fmla="*/ 84 w 127"/>
                <a:gd name="T87" fmla="*/ 66 h 217"/>
                <a:gd name="T88" fmla="*/ 20 w 127"/>
                <a:gd name="T89" fmla="*/ 58 h 217"/>
                <a:gd name="T90" fmla="*/ 49 w 127"/>
                <a:gd name="T91" fmla="*/ 41 h 217"/>
                <a:gd name="T92" fmla="*/ 44 w 127"/>
                <a:gd name="T93" fmla="*/ 5 h 217"/>
                <a:gd name="T94" fmla="*/ 36 w 127"/>
                <a:gd name="T95" fmla="*/ 3 h 217"/>
                <a:gd name="T96" fmla="*/ 9 w 127"/>
                <a:gd name="T97" fmla="*/ 191 h 217"/>
                <a:gd name="T98" fmla="*/ 0 w 127"/>
                <a:gd name="T99" fmla="*/ 148 h 217"/>
                <a:gd name="T100" fmla="*/ 0 w 127"/>
                <a:gd name="T101" fmla="*/ 42 h 217"/>
                <a:gd name="T102" fmla="*/ 32 w 127"/>
                <a:gd name="T103" fmla="*/ 3 h 217"/>
                <a:gd name="T104" fmla="*/ 55 w 127"/>
                <a:gd name="T105" fmla="*/ 2 h 217"/>
                <a:gd name="T106" fmla="*/ 77 w 127"/>
                <a:gd name="T107" fmla="*/ 154 h 217"/>
                <a:gd name="T108" fmla="*/ 106 w 127"/>
                <a:gd name="T109" fmla="*/ 0 h 217"/>
                <a:gd name="T110" fmla="*/ 109 w 127"/>
                <a:gd name="T111" fmla="*/ 203 h 217"/>
                <a:gd name="T112" fmla="*/ 62 w 127"/>
                <a:gd name="T113" fmla="*/ 217 h 217"/>
                <a:gd name="T114" fmla="*/ 49 w 127"/>
                <a:gd name="T115" fmla="*/ 212 h 217"/>
                <a:gd name="T116" fmla="*/ 52 w 127"/>
                <a:gd name="T117" fmla="*/ 213 h 217"/>
                <a:gd name="T118" fmla="*/ 43 w 127"/>
                <a:gd name="T119" fmla="*/ 207 h 217"/>
                <a:gd name="T120" fmla="*/ 30 w 127"/>
                <a:gd name="T121" fmla="*/ 209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5" y="72"/>
                    <a:pt x="15" y="72"/>
                    <a:pt x="15" y="72"/>
                  </a:cubicBezTo>
                  <a:cubicBezTo>
                    <a:pt x="16" y="72"/>
                    <a:pt x="16" y="72"/>
                    <a:pt x="16" y="72"/>
                  </a:cubicBezTo>
                  <a:cubicBezTo>
                    <a:pt x="16" y="72"/>
                    <a:pt x="16" y="73"/>
                    <a:pt x="15" y="73"/>
                  </a:cubicBezTo>
                  <a:cubicBezTo>
                    <a:pt x="15" y="73"/>
                    <a:pt x="15" y="73"/>
                    <a:pt x="15" y="73"/>
                  </a:cubicBezTo>
                  <a:cubicBezTo>
                    <a:pt x="15" y="73"/>
                    <a:pt x="15" y="73"/>
                    <a:pt x="15" y="73"/>
                  </a:cubicBezTo>
                  <a:cubicBezTo>
                    <a:pt x="15" y="73"/>
                    <a:pt x="15" y="72"/>
                    <a:pt x="15" y="72"/>
                  </a:cubicBezTo>
                  <a:close/>
                  <a:moveTo>
                    <a:pt x="40" y="204"/>
                  </a:moveTo>
                  <a:cubicBezTo>
                    <a:pt x="40" y="205"/>
                    <a:pt x="40" y="205"/>
                    <a:pt x="40" y="205"/>
                  </a:cubicBezTo>
                  <a:cubicBezTo>
                    <a:pt x="41" y="205"/>
                    <a:pt x="41" y="205"/>
                    <a:pt x="41" y="205"/>
                  </a:cubicBezTo>
                  <a:cubicBezTo>
                    <a:pt x="42" y="205"/>
                    <a:pt x="41" y="205"/>
                    <a:pt x="41" y="205"/>
                  </a:cubicBezTo>
                  <a:cubicBezTo>
                    <a:pt x="41" y="206"/>
                    <a:pt x="41" y="206"/>
                    <a:pt x="41" y="206"/>
                  </a:cubicBezTo>
                  <a:cubicBezTo>
                    <a:pt x="40" y="206"/>
                    <a:pt x="39" y="205"/>
                    <a:pt x="40" y="204"/>
                  </a:cubicBezTo>
                  <a:close/>
                  <a:moveTo>
                    <a:pt x="22" y="205"/>
                  </a:moveTo>
                  <a:cubicBezTo>
                    <a:pt x="22" y="205"/>
                    <a:pt x="23" y="205"/>
                    <a:pt x="23" y="206"/>
                  </a:cubicBezTo>
                  <a:cubicBezTo>
                    <a:pt x="22" y="206"/>
                    <a:pt x="22" y="205"/>
                    <a:pt x="22" y="205"/>
                  </a:cubicBezTo>
                  <a:close/>
                  <a:moveTo>
                    <a:pt x="45" y="205"/>
                  </a:moveTo>
                  <a:cubicBezTo>
                    <a:pt x="45" y="205"/>
                    <a:pt x="45" y="205"/>
                    <a:pt x="44" y="206"/>
                  </a:cubicBezTo>
                  <a:cubicBezTo>
                    <a:pt x="44" y="206"/>
                    <a:pt x="44" y="206"/>
                    <a:pt x="44" y="205"/>
                  </a:cubicBezTo>
                  <a:cubicBezTo>
                    <a:pt x="44" y="205"/>
                    <a:pt x="44" y="205"/>
                    <a:pt x="44" y="205"/>
                  </a:cubicBezTo>
                  <a:cubicBezTo>
                    <a:pt x="44" y="205"/>
                    <a:pt x="44" y="205"/>
                    <a:pt x="45" y="205"/>
                  </a:cubicBezTo>
                  <a:close/>
                  <a:moveTo>
                    <a:pt x="38" y="206"/>
                  </a:moveTo>
                  <a:cubicBezTo>
                    <a:pt x="38" y="207"/>
                    <a:pt x="38" y="208"/>
                    <a:pt x="37" y="209"/>
                  </a:cubicBezTo>
                  <a:cubicBezTo>
                    <a:pt x="37" y="209"/>
                    <a:pt x="36" y="210"/>
                    <a:pt x="37" y="211"/>
                  </a:cubicBezTo>
                  <a:cubicBezTo>
                    <a:pt x="37" y="211"/>
                    <a:pt x="37" y="212"/>
                    <a:pt x="37" y="212"/>
                  </a:cubicBezTo>
                  <a:cubicBezTo>
                    <a:pt x="37" y="212"/>
                    <a:pt x="37" y="212"/>
                    <a:pt x="38" y="213"/>
                  </a:cubicBezTo>
                  <a:cubicBezTo>
                    <a:pt x="37" y="213"/>
                    <a:pt x="37" y="213"/>
                    <a:pt x="36" y="212"/>
                  </a:cubicBezTo>
                  <a:cubicBezTo>
                    <a:pt x="36" y="212"/>
                    <a:pt x="36" y="212"/>
                    <a:pt x="35" y="212"/>
                  </a:cubicBezTo>
                  <a:cubicBezTo>
                    <a:pt x="35" y="212"/>
                    <a:pt x="35" y="211"/>
                    <a:pt x="35" y="211"/>
                  </a:cubicBezTo>
                  <a:cubicBezTo>
                    <a:pt x="35"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4" y="208"/>
                    <a:pt x="44" y="208"/>
                    <a:pt x="44" y="208"/>
                  </a:cubicBezTo>
                  <a:cubicBezTo>
                    <a:pt x="45" y="208"/>
                    <a:pt x="45" y="208"/>
                    <a:pt x="45" y="209"/>
                  </a:cubicBezTo>
                  <a:cubicBezTo>
                    <a:pt x="46" y="210"/>
                    <a:pt x="45" y="210"/>
                    <a:pt x="45" y="211"/>
                  </a:cubicBezTo>
                  <a:cubicBezTo>
                    <a:pt x="44" y="210"/>
                    <a:pt x="43" y="210"/>
                    <a:pt x="42" y="211"/>
                  </a:cubicBezTo>
                  <a:cubicBezTo>
                    <a:pt x="42" y="211"/>
                    <a:pt x="41" y="211"/>
                    <a:pt x="41" y="211"/>
                  </a:cubicBezTo>
                  <a:cubicBezTo>
                    <a:pt x="40" y="210"/>
                    <a:pt x="41" y="209"/>
                    <a:pt x="42" y="209"/>
                  </a:cubicBezTo>
                  <a:cubicBezTo>
                    <a:pt x="42" y="208"/>
                    <a:pt x="43" y="209"/>
                    <a:pt x="43" y="209"/>
                  </a:cubicBezTo>
                  <a:cubicBezTo>
                    <a:pt x="44" y="209"/>
                    <a:pt x="44" y="209"/>
                    <a:pt x="43" y="208"/>
                  </a:cubicBezTo>
                  <a:cubicBezTo>
                    <a:pt x="43" y="208"/>
                    <a:pt x="43" y="208"/>
                    <a:pt x="43" y="207"/>
                  </a:cubicBezTo>
                  <a:cubicBezTo>
                    <a:pt x="43" y="207"/>
                    <a:pt x="44" y="207"/>
                    <a:pt x="45" y="207"/>
                  </a:cubicBezTo>
                  <a:close/>
                  <a:moveTo>
                    <a:pt x="34" y="211"/>
                  </a:moveTo>
                  <a:cubicBezTo>
                    <a:pt x="34" y="212"/>
                    <a:pt x="33" y="211"/>
                    <a:pt x="33" y="211"/>
                  </a:cubicBezTo>
                  <a:cubicBezTo>
                    <a:pt x="32" y="210"/>
                    <a:pt x="32" y="210"/>
                    <a:pt x="31" y="210"/>
                  </a:cubicBezTo>
                  <a:cubicBezTo>
                    <a:pt x="31" y="209"/>
                    <a:pt x="31" y="209"/>
                    <a:pt x="31" y="209"/>
                  </a:cubicBezTo>
                  <a:cubicBezTo>
                    <a:pt x="32" y="209"/>
                    <a:pt x="33" y="209"/>
                    <a:pt x="33" y="210"/>
                  </a:cubicBezTo>
                  <a:cubicBezTo>
                    <a:pt x="33" y="210"/>
                    <a:pt x="34" y="211"/>
                    <a:pt x="34" y="211"/>
                  </a:cubicBezTo>
                  <a:close/>
                  <a:moveTo>
                    <a:pt x="42" y="212"/>
                  </a:moveTo>
                  <a:cubicBezTo>
                    <a:pt x="42" y="212"/>
                    <a:pt x="43" y="212"/>
                    <a:pt x="43" y="212"/>
                  </a:cubicBezTo>
                  <a:cubicBezTo>
                    <a:pt x="44" y="212"/>
                    <a:pt x="44" y="212"/>
                    <a:pt x="44" y="213"/>
                  </a:cubicBezTo>
                  <a:cubicBezTo>
                    <a:pt x="44" y="213"/>
                    <a:pt x="44" y="213"/>
                    <a:pt x="44" y="213"/>
                  </a:cubicBezTo>
                  <a:cubicBezTo>
                    <a:pt x="43" y="214"/>
                    <a:pt x="43" y="214"/>
                    <a:pt x="43" y="214"/>
                  </a:cubicBezTo>
                  <a:cubicBezTo>
                    <a:pt x="43" y="214"/>
                    <a:pt x="42" y="214"/>
                    <a:pt x="42" y="214"/>
                  </a:cubicBezTo>
                  <a:cubicBezTo>
                    <a:pt x="41" y="214"/>
                    <a:pt x="41" y="214"/>
                    <a:pt x="40" y="213"/>
                  </a:cubicBezTo>
                  <a:cubicBezTo>
                    <a:pt x="41" y="213"/>
                    <a:pt x="41" y="213"/>
                    <a:pt x="42" y="213"/>
                  </a:cubicBezTo>
                  <a:cubicBezTo>
                    <a:pt x="42" y="213"/>
                    <a:pt x="42" y="213"/>
                    <a:pt x="42" y="212"/>
                  </a:cubicBezTo>
                  <a:close/>
                  <a:moveTo>
                    <a:pt x="75" y="215"/>
                  </a:moveTo>
                  <a:cubicBezTo>
                    <a:pt x="75" y="216"/>
                    <a:pt x="75" y="216"/>
                    <a:pt x="76" y="216"/>
                  </a:cubicBezTo>
                  <a:cubicBezTo>
                    <a:pt x="76" y="216"/>
                    <a:pt x="76" y="216"/>
                    <a:pt x="76" y="216"/>
                  </a:cubicBezTo>
                  <a:cubicBezTo>
                    <a:pt x="76" y="215"/>
                    <a:pt x="76" y="215"/>
                    <a:pt x="76" y="215"/>
                  </a:cubicBezTo>
                  <a:cubicBezTo>
                    <a:pt x="76" y="215"/>
                    <a:pt x="76" y="215"/>
                    <a:pt x="75" y="215"/>
                  </a:cubicBezTo>
                  <a:close/>
                  <a:moveTo>
                    <a:pt x="51" y="215"/>
                  </a:moveTo>
                  <a:cubicBezTo>
                    <a:pt x="52" y="215"/>
                    <a:pt x="52" y="215"/>
                    <a:pt x="52" y="215"/>
                  </a:cubicBezTo>
                  <a:cubicBezTo>
                    <a:pt x="52" y="215"/>
                    <a:pt x="52" y="215"/>
                    <a:pt x="52" y="215"/>
                  </a:cubicBezTo>
                  <a:cubicBezTo>
                    <a:pt x="51" y="215"/>
                    <a:pt x="51" y="215"/>
                    <a:pt x="51" y="215"/>
                  </a:cubicBezTo>
                  <a:cubicBezTo>
                    <a:pt x="51" y="215"/>
                    <a:pt x="51" y="215"/>
                    <a:pt x="51" y="215"/>
                  </a:cubicBezTo>
                  <a:close/>
                  <a:moveTo>
                    <a:pt x="54" y="214"/>
                  </a:moveTo>
                  <a:cubicBezTo>
                    <a:pt x="53" y="214"/>
                    <a:pt x="53" y="214"/>
                    <a:pt x="53" y="214"/>
                  </a:cubicBezTo>
                  <a:cubicBezTo>
                    <a:pt x="53" y="214"/>
                    <a:pt x="53" y="214"/>
                    <a:pt x="53" y="215"/>
                  </a:cubicBezTo>
                  <a:cubicBezTo>
                    <a:pt x="53" y="215"/>
                    <a:pt x="53" y="215"/>
                    <a:pt x="54" y="215"/>
                  </a:cubicBezTo>
                  <a:cubicBezTo>
                    <a:pt x="54" y="215"/>
                    <a:pt x="54" y="215"/>
                    <a:pt x="54" y="214"/>
                  </a:cubicBezTo>
                  <a:close/>
                  <a:moveTo>
                    <a:pt x="65" y="215"/>
                  </a:moveTo>
                  <a:cubicBezTo>
                    <a:pt x="65" y="215"/>
                    <a:pt x="65" y="215"/>
                    <a:pt x="65" y="215"/>
                  </a:cubicBezTo>
                  <a:cubicBezTo>
                    <a:pt x="66" y="215"/>
                    <a:pt x="66" y="215"/>
                    <a:pt x="66" y="214"/>
                  </a:cubicBezTo>
                  <a:cubicBezTo>
                    <a:pt x="66" y="214"/>
                    <a:pt x="66" y="214"/>
                    <a:pt x="65" y="214"/>
                  </a:cubicBezTo>
                  <a:cubicBezTo>
                    <a:pt x="65" y="214"/>
                    <a:pt x="65" y="214"/>
                    <a:pt x="65" y="214"/>
                  </a:cubicBezTo>
                  <a:cubicBezTo>
                    <a:pt x="64" y="214"/>
                    <a:pt x="64" y="214"/>
                    <a:pt x="64" y="214"/>
                  </a:cubicBezTo>
                  <a:cubicBezTo>
                    <a:pt x="64" y="215"/>
                    <a:pt x="64" y="215"/>
                    <a:pt x="65" y="215"/>
                  </a:cubicBezTo>
                  <a:close/>
                  <a:moveTo>
                    <a:pt x="67" y="213"/>
                  </a:moveTo>
                  <a:cubicBezTo>
                    <a:pt x="67" y="213"/>
                    <a:pt x="68" y="213"/>
                    <a:pt x="68" y="213"/>
                  </a:cubicBezTo>
                  <a:cubicBezTo>
                    <a:pt x="69" y="213"/>
                    <a:pt x="69" y="212"/>
                    <a:pt x="68" y="212"/>
                  </a:cubicBezTo>
                  <a:cubicBezTo>
                    <a:pt x="68" y="212"/>
                    <a:pt x="68" y="212"/>
                    <a:pt x="67" y="212"/>
                  </a:cubicBezTo>
                  <a:cubicBezTo>
                    <a:pt x="67" y="212"/>
                    <a:pt x="67" y="213"/>
                    <a:pt x="67" y="213"/>
                  </a:cubicBezTo>
                  <a:close/>
                  <a:moveTo>
                    <a:pt x="54" y="212"/>
                  </a:moveTo>
                  <a:cubicBezTo>
                    <a:pt x="55" y="212"/>
                    <a:pt x="55" y="212"/>
                    <a:pt x="55" y="213"/>
                  </a:cubicBezTo>
                  <a:cubicBezTo>
                    <a:pt x="56" y="213"/>
                    <a:pt x="56" y="213"/>
                    <a:pt x="56" y="214"/>
                  </a:cubicBezTo>
                  <a:cubicBezTo>
                    <a:pt x="57" y="214"/>
                    <a:pt x="57" y="213"/>
                    <a:pt x="57" y="213"/>
                  </a:cubicBezTo>
                  <a:cubicBezTo>
                    <a:pt x="57" y="213"/>
                    <a:pt x="56" y="212"/>
                    <a:pt x="56" y="212"/>
                  </a:cubicBezTo>
                  <a:cubicBezTo>
                    <a:pt x="55" y="211"/>
                    <a:pt x="55" y="211"/>
                    <a:pt x="54" y="212"/>
                  </a:cubicBezTo>
                  <a:close/>
                  <a:moveTo>
                    <a:pt x="66" y="211"/>
                  </a:moveTo>
                  <a:cubicBezTo>
                    <a:pt x="66" y="211"/>
                    <a:pt x="67" y="211"/>
                    <a:pt x="67" y="211"/>
                  </a:cubicBezTo>
                  <a:cubicBezTo>
                    <a:pt x="68" y="211"/>
                    <a:pt x="68" y="211"/>
                    <a:pt x="68" y="211"/>
                  </a:cubicBezTo>
                  <a:cubicBezTo>
                    <a:pt x="68" y="210"/>
                    <a:pt x="67" y="210"/>
                    <a:pt x="66" y="210"/>
                  </a:cubicBezTo>
                  <a:cubicBezTo>
                    <a:pt x="66" y="210"/>
                    <a:pt x="66" y="210"/>
                    <a:pt x="66" y="210"/>
                  </a:cubicBezTo>
                  <a:cubicBezTo>
                    <a:pt x="66" y="210"/>
                    <a:pt x="66" y="211"/>
                    <a:pt x="66" y="211"/>
                  </a:cubicBezTo>
                  <a:close/>
                  <a:moveTo>
                    <a:pt x="72" y="210"/>
                  </a:moveTo>
                  <a:cubicBezTo>
                    <a:pt x="72" y="210"/>
                    <a:pt x="72" y="210"/>
                    <a:pt x="73" y="210"/>
                  </a:cubicBezTo>
                  <a:lnTo>
                    <a:pt x="73" y="210"/>
                  </a:lnTo>
                  <a:lnTo>
                    <a:pt x="72" y="210"/>
                  </a:lnTo>
                  <a:lnTo>
                    <a:pt x="72" y="210"/>
                  </a:lnTo>
                  <a:close/>
                  <a:moveTo>
                    <a:pt x="54" y="209"/>
                  </a:moveTo>
                  <a:cubicBezTo>
                    <a:pt x="53" y="209"/>
                    <a:pt x="53" y="209"/>
                    <a:pt x="53" y="208"/>
                  </a:cubicBezTo>
                  <a:cubicBezTo>
                    <a:pt x="53" y="208"/>
                    <a:pt x="53" y="209"/>
                    <a:pt x="53" y="209"/>
                  </a:cubicBezTo>
                  <a:cubicBezTo>
                    <a:pt x="52" y="209"/>
                    <a:pt x="52" y="209"/>
                    <a:pt x="52" y="210"/>
                  </a:cubicBezTo>
                  <a:cubicBezTo>
                    <a:pt x="52" y="210"/>
                    <a:pt x="52" y="210"/>
                    <a:pt x="53" y="210"/>
                  </a:cubicBezTo>
                  <a:cubicBezTo>
                    <a:pt x="53" y="210"/>
                    <a:pt x="53" y="210"/>
                    <a:pt x="53" y="210"/>
                  </a:cubicBezTo>
                  <a:cubicBezTo>
                    <a:pt x="54" y="210"/>
                    <a:pt x="54" y="209"/>
                    <a:pt x="54" y="209"/>
                  </a:cubicBezTo>
                  <a:close/>
                  <a:moveTo>
                    <a:pt x="75" y="207"/>
                  </a:moveTo>
                  <a:cubicBezTo>
                    <a:pt x="75" y="207"/>
                    <a:pt x="75" y="208"/>
                    <a:pt x="75" y="208"/>
                  </a:cubicBezTo>
                  <a:cubicBezTo>
                    <a:pt x="76" y="208"/>
                    <a:pt x="76" y="207"/>
                    <a:pt x="76" y="207"/>
                  </a:cubicBezTo>
                  <a:cubicBezTo>
                    <a:pt x="76" y="207"/>
                    <a:pt x="75" y="207"/>
                    <a:pt x="75" y="207"/>
                  </a:cubicBezTo>
                  <a:cubicBezTo>
                    <a:pt x="75" y="207"/>
                    <a:pt x="75" y="207"/>
                    <a:pt x="75" y="207"/>
                  </a:cubicBezTo>
                  <a:close/>
                  <a:moveTo>
                    <a:pt x="64" y="207"/>
                  </a:moveTo>
                  <a:cubicBezTo>
                    <a:pt x="64" y="208"/>
                    <a:pt x="64" y="208"/>
                    <a:pt x="65" y="208"/>
                  </a:cubicBezTo>
                  <a:cubicBezTo>
                    <a:pt x="65" y="208"/>
                    <a:pt x="66" y="208"/>
                    <a:pt x="65" y="207"/>
                  </a:cubicBezTo>
                  <a:cubicBezTo>
                    <a:pt x="65" y="207"/>
                    <a:pt x="65" y="207"/>
                    <a:pt x="65" y="207"/>
                  </a:cubicBezTo>
                  <a:cubicBezTo>
                    <a:pt x="65" y="207"/>
                    <a:pt x="64" y="207"/>
                    <a:pt x="64" y="207"/>
                  </a:cubicBezTo>
                  <a:close/>
                  <a:moveTo>
                    <a:pt x="54" y="207"/>
                  </a:moveTo>
                  <a:cubicBezTo>
                    <a:pt x="54" y="208"/>
                    <a:pt x="54" y="208"/>
                    <a:pt x="54" y="209"/>
                  </a:cubicBezTo>
                  <a:cubicBezTo>
                    <a:pt x="54" y="209"/>
                    <a:pt x="54" y="210"/>
                    <a:pt x="55" y="210"/>
                  </a:cubicBezTo>
                  <a:cubicBezTo>
                    <a:pt x="55" y="210"/>
                    <a:pt x="56" y="210"/>
                    <a:pt x="56" y="209"/>
                  </a:cubicBezTo>
                  <a:cubicBezTo>
                    <a:pt x="55" y="209"/>
                    <a:pt x="54" y="208"/>
                    <a:pt x="55" y="207"/>
                  </a:cubicBezTo>
                  <a:cubicBezTo>
                    <a:pt x="54" y="207"/>
                    <a:pt x="54" y="207"/>
                    <a:pt x="54" y="207"/>
                  </a:cubicBezTo>
                  <a:close/>
                  <a:moveTo>
                    <a:pt x="51" y="207"/>
                  </a:moveTo>
                  <a:cubicBezTo>
                    <a:pt x="51" y="207"/>
                    <a:pt x="51"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0" y="205"/>
                    <a:pt x="31" y="205"/>
                    <a:pt x="31" y="205"/>
                  </a:cubicBezTo>
                  <a:cubicBezTo>
                    <a:pt x="32" y="205"/>
                    <a:pt x="31" y="205"/>
                    <a:pt x="31" y="204"/>
                  </a:cubicBezTo>
                  <a:cubicBezTo>
                    <a:pt x="30" y="204"/>
                    <a:pt x="30" y="205"/>
                    <a:pt x="30" y="205"/>
                  </a:cubicBezTo>
                  <a:close/>
                  <a:moveTo>
                    <a:pt x="59" y="204"/>
                  </a:moveTo>
                  <a:cubicBezTo>
                    <a:pt x="59" y="205"/>
                    <a:pt x="59" y="205"/>
                    <a:pt x="59" y="206"/>
                  </a:cubicBezTo>
                  <a:cubicBezTo>
                    <a:pt x="59" y="206"/>
                    <a:pt x="59" y="207"/>
                    <a:pt x="59" y="207"/>
                  </a:cubicBezTo>
                  <a:cubicBezTo>
                    <a:pt x="58" y="207"/>
                    <a:pt x="57" y="207"/>
                    <a:pt x="57" y="206"/>
                  </a:cubicBezTo>
                  <a:cubicBezTo>
                    <a:pt x="57" y="206"/>
                    <a:pt x="57" y="206"/>
                    <a:pt x="58" y="206"/>
                  </a:cubicBezTo>
                  <a:cubicBezTo>
                    <a:pt x="58" y="206"/>
                    <a:pt x="58" y="205"/>
                    <a:pt x="58" y="205"/>
                  </a:cubicBezTo>
                  <a:cubicBezTo>
                    <a:pt x="58" y="205"/>
                    <a:pt x="58" y="205"/>
                    <a:pt x="58" y="205"/>
                  </a:cubicBezTo>
                  <a:cubicBezTo>
                    <a:pt x="58" y="205"/>
                    <a:pt x="57" y="205"/>
                    <a:pt x="57" y="205"/>
                  </a:cubicBezTo>
                  <a:cubicBezTo>
                    <a:pt x="57" y="205"/>
                    <a:pt x="56" y="205"/>
                    <a:pt x="56" y="206"/>
                  </a:cubicBezTo>
                  <a:cubicBezTo>
                    <a:pt x="55" y="206"/>
                    <a:pt x="55" y="206"/>
                    <a:pt x="55" y="207"/>
                  </a:cubicBezTo>
                  <a:cubicBezTo>
                    <a:pt x="55" y="207"/>
                    <a:pt x="55" y="207"/>
                    <a:pt x="56" y="207"/>
                  </a:cubicBezTo>
                  <a:cubicBezTo>
                    <a:pt x="56" y="207"/>
                    <a:pt x="56" y="207"/>
                    <a:pt x="56" y="207"/>
                  </a:cubicBezTo>
                  <a:cubicBezTo>
                    <a:pt x="56" y="207"/>
                    <a:pt x="56" y="207"/>
                    <a:pt x="56" y="208"/>
                  </a:cubicBezTo>
                  <a:cubicBezTo>
                    <a:pt x="56" y="208"/>
                    <a:pt x="56" y="208"/>
                    <a:pt x="56" y="208"/>
                  </a:cubicBezTo>
                  <a:cubicBezTo>
                    <a:pt x="56" y="209"/>
                    <a:pt x="57" y="209"/>
                    <a:pt x="57" y="208"/>
                  </a:cubicBezTo>
                  <a:cubicBezTo>
                    <a:pt x="57" y="208"/>
                    <a:pt x="57" y="208"/>
                    <a:pt x="58" y="208"/>
                  </a:cubicBezTo>
                  <a:cubicBezTo>
                    <a:pt x="58" y="208"/>
                    <a:pt x="58" y="209"/>
                    <a:pt x="58" y="209"/>
                  </a:cubicBezTo>
                  <a:cubicBezTo>
                    <a:pt x="58" y="209"/>
                    <a:pt x="59" y="209"/>
                    <a:pt x="59" y="209"/>
                  </a:cubicBezTo>
                  <a:cubicBezTo>
                    <a:pt x="59" y="209"/>
                    <a:pt x="59" y="209"/>
                    <a:pt x="59" y="208"/>
                  </a:cubicBezTo>
                  <a:cubicBezTo>
                    <a:pt x="59" y="208"/>
                    <a:pt x="59" y="207"/>
                    <a:pt x="59" y="207"/>
                  </a:cubicBezTo>
                  <a:cubicBezTo>
                    <a:pt x="59" y="207"/>
                    <a:pt x="60" y="207"/>
                    <a:pt x="60" y="206"/>
                  </a:cubicBezTo>
                  <a:cubicBezTo>
                    <a:pt x="60" y="206"/>
                    <a:pt x="60" y="206"/>
                    <a:pt x="60" y="205"/>
                  </a:cubicBezTo>
                  <a:cubicBezTo>
                    <a:pt x="60" y="205"/>
                    <a:pt x="60" y="205"/>
                    <a:pt x="60" y="204"/>
                  </a:cubicBezTo>
                  <a:cubicBezTo>
                    <a:pt x="60" y="204"/>
                    <a:pt x="60" y="204"/>
                    <a:pt x="59" y="204"/>
                  </a:cubicBezTo>
                  <a:close/>
                  <a:moveTo>
                    <a:pt x="65" y="204"/>
                  </a:moveTo>
                  <a:cubicBezTo>
                    <a:pt x="65" y="204"/>
                    <a:pt x="65" y="205"/>
                    <a:pt x="66" y="204"/>
                  </a:cubicBezTo>
                  <a:cubicBezTo>
                    <a:pt x="66" y="204"/>
                    <a:pt x="66" y="204"/>
                    <a:pt x="66" y="204"/>
                  </a:cubicBezTo>
                  <a:cubicBezTo>
                    <a:pt x="66" y="204"/>
                    <a:pt x="65" y="204"/>
                    <a:pt x="65" y="204"/>
                  </a:cubicBezTo>
                  <a:lnTo>
                    <a:pt x="65" y="204"/>
                  </a:lnTo>
                  <a:close/>
                  <a:moveTo>
                    <a:pt x="61" y="209"/>
                  </a:moveTo>
                  <a:cubicBezTo>
                    <a:pt x="61" y="209"/>
                    <a:pt x="61" y="210"/>
                    <a:pt x="61" y="210"/>
                  </a:cubicBezTo>
                  <a:cubicBezTo>
                    <a:pt x="61" y="210"/>
                    <a:pt x="60" y="211"/>
                    <a:pt x="60" y="211"/>
                  </a:cubicBezTo>
                  <a:cubicBezTo>
                    <a:pt x="60" y="211"/>
                    <a:pt x="61" y="211"/>
                    <a:pt x="61" y="211"/>
                  </a:cubicBezTo>
                  <a:cubicBezTo>
                    <a:pt x="61" y="211"/>
                    <a:pt x="61" y="211"/>
                    <a:pt x="61" y="210"/>
                  </a:cubicBezTo>
                  <a:cubicBezTo>
                    <a:pt x="61" y="211"/>
                    <a:pt x="61" y="211"/>
                    <a:pt x="62" y="211"/>
                  </a:cubicBezTo>
                  <a:cubicBezTo>
                    <a:pt x="62" y="211"/>
                    <a:pt x="62" y="210"/>
                    <a:pt x="62" y="210"/>
                  </a:cubicBezTo>
                  <a:cubicBezTo>
                    <a:pt x="62" y="210"/>
                    <a:pt x="63" y="209"/>
                    <a:pt x="63" y="210"/>
                  </a:cubicBezTo>
                  <a:lnTo>
                    <a:pt x="65" y="211"/>
                  </a:lnTo>
                  <a:cubicBezTo>
                    <a:pt x="65" y="210"/>
                    <a:pt x="65" y="210"/>
                    <a:pt x="65" y="210"/>
                  </a:cubicBezTo>
                  <a:cubicBezTo>
                    <a:pt x="64" y="209"/>
                    <a:pt x="64" y="209"/>
                    <a:pt x="64" y="209"/>
                  </a:cubicBezTo>
                  <a:cubicBezTo>
                    <a:pt x="63" y="208"/>
                    <a:pt x="63" y="208"/>
                    <a:pt x="63" y="208"/>
                  </a:cubicBezTo>
                  <a:cubicBezTo>
                    <a:pt x="63" y="207"/>
                    <a:pt x="63" y="207"/>
                    <a:pt x="63" y="206"/>
                  </a:cubicBezTo>
                  <a:cubicBezTo>
                    <a:pt x="63" y="206"/>
                    <a:pt x="63" y="206"/>
                    <a:pt x="63" y="205"/>
                  </a:cubicBezTo>
                  <a:cubicBezTo>
                    <a:pt x="63" y="205"/>
                    <a:pt x="63" y="204"/>
                    <a:pt x="63" y="204"/>
                  </a:cubicBezTo>
                  <a:cubicBezTo>
                    <a:pt x="62" y="204"/>
                    <a:pt x="62" y="205"/>
                    <a:pt x="62" y="205"/>
                  </a:cubicBezTo>
                  <a:cubicBezTo>
                    <a:pt x="61" y="206"/>
                    <a:pt x="61" y="207"/>
                    <a:pt x="60" y="207"/>
                  </a:cubicBezTo>
                  <a:cubicBezTo>
                    <a:pt x="60" y="207"/>
                    <a:pt x="61" y="208"/>
                    <a:pt x="61" y="208"/>
                  </a:cubicBezTo>
                  <a:cubicBezTo>
                    <a:pt x="61" y="208"/>
                    <a:pt x="61" y="208"/>
                    <a:pt x="61" y="209"/>
                  </a:cubicBezTo>
                  <a:close/>
                  <a:moveTo>
                    <a:pt x="52" y="204"/>
                  </a:moveTo>
                  <a:cubicBezTo>
                    <a:pt x="52" y="204"/>
                    <a:pt x="52" y="204"/>
                    <a:pt x="53" y="205"/>
                  </a:cubicBezTo>
                  <a:cubicBezTo>
                    <a:pt x="53" y="205"/>
                    <a:pt x="53" y="206"/>
                    <a:pt x="53" y="206"/>
                  </a:cubicBezTo>
                  <a:cubicBezTo>
                    <a:pt x="54" y="206"/>
                    <a:pt x="54" y="206"/>
                    <a:pt x="54" y="206"/>
                  </a:cubicBezTo>
                  <a:cubicBezTo>
                    <a:pt x="54" y="206"/>
                    <a:pt x="55" y="206"/>
                    <a:pt x="55" y="205"/>
                  </a:cubicBezTo>
                  <a:cubicBezTo>
                    <a:pt x="54" y="205"/>
                    <a:pt x="54" y="205"/>
                    <a:pt x="53" y="204"/>
                  </a:cubicBezTo>
                  <a:cubicBezTo>
                    <a:pt x="53" y="204"/>
                    <a:pt x="53" y="204"/>
                    <a:pt x="52" y="204"/>
                  </a:cubicBezTo>
                  <a:close/>
                  <a:moveTo>
                    <a:pt x="23" y="204"/>
                  </a:moveTo>
                  <a:cubicBezTo>
                    <a:pt x="23" y="204"/>
                    <a:pt x="24" y="204"/>
                    <a:pt x="24" y="204"/>
                  </a:cubicBezTo>
                  <a:cubicBezTo>
                    <a:pt x="24" y="204"/>
                    <a:pt x="24" y="203"/>
                    <a:pt x="23" y="204"/>
                  </a:cubicBezTo>
                  <a:cubicBezTo>
                    <a:pt x="23" y="204"/>
                    <a:pt x="23" y="204"/>
                    <a:pt x="23" y="204"/>
                  </a:cubicBezTo>
                  <a:cubicBezTo>
                    <a:pt x="23" y="204"/>
                    <a:pt x="23" y="204"/>
                    <a:pt x="23" y="204"/>
                  </a:cubicBezTo>
                  <a:close/>
                  <a:moveTo>
                    <a:pt x="63" y="203"/>
                  </a:moveTo>
                  <a:cubicBezTo>
                    <a:pt x="63" y="203"/>
                    <a:pt x="63" y="203"/>
                    <a:pt x="63" y="203"/>
                  </a:cubicBezTo>
                  <a:cubicBezTo>
                    <a:pt x="63" y="202"/>
                    <a:pt x="63" y="202"/>
                    <a:pt x="63" y="202"/>
                  </a:cubicBezTo>
                  <a:cubicBezTo>
                    <a:pt x="62" y="202"/>
                    <a:pt x="62" y="203"/>
                    <a:pt x="63" y="203"/>
                  </a:cubicBezTo>
                  <a:close/>
                  <a:moveTo>
                    <a:pt x="104" y="201"/>
                  </a:moveTo>
                  <a:cubicBezTo>
                    <a:pt x="103" y="202"/>
                    <a:pt x="103" y="203"/>
                    <a:pt x="104" y="204"/>
                  </a:cubicBezTo>
                  <a:cubicBezTo>
                    <a:pt x="104" y="205"/>
                    <a:pt x="105" y="206"/>
                    <a:pt x="106" y="206"/>
                  </a:cubicBezTo>
                  <a:cubicBezTo>
                    <a:pt x="106" y="206"/>
                    <a:pt x="106" y="205"/>
                    <a:pt x="106" y="205"/>
                  </a:cubicBezTo>
                  <a:cubicBezTo>
                    <a:pt x="106" y="204"/>
                    <a:pt x="107" y="204"/>
                    <a:pt x="107" y="203"/>
                  </a:cubicBezTo>
                  <a:cubicBezTo>
                    <a:pt x="107" y="203"/>
                    <a:pt x="107" y="202"/>
                    <a:pt x="106" y="202"/>
                  </a:cubicBezTo>
                  <a:cubicBezTo>
                    <a:pt x="106" y="202"/>
                    <a:pt x="106" y="201"/>
                    <a:pt x="106" y="201"/>
                  </a:cubicBezTo>
                  <a:cubicBezTo>
                    <a:pt x="105" y="201"/>
                    <a:pt x="104" y="201"/>
                    <a:pt x="104" y="201"/>
                  </a:cubicBezTo>
                  <a:close/>
                  <a:moveTo>
                    <a:pt x="64" y="201"/>
                  </a:moveTo>
                  <a:cubicBezTo>
                    <a:pt x="64" y="202"/>
                    <a:pt x="64" y="202"/>
                    <a:pt x="64" y="202"/>
                  </a:cubicBezTo>
                  <a:cubicBezTo>
                    <a:pt x="64" y="201"/>
                    <a:pt x="64" y="201"/>
                    <a:pt x="64" y="201"/>
                  </a:cubicBezTo>
                  <a:cubicBezTo>
                    <a:pt x="64" y="201"/>
                    <a:pt x="64" y="201"/>
                    <a:pt x="64" y="201"/>
                  </a:cubicBezTo>
                  <a:close/>
                  <a:moveTo>
                    <a:pt x="47" y="203"/>
                  </a:moveTo>
                  <a:cubicBezTo>
                    <a:pt x="48" y="203"/>
                    <a:pt x="48" y="203"/>
                    <a:pt x="48" y="203"/>
                  </a:cubicBezTo>
                  <a:cubicBezTo>
                    <a:pt x="49" y="204"/>
                    <a:pt x="49" y="204"/>
                    <a:pt x="50" y="204"/>
                  </a:cubicBezTo>
                  <a:cubicBezTo>
                    <a:pt x="50" y="205"/>
                    <a:pt x="50" y="205"/>
                    <a:pt x="50" y="205"/>
                  </a:cubicBezTo>
                  <a:cubicBezTo>
                    <a:pt x="50" y="205"/>
                    <a:pt x="50" y="205"/>
                    <a:pt x="50" y="205"/>
                  </a:cubicBezTo>
                  <a:cubicBezTo>
                    <a:pt x="50" y="205"/>
                    <a:pt x="51" y="205"/>
                    <a:pt x="51" y="205"/>
                  </a:cubicBezTo>
                  <a:cubicBezTo>
                    <a:pt x="51" y="204"/>
                    <a:pt x="50" y="204"/>
                    <a:pt x="50" y="204"/>
                  </a:cubicBezTo>
                  <a:cubicBezTo>
                    <a:pt x="50" y="204"/>
                    <a:pt x="50" y="204"/>
                    <a:pt x="50" y="204"/>
                  </a:cubicBezTo>
                  <a:cubicBezTo>
                    <a:pt x="50" y="204"/>
                    <a:pt x="50" y="204"/>
                    <a:pt x="50" y="203"/>
                  </a:cubicBezTo>
                  <a:cubicBezTo>
                    <a:pt x="49" y="203"/>
                    <a:pt x="49" y="203"/>
                    <a:pt x="49" y="203"/>
                  </a:cubicBezTo>
                  <a:cubicBezTo>
                    <a:pt x="49" y="203"/>
                    <a:pt x="49" y="203"/>
                    <a:pt x="48" y="203"/>
                  </a:cubicBezTo>
                  <a:cubicBezTo>
                    <a:pt x="49" y="202"/>
                    <a:pt x="48" y="202"/>
                    <a:pt x="48" y="201"/>
                  </a:cubicBezTo>
                  <a:cubicBezTo>
                    <a:pt x="47" y="201"/>
                    <a:pt x="47" y="201"/>
                    <a:pt x="47" y="201"/>
                  </a:cubicBezTo>
                  <a:lnTo>
                    <a:pt x="47" y="203"/>
                  </a:lnTo>
                  <a:close/>
                  <a:moveTo>
                    <a:pt x="64" y="200"/>
                  </a:moveTo>
                  <a:cubicBezTo>
                    <a:pt x="64" y="200"/>
                    <a:pt x="64" y="200"/>
                    <a:pt x="64" y="200"/>
                  </a:cubicBezTo>
                  <a:cubicBezTo>
                    <a:pt x="64" y="200"/>
                    <a:pt x="64" y="200"/>
                    <a:pt x="64" y="200"/>
                  </a:cubicBezTo>
                  <a:lnTo>
                    <a:pt x="64" y="200"/>
                  </a:lnTo>
                  <a:close/>
                  <a:moveTo>
                    <a:pt x="36" y="200"/>
                  </a:moveTo>
                  <a:cubicBezTo>
                    <a:pt x="36" y="200"/>
                    <a:pt x="36" y="199"/>
                    <a:pt x="36" y="199"/>
                  </a:cubicBezTo>
                  <a:cubicBezTo>
                    <a:pt x="37" y="199"/>
                    <a:pt x="36" y="199"/>
                    <a:pt x="36" y="198"/>
                  </a:cubicBezTo>
                  <a:cubicBezTo>
                    <a:pt x="36" y="198"/>
                    <a:pt x="36" y="198"/>
                    <a:pt x="36" y="198"/>
                  </a:cubicBezTo>
                  <a:cubicBezTo>
                    <a:pt x="36" y="198"/>
                    <a:pt x="35" y="198"/>
                    <a:pt x="35" y="199"/>
                  </a:cubicBezTo>
                  <a:cubicBezTo>
                    <a:pt x="35" y="199"/>
                    <a:pt x="35" y="199"/>
                    <a:pt x="35" y="199"/>
                  </a:cubicBezTo>
                  <a:cubicBezTo>
                    <a:pt x="35" y="200"/>
                    <a:pt x="36" y="200"/>
                    <a:pt x="36" y="200"/>
                  </a:cubicBezTo>
                  <a:close/>
                  <a:moveTo>
                    <a:pt x="61" y="199"/>
                  </a:moveTo>
                  <a:cubicBezTo>
                    <a:pt x="61" y="199"/>
                    <a:pt x="61" y="199"/>
                    <a:pt x="61" y="199"/>
                  </a:cubicBezTo>
                  <a:cubicBezTo>
                    <a:pt x="62" y="199"/>
                    <a:pt x="62" y="199"/>
                    <a:pt x="62" y="198"/>
                  </a:cubicBezTo>
                  <a:cubicBezTo>
                    <a:pt x="62" y="198"/>
                    <a:pt x="62" y="198"/>
                    <a:pt x="61" y="198"/>
                  </a:cubicBezTo>
                  <a:cubicBezTo>
                    <a:pt x="61" y="197"/>
                    <a:pt x="61" y="197"/>
                    <a:pt x="61" y="197"/>
                  </a:cubicBezTo>
                  <a:cubicBezTo>
                    <a:pt x="60" y="198"/>
                    <a:pt x="60" y="198"/>
                    <a:pt x="61" y="199"/>
                  </a:cubicBezTo>
                  <a:close/>
                  <a:moveTo>
                    <a:pt x="29" y="198"/>
                  </a:moveTo>
                  <a:cubicBezTo>
                    <a:pt x="30" y="198"/>
                    <a:pt x="31" y="198"/>
                    <a:pt x="31" y="198"/>
                  </a:cubicBezTo>
                  <a:cubicBezTo>
                    <a:pt x="32" y="198"/>
                    <a:pt x="32" y="197"/>
                    <a:pt x="31" y="197"/>
                  </a:cubicBezTo>
                  <a:cubicBezTo>
                    <a:pt x="30" y="197"/>
                    <a:pt x="30" y="197"/>
                    <a:pt x="30" y="197"/>
                  </a:cubicBezTo>
                  <a:cubicBezTo>
                    <a:pt x="29" y="198"/>
                    <a:pt x="29" y="198"/>
                    <a:pt x="29" y="198"/>
                  </a:cubicBezTo>
                  <a:close/>
                  <a:moveTo>
                    <a:pt x="25" y="198"/>
                  </a:moveTo>
                  <a:cubicBezTo>
                    <a:pt x="26" y="197"/>
                    <a:pt x="26" y="196"/>
                    <a:pt x="25" y="196"/>
                  </a:cubicBezTo>
                  <a:cubicBezTo>
                    <a:pt x="25" y="196"/>
                    <a:pt x="24" y="196"/>
                    <a:pt x="24" y="197"/>
                  </a:cubicBezTo>
                  <a:cubicBezTo>
                    <a:pt x="24" y="197"/>
                    <a:pt x="25" y="198"/>
                    <a:pt x="25" y="198"/>
                  </a:cubicBezTo>
                  <a:close/>
                  <a:moveTo>
                    <a:pt x="77" y="196"/>
                  </a:moveTo>
                  <a:cubicBezTo>
                    <a:pt x="77" y="196"/>
                    <a:pt x="77" y="196"/>
                    <a:pt x="77" y="195"/>
                  </a:cubicBezTo>
                  <a:cubicBezTo>
                    <a:pt x="77" y="195"/>
                    <a:pt x="77" y="194"/>
                    <a:pt x="77" y="195"/>
                  </a:cubicBezTo>
                  <a:cubicBezTo>
                    <a:pt x="76" y="195"/>
                    <a:pt x="76" y="195"/>
                    <a:pt x="76" y="195"/>
                  </a:cubicBezTo>
                  <a:cubicBezTo>
                    <a:pt x="76" y="195"/>
                    <a:pt x="76" y="196"/>
                    <a:pt x="76" y="196"/>
                  </a:cubicBezTo>
                  <a:cubicBezTo>
                    <a:pt x="76" y="196"/>
                    <a:pt x="76" y="196"/>
                    <a:pt x="77" y="196"/>
                  </a:cubicBezTo>
                  <a:close/>
                  <a:moveTo>
                    <a:pt x="28" y="197"/>
                  </a:moveTo>
                  <a:cubicBezTo>
                    <a:pt x="28" y="197"/>
                    <a:pt x="28" y="197"/>
                    <a:pt x="29" y="196"/>
                  </a:cubicBezTo>
                  <a:cubicBezTo>
                    <a:pt x="29" y="195"/>
                    <a:pt x="29" y="195"/>
                    <a:pt x="29" y="194"/>
                  </a:cubicBezTo>
                  <a:cubicBezTo>
                    <a:pt x="28" y="194"/>
                    <a:pt x="27" y="194"/>
                    <a:pt x="27" y="195"/>
                  </a:cubicBezTo>
                  <a:cubicBezTo>
                    <a:pt x="27" y="196"/>
                    <a:pt x="27" y="196"/>
                    <a:pt x="28" y="197"/>
                  </a:cubicBezTo>
                  <a:close/>
                  <a:moveTo>
                    <a:pt x="42" y="195"/>
                  </a:moveTo>
                  <a:cubicBezTo>
                    <a:pt x="42" y="195"/>
                    <a:pt x="42" y="195"/>
                    <a:pt x="42" y="195"/>
                  </a:cubicBezTo>
                  <a:cubicBezTo>
                    <a:pt x="42" y="195"/>
                    <a:pt x="42" y="195"/>
                    <a:pt x="43" y="195"/>
                  </a:cubicBezTo>
                  <a:cubicBezTo>
                    <a:pt x="43" y="195"/>
                    <a:pt x="43" y="195"/>
                    <a:pt x="43" y="194"/>
                  </a:cubicBezTo>
                  <a:cubicBezTo>
                    <a:pt x="43" y="194"/>
                    <a:pt x="43" y="194"/>
                    <a:pt x="43" y="194"/>
                  </a:cubicBezTo>
                  <a:cubicBezTo>
                    <a:pt x="42" y="194"/>
                    <a:pt x="42" y="194"/>
                    <a:pt x="42" y="195"/>
                  </a:cubicBezTo>
                  <a:close/>
                  <a:moveTo>
                    <a:pt x="103" y="194"/>
                  </a:moveTo>
                  <a:cubicBezTo>
                    <a:pt x="103" y="194"/>
                    <a:pt x="103" y="194"/>
                    <a:pt x="102" y="194"/>
                  </a:cubicBezTo>
                  <a:cubicBezTo>
                    <a:pt x="102" y="194"/>
                    <a:pt x="102" y="194"/>
                    <a:pt x="102" y="194"/>
                  </a:cubicBezTo>
                  <a:cubicBezTo>
                    <a:pt x="102" y="194"/>
                    <a:pt x="101" y="194"/>
                    <a:pt x="101" y="194"/>
                  </a:cubicBezTo>
                  <a:cubicBezTo>
                    <a:pt x="101" y="195"/>
                    <a:pt x="102" y="195"/>
                    <a:pt x="102" y="195"/>
                  </a:cubicBezTo>
                  <a:cubicBezTo>
                    <a:pt x="102" y="195"/>
                    <a:pt x="102" y="195"/>
                    <a:pt x="103" y="195"/>
                  </a:cubicBezTo>
                  <a:cubicBezTo>
                    <a:pt x="103" y="195"/>
                    <a:pt x="103" y="195"/>
                    <a:pt x="103" y="194"/>
                  </a:cubicBezTo>
                  <a:close/>
                  <a:moveTo>
                    <a:pt x="70" y="195"/>
                  </a:moveTo>
                  <a:cubicBezTo>
                    <a:pt x="71" y="195"/>
                    <a:pt x="72" y="195"/>
                    <a:pt x="72" y="194"/>
                  </a:cubicBezTo>
                  <a:cubicBezTo>
                    <a:pt x="73" y="194"/>
                    <a:pt x="72" y="193"/>
                    <a:pt x="72" y="193"/>
                  </a:cubicBezTo>
                  <a:cubicBezTo>
                    <a:pt x="71" y="193"/>
                    <a:pt x="71" y="193"/>
                    <a:pt x="71" y="193"/>
                  </a:cubicBezTo>
                  <a:cubicBezTo>
                    <a:pt x="70" y="194"/>
                    <a:pt x="70" y="194"/>
                    <a:pt x="70" y="195"/>
                  </a:cubicBezTo>
                  <a:close/>
                  <a:moveTo>
                    <a:pt x="65" y="193"/>
                  </a:moveTo>
                  <a:cubicBezTo>
                    <a:pt x="65" y="193"/>
                    <a:pt x="65" y="194"/>
                    <a:pt x="65" y="194"/>
                  </a:cubicBezTo>
                  <a:cubicBezTo>
                    <a:pt x="66" y="194"/>
                    <a:pt x="66" y="194"/>
                    <a:pt x="66" y="194"/>
                  </a:cubicBezTo>
                  <a:cubicBezTo>
                    <a:pt x="66" y="194"/>
                    <a:pt x="66" y="194"/>
                    <a:pt x="66" y="193"/>
                  </a:cubicBezTo>
                  <a:cubicBezTo>
                    <a:pt x="66" y="193"/>
                    <a:pt x="66" y="193"/>
                    <a:pt x="66" y="193"/>
                  </a:cubicBezTo>
                  <a:cubicBezTo>
                    <a:pt x="66" y="192"/>
                    <a:pt x="66" y="192"/>
                    <a:pt x="65" y="193"/>
                  </a:cubicBezTo>
                  <a:close/>
                  <a:moveTo>
                    <a:pt x="29" y="194"/>
                  </a:moveTo>
                  <a:cubicBezTo>
                    <a:pt x="29" y="194"/>
                    <a:pt x="30" y="194"/>
                    <a:pt x="30" y="194"/>
                  </a:cubicBezTo>
                  <a:cubicBezTo>
                    <a:pt x="31" y="194"/>
                    <a:pt x="31" y="193"/>
                    <a:pt x="31" y="192"/>
                  </a:cubicBezTo>
                  <a:cubicBezTo>
                    <a:pt x="30" y="192"/>
                    <a:pt x="30" y="192"/>
                    <a:pt x="29" y="193"/>
                  </a:cubicBezTo>
                  <a:cubicBezTo>
                    <a:pt x="29" y="193"/>
                    <a:pt x="29" y="193"/>
                    <a:pt x="29" y="194"/>
                  </a:cubicBezTo>
                  <a:close/>
                  <a:moveTo>
                    <a:pt x="26" y="195"/>
                  </a:moveTo>
                  <a:cubicBezTo>
                    <a:pt x="26" y="195"/>
                    <a:pt x="26" y="194"/>
                    <a:pt x="26" y="194"/>
                  </a:cubicBezTo>
                  <a:cubicBezTo>
                    <a:pt x="27" y="193"/>
                    <a:pt x="27" y="193"/>
                    <a:pt x="26" y="192"/>
                  </a:cubicBezTo>
                  <a:cubicBezTo>
                    <a:pt x="25" y="192"/>
                    <a:pt x="25" y="192"/>
                    <a:pt x="25" y="193"/>
                  </a:cubicBezTo>
                  <a:cubicBezTo>
                    <a:pt x="25" y="194"/>
                    <a:pt x="25" y="195"/>
                    <a:pt x="26" y="195"/>
                  </a:cubicBezTo>
                  <a:close/>
                  <a:moveTo>
                    <a:pt x="15" y="192"/>
                  </a:moveTo>
                  <a:cubicBezTo>
                    <a:pt x="14" y="193"/>
                    <a:pt x="14" y="193"/>
                    <a:pt x="15" y="194"/>
                  </a:cubicBezTo>
                  <a:cubicBezTo>
                    <a:pt x="15" y="194"/>
                    <a:pt x="15" y="195"/>
                    <a:pt x="15" y="195"/>
                  </a:cubicBezTo>
                  <a:cubicBezTo>
                    <a:pt x="16" y="195"/>
                    <a:pt x="16" y="195"/>
                    <a:pt x="16" y="195"/>
                  </a:cubicBezTo>
                  <a:cubicBezTo>
                    <a:pt x="17" y="194"/>
                    <a:pt x="17" y="194"/>
                    <a:pt x="17" y="194"/>
                  </a:cubicBezTo>
                  <a:cubicBezTo>
                    <a:pt x="17" y="194"/>
                    <a:pt x="18" y="193"/>
                    <a:pt x="18" y="193"/>
                  </a:cubicBezTo>
                  <a:cubicBezTo>
                    <a:pt x="18" y="193"/>
                    <a:pt x="18" y="193"/>
                    <a:pt x="18" y="192"/>
                  </a:cubicBezTo>
                  <a:cubicBezTo>
                    <a:pt x="17" y="192"/>
                    <a:pt x="16" y="192"/>
                    <a:pt x="16" y="192"/>
                  </a:cubicBezTo>
                  <a:cubicBezTo>
                    <a:pt x="15" y="192"/>
                    <a:pt x="15" y="192"/>
                    <a:pt x="15" y="192"/>
                  </a:cubicBezTo>
                  <a:close/>
                  <a:moveTo>
                    <a:pt x="19" y="193"/>
                  </a:moveTo>
                  <a:cubicBezTo>
                    <a:pt x="21" y="193"/>
                    <a:pt x="21" y="193"/>
                    <a:pt x="20" y="192"/>
                  </a:cubicBezTo>
                  <a:cubicBezTo>
                    <a:pt x="20" y="192"/>
                    <a:pt x="19" y="192"/>
                    <a:pt x="19" y="193"/>
                  </a:cubicBezTo>
                  <a:close/>
                  <a:moveTo>
                    <a:pt x="69" y="193"/>
                  </a:moveTo>
                  <a:cubicBezTo>
                    <a:pt x="69" y="193"/>
                    <a:pt x="69" y="193"/>
                    <a:pt x="70" y="192"/>
                  </a:cubicBezTo>
                  <a:cubicBezTo>
                    <a:pt x="70" y="191"/>
                    <a:pt x="70" y="191"/>
                    <a:pt x="69" y="191"/>
                  </a:cubicBezTo>
                  <a:cubicBezTo>
                    <a:pt x="69" y="191"/>
                    <a:pt x="68" y="191"/>
                    <a:pt x="68" y="192"/>
                  </a:cubicBezTo>
                  <a:cubicBezTo>
                    <a:pt x="68" y="192"/>
                    <a:pt x="68" y="193"/>
                    <a:pt x="69" y="193"/>
                  </a:cubicBezTo>
                  <a:close/>
                  <a:moveTo>
                    <a:pt x="83" y="191"/>
                  </a:moveTo>
                  <a:cubicBezTo>
                    <a:pt x="84" y="191"/>
                    <a:pt x="84" y="191"/>
                    <a:pt x="84" y="190"/>
                  </a:cubicBezTo>
                  <a:cubicBezTo>
                    <a:pt x="83" y="190"/>
                    <a:pt x="83" y="190"/>
                    <a:pt x="83" y="190"/>
                  </a:cubicBezTo>
                  <a:cubicBezTo>
                    <a:pt x="83" y="191"/>
                    <a:pt x="83" y="191"/>
                    <a:pt x="83" y="191"/>
                  </a:cubicBezTo>
                  <a:close/>
                  <a:moveTo>
                    <a:pt x="23" y="192"/>
                  </a:moveTo>
                  <a:cubicBezTo>
                    <a:pt x="24" y="191"/>
                    <a:pt x="24" y="191"/>
                    <a:pt x="24" y="191"/>
                  </a:cubicBezTo>
                  <a:cubicBezTo>
                    <a:pt x="24" y="190"/>
                    <a:pt x="24" y="190"/>
                    <a:pt x="24" y="189"/>
                  </a:cubicBezTo>
                  <a:cubicBezTo>
                    <a:pt x="24" y="189"/>
                    <a:pt x="23" y="189"/>
                    <a:pt x="23" y="189"/>
                  </a:cubicBezTo>
                  <a:cubicBezTo>
                    <a:pt x="23" y="189"/>
                    <a:pt x="23" y="189"/>
                    <a:pt x="23" y="189"/>
                  </a:cubicBezTo>
                  <a:cubicBezTo>
                    <a:pt x="22" y="189"/>
                    <a:pt x="22" y="190"/>
                    <a:pt x="23" y="190"/>
                  </a:cubicBezTo>
                  <a:cubicBezTo>
                    <a:pt x="23" y="191"/>
                    <a:pt x="24" y="191"/>
                    <a:pt x="23" y="192"/>
                  </a:cubicBezTo>
                  <a:close/>
                  <a:moveTo>
                    <a:pt x="70" y="190"/>
                  </a:moveTo>
                  <a:cubicBezTo>
                    <a:pt x="70" y="190"/>
                    <a:pt x="70" y="190"/>
                    <a:pt x="71" y="190"/>
                  </a:cubicBezTo>
                  <a:cubicBezTo>
                    <a:pt x="71" y="190"/>
                    <a:pt x="71" y="190"/>
                    <a:pt x="72" y="190"/>
                  </a:cubicBezTo>
                  <a:cubicBezTo>
                    <a:pt x="72" y="189"/>
                    <a:pt x="72" y="189"/>
                    <a:pt x="72" y="189"/>
                  </a:cubicBezTo>
                  <a:cubicBezTo>
                    <a:pt x="71" y="189"/>
                    <a:pt x="71" y="189"/>
                    <a:pt x="71" y="189"/>
                  </a:cubicBezTo>
                  <a:cubicBezTo>
                    <a:pt x="70" y="189"/>
                    <a:pt x="70" y="189"/>
                    <a:pt x="70" y="189"/>
                  </a:cubicBezTo>
                  <a:cubicBezTo>
                    <a:pt x="70" y="189"/>
                    <a:pt x="70" y="190"/>
                    <a:pt x="70" y="190"/>
                  </a:cubicBezTo>
                  <a:close/>
                  <a:moveTo>
                    <a:pt x="25" y="189"/>
                  </a:moveTo>
                  <a:cubicBezTo>
                    <a:pt x="25" y="190"/>
                    <a:pt x="25" y="190"/>
                    <a:pt x="25" y="190"/>
                  </a:cubicBezTo>
                  <a:cubicBezTo>
                    <a:pt x="26" y="191"/>
                    <a:pt x="26" y="191"/>
                    <a:pt x="27" y="191"/>
                  </a:cubicBezTo>
                  <a:cubicBezTo>
                    <a:pt x="27" y="191"/>
                    <a:pt x="27" y="190"/>
                    <a:pt x="27" y="190"/>
                  </a:cubicBezTo>
                  <a:cubicBezTo>
                    <a:pt x="27" y="189"/>
                    <a:pt x="27" y="189"/>
                    <a:pt x="27" y="189"/>
                  </a:cubicBezTo>
                  <a:cubicBezTo>
                    <a:pt x="27" y="189"/>
                    <a:pt x="27" y="189"/>
                    <a:pt x="26" y="189"/>
                  </a:cubicBezTo>
                  <a:cubicBezTo>
                    <a:pt x="26" y="189"/>
                    <a:pt x="25" y="189"/>
                    <a:pt x="25" y="189"/>
                  </a:cubicBezTo>
                  <a:close/>
                  <a:moveTo>
                    <a:pt x="67" y="191"/>
                  </a:moveTo>
                  <a:cubicBezTo>
                    <a:pt x="67" y="191"/>
                    <a:pt x="67" y="190"/>
                    <a:pt x="67" y="190"/>
                  </a:cubicBezTo>
                  <a:cubicBezTo>
                    <a:pt x="68" y="189"/>
                    <a:pt x="68" y="189"/>
                    <a:pt x="67" y="188"/>
                  </a:cubicBezTo>
                  <a:cubicBezTo>
                    <a:pt x="66" y="188"/>
                    <a:pt x="66" y="188"/>
                    <a:pt x="66" y="189"/>
                  </a:cubicBezTo>
                  <a:cubicBezTo>
                    <a:pt x="66" y="190"/>
                    <a:pt x="66" y="191"/>
                    <a:pt x="67" y="191"/>
                  </a:cubicBezTo>
                  <a:close/>
                  <a:moveTo>
                    <a:pt x="11" y="190"/>
                  </a:moveTo>
                  <a:cubicBezTo>
                    <a:pt x="11" y="190"/>
                    <a:pt x="12" y="190"/>
                    <a:pt x="12" y="190"/>
                  </a:cubicBezTo>
                  <a:cubicBezTo>
                    <a:pt x="13" y="190"/>
                    <a:pt x="13" y="189"/>
                    <a:pt x="12" y="188"/>
                  </a:cubicBezTo>
                  <a:cubicBezTo>
                    <a:pt x="12" y="188"/>
                    <a:pt x="12" y="188"/>
                    <a:pt x="12" y="188"/>
                  </a:cubicBezTo>
                  <a:cubicBezTo>
                    <a:pt x="12" y="188"/>
                    <a:pt x="12" y="188"/>
                    <a:pt x="12" y="188"/>
                  </a:cubicBezTo>
                  <a:cubicBezTo>
                    <a:pt x="12" y="189"/>
                    <a:pt x="12" y="189"/>
                    <a:pt x="11" y="189"/>
                  </a:cubicBezTo>
                  <a:cubicBezTo>
                    <a:pt x="11" y="189"/>
                    <a:pt x="11" y="190"/>
                    <a:pt x="11" y="190"/>
                  </a:cubicBezTo>
                  <a:close/>
                  <a:moveTo>
                    <a:pt x="20" y="187"/>
                  </a:moveTo>
                  <a:cubicBezTo>
                    <a:pt x="21" y="187"/>
                    <a:pt x="21" y="187"/>
                    <a:pt x="21" y="187"/>
                  </a:cubicBezTo>
                  <a:lnTo>
                    <a:pt x="20" y="187"/>
                  </a:lnTo>
                  <a:close/>
                  <a:moveTo>
                    <a:pt x="17" y="187"/>
                  </a:moveTo>
                  <a:cubicBezTo>
                    <a:pt x="17" y="187"/>
                    <a:pt x="17" y="188"/>
                    <a:pt x="17" y="188"/>
                  </a:cubicBezTo>
                  <a:cubicBezTo>
                    <a:pt x="17" y="189"/>
                    <a:pt x="17" y="189"/>
                    <a:pt x="17" y="189"/>
                  </a:cubicBezTo>
                  <a:cubicBezTo>
                    <a:pt x="17" y="189"/>
                    <a:pt x="16" y="189"/>
                    <a:pt x="16" y="189"/>
                  </a:cubicBezTo>
                  <a:cubicBezTo>
                    <a:pt x="16" y="189"/>
                    <a:pt x="15" y="190"/>
                    <a:pt x="15" y="190"/>
                  </a:cubicBezTo>
                  <a:cubicBezTo>
                    <a:pt x="16" y="190"/>
                    <a:pt x="16" y="191"/>
                    <a:pt x="17" y="191"/>
                  </a:cubicBezTo>
                  <a:cubicBezTo>
                    <a:pt x="17" y="191"/>
                    <a:pt x="17" y="190"/>
                    <a:pt x="18" y="190"/>
                  </a:cubicBezTo>
                  <a:cubicBezTo>
                    <a:pt x="18" y="189"/>
                    <a:pt x="18" y="189"/>
                    <a:pt x="18" y="188"/>
                  </a:cubicBezTo>
                  <a:cubicBezTo>
                    <a:pt x="18" y="188"/>
                    <a:pt x="18" y="187"/>
                    <a:pt x="18" y="187"/>
                  </a:cubicBezTo>
                  <a:cubicBezTo>
                    <a:pt x="18" y="187"/>
                    <a:pt x="18" y="187"/>
                    <a:pt x="17" y="187"/>
                  </a:cubicBezTo>
                  <a:close/>
                  <a:moveTo>
                    <a:pt x="15" y="187"/>
                  </a:moveTo>
                  <a:cubicBezTo>
                    <a:pt x="15" y="186"/>
                    <a:pt x="15" y="186"/>
                    <a:pt x="14" y="186"/>
                  </a:cubicBezTo>
                  <a:cubicBezTo>
                    <a:pt x="13" y="186"/>
                    <a:pt x="13" y="187"/>
                    <a:pt x="13" y="188"/>
                  </a:cubicBezTo>
                  <a:cubicBezTo>
                    <a:pt x="14" y="188"/>
                    <a:pt x="14" y="188"/>
                    <a:pt x="15" y="188"/>
                  </a:cubicBezTo>
                  <a:cubicBezTo>
                    <a:pt x="15" y="188"/>
                    <a:pt x="15" y="188"/>
                    <a:pt x="15" y="187"/>
                  </a:cubicBezTo>
                  <a:close/>
                  <a:moveTo>
                    <a:pt x="8" y="189"/>
                  </a:moveTo>
                  <a:cubicBezTo>
                    <a:pt x="9" y="189"/>
                    <a:pt x="9" y="189"/>
                    <a:pt x="10" y="188"/>
                  </a:cubicBezTo>
                  <a:cubicBezTo>
                    <a:pt x="11" y="187"/>
                    <a:pt x="11" y="186"/>
                    <a:pt x="12" y="186"/>
                  </a:cubicBezTo>
                  <a:cubicBezTo>
                    <a:pt x="12" y="185"/>
                    <a:pt x="11" y="185"/>
                    <a:pt x="11" y="185"/>
                  </a:cubicBezTo>
                  <a:cubicBezTo>
                    <a:pt x="11" y="186"/>
                    <a:pt x="11" y="186"/>
                    <a:pt x="10" y="186"/>
                  </a:cubicBezTo>
                  <a:cubicBezTo>
                    <a:pt x="10" y="186"/>
                    <a:pt x="9" y="187"/>
                    <a:pt x="9" y="187"/>
                  </a:cubicBezTo>
                  <a:cubicBezTo>
                    <a:pt x="9" y="187"/>
                    <a:pt x="8" y="187"/>
                    <a:pt x="8" y="188"/>
                  </a:cubicBezTo>
                  <a:cubicBezTo>
                    <a:pt x="8" y="188"/>
                    <a:pt x="7" y="189"/>
                    <a:pt x="8" y="189"/>
                  </a:cubicBezTo>
                  <a:close/>
                  <a:moveTo>
                    <a:pt x="63" y="185"/>
                  </a:moveTo>
                  <a:cubicBezTo>
                    <a:pt x="63" y="186"/>
                    <a:pt x="64" y="186"/>
                    <a:pt x="64" y="187"/>
                  </a:cubicBezTo>
                  <a:cubicBezTo>
                    <a:pt x="64" y="187"/>
                    <a:pt x="65" y="187"/>
                    <a:pt x="65" y="188"/>
                  </a:cubicBezTo>
                  <a:cubicBezTo>
                    <a:pt x="65" y="187"/>
                    <a:pt x="65" y="187"/>
                    <a:pt x="65" y="186"/>
                  </a:cubicBezTo>
                  <a:cubicBezTo>
                    <a:pt x="65" y="185"/>
                    <a:pt x="64" y="185"/>
                    <a:pt x="63" y="185"/>
                  </a:cubicBezTo>
                  <a:close/>
                  <a:moveTo>
                    <a:pt x="66" y="185"/>
                  </a:moveTo>
                  <a:cubicBezTo>
                    <a:pt x="66" y="186"/>
                    <a:pt x="66" y="186"/>
                    <a:pt x="67" y="187"/>
                  </a:cubicBezTo>
                  <a:cubicBezTo>
                    <a:pt x="67" y="187"/>
                    <a:pt x="67" y="187"/>
                    <a:pt x="68" y="187"/>
                  </a:cubicBezTo>
                  <a:cubicBezTo>
                    <a:pt x="68" y="187"/>
                    <a:pt x="68" y="187"/>
                    <a:pt x="68" y="186"/>
                  </a:cubicBezTo>
                  <a:cubicBezTo>
                    <a:pt x="68" y="186"/>
                    <a:pt x="68" y="185"/>
                    <a:pt x="68" y="185"/>
                  </a:cubicBezTo>
                  <a:lnTo>
                    <a:pt x="66" y="185"/>
                  </a:lnTo>
                  <a:close/>
                  <a:moveTo>
                    <a:pt x="7" y="186"/>
                  </a:moveTo>
                  <a:cubicBezTo>
                    <a:pt x="7" y="186"/>
                    <a:pt x="7" y="186"/>
                    <a:pt x="7" y="185"/>
                  </a:cubicBezTo>
                  <a:cubicBezTo>
                    <a:pt x="7" y="185"/>
                    <a:pt x="7" y="185"/>
                    <a:pt x="7" y="185"/>
                  </a:cubicBezTo>
                  <a:lnTo>
                    <a:pt x="7" y="186"/>
                  </a:lnTo>
                  <a:close/>
                  <a:moveTo>
                    <a:pt x="21" y="185"/>
                  </a:moveTo>
                  <a:cubicBezTo>
                    <a:pt x="21" y="184"/>
                    <a:pt x="21" y="184"/>
                    <a:pt x="21" y="184"/>
                  </a:cubicBezTo>
                  <a:cubicBezTo>
                    <a:pt x="21" y="184"/>
                    <a:pt x="20" y="184"/>
                    <a:pt x="20" y="184"/>
                  </a:cubicBezTo>
                  <a:cubicBezTo>
                    <a:pt x="20" y="184"/>
                    <a:pt x="20" y="184"/>
                    <a:pt x="19" y="185"/>
                  </a:cubicBezTo>
                  <a:cubicBezTo>
                    <a:pt x="19" y="185"/>
                    <a:pt x="19" y="185"/>
                    <a:pt x="19" y="186"/>
                  </a:cubicBezTo>
                  <a:cubicBezTo>
                    <a:pt x="20" y="186"/>
                    <a:pt x="20" y="186"/>
                    <a:pt x="20" y="186"/>
                  </a:cubicBezTo>
                  <a:cubicBezTo>
                    <a:pt x="21" y="185"/>
                    <a:pt x="21" y="185"/>
                    <a:pt x="21" y="185"/>
                  </a:cubicBezTo>
                  <a:close/>
                  <a:moveTo>
                    <a:pt x="40" y="184"/>
                  </a:moveTo>
                  <a:cubicBezTo>
                    <a:pt x="40" y="185"/>
                    <a:pt x="41" y="185"/>
                    <a:pt x="41" y="185"/>
                  </a:cubicBezTo>
                  <a:cubicBezTo>
                    <a:pt x="41" y="185"/>
                    <a:pt x="41" y="184"/>
                    <a:pt x="41" y="184"/>
                  </a:cubicBezTo>
                  <a:cubicBezTo>
                    <a:pt x="42" y="184"/>
                    <a:pt x="42" y="184"/>
                    <a:pt x="41" y="183"/>
                  </a:cubicBezTo>
                  <a:cubicBezTo>
                    <a:pt x="41" y="183"/>
                    <a:pt x="40" y="184"/>
                    <a:pt x="40" y="184"/>
                  </a:cubicBezTo>
                  <a:close/>
                  <a:moveTo>
                    <a:pt x="36" y="185"/>
                  </a:moveTo>
                  <a:cubicBezTo>
                    <a:pt x="36" y="185"/>
                    <a:pt x="36"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4" y="185"/>
                    <a:pt x="15" y="185"/>
                  </a:cubicBezTo>
                  <a:cubicBezTo>
                    <a:pt x="15" y="184"/>
                    <a:pt x="15" y="184"/>
                    <a:pt x="15" y="183"/>
                  </a:cubicBezTo>
                  <a:cubicBezTo>
                    <a:pt x="15" y="183"/>
                    <a:pt x="14" y="183"/>
                    <a:pt x="14" y="183"/>
                  </a:cubicBezTo>
                  <a:cubicBezTo>
                    <a:pt x="14" y="184"/>
                    <a:pt x="14" y="184"/>
                    <a:pt x="14" y="184"/>
                  </a:cubicBezTo>
                  <a:close/>
                  <a:moveTo>
                    <a:pt x="10" y="183"/>
                  </a:moveTo>
                  <a:cubicBezTo>
                    <a:pt x="10" y="183"/>
                    <a:pt x="10" y="183"/>
                    <a:pt x="10" y="183"/>
                  </a:cubicBezTo>
                  <a:cubicBezTo>
                    <a:pt x="11" y="183"/>
                    <a:pt x="11" y="183"/>
                    <a:pt x="11" y="182"/>
                  </a:cubicBezTo>
                  <a:cubicBezTo>
                    <a:pt x="11" y="182"/>
                    <a:pt x="11" y="182"/>
                    <a:pt x="11" y="182"/>
                  </a:cubicBezTo>
                  <a:cubicBezTo>
                    <a:pt x="10" y="182"/>
                    <a:pt x="10" y="182"/>
                    <a:pt x="10" y="183"/>
                  </a:cubicBezTo>
                  <a:close/>
                  <a:moveTo>
                    <a:pt x="7" y="183"/>
                  </a:moveTo>
                  <a:cubicBezTo>
                    <a:pt x="7"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4" y="182"/>
                    <a:pt x="25" y="182"/>
                    <a:pt x="25" y="182"/>
                  </a:cubicBezTo>
                  <a:cubicBezTo>
                    <a:pt x="25" y="182"/>
                    <a:pt x="25" y="182"/>
                    <a:pt x="25" y="182"/>
                  </a:cubicBezTo>
                  <a:cubicBezTo>
                    <a:pt x="25" y="181"/>
                    <a:pt x="25" y="181"/>
                    <a:pt x="25" y="181"/>
                  </a:cubicBezTo>
                  <a:cubicBezTo>
                    <a:pt x="25" y="181"/>
                    <a:pt x="24" y="181"/>
                    <a:pt x="24" y="181"/>
                  </a:cubicBezTo>
                  <a:close/>
                  <a:moveTo>
                    <a:pt x="21" y="182"/>
                  </a:moveTo>
                  <a:cubicBezTo>
                    <a:pt x="21" y="182"/>
                    <a:pt x="21" y="182"/>
                    <a:pt x="22" y="182"/>
                  </a:cubicBezTo>
                  <a:cubicBezTo>
                    <a:pt x="22" y="182"/>
                    <a:pt x="22" y="181"/>
                    <a:pt x="22" y="181"/>
                  </a:cubicBezTo>
                  <a:cubicBezTo>
                    <a:pt x="21" y="181"/>
                    <a:pt x="21" y="181"/>
                    <a:pt x="21" y="181"/>
                  </a:cubicBezTo>
                  <a:cubicBezTo>
                    <a:pt x="21" y="181"/>
                    <a:pt x="21" y="182"/>
                    <a:pt x="21" y="182"/>
                  </a:cubicBezTo>
                  <a:close/>
                  <a:moveTo>
                    <a:pt x="18" y="180"/>
                  </a:moveTo>
                  <a:cubicBezTo>
                    <a:pt x="17" y="181"/>
                    <a:pt x="17" y="181"/>
                    <a:pt x="17" y="181"/>
                  </a:cubicBezTo>
                  <a:cubicBezTo>
                    <a:pt x="18" y="182"/>
                    <a:pt x="18" y="182"/>
                    <a:pt x="18" y="182"/>
                  </a:cubicBezTo>
                  <a:cubicBezTo>
                    <a:pt x="19" y="182"/>
                    <a:pt x="19" y="181"/>
                    <a:pt x="18" y="181"/>
                  </a:cubicBezTo>
                  <a:cubicBezTo>
                    <a:pt x="18" y="180"/>
                    <a:pt x="18" y="180"/>
                    <a:pt x="18" y="180"/>
                  </a:cubicBezTo>
                  <a:close/>
                  <a:moveTo>
                    <a:pt x="81" y="180"/>
                  </a:moveTo>
                  <a:cubicBezTo>
                    <a:pt x="81" y="181"/>
                    <a:pt x="81" y="181"/>
                    <a:pt x="82" y="181"/>
                  </a:cubicBezTo>
                  <a:cubicBezTo>
                    <a:pt x="82" y="181"/>
                    <a:pt x="82" y="180"/>
                    <a:pt x="82" y="180"/>
                  </a:cubicBezTo>
                  <a:cubicBezTo>
                    <a:pt x="83" y="180"/>
                    <a:pt x="83" y="180"/>
                    <a:pt x="82" y="180"/>
                  </a:cubicBezTo>
                  <a:cubicBezTo>
                    <a:pt x="82" y="180"/>
                    <a:pt x="82" y="179"/>
                    <a:pt x="82" y="179"/>
                  </a:cubicBezTo>
                  <a:cubicBezTo>
                    <a:pt x="82" y="179"/>
                    <a:pt x="81" y="179"/>
                    <a:pt x="81" y="180"/>
                  </a:cubicBezTo>
                  <a:cubicBezTo>
                    <a:pt x="81" y="180"/>
                    <a:pt x="81" y="180"/>
                    <a:pt x="81" y="180"/>
                  </a:cubicBezTo>
                  <a:close/>
                  <a:moveTo>
                    <a:pt x="76" y="181"/>
                  </a:moveTo>
                  <a:cubicBezTo>
                    <a:pt x="77" y="181"/>
                    <a:pt x="77" y="181"/>
                    <a:pt x="77" y="181"/>
                  </a:cubicBezTo>
                  <a:cubicBezTo>
                    <a:pt x="77" y="181"/>
                    <a:pt x="77" y="181"/>
                    <a:pt x="78" y="180"/>
                  </a:cubicBezTo>
                  <a:cubicBezTo>
                    <a:pt x="78" y="180"/>
                    <a:pt x="78" y="180"/>
                    <a:pt x="77" y="180"/>
                  </a:cubicBezTo>
                  <a:cubicBezTo>
                    <a:pt x="77" y="179"/>
                    <a:pt x="77" y="179"/>
                    <a:pt x="77" y="179"/>
                  </a:cubicBezTo>
                  <a:cubicBezTo>
                    <a:pt x="76" y="179"/>
                    <a:pt x="76" y="180"/>
                    <a:pt x="76" y="180"/>
                  </a:cubicBezTo>
                  <a:cubicBezTo>
                    <a:pt x="76" y="181"/>
                    <a:pt x="76" y="181"/>
                    <a:pt x="76" y="181"/>
                  </a:cubicBezTo>
                  <a:close/>
                  <a:moveTo>
                    <a:pt x="20" y="179"/>
                  </a:moveTo>
                  <a:cubicBezTo>
                    <a:pt x="21" y="179"/>
                    <a:pt x="21" y="179"/>
                    <a:pt x="22" y="179"/>
                  </a:cubicBezTo>
                  <a:cubicBezTo>
                    <a:pt x="22" y="179"/>
                    <a:pt x="22" y="178"/>
                    <a:pt x="22" y="178"/>
                  </a:cubicBezTo>
                  <a:cubicBezTo>
                    <a:pt x="21" y="178"/>
                    <a:pt x="20" y="178"/>
                    <a:pt x="20" y="179"/>
                  </a:cubicBezTo>
                  <a:close/>
                  <a:moveTo>
                    <a:pt x="17" y="179"/>
                  </a:moveTo>
                  <a:cubicBezTo>
                    <a:pt x="17" y="179"/>
                    <a:pt x="17" y="179"/>
                    <a:pt x="17" y="178"/>
                  </a:cubicBezTo>
                  <a:cubicBezTo>
                    <a:pt x="17" y="178"/>
                    <a:pt x="17" y="178"/>
                    <a:pt x="17" y="178"/>
                  </a:cubicBezTo>
                  <a:cubicBezTo>
                    <a:pt x="17" y="177"/>
                    <a:pt x="16" y="177"/>
                    <a:pt x="16" y="178"/>
                  </a:cubicBezTo>
                  <a:cubicBezTo>
                    <a:pt x="16" y="178"/>
                    <a:pt x="16" y="179"/>
                    <a:pt x="17" y="179"/>
                  </a:cubicBezTo>
                  <a:close/>
                  <a:moveTo>
                    <a:pt x="22" y="178"/>
                  </a:moveTo>
                  <a:cubicBezTo>
                    <a:pt x="22" y="178"/>
                    <a:pt x="23" y="178"/>
                    <a:pt x="24" y="178"/>
                  </a:cubicBezTo>
                  <a:cubicBezTo>
                    <a:pt x="24" y="178"/>
                    <a:pt x="25" y="178"/>
                    <a:pt x="25" y="178"/>
                  </a:cubicBezTo>
                  <a:cubicBezTo>
                    <a:pt x="24" y="177"/>
                    <a:pt x="24" y="177"/>
                    <a:pt x="23" y="177"/>
                  </a:cubicBezTo>
                  <a:cubicBezTo>
                    <a:pt x="23" y="177"/>
                    <a:pt x="22" y="177"/>
                    <a:pt x="22" y="178"/>
                  </a:cubicBezTo>
                  <a:close/>
                  <a:moveTo>
                    <a:pt x="30" y="178"/>
                  </a:moveTo>
                  <a:cubicBezTo>
                    <a:pt x="30" y="177"/>
                    <a:pt x="30" y="177"/>
                    <a:pt x="30" y="177"/>
                  </a:cubicBezTo>
                  <a:cubicBezTo>
                    <a:pt x="29" y="177"/>
                    <a:pt x="29" y="177"/>
                    <a:pt x="30" y="178"/>
                  </a:cubicBezTo>
                  <a:cubicBezTo>
                    <a:pt x="30" y="178"/>
                    <a:pt x="30" y="178"/>
                    <a:pt x="30" y="178"/>
                  </a:cubicBezTo>
                  <a:close/>
                  <a:moveTo>
                    <a:pt x="7" y="176"/>
                  </a:moveTo>
                  <a:cubicBezTo>
                    <a:pt x="7" y="177"/>
                    <a:pt x="7" y="177"/>
                    <a:pt x="7" y="178"/>
                  </a:cubicBezTo>
                  <a:cubicBezTo>
                    <a:pt x="8" y="178"/>
                    <a:pt x="8" y="179"/>
                    <a:pt x="9" y="178"/>
                  </a:cubicBezTo>
                  <a:cubicBezTo>
                    <a:pt x="9" y="178"/>
                    <a:pt x="9" y="178"/>
                    <a:pt x="9" y="177"/>
                  </a:cubicBezTo>
                  <a:cubicBezTo>
                    <a:pt x="8" y="177"/>
                    <a:pt x="8" y="176"/>
                    <a:pt x="8" y="176"/>
                  </a:cubicBezTo>
                  <a:cubicBezTo>
                    <a:pt x="8" y="176"/>
                    <a:pt x="7" y="176"/>
                    <a:pt x="7" y="176"/>
                  </a:cubicBezTo>
                  <a:close/>
                  <a:moveTo>
                    <a:pt x="18" y="176"/>
                  </a:moveTo>
                  <a:cubicBezTo>
                    <a:pt x="18" y="176"/>
                    <a:pt x="19" y="176"/>
                    <a:pt x="19" y="176"/>
                  </a:cubicBezTo>
                  <a:lnTo>
                    <a:pt x="20" y="176"/>
                  </a:lnTo>
                  <a:cubicBezTo>
                    <a:pt x="20" y="176"/>
                    <a:pt x="20" y="176"/>
                    <a:pt x="20" y="176"/>
                  </a:cubicBezTo>
                  <a:cubicBezTo>
                    <a:pt x="20" y="176"/>
                    <a:pt x="20" y="176"/>
                    <a:pt x="20" y="176"/>
                  </a:cubicBezTo>
                  <a:cubicBezTo>
                    <a:pt x="20" y="176"/>
                    <a:pt x="19" y="176"/>
                    <a:pt x="19" y="175"/>
                  </a:cubicBezTo>
                  <a:cubicBezTo>
                    <a:pt x="18" y="175"/>
                    <a:pt x="18" y="176"/>
                    <a:pt x="18" y="176"/>
                  </a:cubicBezTo>
                  <a:close/>
                  <a:moveTo>
                    <a:pt x="12" y="174"/>
                  </a:moveTo>
                  <a:cubicBezTo>
                    <a:pt x="12" y="174"/>
                    <a:pt x="12" y="175"/>
                    <a:pt x="12" y="175"/>
                  </a:cubicBezTo>
                  <a:cubicBezTo>
                    <a:pt x="12" y="175"/>
                    <a:pt x="12" y="175"/>
                    <a:pt x="11" y="175"/>
                  </a:cubicBezTo>
                  <a:cubicBezTo>
                    <a:pt x="11" y="175"/>
                    <a:pt x="11" y="175"/>
                    <a:pt x="11" y="175"/>
                  </a:cubicBezTo>
                  <a:cubicBezTo>
                    <a:pt x="10" y="175"/>
                    <a:pt x="10" y="176"/>
                    <a:pt x="10" y="176"/>
                  </a:cubicBezTo>
                  <a:cubicBezTo>
                    <a:pt x="11" y="176"/>
                    <a:pt x="11" y="176"/>
                    <a:pt x="11" y="177"/>
                  </a:cubicBezTo>
                  <a:cubicBezTo>
                    <a:pt x="12" y="177"/>
                    <a:pt x="12" y="177"/>
                    <a:pt x="12" y="178"/>
                  </a:cubicBezTo>
                  <a:cubicBezTo>
                    <a:pt x="12" y="178"/>
                    <a:pt x="11" y="178"/>
                    <a:pt x="11" y="178"/>
                  </a:cubicBezTo>
                  <a:cubicBezTo>
                    <a:pt x="10" y="178"/>
                    <a:pt x="10" y="179"/>
                    <a:pt x="10" y="179"/>
                  </a:cubicBezTo>
                  <a:cubicBezTo>
                    <a:pt x="11" y="180"/>
                    <a:pt x="11" y="180"/>
                    <a:pt x="12" y="179"/>
                  </a:cubicBezTo>
                  <a:cubicBezTo>
                    <a:pt x="12" y="179"/>
                    <a:pt x="12" y="179"/>
                    <a:pt x="12" y="178"/>
                  </a:cubicBezTo>
                  <a:cubicBezTo>
                    <a:pt x="13" y="178"/>
                    <a:pt x="13" y="177"/>
                    <a:pt x="13" y="177"/>
                  </a:cubicBezTo>
                  <a:cubicBezTo>
                    <a:pt x="14" y="178"/>
                    <a:pt x="15" y="178"/>
                    <a:pt x="15" y="177"/>
                  </a:cubicBezTo>
                  <a:cubicBezTo>
                    <a:pt x="15" y="175"/>
                    <a:pt x="14" y="174"/>
                    <a:pt x="12" y="174"/>
                  </a:cubicBezTo>
                  <a:close/>
                  <a:moveTo>
                    <a:pt x="26" y="175"/>
                  </a:moveTo>
                  <a:cubicBezTo>
                    <a:pt x="27" y="175"/>
                    <a:pt x="27" y="175"/>
                    <a:pt x="27" y="175"/>
                  </a:cubicBezTo>
                  <a:cubicBezTo>
                    <a:pt x="26" y="174"/>
                    <a:pt x="26" y="174"/>
                    <a:pt x="26" y="174"/>
                  </a:cubicBezTo>
                  <a:cubicBezTo>
                    <a:pt x="26" y="174"/>
                    <a:pt x="26" y="174"/>
                    <a:pt x="26" y="174"/>
                  </a:cubicBezTo>
                  <a:cubicBezTo>
                    <a:pt x="26" y="174"/>
                    <a:pt x="25" y="174"/>
                    <a:pt x="25" y="175"/>
                  </a:cubicBezTo>
                  <a:cubicBezTo>
                    <a:pt x="25" y="175"/>
                    <a:pt x="25" y="175"/>
                    <a:pt x="26" y="175"/>
                  </a:cubicBezTo>
                  <a:cubicBezTo>
                    <a:pt x="26" y="175"/>
                    <a:pt x="26" y="175"/>
                    <a:pt x="26" y="175"/>
                  </a:cubicBezTo>
                  <a:close/>
                  <a:moveTo>
                    <a:pt x="40" y="176"/>
                  </a:moveTo>
                  <a:cubicBezTo>
                    <a:pt x="40" y="176"/>
                    <a:pt x="40" y="176"/>
                    <a:pt x="40" y="176"/>
                  </a:cubicBezTo>
                  <a:cubicBezTo>
                    <a:pt x="40" y="176"/>
                    <a:pt x="40" y="175"/>
                    <a:pt x="40" y="175"/>
                  </a:cubicBezTo>
                  <a:cubicBezTo>
                    <a:pt x="40" y="174"/>
                    <a:pt x="40" y="174"/>
                    <a:pt x="40" y="174"/>
                  </a:cubicBezTo>
                  <a:cubicBezTo>
                    <a:pt x="40" y="174"/>
                    <a:pt x="39" y="174"/>
                    <a:pt x="39" y="174"/>
                  </a:cubicBezTo>
                  <a:cubicBezTo>
                    <a:pt x="38" y="174"/>
                    <a:pt x="38" y="175"/>
                    <a:pt x="38" y="175"/>
                  </a:cubicBezTo>
                  <a:cubicBezTo>
                    <a:pt x="39" y="176"/>
                    <a:pt x="39" y="176"/>
                    <a:pt x="40" y="176"/>
                  </a:cubicBezTo>
                  <a:close/>
                  <a:moveTo>
                    <a:pt x="25" y="172"/>
                  </a:moveTo>
                  <a:cubicBezTo>
                    <a:pt x="25" y="172"/>
                    <a:pt x="25" y="172"/>
                    <a:pt x="25" y="172"/>
                  </a:cubicBezTo>
                  <a:cubicBezTo>
                    <a:pt x="26" y="172"/>
                    <a:pt x="26" y="172"/>
                    <a:pt x="26" y="172"/>
                  </a:cubicBezTo>
                  <a:cubicBezTo>
                    <a:pt x="26" y="172"/>
                    <a:pt x="26" y="172"/>
                    <a:pt x="26" y="172"/>
                  </a:cubicBezTo>
                  <a:cubicBezTo>
                    <a:pt x="26" y="172"/>
                    <a:pt x="25" y="172"/>
                    <a:pt x="25" y="172"/>
                  </a:cubicBezTo>
                  <a:cubicBezTo>
                    <a:pt x="25" y="172"/>
                    <a:pt x="25" y="172"/>
                    <a:pt x="25" y="172"/>
                  </a:cubicBezTo>
                  <a:cubicBezTo>
                    <a:pt x="25" y="171"/>
                    <a:pt x="25" y="171"/>
                    <a:pt x="24" y="172"/>
                  </a:cubicBezTo>
                  <a:cubicBezTo>
                    <a:pt x="24" y="172"/>
                    <a:pt x="24" y="172"/>
                    <a:pt x="24" y="172"/>
                  </a:cubicBezTo>
                  <a:cubicBezTo>
                    <a:pt x="24" y="172"/>
                    <a:pt x="25" y="172"/>
                    <a:pt x="25" y="172"/>
                  </a:cubicBezTo>
                  <a:close/>
                  <a:moveTo>
                    <a:pt x="108" y="173"/>
                  </a:moveTo>
                  <a:cubicBezTo>
                    <a:pt x="108" y="173"/>
                    <a:pt x="107" y="173"/>
                    <a:pt x="107" y="174"/>
                  </a:cubicBezTo>
                  <a:cubicBezTo>
                    <a:pt x="107" y="174"/>
                    <a:pt x="107" y="174"/>
                    <a:pt x="107" y="175"/>
                  </a:cubicBezTo>
                  <a:cubicBezTo>
                    <a:pt x="107" y="175"/>
                    <a:pt x="107" y="175"/>
                    <a:pt x="107" y="175"/>
                  </a:cubicBezTo>
                  <a:cubicBezTo>
                    <a:pt x="107" y="176"/>
                    <a:pt x="107" y="176"/>
                    <a:pt x="107" y="176"/>
                  </a:cubicBezTo>
                  <a:cubicBezTo>
                    <a:pt x="107" y="177"/>
                    <a:pt x="107" y="177"/>
                    <a:pt x="107" y="178"/>
                  </a:cubicBezTo>
                  <a:cubicBezTo>
                    <a:pt x="107" y="178"/>
                    <a:pt x="107" y="179"/>
                    <a:pt x="108" y="179"/>
                  </a:cubicBezTo>
                  <a:cubicBezTo>
                    <a:pt x="108" y="180"/>
                    <a:pt x="108" y="180"/>
                    <a:pt x="109" y="181"/>
                  </a:cubicBezTo>
                  <a:cubicBezTo>
                    <a:pt x="110" y="181"/>
                    <a:pt x="110" y="181"/>
                    <a:pt x="110" y="181"/>
                  </a:cubicBezTo>
                  <a:cubicBezTo>
                    <a:pt x="111" y="181"/>
                    <a:pt x="111" y="181"/>
                    <a:pt x="111" y="181"/>
                  </a:cubicBezTo>
                  <a:cubicBezTo>
                    <a:pt x="111" y="181"/>
                    <a:pt x="111" y="181"/>
                    <a:pt x="112" y="181"/>
                  </a:cubicBezTo>
                  <a:cubicBezTo>
                    <a:pt x="112" y="181"/>
                    <a:pt x="112" y="181"/>
                    <a:pt x="112" y="181"/>
                  </a:cubicBezTo>
                  <a:cubicBezTo>
                    <a:pt x="112" y="181"/>
                    <a:pt x="113" y="181"/>
                    <a:pt x="113" y="181"/>
                  </a:cubicBezTo>
                  <a:cubicBezTo>
                    <a:pt x="114" y="180"/>
                    <a:pt x="115" y="179"/>
                    <a:pt x="115" y="177"/>
                  </a:cubicBezTo>
                  <a:cubicBezTo>
                    <a:pt x="115" y="175"/>
                    <a:pt x="115" y="174"/>
                    <a:pt x="114" y="173"/>
                  </a:cubicBezTo>
                  <a:cubicBezTo>
                    <a:pt x="114" y="172"/>
                    <a:pt x="112" y="171"/>
                    <a:pt x="111" y="171"/>
                  </a:cubicBezTo>
                  <a:cubicBezTo>
                    <a:pt x="110" y="171"/>
                    <a:pt x="110" y="172"/>
                    <a:pt x="109" y="172"/>
                  </a:cubicBezTo>
                  <a:cubicBezTo>
                    <a:pt x="108"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2" y="171"/>
                  </a:moveTo>
                  <a:cubicBezTo>
                    <a:pt x="12" y="171"/>
                    <a:pt x="12" y="172"/>
                    <a:pt x="11" y="172"/>
                  </a:cubicBezTo>
                  <a:cubicBezTo>
                    <a:pt x="10" y="173"/>
                    <a:pt x="10" y="172"/>
                    <a:pt x="10" y="171"/>
                  </a:cubicBezTo>
                  <a:cubicBezTo>
                    <a:pt x="9" y="171"/>
                    <a:pt x="9" y="172"/>
                    <a:pt x="8" y="172"/>
                  </a:cubicBezTo>
                  <a:cubicBezTo>
                    <a:pt x="9" y="172"/>
                    <a:pt x="9" y="173"/>
                    <a:pt x="9" y="173"/>
                  </a:cubicBezTo>
                  <a:lnTo>
                    <a:pt x="9" y="175"/>
                  </a:lnTo>
                  <a:cubicBezTo>
                    <a:pt x="9" y="174"/>
                    <a:pt x="10" y="174"/>
                    <a:pt x="10" y="174"/>
                  </a:cubicBezTo>
                  <a:cubicBezTo>
                    <a:pt x="11" y="174"/>
                    <a:pt x="11" y="174"/>
                    <a:pt x="12" y="173"/>
                  </a:cubicBezTo>
                  <a:cubicBezTo>
                    <a:pt x="13" y="173"/>
                    <a:pt x="13" y="172"/>
                    <a:pt x="13" y="171"/>
                  </a:cubicBezTo>
                  <a:lnTo>
                    <a:pt x="12" y="171"/>
                  </a:lnTo>
                  <a:close/>
                  <a:moveTo>
                    <a:pt x="19" y="172"/>
                  </a:moveTo>
                  <a:cubicBezTo>
                    <a:pt x="19" y="172"/>
                    <a:pt x="20" y="172"/>
                    <a:pt x="20" y="172"/>
                  </a:cubicBezTo>
                  <a:cubicBezTo>
                    <a:pt x="21" y="172"/>
                    <a:pt x="21" y="171"/>
                    <a:pt x="21" y="171"/>
                  </a:cubicBezTo>
                  <a:cubicBezTo>
                    <a:pt x="21" y="171"/>
                    <a:pt x="21" y="170"/>
                    <a:pt x="21" y="170"/>
                  </a:cubicBezTo>
                  <a:cubicBezTo>
                    <a:pt x="20" y="170"/>
                    <a:pt x="20" y="170"/>
                    <a:pt x="20" y="170"/>
                  </a:cubicBezTo>
                  <a:cubicBezTo>
                    <a:pt x="20" y="170"/>
                    <a:pt x="19" y="171"/>
                    <a:pt x="19" y="171"/>
                  </a:cubicBezTo>
                  <a:cubicBezTo>
                    <a:pt x="19" y="171"/>
                    <a:pt x="19" y="171"/>
                    <a:pt x="19" y="172"/>
                  </a:cubicBezTo>
                  <a:close/>
                  <a:moveTo>
                    <a:pt x="79" y="171"/>
                  </a:moveTo>
                  <a:cubicBezTo>
                    <a:pt x="79" y="172"/>
                    <a:pt x="79" y="172"/>
                    <a:pt x="80" y="172"/>
                  </a:cubicBezTo>
                  <a:cubicBezTo>
                    <a:pt x="80" y="172"/>
                    <a:pt x="80" y="172"/>
                    <a:pt x="80" y="173"/>
                  </a:cubicBezTo>
                  <a:cubicBezTo>
                    <a:pt x="81" y="172"/>
                    <a:pt x="81" y="172"/>
                    <a:pt x="81" y="171"/>
                  </a:cubicBezTo>
                  <a:cubicBezTo>
                    <a:pt x="81" y="171"/>
                    <a:pt x="81" y="171"/>
                    <a:pt x="81" y="170"/>
                  </a:cubicBezTo>
                  <a:cubicBezTo>
                    <a:pt x="80" y="170"/>
                    <a:pt x="80" y="170"/>
                    <a:pt x="80" y="170"/>
                  </a:cubicBezTo>
                  <a:cubicBezTo>
                    <a:pt x="79" y="170"/>
                    <a:pt x="79" y="171"/>
                    <a:pt x="79" y="171"/>
                  </a:cubicBezTo>
                  <a:close/>
                  <a:moveTo>
                    <a:pt x="30" y="171"/>
                  </a:moveTo>
                  <a:cubicBezTo>
                    <a:pt x="30" y="171"/>
                    <a:pt x="30" y="171"/>
                    <a:pt x="30" y="171"/>
                  </a:cubicBezTo>
                  <a:cubicBezTo>
                    <a:pt x="30" y="170"/>
                    <a:pt x="29" y="170"/>
                    <a:pt x="29" y="170"/>
                  </a:cubicBezTo>
                  <a:cubicBezTo>
                    <a:pt x="29" y="170"/>
                    <a:pt x="29" y="170"/>
                    <a:pt x="29" y="170"/>
                  </a:cubicBezTo>
                  <a:cubicBezTo>
                    <a:pt x="29" y="171"/>
                    <a:pt x="29" y="171"/>
                    <a:pt x="29" y="171"/>
                  </a:cubicBezTo>
                  <a:cubicBezTo>
                    <a:pt x="29" y="171"/>
                    <a:pt x="29" y="172"/>
                    <a:pt x="29"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8" y="167"/>
                  </a:moveTo>
                  <a:cubicBezTo>
                    <a:pt x="8" y="168"/>
                    <a:pt x="8" y="168"/>
                    <a:pt x="8" y="169"/>
                  </a:cubicBezTo>
                  <a:cubicBezTo>
                    <a:pt x="8" y="169"/>
                    <a:pt x="8" y="169"/>
                    <a:pt x="8" y="169"/>
                  </a:cubicBezTo>
                  <a:cubicBezTo>
                    <a:pt x="7" y="170"/>
                    <a:pt x="7" y="170"/>
                    <a:pt x="7" y="170"/>
                  </a:cubicBezTo>
                  <a:cubicBezTo>
                    <a:pt x="7" y="170"/>
                    <a:pt x="7" y="171"/>
                    <a:pt x="7" y="171"/>
                  </a:cubicBezTo>
                  <a:cubicBezTo>
                    <a:pt x="8" y="171"/>
                    <a:pt x="8" y="171"/>
                    <a:pt x="8" y="171"/>
                  </a:cubicBezTo>
                  <a:cubicBezTo>
                    <a:pt x="8" y="170"/>
                    <a:pt x="8" y="170"/>
                    <a:pt x="8" y="170"/>
                  </a:cubicBezTo>
                  <a:cubicBezTo>
                    <a:pt x="9" y="170"/>
                    <a:pt x="9" y="170"/>
                    <a:pt x="9" y="170"/>
                  </a:cubicBezTo>
                  <a:cubicBezTo>
                    <a:pt x="10" y="170"/>
                    <a:pt x="10" y="170"/>
                    <a:pt x="10" y="170"/>
                  </a:cubicBezTo>
                  <a:cubicBezTo>
                    <a:pt x="11" y="170"/>
                    <a:pt x="11" y="169"/>
                    <a:pt x="11" y="169"/>
                  </a:cubicBezTo>
                  <a:cubicBezTo>
                    <a:pt x="11" y="169"/>
                    <a:pt x="11" y="168"/>
                    <a:pt x="10" y="168"/>
                  </a:cubicBezTo>
                  <a:cubicBezTo>
                    <a:pt x="10" y="168"/>
                    <a:pt x="10" y="168"/>
                    <a:pt x="9" y="167"/>
                  </a:cubicBezTo>
                  <a:cubicBezTo>
                    <a:pt x="9" y="167"/>
                    <a:pt x="9" y="167"/>
                    <a:pt x="8" y="167"/>
                  </a:cubicBezTo>
                  <a:close/>
                  <a:moveTo>
                    <a:pt x="19" y="167"/>
                  </a:moveTo>
                  <a:cubicBezTo>
                    <a:pt x="19" y="167"/>
                    <a:pt x="19" y="167"/>
                    <a:pt x="19" y="168"/>
                  </a:cubicBezTo>
                  <a:cubicBezTo>
                    <a:pt x="20" y="168"/>
                    <a:pt x="20" y="168"/>
                    <a:pt x="20" y="168"/>
                  </a:cubicBezTo>
                  <a:cubicBezTo>
                    <a:pt x="20" y="169"/>
                    <a:pt x="20" y="168"/>
                    <a:pt x="20" y="168"/>
                  </a:cubicBezTo>
                  <a:cubicBezTo>
                    <a:pt x="20" y="168"/>
                    <a:pt x="20" y="167"/>
                    <a:pt x="20" y="167"/>
                  </a:cubicBezTo>
                  <a:cubicBezTo>
                    <a:pt x="20" y="167"/>
                    <a:pt x="20" y="167"/>
                    <a:pt x="20" y="167"/>
                  </a:cubicBezTo>
                  <a:cubicBezTo>
                    <a:pt x="19" y="166"/>
                    <a:pt x="19" y="166"/>
                    <a:pt x="19" y="167"/>
                  </a:cubicBezTo>
                  <a:close/>
                  <a:moveTo>
                    <a:pt x="13" y="167"/>
                  </a:moveTo>
                  <a:cubicBezTo>
                    <a:pt x="14" y="167"/>
                    <a:pt x="14" y="167"/>
                    <a:pt x="14" y="167"/>
                  </a:cubicBezTo>
                  <a:cubicBezTo>
                    <a:pt x="14" y="166"/>
                    <a:pt x="14" y="166"/>
                    <a:pt x="14" y="166"/>
                  </a:cubicBezTo>
                  <a:cubicBezTo>
                    <a:pt x="13" y="166"/>
                    <a:pt x="13" y="166"/>
                    <a:pt x="13" y="167"/>
                  </a:cubicBezTo>
                  <a:close/>
                  <a:moveTo>
                    <a:pt x="11" y="166"/>
                  </a:moveTo>
                  <a:cubicBezTo>
                    <a:pt x="11" y="166"/>
                    <a:pt x="11" y="167"/>
                    <a:pt x="12" y="167"/>
                  </a:cubicBezTo>
                  <a:cubicBezTo>
                    <a:pt x="12" y="166"/>
                    <a:pt x="12" y="166"/>
                    <a:pt x="12" y="166"/>
                  </a:cubicBezTo>
                  <a:cubicBezTo>
                    <a:pt x="11" y="166"/>
                    <a:pt x="11" y="166"/>
                    <a:pt x="11" y="166"/>
                  </a:cubicBezTo>
                  <a:close/>
                  <a:moveTo>
                    <a:pt x="7" y="167"/>
                  </a:moveTo>
                  <a:cubicBezTo>
                    <a:pt x="7" y="167"/>
                    <a:pt x="7" y="166"/>
                    <a:pt x="7" y="166"/>
                  </a:cubicBezTo>
                  <a:cubicBezTo>
                    <a:pt x="7" y="165"/>
                    <a:pt x="7" y="165"/>
                    <a:pt x="7" y="164"/>
                  </a:cubicBezTo>
                  <a:cubicBezTo>
                    <a:pt x="6" y="164"/>
                    <a:pt x="6" y="164"/>
                    <a:pt x="6" y="165"/>
                  </a:cubicBezTo>
                  <a:cubicBezTo>
                    <a:pt x="6" y="165"/>
                    <a:pt x="6" y="165"/>
                    <a:pt x="6" y="165"/>
                  </a:cubicBezTo>
                  <a:cubicBezTo>
                    <a:pt x="6" y="166"/>
                    <a:pt x="6" y="166"/>
                    <a:pt x="6" y="167"/>
                  </a:cubicBezTo>
                  <a:cubicBezTo>
                    <a:pt x="6" y="167"/>
                    <a:pt x="6" y="167"/>
                    <a:pt x="7" y="167"/>
                  </a:cubicBezTo>
                  <a:close/>
                  <a:moveTo>
                    <a:pt x="119" y="164"/>
                  </a:moveTo>
                  <a:cubicBezTo>
                    <a:pt x="119" y="164"/>
                    <a:pt x="120" y="164"/>
                    <a:pt x="120" y="163"/>
                  </a:cubicBezTo>
                  <a:cubicBezTo>
                    <a:pt x="119" y="162"/>
                    <a:pt x="119" y="162"/>
                    <a:pt x="118" y="162"/>
                  </a:cubicBezTo>
                  <a:cubicBezTo>
                    <a:pt x="118" y="162"/>
                    <a:pt x="118" y="163"/>
                    <a:pt x="118" y="163"/>
                  </a:cubicBezTo>
                  <a:cubicBezTo>
                    <a:pt x="118" y="163"/>
                    <a:pt x="118" y="164"/>
                    <a:pt x="118" y="164"/>
                  </a:cubicBezTo>
                  <a:cubicBezTo>
                    <a:pt x="118" y="164"/>
                    <a:pt x="118" y="164"/>
                    <a:pt x="119" y="164"/>
                  </a:cubicBezTo>
                  <a:close/>
                  <a:moveTo>
                    <a:pt x="10" y="162"/>
                  </a:moveTo>
                  <a:cubicBezTo>
                    <a:pt x="9" y="163"/>
                    <a:pt x="10" y="163"/>
                    <a:pt x="10" y="164"/>
                  </a:cubicBezTo>
                  <a:cubicBezTo>
                    <a:pt x="10" y="164"/>
                    <a:pt x="11" y="164"/>
                    <a:pt x="12" y="164"/>
                  </a:cubicBezTo>
                  <a:cubicBezTo>
                    <a:pt x="12" y="164"/>
                    <a:pt x="12" y="164"/>
                    <a:pt x="12" y="165"/>
                  </a:cubicBezTo>
                  <a:cubicBezTo>
                    <a:pt x="13" y="165"/>
                    <a:pt x="13" y="165"/>
                    <a:pt x="14" y="165"/>
                  </a:cubicBezTo>
                  <a:cubicBezTo>
                    <a:pt x="14" y="165"/>
                    <a:pt x="14" y="164"/>
                    <a:pt x="14" y="164"/>
                  </a:cubicBezTo>
                  <a:cubicBezTo>
                    <a:pt x="14" y="163"/>
                    <a:pt x="14" y="163"/>
                    <a:pt x="13"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19" y="161"/>
                    <a:pt x="20" y="161"/>
                    <a:pt x="19" y="160"/>
                  </a:cubicBezTo>
                  <a:cubicBezTo>
                    <a:pt x="19" y="160"/>
                    <a:pt x="19" y="159"/>
                    <a:pt x="18" y="160"/>
                  </a:cubicBezTo>
                  <a:close/>
                  <a:moveTo>
                    <a:pt x="23" y="159"/>
                  </a:moveTo>
                  <a:cubicBezTo>
                    <a:pt x="22" y="159"/>
                    <a:pt x="22" y="159"/>
                    <a:pt x="22" y="159"/>
                  </a:cubicBezTo>
                  <a:cubicBezTo>
                    <a:pt x="22" y="160"/>
                    <a:pt x="22" y="160"/>
                    <a:pt x="22" y="161"/>
                  </a:cubicBezTo>
                  <a:cubicBezTo>
                    <a:pt x="22" y="161"/>
                    <a:pt x="23" y="162"/>
                    <a:pt x="23" y="161"/>
                  </a:cubicBezTo>
                  <a:cubicBezTo>
                    <a:pt x="24" y="161"/>
                    <a:pt x="24" y="161"/>
                    <a:pt x="24" y="160"/>
                  </a:cubicBezTo>
                  <a:cubicBezTo>
                    <a:pt x="23" y="159"/>
                    <a:pt x="23" y="159"/>
                    <a:pt x="23" y="159"/>
                  </a:cubicBezTo>
                  <a:close/>
                  <a:moveTo>
                    <a:pt x="16" y="160"/>
                  </a:moveTo>
                  <a:cubicBezTo>
                    <a:pt x="17" y="160"/>
                    <a:pt x="17" y="160"/>
                    <a:pt x="18" y="160"/>
                  </a:cubicBezTo>
                  <a:cubicBezTo>
                    <a:pt x="17" y="159"/>
                    <a:pt x="17" y="159"/>
                    <a:pt x="16" y="159"/>
                  </a:cubicBezTo>
                  <a:cubicBezTo>
                    <a:pt x="16" y="159"/>
                    <a:pt x="16" y="159"/>
                    <a:pt x="16" y="159"/>
                  </a:cubicBezTo>
                  <a:cubicBezTo>
                    <a:pt x="16" y="159"/>
                    <a:pt x="16" y="159"/>
                    <a:pt x="16" y="160"/>
                  </a:cubicBezTo>
                  <a:close/>
                  <a:moveTo>
                    <a:pt x="8" y="159"/>
                  </a:moveTo>
                  <a:cubicBezTo>
                    <a:pt x="8" y="159"/>
                    <a:pt x="8" y="159"/>
                    <a:pt x="8" y="159"/>
                  </a:cubicBezTo>
                  <a:cubicBezTo>
                    <a:pt x="8" y="159"/>
                    <a:pt x="9" y="159"/>
                    <a:pt x="9" y="159"/>
                  </a:cubicBezTo>
                  <a:cubicBezTo>
                    <a:pt x="9" y="159"/>
                    <a:pt x="9" y="159"/>
                    <a:pt x="9" y="159"/>
                  </a:cubicBezTo>
                  <a:cubicBezTo>
                    <a:pt x="8" y="159"/>
                    <a:pt x="8" y="159"/>
                    <a:pt x="8" y="159"/>
                  </a:cubicBezTo>
                  <a:close/>
                  <a:moveTo>
                    <a:pt x="26" y="160"/>
                  </a:moveTo>
                  <a:cubicBezTo>
                    <a:pt x="26" y="160"/>
                    <a:pt x="26" y="160"/>
                    <a:pt x="26" y="160"/>
                  </a:cubicBezTo>
                  <a:cubicBezTo>
                    <a:pt x="26" y="160"/>
                    <a:pt x="26" y="160"/>
                    <a:pt x="27" y="160"/>
                  </a:cubicBezTo>
                  <a:cubicBezTo>
                    <a:pt x="27" y="159"/>
                    <a:pt x="27" y="159"/>
                    <a:pt x="27" y="159"/>
                  </a:cubicBezTo>
                  <a:cubicBezTo>
                    <a:pt x="27" y="158"/>
                    <a:pt x="26"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4" y="158"/>
                  </a:cubicBezTo>
                  <a:cubicBezTo>
                    <a:pt x="14" y="158"/>
                    <a:pt x="14" y="157"/>
                    <a:pt x="15" y="157"/>
                  </a:cubicBezTo>
                  <a:cubicBezTo>
                    <a:pt x="14" y="157"/>
                    <a:pt x="14" y="157"/>
                    <a:pt x="13" y="157"/>
                  </a:cubicBezTo>
                  <a:cubicBezTo>
                    <a:pt x="13" y="157"/>
                    <a:pt x="13" y="158"/>
                    <a:pt x="13" y="158"/>
                  </a:cubicBezTo>
                  <a:close/>
                  <a:moveTo>
                    <a:pt x="13" y="155"/>
                  </a:moveTo>
                  <a:cubicBezTo>
                    <a:pt x="13" y="155"/>
                    <a:pt x="12" y="155"/>
                    <a:pt x="12" y="156"/>
                  </a:cubicBezTo>
                  <a:cubicBezTo>
                    <a:pt x="12" y="156"/>
                    <a:pt x="12" y="157"/>
                    <a:pt x="13" y="157"/>
                  </a:cubicBezTo>
                  <a:cubicBezTo>
                    <a:pt x="13" y="156"/>
                    <a:pt x="13" y="156"/>
                    <a:pt x="14" y="156"/>
                  </a:cubicBezTo>
                  <a:cubicBezTo>
                    <a:pt x="14" y="155"/>
                    <a:pt x="14" y="155"/>
                    <a:pt x="13" y="155"/>
                  </a:cubicBezTo>
                  <a:close/>
                  <a:moveTo>
                    <a:pt x="19" y="156"/>
                  </a:moveTo>
                  <a:cubicBezTo>
                    <a:pt x="19" y="156"/>
                    <a:pt x="20" y="156"/>
                    <a:pt x="21" y="156"/>
                  </a:cubicBezTo>
                  <a:cubicBezTo>
                    <a:pt x="21" y="156"/>
                    <a:pt x="21" y="155"/>
                    <a:pt x="21" y="155"/>
                  </a:cubicBezTo>
                  <a:cubicBezTo>
                    <a:pt x="21" y="155"/>
                    <a:pt x="20" y="155"/>
                    <a:pt x="20" y="155"/>
                  </a:cubicBezTo>
                  <a:cubicBezTo>
                    <a:pt x="20" y="155"/>
                    <a:pt x="20" y="155"/>
                    <a:pt x="19" y="155"/>
                  </a:cubicBezTo>
                  <a:cubicBezTo>
                    <a:pt x="19" y="155"/>
                    <a:pt x="19" y="155"/>
                    <a:pt x="19" y="156"/>
                  </a:cubicBezTo>
                  <a:close/>
                  <a:moveTo>
                    <a:pt x="16" y="155"/>
                  </a:moveTo>
                  <a:cubicBezTo>
                    <a:pt x="17" y="155"/>
                    <a:pt x="17" y="155"/>
                    <a:pt x="17" y="154"/>
                  </a:cubicBezTo>
                  <a:cubicBezTo>
                    <a:pt x="17" y="154"/>
                    <a:pt x="16" y="154"/>
                    <a:pt x="16" y="155"/>
                  </a:cubicBezTo>
                  <a:close/>
                  <a:moveTo>
                    <a:pt x="7" y="154"/>
                  </a:moveTo>
                  <a:cubicBezTo>
                    <a:pt x="6" y="153"/>
                    <a:pt x="6" y="154"/>
                    <a:pt x="5" y="155"/>
                  </a:cubicBezTo>
                  <a:cubicBezTo>
                    <a:pt x="5" y="156"/>
                    <a:pt x="5" y="157"/>
                    <a:pt x="5" y="158"/>
                  </a:cubicBezTo>
                  <a:cubicBezTo>
                    <a:pt x="5" y="158"/>
                    <a:pt x="5" y="158"/>
                    <a:pt x="5" y="158"/>
                  </a:cubicBezTo>
                  <a:cubicBezTo>
                    <a:pt x="5" y="158"/>
                    <a:pt x="5" y="158"/>
                    <a:pt x="5" y="158"/>
                  </a:cubicBezTo>
                  <a:cubicBezTo>
                    <a:pt x="5" y="158"/>
                    <a:pt x="4" y="158"/>
                    <a:pt x="4" y="158"/>
                  </a:cubicBezTo>
                  <a:cubicBezTo>
                    <a:pt x="4" y="158"/>
                    <a:pt x="4" y="158"/>
                    <a:pt x="4" y="158"/>
                  </a:cubicBezTo>
                  <a:cubicBezTo>
                    <a:pt x="4" y="158"/>
                    <a:pt x="4" y="159"/>
                    <a:pt x="4" y="159"/>
                  </a:cubicBezTo>
                  <a:cubicBezTo>
                    <a:pt x="4" y="159"/>
                    <a:pt x="4" y="160"/>
                    <a:pt x="4" y="160"/>
                  </a:cubicBezTo>
                  <a:cubicBezTo>
                    <a:pt x="4" y="160"/>
                    <a:pt x="5" y="160"/>
                    <a:pt x="5" y="160"/>
                  </a:cubicBezTo>
                  <a:lnTo>
                    <a:pt x="7" y="160"/>
                  </a:lnTo>
                  <a:cubicBezTo>
                    <a:pt x="7" y="159"/>
                    <a:pt x="7" y="159"/>
                    <a:pt x="7" y="159"/>
                  </a:cubicBezTo>
                  <a:cubicBezTo>
                    <a:pt x="7" y="158"/>
                    <a:pt x="7" y="158"/>
                    <a:pt x="6" y="158"/>
                  </a:cubicBezTo>
                  <a:cubicBezTo>
                    <a:pt x="6" y="157"/>
                    <a:pt x="6" y="157"/>
                    <a:pt x="6" y="157"/>
                  </a:cubicBezTo>
                  <a:cubicBezTo>
                    <a:pt x="6" y="156"/>
                    <a:pt x="6" y="156"/>
                    <a:pt x="7" y="156"/>
                  </a:cubicBezTo>
                  <a:cubicBezTo>
                    <a:pt x="7" y="156"/>
                    <a:pt x="7" y="156"/>
                    <a:pt x="7" y="156"/>
                  </a:cubicBezTo>
                  <a:cubicBezTo>
                    <a:pt x="7" y="157"/>
                    <a:pt x="7" y="157"/>
                    <a:pt x="7" y="157"/>
                  </a:cubicBezTo>
                  <a:cubicBezTo>
                    <a:pt x="8" y="157"/>
                    <a:pt x="8" y="157"/>
                    <a:pt x="8" y="156"/>
                  </a:cubicBezTo>
                  <a:cubicBezTo>
                    <a:pt x="8" y="156"/>
                    <a:pt x="8" y="156"/>
                    <a:pt x="8" y="155"/>
                  </a:cubicBezTo>
                  <a:cubicBezTo>
                    <a:pt x="7" y="155"/>
                    <a:pt x="7" y="154"/>
                    <a:pt x="7" y="154"/>
                  </a:cubicBezTo>
                  <a:close/>
                  <a:moveTo>
                    <a:pt x="35" y="154"/>
                  </a:moveTo>
                  <a:cubicBezTo>
                    <a:pt x="34" y="154"/>
                    <a:pt x="34" y="154"/>
                    <a:pt x="34" y="154"/>
                  </a:cubicBezTo>
                  <a:cubicBezTo>
                    <a:pt x="33" y="154"/>
                    <a:pt x="33" y="154"/>
                    <a:pt x="33" y="154"/>
                  </a:cubicBezTo>
                  <a:cubicBezTo>
                    <a:pt x="32" y="154"/>
                    <a:pt x="32" y="154"/>
                    <a:pt x="31" y="155"/>
                  </a:cubicBezTo>
                  <a:cubicBezTo>
                    <a:pt x="31" y="156"/>
                    <a:pt x="30" y="157"/>
                    <a:pt x="30" y="157"/>
                  </a:cubicBezTo>
                  <a:cubicBezTo>
                    <a:pt x="30" y="159"/>
                    <a:pt x="31" y="159"/>
                    <a:pt x="31" y="160"/>
                  </a:cubicBezTo>
                  <a:cubicBezTo>
                    <a:pt x="32" y="160"/>
                    <a:pt x="33" y="160"/>
                    <a:pt x="34" y="161"/>
                  </a:cubicBezTo>
                  <a:cubicBezTo>
                    <a:pt x="35" y="160"/>
                    <a:pt x="36" y="159"/>
                    <a:pt x="36" y="157"/>
                  </a:cubicBezTo>
                  <a:cubicBezTo>
                    <a:pt x="37" y="156"/>
                    <a:pt x="36" y="155"/>
                    <a:pt x="35" y="154"/>
                  </a:cubicBezTo>
                  <a:close/>
                  <a:moveTo>
                    <a:pt x="14" y="155"/>
                  </a:moveTo>
                  <a:cubicBezTo>
                    <a:pt x="14" y="155"/>
                    <a:pt x="15" y="155"/>
                    <a:pt x="15" y="154"/>
                  </a:cubicBezTo>
                  <a:cubicBezTo>
                    <a:pt x="15" y="154"/>
                    <a:pt x="15" y="154"/>
                    <a:pt x="15" y="154"/>
                  </a:cubicBezTo>
                  <a:cubicBezTo>
                    <a:pt x="14"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4" y="151"/>
                  </a:moveTo>
                  <a:cubicBezTo>
                    <a:pt x="5" y="151"/>
                    <a:pt x="5" y="151"/>
                    <a:pt x="5" y="150"/>
                  </a:cubicBezTo>
                  <a:cubicBezTo>
                    <a:pt x="4" y="150"/>
                    <a:pt x="4" y="150"/>
                    <a:pt x="4"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3" y="150"/>
                    <a:pt x="14" y="150"/>
                  </a:cubicBezTo>
                  <a:cubicBezTo>
                    <a:pt x="14" y="149"/>
                    <a:pt x="14" y="149"/>
                    <a:pt x="14" y="149"/>
                  </a:cubicBezTo>
                  <a:cubicBezTo>
                    <a:pt x="14" y="149"/>
                    <a:pt x="13" y="149"/>
                    <a:pt x="13" y="149"/>
                  </a:cubicBezTo>
                  <a:close/>
                  <a:moveTo>
                    <a:pt x="111" y="149"/>
                  </a:moveTo>
                  <a:cubicBezTo>
                    <a:pt x="112" y="149"/>
                    <a:pt x="112" y="149"/>
                    <a:pt x="112" y="149"/>
                  </a:cubicBezTo>
                  <a:cubicBezTo>
                    <a:pt x="112" y="148"/>
                    <a:pt x="112" y="148"/>
                    <a:pt x="112" y="148"/>
                  </a:cubicBezTo>
                  <a:cubicBezTo>
                    <a:pt x="111" y="148"/>
                    <a:pt x="111" y="148"/>
                    <a:pt x="111" y="148"/>
                  </a:cubicBezTo>
                  <a:cubicBezTo>
                    <a:pt x="111" y="149"/>
                    <a:pt x="111" y="149"/>
                    <a:pt x="111" y="149"/>
                  </a:cubicBezTo>
                  <a:close/>
                  <a:moveTo>
                    <a:pt x="19" y="147"/>
                  </a:moveTo>
                  <a:cubicBezTo>
                    <a:pt x="19" y="147"/>
                    <a:pt x="19" y="147"/>
                    <a:pt x="20" y="147"/>
                  </a:cubicBezTo>
                  <a:cubicBezTo>
                    <a:pt x="20" y="147"/>
                    <a:pt x="20" y="146"/>
                    <a:pt x="20" y="146"/>
                  </a:cubicBezTo>
                  <a:cubicBezTo>
                    <a:pt x="19"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7" y="145"/>
                    <a:pt x="17" y="145"/>
                    <a:pt x="17" y="145"/>
                  </a:cubicBezTo>
                  <a:cubicBezTo>
                    <a:pt x="17" y="145"/>
                    <a:pt x="17" y="145"/>
                    <a:pt x="17" y="145"/>
                  </a:cubicBezTo>
                  <a:cubicBezTo>
                    <a:pt x="17" y="145"/>
                    <a:pt x="17" y="146"/>
                    <a:pt x="17" y="146"/>
                  </a:cubicBezTo>
                  <a:close/>
                  <a:moveTo>
                    <a:pt x="78" y="146"/>
                  </a:moveTo>
                  <a:cubicBezTo>
                    <a:pt x="78" y="146"/>
                    <a:pt x="79" y="146"/>
                    <a:pt x="79" y="146"/>
                  </a:cubicBezTo>
                  <a:cubicBezTo>
                    <a:pt x="79" y="146"/>
                    <a:pt x="80" y="146"/>
                    <a:pt x="80" y="146"/>
                  </a:cubicBezTo>
                  <a:cubicBezTo>
                    <a:pt x="80" y="146"/>
                    <a:pt x="80" y="145"/>
                    <a:pt x="80" y="145"/>
                  </a:cubicBezTo>
                  <a:cubicBezTo>
                    <a:pt x="80" y="145"/>
                    <a:pt x="80" y="144"/>
                    <a:pt x="79" y="144"/>
                  </a:cubicBezTo>
                  <a:cubicBezTo>
                    <a:pt x="79" y="144"/>
                    <a:pt x="79" y="144"/>
                    <a:pt x="78" y="145"/>
                  </a:cubicBezTo>
                  <a:cubicBezTo>
                    <a:pt x="78" y="145"/>
                    <a:pt x="78" y="145"/>
                    <a:pt x="78" y="146"/>
                  </a:cubicBezTo>
                  <a:close/>
                  <a:moveTo>
                    <a:pt x="9" y="145"/>
                  </a:moveTo>
                  <a:cubicBezTo>
                    <a:pt x="9" y="145"/>
                    <a:pt x="9" y="144"/>
                    <a:pt x="9" y="144"/>
                  </a:cubicBezTo>
                  <a:cubicBezTo>
                    <a:pt x="9" y="144"/>
                    <a:pt x="9" y="144"/>
                    <a:pt x="9" y="144"/>
                  </a:cubicBezTo>
                  <a:cubicBezTo>
                    <a:pt x="9" y="145"/>
                    <a:pt x="9" y="145"/>
                    <a:pt x="9" y="145"/>
                  </a:cubicBezTo>
                  <a:close/>
                  <a:moveTo>
                    <a:pt x="13" y="147"/>
                  </a:moveTo>
                  <a:cubicBezTo>
                    <a:pt x="14" y="146"/>
                    <a:pt x="14" y="146"/>
                    <a:pt x="15" y="146"/>
                  </a:cubicBezTo>
                  <a:cubicBezTo>
                    <a:pt x="16" y="146"/>
                    <a:pt x="16" y="146"/>
                    <a:pt x="16" y="146"/>
                  </a:cubicBezTo>
                  <a:cubicBezTo>
                    <a:pt x="16" y="145"/>
                    <a:pt x="15" y="145"/>
                    <a:pt x="15" y="145"/>
                  </a:cubicBezTo>
                  <a:cubicBezTo>
                    <a:pt x="15" y="144"/>
                    <a:pt x="14" y="144"/>
                    <a:pt x="13" y="144"/>
                  </a:cubicBezTo>
                  <a:cubicBezTo>
                    <a:pt x="13" y="145"/>
                    <a:pt x="13" y="146"/>
                    <a:pt x="13" y="147"/>
                  </a:cubicBezTo>
                  <a:close/>
                  <a:moveTo>
                    <a:pt x="21" y="143"/>
                  </a:moveTo>
                  <a:cubicBezTo>
                    <a:pt x="21" y="143"/>
                    <a:pt x="21" y="144"/>
                    <a:pt x="21" y="144"/>
                  </a:cubicBezTo>
                  <a:cubicBezTo>
                    <a:pt x="22" y="145"/>
                    <a:pt x="22" y="145"/>
                    <a:pt x="22" y="146"/>
                  </a:cubicBezTo>
                  <a:cubicBezTo>
                    <a:pt x="23" y="146"/>
                    <a:pt x="23" y="145"/>
                    <a:pt x="23" y="145"/>
                  </a:cubicBezTo>
                  <a:cubicBezTo>
                    <a:pt x="23" y="145"/>
                    <a:pt x="23" y="144"/>
                    <a:pt x="23" y="144"/>
                  </a:cubicBezTo>
                  <a:cubicBezTo>
                    <a:pt x="23" y="144"/>
                    <a:pt x="23" y="143"/>
                    <a:pt x="22" y="143"/>
                  </a:cubicBezTo>
                  <a:cubicBezTo>
                    <a:pt x="22" y="143"/>
                    <a:pt x="22" y="143"/>
                    <a:pt x="21" y="143"/>
                  </a:cubicBezTo>
                  <a:close/>
                  <a:moveTo>
                    <a:pt x="2" y="143"/>
                  </a:moveTo>
                  <a:cubicBezTo>
                    <a:pt x="2" y="143"/>
                    <a:pt x="3" y="143"/>
                    <a:pt x="3" y="143"/>
                  </a:cubicBezTo>
                  <a:cubicBezTo>
                    <a:pt x="3" y="143"/>
                    <a:pt x="3" y="143"/>
                    <a:pt x="2" y="142"/>
                  </a:cubicBezTo>
                  <a:cubicBezTo>
                    <a:pt x="2" y="142"/>
                    <a:pt x="2" y="142"/>
                    <a:pt x="2" y="142"/>
                  </a:cubicBezTo>
                  <a:cubicBezTo>
                    <a:pt x="2" y="143"/>
                    <a:pt x="2" y="143"/>
                    <a:pt x="2" y="143"/>
                  </a:cubicBezTo>
                  <a:close/>
                  <a:moveTo>
                    <a:pt x="104" y="140"/>
                  </a:moveTo>
                  <a:cubicBezTo>
                    <a:pt x="104" y="140"/>
                    <a:pt x="104" y="140"/>
                    <a:pt x="104" y="140"/>
                  </a:cubicBezTo>
                  <a:cubicBezTo>
                    <a:pt x="104" y="139"/>
                    <a:pt x="104" y="139"/>
                    <a:pt x="104" y="139"/>
                  </a:cubicBezTo>
                  <a:cubicBezTo>
                    <a:pt x="104" y="139"/>
                    <a:pt x="104" y="139"/>
                    <a:pt x="104" y="140"/>
                  </a:cubicBezTo>
                  <a:cubicBezTo>
                    <a:pt x="104" y="140"/>
                    <a:pt x="104" y="140"/>
                    <a:pt x="104" y="140"/>
                  </a:cubicBezTo>
                  <a:close/>
                  <a:moveTo>
                    <a:pt x="12" y="137"/>
                  </a:moveTo>
                  <a:cubicBezTo>
                    <a:pt x="13" y="137"/>
                    <a:pt x="13" y="138"/>
                    <a:pt x="13" y="138"/>
                  </a:cubicBezTo>
                  <a:lnTo>
                    <a:pt x="14" y="138"/>
                  </a:lnTo>
                  <a:cubicBezTo>
                    <a:pt x="14" y="138"/>
                    <a:pt x="14" y="138"/>
                    <a:pt x="14" y="137"/>
                  </a:cubicBezTo>
                  <a:cubicBezTo>
                    <a:pt x="13" y="137"/>
                    <a:pt x="13" y="137"/>
                    <a:pt x="12" y="137"/>
                  </a:cubicBezTo>
                  <a:close/>
                  <a:moveTo>
                    <a:pt x="87" y="138"/>
                  </a:moveTo>
                  <a:cubicBezTo>
                    <a:pt x="87" y="138"/>
                    <a:pt x="87" y="138"/>
                    <a:pt x="87" y="137"/>
                  </a:cubicBezTo>
                  <a:cubicBezTo>
                    <a:pt x="87" y="137"/>
                    <a:pt x="87" y="137"/>
                    <a:pt x="87" y="137"/>
                  </a:cubicBezTo>
                  <a:cubicBezTo>
                    <a:pt x="86" y="137"/>
                    <a:pt x="86" y="137"/>
                    <a:pt x="86" y="137"/>
                  </a:cubicBezTo>
                  <a:cubicBezTo>
                    <a:pt x="86" y="137"/>
                    <a:pt x="86" y="137"/>
                    <a:pt x="86" y="138"/>
                  </a:cubicBezTo>
                  <a:cubicBezTo>
                    <a:pt x="86" y="138"/>
                    <a:pt x="86" y="138"/>
                    <a:pt x="86" y="138"/>
                  </a:cubicBezTo>
                  <a:cubicBezTo>
                    <a:pt x="86"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9" y="137"/>
                    <a:pt x="10" y="137"/>
                  </a:cubicBezTo>
                  <a:cubicBezTo>
                    <a:pt x="10" y="137"/>
                    <a:pt x="11" y="137"/>
                    <a:pt x="11" y="136"/>
                  </a:cubicBezTo>
                  <a:cubicBezTo>
                    <a:pt x="10" y="136"/>
                    <a:pt x="10" y="136"/>
                    <a:pt x="10" y="136"/>
                  </a:cubicBezTo>
                  <a:cubicBezTo>
                    <a:pt x="9" y="136"/>
                    <a:pt x="9" y="136"/>
                    <a:pt x="9" y="136"/>
                  </a:cubicBezTo>
                  <a:close/>
                  <a:moveTo>
                    <a:pt x="82" y="136"/>
                  </a:moveTo>
                  <a:cubicBezTo>
                    <a:pt x="82" y="136"/>
                    <a:pt x="82" y="136"/>
                    <a:pt x="81" y="136"/>
                  </a:cubicBezTo>
                  <a:cubicBezTo>
                    <a:pt x="80" y="136"/>
                    <a:pt x="80" y="136"/>
                    <a:pt x="80" y="137"/>
                  </a:cubicBezTo>
                  <a:cubicBezTo>
                    <a:pt x="81" y="137"/>
                    <a:pt x="81" y="137"/>
                    <a:pt x="81"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3" y="135"/>
                  </a:cubicBezTo>
                  <a:cubicBezTo>
                    <a:pt x="23" y="135"/>
                    <a:pt x="23" y="135"/>
                    <a:pt x="23" y="135"/>
                  </a:cubicBezTo>
                  <a:cubicBezTo>
                    <a:pt x="23" y="136"/>
                    <a:pt x="23" y="136"/>
                    <a:pt x="23" y="136"/>
                  </a:cubicBezTo>
                  <a:cubicBezTo>
                    <a:pt x="23" y="136"/>
                    <a:pt x="23" y="136"/>
                    <a:pt x="24" y="136"/>
                  </a:cubicBezTo>
                  <a:close/>
                  <a:moveTo>
                    <a:pt x="2" y="135"/>
                  </a:moveTo>
                  <a:cubicBezTo>
                    <a:pt x="3" y="135"/>
                    <a:pt x="3" y="135"/>
                    <a:pt x="3" y="135"/>
                  </a:cubicBezTo>
                  <a:cubicBezTo>
                    <a:pt x="3" y="135"/>
                    <a:pt x="3" y="135"/>
                    <a:pt x="3" y="135"/>
                  </a:cubicBezTo>
                  <a:cubicBezTo>
                    <a:pt x="3" y="135"/>
                    <a:pt x="3" y="134"/>
                    <a:pt x="3" y="134"/>
                  </a:cubicBezTo>
                  <a:cubicBezTo>
                    <a:pt x="3" y="135"/>
                    <a:pt x="3" y="135"/>
                    <a:pt x="3" y="135"/>
                  </a:cubicBezTo>
                  <a:cubicBezTo>
                    <a:pt x="2" y="135"/>
                    <a:pt x="2" y="135"/>
                    <a:pt x="2" y="135"/>
                  </a:cubicBezTo>
                  <a:close/>
                  <a:moveTo>
                    <a:pt x="5" y="134"/>
                  </a:moveTo>
                  <a:cubicBezTo>
                    <a:pt x="5" y="135"/>
                    <a:pt x="5" y="135"/>
                    <a:pt x="6" y="135"/>
                  </a:cubicBezTo>
                  <a:cubicBezTo>
                    <a:pt x="6" y="135"/>
                    <a:pt x="6" y="135"/>
                    <a:pt x="6" y="135"/>
                  </a:cubicBezTo>
                  <a:cubicBezTo>
                    <a:pt x="5" y="135"/>
                    <a:pt x="5" y="135"/>
                    <a:pt x="5" y="135"/>
                  </a:cubicBezTo>
                  <a:cubicBezTo>
                    <a:pt x="4" y="135"/>
                    <a:pt x="4" y="135"/>
                    <a:pt x="4" y="136"/>
                  </a:cubicBezTo>
                  <a:cubicBezTo>
                    <a:pt x="4" y="136"/>
                    <a:pt x="4" y="137"/>
                    <a:pt x="3" y="137"/>
                  </a:cubicBezTo>
                  <a:cubicBezTo>
                    <a:pt x="4" y="138"/>
                    <a:pt x="4" y="139"/>
                    <a:pt x="5" y="139"/>
                  </a:cubicBezTo>
                  <a:cubicBezTo>
                    <a:pt x="5" y="139"/>
                    <a:pt x="6" y="140"/>
                    <a:pt x="6" y="141"/>
                  </a:cubicBezTo>
                  <a:cubicBezTo>
                    <a:pt x="6" y="141"/>
                    <a:pt x="5" y="141"/>
                    <a:pt x="5" y="141"/>
                  </a:cubicBezTo>
                  <a:cubicBezTo>
                    <a:pt x="5" y="141"/>
                    <a:pt x="4" y="142"/>
                    <a:pt x="4" y="142"/>
                  </a:cubicBezTo>
                  <a:cubicBezTo>
                    <a:pt x="4" y="143"/>
                    <a:pt x="5" y="143"/>
                    <a:pt x="6" y="143"/>
                  </a:cubicBezTo>
                  <a:cubicBezTo>
                    <a:pt x="7" y="144"/>
                    <a:pt x="7" y="144"/>
                    <a:pt x="8" y="144"/>
                  </a:cubicBezTo>
                  <a:cubicBezTo>
                    <a:pt x="8" y="143"/>
                    <a:pt x="8" y="143"/>
                    <a:pt x="9" y="142"/>
                  </a:cubicBezTo>
                  <a:cubicBezTo>
                    <a:pt x="9" y="142"/>
                    <a:pt x="9" y="142"/>
                    <a:pt x="10" y="142"/>
                  </a:cubicBezTo>
                  <a:cubicBezTo>
                    <a:pt x="9" y="141"/>
                    <a:pt x="9" y="141"/>
                    <a:pt x="8" y="141"/>
                  </a:cubicBezTo>
                  <a:cubicBezTo>
                    <a:pt x="8" y="141"/>
                    <a:pt x="8" y="142"/>
                    <a:pt x="8" y="142"/>
                  </a:cubicBezTo>
                  <a:cubicBezTo>
                    <a:pt x="8" y="142"/>
                    <a:pt x="8" y="142"/>
                    <a:pt x="8" y="142"/>
                  </a:cubicBezTo>
                  <a:cubicBezTo>
                    <a:pt x="7" y="142"/>
                    <a:pt x="7" y="142"/>
                    <a:pt x="7" y="141"/>
                  </a:cubicBezTo>
                  <a:cubicBezTo>
                    <a:pt x="7" y="141"/>
                    <a:pt x="7" y="141"/>
                    <a:pt x="7" y="140"/>
                  </a:cubicBezTo>
                  <a:cubicBezTo>
                    <a:pt x="7" y="140"/>
                    <a:pt x="8" y="140"/>
                    <a:pt x="8" y="140"/>
                  </a:cubicBezTo>
                  <a:cubicBezTo>
                    <a:pt x="7" y="139"/>
                    <a:pt x="7" y="139"/>
                    <a:pt x="6" y="139"/>
                  </a:cubicBezTo>
                  <a:cubicBezTo>
                    <a:pt x="6" y="139"/>
                    <a:pt x="6" y="138"/>
                    <a:pt x="6" y="138"/>
                  </a:cubicBezTo>
                  <a:cubicBezTo>
                    <a:pt x="6" y="137"/>
                    <a:pt x="6"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2"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3" y="131"/>
                  </a:lnTo>
                  <a:cubicBezTo>
                    <a:pt x="14" y="131"/>
                    <a:pt x="14" y="131"/>
                    <a:pt x="14" y="130"/>
                  </a:cubicBezTo>
                  <a:cubicBezTo>
                    <a:pt x="14" y="130"/>
                    <a:pt x="14" y="130"/>
                    <a:pt x="14" y="129"/>
                  </a:cubicBezTo>
                  <a:cubicBezTo>
                    <a:pt x="14" y="129"/>
                    <a:pt x="13" y="129"/>
                    <a:pt x="13" y="129"/>
                  </a:cubicBezTo>
                  <a:cubicBezTo>
                    <a:pt x="13" y="129"/>
                    <a:pt x="12" y="129"/>
                    <a:pt x="12" y="130"/>
                  </a:cubicBezTo>
                  <a:close/>
                  <a:moveTo>
                    <a:pt x="109" y="131"/>
                  </a:moveTo>
                  <a:cubicBezTo>
                    <a:pt x="110" y="131"/>
                    <a:pt x="111" y="131"/>
                    <a:pt x="112" y="131"/>
                  </a:cubicBezTo>
                  <a:cubicBezTo>
                    <a:pt x="112" y="130"/>
                    <a:pt x="112" y="130"/>
                    <a:pt x="111" y="129"/>
                  </a:cubicBezTo>
                  <a:cubicBezTo>
                    <a:pt x="111" y="129"/>
                    <a:pt x="110" y="129"/>
                    <a:pt x="110" y="129"/>
                  </a:cubicBezTo>
                  <a:cubicBezTo>
                    <a:pt x="109" y="130"/>
                    <a:pt x="109" y="131"/>
                    <a:pt x="109"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8" y="130"/>
                    <a:pt x="19" y="130"/>
                    <a:pt x="19" y="129"/>
                  </a:cubicBezTo>
                  <a:cubicBezTo>
                    <a:pt x="19" y="129"/>
                    <a:pt x="19" y="128"/>
                    <a:pt x="18"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4" y="126"/>
                  </a:moveTo>
                  <a:cubicBezTo>
                    <a:pt x="114" y="126"/>
                    <a:pt x="114" y="126"/>
                    <a:pt x="114" y="126"/>
                  </a:cubicBezTo>
                  <a:cubicBezTo>
                    <a:pt x="113" y="126"/>
                    <a:pt x="113" y="126"/>
                    <a:pt x="113" y="126"/>
                  </a:cubicBezTo>
                  <a:cubicBezTo>
                    <a:pt x="113" y="127"/>
                    <a:pt x="113" y="127"/>
                    <a:pt x="113" y="127"/>
                  </a:cubicBezTo>
                  <a:cubicBezTo>
                    <a:pt x="113" y="127"/>
                    <a:pt x="113" y="128"/>
                    <a:pt x="114" y="128"/>
                  </a:cubicBezTo>
                  <a:cubicBezTo>
                    <a:pt x="114" y="127"/>
                    <a:pt x="114" y="127"/>
                    <a:pt x="114" y="126"/>
                  </a:cubicBezTo>
                  <a:close/>
                  <a:moveTo>
                    <a:pt x="4" y="126"/>
                  </a:moveTo>
                  <a:cubicBezTo>
                    <a:pt x="4" y="125"/>
                    <a:pt x="4" y="125"/>
                    <a:pt x="4" y="125"/>
                  </a:cubicBezTo>
                  <a:cubicBezTo>
                    <a:pt x="4" y="124"/>
                    <a:pt x="3" y="124"/>
                    <a:pt x="3" y="124"/>
                  </a:cubicBezTo>
                  <a:cubicBezTo>
                    <a:pt x="3" y="124"/>
                    <a:pt x="3" y="125"/>
                    <a:pt x="3" y="125"/>
                  </a:cubicBezTo>
                  <a:cubicBezTo>
                    <a:pt x="3" y="126"/>
                    <a:pt x="3" y="126"/>
                    <a:pt x="4" y="126"/>
                  </a:cubicBezTo>
                  <a:close/>
                  <a:moveTo>
                    <a:pt x="106" y="125"/>
                  </a:moveTo>
                  <a:cubicBezTo>
                    <a:pt x="107" y="125"/>
                    <a:pt x="107" y="125"/>
                    <a:pt x="107" y="124"/>
                  </a:cubicBezTo>
                  <a:cubicBezTo>
                    <a:pt x="107" y="124"/>
                    <a:pt x="107" y="124"/>
                    <a:pt x="106" y="124"/>
                  </a:cubicBezTo>
                  <a:cubicBezTo>
                    <a:pt x="106" y="125"/>
                    <a:pt x="106" y="125"/>
                    <a:pt x="106" y="125"/>
                  </a:cubicBezTo>
                  <a:close/>
                  <a:moveTo>
                    <a:pt x="109" y="124"/>
                  </a:moveTo>
                  <a:cubicBezTo>
                    <a:pt x="109" y="123"/>
                    <a:pt x="108" y="123"/>
                    <a:pt x="108" y="123"/>
                  </a:cubicBezTo>
                  <a:cubicBezTo>
                    <a:pt x="108" y="123"/>
                    <a:pt x="108" y="123"/>
                    <a:pt x="108" y="123"/>
                  </a:cubicBezTo>
                  <a:cubicBezTo>
                    <a:pt x="108" y="123"/>
                    <a:pt x="108" y="124"/>
                    <a:pt x="108" y="124"/>
                  </a:cubicBezTo>
                  <a:cubicBezTo>
                    <a:pt x="108" y="124"/>
                    <a:pt x="108" y="124"/>
                    <a:pt x="109" y="124"/>
                  </a:cubicBezTo>
                  <a:close/>
                  <a:moveTo>
                    <a:pt x="3" y="122"/>
                  </a:moveTo>
                  <a:cubicBezTo>
                    <a:pt x="3" y="122"/>
                    <a:pt x="3" y="122"/>
                    <a:pt x="3" y="122"/>
                  </a:cubicBezTo>
                  <a:cubicBezTo>
                    <a:pt x="3" y="121"/>
                    <a:pt x="3" y="121"/>
                    <a:pt x="3" y="121"/>
                  </a:cubicBezTo>
                  <a:cubicBezTo>
                    <a:pt x="3" y="121"/>
                    <a:pt x="3" y="121"/>
                    <a:pt x="2" y="122"/>
                  </a:cubicBezTo>
                  <a:cubicBezTo>
                    <a:pt x="2" y="122"/>
                    <a:pt x="3" y="122"/>
                    <a:pt x="3" y="122"/>
                  </a:cubicBezTo>
                  <a:close/>
                  <a:moveTo>
                    <a:pt x="12" y="122"/>
                  </a:moveTo>
                  <a:cubicBezTo>
                    <a:pt x="12" y="122"/>
                    <a:pt x="12" y="122"/>
                    <a:pt x="12" y="122"/>
                  </a:cubicBezTo>
                  <a:cubicBezTo>
                    <a:pt x="12" y="122"/>
                    <a:pt x="12" y="122"/>
                    <a:pt x="12" y="122"/>
                  </a:cubicBezTo>
                  <a:cubicBezTo>
                    <a:pt x="12" y="122"/>
                    <a:pt x="13" y="122"/>
                    <a:pt x="13" y="122"/>
                  </a:cubicBezTo>
                  <a:cubicBezTo>
                    <a:pt x="13" y="121"/>
                    <a:pt x="13" y="121"/>
                    <a:pt x="12" y="120"/>
                  </a:cubicBezTo>
                  <a:cubicBezTo>
                    <a:pt x="12" y="121"/>
                    <a:pt x="12" y="121"/>
                    <a:pt x="12" y="121"/>
                  </a:cubicBezTo>
                  <a:cubicBezTo>
                    <a:pt x="12" y="121"/>
                    <a:pt x="12" y="121"/>
                    <a:pt x="12" y="122"/>
                  </a:cubicBezTo>
                  <a:close/>
                  <a:moveTo>
                    <a:pt x="15" y="121"/>
                  </a:moveTo>
                  <a:cubicBezTo>
                    <a:pt x="15" y="121"/>
                    <a:pt x="15" y="121"/>
                    <a:pt x="15" y="121"/>
                  </a:cubicBezTo>
                  <a:cubicBezTo>
                    <a:pt x="15" y="121"/>
                    <a:pt x="15" y="121"/>
                    <a:pt x="16" y="121"/>
                  </a:cubicBezTo>
                  <a:cubicBezTo>
                    <a:pt x="16" y="121"/>
                    <a:pt x="16" y="121"/>
                    <a:pt x="16" y="120"/>
                  </a:cubicBezTo>
                  <a:cubicBezTo>
                    <a:pt x="16" y="120"/>
                    <a:pt x="17" y="120"/>
                    <a:pt x="17" y="119"/>
                  </a:cubicBezTo>
                  <a:cubicBezTo>
                    <a:pt x="15" y="120"/>
                    <a:pt x="15" y="120"/>
                    <a:pt x="15" y="121"/>
                  </a:cubicBezTo>
                  <a:close/>
                  <a:moveTo>
                    <a:pt x="117" y="119"/>
                  </a:moveTo>
                  <a:cubicBezTo>
                    <a:pt x="117" y="119"/>
                    <a:pt x="117" y="119"/>
                    <a:pt x="117" y="120"/>
                  </a:cubicBezTo>
                  <a:cubicBezTo>
                    <a:pt x="117" y="120"/>
                    <a:pt x="117" y="120"/>
                    <a:pt x="117" y="120"/>
                  </a:cubicBezTo>
                  <a:cubicBezTo>
                    <a:pt x="118" y="120"/>
                    <a:pt x="118" y="119"/>
                    <a:pt x="118" y="119"/>
                  </a:cubicBezTo>
                  <a:cubicBezTo>
                    <a:pt x="117" y="118"/>
                    <a:pt x="117" y="118"/>
                    <a:pt x="117" y="119"/>
                  </a:cubicBezTo>
                  <a:close/>
                  <a:moveTo>
                    <a:pt x="9" y="118"/>
                  </a:moveTo>
                  <a:cubicBezTo>
                    <a:pt x="9" y="118"/>
                    <a:pt x="8"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0" y="120"/>
                    <a:pt x="11" y="120"/>
                  </a:cubicBezTo>
                  <a:cubicBezTo>
                    <a:pt x="11" y="120"/>
                    <a:pt x="11" y="120"/>
                    <a:pt x="11" y="119"/>
                  </a:cubicBezTo>
                  <a:cubicBezTo>
                    <a:pt x="11" y="119"/>
                    <a:pt x="12" y="119"/>
                    <a:pt x="12" y="119"/>
                  </a:cubicBezTo>
                  <a:cubicBezTo>
                    <a:pt x="12" y="119"/>
                    <a:pt x="12" y="119"/>
                    <a:pt x="12" y="119"/>
                  </a:cubicBezTo>
                  <a:cubicBezTo>
                    <a:pt x="12" y="119"/>
                    <a:pt x="12" y="119"/>
                    <a:pt x="12" y="119"/>
                  </a:cubicBezTo>
                  <a:cubicBezTo>
                    <a:pt x="12" y="118"/>
                    <a:pt x="12" y="118"/>
                    <a:pt x="11" y="118"/>
                  </a:cubicBezTo>
                  <a:cubicBezTo>
                    <a:pt x="11" y="118"/>
                    <a:pt x="11" y="119"/>
                    <a:pt x="11" y="119"/>
                  </a:cubicBezTo>
                  <a:cubicBezTo>
                    <a:pt x="11" y="119"/>
                    <a:pt x="11" y="119"/>
                    <a:pt x="11" y="119"/>
                  </a:cubicBezTo>
                  <a:cubicBezTo>
                    <a:pt x="10" y="119"/>
                    <a:pt x="10" y="119"/>
                    <a:pt x="10" y="119"/>
                  </a:cubicBezTo>
                  <a:cubicBezTo>
                    <a:pt x="10" y="118"/>
                    <a:pt x="9" y="118"/>
                    <a:pt x="9" y="118"/>
                  </a:cubicBezTo>
                  <a:close/>
                  <a:moveTo>
                    <a:pt x="6" y="118"/>
                  </a:moveTo>
                  <a:cubicBezTo>
                    <a:pt x="6" y="119"/>
                    <a:pt x="6" y="120"/>
                    <a:pt x="7" y="120"/>
                  </a:cubicBezTo>
                  <a:cubicBezTo>
                    <a:pt x="7" y="119"/>
                    <a:pt x="7" y="119"/>
                    <a:pt x="7" y="118"/>
                  </a:cubicBezTo>
                  <a:cubicBezTo>
                    <a:pt x="7" y="118"/>
                    <a:pt x="7" y="118"/>
                    <a:pt x="6" y="118"/>
                  </a:cubicBezTo>
                  <a:cubicBezTo>
                    <a:pt x="6" y="118"/>
                    <a:pt x="6" y="118"/>
                    <a:pt x="6" y="118"/>
                  </a:cubicBezTo>
                  <a:close/>
                  <a:moveTo>
                    <a:pt x="2" y="119"/>
                  </a:moveTo>
                  <a:cubicBezTo>
                    <a:pt x="2" y="119"/>
                    <a:pt x="2" y="118"/>
                    <a:pt x="2" y="118"/>
                  </a:cubicBezTo>
                  <a:cubicBezTo>
                    <a:pt x="2" y="118"/>
                    <a:pt x="2" y="118"/>
                    <a:pt x="2" y="118"/>
                  </a:cubicBezTo>
                  <a:cubicBezTo>
                    <a:pt x="2" y="118"/>
                    <a:pt x="2" y="118"/>
                    <a:pt x="2" y="118"/>
                  </a:cubicBezTo>
                  <a:cubicBezTo>
                    <a:pt x="2" y="118"/>
                    <a:pt x="2" y="118"/>
                    <a:pt x="2" y="118"/>
                  </a:cubicBezTo>
                  <a:cubicBezTo>
                    <a:pt x="2" y="119"/>
                    <a:pt x="2" y="119"/>
                    <a:pt x="2" y="119"/>
                  </a:cubicBezTo>
                  <a:close/>
                  <a:moveTo>
                    <a:pt x="125" y="120"/>
                  </a:moveTo>
                  <a:cubicBezTo>
                    <a:pt x="125" y="120"/>
                    <a:pt x="126" y="119"/>
                    <a:pt x="126" y="119"/>
                  </a:cubicBezTo>
                  <a:cubicBezTo>
                    <a:pt x="126" y="119"/>
                    <a:pt x="126" y="118"/>
                    <a:pt x="126" y="118"/>
                  </a:cubicBezTo>
                  <a:cubicBezTo>
                    <a:pt x="126" y="118"/>
                    <a:pt x="126" y="117"/>
                    <a:pt x="125" y="117"/>
                  </a:cubicBezTo>
                  <a:cubicBezTo>
                    <a:pt x="125" y="117"/>
                    <a:pt x="125" y="117"/>
                    <a:pt x="124" y="117"/>
                  </a:cubicBezTo>
                  <a:cubicBezTo>
                    <a:pt x="124" y="117"/>
                    <a:pt x="123" y="118"/>
                    <a:pt x="124" y="119"/>
                  </a:cubicBezTo>
                  <a:cubicBezTo>
                    <a:pt x="124" y="119"/>
                    <a:pt x="124" y="120"/>
                    <a:pt x="125" y="120"/>
                  </a:cubicBezTo>
                  <a:close/>
                  <a:moveTo>
                    <a:pt x="9" y="117"/>
                  </a:moveTo>
                  <a:cubicBezTo>
                    <a:pt x="10" y="118"/>
                    <a:pt x="10" y="117"/>
                    <a:pt x="11" y="117"/>
                  </a:cubicBezTo>
                  <a:cubicBezTo>
                    <a:pt x="11" y="117"/>
                    <a:pt x="10" y="116"/>
                    <a:pt x="10"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09" y="115"/>
                  </a:cubicBezTo>
                  <a:cubicBezTo>
                    <a:pt x="109" y="117"/>
                    <a:pt x="109" y="118"/>
                    <a:pt x="109" y="119"/>
                  </a:cubicBezTo>
                  <a:cubicBezTo>
                    <a:pt x="110" y="119"/>
                    <a:pt x="110" y="120"/>
                    <a:pt x="110" y="120"/>
                  </a:cubicBezTo>
                  <a:cubicBezTo>
                    <a:pt x="111" y="121"/>
                    <a:pt x="111" y="121"/>
                    <a:pt x="111" y="121"/>
                  </a:cubicBezTo>
                  <a:cubicBezTo>
                    <a:pt x="112" y="121"/>
                    <a:pt x="112" y="121"/>
                    <a:pt x="113" y="121"/>
                  </a:cubicBezTo>
                  <a:cubicBezTo>
                    <a:pt x="114" y="120"/>
                    <a:pt x="114" y="120"/>
                    <a:pt x="114" y="120"/>
                  </a:cubicBezTo>
                  <a:cubicBezTo>
                    <a:pt x="115" y="120"/>
                    <a:pt x="116" y="119"/>
                    <a:pt x="116" y="118"/>
                  </a:cubicBezTo>
                  <a:cubicBezTo>
                    <a:pt x="116" y="118"/>
                    <a:pt x="116" y="118"/>
                    <a:pt x="115" y="118"/>
                  </a:cubicBezTo>
                  <a:cubicBezTo>
                    <a:pt x="115" y="117"/>
                    <a:pt x="115" y="117"/>
                    <a:pt x="115" y="117"/>
                  </a:cubicBezTo>
                  <a:cubicBezTo>
                    <a:pt x="115" y="116"/>
                    <a:pt x="115" y="115"/>
                    <a:pt x="115" y="115"/>
                  </a:cubicBezTo>
                  <a:cubicBezTo>
                    <a:pt x="114" y="114"/>
                    <a:pt x="114" y="114"/>
                    <a:pt x="114" y="114"/>
                  </a:cubicBezTo>
                  <a:cubicBezTo>
                    <a:pt x="113" y="114"/>
                    <a:pt x="113" y="114"/>
                    <a:pt x="112" y="114"/>
                  </a:cubicBezTo>
                  <a:cubicBezTo>
                    <a:pt x="112" y="113"/>
                    <a:pt x="111" y="113"/>
                    <a:pt x="111" y="113"/>
                  </a:cubicBezTo>
                  <a:close/>
                  <a:moveTo>
                    <a:pt x="18" y="115"/>
                  </a:moveTo>
                  <a:cubicBezTo>
                    <a:pt x="18" y="115"/>
                    <a:pt x="18" y="115"/>
                    <a:pt x="18" y="115"/>
                  </a:cubicBezTo>
                  <a:cubicBezTo>
                    <a:pt x="18" y="116"/>
                    <a:pt x="18" y="116"/>
                    <a:pt x="18" y="117"/>
                  </a:cubicBezTo>
                  <a:cubicBezTo>
                    <a:pt x="18" y="117"/>
                    <a:pt x="18" y="117"/>
                    <a:pt x="18" y="117"/>
                  </a:cubicBezTo>
                  <a:cubicBezTo>
                    <a:pt x="18" y="117"/>
                    <a:pt x="18" y="117"/>
                    <a:pt x="18" y="118"/>
                  </a:cubicBezTo>
                  <a:cubicBezTo>
                    <a:pt x="18" y="118"/>
                    <a:pt x="19" y="117"/>
                    <a:pt x="19" y="117"/>
                  </a:cubicBezTo>
                  <a:cubicBezTo>
                    <a:pt x="19" y="117"/>
                    <a:pt x="19" y="116"/>
                    <a:pt x="19" y="116"/>
                  </a:cubicBezTo>
                  <a:cubicBezTo>
                    <a:pt x="19" y="115"/>
                    <a:pt x="20" y="115"/>
                    <a:pt x="20" y="115"/>
                  </a:cubicBezTo>
                  <a:cubicBezTo>
                    <a:pt x="20" y="114"/>
                    <a:pt x="21" y="114"/>
                    <a:pt x="21" y="113"/>
                  </a:cubicBezTo>
                  <a:cubicBezTo>
                    <a:pt x="20" y="113"/>
                    <a:pt x="20" y="113"/>
                    <a:pt x="19" y="113"/>
                  </a:cubicBezTo>
                  <a:cubicBezTo>
                    <a:pt x="18" y="114"/>
                    <a:pt x="18" y="114"/>
                    <a:pt x="18" y="115"/>
                  </a:cubicBezTo>
                  <a:close/>
                  <a:moveTo>
                    <a:pt x="119" y="112"/>
                  </a:moveTo>
                  <a:cubicBezTo>
                    <a:pt x="119" y="112"/>
                    <a:pt x="120" y="112"/>
                    <a:pt x="120" y="112"/>
                  </a:cubicBezTo>
                  <a:cubicBezTo>
                    <a:pt x="120" y="111"/>
                    <a:pt x="120" y="111"/>
                    <a:pt x="120" y="110"/>
                  </a:cubicBezTo>
                  <a:cubicBezTo>
                    <a:pt x="120" y="110"/>
                    <a:pt x="119" y="110"/>
                    <a:pt x="119" y="110"/>
                  </a:cubicBezTo>
                  <a:cubicBezTo>
                    <a:pt x="119" y="110"/>
                    <a:pt x="119" y="110"/>
                    <a:pt x="118" y="111"/>
                  </a:cubicBezTo>
                  <a:cubicBezTo>
                    <a:pt x="118" y="111"/>
                    <a:pt x="118" y="111"/>
                    <a:pt x="119" y="112"/>
                  </a:cubicBezTo>
                  <a:close/>
                  <a:moveTo>
                    <a:pt x="4" y="110"/>
                  </a:moveTo>
                  <a:cubicBezTo>
                    <a:pt x="5" y="110"/>
                    <a:pt x="5" y="110"/>
                    <a:pt x="5" y="110"/>
                  </a:cubicBezTo>
                  <a:cubicBezTo>
                    <a:pt x="5" y="109"/>
                    <a:pt x="5" y="109"/>
                    <a:pt x="4"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3" y="108"/>
                    <a:pt x="124" y="108"/>
                  </a:cubicBezTo>
                  <a:cubicBezTo>
                    <a:pt x="124" y="108"/>
                    <a:pt x="125" y="108"/>
                    <a:pt x="125" y="107"/>
                  </a:cubicBezTo>
                  <a:close/>
                  <a:moveTo>
                    <a:pt x="100" y="102"/>
                  </a:moveTo>
                  <a:cubicBezTo>
                    <a:pt x="100" y="102"/>
                    <a:pt x="100" y="102"/>
                    <a:pt x="100" y="102"/>
                  </a:cubicBezTo>
                  <a:cubicBezTo>
                    <a:pt x="99"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5" y="100"/>
                  </a:cubicBezTo>
                  <a:cubicBezTo>
                    <a:pt x="6" y="100"/>
                    <a:pt x="6" y="100"/>
                    <a:pt x="6" y="100"/>
                  </a:cubicBezTo>
                  <a:close/>
                  <a:moveTo>
                    <a:pt x="2" y="102"/>
                  </a:moveTo>
                  <a:cubicBezTo>
                    <a:pt x="3" y="102"/>
                    <a:pt x="3" y="101"/>
                    <a:pt x="3" y="101"/>
                  </a:cubicBezTo>
                  <a:cubicBezTo>
                    <a:pt x="4" y="100"/>
                    <a:pt x="4" y="100"/>
                    <a:pt x="3" y="100"/>
                  </a:cubicBezTo>
                  <a:cubicBezTo>
                    <a:pt x="2" y="100"/>
                    <a:pt x="2" y="100"/>
                    <a:pt x="2" y="100"/>
                  </a:cubicBezTo>
                  <a:cubicBezTo>
                    <a:pt x="2" y="101"/>
                    <a:pt x="2" y="102"/>
                    <a:pt x="2" y="102"/>
                  </a:cubicBezTo>
                  <a:close/>
                  <a:moveTo>
                    <a:pt x="100" y="97"/>
                  </a:moveTo>
                  <a:cubicBezTo>
                    <a:pt x="100" y="97"/>
                    <a:pt x="100" y="97"/>
                    <a:pt x="100" y="97"/>
                  </a:cubicBezTo>
                  <a:cubicBezTo>
                    <a:pt x="100" y="96"/>
                    <a:pt x="100" y="96"/>
                    <a:pt x="100" y="97"/>
                  </a:cubicBezTo>
                  <a:cubicBezTo>
                    <a:pt x="100" y="97"/>
                    <a:pt x="100" y="97"/>
                    <a:pt x="100" y="97"/>
                  </a:cubicBezTo>
                  <a:close/>
                  <a:moveTo>
                    <a:pt x="102" y="95"/>
                  </a:moveTo>
                  <a:cubicBezTo>
                    <a:pt x="102" y="95"/>
                    <a:pt x="102" y="95"/>
                    <a:pt x="103" y="95"/>
                  </a:cubicBezTo>
                  <a:cubicBezTo>
                    <a:pt x="103" y="95"/>
                    <a:pt x="103" y="94"/>
                    <a:pt x="102" y="94"/>
                  </a:cubicBezTo>
                  <a:cubicBezTo>
                    <a:pt x="102" y="94"/>
                    <a:pt x="102" y="95"/>
                    <a:pt x="102" y="95"/>
                  </a:cubicBezTo>
                  <a:close/>
                  <a:moveTo>
                    <a:pt x="104" y="91"/>
                  </a:moveTo>
                  <a:cubicBezTo>
                    <a:pt x="105" y="91"/>
                    <a:pt x="105" y="91"/>
                    <a:pt x="105" y="91"/>
                  </a:cubicBezTo>
                  <a:cubicBezTo>
                    <a:pt x="104" y="91"/>
                    <a:pt x="104" y="91"/>
                    <a:pt x="104" y="91"/>
                  </a:cubicBezTo>
                  <a:close/>
                  <a:moveTo>
                    <a:pt x="32" y="89"/>
                  </a:moveTo>
                  <a:cubicBezTo>
                    <a:pt x="33" y="89"/>
                    <a:pt x="33" y="89"/>
                    <a:pt x="34" y="89"/>
                  </a:cubicBezTo>
                  <a:cubicBezTo>
                    <a:pt x="34" y="89"/>
                    <a:pt x="34" y="88"/>
                    <a:pt x="34" y="87"/>
                  </a:cubicBezTo>
                  <a:cubicBezTo>
                    <a:pt x="34" y="87"/>
                    <a:pt x="33" y="87"/>
                    <a:pt x="33" y="87"/>
                  </a:cubicBezTo>
                  <a:cubicBezTo>
                    <a:pt x="32" y="88"/>
                    <a:pt x="32" y="88"/>
                    <a:pt x="32" y="89"/>
                  </a:cubicBezTo>
                  <a:close/>
                  <a:moveTo>
                    <a:pt x="40" y="88"/>
                  </a:moveTo>
                  <a:cubicBezTo>
                    <a:pt x="41" y="88"/>
                    <a:pt x="41" y="88"/>
                    <a:pt x="41" y="88"/>
                  </a:cubicBezTo>
                  <a:cubicBezTo>
                    <a:pt x="41" y="87"/>
                    <a:pt x="41" y="87"/>
                    <a:pt x="41" y="86"/>
                  </a:cubicBezTo>
                  <a:cubicBezTo>
                    <a:pt x="40" y="86"/>
                    <a:pt x="40" y="86"/>
                    <a:pt x="40" y="87"/>
                  </a:cubicBezTo>
                  <a:cubicBezTo>
                    <a:pt x="40" y="87"/>
                    <a:pt x="40" y="88"/>
                    <a:pt x="40" y="88"/>
                  </a:cubicBezTo>
                  <a:close/>
                  <a:moveTo>
                    <a:pt x="49" y="86"/>
                  </a:moveTo>
                  <a:cubicBezTo>
                    <a:pt x="49" y="86"/>
                    <a:pt x="49" y="86"/>
                    <a:pt x="49" y="85"/>
                  </a:cubicBezTo>
                  <a:cubicBezTo>
                    <a:pt x="49" y="85"/>
                    <a:pt x="49" y="85"/>
                    <a:pt x="49" y="85"/>
                  </a:cubicBezTo>
                  <a:cubicBezTo>
                    <a:pt x="48" y="86"/>
                    <a:pt x="48" y="86"/>
                    <a:pt x="49" y="86"/>
                  </a:cubicBezTo>
                  <a:close/>
                  <a:moveTo>
                    <a:pt x="13" y="86"/>
                  </a:moveTo>
                  <a:cubicBezTo>
                    <a:pt x="14" y="86"/>
                    <a:pt x="14" y="86"/>
                    <a:pt x="14" y="86"/>
                  </a:cubicBezTo>
                  <a:cubicBezTo>
                    <a:pt x="15" y="85"/>
                    <a:pt x="14" y="85"/>
                    <a:pt x="14" y="84"/>
                  </a:cubicBezTo>
                  <a:cubicBezTo>
                    <a:pt x="13" y="84"/>
                    <a:pt x="13" y="84"/>
                    <a:pt x="13" y="85"/>
                  </a:cubicBezTo>
                  <a:cubicBezTo>
                    <a:pt x="13" y="86"/>
                    <a:pt x="13" y="86"/>
                    <a:pt x="13" y="86"/>
                  </a:cubicBezTo>
                  <a:close/>
                  <a:moveTo>
                    <a:pt x="75" y="85"/>
                  </a:moveTo>
                  <a:cubicBezTo>
                    <a:pt x="75" y="85"/>
                    <a:pt x="75" y="85"/>
                    <a:pt x="75" y="84"/>
                  </a:cubicBezTo>
                  <a:cubicBezTo>
                    <a:pt x="75" y="84"/>
                    <a:pt x="75" y="83"/>
                    <a:pt x="74" y="83"/>
                  </a:cubicBezTo>
                  <a:cubicBezTo>
                    <a:pt x="73" y="84"/>
                    <a:pt x="73" y="84"/>
                    <a:pt x="73" y="85"/>
                  </a:cubicBezTo>
                  <a:cubicBezTo>
                    <a:pt x="74" y="85"/>
                    <a:pt x="74" y="86"/>
                    <a:pt x="75" y="85"/>
                  </a:cubicBezTo>
                  <a:close/>
                  <a:moveTo>
                    <a:pt x="82" y="82"/>
                  </a:moveTo>
                  <a:cubicBezTo>
                    <a:pt x="81" y="82"/>
                    <a:pt x="81" y="83"/>
                    <a:pt x="81" y="83"/>
                  </a:cubicBezTo>
                  <a:cubicBezTo>
                    <a:pt x="81" y="83"/>
                    <a:pt x="81" y="83"/>
                    <a:pt x="81" y="84"/>
                  </a:cubicBezTo>
                  <a:cubicBezTo>
                    <a:pt x="81" y="84"/>
                    <a:pt x="81" y="84"/>
                    <a:pt x="81" y="84"/>
                  </a:cubicBezTo>
                  <a:cubicBezTo>
                    <a:pt x="82" y="84"/>
                    <a:pt x="82" y="84"/>
                    <a:pt x="82" y="84"/>
                  </a:cubicBezTo>
                  <a:cubicBezTo>
                    <a:pt x="82" y="83"/>
                    <a:pt x="82" y="83"/>
                    <a:pt x="82" y="82"/>
                  </a:cubicBezTo>
                  <a:close/>
                  <a:moveTo>
                    <a:pt x="23" y="84"/>
                  </a:moveTo>
                  <a:cubicBezTo>
                    <a:pt x="23" y="84"/>
                    <a:pt x="23" y="84"/>
                    <a:pt x="24" y="84"/>
                  </a:cubicBezTo>
                  <a:cubicBezTo>
                    <a:pt x="24" y="84"/>
                    <a:pt x="24" y="83"/>
                    <a:pt x="24" y="83"/>
                  </a:cubicBezTo>
                  <a:cubicBezTo>
                    <a:pt x="24" y="83"/>
                    <a:pt x="24" y="82"/>
                    <a:pt x="24" y="82"/>
                  </a:cubicBezTo>
                  <a:cubicBezTo>
                    <a:pt x="23" y="82"/>
                    <a:pt x="23" y="82"/>
                    <a:pt x="23" y="82"/>
                  </a:cubicBezTo>
                  <a:cubicBezTo>
                    <a:pt x="22" y="83"/>
                    <a:pt x="23" y="83"/>
                    <a:pt x="23" y="84"/>
                  </a:cubicBezTo>
                  <a:close/>
                  <a:moveTo>
                    <a:pt x="89" y="82"/>
                  </a:moveTo>
                  <a:cubicBezTo>
                    <a:pt x="90" y="82"/>
                    <a:pt x="90" y="82"/>
                    <a:pt x="90" y="82"/>
                  </a:cubicBezTo>
                  <a:cubicBezTo>
                    <a:pt x="90" y="82"/>
                    <a:pt x="90" y="81"/>
                    <a:pt x="90" y="81"/>
                  </a:cubicBezTo>
                  <a:cubicBezTo>
                    <a:pt x="90" y="81"/>
                    <a:pt x="89" y="81"/>
                    <a:pt x="89" y="81"/>
                  </a:cubicBezTo>
                  <a:cubicBezTo>
                    <a:pt x="89" y="82"/>
                    <a:pt x="89" y="82"/>
                    <a:pt x="89" y="82"/>
                  </a:cubicBezTo>
                  <a:close/>
                  <a:moveTo>
                    <a:pt x="4" y="79"/>
                  </a:moveTo>
                  <a:cubicBezTo>
                    <a:pt x="4" y="79"/>
                    <a:pt x="4" y="79"/>
                    <a:pt x="4" y="80"/>
                  </a:cubicBezTo>
                  <a:cubicBezTo>
                    <a:pt x="4" y="80"/>
                    <a:pt x="4" y="80"/>
                    <a:pt x="5" y="80"/>
                  </a:cubicBezTo>
                  <a:cubicBezTo>
                    <a:pt x="5" y="80"/>
                    <a:pt x="5" y="80"/>
                    <a:pt x="5" y="80"/>
                  </a:cubicBezTo>
                  <a:cubicBezTo>
                    <a:pt x="5" y="80"/>
                    <a:pt x="6" y="79"/>
                    <a:pt x="5" y="79"/>
                  </a:cubicBezTo>
                  <a:cubicBezTo>
                    <a:pt x="5" y="79"/>
                    <a:pt x="5" y="79"/>
                    <a:pt x="5" y="79"/>
                  </a:cubicBezTo>
                  <a:cubicBezTo>
                    <a:pt x="5" y="79"/>
                    <a:pt x="5" y="79"/>
                    <a:pt x="4" y="79"/>
                  </a:cubicBezTo>
                  <a:close/>
                  <a:moveTo>
                    <a:pt x="44" y="78"/>
                  </a:moveTo>
                  <a:cubicBezTo>
                    <a:pt x="44" y="78"/>
                    <a:pt x="45" y="78"/>
                    <a:pt x="45" y="77"/>
                  </a:cubicBezTo>
                  <a:cubicBezTo>
                    <a:pt x="45" y="77"/>
                    <a:pt x="45" y="76"/>
                    <a:pt x="45" y="76"/>
                  </a:cubicBezTo>
                  <a:cubicBezTo>
                    <a:pt x="44" y="76"/>
                    <a:pt x="44" y="77"/>
                    <a:pt x="44" y="78"/>
                  </a:cubicBezTo>
                  <a:close/>
                  <a:moveTo>
                    <a:pt x="90" y="73"/>
                  </a:moveTo>
                  <a:cubicBezTo>
                    <a:pt x="89" y="73"/>
                    <a:pt x="89" y="74"/>
                    <a:pt x="89" y="74"/>
                  </a:cubicBezTo>
                  <a:cubicBezTo>
                    <a:pt x="90" y="75"/>
                    <a:pt x="90" y="75"/>
                    <a:pt x="90" y="75"/>
                  </a:cubicBezTo>
                  <a:cubicBezTo>
                    <a:pt x="90" y="75"/>
                    <a:pt x="91" y="75"/>
                    <a:pt x="91" y="75"/>
                  </a:cubicBezTo>
                  <a:cubicBezTo>
                    <a:pt x="91" y="74"/>
                    <a:pt x="91" y="74"/>
                    <a:pt x="91" y="74"/>
                  </a:cubicBezTo>
                  <a:cubicBezTo>
                    <a:pt x="90" y="73"/>
                    <a:pt x="90" y="73"/>
                    <a:pt x="90" y="73"/>
                  </a:cubicBezTo>
                  <a:close/>
                  <a:moveTo>
                    <a:pt x="85" y="74"/>
                  </a:moveTo>
                  <a:cubicBezTo>
                    <a:pt x="85" y="74"/>
                    <a:pt x="86" y="73"/>
                    <a:pt x="86" y="73"/>
                  </a:cubicBezTo>
                  <a:cubicBezTo>
                    <a:pt x="86" y="73"/>
                    <a:pt x="86" y="72"/>
                    <a:pt x="86" y="72"/>
                  </a:cubicBezTo>
                  <a:cubicBezTo>
                    <a:pt x="86" y="72"/>
                    <a:pt x="86" y="72"/>
                    <a:pt x="85" y="72"/>
                  </a:cubicBezTo>
                  <a:cubicBezTo>
                    <a:pt x="85" y="73"/>
                    <a:pt x="85" y="73"/>
                    <a:pt x="85" y="73"/>
                  </a:cubicBezTo>
                  <a:cubicBezTo>
                    <a:pt x="85" y="73"/>
                    <a:pt x="85" y="74"/>
                    <a:pt x="85" y="74"/>
                  </a:cubicBezTo>
                  <a:close/>
                  <a:moveTo>
                    <a:pt x="7" y="74"/>
                  </a:moveTo>
                  <a:cubicBezTo>
                    <a:pt x="8" y="74"/>
                    <a:pt x="8" y="74"/>
                    <a:pt x="9" y="74"/>
                  </a:cubicBezTo>
                  <a:cubicBezTo>
                    <a:pt x="9" y="74"/>
                    <a:pt x="9" y="73"/>
                    <a:pt x="9" y="73"/>
                  </a:cubicBezTo>
                  <a:cubicBezTo>
                    <a:pt x="9" y="72"/>
                    <a:pt x="8" y="72"/>
                    <a:pt x="8" y="73"/>
                  </a:cubicBezTo>
                  <a:cubicBezTo>
                    <a:pt x="7" y="73"/>
                    <a:pt x="7" y="74"/>
                    <a:pt x="7" y="74"/>
                  </a:cubicBezTo>
                  <a:close/>
                  <a:moveTo>
                    <a:pt x="29" y="69"/>
                  </a:moveTo>
                  <a:cubicBezTo>
                    <a:pt x="29" y="70"/>
                    <a:pt x="29" y="70"/>
                    <a:pt x="29" y="71"/>
                  </a:cubicBezTo>
                  <a:cubicBezTo>
                    <a:pt x="30" y="71"/>
                    <a:pt x="30" y="71"/>
                    <a:pt x="31" y="70"/>
                  </a:cubicBezTo>
                  <a:cubicBezTo>
                    <a:pt x="31" y="70"/>
                    <a:pt x="31" y="69"/>
                    <a:pt x="30" y="69"/>
                  </a:cubicBezTo>
                  <a:cubicBezTo>
                    <a:pt x="30" y="68"/>
                    <a:pt x="29" y="68"/>
                    <a:pt x="29" y="69"/>
                  </a:cubicBezTo>
                  <a:close/>
                  <a:moveTo>
                    <a:pt x="13" y="69"/>
                  </a:moveTo>
                  <a:cubicBezTo>
                    <a:pt x="13" y="69"/>
                    <a:pt x="13" y="70"/>
                    <a:pt x="13" y="70"/>
                  </a:cubicBezTo>
                  <a:cubicBezTo>
                    <a:pt x="13" y="70"/>
                    <a:pt x="12" y="71"/>
                    <a:pt x="12" y="71"/>
                  </a:cubicBezTo>
                  <a:cubicBezTo>
                    <a:pt x="12" y="71"/>
                    <a:pt x="13" y="72"/>
                    <a:pt x="13" y="72"/>
                  </a:cubicBezTo>
                  <a:cubicBezTo>
                    <a:pt x="13" y="73"/>
                    <a:pt x="14" y="73"/>
                    <a:pt x="14" y="74"/>
                  </a:cubicBezTo>
                  <a:cubicBezTo>
                    <a:pt x="14" y="74"/>
                    <a:pt x="15" y="75"/>
                    <a:pt x="15" y="75"/>
                  </a:cubicBezTo>
                  <a:cubicBezTo>
                    <a:pt x="15" y="76"/>
                    <a:pt x="15" y="76"/>
                    <a:pt x="16" y="76"/>
                  </a:cubicBezTo>
                  <a:cubicBezTo>
                    <a:pt x="16" y="76"/>
                    <a:pt x="17" y="76"/>
                    <a:pt x="17" y="76"/>
                  </a:cubicBezTo>
                  <a:cubicBezTo>
                    <a:pt x="17" y="75"/>
                    <a:pt x="17" y="75"/>
                    <a:pt x="18" y="75"/>
                  </a:cubicBezTo>
                  <a:cubicBezTo>
                    <a:pt x="18" y="74"/>
                    <a:pt x="18" y="74"/>
                    <a:pt x="18" y="73"/>
                  </a:cubicBezTo>
                  <a:cubicBezTo>
                    <a:pt x="18" y="73"/>
                    <a:pt x="19" y="73"/>
                    <a:pt x="19" y="72"/>
                  </a:cubicBezTo>
                  <a:cubicBezTo>
                    <a:pt x="19" y="72"/>
                    <a:pt x="19" y="71"/>
                    <a:pt x="18" y="71"/>
                  </a:cubicBezTo>
                  <a:cubicBezTo>
                    <a:pt x="18" y="70"/>
                    <a:pt x="18" y="70"/>
                    <a:pt x="18" y="69"/>
                  </a:cubicBezTo>
                  <a:cubicBezTo>
                    <a:pt x="17" y="69"/>
                    <a:pt x="16" y="69"/>
                    <a:pt x="15" y="69"/>
                  </a:cubicBezTo>
                  <a:cubicBezTo>
                    <a:pt x="15" y="68"/>
                    <a:pt x="14" y="69"/>
                    <a:pt x="13" y="69"/>
                  </a:cubicBezTo>
                  <a:close/>
                  <a:moveTo>
                    <a:pt x="40" y="68"/>
                  </a:moveTo>
                  <a:cubicBezTo>
                    <a:pt x="41" y="69"/>
                    <a:pt x="42" y="69"/>
                    <a:pt x="41" y="70"/>
                  </a:cubicBezTo>
                  <a:cubicBezTo>
                    <a:pt x="41" y="71"/>
                    <a:pt x="41" y="71"/>
                    <a:pt x="42" y="72"/>
                  </a:cubicBezTo>
                  <a:cubicBezTo>
                    <a:pt x="42" y="72"/>
                    <a:pt x="42" y="72"/>
                    <a:pt x="42" y="71"/>
                  </a:cubicBezTo>
                  <a:cubicBezTo>
                    <a:pt x="43" y="71"/>
                    <a:pt x="43" y="71"/>
                    <a:pt x="43" y="70"/>
                  </a:cubicBezTo>
                  <a:cubicBezTo>
                    <a:pt x="44" y="71"/>
                    <a:pt x="44" y="71"/>
                    <a:pt x="44" y="72"/>
                  </a:cubicBezTo>
                  <a:cubicBezTo>
                    <a:pt x="44" y="72"/>
                    <a:pt x="44" y="72"/>
                    <a:pt x="44" y="73"/>
                  </a:cubicBezTo>
                  <a:cubicBezTo>
                    <a:pt x="45" y="73"/>
                    <a:pt x="45" y="73"/>
                    <a:pt x="45" y="73"/>
                  </a:cubicBezTo>
                  <a:cubicBezTo>
                    <a:pt x="46" y="73"/>
                    <a:pt x="46" y="72"/>
                    <a:pt x="46" y="72"/>
                  </a:cubicBezTo>
                  <a:cubicBezTo>
                    <a:pt x="46" y="72"/>
                    <a:pt x="46" y="71"/>
                    <a:pt x="45" y="71"/>
                  </a:cubicBezTo>
                  <a:cubicBezTo>
                    <a:pt x="45" y="71"/>
                    <a:pt x="44" y="71"/>
                    <a:pt x="44" y="71"/>
                  </a:cubicBezTo>
                  <a:cubicBezTo>
                    <a:pt x="43" y="70"/>
                    <a:pt x="42" y="69"/>
                    <a:pt x="42" y="67"/>
                  </a:cubicBezTo>
                  <a:cubicBezTo>
                    <a:pt x="41" y="67"/>
                    <a:pt x="41" y="68"/>
                    <a:pt x="40" y="68"/>
                  </a:cubicBezTo>
                  <a:close/>
                  <a:moveTo>
                    <a:pt x="28" y="66"/>
                  </a:moveTo>
                  <a:cubicBezTo>
                    <a:pt x="28" y="66"/>
                    <a:pt x="28" y="66"/>
                    <a:pt x="27" y="66"/>
                  </a:cubicBezTo>
                  <a:cubicBezTo>
                    <a:pt x="26" y="66"/>
                    <a:pt x="26" y="66"/>
                    <a:pt x="26" y="67"/>
                  </a:cubicBezTo>
                  <a:cubicBezTo>
                    <a:pt x="27" y="67"/>
                    <a:pt x="27" y="67"/>
                    <a:pt x="27" y="67"/>
                  </a:cubicBezTo>
                  <a:cubicBezTo>
                    <a:pt x="27" y="67"/>
                    <a:pt x="28" y="67"/>
                    <a:pt x="28" y="67"/>
                  </a:cubicBezTo>
                  <a:cubicBezTo>
                    <a:pt x="28" y="67"/>
                    <a:pt x="28" y="67"/>
                    <a:pt x="28" y="66"/>
                  </a:cubicBezTo>
                  <a:close/>
                  <a:moveTo>
                    <a:pt x="84" y="66"/>
                  </a:moveTo>
                  <a:cubicBezTo>
                    <a:pt x="83" y="65"/>
                    <a:pt x="83" y="64"/>
                    <a:pt x="83" y="64"/>
                  </a:cubicBezTo>
                  <a:cubicBezTo>
                    <a:pt x="82" y="63"/>
                    <a:pt x="82" y="63"/>
                    <a:pt x="81" y="64"/>
                  </a:cubicBezTo>
                  <a:cubicBezTo>
                    <a:pt x="81" y="65"/>
                    <a:pt x="82" y="65"/>
                    <a:pt x="82" y="65"/>
                  </a:cubicBezTo>
                  <a:cubicBezTo>
                    <a:pt x="82" y="65"/>
                    <a:pt x="82" y="66"/>
                    <a:pt x="82" y="66"/>
                  </a:cubicBezTo>
                  <a:cubicBezTo>
                    <a:pt x="82" y="66"/>
                    <a:pt x="82" y="67"/>
                    <a:pt x="82" y="67"/>
                  </a:cubicBezTo>
                  <a:cubicBezTo>
                    <a:pt x="82" y="68"/>
                    <a:pt x="82" y="68"/>
                    <a:pt x="83" y="68"/>
                  </a:cubicBezTo>
                  <a:cubicBezTo>
                    <a:pt x="83" y="68"/>
                    <a:pt x="83" y="68"/>
                    <a:pt x="83" y="67"/>
                  </a:cubicBezTo>
                  <a:cubicBezTo>
                    <a:pt x="83" y="67"/>
                    <a:pt x="84" y="67"/>
                    <a:pt x="84" y="67"/>
                  </a:cubicBezTo>
                  <a:cubicBezTo>
                    <a:pt x="84" y="67"/>
                    <a:pt x="85" y="67"/>
                    <a:pt x="85" y="68"/>
                  </a:cubicBezTo>
                  <a:cubicBezTo>
                    <a:pt x="85" y="68"/>
                    <a:pt x="85" y="69"/>
                    <a:pt x="85" y="69"/>
                  </a:cubicBezTo>
                  <a:cubicBezTo>
                    <a:pt x="85" y="69"/>
                    <a:pt x="86" y="69"/>
                    <a:pt x="86" y="69"/>
                  </a:cubicBezTo>
                  <a:cubicBezTo>
                    <a:pt x="87" y="69"/>
                    <a:pt x="87" y="69"/>
                    <a:pt x="87" y="68"/>
                  </a:cubicBezTo>
                  <a:cubicBezTo>
                    <a:pt x="87" y="68"/>
                    <a:pt x="87" y="67"/>
                    <a:pt x="86" y="67"/>
                  </a:cubicBezTo>
                  <a:cubicBezTo>
                    <a:pt x="86" y="67"/>
                    <a:pt x="85" y="67"/>
                    <a:pt x="85" y="67"/>
                  </a:cubicBezTo>
                  <a:cubicBezTo>
                    <a:pt x="85" y="66"/>
                    <a:pt x="84" y="66"/>
                    <a:pt x="84" y="66"/>
                  </a:cubicBezTo>
                  <a:cubicBezTo>
                    <a:pt x="84" y="66"/>
                    <a:pt x="84" y="66"/>
                    <a:pt x="84" y="66"/>
                  </a:cubicBezTo>
                  <a:close/>
                  <a:moveTo>
                    <a:pt x="113" y="63"/>
                  </a:moveTo>
                  <a:cubicBezTo>
                    <a:pt x="113" y="63"/>
                    <a:pt x="113" y="63"/>
                    <a:pt x="113" y="64"/>
                  </a:cubicBezTo>
                  <a:cubicBezTo>
                    <a:pt x="114" y="64"/>
                    <a:pt x="114" y="64"/>
                    <a:pt x="114" y="64"/>
                  </a:cubicBezTo>
                  <a:cubicBezTo>
                    <a:pt x="115" y="64"/>
                    <a:pt x="115" y="64"/>
                    <a:pt x="114" y="63"/>
                  </a:cubicBezTo>
                  <a:cubicBezTo>
                    <a:pt x="114" y="63"/>
                    <a:pt x="114" y="63"/>
                    <a:pt x="113" y="63"/>
                  </a:cubicBezTo>
                  <a:close/>
                  <a:moveTo>
                    <a:pt x="18" y="60"/>
                  </a:moveTo>
                  <a:cubicBezTo>
                    <a:pt x="18" y="60"/>
                    <a:pt x="18" y="60"/>
                    <a:pt x="18" y="60"/>
                  </a:cubicBezTo>
                  <a:cubicBezTo>
                    <a:pt x="19" y="60"/>
                    <a:pt x="19" y="60"/>
                    <a:pt x="19" y="60"/>
                  </a:cubicBezTo>
                  <a:cubicBezTo>
                    <a:pt x="20" y="60"/>
                    <a:pt x="20" y="59"/>
                    <a:pt x="20" y="59"/>
                  </a:cubicBezTo>
                  <a:cubicBezTo>
                    <a:pt x="20" y="59"/>
                    <a:pt x="20" y="58"/>
                    <a:pt x="20" y="58"/>
                  </a:cubicBezTo>
                  <a:cubicBezTo>
                    <a:pt x="19" y="58"/>
                    <a:pt x="19" y="58"/>
                    <a:pt x="18" y="58"/>
                  </a:cubicBezTo>
                  <a:cubicBezTo>
                    <a:pt x="18" y="58"/>
                    <a:pt x="17" y="59"/>
                    <a:pt x="18" y="60"/>
                  </a:cubicBezTo>
                  <a:close/>
                  <a:moveTo>
                    <a:pt x="27" y="52"/>
                  </a:moveTo>
                  <a:lnTo>
                    <a:pt x="27" y="52"/>
                  </a:lnTo>
                  <a:cubicBezTo>
                    <a:pt x="27" y="52"/>
                    <a:pt x="27" y="52"/>
                    <a:pt x="27" y="52"/>
                  </a:cubicBezTo>
                  <a:lnTo>
                    <a:pt x="27" y="52"/>
                  </a:lnTo>
                  <a:cubicBezTo>
                    <a:pt x="27" y="52"/>
                    <a:pt x="27" y="52"/>
                    <a:pt x="28" y="52"/>
                  </a:cubicBezTo>
                  <a:lnTo>
                    <a:pt x="28" y="52"/>
                  </a:lnTo>
                  <a:lnTo>
                    <a:pt x="27" y="52"/>
                  </a:lnTo>
                  <a:lnTo>
                    <a:pt x="27" y="52"/>
                  </a:lnTo>
                  <a:close/>
                  <a:moveTo>
                    <a:pt x="7" y="52"/>
                  </a:moveTo>
                  <a:cubicBezTo>
                    <a:pt x="8" y="52"/>
                    <a:pt x="8" y="52"/>
                    <a:pt x="8" y="52"/>
                  </a:cubicBezTo>
                  <a:cubicBezTo>
                    <a:pt x="9" y="51"/>
                    <a:pt x="9" y="51"/>
                    <a:pt x="9" y="51"/>
                  </a:cubicBezTo>
                  <a:cubicBezTo>
                    <a:pt x="8" y="50"/>
                    <a:pt x="8" y="50"/>
                    <a:pt x="7" y="50"/>
                  </a:cubicBezTo>
                  <a:cubicBezTo>
                    <a:pt x="7" y="51"/>
                    <a:pt x="7" y="51"/>
                    <a:pt x="7" y="52"/>
                  </a:cubicBezTo>
                  <a:close/>
                  <a:moveTo>
                    <a:pt x="2" y="50"/>
                  </a:moveTo>
                  <a:cubicBezTo>
                    <a:pt x="3" y="50"/>
                    <a:pt x="3" y="50"/>
                    <a:pt x="3" y="49"/>
                  </a:cubicBezTo>
                  <a:cubicBezTo>
                    <a:pt x="4" y="49"/>
                    <a:pt x="4" y="48"/>
                    <a:pt x="3" y="48"/>
                  </a:cubicBezTo>
                  <a:cubicBezTo>
                    <a:pt x="3" y="47"/>
                    <a:pt x="2" y="47"/>
                    <a:pt x="2" y="47"/>
                  </a:cubicBezTo>
                  <a:cubicBezTo>
                    <a:pt x="2" y="48"/>
                    <a:pt x="1" y="48"/>
                    <a:pt x="1" y="48"/>
                  </a:cubicBezTo>
                  <a:cubicBezTo>
                    <a:pt x="1" y="49"/>
                    <a:pt x="1" y="49"/>
                    <a:pt x="1" y="49"/>
                  </a:cubicBezTo>
                  <a:cubicBezTo>
                    <a:pt x="2" y="50"/>
                    <a:pt x="2" y="50"/>
                    <a:pt x="2" y="50"/>
                  </a:cubicBezTo>
                  <a:close/>
                  <a:moveTo>
                    <a:pt x="48" y="42"/>
                  </a:moveTo>
                  <a:cubicBezTo>
                    <a:pt x="48" y="42"/>
                    <a:pt x="48" y="42"/>
                    <a:pt x="49" y="42"/>
                  </a:cubicBezTo>
                  <a:cubicBezTo>
                    <a:pt x="49" y="42"/>
                    <a:pt x="50" y="42"/>
                    <a:pt x="50" y="41"/>
                  </a:cubicBezTo>
                  <a:cubicBezTo>
                    <a:pt x="49" y="41"/>
                    <a:pt x="49" y="41"/>
                    <a:pt x="49" y="41"/>
                  </a:cubicBezTo>
                  <a:cubicBezTo>
                    <a:pt x="48" y="41"/>
                    <a:pt x="48" y="41"/>
                    <a:pt x="48" y="42"/>
                  </a:cubicBezTo>
                  <a:close/>
                  <a:moveTo>
                    <a:pt x="88" y="38"/>
                  </a:moveTo>
                  <a:cubicBezTo>
                    <a:pt x="89" y="38"/>
                    <a:pt x="89" y="38"/>
                    <a:pt x="90" y="38"/>
                  </a:cubicBezTo>
                  <a:cubicBezTo>
                    <a:pt x="90" y="38"/>
                    <a:pt x="90" y="38"/>
                    <a:pt x="90" y="38"/>
                  </a:cubicBezTo>
                  <a:cubicBezTo>
                    <a:pt x="90" y="37"/>
                    <a:pt x="90" y="37"/>
                    <a:pt x="89" y="37"/>
                  </a:cubicBezTo>
                  <a:cubicBezTo>
                    <a:pt x="89" y="37"/>
                    <a:pt x="88" y="37"/>
                    <a:pt x="88" y="38"/>
                  </a:cubicBezTo>
                  <a:close/>
                  <a:moveTo>
                    <a:pt x="123" y="40"/>
                  </a:moveTo>
                  <a:cubicBezTo>
                    <a:pt x="123" y="40"/>
                    <a:pt x="123" y="40"/>
                    <a:pt x="124" y="39"/>
                  </a:cubicBezTo>
                  <a:cubicBezTo>
                    <a:pt x="124" y="39"/>
                    <a:pt x="124" y="39"/>
                    <a:pt x="124" y="38"/>
                  </a:cubicBezTo>
                  <a:cubicBezTo>
                    <a:pt x="124" y="37"/>
                    <a:pt x="125" y="37"/>
                    <a:pt x="125" y="36"/>
                  </a:cubicBezTo>
                  <a:cubicBezTo>
                    <a:pt x="126" y="35"/>
                    <a:pt x="126" y="34"/>
                    <a:pt x="126" y="33"/>
                  </a:cubicBezTo>
                  <a:cubicBezTo>
                    <a:pt x="125" y="34"/>
                    <a:pt x="124" y="34"/>
                    <a:pt x="124" y="36"/>
                  </a:cubicBezTo>
                  <a:cubicBezTo>
                    <a:pt x="123" y="37"/>
                    <a:pt x="123" y="38"/>
                    <a:pt x="123" y="40"/>
                  </a:cubicBezTo>
                  <a:close/>
                  <a:moveTo>
                    <a:pt x="13" y="6"/>
                  </a:moveTo>
                  <a:cubicBezTo>
                    <a:pt x="13" y="6"/>
                    <a:pt x="13" y="6"/>
                    <a:pt x="12" y="6"/>
                  </a:cubicBezTo>
                  <a:cubicBezTo>
                    <a:pt x="12" y="7"/>
                    <a:pt x="13" y="7"/>
                    <a:pt x="13" y="7"/>
                  </a:cubicBezTo>
                  <a:cubicBezTo>
                    <a:pt x="13" y="7"/>
                    <a:pt x="14" y="7"/>
                    <a:pt x="14" y="6"/>
                  </a:cubicBezTo>
                  <a:cubicBezTo>
                    <a:pt x="14" y="6"/>
                    <a:pt x="14" y="6"/>
                    <a:pt x="13"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4" y="5"/>
                    <a:pt x="45" y="5"/>
                    <a:pt x="45" y="5"/>
                  </a:cubicBezTo>
                  <a:close/>
                  <a:moveTo>
                    <a:pt x="4" y="5"/>
                  </a:moveTo>
                  <a:cubicBezTo>
                    <a:pt x="4" y="5"/>
                    <a:pt x="4" y="5"/>
                    <a:pt x="4" y="5"/>
                  </a:cubicBezTo>
                  <a:cubicBezTo>
                    <a:pt x="4" y="5"/>
                    <a:pt x="4" y="4"/>
                    <a:pt x="4" y="4"/>
                  </a:cubicBezTo>
                  <a:cubicBezTo>
                    <a:pt x="4" y="4"/>
                    <a:pt x="4" y="4"/>
                    <a:pt x="3" y="4"/>
                  </a:cubicBezTo>
                  <a:cubicBezTo>
                    <a:pt x="3" y="4"/>
                    <a:pt x="3" y="4"/>
                    <a:pt x="3" y="5"/>
                  </a:cubicBezTo>
                  <a:cubicBezTo>
                    <a:pt x="3" y="5"/>
                    <a:pt x="3" y="5"/>
                    <a:pt x="4" y="5"/>
                  </a:cubicBezTo>
                  <a:close/>
                  <a:moveTo>
                    <a:pt x="108" y="4"/>
                  </a:moveTo>
                  <a:cubicBezTo>
                    <a:pt x="108" y="4"/>
                    <a:pt x="108" y="4"/>
                    <a:pt x="108" y="5"/>
                  </a:cubicBezTo>
                  <a:cubicBezTo>
                    <a:pt x="108" y="5"/>
                    <a:pt x="108" y="6"/>
                    <a:pt x="108" y="6"/>
                  </a:cubicBezTo>
                  <a:cubicBezTo>
                    <a:pt x="109" y="6"/>
                    <a:pt x="109" y="6"/>
                    <a:pt x="110" y="6"/>
                  </a:cubicBezTo>
                  <a:cubicBezTo>
                    <a:pt x="110" y="5"/>
                    <a:pt x="110" y="5"/>
                    <a:pt x="110" y="5"/>
                  </a:cubicBezTo>
                  <a:cubicBezTo>
                    <a:pt x="110" y="4"/>
                    <a:pt x="110" y="4"/>
                    <a:pt x="110" y="4"/>
                  </a:cubicBezTo>
                  <a:cubicBezTo>
                    <a:pt x="110" y="3"/>
                    <a:pt x="109" y="4"/>
                    <a:pt x="108" y="4"/>
                  </a:cubicBezTo>
                  <a:close/>
                  <a:moveTo>
                    <a:pt x="118" y="6"/>
                  </a:moveTo>
                  <a:cubicBezTo>
                    <a:pt x="118" y="6"/>
                    <a:pt x="118" y="6"/>
                    <a:pt x="118" y="5"/>
                  </a:cubicBezTo>
                  <a:cubicBezTo>
                    <a:pt x="119" y="4"/>
                    <a:pt x="118" y="4"/>
                    <a:pt x="118" y="3"/>
                  </a:cubicBezTo>
                  <a:cubicBezTo>
                    <a:pt x="117" y="3"/>
                    <a:pt x="117" y="4"/>
                    <a:pt x="117" y="5"/>
                  </a:cubicBezTo>
                  <a:cubicBezTo>
                    <a:pt x="117" y="6"/>
                    <a:pt x="117" y="6"/>
                    <a:pt x="118" y="6"/>
                  </a:cubicBezTo>
                  <a:close/>
                  <a:moveTo>
                    <a:pt x="36" y="3"/>
                  </a:moveTo>
                  <a:cubicBezTo>
                    <a:pt x="36" y="4"/>
                    <a:pt x="35" y="4"/>
                    <a:pt x="34" y="4"/>
                  </a:cubicBezTo>
                  <a:cubicBezTo>
                    <a:pt x="34" y="4"/>
                    <a:pt x="34" y="4"/>
                    <a:pt x="33" y="4"/>
                  </a:cubicBezTo>
                  <a:cubicBezTo>
                    <a:pt x="34" y="5"/>
                    <a:pt x="34" y="5"/>
                    <a:pt x="35" y="5"/>
                  </a:cubicBezTo>
                  <a:cubicBezTo>
                    <a:pt x="35" y="5"/>
                    <a:pt x="35" y="5"/>
                    <a:pt x="36" y="5"/>
                  </a:cubicBezTo>
                  <a:cubicBezTo>
                    <a:pt x="36" y="5"/>
                    <a:pt x="36" y="5"/>
                    <a:pt x="37" y="5"/>
                  </a:cubicBezTo>
                  <a:cubicBezTo>
                    <a:pt x="37" y="4"/>
                    <a:pt x="36" y="4"/>
                    <a:pt x="36" y="3"/>
                  </a:cubicBezTo>
                  <a:close/>
                  <a:moveTo>
                    <a:pt x="114" y="3"/>
                  </a:moveTo>
                  <a:cubicBezTo>
                    <a:pt x="114" y="3"/>
                    <a:pt x="114" y="3"/>
                    <a:pt x="114" y="2"/>
                  </a:cubicBezTo>
                  <a:cubicBezTo>
                    <a:pt x="113" y="2"/>
                    <a:pt x="113" y="2"/>
                    <a:pt x="113" y="2"/>
                  </a:cubicBezTo>
                  <a:cubicBezTo>
                    <a:pt x="112" y="2"/>
                    <a:pt x="112" y="2"/>
                    <a:pt x="112" y="2"/>
                  </a:cubicBezTo>
                  <a:cubicBezTo>
                    <a:pt x="112" y="3"/>
                    <a:pt x="112" y="3"/>
                    <a:pt x="112" y="4"/>
                  </a:cubicBezTo>
                  <a:cubicBezTo>
                    <a:pt x="112" y="4"/>
                    <a:pt x="112" y="5"/>
                    <a:pt x="112" y="5"/>
                  </a:cubicBezTo>
                  <a:cubicBezTo>
                    <a:pt x="111" y="6"/>
                    <a:pt x="111" y="6"/>
                    <a:pt x="112" y="6"/>
                  </a:cubicBezTo>
                  <a:cubicBezTo>
                    <a:pt x="112" y="6"/>
                    <a:pt x="113" y="6"/>
                    <a:pt x="114" y="5"/>
                  </a:cubicBezTo>
                  <a:cubicBezTo>
                    <a:pt x="114" y="4"/>
                    <a:pt x="115" y="4"/>
                    <a:pt x="114" y="3"/>
                  </a:cubicBezTo>
                  <a:close/>
                  <a:moveTo>
                    <a:pt x="16" y="2"/>
                  </a:moveTo>
                  <a:cubicBezTo>
                    <a:pt x="17" y="2"/>
                    <a:pt x="17" y="2"/>
                    <a:pt x="17" y="1"/>
                  </a:cubicBezTo>
                  <a:cubicBezTo>
                    <a:pt x="16" y="0"/>
                    <a:pt x="16" y="0"/>
                    <a:pt x="16" y="0"/>
                  </a:cubicBezTo>
                  <a:cubicBezTo>
                    <a:pt x="16" y="1"/>
                    <a:pt x="15" y="1"/>
                    <a:pt x="15" y="1"/>
                  </a:cubicBezTo>
                  <a:cubicBezTo>
                    <a:pt x="15" y="1"/>
                    <a:pt x="15" y="2"/>
                    <a:pt x="15" y="2"/>
                  </a:cubicBezTo>
                  <a:cubicBezTo>
                    <a:pt x="15" y="2"/>
                    <a:pt x="16" y="2"/>
                    <a:pt x="16" y="2"/>
                  </a:cubicBezTo>
                  <a:close/>
                  <a:moveTo>
                    <a:pt x="11" y="193"/>
                  </a:moveTo>
                  <a:cubicBezTo>
                    <a:pt x="12" y="193"/>
                    <a:pt x="12" y="193"/>
                    <a:pt x="12" y="193"/>
                  </a:cubicBezTo>
                  <a:cubicBezTo>
                    <a:pt x="12" y="193"/>
                    <a:pt x="12" y="193"/>
                    <a:pt x="13" y="193"/>
                  </a:cubicBezTo>
                  <a:cubicBezTo>
                    <a:pt x="13" y="193"/>
                    <a:pt x="13" y="193"/>
                    <a:pt x="13" y="193"/>
                  </a:cubicBezTo>
                  <a:cubicBezTo>
                    <a:pt x="13" y="192"/>
                    <a:pt x="13" y="192"/>
                    <a:pt x="13" y="191"/>
                  </a:cubicBezTo>
                  <a:cubicBezTo>
                    <a:pt x="12" y="191"/>
                    <a:pt x="12" y="191"/>
                    <a:pt x="12" y="192"/>
                  </a:cubicBezTo>
                  <a:cubicBezTo>
                    <a:pt x="11" y="192"/>
                    <a:pt x="11" y="193"/>
                    <a:pt x="11" y="193"/>
                  </a:cubicBezTo>
                  <a:lnTo>
                    <a:pt x="10" y="193"/>
                  </a:lnTo>
                  <a:cubicBezTo>
                    <a:pt x="10" y="192"/>
                    <a:pt x="10" y="192"/>
                    <a:pt x="10" y="192"/>
                  </a:cubicBezTo>
                  <a:cubicBezTo>
                    <a:pt x="10" y="192"/>
                    <a:pt x="10" y="192"/>
                    <a:pt x="10" y="191"/>
                  </a:cubicBezTo>
                  <a:cubicBezTo>
                    <a:pt x="10" y="191"/>
                    <a:pt x="9" y="191"/>
                    <a:pt x="9" y="191"/>
                  </a:cubicBezTo>
                  <a:cubicBezTo>
                    <a:pt x="9" y="191"/>
                    <a:pt x="8" y="191"/>
                    <a:pt x="8" y="191"/>
                  </a:cubicBezTo>
                  <a:cubicBezTo>
                    <a:pt x="8" y="191"/>
                    <a:pt x="7" y="191"/>
                    <a:pt x="7"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4"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2" y="177"/>
                  </a:cubicBezTo>
                  <a:cubicBezTo>
                    <a:pt x="2" y="177"/>
                    <a:pt x="2" y="176"/>
                    <a:pt x="2" y="176"/>
                  </a:cubicBezTo>
                  <a:lnTo>
                    <a:pt x="1" y="173"/>
                  </a:lnTo>
                  <a:cubicBezTo>
                    <a:pt x="1" y="172"/>
                    <a:pt x="1" y="171"/>
                    <a:pt x="1" y="170"/>
                  </a:cubicBezTo>
                  <a:cubicBezTo>
                    <a:pt x="1" y="169"/>
                    <a:pt x="1" y="168"/>
                    <a:pt x="1" y="168"/>
                  </a:cubicBezTo>
                  <a:cubicBezTo>
                    <a:pt x="1" y="165"/>
                    <a:pt x="1" y="162"/>
                    <a:pt x="1" y="160"/>
                  </a:cubicBezTo>
                  <a:cubicBezTo>
                    <a:pt x="0" y="157"/>
                    <a:pt x="0" y="154"/>
                    <a:pt x="1" y="151"/>
                  </a:cubicBezTo>
                  <a:cubicBezTo>
                    <a:pt x="1" y="151"/>
                    <a:pt x="2" y="151"/>
                    <a:pt x="3" y="151"/>
                  </a:cubicBezTo>
                  <a:cubicBezTo>
                    <a:pt x="3" y="151"/>
                    <a:pt x="3" y="150"/>
                    <a:pt x="3" y="149"/>
                  </a:cubicBezTo>
                  <a:cubicBezTo>
                    <a:pt x="2" y="149"/>
                    <a:pt x="1" y="149"/>
                    <a:pt x="1" y="150"/>
                  </a:cubicBezTo>
                  <a:cubicBezTo>
                    <a:pt x="1" y="151"/>
                    <a:pt x="1" y="151"/>
                    <a:pt x="1" y="151"/>
                  </a:cubicBezTo>
                  <a:cubicBezTo>
                    <a:pt x="0" y="150"/>
                    <a:pt x="0" y="149"/>
                    <a:pt x="0" y="148"/>
                  </a:cubicBezTo>
                  <a:cubicBezTo>
                    <a:pt x="1" y="147"/>
                    <a:pt x="1" y="146"/>
                    <a:pt x="1" y="145"/>
                  </a:cubicBezTo>
                  <a:cubicBezTo>
                    <a:pt x="1" y="144"/>
                    <a:pt x="0" y="143"/>
                    <a:pt x="0" y="142"/>
                  </a:cubicBezTo>
                  <a:cubicBezTo>
                    <a:pt x="0" y="141"/>
                    <a:pt x="0" y="141"/>
                    <a:pt x="1" y="140"/>
                  </a:cubicBezTo>
                  <a:cubicBezTo>
                    <a:pt x="1" y="140"/>
                    <a:pt x="0" y="139"/>
                    <a:pt x="0" y="139"/>
                  </a:cubicBezTo>
                  <a:cubicBezTo>
                    <a:pt x="0" y="138"/>
                    <a:pt x="0" y="138"/>
                    <a:pt x="0" y="137"/>
                  </a:cubicBezTo>
                  <a:cubicBezTo>
                    <a:pt x="0" y="136"/>
                    <a:pt x="0" y="136"/>
                    <a:pt x="1" y="136"/>
                  </a:cubicBezTo>
                  <a:cubicBezTo>
                    <a:pt x="1" y="135"/>
                    <a:pt x="1" y="135"/>
                    <a:pt x="2" y="135"/>
                  </a:cubicBezTo>
                  <a:cubicBezTo>
                    <a:pt x="2" y="135"/>
                    <a:pt x="2" y="135"/>
                    <a:pt x="1" y="134"/>
                  </a:cubicBezTo>
                  <a:cubicBezTo>
                    <a:pt x="1" y="134"/>
                    <a:pt x="1" y="134"/>
                    <a:pt x="1" y="134"/>
                  </a:cubicBezTo>
                  <a:cubicBezTo>
                    <a:pt x="1" y="134"/>
                    <a:pt x="1" y="133"/>
                    <a:pt x="2" y="133"/>
                  </a:cubicBezTo>
                  <a:cubicBezTo>
                    <a:pt x="2" y="133"/>
                    <a:pt x="2" y="133"/>
                    <a:pt x="3" y="132"/>
                  </a:cubicBezTo>
                  <a:cubicBezTo>
                    <a:pt x="3" y="133"/>
                    <a:pt x="4" y="133"/>
                    <a:pt x="5" y="134"/>
                  </a:cubicBezTo>
                  <a:cubicBezTo>
                    <a:pt x="5" y="134"/>
                    <a:pt x="5" y="133"/>
                    <a:pt x="5" y="133"/>
                  </a:cubicBezTo>
                  <a:cubicBezTo>
                    <a:pt x="5" y="132"/>
                    <a:pt x="5" y="132"/>
                    <a:pt x="5" y="131"/>
                  </a:cubicBezTo>
                  <a:cubicBezTo>
                    <a:pt x="4" y="131"/>
                    <a:pt x="4" y="131"/>
                    <a:pt x="3" y="131"/>
                  </a:cubicBezTo>
                  <a:cubicBezTo>
                    <a:pt x="3" y="131"/>
                    <a:pt x="3" y="130"/>
                    <a:pt x="2" y="129"/>
                  </a:cubicBezTo>
                  <a:cubicBezTo>
                    <a:pt x="2" y="130"/>
                    <a:pt x="2" y="130"/>
                    <a:pt x="2" y="131"/>
                  </a:cubicBezTo>
                  <a:cubicBezTo>
                    <a:pt x="1" y="131"/>
                    <a:pt x="1" y="131"/>
                    <a:pt x="1" y="131"/>
                  </a:cubicBezTo>
                  <a:cubicBezTo>
                    <a:pt x="0" y="131"/>
                    <a:pt x="0" y="130"/>
                    <a:pt x="0" y="129"/>
                  </a:cubicBezTo>
                  <a:cubicBezTo>
                    <a:pt x="0" y="128"/>
                    <a:pt x="0" y="127"/>
                    <a:pt x="0" y="127"/>
                  </a:cubicBezTo>
                  <a:cubicBezTo>
                    <a:pt x="0" y="123"/>
                    <a:pt x="0" y="120"/>
                    <a:pt x="0" y="117"/>
                  </a:cubicBezTo>
                  <a:cubicBezTo>
                    <a:pt x="0" y="114"/>
                    <a:pt x="0" y="110"/>
                    <a:pt x="0" y="107"/>
                  </a:cubicBezTo>
                  <a:lnTo>
                    <a:pt x="1" y="58"/>
                  </a:lnTo>
                  <a:cubicBezTo>
                    <a:pt x="0" y="56"/>
                    <a:pt x="0" y="54"/>
                    <a:pt x="0" y="52"/>
                  </a:cubicBezTo>
                  <a:cubicBezTo>
                    <a:pt x="1" y="50"/>
                    <a:pt x="0" y="48"/>
                    <a:pt x="0" y="46"/>
                  </a:cubicBezTo>
                  <a:cubicBezTo>
                    <a:pt x="0" y="45"/>
                    <a:pt x="0" y="43"/>
                    <a:pt x="0" y="42"/>
                  </a:cubicBezTo>
                  <a:cubicBezTo>
                    <a:pt x="0" y="40"/>
                    <a:pt x="0" y="39"/>
                    <a:pt x="0" y="37"/>
                  </a:cubicBezTo>
                  <a:cubicBezTo>
                    <a:pt x="0" y="33"/>
                    <a:pt x="0" y="28"/>
                    <a:pt x="0" y="24"/>
                  </a:cubicBezTo>
                  <a:cubicBezTo>
                    <a:pt x="0" y="19"/>
                    <a:pt x="0" y="15"/>
                    <a:pt x="0" y="10"/>
                  </a:cubicBezTo>
                  <a:cubicBezTo>
                    <a:pt x="1" y="10"/>
                    <a:pt x="1" y="10"/>
                    <a:pt x="2" y="10"/>
                  </a:cubicBezTo>
                  <a:cubicBezTo>
                    <a:pt x="2" y="10"/>
                    <a:pt x="3" y="9"/>
                    <a:pt x="3" y="9"/>
                  </a:cubicBezTo>
                  <a:cubicBezTo>
                    <a:pt x="3" y="8"/>
                    <a:pt x="2" y="8"/>
                    <a:pt x="2" y="8"/>
                  </a:cubicBezTo>
                  <a:cubicBezTo>
                    <a:pt x="1" y="7"/>
                    <a:pt x="1" y="7"/>
                    <a:pt x="0" y="7"/>
                  </a:cubicBezTo>
                  <a:cubicBezTo>
                    <a:pt x="0" y="6"/>
                    <a:pt x="0" y="6"/>
                    <a:pt x="0" y="5"/>
                  </a:cubicBezTo>
                  <a:cubicBezTo>
                    <a:pt x="0" y="4"/>
                    <a:pt x="0" y="4"/>
                    <a:pt x="0" y="3"/>
                  </a:cubicBezTo>
                  <a:cubicBezTo>
                    <a:pt x="0" y="3"/>
                    <a:pt x="1" y="2"/>
                    <a:pt x="1" y="2"/>
                  </a:cubicBezTo>
                  <a:cubicBezTo>
                    <a:pt x="1" y="2"/>
                    <a:pt x="1" y="2"/>
                    <a:pt x="1" y="2"/>
                  </a:cubicBezTo>
                  <a:cubicBezTo>
                    <a:pt x="1" y="2"/>
                    <a:pt x="1" y="1"/>
                    <a:pt x="1" y="0"/>
                  </a:cubicBezTo>
                  <a:cubicBezTo>
                    <a:pt x="3" y="0"/>
                    <a:pt x="5" y="0"/>
                    <a:pt x="7" y="0"/>
                  </a:cubicBezTo>
                  <a:lnTo>
                    <a:pt x="13" y="0"/>
                  </a:lnTo>
                  <a:cubicBezTo>
                    <a:pt x="15" y="0"/>
                    <a:pt x="18" y="0"/>
                    <a:pt x="20" y="0"/>
                  </a:cubicBezTo>
                  <a:cubicBezTo>
                    <a:pt x="22" y="0"/>
                    <a:pt x="24" y="0"/>
                    <a:pt x="26" y="0"/>
                  </a:cubicBezTo>
                  <a:cubicBezTo>
                    <a:pt x="26" y="0"/>
                    <a:pt x="26" y="0"/>
                    <a:pt x="27" y="0"/>
                  </a:cubicBezTo>
                  <a:cubicBezTo>
                    <a:pt x="27" y="0"/>
                    <a:pt x="27" y="0"/>
                    <a:pt x="28" y="0"/>
                  </a:cubicBezTo>
                  <a:cubicBezTo>
                    <a:pt x="28" y="0"/>
                    <a:pt x="28" y="0"/>
                    <a:pt x="28" y="1"/>
                  </a:cubicBezTo>
                  <a:cubicBezTo>
                    <a:pt x="29" y="1"/>
                    <a:pt x="29" y="1"/>
                    <a:pt x="29" y="1"/>
                  </a:cubicBezTo>
                  <a:cubicBezTo>
                    <a:pt x="29" y="1"/>
                    <a:pt x="30" y="1"/>
                    <a:pt x="30" y="0"/>
                  </a:cubicBezTo>
                  <a:cubicBezTo>
                    <a:pt x="30" y="0"/>
                    <a:pt x="30" y="0"/>
                    <a:pt x="30" y="0"/>
                  </a:cubicBezTo>
                  <a:lnTo>
                    <a:pt x="32" y="0"/>
                  </a:lnTo>
                  <a:cubicBezTo>
                    <a:pt x="32" y="0"/>
                    <a:pt x="33" y="0"/>
                    <a:pt x="33" y="0"/>
                  </a:cubicBezTo>
                  <a:cubicBezTo>
                    <a:pt x="33" y="1"/>
                    <a:pt x="33" y="1"/>
                    <a:pt x="33" y="1"/>
                  </a:cubicBezTo>
                  <a:cubicBezTo>
                    <a:pt x="32" y="2"/>
                    <a:pt x="32" y="2"/>
                    <a:pt x="32" y="3"/>
                  </a:cubicBezTo>
                  <a:cubicBezTo>
                    <a:pt x="33" y="3"/>
                    <a:pt x="34" y="3"/>
                    <a:pt x="34" y="2"/>
                  </a:cubicBezTo>
                  <a:cubicBezTo>
                    <a:pt x="35" y="2"/>
                    <a:pt x="35" y="1"/>
                    <a:pt x="36" y="0"/>
                  </a:cubicBezTo>
                  <a:cubicBezTo>
                    <a:pt x="36" y="0"/>
                    <a:pt x="36" y="0"/>
                    <a:pt x="37" y="0"/>
                  </a:cubicBezTo>
                  <a:cubicBezTo>
                    <a:pt x="37" y="0"/>
                    <a:pt x="38" y="0"/>
                    <a:pt x="38" y="0"/>
                  </a:cubicBezTo>
                  <a:cubicBezTo>
                    <a:pt x="38" y="0"/>
                    <a:pt x="39" y="0"/>
                    <a:pt x="39" y="1"/>
                  </a:cubicBezTo>
                  <a:cubicBezTo>
                    <a:pt x="39" y="1"/>
                    <a:pt x="40" y="1"/>
                    <a:pt x="40" y="1"/>
                  </a:cubicBezTo>
                  <a:cubicBezTo>
                    <a:pt x="40" y="1"/>
                    <a:pt x="41" y="1"/>
                    <a:pt x="41" y="1"/>
                  </a:cubicBezTo>
                  <a:cubicBezTo>
                    <a:pt x="41" y="0"/>
                    <a:pt x="41" y="0"/>
                    <a:pt x="42" y="0"/>
                  </a:cubicBezTo>
                  <a:cubicBezTo>
                    <a:pt x="42" y="0"/>
                    <a:pt x="42" y="0"/>
                    <a:pt x="42" y="1"/>
                  </a:cubicBezTo>
                  <a:cubicBezTo>
                    <a:pt x="42" y="1"/>
                    <a:pt x="42" y="1"/>
                    <a:pt x="43" y="1"/>
                  </a:cubicBezTo>
                  <a:cubicBezTo>
                    <a:pt x="43" y="2"/>
                    <a:pt x="43" y="1"/>
                    <a:pt x="43" y="1"/>
                  </a:cubicBezTo>
                  <a:cubicBezTo>
                    <a:pt x="43" y="1"/>
                    <a:pt x="44" y="1"/>
                    <a:pt x="44" y="1"/>
                  </a:cubicBezTo>
                  <a:cubicBezTo>
                    <a:pt x="44" y="1"/>
                    <a:pt x="45" y="1"/>
                    <a:pt x="45" y="1"/>
                  </a:cubicBezTo>
                  <a:cubicBezTo>
                    <a:pt x="45" y="2"/>
                    <a:pt x="45" y="2"/>
                    <a:pt x="45" y="2"/>
                  </a:cubicBezTo>
                  <a:cubicBezTo>
                    <a:pt x="46" y="2"/>
                    <a:pt x="46" y="2"/>
                    <a:pt x="46" y="2"/>
                  </a:cubicBezTo>
                  <a:cubicBezTo>
                    <a:pt x="46" y="1"/>
                    <a:pt x="46" y="1"/>
                    <a:pt x="46" y="1"/>
                  </a:cubicBezTo>
                  <a:cubicBezTo>
                    <a:pt x="47" y="1"/>
                    <a:pt x="47" y="2"/>
                    <a:pt x="48" y="2"/>
                  </a:cubicBezTo>
                  <a:cubicBezTo>
                    <a:pt x="48" y="3"/>
                    <a:pt x="49" y="3"/>
                    <a:pt x="50" y="2"/>
                  </a:cubicBezTo>
                  <a:cubicBezTo>
                    <a:pt x="50" y="2"/>
                    <a:pt x="50" y="1"/>
                    <a:pt x="49" y="1"/>
                  </a:cubicBezTo>
                  <a:cubicBezTo>
                    <a:pt x="49" y="1"/>
                    <a:pt x="49" y="1"/>
                    <a:pt x="49" y="0"/>
                  </a:cubicBezTo>
                  <a:cubicBezTo>
                    <a:pt x="50" y="0"/>
                    <a:pt x="51" y="0"/>
                    <a:pt x="52" y="0"/>
                  </a:cubicBezTo>
                  <a:cubicBezTo>
                    <a:pt x="52" y="1"/>
                    <a:pt x="52" y="1"/>
                    <a:pt x="52" y="1"/>
                  </a:cubicBezTo>
                  <a:cubicBezTo>
                    <a:pt x="53" y="2"/>
                    <a:pt x="53" y="2"/>
                    <a:pt x="53" y="2"/>
                  </a:cubicBezTo>
                  <a:cubicBezTo>
                    <a:pt x="54" y="2"/>
                    <a:pt x="54" y="3"/>
                    <a:pt x="54" y="3"/>
                  </a:cubicBezTo>
                  <a:cubicBezTo>
                    <a:pt x="54" y="3"/>
                    <a:pt x="55" y="3"/>
                    <a:pt x="55" y="3"/>
                  </a:cubicBezTo>
                  <a:cubicBezTo>
                    <a:pt x="55" y="3"/>
                    <a:pt x="55" y="2"/>
                    <a:pt x="55" y="2"/>
                  </a:cubicBezTo>
                  <a:cubicBezTo>
                    <a:pt x="55" y="2"/>
                    <a:pt x="55" y="2"/>
                    <a:pt x="55" y="2"/>
                  </a:cubicBezTo>
                  <a:cubicBezTo>
                    <a:pt x="54" y="1"/>
                    <a:pt x="54" y="1"/>
                    <a:pt x="54" y="1"/>
                  </a:cubicBezTo>
                  <a:cubicBezTo>
                    <a:pt x="53" y="1"/>
                    <a:pt x="53" y="1"/>
                    <a:pt x="53" y="0"/>
                  </a:cubicBezTo>
                  <a:cubicBezTo>
                    <a:pt x="54" y="0"/>
                    <a:pt x="54" y="0"/>
                    <a:pt x="54" y="0"/>
                  </a:cubicBezTo>
                  <a:cubicBezTo>
                    <a:pt x="55" y="0"/>
                    <a:pt x="55" y="0"/>
                    <a:pt x="56" y="0"/>
                  </a:cubicBezTo>
                  <a:lnTo>
                    <a:pt x="56" y="146"/>
                  </a:lnTo>
                  <a:cubicBezTo>
                    <a:pt x="56" y="151"/>
                    <a:pt x="56" y="155"/>
                    <a:pt x="56" y="159"/>
                  </a:cubicBezTo>
                  <a:cubicBezTo>
                    <a:pt x="56" y="163"/>
                    <a:pt x="56" y="167"/>
                    <a:pt x="56" y="171"/>
                  </a:cubicBezTo>
                  <a:cubicBezTo>
                    <a:pt x="56" y="173"/>
                    <a:pt x="56" y="175"/>
                    <a:pt x="57" y="177"/>
                  </a:cubicBezTo>
                  <a:cubicBezTo>
                    <a:pt x="57" y="179"/>
                    <a:pt x="59" y="180"/>
                    <a:pt x="60" y="181"/>
                  </a:cubicBezTo>
                  <a:cubicBezTo>
                    <a:pt x="61" y="181"/>
                    <a:pt x="61" y="181"/>
                    <a:pt x="61" y="181"/>
                  </a:cubicBezTo>
                  <a:cubicBezTo>
                    <a:pt x="62" y="181"/>
                    <a:pt x="62" y="181"/>
                    <a:pt x="63" y="181"/>
                  </a:cubicBezTo>
                  <a:cubicBezTo>
                    <a:pt x="66" y="181"/>
                    <a:pt x="69" y="180"/>
                    <a:pt x="70" y="177"/>
                  </a:cubicBezTo>
                  <a:cubicBezTo>
                    <a:pt x="70" y="177"/>
                    <a:pt x="70" y="176"/>
                    <a:pt x="70" y="176"/>
                  </a:cubicBezTo>
                  <a:cubicBezTo>
                    <a:pt x="70" y="175"/>
                    <a:pt x="70" y="175"/>
                    <a:pt x="70" y="175"/>
                  </a:cubicBezTo>
                  <a:cubicBezTo>
                    <a:pt x="70" y="174"/>
                    <a:pt x="71" y="174"/>
                    <a:pt x="71" y="174"/>
                  </a:cubicBezTo>
                  <a:cubicBezTo>
                    <a:pt x="71" y="173"/>
                    <a:pt x="71" y="172"/>
                    <a:pt x="71" y="171"/>
                  </a:cubicBezTo>
                  <a:cubicBezTo>
                    <a:pt x="71" y="170"/>
                    <a:pt x="71" y="169"/>
                    <a:pt x="71" y="167"/>
                  </a:cubicBezTo>
                  <a:cubicBezTo>
                    <a:pt x="71" y="165"/>
                    <a:pt x="71" y="163"/>
                    <a:pt x="71" y="161"/>
                  </a:cubicBezTo>
                  <a:cubicBezTo>
                    <a:pt x="71" y="159"/>
                    <a:pt x="72" y="157"/>
                    <a:pt x="72" y="155"/>
                  </a:cubicBezTo>
                  <a:cubicBezTo>
                    <a:pt x="72" y="155"/>
                    <a:pt x="72" y="155"/>
                    <a:pt x="72" y="156"/>
                  </a:cubicBezTo>
                  <a:cubicBezTo>
                    <a:pt x="72" y="156"/>
                    <a:pt x="73" y="156"/>
                    <a:pt x="73" y="156"/>
                  </a:cubicBezTo>
                  <a:cubicBezTo>
                    <a:pt x="73" y="156"/>
                    <a:pt x="73" y="156"/>
                    <a:pt x="74" y="157"/>
                  </a:cubicBezTo>
                  <a:cubicBezTo>
                    <a:pt x="74" y="157"/>
                    <a:pt x="74" y="157"/>
                    <a:pt x="75" y="157"/>
                  </a:cubicBezTo>
                  <a:cubicBezTo>
                    <a:pt x="75" y="157"/>
                    <a:pt x="76" y="156"/>
                    <a:pt x="76" y="156"/>
                  </a:cubicBezTo>
                  <a:cubicBezTo>
                    <a:pt x="77" y="155"/>
                    <a:pt x="77" y="154"/>
                    <a:pt x="77" y="154"/>
                  </a:cubicBezTo>
                  <a:cubicBezTo>
                    <a:pt x="77" y="153"/>
                    <a:pt x="77" y="152"/>
                    <a:pt x="77" y="152"/>
                  </a:cubicBezTo>
                  <a:cubicBezTo>
                    <a:pt x="77" y="151"/>
                    <a:pt x="76" y="150"/>
                    <a:pt x="76" y="150"/>
                  </a:cubicBezTo>
                  <a:cubicBezTo>
                    <a:pt x="75" y="150"/>
                    <a:pt x="75" y="150"/>
                    <a:pt x="74" y="150"/>
                  </a:cubicBezTo>
                  <a:cubicBezTo>
                    <a:pt x="74" y="150"/>
                    <a:pt x="74" y="150"/>
                    <a:pt x="73" y="150"/>
                  </a:cubicBezTo>
                  <a:cubicBezTo>
                    <a:pt x="73" y="150"/>
                    <a:pt x="73" y="150"/>
                    <a:pt x="72" y="151"/>
                  </a:cubicBezTo>
                  <a:cubicBezTo>
                    <a:pt x="72" y="151"/>
                    <a:pt x="72" y="151"/>
                    <a:pt x="72" y="152"/>
                  </a:cubicBezTo>
                  <a:cubicBezTo>
                    <a:pt x="72" y="137"/>
                    <a:pt x="72" y="123"/>
                    <a:pt x="71" y="109"/>
                  </a:cubicBezTo>
                  <a:cubicBezTo>
                    <a:pt x="71" y="95"/>
                    <a:pt x="71" y="81"/>
                    <a:pt x="72" y="66"/>
                  </a:cubicBezTo>
                  <a:lnTo>
                    <a:pt x="72" y="66"/>
                  </a:lnTo>
                  <a:lnTo>
                    <a:pt x="72" y="65"/>
                  </a:lnTo>
                  <a:cubicBezTo>
                    <a:pt x="71" y="64"/>
                    <a:pt x="71" y="62"/>
                    <a:pt x="71"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0" y="0"/>
                    <a:pt x="85" y="0"/>
                  </a:cubicBezTo>
                  <a:cubicBezTo>
                    <a:pt x="90" y="0"/>
                    <a:pt x="95" y="0"/>
                    <a:pt x="99" y="0"/>
                  </a:cubicBezTo>
                  <a:cubicBezTo>
                    <a:pt x="100" y="0"/>
                    <a:pt x="101" y="0"/>
                    <a:pt x="101" y="0"/>
                  </a:cubicBezTo>
                  <a:cubicBezTo>
                    <a:pt x="102" y="0"/>
                    <a:pt x="103" y="0"/>
                    <a:pt x="103" y="0"/>
                  </a:cubicBezTo>
                  <a:cubicBezTo>
                    <a:pt x="104" y="0"/>
                    <a:pt x="104" y="0"/>
                    <a:pt x="104" y="0"/>
                  </a:cubicBezTo>
                  <a:cubicBezTo>
                    <a:pt x="104" y="1"/>
                    <a:pt x="104" y="1"/>
                    <a:pt x="105" y="1"/>
                  </a:cubicBezTo>
                  <a:cubicBezTo>
                    <a:pt x="105" y="1"/>
                    <a:pt x="105" y="1"/>
                    <a:pt x="105" y="0"/>
                  </a:cubicBezTo>
                  <a:cubicBezTo>
                    <a:pt x="105" y="0"/>
                    <a:pt x="106" y="0"/>
                    <a:pt x="106" y="0"/>
                  </a:cubicBezTo>
                  <a:cubicBezTo>
                    <a:pt x="106" y="0"/>
                    <a:pt x="107" y="0"/>
                    <a:pt x="107" y="0"/>
                  </a:cubicBezTo>
                  <a:cubicBezTo>
                    <a:pt x="107" y="0"/>
                    <a:pt x="108" y="0"/>
                    <a:pt x="108" y="0"/>
                  </a:cubicBezTo>
                  <a:cubicBezTo>
                    <a:pt x="108" y="0"/>
                    <a:pt x="108" y="1"/>
                    <a:pt x="108" y="1"/>
                  </a:cubicBezTo>
                  <a:cubicBezTo>
                    <a:pt x="108"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6" y="0"/>
                    <a:pt x="117" y="0"/>
                    <a:pt x="117" y="0"/>
                  </a:cubicBezTo>
                  <a:cubicBezTo>
                    <a:pt x="119" y="0"/>
                    <a:pt x="120"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6"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6" y="164"/>
                  </a:cubicBezTo>
                  <a:cubicBezTo>
                    <a:pt x="126" y="169"/>
                    <a:pt x="126" y="175"/>
                    <a:pt x="125" y="180"/>
                  </a:cubicBezTo>
                  <a:cubicBezTo>
                    <a:pt x="122" y="188"/>
                    <a:pt x="118" y="195"/>
                    <a:pt x="112" y="201"/>
                  </a:cubicBezTo>
                  <a:cubicBezTo>
                    <a:pt x="112" y="201"/>
                    <a:pt x="111" y="202"/>
                    <a:pt x="111" y="202"/>
                  </a:cubicBezTo>
                  <a:cubicBezTo>
                    <a:pt x="111" y="202"/>
                    <a:pt x="110" y="203"/>
                    <a:pt x="109" y="203"/>
                  </a:cubicBezTo>
                  <a:cubicBezTo>
                    <a:pt x="109" y="202"/>
                    <a:pt x="109" y="202"/>
                    <a:pt x="109" y="202"/>
                  </a:cubicBezTo>
                  <a:cubicBezTo>
                    <a:pt x="109" y="201"/>
                    <a:pt x="109" y="201"/>
                    <a:pt x="109" y="201"/>
                  </a:cubicBezTo>
                  <a:cubicBezTo>
                    <a:pt x="108" y="201"/>
                    <a:pt x="108" y="202"/>
                    <a:pt x="108" y="202"/>
                  </a:cubicBezTo>
                  <a:cubicBezTo>
                    <a:pt x="108" y="203"/>
                    <a:pt x="108" y="204"/>
                    <a:pt x="108" y="204"/>
                  </a:cubicBezTo>
                  <a:cubicBezTo>
                    <a:pt x="107" y="205"/>
                    <a:pt x="106" y="206"/>
                    <a:pt x="105" y="207"/>
                  </a:cubicBezTo>
                  <a:cubicBezTo>
                    <a:pt x="103" y="208"/>
                    <a:pt x="102" y="209"/>
                    <a:pt x="100" y="209"/>
                  </a:cubicBezTo>
                  <a:cubicBezTo>
                    <a:pt x="101" y="209"/>
                    <a:pt x="101" y="208"/>
                    <a:pt x="101" y="208"/>
                  </a:cubicBezTo>
                  <a:cubicBezTo>
                    <a:pt x="101" y="207"/>
                    <a:pt x="102" y="206"/>
                    <a:pt x="102" y="206"/>
                  </a:cubicBezTo>
                  <a:cubicBezTo>
                    <a:pt x="102" y="205"/>
                    <a:pt x="101" y="205"/>
                    <a:pt x="101" y="204"/>
                  </a:cubicBezTo>
                  <a:cubicBezTo>
                    <a:pt x="101" y="203"/>
                    <a:pt x="101" y="203"/>
                    <a:pt x="100" y="203"/>
                  </a:cubicBezTo>
                  <a:cubicBezTo>
                    <a:pt x="100" y="203"/>
                    <a:pt x="99" y="203"/>
                    <a:pt x="99" y="203"/>
                  </a:cubicBezTo>
                  <a:cubicBezTo>
                    <a:pt x="98" y="203"/>
                    <a:pt x="98" y="203"/>
                    <a:pt x="98" y="204"/>
                  </a:cubicBezTo>
                  <a:cubicBezTo>
                    <a:pt x="98" y="204"/>
                    <a:pt x="98" y="204"/>
                    <a:pt x="99" y="204"/>
                  </a:cubicBezTo>
                  <a:cubicBezTo>
                    <a:pt x="99" y="204"/>
                    <a:pt x="99" y="205"/>
                    <a:pt x="99" y="205"/>
                  </a:cubicBezTo>
                  <a:cubicBezTo>
                    <a:pt x="99" y="206"/>
                    <a:pt x="99" y="206"/>
                    <a:pt x="99" y="206"/>
                  </a:cubicBezTo>
                  <a:cubicBezTo>
                    <a:pt x="99" y="206"/>
                    <a:pt x="99" y="207"/>
                    <a:pt x="98" y="207"/>
                  </a:cubicBezTo>
                  <a:cubicBezTo>
                    <a:pt x="99" y="208"/>
                    <a:pt x="99" y="208"/>
                    <a:pt x="99" y="207"/>
                  </a:cubicBezTo>
                  <a:cubicBezTo>
                    <a:pt x="100" y="207"/>
                    <a:pt x="100" y="207"/>
                    <a:pt x="100" y="207"/>
                  </a:cubicBezTo>
                  <a:cubicBezTo>
                    <a:pt x="100" y="207"/>
                    <a:pt x="100" y="208"/>
                    <a:pt x="99" y="208"/>
                  </a:cubicBezTo>
                  <a:cubicBezTo>
                    <a:pt x="99" y="209"/>
                    <a:pt x="99" y="209"/>
                    <a:pt x="98" y="209"/>
                  </a:cubicBezTo>
                  <a:cubicBezTo>
                    <a:pt x="98" y="209"/>
                    <a:pt x="98" y="209"/>
                    <a:pt x="98" y="209"/>
                  </a:cubicBezTo>
                  <a:cubicBezTo>
                    <a:pt x="98" y="209"/>
                    <a:pt x="98" y="209"/>
                    <a:pt x="97" y="209"/>
                  </a:cubicBezTo>
                  <a:cubicBezTo>
                    <a:pt x="97" y="209"/>
                    <a:pt x="97" y="209"/>
                    <a:pt x="97" y="210"/>
                  </a:cubicBezTo>
                  <a:cubicBezTo>
                    <a:pt x="97" y="210"/>
                    <a:pt x="97" y="211"/>
                    <a:pt x="97" y="211"/>
                  </a:cubicBezTo>
                  <a:cubicBezTo>
                    <a:pt x="93" y="213"/>
                    <a:pt x="87" y="215"/>
                    <a:pt x="81" y="216"/>
                  </a:cubicBezTo>
                  <a:cubicBezTo>
                    <a:pt x="76" y="217"/>
                    <a:pt x="69" y="217"/>
                    <a:pt x="62" y="217"/>
                  </a:cubicBezTo>
                  <a:lnTo>
                    <a:pt x="62" y="215"/>
                  </a:lnTo>
                  <a:cubicBezTo>
                    <a:pt x="62" y="215"/>
                    <a:pt x="62" y="215"/>
                    <a:pt x="62" y="215"/>
                  </a:cubicBezTo>
                  <a:cubicBezTo>
                    <a:pt x="62" y="215"/>
                    <a:pt x="62" y="215"/>
                    <a:pt x="63" y="215"/>
                  </a:cubicBezTo>
                  <a:cubicBezTo>
                    <a:pt x="63" y="214"/>
                    <a:pt x="63" y="214"/>
                    <a:pt x="63" y="213"/>
                  </a:cubicBezTo>
                  <a:cubicBezTo>
                    <a:pt x="63" y="212"/>
                    <a:pt x="63" y="212"/>
                    <a:pt x="62" y="212"/>
                  </a:cubicBezTo>
                  <a:cubicBezTo>
                    <a:pt x="62" y="212"/>
                    <a:pt x="61" y="212"/>
                    <a:pt x="61" y="213"/>
                  </a:cubicBezTo>
                  <a:cubicBezTo>
                    <a:pt x="61" y="213"/>
                    <a:pt x="61" y="214"/>
                    <a:pt x="61" y="215"/>
                  </a:cubicBezTo>
                  <a:cubicBezTo>
                    <a:pt x="61" y="215"/>
                    <a:pt x="61" y="216"/>
                    <a:pt x="61" y="216"/>
                  </a:cubicBezTo>
                  <a:cubicBezTo>
                    <a:pt x="61" y="216"/>
                    <a:pt x="61" y="217"/>
                    <a:pt x="61" y="217"/>
                  </a:cubicBezTo>
                  <a:cubicBezTo>
                    <a:pt x="60" y="217"/>
                    <a:pt x="60" y="217"/>
                    <a:pt x="59" y="217"/>
                  </a:cubicBezTo>
                  <a:cubicBezTo>
                    <a:pt x="58" y="217"/>
                    <a:pt x="58" y="217"/>
                    <a:pt x="57" y="216"/>
                  </a:cubicBezTo>
                  <a:cubicBezTo>
                    <a:pt x="57" y="216"/>
                    <a:pt x="57" y="216"/>
                    <a:pt x="58" y="216"/>
                  </a:cubicBezTo>
                  <a:cubicBezTo>
                    <a:pt x="58" y="216"/>
                    <a:pt x="58" y="216"/>
                    <a:pt x="58" y="215"/>
                  </a:cubicBezTo>
                  <a:cubicBezTo>
                    <a:pt x="58" y="215"/>
                    <a:pt x="59" y="215"/>
                    <a:pt x="59" y="215"/>
                  </a:cubicBezTo>
                  <a:cubicBezTo>
                    <a:pt x="59" y="214"/>
                    <a:pt x="59" y="214"/>
                    <a:pt x="59" y="213"/>
                  </a:cubicBezTo>
                  <a:cubicBezTo>
                    <a:pt x="58" y="214"/>
                    <a:pt x="58" y="214"/>
                    <a:pt x="58" y="215"/>
                  </a:cubicBezTo>
                  <a:cubicBezTo>
                    <a:pt x="57" y="215"/>
                    <a:pt x="57" y="216"/>
                    <a:pt x="57" y="216"/>
                  </a:cubicBezTo>
                  <a:cubicBezTo>
                    <a:pt x="56" y="216"/>
                    <a:pt x="55" y="216"/>
                    <a:pt x="54" y="216"/>
                  </a:cubicBezTo>
                  <a:cubicBezTo>
                    <a:pt x="54" y="217"/>
                    <a:pt x="53" y="217"/>
                    <a:pt x="52" y="216"/>
                  </a:cubicBezTo>
                  <a:cubicBezTo>
                    <a:pt x="52" y="216"/>
                    <a:pt x="52" y="216"/>
                    <a:pt x="52" y="216"/>
                  </a:cubicBezTo>
                  <a:cubicBezTo>
                    <a:pt x="52" y="216"/>
                    <a:pt x="52" y="216"/>
                    <a:pt x="51" y="216"/>
                  </a:cubicBezTo>
                  <a:cubicBezTo>
                    <a:pt x="51" y="215"/>
                    <a:pt x="51" y="215"/>
                    <a:pt x="51" y="215"/>
                  </a:cubicBezTo>
                  <a:cubicBezTo>
                    <a:pt x="50" y="215"/>
                    <a:pt x="50" y="215"/>
                    <a:pt x="50" y="215"/>
                  </a:cubicBezTo>
                  <a:cubicBezTo>
                    <a:pt x="50" y="215"/>
                    <a:pt x="50" y="215"/>
                    <a:pt x="49" y="214"/>
                  </a:cubicBezTo>
                  <a:cubicBezTo>
                    <a:pt x="49" y="214"/>
                    <a:pt x="49" y="214"/>
                    <a:pt x="49" y="213"/>
                  </a:cubicBezTo>
                  <a:cubicBezTo>
                    <a:pt x="49" y="213"/>
                    <a:pt x="49" y="213"/>
                    <a:pt x="49" y="212"/>
                  </a:cubicBezTo>
                  <a:cubicBezTo>
                    <a:pt x="49" y="211"/>
                    <a:pt x="49" y="211"/>
                    <a:pt x="49" y="211"/>
                  </a:cubicBezTo>
                  <a:cubicBezTo>
                    <a:pt x="48" y="211"/>
                    <a:pt x="48" y="211"/>
                    <a:pt x="48" y="212"/>
                  </a:cubicBezTo>
                  <a:cubicBezTo>
                    <a:pt x="47" y="212"/>
                    <a:pt x="47" y="213"/>
                    <a:pt x="47" y="213"/>
                  </a:cubicBezTo>
                  <a:cubicBezTo>
                    <a:pt x="47" y="213"/>
                    <a:pt x="47" y="213"/>
                    <a:pt x="48" y="213"/>
                  </a:cubicBezTo>
                  <a:cubicBezTo>
                    <a:pt x="48" y="214"/>
                    <a:pt x="48" y="214"/>
                    <a:pt x="48" y="215"/>
                  </a:cubicBezTo>
                  <a:cubicBezTo>
                    <a:pt x="48" y="215"/>
                    <a:pt x="48" y="215"/>
                    <a:pt x="48" y="216"/>
                  </a:cubicBezTo>
                  <a:cubicBezTo>
                    <a:pt x="48" y="216"/>
                    <a:pt x="48" y="216"/>
                    <a:pt x="48" y="215"/>
                  </a:cubicBezTo>
                  <a:cubicBezTo>
                    <a:pt x="48" y="215"/>
                    <a:pt x="48" y="215"/>
                    <a:pt x="47" y="215"/>
                  </a:cubicBezTo>
                  <a:cubicBezTo>
                    <a:pt x="47" y="215"/>
                    <a:pt x="47" y="215"/>
                    <a:pt x="47" y="214"/>
                  </a:cubicBezTo>
                  <a:cubicBezTo>
                    <a:pt x="47" y="214"/>
                    <a:pt x="47" y="214"/>
                    <a:pt x="47" y="213"/>
                  </a:cubicBezTo>
                  <a:cubicBezTo>
                    <a:pt x="47" y="213"/>
                    <a:pt x="47" y="213"/>
                    <a:pt x="46" y="213"/>
                  </a:cubicBezTo>
                  <a:cubicBezTo>
                    <a:pt x="46" y="213"/>
                    <a:pt x="46" y="213"/>
                    <a:pt x="46" y="213"/>
                  </a:cubicBezTo>
                  <a:cubicBezTo>
                    <a:pt x="45" y="214"/>
                    <a:pt x="45" y="214"/>
                    <a:pt x="45" y="214"/>
                  </a:cubicBezTo>
                  <a:cubicBezTo>
                    <a:pt x="45" y="214"/>
                    <a:pt x="45" y="215"/>
                    <a:pt x="45" y="215"/>
                  </a:cubicBezTo>
                  <a:cubicBezTo>
                    <a:pt x="45" y="215"/>
                    <a:pt x="44" y="215"/>
                    <a:pt x="44" y="214"/>
                  </a:cubicBezTo>
                  <a:cubicBezTo>
                    <a:pt x="44" y="214"/>
                    <a:pt x="44" y="214"/>
                    <a:pt x="44" y="213"/>
                  </a:cubicBezTo>
                  <a:cubicBezTo>
                    <a:pt x="44" y="213"/>
                    <a:pt x="44" y="213"/>
                    <a:pt x="45" y="213"/>
                  </a:cubicBezTo>
                  <a:cubicBezTo>
                    <a:pt x="45" y="212"/>
                    <a:pt x="45" y="212"/>
                    <a:pt x="45" y="212"/>
                  </a:cubicBezTo>
                  <a:cubicBezTo>
                    <a:pt x="46" y="211"/>
                    <a:pt x="48" y="211"/>
                    <a:pt x="49" y="210"/>
                  </a:cubicBezTo>
                  <a:cubicBezTo>
                    <a:pt x="49" y="210"/>
                    <a:pt x="49" y="210"/>
                    <a:pt x="49" y="210"/>
                  </a:cubicBezTo>
                  <a:cubicBezTo>
                    <a:pt x="49" y="210"/>
                    <a:pt x="49" y="211"/>
                    <a:pt x="49" y="211"/>
                  </a:cubicBezTo>
                  <a:cubicBezTo>
                    <a:pt x="50" y="211"/>
                    <a:pt x="50" y="211"/>
                    <a:pt x="50" y="211"/>
                  </a:cubicBezTo>
                  <a:cubicBezTo>
                    <a:pt x="50" y="211"/>
                    <a:pt x="51" y="211"/>
                    <a:pt x="51" y="211"/>
                  </a:cubicBezTo>
                  <a:cubicBezTo>
                    <a:pt x="51" y="211"/>
                    <a:pt x="51" y="212"/>
                    <a:pt x="51" y="212"/>
                  </a:cubicBezTo>
                  <a:cubicBezTo>
                    <a:pt x="51" y="212"/>
                    <a:pt x="52" y="212"/>
                    <a:pt x="52" y="212"/>
                  </a:cubicBezTo>
                  <a:cubicBezTo>
                    <a:pt x="52" y="212"/>
                    <a:pt x="52" y="212"/>
                    <a:pt x="52" y="213"/>
                  </a:cubicBezTo>
                  <a:cubicBezTo>
                    <a:pt x="52" y="213"/>
                    <a:pt x="53" y="213"/>
                    <a:pt x="53" y="213"/>
                  </a:cubicBezTo>
                  <a:cubicBezTo>
                    <a:pt x="53" y="213"/>
                    <a:pt x="53" y="213"/>
                    <a:pt x="53" y="213"/>
                  </a:cubicBezTo>
                  <a:cubicBezTo>
                    <a:pt x="53" y="212"/>
                    <a:pt x="53" y="212"/>
                    <a:pt x="53" y="212"/>
                  </a:cubicBezTo>
                  <a:cubicBezTo>
                    <a:pt x="53" y="212"/>
                    <a:pt x="52" y="212"/>
                    <a:pt x="52" y="212"/>
                  </a:cubicBezTo>
                  <a:cubicBezTo>
                    <a:pt x="52" y="212"/>
                    <a:pt x="52" y="211"/>
                    <a:pt x="52" y="211"/>
                  </a:cubicBezTo>
                  <a:cubicBezTo>
                    <a:pt x="52" y="211"/>
                    <a:pt x="51" y="211"/>
                    <a:pt x="51" y="211"/>
                  </a:cubicBezTo>
                  <a:cubicBezTo>
                    <a:pt x="51" y="210"/>
                    <a:pt x="51" y="210"/>
                    <a:pt x="51" y="209"/>
                  </a:cubicBezTo>
                  <a:cubicBezTo>
                    <a:pt x="51" y="209"/>
                    <a:pt x="51" y="208"/>
                    <a:pt x="50" y="208"/>
                  </a:cubicBezTo>
                  <a:cubicBezTo>
                    <a:pt x="50" y="208"/>
                    <a:pt x="50" y="208"/>
                    <a:pt x="50" y="208"/>
                  </a:cubicBezTo>
                  <a:cubicBezTo>
                    <a:pt x="49" y="208"/>
                    <a:pt x="49" y="208"/>
                    <a:pt x="49" y="208"/>
                  </a:cubicBezTo>
                  <a:cubicBezTo>
                    <a:pt x="49" y="208"/>
                    <a:pt x="49" y="207"/>
                    <a:pt x="49" y="207"/>
                  </a:cubicBezTo>
                  <a:cubicBezTo>
                    <a:pt x="49" y="206"/>
                    <a:pt x="48" y="206"/>
                    <a:pt x="48" y="206"/>
                  </a:cubicBezTo>
                  <a:cubicBezTo>
                    <a:pt x="48" y="207"/>
                    <a:pt x="47" y="207"/>
                    <a:pt x="47" y="208"/>
                  </a:cubicBezTo>
                  <a:cubicBezTo>
                    <a:pt x="47" y="208"/>
                    <a:pt x="47" y="209"/>
                    <a:pt x="47" y="209"/>
                  </a:cubicBezTo>
                  <a:cubicBezTo>
                    <a:pt x="46" y="209"/>
                    <a:pt x="46" y="208"/>
                    <a:pt x="46" y="208"/>
                  </a:cubicBezTo>
                  <a:cubicBezTo>
                    <a:pt x="46" y="207"/>
                    <a:pt x="46" y="206"/>
                    <a:pt x="47" y="206"/>
                  </a:cubicBezTo>
                  <a:cubicBezTo>
                    <a:pt x="47" y="206"/>
                    <a:pt x="47" y="205"/>
                    <a:pt x="47" y="205"/>
                  </a:cubicBezTo>
                  <a:cubicBezTo>
                    <a:pt x="47" y="204"/>
                    <a:pt x="47" y="203"/>
                    <a:pt x="46" y="203"/>
                  </a:cubicBezTo>
                  <a:cubicBezTo>
                    <a:pt x="46" y="203"/>
                    <a:pt x="46" y="203"/>
                    <a:pt x="45" y="204"/>
                  </a:cubicBezTo>
                  <a:cubicBezTo>
                    <a:pt x="45" y="204"/>
                    <a:pt x="45" y="204"/>
                    <a:pt x="45" y="205"/>
                  </a:cubicBezTo>
                  <a:cubicBezTo>
                    <a:pt x="45" y="205"/>
                    <a:pt x="44" y="205"/>
                    <a:pt x="44" y="205"/>
                  </a:cubicBezTo>
                  <a:cubicBezTo>
                    <a:pt x="44" y="204"/>
                    <a:pt x="44" y="204"/>
                    <a:pt x="44" y="204"/>
                  </a:cubicBezTo>
                  <a:cubicBezTo>
                    <a:pt x="43" y="205"/>
                    <a:pt x="43" y="205"/>
                    <a:pt x="44" y="205"/>
                  </a:cubicBezTo>
                  <a:cubicBezTo>
                    <a:pt x="44" y="205"/>
                    <a:pt x="44" y="205"/>
                    <a:pt x="44" y="205"/>
                  </a:cubicBezTo>
                  <a:cubicBezTo>
                    <a:pt x="43" y="205"/>
                    <a:pt x="43" y="205"/>
                    <a:pt x="43" y="206"/>
                  </a:cubicBezTo>
                  <a:cubicBezTo>
                    <a:pt x="43" y="206"/>
                    <a:pt x="43" y="206"/>
                    <a:pt x="43" y="207"/>
                  </a:cubicBezTo>
                  <a:cubicBezTo>
                    <a:pt x="42" y="207"/>
                    <a:pt x="42" y="206"/>
                    <a:pt x="42" y="206"/>
                  </a:cubicBezTo>
                  <a:cubicBezTo>
                    <a:pt x="42" y="205"/>
                    <a:pt x="42" y="205"/>
                    <a:pt x="42" y="205"/>
                  </a:cubicBezTo>
                  <a:cubicBezTo>
                    <a:pt x="42" y="205"/>
                    <a:pt x="43" y="204"/>
                    <a:pt x="43" y="204"/>
                  </a:cubicBezTo>
                  <a:cubicBezTo>
                    <a:pt x="43" y="204"/>
                    <a:pt x="42" y="203"/>
                    <a:pt x="42" y="203"/>
                  </a:cubicBezTo>
                  <a:cubicBezTo>
                    <a:pt x="41" y="203"/>
                    <a:pt x="40"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6" y="206"/>
                    <a:pt x="36" y="206"/>
                  </a:cubicBezTo>
                  <a:cubicBezTo>
                    <a:pt x="36" y="206"/>
                    <a:pt x="35" y="206"/>
                    <a:pt x="35" y="206"/>
                  </a:cubicBezTo>
                  <a:cubicBezTo>
                    <a:pt x="35" y="206"/>
                    <a:pt x="35" y="206"/>
                    <a:pt x="35" y="207"/>
                  </a:cubicBezTo>
                  <a:cubicBezTo>
                    <a:pt x="35" y="207"/>
                    <a:pt x="35" y="207"/>
                    <a:pt x="34" y="208"/>
                  </a:cubicBezTo>
                  <a:cubicBezTo>
                    <a:pt x="34" y="207"/>
                    <a:pt x="34" y="207"/>
                    <a:pt x="34" y="207"/>
                  </a:cubicBezTo>
                  <a:cubicBezTo>
                    <a:pt x="34" y="207"/>
                    <a:pt x="34" y="206"/>
                    <a:pt x="34" y="206"/>
                  </a:cubicBezTo>
                  <a:lnTo>
                    <a:pt x="35" y="206"/>
                  </a:lnTo>
                  <a:cubicBezTo>
                    <a:pt x="35" y="205"/>
                    <a:pt x="35" y="205"/>
                    <a:pt x="34" y="205"/>
                  </a:cubicBezTo>
                  <a:cubicBezTo>
                    <a:pt x="34" y="205"/>
                    <a:pt x="33" y="205"/>
                    <a:pt x="33" y="205"/>
                  </a:cubicBezTo>
                  <a:cubicBezTo>
                    <a:pt x="33" y="206"/>
                    <a:pt x="33" y="206"/>
                    <a:pt x="32" y="206"/>
                  </a:cubicBezTo>
                  <a:lnTo>
                    <a:pt x="31" y="209"/>
                  </a:lnTo>
                  <a:cubicBezTo>
                    <a:pt x="31" y="209"/>
                    <a:pt x="30" y="209"/>
                    <a:pt x="30" y="209"/>
                  </a:cubicBezTo>
                  <a:cubicBezTo>
                    <a:pt x="29" y="209"/>
                    <a:pt x="29" y="209"/>
                    <a:pt x="28" y="208"/>
                  </a:cubicBezTo>
                  <a:cubicBezTo>
                    <a:pt x="28" y="208"/>
                    <a:pt x="28" y="208"/>
                    <a:pt x="28" y="208"/>
                  </a:cubicBezTo>
                  <a:cubicBezTo>
                    <a:pt x="28" y="208"/>
                    <a:pt x="28" y="208"/>
                    <a:pt x="27" y="208"/>
                  </a:cubicBezTo>
                  <a:cubicBezTo>
                    <a:pt x="27" y="207"/>
                    <a:pt x="27" y="207"/>
                    <a:pt x="26" y="207"/>
                  </a:cubicBezTo>
                  <a:cubicBezTo>
                    <a:pt x="26" y="207"/>
                    <a:pt x="26" y="207"/>
                    <a:pt x="25" y="206"/>
                  </a:cubicBezTo>
                  <a:cubicBezTo>
                    <a:pt x="25" y="206"/>
                    <a:pt x="24" y="206"/>
                    <a:pt x="24" y="205"/>
                  </a:cubicBezTo>
                  <a:cubicBezTo>
                    <a:pt x="24" y="205"/>
                    <a:pt x="23" y="204"/>
                    <a:pt x="23" y="204"/>
                  </a:cubicBezTo>
                  <a:cubicBezTo>
                    <a:pt x="23" y="204"/>
                    <a:pt x="23" y="204"/>
                    <a:pt x="22" y="204"/>
                  </a:cubicBezTo>
                  <a:cubicBezTo>
                    <a:pt x="22" y="204"/>
                    <a:pt x="22" y="204"/>
                    <a:pt x="22" y="205"/>
                  </a:cubicBezTo>
                  <a:cubicBezTo>
                    <a:pt x="21" y="205"/>
                    <a:pt x="21" y="205"/>
                    <a:pt x="20" y="204"/>
                  </a:cubicBezTo>
                  <a:cubicBezTo>
                    <a:pt x="20" y="204"/>
                    <a:pt x="19"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6" y="198"/>
                  </a:cubicBezTo>
                  <a:cubicBezTo>
                    <a:pt x="16" y="198"/>
                    <a:pt x="16" y="197"/>
                    <a:pt x="16" y="196"/>
                  </a:cubicBezTo>
                  <a:cubicBezTo>
                    <a:pt x="15" y="196"/>
                    <a:pt x="15" y="196"/>
                    <a:pt x="14" y="196"/>
                  </a:cubicBezTo>
                  <a:cubicBezTo>
                    <a:pt x="14" y="195"/>
                    <a:pt x="13" y="196"/>
                    <a:pt x="13" y="196"/>
                  </a:cubicBezTo>
                  <a:cubicBezTo>
                    <a:pt x="13" y="196"/>
                    <a:pt x="13" y="197"/>
                    <a:pt x="14" y="196"/>
                  </a:cubicBezTo>
                  <a:cubicBezTo>
                    <a:pt x="14" y="196"/>
                    <a:pt x="14" y="196"/>
                    <a:pt x="14" y="196"/>
                  </a:cubicBezTo>
                  <a:cubicBezTo>
                    <a:pt x="15" y="197"/>
                    <a:pt x="15" y="197"/>
                    <a:pt x="14" y="198"/>
                  </a:cubicBezTo>
                  <a:cubicBezTo>
                    <a:pt x="14" y="198"/>
                    <a:pt x="14" y="198"/>
                    <a:pt x="14" y="199"/>
                  </a:cubicBezTo>
                  <a:cubicBezTo>
                    <a:pt x="14" y="198"/>
                    <a:pt x="13" y="198"/>
                    <a:pt x="13" y="197"/>
                  </a:cubicBezTo>
                  <a:cubicBezTo>
                    <a:pt x="12" y="197"/>
                    <a:pt x="12" y="197"/>
                    <a:pt x="12" y="196"/>
                  </a:cubicBezTo>
                  <a:lnTo>
                    <a:pt x="12" y="196"/>
                  </a:lnTo>
                  <a:cubicBezTo>
                    <a:pt x="12" y="195"/>
                    <a:pt x="12" y="195"/>
                    <a:pt x="12" y="196"/>
                  </a:cubicBezTo>
                  <a:cubicBezTo>
                    <a:pt x="12" y="196"/>
                    <a:pt x="12" y="196"/>
                    <a:pt x="12" y="196"/>
                  </a:cubicBezTo>
                  <a:cubicBezTo>
                    <a:pt x="12" y="196"/>
                    <a:pt x="11" y="196"/>
                    <a:pt x="11" y="195"/>
                  </a:cubicBezTo>
                  <a:cubicBezTo>
                    <a:pt x="11" y="195"/>
                    <a:pt x="11" y="195"/>
                    <a:pt x="11" y="195"/>
                  </a:cubicBezTo>
                  <a:cubicBezTo>
                    <a:pt x="11" y="195"/>
                    <a:pt x="11" y="194"/>
                    <a:pt x="11" y="194"/>
                  </a:cubicBezTo>
                  <a:cubicBezTo>
                    <a:pt x="11" y="194"/>
                    <a:pt x="11" y="193"/>
                    <a:pt x="11"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85">
              <a:extLst>
                <a:ext uri="{FF2B5EF4-FFF2-40B4-BE49-F238E27FC236}">
                  <a16:creationId xmlns:a16="http://schemas.microsoft.com/office/drawing/2014/main" id="{DF700738-D36D-4B71-96A8-36F6C13075A5}"/>
                </a:ext>
              </a:extLst>
            </p:cNvPr>
            <p:cNvSpPr>
              <a:spLocks noEditPoints="1"/>
            </p:cNvSpPr>
            <p:nvPr/>
          </p:nvSpPr>
          <p:spPr bwMode="auto">
            <a:xfrm>
              <a:off x="5131465" y="1613769"/>
              <a:ext cx="101581"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2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0 w 124"/>
                <a:gd name="T43" fmla="*/ 151 h 213"/>
                <a:gd name="T44" fmla="*/ 15 w 124"/>
                <a:gd name="T45" fmla="*/ 153 h 213"/>
                <a:gd name="T46" fmla="*/ 40 w 124"/>
                <a:gd name="T47" fmla="*/ 141 h 213"/>
                <a:gd name="T48" fmla="*/ 49 w 124"/>
                <a:gd name="T49" fmla="*/ 140 h 213"/>
                <a:gd name="T50" fmla="*/ 39 w 124"/>
                <a:gd name="T51" fmla="*/ 134 h 213"/>
                <a:gd name="T52" fmla="*/ 17 w 124"/>
                <a:gd name="T53" fmla="*/ 142 h 213"/>
                <a:gd name="T54" fmla="*/ 52 w 124"/>
                <a:gd name="T55" fmla="*/ 131 h 213"/>
                <a:gd name="T56" fmla="*/ 37 w 124"/>
                <a:gd name="T57" fmla="*/ 113 h 213"/>
                <a:gd name="T58" fmla="*/ 40 w 124"/>
                <a:gd name="T59" fmla="*/ 103 h 213"/>
                <a:gd name="T60" fmla="*/ 8 w 124"/>
                <a:gd name="T61" fmla="*/ 91 h 213"/>
                <a:gd name="T62" fmla="*/ 49 w 124"/>
                <a:gd name="T63" fmla="*/ 89 h 213"/>
                <a:gd name="T64" fmla="*/ 37 w 124"/>
                <a:gd name="T65" fmla="*/ 82 h 213"/>
                <a:gd name="T66" fmla="*/ 28 w 124"/>
                <a:gd name="T67" fmla="*/ 106 h 213"/>
                <a:gd name="T68" fmla="*/ 21 w 124"/>
                <a:gd name="T69" fmla="*/ 123 h 213"/>
                <a:gd name="T70" fmla="*/ 29 w 124"/>
                <a:gd name="T71" fmla="*/ 116 h 213"/>
                <a:gd name="T72" fmla="*/ 36 w 124"/>
                <a:gd name="T73" fmla="*/ 93 h 213"/>
                <a:gd name="T74" fmla="*/ 47 w 124"/>
                <a:gd name="T75" fmla="*/ 81 h 213"/>
                <a:gd name="T76" fmla="*/ 44 w 124"/>
                <a:gd name="T77" fmla="*/ 76 h 213"/>
                <a:gd name="T78" fmla="*/ 32 w 124"/>
                <a:gd name="T79" fmla="*/ 73 h 213"/>
                <a:gd name="T80" fmla="*/ 18 w 124"/>
                <a:gd name="T81" fmla="*/ 70 h 213"/>
                <a:gd name="T82" fmla="*/ 22 w 124"/>
                <a:gd name="T83" fmla="*/ 68 h 213"/>
                <a:gd name="T84" fmla="*/ 47 w 124"/>
                <a:gd name="T85" fmla="*/ 62 h 213"/>
                <a:gd name="T86" fmla="*/ 54 w 124"/>
                <a:gd name="T87" fmla="*/ 51 h 213"/>
                <a:gd name="T88" fmla="*/ 72 w 124"/>
                <a:gd name="T89" fmla="*/ 50 h 213"/>
                <a:gd name="T90" fmla="*/ 53 w 124"/>
                <a:gd name="T91" fmla="*/ 70 h 213"/>
                <a:gd name="T92" fmla="*/ 54 w 124"/>
                <a:gd name="T93" fmla="*/ 87 h 213"/>
                <a:gd name="T94" fmla="*/ 57 w 124"/>
                <a:gd name="T95" fmla="*/ 92 h 213"/>
                <a:gd name="T96" fmla="*/ 104 w 124"/>
                <a:gd name="T97" fmla="*/ 25 h 213"/>
                <a:gd name="T98" fmla="*/ 98 w 124"/>
                <a:gd name="T99" fmla="*/ 22 h 213"/>
                <a:gd name="T100" fmla="*/ 95 w 124"/>
                <a:gd name="T101" fmla="*/ 22 h 213"/>
                <a:gd name="T102" fmla="*/ 48 w 124"/>
                <a:gd name="T103" fmla="*/ 84 h 213"/>
                <a:gd name="T104" fmla="*/ 43 w 124"/>
                <a:gd name="T105" fmla="*/ 89 h 213"/>
                <a:gd name="T106" fmla="*/ 16 w 124"/>
                <a:gd name="T107" fmla="*/ 1 h 213"/>
                <a:gd name="T108" fmla="*/ 34 w 124"/>
                <a:gd name="T109" fmla="*/ 4 h 213"/>
                <a:gd name="T110" fmla="*/ 42 w 124"/>
                <a:gd name="T111" fmla="*/ 1 h 213"/>
                <a:gd name="T112" fmla="*/ 112 w 124"/>
                <a:gd name="T113" fmla="*/ 14 h 213"/>
                <a:gd name="T114" fmla="*/ 123 w 124"/>
                <a:gd name="T115" fmla="*/ 129 h 213"/>
                <a:gd name="T116" fmla="*/ 55 w 124"/>
                <a:gd name="T117" fmla="*/ 213 h 213"/>
                <a:gd name="T118" fmla="*/ 38 w 124"/>
                <a:gd name="T119" fmla="*/ 209 h 213"/>
                <a:gd name="T120" fmla="*/ 27 w 124"/>
                <a:gd name="T121" fmla="*/ 212 h 213"/>
                <a:gd name="T122" fmla="*/ 19 w 124"/>
                <a:gd name="T123" fmla="*/ 210 h 213"/>
                <a:gd name="T124" fmla="*/ 1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3" y="211"/>
                    <a:pt x="53" y="211"/>
                    <a:pt x="53" y="211"/>
                  </a:cubicBezTo>
                  <a:close/>
                  <a:moveTo>
                    <a:pt x="46" y="209"/>
                  </a:moveTo>
                  <a:cubicBezTo>
                    <a:pt x="46" y="209"/>
                    <a:pt x="46" y="210"/>
                    <a:pt x="47" y="210"/>
                  </a:cubicBezTo>
                  <a:cubicBezTo>
                    <a:pt x="47" y="210"/>
                    <a:pt x="48" y="210"/>
                    <a:pt x="48" y="209"/>
                  </a:cubicBezTo>
                  <a:cubicBezTo>
                    <a:pt x="48" y="209"/>
                    <a:pt x="47" y="209"/>
                    <a:pt x="47" y="209"/>
                  </a:cubicBezTo>
                  <a:cubicBezTo>
                    <a:pt x="46" y="209"/>
                    <a:pt x="46" y="209"/>
                    <a:pt x="46" y="209"/>
                  </a:cubicBezTo>
                  <a:close/>
                  <a:moveTo>
                    <a:pt x="4" y="209"/>
                  </a:moveTo>
                  <a:cubicBezTo>
                    <a:pt x="4" y="209"/>
                    <a:pt x="4" y="208"/>
                    <a:pt x="3" y="209"/>
                  </a:cubicBezTo>
                  <a:cubicBezTo>
                    <a:pt x="3" y="209"/>
                    <a:pt x="3" y="209"/>
                    <a:pt x="3" y="209"/>
                  </a:cubicBezTo>
                  <a:cubicBezTo>
                    <a:pt x="3" y="210"/>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9"/>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3" y="207"/>
                  </a:cubicBezTo>
                  <a:cubicBezTo>
                    <a:pt x="43" y="207"/>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9" y="206"/>
                    <a:pt x="48" y="207"/>
                  </a:cubicBezTo>
                  <a:cubicBezTo>
                    <a:pt x="48" y="207"/>
                    <a:pt x="48" y="207"/>
                    <a:pt x="47" y="207"/>
                  </a:cubicBezTo>
                  <a:cubicBezTo>
                    <a:pt x="47" y="207"/>
                    <a:pt x="47" y="207"/>
                    <a:pt x="47" y="208"/>
                  </a:cubicBezTo>
                  <a:cubicBezTo>
                    <a:pt x="47" y="208"/>
                    <a:pt x="47" y="208"/>
                    <a:pt x="48" y="208"/>
                  </a:cubicBezTo>
                  <a:cubicBezTo>
                    <a:pt x="48" y="207"/>
                    <a:pt x="49" y="207"/>
                    <a:pt x="49" y="207"/>
                  </a:cubicBezTo>
                  <a:cubicBezTo>
                    <a:pt x="49" y="207"/>
                    <a:pt x="49" y="207"/>
                    <a:pt x="49" y="206"/>
                  </a:cubicBezTo>
                  <a:cubicBezTo>
                    <a:pt x="49" y="206"/>
                    <a:pt x="49" y="206"/>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2" y="205"/>
                    <a:pt x="32" y="205"/>
                    <a:pt x="32" y="205"/>
                  </a:cubicBezTo>
                  <a:cubicBezTo>
                    <a:pt x="32" y="205"/>
                    <a:pt x="33" y="206"/>
                    <a:pt x="33" y="206"/>
                  </a:cubicBezTo>
                  <a:cubicBezTo>
                    <a:pt x="33" y="206"/>
                    <a:pt x="34" y="206"/>
                    <a:pt x="34" y="205"/>
                  </a:cubicBezTo>
                  <a:cubicBezTo>
                    <a:pt x="33" y="205"/>
                    <a:pt x="33" y="205"/>
                    <a:pt x="33" y="205"/>
                  </a:cubicBezTo>
                  <a:cubicBezTo>
                    <a:pt x="33" y="204"/>
                    <a:pt x="32" y="204"/>
                    <a:pt x="32" y="204"/>
                  </a:cubicBezTo>
                  <a:cubicBezTo>
                    <a:pt x="32" y="204"/>
                    <a:pt x="31" y="204"/>
                    <a:pt x="31" y="205"/>
                  </a:cubicBezTo>
                  <a:close/>
                  <a:moveTo>
                    <a:pt x="34" y="205"/>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5"/>
                  </a:cubicBezTo>
                  <a:close/>
                  <a:moveTo>
                    <a:pt x="40" y="205"/>
                  </a:moveTo>
                  <a:cubicBezTo>
                    <a:pt x="41" y="205"/>
                    <a:pt x="41" y="204"/>
                    <a:pt x="41" y="203"/>
                  </a:cubicBezTo>
                  <a:cubicBezTo>
                    <a:pt x="41" y="203"/>
                    <a:pt x="41" y="203"/>
                    <a:pt x="40" y="203"/>
                  </a:cubicBezTo>
                  <a:cubicBezTo>
                    <a:pt x="40" y="204"/>
                    <a:pt x="40" y="204"/>
                    <a:pt x="40" y="205"/>
                  </a:cubicBezTo>
                  <a:close/>
                  <a:moveTo>
                    <a:pt x="49" y="205"/>
                  </a:moveTo>
                  <a:cubicBezTo>
                    <a:pt x="49" y="205"/>
                    <a:pt x="50" y="205"/>
                    <a:pt x="50" y="205"/>
                  </a:cubicBezTo>
                  <a:cubicBezTo>
                    <a:pt x="51" y="205"/>
                    <a:pt x="51" y="205"/>
                    <a:pt x="51" y="205"/>
                  </a:cubicBezTo>
                  <a:cubicBezTo>
                    <a:pt x="52" y="205"/>
                    <a:pt x="52" y="204"/>
                    <a:pt x="51" y="204"/>
                  </a:cubicBezTo>
                  <a:cubicBezTo>
                    <a:pt x="51" y="204"/>
                    <a:pt x="51" y="203"/>
                    <a:pt x="51" y="203"/>
                  </a:cubicBezTo>
                  <a:cubicBezTo>
                    <a:pt x="50" y="203"/>
                    <a:pt x="49" y="204"/>
                    <a:pt x="49" y="205"/>
                  </a:cubicBezTo>
                  <a:close/>
                  <a:moveTo>
                    <a:pt x="23" y="202"/>
                  </a:moveTo>
                  <a:cubicBezTo>
                    <a:pt x="22" y="202"/>
                    <a:pt x="22" y="203"/>
                    <a:pt x="22" y="203"/>
                  </a:cubicBezTo>
                  <a:cubicBezTo>
                    <a:pt x="23" y="203"/>
                    <a:pt x="24" y="203"/>
                    <a:pt x="25" y="203"/>
                  </a:cubicBezTo>
                  <a:cubicBezTo>
                    <a:pt x="25" y="203"/>
                    <a:pt x="25" y="203"/>
                    <a:pt x="25" y="204"/>
                  </a:cubicBezTo>
                  <a:cubicBezTo>
                    <a:pt x="25" y="205"/>
                    <a:pt x="26" y="205"/>
                    <a:pt x="26" y="205"/>
                  </a:cubicBezTo>
                  <a:cubicBezTo>
                    <a:pt x="27" y="205"/>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4" y="204"/>
                    <a:pt x="44" y="204"/>
                    <a:pt x="44" y="205"/>
                  </a:cubicBezTo>
                  <a:cubicBezTo>
                    <a:pt x="44" y="205"/>
                    <a:pt x="44" y="205"/>
                    <a:pt x="44" y="205"/>
                  </a:cubicBezTo>
                  <a:cubicBezTo>
                    <a:pt x="44" y="205"/>
                    <a:pt x="44" y="206"/>
                    <a:pt x="45" y="206"/>
                  </a:cubicBezTo>
                  <a:cubicBezTo>
                    <a:pt x="45" y="206"/>
                    <a:pt x="45" y="205"/>
                    <a:pt x="45" y="205"/>
                  </a:cubicBezTo>
                  <a:cubicBezTo>
                    <a:pt x="45" y="205"/>
                    <a:pt x="45" y="205"/>
                    <a:pt x="45" y="205"/>
                  </a:cubicBezTo>
                  <a:cubicBezTo>
                    <a:pt x="45" y="205"/>
                    <a:pt x="44" y="204"/>
                    <a:pt x="44" y="204"/>
                  </a:cubicBezTo>
                  <a:cubicBezTo>
                    <a:pt x="44" y="204"/>
                    <a:pt x="44" y="204"/>
                    <a:pt x="44" y="204"/>
                  </a:cubicBezTo>
                  <a:cubicBezTo>
                    <a:pt x="44" y="203"/>
                    <a:pt x="44" y="203"/>
                    <a:pt x="45" y="203"/>
                  </a:cubicBezTo>
                  <a:cubicBezTo>
                    <a:pt x="45" y="203"/>
                    <a:pt x="45" y="203"/>
                    <a:pt x="45" y="202"/>
                  </a:cubicBezTo>
                  <a:close/>
                  <a:moveTo>
                    <a:pt x="40" y="202"/>
                  </a:moveTo>
                  <a:cubicBezTo>
                    <a:pt x="40" y="203"/>
                    <a:pt x="40" y="203"/>
                    <a:pt x="40" y="202"/>
                  </a:cubicBezTo>
                  <a:cubicBezTo>
                    <a:pt x="41" y="202"/>
                    <a:pt x="41" y="202"/>
                    <a:pt x="40" y="202"/>
                  </a:cubicBezTo>
                  <a:cubicBezTo>
                    <a:pt x="40" y="201"/>
                    <a:pt x="40" y="202"/>
                    <a:pt x="40" y="202"/>
                  </a:cubicBezTo>
                  <a:cubicBezTo>
                    <a:pt x="39" y="202"/>
                    <a:pt x="40" y="202"/>
                    <a:pt x="40" y="202"/>
                  </a:cubicBezTo>
                  <a:close/>
                  <a:moveTo>
                    <a:pt x="18" y="200"/>
                  </a:moveTo>
                  <a:cubicBezTo>
                    <a:pt x="17" y="200"/>
                    <a:pt x="17" y="199"/>
                    <a:pt x="16" y="200"/>
                  </a:cubicBezTo>
                  <a:cubicBezTo>
                    <a:pt x="15" y="200"/>
                    <a:pt x="14" y="200"/>
                    <a:pt x="14" y="200"/>
                  </a:cubicBezTo>
                  <a:cubicBezTo>
                    <a:pt x="14" y="201"/>
                    <a:pt x="14" y="202"/>
                    <a:pt x="14" y="204"/>
                  </a:cubicBezTo>
                  <a:cubicBezTo>
                    <a:pt x="15" y="205"/>
                    <a:pt x="15" y="205"/>
                    <a:pt x="16" y="205"/>
                  </a:cubicBezTo>
                  <a:cubicBezTo>
                    <a:pt x="17" y="205"/>
                    <a:pt x="18" y="205"/>
                    <a:pt x="18" y="204"/>
                  </a:cubicBezTo>
                  <a:cubicBezTo>
                    <a:pt x="18" y="204"/>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50" y="198"/>
                    <a:pt x="49" y="198"/>
                  </a:cubicBezTo>
                  <a:cubicBezTo>
                    <a:pt x="49" y="198"/>
                    <a:pt x="49" y="199"/>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8"/>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6"/>
                  </a:cubicBezTo>
                  <a:cubicBezTo>
                    <a:pt x="35" y="195"/>
                    <a:pt x="35" y="195"/>
                    <a:pt x="34" y="195"/>
                  </a:cubicBezTo>
                  <a:cubicBezTo>
                    <a:pt x="34" y="195"/>
                    <a:pt x="34" y="196"/>
                    <a:pt x="34" y="196"/>
                  </a:cubicBezTo>
                  <a:close/>
                  <a:moveTo>
                    <a:pt x="7" y="197"/>
                  </a:moveTo>
                  <a:cubicBezTo>
                    <a:pt x="7" y="197"/>
                    <a:pt x="7" y="197"/>
                    <a:pt x="7" y="197"/>
                  </a:cubicBezTo>
                  <a:cubicBezTo>
                    <a:pt x="8" y="197"/>
                    <a:pt x="8" y="196"/>
                    <a:pt x="8" y="196"/>
                  </a:cubicBezTo>
                  <a:cubicBezTo>
                    <a:pt x="8" y="196"/>
                    <a:pt x="8" y="195"/>
                    <a:pt x="7" y="195"/>
                  </a:cubicBezTo>
                  <a:cubicBezTo>
                    <a:pt x="7" y="195"/>
                    <a:pt x="7" y="195"/>
                    <a:pt x="6" y="195"/>
                  </a:cubicBezTo>
                  <a:cubicBezTo>
                    <a:pt x="6" y="195"/>
                    <a:pt x="5" y="195"/>
                    <a:pt x="6" y="196"/>
                  </a:cubicBezTo>
                  <a:cubicBezTo>
                    <a:pt x="6" y="197"/>
                    <a:pt x="6" y="197"/>
                    <a:pt x="7" y="197"/>
                  </a:cubicBezTo>
                  <a:close/>
                  <a:moveTo>
                    <a:pt x="22" y="196"/>
                  </a:moveTo>
                  <a:cubicBezTo>
                    <a:pt x="22" y="196"/>
                    <a:pt x="23" y="196"/>
                    <a:pt x="23" y="196"/>
                  </a:cubicBezTo>
                  <a:cubicBezTo>
                    <a:pt x="24" y="195"/>
                    <a:pt x="24" y="195"/>
                    <a:pt x="24" y="194"/>
                  </a:cubicBezTo>
                  <a:cubicBezTo>
                    <a:pt x="22" y="194"/>
                    <a:pt x="22" y="195"/>
                    <a:pt x="22" y="196"/>
                  </a:cubicBezTo>
                  <a:close/>
                  <a:moveTo>
                    <a:pt x="15" y="192"/>
                  </a:moveTo>
                  <a:cubicBezTo>
                    <a:pt x="15" y="192"/>
                    <a:pt x="15" y="192"/>
                    <a:pt x="15" y="192"/>
                  </a:cubicBezTo>
                  <a:cubicBezTo>
                    <a:pt x="15" y="191"/>
                    <a:pt x="15" y="191"/>
                    <a:pt x="14" y="192"/>
                  </a:cubicBezTo>
                  <a:cubicBezTo>
                    <a:pt x="14" y="192"/>
                    <a:pt x="14" y="192"/>
                    <a:pt x="15" y="192"/>
                  </a:cubicBezTo>
                  <a:close/>
                  <a:moveTo>
                    <a:pt x="85" y="191"/>
                  </a:moveTo>
                  <a:cubicBezTo>
                    <a:pt x="85" y="190"/>
                    <a:pt x="84" y="190"/>
                    <a:pt x="84" y="190"/>
                  </a:cubicBezTo>
                  <a:cubicBezTo>
                    <a:pt x="84"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1"/>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2"/>
                  </a:cubicBezTo>
                  <a:cubicBezTo>
                    <a:pt x="32" y="191"/>
                    <a:pt x="32" y="191"/>
                    <a:pt x="31" y="191"/>
                  </a:cubicBezTo>
                  <a:cubicBezTo>
                    <a:pt x="31" y="190"/>
                    <a:pt x="31" y="190"/>
                    <a:pt x="31" y="189"/>
                  </a:cubicBezTo>
                  <a:cubicBezTo>
                    <a:pt x="30" y="189"/>
                    <a:pt x="30" y="190"/>
                    <a:pt x="30" y="190"/>
                  </a:cubicBezTo>
                  <a:cubicBezTo>
                    <a:pt x="30"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5"/>
                    <a:pt x="33" y="195"/>
                    <a:pt x="33" y="195"/>
                  </a:cubicBezTo>
                  <a:cubicBezTo>
                    <a:pt x="34" y="194"/>
                    <a:pt x="34" y="193"/>
                    <a:pt x="34" y="193"/>
                  </a:cubicBezTo>
                  <a:cubicBezTo>
                    <a:pt x="35" y="192"/>
                    <a:pt x="35" y="191"/>
                    <a:pt x="35" y="191"/>
                  </a:cubicBezTo>
                  <a:cubicBezTo>
                    <a:pt x="36" y="191"/>
                    <a:pt x="36" y="191"/>
                    <a:pt x="36" y="191"/>
                  </a:cubicBezTo>
                  <a:cubicBezTo>
                    <a:pt x="36" y="191"/>
                    <a:pt x="36" y="191"/>
                    <a:pt x="36" y="191"/>
                  </a:cubicBezTo>
                  <a:cubicBezTo>
                    <a:pt x="37" y="191"/>
                    <a:pt x="37" y="190"/>
                    <a:pt x="36" y="190"/>
                  </a:cubicBezTo>
                  <a:cubicBezTo>
                    <a:pt x="36" y="190"/>
                    <a:pt x="36" y="190"/>
                    <a:pt x="36" y="190"/>
                  </a:cubicBezTo>
                  <a:cubicBezTo>
                    <a:pt x="35" y="189"/>
                    <a:pt x="35" y="189"/>
                    <a:pt x="34" y="189"/>
                  </a:cubicBezTo>
                  <a:cubicBezTo>
                    <a:pt x="33" y="189"/>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90"/>
                    <a:pt x="18" y="190"/>
                  </a:cubicBezTo>
                  <a:close/>
                  <a:moveTo>
                    <a:pt x="8" y="189"/>
                  </a:moveTo>
                  <a:cubicBezTo>
                    <a:pt x="8" y="189"/>
                    <a:pt x="8" y="189"/>
                    <a:pt x="9" y="189"/>
                  </a:cubicBezTo>
                  <a:cubicBezTo>
                    <a:pt x="9" y="189"/>
                    <a:pt x="9" y="189"/>
                    <a:pt x="9" y="189"/>
                  </a:cubicBezTo>
                  <a:cubicBezTo>
                    <a:pt x="9" y="189"/>
                    <a:pt x="9" y="189"/>
                    <a:pt x="9" y="189"/>
                  </a:cubicBezTo>
                  <a:cubicBezTo>
                    <a:pt x="9" y="189"/>
                    <a:pt x="8" y="189"/>
                    <a:pt x="8" y="189"/>
                  </a:cubicBezTo>
                  <a:close/>
                  <a:moveTo>
                    <a:pt x="29" y="189"/>
                  </a:moveTo>
                  <a:cubicBezTo>
                    <a:pt x="29" y="189"/>
                    <a:pt x="29" y="189"/>
                    <a:pt x="29" y="188"/>
                  </a:cubicBezTo>
                  <a:cubicBezTo>
                    <a:pt x="29" y="188"/>
                    <a:pt x="28" y="188"/>
                    <a:pt x="28" y="188"/>
                  </a:cubicBezTo>
                  <a:cubicBezTo>
                    <a:pt x="28" y="188"/>
                    <a:pt x="28" y="189"/>
                    <a:pt x="28" y="189"/>
                  </a:cubicBezTo>
                  <a:cubicBezTo>
                    <a:pt x="28" y="189"/>
                    <a:pt x="28" y="189"/>
                    <a:pt x="29" y="189"/>
                  </a:cubicBezTo>
                  <a:close/>
                  <a:moveTo>
                    <a:pt x="43" y="189"/>
                  </a:moveTo>
                  <a:cubicBezTo>
                    <a:pt x="43" y="189"/>
                    <a:pt x="42" y="189"/>
                    <a:pt x="42" y="189"/>
                  </a:cubicBezTo>
                  <a:cubicBezTo>
                    <a:pt x="42" y="189"/>
                    <a:pt x="41" y="189"/>
                    <a:pt x="41" y="188"/>
                  </a:cubicBezTo>
                  <a:cubicBezTo>
                    <a:pt x="40" y="188"/>
                    <a:pt x="40" y="189"/>
                    <a:pt x="40" y="189"/>
                  </a:cubicBezTo>
                  <a:cubicBezTo>
                    <a:pt x="40" y="190"/>
                    <a:pt x="40" y="190"/>
                    <a:pt x="41" y="190"/>
                  </a:cubicBezTo>
                  <a:cubicBezTo>
                    <a:pt x="41" y="190"/>
                    <a:pt x="41" y="190"/>
                    <a:pt x="41" y="191"/>
                  </a:cubicBezTo>
                  <a:cubicBezTo>
                    <a:pt x="42" y="191"/>
                    <a:pt x="42" y="191"/>
                    <a:pt x="42" y="191"/>
                  </a:cubicBezTo>
                  <a:cubicBezTo>
                    <a:pt x="42" y="192"/>
                    <a:pt x="42" y="192"/>
                    <a:pt x="41" y="192"/>
                  </a:cubicBezTo>
                  <a:cubicBezTo>
                    <a:pt x="41" y="192"/>
                    <a:pt x="40" y="192"/>
                    <a:pt x="40" y="191"/>
                  </a:cubicBezTo>
                  <a:cubicBezTo>
                    <a:pt x="40" y="191"/>
                    <a:pt x="40" y="191"/>
                    <a:pt x="39" y="190"/>
                  </a:cubicBezTo>
                  <a:cubicBezTo>
                    <a:pt x="39" y="189"/>
                    <a:pt x="38" y="188"/>
                    <a:pt x="37" y="188"/>
                  </a:cubicBezTo>
                  <a:cubicBezTo>
                    <a:pt x="37" y="189"/>
                    <a:pt x="37" y="189"/>
                    <a:pt x="37" y="189"/>
                  </a:cubicBezTo>
                  <a:cubicBezTo>
                    <a:pt x="37" y="189"/>
                    <a:pt x="37" y="189"/>
                    <a:pt x="37" y="190"/>
                  </a:cubicBezTo>
                  <a:cubicBezTo>
                    <a:pt x="38" y="190"/>
                    <a:pt x="38" y="190"/>
                    <a:pt x="38" y="190"/>
                  </a:cubicBezTo>
                  <a:cubicBezTo>
                    <a:pt x="38" y="190"/>
                    <a:pt x="38" y="190"/>
                    <a:pt x="38" y="190"/>
                  </a:cubicBezTo>
                  <a:cubicBezTo>
                    <a:pt x="38" y="191"/>
                    <a:pt x="38" y="191"/>
                    <a:pt x="38" y="191"/>
                  </a:cubicBezTo>
                  <a:cubicBezTo>
                    <a:pt x="39" y="191"/>
                    <a:pt x="39" y="191"/>
                    <a:pt x="39" y="191"/>
                  </a:cubicBezTo>
                  <a:cubicBezTo>
                    <a:pt x="39" y="191"/>
                    <a:pt x="39" y="192"/>
                    <a:pt x="39" y="192"/>
                  </a:cubicBezTo>
                  <a:cubicBezTo>
                    <a:pt x="38" y="192"/>
                    <a:pt x="38" y="193"/>
                    <a:pt x="38" y="193"/>
                  </a:cubicBezTo>
                  <a:cubicBezTo>
                    <a:pt x="37" y="193"/>
                    <a:pt x="37" y="192"/>
                    <a:pt x="37" y="192"/>
                  </a:cubicBezTo>
                  <a:cubicBezTo>
                    <a:pt x="37" y="192"/>
                    <a:pt x="37" y="192"/>
                    <a:pt x="37" y="192"/>
                  </a:cubicBezTo>
                  <a:cubicBezTo>
                    <a:pt x="36" y="192"/>
                    <a:pt x="36" y="192"/>
                    <a:pt x="36" y="193"/>
                  </a:cubicBezTo>
                  <a:cubicBezTo>
                    <a:pt x="36" y="193"/>
                    <a:pt x="36" y="193"/>
                    <a:pt x="36" y="193"/>
                  </a:cubicBezTo>
                  <a:cubicBezTo>
                    <a:pt x="36" y="193"/>
                    <a:pt x="37" y="194"/>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1"/>
                    <a:pt x="45" y="201"/>
                  </a:cubicBezTo>
                  <a:cubicBezTo>
                    <a:pt x="46" y="201"/>
                    <a:pt x="46" y="201"/>
                    <a:pt x="46" y="201"/>
                  </a:cubicBezTo>
                  <a:cubicBezTo>
                    <a:pt x="46" y="201"/>
                    <a:pt x="46" y="201"/>
                    <a:pt x="46" y="200"/>
                  </a:cubicBezTo>
                  <a:cubicBezTo>
                    <a:pt x="46" y="200"/>
                    <a:pt x="46" y="200"/>
                    <a:pt x="47" y="200"/>
                  </a:cubicBezTo>
                  <a:cubicBezTo>
                    <a:pt x="47" y="199"/>
                    <a:pt x="47" y="199"/>
                    <a:pt x="47" y="198"/>
                  </a:cubicBezTo>
                  <a:cubicBezTo>
                    <a:pt x="48" y="198"/>
                    <a:pt x="48" y="198"/>
                    <a:pt x="48" y="197"/>
                  </a:cubicBezTo>
                  <a:cubicBezTo>
                    <a:pt x="47" y="197"/>
                    <a:pt x="46" y="197"/>
                    <a:pt x="45" y="197"/>
                  </a:cubicBezTo>
                  <a:cubicBezTo>
                    <a:pt x="45" y="196"/>
                    <a:pt x="44" y="195"/>
                    <a:pt x="43" y="195"/>
                  </a:cubicBezTo>
                  <a:cubicBezTo>
                    <a:pt x="44" y="195"/>
                    <a:pt x="44" y="194"/>
                    <a:pt x="44" y="194"/>
                  </a:cubicBezTo>
                  <a:cubicBezTo>
                    <a:pt x="45" y="193"/>
                    <a:pt x="45" y="193"/>
                    <a:pt x="45" y="192"/>
                  </a:cubicBezTo>
                  <a:cubicBezTo>
                    <a:pt x="45" y="191"/>
                    <a:pt x="44" y="192"/>
                    <a:pt x="44" y="192"/>
                  </a:cubicBezTo>
                  <a:cubicBezTo>
                    <a:pt x="44" y="192"/>
                    <a:pt x="44" y="192"/>
                    <a:pt x="44" y="192"/>
                  </a:cubicBezTo>
                  <a:cubicBezTo>
                    <a:pt x="43" y="191"/>
                    <a:pt x="43" y="191"/>
                    <a:pt x="44" y="191"/>
                  </a:cubicBezTo>
                  <a:cubicBezTo>
                    <a:pt x="44" y="191"/>
                    <a:pt x="44" y="191"/>
                    <a:pt x="44" y="191"/>
                  </a:cubicBezTo>
                  <a:cubicBezTo>
                    <a:pt x="44" y="191"/>
                    <a:pt x="44" y="190"/>
                    <a:pt x="43" y="190"/>
                  </a:cubicBezTo>
                  <a:cubicBezTo>
                    <a:pt x="43" y="190"/>
                    <a:pt x="43" y="190"/>
                    <a:pt x="43" y="190"/>
                  </a:cubicBezTo>
                  <a:cubicBezTo>
                    <a:pt x="44" y="189"/>
                    <a:pt x="44" y="189"/>
                    <a:pt x="44" y="188"/>
                  </a:cubicBezTo>
                  <a:cubicBezTo>
                    <a:pt x="44" y="188"/>
                    <a:pt x="43" y="188"/>
                    <a:pt x="43" y="188"/>
                  </a:cubicBezTo>
                  <a:cubicBezTo>
                    <a:pt x="43" y="189"/>
                    <a:pt x="43" y="189"/>
                    <a:pt x="43" y="189"/>
                  </a:cubicBezTo>
                  <a:close/>
                  <a:moveTo>
                    <a:pt x="6" y="187"/>
                  </a:moveTo>
                  <a:cubicBezTo>
                    <a:pt x="6" y="187"/>
                    <a:pt x="6" y="188"/>
                    <a:pt x="7" y="188"/>
                  </a:cubicBezTo>
                  <a:cubicBezTo>
                    <a:pt x="7" y="187"/>
                    <a:pt x="6" y="187"/>
                    <a:pt x="6" y="187"/>
                  </a:cubicBezTo>
                  <a:close/>
                  <a:moveTo>
                    <a:pt x="44" y="186"/>
                  </a:moveTo>
                  <a:cubicBezTo>
                    <a:pt x="44" y="185"/>
                    <a:pt x="44" y="185"/>
                    <a:pt x="44" y="185"/>
                  </a:cubicBezTo>
                  <a:cubicBezTo>
                    <a:pt x="44" y="185"/>
                    <a:pt x="44" y="185"/>
                    <a:pt x="44" y="185"/>
                  </a:cubicBezTo>
                  <a:cubicBezTo>
                    <a:pt x="44" y="185"/>
                    <a:pt x="44" y="186"/>
                    <a:pt x="44" y="186"/>
                  </a:cubicBezTo>
                  <a:close/>
                  <a:moveTo>
                    <a:pt x="30" y="184"/>
                  </a:moveTo>
                  <a:cubicBezTo>
                    <a:pt x="30" y="185"/>
                    <a:pt x="30" y="185"/>
                    <a:pt x="29" y="186"/>
                  </a:cubicBezTo>
                  <a:cubicBezTo>
                    <a:pt x="29" y="186"/>
                    <a:pt x="29" y="187"/>
                    <a:pt x="29" y="188"/>
                  </a:cubicBezTo>
                  <a:cubicBezTo>
                    <a:pt x="29" y="187"/>
                    <a:pt x="29" y="187"/>
                    <a:pt x="30" y="188"/>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8"/>
                    <a:pt x="32" y="187"/>
                  </a:cubicBezTo>
                  <a:cubicBezTo>
                    <a:pt x="32" y="187"/>
                    <a:pt x="32" y="187"/>
                    <a:pt x="33" y="187"/>
                  </a:cubicBezTo>
                  <a:cubicBezTo>
                    <a:pt x="33" y="186"/>
                    <a:pt x="33" y="186"/>
                    <a:pt x="32" y="186"/>
                  </a:cubicBezTo>
                  <a:cubicBezTo>
                    <a:pt x="32" y="186"/>
                    <a:pt x="32" y="186"/>
                    <a:pt x="32"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4"/>
                    <a:pt x="30" y="184"/>
                    <a:pt x="30" y="184"/>
                  </a:cubicBezTo>
                  <a:close/>
                  <a:moveTo>
                    <a:pt x="19" y="177"/>
                  </a:moveTo>
                  <a:cubicBezTo>
                    <a:pt x="19" y="177"/>
                    <a:pt x="20" y="177"/>
                    <a:pt x="20" y="178"/>
                  </a:cubicBezTo>
                  <a:cubicBezTo>
                    <a:pt x="20" y="178"/>
                    <a:pt x="21" y="178"/>
                    <a:pt x="21" y="178"/>
                  </a:cubicBezTo>
                  <a:cubicBezTo>
                    <a:pt x="21" y="178"/>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6" y="177"/>
                    <a:pt x="16" y="177"/>
                    <a:pt x="17" y="178"/>
                  </a:cubicBezTo>
                  <a:cubicBezTo>
                    <a:pt x="17" y="177"/>
                    <a:pt x="17" y="177"/>
                    <a:pt x="16" y="176"/>
                  </a:cubicBezTo>
                  <a:cubicBezTo>
                    <a:pt x="16" y="176"/>
                    <a:pt x="15" y="176"/>
                    <a:pt x="15" y="177"/>
                  </a:cubicBezTo>
                  <a:close/>
                  <a:moveTo>
                    <a:pt x="22" y="178"/>
                  </a:moveTo>
                  <a:cubicBezTo>
                    <a:pt x="22" y="178"/>
                    <a:pt x="23" y="177"/>
                    <a:pt x="23" y="177"/>
                  </a:cubicBezTo>
                  <a:cubicBezTo>
                    <a:pt x="23" y="177"/>
                    <a:pt x="22" y="177"/>
                    <a:pt x="22" y="176"/>
                  </a:cubicBezTo>
                  <a:cubicBezTo>
                    <a:pt x="22" y="176"/>
                    <a:pt x="22" y="176"/>
                    <a:pt x="22" y="176"/>
                  </a:cubicBezTo>
                  <a:cubicBezTo>
                    <a:pt x="21" y="176"/>
                    <a:pt x="21" y="176"/>
                    <a:pt x="22" y="177"/>
                  </a:cubicBezTo>
                  <a:cubicBezTo>
                    <a:pt x="22" y="177"/>
                    <a:pt x="22" y="177"/>
                    <a:pt x="22" y="178"/>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7"/>
                    <a:pt x="12" y="176"/>
                  </a:cubicBezTo>
                  <a:cubicBezTo>
                    <a:pt x="12" y="176"/>
                    <a:pt x="12" y="176"/>
                    <a:pt x="13" y="176"/>
                  </a:cubicBezTo>
                  <a:cubicBezTo>
                    <a:pt x="12" y="176"/>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5"/>
                    <a:pt x="27" y="174"/>
                    <a:pt x="26" y="175"/>
                  </a:cubicBezTo>
                  <a:cubicBezTo>
                    <a:pt x="26" y="175"/>
                    <a:pt x="26" y="175"/>
                    <a:pt x="26" y="175"/>
                  </a:cubicBezTo>
                  <a:close/>
                  <a:moveTo>
                    <a:pt x="8" y="170"/>
                  </a:moveTo>
                  <a:cubicBezTo>
                    <a:pt x="8" y="169"/>
                    <a:pt x="8" y="169"/>
                    <a:pt x="8" y="169"/>
                  </a:cubicBezTo>
                  <a:cubicBezTo>
                    <a:pt x="9" y="168"/>
                    <a:pt x="9" y="168"/>
                    <a:pt x="9" y="167"/>
                  </a:cubicBezTo>
                  <a:cubicBezTo>
                    <a:pt x="9" y="167"/>
                    <a:pt x="9" y="166"/>
                    <a:pt x="9" y="166"/>
                  </a:cubicBezTo>
                  <a:cubicBezTo>
                    <a:pt x="9" y="165"/>
                    <a:pt x="9" y="165"/>
                    <a:pt x="9" y="164"/>
                  </a:cubicBezTo>
                  <a:cubicBezTo>
                    <a:pt x="9" y="163"/>
                    <a:pt x="9" y="163"/>
                    <a:pt x="10" y="162"/>
                  </a:cubicBezTo>
                  <a:cubicBezTo>
                    <a:pt x="11" y="162"/>
                    <a:pt x="11" y="161"/>
                    <a:pt x="11" y="161"/>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4"/>
                    <a:pt x="8" y="164"/>
                    <a:pt x="8" y="164"/>
                  </a:cubicBezTo>
                  <a:cubicBezTo>
                    <a:pt x="8" y="164"/>
                    <a:pt x="8" y="165"/>
                    <a:pt x="8" y="165"/>
                  </a:cubicBezTo>
                  <a:cubicBezTo>
                    <a:pt x="8" y="165"/>
                    <a:pt x="7" y="166"/>
                    <a:pt x="7" y="166"/>
                  </a:cubicBezTo>
                  <a:cubicBezTo>
                    <a:pt x="7" y="166"/>
                    <a:pt x="7" y="166"/>
                    <a:pt x="6" y="166"/>
                  </a:cubicBezTo>
                  <a:cubicBezTo>
                    <a:pt x="6" y="166"/>
                    <a:pt x="6" y="166"/>
                    <a:pt x="6" y="167"/>
                  </a:cubicBezTo>
                  <a:cubicBezTo>
                    <a:pt x="7" y="167"/>
                    <a:pt x="7" y="167"/>
                    <a:pt x="7" y="168"/>
                  </a:cubicBezTo>
                  <a:cubicBezTo>
                    <a:pt x="7" y="168"/>
                    <a:pt x="7" y="168"/>
                    <a:pt x="6" y="168"/>
                  </a:cubicBezTo>
                  <a:cubicBezTo>
                    <a:pt x="6" y="168"/>
                    <a:pt x="6" y="169"/>
                    <a:pt x="6" y="169"/>
                  </a:cubicBezTo>
                  <a:cubicBezTo>
                    <a:pt x="6" y="169"/>
                    <a:pt x="6" y="170"/>
                    <a:pt x="6" y="170"/>
                  </a:cubicBezTo>
                  <a:cubicBezTo>
                    <a:pt x="6" y="170"/>
                    <a:pt x="6" y="171"/>
                    <a:pt x="6" y="171"/>
                  </a:cubicBezTo>
                  <a:cubicBezTo>
                    <a:pt x="6" y="171"/>
                    <a:pt x="6" y="171"/>
                    <a:pt x="6" y="171"/>
                  </a:cubicBezTo>
                  <a:cubicBezTo>
                    <a:pt x="6" y="171"/>
                    <a:pt x="5" y="172"/>
                    <a:pt x="5" y="172"/>
                  </a:cubicBezTo>
                  <a:cubicBezTo>
                    <a:pt x="5" y="172"/>
                    <a:pt x="5" y="173"/>
                    <a:pt x="5" y="173"/>
                  </a:cubicBezTo>
                  <a:cubicBezTo>
                    <a:pt x="5" y="174"/>
                    <a:pt x="5" y="175"/>
                    <a:pt x="5" y="175"/>
                  </a:cubicBezTo>
                  <a:cubicBezTo>
                    <a:pt x="5" y="175"/>
                    <a:pt x="4" y="176"/>
                    <a:pt x="4" y="176"/>
                  </a:cubicBezTo>
                  <a:cubicBezTo>
                    <a:pt x="4" y="176"/>
                    <a:pt x="4" y="177"/>
                    <a:pt x="4" y="177"/>
                  </a:cubicBezTo>
                  <a:cubicBezTo>
                    <a:pt x="4" y="177"/>
                    <a:pt x="5" y="178"/>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7" y="181"/>
                    <a:pt x="7" y="181"/>
                    <a:pt x="7" y="181"/>
                  </a:cubicBezTo>
                  <a:cubicBezTo>
                    <a:pt x="8" y="181"/>
                    <a:pt x="8" y="180"/>
                    <a:pt x="8" y="180"/>
                  </a:cubicBezTo>
                  <a:cubicBezTo>
                    <a:pt x="8" y="179"/>
                    <a:pt x="7" y="179"/>
                    <a:pt x="7" y="179"/>
                  </a:cubicBezTo>
                  <a:cubicBezTo>
                    <a:pt x="7" y="178"/>
                    <a:pt x="7" y="178"/>
                    <a:pt x="6" y="178"/>
                  </a:cubicBezTo>
                  <a:cubicBezTo>
                    <a:pt x="6" y="177"/>
                    <a:pt x="7" y="176"/>
                    <a:pt x="7" y="176"/>
                  </a:cubicBezTo>
                  <a:cubicBezTo>
                    <a:pt x="7" y="175"/>
                    <a:pt x="7" y="175"/>
                    <a:pt x="7" y="174"/>
                  </a:cubicBezTo>
                  <a:cubicBezTo>
                    <a:pt x="7" y="173"/>
                    <a:pt x="7" y="173"/>
                    <a:pt x="7" y="172"/>
                  </a:cubicBezTo>
                  <a:cubicBezTo>
                    <a:pt x="7" y="172"/>
                    <a:pt x="7" y="171"/>
                    <a:pt x="7" y="171"/>
                  </a:cubicBezTo>
                  <a:lnTo>
                    <a:pt x="8" y="170"/>
                  </a:lnTo>
                  <a:close/>
                  <a:moveTo>
                    <a:pt x="13" y="161"/>
                  </a:moveTo>
                  <a:cubicBezTo>
                    <a:pt x="13" y="162"/>
                    <a:pt x="14" y="162"/>
                    <a:pt x="14" y="162"/>
                  </a:cubicBezTo>
                  <a:cubicBezTo>
                    <a:pt x="15" y="162"/>
                    <a:pt x="15" y="161"/>
                    <a:pt x="15" y="160"/>
                  </a:cubicBezTo>
                  <a:cubicBezTo>
                    <a:pt x="14" y="160"/>
                    <a:pt x="14" y="159"/>
                    <a:pt x="14" y="159"/>
                  </a:cubicBezTo>
                  <a:cubicBezTo>
                    <a:pt x="13" y="159"/>
                    <a:pt x="13" y="160"/>
                    <a:pt x="13" y="160"/>
                  </a:cubicBezTo>
                  <a:cubicBezTo>
                    <a:pt x="13" y="161"/>
                    <a:pt x="13" y="161"/>
                    <a:pt x="13" y="161"/>
                  </a:cubicBezTo>
                  <a:close/>
                  <a:moveTo>
                    <a:pt x="95" y="158"/>
                  </a:moveTo>
                  <a:cubicBezTo>
                    <a:pt x="94" y="158"/>
                    <a:pt x="94" y="158"/>
                    <a:pt x="94" y="158"/>
                  </a:cubicBezTo>
                  <a:cubicBezTo>
                    <a:pt x="94" y="158"/>
                    <a:pt x="94"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1"/>
                    <a:pt x="20" y="151"/>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1" y="150"/>
                    <a:pt x="21"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8"/>
                  </a:cubicBezTo>
                  <a:cubicBezTo>
                    <a:pt x="16" y="148"/>
                    <a:pt x="17" y="149"/>
                    <a:pt x="16" y="150"/>
                  </a:cubicBezTo>
                  <a:cubicBezTo>
                    <a:pt x="16" y="151"/>
                    <a:pt x="16" y="151"/>
                    <a:pt x="16" y="152"/>
                  </a:cubicBezTo>
                  <a:cubicBezTo>
                    <a:pt x="16" y="152"/>
                    <a:pt x="16" y="152"/>
                    <a:pt x="16" y="153"/>
                  </a:cubicBezTo>
                  <a:cubicBezTo>
                    <a:pt x="16" y="153"/>
                    <a:pt x="16" y="153"/>
                    <a:pt x="15" y="153"/>
                  </a:cubicBezTo>
                  <a:cubicBezTo>
                    <a:pt x="16" y="153"/>
                    <a:pt x="16" y="153"/>
                    <a:pt x="17" y="152"/>
                  </a:cubicBezTo>
                  <a:cubicBezTo>
                    <a:pt x="17" y="152"/>
                    <a:pt x="18" y="152"/>
                    <a:pt x="18" y="151"/>
                  </a:cubicBezTo>
                  <a:cubicBezTo>
                    <a:pt x="18" y="150"/>
                    <a:pt x="17" y="149"/>
                    <a:pt x="17" y="148"/>
                  </a:cubicBezTo>
                  <a:cubicBezTo>
                    <a:pt x="17" y="147"/>
                    <a:pt x="17" y="146"/>
                    <a:pt x="16" y="145"/>
                  </a:cubicBezTo>
                  <a:close/>
                  <a:moveTo>
                    <a:pt x="18" y="145"/>
                  </a:moveTo>
                  <a:cubicBezTo>
                    <a:pt x="19" y="145"/>
                    <a:pt x="19" y="145"/>
                    <a:pt x="19" y="144"/>
                  </a:cubicBezTo>
                  <a:cubicBezTo>
                    <a:pt x="19" y="144"/>
                    <a:pt x="19" y="144"/>
                    <a:pt x="19" y="144"/>
                  </a:cubicBezTo>
                  <a:cubicBezTo>
                    <a:pt x="18" y="144"/>
                    <a:pt x="18" y="144"/>
                    <a:pt x="18" y="144"/>
                  </a:cubicBezTo>
                  <a:cubicBezTo>
                    <a:pt x="18" y="144"/>
                    <a:pt x="18" y="144"/>
                    <a:pt x="18" y="145"/>
                  </a:cubicBezTo>
                  <a:close/>
                  <a:moveTo>
                    <a:pt x="55" y="143"/>
                  </a:moveTo>
                  <a:cubicBezTo>
                    <a:pt x="54" y="142"/>
                    <a:pt x="54" y="142"/>
                    <a:pt x="54" y="142"/>
                  </a:cubicBezTo>
                  <a:cubicBezTo>
                    <a:pt x="53" y="142"/>
                    <a:pt x="53" y="142"/>
                    <a:pt x="53" y="142"/>
                  </a:cubicBezTo>
                  <a:cubicBezTo>
                    <a:pt x="52" y="142"/>
                    <a:pt x="52" y="143"/>
                    <a:pt x="53" y="143"/>
                  </a:cubicBezTo>
                  <a:cubicBezTo>
                    <a:pt x="53" y="144"/>
                    <a:pt x="53" y="144"/>
                    <a:pt x="54"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40"/>
                    <a:pt x="28" y="139"/>
                  </a:cubicBezTo>
                  <a:cubicBezTo>
                    <a:pt x="28" y="139"/>
                    <a:pt x="28" y="139"/>
                    <a:pt x="28" y="139"/>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2" y="139"/>
                    <a:pt x="51" y="139"/>
                  </a:cubicBezTo>
                  <a:cubicBezTo>
                    <a:pt x="51" y="139"/>
                    <a:pt x="50" y="139"/>
                    <a:pt x="49" y="139"/>
                  </a:cubicBezTo>
                  <a:close/>
                  <a:moveTo>
                    <a:pt x="42" y="134"/>
                  </a:moveTo>
                  <a:cubicBezTo>
                    <a:pt x="42" y="134"/>
                    <a:pt x="42" y="134"/>
                    <a:pt x="43" y="134"/>
                  </a:cubicBezTo>
                  <a:cubicBezTo>
                    <a:pt x="43" y="134"/>
                    <a:pt x="43" y="134"/>
                    <a:pt x="43" y="133"/>
                  </a:cubicBezTo>
                  <a:cubicBezTo>
                    <a:pt x="43" y="133"/>
                    <a:pt x="43" y="133"/>
                    <a:pt x="43" y="133"/>
                  </a:cubicBezTo>
                  <a:cubicBezTo>
                    <a:pt x="43" y="133"/>
                    <a:pt x="43" y="133"/>
                    <a:pt x="43" y="133"/>
                  </a:cubicBezTo>
                  <a:cubicBezTo>
                    <a:pt x="43" y="133"/>
                    <a:pt x="43"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4"/>
                    <a:pt x="39" y="133"/>
                    <a:pt x="38" y="133"/>
                  </a:cubicBezTo>
                  <a:cubicBezTo>
                    <a:pt x="37" y="132"/>
                    <a:pt x="36" y="132"/>
                    <a:pt x="36" y="133"/>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2" y="130"/>
                    <a:pt x="21" y="130"/>
                    <a:pt x="21" y="130"/>
                  </a:cubicBezTo>
                  <a:cubicBezTo>
                    <a:pt x="20" y="130"/>
                    <a:pt x="20" y="131"/>
                    <a:pt x="19" y="131"/>
                  </a:cubicBezTo>
                  <a:cubicBezTo>
                    <a:pt x="19" y="132"/>
                    <a:pt x="18" y="133"/>
                    <a:pt x="18" y="134"/>
                  </a:cubicBezTo>
                  <a:cubicBezTo>
                    <a:pt x="18" y="134"/>
                    <a:pt x="18" y="134"/>
                    <a:pt x="18" y="135"/>
                  </a:cubicBezTo>
                  <a:cubicBezTo>
                    <a:pt x="18" y="135"/>
                    <a:pt x="18" y="135"/>
                    <a:pt x="18" y="135"/>
                  </a:cubicBezTo>
                  <a:cubicBezTo>
                    <a:pt x="18" y="136"/>
                    <a:pt x="18" y="136"/>
                    <a:pt x="18" y="137"/>
                  </a:cubicBezTo>
                  <a:cubicBezTo>
                    <a:pt x="18" y="137"/>
                    <a:pt x="18" y="138"/>
                    <a:pt x="18" y="138"/>
                  </a:cubicBezTo>
                  <a:cubicBezTo>
                    <a:pt x="18" y="138"/>
                    <a:pt x="17" y="139"/>
                    <a:pt x="17" y="139"/>
                  </a:cubicBezTo>
                  <a:cubicBezTo>
                    <a:pt x="17" y="140"/>
                    <a:pt x="17" y="140"/>
                    <a:pt x="16" y="140"/>
                  </a:cubicBezTo>
                  <a:cubicBezTo>
                    <a:pt x="16" y="141"/>
                    <a:pt x="16" y="142"/>
                    <a:pt x="17" y="142"/>
                  </a:cubicBezTo>
                  <a:cubicBezTo>
                    <a:pt x="17" y="142"/>
                    <a:pt x="18" y="141"/>
                    <a:pt x="18" y="140"/>
                  </a:cubicBezTo>
                  <a:cubicBezTo>
                    <a:pt x="19" y="140"/>
                    <a:pt x="19" y="139"/>
                    <a:pt x="19" y="138"/>
                  </a:cubicBezTo>
                  <a:cubicBezTo>
                    <a:pt x="19" y="137"/>
                    <a:pt x="20" y="137"/>
                    <a:pt x="20" y="136"/>
                  </a:cubicBezTo>
                  <a:cubicBezTo>
                    <a:pt x="21" y="137"/>
                    <a:pt x="21" y="137"/>
                    <a:pt x="21" y="137"/>
                  </a:cubicBezTo>
                  <a:cubicBezTo>
                    <a:pt x="22" y="138"/>
                    <a:pt x="22" y="138"/>
                    <a:pt x="23" y="138"/>
                  </a:cubicBezTo>
                  <a:cubicBezTo>
                    <a:pt x="23" y="137"/>
                    <a:pt x="22" y="136"/>
                    <a:pt x="22" y="135"/>
                  </a:cubicBezTo>
                  <a:cubicBezTo>
                    <a:pt x="22" y="135"/>
                    <a:pt x="22" y="134"/>
                    <a:pt x="22" y="133"/>
                  </a:cubicBezTo>
                  <a:close/>
                  <a:moveTo>
                    <a:pt x="50" y="129"/>
                  </a:moveTo>
                  <a:cubicBezTo>
                    <a:pt x="50" y="130"/>
                    <a:pt x="50" y="131"/>
                    <a:pt x="50" y="132"/>
                  </a:cubicBezTo>
                  <a:cubicBezTo>
                    <a:pt x="50" y="133"/>
                    <a:pt x="50" y="134"/>
                    <a:pt x="51" y="135"/>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4"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8"/>
                    <a:pt x="43" y="127"/>
                  </a:cubicBezTo>
                  <a:lnTo>
                    <a:pt x="43" y="127"/>
                  </a:lnTo>
                  <a:cubicBezTo>
                    <a:pt x="42" y="128"/>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7"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2"/>
                  </a:moveTo>
                  <a:cubicBezTo>
                    <a:pt x="51" y="112"/>
                    <a:pt x="51" y="111"/>
                    <a:pt x="51" y="110"/>
                  </a:cubicBezTo>
                  <a:cubicBezTo>
                    <a:pt x="51" y="110"/>
                    <a:pt x="51" y="111"/>
                    <a:pt x="51" y="112"/>
                  </a:cubicBezTo>
                  <a:close/>
                  <a:moveTo>
                    <a:pt x="40" y="103"/>
                  </a:moveTo>
                  <a:cubicBezTo>
                    <a:pt x="40" y="104"/>
                    <a:pt x="40" y="104"/>
                    <a:pt x="40" y="105"/>
                  </a:cubicBezTo>
                  <a:cubicBezTo>
                    <a:pt x="40" y="105"/>
                    <a:pt x="40" y="105"/>
                    <a:pt x="41" y="106"/>
                  </a:cubicBezTo>
                  <a:cubicBezTo>
                    <a:pt x="41" y="106"/>
                    <a:pt x="41" y="106"/>
                    <a:pt x="41" y="105"/>
                  </a:cubicBezTo>
                  <a:cubicBezTo>
                    <a:pt x="41" y="105"/>
                    <a:pt x="42" y="105"/>
                    <a:pt x="42" y="105"/>
                  </a:cubicBezTo>
                  <a:cubicBezTo>
                    <a:pt x="42" y="105"/>
                    <a:pt x="42" y="105"/>
                    <a:pt x="42" y="106"/>
                  </a:cubicBezTo>
                  <a:cubicBezTo>
                    <a:pt x="43" y="106"/>
                    <a:pt x="43" y="106"/>
                    <a:pt x="43" y="106"/>
                  </a:cubicBezTo>
                  <a:cubicBezTo>
                    <a:pt x="43" y="106"/>
                    <a:pt x="44" y="106"/>
                    <a:pt x="44" y="105"/>
                  </a:cubicBezTo>
                  <a:cubicBezTo>
                    <a:pt x="43" y="103"/>
                    <a:pt x="42" y="102"/>
                    <a:pt x="40" y="103"/>
                  </a:cubicBezTo>
                  <a:close/>
                  <a:moveTo>
                    <a:pt x="38" y="104"/>
                  </a:moveTo>
                  <a:cubicBezTo>
                    <a:pt x="38" y="104"/>
                    <a:pt x="38" y="104"/>
                    <a:pt x="38" y="104"/>
                  </a:cubicBezTo>
                  <a:cubicBezTo>
                    <a:pt x="39" y="104"/>
                    <a:pt x="39" y="103"/>
                    <a:pt x="39" y="103"/>
                  </a:cubicBezTo>
                  <a:cubicBezTo>
                    <a:pt x="39" y="103"/>
                    <a:pt x="40" y="103"/>
                    <a:pt x="40" y="102"/>
                  </a:cubicBezTo>
                  <a:cubicBezTo>
                    <a:pt x="39" y="101"/>
                    <a:pt x="38" y="101"/>
                    <a:pt x="38" y="102"/>
                  </a:cubicBezTo>
                  <a:cubicBezTo>
                    <a:pt x="37" y="103"/>
                    <a:pt x="37" y="103"/>
                    <a:pt x="38" y="104"/>
                  </a:cubicBezTo>
                  <a:close/>
                  <a:moveTo>
                    <a:pt x="40" y="100"/>
                  </a:moveTo>
                  <a:cubicBezTo>
                    <a:pt x="40" y="100"/>
                    <a:pt x="40" y="100"/>
                    <a:pt x="40" y="101"/>
                  </a:cubicBezTo>
                  <a:cubicBezTo>
                    <a:pt x="39" y="101"/>
                    <a:pt x="40"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4" y="91"/>
                    <a:pt x="94" y="91"/>
                  </a:cubicBezTo>
                  <a:cubicBezTo>
                    <a:pt x="94" y="90"/>
                    <a:pt x="94" y="90"/>
                    <a:pt x="94" y="90"/>
                  </a:cubicBezTo>
                  <a:cubicBezTo>
                    <a:pt x="94" y="90"/>
                    <a:pt x="94" y="90"/>
                    <a:pt x="94" y="89"/>
                  </a:cubicBezTo>
                  <a:cubicBezTo>
                    <a:pt x="94" y="89"/>
                    <a:pt x="93" y="89"/>
                    <a:pt x="93" y="89"/>
                  </a:cubicBezTo>
                  <a:cubicBezTo>
                    <a:pt x="93" y="89"/>
                    <a:pt x="92" y="89"/>
                    <a:pt x="92" y="90"/>
                  </a:cubicBezTo>
                  <a:cubicBezTo>
                    <a:pt x="92" y="90"/>
                    <a:pt x="92" y="90"/>
                    <a:pt x="92" y="91"/>
                  </a:cubicBezTo>
                  <a:close/>
                  <a:moveTo>
                    <a:pt x="50" y="79"/>
                  </a:moveTo>
                  <a:cubicBezTo>
                    <a:pt x="50"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7"/>
                  </a:cubicBezTo>
                  <a:cubicBezTo>
                    <a:pt x="52" y="86"/>
                    <a:pt x="52" y="85"/>
                    <a:pt x="52" y="85"/>
                  </a:cubicBezTo>
                  <a:cubicBezTo>
                    <a:pt x="52" y="84"/>
                    <a:pt x="52" y="83"/>
                    <a:pt x="52" y="83"/>
                  </a:cubicBezTo>
                  <a:cubicBezTo>
                    <a:pt x="52" y="82"/>
                    <a:pt x="51" y="81"/>
                    <a:pt x="51" y="81"/>
                  </a:cubicBezTo>
                  <a:cubicBezTo>
                    <a:pt x="51" y="80"/>
                    <a:pt x="51" y="80"/>
                    <a:pt x="51" y="79"/>
                  </a:cubicBezTo>
                  <a:cubicBezTo>
                    <a:pt x="51" y="79"/>
                    <a:pt x="51" y="79"/>
                    <a:pt x="50" y="79"/>
                  </a:cubicBezTo>
                  <a:cubicBezTo>
                    <a:pt x="50" y="78"/>
                    <a:pt x="50" y="79"/>
                    <a:pt x="50" y="79"/>
                  </a:cubicBezTo>
                  <a:close/>
                  <a:moveTo>
                    <a:pt x="40" y="78"/>
                  </a:moveTo>
                  <a:cubicBezTo>
                    <a:pt x="39" y="78"/>
                    <a:pt x="39" y="78"/>
                    <a:pt x="39" y="78"/>
                  </a:cubicBezTo>
                  <a:cubicBezTo>
                    <a:pt x="39" y="77"/>
                    <a:pt x="39" y="77"/>
                    <a:pt x="38" y="78"/>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2"/>
                    <a:pt x="37" y="82"/>
                  </a:cubicBezTo>
                  <a:cubicBezTo>
                    <a:pt x="37" y="82"/>
                    <a:pt x="37" y="82"/>
                    <a:pt x="37" y="83"/>
                  </a:cubicBezTo>
                  <a:cubicBezTo>
                    <a:pt x="37" y="83"/>
                    <a:pt x="37" y="83"/>
                    <a:pt x="37" y="83"/>
                  </a:cubicBezTo>
                  <a:cubicBezTo>
                    <a:pt x="37" y="84"/>
                    <a:pt x="37" y="84"/>
                    <a:pt x="36" y="84"/>
                  </a:cubicBezTo>
                  <a:cubicBezTo>
                    <a:pt x="36" y="84"/>
                    <a:pt x="36" y="85"/>
                    <a:pt x="36" y="85"/>
                  </a:cubicBezTo>
                  <a:cubicBezTo>
                    <a:pt x="35" y="86"/>
                    <a:pt x="35" y="87"/>
                    <a:pt x="35" y="88"/>
                  </a:cubicBezTo>
                  <a:cubicBezTo>
                    <a:pt x="35" y="90"/>
                    <a:pt x="35" y="91"/>
                    <a:pt x="34" y="91"/>
                  </a:cubicBezTo>
                  <a:cubicBezTo>
                    <a:pt x="34" y="92"/>
                    <a:pt x="34" y="93"/>
                    <a:pt x="33" y="93"/>
                  </a:cubicBezTo>
                  <a:cubicBezTo>
                    <a:pt x="32" y="93"/>
                    <a:pt x="32" y="94"/>
                    <a:pt x="32" y="95"/>
                  </a:cubicBezTo>
                  <a:cubicBezTo>
                    <a:pt x="32" y="95"/>
                    <a:pt x="32" y="95"/>
                    <a:pt x="33" y="95"/>
                  </a:cubicBezTo>
                  <a:cubicBezTo>
                    <a:pt x="33" y="96"/>
                    <a:pt x="33" y="96"/>
                    <a:pt x="33" y="96"/>
                  </a:cubicBezTo>
                  <a:cubicBezTo>
                    <a:pt x="33" y="96"/>
                    <a:pt x="32" y="97"/>
                    <a:pt x="32" y="97"/>
                  </a:cubicBezTo>
                  <a:cubicBezTo>
                    <a:pt x="32" y="98"/>
                    <a:pt x="32" y="98"/>
                    <a:pt x="31" y="98"/>
                  </a:cubicBezTo>
                  <a:cubicBezTo>
                    <a:pt x="31" y="99"/>
                    <a:pt x="31" y="99"/>
                    <a:pt x="31" y="99"/>
                  </a:cubicBezTo>
                  <a:cubicBezTo>
                    <a:pt x="30" y="100"/>
                    <a:pt x="30" y="100"/>
                    <a:pt x="30" y="100"/>
                  </a:cubicBezTo>
                  <a:cubicBezTo>
                    <a:pt x="30" y="101"/>
                    <a:pt x="30" y="102"/>
                    <a:pt x="30" y="103"/>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10"/>
                    <a:pt x="27" y="110"/>
                    <a:pt x="27" y="110"/>
                  </a:cubicBezTo>
                  <a:cubicBezTo>
                    <a:pt x="27" y="110"/>
                    <a:pt x="27" y="110"/>
                    <a:pt x="27" y="110"/>
                  </a:cubicBezTo>
                  <a:cubicBezTo>
                    <a:pt x="26" y="111"/>
                    <a:pt x="26" y="111"/>
                    <a:pt x="26" y="111"/>
                  </a:cubicBezTo>
                  <a:cubicBezTo>
                    <a:pt x="26" y="112"/>
                    <a:pt x="25" y="113"/>
                    <a:pt x="26" y="114"/>
                  </a:cubicBezTo>
                  <a:cubicBezTo>
                    <a:pt x="25" y="115"/>
                    <a:pt x="25" y="115"/>
                    <a:pt x="25" y="116"/>
                  </a:cubicBezTo>
                  <a:cubicBezTo>
                    <a:pt x="25" y="116"/>
                    <a:pt x="24" y="116"/>
                    <a:pt x="24" y="116"/>
                  </a:cubicBezTo>
                  <a:cubicBezTo>
                    <a:pt x="24" y="117"/>
                    <a:pt x="24" y="117"/>
                    <a:pt x="24" y="117"/>
                  </a:cubicBezTo>
                  <a:cubicBezTo>
                    <a:pt x="24" y="117"/>
                    <a:pt x="24" y="117"/>
                    <a:pt x="24" y="118"/>
                  </a:cubicBezTo>
                  <a:cubicBezTo>
                    <a:pt x="24" y="118"/>
                    <a:pt x="24" y="118"/>
                    <a:pt x="24" y="119"/>
                  </a:cubicBezTo>
                  <a:cubicBezTo>
                    <a:pt x="23" y="119"/>
                    <a:pt x="23" y="119"/>
                    <a:pt x="23" y="120"/>
                  </a:cubicBezTo>
                  <a:cubicBezTo>
                    <a:pt x="23" y="120"/>
                    <a:pt x="23" y="120"/>
                    <a:pt x="23" y="121"/>
                  </a:cubicBezTo>
                  <a:cubicBezTo>
                    <a:pt x="22" y="121"/>
                    <a:pt x="22" y="122"/>
                    <a:pt x="22" y="122"/>
                  </a:cubicBezTo>
                  <a:cubicBezTo>
                    <a:pt x="22" y="122"/>
                    <a:pt x="22" y="122"/>
                    <a:pt x="21" y="123"/>
                  </a:cubicBezTo>
                  <a:cubicBezTo>
                    <a:pt x="21" y="123"/>
                    <a:pt x="21" y="123"/>
                    <a:pt x="21" y="124"/>
                  </a:cubicBezTo>
                  <a:cubicBezTo>
                    <a:pt x="21" y="125"/>
                    <a:pt x="21" y="126"/>
                    <a:pt x="21" y="127"/>
                  </a:cubicBezTo>
                  <a:cubicBezTo>
                    <a:pt x="22" y="128"/>
                    <a:pt x="22" y="128"/>
                    <a:pt x="22" y="129"/>
                  </a:cubicBezTo>
                  <a:cubicBezTo>
                    <a:pt x="23" y="130"/>
                    <a:pt x="23" y="130"/>
                    <a:pt x="23" y="131"/>
                  </a:cubicBezTo>
                  <a:cubicBezTo>
                    <a:pt x="23" y="131"/>
                    <a:pt x="24" y="131"/>
                    <a:pt x="24" y="131"/>
                  </a:cubicBezTo>
                  <a:cubicBezTo>
                    <a:pt x="25" y="131"/>
                    <a:pt x="25" y="131"/>
                    <a:pt x="25" y="131"/>
                  </a:cubicBezTo>
                  <a:cubicBezTo>
                    <a:pt x="25" y="130"/>
                    <a:pt x="25" y="130"/>
                    <a:pt x="25" y="129"/>
                  </a:cubicBezTo>
                  <a:cubicBezTo>
                    <a:pt x="25" y="129"/>
                    <a:pt x="25" y="129"/>
                    <a:pt x="25" y="128"/>
                  </a:cubicBezTo>
                  <a:cubicBezTo>
                    <a:pt x="25" y="127"/>
                    <a:pt x="25" y="127"/>
                    <a:pt x="25" y="127"/>
                  </a:cubicBezTo>
                  <a:cubicBezTo>
                    <a:pt x="26" y="126"/>
                    <a:pt x="26" y="126"/>
                    <a:pt x="26" y="126"/>
                  </a:cubicBezTo>
                  <a:cubicBezTo>
                    <a:pt x="26" y="125"/>
                    <a:pt x="26" y="125"/>
                    <a:pt x="26" y="125"/>
                  </a:cubicBezTo>
                  <a:cubicBezTo>
                    <a:pt x="26" y="125"/>
                    <a:pt x="26" y="124"/>
                    <a:pt x="26" y="124"/>
                  </a:cubicBezTo>
                  <a:cubicBezTo>
                    <a:pt x="26" y="124"/>
                    <a:pt x="26" y="124"/>
                    <a:pt x="26" y="123"/>
                  </a:cubicBezTo>
                  <a:cubicBezTo>
                    <a:pt x="26" y="123"/>
                    <a:pt x="26" y="122"/>
                    <a:pt x="27" y="121"/>
                  </a:cubicBezTo>
                  <a:cubicBezTo>
                    <a:pt x="28" y="120"/>
                    <a:pt x="28" y="119"/>
                    <a:pt x="27" y="118"/>
                  </a:cubicBezTo>
                  <a:cubicBezTo>
                    <a:pt x="28" y="118"/>
                    <a:pt x="28" y="117"/>
                    <a:pt x="28" y="117"/>
                  </a:cubicBezTo>
                  <a:cubicBezTo>
                    <a:pt x="29" y="117"/>
                    <a:pt x="29" y="116"/>
                    <a:pt x="29" y="116"/>
                  </a:cubicBezTo>
                  <a:cubicBezTo>
                    <a:pt x="29" y="115"/>
                    <a:pt x="30" y="115"/>
                    <a:pt x="30" y="114"/>
                  </a:cubicBezTo>
                  <a:cubicBezTo>
                    <a:pt x="30" y="114"/>
                    <a:pt x="30" y="113"/>
                    <a:pt x="30" y="113"/>
                  </a:cubicBezTo>
                  <a:cubicBezTo>
                    <a:pt x="30" y="113"/>
                    <a:pt x="30" y="112"/>
                    <a:pt x="30" y="112"/>
                  </a:cubicBezTo>
                  <a:cubicBezTo>
                    <a:pt x="31" y="112"/>
                    <a:pt x="31" y="112"/>
                    <a:pt x="31" y="112"/>
                  </a:cubicBezTo>
                  <a:cubicBezTo>
                    <a:pt x="31" y="111"/>
                    <a:pt x="31" y="110"/>
                    <a:pt x="31" y="110"/>
                  </a:cubicBezTo>
                  <a:cubicBezTo>
                    <a:pt x="31" y="109"/>
                    <a:pt x="31" y="109"/>
                    <a:pt x="31" y="108"/>
                  </a:cubicBezTo>
                  <a:cubicBezTo>
                    <a:pt x="31" y="107"/>
                    <a:pt x="31" y="107"/>
                    <a:pt x="32" y="106"/>
                  </a:cubicBezTo>
                  <a:cubicBezTo>
                    <a:pt x="32" y="106"/>
                    <a:pt x="33" y="105"/>
                    <a:pt x="33" y="104"/>
                  </a:cubicBezTo>
                  <a:cubicBezTo>
                    <a:pt x="33" y="104"/>
                    <a:pt x="33" y="103"/>
                    <a:pt x="33" y="103"/>
                  </a:cubicBezTo>
                  <a:cubicBezTo>
                    <a:pt x="33" y="102"/>
                    <a:pt x="34" y="101"/>
                    <a:pt x="34" y="101"/>
                  </a:cubicBezTo>
                  <a:cubicBezTo>
                    <a:pt x="34" y="101"/>
                    <a:pt x="34" y="101"/>
                    <a:pt x="34" y="100"/>
                  </a:cubicBezTo>
                  <a:cubicBezTo>
                    <a:pt x="34" y="100"/>
                    <a:pt x="34" y="100"/>
                    <a:pt x="35" y="100"/>
                  </a:cubicBezTo>
                  <a:cubicBezTo>
                    <a:pt x="35" y="99"/>
                    <a:pt x="35" y="99"/>
                    <a:pt x="35" y="99"/>
                  </a:cubicBezTo>
                  <a:cubicBezTo>
                    <a:pt x="34" y="99"/>
                    <a:pt x="34" y="98"/>
                    <a:pt x="35" y="98"/>
                  </a:cubicBezTo>
                  <a:cubicBezTo>
                    <a:pt x="35" y="97"/>
                    <a:pt x="35" y="97"/>
                    <a:pt x="36" y="96"/>
                  </a:cubicBezTo>
                  <a:cubicBezTo>
                    <a:pt x="36" y="96"/>
                    <a:pt x="36" y="95"/>
                    <a:pt x="36" y="94"/>
                  </a:cubicBezTo>
                  <a:cubicBezTo>
                    <a:pt x="36" y="94"/>
                    <a:pt x="36" y="94"/>
                    <a:pt x="36" y="93"/>
                  </a:cubicBezTo>
                  <a:cubicBezTo>
                    <a:pt x="36" y="93"/>
                    <a:pt x="36" y="93"/>
                    <a:pt x="36" y="93"/>
                  </a:cubicBezTo>
                  <a:cubicBezTo>
                    <a:pt x="36" y="92"/>
                    <a:pt x="37" y="91"/>
                    <a:pt x="37" y="91"/>
                  </a:cubicBezTo>
                  <a:cubicBezTo>
                    <a:pt x="37" y="90"/>
                    <a:pt x="37" y="90"/>
                    <a:pt x="38" y="90"/>
                  </a:cubicBezTo>
                  <a:cubicBezTo>
                    <a:pt x="38" y="89"/>
                    <a:pt x="38" y="88"/>
                    <a:pt x="38" y="88"/>
                  </a:cubicBezTo>
                  <a:cubicBezTo>
                    <a:pt x="37" y="87"/>
                    <a:pt x="37" y="86"/>
                    <a:pt x="38" y="86"/>
                  </a:cubicBezTo>
                  <a:cubicBezTo>
                    <a:pt x="38" y="85"/>
                    <a:pt x="38" y="84"/>
                    <a:pt x="39" y="83"/>
                  </a:cubicBezTo>
                  <a:cubicBezTo>
                    <a:pt x="40" y="83"/>
                    <a:pt x="40" y="82"/>
                    <a:pt x="41" y="81"/>
                  </a:cubicBezTo>
                  <a:cubicBezTo>
                    <a:pt x="41" y="81"/>
                    <a:pt x="41" y="80"/>
                    <a:pt x="41" y="80"/>
                  </a:cubicBezTo>
                  <a:cubicBezTo>
                    <a:pt x="41" y="80"/>
                    <a:pt x="41" y="80"/>
                    <a:pt x="41" y="80"/>
                  </a:cubicBezTo>
                  <a:cubicBezTo>
                    <a:pt x="41" y="79"/>
                    <a:pt x="41" y="79"/>
                    <a:pt x="41" y="79"/>
                  </a:cubicBezTo>
                  <a:cubicBezTo>
                    <a:pt x="42" y="78"/>
                    <a:pt x="42" y="78"/>
                    <a:pt x="41" y="78"/>
                  </a:cubicBezTo>
                  <a:cubicBezTo>
                    <a:pt x="41" y="77"/>
                    <a:pt x="41" y="77"/>
                    <a:pt x="41" y="78"/>
                  </a:cubicBezTo>
                  <a:cubicBezTo>
                    <a:pt x="40" y="78"/>
                    <a:pt x="40" y="78"/>
                    <a:pt x="40" y="78"/>
                  </a:cubicBezTo>
                  <a:close/>
                  <a:moveTo>
                    <a:pt x="46" y="77"/>
                  </a:moveTo>
                  <a:cubicBezTo>
                    <a:pt x="46" y="78"/>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6"/>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8"/>
                    <a:pt x="25" y="77"/>
                  </a:cubicBezTo>
                  <a:close/>
                  <a:moveTo>
                    <a:pt x="41" y="75"/>
                  </a:moveTo>
                  <a:cubicBezTo>
                    <a:pt x="41" y="75"/>
                    <a:pt x="41" y="76"/>
                    <a:pt x="41" y="77"/>
                  </a:cubicBezTo>
                  <a:cubicBezTo>
                    <a:pt x="42" y="77"/>
                    <a:pt x="42" y="76"/>
                    <a:pt x="43" y="76"/>
                  </a:cubicBezTo>
                  <a:cubicBezTo>
                    <a:pt x="43" y="76"/>
                    <a:pt x="43" y="75"/>
                    <a:pt x="44" y="76"/>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5"/>
                    <a:pt x="20" y="74"/>
                    <a:pt x="21" y="74"/>
                  </a:cubicBezTo>
                  <a:cubicBezTo>
                    <a:pt x="22" y="74"/>
                    <a:pt x="22" y="75"/>
                    <a:pt x="22" y="75"/>
                  </a:cubicBezTo>
                  <a:cubicBezTo>
                    <a:pt x="22" y="75"/>
                    <a:pt x="22" y="75"/>
                    <a:pt x="23" y="75"/>
                  </a:cubicBezTo>
                  <a:cubicBezTo>
                    <a:pt x="23" y="75"/>
                    <a:pt x="23" y="75"/>
                    <a:pt x="23" y="75"/>
                  </a:cubicBezTo>
                  <a:cubicBezTo>
                    <a:pt x="23" y="74"/>
                    <a:pt x="23" y="74"/>
                    <a:pt x="22" y="74"/>
                  </a:cubicBezTo>
                  <a:cubicBezTo>
                    <a:pt x="22" y="74"/>
                    <a:pt x="22" y="74"/>
                    <a:pt x="21" y="73"/>
                  </a:cubicBezTo>
                  <a:cubicBezTo>
                    <a:pt x="21" y="73"/>
                    <a:pt x="21" y="73"/>
                    <a:pt x="20" y="73"/>
                  </a:cubicBezTo>
                  <a:close/>
                  <a:moveTo>
                    <a:pt x="13" y="72"/>
                  </a:moveTo>
                  <a:cubicBezTo>
                    <a:pt x="13" y="72"/>
                    <a:pt x="13" y="72"/>
                    <a:pt x="12" y="72"/>
                  </a:cubicBezTo>
                  <a:cubicBezTo>
                    <a:pt x="12" y="72"/>
                    <a:pt x="12" y="72"/>
                    <a:pt x="12" y="72"/>
                  </a:cubicBezTo>
                  <a:cubicBezTo>
                    <a:pt x="12" y="72"/>
                    <a:pt x="12" y="72"/>
                    <a:pt x="13" y="72"/>
                  </a:cubicBezTo>
                  <a:close/>
                  <a:moveTo>
                    <a:pt x="32" y="73"/>
                  </a:moveTo>
                  <a:cubicBezTo>
                    <a:pt x="32" y="73"/>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4"/>
                    <a:pt x="32" y="73"/>
                    <a:pt x="32" y="73"/>
                  </a:cubicBezTo>
                  <a:close/>
                  <a:moveTo>
                    <a:pt x="46" y="74"/>
                  </a:moveTo>
                  <a:cubicBezTo>
                    <a:pt x="46" y="73"/>
                    <a:pt x="47" y="73"/>
                    <a:pt x="47" y="72"/>
                  </a:cubicBezTo>
                  <a:cubicBezTo>
                    <a:pt x="48" y="71"/>
                    <a:pt x="47" y="71"/>
                    <a:pt x="47" y="71"/>
                  </a:cubicBezTo>
                  <a:cubicBezTo>
                    <a:pt x="46" y="71"/>
                    <a:pt x="46" y="71"/>
                    <a:pt x="46" y="72"/>
                  </a:cubicBezTo>
                  <a:cubicBezTo>
                    <a:pt x="46" y="73"/>
                    <a:pt x="46" y="73"/>
                    <a:pt x="46" y="74"/>
                  </a:cubicBezTo>
                  <a:close/>
                  <a:moveTo>
                    <a:pt x="18" y="70"/>
                  </a:moveTo>
                  <a:cubicBezTo>
                    <a:pt x="18" y="70"/>
                    <a:pt x="18" y="70"/>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70"/>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3"/>
                  </a:cubicBezTo>
                  <a:cubicBezTo>
                    <a:pt x="24" y="72"/>
                    <a:pt x="25"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7"/>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4"/>
                    <a:pt x="54" y="63"/>
                  </a:cubicBezTo>
                  <a:cubicBezTo>
                    <a:pt x="54" y="63"/>
                    <a:pt x="54" y="64"/>
                    <a:pt x="54" y="64"/>
                  </a:cubicBezTo>
                  <a:cubicBezTo>
                    <a:pt x="53" y="64"/>
                    <a:pt x="53" y="64"/>
                    <a:pt x="53" y="64"/>
                  </a:cubicBezTo>
                  <a:close/>
                  <a:moveTo>
                    <a:pt x="40" y="63"/>
                  </a:moveTo>
                  <a:cubicBezTo>
                    <a:pt x="40" y="64"/>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9" y="59"/>
                    <a:pt x="48" y="59"/>
                  </a:cubicBezTo>
                  <a:cubicBezTo>
                    <a:pt x="48" y="59"/>
                    <a:pt x="48" y="59"/>
                    <a:pt x="48" y="58"/>
                  </a:cubicBezTo>
                  <a:cubicBezTo>
                    <a:pt x="48" y="59"/>
                    <a:pt x="47" y="59"/>
                    <a:pt x="47" y="60"/>
                  </a:cubicBezTo>
                  <a:cubicBezTo>
                    <a:pt x="47" y="60"/>
                    <a:pt x="47" y="61"/>
                    <a:pt x="47" y="62"/>
                  </a:cubicBezTo>
                  <a:cubicBezTo>
                    <a:pt x="47" y="62"/>
                    <a:pt x="47" y="62"/>
                    <a:pt x="48" y="62"/>
                  </a:cubicBezTo>
                  <a:cubicBezTo>
                    <a:pt x="48" y="62"/>
                    <a:pt x="48" y="62"/>
                    <a:pt x="48" y="63"/>
                  </a:cubicBezTo>
                  <a:cubicBezTo>
                    <a:pt x="48" y="63"/>
                    <a:pt x="48" y="63"/>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5"/>
                    <a:pt x="48" y="64"/>
                    <a:pt x="49" y="63"/>
                  </a:cubicBezTo>
                  <a:cubicBezTo>
                    <a:pt x="49" y="63"/>
                    <a:pt x="50" y="64"/>
                    <a:pt x="51" y="63"/>
                  </a:cubicBezTo>
                  <a:cubicBezTo>
                    <a:pt x="51" y="63"/>
                    <a:pt x="51" y="63"/>
                    <a:pt x="51" y="62"/>
                  </a:cubicBezTo>
                  <a:cubicBezTo>
                    <a:pt x="51" y="62"/>
                    <a:pt x="51" y="62"/>
                    <a:pt x="50" y="62"/>
                  </a:cubicBezTo>
                  <a:cubicBezTo>
                    <a:pt x="51" y="61"/>
                    <a:pt x="51" y="60"/>
                    <a:pt x="51" y="59"/>
                  </a:cubicBezTo>
                  <a:cubicBezTo>
                    <a:pt x="51" y="59"/>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5"/>
                    <a:pt x="54" y="54"/>
                    <a:pt x="55" y="53"/>
                  </a:cubicBezTo>
                  <a:cubicBezTo>
                    <a:pt x="55" y="52"/>
                    <a:pt x="55" y="52"/>
                    <a:pt x="54" y="51"/>
                  </a:cubicBezTo>
                  <a:close/>
                  <a:moveTo>
                    <a:pt x="65" y="83"/>
                  </a:moveTo>
                  <a:cubicBezTo>
                    <a:pt x="65" y="83"/>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3" y="63"/>
                    <a:pt x="73" y="61"/>
                  </a:cubicBezTo>
                  <a:cubicBezTo>
                    <a:pt x="73" y="59"/>
                    <a:pt x="73" y="57"/>
                    <a:pt x="73" y="55"/>
                  </a:cubicBezTo>
                  <a:cubicBezTo>
                    <a:pt x="73"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7"/>
                  </a:cubicBezTo>
                  <a:cubicBezTo>
                    <a:pt x="55" y="42"/>
                    <a:pt x="55" y="47"/>
                    <a:pt x="55" y="53"/>
                  </a:cubicBezTo>
                  <a:cubicBezTo>
                    <a:pt x="56" y="59"/>
                    <a:pt x="56" y="64"/>
                    <a:pt x="55" y="69"/>
                  </a:cubicBezTo>
                  <a:cubicBezTo>
                    <a:pt x="55" y="69"/>
                    <a:pt x="54" y="69"/>
                    <a:pt x="54" y="68"/>
                  </a:cubicBezTo>
                  <a:cubicBezTo>
                    <a:pt x="54" y="67"/>
                    <a:pt x="54" y="67"/>
                    <a:pt x="53" y="66"/>
                  </a:cubicBezTo>
                  <a:cubicBezTo>
                    <a:pt x="52" y="66"/>
                    <a:pt x="52" y="67"/>
                    <a:pt x="52" y="68"/>
                  </a:cubicBezTo>
                  <a:cubicBezTo>
                    <a:pt x="52" y="68"/>
                    <a:pt x="52" y="68"/>
                    <a:pt x="53" y="68"/>
                  </a:cubicBezTo>
                  <a:cubicBezTo>
                    <a:pt x="53" y="68"/>
                    <a:pt x="53" y="68"/>
                    <a:pt x="53" y="68"/>
                  </a:cubicBezTo>
                  <a:cubicBezTo>
                    <a:pt x="53" y="69"/>
                    <a:pt x="53" y="69"/>
                    <a:pt x="53" y="69"/>
                  </a:cubicBezTo>
                  <a:cubicBezTo>
                    <a:pt x="53" y="70"/>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5"/>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3"/>
                    <a:pt x="53" y="93"/>
                    <a:pt x="53" y="93"/>
                  </a:cubicBezTo>
                  <a:cubicBezTo>
                    <a:pt x="54" y="93"/>
                    <a:pt x="54" y="93"/>
                    <a:pt x="54" y="93"/>
                  </a:cubicBezTo>
                  <a:cubicBezTo>
                    <a:pt x="54" y="94"/>
                    <a:pt x="54" y="94"/>
                    <a:pt x="53" y="94"/>
                  </a:cubicBezTo>
                  <a:cubicBezTo>
                    <a:pt x="53" y="94"/>
                    <a:pt x="53" y="95"/>
                    <a:pt x="52" y="95"/>
                  </a:cubicBezTo>
                  <a:cubicBezTo>
                    <a:pt x="52" y="96"/>
                    <a:pt x="52" y="97"/>
                    <a:pt x="53" y="97"/>
                  </a:cubicBezTo>
                  <a:cubicBezTo>
                    <a:pt x="53" y="98"/>
                    <a:pt x="53" y="99"/>
                    <a:pt x="54" y="99"/>
                  </a:cubicBezTo>
                  <a:cubicBezTo>
                    <a:pt x="55" y="99"/>
                    <a:pt x="56" y="98"/>
                    <a:pt x="57" y="96"/>
                  </a:cubicBezTo>
                  <a:cubicBezTo>
                    <a:pt x="57" y="96"/>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9"/>
                    <a:pt x="58" y="88"/>
                    <a:pt x="58" y="88"/>
                  </a:cubicBezTo>
                  <a:cubicBezTo>
                    <a:pt x="57" y="88"/>
                    <a:pt x="57" y="87"/>
                    <a:pt x="57" y="86"/>
                  </a:cubicBezTo>
                  <a:cubicBezTo>
                    <a:pt x="57" y="85"/>
                    <a:pt x="57" y="84"/>
                    <a:pt x="58" y="84"/>
                  </a:cubicBezTo>
                  <a:cubicBezTo>
                    <a:pt x="59" y="84"/>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5"/>
                  </a:cubicBezTo>
                  <a:cubicBezTo>
                    <a:pt x="103" y="25"/>
                    <a:pt x="104" y="25"/>
                    <a:pt x="104" y="25"/>
                  </a:cubicBezTo>
                  <a:close/>
                  <a:moveTo>
                    <a:pt x="95" y="25"/>
                  </a:moveTo>
                  <a:cubicBezTo>
                    <a:pt x="95" y="25"/>
                    <a:pt x="96" y="25"/>
                    <a:pt x="97" y="25"/>
                  </a:cubicBezTo>
                  <a:cubicBezTo>
                    <a:pt x="97" y="25"/>
                    <a:pt x="98" y="25"/>
                    <a:pt x="98" y="25"/>
                  </a:cubicBezTo>
                  <a:cubicBezTo>
                    <a:pt x="98" y="25"/>
                    <a:pt x="98" y="25"/>
                    <a:pt x="98" y="24"/>
                  </a:cubicBezTo>
                  <a:cubicBezTo>
                    <a:pt x="98" y="24"/>
                    <a:pt x="97" y="24"/>
                    <a:pt x="97" y="23"/>
                  </a:cubicBezTo>
                  <a:cubicBezTo>
                    <a:pt x="97" y="23"/>
                    <a:pt x="96" y="23"/>
                    <a:pt x="95" y="23"/>
                  </a:cubicBezTo>
                  <a:cubicBezTo>
                    <a:pt x="95" y="23"/>
                    <a:pt x="95" y="24"/>
                    <a:pt x="95" y="25"/>
                  </a:cubicBezTo>
                  <a:close/>
                  <a:moveTo>
                    <a:pt x="103" y="24"/>
                  </a:moveTo>
                  <a:cubicBezTo>
                    <a:pt x="102" y="23"/>
                    <a:pt x="102" y="23"/>
                    <a:pt x="102" y="22"/>
                  </a:cubicBezTo>
                  <a:cubicBezTo>
                    <a:pt x="102" y="22"/>
                    <a:pt x="102" y="21"/>
                    <a:pt x="101" y="21"/>
                  </a:cubicBezTo>
                  <a:cubicBezTo>
                    <a:pt x="101" y="21"/>
                    <a:pt x="101" y="21"/>
                    <a:pt x="100" y="22"/>
                  </a:cubicBezTo>
                  <a:cubicBezTo>
                    <a:pt x="100" y="22"/>
                    <a:pt x="101" y="22"/>
                    <a:pt x="101" y="23"/>
                  </a:cubicBezTo>
                  <a:cubicBezTo>
                    <a:pt x="101" y="23"/>
                    <a:pt x="101" y="23"/>
                    <a:pt x="101" y="24"/>
                  </a:cubicBezTo>
                  <a:cubicBezTo>
                    <a:pt x="102" y="24"/>
                    <a:pt x="102" y="24"/>
                    <a:pt x="103" y="24"/>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1" y="20"/>
                    <a:pt x="90" y="20"/>
                    <a:pt x="89" y="20"/>
                  </a:cubicBezTo>
                  <a:cubicBezTo>
                    <a:pt x="88" y="20"/>
                    <a:pt x="88" y="21"/>
                    <a:pt x="88" y="21"/>
                  </a:cubicBezTo>
                  <a:cubicBezTo>
                    <a:pt x="88" y="21"/>
                    <a:pt x="89" y="22"/>
                    <a:pt x="89" y="22"/>
                  </a:cubicBezTo>
                  <a:cubicBezTo>
                    <a:pt x="90" y="22"/>
                    <a:pt x="90" y="22"/>
                    <a:pt x="90" y="21"/>
                  </a:cubicBezTo>
                  <a:close/>
                  <a:moveTo>
                    <a:pt x="93" y="19"/>
                  </a:moveTo>
                  <a:cubicBezTo>
                    <a:pt x="93" y="19"/>
                    <a:pt x="93" y="19"/>
                    <a:pt x="93" y="19"/>
                  </a:cubicBezTo>
                  <a:cubicBezTo>
                    <a:pt x="93" y="19"/>
                    <a:pt x="92" y="18"/>
                    <a:pt x="92" y="18"/>
                  </a:cubicBezTo>
                  <a:cubicBezTo>
                    <a:pt x="92" y="18"/>
                    <a:pt x="92" y="18"/>
                    <a:pt x="92" y="18"/>
                  </a:cubicBezTo>
                  <a:cubicBezTo>
                    <a:pt x="91" y="18"/>
                    <a:pt x="91" y="18"/>
                    <a:pt x="91" y="18"/>
                  </a:cubicBezTo>
                  <a:cubicBezTo>
                    <a:pt x="91" y="18"/>
                    <a:pt x="91" y="18"/>
                    <a:pt x="91" y="19"/>
                  </a:cubicBezTo>
                  <a:cubicBezTo>
                    <a:pt x="92" y="19"/>
                    <a:pt x="92" y="19"/>
                    <a:pt x="92" y="19"/>
                  </a:cubicBezTo>
                  <a:cubicBezTo>
                    <a:pt x="92" y="20"/>
                    <a:pt x="92" y="20"/>
                    <a:pt x="92" y="21"/>
                  </a:cubicBezTo>
                  <a:cubicBezTo>
                    <a:pt x="92" y="21"/>
                    <a:pt x="93" y="21"/>
                    <a:pt x="93" y="21"/>
                  </a:cubicBezTo>
                  <a:cubicBezTo>
                    <a:pt x="94" y="21"/>
                    <a:pt x="95" y="21"/>
                    <a:pt x="95" y="22"/>
                  </a:cubicBezTo>
                  <a:cubicBezTo>
                    <a:pt x="95" y="22"/>
                    <a:pt x="95" y="22"/>
                    <a:pt x="96" y="22"/>
                  </a:cubicBezTo>
                  <a:cubicBezTo>
                    <a:pt x="96" y="21"/>
                    <a:pt x="96" y="21"/>
                    <a:pt x="95" y="21"/>
                  </a:cubicBezTo>
                  <a:cubicBezTo>
                    <a:pt x="95" y="20"/>
                    <a:pt x="95" y="20"/>
                    <a:pt x="95" y="20"/>
                  </a:cubicBezTo>
                  <a:cubicBezTo>
                    <a:pt x="94" y="19"/>
                    <a:pt x="94" y="19"/>
                    <a:pt x="93" y="19"/>
                  </a:cubicBezTo>
                  <a:close/>
                  <a:moveTo>
                    <a:pt x="43" y="3"/>
                  </a:moveTo>
                  <a:cubicBezTo>
                    <a:pt x="44"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2"/>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4"/>
                    <a:pt x="48" y="84"/>
                  </a:cubicBezTo>
                  <a:cubicBezTo>
                    <a:pt x="48" y="84"/>
                    <a:pt x="47" y="84"/>
                    <a:pt x="47" y="85"/>
                  </a:cubicBezTo>
                  <a:cubicBezTo>
                    <a:pt x="47" y="85"/>
                    <a:pt x="47" y="86"/>
                    <a:pt x="47" y="86"/>
                  </a:cubicBezTo>
                  <a:cubicBezTo>
                    <a:pt x="46" y="85"/>
                    <a:pt x="46" y="85"/>
                    <a:pt x="46" y="85"/>
                  </a:cubicBezTo>
                  <a:cubicBezTo>
                    <a:pt x="45" y="84"/>
                    <a:pt x="45" y="84"/>
                    <a:pt x="45" y="83"/>
                  </a:cubicBezTo>
                  <a:cubicBezTo>
                    <a:pt x="44" y="83"/>
                    <a:pt x="44" y="83"/>
                    <a:pt x="43" y="82"/>
                  </a:cubicBezTo>
                  <a:cubicBezTo>
                    <a:pt x="43" y="82"/>
                    <a:pt x="43" y="82"/>
                    <a:pt x="42" y="82"/>
                  </a:cubicBezTo>
                  <a:cubicBezTo>
                    <a:pt x="42" y="82"/>
                    <a:pt x="41" y="82"/>
                    <a:pt x="41" y="82"/>
                  </a:cubicBezTo>
                  <a:cubicBezTo>
                    <a:pt x="40" y="83"/>
                    <a:pt x="40" y="83"/>
                    <a:pt x="40" y="83"/>
                  </a:cubicBezTo>
                  <a:cubicBezTo>
                    <a:pt x="40" y="83"/>
                    <a:pt x="39" y="84"/>
                    <a:pt x="39" y="84"/>
                  </a:cubicBezTo>
                  <a:cubicBezTo>
                    <a:pt x="39" y="85"/>
                    <a:pt x="39" y="86"/>
                    <a:pt x="39" y="86"/>
                  </a:cubicBezTo>
                  <a:cubicBezTo>
                    <a:pt x="39" y="87"/>
                    <a:pt x="39" y="88"/>
                    <a:pt x="39" y="88"/>
                  </a:cubicBezTo>
                  <a:cubicBezTo>
                    <a:pt x="39" y="89"/>
                    <a:pt x="39" y="90"/>
                    <a:pt x="40" y="90"/>
                  </a:cubicBezTo>
                  <a:cubicBezTo>
                    <a:pt x="40" y="91"/>
                    <a:pt x="40" y="91"/>
                    <a:pt x="41" y="92"/>
                  </a:cubicBezTo>
                  <a:cubicBezTo>
                    <a:pt x="41" y="92"/>
                    <a:pt x="42" y="93"/>
                    <a:pt x="43" y="93"/>
                  </a:cubicBezTo>
                  <a:cubicBezTo>
                    <a:pt x="43" y="93"/>
                    <a:pt x="43" y="92"/>
                    <a:pt x="43" y="92"/>
                  </a:cubicBezTo>
                  <a:cubicBezTo>
                    <a:pt x="43" y="91"/>
                    <a:pt x="44" y="91"/>
                    <a:pt x="44" y="90"/>
                  </a:cubicBezTo>
                  <a:cubicBezTo>
                    <a:pt x="43" y="90"/>
                    <a:pt x="43" y="90"/>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4" y="89"/>
                    <a:pt x="44" y="90"/>
                  </a:cubicBezTo>
                  <a:cubicBezTo>
                    <a:pt x="44" y="90"/>
                    <a:pt x="44" y="90"/>
                    <a:pt x="45"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9" y="0"/>
                  </a:cubicBezTo>
                  <a:cubicBezTo>
                    <a:pt x="10" y="0"/>
                    <a:pt x="11" y="0"/>
                    <a:pt x="13" y="0"/>
                  </a:cubicBezTo>
                  <a:cubicBezTo>
                    <a:pt x="14" y="0"/>
                    <a:pt x="14" y="0"/>
                    <a:pt x="15" y="0"/>
                  </a:cubicBezTo>
                  <a:cubicBezTo>
                    <a:pt x="16" y="0"/>
                    <a:pt x="16" y="1"/>
                    <a:pt x="16" y="1"/>
                  </a:cubicBezTo>
                  <a:cubicBezTo>
                    <a:pt x="16" y="1"/>
                    <a:pt x="16" y="1"/>
                    <a:pt x="16" y="1"/>
                  </a:cubicBezTo>
                  <a:cubicBezTo>
                    <a:pt x="17" y="1"/>
                    <a:pt x="17" y="1"/>
                    <a:pt x="17" y="1"/>
                  </a:cubicBezTo>
                  <a:cubicBezTo>
                    <a:pt x="17" y="1"/>
                    <a:pt x="18" y="0"/>
                    <a:pt x="18" y="0"/>
                  </a:cubicBezTo>
                  <a:cubicBezTo>
                    <a:pt x="19" y="0"/>
                    <a:pt x="19" y="0"/>
                    <a:pt x="20" y="0"/>
                  </a:cubicBezTo>
                  <a:cubicBezTo>
                    <a:pt x="21" y="1"/>
                    <a:pt x="22" y="1"/>
                    <a:pt x="22" y="1"/>
                  </a:cubicBezTo>
                  <a:cubicBezTo>
                    <a:pt x="23" y="1"/>
                    <a:pt x="23" y="1"/>
                    <a:pt x="23" y="1"/>
                  </a:cubicBezTo>
                  <a:cubicBezTo>
                    <a:pt x="23" y="1"/>
                    <a:pt x="24" y="1"/>
                    <a:pt x="24" y="1"/>
                  </a:cubicBezTo>
                  <a:cubicBezTo>
                    <a:pt x="24" y="0"/>
                    <a:pt x="25" y="0"/>
                    <a:pt x="25" y="1"/>
                  </a:cubicBezTo>
                  <a:cubicBezTo>
                    <a:pt x="26" y="1"/>
                    <a:pt x="26" y="1"/>
                    <a:pt x="26" y="1"/>
                  </a:cubicBezTo>
                  <a:cubicBezTo>
                    <a:pt x="27" y="0"/>
                    <a:pt x="27" y="0"/>
                    <a:pt x="28" y="0"/>
                  </a:cubicBezTo>
                  <a:cubicBezTo>
                    <a:pt x="28" y="0"/>
                    <a:pt x="29" y="0"/>
                    <a:pt x="29" y="0"/>
                  </a:cubicBezTo>
                  <a:cubicBezTo>
                    <a:pt x="30" y="0"/>
                    <a:pt x="30" y="1"/>
                    <a:pt x="30" y="1"/>
                  </a:cubicBezTo>
                  <a:cubicBezTo>
                    <a:pt x="30" y="2"/>
                    <a:pt x="30" y="2"/>
                    <a:pt x="30" y="2"/>
                  </a:cubicBezTo>
                  <a:cubicBezTo>
                    <a:pt x="30" y="3"/>
                    <a:pt x="30" y="3"/>
                    <a:pt x="30" y="4"/>
                  </a:cubicBezTo>
                  <a:cubicBezTo>
                    <a:pt x="30" y="4"/>
                    <a:pt x="31" y="4"/>
                    <a:pt x="31" y="4"/>
                  </a:cubicBezTo>
                  <a:cubicBezTo>
                    <a:pt x="32" y="4"/>
                    <a:pt x="32" y="4"/>
                    <a:pt x="33" y="4"/>
                  </a:cubicBezTo>
                  <a:cubicBezTo>
                    <a:pt x="34" y="4"/>
                    <a:pt x="34" y="4"/>
                    <a:pt x="34" y="4"/>
                  </a:cubicBezTo>
                  <a:cubicBezTo>
                    <a:pt x="34" y="3"/>
                    <a:pt x="34" y="3"/>
                    <a:pt x="34" y="3"/>
                  </a:cubicBezTo>
                  <a:cubicBezTo>
                    <a:pt x="33" y="2"/>
                    <a:pt x="33" y="2"/>
                    <a:pt x="33" y="2"/>
                  </a:cubicBezTo>
                  <a:cubicBezTo>
                    <a:pt x="33" y="1"/>
                    <a:pt x="34" y="1"/>
                    <a:pt x="34" y="1"/>
                  </a:cubicBezTo>
                  <a:cubicBezTo>
                    <a:pt x="35" y="1"/>
                    <a:pt x="36" y="1"/>
                    <a:pt x="37" y="1"/>
                  </a:cubicBezTo>
                  <a:cubicBezTo>
                    <a:pt x="37" y="1"/>
                    <a:pt x="36" y="2"/>
                    <a:pt x="36" y="2"/>
                  </a:cubicBezTo>
                  <a:cubicBezTo>
                    <a:pt x="35" y="3"/>
                    <a:pt x="35" y="3"/>
                    <a:pt x="36" y="3"/>
                  </a:cubicBezTo>
                  <a:cubicBezTo>
                    <a:pt x="36" y="4"/>
                    <a:pt x="37" y="4"/>
                    <a:pt x="37" y="4"/>
                  </a:cubicBezTo>
                  <a:cubicBezTo>
                    <a:pt x="38" y="3"/>
                    <a:pt x="38" y="3"/>
                    <a:pt x="38" y="2"/>
                  </a:cubicBezTo>
                  <a:cubicBezTo>
                    <a:pt x="38" y="2"/>
                    <a:pt x="38" y="2"/>
                    <a:pt x="38" y="1"/>
                  </a:cubicBezTo>
                  <a:cubicBezTo>
                    <a:pt x="38" y="1"/>
                    <a:pt x="37" y="1"/>
                    <a:pt x="37" y="1"/>
                  </a:cubicBezTo>
                  <a:cubicBezTo>
                    <a:pt x="37" y="0"/>
                    <a:pt x="38" y="0"/>
                    <a:pt x="38" y="1"/>
                  </a:cubicBezTo>
                  <a:cubicBezTo>
                    <a:pt x="38" y="1"/>
                    <a:pt x="39" y="1"/>
                    <a:pt x="39" y="1"/>
                  </a:cubicBezTo>
                  <a:cubicBezTo>
                    <a:pt x="39" y="1"/>
                    <a:pt x="39" y="0"/>
                    <a:pt x="40" y="0"/>
                  </a:cubicBezTo>
                  <a:cubicBezTo>
                    <a:pt x="40" y="0"/>
                    <a:pt x="40" y="0"/>
                    <a:pt x="41" y="0"/>
                  </a:cubicBezTo>
                  <a:cubicBezTo>
                    <a:pt x="41" y="0"/>
                    <a:pt x="41" y="1"/>
                    <a:pt x="41" y="1"/>
                  </a:cubicBezTo>
                  <a:cubicBezTo>
                    <a:pt x="41" y="2"/>
                    <a:pt x="41" y="2"/>
                    <a:pt x="42"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2"/>
                  </a:cubicBezTo>
                  <a:cubicBezTo>
                    <a:pt x="49" y="2"/>
                    <a:pt x="49" y="3"/>
                    <a:pt x="49" y="3"/>
                  </a:cubicBezTo>
                  <a:cubicBezTo>
                    <a:pt x="50" y="3"/>
                    <a:pt x="51" y="3"/>
                    <a:pt x="51" y="3"/>
                  </a:cubicBezTo>
                  <a:cubicBezTo>
                    <a:pt x="52" y="2"/>
                    <a:pt x="53" y="2"/>
                    <a:pt x="53" y="2"/>
                  </a:cubicBezTo>
                  <a:cubicBezTo>
                    <a:pt x="54" y="1"/>
                    <a:pt x="54" y="1"/>
                    <a:pt x="53" y="1"/>
                  </a:cubicBezTo>
                  <a:cubicBezTo>
                    <a:pt x="53" y="0"/>
                    <a:pt x="53" y="0"/>
                    <a:pt x="53" y="0"/>
                  </a:cubicBezTo>
                  <a:cubicBezTo>
                    <a:pt x="59" y="0"/>
                    <a:pt x="66" y="0"/>
                    <a:pt x="71" y="1"/>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4" y="55"/>
                    <a:pt x="124" y="58"/>
                  </a:cubicBezTo>
                  <a:cubicBezTo>
                    <a:pt x="124" y="64"/>
                    <a:pt x="123" y="69"/>
                    <a:pt x="123" y="74"/>
                  </a:cubicBezTo>
                  <a:cubicBezTo>
                    <a:pt x="122" y="79"/>
                    <a:pt x="121" y="84"/>
                    <a:pt x="120" y="88"/>
                  </a:cubicBezTo>
                  <a:cubicBezTo>
                    <a:pt x="118" y="92"/>
                    <a:pt x="116" y="94"/>
                    <a:pt x="113" y="96"/>
                  </a:cubicBezTo>
                  <a:cubicBezTo>
                    <a:pt x="109" y="98"/>
                    <a:pt x="105" y="100"/>
                    <a:pt x="101" y="101"/>
                  </a:cubicBezTo>
                  <a:cubicBezTo>
                    <a:pt x="100" y="101"/>
                    <a:pt x="98" y="101"/>
                    <a:pt x="97" y="101"/>
                  </a:cubicBezTo>
                  <a:cubicBezTo>
                    <a:pt x="96" y="102"/>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5" y="112"/>
                    <a:pt x="116" y="113"/>
                  </a:cubicBezTo>
                  <a:cubicBezTo>
                    <a:pt x="116" y="114"/>
                    <a:pt x="117" y="116"/>
                    <a:pt x="118" y="117"/>
                  </a:cubicBezTo>
                  <a:cubicBezTo>
                    <a:pt x="120" y="119"/>
                    <a:pt x="121" y="121"/>
                    <a:pt x="121" y="123"/>
                  </a:cubicBezTo>
                  <a:cubicBezTo>
                    <a:pt x="122" y="125"/>
                    <a:pt x="123" y="127"/>
                    <a:pt x="123" y="129"/>
                  </a:cubicBezTo>
                  <a:cubicBezTo>
                    <a:pt x="123" y="131"/>
                    <a:pt x="123" y="132"/>
                    <a:pt x="123" y="133"/>
                  </a:cubicBezTo>
                  <a:cubicBezTo>
                    <a:pt x="123" y="134"/>
                    <a:pt x="123" y="135"/>
                    <a:pt x="123" y="136"/>
                  </a:cubicBezTo>
                  <a:cubicBezTo>
                    <a:pt x="124" y="138"/>
                    <a:pt x="124" y="139"/>
                    <a:pt x="124" y="141"/>
                  </a:cubicBezTo>
                  <a:cubicBezTo>
                    <a:pt x="124" y="143"/>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2"/>
                  </a:cubicBezTo>
                  <a:cubicBezTo>
                    <a:pt x="72" y="129"/>
                    <a:pt x="72" y="127"/>
                    <a:pt x="71" y="125"/>
                  </a:cubicBezTo>
                  <a:cubicBezTo>
                    <a:pt x="71" y="122"/>
                    <a:pt x="70" y="121"/>
                    <a:pt x="68" y="120"/>
                  </a:cubicBezTo>
                  <a:cubicBezTo>
                    <a:pt x="67" y="118"/>
                    <a:pt x="65" y="118"/>
                    <a:pt x="63" y="117"/>
                  </a:cubicBezTo>
                  <a:cubicBezTo>
                    <a:pt x="61" y="117"/>
                    <a:pt x="58" y="117"/>
                    <a:pt x="56" y="117"/>
                  </a:cubicBezTo>
                  <a:cubicBezTo>
                    <a:pt x="55" y="133"/>
                    <a:pt x="55" y="148"/>
                    <a:pt x="56" y="165"/>
                  </a:cubicBezTo>
                  <a:cubicBezTo>
                    <a:pt x="56" y="181"/>
                    <a:pt x="56" y="197"/>
                    <a:pt x="55" y="213"/>
                  </a:cubicBezTo>
                  <a:cubicBezTo>
                    <a:pt x="55" y="213"/>
                    <a:pt x="54" y="213"/>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3"/>
                    <a:pt x="38" y="213"/>
                    <a:pt x="38" y="212"/>
                  </a:cubicBezTo>
                  <a:cubicBezTo>
                    <a:pt x="37" y="212"/>
                    <a:pt x="37" y="212"/>
                    <a:pt x="36" y="212"/>
                  </a:cubicBezTo>
                  <a:cubicBezTo>
                    <a:pt x="36" y="211"/>
                    <a:pt x="35" y="211"/>
                    <a:pt x="35" y="210"/>
                  </a:cubicBezTo>
                  <a:cubicBezTo>
                    <a:pt x="35" y="210"/>
                    <a:pt x="35" y="210"/>
                    <a:pt x="36" y="210"/>
                  </a:cubicBezTo>
                  <a:cubicBezTo>
                    <a:pt x="36" y="210"/>
                    <a:pt x="36" y="210"/>
                    <a:pt x="37" y="210"/>
                  </a:cubicBezTo>
                  <a:cubicBezTo>
                    <a:pt x="37" y="210"/>
                    <a:pt x="37" y="210"/>
                    <a:pt x="38" y="210"/>
                  </a:cubicBezTo>
                  <a:cubicBezTo>
                    <a:pt x="38" y="210"/>
                    <a:pt x="38" y="210"/>
                    <a:pt x="38" y="210"/>
                  </a:cubicBezTo>
                  <a:lnTo>
                    <a:pt x="39" y="210"/>
                  </a:lnTo>
                  <a:cubicBezTo>
                    <a:pt x="39" y="210"/>
                    <a:pt x="39" y="210"/>
                    <a:pt x="39" y="210"/>
                  </a:cubicBezTo>
                  <a:cubicBezTo>
                    <a:pt x="39" y="210"/>
                    <a:pt x="39" y="209"/>
                    <a:pt x="38" y="209"/>
                  </a:cubicBezTo>
                  <a:cubicBezTo>
                    <a:pt x="38" y="209"/>
                    <a:pt x="38" y="209"/>
                    <a:pt x="38" y="209"/>
                  </a:cubicBezTo>
                  <a:cubicBezTo>
                    <a:pt x="37" y="208"/>
                    <a:pt x="37" y="208"/>
                    <a:pt x="37" y="207"/>
                  </a:cubicBezTo>
                  <a:cubicBezTo>
                    <a:pt x="37" y="207"/>
                    <a:pt x="36" y="206"/>
                    <a:pt x="36" y="206"/>
                  </a:cubicBezTo>
                  <a:cubicBezTo>
                    <a:pt x="36" y="207"/>
                    <a:pt x="36" y="207"/>
                    <a:pt x="36" y="207"/>
                  </a:cubicBezTo>
                  <a:cubicBezTo>
                    <a:pt x="36" y="207"/>
                    <a:pt x="36" y="208"/>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1"/>
                    <a:pt x="31" y="211"/>
                  </a:cubicBezTo>
                  <a:cubicBezTo>
                    <a:pt x="31" y="212"/>
                    <a:pt x="32" y="212"/>
                    <a:pt x="32" y="212"/>
                  </a:cubicBezTo>
                  <a:cubicBezTo>
                    <a:pt x="33" y="211"/>
                    <a:pt x="33" y="211"/>
                    <a:pt x="33" y="211"/>
                  </a:cubicBezTo>
                  <a:cubicBezTo>
                    <a:pt x="33" y="211"/>
                    <a:pt x="33" y="211"/>
                    <a:pt x="33" y="210"/>
                  </a:cubicBezTo>
                  <a:cubicBezTo>
                    <a:pt x="33" y="211"/>
                    <a:pt x="34" y="211"/>
                    <a:pt x="33" y="212"/>
                  </a:cubicBezTo>
                  <a:cubicBezTo>
                    <a:pt x="33" y="212"/>
                    <a:pt x="33" y="212"/>
                    <a:pt x="33" y="212"/>
                  </a:cubicBezTo>
                  <a:cubicBezTo>
                    <a:pt x="32" y="213"/>
                    <a:pt x="31" y="213"/>
                    <a:pt x="30" y="213"/>
                  </a:cubicBezTo>
                  <a:cubicBezTo>
                    <a:pt x="29" y="213"/>
                    <a:pt x="27" y="213"/>
                    <a:pt x="27" y="212"/>
                  </a:cubicBezTo>
                  <a:cubicBezTo>
                    <a:pt x="26" y="212"/>
                    <a:pt x="26" y="212"/>
                    <a:pt x="27" y="212"/>
                  </a:cubicBezTo>
                  <a:cubicBezTo>
                    <a:pt x="27" y="211"/>
                    <a:pt x="27" y="211"/>
                    <a:pt x="27" y="211"/>
                  </a:cubicBezTo>
                  <a:cubicBezTo>
                    <a:pt x="27" y="211"/>
                    <a:pt x="27" y="210"/>
                    <a:pt x="26" y="210"/>
                  </a:cubicBezTo>
                  <a:cubicBezTo>
                    <a:pt x="26" y="209"/>
                    <a:pt x="26" y="209"/>
                    <a:pt x="25" y="209"/>
                  </a:cubicBezTo>
                  <a:cubicBezTo>
                    <a:pt x="25" y="208"/>
                    <a:pt x="25" y="208"/>
                    <a:pt x="25" y="207"/>
                  </a:cubicBezTo>
                  <a:cubicBezTo>
                    <a:pt x="25" y="207"/>
                    <a:pt x="25" y="207"/>
                    <a:pt x="25" y="207"/>
                  </a:cubicBezTo>
                  <a:cubicBezTo>
                    <a:pt x="24" y="207"/>
                    <a:pt x="24" y="207"/>
                    <a:pt x="24" y="207"/>
                  </a:cubicBezTo>
                  <a:cubicBezTo>
                    <a:pt x="24" y="208"/>
                    <a:pt x="24" y="208"/>
                    <a:pt x="23" y="208"/>
                  </a:cubicBezTo>
                  <a:cubicBezTo>
                    <a:pt x="23" y="208"/>
                    <a:pt x="22" y="208"/>
                    <a:pt x="22" y="208"/>
                  </a:cubicBezTo>
                  <a:cubicBezTo>
                    <a:pt x="21" y="208"/>
                    <a:pt x="21" y="209"/>
                    <a:pt x="20" y="210"/>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1"/>
                    <a:pt x="18" y="211"/>
                    <a:pt x="18" y="211"/>
                  </a:cubicBezTo>
                  <a:cubicBezTo>
                    <a:pt x="19" y="211"/>
                    <a:pt x="19" y="212"/>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1"/>
                    <a:pt x="10" y="211"/>
                    <a:pt x="10" y="211"/>
                  </a:cubicBezTo>
                  <a:cubicBezTo>
                    <a:pt x="10" y="211"/>
                    <a:pt x="9" y="211"/>
                    <a:pt x="9" y="211"/>
                  </a:cubicBezTo>
                  <a:cubicBezTo>
                    <a:pt x="9" y="211"/>
                    <a:pt x="9" y="211"/>
                    <a:pt x="8" y="211"/>
                  </a:cubicBezTo>
                  <a:cubicBezTo>
                    <a:pt x="8" y="211"/>
                    <a:pt x="9" y="211"/>
                    <a:pt x="9" y="212"/>
                  </a:cubicBezTo>
                  <a:cubicBezTo>
                    <a:pt x="10" y="212"/>
                    <a:pt x="10" y="212"/>
                    <a:pt x="9" y="212"/>
                  </a:cubicBezTo>
                  <a:cubicBezTo>
                    <a:pt x="8" y="212"/>
                    <a:pt x="7" y="213"/>
                    <a:pt x="6" y="213"/>
                  </a:cubicBezTo>
                  <a:cubicBezTo>
                    <a:pt x="4" y="213"/>
                    <a:pt x="3" y="213"/>
                    <a:pt x="2" y="212"/>
                  </a:cubicBezTo>
                  <a:cubicBezTo>
                    <a:pt x="2" y="212"/>
                    <a:pt x="2" y="212"/>
                    <a:pt x="1" y="212"/>
                  </a:cubicBezTo>
                  <a:cubicBezTo>
                    <a:pt x="1" y="213"/>
                    <a:pt x="1" y="213"/>
                    <a:pt x="1" y="213"/>
                  </a:cubicBezTo>
                  <a:cubicBezTo>
                    <a:pt x="0" y="200"/>
                    <a:pt x="0" y="188"/>
                    <a:pt x="1" y="175"/>
                  </a:cubicBezTo>
                  <a:cubicBezTo>
                    <a:pt x="1" y="174"/>
                    <a:pt x="1" y="174"/>
                    <a:pt x="1" y="174"/>
                  </a:cubicBezTo>
                  <a:cubicBezTo>
                    <a:pt x="2" y="175"/>
                    <a:pt x="2" y="174"/>
                    <a:pt x="2" y="174"/>
                  </a:cubicBezTo>
                  <a:cubicBezTo>
                    <a:pt x="2" y="174"/>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86">
              <a:extLst>
                <a:ext uri="{FF2B5EF4-FFF2-40B4-BE49-F238E27FC236}">
                  <a16:creationId xmlns:a16="http://schemas.microsoft.com/office/drawing/2014/main" id="{6F943422-3824-4EEC-9D8A-8D8872880532}"/>
                </a:ext>
              </a:extLst>
            </p:cNvPr>
            <p:cNvSpPr>
              <a:spLocks noEditPoints="1"/>
            </p:cNvSpPr>
            <p:nvPr/>
          </p:nvSpPr>
          <p:spPr bwMode="auto">
            <a:xfrm>
              <a:off x="5254208" y="1613769"/>
              <a:ext cx="76186" cy="177767"/>
            </a:xfrm>
            <a:custGeom>
              <a:avLst/>
              <a:gdLst>
                <a:gd name="T0" fmla="*/ 17 w 96"/>
                <a:gd name="T1" fmla="*/ 209 h 213"/>
                <a:gd name="T2" fmla="*/ 21 w 96"/>
                <a:gd name="T3" fmla="*/ 210 h 213"/>
                <a:gd name="T4" fmla="*/ 96 w 96"/>
                <a:gd name="T5" fmla="*/ 210 h 213"/>
                <a:gd name="T6" fmla="*/ 23 w 96"/>
                <a:gd name="T7" fmla="*/ 212 h 213"/>
                <a:gd name="T8" fmla="*/ 69 w 96"/>
                <a:gd name="T9" fmla="*/ 210 h 213"/>
                <a:gd name="T10" fmla="*/ 43 w 96"/>
                <a:gd name="T11" fmla="*/ 208 h 213"/>
                <a:gd name="T12" fmla="*/ 30 w 96"/>
                <a:gd name="T13" fmla="*/ 207 h 213"/>
                <a:gd name="T14" fmla="*/ 90 w 96"/>
                <a:gd name="T15" fmla="*/ 206 h 213"/>
                <a:gd name="T16" fmla="*/ 53 w 96"/>
                <a:gd name="T17" fmla="*/ 207 h 213"/>
                <a:gd name="T18" fmla="*/ 71 w 96"/>
                <a:gd name="T19" fmla="*/ 205 h 213"/>
                <a:gd name="T20" fmla="*/ 63 w 96"/>
                <a:gd name="T21" fmla="*/ 205 h 213"/>
                <a:gd name="T22" fmla="*/ 84 w 96"/>
                <a:gd name="T23" fmla="*/ 206 h 213"/>
                <a:gd name="T24" fmla="*/ 80 w 96"/>
                <a:gd name="T25" fmla="*/ 205 h 213"/>
                <a:gd name="T26" fmla="*/ 90 w 96"/>
                <a:gd name="T27" fmla="*/ 202 h 213"/>
                <a:gd name="T28" fmla="*/ 32 w 96"/>
                <a:gd name="T29" fmla="*/ 200 h 213"/>
                <a:gd name="T30" fmla="*/ 53 w 96"/>
                <a:gd name="T31" fmla="*/ 200 h 213"/>
                <a:gd name="T32" fmla="*/ 45 w 96"/>
                <a:gd name="T33" fmla="*/ 201 h 213"/>
                <a:gd name="T34" fmla="*/ 67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3 w 96"/>
                <a:gd name="T49" fmla="*/ 195 h 213"/>
                <a:gd name="T50" fmla="*/ 25 w 96"/>
                <a:gd name="T51" fmla="*/ 192 h 213"/>
                <a:gd name="T52" fmla="*/ 11 w 96"/>
                <a:gd name="T53" fmla="*/ 191 h 213"/>
                <a:gd name="T54" fmla="*/ 51 w 96"/>
                <a:gd name="T55" fmla="*/ 190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4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3 h 213"/>
                <a:gd name="T86" fmla="*/ 15 w 96"/>
                <a:gd name="T87" fmla="*/ 8 h 213"/>
                <a:gd name="T88" fmla="*/ 8 w 96"/>
                <a:gd name="T89" fmla="*/ 5 h 213"/>
                <a:gd name="T90" fmla="*/ 4 w 96"/>
                <a:gd name="T91" fmla="*/ 5 h 213"/>
                <a:gd name="T92" fmla="*/ 65 w 96"/>
                <a:gd name="T93" fmla="*/ 1 h 213"/>
                <a:gd name="T94" fmla="*/ 14 w 96"/>
                <a:gd name="T95" fmla="*/ 204 h 213"/>
                <a:gd name="T96" fmla="*/ 7 w 96"/>
                <a:gd name="T97" fmla="*/ 199 h 213"/>
                <a:gd name="T98" fmla="*/ 3 w 96"/>
                <a:gd name="T99" fmla="*/ 205 h 213"/>
                <a:gd name="T100" fmla="*/ 6 w 96"/>
                <a:gd name="T101" fmla="*/ 0 h 213"/>
                <a:gd name="T102" fmla="*/ 16 w 96"/>
                <a:gd name="T103" fmla="*/ 1 h 213"/>
                <a:gd name="T104" fmla="*/ 68 w 96"/>
                <a:gd name="T105" fmla="*/ 0 h 213"/>
                <a:gd name="T106" fmla="*/ 55 w 96"/>
                <a:gd name="T107" fmla="*/ 69 h 213"/>
                <a:gd name="T108" fmla="*/ 96 w 96"/>
                <a:gd name="T109" fmla="*/ 205 h 213"/>
                <a:gd name="T110" fmla="*/ 80 w 96"/>
                <a:gd name="T111" fmla="*/ 208 h 213"/>
                <a:gd name="T112" fmla="*/ 67 w 96"/>
                <a:gd name="T113" fmla="*/ 213 h 213"/>
                <a:gd name="T114" fmla="*/ 61 w 96"/>
                <a:gd name="T115" fmla="*/ 208 h 213"/>
                <a:gd name="T116" fmla="*/ 55 w 96"/>
                <a:gd name="T117" fmla="*/ 209 h 213"/>
                <a:gd name="T118" fmla="*/ 38 w 96"/>
                <a:gd name="T119" fmla="*/ 211 h 213"/>
                <a:gd name="T120" fmla="*/ 26 w 96"/>
                <a:gd name="T121" fmla="*/ 211 h 213"/>
                <a:gd name="T122" fmla="*/ 14 w 96"/>
                <a:gd name="T123"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6"/>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8"/>
                    <a:pt x="4" y="208"/>
                    <a:pt x="4" y="209"/>
                  </a:cubicBezTo>
                  <a:cubicBezTo>
                    <a:pt x="3" y="209"/>
                    <a:pt x="3" y="208"/>
                    <a:pt x="3" y="207"/>
                  </a:cubicBezTo>
                  <a:close/>
                  <a:moveTo>
                    <a:pt x="14" y="209"/>
                  </a:moveTo>
                  <a:cubicBezTo>
                    <a:pt x="15" y="209"/>
                    <a:pt x="16" y="209"/>
                    <a:pt x="17" y="209"/>
                  </a:cubicBezTo>
                  <a:cubicBezTo>
                    <a:pt x="18" y="209"/>
                    <a:pt x="19" y="209"/>
                    <a:pt x="20" y="210"/>
                  </a:cubicBezTo>
                  <a:cubicBezTo>
                    <a:pt x="20" y="210"/>
                    <a:pt x="20" y="211"/>
                    <a:pt x="19" y="211"/>
                  </a:cubicBezTo>
                  <a:cubicBezTo>
                    <a:pt x="19" y="211"/>
                    <a:pt x="19" y="211"/>
                    <a:pt x="18" y="211"/>
                  </a:cubicBezTo>
                  <a:cubicBezTo>
                    <a:pt x="18" y="211"/>
                    <a:pt x="18" y="212"/>
                    <a:pt x="17" y="212"/>
                  </a:cubicBezTo>
                  <a:cubicBezTo>
                    <a:pt x="17" y="213"/>
                    <a:pt x="16" y="213"/>
                    <a:pt x="16" y="213"/>
                  </a:cubicBezTo>
                  <a:cubicBezTo>
                    <a:pt x="15" y="212"/>
                    <a:pt x="16" y="212"/>
                    <a:pt x="16" y="212"/>
                  </a:cubicBezTo>
                  <a:cubicBezTo>
                    <a:pt x="16" y="212"/>
                    <a:pt x="17" y="211"/>
                    <a:pt x="17" y="211"/>
                  </a:cubicBezTo>
                  <a:cubicBezTo>
                    <a:pt x="16" y="211"/>
                    <a:pt x="16" y="210"/>
                    <a:pt x="16" y="210"/>
                  </a:cubicBezTo>
                  <a:cubicBezTo>
                    <a:pt x="16" y="210"/>
                    <a:pt x="15" y="211"/>
                    <a:pt x="15" y="211"/>
                  </a:cubicBezTo>
                  <a:cubicBezTo>
                    <a:pt x="15" y="211"/>
                    <a:pt x="15" y="211"/>
                    <a:pt x="14" y="211"/>
                  </a:cubicBezTo>
                  <a:cubicBezTo>
                    <a:pt x="14" y="212"/>
                    <a:pt x="14" y="212"/>
                    <a:pt x="14" y="212"/>
                  </a:cubicBezTo>
                  <a:cubicBezTo>
                    <a:pt x="13" y="212"/>
                    <a:pt x="13" y="211"/>
                    <a:pt x="14" y="211"/>
                  </a:cubicBezTo>
                  <a:cubicBezTo>
                    <a:pt x="14" y="210"/>
                    <a:pt x="14" y="209"/>
                    <a:pt x="14" y="209"/>
                  </a:cubicBezTo>
                  <a:close/>
                  <a:moveTo>
                    <a:pt x="21" y="210"/>
                  </a:moveTo>
                  <a:cubicBezTo>
                    <a:pt x="21" y="210"/>
                    <a:pt x="21" y="210"/>
                    <a:pt x="21" y="210"/>
                  </a:cubicBezTo>
                  <a:cubicBezTo>
                    <a:pt x="22" y="210"/>
                    <a:pt x="22" y="210"/>
                    <a:pt x="22" y="210"/>
                  </a:cubicBezTo>
                  <a:cubicBezTo>
                    <a:pt x="22" y="210"/>
                    <a:pt x="22" y="210"/>
                    <a:pt x="22" y="211"/>
                  </a:cubicBezTo>
                  <a:cubicBezTo>
                    <a:pt x="22" y="211"/>
                    <a:pt x="21" y="211"/>
                    <a:pt x="21" y="210"/>
                  </a:cubicBezTo>
                  <a:close/>
                  <a:moveTo>
                    <a:pt x="95" y="210"/>
                  </a:moveTo>
                  <a:cubicBezTo>
                    <a:pt x="95" y="210"/>
                    <a:pt x="94" y="211"/>
                    <a:pt x="94" y="211"/>
                  </a:cubicBezTo>
                  <a:cubicBezTo>
                    <a:pt x="94" y="211"/>
                    <a:pt x="94" y="212"/>
                    <a:pt x="94" y="213"/>
                  </a:cubicBezTo>
                  <a:cubicBezTo>
                    <a:pt x="93" y="212"/>
                    <a:pt x="93" y="211"/>
                    <a:pt x="93" y="210"/>
                  </a:cubicBezTo>
                  <a:lnTo>
                    <a:pt x="95" y="210"/>
                  </a:lnTo>
                  <a:close/>
                  <a:moveTo>
                    <a:pt x="96" y="210"/>
                  </a:moveTo>
                  <a:cubicBezTo>
                    <a:pt x="96" y="210"/>
                    <a:pt x="96" y="210"/>
                    <a:pt x="96" y="210"/>
                  </a:cubicBezTo>
                  <a:cubicBezTo>
                    <a:pt x="96" y="210"/>
                    <a:pt x="96" y="210"/>
                    <a:pt x="96" y="210"/>
                  </a:cubicBezTo>
                  <a:cubicBezTo>
                    <a:pt x="96" y="211"/>
                    <a:pt x="96" y="211"/>
                    <a:pt x="96" y="211"/>
                  </a:cubicBezTo>
                  <a:cubicBezTo>
                    <a:pt x="96" y="211"/>
                    <a:pt x="96" y="211"/>
                    <a:pt x="96" y="210"/>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5" y="211"/>
                  </a:cubicBezTo>
                  <a:cubicBezTo>
                    <a:pt x="85" y="211"/>
                    <a:pt x="85" y="211"/>
                    <a:pt x="86" y="211"/>
                  </a:cubicBezTo>
                  <a:close/>
                  <a:moveTo>
                    <a:pt x="22" y="212"/>
                  </a:moveTo>
                  <a:cubicBezTo>
                    <a:pt x="22" y="212"/>
                    <a:pt x="22" y="212"/>
                    <a:pt x="22" y="212"/>
                  </a:cubicBezTo>
                  <a:cubicBezTo>
                    <a:pt x="23" y="211"/>
                    <a:pt x="23" y="211"/>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4" y="213"/>
                  </a:cubicBezTo>
                  <a:cubicBezTo>
                    <a:pt x="53" y="213"/>
                    <a:pt x="53" y="213"/>
                    <a:pt x="53" y="213"/>
                  </a:cubicBezTo>
                  <a:close/>
                  <a:moveTo>
                    <a:pt x="95" y="213"/>
                  </a:moveTo>
                  <a:cubicBezTo>
                    <a:pt x="95" y="212"/>
                    <a:pt x="95" y="212"/>
                    <a:pt x="95" y="212"/>
                  </a:cubicBezTo>
                  <a:cubicBezTo>
                    <a:pt x="95" y="212"/>
                    <a:pt x="96" y="212"/>
                    <a:pt x="96" y="212"/>
                  </a:cubicBezTo>
                  <a:cubicBezTo>
                    <a:pt x="96" y="212"/>
                    <a:pt x="96" y="212"/>
                    <a:pt x="96" y="213"/>
                  </a:cubicBezTo>
                  <a:cubicBezTo>
                    <a:pt x="95" y="213"/>
                    <a:pt x="95" y="213"/>
                    <a:pt x="95" y="213"/>
                  </a:cubicBezTo>
                  <a:close/>
                  <a:moveTo>
                    <a:pt x="69" y="210"/>
                  </a:moveTo>
                  <a:cubicBezTo>
                    <a:pt x="69" y="210"/>
                    <a:pt x="69" y="210"/>
                    <a:pt x="69" y="210"/>
                  </a:cubicBezTo>
                  <a:cubicBezTo>
                    <a:pt x="69" y="210"/>
                    <a:pt x="69" y="210"/>
                    <a:pt x="69" y="210"/>
                  </a:cubicBezTo>
                  <a:cubicBezTo>
                    <a:pt x="69" y="211"/>
                    <a:pt x="69" y="211"/>
                    <a:pt x="69"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09"/>
                    <a:pt x="91" y="209"/>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7"/>
                    <a:pt x="39" y="207"/>
                    <a:pt x="39" y="208"/>
                  </a:cubicBezTo>
                  <a:lnTo>
                    <a:pt x="39" y="209"/>
                  </a:lnTo>
                  <a:close/>
                  <a:moveTo>
                    <a:pt x="36" y="207"/>
                  </a:moveTo>
                  <a:cubicBezTo>
                    <a:pt x="36" y="207"/>
                    <a:pt x="35" y="208"/>
                    <a:pt x="35" y="208"/>
                  </a:cubicBezTo>
                  <a:cubicBezTo>
                    <a:pt x="35" y="208"/>
                    <a:pt x="35" y="208"/>
                    <a:pt x="35" y="208"/>
                  </a:cubicBezTo>
                  <a:cubicBezTo>
                    <a:pt x="35" y="208"/>
                    <a:pt x="35" y="208"/>
                    <a:pt x="35" y="208"/>
                  </a:cubicBezTo>
                  <a:cubicBezTo>
                    <a:pt x="36" y="208"/>
                    <a:pt x="36" y="208"/>
                    <a:pt x="36" y="207"/>
                  </a:cubicBezTo>
                  <a:close/>
                  <a:moveTo>
                    <a:pt x="30" y="207"/>
                  </a:moveTo>
                  <a:cubicBezTo>
                    <a:pt x="30" y="207"/>
                    <a:pt x="29" y="206"/>
                    <a:pt x="29" y="206"/>
                  </a:cubicBezTo>
                  <a:cubicBezTo>
                    <a:pt x="29" y="206"/>
                    <a:pt x="29" y="206"/>
                    <a:pt x="29" y="207"/>
                  </a:cubicBezTo>
                  <a:cubicBezTo>
                    <a:pt x="29" y="207"/>
                    <a:pt x="29" y="207"/>
                    <a:pt x="29" y="207"/>
                  </a:cubicBezTo>
                  <a:cubicBezTo>
                    <a:pt x="29" y="207"/>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6"/>
                    <a:pt x="27" y="207"/>
                    <a:pt x="26" y="207"/>
                  </a:cubicBezTo>
                  <a:lnTo>
                    <a:pt x="27" y="208"/>
                  </a:lnTo>
                  <a:close/>
                  <a:moveTo>
                    <a:pt x="90" y="206"/>
                  </a:moveTo>
                  <a:lnTo>
                    <a:pt x="91" y="206"/>
                  </a:lnTo>
                  <a:cubicBezTo>
                    <a:pt x="91" y="206"/>
                    <a:pt x="91" y="205"/>
                    <a:pt x="90" y="206"/>
                  </a:cubicBezTo>
                  <a:close/>
                  <a:moveTo>
                    <a:pt x="75" y="208"/>
                  </a:moveTo>
                  <a:cubicBezTo>
                    <a:pt x="75" y="209"/>
                    <a:pt x="76" y="209"/>
                    <a:pt x="76" y="208"/>
                  </a:cubicBezTo>
                  <a:cubicBezTo>
                    <a:pt x="76" y="208"/>
                    <a:pt x="77" y="208"/>
                    <a:pt x="77" y="208"/>
                  </a:cubicBezTo>
                  <a:cubicBezTo>
                    <a:pt x="77" y="207"/>
                    <a:pt x="77" y="207"/>
                    <a:pt x="77" y="207"/>
                  </a:cubicBezTo>
                  <a:cubicBezTo>
                    <a:pt x="77" y="206"/>
                    <a:pt x="78" y="206"/>
                    <a:pt x="78" y="206"/>
                  </a:cubicBezTo>
                  <a:cubicBezTo>
                    <a:pt x="77" y="205"/>
                    <a:pt x="77" y="206"/>
                    <a:pt x="76" y="206"/>
                  </a:cubicBezTo>
                  <a:cubicBezTo>
                    <a:pt x="75" y="207"/>
                    <a:pt x="75" y="207"/>
                    <a:pt x="75" y="208"/>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5"/>
                    <a:pt x="56" y="205"/>
                  </a:cubicBezTo>
                  <a:lnTo>
                    <a:pt x="53" y="205"/>
                  </a:lnTo>
                  <a:cubicBezTo>
                    <a:pt x="53" y="206"/>
                    <a:pt x="53" y="206"/>
                    <a:pt x="52" y="207"/>
                  </a:cubicBezTo>
                  <a:cubicBezTo>
                    <a:pt x="51" y="207"/>
                    <a:pt x="51" y="207"/>
                    <a:pt x="51" y="208"/>
                  </a:cubicBezTo>
                  <a:close/>
                  <a:moveTo>
                    <a:pt x="28" y="206"/>
                  </a:moveTo>
                  <a:lnTo>
                    <a:pt x="30" y="206"/>
                  </a:lnTo>
                  <a:cubicBezTo>
                    <a:pt x="30" y="205"/>
                    <a:pt x="30" y="205"/>
                    <a:pt x="28" y="205"/>
                  </a:cubicBezTo>
                  <a:lnTo>
                    <a:pt x="28" y="206"/>
                  </a:lnTo>
                  <a:close/>
                  <a:moveTo>
                    <a:pt x="71" y="204"/>
                  </a:moveTo>
                  <a:cubicBezTo>
                    <a:pt x="71" y="204"/>
                    <a:pt x="71" y="204"/>
                    <a:pt x="70" y="204"/>
                  </a:cubicBezTo>
                  <a:cubicBezTo>
                    <a:pt x="70" y="204"/>
                    <a:pt x="70" y="205"/>
                    <a:pt x="70" y="205"/>
                  </a:cubicBezTo>
                  <a:cubicBezTo>
                    <a:pt x="70" y="205"/>
                    <a:pt x="71" y="205"/>
                    <a:pt x="71" y="205"/>
                  </a:cubicBezTo>
                  <a:cubicBezTo>
                    <a:pt x="71" y="205"/>
                    <a:pt x="71" y="205"/>
                    <a:pt x="71" y="204"/>
                  </a:cubicBezTo>
                  <a:close/>
                  <a:moveTo>
                    <a:pt x="86" y="206"/>
                  </a:moveTo>
                  <a:cubicBezTo>
                    <a:pt x="87" y="206"/>
                    <a:pt x="87" y="206"/>
                    <a:pt x="88" y="206"/>
                  </a:cubicBezTo>
                  <a:cubicBezTo>
                    <a:pt x="88" y="205"/>
                    <a:pt x="88" y="205"/>
                    <a:pt x="88" y="205"/>
                  </a:cubicBezTo>
                  <a:cubicBezTo>
                    <a:pt x="88" y="205"/>
                    <a:pt x="88" y="204"/>
                    <a:pt x="88" y="204"/>
                  </a:cubicBezTo>
                  <a:cubicBezTo>
                    <a:pt x="88" y="204"/>
                    <a:pt x="87" y="203"/>
                    <a:pt x="87" y="203"/>
                  </a:cubicBezTo>
                  <a:cubicBezTo>
                    <a:pt x="87" y="204"/>
                    <a:pt x="87" y="204"/>
                    <a:pt x="87" y="205"/>
                  </a:cubicBezTo>
                  <a:cubicBezTo>
                    <a:pt x="86" y="205"/>
                    <a:pt x="86" y="205"/>
                    <a:pt x="86" y="206"/>
                  </a:cubicBezTo>
                  <a:close/>
                  <a:moveTo>
                    <a:pt x="37" y="206"/>
                  </a:moveTo>
                  <a:cubicBezTo>
                    <a:pt x="37" y="205"/>
                    <a:pt x="37" y="205"/>
                    <a:pt x="37" y="204"/>
                  </a:cubicBezTo>
                  <a:cubicBezTo>
                    <a:pt x="37" y="204"/>
                    <a:pt x="37" y="204"/>
                    <a:pt x="37" y="203"/>
                  </a:cubicBezTo>
                  <a:cubicBezTo>
                    <a:pt x="37" y="203"/>
                    <a:pt x="36" y="204"/>
                    <a:pt x="36" y="204"/>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3"/>
                  </a:cubicBezTo>
                  <a:cubicBezTo>
                    <a:pt x="61" y="204"/>
                    <a:pt x="61" y="205"/>
                    <a:pt x="62" y="206"/>
                  </a:cubicBezTo>
                  <a:cubicBezTo>
                    <a:pt x="62" y="206"/>
                    <a:pt x="63" y="206"/>
                    <a:pt x="64" y="206"/>
                  </a:cubicBezTo>
                  <a:cubicBezTo>
                    <a:pt x="64" y="206"/>
                    <a:pt x="65" y="206"/>
                    <a:pt x="65" y="206"/>
                  </a:cubicBezTo>
                  <a:cubicBezTo>
                    <a:pt x="65" y="205"/>
                    <a:pt x="65" y="205"/>
                    <a:pt x="64" y="204"/>
                  </a:cubicBezTo>
                  <a:cubicBezTo>
                    <a:pt x="64" y="204"/>
                    <a:pt x="64" y="203"/>
                    <a:pt x="63" y="203"/>
                  </a:cubicBezTo>
                  <a:cubicBezTo>
                    <a:pt x="63" y="203"/>
                    <a:pt x="63" y="203"/>
                    <a:pt x="63" y="203"/>
                  </a:cubicBezTo>
                  <a:cubicBezTo>
                    <a:pt x="63" y="204"/>
                    <a:pt x="63" y="204"/>
                    <a:pt x="63" y="204"/>
                  </a:cubicBezTo>
                  <a:cubicBezTo>
                    <a:pt x="63" y="204"/>
                    <a:pt x="63" y="204"/>
                    <a:pt x="63" y="204"/>
                  </a:cubicBezTo>
                  <a:cubicBezTo>
                    <a:pt x="63" y="205"/>
                    <a:pt x="63" y="205"/>
                    <a:pt x="63" y="205"/>
                  </a:cubicBezTo>
                  <a:close/>
                  <a:moveTo>
                    <a:pt x="84" y="206"/>
                  </a:moveTo>
                  <a:cubicBezTo>
                    <a:pt x="85" y="206"/>
                    <a:pt x="85" y="205"/>
                    <a:pt x="85" y="203"/>
                  </a:cubicBezTo>
                  <a:cubicBezTo>
                    <a:pt x="84" y="203"/>
                    <a:pt x="84" y="203"/>
                    <a:pt x="83" y="202"/>
                  </a:cubicBezTo>
                  <a:cubicBezTo>
                    <a:pt x="84" y="203"/>
                    <a:pt x="84" y="203"/>
                    <a:pt x="84" y="204"/>
                  </a:cubicBezTo>
                  <a:cubicBezTo>
                    <a:pt x="84" y="204"/>
                    <a:pt x="84" y="205"/>
                    <a:pt x="84" y="205"/>
                  </a:cubicBezTo>
                  <a:cubicBezTo>
                    <a:pt x="83" y="205"/>
                    <a:pt x="83" y="206"/>
                    <a:pt x="84" y="206"/>
                  </a:cubicBezTo>
                  <a:cubicBezTo>
                    <a:pt x="84" y="206"/>
                    <a:pt x="84" y="206"/>
                    <a:pt x="84" y="206"/>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3"/>
                    <a:pt x="82" y="204"/>
                  </a:cubicBezTo>
                  <a:cubicBezTo>
                    <a:pt x="82" y="204"/>
                    <a:pt x="82" y="204"/>
                    <a:pt x="81" y="204"/>
                  </a:cubicBezTo>
                  <a:cubicBezTo>
                    <a:pt x="81" y="205"/>
                    <a:pt x="81" y="205"/>
                    <a:pt x="80" y="205"/>
                  </a:cubicBezTo>
                  <a:cubicBezTo>
                    <a:pt x="80" y="205"/>
                    <a:pt x="80" y="205"/>
                    <a:pt x="79" y="205"/>
                  </a:cubicBezTo>
                  <a:close/>
                  <a:moveTo>
                    <a:pt x="78" y="202"/>
                  </a:moveTo>
                  <a:cubicBezTo>
                    <a:pt x="78" y="203"/>
                    <a:pt x="78" y="203"/>
                    <a:pt x="77" y="203"/>
                  </a:cubicBezTo>
                  <a:cubicBezTo>
                    <a:pt x="77" y="203"/>
                    <a:pt x="76" y="203"/>
                    <a:pt x="76" y="204"/>
                  </a:cubicBezTo>
                  <a:cubicBezTo>
                    <a:pt x="76" y="204"/>
                    <a:pt x="75" y="204"/>
                    <a:pt x="75" y="204"/>
                  </a:cubicBezTo>
                  <a:cubicBezTo>
                    <a:pt x="75" y="204"/>
                    <a:pt x="75" y="204"/>
                    <a:pt x="75" y="205"/>
                  </a:cubicBezTo>
                  <a:cubicBezTo>
                    <a:pt x="76" y="204"/>
                    <a:pt x="77" y="204"/>
                    <a:pt x="78" y="204"/>
                  </a:cubicBezTo>
                  <a:cubicBezTo>
                    <a:pt x="79" y="204"/>
                    <a:pt x="80" y="203"/>
                    <a:pt x="81" y="203"/>
                  </a:cubicBezTo>
                  <a:cubicBezTo>
                    <a:pt x="80" y="203"/>
                    <a:pt x="80" y="203"/>
                    <a:pt x="79" y="203"/>
                  </a:cubicBezTo>
                  <a:cubicBezTo>
                    <a:pt x="79" y="202"/>
                    <a:pt x="79" y="202"/>
                    <a:pt x="78" y="202"/>
                  </a:cubicBezTo>
                  <a:close/>
                  <a:moveTo>
                    <a:pt x="90" y="202"/>
                  </a:moveTo>
                  <a:cubicBezTo>
                    <a:pt x="89" y="203"/>
                    <a:pt x="90" y="203"/>
                    <a:pt x="90" y="204"/>
                  </a:cubicBezTo>
                  <a:cubicBezTo>
                    <a:pt x="91" y="204"/>
                    <a:pt x="92" y="204"/>
                    <a:pt x="92" y="203"/>
                  </a:cubicBezTo>
                  <a:lnTo>
                    <a:pt x="90" y="202"/>
                  </a:lnTo>
                  <a:close/>
                  <a:moveTo>
                    <a:pt x="65" y="202"/>
                  </a:moveTo>
                  <a:cubicBezTo>
                    <a:pt x="65" y="202"/>
                    <a:pt x="65" y="201"/>
                    <a:pt x="65" y="201"/>
                  </a:cubicBezTo>
                  <a:cubicBezTo>
                    <a:pt x="65" y="201"/>
                    <a:pt x="65" y="201"/>
                    <a:pt x="65" y="202"/>
                  </a:cubicBezTo>
                  <a:cubicBezTo>
                    <a:pt x="65" y="202"/>
                    <a:pt x="65" y="202"/>
                    <a:pt x="65" y="202"/>
                  </a:cubicBezTo>
                  <a:cubicBezTo>
                    <a:pt x="65" y="202"/>
                    <a:pt x="65" y="202"/>
                    <a:pt x="65" y="202"/>
                  </a:cubicBezTo>
                  <a:close/>
                  <a:moveTo>
                    <a:pt x="83" y="202"/>
                  </a:moveTo>
                  <a:cubicBezTo>
                    <a:pt x="83" y="201"/>
                    <a:pt x="82" y="201"/>
                    <a:pt x="82" y="201"/>
                  </a:cubicBezTo>
                  <a:cubicBezTo>
                    <a:pt x="82" y="202"/>
                    <a:pt x="82" y="202"/>
                    <a:pt x="83" y="202"/>
                  </a:cubicBezTo>
                  <a:close/>
                  <a:moveTo>
                    <a:pt x="24" y="201"/>
                  </a:moveTo>
                  <a:cubicBezTo>
                    <a:pt x="23" y="201"/>
                    <a:pt x="23" y="201"/>
                    <a:pt x="23" y="201"/>
                  </a:cubicBezTo>
                  <a:cubicBezTo>
                    <a:pt x="23" y="201"/>
                    <a:pt x="23" y="201"/>
                    <a:pt x="23" y="201"/>
                  </a:cubicBezTo>
                  <a:cubicBezTo>
                    <a:pt x="24" y="201"/>
                    <a:pt x="24" y="201"/>
                    <a:pt x="24" y="201"/>
                  </a:cubicBezTo>
                  <a:close/>
                  <a:moveTo>
                    <a:pt x="32" y="201"/>
                  </a:moveTo>
                  <a:cubicBezTo>
                    <a:pt x="32" y="201"/>
                    <a:pt x="32" y="201"/>
                    <a:pt x="32" y="200"/>
                  </a:cubicBezTo>
                  <a:cubicBezTo>
                    <a:pt x="32" y="200"/>
                    <a:pt x="31" y="200"/>
                    <a:pt x="31" y="200"/>
                  </a:cubicBezTo>
                  <a:cubicBezTo>
                    <a:pt x="31" y="200"/>
                    <a:pt x="30" y="200"/>
                    <a:pt x="30" y="200"/>
                  </a:cubicBezTo>
                  <a:cubicBezTo>
                    <a:pt x="30" y="200"/>
                    <a:pt x="30" y="201"/>
                    <a:pt x="30" y="201"/>
                  </a:cubicBezTo>
                  <a:cubicBezTo>
                    <a:pt x="30" y="201"/>
                    <a:pt x="31" y="201"/>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0"/>
                    <a:pt x="58" y="200"/>
                  </a:cubicBezTo>
                  <a:cubicBezTo>
                    <a:pt x="58" y="200"/>
                    <a:pt x="57" y="200"/>
                    <a:pt x="57" y="200"/>
                  </a:cubicBezTo>
                  <a:cubicBezTo>
                    <a:pt x="56" y="200"/>
                    <a:pt x="55" y="200"/>
                    <a:pt x="55" y="200"/>
                  </a:cubicBezTo>
                  <a:cubicBezTo>
                    <a:pt x="55" y="200"/>
                    <a:pt x="54" y="200"/>
                    <a:pt x="54" y="200"/>
                  </a:cubicBezTo>
                  <a:lnTo>
                    <a:pt x="53" y="200"/>
                  </a:lnTo>
                  <a:cubicBezTo>
                    <a:pt x="53" y="201"/>
                    <a:pt x="53" y="201"/>
                    <a:pt x="53" y="201"/>
                  </a:cubicBezTo>
                  <a:cubicBezTo>
                    <a:pt x="54" y="201"/>
                    <a:pt x="54" y="202"/>
                    <a:pt x="55" y="201"/>
                  </a:cubicBezTo>
                  <a:cubicBezTo>
                    <a:pt x="56" y="201"/>
                    <a:pt x="56" y="201"/>
                    <a:pt x="57" y="201"/>
                  </a:cubicBezTo>
                  <a:cubicBezTo>
                    <a:pt x="58" y="201"/>
                    <a:pt x="58" y="201"/>
                    <a:pt x="59" y="201"/>
                  </a:cubicBezTo>
                  <a:close/>
                  <a:moveTo>
                    <a:pt x="43" y="201"/>
                  </a:moveTo>
                  <a:cubicBezTo>
                    <a:pt x="42" y="201"/>
                    <a:pt x="42" y="201"/>
                    <a:pt x="41" y="200"/>
                  </a:cubicBezTo>
                  <a:cubicBezTo>
                    <a:pt x="41" y="200"/>
                    <a:pt x="40" y="200"/>
                    <a:pt x="40" y="200"/>
                  </a:cubicBezTo>
                  <a:cubicBezTo>
                    <a:pt x="39" y="200"/>
                    <a:pt x="39" y="200"/>
                    <a:pt x="38" y="200"/>
                  </a:cubicBezTo>
                  <a:cubicBezTo>
                    <a:pt x="37" y="200"/>
                    <a:pt x="36" y="200"/>
                    <a:pt x="36" y="201"/>
                  </a:cubicBezTo>
                  <a:cubicBezTo>
                    <a:pt x="38" y="202"/>
                    <a:pt x="40" y="202"/>
                    <a:pt x="42" y="202"/>
                  </a:cubicBezTo>
                  <a:cubicBezTo>
                    <a:pt x="44" y="201"/>
                    <a:pt x="46" y="201"/>
                    <a:pt x="49" y="201"/>
                  </a:cubicBezTo>
                  <a:cubicBezTo>
                    <a:pt x="48" y="201"/>
                    <a:pt x="48" y="200"/>
                    <a:pt x="48" y="200"/>
                  </a:cubicBezTo>
                  <a:cubicBezTo>
                    <a:pt x="47" y="200"/>
                    <a:pt x="47" y="200"/>
                    <a:pt x="46" y="200"/>
                  </a:cubicBezTo>
                  <a:cubicBezTo>
                    <a:pt x="46" y="200"/>
                    <a:pt x="45" y="201"/>
                    <a:pt x="45" y="201"/>
                  </a:cubicBezTo>
                  <a:cubicBezTo>
                    <a:pt x="44" y="201"/>
                    <a:pt x="43" y="201"/>
                    <a:pt x="43" y="201"/>
                  </a:cubicBezTo>
                  <a:close/>
                  <a:moveTo>
                    <a:pt x="66" y="207"/>
                  </a:moveTo>
                  <a:cubicBezTo>
                    <a:pt x="66" y="206"/>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8"/>
                    <a:pt x="66" y="199"/>
                    <a:pt x="66" y="199"/>
                  </a:cubicBezTo>
                  <a:cubicBezTo>
                    <a:pt x="66" y="200"/>
                    <a:pt x="66" y="200"/>
                    <a:pt x="66" y="201"/>
                  </a:cubicBezTo>
                  <a:cubicBezTo>
                    <a:pt x="66" y="202"/>
                    <a:pt x="67" y="202"/>
                    <a:pt x="67" y="203"/>
                  </a:cubicBezTo>
                  <a:cubicBezTo>
                    <a:pt x="67" y="203"/>
                    <a:pt x="67" y="204"/>
                    <a:pt x="67" y="204"/>
                  </a:cubicBezTo>
                  <a:cubicBezTo>
                    <a:pt x="67" y="204"/>
                    <a:pt x="67" y="204"/>
                    <a:pt x="67"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8"/>
                    <a:pt x="56" y="198"/>
                    <a:pt x="55" y="198"/>
                  </a:cubicBezTo>
                  <a:close/>
                  <a:moveTo>
                    <a:pt x="80" y="198"/>
                  </a:moveTo>
                  <a:cubicBezTo>
                    <a:pt x="80" y="198"/>
                    <a:pt x="80" y="198"/>
                    <a:pt x="79" y="198"/>
                  </a:cubicBezTo>
                  <a:cubicBezTo>
                    <a:pt x="79" y="199"/>
                    <a:pt x="79" y="199"/>
                    <a:pt x="79" y="199"/>
                  </a:cubicBezTo>
                  <a:cubicBezTo>
                    <a:pt x="79" y="199"/>
                    <a:pt x="79" y="200"/>
                    <a:pt x="79" y="200"/>
                  </a:cubicBezTo>
                  <a:cubicBezTo>
                    <a:pt x="78" y="200"/>
                    <a:pt x="78" y="200"/>
                    <a:pt x="78" y="200"/>
                  </a:cubicBezTo>
                  <a:cubicBezTo>
                    <a:pt x="78" y="200"/>
                    <a:pt x="78" y="201"/>
                    <a:pt x="78" y="201"/>
                  </a:cubicBezTo>
                  <a:lnTo>
                    <a:pt x="79" y="201"/>
                  </a:lnTo>
                  <a:cubicBezTo>
                    <a:pt x="80" y="200"/>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5" y="198"/>
                    <a:pt x="65" y="198"/>
                  </a:cubicBezTo>
                  <a:close/>
                  <a:moveTo>
                    <a:pt x="68" y="198"/>
                  </a:moveTo>
                  <a:cubicBezTo>
                    <a:pt x="68" y="196"/>
                    <a:pt x="68" y="196"/>
                    <a:pt x="66" y="196"/>
                  </a:cubicBezTo>
                  <a:cubicBezTo>
                    <a:pt x="66" y="196"/>
                    <a:pt x="66" y="197"/>
                    <a:pt x="67" y="197"/>
                  </a:cubicBezTo>
                  <a:cubicBezTo>
                    <a:pt x="67" y="197"/>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8"/>
                    <a:pt x="29" y="198"/>
                    <a:pt x="29" y="198"/>
                  </a:cubicBezTo>
                  <a:cubicBezTo>
                    <a:pt x="29" y="197"/>
                    <a:pt x="28" y="197"/>
                    <a:pt x="28" y="196"/>
                  </a:cubicBezTo>
                  <a:cubicBezTo>
                    <a:pt x="28" y="196"/>
                    <a:pt x="27" y="195"/>
                    <a:pt x="26" y="196"/>
                  </a:cubicBezTo>
                  <a:cubicBezTo>
                    <a:pt x="26" y="196"/>
                    <a:pt x="26" y="196"/>
                    <a:pt x="26" y="196"/>
                  </a:cubicBezTo>
                  <a:cubicBezTo>
                    <a:pt x="27" y="197"/>
                    <a:pt x="27" y="197"/>
                    <a:pt x="27" y="197"/>
                  </a:cubicBezTo>
                  <a:cubicBezTo>
                    <a:pt x="27" y="197"/>
                    <a:pt x="27" y="197"/>
                    <a:pt x="27" y="197"/>
                  </a:cubicBezTo>
                  <a:cubicBezTo>
                    <a:pt x="28" y="197"/>
                    <a:pt x="28" y="197"/>
                    <a:pt x="27" y="198"/>
                  </a:cubicBezTo>
                  <a:close/>
                  <a:moveTo>
                    <a:pt x="33" y="195"/>
                  </a:moveTo>
                  <a:cubicBezTo>
                    <a:pt x="33" y="195"/>
                    <a:pt x="33" y="195"/>
                    <a:pt x="33" y="195"/>
                  </a:cubicBezTo>
                  <a:cubicBezTo>
                    <a:pt x="32" y="195"/>
                    <a:pt x="32" y="195"/>
                    <a:pt x="32" y="196"/>
                  </a:cubicBezTo>
                  <a:cubicBezTo>
                    <a:pt x="32" y="196"/>
                    <a:pt x="33" y="196"/>
                    <a:pt x="33" y="196"/>
                  </a:cubicBezTo>
                  <a:cubicBezTo>
                    <a:pt x="33" y="196"/>
                    <a:pt x="33" y="195"/>
                    <a:pt x="33" y="195"/>
                  </a:cubicBezTo>
                  <a:close/>
                  <a:moveTo>
                    <a:pt x="31" y="196"/>
                  </a:moveTo>
                  <a:cubicBezTo>
                    <a:pt x="31" y="196"/>
                    <a:pt x="30" y="196"/>
                    <a:pt x="30" y="196"/>
                  </a:cubicBezTo>
                  <a:cubicBezTo>
                    <a:pt x="30" y="195"/>
                    <a:pt x="30" y="195"/>
                    <a:pt x="29" y="195"/>
                  </a:cubicBezTo>
                  <a:cubicBezTo>
                    <a:pt x="29" y="196"/>
                    <a:pt x="29" y="196"/>
                    <a:pt x="30" y="196"/>
                  </a:cubicBezTo>
                  <a:cubicBezTo>
                    <a:pt x="31" y="197"/>
                    <a:pt x="31" y="197"/>
                    <a:pt x="31" y="196"/>
                  </a:cubicBezTo>
                  <a:close/>
                  <a:moveTo>
                    <a:pt x="22" y="195"/>
                  </a:moveTo>
                  <a:cubicBezTo>
                    <a:pt x="21" y="196"/>
                    <a:pt x="21" y="196"/>
                    <a:pt x="21" y="196"/>
                  </a:cubicBezTo>
                  <a:cubicBezTo>
                    <a:pt x="22" y="196"/>
                    <a:pt x="22" y="196"/>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5"/>
                  </a:cubicBezTo>
                  <a:cubicBezTo>
                    <a:pt x="10" y="195"/>
                    <a:pt x="10" y="194"/>
                    <a:pt x="9" y="194"/>
                  </a:cubicBezTo>
                  <a:cubicBezTo>
                    <a:pt x="9" y="194"/>
                    <a:pt x="9" y="195"/>
                    <a:pt x="9" y="195"/>
                  </a:cubicBezTo>
                  <a:lnTo>
                    <a:pt x="8" y="195"/>
                  </a:lnTo>
                  <a:lnTo>
                    <a:pt x="8" y="196"/>
                  </a:lnTo>
                  <a:close/>
                  <a:moveTo>
                    <a:pt x="43" y="197"/>
                  </a:moveTo>
                  <a:cubicBezTo>
                    <a:pt x="43" y="195"/>
                    <a:pt x="42" y="195"/>
                    <a:pt x="41" y="195"/>
                  </a:cubicBezTo>
                  <a:cubicBezTo>
                    <a:pt x="41" y="195"/>
                    <a:pt x="40" y="194"/>
                    <a:pt x="40" y="194"/>
                  </a:cubicBezTo>
                  <a:cubicBezTo>
                    <a:pt x="39" y="193"/>
                    <a:pt x="39" y="193"/>
                    <a:pt x="39" y="194"/>
                  </a:cubicBezTo>
                  <a:cubicBezTo>
                    <a:pt x="39" y="194"/>
                    <a:pt x="40" y="195"/>
                    <a:pt x="40" y="195"/>
                  </a:cubicBezTo>
                  <a:cubicBezTo>
                    <a:pt x="40" y="195"/>
                    <a:pt x="40" y="196"/>
                    <a:pt x="40" y="196"/>
                  </a:cubicBezTo>
                  <a:cubicBezTo>
                    <a:pt x="41" y="196"/>
                    <a:pt x="41" y="196"/>
                    <a:pt x="41" y="197"/>
                  </a:cubicBezTo>
                  <a:cubicBezTo>
                    <a:pt x="42"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9" y="194"/>
                  </a:cubicBezTo>
                  <a:cubicBezTo>
                    <a:pt x="18" y="194"/>
                    <a:pt x="18" y="194"/>
                    <a:pt x="18" y="194"/>
                  </a:cubicBezTo>
                  <a:cubicBezTo>
                    <a:pt x="18" y="194"/>
                    <a:pt x="18" y="194"/>
                    <a:pt x="18" y="194"/>
                  </a:cubicBezTo>
                  <a:cubicBezTo>
                    <a:pt x="19" y="194"/>
                    <a:pt x="19" y="194"/>
                    <a:pt x="19" y="194"/>
                  </a:cubicBezTo>
                  <a:close/>
                  <a:moveTo>
                    <a:pt x="43" y="195"/>
                  </a:moveTo>
                  <a:cubicBezTo>
                    <a:pt x="43" y="195"/>
                    <a:pt x="43" y="195"/>
                    <a:pt x="44" y="195"/>
                  </a:cubicBezTo>
                  <a:cubicBezTo>
                    <a:pt x="44" y="195"/>
                    <a:pt x="44" y="194"/>
                    <a:pt x="44" y="194"/>
                  </a:cubicBezTo>
                  <a:cubicBezTo>
                    <a:pt x="44" y="194"/>
                    <a:pt x="44" y="194"/>
                    <a:pt x="44" y="193"/>
                  </a:cubicBezTo>
                  <a:cubicBezTo>
                    <a:pt x="44" y="193"/>
                    <a:pt x="44" y="193"/>
                    <a:pt x="43" y="193"/>
                  </a:cubicBezTo>
                  <a:cubicBezTo>
                    <a:pt x="43" y="193"/>
                    <a:pt x="43" y="194"/>
                    <a:pt x="43" y="194"/>
                  </a:cubicBezTo>
                  <a:lnTo>
                    <a:pt x="43" y="195"/>
                  </a:lnTo>
                  <a:close/>
                  <a:moveTo>
                    <a:pt x="59" y="192"/>
                  </a:moveTo>
                  <a:cubicBezTo>
                    <a:pt x="58" y="193"/>
                    <a:pt x="58" y="193"/>
                    <a:pt x="58" y="193"/>
                  </a:cubicBezTo>
                  <a:cubicBezTo>
                    <a:pt x="58" y="193"/>
                    <a:pt x="57" y="193"/>
                    <a:pt x="57" y="193"/>
                  </a:cubicBezTo>
                  <a:cubicBezTo>
                    <a:pt x="58" y="193"/>
                    <a:pt x="58" y="193"/>
                    <a:pt x="58" y="193"/>
                  </a:cubicBezTo>
                  <a:cubicBezTo>
                    <a:pt x="58" y="193"/>
                    <a:pt x="59" y="193"/>
                    <a:pt x="59" y="192"/>
                  </a:cubicBezTo>
                  <a:close/>
                  <a:moveTo>
                    <a:pt x="26" y="193"/>
                  </a:moveTo>
                  <a:lnTo>
                    <a:pt x="27" y="193"/>
                  </a:lnTo>
                  <a:lnTo>
                    <a:pt x="27" y="192"/>
                  </a:lnTo>
                  <a:lnTo>
                    <a:pt x="26" y="192"/>
                  </a:lnTo>
                  <a:lnTo>
                    <a:pt x="26" y="193"/>
                  </a:lnTo>
                  <a:close/>
                  <a:moveTo>
                    <a:pt x="27" y="195"/>
                  </a:moveTo>
                  <a:cubicBezTo>
                    <a:pt x="27" y="194"/>
                    <a:pt x="27" y="194"/>
                    <a:pt x="27" y="194"/>
                  </a:cubicBezTo>
                  <a:cubicBezTo>
                    <a:pt x="26" y="193"/>
                    <a:pt x="26" y="193"/>
                    <a:pt x="25" y="193"/>
                  </a:cubicBezTo>
                  <a:cubicBezTo>
                    <a:pt x="25" y="193"/>
                    <a:pt x="25" y="193"/>
                    <a:pt x="25" y="192"/>
                  </a:cubicBezTo>
                  <a:cubicBezTo>
                    <a:pt x="24" y="192"/>
                    <a:pt x="24" y="192"/>
                    <a:pt x="23" y="192"/>
                  </a:cubicBezTo>
                  <a:cubicBezTo>
                    <a:pt x="24" y="193"/>
                    <a:pt x="24" y="194"/>
                    <a:pt x="25" y="194"/>
                  </a:cubicBezTo>
                  <a:cubicBezTo>
                    <a:pt x="25" y="194"/>
                    <a:pt x="26" y="194"/>
                    <a:pt x="27" y="195"/>
                  </a:cubicBezTo>
                  <a:close/>
                  <a:moveTo>
                    <a:pt x="65" y="194"/>
                  </a:moveTo>
                  <a:cubicBezTo>
                    <a:pt x="66" y="194"/>
                    <a:pt x="67" y="193"/>
                    <a:pt x="67" y="193"/>
                  </a:cubicBezTo>
                  <a:cubicBezTo>
                    <a:pt x="67" y="192"/>
                    <a:pt x="66" y="192"/>
                    <a:pt x="66" y="192"/>
                  </a:cubicBezTo>
                  <a:cubicBezTo>
                    <a:pt x="66" y="192"/>
                    <a:pt x="66" y="192"/>
                    <a:pt x="65" y="192"/>
                  </a:cubicBezTo>
                  <a:cubicBezTo>
                    <a:pt x="65" y="193"/>
                    <a:pt x="65" y="193"/>
                    <a:pt x="65" y="194"/>
                  </a:cubicBezTo>
                  <a:close/>
                  <a:moveTo>
                    <a:pt x="29" y="192"/>
                  </a:moveTo>
                  <a:cubicBezTo>
                    <a:pt x="29" y="191"/>
                    <a:pt x="29" y="191"/>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1"/>
                    <a:pt x="11" y="192"/>
                  </a:cubicBezTo>
                  <a:cubicBezTo>
                    <a:pt x="11" y="192"/>
                    <a:pt x="11" y="192"/>
                    <a:pt x="11" y="192"/>
                  </a:cubicBezTo>
                  <a:cubicBezTo>
                    <a:pt x="12" y="191"/>
                    <a:pt x="12" y="191"/>
                    <a:pt x="12" y="191"/>
                  </a:cubicBezTo>
                  <a:lnTo>
                    <a:pt x="11" y="191"/>
                  </a:ln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0"/>
                  </a:cubicBezTo>
                  <a:cubicBezTo>
                    <a:pt x="51" y="190"/>
                    <a:pt x="51" y="190"/>
                    <a:pt x="51" y="190"/>
                  </a:cubicBezTo>
                  <a:cubicBezTo>
                    <a:pt x="51" y="190"/>
                    <a:pt x="51" y="190"/>
                    <a:pt x="51" y="190"/>
                  </a:cubicBezTo>
                  <a:cubicBezTo>
                    <a:pt x="51" y="190"/>
                    <a:pt x="50" y="190"/>
                    <a:pt x="50" y="189"/>
                  </a:cubicBezTo>
                  <a:cubicBezTo>
                    <a:pt x="50" y="190"/>
                    <a:pt x="50" y="190"/>
                    <a:pt x="50" y="190"/>
                  </a:cubicBezTo>
                  <a:cubicBezTo>
                    <a:pt x="50" y="190"/>
                    <a:pt x="50" y="190"/>
                    <a:pt x="50" y="191"/>
                  </a:cubicBezTo>
                  <a:close/>
                  <a:moveTo>
                    <a:pt x="35" y="193"/>
                  </a:moveTo>
                  <a:cubicBezTo>
                    <a:pt x="36" y="193"/>
                    <a:pt x="36" y="193"/>
                    <a:pt x="37" y="192"/>
                  </a:cubicBezTo>
                  <a:cubicBezTo>
                    <a:pt x="37" y="192"/>
                    <a:pt x="37" y="192"/>
                    <a:pt x="38" y="191"/>
                  </a:cubicBezTo>
                  <a:cubicBezTo>
                    <a:pt x="38" y="191"/>
                    <a:pt x="38" y="190"/>
                    <a:pt x="38" y="190"/>
                  </a:cubicBezTo>
                  <a:cubicBezTo>
                    <a:pt x="38" y="189"/>
                    <a:pt x="37" y="189"/>
                    <a:pt x="37" y="189"/>
                  </a:cubicBezTo>
                  <a:cubicBezTo>
                    <a:pt x="37" y="190"/>
                    <a:pt x="37" y="190"/>
                    <a:pt x="36" y="191"/>
                  </a:cubicBezTo>
                  <a:cubicBezTo>
                    <a:pt x="35" y="191"/>
                    <a:pt x="35" y="192"/>
                    <a:pt x="35" y="193"/>
                  </a:cubicBezTo>
                  <a:close/>
                  <a:moveTo>
                    <a:pt x="24" y="192"/>
                  </a:moveTo>
                  <a:cubicBezTo>
                    <a:pt x="25" y="192"/>
                    <a:pt x="25" y="191"/>
                    <a:pt x="25" y="191"/>
                  </a:cubicBezTo>
                  <a:cubicBezTo>
                    <a:pt x="26" y="191"/>
                    <a:pt x="26" y="190"/>
                    <a:pt x="26" y="190"/>
                  </a:cubicBezTo>
                  <a:cubicBezTo>
                    <a:pt x="26" y="189"/>
                    <a:pt x="26" y="189"/>
                    <a:pt x="26" y="189"/>
                  </a:cubicBezTo>
                  <a:cubicBezTo>
                    <a:pt x="25" y="188"/>
                    <a:pt x="25" y="188"/>
                    <a:pt x="24" y="188"/>
                  </a:cubicBezTo>
                  <a:lnTo>
                    <a:pt x="24" y="192"/>
                  </a:lnTo>
                  <a:close/>
                  <a:moveTo>
                    <a:pt x="29" y="191"/>
                  </a:moveTo>
                  <a:cubicBezTo>
                    <a:pt x="29" y="190"/>
                    <a:pt x="29" y="190"/>
                    <a:pt x="29" y="190"/>
                  </a:cubicBezTo>
                  <a:cubicBezTo>
                    <a:pt x="29" y="190"/>
                    <a:pt x="29" y="189"/>
                    <a:pt x="30" y="189"/>
                  </a:cubicBezTo>
                  <a:cubicBezTo>
                    <a:pt x="30" y="189"/>
                    <a:pt x="30" y="188"/>
                    <a:pt x="30" y="188"/>
                  </a:cubicBezTo>
                  <a:cubicBezTo>
                    <a:pt x="29" y="188"/>
                    <a:pt x="29" y="188"/>
                    <a:pt x="29" y="188"/>
                  </a:cubicBezTo>
                  <a:cubicBezTo>
                    <a:pt x="29" y="188"/>
                    <a:pt x="29" y="188"/>
                    <a:pt x="28" y="189"/>
                  </a:cubicBezTo>
                  <a:cubicBezTo>
                    <a:pt x="28" y="189"/>
                    <a:pt x="28" y="189"/>
                    <a:pt x="28" y="189"/>
                  </a:cubicBezTo>
                  <a:cubicBezTo>
                    <a:pt x="28" y="190"/>
                    <a:pt x="28" y="190"/>
                    <a:pt x="28" y="190"/>
                  </a:cubicBezTo>
                  <a:cubicBezTo>
                    <a:pt x="28" y="190"/>
                    <a:pt x="28" y="190"/>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7"/>
                    <a:pt x="66" y="188"/>
                  </a:cubicBezTo>
                  <a:close/>
                  <a:moveTo>
                    <a:pt x="67" y="185"/>
                  </a:moveTo>
                  <a:cubicBezTo>
                    <a:pt x="67" y="185"/>
                    <a:pt x="67" y="185"/>
                    <a:pt x="66" y="185"/>
                  </a:cubicBezTo>
                  <a:cubicBezTo>
                    <a:pt x="66" y="185"/>
                    <a:pt x="66" y="185"/>
                    <a:pt x="66" y="185"/>
                  </a:cubicBezTo>
                  <a:cubicBezTo>
                    <a:pt x="66" y="185"/>
                    <a:pt x="67" y="185"/>
                    <a:pt x="67" y="185"/>
                  </a:cubicBezTo>
                  <a:cubicBezTo>
                    <a:pt x="67" y="185"/>
                    <a:pt x="67" y="185"/>
                    <a:pt x="67" y="185"/>
                  </a:cubicBezTo>
                  <a:close/>
                  <a:moveTo>
                    <a:pt x="27" y="188"/>
                  </a:moveTo>
                  <a:cubicBezTo>
                    <a:pt x="27" y="188"/>
                    <a:pt x="28" y="188"/>
                    <a:pt x="28" y="187"/>
                  </a:cubicBezTo>
                  <a:cubicBezTo>
                    <a:pt x="29" y="187"/>
                    <a:pt x="29" y="186"/>
                    <a:pt x="29" y="185"/>
                  </a:cubicBezTo>
                  <a:cubicBezTo>
                    <a:pt x="29" y="185"/>
                    <a:pt x="28" y="185"/>
                    <a:pt x="28" y="185"/>
                  </a:cubicBezTo>
                  <a:cubicBezTo>
                    <a:pt x="28" y="185"/>
                    <a:pt x="28" y="186"/>
                    <a:pt x="27" y="186"/>
                  </a:cubicBezTo>
                  <a:cubicBezTo>
                    <a:pt x="27" y="187"/>
                    <a:pt x="27" y="187"/>
                    <a:pt x="27" y="187"/>
                  </a:cubicBezTo>
                  <a:cubicBezTo>
                    <a:pt x="27" y="187"/>
                    <a:pt x="27" y="187"/>
                    <a:pt x="26" y="186"/>
                  </a:cubicBezTo>
                  <a:lnTo>
                    <a:pt x="27" y="188"/>
                  </a:lnTo>
                  <a:close/>
                  <a:moveTo>
                    <a:pt x="14" y="181"/>
                  </a:moveTo>
                  <a:cubicBezTo>
                    <a:pt x="15" y="181"/>
                    <a:pt x="16" y="181"/>
                    <a:pt x="16" y="181"/>
                  </a:cubicBezTo>
                  <a:cubicBezTo>
                    <a:pt x="17" y="180"/>
                    <a:pt x="17" y="180"/>
                    <a:pt x="17" y="179"/>
                  </a:cubicBezTo>
                  <a:cubicBezTo>
                    <a:pt x="15" y="179"/>
                    <a:pt x="15" y="180"/>
                    <a:pt x="14" y="181"/>
                  </a:cubicBezTo>
                  <a:close/>
                  <a:moveTo>
                    <a:pt x="32" y="155"/>
                  </a:moveTo>
                  <a:cubicBezTo>
                    <a:pt x="31" y="155"/>
                    <a:pt x="31" y="155"/>
                    <a:pt x="31" y="154"/>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4"/>
                    <a:pt x="33" y="154"/>
                  </a:cubicBezTo>
                  <a:cubicBezTo>
                    <a:pt x="33" y="154"/>
                    <a:pt x="33" y="154"/>
                    <a:pt x="32" y="154"/>
                  </a:cubicBezTo>
                  <a:close/>
                  <a:moveTo>
                    <a:pt x="33" y="145"/>
                  </a:moveTo>
                  <a:cubicBezTo>
                    <a:pt x="33" y="144"/>
                    <a:pt x="32" y="144"/>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7"/>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7"/>
                    <a:pt x="10" y="98"/>
                  </a:cubicBezTo>
                  <a:cubicBezTo>
                    <a:pt x="10" y="97"/>
                    <a:pt x="10" y="97"/>
                    <a:pt x="11" y="97"/>
                  </a:cubicBezTo>
                  <a:cubicBezTo>
                    <a:pt x="11" y="97"/>
                    <a:pt x="11" y="97"/>
                    <a:pt x="11" y="96"/>
                  </a:cubicBezTo>
                  <a:cubicBezTo>
                    <a:pt x="11" y="96"/>
                    <a:pt x="10" y="96"/>
                    <a:pt x="10" y="96"/>
                  </a:cubicBezTo>
                  <a:cubicBezTo>
                    <a:pt x="10" y="96"/>
                    <a:pt x="10" y="96"/>
                    <a:pt x="10" y="96"/>
                  </a:cubicBezTo>
                  <a:cubicBezTo>
                    <a:pt x="10" y="96"/>
                    <a:pt x="10" y="96"/>
                    <a:pt x="10" y="97"/>
                  </a:cubicBezTo>
                  <a:cubicBezTo>
                    <a:pt x="10" y="97"/>
                    <a:pt x="9" y="97"/>
                    <a:pt x="9" y="97"/>
                  </a:cubicBezTo>
                  <a:close/>
                  <a:moveTo>
                    <a:pt x="11" y="80"/>
                  </a:moveTo>
                  <a:cubicBezTo>
                    <a:pt x="11" y="79"/>
                    <a:pt x="12" y="79"/>
                    <a:pt x="12" y="79"/>
                  </a:cubicBezTo>
                  <a:cubicBezTo>
                    <a:pt x="12" y="79"/>
                    <a:pt x="12" y="78"/>
                    <a:pt x="12" y="78"/>
                  </a:cubicBezTo>
                  <a:cubicBezTo>
                    <a:pt x="12" y="78"/>
                    <a:pt x="11" y="78"/>
                    <a:pt x="11" y="78"/>
                  </a:cubicBezTo>
                  <a:cubicBezTo>
                    <a:pt x="11" y="78"/>
                    <a:pt x="11" y="79"/>
                    <a:pt x="11" y="79"/>
                  </a:cubicBezTo>
                  <a:cubicBezTo>
                    <a:pt x="11" y="79"/>
                    <a:pt x="11" y="80"/>
                    <a:pt x="11" y="80"/>
                  </a:cubicBezTo>
                  <a:close/>
                  <a:moveTo>
                    <a:pt x="20" y="65"/>
                  </a:moveTo>
                  <a:cubicBezTo>
                    <a:pt x="20" y="65"/>
                    <a:pt x="20" y="64"/>
                    <a:pt x="20" y="64"/>
                  </a:cubicBezTo>
                  <a:cubicBezTo>
                    <a:pt x="19" y="64"/>
                    <a:pt x="19" y="64"/>
                    <a:pt x="19" y="65"/>
                  </a:cubicBezTo>
                  <a:cubicBezTo>
                    <a:pt x="19" y="65"/>
                    <a:pt x="19" y="65"/>
                    <a:pt x="19" y="65"/>
                  </a:cubicBezTo>
                  <a:cubicBezTo>
                    <a:pt x="20" y="65"/>
                    <a:pt x="20" y="65"/>
                    <a:pt x="20" y="65"/>
                  </a:cubicBezTo>
                  <a:close/>
                  <a:moveTo>
                    <a:pt x="51" y="54"/>
                  </a:moveTo>
                  <a:cubicBezTo>
                    <a:pt x="51" y="54"/>
                    <a:pt x="51" y="54"/>
                    <a:pt x="50" y="54"/>
                  </a:cubicBezTo>
                  <a:cubicBezTo>
                    <a:pt x="50" y="54"/>
                    <a:pt x="50" y="54"/>
                    <a:pt x="50" y="55"/>
                  </a:cubicBezTo>
                  <a:cubicBezTo>
                    <a:pt x="50" y="55"/>
                    <a:pt x="51" y="55"/>
                    <a:pt x="51" y="54"/>
                  </a:cubicBezTo>
                  <a:cubicBezTo>
                    <a:pt x="51" y="54"/>
                    <a:pt x="51" y="54"/>
                    <a:pt x="51" y="54"/>
                  </a:cubicBezTo>
                  <a:close/>
                  <a:moveTo>
                    <a:pt x="44" y="56"/>
                  </a:moveTo>
                  <a:cubicBezTo>
                    <a:pt x="43" y="55"/>
                    <a:pt x="44" y="55"/>
                    <a:pt x="44" y="55"/>
                  </a:cubicBezTo>
                  <a:cubicBezTo>
                    <a:pt x="44" y="54"/>
                    <a:pt x="44" y="54"/>
                    <a:pt x="45" y="54"/>
                  </a:cubicBezTo>
                  <a:cubicBezTo>
                    <a:pt x="44" y="54"/>
                    <a:pt x="44" y="54"/>
                    <a:pt x="44" y="53"/>
                  </a:cubicBezTo>
                  <a:cubicBezTo>
                    <a:pt x="44" y="52"/>
                    <a:pt x="43" y="52"/>
                    <a:pt x="43" y="52"/>
                  </a:cubicBezTo>
                  <a:cubicBezTo>
                    <a:pt x="43" y="52"/>
                    <a:pt x="43" y="53"/>
                    <a:pt x="43" y="54"/>
                  </a:cubicBezTo>
                  <a:cubicBezTo>
                    <a:pt x="43" y="55"/>
                    <a:pt x="43" y="55"/>
                    <a:pt x="44" y="56"/>
                  </a:cubicBezTo>
                  <a:close/>
                  <a:moveTo>
                    <a:pt x="46" y="47"/>
                  </a:moveTo>
                  <a:cubicBezTo>
                    <a:pt x="45" y="47"/>
                    <a:pt x="45" y="47"/>
                    <a:pt x="45" y="47"/>
                  </a:cubicBezTo>
                  <a:cubicBezTo>
                    <a:pt x="45" y="47"/>
                    <a:pt x="45" y="47"/>
                    <a:pt x="45" y="47"/>
                  </a:cubicBezTo>
                  <a:cubicBezTo>
                    <a:pt x="45" y="47"/>
                    <a:pt x="45" y="47"/>
                    <a:pt x="46" y="47"/>
                  </a:cubicBezTo>
                  <a:cubicBezTo>
                    <a:pt x="46" y="47"/>
                    <a:pt x="46" y="47"/>
                    <a:pt x="46" y="47"/>
                  </a:cubicBezTo>
                  <a:close/>
                  <a:moveTo>
                    <a:pt x="45" y="46"/>
                  </a:moveTo>
                  <a:cubicBezTo>
                    <a:pt x="45" y="45"/>
                    <a:pt x="46" y="45"/>
                    <a:pt x="46" y="45"/>
                  </a:cubicBezTo>
                  <a:cubicBezTo>
                    <a:pt x="46" y="44"/>
                    <a:pt x="45" y="44"/>
                    <a:pt x="45" y="44"/>
                  </a:cubicBezTo>
                  <a:cubicBezTo>
                    <a:pt x="44" y="44"/>
                    <a:pt x="44" y="45"/>
                    <a:pt x="44" y="45"/>
                  </a:cubicBezTo>
                  <a:cubicBezTo>
                    <a:pt x="44" y="45"/>
                    <a:pt x="45"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7" y="34"/>
                  </a:cubicBezTo>
                  <a:cubicBezTo>
                    <a:pt x="27" y="34"/>
                    <a:pt x="27" y="34"/>
                    <a:pt x="26" y="34"/>
                  </a:cubicBezTo>
                  <a:cubicBezTo>
                    <a:pt x="26" y="35"/>
                    <a:pt x="27" y="35"/>
                    <a:pt x="27" y="35"/>
                  </a:cubicBezTo>
                  <a:cubicBezTo>
                    <a:pt x="27" y="35"/>
                    <a:pt x="27" y="35"/>
                    <a:pt x="27" y="34"/>
                  </a:cubicBezTo>
                  <a:close/>
                  <a:moveTo>
                    <a:pt x="50" y="31"/>
                  </a:moveTo>
                  <a:cubicBezTo>
                    <a:pt x="49" y="31"/>
                    <a:pt x="49" y="31"/>
                    <a:pt x="49" y="31"/>
                  </a:cubicBezTo>
                  <a:cubicBezTo>
                    <a:pt x="48" y="31"/>
                    <a:pt x="48" y="31"/>
                    <a:pt x="48" y="32"/>
                  </a:cubicBezTo>
                  <a:cubicBezTo>
                    <a:pt x="48" y="31"/>
                    <a:pt x="49" y="31"/>
                    <a:pt x="49" y="31"/>
                  </a:cubicBezTo>
                  <a:cubicBezTo>
                    <a:pt x="49" y="32"/>
                    <a:pt x="50" y="31"/>
                    <a:pt x="50" y="31"/>
                  </a:cubicBezTo>
                  <a:close/>
                  <a:moveTo>
                    <a:pt x="32" y="33"/>
                  </a:moveTo>
                  <a:cubicBezTo>
                    <a:pt x="32" y="33"/>
                    <a:pt x="32" y="34"/>
                    <a:pt x="33" y="35"/>
                  </a:cubicBezTo>
                  <a:cubicBezTo>
                    <a:pt x="33" y="35"/>
                    <a:pt x="33" y="35"/>
                    <a:pt x="34" y="36"/>
                  </a:cubicBezTo>
                  <a:cubicBezTo>
                    <a:pt x="35" y="35"/>
                    <a:pt x="35" y="34"/>
                    <a:pt x="35" y="32"/>
                  </a:cubicBezTo>
                  <a:cubicBezTo>
                    <a:pt x="35" y="31"/>
                    <a:pt x="34" y="30"/>
                    <a:pt x="33" y="30"/>
                  </a:cubicBezTo>
                  <a:cubicBezTo>
                    <a:pt x="33" y="30"/>
                    <a:pt x="33" y="31"/>
                    <a:pt x="33" y="31"/>
                  </a:cubicBezTo>
                  <a:cubicBezTo>
                    <a:pt x="33" y="31"/>
                    <a:pt x="33" y="31"/>
                    <a:pt x="32" y="31"/>
                  </a:cubicBezTo>
                  <a:cubicBezTo>
                    <a:pt x="32" y="31"/>
                    <a:pt x="32" y="31"/>
                    <a:pt x="32" y="32"/>
                  </a:cubicBezTo>
                  <a:cubicBezTo>
                    <a:pt x="32" y="32"/>
                    <a:pt x="32" y="32"/>
                    <a:pt x="32" y="33"/>
                  </a:cubicBezTo>
                  <a:close/>
                  <a:moveTo>
                    <a:pt x="55" y="29"/>
                  </a:moveTo>
                  <a:cubicBezTo>
                    <a:pt x="55" y="29"/>
                    <a:pt x="54" y="29"/>
                    <a:pt x="54" y="29"/>
                  </a:cubicBezTo>
                  <a:cubicBezTo>
                    <a:pt x="55" y="29"/>
                    <a:pt x="55" y="29"/>
                    <a:pt x="55" y="29"/>
                  </a:cubicBezTo>
                  <a:close/>
                  <a:moveTo>
                    <a:pt x="13" y="29"/>
                  </a:moveTo>
                  <a:cubicBezTo>
                    <a:pt x="12" y="30"/>
                    <a:pt x="12" y="30"/>
                    <a:pt x="12" y="30"/>
                  </a:cubicBezTo>
                  <a:cubicBezTo>
                    <a:pt x="12" y="30"/>
                    <a:pt x="12" y="30"/>
                    <a:pt x="13" y="30"/>
                  </a:cubicBezTo>
                  <a:cubicBezTo>
                    <a:pt x="13" y="30"/>
                    <a:pt x="13" y="29"/>
                    <a:pt x="13" y="29"/>
                  </a:cubicBezTo>
                  <a:cubicBezTo>
                    <a:pt x="13" y="29"/>
                    <a:pt x="13" y="29"/>
                    <a:pt x="13" y="29"/>
                  </a:cubicBezTo>
                  <a:close/>
                  <a:moveTo>
                    <a:pt x="76" y="33"/>
                  </a:moveTo>
                  <a:cubicBezTo>
                    <a:pt x="76" y="33"/>
                    <a:pt x="77" y="32"/>
                    <a:pt x="77" y="32"/>
                  </a:cubicBezTo>
                  <a:cubicBezTo>
                    <a:pt x="77" y="32"/>
                    <a:pt x="78" y="31"/>
                    <a:pt x="78" y="31"/>
                  </a:cubicBezTo>
                  <a:cubicBezTo>
                    <a:pt x="78" y="30"/>
                    <a:pt x="78" y="30"/>
                    <a:pt x="78" y="29"/>
                  </a:cubicBezTo>
                  <a:cubicBezTo>
                    <a:pt x="78" y="29"/>
                    <a:pt x="78" y="28"/>
                    <a:pt x="78" y="28"/>
                  </a:cubicBezTo>
                  <a:cubicBezTo>
                    <a:pt x="77" y="29"/>
                    <a:pt x="77" y="29"/>
                    <a:pt x="77" y="30"/>
                  </a:cubicBezTo>
                  <a:cubicBezTo>
                    <a:pt x="76" y="31"/>
                    <a:pt x="76" y="32"/>
                    <a:pt x="76" y="33"/>
                  </a:cubicBezTo>
                  <a:close/>
                  <a:moveTo>
                    <a:pt x="53" y="26"/>
                  </a:moveTo>
                  <a:cubicBezTo>
                    <a:pt x="53" y="26"/>
                    <a:pt x="53" y="26"/>
                    <a:pt x="53" y="26"/>
                  </a:cubicBezTo>
                  <a:cubicBezTo>
                    <a:pt x="53" y="25"/>
                    <a:pt x="53" y="25"/>
                    <a:pt x="53" y="26"/>
                  </a:cubicBezTo>
                  <a:cubicBezTo>
                    <a:pt x="53" y="26"/>
                    <a:pt x="53" y="26"/>
                    <a:pt x="53" y="27"/>
                  </a:cubicBezTo>
                  <a:cubicBezTo>
                    <a:pt x="53" y="27"/>
                    <a:pt x="53" y="27"/>
                    <a:pt x="53" y="26"/>
                  </a:cubicBezTo>
                  <a:close/>
                  <a:moveTo>
                    <a:pt x="29" y="26"/>
                  </a:moveTo>
                  <a:cubicBezTo>
                    <a:pt x="28" y="26"/>
                    <a:pt x="28" y="26"/>
                    <a:pt x="28" y="26"/>
                  </a:cubicBezTo>
                  <a:cubicBezTo>
                    <a:pt x="28" y="25"/>
                    <a:pt x="28" y="26"/>
                    <a:pt x="28" y="26"/>
                  </a:cubicBezTo>
                  <a:cubicBezTo>
                    <a:pt x="28" y="26"/>
                    <a:pt x="28" y="26"/>
                    <a:pt x="28" y="26"/>
                  </a:cubicBezTo>
                  <a:cubicBezTo>
                    <a:pt x="28" y="26"/>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0"/>
                    <a:pt x="34" y="21"/>
                  </a:cubicBezTo>
                  <a:cubicBezTo>
                    <a:pt x="35" y="21"/>
                    <a:pt x="35" y="21"/>
                    <a:pt x="35" y="21"/>
                  </a:cubicBezTo>
                  <a:cubicBezTo>
                    <a:pt x="35" y="20"/>
                    <a:pt x="35" y="20"/>
                    <a:pt x="35" y="20"/>
                  </a:cubicBezTo>
                  <a:cubicBezTo>
                    <a:pt x="35" y="20"/>
                    <a:pt x="35" y="19"/>
                    <a:pt x="34" y="19"/>
                  </a:cubicBezTo>
                  <a:close/>
                  <a:moveTo>
                    <a:pt x="25" y="18"/>
                  </a:moveTo>
                  <a:cubicBezTo>
                    <a:pt x="25" y="18"/>
                    <a:pt x="25" y="18"/>
                    <a:pt x="26" y="18"/>
                  </a:cubicBezTo>
                  <a:cubicBezTo>
                    <a:pt x="26" y="17"/>
                    <a:pt x="26" y="17"/>
                    <a:pt x="26" y="17"/>
                  </a:cubicBezTo>
                  <a:cubicBezTo>
                    <a:pt x="26" y="17"/>
                    <a:pt x="26" y="16"/>
                    <a:pt x="26"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19"/>
                    <a:pt x="67" y="19"/>
                  </a:cubicBezTo>
                  <a:cubicBezTo>
                    <a:pt x="66" y="18"/>
                    <a:pt x="66" y="17"/>
                    <a:pt x="67" y="16"/>
                  </a:cubicBezTo>
                  <a:cubicBezTo>
                    <a:pt x="66" y="16"/>
                    <a:pt x="66" y="16"/>
                    <a:pt x="66" y="15"/>
                  </a:cubicBezTo>
                  <a:cubicBezTo>
                    <a:pt x="66" y="15"/>
                    <a:pt x="65" y="15"/>
                    <a:pt x="65" y="15"/>
                  </a:cubicBezTo>
                  <a:cubicBezTo>
                    <a:pt x="64" y="15"/>
                    <a:pt x="64" y="16"/>
                    <a:pt x="64" y="16"/>
                  </a:cubicBezTo>
                  <a:cubicBezTo>
                    <a:pt x="64" y="17"/>
                    <a:pt x="64" y="18"/>
                    <a:pt x="64" y="19"/>
                  </a:cubicBezTo>
                  <a:close/>
                  <a:moveTo>
                    <a:pt x="8" y="16"/>
                  </a:moveTo>
                  <a:cubicBezTo>
                    <a:pt x="8" y="16"/>
                    <a:pt x="8" y="16"/>
                    <a:pt x="9" y="16"/>
                  </a:cubicBezTo>
                  <a:cubicBezTo>
                    <a:pt x="9" y="15"/>
                    <a:pt x="8" y="15"/>
                    <a:pt x="8" y="15"/>
                  </a:cubicBezTo>
                  <a:cubicBezTo>
                    <a:pt x="8" y="15"/>
                    <a:pt x="8" y="15"/>
                    <a:pt x="7" y="15"/>
                  </a:cubicBezTo>
                  <a:cubicBezTo>
                    <a:pt x="8" y="15"/>
                    <a:pt x="8" y="15"/>
                    <a:pt x="8" y="16"/>
                  </a:cubicBezTo>
                  <a:cubicBezTo>
                    <a:pt x="8" y="16"/>
                    <a:pt x="8" y="16"/>
                    <a:pt x="8" y="16"/>
                  </a:cubicBezTo>
                  <a:close/>
                  <a:moveTo>
                    <a:pt x="51" y="15"/>
                  </a:moveTo>
                  <a:cubicBezTo>
                    <a:pt x="51" y="14"/>
                    <a:pt x="51" y="14"/>
                    <a:pt x="52" y="14"/>
                  </a:cubicBezTo>
                  <a:cubicBezTo>
                    <a:pt x="52" y="14"/>
                    <a:pt x="52" y="14"/>
                    <a:pt x="53" y="14"/>
                  </a:cubicBezTo>
                  <a:lnTo>
                    <a:pt x="53" y="13"/>
                  </a:lnTo>
                  <a:cubicBezTo>
                    <a:pt x="52" y="12"/>
                    <a:pt x="51" y="13"/>
                    <a:pt x="51" y="13"/>
                  </a:cubicBezTo>
                  <a:cubicBezTo>
                    <a:pt x="50" y="14"/>
                    <a:pt x="50" y="15"/>
                    <a:pt x="51" y="15"/>
                  </a:cubicBezTo>
                  <a:close/>
                  <a:moveTo>
                    <a:pt x="26" y="11"/>
                  </a:moveTo>
                  <a:cubicBezTo>
                    <a:pt x="26" y="10"/>
                    <a:pt x="26" y="10"/>
                    <a:pt x="26" y="10"/>
                  </a:cubicBezTo>
                  <a:cubicBezTo>
                    <a:pt x="26" y="10"/>
                    <a:pt x="26"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6" y="7"/>
                    <a:pt x="15" y="7"/>
                  </a:cubicBezTo>
                  <a:cubicBezTo>
                    <a:pt x="15" y="7"/>
                    <a:pt x="15" y="8"/>
                    <a:pt x="15" y="8"/>
                  </a:cubicBezTo>
                  <a:cubicBezTo>
                    <a:pt x="15" y="8"/>
                    <a:pt x="15" y="8"/>
                    <a:pt x="15" y="8"/>
                  </a:cubicBezTo>
                  <a:cubicBezTo>
                    <a:pt x="14" y="9"/>
                    <a:pt x="14" y="9"/>
                    <a:pt x="15" y="9"/>
                  </a:cubicBezTo>
                  <a:lnTo>
                    <a:pt x="14" y="9"/>
                  </a:lnTo>
                  <a:close/>
                  <a:moveTo>
                    <a:pt x="13" y="4"/>
                  </a:moveTo>
                  <a:cubicBezTo>
                    <a:pt x="12" y="4"/>
                    <a:pt x="12" y="4"/>
                    <a:pt x="12" y="5"/>
                  </a:cubicBezTo>
                  <a:cubicBezTo>
                    <a:pt x="12" y="5"/>
                    <a:pt x="12" y="5"/>
                    <a:pt x="12" y="5"/>
                  </a:cubicBezTo>
                  <a:cubicBezTo>
                    <a:pt x="12" y="5"/>
                    <a:pt x="12" y="5"/>
                    <a:pt x="12" y="5"/>
                  </a:cubicBezTo>
                  <a:cubicBezTo>
                    <a:pt x="13" y="5"/>
                    <a:pt x="13" y="5"/>
                    <a:pt x="13" y="4"/>
                  </a:cubicBezTo>
                  <a:close/>
                  <a:moveTo>
                    <a:pt x="7" y="6"/>
                  </a:moveTo>
                  <a:cubicBezTo>
                    <a:pt x="8" y="6"/>
                    <a:pt x="8" y="6"/>
                    <a:pt x="8" y="6"/>
                  </a:cubicBezTo>
                  <a:cubicBezTo>
                    <a:pt x="8" y="6"/>
                    <a:pt x="8" y="6"/>
                    <a:pt x="9" y="6"/>
                  </a:cubicBezTo>
                  <a:cubicBezTo>
                    <a:pt x="9" y="6"/>
                    <a:pt x="9" y="5"/>
                    <a:pt x="8" y="5"/>
                  </a:cubicBezTo>
                  <a:cubicBezTo>
                    <a:pt x="8" y="4"/>
                    <a:pt x="8" y="4"/>
                    <a:pt x="7" y="4"/>
                  </a:cubicBezTo>
                  <a:lnTo>
                    <a:pt x="7" y="6"/>
                  </a:lnTo>
                  <a:close/>
                  <a:moveTo>
                    <a:pt x="72" y="4"/>
                  </a:moveTo>
                  <a:cubicBezTo>
                    <a:pt x="71" y="5"/>
                    <a:pt x="71" y="5"/>
                    <a:pt x="71" y="5"/>
                  </a:cubicBezTo>
                  <a:cubicBezTo>
                    <a:pt x="71" y="5"/>
                    <a:pt x="72" y="6"/>
                    <a:pt x="72" y="5"/>
                  </a:cubicBezTo>
                  <a:cubicBezTo>
                    <a:pt x="72" y="5"/>
                    <a:pt x="72" y="5"/>
                    <a:pt x="72" y="5"/>
                  </a:cubicBezTo>
                  <a:cubicBezTo>
                    <a:pt x="72" y="5"/>
                    <a:pt x="72" y="4"/>
                    <a:pt x="72" y="4"/>
                  </a:cubicBezTo>
                  <a:close/>
                  <a:moveTo>
                    <a:pt x="64" y="4"/>
                  </a:moveTo>
                  <a:cubicBezTo>
                    <a:pt x="64" y="4"/>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9" y="5"/>
                  </a:cubicBezTo>
                  <a:cubicBezTo>
                    <a:pt x="69" y="4"/>
                    <a:pt x="69" y="4"/>
                    <a:pt x="69" y="3"/>
                  </a:cubicBezTo>
                  <a:cubicBezTo>
                    <a:pt x="69"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1" y="2"/>
                    <a:pt x="20" y="1"/>
                  </a:cubicBezTo>
                  <a:cubicBezTo>
                    <a:pt x="20" y="1"/>
                    <a:pt x="19" y="1"/>
                    <a:pt x="18" y="1"/>
                  </a:cubicBezTo>
                  <a:cubicBezTo>
                    <a:pt x="18" y="2"/>
                    <a:pt x="19" y="3"/>
                    <a:pt x="21" y="3"/>
                  </a:cubicBezTo>
                  <a:close/>
                  <a:moveTo>
                    <a:pt x="14" y="206"/>
                  </a:moveTo>
                  <a:cubicBezTo>
                    <a:pt x="14" y="205"/>
                    <a:pt x="14" y="205"/>
                    <a:pt x="14" y="205"/>
                  </a:cubicBezTo>
                  <a:cubicBezTo>
                    <a:pt x="14" y="205"/>
                    <a:pt x="15" y="205"/>
                    <a:pt x="15" y="205"/>
                  </a:cubicBezTo>
                  <a:cubicBezTo>
                    <a:pt x="16" y="205"/>
                    <a:pt x="16" y="205"/>
                    <a:pt x="16" y="204"/>
                  </a:cubicBezTo>
                  <a:cubicBezTo>
                    <a:pt x="16" y="204"/>
                    <a:pt x="17" y="204"/>
                    <a:pt x="17" y="203"/>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2"/>
                  </a:cubicBezTo>
                  <a:cubicBezTo>
                    <a:pt x="13" y="202"/>
                    <a:pt x="13" y="202"/>
                    <a:pt x="14" y="201"/>
                  </a:cubicBezTo>
                  <a:cubicBezTo>
                    <a:pt x="14" y="201"/>
                    <a:pt x="14" y="201"/>
                    <a:pt x="14" y="200"/>
                  </a:cubicBezTo>
                  <a:cubicBezTo>
                    <a:pt x="15" y="200"/>
                    <a:pt x="15" y="199"/>
                    <a:pt x="15" y="199"/>
                  </a:cubicBezTo>
                  <a:cubicBezTo>
                    <a:pt x="14" y="199"/>
                    <a:pt x="13" y="200"/>
                    <a:pt x="12" y="200"/>
                  </a:cubicBezTo>
                  <a:cubicBezTo>
                    <a:pt x="11" y="201"/>
                    <a:pt x="11" y="201"/>
                    <a:pt x="9" y="201"/>
                  </a:cubicBezTo>
                  <a:cubicBezTo>
                    <a:pt x="9" y="201"/>
                    <a:pt x="9" y="200"/>
                    <a:pt x="9" y="200"/>
                  </a:cubicBezTo>
                  <a:cubicBezTo>
                    <a:pt x="10" y="200"/>
                    <a:pt x="10" y="199"/>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7" y="202"/>
                    <a:pt x="7" y="202"/>
                  </a:cubicBezTo>
                  <a:cubicBezTo>
                    <a:pt x="7" y="202"/>
                    <a:pt x="7" y="202"/>
                    <a:pt x="8" y="202"/>
                  </a:cubicBezTo>
                  <a:cubicBezTo>
                    <a:pt x="8" y="202"/>
                    <a:pt x="9" y="202"/>
                    <a:pt x="9" y="202"/>
                  </a:cubicBezTo>
                  <a:cubicBezTo>
                    <a:pt x="9" y="202"/>
                    <a:pt x="10" y="203"/>
                    <a:pt x="10" y="203"/>
                  </a:cubicBezTo>
                  <a:lnTo>
                    <a:pt x="12" y="203"/>
                  </a:lnTo>
                  <a:cubicBezTo>
                    <a:pt x="12" y="203"/>
                    <a:pt x="12" y="203"/>
                    <a:pt x="12" y="203"/>
                  </a:cubicBezTo>
                  <a:cubicBezTo>
                    <a:pt x="11" y="203"/>
                    <a:pt x="11" y="203"/>
                    <a:pt x="11" y="203"/>
                  </a:cubicBezTo>
                  <a:cubicBezTo>
                    <a:pt x="10" y="203"/>
                    <a:pt x="9" y="203"/>
                    <a:pt x="8" y="204"/>
                  </a:cubicBezTo>
                  <a:cubicBezTo>
                    <a:pt x="7" y="204"/>
                    <a:pt x="6" y="204"/>
                    <a:pt x="6" y="203"/>
                  </a:cubicBezTo>
                  <a:cubicBezTo>
                    <a:pt x="5" y="203"/>
                    <a:pt x="5" y="204"/>
                    <a:pt x="5" y="204"/>
                  </a:cubicBezTo>
                  <a:cubicBezTo>
                    <a:pt x="5" y="204"/>
                    <a:pt x="5" y="204"/>
                    <a:pt x="5" y="204"/>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0"/>
                  </a:cubicBezTo>
                  <a:cubicBezTo>
                    <a:pt x="2" y="1"/>
                    <a:pt x="2" y="1"/>
                    <a:pt x="2" y="1"/>
                  </a:cubicBezTo>
                  <a:cubicBezTo>
                    <a:pt x="2" y="1"/>
                    <a:pt x="2" y="1"/>
                    <a:pt x="2" y="0"/>
                  </a:cubicBezTo>
                  <a:cubicBezTo>
                    <a:pt x="3" y="0"/>
                    <a:pt x="3" y="0"/>
                    <a:pt x="3" y="0"/>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1"/>
                  </a:cubicBezTo>
                  <a:cubicBezTo>
                    <a:pt x="8" y="2"/>
                    <a:pt x="8" y="2"/>
                    <a:pt x="8" y="2"/>
                  </a:cubicBezTo>
                  <a:cubicBezTo>
                    <a:pt x="9" y="2"/>
                    <a:pt x="9" y="2"/>
                    <a:pt x="9" y="1"/>
                  </a:cubicBezTo>
                  <a:cubicBezTo>
                    <a:pt x="9" y="1"/>
                    <a:pt x="9" y="0"/>
                    <a:pt x="9" y="0"/>
                  </a:cubicBezTo>
                  <a:cubicBezTo>
                    <a:pt x="10" y="0"/>
                    <a:pt x="10" y="0"/>
                    <a:pt x="10" y="0"/>
                  </a:cubicBezTo>
                  <a:cubicBezTo>
                    <a:pt x="10" y="0"/>
                    <a:pt x="10" y="0"/>
                    <a:pt x="10" y="1"/>
                  </a:cubicBezTo>
                  <a:cubicBezTo>
                    <a:pt x="10" y="1"/>
                    <a:pt x="10" y="1"/>
                    <a:pt x="10" y="1"/>
                  </a:cubicBezTo>
                  <a:cubicBezTo>
                    <a:pt x="10" y="1"/>
                    <a:pt x="10" y="2"/>
                    <a:pt x="10" y="2"/>
                  </a:cubicBezTo>
                  <a:cubicBezTo>
                    <a:pt x="11" y="1"/>
                    <a:pt x="11" y="1"/>
                    <a:pt x="12" y="2"/>
                  </a:cubicBezTo>
                  <a:cubicBezTo>
                    <a:pt x="12" y="2"/>
                    <a:pt x="13" y="2"/>
                    <a:pt x="13" y="2"/>
                  </a:cubicBezTo>
                  <a:cubicBezTo>
                    <a:pt x="13" y="2"/>
                    <a:pt x="14" y="2"/>
                    <a:pt x="14" y="2"/>
                  </a:cubicBezTo>
                  <a:cubicBezTo>
                    <a:pt x="15" y="2"/>
                    <a:pt x="16" y="2"/>
                    <a:pt x="16" y="3"/>
                  </a:cubicBezTo>
                  <a:cubicBezTo>
                    <a:pt x="16" y="2"/>
                    <a:pt x="16" y="2"/>
                    <a:pt x="16" y="1"/>
                  </a:cubicBezTo>
                  <a:cubicBezTo>
                    <a:pt x="16" y="1"/>
                    <a:pt x="15" y="1"/>
                    <a:pt x="16"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7" y="0"/>
                    <a:pt x="59" y="0"/>
                  </a:cubicBezTo>
                  <a:cubicBezTo>
                    <a:pt x="60" y="0"/>
                    <a:pt x="60" y="0"/>
                    <a:pt x="60" y="1"/>
                  </a:cubicBezTo>
                  <a:cubicBezTo>
                    <a:pt x="61" y="1"/>
                    <a:pt x="61" y="1"/>
                    <a:pt x="61" y="1"/>
                  </a:cubicBezTo>
                  <a:cubicBezTo>
                    <a:pt x="62" y="1"/>
                    <a:pt x="62" y="1"/>
                    <a:pt x="63" y="0"/>
                  </a:cubicBezTo>
                  <a:cubicBezTo>
                    <a:pt x="64" y="0"/>
                    <a:pt x="64" y="0"/>
                    <a:pt x="65" y="0"/>
                  </a:cubicBezTo>
                  <a:cubicBezTo>
                    <a:pt x="66" y="0"/>
                    <a:pt x="67" y="0"/>
                    <a:pt x="68" y="0"/>
                  </a:cubicBezTo>
                  <a:cubicBezTo>
                    <a:pt x="68" y="1"/>
                    <a:pt x="69" y="1"/>
                    <a:pt x="69" y="1"/>
                  </a:cubicBezTo>
                  <a:cubicBezTo>
                    <a:pt x="69" y="2"/>
                    <a:pt x="70" y="2"/>
                    <a:pt x="70" y="1"/>
                  </a:cubicBezTo>
                  <a:cubicBezTo>
                    <a:pt x="70" y="1"/>
                    <a:pt x="70" y="1"/>
                    <a:pt x="70" y="1"/>
                  </a:cubicBezTo>
                  <a:cubicBezTo>
                    <a:pt x="70" y="1"/>
                    <a:pt x="70" y="0"/>
                    <a:pt x="70" y="0"/>
                  </a:cubicBezTo>
                  <a:cubicBezTo>
                    <a:pt x="70" y="0"/>
                    <a:pt x="71" y="0"/>
                    <a:pt x="71" y="0"/>
                  </a:cubicBezTo>
                  <a:cubicBezTo>
                    <a:pt x="73" y="0"/>
                    <a:pt x="75" y="0"/>
                    <a:pt x="77" y="0"/>
                  </a:cubicBezTo>
                  <a:lnTo>
                    <a:pt x="82" y="0"/>
                  </a:lnTo>
                  <a:cubicBezTo>
                    <a:pt x="83" y="0"/>
                    <a:pt x="85" y="0"/>
                    <a:pt x="87" y="0"/>
                  </a:cubicBezTo>
                  <a:cubicBezTo>
                    <a:pt x="88" y="0"/>
                    <a:pt x="90" y="0"/>
                    <a:pt x="93" y="0"/>
                  </a:cubicBezTo>
                  <a:lnTo>
                    <a:pt x="93" y="43"/>
                  </a:lnTo>
                  <a:lnTo>
                    <a:pt x="56" y="43"/>
                  </a:lnTo>
                  <a:cubicBezTo>
                    <a:pt x="56" y="45"/>
                    <a:pt x="55" y="48"/>
                    <a:pt x="55" y="51"/>
                  </a:cubicBezTo>
                  <a:cubicBezTo>
                    <a:pt x="55" y="54"/>
                    <a:pt x="55" y="57"/>
                    <a:pt x="55" y="60"/>
                  </a:cubicBezTo>
                  <a:cubicBezTo>
                    <a:pt x="55" y="63"/>
                    <a:pt x="55" y="66"/>
                    <a:pt x="55" y="69"/>
                  </a:cubicBezTo>
                  <a:cubicBezTo>
                    <a:pt x="56" y="72"/>
                    <a:pt x="56"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0"/>
                    <a:pt x="75" y="170"/>
                  </a:cubicBezTo>
                  <a:cubicBezTo>
                    <a:pt x="83" y="170"/>
                    <a:pt x="89" y="170"/>
                    <a:pt x="96" y="170"/>
                  </a:cubicBezTo>
                  <a:lnTo>
                    <a:pt x="96" y="202"/>
                  </a:lnTo>
                  <a:cubicBezTo>
                    <a:pt x="96" y="202"/>
                    <a:pt x="96" y="203"/>
                    <a:pt x="96" y="203"/>
                  </a:cubicBezTo>
                  <a:cubicBezTo>
                    <a:pt x="96" y="203"/>
                    <a:pt x="95" y="203"/>
                    <a:pt x="95" y="203"/>
                  </a:cubicBezTo>
                  <a:cubicBezTo>
                    <a:pt x="95" y="204"/>
                    <a:pt x="95" y="204"/>
                    <a:pt x="95" y="204"/>
                  </a:cubicBezTo>
                  <a:cubicBezTo>
                    <a:pt x="96" y="204"/>
                    <a:pt x="96" y="204"/>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8"/>
                  </a:cubicBezTo>
                  <a:cubicBezTo>
                    <a:pt x="88" y="208"/>
                    <a:pt x="87" y="208"/>
                    <a:pt x="87" y="207"/>
                  </a:cubicBezTo>
                  <a:cubicBezTo>
                    <a:pt x="86" y="207"/>
                    <a:pt x="85" y="208"/>
                    <a:pt x="85" y="208"/>
                  </a:cubicBezTo>
                  <a:cubicBezTo>
                    <a:pt x="85" y="209"/>
                    <a:pt x="84" y="209"/>
                    <a:pt x="83" y="209"/>
                  </a:cubicBezTo>
                  <a:lnTo>
                    <a:pt x="83" y="208"/>
                  </a:lnTo>
                  <a:cubicBezTo>
                    <a:pt x="83" y="208"/>
                    <a:pt x="83" y="208"/>
                    <a:pt x="82" y="207"/>
                  </a:cubicBezTo>
                  <a:cubicBezTo>
                    <a:pt x="81" y="207"/>
                    <a:pt x="80" y="208"/>
                    <a:pt x="80" y="208"/>
                  </a:cubicBezTo>
                  <a:cubicBezTo>
                    <a:pt x="79" y="208"/>
                    <a:pt x="78"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6" y="210"/>
                  </a:cubicBezTo>
                  <a:cubicBezTo>
                    <a:pt x="77" y="210"/>
                    <a:pt x="77" y="210"/>
                    <a:pt x="77" y="209"/>
                  </a:cubicBezTo>
                  <a:cubicBezTo>
                    <a:pt x="76" y="209"/>
                    <a:pt x="75" y="210"/>
                    <a:pt x="75" y="211"/>
                  </a:cubicBezTo>
                  <a:cubicBezTo>
                    <a:pt x="74" y="211"/>
                    <a:pt x="74" y="212"/>
                    <a:pt x="73" y="213"/>
                  </a:cubicBezTo>
                  <a:cubicBezTo>
                    <a:pt x="72" y="212"/>
                    <a:pt x="72" y="212"/>
                    <a:pt x="71" y="212"/>
                  </a:cubicBezTo>
                  <a:cubicBezTo>
                    <a:pt x="70" y="213"/>
                    <a:pt x="70" y="213"/>
                    <a:pt x="69" y="213"/>
                  </a:cubicBezTo>
                  <a:cubicBezTo>
                    <a:pt x="68" y="213"/>
                    <a:pt x="68" y="213"/>
                    <a:pt x="67" y="213"/>
                  </a:cubicBezTo>
                  <a:cubicBezTo>
                    <a:pt x="67" y="212"/>
                    <a:pt x="66" y="212"/>
                    <a:pt x="66" y="212"/>
                  </a:cubicBezTo>
                  <a:cubicBezTo>
                    <a:pt x="65" y="211"/>
                    <a:pt x="65" y="211"/>
                    <a:pt x="66" y="211"/>
                  </a:cubicBezTo>
                  <a:cubicBezTo>
                    <a:pt x="66" y="211"/>
                    <a:pt x="66" y="210"/>
                    <a:pt x="66" y="210"/>
                  </a:cubicBezTo>
                  <a:cubicBezTo>
                    <a:pt x="67" y="210"/>
                    <a:pt x="67" y="210"/>
                    <a:pt x="68" y="210"/>
                  </a:cubicBezTo>
                  <a:cubicBezTo>
                    <a:pt x="68" y="209"/>
                    <a:pt x="68" y="209"/>
                    <a:pt x="68" y="208"/>
                  </a:cubicBezTo>
                  <a:cubicBezTo>
                    <a:pt x="67" y="208"/>
                    <a:pt x="66" y="208"/>
                    <a:pt x="65" y="207"/>
                  </a:cubicBezTo>
                  <a:cubicBezTo>
                    <a:pt x="64" y="207"/>
                    <a:pt x="64" y="207"/>
                    <a:pt x="63" y="207"/>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0"/>
                  </a:cubicBezTo>
                  <a:cubicBezTo>
                    <a:pt x="62" y="210"/>
                    <a:pt x="62" y="210"/>
                    <a:pt x="62" y="209"/>
                  </a:cubicBezTo>
                  <a:cubicBezTo>
                    <a:pt x="61" y="209"/>
                    <a:pt x="61" y="208"/>
                    <a:pt x="61" y="208"/>
                  </a:cubicBezTo>
                  <a:cubicBezTo>
                    <a:pt x="61" y="208"/>
                    <a:pt x="60" y="208"/>
                    <a:pt x="60" y="208"/>
                  </a:cubicBezTo>
                  <a:cubicBezTo>
                    <a:pt x="59" y="209"/>
                    <a:pt x="59" y="209"/>
                    <a:pt x="59" y="209"/>
                  </a:cubicBezTo>
                  <a:cubicBezTo>
                    <a:pt x="60" y="209"/>
                    <a:pt x="60" y="210"/>
                    <a:pt x="60" y="210"/>
                  </a:cubicBezTo>
                  <a:cubicBezTo>
                    <a:pt x="61" y="210"/>
                    <a:pt x="61" y="210"/>
                    <a:pt x="61" y="210"/>
                  </a:cubicBezTo>
                  <a:cubicBezTo>
                    <a:pt x="61" y="210"/>
                    <a:pt x="62" y="211"/>
                    <a:pt x="61" y="212"/>
                  </a:cubicBezTo>
                  <a:cubicBezTo>
                    <a:pt x="61" y="211"/>
                    <a:pt x="60" y="211"/>
                    <a:pt x="59" y="211"/>
                  </a:cubicBezTo>
                  <a:cubicBezTo>
                    <a:pt x="58" y="212"/>
                    <a:pt x="58" y="212"/>
                    <a:pt x="57" y="212"/>
                  </a:cubicBezTo>
                  <a:cubicBezTo>
                    <a:pt x="57" y="212"/>
                    <a:pt x="57" y="211"/>
                    <a:pt x="56" y="211"/>
                  </a:cubicBezTo>
                  <a:cubicBezTo>
                    <a:pt x="56" y="211"/>
                    <a:pt x="56" y="211"/>
                    <a:pt x="55" y="210"/>
                  </a:cubicBezTo>
                  <a:cubicBezTo>
                    <a:pt x="55" y="210"/>
                    <a:pt x="55" y="210"/>
                    <a:pt x="55" y="210"/>
                  </a:cubicBezTo>
                  <a:cubicBezTo>
                    <a:pt x="54" y="210"/>
                    <a:pt x="54" y="210"/>
                    <a:pt x="54" y="211"/>
                  </a:cubicBezTo>
                  <a:cubicBezTo>
                    <a:pt x="54" y="211"/>
                    <a:pt x="53" y="210"/>
                    <a:pt x="53" y="210"/>
                  </a:cubicBezTo>
                  <a:cubicBezTo>
                    <a:pt x="53" y="210"/>
                    <a:pt x="54" y="210"/>
                    <a:pt x="54" y="209"/>
                  </a:cubicBezTo>
                  <a:cubicBezTo>
                    <a:pt x="54" y="209"/>
                    <a:pt x="54" y="209"/>
                    <a:pt x="55" y="209"/>
                  </a:cubicBezTo>
                  <a:cubicBezTo>
                    <a:pt x="55" y="208"/>
                    <a:pt x="55" y="208"/>
                    <a:pt x="55" y="208"/>
                  </a:cubicBezTo>
                  <a:cubicBezTo>
                    <a:pt x="54" y="208"/>
                    <a:pt x="54"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7" y="213"/>
                    <a:pt x="46" y="213"/>
                    <a:pt x="46" y="212"/>
                  </a:cubicBezTo>
                  <a:cubicBezTo>
                    <a:pt x="45" y="212"/>
                    <a:pt x="45" y="212"/>
                    <a:pt x="45" y="211"/>
                  </a:cubicBezTo>
                  <a:cubicBezTo>
                    <a:pt x="44" y="211"/>
                    <a:pt x="43" y="211"/>
                    <a:pt x="42" y="211"/>
                  </a:cubicBezTo>
                  <a:cubicBezTo>
                    <a:pt x="40" y="211"/>
                    <a:pt x="39" y="211"/>
                    <a:pt x="38" y="212"/>
                  </a:cubicBezTo>
                  <a:cubicBezTo>
                    <a:pt x="38" y="211"/>
                    <a:pt x="38" y="211"/>
                    <a:pt x="38" y="211"/>
                  </a:cubicBezTo>
                  <a:cubicBezTo>
                    <a:pt x="37" y="210"/>
                    <a:pt x="37" y="210"/>
                    <a:pt x="37" y="210"/>
                  </a:cubicBezTo>
                  <a:cubicBezTo>
                    <a:pt x="37" y="210"/>
                    <a:pt x="36" y="210"/>
                    <a:pt x="35" y="211"/>
                  </a:cubicBezTo>
                  <a:cubicBezTo>
                    <a:pt x="35" y="211"/>
                    <a:pt x="34" y="211"/>
                    <a:pt x="33" y="210"/>
                  </a:cubicBezTo>
                  <a:cubicBezTo>
                    <a:pt x="32" y="210"/>
                    <a:pt x="31" y="211"/>
                    <a:pt x="30" y="212"/>
                  </a:cubicBezTo>
                  <a:cubicBezTo>
                    <a:pt x="30" y="212"/>
                    <a:pt x="29" y="212"/>
                    <a:pt x="29" y="211"/>
                  </a:cubicBezTo>
                  <a:cubicBezTo>
                    <a:pt x="29" y="211"/>
                    <a:pt x="29" y="210"/>
                    <a:pt x="29" y="210"/>
                  </a:cubicBezTo>
                  <a:cubicBezTo>
                    <a:pt x="29" y="210"/>
                    <a:pt x="28" y="210"/>
                    <a:pt x="28" y="209"/>
                  </a:cubicBezTo>
                  <a:cubicBezTo>
                    <a:pt x="28" y="209"/>
                    <a:pt x="27" y="209"/>
                    <a:pt x="27" y="209"/>
                  </a:cubicBezTo>
                  <a:cubicBezTo>
                    <a:pt x="26" y="209"/>
                    <a:pt x="26" y="210"/>
                    <a:pt x="26" y="210"/>
                  </a:cubicBezTo>
                  <a:cubicBezTo>
                    <a:pt x="27" y="210"/>
                    <a:pt x="27" y="210"/>
                    <a:pt x="27" y="210"/>
                  </a:cubicBezTo>
                  <a:cubicBezTo>
                    <a:pt x="27" y="210"/>
                    <a:pt x="28" y="210"/>
                    <a:pt x="28" y="210"/>
                  </a:cubicBezTo>
                  <a:cubicBezTo>
                    <a:pt x="28" y="210"/>
                    <a:pt x="28" y="211"/>
                    <a:pt x="28" y="212"/>
                  </a:cubicBezTo>
                  <a:cubicBezTo>
                    <a:pt x="27" y="212"/>
                    <a:pt x="27" y="212"/>
                    <a:pt x="27" y="212"/>
                  </a:cubicBezTo>
                  <a:cubicBezTo>
                    <a:pt x="26" y="211"/>
                    <a:pt x="26" y="211"/>
                    <a:pt x="26" y="211"/>
                  </a:cubicBezTo>
                  <a:cubicBezTo>
                    <a:pt x="25" y="211"/>
                    <a:pt x="25" y="211"/>
                    <a:pt x="25" y="210"/>
                  </a:cubicBezTo>
                  <a:cubicBezTo>
                    <a:pt x="25" y="210"/>
                    <a:pt x="24" y="211"/>
                    <a:pt x="24" y="211"/>
                  </a:cubicBezTo>
                  <a:cubicBezTo>
                    <a:pt x="24" y="211"/>
                    <a:pt x="23" y="211"/>
                    <a:pt x="24" y="211"/>
                  </a:cubicBezTo>
                  <a:cubicBezTo>
                    <a:pt x="24" y="211"/>
                    <a:pt x="24" y="210"/>
                    <a:pt x="24" y="210"/>
                  </a:cubicBezTo>
                  <a:cubicBezTo>
                    <a:pt x="24" y="209"/>
                    <a:pt x="24" y="209"/>
                    <a:pt x="24" y="209"/>
                  </a:cubicBezTo>
                  <a:cubicBezTo>
                    <a:pt x="23" y="209"/>
                    <a:pt x="23" y="209"/>
                    <a:pt x="23" y="209"/>
                  </a:cubicBezTo>
                  <a:cubicBezTo>
                    <a:pt x="22" y="209"/>
                    <a:pt x="22" y="208"/>
                    <a:pt x="22" y="208"/>
                  </a:cubicBezTo>
                  <a:cubicBezTo>
                    <a:pt x="22" y="208"/>
                    <a:pt x="21" y="208"/>
                    <a:pt x="21" y="207"/>
                  </a:cubicBezTo>
                  <a:cubicBezTo>
                    <a:pt x="21" y="207"/>
                    <a:pt x="20" y="208"/>
                    <a:pt x="20" y="208"/>
                  </a:cubicBezTo>
                  <a:cubicBezTo>
                    <a:pt x="19" y="209"/>
                    <a:pt x="19" y="209"/>
                    <a:pt x="19" y="208"/>
                  </a:cubicBezTo>
                  <a:cubicBezTo>
                    <a:pt x="18" y="208"/>
                    <a:pt x="18" y="208"/>
                    <a:pt x="18" y="208"/>
                  </a:cubicBezTo>
                  <a:cubicBezTo>
                    <a:pt x="18" y="208"/>
                    <a:pt x="18" y="208"/>
                    <a:pt x="18" y="207"/>
                  </a:cubicBezTo>
                  <a:cubicBezTo>
                    <a:pt x="17" y="208"/>
                    <a:pt x="16" y="208"/>
                    <a:pt x="15" y="207"/>
                  </a:cubicBezTo>
                  <a:cubicBezTo>
                    <a:pt x="14" y="207"/>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2" name="Freeform 87">
            <a:extLst>
              <a:ext uri="{FF2B5EF4-FFF2-40B4-BE49-F238E27FC236}">
                <a16:creationId xmlns:a16="http://schemas.microsoft.com/office/drawing/2014/main" id="{E9DCEE30-902A-4B95-AC27-60D4485D733B}"/>
              </a:ext>
            </a:extLst>
          </p:cNvPr>
          <p:cNvSpPr>
            <a:spLocks/>
          </p:cNvSpPr>
          <p:nvPr/>
        </p:nvSpPr>
        <p:spPr bwMode="auto">
          <a:xfrm>
            <a:off x="7626096" y="224266"/>
            <a:ext cx="2226325" cy="2848513"/>
          </a:xfrm>
          <a:custGeom>
            <a:avLst/>
            <a:gdLst>
              <a:gd name="T0" fmla="*/ 0 w 2695"/>
              <a:gd name="T1" fmla="*/ 3447 h 3447"/>
              <a:gd name="T2" fmla="*/ 2695 w 2695"/>
              <a:gd name="T3" fmla="*/ 1297 h 3447"/>
              <a:gd name="T4" fmla="*/ 0 w 2695"/>
              <a:gd name="T5" fmla="*/ 0 h 3447"/>
              <a:gd name="T6" fmla="*/ 0 w 2695"/>
              <a:gd name="T7" fmla="*/ 3447 h 3447"/>
            </a:gdLst>
            <a:ahLst/>
            <a:cxnLst>
              <a:cxn ang="0">
                <a:pos x="T0" y="T1"/>
              </a:cxn>
              <a:cxn ang="0">
                <a:pos x="T2" y="T3"/>
              </a:cxn>
              <a:cxn ang="0">
                <a:pos x="T4" y="T5"/>
              </a:cxn>
              <a:cxn ang="0">
                <a:pos x="T6" y="T7"/>
              </a:cxn>
            </a:cxnLst>
            <a:rect l="0" t="0" r="r" b="b"/>
            <a:pathLst>
              <a:path w="2695" h="3447">
                <a:moveTo>
                  <a:pt x="0" y="3447"/>
                </a:moveTo>
                <a:lnTo>
                  <a:pt x="2695" y="1297"/>
                </a:lnTo>
                <a:lnTo>
                  <a:pt x="0" y="0"/>
                </a:lnTo>
                <a:lnTo>
                  <a:pt x="0"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93" name="Group 92">
            <a:extLst>
              <a:ext uri="{FF2B5EF4-FFF2-40B4-BE49-F238E27FC236}">
                <a16:creationId xmlns:a16="http://schemas.microsoft.com/office/drawing/2014/main" id="{85C18C39-3911-412D-A76D-3D9FD03E9C17}"/>
              </a:ext>
            </a:extLst>
          </p:cNvPr>
          <p:cNvGrpSpPr/>
          <p:nvPr/>
        </p:nvGrpSpPr>
        <p:grpSpPr>
          <a:xfrm>
            <a:off x="7841958" y="1104638"/>
            <a:ext cx="1193581" cy="402091"/>
            <a:chOff x="6138814" y="1609538"/>
            <a:chExt cx="1193581" cy="402091"/>
          </a:xfrm>
        </p:grpSpPr>
        <p:sp>
          <p:nvSpPr>
            <p:cNvPr id="94" name="Freeform 88">
              <a:extLst>
                <a:ext uri="{FF2B5EF4-FFF2-40B4-BE49-F238E27FC236}">
                  <a16:creationId xmlns:a16="http://schemas.microsoft.com/office/drawing/2014/main" id="{1F1E6B14-5ADC-4924-ADFE-8083D0B4964D}"/>
                </a:ext>
              </a:extLst>
            </p:cNvPr>
            <p:cNvSpPr>
              <a:spLocks noEditPoints="1"/>
            </p:cNvSpPr>
            <p:nvPr/>
          </p:nvSpPr>
          <p:spPr bwMode="auto">
            <a:xfrm>
              <a:off x="6138814" y="1613769"/>
              <a:ext cx="76186" cy="177767"/>
            </a:xfrm>
            <a:custGeom>
              <a:avLst/>
              <a:gdLst>
                <a:gd name="T0" fmla="*/ 52 w 90"/>
                <a:gd name="T1" fmla="*/ 211 h 213"/>
                <a:gd name="T2" fmla="*/ 51 w 90"/>
                <a:gd name="T3" fmla="*/ 211 h 213"/>
                <a:gd name="T4" fmla="*/ 58 w 90"/>
                <a:gd name="T5" fmla="*/ 204 h 213"/>
                <a:gd name="T6" fmla="*/ 68 w 90"/>
                <a:gd name="T7" fmla="*/ 203 h 213"/>
                <a:gd name="T8" fmla="*/ 84 w 90"/>
                <a:gd name="T9" fmla="*/ 204 h 213"/>
                <a:gd name="T10" fmla="*/ 54 w 90"/>
                <a:gd name="T11" fmla="*/ 204 h 213"/>
                <a:gd name="T12" fmla="*/ 51 w 90"/>
                <a:gd name="T13" fmla="*/ 204 h 213"/>
                <a:gd name="T14" fmla="*/ 60 w 90"/>
                <a:gd name="T15" fmla="*/ 203 h 213"/>
                <a:gd name="T16" fmla="*/ 39 w 90"/>
                <a:gd name="T17" fmla="*/ 202 h 213"/>
                <a:gd name="T18" fmla="*/ 50 w 90"/>
                <a:gd name="T19" fmla="*/ 203 h 213"/>
                <a:gd name="T20" fmla="*/ 83 w 90"/>
                <a:gd name="T21" fmla="*/ 201 h 213"/>
                <a:gd name="T22" fmla="*/ 65 w 90"/>
                <a:gd name="T23" fmla="*/ 205 h 213"/>
                <a:gd name="T24" fmla="*/ 63 w 90"/>
                <a:gd name="T25" fmla="*/ 200 h 213"/>
                <a:gd name="T26" fmla="*/ 76 w 90"/>
                <a:gd name="T27" fmla="*/ 201 h 213"/>
                <a:gd name="T28" fmla="*/ 82 w 90"/>
                <a:gd name="T29" fmla="*/ 201 h 213"/>
                <a:gd name="T30" fmla="*/ 73 w 90"/>
                <a:gd name="T31" fmla="*/ 200 h 213"/>
                <a:gd name="T32" fmla="*/ 58 w 90"/>
                <a:gd name="T33" fmla="*/ 200 h 213"/>
                <a:gd name="T34" fmla="*/ 74 w 90"/>
                <a:gd name="T35" fmla="*/ 172 h 213"/>
                <a:gd name="T36" fmla="*/ 87 w 90"/>
                <a:gd name="T37" fmla="*/ 166 h 213"/>
                <a:gd name="T38" fmla="*/ 73 w 90"/>
                <a:gd name="T39" fmla="*/ 160 h 213"/>
                <a:gd name="T40" fmla="*/ 40 w 90"/>
                <a:gd name="T41" fmla="*/ 159 h 213"/>
                <a:gd name="T42" fmla="*/ 82 w 90"/>
                <a:gd name="T43" fmla="*/ 155 h 213"/>
                <a:gd name="T44" fmla="*/ 80 w 90"/>
                <a:gd name="T45" fmla="*/ 153 h 213"/>
                <a:gd name="T46" fmla="*/ 56 w 90"/>
                <a:gd name="T47" fmla="*/ 143 h 213"/>
                <a:gd name="T48" fmla="*/ 82 w 90"/>
                <a:gd name="T49" fmla="*/ 98 h 213"/>
                <a:gd name="T50" fmla="*/ 67 w 90"/>
                <a:gd name="T51" fmla="*/ 94 h 213"/>
                <a:gd name="T52" fmla="*/ 63 w 90"/>
                <a:gd name="T53" fmla="*/ 86 h 213"/>
                <a:gd name="T54" fmla="*/ 79 w 90"/>
                <a:gd name="T55" fmla="*/ 82 h 213"/>
                <a:gd name="T56" fmla="*/ 66 w 90"/>
                <a:gd name="T57" fmla="*/ 83 h 213"/>
                <a:gd name="T58" fmla="*/ 83 w 90"/>
                <a:gd name="T59" fmla="*/ 79 h 213"/>
                <a:gd name="T60" fmla="*/ 77 w 90"/>
                <a:gd name="T61" fmla="*/ 80 h 213"/>
                <a:gd name="T62" fmla="*/ 58 w 90"/>
                <a:gd name="T63" fmla="*/ 67 h 213"/>
                <a:gd name="T64" fmla="*/ 36 w 90"/>
                <a:gd name="T65" fmla="*/ 54 h 213"/>
                <a:gd name="T66" fmla="*/ 36 w 90"/>
                <a:gd name="T67" fmla="*/ 51 h 213"/>
                <a:gd name="T68" fmla="*/ 15 w 90"/>
                <a:gd name="T69" fmla="*/ 34 h 213"/>
                <a:gd name="T70" fmla="*/ 86 w 90"/>
                <a:gd name="T71" fmla="*/ 5 h 213"/>
                <a:gd name="T72" fmla="*/ 63 w 90"/>
                <a:gd name="T73" fmla="*/ 4 h 213"/>
                <a:gd name="T74" fmla="*/ 84 w 90"/>
                <a:gd name="T75" fmla="*/ 5 h 213"/>
                <a:gd name="T76" fmla="*/ 81 w 90"/>
                <a:gd name="T77" fmla="*/ 4 h 213"/>
                <a:gd name="T78" fmla="*/ 71 w 90"/>
                <a:gd name="T79" fmla="*/ 5 h 213"/>
                <a:gd name="T80" fmla="*/ 72 w 90"/>
                <a:gd name="T81" fmla="*/ 6 h 213"/>
                <a:gd name="T82" fmla="*/ 77 w 90"/>
                <a:gd name="T83" fmla="*/ 4 h 213"/>
                <a:gd name="T84" fmla="*/ 73 w 90"/>
                <a:gd name="T85" fmla="*/ 0 h 213"/>
                <a:gd name="T86" fmla="*/ 78 w 90"/>
                <a:gd name="T87" fmla="*/ 2 h 213"/>
                <a:gd name="T88" fmla="*/ 85 w 90"/>
                <a:gd name="T89" fmla="*/ 0 h 213"/>
                <a:gd name="T90" fmla="*/ 89 w 90"/>
                <a:gd name="T91" fmla="*/ 95 h 213"/>
                <a:gd name="T92" fmla="*/ 89 w 90"/>
                <a:gd name="T93" fmla="*/ 97 h 213"/>
                <a:gd name="T94" fmla="*/ 89 w 90"/>
                <a:gd name="T95" fmla="*/ 173 h 213"/>
                <a:gd name="T96" fmla="*/ 89 w 90"/>
                <a:gd name="T97" fmla="*/ 206 h 213"/>
                <a:gd name="T98" fmla="*/ 85 w 90"/>
                <a:gd name="T99" fmla="*/ 208 h 213"/>
                <a:gd name="T100" fmla="*/ 81 w 90"/>
                <a:gd name="T101" fmla="*/ 207 h 213"/>
                <a:gd name="T102" fmla="*/ 72 w 90"/>
                <a:gd name="T103" fmla="*/ 211 h 213"/>
                <a:gd name="T104" fmla="*/ 72 w 90"/>
                <a:gd name="T105" fmla="*/ 207 h 213"/>
                <a:gd name="T106" fmla="*/ 64 w 90"/>
                <a:gd name="T107" fmla="*/ 211 h 213"/>
                <a:gd name="T108" fmla="*/ 61 w 90"/>
                <a:gd name="T109" fmla="*/ 209 h 213"/>
                <a:gd name="T110" fmla="*/ 59 w 90"/>
                <a:gd name="T111" fmla="*/ 209 h 213"/>
                <a:gd name="T112" fmla="*/ 58 w 90"/>
                <a:gd name="T113" fmla="*/ 208 h 213"/>
                <a:gd name="T114" fmla="*/ 50 w 90"/>
                <a:gd name="T115" fmla="*/ 206 h 213"/>
                <a:gd name="T116" fmla="*/ 47 w 90"/>
                <a:gd name="T117" fmla="*/ 208 h 213"/>
                <a:gd name="T118" fmla="*/ 37 w 90"/>
                <a:gd name="T119" fmla="*/ 144 h 213"/>
                <a:gd name="T120" fmla="*/ 6 w 90"/>
                <a:gd name="T121" fmla="*/ 59 h 213"/>
                <a:gd name="T122" fmla="*/ 62 w 90"/>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213">
                  <a:moveTo>
                    <a:pt x="68" y="212"/>
                  </a:moveTo>
                  <a:cubicBezTo>
                    <a:pt x="68" y="212"/>
                    <a:pt x="67" y="212"/>
                    <a:pt x="67" y="211"/>
                  </a:cubicBezTo>
                  <a:cubicBezTo>
                    <a:pt x="67" y="211"/>
                    <a:pt x="67" y="211"/>
                    <a:pt x="66" y="211"/>
                  </a:cubicBezTo>
                  <a:cubicBezTo>
                    <a:pt x="66" y="211"/>
                    <a:pt x="67" y="211"/>
                    <a:pt x="67" y="211"/>
                  </a:cubicBezTo>
                  <a:cubicBezTo>
                    <a:pt x="67" y="210"/>
                    <a:pt x="67" y="210"/>
                    <a:pt x="67" y="210"/>
                  </a:cubicBezTo>
                  <a:cubicBezTo>
                    <a:pt x="68" y="210"/>
                    <a:pt x="68" y="211"/>
                    <a:pt x="68" y="212"/>
                  </a:cubicBezTo>
                  <a:close/>
                  <a:moveTo>
                    <a:pt x="52" y="211"/>
                  </a:moveTo>
                  <a:cubicBezTo>
                    <a:pt x="52" y="211"/>
                    <a:pt x="53" y="211"/>
                    <a:pt x="53" y="211"/>
                  </a:cubicBezTo>
                  <a:cubicBezTo>
                    <a:pt x="53" y="211"/>
                    <a:pt x="53" y="212"/>
                    <a:pt x="53" y="212"/>
                  </a:cubicBezTo>
                  <a:cubicBezTo>
                    <a:pt x="53" y="213"/>
                    <a:pt x="52" y="213"/>
                    <a:pt x="50" y="212"/>
                  </a:cubicBezTo>
                  <a:cubicBezTo>
                    <a:pt x="49" y="212"/>
                    <a:pt x="48" y="212"/>
                    <a:pt x="47" y="212"/>
                  </a:cubicBezTo>
                  <a:cubicBezTo>
                    <a:pt x="47" y="211"/>
                    <a:pt x="48" y="211"/>
                    <a:pt x="48" y="211"/>
                  </a:cubicBezTo>
                  <a:cubicBezTo>
                    <a:pt x="49" y="211"/>
                    <a:pt x="49" y="211"/>
                    <a:pt x="50" y="211"/>
                  </a:cubicBezTo>
                  <a:cubicBezTo>
                    <a:pt x="50" y="211"/>
                    <a:pt x="51" y="211"/>
                    <a:pt x="51" y="211"/>
                  </a:cubicBezTo>
                  <a:cubicBezTo>
                    <a:pt x="52" y="211"/>
                    <a:pt x="52" y="211"/>
                    <a:pt x="52" y="211"/>
                  </a:cubicBezTo>
                  <a:close/>
                  <a:moveTo>
                    <a:pt x="62" y="207"/>
                  </a:moveTo>
                  <a:cubicBezTo>
                    <a:pt x="62" y="207"/>
                    <a:pt x="62" y="207"/>
                    <a:pt x="63" y="206"/>
                  </a:cubicBezTo>
                  <a:cubicBezTo>
                    <a:pt x="63" y="206"/>
                    <a:pt x="63" y="206"/>
                    <a:pt x="63" y="205"/>
                  </a:cubicBezTo>
                  <a:cubicBezTo>
                    <a:pt x="62" y="205"/>
                    <a:pt x="62" y="205"/>
                    <a:pt x="61" y="205"/>
                  </a:cubicBezTo>
                  <a:cubicBezTo>
                    <a:pt x="61" y="206"/>
                    <a:pt x="60" y="205"/>
                    <a:pt x="61" y="204"/>
                  </a:cubicBezTo>
                  <a:lnTo>
                    <a:pt x="58" y="204"/>
                  </a:lnTo>
                  <a:cubicBezTo>
                    <a:pt x="58" y="205"/>
                    <a:pt x="58" y="205"/>
                    <a:pt x="58" y="206"/>
                  </a:cubicBezTo>
                  <a:cubicBezTo>
                    <a:pt x="59" y="206"/>
                    <a:pt x="59" y="206"/>
                    <a:pt x="59" y="206"/>
                  </a:cubicBezTo>
                  <a:cubicBezTo>
                    <a:pt x="60" y="206"/>
                    <a:pt x="60" y="206"/>
                    <a:pt x="60" y="206"/>
                  </a:cubicBezTo>
                  <a:cubicBezTo>
                    <a:pt x="61" y="206"/>
                    <a:pt x="61" y="206"/>
                    <a:pt x="62" y="207"/>
                  </a:cubicBezTo>
                  <a:close/>
                  <a:moveTo>
                    <a:pt x="68" y="205"/>
                  </a:moveTo>
                  <a:cubicBezTo>
                    <a:pt x="68" y="205"/>
                    <a:pt x="68" y="204"/>
                    <a:pt x="68" y="204"/>
                  </a:cubicBezTo>
                  <a:cubicBezTo>
                    <a:pt x="69" y="203"/>
                    <a:pt x="68" y="203"/>
                    <a:pt x="68" y="203"/>
                  </a:cubicBezTo>
                  <a:cubicBezTo>
                    <a:pt x="67" y="204"/>
                    <a:pt x="67" y="204"/>
                    <a:pt x="67" y="205"/>
                  </a:cubicBezTo>
                  <a:cubicBezTo>
                    <a:pt x="67" y="205"/>
                    <a:pt x="68" y="205"/>
                    <a:pt x="68" y="205"/>
                  </a:cubicBezTo>
                  <a:close/>
                  <a:moveTo>
                    <a:pt x="84" y="204"/>
                  </a:moveTo>
                  <a:cubicBezTo>
                    <a:pt x="85" y="204"/>
                    <a:pt x="85" y="204"/>
                    <a:pt x="86" y="204"/>
                  </a:cubicBezTo>
                  <a:cubicBezTo>
                    <a:pt x="86" y="204"/>
                    <a:pt x="86" y="203"/>
                    <a:pt x="86" y="203"/>
                  </a:cubicBezTo>
                  <a:lnTo>
                    <a:pt x="84" y="203"/>
                  </a:lnTo>
                  <a:lnTo>
                    <a:pt x="84" y="204"/>
                  </a:lnTo>
                  <a:close/>
                  <a:moveTo>
                    <a:pt x="51" y="204"/>
                  </a:moveTo>
                  <a:cubicBezTo>
                    <a:pt x="51" y="205"/>
                    <a:pt x="52" y="206"/>
                    <a:pt x="52" y="206"/>
                  </a:cubicBezTo>
                  <a:cubicBezTo>
                    <a:pt x="53" y="207"/>
                    <a:pt x="53" y="208"/>
                    <a:pt x="53" y="209"/>
                  </a:cubicBezTo>
                  <a:cubicBezTo>
                    <a:pt x="53" y="208"/>
                    <a:pt x="53" y="208"/>
                    <a:pt x="54" y="208"/>
                  </a:cubicBezTo>
                  <a:cubicBezTo>
                    <a:pt x="54" y="208"/>
                    <a:pt x="55" y="207"/>
                    <a:pt x="55" y="207"/>
                  </a:cubicBezTo>
                  <a:cubicBezTo>
                    <a:pt x="54" y="207"/>
                    <a:pt x="54" y="206"/>
                    <a:pt x="53" y="205"/>
                  </a:cubicBezTo>
                  <a:cubicBezTo>
                    <a:pt x="54" y="205"/>
                    <a:pt x="54" y="205"/>
                    <a:pt x="54" y="204"/>
                  </a:cubicBezTo>
                  <a:cubicBezTo>
                    <a:pt x="54" y="204"/>
                    <a:pt x="54" y="204"/>
                    <a:pt x="55" y="204"/>
                  </a:cubicBezTo>
                  <a:cubicBezTo>
                    <a:pt x="55" y="204"/>
                    <a:pt x="56" y="204"/>
                    <a:pt x="56" y="204"/>
                  </a:cubicBezTo>
                  <a:cubicBezTo>
                    <a:pt x="56" y="205"/>
                    <a:pt x="56" y="205"/>
                    <a:pt x="56" y="205"/>
                  </a:cubicBezTo>
                  <a:cubicBezTo>
                    <a:pt x="56" y="204"/>
                    <a:pt x="56" y="204"/>
                    <a:pt x="57" y="204"/>
                  </a:cubicBezTo>
                  <a:cubicBezTo>
                    <a:pt x="57" y="204"/>
                    <a:pt x="57" y="203"/>
                    <a:pt x="57" y="203"/>
                  </a:cubicBezTo>
                  <a:cubicBezTo>
                    <a:pt x="56" y="202"/>
                    <a:pt x="55" y="202"/>
                    <a:pt x="54" y="203"/>
                  </a:cubicBezTo>
                  <a:cubicBezTo>
                    <a:pt x="53" y="203"/>
                    <a:pt x="52" y="204"/>
                    <a:pt x="51" y="204"/>
                  </a:cubicBezTo>
                  <a:close/>
                  <a:moveTo>
                    <a:pt x="71" y="202"/>
                  </a:moveTo>
                  <a:cubicBezTo>
                    <a:pt x="70" y="203"/>
                    <a:pt x="71" y="203"/>
                    <a:pt x="71" y="203"/>
                  </a:cubicBezTo>
                  <a:cubicBezTo>
                    <a:pt x="71" y="203"/>
                    <a:pt x="72" y="203"/>
                    <a:pt x="73" y="203"/>
                  </a:cubicBezTo>
                  <a:lnTo>
                    <a:pt x="73" y="202"/>
                  </a:lnTo>
                  <a:cubicBezTo>
                    <a:pt x="72" y="202"/>
                    <a:pt x="71" y="202"/>
                    <a:pt x="71" y="202"/>
                  </a:cubicBezTo>
                  <a:close/>
                  <a:moveTo>
                    <a:pt x="59" y="203"/>
                  </a:moveTo>
                  <a:cubicBezTo>
                    <a:pt x="60" y="203"/>
                    <a:pt x="60" y="203"/>
                    <a:pt x="60" y="203"/>
                  </a:cubicBezTo>
                  <a:cubicBezTo>
                    <a:pt x="60" y="204"/>
                    <a:pt x="60" y="204"/>
                    <a:pt x="61" y="203"/>
                  </a:cubicBezTo>
                  <a:cubicBezTo>
                    <a:pt x="61" y="203"/>
                    <a:pt x="61" y="202"/>
                    <a:pt x="60" y="202"/>
                  </a:cubicBezTo>
                  <a:cubicBezTo>
                    <a:pt x="60" y="202"/>
                    <a:pt x="60" y="203"/>
                    <a:pt x="60" y="203"/>
                  </a:cubicBezTo>
                  <a:cubicBezTo>
                    <a:pt x="59" y="203"/>
                    <a:pt x="59" y="203"/>
                    <a:pt x="59" y="203"/>
                  </a:cubicBezTo>
                  <a:close/>
                  <a:moveTo>
                    <a:pt x="38" y="202"/>
                  </a:moveTo>
                  <a:cubicBezTo>
                    <a:pt x="38" y="203"/>
                    <a:pt x="38" y="203"/>
                    <a:pt x="39" y="203"/>
                  </a:cubicBezTo>
                  <a:cubicBezTo>
                    <a:pt x="39" y="203"/>
                    <a:pt x="39" y="202"/>
                    <a:pt x="39" y="202"/>
                  </a:cubicBezTo>
                  <a:cubicBezTo>
                    <a:pt x="40" y="202"/>
                    <a:pt x="40" y="202"/>
                    <a:pt x="40" y="202"/>
                  </a:cubicBezTo>
                  <a:cubicBezTo>
                    <a:pt x="40" y="202"/>
                    <a:pt x="40" y="201"/>
                    <a:pt x="40" y="201"/>
                  </a:cubicBezTo>
                  <a:lnTo>
                    <a:pt x="39" y="201"/>
                  </a:lnTo>
                  <a:cubicBezTo>
                    <a:pt x="39" y="202"/>
                    <a:pt x="39" y="202"/>
                    <a:pt x="38" y="202"/>
                  </a:cubicBezTo>
                  <a:close/>
                  <a:moveTo>
                    <a:pt x="52" y="202"/>
                  </a:moveTo>
                  <a:cubicBezTo>
                    <a:pt x="51" y="201"/>
                    <a:pt x="51" y="201"/>
                    <a:pt x="50" y="201"/>
                  </a:cubicBezTo>
                  <a:cubicBezTo>
                    <a:pt x="49" y="202"/>
                    <a:pt x="50" y="202"/>
                    <a:pt x="50" y="203"/>
                  </a:cubicBezTo>
                  <a:cubicBezTo>
                    <a:pt x="51" y="203"/>
                    <a:pt x="52" y="203"/>
                    <a:pt x="52" y="202"/>
                  </a:cubicBezTo>
                  <a:close/>
                  <a:moveTo>
                    <a:pt x="84" y="202"/>
                  </a:moveTo>
                  <a:cubicBezTo>
                    <a:pt x="84" y="202"/>
                    <a:pt x="84" y="202"/>
                    <a:pt x="84" y="202"/>
                  </a:cubicBezTo>
                  <a:cubicBezTo>
                    <a:pt x="84" y="201"/>
                    <a:pt x="84" y="201"/>
                    <a:pt x="84" y="201"/>
                  </a:cubicBezTo>
                  <a:cubicBezTo>
                    <a:pt x="84" y="200"/>
                    <a:pt x="84" y="200"/>
                    <a:pt x="84" y="200"/>
                  </a:cubicBezTo>
                  <a:cubicBezTo>
                    <a:pt x="83" y="200"/>
                    <a:pt x="83" y="200"/>
                    <a:pt x="83" y="200"/>
                  </a:cubicBezTo>
                  <a:cubicBezTo>
                    <a:pt x="83" y="200"/>
                    <a:pt x="83" y="200"/>
                    <a:pt x="83" y="201"/>
                  </a:cubicBezTo>
                  <a:cubicBezTo>
                    <a:pt x="83" y="201"/>
                    <a:pt x="83" y="201"/>
                    <a:pt x="83" y="201"/>
                  </a:cubicBezTo>
                  <a:cubicBezTo>
                    <a:pt x="83" y="202"/>
                    <a:pt x="83" y="202"/>
                    <a:pt x="83" y="202"/>
                  </a:cubicBezTo>
                  <a:cubicBezTo>
                    <a:pt x="83" y="202"/>
                    <a:pt x="83" y="202"/>
                    <a:pt x="84" y="202"/>
                  </a:cubicBezTo>
                  <a:close/>
                  <a:moveTo>
                    <a:pt x="63" y="204"/>
                  </a:moveTo>
                  <a:cubicBezTo>
                    <a:pt x="63" y="203"/>
                    <a:pt x="64" y="203"/>
                    <a:pt x="64" y="203"/>
                  </a:cubicBezTo>
                  <a:cubicBezTo>
                    <a:pt x="65" y="204"/>
                    <a:pt x="65" y="204"/>
                    <a:pt x="65" y="204"/>
                  </a:cubicBezTo>
                  <a:cubicBezTo>
                    <a:pt x="65" y="205"/>
                    <a:pt x="65" y="205"/>
                    <a:pt x="65" y="205"/>
                  </a:cubicBezTo>
                  <a:cubicBezTo>
                    <a:pt x="64" y="206"/>
                    <a:pt x="64" y="206"/>
                    <a:pt x="65" y="206"/>
                  </a:cubicBezTo>
                  <a:cubicBezTo>
                    <a:pt x="66" y="206"/>
                    <a:pt x="66" y="205"/>
                    <a:pt x="67" y="204"/>
                  </a:cubicBezTo>
                  <a:cubicBezTo>
                    <a:pt x="67" y="203"/>
                    <a:pt x="67" y="203"/>
                    <a:pt x="68" y="202"/>
                  </a:cubicBezTo>
                  <a:cubicBezTo>
                    <a:pt x="67" y="202"/>
                    <a:pt x="66" y="202"/>
                    <a:pt x="66" y="203"/>
                  </a:cubicBezTo>
                  <a:cubicBezTo>
                    <a:pt x="66" y="203"/>
                    <a:pt x="66" y="203"/>
                    <a:pt x="65" y="203"/>
                  </a:cubicBezTo>
                  <a:cubicBezTo>
                    <a:pt x="65" y="203"/>
                    <a:pt x="65" y="202"/>
                    <a:pt x="65" y="201"/>
                  </a:cubicBezTo>
                  <a:cubicBezTo>
                    <a:pt x="64" y="201"/>
                    <a:pt x="64" y="200"/>
                    <a:pt x="63" y="200"/>
                  </a:cubicBezTo>
                  <a:cubicBezTo>
                    <a:pt x="63" y="201"/>
                    <a:pt x="62" y="201"/>
                    <a:pt x="62" y="202"/>
                  </a:cubicBezTo>
                  <a:cubicBezTo>
                    <a:pt x="62" y="203"/>
                    <a:pt x="62" y="203"/>
                    <a:pt x="63" y="204"/>
                  </a:cubicBezTo>
                  <a:close/>
                  <a:moveTo>
                    <a:pt x="75" y="202"/>
                  </a:moveTo>
                  <a:cubicBezTo>
                    <a:pt x="75" y="202"/>
                    <a:pt x="76" y="203"/>
                    <a:pt x="76" y="203"/>
                  </a:cubicBezTo>
                  <a:cubicBezTo>
                    <a:pt x="77" y="204"/>
                    <a:pt x="77" y="204"/>
                    <a:pt x="77" y="205"/>
                  </a:cubicBezTo>
                  <a:cubicBezTo>
                    <a:pt x="78" y="204"/>
                    <a:pt x="78" y="204"/>
                    <a:pt x="77" y="203"/>
                  </a:cubicBezTo>
                  <a:cubicBezTo>
                    <a:pt x="77" y="203"/>
                    <a:pt x="76" y="202"/>
                    <a:pt x="76" y="201"/>
                  </a:cubicBezTo>
                  <a:cubicBezTo>
                    <a:pt x="77" y="201"/>
                    <a:pt x="77" y="201"/>
                    <a:pt x="78" y="201"/>
                  </a:cubicBezTo>
                  <a:cubicBezTo>
                    <a:pt x="78" y="200"/>
                    <a:pt x="78" y="200"/>
                    <a:pt x="77" y="200"/>
                  </a:cubicBezTo>
                  <a:cubicBezTo>
                    <a:pt x="77" y="200"/>
                    <a:pt x="77" y="200"/>
                    <a:pt x="76" y="200"/>
                  </a:cubicBezTo>
                  <a:cubicBezTo>
                    <a:pt x="76" y="200"/>
                    <a:pt x="76" y="200"/>
                    <a:pt x="75" y="201"/>
                  </a:cubicBezTo>
                  <a:cubicBezTo>
                    <a:pt x="75" y="201"/>
                    <a:pt x="75" y="201"/>
                    <a:pt x="75" y="202"/>
                  </a:cubicBezTo>
                  <a:close/>
                  <a:moveTo>
                    <a:pt x="81" y="201"/>
                  </a:moveTo>
                  <a:cubicBezTo>
                    <a:pt x="81" y="201"/>
                    <a:pt x="82" y="201"/>
                    <a:pt x="82" y="201"/>
                  </a:cubicBezTo>
                  <a:cubicBezTo>
                    <a:pt x="82" y="200"/>
                    <a:pt x="82" y="200"/>
                    <a:pt x="83" y="200"/>
                  </a:cubicBezTo>
                  <a:cubicBezTo>
                    <a:pt x="82" y="199"/>
                    <a:pt x="82" y="199"/>
                    <a:pt x="81" y="199"/>
                  </a:cubicBezTo>
                  <a:cubicBezTo>
                    <a:pt x="81" y="200"/>
                    <a:pt x="81" y="200"/>
                    <a:pt x="81" y="201"/>
                  </a:cubicBezTo>
                  <a:close/>
                  <a:moveTo>
                    <a:pt x="71" y="200"/>
                  </a:moveTo>
                  <a:cubicBezTo>
                    <a:pt x="72" y="200"/>
                    <a:pt x="72" y="201"/>
                    <a:pt x="72" y="201"/>
                  </a:cubicBezTo>
                  <a:cubicBezTo>
                    <a:pt x="73" y="202"/>
                    <a:pt x="74" y="202"/>
                    <a:pt x="74" y="201"/>
                  </a:cubicBezTo>
                  <a:cubicBezTo>
                    <a:pt x="74" y="201"/>
                    <a:pt x="74" y="200"/>
                    <a:pt x="73" y="200"/>
                  </a:cubicBezTo>
                  <a:cubicBezTo>
                    <a:pt x="73" y="199"/>
                    <a:pt x="72" y="199"/>
                    <a:pt x="71" y="200"/>
                  </a:cubicBezTo>
                  <a:close/>
                  <a:moveTo>
                    <a:pt x="61" y="200"/>
                  </a:moveTo>
                  <a:cubicBezTo>
                    <a:pt x="61" y="200"/>
                    <a:pt x="61" y="199"/>
                    <a:pt x="60" y="199"/>
                  </a:cubicBezTo>
                  <a:cubicBezTo>
                    <a:pt x="59" y="199"/>
                    <a:pt x="59" y="200"/>
                    <a:pt x="59" y="200"/>
                  </a:cubicBezTo>
                  <a:lnTo>
                    <a:pt x="61" y="200"/>
                  </a:lnTo>
                  <a:close/>
                  <a:moveTo>
                    <a:pt x="58" y="202"/>
                  </a:moveTo>
                  <a:cubicBezTo>
                    <a:pt x="58" y="201"/>
                    <a:pt x="58" y="200"/>
                    <a:pt x="58" y="200"/>
                  </a:cubicBezTo>
                  <a:cubicBezTo>
                    <a:pt x="58" y="199"/>
                    <a:pt x="57" y="199"/>
                    <a:pt x="56" y="199"/>
                  </a:cubicBezTo>
                  <a:cubicBezTo>
                    <a:pt x="57" y="200"/>
                    <a:pt x="57" y="200"/>
                    <a:pt x="57" y="201"/>
                  </a:cubicBezTo>
                  <a:cubicBezTo>
                    <a:pt x="57" y="201"/>
                    <a:pt x="57" y="202"/>
                    <a:pt x="58" y="202"/>
                  </a:cubicBezTo>
                  <a:close/>
                  <a:moveTo>
                    <a:pt x="73" y="174"/>
                  </a:moveTo>
                  <a:cubicBezTo>
                    <a:pt x="73" y="174"/>
                    <a:pt x="74" y="174"/>
                    <a:pt x="74" y="173"/>
                  </a:cubicBezTo>
                  <a:cubicBezTo>
                    <a:pt x="74" y="173"/>
                    <a:pt x="74" y="173"/>
                    <a:pt x="74" y="172"/>
                  </a:cubicBezTo>
                  <a:cubicBezTo>
                    <a:pt x="74" y="172"/>
                    <a:pt x="74" y="172"/>
                    <a:pt x="74" y="172"/>
                  </a:cubicBezTo>
                  <a:cubicBezTo>
                    <a:pt x="74" y="172"/>
                    <a:pt x="73" y="172"/>
                    <a:pt x="73" y="172"/>
                  </a:cubicBezTo>
                  <a:lnTo>
                    <a:pt x="73" y="174"/>
                  </a:lnTo>
                  <a:close/>
                  <a:moveTo>
                    <a:pt x="87" y="166"/>
                  </a:moveTo>
                  <a:cubicBezTo>
                    <a:pt x="87" y="167"/>
                    <a:pt x="87" y="168"/>
                    <a:pt x="88" y="168"/>
                  </a:cubicBezTo>
                  <a:cubicBezTo>
                    <a:pt x="88" y="167"/>
                    <a:pt x="88" y="167"/>
                    <a:pt x="89" y="167"/>
                  </a:cubicBezTo>
                  <a:cubicBezTo>
                    <a:pt x="89" y="167"/>
                    <a:pt x="89" y="167"/>
                    <a:pt x="89" y="166"/>
                  </a:cubicBezTo>
                  <a:cubicBezTo>
                    <a:pt x="88" y="166"/>
                    <a:pt x="88" y="166"/>
                    <a:pt x="87" y="166"/>
                  </a:cubicBezTo>
                  <a:close/>
                  <a:moveTo>
                    <a:pt x="80" y="164"/>
                  </a:moveTo>
                  <a:cubicBezTo>
                    <a:pt x="80" y="163"/>
                    <a:pt x="80" y="162"/>
                    <a:pt x="80" y="162"/>
                  </a:cubicBezTo>
                  <a:cubicBezTo>
                    <a:pt x="79" y="163"/>
                    <a:pt x="79" y="163"/>
                    <a:pt x="79" y="163"/>
                  </a:cubicBezTo>
                  <a:cubicBezTo>
                    <a:pt x="79" y="163"/>
                    <a:pt x="79" y="163"/>
                    <a:pt x="79" y="164"/>
                  </a:cubicBezTo>
                  <a:lnTo>
                    <a:pt x="80" y="164"/>
                  </a:lnTo>
                  <a:close/>
                  <a:moveTo>
                    <a:pt x="73" y="162"/>
                  </a:moveTo>
                  <a:cubicBezTo>
                    <a:pt x="73" y="161"/>
                    <a:pt x="73" y="161"/>
                    <a:pt x="73" y="160"/>
                  </a:cubicBezTo>
                  <a:cubicBezTo>
                    <a:pt x="73" y="160"/>
                    <a:pt x="72" y="160"/>
                    <a:pt x="72" y="160"/>
                  </a:cubicBezTo>
                  <a:cubicBezTo>
                    <a:pt x="72" y="160"/>
                    <a:pt x="71" y="160"/>
                    <a:pt x="72" y="161"/>
                  </a:cubicBezTo>
                  <a:cubicBezTo>
                    <a:pt x="72" y="161"/>
                    <a:pt x="72" y="161"/>
                    <a:pt x="73" y="162"/>
                  </a:cubicBezTo>
                  <a:close/>
                  <a:moveTo>
                    <a:pt x="40" y="159"/>
                  </a:moveTo>
                  <a:cubicBezTo>
                    <a:pt x="40" y="158"/>
                    <a:pt x="40" y="157"/>
                    <a:pt x="39" y="157"/>
                  </a:cubicBezTo>
                  <a:cubicBezTo>
                    <a:pt x="39" y="157"/>
                    <a:pt x="38" y="158"/>
                    <a:pt x="39" y="159"/>
                  </a:cubicBezTo>
                  <a:cubicBezTo>
                    <a:pt x="39" y="159"/>
                    <a:pt x="39" y="159"/>
                    <a:pt x="40" y="159"/>
                  </a:cubicBezTo>
                  <a:close/>
                  <a:moveTo>
                    <a:pt x="75" y="156"/>
                  </a:moveTo>
                  <a:cubicBezTo>
                    <a:pt x="75" y="155"/>
                    <a:pt x="75" y="155"/>
                    <a:pt x="75" y="155"/>
                  </a:cubicBezTo>
                  <a:cubicBezTo>
                    <a:pt x="75" y="155"/>
                    <a:pt x="75" y="155"/>
                    <a:pt x="75" y="154"/>
                  </a:cubicBezTo>
                  <a:lnTo>
                    <a:pt x="74" y="154"/>
                  </a:lnTo>
                  <a:cubicBezTo>
                    <a:pt x="73" y="155"/>
                    <a:pt x="74" y="156"/>
                    <a:pt x="75" y="156"/>
                  </a:cubicBezTo>
                  <a:close/>
                  <a:moveTo>
                    <a:pt x="80" y="153"/>
                  </a:moveTo>
                  <a:cubicBezTo>
                    <a:pt x="81" y="154"/>
                    <a:pt x="81" y="155"/>
                    <a:pt x="82" y="155"/>
                  </a:cubicBezTo>
                  <a:cubicBezTo>
                    <a:pt x="83" y="155"/>
                    <a:pt x="83" y="155"/>
                    <a:pt x="84" y="155"/>
                  </a:cubicBezTo>
                  <a:cubicBezTo>
                    <a:pt x="84" y="155"/>
                    <a:pt x="85" y="154"/>
                    <a:pt x="85" y="154"/>
                  </a:cubicBezTo>
                  <a:cubicBezTo>
                    <a:pt x="85" y="153"/>
                    <a:pt x="86" y="152"/>
                    <a:pt x="85" y="151"/>
                  </a:cubicBezTo>
                  <a:cubicBezTo>
                    <a:pt x="85" y="150"/>
                    <a:pt x="84" y="150"/>
                    <a:pt x="84" y="150"/>
                  </a:cubicBezTo>
                  <a:cubicBezTo>
                    <a:pt x="83" y="150"/>
                    <a:pt x="83" y="150"/>
                    <a:pt x="82" y="150"/>
                  </a:cubicBezTo>
                  <a:cubicBezTo>
                    <a:pt x="82" y="151"/>
                    <a:pt x="82" y="151"/>
                    <a:pt x="81" y="152"/>
                  </a:cubicBezTo>
                  <a:cubicBezTo>
                    <a:pt x="81" y="152"/>
                    <a:pt x="81" y="153"/>
                    <a:pt x="80" y="153"/>
                  </a:cubicBezTo>
                  <a:close/>
                  <a:moveTo>
                    <a:pt x="86" y="145"/>
                  </a:moveTo>
                  <a:cubicBezTo>
                    <a:pt x="86" y="146"/>
                    <a:pt x="86" y="147"/>
                    <a:pt x="88" y="147"/>
                  </a:cubicBezTo>
                  <a:lnTo>
                    <a:pt x="88" y="145"/>
                  </a:lnTo>
                  <a:cubicBezTo>
                    <a:pt x="87" y="145"/>
                    <a:pt x="86" y="145"/>
                    <a:pt x="86" y="145"/>
                  </a:cubicBezTo>
                  <a:close/>
                  <a:moveTo>
                    <a:pt x="55" y="145"/>
                  </a:moveTo>
                  <a:cubicBezTo>
                    <a:pt x="55" y="145"/>
                    <a:pt x="56" y="145"/>
                    <a:pt x="56" y="145"/>
                  </a:cubicBezTo>
                  <a:cubicBezTo>
                    <a:pt x="57" y="144"/>
                    <a:pt x="57" y="144"/>
                    <a:pt x="56" y="143"/>
                  </a:cubicBezTo>
                  <a:cubicBezTo>
                    <a:pt x="55" y="143"/>
                    <a:pt x="54" y="144"/>
                    <a:pt x="55" y="145"/>
                  </a:cubicBezTo>
                  <a:close/>
                  <a:moveTo>
                    <a:pt x="53" y="144"/>
                  </a:moveTo>
                  <a:cubicBezTo>
                    <a:pt x="54" y="144"/>
                    <a:pt x="54" y="143"/>
                    <a:pt x="53" y="143"/>
                  </a:cubicBezTo>
                  <a:cubicBezTo>
                    <a:pt x="53" y="142"/>
                    <a:pt x="52" y="142"/>
                    <a:pt x="52" y="142"/>
                  </a:cubicBezTo>
                  <a:cubicBezTo>
                    <a:pt x="52" y="142"/>
                    <a:pt x="52" y="143"/>
                    <a:pt x="52" y="143"/>
                  </a:cubicBezTo>
                  <a:cubicBezTo>
                    <a:pt x="52" y="144"/>
                    <a:pt x="53" y="144"/>
                    <a:pt x="53" y="144"/>
                  </a:cubicBezTo>
                  <a:close/>
                  <a:moveTo>
                    <a:pt x="82" y="98"/>
                  </a:moveTo>
                  <a:cubicBezTo>
                    <a:pt x="83" y="98"/>
                    <a:pt x="84" y="97"/>
                    <a:pt x="84" y="96"/>
                  </a:cubicBezTo>
                  <a:cubicBezTo>
                    <a:pt x="83" y="96"/>
                    <a:pt x="83" y="96"/>
                    <a:pt x="83" y="96"/>
                  </a:cubicBezTo>
                  <a:cubicBezTo>
                    <a:pt x="83" y="96"/>
                    <a:pt x="83" y="96"/>
                    <a:pt x="83" y="96"/>
                  </a:cubicBezTo>
                  <a:cubicBezTo>
                    <a:pt x="83" y="96"/>
                    <a:pt x="82" y="96"/>
                    <a:pt x="82" y="97"/>
                  </a:cubicBezTo>
                  <a:cubicBezTo>
                    <a:pt x="82" y="97"/>
                    <a:pt x="82" y="97"/>
                    <a:pt x="82" y="98"/>
                  </a:cubicBezTo>
                  <a:close/>
                  <a:moveTo>
                    <a:pt x="66" y="95"/>
                  </a:moveTo>
                  <a:cubicBezTo>
                    <a:pt x="67" y="95"/>
                    <a:pt x="68" y="95"/>
                    <a:pt x="67" y="94"/>
                  </a:cubicBezTo>
                  <a:lnTo>
                    <a:pt x="66" y="94"/>
                  </a:lnTo>
                  <a:lnTo>
                    <a:pt x="66" y="95"/>
                  </a:lnTo>
                  <a:close/>
                  <a:moveTo>
                    <a:pt x="74" y="93"/>
                  </a:moveTo>
                  <a:lnTo>
                    <a:pt x="76" y="93"/>
                  </a:lnTo>
                  <a:cubicBezTo>
                    <a:pt x="76" y="92"/>
                    <a:pt x="75" y="92"/>
                    <a:pt x="74" y="92"/>
                  </a:cubicBezTo>
                  <a:lnTo>
                    <a:pt x="74" y="93"/>
                  </a:lnTo>
                  <a:close/>
                  <a:moveTo>
                    <a:pt x="63" y="86"/>
                  </a:moveTo>
                  <a:cubicBezTo>
                    <a:pt x="63" y="86"/>
                    <a:pt x="63" y="85"/>
                    <a:pt x="63" y="85"/>
                  </a:cubicBezTo>
                  <a:cubicBezTo>
                    <a:pt x="63" y="85"/>
                    <a:pt x="63" y="85"/>
                    <a:pt x="63" y="84"/>
                  </a:cubicBezTo>
                  <a:cubicBezTo>
                    <a:pt x="63" y="84"/>
                    <a:pt x="63" y="84"/>
                    <a:pt x="62" y="84"/>
                  </a:cubicBezTo>
                  <a:cubicBezTo>
                    <a:pt x="62" y="84"/>
                    <a:pt x="62" y="85"/>
                    <a:pt x="62" y="85"/>
                  </a:cubicBezTo>
                  <a:cubicBezTo>
                    <a:pt x="62" y="85"/>
                    <a:pt x="62" y="85"/>
                    <a:pt x="62" y="86"/>
                  </a:cubicBezTo>
                  <a:cubicBezTo>
                    <a:pt x="62" y="86"/>
                    <a:pt x="62" y="86"/>
                    <a:pt x="63" y="86"/>
                  </a:cubicBezTo>
                  <a:close/>
                  <a:moveTo>
                    <a:pt x="79" y="82"/>
                  </a:moveTo>
                  <a:cubicBezTo>
                    <a:pt x="80" y="82"/>
                    <a:pt x="80" y="82"/>
                    <a:pt x="80" y="83"/>
                  </a:cubicBezTo>
                  <a:cubicBezTo>
                    <a:pt x="80" y="83"/>
                    <a:pt x="80" y="83"/>
                    <a:pt x="81" y="83"/>
                  </a:cubicBezTo>
                  <a:cubicBezTo>
                    <a:pt x="81" y="83"/>
                    <a:pt x="81" y="82"/>
                    <a:pt x="81" y="82"/>
                  </a:cubicBezTo>
                  <a:cubicBezTo>
                    <a:pt x="81" y="82"/>
                    <a:pt x="81" y="82"/>
                    <a:pt x="81" y="81"/>
                  </a:cubicBezTo>
                  <a:cubicBezTo>
                    <a:pt x="80" y="81"/>
                    <a:pt x="80" y="81"/>
                    <a:pt x="80" y="81"/>
                  </a:cubicBezTo>
                  <a:cubicBezTo>
                    <a:pt x="79" y="81"/>
                    <a:pt x="79" y="81"/>
                    <a:pt x="79" y="82"/>
                  </a:cubicBezTo>
                  <a:close/>
                  <a:moveTo>
                    <a:pt x="66" y="83"/>
                  </a:moveTo>
                  <a:cubicBezTo>
                    <a:pt x="67" y="84"/>
                    <a:pt x="67" y="85"/>
                    <a:pt x="67" y="86"/>
                  </a:cubicBezTo>
                  <a:cubicBezTo>
                    <a:pt x="68" y="86"/>
                    <a:pt x="68" y="87"/>
                    <a:pt x="69" y="87"/>
                  </a:cubicBezTo>
                  <a:cubicBezTo>
                    <a:pt x="70" y="87"/>
                    <a:pt x="71" y="86"/>
                    <a:pt x="71" y="84"/>
                  </a:cubicBezTo>
                  <a:cubicBezTo>
                    <a:pt x="71" y="83"/>
                    <a:pt x="71" y="82"/>
                    <a:pt x="70" y="81"/>
                  </a:cubicBezTo>
                  <a:cubicBezTo>
                    <a:pt x="68" y="81"/>
                    <a:pt x="66" y="81"/>
                    <a:pt x="66" y="83"/>
                  </a:cubicBezTo>
                  <a:close/>
                  <a:moveTo>
                    <a:pt x="85" y="80"/>
                  </a:moveTo>
                  <a:cubicBezTo>
                    <a:pt x="85" y="79"/>
                    <a:pt x="84" y="79"/>
                    <a:pt x="83" y="79"/>
                  </a:cubicBezTo>
                  <a:cubicBezTo>
                    <a:pt x="83" y="80"/>
                    <a:pt x="83" y="80"/>
                    <a:pt x="83" y="80"/>
                  </a:cubicBezTo>
                  <a:cubicBezTo>
                    <a:pt x="84" y="80"/>
                    <a:pt x="84" y="80"/>
                    <a:pt x="85" y="80"/>
                  </a:cubicBezTo>
                  <a:close/>
                  <a:moveTo>
                    <a:pt x="77" y="80"/>
                  </a:moveTo>
                  <a:cubicBezTo>
                    <a:pt x="77" y="80"/>
                    <a:pt x="78" y="80"/>
                    <a:pt x="78" y="80"/>
                  </a:cubicBezTo>
                  <a:cubicBezTo>
                    <a:pt x="78" y="80"/>
                    <a:pt x="78" y="80"/>
                    <a:pt x="79" y="80"/>
                  </a:cubicBezTo>
                  <a:lnTo>
                    <a:pt x="79" y="79"/>
                  </a:lnTo>
                  <a:cubicBezTo>
                    <a:pt x="78" y="79"/>
                    <a:pt x="77" y="79"/>
                    <a:pt x="77" y="80"/>
                  </a:cubicBezTo>
                  <a:close/>
                  <a:moveTo>
                    <a:pt x="53" y="74"/>
                  </a:moveTo>
                  <a:cubicBezTo>
                    <a:pt x="54" y="74"/>
                    <a:pt x="54" y="74"/>
                    <a:pt x="55" y="73"/>
                  </a:cubicBezTo>
                  <a:cubicBezTo>
                    <a:pt x="55" y="72"/>
                    <a:pt x="55" y="72"/>
                    <a:pt x="54" y="72"/>
                  </a:cubicBezTo>
                  <a:cubicBezTo>
                    <a:pt x="54" y="72"/>
                    <a:pt x="54" y="73"/>
                    <a:pt x="53" y="73"/>
                  </a:cubicBezTo>
                  <a:cubicBezTo>
                    <a:pt x="53" y="74"/>
                    <a:pt x="53" y="74"/>
                    <a:pt x="53" y="74"/>
                  </a:cubicBezTo>
                  <a:close/>
                  <a:moveTo>
                    <a:pt x="58" y="68"/>
                  </a:moveTo>
                  <a:cubicBezTo>
                    <a:pt x="58" y="68"/>
                    <a:pt x="58" y="67"/>
                    <a:pt x="58" y="67"/>
                  </a:cubicBezTo>
                  <a:cubicBezTo>
                    <a:pt x="58" y="67"/>
                    <a:pt x="57" y="66"/>
                    <a:pt x="57" y="66"/>
                  </a:cubicBezTo>
                  <a:cubicBezTo>
                    <a:pt x="57" y="67"/>
                    <a:pt x="57" y="67"/>
                    <a:pt x="57" y="67"/>
                  </a:cubicBezTo>
                  <a:cubicBezTo>
                    <a:pt x="56" y="67"/>
                    <a:pt x="56" y="68"/>
                    <a:pt x="56" y="68"/>
                  </a:cubicBezTo>
                  <a:lnTo>
                    <a:pt x="58" y="68"/>
                  </a:lnTo>
                  <a:close/>
                  <a:moveTo>
                    <a:pt x="35" y="53"/>
                  </a:moveTo>
                  <a:cubicBezTo>
                    <a:pt x="35" y="53"/>
                    <a:pt x="35" y="53"/>
                    <a:pt x="35" y="53"/>
                  </a:cubicBezTo>
                  <a:cubicBezTo>
                    <a:pt x="36" y="53"/>
                    <a:pt x="36" y="53"/>
                    <a:pt x="36" y="54"/>
                  </a:cubicBezTo>
                  <a:cubicBezTo>
                    <a:pt x="36" y="54"/>
                    <a:pt x="36" y="54"/>
                    <a:pt x="36" y="54"/>
                  </a:cubicBezTo>
                  <a:cubicBezTo>
                    <a:pt x="36" y="54"/>
                    <a:pt x="37" y="54"/>
                    <a:pt x="37" y="54"/>
                  </a:cubicBezTo>
                  <a:cubicBezTo>
                    <a:pt x="37" y="53"/>
                    <a:pt x="37" y="53"/>
                    <a:pt x="37" y="52"/>
                  </a:cubicBezTo>
                  <a:cubicBezTo>
                    <a:pt x="37" y="52"/>
                    <a:pt x="37" y="52"/>
                    <a:pt x="38" y="51"/>
                  </a:cubicBezTo>
                  <a:cubicBezTo>
                    <a:pt x="37" y="51"/>
                    <a:pt x="37" y="51"/>
                    <a:pt x="37" y="51"/>
                  </a:cubicBezTo>
                  <a:cubicBezTo>
                    <a:pt x="37" y="50"/>
                    <a:pt x="37" y="50"/>
                    <a:pt x="36" y="50"/>
                  </a:cubicBezTo>
                  <a:cubicBezTo>
                    <a:pt x="36" y="51"/>
                    <a:pt x="36" y="51"/>
                    <a:pt x="36" y="51"/>
                  </a:cubicBezTo>
                  <a:cubicBezTo>
                    <a:pt x="36" y="52"/>
                    <a:pt x="36" y="52"/>
                    <a:pt x="35" y="52"/>
                  </a:cubicBezTo>
                  <a:cubicBezTo>
                    <a:pt x="35" y="52"/>
                    <a:pt x="35" y="53"/>
                    <a:pt x="35" y="53"/>
                  </a:cubicBezTo>
                  <a:cubicBezTo>
                    <a:pt x="35" y="53"/>
                    <a:pt x="35" y="53"/>
                    <a:pt x="35" y="53"/>
                  </a:cubicBezTo>
                  <a:close/>
                  <a:moveTo>
                    <a:pt x="14" y="36"/>
                  </a:moveTo>
                  <a:cubicBezTo>
                    <a:pt x="15" y="36"/>
                    <a:pt x="15" y="35"/>
                    <a:pt x="16" y="35"/>
                  </a:cubicBezTo>
                  <a:cubicBezTo>
                    <a:pt x="16" y="35"/>
                    <a:pt x="16" y="34"/>
                    <a:pt x="16" y="33"/>
                  </a:cubicBezTo>
                  <a:cubicBezTo>
                    <a:pt x="16" y="33"/>
                    <a:pt x="15" y="34"/>
                    <a:pt x="15" y="34"/>
                  </a:cubicBezTo>
                  <a:cubicBezTo>
                    <a:pt x="15" y="35"/>
                    <a:pt x="14" y="35"/>
                    <a:pt x="14" y="36"/>
                  </a:cubicBezTo>
                  <a:close/>
                  <a:moveTo>
                    <a:pt x="84" y="8"/>
                  </a:moveTo>
                  <a:cubicBezTo>
                    <a:pt x="84" y="7"/>
                    <a:pt x="85" y="7"/>
                    <a:pt x="85" y="7"/>
                  </a:cubicBezTo>
                  <a:cubicBezTo>
                    <a:pt x="85" y="7"/>
                    <a:pt x="86" y="7"/>
                    <a:pt x="86" y="7"/>
                  </a:cubicBezTo>
                  <a:cubicBezTo>
                    <a:pt x="86" y="7"/>
                    <a:pt x="87" y="7"/>
                    <a:pt x="87" y="7"/>
                  </a:cubicBezTo>
                  <a:cubicBezTo>
                    <a:pt x="87" y="6"/>
                    <a:pt x="87" y="6"/>
                    <a:pt x="87" y="6"/>
                  </a:cubicBezTo>
                  <a:cubicBezTo>
                    <a:pt x="87" y="5"/>
                    <a:pt x="87" y="5"/>
                    <a:pt x="86" y="5"/>
                  </a:cubicBezTo>
                  <a:cubicBezTo>
                    <a:pt x="86" y="6"/>
                    <a:pt x="85" y="6"/>
                    <a:pt x="85" y="6"/>
                  </a:cubicBezTo>
                  <a:cubicBezTo>
                    <a:pt x="85" y="6"/>
                    <a:pt x="84" y="6"/>
                    <a:pt x="84" y="7"/>
                  </a:cubicBezTo>
                  <a:cubicBezTo>
                    <a:pt x="84" y="7"/>
                    <a:pt x="84" y="7"/>
                    <a:pt x="84" y="8"/>
                  </a:cubicBezTo>
                  <a:close/>
                  <a:moveTo>
                    <a:pt x="61" y="6"/>
                  </a:moveTo>
                  <a:cubicBezTo>
                    <a:pt x="62" y="5"/>
                    <a:pt x="62" y="5"/>
                    <a:pt x="63" y="5"/>
                  </a:cubicBezTo>
                  <a:cubicBezTo>
                    <a:pt x="63" y="5"/>
                    <a:pt x="64" y="5"/>
                    <a:pt x="64" y="4"/>
                  </a:cubicBezTo>
                  <a:cubicBezTo>
                    <a:pt x="63" y="4"/>
                    <a:pt x="63" y="4"/>
                    <a:pt x="63" y="4"/>
                  </a:cubicBezTo>
                  <a:cubicBezTo>
                    <a:pt x="62" y="4"/>
                    <a:pt x="62" y="4"/>
                    <a:pt x="61" y="4"/>
                  </a:cubicBezTo>
                  <a:lnTo>
                    <a:pt x="61" y="5"/>
                  </a:lnTo>
                  <a:lnTo>
                    <a:pt x="61" y="6"/>
                  </a:lnTo>
                  <a:close/>
                  <a:moveTo>
                    <a:pt x="84" y="5"/>
                  </a:moveTo>
                  <a:cubicBezTo>
                    <a:pt x="85" y="5"/>
                    <a:pt x="86" y="5"/>
                    <a:pt x="86" y="3"/>
                  </a:cubicBezTo>
                  <a:cubicBezTo>
                    <a:pt x="85" y="3"/>
                    <a:pt x="84" y="3"/>
                    <a:pt x="84" y="4"/>
                  </a:cubicBezTo>
                  <a:lnTo>
                    <a:pt x="84" y="5"/>
                  </a:lnTo>
                  <a:close/>
                  <a:moveTo>
                    <a:pt x="80" y="6"/>
                  </a:moveTo>
                  <a:cubicBezTo>
                    <a:pt x="81" y="5"/>
                    <a:pt x="81" y="4"/>
                    <a:pt x="82" y="4"/>
                  </a:cubicBezTo>
                  <a:cubicBezTo>
                    <a:pt x="83" y="3"/>
                    <a:pt x="84" y="2"/>
                    <a:pt x="84" y="1"/>
                  </a:cubicBezTo>
                  <a:cubicBezTo>
                    <a:pt x="84" y="1"/>
                    <a:pt x="83" y="1"/>
                    <a:pt x="83" y="0"/>
                  </a:cubicBezTo>
                  <a:cubicBezTo>
                    <a:pt x="83" y="0"/>
                    <a:pt x="83" y="0"/>
                    <a:pt x="82" y="0"/>
                  </a:cubicBezTo>
                  <a:cubicBezTo>
                    <a:pt x="82" y="1"/>
                    <a:pt x="82" y="2"/>
                    <a:pt x="82" y="3"/>
                  </a:cubicBezTo>
                  <a:cubicBezTo>
                    <a:pt x="81" y="3"/>
                    <a:pt x="81" y="4"/>
                    <a:pt x="81" y="4"/>
                  </a:cubicBezTo>
                  <a:cubicBezTo>
                    <a:pt x="80" y="4"/>
                    <a:pt x="80" y="5"/>
                    <a:pt x="80" y="5"/>
                  </a:cubicBezTo>
                  <a:cubicBezTo>
                    <a:pt x="80" y="6"/>
                    <a:pt x="80" y="6"/>
                    <a:pt x="80" y="6"/>
                  </a:cubicBezTo>
                  <a:close/>
                  <a:moveTo>
                    <a:pt x="70" y="4"/>
                  </a:moveTo>
                  <a:cubicBezTo>
                    <a:pt x="69" y="4"/>
                    <a:pt x="68" y="4"/>
                    <a:pt x="68" y="4"/>
                  </a:cubicBezTo>
                  <a:cubicBezTo>
                    <a:pt x="67" y="4"/>
                    <a:pt x="66" y="4"/>
                    <a:pt x="66" y="5"/>
                  </a:cubicBezTo>
                  <a:cubicBezTo>
                    <a:pt x="66" y="5"/>
                    <a:pt x="67" y="5"/>
                    <a:pt x="68" y="6"/>
                  </a:cubicBezTo>
                  <a:cubicBezTo>
                    <a:pt x="69" y="6"/>
                    <a:pt x="70" y="6"/>
                    <a:pt x="71" y="5"/>
                  </a:cubicBezTo>
                  <a:cubicBezTo>
                    <a:pt x="71" y="6"/>
                    <a:pt x="71" y="7"/>
                    <a:pt x="71" y="7"/>
                  </a:cubicBezTo>
                  <a:cubicBezTo>
                    <a:pt x="71" y="7"/>
                    <a:pt x="70" y="7"/>
                    <a:pt x="70" y="7"/>
                  </a:cubicBezTo>
                  <a:cubicBezTo>
                    <a:pt x="70" y="7"/>
                    <a:pt x="70" y="7"/>
                    <a:pt x="70" y="7"/>
                  </a:cubicBezTo>
                  <a:cubicBezTo>
                    <a:pt x="69" y="7"/>
                    <a:pt x="69" y="8"/>
                    <a:pt x="69" y="8"/>
                  </a:cubicBezTo>
                  <a:cubicBezTo>
                    <a:pt x="70" y="8"/>
                    <a:pt x="70" y="8"/>
                    <a:pt x="70" y="8"/>
                  </a:cubicBezTo>
                  <a:cubicBezTo>
                    <a:pt x="71" y="8"/>
                    <a:pt x="71" y="8"/>
                    <a:pt x="71" y="7"/>
                  </a:cubicBezTo>
                  <a:cubicBezTo>
                    <a:pt x="72" y="7"/>
                    <a:pt x="72" y="6"/>
                    <a:pt x="72" y="6"/>
                  </a:cubicBezTo>
                  <a:cubicBezTo>
                    <a:pt x="73" y="6"/>
                    <a:pt x="73" y="6"/>
                    <a:pt x="73" y="5"/>
                  </a:cubicBezTo>
                  <a:cubicBezTo>
                    <a:pt x="74" y="5"/>
                    <a:pt x="74" y="6"/>
                    <a:pt x="75" y="6"/>
                  </a:cubicBezTo>
                  <a:cubicBezTo>
                    <a:pt x="75" y="6"/>
                    <a:pt x="75" y="7"/>
                    <a:pt x="75" y="7"/>
                  </a:cubicBezTo>
                  <a:cubicBezTo>
                    <a:pt x="76" y="7"/>
                    <a:pt x="76" y="7"/>
                    <a:pt x="76" y="7"/>
                  </a:cubicBezTo>
                  <a:cubicBezTo>
                    <a:pt x="77" y="6"/>
                    <a:pt x="77" y="6"/>
                    <a:pt x="78" y="6"/>
                  </a:cubicBezTo>
                  <a:cubicBezTo>
                    <a:pt x="78" y="6"/>
                    <a:pt x="78" y="5"/>
                    <a:pt x="78" y="5"/>
                  </a:cubicBezTo>
                  <a:cubicBezTo>
                    <a:pt x="77" y="5"/>
                    <a:pt x="77" y="4"/>
                    <a:pt x="77" y="4"/>
                  </a:cubicBezTo>
                  <a:cubicBezTo>
                    <a:pt x="76" y="4"/>
                    <a:pt x="76" y="3"/>
                    <a:pt x="76" y="3"/>
                  </a:cubicBezTo>
                  <a:cubicBezTo>
                    <a:pt x="75" y="3"/>
                    <a:pt x="75" y="2"/>
                    <a:pt x="75" y="2"/>
                  </a:cubicBezTo>
                  <a:cubicBezTo>
                    <a:pt x="74" y="2"/>
                    <a:pt x="74" y="2"/>
                    <a:pt x="74" y="3"/>
                  </a:cubicBezTo>
                  <a:cubicBezTo>
                    <a:pt x="74" y="4"/>
                    <a:pt x="73" y="4"/>
                    <a:pt x="73" y="5"/>
                  </a:cubicBezTo>
                  <a:cubicBezTo>
                    <a:pt x="72" y="4"/>
                    <a:pt x="72" y="3"/>
                    <a:pt x="71" y="2"/>
                  </a:cubicBezTo>
                  <a:cubicBezTo>
                    <a:pt x="71" y="1"/>
                    <a:pt x="71" y="1"/>
                    <a:pt x="71" y="0"/>
                  </a:cubicBezTo>
                  <a:cubicBezTo>
                    <a:pt x="72" y="0"/>
                    <a:pt x="72" y="0"/>
                    <a:pt x="73" y="0"/>
                  </a:cubicBezTo>
                  <a:cubicBezTo>
                    <a:pt x="73" y="0"/>
                    <a:pt x="74" y="1"/>
                    <a:pt x="74" y="1"/>
                  </a:cubicBezTo>
                  <a:cubicBezTo>
                    <a:pt x="75" y="1"/>
                    <a:pt x="75" y="1"/>
                    <a:pt x="76" y="1"/>
                  </a:cubicBezTo>
                  <a:cubicBezTo>
                    <a:pt x="76" y="1"/>
                    <a:pt x="76" y="1"/>
                    <a:pt x="76" y="1"/>
                  </a:cubicBezTo>
                  <a:cubicBezTo>
                    <a:pt x="76" y="0"/>
                    <a:pt x="76" y="0"/>
                    <a:pt x="76" y="0"/>
                  </a:cubicBezTo>
                  <a:cubicBezTo>
                    <a:pt x="76" y="0"/>
                    <a:pt x="76" y="0"/>
                    <a:pt x="77" y="0"/>
                  </a:cubicBezTo>
                  <a:cubicBezTo>
                    <a:pt x="77" y="0"/>
                    <a:pt x="77" y="0"/>
                    <a:pt x="77" y="1"/>
                  </a:cubicBezTo>
                  <a:cubicBezTo>
                    <a:pt x="78" y="1"/>
                    <a:pt x="78" y="2"/>
                    <a:pt x="78" y="2"/>
                  </a:cubicBezTo>
                  <a:cubicBezTo>
                    <a:pt x="78" y="2"/>
                    <a:pt x="78" y="3"/>
                    <a:pt x="78" y="3"/>
                  </a:cubicBezTo>
                  <a:cubicBezTo>
                    <a:pt x="78" y="3"/>
                    <a:pt x="79" y="4"/>
                    <a:pt x="79" y="4"/>
                  </a:cubicBezTo>
                  <a:cubicBezTo>
                    <a:pt x="79" y="4"/>
                    <a:pt x="80" y="3"/>
                    <a:pt x="80" y="3"/>
                  </a:cubicBezTo>
                  <a:cubicBezTo>
                    <a:pt x="80" y="3"/>
                    <a:pt x="80" y="3"/>
                    <a:pt x="80" y="2"/>
                  </a:cubicBezTo>
                  <a:cubicBezTo>
                    <a:pt x="80" y="2"/>
                    <a:pt x="80" y="1"/>
                    <a:pt x="80" y="1"/>
                  </a:cubicBezTo>
                  <a:cubicBezTo>
                    <a:pt x="80" y="1"/>
                    <a:pt x="80" y="0"/>
                    <a:pt x="81" y="0"/>
                  </a:cubicBezTo>
                  <a:cubicBezTo>
                    <a:pt x="83" y="0"/>
                    <a:pt x="84" y="0"/>
                    <a:pt x="85" y="0"/>
                  </a:cubicBezTo>
                  <a:cubicBezTo>
                    <a:pt x="87" y="1"/>
                    <a:pt x="88" y="1"/>
                    <a:pt x="88" y="2"/>
                  </a:cubicBezTo>
                  <a:cubicBezTo>
                    <a:pt x="88" y="2"/>
                    <a:pt x="88" y="2"/>
                    <a:pt x="88" y="3"/>
                  </a:cubicBezTo>
                  <a:cubicBezTo>
                    <a:pt x="88" y="3"/>
                    <a:pt x="88" y="3"/>
                    <a:pt x="88" y="4"/>
                  </a:cubicBezTo>
                  <a:cubicBezTo>
                    <a:pt x="88" y="4"/>
                    <a:pt x="88" y="4"/>
                    <a:pt x="88" y="5"/>
                  </a:cubicBezTo>
                  <a:cubicBezTo>
                    <a:pt x="89" y="5"/>
                    <a:pt x="89" y="5"/>
                    <a:pt x="90" y="5"/>
                  </a:cubicBezTo>
                  <a:lnTo>
                    <a:pt x="90" y="94"/>
                  </a:lnTo>
                  <a:cubicBezTo>
                    <a:pt x="90" y="95"/>
                    <a:pt x="90" y="95"/>
                    <a:pt x="89" y="95"/>
                  </a:cubicBezTo>
                  <a:cubicBezTo>
                    <a:pt x="89" y="95"/>
                    <a:pt x="89" y="95"/>
                    <a:pt x="89" y="95"/>
                  </a:cubicBezTo>
                  <a:cubicBezTo>
                    <a:pt x="89" y="95"/>
                    <a:pt x="88" y="95"/>
                    <a:pt x="88" y="95"/>
                  </a:cubicBezTo>
                  <a:cubicBezTo>
                    <a:pt x="88" y="95"/>
                    <a:pt x="88" y="96"/>
                    <a:pt x="88" y="96"/>
                  </a:cubicBezTo>
                  <a:cubicBezTo>
                    <a:pt x="88" y="96"/>
                    <a:pt x="88" y="97"/>
                    <a:pt x="88" y="97"/>
                  </a:cubicBezTo>
                  <a:cubicBezTo>
                    <a:pt x="88" y="97"/>
                    <a:pt x="88" y="97"/>
                    <a:pt x="89" y="97"/>
                  </a:cubicBezTo>
                  <a:cubicBezTo>
                    <a:pt x="89" y="97"/>
                    <a:pt x="89" y="97"/>
                    <a:pt x="89" y="97"/>
                  </a:cubicBezTo>
                  <a:cubicBezTo>
                    <a:pt x="89" y="97"/>
                    <a:pt x="89" y="97"/>
                    <a:pt x="89" y="97"/>
                  </a:cubicBezTo>
                  <a:lnTo>
                    <a:pt x="89" y="138"/>
                  </a:lnTo>
                  <a:lnTo>
                    <a:pt x="88" y="138"/>
                  </a:lnTo>
                  <a:cubicBezTo>
                    <a:pt x="88" y="139"/>
                    <a:pt x="88" y="139"/>
                    <a:pt x="88" y="139"/>
                  </a:cubicBezTo>
                  <a:cubicBezTo>
                    <a:pt x="89" y="139"/>
                    <a:pt x="89" y="139"/>
                    <a:pt x="89" y="140"/>
                  </a:cubicBezTo>
                  <a:lnTo>
                    <a:pt x="89" y="172"/>
                  </a:lnTo>
                  <a:cubicBezTo>
                    <a:pt x="90" y="173"/>
                    <a:pt x="90" y="173"/>
                    <a:pt x="89" y="173"/>
                  </a:cubicBezTo>
                  <a:cubicBezTo>
                    <a:pt x="89" y="173"/>
                    <a:pt x="89" y="173"/>
                    <a:pt x="89" y="173"/>
                  </a:cubicBezTo>
                  <a:cubicBezTo>
                    <a:pt x="89" y="173"/>
                    <a:pt x="89" y="173"/>
                    <a:pt x="89" y="173"/>
                  </a:cubicBezTo>
                  <a:cubicBezTo>
                    <a:pt x="88" y="173"/>
                    <a:pt x="88" y="174"/>
                    <a:pt x="88" y="174"/>
                  </a:cubicBezTo>
                  <a:cubicBezTo>
                    <a:pt x="88" y="174"/>
                    <a:pt x="89" y="174"/>
                    <a:pt x="89" y="174"/>
                  </a:cubicBezTo>
                  <a:cubicBezTo>
                    <a:pt x="89" y="174"/>
                    <a:pt x="90" y="175"/>
                    <a:pt x="89" y="175"/>
                  </a:cubicBezTo>
                  <a:cubicBezTo>
                    <a:pt x="90" y="180"/>
                    <a:pt x="90" y="186"/>
                    <a:pt x="89" y="191"/>
                  </a:cubicBezTo>
                  <a:cubicBezTo>
                    <a:pt x="89" y="196"/>
                    <a:pt x="89" y="201"/>
                    <a:pt x="89" y="205"/>
                  </a:cubicBezTo>
                  <a:cubicBezTo>
                    <a:pt x="90" y="206"/>
                    <a:pt x="89" y="206"/>
                    <a:pt x="89" y="206"/>
                  </a:cubicBezTo>
                  <a:cubicBezTo>
                    <a:pt x="88" y="206"/>
                    <a:pt x="88" y="207"/>
                    <a:pt x="88" y="207"/>
                  </a:cubicBezTo>
                  <a:cubicBezTo>
                    <a:pt x="87" y="208"/>
                    <a:pt x="88" y="208"/>
                    <a:pt x="88" y="208"/>
                  </a:cubicBezTo>
                  <a:cubicBezTo>
                    <a:pt x="88" y="208"/>
                    <a:pt x="88" y="208"/>
                    <a:pt x="89" y="208"/>
                  </a:cubicBezTo>
                  <a:cubicBezTo>
                    <a:pt x="89" y="208"/>
                    <a:pt x="89" y="208"/>
                    <a:pt x="89" y="208"/>
                  </a:cubicBezTo>
                  <a:cubicBezTo>
                    <a:pt x="89" y="209"/>
                    <a:pt x="90" y="209"/>
                    <a:pt x="89" y="209"/>
                  </a:cubicBezTo>
                  <a:lnTo>
                    <a:pt x="85" y="209"/>
                  </a:lnTo>
                  <a:cubicBezTo>
                    <a:pt x="85" y="209"/>
                    <a:pt x="85" y="209"/>
                    <a:pt x="85" y="208"/>
                  </a:cubicBezTo>
                  <a:cubicBezTo>
                    <a:pt x="85" y="208"/>
                    <a:pt x="86" y="208"/>
                    <a:pt x="86" y="208"/>
                  </a:cubicBezTo>
                  <a:cubicBezTo>
                    <a:pt x="86" y="208"/>
                    <a:pt x="86" y="208"/>
                    <a:pt x="86" y="208"/>
                  </a:cubicBezTo>
                  <a:cubicBezTo>
                    <a:pt x="86" y="207"/>
                    <a:pt x="86" y="207"/>
                    <a:pt x="86" y="207"/>
                  </a:cubicBezTo>
                  <a:cubicBezTo>
                    <a:pt x="84" y="207"/>
                    <a:pt x="84" y="207"/>
                    <a:pt x="83" y="207"/>
                  </a:cubicBezTo>
                  <a:cubicBezTo>
                    <a:pt x="83" y="208"/>
                    <a:pt x="82" y="208"/>
                    <a:pt x="82" y="209"/>
                  </a:cubicBezTo>
                  <a:cubicBezTo>
                    <a:pt x="81" y="209"/>
                    <a:pt x="81" y="209"/>
                    <a:pt x="81" y="208"/>
                  </a:cubicBezTo>
                  <a:cubicBezTo>
                    <a:pt x="81" y="208"/>
                    <a:pt x="81" y="208"/>
                    <a:pt x="81" y="207"/>
                  </a:cubicBezTo>
                  <a:cubicBezTo>
                    <a:pt x="81" y="206"/>
                    <a:pt x="80" y="206"/>
                    <a:pt x="80" y="205"/>
                  </a:cubicBezTo>
                  <a:cubicBezTo>
                    <a:pt x="80" y="205"/>
                    <a:pt x="80" y="205"/>
                    <a:pt x="80" y="204"/>
                  </a:cubicBezTo>
                  <a:cubicBezTo>
                    <a:pt x="79" y="204"/>
                    <a:pt x="79" y="205"/>
                    <a:pt x="79" y="205"/>
                  </a:cubicBezTo>
                  <a:cubicBezTo>
                    <a:pt x="79" y="206"/>
                    <a:pt x="79" y="206"/>
                    <a:pt x="79" y="207"/>
                  </a:cubicBezTo>
                  <a:cubicBezTo>
                    <a:pt x="77" y="208"/>
                    <a:pt x="76" y="209"/>
                    <a:pt x="75" y="210"/>
                  </a:cubicBezTo>
                  <a:cubicBezTo>
                    <a:pt x="74" y="211"/>
                    <a:pt x="73" y="211"/>
                    <a:pt x="72" y="212"/>
                  </a:cubicBezTo>
                  <a:cubicBezTo>
                    <a:pt x="72" y="212"/>
                    <a:pt x="72" y="211"/>
                    <a:pt x="72" y="211"/>
                  </a:cubicBezTo>
                  <a:cubicBezTo>
                    <a:pt x="72" y="211"/>
                    <a:pt x="72" y="210"/>
                    <a:pt x="72" y="210"/>
                  </a:cubicBezTo>
                  <a:cubicBezTo>
                    <a:pt x="72" y="210"/>
                    <a:pt x="72" y="210"/>
                    <a:pt x="72" y="210"/>
                  </a:cubicBezTo>
                  <a:lnTo>
                    <a:pt x="73" y="210"/>
                  </a:lnTo>
                  <a:lnTo>
                    <a:pt x="74" y="210"/>
                  </a:lnTo>
                  <a:cubicBezTo>
                    <a:pt x="74" y="210"/>
                    <a:pt x="74" y="210"/>
                    <a:pt x="74" y="210"/>
                  </a:cubicBezTo>
                  <a:cubicBezTo>
                    <a:pt x="74" y="209"/>
                    <a:pt x="73" y="209"/>
                    <a:pt x="73" y="208"/>
                  </a:cubicBezTo>
                  <a:cubicBezTo>
                    <a:pt x="73" y="208"/>
                    <a:pt x="72" y="207"/>
                    <a:pt x="72" y="207"/>
                  </a:cubicBezTo>
                  <a:cubicBezTo>
                    <a:pt x="71" y="207"/>
                    <a:pt x="71" y="207"/>
                    <a:pt x="71" y="207"/>
                  </a:cubicBezTo>
                  <a:cubicBezTo>
                    <a:pt x="71" y="208"/>
                    <a:pt x="71" y="208"/>
                    <a:pt x="71" y="209"/>
                  </a:cubicBezTo>
                  <a:cubicBezTo>
                    <a:pt x="70" y="210"/>
                    <a:pt x="68" y="210"/>
                    <a:pt x="67" y="209"/>
                  </a:cubicBezTo>
                  <a:cubicBezTo>
                    <a:pt x="65" y="209"/>
                    <a:pt x="64" y="208"/>
                    <a:pt x="63" y="208"/>
                  </a:cubicBezTo>
                  <a:cubicBezTo>
                    <a:pt x="63" y="208"/>
                    <a:pt x="63" y="208"/>
                    <a:pt x="63" y="209"/>
                  </a:cubicBezTo>
                  <a:cubicBezTo>
                    <a:pt x="63" y="209"/>
                    <a:pt x="63" y="209"/>
                    <a:pt x="63" y="210"/>
                  </a:cubicBezTo>
                  <a:cubicBezTo>
                    <a:pt x="64" y="210"/>
                    <a:pt x="64" y="211"/>
                    <a:pt x="64" y="211"/>
                  </a:cubicBezTo>
                  <a:cubicBezTo>
                    <a:pt x="64" y="211"/>
                    <a:pt x="64" y="212"/>
                    <a:pt x="64" y="213"/>
                  </a:cubicBezTo>
                  <a:cubicBezTo>
                    <a:pt x="64" y="213"/>
                    <a:pt x="63" y="212"/>
                    <a:pt x="63" y="212"/>
                  </a:cubicBezTo>
                  <a:cubicBezTo>
                    <a:pt x="63" y="212"/>
                    <a:pt x="63" y="212"/>
                    <a:pt x="63" y="212"/>
                  </a:cubicBezTo>
                  <a:cubicBezTo>
                    <a:pt x="62" y="211"/>
                    <a:pt x="62" y="211"/>
                    <a:pt x="62" y="211"/>
                  </a:cubicBezTo>
                  <a:cubicBezTo>
                    <a:pt x="62" y="211"/>
                    <a:pt x="61" y="211"/>
                    <a:pt x="61" y="211"/>
                  </a:cubicBezTo>
                  <a:cubicBezTo>
                    <a:pt x="61" y="211"/>
                    <a:pt x="61" y="210"/>
                    <a:pt x="61" y="210"/>
                  </a:cubicBezTo>
                  <a:cubicBezTo>
                    <a:pt x="61" y="210"/>
                    <a:pt x="61" y="210"/>
                    <a:pt x="61" y="209"/>
                  </a:cubicBezTo>
                  <a:lnTo>
                    <a:pt x="60" y="209"/>
                  </a:lnTo>
                  <a:cubicBezTo>
                    <a:pt x="60" y="209"/>
                    <a:pt x="60" y="210"/>
                    <a:pt x="60" y="210"/>
                  </a:cubicBezTo>
                  <a:cubicBezTo>
                    <a:pt x="60" y="210"/>
                    <a:pt x="60" y="211"/>
                    <a:pt x="59" y="212"/>
                  </a:cubicBezTo>
                  <a:cubicBezTo>
                    <a:pt x="59" y="212"/>
                    <a:pt x="58" y="212"/>
                    <a:pt x="58" y="211"/>
                  </a:cubicBezTo>
                  <a:cubicBezTo>
                    <a:pt x="59" y="211"/>
                    <a:pt x="59" y="211"/>
                    <a:pt x="59" y="211"/>
                  </a:cubicBezTo>
                  <a:cubicBezTo>
                    <a:pt x="59" y="211"/>
                    <a:pt x="59" y="211"/>
                    <a:pt x="59" y="210"/>
                  </a:cubicBezTo>
                  <a:cubicBezTo>
                    <a:pt x="59" y="210"/>
                    <a:pt x="59" y="210"/>
                    <a:pt x="59" y="209"/>
                  </a:cubicBezTo>
                  <a:cubicBezTo>
                    <a:pt x="58" y="209"/>
                    <a:pt x="58" y="210"/>
                    <a:pt x="58" y="210"/>
                  </a:cubicBezTo>
                  <a:cubicBezTo>
                    <a:pt x="57" y="210"/>
                    <a:pt x="57" y="211"/>
                    <a:pt x="57" y="211"/>
                  </a:cubicBezTo>
                  <a:cubicBezTo>
                    <a:pt x="57" y="212"/>
                    <a:pt x="56" y="212"/>
                    <a:pt x="56" y="212"/>
                  </a:cubicBezTo>
                  <a:cubicBezTo>
                    <a:pt x="56" y="213"/>
                    <a:pt x="55" y="213"/>
                    <a:pt x="55" y="213"/>
                  </a:cubicBezTo>
                  <a:cubicBezTo>
                    <a:pt x="55" y="212"/>
                    <a:pt x="56" y="211"/>
                    <a:pt x="56" y="210"/>
                  </a:cubicBezTo>
                  <a:cubicBezTo>
                    <a:pt x="57" y="210"/>
                    <a:pt x="58" y="209"/>
                    <a:pt x="59" y="209"/>
                  </a:cubicBezTo>
                  <a:cubicBezTo>
                    <a:pt x="59" y="208"/>
                    <a:pt x="58" y="208"/>
                    <a:pt x="58" y="208"/>
                  </a:cubicBezTo>
                  <a:cubicBezTo>
                    <a:pt x="57" y="208"/>
                    <a:pt x="57" y="208"/>
                    <a:pt x="56" y="208"/>
                  </a:cubicBezTo>
                  <a:cubicBezTo>
                    <a:pt x="56" y="209"/>
                    <a:pt x="55" y="209"/>
                    <a:pt x="55" y="209"/>
                  </a:cubicBezTo>
                  <a:cubicBezTo>
                    <a:pt x="54" y="210"/>
                    <a:pt x="54" y="210"/>
                    <a:pt x="53" y="210"/>
                  </a:cubicBezTo>
                  <a:cubicBezTo>
                    <a:pt x="53" y="210"/>
                    <a:pt x="52" y="209"/>
                    <a:pt x="51" y="209"/>
                  </a:cubicBezTo>
                  <a:cubicBezTo>
                    <a:pt x="50" y="209"/>
                    <a:pt x="49" y="209"/>
                    <a:pt x="48" y="208"/>
                  </a:cubicBezTo>
                  <a:cubicBezTo>
                    <a:pt x="49" y="208"/>
                    <a:pt x="49" y="208"/>
                    <a:pt x="49" y="207"/>
                  </a:cubicBezTo>
                  <a:cubicBezTo>
                    <a:pt x="50" y="207"/>
                    <a:pt x="50" y="207"/>
                    <a:pt x="50" y="206"/>
                  </a:cubicBezTo>
                  <a:cubicBezTo>
                    <a:pt x="49" y="206"/>
                    <a:pt x="49" y="206"/>
                    <a:pt x="50" y="205"/>
                  </a:cubicBezTo>
                  <a:cubicBezTo>
                    <a:pt x="50" y="205"/>
                    <a:pt x="50" y="204"/>
                    <a:pt x="49" y="204"/>
                  </a:cubicBezTo>
                  <a:cubicBezTo>
                    <a:pt x="49" y="204"/>
                    <a:pt x="48" y="204"/>
                    <a:pt x="48" y="204"/>
                  </a:cubicBezTo>
                  <a:cubicBezTo>
                    <a:pt x="48" y="205"/>
                    <a:pt x="47" y="205"/>
                    <a:pt x="47" y="205"/>
                  </a:cubicBezTo>
                  <a:cubicBezTo>
                    <a:pt x="47" y="205"/>
                    <a:pt x="46" y="206"/>
                    <a:pt x="46" y="206"/>
                  </a:cubicBezTo>
                  <a:cubicBezTo>
                    <a:pt x="46" y="206"/>
                    <a:pt x="46" y="207"/>
                    <a:pt x="47" y="207"/>
                  </a:cubicBezTo>
                  <a:cubicBezTo>
                    <a:pt x="47" y="207"/>
                    <a:pt x="47" y="207"/>
                    <a:pt x="47" y="208"/>
                  </a:cubicBezTo>
                  <a:cubicBezTo>
                    <a:pt x="46" y="208"/>
                    <a:pt x="45" y="208"/>
                    <a:pt x="45" y="207"/>
                  </a:cubicBezTo>
                  <a:cubicBezTo>
                    <a:pt x="45" y="207"/>
                    <a:pt x="44" y="206"/>
                    <a:pt x="43" y="206"/>
                  </a:cubicBezTo>
                  <a:cubicBezTo>
                    <a:pt x="42" y="207"/>
                    <a:pt x="42" y="207"/>
                    <a:pt x="41" y="209"/>
                  </a:cubicBezTo>
                  <a:cubicBezTo>
                    <a:pt x="40" y="209"/>
                    <a:pt x="39" y="209"/>
                    <a:pt x="39" y="209"/>
                  </a:cubicBezTo>
                  <a:cubicBezTo>
                    <a:pt x="38" y="209"/>
                    <a:pt x="37" y="209"/>
                    <a:pt x="36" y="208"/>
                  </a:cubicBezTo>
                  <a:cubicBezTo>
                    <a:pt x="36" y="199"/>
                    <a:pt x="36" y="188"/>
                    <a:pt x="36" y="177"/>
                  </a:cubicBezTo>
                  <a:cubicBezTo>
                    <a:pt x="36" y="166"/>
                    <a:pt x="36" y="155"/>
                    <a:pt x="37" y="144"/>
                  </a:cubicBezTo>
                  <a:cubicBezTo>
                    <a:pt x="37" y="132"/>
                    <a:pt x="37" y="121"/>
                    <a:pt x="37" y="110"/>
                  </a:cubicBezTo>
                  <a:cubicBezTo>
                    <a:pt x="37" y="98"/>
                    <a:pt x="37" y="88"/>
                    <a:pt x="36" y="78"/>
                  </a:cubicBezTo>
                  <a:cubicBezTo>
                    <a:pt x="36" y="74"/>
                    <a:pt x="35" y="70"/>
                    <a:pt x="35" y="68"/>
                  </a:cubicBezTo>
                  <a:cubicBezTo>
                    <a:pt x="34" y="66"/>
                    <a:pt x="32" y="64"/>
                    <a:pt x="30" y="63"/>
                  </a:cubicBezTo>
                  <a:cubicBezTo>
                    <a:pt x="28" y="62"/>
                    <a:pt x="26" y="61"/>
                    <a:pt x="23" y="60"/>
                  </a:cubicBezTo>
                  <a:cubicBezTo>
                    <a:pt x="20" y="60"/>
                    <a:pt x="17" y="59"/>
                    <a:pt x="12" y="59"/>
                  </a:cubicBezTo>
                  <a:cubicBezTo>
                    <a:pt x="10" y="59"/>
                    <a:pt x="8" y="59"/>
                    <a:pt x="6" y="59"/>
                  </a:cubicBezTo>
                  <a:cubicBezTo>
                    <a:pt x="4" y="59"/>
                    <a:pt x="2" y="59"/>
                    <a:pt x="0" y="59"/>
                  </a:cubicBezTo>
                  <a:lnTo>
                    <a:pt x="0" y="34"/>
                  </a:lnTo>
                  <a:cubicBezTo>
                    <a:pt x="12" y="31"/>
                    <a:pt x="24" y="27"/>
                    <a:pt x="33" y="22"/>
                  </a:cubicBezTo>
                  <a:cubicBezTo>
                    <a:pt x="43" y="16"/>
                    <a:pt x="51" y="9"/>
                    <a:pt x="58" y="0"/>
                  </a:cubicBezTo>
                  <a:cubicBezTo>
                    <a:pt x="59" y="1"/>
                    <a:pt x="59" y="1"/>
                    <a:pt x="60" y="1"/>
                  </a:cubicBezTo>
                  <a:cubicBezTo>
                    <a:pt x="60" y="1"/>
                    <a:pt x="61" y="0"/>
                    <a:pt x="62" y="0"/>
                  </a:cubicBezTo>
                  <a:lnTo>
                    <a:pt x="62" y="2"/>
                  </a:lnTo>
                  <a:cubicBezTo>
                    <a:pt x="63" y="2"/>
                    <a:pt x="64" y="2"/>
                    <a:pt x="65" y="1"/>
                  </a:cubicBezTo>
                  <a:cubicBezTo>
                    <a:pt x="66" y="1"/>
                    <a:pt x="66" y="1"/>
                    <a:pt x="67" y="0"/>
                  </a:cubicBezTo>
                  <a:cubicBezTo>
                    <a:pt x="68" y="0"/>
                    <a:pt x="68" y="0"/>
                    <a:pt x="68" y="1"/>
                  </a:cubicBezTo>
                  <a:cubicBezTo>
                    <a:pt x="67" y="1"/>
                    <a:pt x="67" y="1"/>
                    <a:pt x="67" y="2"/>
                  </a:cubicBezTo>
                  <a:cubicBezTo>
                    <a:pt x="69" y="1"/>
                    <a:pt x="69" y="1"/>
                    <a:pt x="70" y="1"/>
                  </a:cubicBezTo>
                  <a:cubicBezTo>
                    <a:pt x="71" y="1"/>
                    <a:pt x="71" y="2"/>
                    <a:pt x="70"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5" name="Freeform 89">
              <a:extLst>
                <a:ext uri="{FF2B5EF4-FFF2-40B4-BE49-F238E27FC236}">
                  <a16:creationId xmlns:a16="http://schemas.microsoft.com/office/drawing/2014/main" id="{6693609E-2A05-46F3-A7F8-8B695B2167A9}"/>
                </a:ext>
              </a:extLst>
            </p:cNvPr>
            <p:cNvSpPr>
              <a:spLocks noEditPoints="1"/>
            </p:cNvSpPr>
            <p:nvPr/>
          </p:nvSpPr>
          <p:spPr bwMode="auto">
            <a:xfrm>
              <a:off x="6227697" y="1753445"/>
              <a:ext cx="33860" cy="38094"/>
            </a:xfrm>
            <a:custGeom>
              <a:avLst/>
              <a:gdLst>
                <a:gd name="T0" fmla="*/ 3 w 40"/>
                <a:gd name="T1" fmla="*/ 43 h 44"/>
                <a:gd name="T2" fmla="*/ 1 w 40"/>
                <a:gd name="T3" fmla="*/ 41 h 44"/>
                <a:gd name="T4" fmla="*/ 7 w 40"/>
                <a:gd name="T5" fmla="*/ 41 h 44"/>
                <a:gd name="T6" fmla="*/ 6 w 40"/>
                <a:gd name="T7" fmla="*/ 44 h 44"/>
                <a:gd name="T8" fmla="*/ 6 w 40"/>
                <a:gd name="T9" fmla="*/ 42 h 44"/>
                <a:gd name="T10" fmla="*/ 9 w 40"/>
                <a:gd name="T11" fmla="*/ 43 h 44"/>
                <a:gd name="T12" fmla="*/ 11 w 40"/>
                <a:gd name="T13" fmla="*/ 41 h 44"/>
                <a:gd name="T14" fmla="*/ 9 w 40"/>
                <a:gd name="T15" fmla="*/ 43 h 44"/>
                <a:gd name="T16" fmla="*/ 21 w 40"/>
                <a:gd name="T17" fmla="*/ 41 h 44"/>
                <a:gd name="T18" fmla="*/ 18 w 40"/>
                <a:gd name="T19" fmla="*/ 41 h 44"/>
                <a:gd name="T20" fmla="*/ 12 w 40"/>
                <a:gd name="T21" fmla="*/ 39 h 44"/>
                <a:gd name="T22" fmla="*/ 14 w 40"/>
                <a:gd name="T23" fmla="*/ 41 h 44"/>
                <a:gd name="T24" fmla="*/ 10 w 40"/>
                <a:gd name="T25" fmla="*/ 39 h 44"/>
                <a:gd name="T26" fmla="*/ 10 w 40"/>
                <a:gd name="T27" fmla="*/ 37 h 44"/>
                <a:gd name="T28" fmla="*/ 39 w 40"/>
                <a:gd name="T29" fmla="*/ 37 h 44"/>
                <a:gd name="T30" fmla="*/ 39 w 40"/>
                <a:gd name="T31" fmla="*/ 37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19 w 40"/>
                <a:gd name="T45" fmla="*/ 10 h 44"/>
                <a:gd name="T46" fmla="*/ 28 w 40"/>
                <a:gd name="T47" fmla="*/ 8 h 44"/>
                <a:gd name="T48" fmla="*/ 19 w 40"/>
                <a:gd name="T49" fmla="*/ 7 h 44"/>
                <a:gd name="T50" fmla="*/ 19 w 40"/>
                <a:gd name="T51" fmla="*/ 9 h 44"/>
                <a:gd name="T52" fmla="*/ 29 w 40"/>
                <a:gd name="T53" fmla="*/ 6 h 44"/>
                <a:gd name="T54" fmla="*/ 26 w 40"/>
                <a:gd name="T55" fmla="*/ 8 h 44"/>
                <a:gd name="T56" fmla="*/ 25 w 40"/>
                <a:gd name="T57" fmla="*/ 9 h 44"/>
                <a:gd name="T58" fmla="*/ 26 w 40"/>
                <a:gd name="T59" fmla="*/ 6 h 44"/>
                <a:gd name="T60" fmla="*/ 25 w 40"/>
                <a:gd name="T61" fmla="*/ 6 h 44"/>
                <a:gd name="T62" fmla="*/ 17 w 40"/>
                <a:gd name="T63" fmla="*/ 6 h 44"/>
                <a:gd name="T64" fmla="*/ 16 w 40"/>
                <a:gd name="T65" fmla="*/ 6 h 44"/>
                <a:gd name="T66" fmla="*/ 6 w 40"/>
                <a:gd name="T67" fmla="*/ 6 h 44"/>
                <a:gd name="T68" fmla="*/ 7 w 40"/>
                <a:gd name="T69" fmla="*/ 5 h 44"/>
                <a:gd name="T70" fmla="*/ 35 w 40"/>
                <a:gd name="T71" fmla="*/ 5 h 44"/>
                <a:gd name="T72" fmla="*/ 34 w 40"/>
                <a:gd name="T73" fmla="*/ 6 h 44"/>
                <a:gd name="T74" fmla="*/ 13 w 40"/>
                <a:gd name="T75" fmla="*/ 3 h 44"/>
                <a:gd name="T76" fmla="*/ 13 w 40"/>
                <a:gd name="T77" fmla="*/ 1 h 44"/>
                <a:gd name="T78" fmla="*/ 5 w 40"/>
                <a:gd name="T79" fmla="*/ 39 h 44"/>
                <a:gd name="T80" fmla="*/ 6 w 40"/>
                <a:gd name="T81" fmla="*/ 41 h 44"/>
                <a:gd name="T82" fmla="*/ 4 w 40"/>
                <a:gd name="T83" fmla="*/ 42 h 44"/>
                <a:gd name="T84" fmla="*/ 4 w 40"/>
                <a:gd name="T85" fmla="*/ 41 h 44"/>
                <a:gd name="T86" fmla="*/ 0 w 40"/>
                <a:gd name="T87" fmla="*/ 3 h 44"/>
                <a:gd name="T88" fmla="*/ 1 w 40"/>
                <a:gd name="T89" fmla="*/ 2 h 44"/>
                <a:gd name="T90" fmla="*/ 16 w 40"/>
                <a:gd name="T91" fmla="*/ 1 h 44"/>
                <a:gd name="T92" fmla="*/ 20 w 40"/>
                <a:gd name="T93" fmla="*/ 0 h 44"/>
                <a:gd name="T94" fmla="*/ 23 w 40"/>
                <a:gd name="T95" fmla="*/ 4 h 44"/>
                <a:gd name="T96" fmla="*/ 29 w 40"/>
                <a:gd name="T97" fmla="*/ 1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39 w 40"/>
                <a:gd name="T115" fmla="*/ 44 h 44"/>
                <a:gd name="T116" fmla="*/ 37 w 40"/>
                <a:gd name="T117" fmla="*/ 42 h 44"/>
                <a:gd name="T118" fmla="*/ 24 w 40"/>
                <a:gd name="T119" fmla="*/ 44 h 44"/>
                <a:gd name="T120" fmla="*/ 15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2" y="41"/>
                  </a:moveTo>
                  <a:cubicBezTo>
                    <a:pt x="3" y="42"/>
                    <a:pt x="2" y="42"/>
                    <a:pt x="2" y="42"/>
                  </a:cubicBezTo>
                  <a:cubicBezTo>
                    <a:pt x="2" y="43"/>
                    <a:pt x="2" y="43"/>
                    <a:pt x="3" y="43"/>
                  </a:cubicBezTo>
                  <a:cubicBezTo>
                    <a:pt x="2" y="44"/>
                    <a:pt x="2" y="44"/>
                    <a:pt x="1" y="43"/>
                  </a:cubicBezTo>
                  <a:cubicBezTo>
                    <a:pt x="0" y="43"/>
                    <a:pt x="0" y="42"/>
                    <a:pt x="0" y="41"/>
                  </a:cubicBezTo>
                  <a:cubicBezTo>
                    <a:pt x="0" y="41"/>
                    <a:pt x="1" y="41"/>
                    <a:pt x="1" y="41"/>
                  </a:cubicBezTo>
                  <a:cubicBezTo>
                    <a:pt x="1" y="41"/>
                    <a:pt x="2" y="41"/>
                    <a:pt x="2" y="41"/>
                  </a:cubicBezTo>
                  <a:close/>
                  <a:moveTo>
                    <a:pt x="6" y="41"/>
                  </a:moveTo>
                  <a:cubicBezTo>
                    <a:pt x="7" y="41"/>
                    <a:pt x="7" y="41"/>
                    <a:pt x="7" y="41"/>
                  </a:cubicBezTo>
                  <a:cubicBezTo>
                    <a:pt x="7" y="42"/>
                    <a:pt x="7" y="42"/>
                    <a:pt x="7" y="42"/>
                  </a:cubicBezTo>
                  <a:cubicBezTo>
                    <a:pt x="7" y="42"/>
                    <a:pt x="7" y="42"/>
                    <a:pt x="6" y="43"/>
                  </a:cubicBezTo>
                  <a:cubicBezTo>
                    <a:pt x="6" y="43"/>
                    <a:pt x="6" y="43"/>
                    <a:pt x="6" y="44"/>
                  </a:cubicBezTo>
                  <a:lnTo>
                    <a:pt x="5" y="44"/>
                  </a:lnTo>
                  <a:cubicBezTo>
                    <a:pt x="5" y="43"/>
                    <a:pt x="5" y="43"/>
                    <a:pt x="5" y="43"/>
                  </a:cubicBezTo>
                  <a:cubicBezTo>
                    <a:pt x="5" y="43"/>
                    <a:pt x="5" y="42"/>
                    <a:pt x="6" y="42"/>
                  </a:cubicBezTo>
                  <a:cubicBezTo>
                    <a:pt x="6" y="42"/>
                    <a:pt x="6" y="42"/>
                    <a:pt x="6" y="42"/>
                  </a:cubicBezTo>
                  <a:cubicBezTo>
                    <a:pt x="6" y="42"/>
                    <a:pt x="6" y="41"/>
                    <a:pt x="6" y="41"/>
                  </a:cubicBezTo>
                  <a:close/>
                  <a:moveTo>
                    <a:pt x="9" y="43"/>
                  </a:moveTo>
                  <a:cubicBezTo>
                    <a:pt x="10" y="44"/>
                    <a:pt x="10" y="44"/>
                    <a:pt x="11" y="43"/>
                  </a:cubicBezTo>
                  <a:cubicBezTo>
                    <a:pt x="11" y="43"/>
                    <a:pt x="11" y="43"/>
                    <a:pt x="11" y="42"/>
                  </a:cubicBezTo>
                  <a:cubicBezTo>
                    <a:pt x="12" y="42"/>
                    <a:pt x="12" y="42"/>
                    <a:pt x="11" y="41"/>
                  </a:cubicBezTo>
                  <a:cubicBezTo>
                    <a:pt x="11" y="41"/>
                    <a:pt x="11" y="41"/>
                    <a:pt x="10" y="41"/>
                  </a:cubicBezTo>
                  <a:cubicBezTo>
                    <a:pt x="10" y="41"/>
                    <a:pt x="10" y="42"/>
                    <a:pt x="10" y="42"/>
                  </a:cubicBezTo>
                  <a:cubicBezTo>
                    <a:pt x="9" y="42"/>
                    <a:pt x="9" y="43"/>
                    <a:pt x="9" y="43"/>
                  </a:cubicBezTo>
                  <a:close/>
                  <a:moveTo>
                    <a:pt x="18" y="41"/>
                  </a:moveTo>
                  <a:cubicBezTo>
                    <a:pt x="18" y="41"/>
                    <a:pt x="19" y="42"/>
                    <a:pt x="20" y="42"/>
                  </a:cubicBezTo>
                  <a:cubicBezTo>
                    <a:pt x="21" y="42"/>
                    <a:pt x="21" y="42"/>
                    <a:pt x="21" y="41"/>
                  </a:cubicBezTo>
                  <a:cubicBezTo>
                    <a:pt x="20" y="41"/>
                    <a:pt x="20" y="41"/>
                    <a:pt x="19" y="41"/>
                  </a:cubicBezTo>
                  <a:cubicBezTo>
                    <a:pt x="19" y="40"/>
                    <a:pt x="18" y="40"/>
                    <a:pt x="18" y="40"/>
                  </a:cubicBezTo>
                  <a:lnTo>
                    <a:pt x="18" y="41"/>
                  </a:lnTo>
                  <a:close/>
                  <a:moveTo>
                    <a:pt x="15" y="40"/>
                  </a:moveTo>
                  <a:cubicBezTo>
                    <a:pt x="14" y="40"/>
                    <a:pt x="14" y="40"/>
                    <a:pt x="14" y="39"/>
                  </a:cubicBezTo>
                  <a:cubicBezTo>
                    <a:pt x="13" y="39"/>
                    <a:pt x="13" y="39"/>
                    <a:pt x="12" y="39"/>
                  </a:cubicBezTo>
                  <a:cubicBezTo>
                    <a:pt x="12" y="39"/>
                    <a:pt x="12" y="40"/>
                    <a:pt x="13" y="40"/>
                  </a:cubicBezTo>
                  <a:cubicBezTo>
                    <a:pt x="13" y="40"/>
                    <a:pt x="13" y="41"/>
                    <a:pt x="13" y="41"/>
                  </a:cubicBezTo>
                  <a:cubicBezTo>
                    <a:pt x="14" y="41"/>
                    <a:pt x="14" y="41"/>
                    <a:pt x="14" y="41"/>
                  </a:cubicBezTo>
                  <a:cubicBezTo>
                    <a:pt x="15" y="41"/>
                    <a:pt x="15" y="40"/>
                    <a:pt x="15" y="40"/>
                  </a:cubicBezTo>
                  <a:close/>
                  <a:moveTo>
                    <a:pt x="8" y="38"/>
                  </a:moveTo>
                  <a:cubicBezTo>
                    <a:pt x="9" y="39"/>
                    <a:pt x="9" y="39"/>
                    <a:pt x="10" y="39"/>
                  </a:cubicBezTo>
                  <a:cubicBezTo>
                    <a:pt x="10" y="39"/>
                    <a:pt x="11" y="39"/>
                    <a:pt x="11" y="38"/>
                  </a:cubicBezTo>
                  <a:cubicBezTo>
                    <a:pt x="11" y="38"/>
                    <a:pt x="11" y="37"/>
                    <a:pt x="11" y="37"/>
                  </a:cubicBezTo>
                  <a:cubicBezTo>
                    <a:pt x="10" y="37"/>
                    <a:pt x="10" y="37"/>
                    <a:pt x="10" y="37"/>
                  </a:cubicBezTo>
                  <a:cubicBezTo>
                    <a:pt x="9" y="37"/>
                    <a:pt x="9" y="37"/>
                    <a:pt x="9" y="37"/>
                  </a:cubicBezTo>
                  <a:cubicBezTo>
                    <a:pt x="9" y="38"/>
                    <a:pt x="8" y="38"/>
                    <a:pt x="8" y="38"/>
                  </a:cubicBezTo>
                  <a:close/>
                  <a:moveTo>
                    <a:pt x="39" y="37"/>
                  </a:moveTo>
                  <a:cubicBezTo>
                    <a:pt x="39" y="37"/>
                    <a:pt x="39" y="37"/>
                    <a:pt x="39" y="36"/>
                  </a:cubicBezTo>
                  <a:cubicBezTo>
                    <a:pt x="39" y="36"/>
                    <a:pt x="38" y="36"/>
                    <a:pt x="38" y="36"/>
                  </a:cubicBezTo>
                  <a:cubicBezTo>
                    <a:pt x="38" y="37"/>
                    <a:pt x="38" y="38"/>
                    <a:pt x="39" y="37"/>
                  </a:cubicBezTo>
                  <a:close/>
                  <a:moveTo>
                    <a:pt x="1" y="38"/>
                  </a:moveTo>
                  <a:cubicBezTo>
                    <a:pt x="1" y="39"/>
                    <a:pt x="2" y="39"/>
                    <a:pt x="2" y="39"/>
                  </a:cubicBezTo>
                  <a:cubicBezTo>
                    <a:pt x="2" y="38"/>
                    <a:pt x="2" y="38"/>
                    <a:pt x="3" y="38"/>
                  </a:cubicBezTo>
                  <a:cubicBezTo>
                    <a:pt x="3" y="37"/>
                    <a:pt x="3" y="37"/>
                    <a:pt x="3" y="37"/>
                  </a:cubicBezTo>
                  <a:cubicBezTo>
                    <a:pt x="4" y="36"/>
                    <a:pt x="4" y="36"/>
                    <a:pt x="5" y="36"/>
                  </a:cubicBezTo>
                  <a:cubicBezTo>
                    <a:pt x="5" y="36"/>
                    <a:pt x="5" y="35"/>
                    <a:pt x="4" y="35"/>
                  </a:cubicBezTo>
                  <a:cubicBezTo>
                    <a:pt x="4" y="35"/>
                    <a:pt x="3" y="35"/>
                    <a:pt x="2" y="35"/>
                  </a:cubicBezTo>
                  <a:cubicBezTo>
                    <a:pt x="3" y="36"/>
                    <a:pt x="3" y="36"/>
                    <a:pt x="2" y="36"/>
                  </a:cubicBezTo>
                  <a:cubicBezTo>
                    <a:pt x="2" y="36"/>
                    <a:pt x="2" y="37"/>
                    <a:pt x="2" y="37"/>
                  </a:cubicBezTo>
                  <a:cubicBezTo>
                    <a:pt x="2" y="37"/>
                    <a:pt x="1" y="37"/>
                    <a:pt x="1" y="37"/>
                  </a:cubicBezTo>
                  <a:cubicBezTo>
                    <a:pt x="1" y="37"/>
                    <a:pt x="1" y="38"/>
                    <a:pt x="1" y="38"/>
                  </a:cubicBezTo>
                  <a:close/>
                  <a:moveTo>
                    <a:pt x="11" y="10"/>
                  </a:moveTo>
                  <a:cubicBezTo>
                    <a:pt x="11" y="10"/>
                    <a:pt x="12" y="11"/>
                    <a:pt x="12" y="10"/>
                  </a:cubicBezTo>
                  <a:cubicBezTo>
                    <a:pt x="13" y="10"/>
                    <a:pt x="13" y="10"/>
                    <a:pt x="13" y="9"/>
                  </a:cubicBezTo>
                  <a:cubicBezTo>
                    <a:pt x="13" y="9"/>
                    <a:pt x="12" y="9"/>
                    <a:pt x="12" y="10"/>
                  </a:cubicBezTo>
                  <a:cubicBezTo>
                    <a:pt x="12" y="10"/>
                    <a:pt x="11" y="10"/>
                    <a:pt x="11" y="10"/>
                  </a:cubicBezTo>
                  <a:close/>
                  <a:moveTo>
                    <a:pt x="19" y="10"/>
                  </a:moveTo>
                  <a:cubicBezTo>
                    <a:pt x="20" y="10"/>
                    <a:pt x="20" y="10"/>
                    <a:pt x="21" y="10"/>
                  </a:cubicBezTo>
                  <a:cubicBezTo>
                    <a:pt x="21" y="9"/>
                    <a:pt x="21" y="9"/>
                    <a:pt x="21" y="8"/>
                  </a:cubicBezTo>
                  <a:cubicBezTo>
                    <a:pt x="21" y="8"/>
                    <a:pt x="20" y="8"/>
                    <a:pt x="20" y="9"/>
                  </a:cubicBezTo>
                  <a:cubicBezTo>
                    <a:pt x="20" y="9"/>
                    <a:pt x="19" y="9"/>
                    <a:pt x="19" y="10"/>
                  </a:cubicBezTo>
                  <a:close/>
                  <a:moveTo>
                    <a:pt x="30" y="10"/>
                  </a:moveTo>
                  <a:cubicBezTo>
                    <a:pt x="30" y="9"/>
                    <a:pt x="30" y="9"/>
                    <a:pt x="30" y="8"/>
                  </a:cubicBezTo>
                  <a:cubicBezTo>
                    <a:pt x="30" y="8"/>
                    <a:pt x="29" y="7"/>
                    <a:pt x="28" y="8"/>
                  </a:cubicBezTo>
                  <a:cubicBezTo>
                    <a:pt x="28" y="9"/>
                    <a:pt x="29" y="10"/>
                    <a:pt x="30" y="10"/>
                  </a:cubicBezTo>
                  <a:close/>
                  <a:moveTo>
                    <a:pt x="19" y="9"/>
                  </a:moveTo>
                  <a:cubicBezTo>
                    <a:pt x="19" y="9"/>
                    <a:pt x="19" y="8"/>
                    <a:pt x="19" y="7"/>
                  </a:cubicBezTo>
                  <a:cubicBezTo>
                    <a:pt x="19" y="7"/>
                    <a:pt x="19" y="7"/>
                    <a:pt x="18" y="7"/>
                  </a:cubicBezTo>
                  <a:cubicBezTo>
                    <a:pt x="18" y="7"/>
                    <a:pt x="18" y="8"/>
                    <a:pt x="18" y="8"/>
                  </a:cubicBezTo>
                  <a:cubicBezTo>
                    <a:pt x="18" y="9"/>
                    <a:pt x="18" y="9"/>
                    <a:pt x="19" y="9"/>
                  </a:cubicBezTo>
                  <a:close/>
                  <a:moveTo>
                    <a:pt x="31" y="7"/>
                  </a:moveTo>
                  <a:cubicBezTo>
                    <a:pt x="31" y="6"/>
                    <a:pt x="31" y="6"/>
                    <a:pt x="31" y="6"/>
                  </a:cubicBezTo>
                  <a:cubicBezTo>
                    <a:pt x="30" y="6"/>
                    <a:pt x="30" y="6"/>
                    <a:pt x="29" y="6"/>
                  </a:cubicBezTo>
                  <a:cubicBezTo>
                    <a:pt x="29" y="6"/>
                    <a:pt x="29" y="7"/>
                    <a:pt x="30" y="7"/>
                  </a:cubicBezTo>
                  <a:cubicBezTo>
                    <a:pt x="30" y="7"/>
                    <a:pt x="31" y="7"/>
                    <a:pt x="31" y="7"/>
                  </a:cubicBezTo>
                  <a:close/>
                  <a:moveTo>
                    <a:pt x="26" y="8"/>
                  </a:moveTo>
                  <a:cubicBezTo>
                    <a:pt x="25" y="8"/>
                    <a:pt x="25" y="8"/>
                    <a:pt x="24" y="8"/>
                  </a:cubicBezTo>
                  <a:cubicBezTo>
                    <a:pt x="24" y="9"/>
                    <a:pt x="24" y="9"/>
                    <a:pt x="24" y="9"/>
                  </a:cubicBezTo>
                  <a:cubicBezTo>
                    <a:pt x="25" y="9"/>
                    <a:pt x="25" y="9"/>
                    <a:pt x="25" y="9"/>
                  </a:cubicBezTo>
                  <a:cubicBezTo>
                    <a:pt x="26" y="9"/>
                    <a:pt x="26" y="9"/>
                    <a:pt x="26" y="9"/>
                  </a:cubicBezTo>
                  <a:cubicBezTo>
                    <a:pt x="27" y="8"/>
                    <a:pt x="27" y="8"/>
                    <a:pt x="27" y="8"/>
                  </a:cubicBezTo>
                  <a:cubicBezTo>
                    <a:pt x="27" y="7"/>
                    <a:pt x="26" y="7"/>
                    <a:pt x="26" y="6"/>
                  </a:cubicBezTo>
                  <a:cubicBezTo>
                    <a:pt x="26" y="5"/>
                    <a:pt x="25" y="5"/>
                    <a:pt x="25" y="5"/>
                  </a:cubicBezTo>
                  <a:cubicBezTo>
                    <a:pt x="24" y="5"/>
                    <a:pt x="24" y="5"/>
                    <a:pt x="24" y="5"/>
                  </a:cubicBezTo>
                  <a:cubicBezTo>
                    <a:pt x="25" y="6"/>
                    <a:pt x="25" y="6"/>
                    <a:pt x="25" y="6"/>
                  </a:cubicBezTo>
                  <a:cubicBezTo>
                    <a:pt x="25" y="6"/>
                    <a:pt x="25" y="7"/>
                    <a:pt x="26" y="7"/>
                  </a:cubicBezTo>
                  <a:cubicBezTo>
                    <a:pt x="26" y="7"/>
                    <a:pt x="26" y="8"/>
                    <a:pt x="26" y="8"/>
                  </a:cubicBezTo>
                  <a:close/>
                  <a:moveTo>
                    <a:pt x="17" y="6"/>
                  </a:moveTo>
                  <a:cubicBezTo>
                    <a:pt x="18" y="6"/>
                    <a:pt x="18" y="6"/>
                    <a:pt x="18" y="5"/>
                  </a:cubicBezTo>
                  <a:cubicBezTo>
                    <a:pt x="18" y="5"/>
                    <a:pt x="17" y="5"/>
                    <a:pt x="17" y="5"/>
                  </a:cubicBezTo>
                  <a:cubicBezTo>
                    <a:pt x="16" y="5"/>
                    <a:pt x="16" y="5"/>
                    <a:pt x="16" y="6"/>
                  </a:cubicBezTo>
                  <a:cubicBezTo>
                    <a:pt x="16" y="6"/>
                    <a:pt x="17" y="7"/>
                    <a:pt x="17" y="6"/>
                  </a:cubicBezTo>
                  <a:close/>
                  <a:moveTo>
                    <a:pt x="5" y="5"/>
                  </a:moveTo>
                  <a:cubicBezTo>
                    <a:pt x="5" y="5"/>
                    <a:pt x="5" y="5"/>
                    <a:pt x="6" y="6"/>
                  </a:cubicBezTo>
                  <a:cubicBezTo>
                    <a:pt x="6" y="6"/>
                    <a:pt x="6" y="6"/>
                    <a:pt x="6" y="6"/>
                  </a:cubicBezTo>
                  <a:cubicBezTo>
                    <a:pt x="7" y="6"/>
                    <a:pt x="7" y="6"/>
                    <a:pt x="7" y="6"/>
                  </a:cubicBezTo>
                  <a:cubicBezTo>
                    <a:pt x="7" y="5"/>
                    <a:pt x="7" y="5"/>
                    <a:pt x="7" y="5"/>
                  </a:cubicBezTo>
                  <a:lnTo>
                    <a:pt x="5" y="5"/>
                  </a:lnTo>
                  <a:close/>
                  <a:moveTo>
                    <a:pt x="34" y="6"/>
                  </a:moveTo>
                  <a:cubicBezTo>
                    <a:pt x="35" y="6"/>
                    <a:pt x="35" y="5"/>
                    <a:pt x="35" y="5"/>
                  </a:cubicBezTo>
                  <a:cubicBezTo>
                    <a:pt x="35" y="4"/>
                    <a:pt x="35" y="4"/>
                    <a:pt x="34" y="4"/>
                  </a:cubicBezTo>
                  <a:cubicBezTo>
                    <a:pt x="34" y="4"/>
                    <a:pt x="34" y="4"/>
                    <a:pt x="34" y="5"/>
                  </a:cubicBezTo>
                  <a:cubicBezTo>
                    <a:pt x="34" y="5"/>
                    <a:pt x="34" y="6"/>
                    <a:pt x="34" y="6"/>
                  </a:cubicBezTo>
                  <a:close/>
                  <a:moveTo>
                    <a:pt x="11" y="1"/>
                  </a:moveTo>
                  <a:cubicBezTo>
                    <a:pt x="11" y="2"/>
                    <a:pt x="11" y="2"/>
                    <a:pt x="12" y="2"/>
                  </a:cubicBezTo>
                  <a:cubicBezTo>
                    <a:pt x="12" y="3"/>
                    <a:pt x="12" y="3"/>
                    <a:pt x="13" y="3"/>
                  </a:cubicBezTo>
                  <a:cubicBezTo>
                    <a:pt x="13" y="3"/>
                    <a:pt x="14" y="3"/>
                    <a:pt x="14" y="2"/>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5" y="39"/>
                  </a:cubicBezTo>
                  <a:cubicBezTo>
                    <a:pt x="6" y="39"/>
                    <a:pt x="6" y="40"/>
                    <a:pt x="6" y="40"/>
                  </a:cubicBezTo>
                  <a:cubicBezTo>
                    <a:pt x="6" y="40"/>
                    <a:pt x="6" y="40"/>
                    <a:pt x="6" y="41"/>
                  </a:cubicBezTo>
                  <a:cubicBezTo>
                    <a:pt x="6" y="40"/>
                    <a:pt x="5" y="41"/>
                    <a:pt x="5" y="41"/>
                  </a:cubicBezTo>
                  <a:cubicBezTo>
                    <a:pt x="5" y="41"/>
                    <a:pt x="5" y="41"/>
                    <a:pt x="4" y="41"/>
                  </a:cubicBezTo>
                  <a:cubicBezTo>
                    <a:pt x="4" y="42"/>
                    <a:pt x="4" y="42"/>
                    <a:pt x="4" y="42"/>
                  </a:cubicBezTo>
                  <a:cubicBezTo>
                    <a:pt x="4" y="42"/>
                    <a:pt x="3" y="42"/>
                    <a:pt x="3" y="42"/>
                  </a:cubicBezTo>
                  <a:cubicBezTo>
                    <a:pt x="3" y="41"/>
                    <a:pt x="3" y="41"/>
                    <a:pt x="3" y="41"/>
                  </a:cubicBezTo>
                  <a:cubicBezTo>
                    <a:pt x="4" y="41"/>
                    <a:pt x="4" y="41"/>
                    <a:pt x="4" y="41"/>
                  </a:cubicBezTo>
                  <a:cubicBezTo>
                    <a:pt x="4" y="40"/>
                    <a:pt x="3" y="40"/>
                    <a:pt x="3" y="40"/>
                  </a:cubicBezTo>
                  <a:cubicBezTo>
                    <a:pt x="2" y="40"/>
                    <a:pt x="1" y="40"/>
                    <a:pt x="0" y="40"/>
                  </a:cubicBezTo>
                  <a:lnTo>
                    <a:pt x="0" y="3"/>
                  </a:lnTo>
                  <a:cubicBezTo>
                    <a:pt x="1" y="3"/>
                    <a:pt x="1" y="3"/>
                    <a:pt x="1" y="3"/>
                  </a:cubicBezTo>
                  <a:cubicBezTo>
                    <a:pt x="1" y="3"/>
                    <a:pt x="1" y="3"/>
                    <a:pt x="2" y="3"/>
                  </a:cubicBezTo>
                  <a:cubicBezTo>
                    <a:pt x="2" y="2"/>
                    <a:pt x="1" y="2"/>
                    <a:pt x="1" y="2"/>
                  </a:cubicBezTo>
                  <a:cubicBezTo>
                    <a:pt x="0" y="1"/>
                    <a:pt x="0" y="1"/>
                    <a:pt x="0" y="0"/>
                  </a:cubicBezTo>
                  <a:lnTo>
                    <a:pt x="17" y="0"/>
                  </a:lnTo>
                  <a:cubicBezTo>
                    <a:pt x="17" y="0"/>
                    <a:pt x="16" y="1"/>
                    <a:pt x="16" y="1"/>
                  </a:cubicBezTo>
                  <a:cubicBezTo>
                    <a:pt x="16" y="1"/>
                    <a:pt x="16" y="1"/>
                    <a:pt x="16" y="1"/>
                  </a:cubicBezTo>
                  <a:cubicBezTo>
                    <a:pt x="17" y="2"/>
                    <a:pt x="18" y="2"/>
                    <a:pt x="18" y="1"/>
                  </a:cubicBezTo>
                  <a:cubicBezTo>
                    <a:pt x="19" y="1"/>
                    <a:pt x="20" y="1"/>
                    <a:pt x="20" y="0"/>
                  </a:cubicBezTo>
                  <a:cubicBezTo>
                    <a:pt x="21" y="1"/>
                    <a:pt x="21" y="1"/>
                    <a:pt x="21" y="2"/>
                  </a:cubicBezTo>
                  <a:cubicBezTo>
                    <a:pt x="21" y="3"/>
                    <a:pt x="22" y="4"/>
                    <a:pt x="22" y="5"/>
                  </a:cubicBezTo>
                  <a:cubicBezTo>
                    <a:pt x="23" y="5"/>
                    <a:pt x="23" y="4"/>
                    <a:pt x="23" y="4"/>
                  </a:cubicBezTo>
                  <a:cubicBezTo>
                    <a:pt x="23" y="3"/>
                    <a:pt x="22" y="3"/>
                    <a:pt x="23" y="2"/>
                  </a:cubicBezTo>
                  <a:cubicBezTo>
                    <a:pt x="24" y="0"/>
                    <a:pt x="26" y="0"/>
                    <a:pt x="30" y="0"/>
                  </a:cubicBezTo>
                  <a:cubicBezTo>
                    <a:pt x="29" y="0"/>
                    <a:pt x="29" y="1"/>
                    <a:pt x="29" y="1"/>
                  </a:cubicBezTo>
                  <a:cubicBezTo>
                    <a:pt x="29" y="2"/>
                    <a:pt x="30" y="2"/>
                    <a:pt x="30" y="2"/>
                  </a:cubicBezTo>
                  <a:cubicBezTo>
                    <a:pt x="31" y="2"/>
                    <a:pt x="31" y="2"/>
                    <a:pt x="31" y="2"/>
                  </a:cubicBezTo>
                  <a:cubicBezTo>
                    <a:pt x="31" y="1"/>
                    <a:pt x="31" y="1"/>
                    <a:pt x="31" y="0"/>
                  </a:cubicBezTo>
                  <a:lnTo>
                    <a:pt x="40" y="0"/>
                  </a:lnTo>
                  <a:cubicBezTo>
                    <a:pt x="40" y="2"/>
                    <a:pt x="40" y="3"/>
                    <a:pt x="40" y="4"/>
                  </a:cubicBezTo>
                  <a:cubicBezTo>
                    <a:pt x="39" y="4"/>
                    <a:pt x="40" y="5"/>
                    <a:pt x="40" y="6"/>
                  </a:cubicBezTo>
                  <a:cubicBezTo>
                    <a:pt x="40" y="6"/>
                    <a:pt x="40" y="6"/>
                    <a:pt x="39" y="6"/>
                  </a:cubicBezTo>
                  <a:cubicBezTo>
                    <a:pt x="38" y="6"/>
                    <a:pt x="38" y="6"/>
                    <a:pt x="37" y="6"/>
                  </a:cubicBezTo>
                  <a:cubicBezTo>
                    <a:pt x="37" y="5"/>
                    <a:pt x="37" y="5"/>
                    <a:pt x="37" y="5"/>
                  </a:cubicBezTo>
                  <a:cubicBezTo>
                    <a:pt x="37" y="5"/>
                    <a:pt x="37" y="4"/>
                    <a:pt x="37" y="4"/>
                  </a:cubicBezTo>
                  <a:cubicBezTo>
                    <a:pt x="37" y="4"/>
                    <a:pt x="37" y="4"/>
                    <a:pt x="37" y="4"/>
                  </a:cubicBezTo>
                  <a:cubicBezTo>
                    <a:pt x="38" y="3"/>
                    <a:pt x="37" y="3"/>
                    <a:pt x="37" y="3"/>
                  </a:cubicBezTo>
                  <a:cubicBezTo>
                    <a:pt x="36" y="3"/>
                    <a:pt x="36" y="4"/>
                    <a:pt x="35" y="4"/>
                  </a:cubicBezTo>
                  <a:cubicBezTo>
                    <a:pt x="35" y="5"/>
                    <a:pt x="35" y="6"/>
                    <a:pt x="35" y="7"/>
                  </a:cubicBezTo>
                  <a:cubicBezTo>
                    <a:pt x="35" y="7"/>
                    <a:pt x="36" y="7"/>
                    <a:pt x="36" y="7"/>
                  </a:cubicBezTo>
                  <a:cubicBezTo>
                    <a:pt x="36" y="6"/>
                    <a:pt x="36" y="6"/>
                    <a:pt x="36" y="6"/>
                  </a:cubicBezTo>
                  <a:cubicBezTo>
                    <a:pt x="37" y="6"/>
                    <a:pt x="37" y="7"/>
                    <a:pt x="37" y="7"/>
                  </a:cubicBezTo>
                  <a:cubicBezTo>
                    <a:pt x="38" y="8"/>
                    <a:pt x="38" y="9"/>
                    <a:pt x="38" y="9"/>
                  </a:cubicBezTo>
                  <a:cubicBezTo>
                    <a:pt x="39" y="9"/>
                    <a:pt x="39" y="9"/>
                    <a:pt x="39" y="9"/>
                  </a:cubicBezTo>
                  <a:cubicBezTo>
                    <a:pt x="39" y="9"/>
                    <a:pt x="39" y="9"/>
                    <a:pt x="39" y="8"/>
                  </a:cubicBezTo>
                  <a:cubicBezTo>
                    <a:pt x="40" y="8"/>
                    <a:pt x="40" y="8"/>
                    <a:pt x="40" y="8"/>
                  </a:cubicBezTo>
                  <a:cubicBezTo>
                    <a:pt x="40" y="8"/>
                    <a:pt x="40" y="8"/>
                    <a:pt x="40" y="8"/>
                  </a:cubicBezTo>
                  <a:lnTo>
                    <a:pt x="40" y="38"/>
                  </a:lnTo>
                  <a:cubicBezTo>
                    <a:pt x="40" y="38"/>
                    <a:pt x="39" y="38"/>
                    <a:pt x="39" y="38"/>
                  </a:cubicBezTo>
                  <a:cubicBezTo>
                    <a:pt x="39" y="38"/>
                    <a:pt x="39" y="39"/>
                    <a:pt x="38" y="39"/>
                  </a:cubicBezTo>
                  <a:cubicBezTo>
                    <a:pt x="38" y="40"/>
                    <a:pt x="39" y="41"/>
                    <a:pt x="40" y="41"/>
                  </a:cubicBezTo>
                  <a:cubicBezTo>
                    <a:pt x="40" y="42"/>
                    <a:pt x="39" y="43"/>
                    <a:pt x="39" y="44"/>
                  </a:cubicBezTo>
                  <a:lnTo>
                    <a:pt x="37" y="44"/>
                  </a:lnTo>
                  <a:cubicBezTo>
                    <a:pt x="37" y="43"/>
                    <a:pt x="37" y="43"/>
                    <a:pt x="37" y="43"/>
                  </a:cubicBezTo>
                  <a:cubicBezTo>
                    <a:pt x="38" y="43"/>
                    <a:pt x="38" y="42"/>
                    <a:pt x="37" y="42"/>
                  </a:cubicBezTo>
                  <a:cubicBezTo>
                    <a:pt x="36" y="42"/>
                    <a:pt x="36" y="42"/>
                    <a:pt x="36" y="44"/>
                  </a:cubicBezTo>
                  <a:cubicBezTo>
                    <a:pt x="34" y="44"/>
                    <a:pt x="31" y="44"/>
                    <a:pt x="29" y="43"/>
                  </a:cubicBezTo>
                  <a:cubicBezTo>
                    <a:pt x="27" y="43"/>
                    <a:pt x="25" y="43"/>
                    <a:pt x="24" y="44"/>
                  </a:cubicBezTo>
                  <a:cubicBezTo>
                    <a:pt x="23" y="43"/>
                    <a:pt x="22" y="43"/>
                    <a:pt x="22" y="43"/>
                  </a:cubicBezTo>
                  <a:cubicBezTo>
                    <a:pt x="21" y="43"/>
                    <a:pt x="20" y="43"/>
                    <a:pt x="18" y="44"/>
                  </a:cubicBezTo>
                  <a:cubicBezTo>
                    <a:pt x="17" y="44"/>
                    <a:pt x="16" y="44"/>
                    <a:pt x="15" y="44"/>
                  </a:cubicBezTo>
                  <a:cubicBezTo>
                    <a:pt x="15" y="44"/>
                    <a:pt x="14" y="43"/>
                    <a:pt x="14" y="42"/>
                  </a:cubicBezTo>
                  <a:cubicBezTo>
                    <a:pt x="13" y="44"/>
                    <a:pt x="11" y="44"/>
                    <a:pt x="8" y="44"/>
                  </a:cubicBezTo>
                  <a:cubicBezTo>
                    <a:pt x="9" y="43"/>
                    <a:pt x="9" y="42"/>
                    <a:pt x="9" y="42"/>
                  </a:cubicBezTo>
                  <a:cubicBezTo>
                    <a:pt x="8" y="41"/>
                    <a:pt x="8" y="41"/>
                    <a:pt x="8" y="40"/>
                  </a:cubicBezTo>
                  <a:cubicBezTo>
                    <a:pt x="7" y="40"/>
                    <a:pt x="7" y="39"/>
                    <a:pt x="6" y="39"/>
                  </a:cubicBezTo>
                  <a:cubicBezTo>
                    <a:pt x="6" y="39"/>
                    <a:pt x="6" y="38"/>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6" name="Freeform 90">
              <a:extLst>
                <a:ext uri="{FF2B5EF4-FFF2-40B4-BE49-F238E27FC236}">
                  <a16:creationId xmlns:a16="http://schemas.microsoft.com/office/drawing/2014/main" id="{EF85FD7E-9EA4-4107-9F41-78F517C33421}"/>
                </a:ext>
              </a:extLst>
            </p:cNvPr>
            <p:cNvSpPr>
              <a:spLocks noEditPoints="1"/>
            </p:cNvSpPr>
            <p:nvPr/>
          </p:nvSpPr>
          <p:spPr bwMode="auto">
            <a:xfrm>
              <a:off x="6312348" y="1609538"/>
              <a:ext cx="105815" cy="182001"/>
            </a:xfrm>
            <a:custGeom>
              <a:avLst/>
              <a:gdLst>
                <a:gd name="T0" fmla="*/ 67 w 131"/>
                <a:gd name="T1" fmla="*/ 214 h 222"/>
                <a:gd name="T2" fmla="*/ 44 w 131"/>
                <a:gd name="T3" fmla="*/ 219 h 222"/>
                <a:gd name="T4" fmla="*/ 60 w 131"/>
                <a:gd name="T5" fmla="*/ 221 h 222"/>
                <a:gd name="T6" fmla="*/ 65 w 131"/>
                <a:gd name="T7" fmla="*/ 218 h 222"/>
                <a:gd name="T8" fmla="*/ 82 w 131"/>
                <a:gd name="T9" fmla="*/ 216 h 222"/>
                <a:gd name="T10" fmla="*/ 74 w 131"/>
                <a:gd name="T11" fmla="*/ 211 h 222"/>
                <a:gd name="T12" fmla="*/ 86 w 131"/>
                <a:gd name="T13" fmla="*/ 210 h 222"/>
                <a:gd name="T14" fmla="*/ 72 w 131"/>
                <a:gd name="T15" fmla="*/ 210 h 222"/>
                <a:gd name="T16" fmla="*/ 108 w 131"/>
                <a:gd name="T17" fmla="*/ 209 h 222"/>
                <a:gd name="T18" fmla="*/ 76 w 131"/>
                <a:gd name="T19" fmla="*/ 209 h 222"/>
                <a:gd name="T20" fmla="*/ 92 w 131"/>
                <a:gd name="T21" fmla="*/ 208 h 222"/>
                <a:gd name="T22" fmla="*/ 24 w 131"/>
                <a:gd name="T23" fmla="*/ 207 h 222"/>
                <a:gd name="T24" fmla="*/ 86 w 131"/>
                <a:gd name="T25" fmla="*/ 206 h 222"/>
                <a:gd name="T26" fmla="*/ 67 w 131"/>
                <a:gd name="T27" fmla="*/ 205 h 222"/>
                <a:gd name="T28" fmla="*/ 103 w 131"/>
                <a:gd name="T29" fmla="*/ 205 h 222"/>
                <a:gd name="T30" fmla="*/ 83 w 131"/>
                <a:gd name="T31" fmla="*/ 204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0 h 222"/>
                <a:gd name="T46" fmla="*/ 105 w 131"/>
                <a:gd name="T47" fmla="*/ 188 h 222"/>
                <a:gd name="T48" fmla="*/ 107 w 131"/>
                <a:gd name="T49" fmla="*/ 164 h 222"/>
                <a:gd name="T50" fmla="*/ 96 w 131"/>
                <a:gd name="T51" fmla="*/ 137 h 222"/>
                <a:gd name="T52" fmla="*/ 111 w 131"/>
                <a:gd name="T53" fmla="*/ 79 h 222"/>
                <a:gd name="T54" fmla="*/ 15 w 131"/>
                <a:gd name="T55" fmla="*/ 52 h 222"/>
                <a:gd name="T56" fmla="*/ 17 w 131"/>
                <a:gd name="T57" fmla="*/ 45 h 222"/>
                <a:gd name="T58" fmla="*/ 26 w 131"/>
                <a:gd name="T59" fmla="*/ 41 h 222"/>
                <a:gd name="T60" fmla="*/ 33 w 131"/>
                <a:gd name="T61" fmla="*/ 31 h 222"/>
                <a:gd name="T62" fmla="*/ 25 w 131"/>
                <a:gd name="T63" fmla="*/ 27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59 w 131"/>
                <a:gd name="T81" fmla="*/ 5 h 222"/>
                <a:gd name="T82" fmla="*/ 65 w 131"/>
                <a:gd name="T83" fmla="*/ 4 h 222"/>
                <a:gd name="T84" fmla="*/ 113 w 131"/>
                <a:gd name="T85" fmla="*/ 98 h 222"/>
                <a:gd name="T86" fmla="*/ 65 w 131"/>
                <a:gd name="T87" fmla="*/ 36 h 222"/>
                <a:gd name="T88" fmla="*/ 66 w 131"/>
                <a:gd name="T89" fmla="*/ 186 h 222"/>
                <a:gd name="T90" fmla="*/ 126 w 131"/>
                <a:gd name="T91" fmla="*/ 187 h 222"/>
                <a:gd name="T92" fmla="*/ 106 w 131"/>
                <a:gd name="T93" fmla="*/ 211 h 222"/>
                <a:gd name="T94" fmla="*/ 92 w 131"/>
                <a:gd name="T95" fmla="*/ 217 h 222"/>
                <a:gd name="T96" fmla="*/ 93 w 131"/>
                <a:gd name="T97" fmla="*/ 215 h 222"/>
                <a:gd name="T98" fmla="*/ 56 w 131"/>
                <a:gd name="T99" fmla="*/ 220 h 222"/>
                <a:gd name="T100" fmla="*/ 69 w 131"/>
                <a:gd name="T101" fmla="*/ 216 h 222"/>
                <a:gd name="T102" fmla="*/ 71 w 131"/>
                <a:gd name="T103" fmla="*/ 213 h 222"/>
                <a:gd name="T104" fmla="*/ 58 w 131"/>
                <a:gd name="T105" fmla="*/ 211 h 222"/>
                <a:gd name="T106" fmla="*/ 51 w 131"/>
                <a:gd name="T107" fmla="*/ 214 h 222"/>
                <a:gd name="T108" fmla="*/ 42 w 131"/>
                <a:gd name="T109" fmla="*/ 211 h 222"/>
                <a:gd name="T110" fmla="*/ 33 w 131"/>
                <a:gd name="T111" fmla="*/ 211 h 222"/>
                <a:gd name="T112" fmla="*/ 21 w 131"/>
                <a:gd name="T113" fmla="*/ 211 h 222"/>
                <a:gd name="T114" fmla="*/ 18 w 131"/>
                <a:gd name="T115" fmla="*/ 16 h 222"/>
                <a:gd name="T116" fmla="*/ 117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0" y="213"/>
                  </a:moveTo>
                  <a:cubicBezTo>
                    <a:pt x="40" y="212"/>
                    <a:pt x="40" y="212"/>
                    <a:pt x="40" y="212"/>
                  </a:cubicBezTo>
                  <a:cubicBezTo>
                    <a:pt x="40" y="212"/>
                    <a:pt x="40" y="212"/>
                    <a:pt x="41" y="212"/>
                  </a:cubicBezTo>
                  <a:cubicBezTo>
                    <a:pt x="41" y="212"/>
                    <a:pt x="41" y="212"/>
                    <a:pt x="40" y="212"/>
                  </a:cubicBezTo>
                  <a:cubicBezTo>
                    <a:pt x="40" y="213"/>
                    <a:pt x="40" y="213"/>
                    <a:pt x="40" y="213"/>
                  </a:cubicBezTo>
                  <a:close/>
                  <a:moveTo>
                    <a:pt x="44" y="213"/>
                  </a:moveTo>
                  <a:cubicBezTo>
                    <a:pt x="45" y="213"/>
                    <a:pt x="45" y="213"/>
                    <a:pt x="45" y="213"/>
                  </a:cubicBezTo>
                  <a:cubicBezTo>
                    <a:pt x="45" y="214"/>
                    <a:pt x="45" y="214"/>
                    <a:pt x="44" y="214"/>
                  </a:cubicBezTo>
                  <a:cubicBezTo>
                    <a:pt x="44" y="214"/>
                    <a:pt x="44" y="214"/>
                    <a:pt x="44" y="213"/>
                  </a:cubicBezTo>
                  <a:cubicBezTo>
                    <a:pt x="44" y="213"/>
                    <a:pt x="44" y="213"/>
                    <a:pt x="44" y="213"/>
                  </a:cubicBezTo>
                  <a:close/>
                  <a:moveTo>
                    <a:pt x="67" y="214"/>
                  </a:moveTo>
                  <a:cubicBezTo>
                    <a:pt x="67" y="213"/>
                    <a:pt x="68" y="213"/>
                    <a:pt x="68" y="213"/>
                  </a:cubicBezTo>
                  <a:cubicBezTo>
                    <a:pt x="69" y="213"/>
                    <a:pt x="69" y="213"/>
                    <a:pt x="69" y="214"/>
                  </a:cubicBezTo>
                  <a:lnTo>
                    <a:pt x="67" y="214"/>
                  </a:lnTo>
                  <a:close/>
                  <a:moveTo>
                    <a:pt x="61" y="214"/>
                  </a:moveTo>
                  <a:cubicBezTo>
                    <a:pt x="61" y="214"/>
                    <a:pt x="61" y="214"/>
                    <a:pt x="62" y="214"/>
                  </a:cubicBezTo>
                  <a:cubicBezTo>
                    <a:pt x="62" y="214"/>
                    <a:pt x="62" y="214"/>
                    <a:pt x="62" y="214"/>
                  </a:cubicBezTo>
                  <a:cubicBezTo>
                    <a:pt x="62" y="214"/>
                    <a:pt x="62" y="214"/>
                    <a:pt x="62" y="214"/>
                  </a:cubicBezTo>
                  <a:cubicBezTo>
                    <a:pt x="62" y="214"/>
                    <a:pt x="61" y="214"/>
                    <a:pt x="61" y="214"/>
                  </a:cubicBezTo>
                  <a:close/>
                  <a:moveTo>
                    <a:pt x="55" y="218"/>
                  </a:moveTo>
                  <a:cubicBezTo>
                    <a:pt x="55" y="219"/>
                    <a:pt x="55" y="220"/>
                    <a:pt x="54" y="220"/>
                  </a:cubicBezTo>
                  <a:cubicBezTo>
                    <a:pt x="54" y="220"/>
                    <a:pt x="53" y="220"/>
                    <a:pt x="53" y="220"/>
                  </a:cubicBezTo>
                  <a:cubicBezTo>
                    <a:pt x="52" y="220"/>
                    <a:pt x="52" y="220"/>
                    <a:pt x="51" y="220"/>
                  </a:cubicBezTo>
                  <a:cubicBezTo>
                    <a:pt x="51" y="220"/>
                    <a:pt x="51" y="220"/>
                    <a:pt x="51" y="221"/>
                  </a:cubicBezTo>
                  <a:cubicBezTo>
                    <a:pt x="51" y="221"/>
                    <a:pt x="50" y="221"/>
                    <a:pt x="50" y="221"/>
                  </a:cubicBezTo>
                  <a:cubicBezTo>
                    <a:pt x="49" y="221"/>
                    <a:pt x="48" y="221"/>
                    <a:pt x="47" y="221"/>
                  </a:cubicBezTo>
                  <a:cubicBezTo>
                    <a:pt x="47" y="220"/>
                    <a:pt x="46" y="220"/>
                    <a:pt x="45" y="220"/>
                  </a:cubicBezTo>
                  <a:cubicBezTo>
                    <a:pt x="45" y="220"/>
                    <a:pt x="44" y="219"/>
                    <a:pt x="44" y="219"/>
                  </a:cubicBezTo>
                  <a:cubicBezTo>
                    <a:pt x="45" y="219"/>
                    <a:pt x="46" y="219"/>
                    <a:pt x="47" y="219"/>
                  </a:cubicBezTo>
                  <a:cubicBezTo>
                    <a:pt x="48" y="219"/>
                    <a:pt x="49" y="219"/>
                    <a:pt x="50" y="220"/>
                  </a:cubicBezTo>
                  <a:cubicBezTo>
                    <a:pt x="51" y="219"/>
                    <a:pt x="51" y="218"/>
                    <a:pt x="52" y="218"/>
                  </a:cubicBezTo>
                  <a:cubicBezTo>
                    <a:pt x="53" y="219"/>
                    <a:pt x="54" y="219"/>
                    <a:pt x="55" y="218"/>
                  </a:cubicBezTo>
                  <a:close/>
                  <a:moveTo>
                    <a:pt x="82" y="220"/>
                  </a:moveTo>
                  <a:cubicBezTo>
                    <a:pt x="81" y="221"/>
                    <a:pt x="81" y="221"/>
                    <a:pt x="81" y="221"/>
                  </a:cubicBezTo>
                  <a:cubicBezTo>
                    <a:pt x="80" y="221"/>
                    <a:pt x="80" y="221"/>
                    <a:pt x="79" y="221"/>
                  </a:cubicBezTo>
                  <a:cubicBezTo>
                    <a:pt x="79" y="220"/>
                    <a:pt x="79" y="220"/>
                    <a:pt x="80" y="220"/>
                  </a:cubicBezTo>
                  <a:cubicBezTo>
                    <a:pt x="80" y="220"/>
                    <a:pt x="81" y="220"/>
                    <a:pt x="82" y="220"/>
                  </a:cubicBezTo>
                  <a:close/>
                  <a:moveTo>
                    <a:pt x="60" y="221"/>
                  </a:moveTo>
                  <a:cubicBezTo>
                    <a:pt x="60" y="221"/>
                    <a:pt x="60" y="221"/>
                    <a:pt x="61" y="220"/>
                  </a:cubicBezTo>
                  <a:cubicBezTo>
                    <a:pt x="61" y="220"/>
                    <a:pt x="61" y="220"/>
                    <a:pt x="61" y="219"/>
                  </a:cubicBezTo>
                  <a:cubicBezTo>
                    <a:pt x="60" y="219"/>
                    <a:pt x="60" y="219"/>
                    <a:pt x="60" y="220"/>
                  </a:cubicBezTo>
                  <a:cubicBezTo>
                    <a:pt x="59" y="221"/>
                    <a:pt x="59" y="221"/>
                    <a:pt x="60" y="221"/>
                  </a:cubicBezTo>
                  <a:close/>
                  <a:moveTo>
                    <a:pt x="70" y="219"/>
                  </a:moveTo>
                  <a:cubicBezTo>
                    <a:pt x="70" y="219"/>
                    <a:pt x="70" y="218"/>
                    <a:pt x="70" y="218"/>
                  </a:cubicBezTo>
                  <a:cubicBezTo>
                    <a:pt x="70" y="218"/>
                    <a:pt x="70" y="218"/>
                    <a:pt x="70" y="219"/>
                  </a:cubicBezTo>
                  <a:cubicBezTo>
                    <a:pt x="70" y="219"/>
                    <a:pt x="70" y="219"/>
                    <a:pt x="70" y="219"/>
                  </a:cubicBezTo>
                  <a:cubicBezTo>
                    <a:pt x="70" y="219"/>
                    <a:pt x="70" y="219"/>
                    <a:pt x="70" y="219"/>
                  </a:cubicBezTo>
                  <a:close/>
                  <a:moveTo>
                    <a:pt x="68" y="219"/>
                  </a:moveTo>
                  <a:cubicBezTo>
                    <a:pt x="68" y="219"/>
                    <a:pt x="68" y="219"/>
                    <a:pt x="69" y="219"/>
                  </a:cubicBezTo>
                  <a:cubicBezTo>
                    <a:pt x="69" y="219"/>
                    <a:pt x="69" y="219"/>
                    <a:pt x="69" y="218"/>
                  </a:cubicBezTo>
                  <a:cubicBezTo>
                    <a:pt x="69" y="218"/>
                    <a:pt x="69" y="218"/>
                    <a:pt x="69" y="218"/>
                  </a:cubicBezTo>
                  <a:cubicBezTo>
                    <a:pt x="68" y="217"/>
                    <a:pt x="68" y="217"/>
                    <a:pt x="68" y="218"/>
                  </a:cubicBezTo>
                  <a:lnTo>
                    <a:pt x="68" y="219"/>
                  </a:lnTo>
                  <a:close/>
                  <a:moveTo>
                    <a:pt x="64" y="220"/>
                  </a:moveTo>
                  <a:cubicBezTo>
                    <a:pt x="64" y="220"/>
                    <a:pt x="64" y="220"/>
                    <a:pt x="65" y="219"/>
                  </a:cubicBezTo>
                  <a:cubicBezTo>
                    <a:pt x="65" y="219"/>
                    <a:pt x="65" y="219"/>
                    <a:pt x="65" y="218"/>
                  </a:cubicBezTo>
                  <a:cubicBezTo>
                    <a:pt x="65" y="218"/>
                    <a:pt x="64" y="218"/>
                    <a:pt x="64" y="218"/>
                  </a:cubicBezTo>
                  <a:cubicBezTo>
                    <a:pt x="64" y="218"/>
                    <a:pt x="63" y="218"/>
                    <a:pt x="63" y="219"/>
                  </a:cubicBezTo>
                  <a:cubicBezTo>
                    <a:pt x="63" y="219"/>
                    <a:pt x="63" y="219"/>
                    <a:pt x="63" y="220"/>
                  </a:cubicBezTo>
                  <a:cubicBezTo>
                    <a:pt x="63" y="220"/>
                    <a:pt x="63" y="220"/>
                    <a:pt x="64" y="220"/>
                  </a:cubicBezTo>
                  <a:close/>
                  <a:moveTo>
                    <a:pt x="78" y="213"/>
                  </a:moveTo>
                  <a:cubicBezTo>
                    <a:pt x="78" y="214"/>
                    <a:pt x="78" y="214"/>
                    <a:pt x="78" y="214"/>
                  </a:cubicBezTo>
                  <a:cubicBezTo>
                    <a:pt x="78" y="214"/>
                    <a:pt x="78" y="215"/>
                    <a:pt x="79" y="215"/>
                  </a:cubicBezTo>
                  <a:cubicBezTo>
                    <a:pt x="79" y="215"/>
                    <a:pt x="79" y="215"/>
                    <a:pt x="79" y="215"/>
                  </a:cubicBezTo>
                  <a:cubicBezTo>
                    <a:pt x="80" y="215"/>
                    <a:pt x="80" y="215"/>
                    <a:pt x="80" y="216"/>
                  </a:cubicBezTo>
                  <a:cubicBezTo>
                    <a:pt x="80" y="216"/>
                    <a:pt x="80" y="217"/>
                    <a:pt x="80" y="217"/>
                  </a:cubicBezTo>
                  <a:cubicBezTo>
                    <a:pt x="79" y="217"/>
                    <a:pt x="80" y="217"/>
                    <a:pt x="81" y="217"/>
                  </a:cubicBezTo>
                  <a:cubicBezTo>
                    <a:pt x="81" y="217"/>
                    <a:pt x="81" y="217"/>
                    <a:pt x="81" y="217"/>
                  </a:cubicBezTo>
                  <a:cubicBezTo>
                    <a:pt x="81" y="217"/>
                    <a:pt x="81" y="216"/>
                    <a:pt x="81" y="216"/>
                  </a:cubicBezTo>
                  <a:cubicBezTo>
                    <a:pt x="81" y="216"/>
                    <a:pt x="82" y="216"/>
                    <a:pt x="82" y="216"/>
                  </a:cubicBezTo>
                  <a:cubicBezTo>
                    <a:pt x="82" y="216"/>
                    <a:pt x="82" y="216"/>
                    <a:pt x="83" y="216"/>
                  </a:cubicBezTo>
                  <a:cubicBezTo>
                    <a:pt x="83" y="214"/>
                    <a:pt x="82" y="213"/>
                    <a:pt x="81" y="213"/>
                  </a:cubicBezTo>
                  <a:cubicBezTo>
                    <a:pt x="80" y="213"/>
                    <a:pt x="80" y="214"/>
                    <a:pt x="80" y="213"/>
                  </a:cubicBezTo>
                  <a:cubicBezTo>
                    <a:pt x="79" y="213"/>
                    <a:pt x="79" y="213"/>
                    <a:pt x="78" y="213"/>
                  </a:cubicBezTo>
                  <a:close/>
                  <a:moveTo>
                    <a:pt x="76" y="211"/>
                  </a:moveTo>
                  <a:cubicBezTo>
                    <a:pt x="76" y="212"/>
                    <a:pt x="76" y="212"/>
                    <a:pt x="76" y="212"/>
                  </a:cubicBezTo>
                  <a:cubicBezTo>
                    <a:pt x="76" y="212"/>
                    <a:pt x="76" y="212"/>
                    <a:pt x="76" y="212"/>
                  </a:cubicBezTo>
                  <a:cubicBezTo>
                    <a:pt x="76" y="212"/>
                    <a:pt x="76" y="211"/>
                    <a:pt x="76" y="211"/>
                  </a:cubicBezTo>
                  <a:cubicBezTo>
                    <a:pt x="77" y="211"/>
                    <a:pt x="76" y="211"/>
                    <a:pt x="76" y="211"/>
                  </a:cubicBezTo>
                  <a:close/>
                  <a:moveTo>
                    <a:pt x="74" y="211"/>
                  </a:moveTo>
                  <a:cubicBezTo>
                    <a:pt x="74" y="212"/>
                    <a:pt x="73" y="212"/>
                    <a:pt x="74" y="212"/>
                  </a:cubicBezTo>
                  <a:cubicBezTo>
                    <a:pt x="74" y="212"/>
                    <a:pt x="74" y="212"/>
                    <a:pt x="74" y="212"/>
                  </a:cubicBezTo>
                  <a:cubicBezTo>
                    <a:pt x="74" y="212"/>
                    <a:pt x="75" y="212"/>
                    <a:pt x="75" y="212"/>
                  </a:cubicBezTo>
                  <a:cubicBezTo>
                    <a:pt x="75" y="211"/>
                    <a:pt x="75" y="211"/>
                    <a:pt x="74" y="211"/>
                  </a:cubicBezTo>
                  <a:lnTo>
                    <a:pt x="74" y="211"/>
                  </a:lnTo>
                  <a:close/>
                  <a:moveTo>
                    <a:pt x="62" y="211"/>
                  </a:moveTo>
                  <a:cubicBezTo>
                    <a:pt x="61" y="211"/>
                    <a:pt x="61" y="211"/>
                    <a:pt x="61" y="211"/>
                  </a:cubicBezTo>
                  <a:cubicBezTo>
                    <a:pt x="61" y="211"/>
                    <a:pt x="61" y="211"/>
                    <a:pt x="61" y="211"/>
                  </a:cubicBezTo>
                  <a:cubicBezTo>
                    <a:pt x="61" y="211"/>
                    <a:pt x="61" y="212"/>
                    <a:pt x="61" y="212"/>
                  </a:cubicBezTo>
                  <a:cubicBezTo>
                    <a:pt x="61" y="212"/>
                    <a:pt x="61" y="211"/>
                    <a:pt x="62" y="211"/>
                  </a:cubicBezTo>
                  <a:close/>
                  <a:moveTo>
                    <a:pt x="98" y="213"/>
                  </a:moveTo>
                  <a:cubicBezTo>
                    <a:pt x="98" y="212"/>
                    <a:pt x="98" y="212"/>
                    <a:pt x="98" y="211"/>
                  </a:cubicBezTo>
                  <a:cubicBezTo>
                    <a:pt x="98" y="211"/>
                    <a:pt x="97" y="210"/>
                    <a:pt x="97" y="210"/>
                  </a:cubicBezTo>
                  <a:cubicBezTo>
                    <a:pt x="96" y="211"/>
                    <a:pt x="96" y="212"/>
                    <a:pt x="96" y="213"/>
                  </a:cubicBezTo>
                  <a:lnTo>
                    <a:pt x="98" y="213"/>
                  </a:lnTo>
                  <a:close/>
                  <a:moveTo>
                    <a:pt x="85" y="211"/>
                  </a:moveTo>
                  <a:lnTo>
                    <a:pt x="86" y="211"/>
                  </a:lnTo>
                  <a:lnTo>
                    <a:pt x="86" y="210"/>
                  </a:lnTo>
                  <a:lnTo>
                    <a:pt x="85" y="210"/>
                  </a:lnTo>
                  <a:lnTo>
                    <a:pt x="85" y="211"/>
                  </a:lnTo>
                  <a:close/>
                  <a:moveTo>
                    <a:pt x="25" y="210"/>
                  </a:moveTo>
                  <a:cubicBezTo>
                    <a:pt x="25" y="210"/>
                    <a:pt x="24" y="210"/>
                    <a:pt x="24" y="210"/>
                  </a:cubicBezTo>
                  <a:cubicBezTo>
                    <a:pt x="24" y="210"/>
                    <a:pt x="24" y="210"/>
                    <a:pt x="24" y="211"/>
                  </a:cubicBezTo>
                  <a:cubicBezTo>
                    <a:pt x="24" y="211"/>
                    <a:pt x="24" y="211"/>
                    <a:pt x="25" y="210"/>
                  </a:cubicBezTo>
                  <a:cubicBezTo>
                    <a:pt x="25" y="210"/>
                    <a:pt x="25" y="210"/>
                    <a:pt x="25" y="210"/>
                  </a:cubicBezTo>
                  <a:close/>
                  <a:moveTo>
                    <a:pt x="94" y="209"/>
                  </a:moveTo>
                  <a:cubicBezTo>
                    <a:pt x="94" y="209"/>
                    <a:pt x="94" y="209"/>
                    <a:pt x="93" y="209"/>
                  </a:cubicBezTo>
                  <a:cubicBezTo>
                    <a:pt x="93" y="210"/>
                    <a:pt x="93" y="210"/>
                    <a:pt x="93" y="210"/>
                  </a:cubicBezTo>
                  <a:cubicBezTo>
                    <a:pt x="93" y="210"/>
                    <a:pt x="94" y="210"/>
                    <a:pt x="94" y="210"/>
                  </a:cubicBezTo>
                  <a:cubicBezTo>
                    <a:pt x="94" y="210"/>
                    <a:pt x="94" y="209"/>
                    <a:pt x="94" y="209"/>
                  </a:cubicBezTo>
                  <a:close/>
                  <a:moveTo>
                    <a:pt x="73" y="210"/>
                  </a:moveTo>
                  <a:cubicBezTo>
                    <a:pt x="73" y="210"/>
                    <a:pt x="72" y="210"/>
                    <a:pt x="72" y="210"/>
                  </a:cubicBezTo>
                  <a:cubicBezTo>
                    <a:pt x="72" y="210"/>
                    <a:pt x="72" y="210"/>
                    <a:pt x="72" y="210"/>
                  </a:cubicBezTo>
                  <a:cubicBezTo>
                    <a:pt x="72" y="210"/>
                    <a:pt x="72" y="210"/>
                    <a:pt x="72" y="210"/>
                  </a:cubicBezTo>
                  <a:cubicBezTo>
                    <a:pt x="73" y="210"/>
                    <a:pt x="73" y="210"/>
                    <a:pt x="73" y="210"/>
                  </a:cubicBezTo>
                  <a:close/>
                  <a:moveTo>
                    <a:pt x="36" y="210"/>
                  </a:moveTo>
                  <a:cubicBezTo>
                    <a:pt x="36" y="210"/>
                    <a:pt x="36" y="210"/>
                    <a:pt x="36" y="210"/>
                  </a:cubicBezTo>
                  <a:cubicBezTo>
                    <a:pt x="36" y="210"/>
                    <a:pt x="36" y="210"/>
                    <a:pt x="36" y="210"/>
                  </a:cubicBezTo>
                  <a:cubicBezTo>
                    <a:pt x="36" y="210"/>
                    <a:pt x="36" y="210"/>
                    <a:pt x="36" y="210"/>
                  </a:cubicBezTo>
                  <a:cubicBezTo>
                    <a:pt x="36" y="210"/>
                    <a:pt x="36" y="210"/>
                    <a:pt x="36" y="210"/>
                  </a:cubicBezTo>
                  <a:close/>
                  <a:moveTo>
                    <a:pt x="26" y="209"/>
                  </a:moveTo>
                  <a:cubicBezTo>
                    <a:pt x="26" y="210"/>
                    <a:pt x="26" y="211"/>
                    <a:pt x="26" y="211"/>
                  </a:cubicBezTo>
                  <a:cubicBezTo>
                    <a:pt x="26" y="211"/>
                    <a:pt x="26" y="211"/>
                    <a:pt x="26" y="211"/>
                  </a:cubicBezTo>
                  <a:cubicBezTo>
                    <a:pt x="27" y="211"/>
                    <a:pt x="27" y="210"/>
                    <a:pt x="27" y="210"/>
                  </a:cubicBezTo>
                  <a:cubicBezTo>
                    <a:pt x="27" y="210"/>
                    <a:pt x="26" y="210"/>
                    <a:pt x="26" y="209"/>
                  </a:cubicBezTo>
                  <a:close/>
                  <a:moveTo>
                    <a:pt x="108" y="209"/>
                  </a:moveTo>
                  <a:cubicBezTo>
                    <a:pt x="108" y="209"/>
                    <a:pt x="108" y="209"/>
                    <a:pt x="107" y="209"/>
                  </a:cubicBezTo>
                  <a:cubicBezTo>
                    <a:pt x="107" y="209"/>
                    <a:pt x="107" y="209"/>
                    <a:pt x="107" y="209"/>
                  </a:cubicBezTo>
                  <a:cubicBezTo>
                    <a:pt x="107" y="209"/>
                    <a:pt x="107" y="209"/>
                    <a:pt x="107" y="209"/>
                  </a:cubicBezTo>
                  <a:cubicBezTo>
                    <a:pt x="107" y="209"/>
                    <a:pt x="108" y="209"/>
                    <a:pt x="108" y="209"/>
                  </a:cubicBezTo>
                  <a:close/>
                  <a:moveTo>
                    <a:pt x="100" y="211"/>
                  </a:moveTo>
                  <a:cubicBezTo>
                    <a:pt x="101" y="211"/>
                    <a:pt x="102" y="210"/>
                    <a:pt x="102" y="208"/>
                  </a:cubicBezTo>
                  <a:cubicBezTo>
                    <a:pt x="101" y="209"/>
                    <a:pt x="101" y="209"/>
                    <a:pt x="100" y="209"/>
                  </a:cubicBezTo>
                  <a:cubicBezTo>
                    <a:pt x="100" y="209"/>
                    <a:pt x="100" y="210"/>
                    <a:pt x="100" y="211"/>
                  </a:cubicBezTo>
                  <a:close/>
                  <a:moveTo>
                    <a:pt x="100" y="209"/>
                  </a:moveTo>
                  <a:cubicBezTo>
                    <a:pt x="100" y="209"/>
                    <a:pt x="99" y="209"/>
                    <a:pt x="99" y="209"/>
                  </a:cubicBezTo>
                  <a:cubicBezTo>
                    <a:pt x="99" y="209"/>
                    <a:pt x="99" y="209"/>
                    <a:pt x="99" y="209"/>
                  </a:cubicBezTo>
                  <a:cubicBezTo>
                    <a:pt x="99" y="209"/>
                    <a:pt x="99" y="209"/>
                    <a:pt x="99" y="209"/>
                  </a:cubicBezTo>
                  <a:cubicBezTo>
                    <a:pt x="99" y="209"/>
                    <a:pt x="99" y="209"/>
                    <a:pt x="100" y="209"/>
                  </a:cubicBezTo>
                  <a:close/>
                  <a:moveTo>
                    <a:pt x="76" y="209"/>
                  </a:moveTo>
                  <a:cubicBezTo>
                    <a:pt x="76" y="209"/>
                    <a:pt x="76" y="209"/>
                    <a:pt x="76" y="209"/>
                  </a:cubicBezTo>
                  <a:cubicBezTo>
                    <a:pt x="76" y="209"/>
                    <a:pt x="75" y="209"/>
                    <a:pt x="75" y="209"/>
                  </a:cubicBezTo>
                  <a:cubicBezTo>
                    <a:pt x="75" y="209"/>
                    <a:pt x="75" y="209"/>
                    <a:pt x="76" y="209"/>
                  </a:cubicBezTo>
                  <a:cubicBezTo>
                    <a:pt x="76" y="209"/>
                    <a:pt x="76" y="209"/>
                    <a:pt x="76" y="209"/>
                  </a:cubicBezTo>
                  <a:close/>
                  <a:moveTo>
                    <a:pt x="27" y="208"/>
                  </a:moveTo>
                  <a:cubicBezTo>
                    <a:pt x="27" y="208"/>
                    <a:pt x="27" y="208"/>
                    <a:pt x="27" y="208"/>
                  </a:cubicBezTo>
                  <a:cubicBezTo>
                    <a:pt x="27" y="209"/>
                    <a:pt x="26" y="209"/>
                    <a:pt x="27" y="209"/>
                  </a:cubicBezTo>
                  <a:cubicBezTo>
                    <a:pt x="27" y="209"/>
                    <a:pt x="27" y="209"/>
                    <a:pt x="27" y="209"/>
                  </a:cubicBezTo>
                  <a:cubicBezTo>
                    <a:pt x="27" y="209"/>
                    <a:pt x="27" y="209"/>
                    <a:pt x="27" y="208"/>
                  </a:cubicBezTo>
                  <a:close/>
                  <a:moveTo>
                    <a:pt x="92" y="208"/>
                  </a:moveTo>
                  <a:cubicBezTo>
                    <a:pt x="92" y="208"/>
                    <a:pt x="92" y="208"/>
                    <a:pt x="92" y="208"/>
                  </a:cubicBezTo>
                  <a:cubicBezTo>
                    <a:pt x="92" y="208"/>
                    <a:pt x="92" y="208"/>
                    <a:pt x="92" y="208"/>
                  </a:cubicBezTo>
                  <a:cubicBezTo>
                    <a:pt x="92" y="209"/>
                    <a:pt x="92" y="209"/>
                    <a:pt x="92" y="208"/>
                  </a:cubicBezTo>
                  <a:cubicBezTo>
                    <a:pt x="92" y="208"/>
                    <a:pt x="93" y="208"/>
                    <a:pt x="92" y="208"/>
                  </a:cubicBezTo>
                  <a:close/>
                  <a:moveTo>
                    <a:pt x="104" y="208"/>
                  </a:moveTo>
                  <a:cubicBezTo>
                    <a:pt x="104" y="208"/>
                    <a:pt x="104" y="208"/>
                    <a:pt x="104" y="208"/>
                  </a:cubicBezTo>
                  <a:cubicBezTo>
                    <a:pt x="104" y="208"/>
                    <a:pt x="104" y="208"/>
                    <a:pt x="104" y="208"/>
                  </a:cubicBezTo>
                  <a:cubicBezTo>
                    <a:pt x="104" y="208"/>
                    <a:pt x="104" y="208"/>
                    <a:pt x="104" y="208"/>
                  </a:cubicBezTo>
                  <a:cubicBezTo>
                    <a:pt x="104" y="208"/>
                    <a:pt x="104" y="208"/>
                    <a:pt x="104" y="208"/>
                  </a:cubicBezTo>
                  <a:close/>
                  <a:moveTo>
                    <a:pt x="89" y="209"/>
                  </a:moveTo>
                  <a:cubicBezTo>
                    <a:pt x="89" y="208"/>
                    <a:pt x="89" y="208"/>
                    <a:pt x="88" y="207"/>
                  </a:cubicBezTo>
                  <a:cubicBezTo>
                    <a:pt x="88"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6"/>
                    <a:pt x="76" y="206"/>
                  </a:cubicBezTo>
                  <a:cubicBezTo>
                    <a:pt x="76" y="206"/>
                    <a:pt x="76" y="207"/>
                    <a:pt x="76" y="207"/>
                  </a:cubicBezTo>
                  <a:cubicBezTo>
                    <a:pt x="76" y="207"/>
                    <a:pt x="76" y="207"/>
                    <a:pt x="77" y="207"/>
                  </a:cubicBezTo>
                  <a:close/>
                  <a:moveTo>
                    <a:pt x="28" y="207"/>
                  </a:moveTo>
                  <a:cubicBezTo>
                    <a:pt x="28" y="207"/>
                    <a:pt x="27" y="207"/>
                    <a:pt x="27" y="207"/>
                  </a:cubicBezTo>
                  <a:cubicBezTo>
                    <a:pt x="28" y="207"/>
                    <a:pt x="28" y="207"/>
                    <a:pt x="28" y="207"/>
                  </a:cubicBezTo>
                  <a:close/>
                  <a:moveTo>
                    <a:pt x="105" y="207"/>
                  </a:moveTo>
                  <a:cubicBezTo>
                    <a:pt x="105" y="207"/>
                    <a:pt x="106" y="207"/>
                    <a:pt x="106" y="207"/>
                  </a:cubicBezTo>
                  <a:cubicBezTo>
                    <a:pt x="107" y="208"/>
                    <a:pt x="107" y="207"/>
                    <a:pt x="107" y="206"/>
                  </a:cubicBezTo>
                  <a:cubicBezTo>
                    <a:pt x="106" y="206"/>
                    <a:pt x="106" y="206"/>
                    <a:pt x="105" y="206"/>
                  </a:cubicBezTo>
                  <a:cubicBezTo>
                    <a:pt x="105" y="206"/>
                    <a:pt x="105" y="206"/>
                    <a:pt x="105" y="207"/>
                  </a:cubicBezTo>
                  <a:close/>
                  <a:moveTo>
                    <a:pt x="86" y="206"/>
                  </a:moveTo>
                  <a:cubicBezTo>
                    <a:pt x="86" y="206"/>
                    <a:pt x="86" y="205"/>
                    <a:pt x="86" y="205"/>
                  </a:cubicBezTo>
                  <a:cubicBezTo>
                    <a:pt x="85" y="205"/>
                    <a:pt x="85" y="205"/>
                    <a:pt x="85" y="206"/>
                  </a:cubicBezTo>
                  <a:cubicBezTo>
                    <a:pt x="85" y="206"/>
                    <a:pt x="86" y="206"/>
                    <a:pt x="86" y="206"/>
                  </a:cubicBezTo>
                  <a:cubicBezTo>
                    <a:pt x="86" y="206"/>
                    <a:pt x="86" y="206"/>
                    <a:pt x="86" y="206"/>
                  </a:cubicBezTo>
                  <a:close/>
                  <a:moveTo>
                    <a:pt x="73" y="207"/>
                  </a:moveTo>
                  <a:lnTo>
                    <a:pt x="74" y="207"/>
                  </a:lnTo>
                  <a:lnTo>
                    <a:pt x="74" y="206"/>
                  </a:lnTo>
                  <a:lnTo>
                    <a:pt x="73" y="206"/>
                  </a:lnTo>
                  <a:lnTo>
                    <a:pt x="73" y="207"/>
                  </a:lnTo>
                  <a:close/>
                  <a:moveTo>
                    <a:pt x="68" y="210"/>
                  </a:moveTo>
                  <a:cubicBezTo>
                    <a:pt x="68" y="209"/>
                    <a:pt x="68" y="209"/>
                    <a:pt x="68" y="209"/>
                  </a:cubicBezTo>
                  <a:cubicBezTo>
                    <a:pt x="68" y="208"/>
                    <a:pt x="68" y="208"/>
                    <a:pt x="68" y="207"/>
                  </a:cubicBezTo>
                  <a:cubicBezTo>
                    <a:pt x="68" y="207"/>
                    <a:pt x="68" y="206"/>
                    <a:pt x="68" y="206"/>
                  </a:cubicBezTo>
                  <a:cubicBezTo>
                    <a:pt x="68" y="205"/>
                    <a:pt x="68" y="205"/>
                    <a:pt x="67" y="205"/>
                  </a:cubicBezTo>
                  <a:cubicBezTo>
                    <a:pt x="67" y="206"/>
                    <a:pt x="67" y="207"/>
                    <a:pt x="67" y="208"/>
                  </a:cubicBezTo>
                  <a:cubicBezTo>
                    <a:pt x="67" y="209"/>
                    <a:pt x="67" y="209"/>
                    <a:pt x="68" y="210"/>
                  </a:cubicBezTo>
                  <a:close/>
                  <a:moveTo>
                    <a:pt x="63" y="206"/>
                  </a:moveTo>
                  <a:cubicBezTo>
                    <a:pt x="63" y="206"/>
                    <a:pt x="62" y="206"/>
                    <a:pt x="62" y="206"/>
                  </a:cubicBezTo>
                  <a:cubicBezTo>
                    <a:pt x="62" y="206"/>
                    <a:pt x="62" y="206"/>
                    <a:pt x="62" y="206"/>
                  </a:cubicBezTo>
                  <a:cubicBezTo>
                    <a:pt x="62" y="206"/>
                    <a:pt x="62" y="206"/>
                    <a:pt x="62" y="206"/>
                  </a:cubicBezTo>
                  <a:cubicBezTo>
                    <a:pt x="62" y="206"/>
                    <a:pt x="62" y="206"/>
                    <a:pt x="63" y="206"/>
                  </a:cubicBezTo>
                  <a:close/>
                  <a:moveTo>
                    <a:pt x="22" y="206"/>
                  </a:moveTo>
                  <a:cubicBezTo>
                    <a:pt x="22" y="206"/>
                    <a:pt x="22" y="206"/>
                    <a:pt x="22" y="206"/>
                  </a:cubicBezTo>
                  <a:cubicBezTo>
                    <a:pt x="22" y="205"/>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2" y="205"/>
                    <a:pt x="102" y="205"/>
                    <a:pt x="103" y="205"/>
                  </a:cubicBezTo>
                  <a:cubicBezTo>
                    <a:pt x="103" y="205"/>
                    <a:pt x="103" y="205"/>
                    <a:pt x="103" y="205"/>
                  </a:cubicBezTo>
                  <a:cubicBezTo>
                    <a:pt x="103" y="205"/>
                    <a:pt x="103" y="205"/>
                    <a:pt x="103" y="205"/>
                  </a:cubicBezTo>
                  <a:close/>
                  <a:moveTo>
                    <a:pt x="111" y="206"/>
                  </a:moveTo>
                  <a:cubicBezTo>
                    <a:pt x="112" y="206"/>
                    <a:pt x="113" y="205"/>
                    <a:pt x="113" y="204"/>
                  </a:cubicBezTo>
                  <a:cubicBezTo>
                    <a:pt x="112" y="204"/>
                    <a:pt x="112" y="204"/>
                    <a:pt x="112" y="204"/>
                  </a:cubicBezTo>
                  <a:cubicBezTo>
                    <a:pt x="111" y="205"/>
                    <a:pt x="111" y="205"/>
                    <a:pt x="111" y="206"/>
                  </a:cubicBezTo>
                  <a:close/>
                  <a:moveTo>
                    <a:pt x="90" y="205"/>
                  </a:moveTo>
                  <a:cubicBezTo>
                    <a:pt x="90" y="205"/>
                    <a:pt x="90" y="205"/>
                    <a:pt x="90" y="205"/>
                  </a:cubicBezTo>
                  <a:cubicBezTo>
                    <a:pt x="90" y="204"/>
                    <a:pt x="90" y="204"/>
                    <a:pt x="90" y="205"/>
                  </a:cubicBezTo>
                  <a:cubicBezTo>
                    <a:pt x="90" y="205"/>
                    <a:pt x="90" y="205"/>
                    <a:pt x="90" y="205"/>
                  </a:cubicBezTo>
                  <a:cubicBezTo>
                    <a:pt x="90" y="205"/>
                    <a:pt x="90" y="205"/>
                    <a:pt x="90" y="205"/>
                  </a:cubicBezTo>
                  <a:close/>
                  <a:moveTo>
                    <a:pt x="84" y="205"/>
                  </a:moveTo>
                  <a:cubicBezTo>
                    <a:pt x="84" y="205"/>
                    <a:pt x="84" y="205"/>
                    <a:pt x="83" y="204"/>
                  </a:cubicBezTo>
                  <a:cubicBezTo>
                    <a:pt x="83" y="204"/>
                    <a:pt x="83" y="205"/>
                    <a:pt x="83" y="205"/>
                  </a:cubicBezTo>
                  <a:cubicBezTo>
                    <a:pt x="83" y="205"/>
                    <a:pt x="83" y="205"/>
                    <a:pt x="83" y="205"/>
                  </a:cubicBezTo>
                  <a:cubicBezTo>
                    <a:pt x="83" y="205"/>
                    <a:pt x="84" y="205"/>
                    <a:pt x="84" y="205"/>
                  </a:cubicBezTo>
                  <a:close/>
                  <a:moveTo>
                    <a:pt x="109" y="205"/>
                  </a:moveTo>
                  <a:cubicBezTo>
                    <a:pt x="109" y="205"/>
                    <a:pt x="110" y="205"/>
                    <a:pt x="110" y="205"/>
                  </a:cubicBezTo>
                  <a:cubicBezTo>
                    <a:pt x="110" y="205"/>
                    <a:pt x="111" y="205"/>
                    <a:pt x="111" y="204"/>
                  </a:cubicBezTo>
                  <a:cubicBezTo>
                    <a:pt x="110" y="204"/>
                    <a:pt x="110" y="204"/>
                    <a:pt x="110" y="204"/>
                  </a:cubicBezTo>
                  <a:cubicBezTo>
                    <a:pt x="110" y="203"/>
                    <a:pt x="109" y="203"/>
                    <a:pt x="109" y="203"/>
                  </a:cubicBezTo>
                  <a:lnTo>
                    <a:pt x="109" y="205"/>
                  </a:lnTo>
                  <a:close/>
                  <a:moveTo>
                    <a:pt x="98" y="205"/>
                  </a:moveTo>
                  <a:cubicBezTo>
                    <a:pt x="97" y="205"/>
                    <a:pt x="96" y="205"/>
                    <a:pt x="96" y="207"/>
                  </a:cubicBezTo>
                  <a:cubicBezTo>
                    <a:pt x="97" y="207"/>
                    <a:pt x="98" y="207"/>
                    <a:pt x="98" y="206"/>
                  </a:cubicBezTo>
                  <a:cubicBezTo>
                    <a:pt x="99" y="205"/>
                    <a:pt x="100" y="204"/>
                    <a:pt x="100" y="203"/>
                  </a:cubicBezTo>
                  <a:cubicBezTo>
                    <a:pt x="99" y="204"/>
                    <a:pt x="98" y="204"/>
                    <a:pt x="98" y="204"/>
                  </a:cubicBezTo>
                  <a:cubicBezTo>
                    <a:pt x="98" y="204"/>
                    <a:pt x="98" y="204"/>
                    <a:pt x="97" y="203"/>
                  </a:cubicBezTo>
                  <a:cubicBezTo>
                    <a:pt x="97" y="204"/>
                    <a:pt x="97" y="204"/>
                    <a:pt x="97" y="204"/>
                  </a:cubicBezTo>
                  <a:cubicBezTo>
                    <a:pt x="97" y="205"/>
                    <a:pt x="98" y="205"/>
                    <a:pt x="98" y="205"/>
                  </a:cubicBezTo>
                  <a:close/>
                  <a:moveTo>
                    <a:pt x="92" y="204"/>
                  </a:moveTo>
                  <a:lnTo>
                    <a:pt x="93" y="204"/>
                  </a:lnTo>
                  <a:lnTo>
                    <a:pt x="93" y="203"/>
                  </a:lnTo>
                  <a:lnTo>
                    <a:pt x="92" y="203"/>
                  </a:lnTo>
                  <a:lnTo>
                    <a:pt x="92" y="204"/>
                  </a:lnTo>
                  <a:close/>
                  <a:moveTo>
                    <a:pt x="114" y="202"/>
                  </a:moveTo>
                  <a:cubicBezTo>
                    <a:pt x="114" y="202"/>
                    <a:pt x="114" y="202"/>
                    <a:pt x="114" y="202"/>
                  </a:cubicBezTo>
                  <a:cubicBezTo>
                    <a:pt x="114" y="202"/>
                    <a:pt x="114" y="202"/>
                    <a:pt x="114" y="202"/>
                  </a:cubicBezTo>
                  <a:cubicBezTo>
                    <a:pt x="114" y="202"/>
                    <a:pt x="114" y="202"/>
                    <a:pt x="114" y="202"/>
                  </a:cubicBezTo>
                  <a:cubicBezTo>
                    <a:pt x="115" y="202"/>
                    <a:pt x="115" y="202"/>
                    <a:pt x="114" y="202"/>
                  </a:cubicBezTo>
                  <a:close/>
                  <a:moveTo>
                    <a:pt x="105" y="200"/>
                  </a:moveTo>
                  <a:cubicBezTo>
                    <a:pt x="104" y="200"/>
                    <a:pt x="104" y="200"/>
                    <a:pt x="104" y="200"/>
                  </a:cubicBezTo>
                  <a:cubicBezTo>
                    <a:pt x="104" y="200"/>
                    <a:pt x="105" y="200"/>
                    <a:pt x="105" y="200"/>
                  </a:cubicBezTo>
                  <a:cubicBezTo>
                    <a:pt x="105" y="200"/>
                    <a:pt x="105" y="200"/>
                    <a:pt x="105" y="199"/>
                  </a:cubicBezTo>
                  <a:cubicBezTo>
                    <a:pt x="105" y="199"/>
                    <a:pt x="105" y="199"/>
                    <a:pt x="105" y="200"/>
                  </a:cubicBezTo>
                  <a:close/>
                  <a:moveTo>
                    <a:pt x="112" y="199"/>
                  </a:moveTo>
                  <a:lnTo>
                    <a:pt x="113" y="199"/>
                  </a:lnTo>
                  <a:lnTo>
                    <a:pt x="113" y="198"/>
                  </a:lnTo>
                  <a:lnTo>
                    <a:pt x="112" y="198"/>
                  </a:lnTo>
                  <a:lnTo>
                    <a:pt x="112" y="199"/>
                  </a:lnTo>
                  <a:close/>
                  <a:moveTo>
                    <a:pt x="109" y="199"/>
                  </a:moveTo>
                  <a:cubicBezTo>
                    <a:pt x="109" y="198"/>
                    <a:pt x="108" y="197"/>
                    <a:pt x="108" y="197"/>
                  </a:cubicBezTo>
                  <a:cubicBezTo>
                    <a:pt x="108" y="199"/>
                    <a:pt x="108" y="199"/>
                    <a:pt x="109" y="199"/>
                  </a:cubicBezTo>
                  <a:close/>
                  <a:moveTo>
                    <a:pt x="96" y="195"/>
                  </a:moveTo>
                  <a:cubicBezTo>
                    <a:pt x="96" y="195"/>
                    <a:pt x="97" y="194"/>
                    <a:pt x="97" y="194"/>
                  </a:cubicBezTo>
                  <a:cubicBezTo>
                    <a:pt x="97" y="193"/>
                    <a:pt x="97" y="193"/>
                    <a:pt x="96" y="193"/>
                  </a:cubicBezTo>
                  <a:cubicBezTo>
                    <a:pt x="96" y="193"/>
                    <a:pt x="96" y="193"/>
                    <a:pt x="96" y="194"/>
                  </a:cubicBezTo>
                  <a:cubicBezTo>
                    <a:pt x="95" y="195"/>
                    <a:pt x="96" y="195"/>
                    <a:pt x="96" y="195"/>
                  </a:cubicBezTo>
                  <a:close/>
                  <a:moveTo>
                    <a:pt x="103" y="196"/>
                  </a:moveTo>
                  <a:cubicBezTo>
                    <a:pt x="103" y="196"/>
                    <a:pt x="102" y="196"/>
                    <a:pt x="101" y="196"/>
                  </a:cubicBezTo>
                  <a:cubicBezTo>
                    <a:pt x="101" y="196"/>
                    <a:pt x="100" y="196"/>
                    <a:pt x="100" y="196"/>
                  </a:cubicBezTo>
                  <a:cubicBezTo>
                    <a:pt x="100" y="195"/>
                    <a:pt x="99" y="194"/>
                    <a:pt x="98" y="193"/>
                  </a:cubicBezTo>
                  <a:cubicBezTo>
                    <a:pt x="98" y="194"/>
                    <a:pt x="98" y="195"/>
                    <a:pt x="98" y="196"/>
                  </a:cubicBezTo>
                  <a:cubicBezTo>
                    <a:pt x="99" y="196"/>
                    <a:pt x="98" y="197"/>
                    <a:pt x="98" y="198"/>
                  </a:cubicBezTo>
                  <a:cubicBezTo>
                    <a:pt x="99" y="197"/>
                    <a:pt x="99" y="197"/>
                    <a:pt x="99" y="197"/>
                  </a:cubicBezTo>
                  <a:cubicBezTo>
                    <a:pt x="100" y="197"/>
                    <a:pt x="100" y="198"/>
                    <a:pt x="100" y="198"/>
                  </a:cubicBezTo>
                  <a:cubicBezTo>
                    <a:pt x="100" y="198"/>
                    <a:pt x="100" y="198"/>
                    <a:pt x="100" y="199"/>
                  </a:cubicBezTo>
                  <a:cubicBezTo>
                    <a:pt x="100" y="199"/>
                    <a:pt x="100" y="199"/>
                    <a:pt x="101" y="200"/>
                  </a:cubicBezTo>
                  <a:cubicBezTo>
                    <a:pt x="101" y="200"/>
                    <a:pt x="102" y="200"/>
                    <a:pt x="102" y="200"/>
                  </a:cubicBezTo>
                  <a:cubicBezTo>
                    <a:pt x="102" y="199"/>
                    <a:pt x="102" y="199"/>
                    <a:pt x="102" y="198"/>
                  </a:cubicBezTo>
                  <a:cubicBezTo>
                    <a:pt x="102" y="198"/>
                    <a:pt x="103" y="197"/>
                    <a:pt x="103" y="197"/>
                  </a:cubicBezTo>
                  <a:cubicBezTo>
                    <a:pt x="103" y="197"/>
                    <a:pt x="103" y="196"/>
                    <a:pt x="103" y="196"/>
                  </a:cubicBezTo>
                  <a:cubicBezTo>
                    <a:pt x="103" y="195"/>
                    <a:pt x="103" y="194"/>
                    <a:pt x="102" y="193"/>
                  </a:cubicBezTo>
                  <a:cubicBezTo>
                    <a:pt x="101" y="193"/>
                    <a:pt x="100" y="193"/>
                    <a:pt x="100" y="193"/>
                  </a:cubicBezTo>
                  <a:cubicBezTo>
                    <a:pt x="100" y="193"/>
                    <a:pt x="101" y="194"/>
                    <a:pt x="101" y="194"/>
                  </a:cubicBezTo>
                  <a:cubicBezTo>
                    <a:pt x="102" y="194"/>
                    <a:pt x="102" y="195"/>
                    <a:pt x="103" y="196"/>
                  </a:cubicBezTo>
                  <a:close/>
                  <a:moveTo>
                    <a:pt x="92" y="192"/>
                  </a:moveTo>
                  <a:cubicBezTo>
                    <a:pt x="92" y="192"/>
                    <a:pt x="92" y="192"/>
                    <a:pt x="92" y="192"/>
                  </a:cubicBezTo>
                  <a:cubicBezTo>
                    <a:pt x="91" y="192"/>
                    <a:pt x="91" y="192"/>
                    <a:pt x="91" y="193"/>
                  </a:cubicBezTo>
                  <a:cubicBezTo>
                    <a:pt x="91" y="193"/>
                    <a:pt x="92" y="193"/>
                    <a:pt x="92" y="192"/>
                  </a:cubicBezTo>
                  <a:cubicBezTo>
                    <a:pt x="92" y="192"/>
                    <a:pt x="92" y="192"/>
                    <a:pt x="92" y="192"/>
                  </a:cubicBezTo>
                  <a:close/>
                  <a:moveTo>
                    <a:pt x="110" y="193"/>
                  </a:moveTo>
                  <a:cubicBezTo>
                    <a:pt x="111" y="193"/>
                    <a:pt x="111" y="193"/>
                    <a:pt x="111" y="193"/>
                  </a:cubicBezTo>
                  <a:cubicBezTo>
                    <a:pt x="111" y="192"/>
                    <a:pt x="110" y="192"/>
                    <a:pt x="110" y="192"/>
                  </a:cubicBezTo>
                  <a:cubicBezTo>
                    <a:pt x="110" y="192"/>
                    <a:pt x="110" y="192"/>
                    <a:pt x="110" y="192"/>
                  </a:cubicBezTo>
                  <a:cubicBezTo>
                    <a:pt x="110" y="192"/>
                    <a:pt x="109" y="192"/>
                    <a:pt x="109" y="192"/>
                  </a:cubicBezTo>
                  <a:cubicBezTo>
                    <a:pt x="110" y="192"/>
                    <a:pt x="110" y="192"/>
                    <a:pt x="110" y="192"/>
                  </a:cubicBezTo>
                  <a:cubicBezTo>
                    <a:pt x="110" y="193"/>
                    <a:pt x="110" y="193"/>
                    <a:pt x="110" y="193"/>
                  </a:cubicBezTo>
                  <a:close/>
                  <a:moveTo>
                    <a:pt x="110" y="190"/>
                  </a:moveTo>
                  <a:cubicBezTo>
                    <a:pt x="110" y="190"/>
                    <a:pt x="110" y="190"/>
                    <a:pt x="109" y="190"/>
                  </a:cubicBezTo>
                  <a:cubicBezTo>
                    <a:pt x="109" y="190"/>
                    <a:pt x="109" y="190"/>
                    <a:pt x="109" y="190"/>
                  </a:cubicBezTo>
                  <a:cubicBezTo>
                    <a:pt x="109" y="191"/>
                    <a:pt x="110" y="191"/>
                    <a:pt x="110" y="190"/>
                  </a:cubicBezTo>
                  <a:cubicBezTo>
                    <a:pt x="110" y="190"/>
                    <a:pt x="110" y="190"/>
                    <a:pt x="110" y="190"/>
                  </a:cubicBezTo>
                  <a:close/>
                  <a:moveTo>
                    <a:pt x="112" y="192"/>
                  </a:moveTo>
                  <a:cubicBezTo>
                    <a:pt x="112" y="190"/>
                    <a:pt x="112" y="190"/>
                    <a:pt x="113" y="189"/>
                  </a:cubicBezTo>
                  <a:cubicBezTo>
                    <a:pt x="112" y="189"/>
                    <a:pt x="112" y="190"/>
                    <a:pt x="111" y="190"/>
                  </a:cubicBezTo>
                  <a:cubicBezTo>
                    <a:pt x="111" y="191"/>
                    <a:pt x="112" y="191"/>
                    <a:pt x="112" y="192"/>
                  </a:cubicBezTo>
                  <a:close/>
                  <a:moveTo>
                    <a:pt x="56" y="190"/>
                  </a:moveTo>
                  <a:cubicBezTo>
                    <a:pt x="56" y="189"/>
                    <a:pt x="56" y="189"/>
                    <a:pt x="56" y="190"/>
                  </a:cubicBezTo>
                  <a:cubicBezTo>
                    <a:pt x="56" y="190"/>
                    <a:pt x="56" y="190"/>
                    <a:pt x="56" y="190"/>
                  </a:cubicBezTo>
                  <a:cubicBezTo>
                    <a:pt x="56" y="190"/>
                    <a:pt x="56" y="190"/>
                    <a:pt x="56" y="190"/>
                  </a:cubicBezTo>
                  <a:cubicBezTo>
                    <a:pt x="57" y="190"/>
                    <a:pt x="57" y="190"/>
                    <a:pt x="56" y="190"/>
                  </a:cubicBezTo>
                  <a:close/>
                  <a:moveTo>
                    <a:pt x="95" y="188"/>
                  </a:moveTo>
                  <a:cubicBezTo>
                    <a:pt x="95" y="189"/>
                    <a:pt x="95" y="189"/>
                    <a:pt x="95" y="189"/>
                  </a:cubicBezTo>
                  <a:cubicBezTo>
                    <a:pt x="95" y="189"/>
                    <a:pt x="94" y="189"/>
                    <a:pt x="94" y="189"/>
                  </a:cubicBezTo>
                  <a:cubicBezTo>
                    <a:pt x="95" y="189"/>
                    <a:pt x="95" y="189"/>
                    <a:pt x="95" y="189"/>
                  </a:cubicBezTo>
                  <a:cubicBezTo>
                    <a:pt x="95" y="189"/>
                    <a:pt x="95" y="189"/>
                    <a:pt x="95" y="188"/>
                  </a:cubicBezTo>
                  <a:close/>
                  <a:moveTo>
                    <a:pt x="52" y="190"/>
                  </a:moveTo>
                  <a:cubicBezTo>
                    <a:pt x="52" y="190"/>
                    <a:pt x="53" y="190"/>
                    <a:pt x="53" y="190"/>
                  </a:cubicBezTo>
                  <a:cubicBezTo>
                    <a:pt x="53" y="190"/>
                    <a:pt x="54" y="190"/>
                    <a:pt x="54" y="190"/>
                  </a:cubicBezTo>
                  <a:cubicBezTo>
                    <a:pt x="54" y="190"/>
                    <a:pt x="55" y="190"/>
                    <a:pt x="55" y="190"/>
                  </a:cubicBezTo>
                  <a:cubicBezTo>
                    <a:pt x="55" y="191"/>
                    <a:pt x="55" y="190"/>
                    <a:pt x="56" y="190"/>
                  </a:cubicBezTo>
                  <a:cubicBezTo>
                    <a:pt x="55" y="190"/>
                    <a:pt x="54" y="189"/>
                    <a:pt x="54" y="189"/>
                  </a:cubicBezTo>
                  <a:cubicBezTo>
                    <a:pt x="54" y="188"/>
                    <a:pt x="53" y="188"/>
                    <a:pt x="53" y="188"/>
                  </a:cubicBezTo>
                  <a:cubicBezTo>
                    <a:pt x="53" y="189"/>
                    <a:pt x="52" y="190"/>
                    <a:pt x="52" y="190"/>
                  </a:cubicBezTo>
                  <a:close/>
                  <a:moveTo>
                    <a:pt x="97" y="188"/>
                  </a:moveTo>
                  <a:cubicBezTo>
                    <a:pt x="98" y="188"/>
                    <a:pt x="98" y="188"/>
                    <a:pt x="98" y="189"/>
                  </a:cubicBezTo>
                  <a:cubicBezTo>
                    <a:pt x="98" y="189"/>
                    <a:pt x="99" y="189"/>
                    <a:pt x="99" y="189"/>
                  </a:cubicBezTo>
                  <a:cubicBezTo>
                    <a:pt x="99" y="188"/>
                    <a:pt x="99" y="187"/>
                    <a:pt x="98" y="187"/>
                  </a:cubicBezTo>
                  <a:cubicBezTo>
                    <a:pt x="98" y="187"/>
                    <a:pt x="98" y="188"/>
                    <a:pt x="98" y="188"/>
                  </a:cubicBezTo>
                  <a:cubicBezTo>
                    <a:pt x="98" y="188"/>
                    <a:pt x="98" y="188"/>
                    <a:pt x="97" y="188"/>
                  </a:cubicBezTo>
                  <a:close/>
                  <a:moveTo>
                    <a:pt x="104" y="190"/>
                  </a:moveTo>
                  <a:cubicBezTo>
                    <a:pt x="104" y="191"/>
                    <a:pt x="105" y="190"/>
                    <a:pt x="105" y="190"/>
                  </a:cubicBezTo>
                  <a:cubicBezTo>
                    <a:pt x="105" y="190"/>
                    <a:pt x="105" y="190"/>
                    <a:pt x="105" y="189"/>
                  </a:cubicBezTo>
                  <a:cubicBezTo>
                    <a:pt x="105" y="189"/>
                    <a:pt x="105" y="188"/>
                    <a:pt x="105" y="188"/>
                  </a:cubicBezTo>
                  <a:cubicBezTo>
                    <a:pt x="105" y="187"/>
                    <a:pt x="104" y="187"/>
                    <a:pt x="104" y="187"/>
                  </a:cubicBezTo>
                  <a:cubicBezTo>
                    <a:pt x="104" y="188"/>
                    <a:pt x="104" y="188"/>
                    <a:pt x="104" y="189"/>
                  </a:cubicBezTo>
                  <a:cubicBezTo>
                    <a:pt x="104" y="189"/>
                    <a:pt x="103" y="190"/>
                    <a:pt x="104" y="190"/>
                  </a:cubicBezTo>
                  <a:close/>
                  <a:moveTo>
                    <a:pt x="100" y="185"/>
                  </a:moveTo>
                  <a:lnTo>
                    <a:pt x="101" y="185"/>
                  </a:lnTo>
                  <a:lnTo>
                    <a:pt x="101" y="184"/>
                  </a:lnTo>
                  <a:lnTo>
                    <a:pt x="100" y="184"/>
                  </a:lnTo>
                  <a:lnTo>
                    <a:pt x="100" y="185"/>
                  </a:lnTo>
                  <a:close/>
                  <a:moveTo>
                    <a:pt x="75" y="181"/>
                  </a:moveTo>
                  <a:lnTo>
                    <a:pt x="76" y="181"/>
                  </a:lnTo>
                  <a:lnTo>
                    <a:pt x="76" y="180"/>
                  </a:lnTo>
                  <a:lnTo>
                    <a:pt x="75" y="180"/>
                  </a:lnTo>
                  <a:lnTo>
                    <a:pt x="75" y="181"/>
                  </a:lnTo>
                  <a:close/>
                  <a:moveTo>
                    <a:pt x="107" y="164"/>
                  </a:moveTo>
                  <a:lnTo>
                    <a:pt x="108" y="164"/>
                  </a:lnTo>
                  <a:lnTo>
                    <a:pt x="108" y="163"/>
                  </a:lnTo>
                  <a:lnTo>
                    <a:pt x="107" y="163"/>
                  </a:lnTo>
                  <a:lnTo>
                    <a:pt x="107" y="164"/>
                  </a:lnTo>
                  <a:close/>
                  <a:moveTo>
                    <a:pt x="9" y="140"/>
                  </a:moveTo>
                  <a:cubicBezTo>
                    <a:pt x="10" y="140"/>
                    <a:pt x="10" y="140"/>
                    <a:pt x="11" y="140"/>
                  </a:cubicBezTo>
                  <a:cubicBezTo>
                    <a:pt x="11" y="140"/>
                    <a:pt x="12" y="140"/>
                    <a:pt x="11" y="139"/>
                  </a:cubicBezTo>
                  <a:lnTo>
                    <a:pt x="9" y="139"/>
                  </a:lnTo>
                  <a:lnTo>
                    <a:pt x="9" y="140"/>
                  </a:lnTo>
                  <a:close/>
                  <a:moveTo>
                    <a:pt x="94" y="137"/>
                  </a:moveTo>
                  <a:cubicBezTo>
                    <a:pt x="95" y="137"/>
                    <a:pt x="95" y="138"/>
                    <a:pt x="95" y="138"/>
                  </a:cubicBezTo>
                  <a:cubicBezTo>
                    <a:pt x="95" y="138"/>
                    <a:pt x="95" y="138"/>
                    <a:pt x="95" y="138"/>
                  </a:cubicBezTo>
                  <a:cubicBezTo>
                    <a:pt x="95" y="138"/>
                    <a:pt x="96" y="138"/>
                    <a:pt x="96" y="138"/>
                  </a:cubicBezTo>
                  <a:cubicBezTo>
                    <a:pt x="96" y="137"/>
                    <a:pt x="96" y="137"/>
                    <a:pt x="96" y="137"/>
                  </a:cubicBezTo>
                  <a:cubicBezTo>
                    <a:pt x="96" y="137"/>
                    <a:pt x="96" y="137"/>
                    <a:pt x="96" y="136"/>
                  </a:cubicBezTo>
                  <a:cubicBezTo>
                    <a:pt x="95" y="136"/>
                    <a:pt x="95" y="137"/>
                    <a:pt x="94" y="137"/>
                  </a:cubicBezTo>
                  <a:close/>
                  <a:moveTo>
                    <a:pt x="37" y="128"/>
                  </a:moveTo>
                  <a:cubicBezTo>
                    <a:pt x="38" y="128"/>
                    <a:pt x="38" y="128"/>
                    <a:pt x="38" y="128"/>
                  </a:cubicBezTo>
                  <a:cubicBezTo>
                    <a:pt x="38" y="128"/>
                    <a:pt x="39" y="128"/>
                    <a:pt x="39" y="128"/>
                  </a:cubicBezTo>
                  <a:lnTo>
                    <a:pt x="39" y="125"/>
                  </a:lnTo>
                  <a:cubicBezTo>
                    <a:pt x="39" y="125"/>
                    <a:pt x="39" y="124"/>
                    <a:pt x="38" y="125"/>
                  </a:cubicBezTo>
                  <a:cubicBezTo>
                    <a:pt x="38" y="125"/>
                    <a:pt x="38" y="125"/>
                    <a:pt x="37" y="126"/>
                  </a:cubicBezTo>
                  <a:cubicBezTo>
                    <a:pt x="37" y="126"/>
                    <a:pt x="37" y="126"/>
                    <a:pt x="37" y="126"/>
                  </a:cubicBezTo>
                  <a:cubicBezTo>
                    <a:pt x="37" y="127"/>
                    <a:pt x="37" y="127"/>
                    <a:pt x="37" y="127"/>
                  </a:cubicBezTo>
                  <a:cubicBezTo>
                    <a:pt x="37" y="127"/>
                    <a:pt x="37" y="128"/>
                    <a:pt x="37" y="128"/>
                  </a:cubicBezTo>
                  <a:close/>
                  <a:moveTo>
                    <a:pt x="112" y="81"/>
                  </a:moveTo>
                  <a:cubicBezTo>
                    <a:pt x="113" y="80"/>
                    <a:pt x="113" y="80"/>
                    <a:pt x="112" y="79"/>
                  </a:cubicBezTo>
                  <a:cubicBezTo>
                    <a:pt x="112" y="79"/>
                    <a:pt x="112" y="78"/>
                    <a:pt x="111" y="79"/>
                  </a:cubicBezTo>
                  <a:cubicBezTo>
                    <a:pt x="111" y="80"/>
                    <a:pt x="111" y="81"/>
                    <a:pt x="112" y="81"/>
                  </a:cubicBezTo>
                  <a:close/>
                  <a:moveTo>
                    <a:pt x="9" y="62"/>
                  </a:moveTo>
                  <a:cubicBezTo>
                    <a:pt x="8" y="61"/>
                    <a:pt x="9" y="60"/>
                    <a:pt x="9" y="60"/>
                  </a:cubicBezTo>
                  <a:cubicBezTo>
                    <a:pt x="9" y="60"/>
                    <a:pt x="10" y="59"/>
                    <a:pt x="10" y="59"/>
                  </a:cubicBezTo>
                  <a:cubicBezTo>
                    <a:pt x="9" y="59"/>
                    <a:pt x="9" y="60"/>
                    <a:pt x="9" y="59"/>
                  </a:cubicBezTo>
                  <a:cubicBezTo>
                    <a:pt x="8" y="59"/>
                    <a:pt x="8" y="59"/>
                    <a:pt x="8" y="59"/>
                  </a:cubicBezTo>
                  <a:cubicBezTo>
                    <a:pt x="8" y="59"/>
                    <a:pt x="7" y="59"/>
                    <a:pt x="7" y="59"/>
                  </a:cubicBezTo>
                  <a:cubicBezTo>
                    <a:pt x="7" y="59"/>
                    <a:pt x="6" y="59"/>
                    <a:pt x="6" y="59"/>
                  </a:cubicBezTo>
                  <a:cubicBezTo>
                    <a:pt x="7" y="59"/>
                    <a:pt x="7" y="60"/>
                    <a:pt x="8" y="60"/>
                  </a:cubicBezTo>
                  <a:cubicBezTo>
                    <a:pt x="8" y="61"/>
                    <a:pt x="8" y="61"/>
                    <a:pt x="9" y="62"/>
                  </a:cubicBezTo>
                  <a:close/>
                  <a:moveTo>
                    <a:pt x="15" y="52"/>
                  </a:moveTo>
                  <a:cubicBezTo>
                    <a:pt x="15" y="52"/>
                    <a:pt x="15" y="52"/>
                    <a:pt x="15" y="52"/>
                  </a:cubicBezTo>
                  <a:cubicBezTo>
                    <a:pt x="15" y="52"/>
                    <a:pt x="15" y="52"/>
                    <a:pt x="15" y="52"/>
                  </a:cubicBezTo>
                  <a:cubicBezTo>
                    <a:pt x="15" y="52"/>
                    <a:pt x="15" y="53"/>
                    <a:pt x="15" y="52"/>
                  </a:cubicBezTo>
                  <a:cubicBezTo>
                    <a:pt x="16" y="52"/>
                    <a:pt x="16" y="52"/>
                    <a:pt x="15" y="52"/>
                  </a:cubicBezTo>
                  <a:close/>
                  <a:moveTo>
                    <a:pt x="101" y="52"/>
                  </a:moveTo>
                  <a:cubicBezTo>
                    <a:pt x="101" y="52"/>
                    <a:pt x="102" y="52"/>
                    <a:pt x="102" y="52"/>
                  </a:cubicBezTo>
                  <a:cubicBezTo>
                    <a:pt x="102" y="52"/>
                    <a:pt x="102" y="52"/>
                    <a:pt x="102" y="52"/>
                  </a:cubicBezTo>
                  <a:cubicBezTo>
                    <a:pt x="102" y="51"/>
                    <a:pt x="102" y="51"/>
                    <a:pt x="102" y="51"/>
                  </a:cubicBezTo>
                  <a:cubicBezTo>
                    <a:pt x="102" y="51"/>
                    <a:pt x="101" y="51"/>
                    <a:pt x="101" y="51"/>
                  </a:cubicBezTo>
                  <a:lnTo>
                    <a:pt x="101" y="52"/>
                  </a:lnTo>
                  <a:close/>
                  <a:moveTo>
                    <a:pt x="16" y="51"/>
                  </a:moveTo>
                  <a:cubicBezTo>
                    <a:pt x="16" y="51"/>
                    <a:pt x="16" y="50"/>
                    <a:pt x="16" y="50"/>
                  </a:cubicBezTo>
                  <a:cubicBezTo>
                    <a:pt x="16" y="49"/>
                    <a:pt x="16" y="49"/>
                    <a:pt x="15" y="49"/>
                  </a:cubicBezTo>
                  <a:cubicBezTo>
                    <a:pt x="15" y="49"/>
                    <a:pt x="15" y="50"/>
                    <a:pt x="15" y="50"/>
                  </a:cubicBezTo>
                  <a:cubicBezTo>
                    <a:pt x="15" y="51"/>
                    <a:pt x="15" y="51"/>
                    <a:pt x="16" y="51"/>
                  </a:cubicBezTo>
                  <a:close/>
                  <a:moveTo>
                    <a:pt x="17" y="45"/>
                  </a:moveTo>
                  <a:cubicBezTo>
                    <a:pt x="17" y="45"/>
                    <a:pt x="17" y="45"/>
                    <a:pt x="17" y="45"/>
                  </a:cubicBezTo>
                  <a:cubicBezTo>
                    <a:pt x="16" y="45"/>
                    <a:pt x="16" y="45"/>
                    <a:pt x="16"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39"/>
                  </a:moveTo>
                  <a:cubicBezTo>
                    <a:pt x="34" y="39"/>
                    <a:pt x="34" y="39"/>
                    <a:pt x="34" y="39"/>
                  </a:cubicBezTo>
                  <a:cubicBezTo>
                    <a:pt x="34" y="39"/>
                    <a:pt x="33" y="39"/>
                    <a:pt x="33" y="39"/>
                  </a:cubicBezTo>
                  <a:cubicBezTo>
                    <a:pt x="33" y="40"/>
                    <a:pt x="33" y="40"/>
                    <a:pt x="34" y="40"/>
                  </a:cubicBezTo>
                  <a:cubicBezTo>
                    <a:pt x="34" y="40"/>
                    <a:pt x="34" y="40"/>
                    <a:pt x="34" y="39"/>
                  </a:cubicBezTo>
                  <a:close/>
                  <a:moveTo>
                    <a:pt x="26" y="41"/>
                  </a:moveTo>
                  <a:cubicBezTo>
                    <a:pt x="27" y="40"/>
                    <a:pt x="28" y="40"/>
                    <a:pt x="28" y="39"/>
                  </a:cubicBezTo>
                  <a:cubicBezTo>
                    <a:pt x="28" y="39"/>
                    <a:pt x="29" y="38"/>
                    <a:pt x="29" y="38"/>
                  </a:cubicBezTo>
                  <a:cubicBezTo>
                    <a:pt x="29" y="37"/>
                    <a:pt x="28" y="37"/>
                    <a:pt x="28" y="36"/>
                  </a:cubicBezTo>
                  <a:cubicBezTo>
                    <a:pt x="28" y="35"/>
                    <a:pt x="27" y="35"/>
                    <a:pt x="27" y="35"/>
                  </a:cubicBezTo>
                  <a:cubicBezTo>
                    <a:pt x="26" y="35"/>
                    <a:pt x="26" y="36"/>
                    <a:pt x="26" y="38"/>
                  </a:cubicBezTo>
                  <a:cubicBezTo>
                    <a:pt x="26" y="39"/>
                    <a:pt x="26" y="40"/>
                    <a:pt x="26" y="41"/>
                  </a:cubicBezTo>
                  <a:close/>
                  <a:moveTo>
                    <a:pt x="102" y="31"/>
                  </a:moveTo>
                  <a:cubicBezTo>
                    <a:pt x="101" y="31"/>
                    <a:pt x="101" y="31"/>
                    <a:pt x="101" y="31"/>
                  </a:cubicBezTo>
                  <a:cubicBezTo>
                    <a:pt x="101" y="31"/>
                    <a:pt x="100" y="31"/>
                    <a:pt x="100" y="31"/>
                  </a:cubicBezTo>
                  <a:cubicBezTo>
                    <a:pt x="100" y="31"/>
                    <a:pt x="100" y="31"/>
                    <a:pt x="100" y="32"/>
                  </a:cubicBezTo>
                  <a:cubicBezTo>
                    <a:pt x="100" y="32"/>
                    <a:pt x="100" y="32"/>
                    <a:pt x="100" y="32"/>
                  </a:cubicBezTo>
                  <a:cubicBezTo>
                    <a:pt x="101" y="32"/>
                    <a:pt x="101" y="32"/>
                    <a:pt x="101" y="32"/>
                  </a:cubicBezTo>
                  <a:cubicBezTo>
                    <a:pt x="102" y="32"/>
                    <a:pt x="102" y="32"/>
                    <a:pt x="102" y="31"/>
                  </a:cubicBezTo>
                  <a:close/>
                  <a:moveTo>
                    <a:pt x="33" y="31"/>
                  </a:moveTo>
                  <a:cubicBezTo>
                    <a:pt x="33" y="31"/>
                    <a:pt x="33" y="31"/>
                    <a:pt x="33" y="30"/>
                  </a:cubicBezTo>
                  <a:cubicBezTo>
                    <a:pt x="32" y="30"/>
                    <a:pt x="32" y="31"/>
                    <a:pt x="32" y="31"/>
                  </a:cubicBezTo>
                  <a:cubicBezTo>
                    <a:pt x="32" y="31"/>
                    <a:pt x="32" y="31"/>
                    <a:pt x="32" y="31"/>
                  </a:cubicBezTo>
                  <a:cubicBezTo>
                    <a:pt x="33" y="31"/>
                    <a:pt x="33" y="31"/>
                    <a:pt x="33" y="31"/>
                  </a:cubicBezTo>
                  <a:close/>
                  <a:moveTo>
                    <a:pt x="90" y="28"/>
                  </a:moveTo>
                  <a:cubicBezTo>
                    <a:pt x="90" y="28"/>
                    <a:pt x="89" y="28"/>
                    <a:pt x="89" y="28"/>
                  </a:cubicBezTo>
                  <a:cubicBezTo>
                    <a:pt x="89" y="28"/>
                    <a:pt x="89" y="28"/>
                    <a:pt x="89" y="28"/>
                  </a:cubicBezTo>
                  <a:cubicBezTo>
                    <a:pt x="89" y="28"/>
                    <a:pt x="89" y="29"/>
                    <a:pt x="90" y="29"/>
                  </a:cubicBezTo>
                  <a:cubicBezTo>
                    <a:pt x="90" y="29"/>
                    <a:pt x="90" y="29"/>
                    <a:pt x="90" y="28"/>
                  </a:cubicBezTo>
                  <a:close/>
                  <a:moveTo>
                    <a:pt x="25" y="27"/>
                  </a:moveTo>
                  <a:cubicBezTo>
                    <a:pt x="25" y="27"/>
                    <a:pt x="25" y="27"/>
                    <a:pt x="24" y="27"/>
                  </a:cubicBezTo>
                  <a:cubicBezTo>
                    <a:pt x="24" y="27"/>
                    <a:pt x="24" y="27"/>
                    <a:pt x="24" y="27"/>
                  </a:cubicBezTo>
                  <a:cubicBezTo>
                    <a:pt x="24" y="28"/>
                    <a:pt x="24" y="28"/>
                    <a:pt x="24" y="28"/>
                  </a:cubicBezTo>
                  <a:cubicBezTo>
                    <a:pt x="24" y="28"/>
                    <a:pt x="25" y="28"/>
                    <a:pt x="25" y="27"/>
                  </a:cubicBezTo>
                  <a:close/>
                  <a:moveTo>
                    <a:pt x="69" y="25"/>
                  </a:moveTo>
                  <a:lnTo>
                    <a:pt x="70" y="25"/>
                  </a:lnTo>
                  <a:lnTo>
                    <a:pt x="70" y="24"/>
                  </a:lnTo>
                  <a:lnTo>
                    <a:pt x="69" y="24"/>
                  </a:lnTo>
                  <a:lnTo>
                    <a:pt x="69" y="25"/>
                  </a:lnTo>
                  <a:close/>
                  <a:moveTo>
                    <a:pt x="26" y="26"/>
                  </a:moveTo>
                  <a:cubicBezTo>
                    <a:pt x="27" y="25"/>
                    <a:pt x="26" y="24"/>
                    <a:pt x="26" y="24"/>
                  </a:cubicBezTo>
                  <a:cubicBezTo>
                    <a:pt x="26" y="25"/>
                    <a:pt x="25" y="25"/>
                    <a:pt x="25" y="26"/>
                  </a:cubicBezTo>
                  <a:lnTo>
                    <a:pt x="26" y="26"/>
                  </a:lnTo>
                  <a:close/>
                  <a:moveTo>
                    <a:pt x="63" y="24"/>
                  </a:moveTo>
                  <a:cubicBezTo>
                    <a:pt x="62" y="24"/>
                    <a:pt x="62" y="24"/>
                    <a:pt x="62" y="24"/>
                  </a:cubicBezTo>
                  <a:cubicBezTo>
                    <a:pt x="62" y="24"/>
                    <a:pt x="63" y="24"/>
                    <a:pt x="63" y="24"/>
                  </a:cubicBezTo>
                  <a:cubicBezTo>
                    <a:pt x="63" y="24"/>
                    <a:pt x="63" y="24"/>
                    <a:pt x="63" y="23"/>
                  </a:cubicBezTo>
                  <a:cubicBezTo>
                    <a:pt x="63" y="23"/>
                    <a:pt x="63" y="23"/>
                    <a:pt x="63" y="24"/>
                  </a:cubicBezTo>
                  <a:close/>
                  <a:moveTo>
                    <a:pt x="60" y="23"/>
                  </a:moveTo>
                  <a:cubicBezTo>
                    <a:pt x="60" y="22"/>
                    <a:pt x="60" y="21"/>
                    <a:pt x="59" y="21"/>
                  </a:cubicBezTo>
                  <a:cubicBezTo>
                    <a:pt x="59" y="22"/>
                    <a:pt x="59" y="22"/>
                    <a:pt x="59" y="23"/>
                  </a:cubicBezTo>
                  <a:lnTo>
                    <a:pt x="60" y="23"/>
                  </a:lnTo>
                  <a:close/>
                  <a:moveTo>
                    <a:pt x="34" y="23"/>
                  </a:moveTo>
                  <a:cubicBezTo>
                    <a:pt x="35" y="23"/>
                    <a:pt x="35" y="23"/>
                    <a:pt x="35" y="23"/>
                  </a:cubicBezTo>
                  <a:cubicBezTo>
                    <a:pt x="35" y="22"/>
                    <a:pt x="36" y="22"/>
                    <a:pt x="36" y="22"/>
                  </a:cubicBezTo>
                  <a:cubicBezTo>
                    <a:pt x="36" y="22"/>
                    <a:pt x="35" y="21"/>
                    <a:pt x="35" y="21"/>
                  </a:cubicBezTo>
                  <a:cubicBezTo>
                    <a:pt x="35" y="21"/>
                    <a:pt x="35" y="21"/>
                    <a:pt x="34" y="21"/>
                  </a:cubicBezTo>
                  <a:lnTo>
                    <a:pt x="34" y="23"/>
                  </a:lnTo>
                  <a:close/>
                  <a:moveTo>
                    <a:pt x="40" y="20"/>
                  </a:moveTo>
                  <a:cubicBezTo>
                    <a:pt x="40" y="20"/>
                    <a:pt x="40" y="20"/>
                    <a:pt x="40" y="20"/>
                  </a:cubicBezTo>
                  <a:cubicBezTo>
                    <a:pt x="39" y="20"/>
                    <a:pt x="39" y="20"/>
                    <a:pt x="40" y="21"/>
                  </a:cubicBezTo>
                  <a:cubicBezTo>
                    <a:pt x="40" y="21"/>
                    <a:pt x="40" y="21"/>
                    <a:pt x="40" y="21"/>
                  </a:cubicBezTo>
                  <a:cubicBezTo>
                    <a:pt x="40" y="20"/>
                    <a:pt x="40" y="20"/>
                    <a:pt x="40" y="20"/>
                  </a:cubicBezTo>
                  <a:close/>
                  <a:moveTo>
                    <a:pt x="46" y="21"/>
                  </a:moveTo>
                  <a:lnTo>
                    <a:pt x="46" y="20"/>
                  </a:lnTo>
                  <a:lnTo>
                    <a:pt x="45" y="20"/>
                  </a:lnTo>
                  <a:cubicBezTo>
                    <a:pt x="45" y="20"/>
                    <a:pt x="45" y="20"/>
                    <a:pt x="44" y="20"/>
                  </a:cubicBezTo>
                  <a:cubicBezTo>
                    <a:pt x="44" y="20"/>
                    <a:pt x="44" y="21"/>
                    <a:pt x="44" y="21"/>
                  </a:cubicBezTo>
                  <a:lnTo>
                    <a:pt x="46" y="21"/>
                  </a:lnTo>
                  <a:close/>
                  <a:moveTo>
                    <a:pt x="41" y="19"/>
                  </a:moveTo>
                  <a:cubicBezTo>
                    <a:pt x="41" y="17"/>
                    <a:pt x="41" y="16"/>
                    <a:pt x="40" y="17"/>
                  </a:cubicBezTo>
                  <a:cubicBezTo>
                    <a:pt x="40" y="17"/>
                    <a:pt x="40" y="18"/>
                    <a:pt x="40" y="18"/>
                  </a:cubicBezTo>
                  <a:cubicBezTo>
                    <a:pt x="40" y="18"/>
                    <a:pt x="41" y="18"/>
                    <a:pt x="41" y="19"/>
                  </a:cubicBezTo>
                  <a:close/>
                  <a:moveTo>
                    <a:pt x="63" y="18"/>
                  </a:moveTo>
                  <a:cubicBezTo>
                    <a:pt x="63" y="17"/>
                    <a:pt x="64" y="17"/>
                    <a:pt x="65" y="17"/>
                  </a:cubicBezTo>
                  <a:cubicBezTo>
                    <a:pt x="65" y="17"/>
                    <a:pt x="66" y="17"/>
                    <a:pt x="66" y="18"/>
                  </a:cubicBezTo>
                  <a:lnTo>
                    <a:pt x="66" y="17"/>
                  </a:lnTo>
                  <a:cubicBezTo>
                    <a:pt x="67" y="17"/>
                    <a:pt x="67" y="16"/>
                    <a:pt x="67" y="16"/>
                  </a:cubicBezTo>
                  <a:cubicBezTo>
                    <a:pt x="66" y="16"/>
                    <a:pt x="66" y="16"/>
                    <a:pt x="66" y="16"/>
                  </a:cubicBezTo>
                  <a:cubicBezTo>
                    <a:pt x="66" y="16"/>
                    <a:pt x="65" y="16"/>
                    <a:pt x="65" y="16"/>
                  </a:cubicBezTo>
                  <a:cubicBezTo>
                    <a:pt x="65" y="15"/>
                    <a:pt x="65" y="15"/>
                    <a:pt x="65" y="15"/>
                  </a:cubicBezTo>
                  <a:cubicBezTo>
                    <a:pt x="65" y="15"/>
                    <a:pt x="65" y="15"/>
                    <a:pt x="64" y="15"/>
                  </a:cubicBezTo>
                  <a:cubicBezTo>
                    <a:pt x="64" y="15"/>
                    <a:pt x="64" y="16"/>
                    <a:pt x="63" y="16"/>
                  </a:cubicBezTo>
                  <a:cubicBezTo>
                    <a:pt x="63" y="17"/>
                    <a:pt x="63" y="17"/>
                    <a:pt x="63" y="18"/>
                  </a:cubicBezTo>
                  <a:close/>
                  <a:moveTo>
                    <a:pt x="35" y="15"/>
                  </a:moveTo>
                  <a:cubicBezTo>
                    <a:pt x="35" y="15"/>
                    <a:pt x="35" y="15"/>
                    <a:pt x="34" y="15"/>
                  </a:cubicBezTo>
                  <a:cubicBezTo>
                    <a:pt x="34" y="15"/>
                    <a:pt x="34" y="15"/>
                    <a:pt x="34" y="16"/>
                  </a:cubicBezTo>
                  <a:cubicBezTo>
                    <a:pt x="34" y="15"/>
                    <a:pt x="34" y="15"/>
                    <a:pt x="35" y="15"/>
                  </a:cubicBezTo>
                  <a:cubicBezTo>
                    <a:pt x="35" y="15"/>
                    <a:pt x="35" y="15"/>
                    <a:pt x="35" y="15"/>
                  </a:cubicBezTo>
                  <a:close/>
                  <a:moveTo>
                    <a:pt x="43" y="17"/>
                  </a:moveTo>
                  <a:cubicBezTo>
                    <a:pt x="43" y="17"/>
                    <a:pt x="44" y="17"/>
                    <a:pt x="44" y="17"/>
                  </a:cubicBezTo>
                  <a:cubicBezTo>
                    <a:pt x="44" y="17"/>
                    <a:pt x="44" y="17"/>
                    <a:pt x="45" y="16"/>
                  </a:cubicBezTo>
                  <a:cubicBezTo>
                    <a:pt x="45" y="16"/>
                    <a:pt x="45" y="16"/>
                    <a:pt x="45" y="15"/>
                  </a:cubicBezTo>
                  <a:cubicBezTo>
                    <a:pt x="45" y="15"/>
                    <a:pt x="45" y="15"/>
                    <a:pt x="45" y="14"/>
                  </a:cubicBezTo>
                  <a:cubicBezTo>
                    <a:pt x="45" y="15"/>
                    <a:pt x="45" y="15"/>
                    <a:pt x="44" y="15"/>
                  </a:cubicBezTo>
                  <a:cubicBezTo>
                    <a:pt x="44" y="15"/>
                    <a:pt x="44" y="16"/>
                    <a:pt x="44" y="16"/>
                  </a:cubicBezTo>
                  <a:cubicBezTo>
                    <a:pt x="44" y="16"/>
                    <a:pt x="43" y="16"/>
                    <a:pt x="43" y="16"/>
                  </a:cubicBezTo>
                  <a:cubicBezTo>
                    <a:pt x="43" y="16"/>
                    <a:pt x="43" y="16"/>
                    <a:pt x="43" y="17"/>
                  </a:cubicBezTo>
                  <a:close/>
                  <a:moveTo>
                    <a:pt x="109" y="14"/>
                  </a:moveTo>
                  <a:cubicBezTo>
                    <a:pt x="108" y="15"/>
                    <a:pt x="108" y="15"/>
                    <a:pt x="108" y="15"/>
                  </a:cubicBezTo>
                  <a:cubicBezTo>
                    <a:pt x="109" y="15"/>
                    <a:pt x="109" y="15"/>
                    <a:pt x="109" y="15"/>
                  </a:cubicBezTo>
                  <a:cubicBezTo>
                    <a:pt x="109" y="15"/>
                    <a:pt x="109" y="14"/>
                    <a:pt x="109" y="14"/>
                  </a:cubicBezTo>
                  <a:cubicBezTo>
                    <a:pt x="109" y="14"/>
                    <a:pt x="109" y="14"/>
                    <a:pt x="109" y="14"/>
                  </a:cubicBezTo>
                  <a:close/>
                  <a:moveTo>
                    <a:pt x="67" y="16"/>
                  </a:moveTo>
                  <a:cubicBezTo>
                    <a:pt x="67" y="16"/>
                    <a:pt x="67" y="16"/>
                    <a:pt x="68" y="16"/>
                  </a:cubicBezTo>
                  <a:cubicBezTo>
                    <a:pt x="68" y="15"/>
                    <a:pt x="68" y="15"/>
                    <a:pt x="68" y="15"/>
                  </a:cubicBezTo>
                  <a:cubicBezTo>
                    <a:pt x="68" y="15"/>
                    <a:pt x="68" y="14"/>
                    <a:pt x="68" y="14"/>
                  </a:cubicBezTo>
                  <a:cubicBezTo>
                    <a:pt x="67" y="14"/>
                    <a:pt x="67" y="14"/>
                    <a:pt x="67" y="14"/>
                  </a:cubicBezTo>
                  <a:lnTo>
                    <a:pt x="67" y="16"/>
                  </a:lnTo>
                  <a:close/>
                  <a:moveTo>
                    <a:pt x="68" y="14"/>
                  </a:moveTo>
                  <a:cubicBezTo>
                    <a:pt x="69" y="14"/>
                    <a:pt x="69" y="14"/>
                    <a:pt x="70" y="14"/>
                  </a:cubicBezTo>
                  <a:cubicBezTo>
                    <a:pt x="70" y="14"/>
                    <a:pt x="70" y="14"/>
                    <a:pt x="70" y="13"/>
                  </a:cubicBezTo>
                  <a:lnTo>
                    <a:pt x="69" y="13"/>
                  </a:lnTo>
                  <a:cubicBezTo>
                    <a:pt x="69" y="13"/>
                    <a:pt x="69" y="13"/>
                    <a:pt x="69" y="14"/>
                  </a:cubicBezTo>
                  <a:cubicBezTo>
                    <a:pt x="68" y="14"/>
                    <a:pt x="68" y="14"/>
                    <a:pt x="68" y="14"/>
                  </a:cubicBezTo>
                  <a:close/>
                  <a:moveTo>
                    <a:pt x="66" y="13"/>
                  </a:moveTo>
                  <a:cubicBezTo>
                    <a:pt x="66" y="13"/>
                    <a:pt x="66" y="13"/>
                    <a:pt x="66" y="13"/>
                  </a:cubicBezTo>
                  <a:cubicBezTo>
                    <a:pt x="66" y="13"/>
                    <a:pt x="66" y="13"/>
                    <a:pt x="66" y="14"/>
                  </a:cubicBezTo>
                  <a:cubicBezTo>
                    <a:pt x="66" y="14"/>
                    <a:pt x="66" y="14"/>
                    <a:pt x="66" y="13"/>
                  </a:cubicBezTo>
                  <a:cubicBezTo>
                    <a:pt x="66" y="13"/>
                    <a:pt x="66" y="13"/>
                    <a:pt x="66" y="13"/>
                  </a:cubicBezTo>
                  <a:close/>
                  <a:moveTo>
                    <a:pt x="57" y="13"/>
                  </a:moveTo>
                  <a:lnTo>
                    <a:pt x="58" y="13"/>
                  </a:lnTo>
                  <a:lnTo>
                    <a:pt x="58" y="12"/>
                  </a:lnTo>
                  <a:lnTo>
                    <a:pt x="57" y="12"/>
                  </a:lnTo>
                  <a:lnTo>
                    <a:pt x="57" y="13"/>
                  </a:lnTo>
                  <a:close/>
                  <a:moveTo>
                    <a:pt x="97" y="11"/>
                  </a:moveTo>
                  <a:cubicBezTo>
                    <a:pt x="97" y="12"/>
                    <a:pt x="97" y="12"/>
                    <a:pt x="97" y="12"/>
                  </a:cubicBezTo>
                  <a:cubicBezTo>
                    <a:pt x="97" y="12"/>
                    <a:pt x="98" y="12"/>
                    <a:pt x="98" y="12"/>
                  </a:cubicBezTo>
                  <a:cubicBezTo>
                    <a:pt x="98" y="12"/>
                    <a:pt x="98" y="11"/>
                    <a:pt x="98" y="11"/>
                  </a:cubicBezTo>
                  <a:cubicBezTo>
                    <a:pt x="98" y="11"/>
                    <a:pt x="98" y="11"/>
                    <a:pt x="97" y="11"/>
                  </a:cubicBezTo>
                  <a:close/>
                  <a:moveTo>
                    <a:pt x="62" y="14"/>
                  </a:moveTo>
                  <a:cubicBezTo>
                    <a:pt x="62" y="14"/>
                    <a:pt x="62" y="13"/>
                    <a:pt x="63" y="13"/>
                  </a:cubicBezTo>
                  <a:cubicBezTo>
                    <a:pt x="63" y="13"/>
                    <a:pt x="63" y="13"/>
                    <a:pt x="63" y="13"/>
                  </a:cubicBezTo>
                  <a:cubicBezTo>
                    <a:pt x="64" y="13"/>
                    <a:pt x="64" y="13"/>
                    <a:pt x="64" y="13"/>
                  </a:cubicBezTo>
                  <a:cubicBezTo>
                    <a:pt x="64" y="13"/>
                    <a:pt x="64" y="12"/>
                    <a:pt x="64" y="12"/>
                  </a:cubicBezTo>
                  <a:cubicBezTo>
                    <a:pt x="63" y="12"/>
                    <a:pt x="63" y="12"/>
                    <a:pt x="62" y="12"/>
                  </a:cubicBezTo>
                  <a:cubicBezTo>
                    <a:pt x="62" y="11"/>
                    <a:pt x="61" y="12"/>
                    <a:pt x="61" y="12"/>
                  </a:cubicBezTo>
                  <a:cubicBezTo>
                    <a:pt x="61" y="11"/>
                    <a:pt x="60" y="11"/>
                    <a:pt x="59" y="11"/>
                  </a:cubicBezTo>
                  <a:cubicBezTo>
                    <a:pt x="60" y="11"/>
                    <a:pt x="60" y="12"/>
                    <a:pt x="60" y="13"/>
                  </a:cubicBezTo>
                  <a:cubicBezTo>
                    <a:pt x="61" y="14"/>
                    <a:pt x="61" y="14"/>
                    <a:pt x="62" y="14"/>
                  </a:cubicBezTo>
                  <a:close/>
                  <a:moveTo>
                    <a:pt x="67" y="10"/>
                  </a:moveTo>
                  <a:cubicBezTo>
                    <a:pt x="66" y="10"/>
                    <a:pt x="66" y="11"/>
                    <a:pt x="66" y="11"/>
                  </a:cubicBezTo>
                  <a:cubicBezTo>
                    <a:pt x="66" y="11"/>
                    <a:pt x="66" y="11"/>
                    <a:pt x="66" y="11"/>
                  </a:cubicBezTo>
                  <a:cubicBezTo>
                    <a:pt x="66" y="11"/>
                    <a:pt x="66" y="11"/>
                    <a:pt x="66" y="11"/>
                  </a:cubicBezTo>
                  <a:cubicBezTo>
                    <a:pt x="67" y="11"/>
                    <a:pt x="67" y="11"/>
                    <a:pt x="67" y="10"/>
                  </a:cubicBezTo>
                  <a:close/>
                  <a:moveTo>
                    <a:pt x="96" y="11"/>
                  </a:moveTo>
                  <a:cubicBezTo>
                    <a:pt x="96" y="11"/>
                    <a:pt x="96" y="10"/>
                    <a:pt x="96" y="10"/>
                  </a:cubicBezTo>
                  <a:cubicBezTo>
                    <a:pt x="96" y="9"/>
                    <a:pt x="96" y="9"/>
                    <a:pt x="95" y="9"/>
                  </a:cubicBezTo>
                  <a:cubicBezTo>
                    <a:pt x="95" y="9"/>
                    <a:pt x="95" y="10"/>
                    <a:pt x="96" y="11"/>
                  </a:cubicBezTo>
                  <a:close/>
                  <a:moveTo>
                    <a:pt x="76" y="7"/>
                  </a:moveTo>
                  <a:cubicBezTo>
                    <a:pt x="76" y="7"/>
                    <a:pt x="76" y="7"/>
                    <a:pt x="76" y="7"/>
                  </a:cubicBezTo>
                  <a:cubicBezTo>
                    <a:pt x="76" y="8"/>
                    <a:pt x="76" y="8"/>
                    <a:pt x="76" y="8"/>
                  </a:cubicBezTo>
                  <a:cubicBezTo>
                    <a:pt x="76" y="8"/>
                    <a:pt x="76" y="8"/>
                    <a:pt x="76" y="8"/>
                  </a:cubicBezTo>
                  <a:cubicBezTo>
                    <a:pt x="77" y="8"/>
                    <a:pt x="77" y="8"/>
                    <a:pt x="76" y="7"/>
                  </a:cubicBezTo>
                  <a:close/>
                  <a:moveTo>
                    <a:pt x="62" y="6"/>
                  </a:moveTo>
                  <a:cubicBezTo>
                    <a:pt x="62" y="6"/>
                    <a:pt x="62" y="6"/>
                    <a:pt x="62" y="6"/>
                  </a:cubicBezTo>
                  <a:cubicBezTo>
                    <a:pt x="61" y="6"/>
                    <a:pt x="61" y="6"/>
                    <a:pt x="62" y="6"/>
                  </a:cubicBezTo>
                  <a:cubicBezTo>
                    <a:pt x="62" y="6"/>
                    <a:pt x="62" y="6"/>
                    <a:pt x="62" y="6"/>
                  </a:cubicBezTo>
                  <a:cubicBezTo>
                    <a:pt x="62" y="6"/>
                    <a:pt x="62" y="6"/>
                    <a:pt x="62" y="6"/>
                  </a:cubicBezTo>
                  <a:close/>
                  <a:moveTo>
                    <a:pt x="59" y="5"/>
                  </a:moveTo>
                  <a:cubicBezTo>
                    <a:pt x="58" y="5"/>
                    <a:pt x="58" y="5"/>
                    <a:pt x="58" y="5"/>
                  </a:cubicBezTo>
                  <a:cubicBezTo>
                    <a:pt x="58" y="5"/>
                    <a:pt x="58" y="5"/>
                    <a:pt x="58" y="5"/>
                  </a:cubicBezTo>
                  <a:cubicBezTo>
                    <a:pt x="58" y="5"/>
                    <a:pt x="58" y="5"/>
                    <a:pt x="58" y="5"/>
                  </a:cubicBezTo>
                  <a:cubicBezTo>
                    <a:pt x="59" y="5"/>
                    <a:pt x="59" y="5"/>
                    <a:pt x="59" y="5"/>
                  </a:cubicBezTo>
                  <a:close/>
                  <a:moveTo>
                    <a:pt x="40" y="6"/>
                  </a:moveTo>
                  <a:lnTo>
                    <a:pt x="41" y="6"/>
                  </a:lnTo>
                  <a:cubicBezTo>
                    <a:pt x="41" y="6"/>
                    <a:pt x="41" y="6"/>
                    <a:pt x="41" y="6"/>
                  </a:cubicBezTo>
                  <a:cubicBezTo>
                    <a:pt x="42" y="6"/>
                    <a:pt x="42" y="5"/>
                    <a:pt x="42" y="5"/>
                  </a:cubicBezTo>
                  <a:cubicBezTo>
                    <a:pt x="41" y="5"/>
                    <a:pt x="41" y="5"/>
                    <a:pt x="41" y="5"/>
                  </a:cubicBezTo>
                  <a:cubicBezTo>
                    <a:pt x="41" y="5"/>
                    <a:pt x="41" y="5"/>
                    <a:pt x="40" y="5"/>
                  </a:cubicBezTo>
                  <a:lnTo>
                    <a:pt x="40" y="6"/>
                  </a:lnTo>
                  <a:close/>
                  <a:moveTo>
                    <a:pt x="64" y="6"/>
                  </a:moveTo>
                  <a:cubicBezTo>
                    <a:pt x="65" y="6"/>
                    <a:pt x="65" y="6"/>
                    <a:pt x="65" y="5"/>
                  </a:cubicBezTo>
                  <a:cubicBezTo>
                    <a:pt x="65" y="5"/>
                    <a:pt x="65" y="4"/>
                    <a:pt x="65" y="4"/>
                  </a:cubicBezTo>
                  <a:cubicBezTo>
                    <a:pt x="64" y="4"/>
                    <a:pt x="63" y="4"/>
                    <a:pt x="64" y="6"/>
                  </a:cubicBezTo>
                  <a:close/>
                  <a:moveTo>
                    <a:pt x="79" y="3"/>
                  </a:moveTo>
                  <a:cubicBezTo>
                    <a:pt x="79" y="3"/>
                    <a:pt x="79" y="3"/>
                    <a:pt x="78" y="3"/>
                  </a:cubicBezTo>
                  <a:cubicBezTo>
                    <a:pt x="78" y="3"/>
                    <a:pt x="78" y="3"/>
                    <a:pt x="78" y="4"/>
                  </a:cubicBezTo>
                  <a:cubicBezTo>
                    <a:pt x="78" y="4"/>
                    <a:pt x="78" y="4"/>
                    <a:pt x="79" y="4"/>
                  </a:cubicBezTo>
                  <a:cubicBezTo>
                    <a:pt x="79" y="4"/>
                    <a:pt x="79" y="4"/>
                    <a:pt x="79" y="3"/>
                  </a:cubicBezTo>
                  <a:close/>
                  <a:moveTo>
                    <a:pt x="107" y="12"/>
                  </a:moveTo>
                  <a:cubicBezTo>
                    <a:pt x="106" y="12"/>
                    <a:pt x="106" y="13"/>
                    <a:pt x="106" y="13"/>
                  </a:cubicBezTo>
                  <a:cubicBezTo>
                    <a:pt x="106" y="14"/>
                    <a:pt x="107" y="14"/>
                    <a:pt x="107" y="14"/>
                  </a:cubicBezTo>
                  <a:cubicBezTo>
                    <a:pt x="107"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0" y="96"/>
                    <a:pt x="110" y="96"/>
                  </a:cubicBezTo>
                  <a:cubicBezTo>
                    <a:pt x="110" y="96"/>
                    <a:pt x="110" y="97"/>
                    <a:pt x="110" y="97"/>
                  </a:cubicBezTo>
                  <a:cubicBezTo>
                    <a:pt x="110" y="97"/>
                    <a:pt x="110" y="97"/>
                    <a:pt x="110" y="98"/>
                  </a:cubicBezTo>
                  <a:cubicBezTo>
                    <a:pt x="110" y="98"/>
                    <a:pt x="110" y="98"/>
                    <a:pt x="109" y="98"/>
                  </a:cubicBezTo>
                  <a:lnTo>
                    <a:pt x="75" y="98"/>
                  </a:lnTo>
                  <a:cubicBezTo>
                    <a:pt x="75" y="95"/>
                    <a:pt x="75" y="91"/>
                    <a:pt x="75" y="87"/>
                  </a:cubicBezTo>
                  <a:cubicBezTo>
                    <a:pt x="75" y="83"/>
                    <a:pt x="75" y="79"/>
                    <a:pt x="75" y="75"/>
                  </a:cubicBezTo>
                  <a:cubicBezTo>
                    <a:pt x="75" y="71"/>
                    <a:pt x="76" y="67"/>
                    <a:pt x="76" y="62"/>
                  </a:cubicBezTo>
                  <a:cubicBezTo>
                    <a:pt x="76" y="58"/>
                    <a:pt x="76" y="54"/>
                    <a:pt x="75" y="51"/>
                  </a:cubicBezTo>
                  <a:cubicBezTo>
                    <a:pt x="75" y="49"/>
                    <a:pt x="75" y="47"/>
                    <a:pt x="75" y="45"/>
                  </a:cubicBezTo>
                  <a:cubicBezTo>
                    <a:pt x="75" y="44"/>
                    <a:pt x="74" y="42"/>
                    <a:pt x="73" y="41"/>
                  </a:cubicBezTo>
                  <a:cubicBezTo>
                    <a:pt x="73" y="39"/>
                    <a:pt x="72" y="38"/>
                    <a:pt x="70" y="37"/>
                  </a:cubicBezTo>
                  <a:cubicBezTo>
                    <a:pt x="69" y="37"/>
                    <a:pt x="67" y="36"/>
                    <a:pt x="65" y="36"/>
                  </a:cubicBezTo>
                  <a:cubicBezTo>
                    <a:pt x="63" y="37"/>
                    <a:pt x="61" y="37"/>
                    <a:pt x="60" y="38"/>
                  </a:cubicBezTo>
                  <a:cubicBezTo>
                    <a:pt x="59" y="39"/>
                    <a:pt x="58" y="40"/>
                    <a:pt x="57" y="42"/>
                  </a:cubicBezTo>
                  <a:cubicBezTo>
                    <a:pt x="57" y="43"/>
                    <a:pt x="56" y="45"/>
                    <a:pt x="56" y="47"/>
                  </a:cubicBezTo>
                  <a:cubicBezTo>
                    <a:pt x="56" y="49"/>
                    <a:pt x="56" y="51"/>
                    <a:pt x="55" y="53"/>
                  </a:cubicBezTo>
                  <a:cubicBezTo>
                    <a:pt x="55" y="61"/>
                    <a:pt x="55" y="70"/>
                    <a:pt x="55" y="80"/>
                  </a:cubicBezTo>
                  <a:cubicBezTo>
                    <a:pt x="55" y="91"/>
                    <a:pt x="55" y="101"/>
                    <a:pt x="55" y="112"/>
                  </a:cubicBezTo>
                  <a:cubicBezTo>
                    <a:pt x="55" y="123"/>
                    <a:pt x="55" y="133"/>
                    <a:pt x="55" y="143"/>
                  </a:cubicBezTo>
                  <a:cubicBezTo>
                    <a:pt x="55" y="153"/>
                    <a:pt x="55" y="162"/>
                    <a:pt x="55" y="170"/>
                  </a:cubicBezTo>
                  <a:cubicBezTo>
                    <a:pt x="56" y="171"/>
                    <a:pt x="56" y="172"/>
                    <a:pt x="56" y="173"/>
                  </a:cubicBezTo>
                  <a:cubicBezTo>
                    <a:pt x="56" y="174"/>
                    <a:pt x="56" y="175"/>
                    <a:pt x="56" y="177"/>
                  </a:cubicBezTo>
                  <a:cubicBezTo>
                    <a:pt x="56" y="178"/>
                    <a:pt x="57" y="179"/>
                    <a:pt x="57" y="180"/>
                  </a:cubicBezTo>
                  <a:cubicBezTo>
                    <a:pt x="57" y="181"/>
                    <a:pt x="57" y="182"/>
                    <a:pt x="58" y="182"/>
                  </a:cubicBezTo>
                  <a:cubicBezTo>
                    <a:pt x="58" y="184"/>
                    <a:pt x="60" y="185"/>
                    <a:pt x="61" y="185"/>
                  </a:cubicBezTo>
                  <a:cubicBezTo>
                    <a:pt x="63" y="186"/>
                    <a:pt x="65" y="186"/>
                    <a:pt x="66" y="186"/>
                  </a:cubicBezTo>
                  <a:cubicBezTo>
                    <a:pt x="68" y="186"/>
                    <a:pt x="70" y="185"/>
                    <a:pt x="71" y="184"/>
                  </a:cubicBezTo>
                  <a:cubicBezTo>
                    <a:pt x="73" y="183"/>
                    <a:pt x="73" y="182"/>
                    <a:pt x="74" y="181"/>
                  </a:cubicBezTo>
                  <a:cubicBezTo>
                    <a:pt x="74" y="180"/>
                    <a:pt x="75" y="178"/>
                    <a:pt x="75" y="176"/>
                  </a:cubicBezTo>
                  <a:cubicBezTo>
                    <a:pt x="75" y="174"/>
                    <a:pt x="75" y="172"/>
                    <a:pt x="75" y="170"/>
                  </a:cubicBezTo>
                  <a:cubicBezTo>
                    <a:pt x="76" y="167"/>
                    <a:pt x="76" y="164"/>
                    <a:pt x="76" y="161"/>
                  </a:cubicBezTo>
                  <a:cubicBezTo>
                    <a:pt x="76" y="158"/>
                    <a:pt x="75" y="155"/>
                    <a:pt x="75" y="151"/>
                  </a:cubicBezTo>
                  <a:cubicBezTo>
                    <a:pt x="75" y="148"/>
                    <a:pt x="75" y="145"/>
                    <a:pt x="75" y="142"/>
                  </a:cubicBezTo>
                  <a:cubicBezTo>
                    <a:pt x="75" y="139"/>
                    <a:pt x="75" y="136"/>
                    <a:pt x="75" y="133"/>
                  </a:cubicBezTo>
                  <a:lnTo>
                    <a:pt x="131" y="133"/>
                  </a:lnTo>
                  <a:lnTo>
                    <a:pt x="131" y="145"/>
                  </a:lnTo>
                  <a:cubicBezTo>
                    <a:pt x="131" y="149"/>
                    <a:pt x="131" y="153"/>
                    <a:pt x="130" y="157"/>
                  </a:cubicBezTo>
                  <a:cubicBezTo>
                    <a:pt x="130" y="161"/>
                    <a:pt x="130" y="165"/>
                    <a:pt x="130" y="169"/>
                  </a:cubicBezTo>
                  <a:cubicBezTo>
                    <a:pt x="129" y="173"/>
                    <a:pt x="129" y="177"/>
                    <a:pt x="128" y="180"/>
                  </a:cubicBezTo>
                  <a:cubicBezTo>
                    <a:pt x="128" y="183"/>
                    <a:pt x="127" y="185"/>
                    <a:pt x="126" y="187"/>
                  </a:cubicBezTo>
                  <a:cubicBezTo>
                    <a:pt x="126" y="190"/>
                    <a:pt x="125" y="192"/>
                    <a:pt x="124" y="194"/>
                  </a:cubicBezTo>
                  <a:cubicBezTo>
                    <a:pt x="123" y="194"/>
                    <a:pt x="123" y="194"/>
                    <a:pt x="123" y="195"/>
                  </a:cubicBezTo>
                  <a:cubicBezTo>
                    <a:pt x="123" y="195"/>
                    <a:pt x="123" y="196"/>
                    <a:pt x="122" y="196"/>
                  </a:cubicBezTo>
                  <a:cubicBezTo>
                    <a:pt x="122" y="196"/>
                    <a:pt x="122" y="196"/>
                    <a:pt x="122" y="196"/>
                  </a:cubicBezTo>
                  <a:cubicBezTo>
                    <a:pt x="122" y="196"/>
                    <a:pt x="121" y="196"/>
                    <a:pt x="121" y="196"/>
                  </a:cubicBezTo>
                  <a:cubicBezTo>
                    <a:pt x="121" y="197"/>
                    <a:pt x="120" y="198"/>
                    <a:pt x="120" y="199"/>
                  </a:cubicBezTo>
                  <a:cubicBezTo>
                    <a:pt x="119" y="200"/>
                    <a:pt x="118" y="201"/>
                    <a:pt x="117" y="202"/>
                  </a:cubicBezTo>
                  <a:cubicBezTo>
                    <a:pt x="117" y="203"/>
                    <a:pt x="116" y="203"/>
                    <a:pt x="115" y="204"/>
                  </a:cubicBezTo>
                  <a:cubicBezTo>
                    <a:pt x="114" y="205"/>
                    <a:pt x="113" y="206"/>
                    <a:pt x="112" y="207"/>
                  </a:cubicBezTo>
                  <a:cubicBezTo>
                    <a:pt x="112" y="207"/>
                    <a:pt x="111" y="207"/>
                    <a:pt x="111" y="207"/>
                  </a:cubicBezTo>
                  <a:cubicBezTo>
                    <a:pt x="111" y="207"/>
                    <a:pt x="110" y="206"/>
                    <a:pt x="110" y="207"/>
                  </a:cubicBezTo>
                  <a:cubicBezTo>
                    <a:pt x="110" y="207"/>
                    <a:pt x="109" y="208"/>
                    <a:pt x="109" y="209"/>
                  </a:cubicBezTo>
                  <a:cubicBezTo>
                    <a:pt x="109" y="209"/>
                    <a:pt x="108" y="210"/>
                    <a:pt x="107" y="211"/>
                  </a:cubicBezTo>
                  <a:cubicBezTo>
                    <a:pt x="107" y="211"/>
                    <a:pt x="107" y="211"/>
                    <a:pt x="106" y="211"/>
                  </a:cubicBezTo>
                  <a:cubicBezTo>
                    <a:pt x="106" y="211"/>
                    <a:pt x="106" y="211"/>
                    <a:pt x="105" y="211"/>
                  </a:cubicBezTo>
                  <a:cubicBezTo>
                    <a:pt x="105" y="210"/>
                    <a:pt x="105" y="210"/>
                    <a:pt x="105" y="210"/>
                  </a:cubicBezTo>
                  <a:cubicBezTo>
                    <a:pt x="104" y="210"/>
                    <a:pt x="104" y="210"/>
                    <a:pt x="104" y="210"/>
                  </a:cubicBezTo>
                  <a:cubicBezTo>
                    <a:pt x="103" y="210"/>
                    <a:pt x="103" y="210"/>
                    <a:pt x="103" y="211"/>
                  </a:cubicBezTo>
                  <a:cubicBezTo>
                    <a:pt x="103" y="212"/>
                    <a:pt x="103" y="212"/>
                    <a:pt x="104" y="212"/>
                  </a:cubicBezTo>
                  <a:cubicBezTo>
                    <a:pt x="103" y="212"/>
                    <a:pt x="103" y="213"/>
                    <a:pt x="102" y="213"/>
                  </a:cubicBezTo>
                  <a:cubicBezTo>
                    <a:pt x="102" y="214"/>
                    <a:pt x="101" y="214"/>
                    <a:pt x="100" y="215"/>
                  </a:cubicBezTo>
                  <a:cubicBezTo>
                    <a:pt x="100" y="214"/>
                    <a:pt x="99"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4" y="217"/>
                    <a:pt x="93" y="218"/>
                    <a:pt x="92" y="218"/>
                  </a:cubicBezTo>
                  <a:cubicBezTo>
                    <a:pt x="92" y="218"/>
                    <a:pt x="92" y="217"/>
                    <a:pt x="92" y="217"/>
                  </a:cubicBezTo>
                  <a:cubicBezTo>
                    <a:pt x="93" y="217"/>
                    <a:pt x="93" y="217"/>
                    <a:pt x="93" y="217"/>
                  </a:cubicBezTo>
                  <a:cubicBezTo>
                    <a:pt x="94" y="217"/>
                    <a:pt x="94" y="217"/>
                    <a:pt x="94" y="217"/>
                  </a:cubicBezTo>
                  <a:cubicBezTo>
                    <a:pt x="95" y="217"/>
                    <a:pt x="95" y="217"/>
                    <a:pt x="95" y="216"/>
                  </a:cubicBezTo>
                  <a:cubicBezTo>
                    <a:pt x="95" y="215"/>
                    <a:pt x="94" y="214"/>
                    <a:pt x="93" y="214"/>
                  </a:cubicBezTo>
                  <a:cubicBezTo>
                    <a:pt x="94" y="213"/>
                    <a:pt x="94" y="213"/>
                    <a:pt x="94" y="213"/>
                  </a:cubicBezTo>
                  <a:cubicBezTo>
                    <a:pt x="94" y="213"/>
                    <a:pt x="93" y="212"/>
                    <a:pt x="93" y="211"/>
                  </a:cubicBezTo>
                  <a:cubicBezTo>
                    <a:pt x="93" y="212"/>
                    <a:pt x="92" y="212"/>
                    <a:pt x="91" y="212"/>
                  </a:cubicBezTo>
                  <a:cubicBezTo>
                    <a:pt x="90" y="212"/>
                    <a:pt x="89" y="212"/>
                    <a:pt x="88" y="212"/>
                  </a:cubicBezTo>
                  <a:cubicBezTo>
                    <a:pt x="88" y="212"/>
                    <a:pt x="87" y="212"/>
                    <a:pt x="86" y="212"/>
                  </a:cubicBezTo>
                  <a:cubicBezTo>
                    <a:pt x="85" y="213"/>
                    <a:pt x="84" y="213"/>
                    <a:pt x="84" y="214"/>
                  </a:cubicBezTo>
                  <a:cubicBezTo>
                    <a:pt x="84" y="214"/>
                    <a:pt x="85" y="215"/>
                    <a:pt x="86" y="215"/>
                  </a:cubicBezTo>
                  <a:cubicBezTo>
                    <a:pt x="87" y="214"/>
                    <a:pt x="88" y="214"/>
                    <a:pt x="89" y="214"/>
                  </a:cubicBezTo>
                  <a:cubicBezTo>
                    <a:pt x="90" y="214"/>
                    <a:pt x="91" y="214"/>
                    <a:pt x="92" y="214"/>
                  </a:cubicBezTo>
                  <a:cubicBezTo>
                    <a:pt x="92" y="214"/>
                    <a:pt x="93" y="214"/>
                    <a:pt x="93" y="215"/>
                  </a:cubicBezTo>
                  <a:lnTo>
                    <a:pt x="89" y="216"/>
                  </a:lnTo>
                  <a:cubicBezTo>
                    <a:pt x="89" y="216"/>
                    <a:pt x="89" y="216"/>
                    <a:pt x="88" y="217"/>
                  </a:cubicBezTo>
                  <a:cubicBezTo>
                    <a:pt x="88" y="218"/>
                    <a:pt x="87" y="218"/>
                    <a:pt x="87" y="218"/>
                  </a:cubicBezTo>
                  <a:lnTo>
                    <a:pt x="87" y="216"/>
                  </a:lnTo>
                  <a:cubicBezTo>
                    <a:pt x="86" y="217"/>
                    <a:pt x="86" y="217"/>
                    <a:pt x="85" y="217"/>
                  </a:cubicBezTo>
                  <a:cubicBezTo>
                    <a:pt x="84" y="218"/>
                    <a:pt x="83" y="218"/>
                    <a:pt x="83" y="219"/>
                  </a:cubicBezTo>
                  <a:cubicBezTo>
                    <a:pt x="83" y="219"/>
                    <a:pt x="82" y="219"/>
                    <a:pt x="81" y="219"/>
                  </a:cubicBezTo>
                  <a:cubicBezTo>
                    <a:pt x="81" y="219"/>
                    <a:pt x="80" y="219"/>
                    <a:pt x="79" y="219"/>
                  </a:cubicBezTo>
                  <a:cubicBezTo>
                    <a:pt x="79" y="219"/>
                    <a:pt x="78" y="220"/>
                    <a:pt x="78" y="220"/>
                  </a:cubicBezTo>
                  <a:cubicBezTo>
                    <a:pt x="77" y="221"/>
                    <a:pt x="76" y="221"/>
                    <a:pt x="76" y="222"/>
                  </a:cubicBezTo>
                  <a:lnTo>
                    <a:pt x="60" y="222"/>
                  </a:lnTo>
                  <a:cubicBezTo>
                    <a:pt x="59" y="221"/>
                    <a:pt x="59" y="221"/>
                    <a:pt x="58" y="221"/>
                  </a:cubicBezTo>
                  <a:cubicBezTo>
                    <a:pt x="58" y="221"/>
                    <a:pt x="57" y="220"/>
                    <a:pt x="57" y="219"/>
                  </a:cubicBezTo>
                  <a:cubicBezTo>
                    <a:pt x="57" y="219"/>
                    <a:pt x="56" y="219"/>
                    <a:pt x="56" y="220"/>
                  </a:cubicBezTo>
                  <a:cubicBezTo>
                    <a:pt x="56" y="220"/>
                    <a:pt x="56" y="220"/>
                    <a:pt x="56" y="220"/>
                  </a:cubicBezTo>
                  <a:cubicBezTo>
                    <a:pt x="56" y="220"/>
                    <a:pt x="56" y="221"/>
                    <a:pt x="56" y="221"/>
                  </a:cubicBezTo>
                  <a:cubicBezTo>
                    <a:pt x="56" y="221"/>
                    <a:pt x="56" y="221"/>
                    <a:pt x="56" y="221"/>
                  </a:cubicBezTo>
                  <a:cubicBezTo>
                    <a:pt x="55" y="221"/>
                    <a:pt x="55" y="221"/>
                    <a:pt x="55" y="221"/>
                  </a:cubicBezTo>
                  <a:cubicBezTo>
                    <a:pt x="55" y="221"/>
                    <a:pt x="55" y="221"/>
                    <a:pt x="55" y="220"/>
                  </a:cubicBezTo>
                  <a:cubicBezTo>
                    <a:pt x="55" y="220"/>
                    <a:pt x="55" y="220"/>
                    <a:pt x="55" y="220"/>
                  </a:cubicBezTo>
                  <a:cubicBezTo>
                    <a:pt x="55" y="219"/>
                    <a:pt x="56" y="219"/>
                    <a:pt x="56" y="219"/>
                  </a:cubicBezTo>
                  <a:cubicBezTo>
                    <a:pt x="56" y="219"/>
                    <a:pt x="57" y="218"/>
                    <a:pt x="57" y="218"/>
                  </a:cubicBezTo>
                  <a:cubicBezTo>
                    <a:pt x="58" y="218"/>
                    <a:pt x="58" y="217"/>
                    <a:pt x="58" y="217"/>
                  </a:cubicBezTo>
                  <a:cubicBezTo>
                    <a:pt x="59" y="217"/>
                    <a:pt x="60" y="218"/>
                    <a:pt x="60" y="218"/>
                  </a:cubicBezTo>
                  <a:cubicBezTo>
                    <a:pt x="60" y="217"/>
                    <a:pt x="61" y="217"/>
                    <a:pt x="61" y="217"/>
                  </a:cubicBezTo>
                  <a:cubicBezTo>
                    <a:pt x="62" y="217"/>
                    <a:pt x="63" y="217"/>
                    <a:pt x="64" y="217"/>
                  </a:cubicBezTo>
                  <a:cubicBezTo>
                    <a:pt x="65" y="217"/>
                    <a:pt x="66" y="217"/>
                    <a:pt x="67" y="217"/>
                  </a:cubicBezTo>
                  <a:cubicBezTo>
                    <a:pt x="68" y="217"/>
                    <a:pt x="69" y="217"/>
                    <a:pt x="69" y="216"/>
                  </a:cubicBezTo>
                  <a:cubicBezTo>
                    <a:pt x="70" y="216"/>
                    <a:pt x="70" y="216"/>
                    <a:pt x="71" y="216"/>
                  </a:cubicBezTo>
                  <a:cubicBezTo>
                    <a:pt x="72" y="217"/>
                    <a:pt x="72" y="217"/>
                    <a:pt x="73" y="217"/>
                  </a:cubicBezTo>
                  <a:cubicBezTo>
                    <a:pt x="73" y="217"/>
                    <a:pt x="74" y="216"/>
                    <a:pt x="74" y="216"/>
                  </a:cubicBezTo>
                  <a:cubicBezTo>
                    <a:pt x="74" y="216"/>
                    <a:pt x="75" y="216"/>
                    <a:pt x="75" y="216"/>
                  </a:cubicBezTo>
                  <a:cubicBezTo>
                    <a:pt x="76" y="216"/>
                    <a:pt x="76" y="216"/>
                    <a:pt x="77" y="216"/>
                  </a:cubicBezTo>
                  <a:cubicBezTo>
                    <a:pt x="77" y="216"/>
                    <a:pt x="78" y="216"/>
                    <a:pt x="78" y="215"/>
                  </a:cubicBezTo>
                  <a:cubicBezTo>
                    <a:pt x="78" y="215"/>
                    <a:pt x="77" y="214"/>
                    <a:pt x="77" y="214"/>
                  </a:cubicBezTo>
                  <a:cubicBezTo>
                    <a:pt x="77" y="214"/>
                    <a:pt x="76" y="214"/>
                    <a:pt x="76" y="214"/>
                  </a:cubicBezTo>
                  <a:cubicBezTo>
                    <a:pt x="75" y="214"/>
                    <a:pt x="75" y="214"/>
                    <a:pt x="74" y="214"/>
                  </a:cubicBezTo>
                  <a:cubicBezTo>
                    <a:pt x="74" y="214"/>
                    <a:pt x="74" y="214"/>
                    <a:pt x="73" y="214"/>
                  </a:cubicBezTo>
                  <a:cubicBezTo>
                    <a:pt x="73" y="214"/>
                    <a:pt x="73" y="213"/>
                    <a:pt x="73" y="213"/>
                  </a:cubicBezTo>
                  <a:cubicBezTo>
                    <a:pt x="72" y="212"/>
                    <a:pt x="72" y="211"/>
                    <a:pt x="71" y="211"/>
                  </a:cubicBezTo>
                  <a:cubicBezTo>
                    <a:pt x="71" y="211"/>
                    <a:pt x="71" y="211"/>
                    <a:pt x="71" y="212"/>
                  </a:cubicBezTo>
                  <a:cubicBezTo>
                    <a:pt x="71" y="212"/>
                    <a:pt x="71" y="213"/>
                    <a:pt x="71" y="213"/>
                  </a:cubicBezTo>
                  <a:cubicBezTo>
                    <a:pt x="71" y="213"/>
                    <a:pt x="71" y="214"/>
                    <a:pt x="71" y="214"/>
                  </a:cubicBezTo>
                  <a:cubicBezTo>
                    <a:pt x="71" y="214"/>
                    <a:pt x="71" y="214"/>
                    <a:pt x="71" y="214"/>
                  </a:cubicBezTo>
                  <a:cubicBezTo>
                    <a:pt x="70" y="214"/>
                    <a:pt x="69" y="213"/>
                    <a:pt x="69" y="212"/>
                  </a:cubicBezTo>
                  <a:cubicBezTo>
                    <a:pt x="69" y="212"/>
                    <a:pt x="68" y="211"/>
                    <a:pt x="67" y="211"/>
                  </a:cubicBezTo>
                  <a:cubicBezTo>
                    <a:pt x="66" y="211"/>
                    <a:pt x="66" y="211"/>
                    <a:pt x="66" y="212"/>
                  </a:cubicBezTo>
                  <a:cubicBezTo>
                    <a:pt x="66" y="212"/>
                    <a:pt x="66" y="212"/>
                    <a:pt x="67" y="213"/>
                  </a:cubicBezTo>
                  <a:cubicBezTo>
                    <a:pt x="67" y="213"/>
                    <a:pt x="67" y="213"/>
                    <a:pt x="66" y="213"/>
                  </a:cubicBezTo>
                  <a:cubicBezTo>
                    <a:pt x="66" y="213"/>
                    <a:pt x="66" y="213"/>
                    <a:pt x="65" y="213"/>
                  </a:cubicBezTo>
                  <a:cubicBezTo>
                    <a:pt x="65" y="213"/>
                    <a:pt x="65" y="212"/>
                    <a:pt x="65" y="212"/>
                  </a:cubicBezTo>
                  <a:cubicBezTo>
                    <a:pt x="64" y="212"/>
                    <a:pt x="64" y="212"/>
                    <a:pt x="64" y="212"/>
                  </a:cubicBezTo>
                  <a:cubicBezTo>
                    <a:pt x="64" y="213"/>
                    <a:pt x="63" y="213"/>
                    <a:pt x="62" y="213"/>
                  </a:cubicBezTo>
                  <a:cubicBezTo>
                    <a:pt x="62" y="213"/>
                    <a:pt x="61" y="213"/>
                    <a:pt x="60" y="213"/>
                  </a:cubicBezTo>
                  <a:cubicBezTo>
                    <a:pt x="60" y="213"/>
                    <a:pt x="59" y="212"/>
                    <a:pt x="59" y="212"/>
                  </a:cubicBezTo>
                  <a:cubicBezTo>
                    <a:pt x="58" y="212"/>
                    <a:pt x="58" y="212"/>
                    <a:pt x="58" y="211"/>
                  </a:cubicBezTo>
                  <a:cubicBezTo>
                    <a:pt x="58" y="211"/>
                    <a:pt x="58" y="211"/>
                    <a:pt x="58" y="212"/>
                  </a:cubicBezTo>
                  <a:cubicBezTo>
                    <a:pt x="58" y="212"/>
                    <a:pt x="58" y="213"/>
                    <a:pt x="58" y="213"/>
                  </a:cubicBezTo>
                  <a:cubicBezTo>
                    <a:pt x="57" y="213"/>
                    <a:pt x="57" y="214"/>
                    <a:pt x="57" y="213"/>
                  </a:cubicBezTo>
                  <a:cubicBezTo>
                    <a:pt x="57" y="213"/>
                    <a:pt x="57" y="213"/>
                    <a:pt x="56" y="213"/>
                  </a:cubicBezTo>
                  <a:cubicBezTo>
                    <a:pt x="56" y="213"/>
                    <a:pt x="56" y="213"/>
                    <a:pt x="56" y="213"/>
                  </a:cubicBezTo>
                  <a:cubicBezTo>
                    <a:pt x="56" y="212"/>
                    <a:pt x="55" y="212"/>
                    <a:pt x="55" y="213"/>
                  </a:cubicBezTo>
                  <a:cubicBezTo>
                    <a:pt x="55" y="213"/>
                    <a:pt x="54" y="213"/>
                    <a:pt x="54" y="213"/>
                  </a:cubicBezTo>
                  <a:cubicBezTo>
                    <a:pt x="54" y="213"/>
                    <a:pt x="54" y="213"/>
                    <a:pt x="54" y="214"/>
                  </a:cubicBezTo>
                  <a:cubicBezTo>
                    <a:pt x="55" y="214"/>
                    <a:pt x="55" y="214"/>
                    <a:pt x="55" y="215"/>
                  </a:cubicBezTo>
                  <a:cubicBezTo>
                    <a:pt x="54" y="215"/>
                    <a:pt x="54" y="215"/>
                    <a:pt x="54" y="215"/>
                  </a:cubicBezTo>
                  <a:cubicBezTo>
                    <a:pt x="54" y="215"/>
                    <a:pt x="53" y="215"/>
                    <a:pt x="53" y="215"/>
                  </a:cubicBezTo>
                  <a:cubicBezTo>
                    <a:pt x="53" y="214"/>
                    <a:pt x="53" y="214"/>
                    <a:pt x="53" y="214"/>
                  </a:cubicBezTo>
                  <a:cubicBezTo>
                    <a:pt x="53" y="214"/>
                    <a:pt x="52" y="213"/>
                    <a:pt x="52" y="213"/>
                  </a:cubicBezTo>
                  <a:cubicBezTo>
                    <a:pt x="52" y="213"/>
                    <a:pt x="52" y="213"/>
                    <a:pt x="51" y="214"/>
                  </a:cubicBezTo>
                  <a:cubicBezTo>
                    <a:pt x="51" y="214"/>
                    <a:pt x="51" y="214"/>
                    <a:pt x="51" y="213"/>
                  </a:cubicBezTo>
                  <a:cubicBezTo>
                    <a:pt x="51" y="213"/>
                    <a:pt x="51" y="213"/>
                    <a:pt x="52" y="213"/>
                  </a:cubicBezTo>
                  <a:cubicBezTo>
                    <a:pt x="52" y="212"/>
                    <a:pt x="52" y="212"/>
                    <a:pt x="52" y="212"/>
                  </a:cubicBezTo>
                  <a:cubicBezTo>
                    <a:pt x="53" y="212"/>
                    <a:pt x="53" y="211"/>
                    <a:pt x="53" y="211"/>
                  </a:cubicBezTo>
                  <a:cubicBezTo>
                    <a:pt x="52" y="212"/>
                    <a:pt x="52" y="212"/>
                    <a:pt x="51" y="212"/>
                  </a:cubicBezTo>
                  <a:cubicBezTo>
                    <a:pt x="50" y="212"/>
                    <a:pt x="50" y="213"/>
                    <a:pt x="49" y="213"/>
                  </a:cubicBezTo>
                  <a:cubicBezTo>
                    <a:pt x="48" y="213"/>
                    <a:pt x="47" y="213"/>
                    <a:pt x="47" y="213"/>
                  </a:cubicBezTo>
                  <a:cubicBezTo>
                    <a:pt x="46" y="214"/>
                    <a:pt x="46" y="214"/>
                    <a:pt x="46" y="215"/>
                  </a:cubicBezTo>
                  <a:cubicBezTo>
                    <a:pt x="46" y="215"/>
                    <a:pt x="45" y="215"/>
                    <a:pt x="45" y="215"/>
                  </a:cubicBezTo>
                  <a:cubicBezTo>
                    <a:pt x="45" y="214"/>
                    <a:pt x="45" y="214"/>
                    <a:pt x="46" y="214"/>
                  </a:cubicBezTo>
                  <a:cubicBezTo>
                    <a:pt x="46" y="214"/>
                    <a:pt x="46" y="213"/>
                    <a:pt x="46" y="213"/>
                  </a:cubicBezTo>
                  <a:cubicBezTo>
                    <a:pt x="46" y="213"/>
                    <a:pt x="46" y="212"/>
                    <a:pt x="46" y="212"/>
                  </a:cubicBezTo>
                  <a:cubicBezTo>
                    <a:pt x="46" y="212"/>
                    <a:pt x="45" y="212"/>
                    <a:pt x="44" y="211"/>
                  </a:cubicBezTo>
                  <a:cubicBezTo>
                    <a:pt x="44" y="211"/>
                    <a:pt x="43" y="211"/>
                    <a:pt x="42" y="211"/>
                  </a:cubicBezTo>
                  <a:cubicBezTo>
                    <a:pt x="42" y="211"/>
                    <a:pt x="42" y="211"/>
                    <a:pt x="42" y="210"/>
                  </a:cubicBezTo>
                  <a:cubicBezTo>
                    <a:pt x="42" y="210"/>
                    <a:pt x="41" y="210"/>
                    <a:pt x="41" y="210"/>
                  </a:cubicBezTo>
                  <a:cubicBezTo>
                    <a:pt x="41" y="210"/>
                    <a:pt x="40" y="210"/>
                    <a:pt x="40" y="210"/>
                  </a:cubicBezTo>
                  <a:cubicBezTo>
                    <a:pt x="40" y="210"/>
                    <a:pt x="39" y="210"/>
                    <a:pt x="39" y="209"/>
                  </a:cubicBezTo>
                  <a:cubicBezTo>
                    <a:pt x="39" y="210"/>
                    <a:pt x="38" y="210"/>
                    <a:pt x="38" y="210"/>
                  </a:cubicBezTo>
                  <a:cubicBezTo>
                    <a:pt x="38" y="210"/>
                    <a:pt x="38" y="211"/>
                    <a:pt x="38" y="211"/>
                  </a:cubicBezTo>
                  <a:cubicBezTo>
                    <a:pt x="38" y="211"/>
                    <a:pt x="38" y="212"/>
                    <a:pt x="38" y="212"/>
                  </a:cubicBezTo>
                  <a:cubicBezTo>
                    <a:pt x="38" y="212"/>
                    <a:pt x="38" y="213"/>
                    <a:pt x="38" y="213"/>
                  </a:cubicBezTo>
                  <a:cubicBezTo>
                    <a:pt x="37" y="213"/>
                    <a:pt x="36" y="212"/>
                    <a:pt x="36" y="211"/>
                  </a:cubicBezTo>
                  <a:cubicBezTo>
                    <a:pt x="36" y="211"/>
                    <a:pt x="35" y="210"/>
                    <a:pt x="34" y="210"/>
                  </a:cubicBezTo>
                  <a:cubicBezTo>
                    <a:pt x="34" y="211"/>
                    <a:pt x="35" y="211"/>
                    <a:pt x="35" y="212"/>
                  </a:cubicBezTo>
                  <a:cubicBezTo>
                    <a:pt x="36" y="212"/>
                    <a:pt x="36" y="213"/>
                    <a:pt x="36" y="214"/>
                  </a:cubicBezTo>
                  <a:cubicBezTo>
                    <a:pt x="35" y="213"/>
                    <a:pt x="34" y="213"/>
                    <a:pt x="34" y="213"/>
                  </a:cubicBezTo>
                  <a:cubicBezTo>
                    <a:pt x="34" y="212"/>
                    <a:pt x="33" y="211"/>
                    <a:pt x="33" y="211"/>
                  </a:cubicBezTo>
                  <a:cubicBezTo>
                    <a:pt x="32" y="211"/>
                    <a:pt x="32" y="211"/>
                    <a:pt x="32" y="211"/>
                  </a:cubicBezTo>
                  <a:cubicBezTo>
                    <a:pt x="31" y="211"/>
                    <a:pt x="31" y="212"/>
                    <a:pt x="31" y="213"/>
                  </a:cubicBezTo>
                  <a:cubicBezTo>
                    <a:pt x="31" y="212"/>
                    <a:pt x="30" y="212"/>
                    <a:pt x="30" y="211"/>
                  </a:cubicBezTo>
                  <a:cubicBezTo>
                    <a:pt x="30" y="211"/>
                    <a:pt x="30" y="210"/>
                    <a:pt x="30" y="210"/>
                  </a:cubicBezTo>
                  <a:cubicBezTo>
                    <a:pt x="29" y="210"/>
                    <a:pt x="29" y="210"/>
                    <a:pt x="28" y="210"/>
                  </a:cubicBezTo>
                  <a:cubicBezTo>
                    <a:pt x="28" y="210"/>
                    <a:pt x="27" y="211"/>
                    <a:pt x="27" y="211"/>
                  </a:cubicBezTo>
                  <a:cubicBezTo>
                    <a:pt x="27" y="211"/>
                    <a:pt x="27" y="211"/>
                    <a:pt x="27" y="212"/>
                  </a:cubicBezTo>
                  <a:cubicBezTo>
                    <a:pt x="27" y="212"/>
                    <a:pt x="28" y="212"/>
                    <a:pt x="28" y="212"/>
                  </a:cubicBezTo>
                  <a:cubicBezTo>
                    <a:pt x="28" y="212"/>
                    <a:pt x="28" y="212"/>
                    <a:pt x="28" y="213"/>
                  </a:cubicBezTo>
                  <a:cubicBezTo>
                    <a:pt x="28" y="213"/>
                    <a:pt x="28" y="213"/>
                    <a:pt x="27" y="213"/>
                  </a:cubicBezTo>
                  <a:cubicBezTo>
                    <a:pt x="26" y="213"/>
                    <a:pt x="26" y="213"/>
                    <a:pt x="25" y="213"/>
                  </a:cubicBezTo>
                  <a:cubicBezTo>
                    <a:pt x="25" y="212"/>
                    <a:pt x="25" y="212"/>
                    <a:pt x="24" y="212"/>
                  </a:cubicBezTo>
                  <a:cubicBezTo>
                    <a:pt x="23" y="211"/>
                    <a:pt x="23" y="211"/>
                    <a:pt x="22" y="211"/>
                  </a:cubicBezTo>
                  <a:cubicBezTo>
                    <a:pt x="22" y="211"/>
                    <a:pt x="21" y="211"/>
                    <a:pt x="21" y="211"/>
                  </a:cubicBezTo>
                  <a:cubicBezTo>
                    <a:pt x="21" y="210"/>
                    <a:pt x="20" y="210"/>
                    <a:pt x="20" y="209"/>
                  </a:cubicBezTo>
                  <a:cubicBezTo>
                    <a:pt x="19" y="209"/>
                    <a:pt x="19" y="208"/>
                    <a:pt x="18" y="208"/>
                  </a:cubicBezTo>
                  <a:cubicBezTo>
                    <a:pt x="17" y="207"/>
                    <a:pt x="16" y="206"/>
                    <a:pt x="15" y="205"/>
                  </a:cubicBezTo>
                  <a:cubicBezTo>
                    <a:pt x="13" y="204"/>
                    <a:pt x="12" y="203"/>
                    <a:pt x="11" y="201"/>
                  </a:cubicBezTo>
                  <a:cubicBezTo>
                    <a:pt x="11" y="201"/>
                    <a:pt x="11" y="201"/>
                    <a:pt x="11" y="200"/>
                  </a:cubicBezTo>
                  <a:cubicBezTo>
                    <a:pt x="11" y="200"/>
                    <a:pt x="10" y="200"/>
                    <a:pt x="10" y="199"/>
                  </a:cubicBezTo>
                  <a:cubicBezTo>
                    <a:pt x="8" y="196"/>
                    <a:pt x="6" y="191"/>
                    <a:pt x="4" y="186"/>
                  </a:cubicBezTo>
                  <a:cubicBezTo>
                    <a:pt x="3" y="180"/>
                    <a:pt x="2" y="175"/>
                    <a:pt x="1" y="169"/>
                  </a:cubicBezTo>
                  <a:cubicBezTo>
                    <a:pt x="0" y="160"/>
                    <a:pt x="0" y="151"/>
                    <a:pt x="0" y="140"/>
                  </a:cubicBezTo>
                  <a:cubicBezTo>
                    <a:pt x="0" y="130"/>
                    <a:pt x="0" y="120"/>
                    <a:pt x="0" y="109"/>
                  </a:cubicBezTo>
                  <a:cubicBezTo>
                    <a:pt x="0" y="98"/>
                    <a:pt x="0" y="88"/>
                    <a:pt x="0" y="78"/>
                  </a:cubicBezTo>
                  <a:cubicBezTo>
                    <a:pt x="0" y="68"/>
                    <a:pt x="0" y="58"/>
                    <a:pt x="1" y="49"/>
                  </a:cubicBezTo>
                  <a:cubicBezTo>
                    <a:pt x="2" y="42"/>
                    <a:pt x="4" y="36"/>
                    <a:pt x="7" y="30"/>
                  </a:cubicBezTo>
                  <a:cubicBezTo>
                    <a:pt x="10" y="24"/>
                    <a:pt x="13" y="20"/>
                    <a:pt x="18" y="16"/>
                  </a:cubicBezTo>
                  <a:cubicBezTo>
                    <a:pt x="18" y="15"/>
                    <a:pt x="19" y="15"/>
                    <a:pt x="20" y="14"/>
                  </a:cubicBezTo>
                  <a:cubicBezTo>
                    <a:pt x="21" y="13"/>
                    <a:pt x="22" y="13"/>
                    <a:pt x="23" y="12"/>
                  </a:cubicBezTo>
                  <a:cubicBezTo>
                    <a:pt x="28" y="9"/>
                    <a:pt x="34" y="6"/>
                    <a:pt x="41" y="4"/>
                  </a:cubicBezTo>
                  <a:cubicBezTo>
                    <a:pt x="45" y="3"/>
                    <a:pt x="50" y="2"/>
                    <a:pt x="55" y="1"/>
                  </a:cubicBezTo>
                  <a:cubicBezTo>
                    <a:pt x="61" y="0"/>
                    <a:pt x="66" y="0"/>
                    <a:pt x="72" y="1"/>
                  </a:cubicBezTo>
                  <a:cubicBezTo>
                    <a:pt x="79" y="1"/>
                    <a:pt x="85" y="2"/>
                    <a:pt x="91" y="4"/>
                  </a:cubicBezTo>
                  <a:cubicBezTo>
                    <a:pt x="97" y="6"/>
                    <a:pt x="102" y="8"/>
                    <a:pt x="107" y="11"/>
                  </a:cubicBezTo>
                  <a:cubicBezTo>
                    <a:pt x="107" y="11"/>
                    <a:pt x="107" y="11"/>
                    <a:pt x="107" y="11"/>
                  </a:cubicBezTo>
                  <a:cubicBezTo>
                    <a:pt x="107" y="12"/>
                    <a:pt x="107" y="12"/>
                    <a:pt x="107" y="12"/>
                  </a:cubicBezTo>
                  <a:cubicBezTo>
                    <a:pt x="108" y="12"/>
                    <a:pt x="109" y="13"/>
                    <a:pt x="111" y="14"/>
                  </a:cubicBezTo>
                  <a:cubicBezTo>
                    <a:pt x="111" y="14"/>
                    <a:pt x="111" y="14"/>
                    <a:pt x="111" y="14"/>
                  </a:cubicBezTo>
                  <a:cubicBezTo>
                    <a:pt x="111" y="15"/>
                    <a:pt x="112" y="15"/>
                    <a:pt x="112" y="15"/>
                  </a:cubicBezTo>
                  <a:cubicBezTo>
                    <a:pt x="112" y="16"/>
                    <a:pt x="113" y="16"/>
                    <a:pt x="115" y="17"/>
                  </a:cubicBezTo>
                  <a:cubicBezTo>
                    <a:pt x="116" y="18"/>
                    <a:pt x="117" y="19"/>
                    <a:pt x="117" y="20"/>
                  </a:cubicBezTo>
                  <a:cubicBezTo>
                    <a:pt x="121" y="24"/>
                    <a:pt x="124" y="29"/>
                    <a:pt x="126" y="35"/>
                  </a:cubicBezTo>
                  <a:cubicBezTo>
                    <a:pt x="128" y="41"/>
                    <a:pt x="130" y="49"/>
                    <a:pt x="130" y="57"/>
                  </a:cubicBezTo>
                  <a:cubicBezTo>
                    <a:pt x="131" y="63"/>
                    <a:pt x="131" y="70"/>
                    <a:pt x="131" y="76"/>
                  </a:cubicBezTo>
                  <a:cubicBezTo>
                    <a:pt x="131" y="83"/>
                    <a:pt x="131" y="90"/>
                    <a:pt x="131" y="98"/>
                  </a:cubicBezTo>
                  <a:close/>
                  <a:moveTo>
                    <a:pt x="64" y="214"/>
                  </a:moveTo>
                  <a:cubicBezTo>
                    <a:pt x="65" y="214"/>
                    <a:pt x="65" y="214"/>
                    <a:pt x="65" y="214"/>
                  </a:cubicBezTo>
                  <a:cubicBezTo>
                    <a:pt x="65" y="215"/>
                    <a:pt x="66" y="215"/>
                    <a:pt x="65" y="215"/>
                  </a:cubicBezTo>
                  <a:cubicBezTo>
                    <a:pt x="65" y="215"/>
                    <a:pt x="65" y="215"/>
                    <a:pt x="65" y="215"/>
                  </a:cubicBezTo>
                  <a:cubicBezTo>
                    <a:pt x="65" y="215"/>
                    <a:pt x="64" y="214"/>
                    <a:pt x="64" y="214"/>
                  </a:cubicBezTo>
                  <a:close/>
                  <a:moveTo>
                    <a:pt x="85" y="219"/>
                  </a:moveTo>
                  <a:cubicBezTo>
                    <a:pt x="85" y="219"/>
                    <a:pt x="84" y="220"/>
                    <a:pt x="84" y="220"/>
                  </a:cubicBezTo>
                  <a:cubicBezTo>
                    <a:pt x="83" y="220"/>
                    <a:pt x="83" y="220"/>
                    <a:pt x="84" y="220"/>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7" name="Freeform 91">
              <a:extLst>
                <a:ext uri="{FF2B5EF4-FFF2-40B4-BE49-F238E27FC236}">
                  <a16:creationId xmlns:a16="http://schemas.microsoft.com/office/drawing/2014/main" id="{A485E3AC-7FCF-4B84-B020-EE6348382002}"/>
                </a:ext>
              </a:extLst>
            </p:cNvPr>
            <p:cNvSpPr>
              <a:spLocks noEditPoints="1"/>
            </p:cNvSpPr>
            <p:nvPr/>
          </p:nvSpPr>
          <p:spPr bwMode="auto">
            <a:xfrm>
              <a:off x="6435093" y="1613769"/>
              <a:ext cx="105815" cy="177767"/>
            </a:xfrm>
            <a:custGeom>
              <a:avLst/>
              <a:gdLst>
                <a:gd name="T0" fmla="*/ 1 w 127"/>
                <a:gd name="T1" fmla="*/ 5 h 213"/>
                <a:gd name="T2" fmla="*/ 55 w 127"/>
                <a:gd name="T3" fmla="*/ 200 h 213"/>
                <a:gd name="T4" fmla="*/ 73 w 127"/>
                <a:gd name="T5" fmla="*/ 206 h 213"/>
                <a:gd name="T6" fmla="*/ 89 w 127"/>
                <a:gd name="T7" fmla="*/ 208 h 213"/>
                <a:gd name="T8" fmla="*/ 77 w 127"/>
                <a:gd name="T9" fmla="*/ 210 h 213"/>
                <a:gd name="T10" fmla="*/ 34 w 127"/>
                <a:gd name="T11" fmla="*/ 210 h 213"/>
                <a:gd name="T12" fmla="*/ 108 w 127"/>
                <a:gd name="T13" fmla="*/ 211 h 213"/>
                <a:gd name="T14" fmla="*/ 73 w 127"/>
                <a:gd name="T15" fmla="*/ 212 h 213"/>
                <a:gd name="T16" fmla="*/ 29 w 127"/>
                <a:gd name="T17" fmla="*/ 5 h 213"/>
                <a:gd name="T18" fmla="*/ 32 w 127"/>
                <a:gd name="T19" fmla="*/ 1 h 213"/>
                <a:gd name="T20" fmla="*/ 52 w 127"/>
                <a:gd name="T21" fmla="*/ 0 h 213"/>
                <a:gd name="T22" fmla="*/ 74 w 127"/>
                <a:gd name="T23" fmla="*/ 3 h 213"/>
                <a:gd name="T24" fmla="*/ 97 w 127"/>
                <a:gd name="T25" fmla="*/ 2 h 213"/>
                <a:gd name="T26" fmla="*/ 125 w 127"/>
                <a:gd name="T27" fmla="*/ 196 h 213"/>
                <a:gd name="T28" fmla="*/ 116 w 127"/>
                <a:gd name="T29" fmla="*/ 204 h 213"/>
                <a:gd name="T30" fmla="*/ 107 w 127"/>
                <a:gd name="T31" fmla="*/ 208 h 213"/>
                <a:gd name="T32" fmla="*/ 98 w 127"/>
                <a:gd name="T33" fmla="*/ 203 h 213"/>
                <a:gd name="T34" fmla="*/ 92 w 127"/>
                <a:gd name="T35" fmla="*/ 202 h 213"/>
                <a:gd name="T36" fmla="*/ 83 w 127"/>
                <a:gd name="T37" fmla="*/ 207 h 213"/>
                <a:gd name="T38" fmla="*/ 71 w 127"/>
                <a:gd name="T39" fmla="*/ 156 h 213"/>
                <a:gd name="T40" fmla="*/ 53 w 127"/>
                <a:gd name="T41" fmla="*/ 194 h 213"/>
                <a:gd name="T42" fmla="*/ 45 w 127"/>
                <a:gd name="T43" fmla="*/ 198 h 213"/>
                <a:gd name="T44" fmla="*/ 33 w 127"/>
                <a:gd name="T45" fmla="*/ 205 h 213"/>
                <a:gd name="T46" fmla="*/ 27 w 127"/>
                <a:gd name="T47" fmla="*/ 210 h 213"/>
                <a:gd name="T48" fmla="*/ 18 w 127"/>
                <a:gd name="T49" fmla="*/ 209 h 213"/>
                <a:gd name="T50" fmla="*/ 3 w 127"/>
                <a:gd name="T51" fmla="*/ 212 h 213"/>
                <a:gd name="T52" fmla="*/ 3 w 127"/>
                <a:gd name="T53" fmla="*/ 205 h 213"/>
                <a:gd name="T54" fmla="*/ 3 w 127"/>
                <a:gd name="T55" fmla="*/ 4 h 213"/>
                <a:gd name="T56" fmla="*/ 9 w 127"/>
                <a:gd name="T57" fmla="*/ 8 h 213"/>
                <a:gd name="T58" fmla="*/ 10 w 127"/>
                <a:gd name="T59" fmla="*/ 16 h 213"/>
                <a:gd name="T60" fmla="*/ 19 w 127"/>
                <a:gd name="T61" fmla="*/ 6 h 213"/>
                <a:gd name="T62" fmla="*/ 18 w 127"/>
                <a:gd name="T63" fmla="*/ 208 h 213"/>
                <a:gd name="T64" fmla="*/ 95 w 127"/>
                <a:gd name="T65" fmla="*/ 2 h 213"/>
                <a:gd name="T66" fmla="*/ 102 w 127"/>
                <a:gd name="T67" fmla="*/ 6 h 213"/>
                <a:gd name="T68" fmla="*/ 28 w 127"/>
                <a:gd name="T69" fmla="*/ 7 h 213"/>
                <a:gd name="T70" fmla="*/ 87 w 127"/>
                <a:gd name="T71" fmla="*/ 19 h 213"/>
                <a:gd name="T72" fmla="*/ 11 w 127"/>
                <a:gd name="T73" fmla="*/ 20 h 213"/>
                <a:gd name="T74" fmla="*/ 12 w 127"/>
                <a:gd name="T75" fmla="*/ 24 h 213"/>
                <a:gd name="T76" fmla="*/ 75 w 127"/>
                <a:gd name="T77" fmla="*/ 29 h 213"/>
                <a:gd name="T78" fmla="*/ 32 w 127"/>
                <a:gd name="T79" fmla="*/ 36 h 213"/>
                <a:gd name="T80" fmla="*/ 120 w 127"/>
                <a:gd name="T81" fmla="*/ 39 h 213"/>
                <a:gd name="T82" fmla="*/ 118 w 127"/>
                <a:gd name="T83" fmla="*/ 43 h 213"/>
                <a:gd name="T84" fmla="*/ 84 w 127"/>
                <a:gd name="T85" fmla="*/ 50 h 213"/>
                <a:gd name="T86" fmla="*/ 86 w 127"/>
                <a:gd name="T87" fmla="*/ 55 h 213"/>
                <a:gd name="T88" fmla="*/ 96 w 127"/>
                <a:gd name="T89" fmla="*/ 88 h 213"/>
                <a:gd name="T90" fmla="*/ 36 w 127"/>
                <a:gd name="T91" fmla="*/ 157 h 213"/>
                <a:gd name="T92" fmla="*/ 105 w 127"/>
                <a:gd name="T93" fmla="*/ 182 h 213"/>
                <a:gd name="T94" fmla="*/ 75 w 127"/>
                <a:gd name="T95" fmla="*/ 186 h 213"/>
                <a:gd name="T96" fmla="*/ 97 w 127"/>
                <a:gd name="T97" fmla="*/ 188 h 213"/>
                <a:gd name="T98" fmla="*/ 79 w 127"/>
                <a:gd name="T99" fmla="*/ 190 h 213"/>
                <a:gd name="T100" fmla="*/ 13 w 127"/>
                <a:gd name="T101" fmla="*/ 191 h 213"/>
                <a:gd name="T102" fmla="*/ 115 w 127"/>
                <a:gd name="T103" fmla="*/ 192 h 213"/>
                <a:gd name="T104" fmla="*/ 94 w 127"/>
                <a:gd name="T105" fmla="*/ 194 h 213"/>
                <a:gd name="T106" fmla="*/ 83 w 127"/>
                <a:gd name="T107" fmla="*/ 196 h 213"/>
                <a:gd name="T108" fmla="*/ 120 w 127"/>
                <a:gd name="T109" fmla="*/ 196 h 213"/>
                <a:gd name="T110" fmla="*/ 125 w 127"/>
                <a:gd name="T111" fmla="*/ 198 h 213"/>
                <a:gd name="T112" fmla="*/ 120 w 127"/>
                <a:gd name="T113" fmla="*/ 198 h 213"/>
                <a:gd name="T114" fmla="*/ 95 w 127"/>
                <a:gd name="T115" fmla="*/ 200 h 213"/>
                <a:gd name="T116" fmla="*/ 39 w 127"/>
                <a:gd name="T117" fmla="*/ 201 h 213"/>
                <a:gd name="T118" fmla="*/ 74 w 127"/>
                <a:gd name="T119" fmla="*/ 202 h 213"/>
                <a:gd name="T120" fmla="*/ 8 w 127"/>
                <a:gd name="T121" fmla="*/ 205 h 213"/>
                <a:gd name="T122" fmla="*/ 12 w 127"/>
                <a:gd name="T123" fmla="*/ 212 h 213"/>
                <a:gd name="T124" fmla="*/ 31 w 127"/>
                <a:gd name="T12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213">
                  <a:moveTo>
                    <a:pt x="72" y="5"/>
                  </a:moveTo>
                  <a:cubicBezTo>
                    <a:pt x="72" y="4"/>
                    <a:pt x="73" y="3"/>
                    <a:pt x="73" y="3"/>
                  </a:cubicBezTo>
                  <a:cubicBezTo>
                    <a:pt x="73" y="2"/>
                    <a:pt x="74" y="1"/>
                    <a:pt x="73" y="0"/>
                  </a:cubicBezTo>
                  <a:cubicBezTo>
                    <a:pt x="72" y="0"/>
                    <a:pt x="71" y="1"/>
                    <a:pt x="71" y="2"/>
                  </a:cubicBezTo>
                  <a:cubicBezTo>
                    <a:pt x="71" y="3"/>
                    <a:pt x="71" y="4"/>
                    <a:pt x="72" y="5"/>
                  </a:cubicBezTo>
                  <a:close/>
                  <a:moveTo>
                    <a:pt x="20" y="6"/>
                  </a:moveTo>
                  <a:cubicBezTo>
                    <a:pt x="20" y="5"/>
                    <a:pt x="20" y="5"/>
                    <a:pt x="21" y="5"/>
                  </a:cubicBezTo>
                  <a:cubicBezTo>
                    <a:pt x="22" y="5"/>
                    <a:pt x="22" y="4"/>
                    <a:pt x="22" y="4"/>
                  </a:cubicBezTo>
                  <a:cubicBezTo>
                    <a:pt x="22" y="4"/>
                    <a:pt x="22" y="4"/>
                    <a:pt x="22" y="4"/>
                  </a:cubicBezTo>
                  <a:cubicBezTo>
                    <a:pt x="22" y="5"/>
                    <a:pt x="22" y="5"/>
                    <a:pt x="22" y="5"/>
                  </a:cubicBezTo>
                  <a:cubicBezTo>
                    <a:pt x="22" y="6"/>
                    <a:pt x="22" y="6"/>
                    <a:pt x="22" y="6"/>
                  </a:cubicBezTo>
                  <a:cubicBezTo>
                    <a:pt x="21" y="6"/>
                    <a:pt x="21" y="6"/>
                    <a:pt x="20" y="6"/>
                  </a:cubicBezTo>
                  <a:close/>
                  <a:moveTo>
                    <a:pt x="24" y="4"/>
                  </a:moveTo>
                  <a:cubicBezTo>
                    <a:pt x="24" y="5"/>
                    <a:pt x="24" y="5"/>
                    <a:pt x="24" y="5"/>
                  </a:cubicBezTo>
                  <a:cubicBezTo>
                    <a:pt x="24" y="4"/>
                    <a:pt x="24" y="4"/>
                    <a:pt x="23" y="4"/>
                  </a:cubicBezTo>
                  <a:cubicBezTo>
                    <a:pt x="23" y="4"/>
                    <a:pt x="24" y="4"/>
                    <a:pt x="24" y="4"/>
                  </a:cubicBezTo>
                  <a:cubicBezTo>
                    <a:pt x="24" y="4"/>
                    <a:pt x="24" y="4"/>
                    <a:pt x="24" y="4"/>
                  </a:cubicBezTo>
                  <a:close/>
                  <a:moveTo>
                    <a:pt x="1" y="4"/>
                  </a:moveTo>
                  <a:cubicBezTo>
                    <a:pt x="2" y="4"/>
                    <a:pt x="2" y="5"/>
                    <a:pt x="1" y="5"/>
                  </a:cubicBezTo>
                  <a:cubicBezTo>
                    <a:pt x="1" y="5"/>
                    <a:pt x="1" y="5"/>
                    <a:pt x="1" y="5"/>
                  </a:cubicBezTo>
                  <a:cubicBezTo>
                    <a:pt x="1" y="5"/>
                    <a:pt x="1" y="4"/>
                    <a:pt x="1" y="4"/>
                  </a:cubicBezTo>
                  <a:cubicBezTo>
                    <a:pt x="1" y="4"/>
                    <a:pt x="1" y="4"/>
                    <a:pt x="1" y="4"/>
                  </a:cubicBezTo>
                  <a:close/>
                  <a:moveTo>
                    <a:pt x="14" y="9"/>
                  </a:moveTo>
                  <a:cubicBezTo>
                    <a:pt x="14" y="10"/>
                    <a:pt x="14" y="10"/>
                    <a:pt x="13" y="10"/>
                  </a:cubicBezTo>
                  <a:cubicBezTo>
                    <a:pt x="13" y="10"/>
                    <a:pt x="13" y="10"/>
                    <a:pt x="12" y="10"/>
                  </a:cubicBezTo>
                  <a:cubicBezTo>
                    <a:pt x="12" y="10"/>
                    <a:pt x="11" y="10"/>
                    <a:pt x="11" y="10"/>
                  </a:cubicBezTo>
                  <a:cubicBezTo>
                    <a:pt x="11" y="9"/>
                    <a:pt x="11" y="9"/>
                    <a:pt x="11" y="8"/>
                  </a:cubicBezTo>
                  <a:cubicBezTo>
                    <a:pt x="11" y="9"/>
                    <a:pt x="12" y="9"/>
                    <a:pt x="12" y="9"/>
                  </a:cubicBezTo>
                  <a:lnTo>
                    <a:pt x="14" y="9"/>
                  </a:lnTo>
                  <a:close/>
                  <a:moveTo>
                    <a:pt x="49" y="201"/>
                  </a:moveTo>
                  <a:cubicBezTo>
                    <a:pt x="49" y="200"/>
                    <a:pt x="49" y="200"/>
                    <a:pt x="49" y="200"/>
                  </a:cubicBezTo>
                  <a:cubicBezTo>
                    <a:pt x="50" y="200"/>
                    <a:pt x="50" y="200"/>
                    <a:pt x="51" y="200"/>
                  </a:cubicBezTo>
                  <a:cubicBezTo>
                    <a:pt x="51" y="200"/>
                    <a:pt x="51" y="200"/>
                    <a:pt x="52" y="200"/>
                  </a:cubicBezTo>
                  <a:cubicBezTo>
                    <a:pt x="52" y="201"/>
                    <a:pt x="52" y="201"/>
                    <a:pt x="52" y="201"/>
                  </a:cubicBezTo>
                  <a:cubicBezTo>
                    <a:pt x="52" y="201"/>
                    <a:pt x="51" y="201"/>
                    <a:pt x="51" y="201"/>
                  </a:cubicBezTo>
                  <a:cubicBezTo>
                    <a:pt x="50" y="201"/>
                    <a:pt x="50" y="201"/>
                    <a:pt x="49" y="201"/>
                  </a:cubicBezTo>
                  <a:close/>
                  <a:moveTo>
                    <a:pt x="53" y="201"/>
                  </a:moveTo>
                  <a:cubicBezTo>
                    <a:pt x="53" y="200"/>
                    <a:pt x="54" y="200"/>
                    <a:pt x="55" y="200"/>
                  </a:cubicBezTo>
                  <a:lnTo>
                    <a:pt x="55" y="202"/>
                  </a:lnTo>
                  <a:cubicBezTo>
                    <a:pt x="54" y="203"/>
                    <a:pt x="54" y="202"/>
                    <a:pt x="54" y="202"/>
                  </a:cubicBezTo>
                  <a:cubicBezTo>
                    <a:pt x="54" y="201"/>
                    <a:pt x="53" y="201"/>
                    <a:pt x="53" y="201"/>
                  </a:cubicBezTo>
                  <a:close/>
                  <a:moveTo>
                    <a:pt x="41" y="206"/>
                  </a:moveTo>
                  <a:cubicBezTo>
                    <a:pt x="40" y="206"/>
                    <a:pt x="40" y="206"/>
                    <a:pt x="40" y="205"/>
                  </a:cubicBezTo>
                  <a:cubicBezTo>
                    <a:pt x="40" y="205"/>
                    <a:pt x="40" y="205"/>
                    <a:pt x="40" y="205"/>
                  </a:cubicBezTo>
                  <a:cubicBezTo>
                    <a:pt x="41" y="205"/>
                    <a:pt x="41" y="204"/>
                    <a:pt x="41" y="204"/>
                  </a:cubicBezTo>
                  <a:cubicBezTo>
                    <a:pt x="41" y="204"/>
                    <a:pt x="41" y="203"/>
                    <a:pt x="41" y="203"/>
                  </a:cubicBezTo>
                  <a:lnTo>
                    <a:pt x="42" y="203"/>
                  </a:lnTo>
                  <a:cubicBezTo>
                    <a:pt x="42" y="204"/>
                    <a:pt x="42" y="205"/>
                    <a:pt x="42" y="205"/>
                  </a:cubicBezTo>
                  <a:cubicBezTo>
                    <a:pt x="41" y="205"/>
                    <a:pt x="41" y="205"/>
                    <a:pt x="41" y="206"/>
                  </a:cubicBezTo>
                  <a:close/>
                  <a:moveTo>
                    <a:pt x="39" y="205"/>
                  </a:moveTo>
                  <a:cubicBezTo>
                    <a:pt x="39" y="206"/>
                    <a:pt x="39" y="206"/>
                    <a:pt x="39" y="206"/>
                  </a:cubicBezTo>
                  <a:cubicBezTo>
                    <a:pt x="38" y="206"/>
                    <a:pt x="38" y="206"/>
                    <a:pt x="38" y="205"/>
                  </a:cubicBezTo>
                  <a:cubicBezTo>
                    <a:pt x="38" y="205"/>
                    <a:pt x="38" y="205"/>
                    <a:pt x="39" y="205"/>
                  </a:cubicBezTo>
                  <a:cubicBezTo>
                    <a:pt x="39" y="205"/>
                    <a:pt x="39" y="205"/>
                    <a:pt x="39" y="205"/>
                  </a:cubicBezTo>
                  <a:close/>
                  <a:moveTo>
                    <a:pt x="72" y="208"/>
                  </a:moveTo>
                  <a:cubicBezTo>
                    <a:pt x="72" y="207"/>
                    <a:pt x="72" y="207"/>
                    <a:pt x="72" y="207"/>
                  </a:cubicBezTo>
                  <a:cubicBezTo>
                    <a:pt x="72" y="207"/>
                    <a:pt x="73" y="206"/>
                    <a:pt x="73" y="206"/>
                  </a:cubicBezTo>
                  <a:cubicBezTo>
                    <a:pt x="73" y="206"/>
                    <a:pt x="73" y="206"/>
                    <a:pt x="73" y="206"/>
                  </a:cubicBezTo>
                  <a:lnTo>
                    <a:pt x="73" y="208"/>
                  </a:lnTo>
                  <a:lnTo>
                    <a:pt x="72" y="208"/>
                  </a:lnTo>
                  <a:close/>
                  <a:moveTo>
                    <a:pt x="122" y="209"/>
                  </a:moveTo>
                  <a:cubicBezTo>
                    <a:pt x="123" y="208"/>
                    <a:pt x="123" y="208"/>
                    <a:pt x="123" y="207"/>
                  </a:cubicBezTo>
                  <a:cubicBezTo>
                    <a:pt x="123" y="206"/>
                    <a:pt x="124" y="206"/>
                    <a:pt x="125" y="206"/>
                  </a:cubicBezTo>
                  <a:cubicBezTo>
                    <a:pt x="125" y="206"/>
                    <a:pt x="124" y="207"/>
                    <a:pt x="124" y="207"/>
                  </a:cubicBezTo>
                  <a:cubicBezTo>
                    <a:pt x="124" y="208"/>
                    <a:pt x="123" y="208"/>
                    <a:pt x="122" y="209"/>
                  </a:cubicBezTo>
                  <a:close/>
                  <a:moveTo>
                    <a:pt x="94" y="209"/>
                  </a:moveTo>
                  <a:cubicBezTo>
                    <a:pt x="93" y="209"/>
                    <a:pt x="93" y="209"/>
                    <a:pt x="92" y="209"/>
                  </a:cubicBezTo>
                  <a:cubicBezTo>
                    <a:pt x="92" y="209"/>
                    <a:pt x="92" y="208"/>
                    <a:pt x="92" y="207"/>
                  </a:cubicBezTo>
                  <a:cubicBezTo>
                    <a:pt x="93" y="207"/>
                    <a:pt x="94" y="207"/>
                    <a:pt x="94" y="209"/>
                  </a:cubicBezTo>
                  <a:close/>
                  <a:moveTo>
                    <a:pt x="95" y="208"/>
                  </a:moveTo>
                  <a:cubicBezTo>
                    <a:pt x="95" y="208"/>
                    <a:pt x="95" y="208"/>
                    <a:pt x="96" y="208"/>
                  </a:cubicBezTo>
                  <a:cubicBezTo>
                    <a:pt x="96" y="207"/>
                    <a:pt x="96" y="207"/>
                    <a:pt x="96" y="207"/>
                  </a:cubicBezTo>
                  <a:cubicBezTo>
                    <a:pt x="96" y="207"/>
                    <a:pt x="97" y="208"/>
                    <a:pt x="97" y="209"/>
                  </a:cubicBezTo>
                  <a:cubicBezTo>
                    <a:pt x="96" y="209"/>
                    <a:pt x="96" y="209"/>
                    <a:pt x="96" y="208"/>
                  </a:cubicBezTo>
                  <a:cubicBezTo>
                    <a:pt x="96" y="208"/>
                    <a:pt x="96" y="208"/>
                    <a:pt x="95" y="208"/>
                  </a:cubicBezTo>
                  <a:close/>
                  <a:moveTo>
                    <a:pt x="89" y="208"/>
                  </a:moveTo>
                  <a:cubicBezTo>
                    <a:pt x="90" y="208"/>
                    <a:pt x="90" y="208"/>
                    <a:pt x="90" y="208"/>
                  </a:cubicBezTo>
                  <a:cubicBezTo>
                    <a:pt x="91" y="208"/>
                    <a:pt x="91" y="208"/>
                    <a:pt x="91" y="209"/>
                  </a:cubicBezTo>
                  <a:cubicBezTo>
                    <a:pt x="92" y="209"/>
                    <a:pt x="92" y="209"/>
                    <a:pt x="92" y="210"/>
                  </a:cubicBezTo>
                  <a:cubicBezTo>
                    <a:pt x="93" y="210"/>
                    <a:pt x="93" y="210"/>
                    <a:pt x="93" y="210"/>
                  </a:cubicBezTo>
                  <a:cubicBezTo>
                    <a:pt x="93" y="211"/>
                    <a:pt x="92" y="212"/>
                    <a:pt x="92" y="211"/>
                  </a:cubicBezTo>
                  <a:cubicBezTo>
                    <a:pt x="92" y="211"/>
                    <a:pt x="91" y="210"/>
                    <a:pt x="91" y="210"/>
                  </a:cubicBezTo>
                  <a:cubicBezTo>
                    <a:pt x="91" y="210"/>
                    <a:pt x="90" y="209"/>
                    <a:pt x="90" y="209"/>
                  </a:cubicBezTo>
                  <a:cubicBezTo>
                    <a:pt x="89" y="209"/>
                    <a:pt x="89" y="208"/>
                    <a:pt x="89" y="208"/>
                  </a:cubicBezTo>
                  <a:close/>
                  <a:moveTo>
                    <a:pt x="72" y="209"/>
                  </a:moveTo>
                  <a:cubicBezTo>
                    <a:pt x="73" y="209"/>
                    <a:pt x="74" y="209"/>
                    <a:pt x="74" y="210"/>
                  </a:cubicBezTo>
                  <a:lnTo>
                    <a:pt x="72" y="210"/>
                  </a:lnTo>
                  <a:lnTo>
                    <a:pt x="72" y="209"/>
                  </a:lnTo>
                  <a:close/>
                  <a:moveTo>
                    <a:pt x="77" y="210"/>
                  </a:moveTo>
                  <a:cubicBezTo>
                    <a:pt x="77" y="210"/>
                    <a:pt x="77" y="210"/>
                    <a:pt x="78" y="209"/>
                  </a:cubicBezTo>
                  <a:cubicBezTo>
                    <a:pt x="78" y="209"/>
                    <a:pt x="78" y="209"/>
                    <a:pt x="79" y="209"/>
                  </a:cubicBezTo>
                  <a:cubicBezTo>
                    <a:pt x="79" y="209"/>
                    <a:pt x="80" y="209"/>
                    <a:pt x="80" y="210"/>
                  </a:cubicBezTo>
                  <a:cubicBezTo>
                    <a:pt x="80" y="210"/>
                    <a:pt x="80" y="211"/>
                    <a:pt x="80" y="212"/>
                  </a:cubicBezTo>
                  <a:cubicBezTo>
                    <a:pt x="79" y="212"/>
                    <a:pt x="79" y="211"/>
                    <a:pt x="79" y="211"/>
                  </a:cubicBezTo>
                  <a:cubicBezTo>
                    <a:pt x="78" y="211"/>
                    <a:pt x="78" y="210"/>
                    <a:pt x="77" y="210"/>
                  </a:cubicBezTo>
                  <a:close/>
                  <a:moveTo>
                    <a:pt x="51" y="210"/>
                  </a:moveTo>
                  <a:cubicBezTo>
                    <a:pt x="51" y="210"/>
                    <a:pt x="52" y="210"/>
                    <a:pt x="53" y="210"/>
                  </a:cubicBezTo>
                  <a:cubicBezTo>
                    <a:pt x="53" y="210"/>
                    <a:pt x="53" y="210"/>
                    <a:pt x="53" y="211"/>
                  </a:cubicBezTo>
                  <a:lnTo>
                    <a:pt x="52" y="211"/>
                  </a:lnTo>
                  <a:cubicBezTo>
                    <a:pt x="52" y="211"/>
                    <a:pt x="51" y="211"/>
                    <a:pt x="52" y="211"/>
                  </a:cubicBezTo>
                  <a:cubicBezTo>
                    <a:pt x="52" y="212"/>
                    <a:pt x="52" y="212"/>
                    <a:pt x="52" y="212"/>
                  </a:cubicBezTo>
                  <a:cubicBezTo>
                    <a:pt x="52" y="212"/>
                    <a:pt x="52" y="212"/>
                    <a:pt x="51" y="213"/>
                  </a:cubicBezTo>
                  <a:cubicBezTo>
                    <a:pt x="51" y="213"/>
                    <a:pt x="51" y="213"/>
                    <a:pt x="50" y="213"/>
                  </a:cubicBezTo>
                  <a:cubicBezTo>
                    <a:pt x="50" y="212"/>
                    <a:pt x="50" y="212"/>
                    <a:pt x="51" y="211"/>
                  </a:cubicBezTo>
                  <a:cubicBezTo>
                    <a:pt x="51" y="211"/>
                    <a:pt x="51" y="211"/>
                    <a:pt x="51" y="210"/>
                  </a:cubicBezTo>
                  <a:close/>
                  <a:moveTo>
                    <a:pt x="6" y="210"/>
                  </a:moveTo>
                  <a:cubicBezTo>
                    <a:pt x="7" y="210"/>
                    <a:pt x="8" y="210"/>
                    <a:pt x="8" y="211"/>
                  </a:cubicBezTo>
                  <a:cubicBezTo>
                    <a:pt x="8" y="211"/>
                    <a:pt x="9" y="211"/>
                    <a:pt x="9" y="212"/>
                  </a:cubicBezTo>
                  <a:cubicBezTo>
                    <a:pt x="9" y="212"/>
                    <a:pt x="9" y="212"/>
                    <a:pt x="8" y="212"/>
                  </a:cubicBezTo>
                  <a:cubicBezTo>
                    <a:pt x="7" y="212"/>
                    <a:pt x="7" y="212"/>
                    <a:pt x="6" y="212"/>
                  </a:cubicBezTo>
                  <a:lnTo>
                    <a:pt x="6" y="210"/>
                  </a:lnTo>
                  <a:close/>
                  <a:moveTo>
                    <a:pt x="35" y="210"/>
                  </a:moveTo>
                  <a:cubicBezTo>
                    <a:pt x="34" y="211"/>
                    <a:pt x="34" y="211"/>
                    <a:pt x="34" y="211"/>
                  </a:cubicBezTo>
                  <a:cubicBezTo>
                    <a:pt x="34" y="211"/>
                    <a:pt x="34" y="210"/>
                    <a:pt x="34" y="210"/>
                  </a:cubicBezTo>
                  <a:cubicBezTo>
                    <a:pt x="34" y="210"/>
                    <a:pt x="34" y="210"/>
                    <a:pt x="34" y="210"/>
                  </a:cubicBezTo>
                  <a:cubicBezTo>
                    <a:pt x="34" y="210"/>
                    <a:pt x="35" y="210"/>
                    <a:pt x="35" y="210"/>
                  </a:cubicBezTo>
                  <a:close/>
                  <a:moveTo>
                    <a:pt x="81" y="211"/>
                  </a:moveTo>
                  <a:cubicBezTo>
                    <a:pt x="81" y="210"/>
                    <a:pt x="81" y="210"/>
                    <a:pt x="81" y="210"/>
                  </a:cubicBezTo>
                  <a:cubicBezTo>
                    <a:pt x="81" y="210"/>
                    <a:pt x="81" y="210"/>
                    <a:pt x="82" y="210"/>
                  </a:cubicBezTo>
                  <a:cubicBezTo>
                    <a:pt x="82" y="210"/>
                    <a:pt x="82" y="210"/>
                    <a:pt x="82" y="211"/>
                  </a:cubicBezTo>
                  <a:cubicBezTo>
                    <a:pt x="83" y="211"/>
                    <a:pt x="83" y="211"/>
                    <a:pt x="84" y="210"/>
                  </a:cubicBezTo>
                  <a:cubicBezTo>
                    <a:pt x="84" y="211"/>
                    <a:pt x="83" y="212"/>
                    <a:pt x="83" y="212"/>
                  </a:cubicBezTo>
                  <a:cubicBezTo>
                    <a:pt x="83" y="212"/>
                    <a:pt x="83" y="212"/>
                    <a:pt x="82" y="212"/>
                  </a:cubicBezTo>
                  <a:cubicBezTo>
                    <a:pt x="82" y="212"/>
                    <a:pt x="82" y="212"/>
                    <a:pt x="81" y="212"/>
                  </a:cubicBezTo>
                  <a:cubicBezTo>
                    <a:pt x="81" y="212"/>
                    <a:pt x="81" y="211"/>
                    <a:pt x="81" y="211"/>
                  </a:cubicBezTo>
                  <a:close/>
                  <a:moveTo>
                    <a:pt x="102" y="211"/>
                  </a:moveTo>
                  <a:cubicBezTo>
                    <a:pt x="102" y="211"/>
                    <a:pt x="102" y="211"/>
                    <a:pt x="102" y="211"/>
                  </a:cubicBezTo>
                  <a:cubicBezTo>
                    <a:pt x="102" y="210"/>
                    <a:pt x="102" y="210"/>
                    <a:pt x="102" y="210"/>
                  </a:cubicBezTo>
                  <a:cubicBezTo>
                    <a:pt x="103" y="210"/>
                    <a:pt x="104" y="211"/>
                    <a:pt x="104" y="212"/>
                  </a:cubicBezTo>
                  <a:cubicBezTo>
                    <a:pt x="103" y="212"/>
                    <a:pt x="103" y="212"/>
                    <a:pt x="103" y="211"/>
                  </a:cubicBezTo>
                  <a:cubicBezTo>
                    <a:pt x="103" y="211"/>
                    <a:pt x="102" y="211"/>
                    <a:pt x="102" y="211"/>
                  </a:cubicBezTo>
                  <a:close/>
                  <a:moveTo>
                    <a:pt x="110" y="211"/>
                  </a:moveTo>
                  <a:cubicBezTo>
                    <a:pt x="109" y="212"/>
                    <a:pt x="109" y="212"/>
                    <a:pt x="108" y="211"/>
                  </a:cubicBezTo>
                  <a:cubicBezTo>
                    <a:pt x="108" y="211"/>
                    <a:pt x="107" y="211"/>
                    <a:pt x="107" y="210"/>
                  </a:cubicBezTo>
                  <a:cubicBezTo>
                    <a:pt x="107" y="210"/>
                    <a:pt x="108" y="210"/>
                    <a:pt x="108" y="210"/>
                  </a:cubicBezTo>
                  <a:cubicBezTo>
                    <a:pt x="109" y="211"/>
                    <a:pt x="109" y="211"/>
                    <a:pt x="110" y="211"/>
                  </a:cubicBezTo>
                  <a:close/>
                  <a:moveTo>
                    <a:pt x="32" y="211"/>
                  </a:moveTo>
                  <a:cubicBezTo>
                    <a:pt x="32" y="211"/>
                    <a:pt x="32" y="211"/>
                    <a:pt x="32" y="211"/>
                  </a:cubicBezTo>
                  <a:cubicBezTo>
                    <a:pt x="32" y="211"/>
                    <a:pt x="32" y="211"/>
                    <a:pt x="32" y="211"/>
                  </a:cubicBezTo>
                  <a:cubicBezTo>
                    <a:pt x="32" y="211"/>
                    <a:pt x="31" y="212"/>
                    <a:pt x="31" y="212"/>
                  </a:cubicBezTo>
                  <a:cubicBezTo>
                    <a:pt x="31" y="212"/>
                    <a:pt x="31" y="211"/>
                    <a:pt x="32" y="211"/>
                  </a:cubicBezTo>
                  <a:close/>
                  <a:moveTo>
                    <a:pt x="24" y="211"/>
                  </a:moveTo>
                  <a:cubicBezTo>
                    <a:pt x="24" y="211"/>
                    <a:pt x="24" y="212"/>
                    <a:pt x="24" y="212"/>
                  </a:cubicBezTo>
                  <a:cubicBezTo>
                    <a:pt x="24" y="212"/>
                    <a:pt x="24" y="212"/>
                    <a:pt x="24" y="212"/>
                  </a:cubicBezTo>
                  <a:cubicBezTo>
                    <a:pt x="23" y="212"/>
                    <a:pt x="23" y="212"/>
                    <a:pt x="23" y="212"/>
                  </a:cubicBezTo>
                  <a:cubicBezTo>
                    <a:pt x="23" y="212"/>
                    <a:pt x="23" y="211"/>
                    <a:pt x="24" y="211"/>
                  </a:cubicBezTo>
                  <a:close/>
                  <a:moveTo>
                    <a:pt x="55" y="212"/>
                  </a:moveTo>
                  <a:cubicBezTo>
                    <a:pt x="55" y="212"/>
                    <a:pt x="55" y="212"/>
                    <a:pt x="55" y="212"/>
                  </a:cubicBezTo>
                  <a:cubicBezTo>
                    <a:pt x="55" y="212"/>
                    <a:pt x="54" y="212"/>
                    <a:pt x="54" y="212"/>
                  </a:cubicBezTo>
                  <a:cubicBezTo>
                    <a:pt x="54" y="212"/>
                    <a:pt x="54" y="212"/>
                    <a:pt x="55" y="212"/>
                  </a:cubicBezTo>
                  <a:cubicBezTo>
                    <a:pt x="55" y="212"/>
                    <a:pt x="55" y="212"/>
                    <a:pt x="55" y="212"/>
                  </a:cubicBezTo>
                  <a:close/>
                  <a:moveTo>
                    <a:pt x="73" y="212"/>
                  </a:moveTo>
                  <a:cubicBezTo>
                    <a:pt x="74" y="212"/>
                    <a:pt x="74" y="212"/>
                    <a:pt x="73" y="212"/>
                  </a:cubicBezTo>
                  <a:cubicBezTo>
                    <a:pt x="73" y="212"/>
                    <a:pt x="73" y="212"/>
                    <a:pt x="73" y="212"/>
                  </a:cubicBezTo>
                  <a:cubicBezTo>
                    <a:pt x="73" y="212"/>
                    <a:pt x="73" y="212"/>
                    <a:pt x="73" y="212"/>
                  </a:cubicBezTo>
                  <a:cubicBezTo>
                    <a:pt x="73" y="212"/>
                    <a:pt x="73" y="211"/>
                    <a:pt x="73" y="212"/>
                  </a:cubicBezTo>
                  <a:close/>
                  <a:moveTo>
                    <a:pt x="0" y="3"/>
                  </a:moveTo>
                  <a:cubicBezTo>
                    <a:pt x="0" y="3"/>
                    <a:pt x="0" y="3"/>
                    <a:pt x="0" y="2"/>
                  </a:cubicBezTo>
                  <a:cubicBezTo>
                    <a:pt x="1" y="1"/>
                    <a:pt x="1" y="0"/>
                    <a:pt x="1" y="0"/>
                  </a:cubicBezTo>
                  <a:cubicBezTo>
                    <a:pt x="2" y="0"/>
                    <a:pt x="3" y="0"/>
                    <a:pt x="3" y="0"/>
                  </a:cubicBezTo>
                  <a:cubicBezTo>
                    <a:pt x="4" y="1"/>
                    <a:pt x="4" y="1"/>
                    <a:pt x="3" y="2"/>
                  </a:cubicBezTo>
                  <a:cubicBezTo>
                    <a:pt x="3" y="2"/>
                    <a:pt x="3" y="3"/>
                    <a:pt x="3" y="2"/>
                  </a:cubicBezTo>
                  <a:cubicBezTo>
                    <a:pt x="2" y="2"/>
                    <a:pt x="2" y="2"/>
                    <a:pt x="2" y="2"/>
                  </a:cubicBezTo>
                  <a:cubicBezTo>
                    <a:pt x="2" y="2"/>
                    <a:pt x="1" y="2"/>
                    <a:pt x="1" y="2"/>
                  </a:cubicBezTo>
                  <a:cubicBezTo>
                    <a:pt x="1" y="2"/>
                    <a:pt x="1" y="3"/>
                    <a:pt x="0" y="3"/>
                  </a:cubicBezTo>
                  <a:close/>
                  <a:moveTo>
                    <a:pt x="30" y="1"/>
                  </a:moveTo>
                  <a:cubicBezTo>
                    <a:pt x="30" y="1"/>
                    <a:pt x="30" y="1"/>
                    <a:pt x="31" y="1"/>
                  </a:cubicBezTo>
                  <a:cubicBezTo>
                    <a:pt x="31" y="1"/>
                    <a:pt x="32" y="1"/>
                    <a:pt x="32" y="2"/>
                  </a:cubicBezTo>
                  <a:cubicBezTo>
                    <a:pt x="32" y="2"/>
                    <a:pt x="31" y="2"/>
                    <a:pt x="31" y="2"/>
                  </a:cubicBezTo>
                  <a:cubicBezTo>
                    <a:pt x="30" y="3"/>
                    <a:pt x="29" y="3"/>
                    <a:pt x="29" y="4"/>
                  </a:cubicBezTo>
                  <a:cubicBezTo>
                    <a:pt x="29" y="4"/>
                    <a:pt x="29" y="4"/>
                    <a:pt x="29" y="5"/>
                  </a:cubicBezTo>
                  <a:cubicBezTo>
                    <a:pt x="30" y="5"/>
                    <a:pt x="30" y="5"/>
                    <a:pt x="30" y="5"/>
                  </a:cubicBezTo>
                  <a:cubicBezTo>
                    <a:pt x="31" y="5"/>
                    <a:pt x="31" y="5"/>
                    <a:pt x="31" y="6"/>
                  </a:cubicBezTo>
                  <a:cubicBezTo>
                    <a:pt x="32" y="6"/>
                    <a:pt x="32" y="6"/>
                    <a:pt x="32" y="7"/>
                  </a:cubicBezTo>
                  <a:cubicBezTo>
                    <a:pt x="32" y="7"/>
                    <a:pt x="32" y="7"/>
                    <a:pt x="32" y="7"/>
                  </a:cubicBezTo>
                  <a:cubicBezTo>
                    <a:pt x="33" y="6"/>
                    <a:pt x="33" y="6"/>
                    <a:pt x="33" y="6"/>
                  </a:cubicBezTo>
                  <a:cubicBezTo>
                    <a:pt x="33" y="6"/>
                    <a:pt x="33" y="6"/>
                    <a:pt x="34" y="6"/>
                  </a:cubicBezTo>
                  <a:cubicBezTo>
                    <a:pt x="34" y="7"/>
                    <a:pt x="34" y="7"/>
                    <a:pt x="35" y="7"/>
                  </a:cubicBezTo>
                  <a:cubicBezTo>
                    <a:pt x="35" y="6"/>
                    <a:pt x="35" y="6"/>
                    <a:pt x="34" y="6"/>
                  </a:cubicBezTo>
                  <a:cubicBezTo>
                    <a:pt x="34" y="5"/>
                    <a:pt x="34" y="5"/>
                    <a:pt x="33" y="5"/>
                  </a:cubicBezTo>
                  <a:cubicBezTo>
                    <a:pt x="33" y="5"/>
                    <a:pt x="33" y="5"/>
                    <a:pt x="32" y="5"/>
                  </a:cubicBezTo>
                  <a:cubicBezTo>
                    <a:pt x="32" y="5"/>
                    <a:pt x="32" y="5"/>
                    <a:pt x="32" y="5"/>
                  </a:cubicBezTo>
                  <a:cubicBezTo>
                    <a:pt x="32" y="5"/>
                    <a:pt x="33" y="4"/>
                    <a:pt x="33" y="4"/>
                  </a:cubicBezTo>
                  <a:cubicBezTo>
                    <a:pt x="33" y="4"/>
                    <a:pt x="34" y="4"/>
                    <a:pt x="34" y="4"/>
                  </a:cubicBezTo>
                  <a:cubicBezTo>
                    <a:pt x="34" y="4"/>
                    <a:pt x="34" y="4"/>
                    <a:pt x="35" y="4"/>
                  </a:cubicBezTo>
                  <a:cubicBezTo>
                    <a:pt x="35" y="4"/>
                    <a:pt x="36" y="3"/>
                    <a:pt x="36" y="3"/>
                  </a:cubicBezTo>
                  <a:cubicBezTo>
                    <a:pt x="35" y="3"/>
                    <a:pt x="35" y="3"/>
                    <a:pt x="34" y="2"/>
                  </a:cubicBezTo>
                  <a:cubicBezTo>
                    <a:pt x="34" y="2"/>
                    <a:pt x="34" y="2"/>
                    <a:pt x="33" y="1"/>
                  </a:cubicBezTo>
                  <a:cubicBezTo>
                    <a:pt x="33" y="1"/>
                    <a:pt x="33" y="1"/>
                    <a:pt x="33" y="1"/>
                  </a:cubicBezTo>
                  <a:cubicBezTo>
                    <a:pt x="32" y="1"/>
                    <a:pt x="32" y="1"/>
                    <a:pt x="32" y="1"/>
                  </a:cubicBezTo>
                  <a:cubicBezTo>
                    <a:pt x="33" y="0"/>
                    <a:pt x="34" y="0"/>
                    <a:pt x="34" y="0"/>
                  </a:cubicBezTo>
                  <a:cubicBezTo>
                    <a:pt x="35" y="0"/>
                    <a:pt x="36" y="0"/>
                    <a:pt x="37" y="0"/>
                  </a:cubicBezTo>
                  <a:cubicBezTo>
                    <a:pt x="37" y="1"/>
                    <a:pt x="37" y="1"/>
                    <a:pt x="37" y="1"/>
                  </a:cubicBezTo>
                  <a:cubicBezTo>
                    <a:pt x="37" y="1"/>
                    <a:pt x="37" y="2"/>
                    <a:pt x="37" y="3"/>
                  </a:cubicBezTo>
                  <a:cubicBezTo>
                    <a:pt x="37" y="3"/>
                    <a:pt x="38" y="3"/>
                    <a:pt x="38" y="2"/>
                  </a:cubicBezTo>
                  <a:cubicBezTo>
                    <a:pt x="38" y="2"/>
                    <a:pt x="38" y="2"/>
                    <a:pt x="38" y="2"/>
                  </a:cubicBezTo>
                  <a:cubicBezTo>
                    <a:pt x="39" y="1"/>
                    <a:pt x="39" y="1"/>
                    <a:pt x="39" y="1"/>
                  </a:cubicBezTo>
                  <a:cubicBezTo>
                    <a:pt x="39" y="0"/>
                    <a:pt x="39" y="0"/>
                    <a:pt x="40" y="0"/>
                  </a:cubicBezTo>
                  <a:cubicBezTo>
                    <a:pt x="41" y="0"/>
                    <a:pt x="42" y="0"/>
                    <a:pt x="42" y="0"/>
                  </a:cubicBezTo>
                  <a:cubicBezTo>
                    <a:pt x="43" y="1"/>
                    <a:pt x="44" y="1"/>
                    <a:pt x="44" y="2"/>
                  </a:cubicBezTo>
                  <a:cubicBezTo>
                    <a:pt x="44" y="2"/>
                    <a:pt x="44" y="1"/>
                    <a:pt x="44" y="1"/>
                  </a:cubicBezTo>
                  <a:cubicBezTo>
                    <a:pt x="44" y="0"/>
                    <a:pt x="45" y="0"/>
                    <a:pt x="45" y="0"/>
                  </a:cubicBezTo>
                  <a:cubicBezTo>
                    <a:pt x="46" y="0"/>
                    <a:pt x="46" y="0"/>
                    <a:pt x="46" y="0"/>
                  </a:cubicBezTo>
                  <a:cubicBezTo>
                    <a:pt x="47" y="0"/>
                    <a:pt x="47" y="0"/>
                    <a:pt x="48" y="0"/>
                  </a:cubicBezTo>
                  <a:cubicBezTo>
                    <a:pt x="48" y="0"/>
                    <a:pt x="49" y="0"/>
                    <a:pt x="49" y="0"/>
                  </a:cubicBezTo>
                  <a:cubicBezTo>
                    <a:pt x="49" y="0"/>
                    <a:pt x="50" y="0"/>
                    <a:pt x="50" y="0"/>
                  </a:cubicBezTo>
                  <a:cubicBezTo>
                    <a:pt x="50" y="0"/>
                    <a:pt x="51" y="0"/>
                    <a:pt x="51" y="1"/>
                  </a:cubicBezTo>
                  <a:cubicBezTo>
                    <a:pt x="51" y="1"/>
                    <a:pt x="51" y="1"/>
                    <a:pt x="51" y="1"/>
                  </a:cubicBezTo>
                  <a:cubicBezTo>
                    <a:pt x="51" y="1"/>
                    <a:pt x="52" y="1"/>
                    <a:pt x="52" y="0"/>
                  </a:cubicBezTo>
                  <a:cubicBezTo>
                    <a:pt x="52" y="0"/>
                    <a:pt x="53" y="0"/>
                    <a:pt x="53" y="0"/>
                  </a:cubicBezTo>
                  <a:cubicBezTo>
                    <a:pt x="53" y="1"/>
                    <a:pt x="53" y="1"/>
                    <a:pt x="53" y="1"/>
                  </a:cubicBezTo>
                  <a:cubicBezTo>
                    <a:pt x="53" y="1"/>
                    <a:pt x="54" y="1"/>
                    <a:pt x="54" y="1"/>
                  </a:cubicBezTo>
                  <a:cubicBezTo>
                    <a:pt x="54" y="1"/>
                    <a:pt x="54" y="2"/>
                    <a:pt x="55" y="2"/>
                  </a:cubicBezTo>
                  <a:cubicBezTo>
                    <a:pt x="55" y="2"/>
                    <a:pt x="55" y="2"/>
                    <a:pt x="55" y="3"/>
                  </a:cubicBezTo>
                  <a:cubicBezTo>
                    <a:pt x="55" y="3"/>
                    <a:pt x="55" y="3"/>
                    <a:pt x="55" y="3"/>
                  </a:cubicBezTo>
                  <a:cubicBezTo>
                    <a:pt x="54" y="4"/>
                    <a:pt x="54" y="4"/>
                    <a:pt x="54" y="4"/>
                  </a:cubicBezTo>
                  <a:cubicBezTo>
                    <a:pt x="54" y="4"/>
                    <a:pt x="53" y="4"/>
                    <a:pt x="53" y="4"/>
                  </a:cubicBezTo>
                  <a:cubicBezTo>
                    <a:pt x="53" y="4"/>
                    <a:pt x="52" y="4"/>
                    <a:pt x="52" y="4"/>
                  </a:cubicBezTo>
                  <a:cubicBezTo>
                    <a:pt x="53" y="5"/>
                    <a:pt x="53" y="5"/>
                    <a:pt x="53" y="5"/>
                  </a:cubicBezTo>
                  <a:cubicBezTo>
                    <a:pt x="54" y="5"/>
                    <a:pt x="54" y="5"/>
                    <a:pt x="55" y="5"/>
                  </a:cubicBezTo>
                  <a:lnTo>
                    <a:pt x="55" y="76"/>
                  </a:lnTo>
                  <a:cubicBezTo>
                    <a:pt x="57" y="76"/>
                    <a:pt x="60" y="77"/>
                    <a:pt x="63" y="76"/>
                  </a:cubicBezTo>
                  <a:cubicBezTo>
                    <a:pt x="65" y="76"/>
                    <a:pt x="68" y="76"/>
                    <a:pt x="71" y="76"/>
                  </a:cubicBezTo>
                  <a:cubicBezTo>
                    <a:pt x="71" y="65"/>
                    <a:pt x="71" y="53"/>
                    <a:pt x="71" y="42"/>
                  </a:cubicBezTo>
                  <a:cubicBezTo>
                    <a:pt x="71" y="30"/>
                    <a:pt x="71" y="18"/>
                    <a:pt x="71" y="6"/>
                  </a:cubicBezTo>
                  <a:cubicBezTo>
                    <a:pt x="72" y="6"/>
                    <a:pt x="72" y="6"/>
                    <a:pt x="72" y="4"/>
                  </a:cubicBezTo>
                  <a:cubicBezTo>
                    <a:pt x="73" y="4"/>
                    <a:pt x="73" y="4"/>
                    <a:pt x="73" y="4"/>
                  </a:cubicBezTo>
                  <a:cubicBezTo>
                    <a:pt x="74" y="4"/>
                    <a:pt x="74" y="3"/>
                    <a:pt x="74" y="3"/>
                  </a:cubicBezTo>
                  <a:cubicBezTo>
                    <a:pt x="74" y="3"/>
                    <a:pt x="74" y="2"/>
                    <a:pt x="74" y="2"/>
                  </a:cubicBezTo>
                  <a:cubicBezTo>
                    <a:pt x="75" y="2"/>
                    <a:pt x="75" y="2"/>
                    <a:pt x="76" y="2"/>
                  </a:cubicBezTo>
                  <a:lnTo>
                    <a:pt x="76" y="1"/>
                  </a:lnTo>
                  <a:cubicBezTo>
                    <a:pt x="76" y="1"/>
                    <a:pt x="75" y="1"/>
                    <a:pt x="75" y="1"/>
                  </a:cubicBezTo>
                  <a:cubicBezTo>
                    <a:pt x="75" y="0"/>
                    <a:pt x="76" y="0"/>
                    <a:pt x="76" y="0"/>
                  </a:cubicBezTo>
                  <a:cubicBezTo>
                    <a:pt x="76" y="0"/>
                    <a:pt x="77" y="0"/>
                    <a:pt x="77" y="0"/>
                  </a:cubicBezTo>
                  <a:cubicBezTo>
                    <a:pt x="78" y="0"/>
                    <a:pt x="78" y="1"/>
                    <a:pt x="78" y="1"/>
                  </a:cubicBezTo>
                  <a:cubicBezTo>
                    <a:pt x="79" y="1"/>
                    <a:pt x="79" y="1"/>
                    <a:pt x="79" y="1"/>
                  </a:cubicBezTo>
                  <a:cubicBezTo>
                    <a:pt x="80" y="1"/>
                    <a:pt x="80" y="1"/>
                    <a:pt x="80" y="1"/>
                  </a:cubicBezTo>
                  <a:cubicBezTo>
                    <a:pt x="80" y="2"/>
                    <a:pt x="80" y="2"/>
                    <a:pt x="80" y="2"/>
                  </a:cubicBezTo>
                  <a:cubicBezTo>
                    <a:pt x="80" y="3"/>
                    <a:pt x="80" y="3"/>
                    <a:pt x="80" y="3"/>
                  </a:cubicBezTo>
                  <a:cubicBezTo>
                    <a:pt x="80" y="4"/>
                    <a:pt x="80" y="4"/>
                    <a:pt x="80" y="4"/>
                  </a:cubicBezTo>
                  <a:cubicBezTo>
                    <a:pt x="81" y="4"/>
                    <a:pt x="81" y="4"/>
                    <a:pt x="81" y="3"/>
                  </a:cubicBezTo>
                  <a:cubicBezTo>
                    <a:pt x="81" y="3"/>
                    <a:pt x="81" y="2"/>
                    <a:pt x="81" y="2"/>
                  </a:cubicBezTo>
                  <a:cubicBezTo>
                    <a:pt x="81" y="2"/>
                    <a:pt x="81" y="1"/>
                    <a:pt x="81" y="1"/>
                  </a:cubicBezTo>
                  <a:cubicBezTo>
                    <a:pt x="81" y="1"/>
                    <a:pt x="82" y="0"/>
                    <a:pt x="82" y="0"/>
                  </a:cubicBezTo>
                  <a:lnTo>
                    <a:pt x="96" y="0"/>
                  </a:lnTo>
                  <a:cubicBezTo>
                    <a:pt x="97" y="0"/>
                    <a:pt x="97" y="0"/>
                    <a:pt x="97" y="1"/>
                  </a:cubicBezTo>
                  <a:cubicBezTo>
                    <a:pt x="97" y="1"/>
                    <a:pt x="97" y="1"/>
                    <a:pt x="97" y="2"/>
                  </a:cubicBezTo>
                  <a:cubicBezTo>
                    <a:pt x="98" y="2"/>
                    <a:pt x="99" y="1"/>
                    <a:pt x="99" y="1"/>
                  </a:cubicBezTo>
                  <a:cubicBezTo>
                    <a:pt x="100" y="1"/>
                    <a:pt x="100" y="0"/>
                    <a:pt x="101" y="0"/>
                  </a:cubicBezTo>
                  <a:cubicBezTo>
                    <a:pt x="102" y="0"/>
                    <a:pt x="102" y="0"/>
                    <a:pt x="102" y="0"/>
                  </a:cubicBezTo>
                  <a:cubicBezTo>
                    <a:pt x="102" y="0"/>
                    <a:pt x="103" y="0"/>
                    <a:pt x="103" y="0"/>
                  </a:cubicBezTo>
                  <a:cubicBezTo>
                    <a:pt x="103" y="0"/>
                    <a:pt x="103" y="1"/>
                    <a:pt x="103" y="1"/>
                  </a:cubicBezTo>
                  <a:cubicBezTo>
                    <a:pt x="103" y="1"/>
                    <a:pt x="104" y="1"/>
                    <a:pt x="104" y="1"/>
                  </a:cubicBezTo>
                  <a:cubicBezTo>
                    <a:pt x="105" y="0"/>
                    <a:pt x="106" y="0"/>
                    <a:pt x="109" y="0"/>
                  </a:cubicBezTo>
                  <a:cubicBezTo>
                    <a:pt x="111" y="0"/>
                    <a:pt x="113" y="0"/>
                    <a:pt x="115" y="0"/>
                  </a:cubicBezTo>
                  <a:cubicBezTo>
                    <a:pt x="115" y="0"/>
                    <a:pt x="115" y="0"/>
                    <a:pt x="116" y="0"/>
                  </a:cubicBezTo>
                  <a:cubicBezTo>
                    <a:pt x="116" y="0"/>
                    <a:pt x="116" y="0"/>
                    <a:pt x="116" y="0"/>
                  </a:cubicBezTo>
                  <a:lnTo>
                    <a:pt x="117" y="1"/>
                  </a:lnTo>
                  <a:cubicBezTo>
                    <a:pt x="117" y="1"/>
                    <a:pt x="118" y="1"/>
                    <a:pt x="118" y="1"/>
                  </a:cubicBezTo>
                  <a:cubicBezTo>
                    <a:pt x="118" y="0"/>
                    <a:pt x="119" y="0"/>
                    <a:pt x="119" y="0"/>
                  </a:cubicBezTo>
                  <a:cubicBezTo>
                    <a:pt x="120" y="0"/>
                    <a:pt x="122" y="0"/>
                    <a:pt x="123" y="0"/>
                  </a:cubicBezTo>
                  <a:cubicBezTo>
                    <a:pt x="124" y="0"/>
                    <a:pt x="125" y="0"/>
                    <a:pt x="127" y="0"/>
                  </a:cubicBezTo>
                  <a:lnTo>
                    <a:pt x="127" y="195"/>
                  </a:lnTo>
                  <a:cubicBezTo>
                    <a:pt x="126" y="195"/>
                    <a:pt x="126" y="195"/>
                    <a:pt x="126" y="195"/>
                  </a:cubicBezTo>
                  <a:cubicBezTo>
                    <a:pt x="125" y="195"/>
                    <a:pt x="125" y="195"/>
                    <a:pt x="125" y="195"/>
                  </a:cubicBezTo>
                  <a:cubicBezTo>
                    <a:pt x="124" y="196"/>
                    <a:pt x="124" y="196"/>
                    <a:pt x="125" y="196"/>
                  </a:cubicBezTo>
                  <a:cubicBezTo>
                    <a:pt x="125" y="196"/>
                    <a:pt x="125" y="196"/>
                    <a:pt x="125" y="196"/>
                  </a:cubicBezTo>
                  <a:cubicBezTo>
                    <a:pt x="126" y="196"/>
                    <a:pt x="126" y="196"/>
                    <a:pt x="126" y="196"/>
                  </a:cubicBezTo>
                  <a:cubicBezTo>
                    <a:pt x="127" y="196"/>
                    <a:pt x="127" y="196"/>
                    <a:pt x="127" y="196"/>
                  </a:cubicBezTo>
                  <a:cubicBezTo>
                    <a:pt x="127" y="197"/>
                    <a:pt x="127" y="198"/>
                    <a:pt x="126" y="199"/>
                  </a:cubicBezTo>
                  <a:cubicBezTo>
                    <a:pt x="126" y="199"/>
                    <a:pt x="125" y="200"/>
                    <a:pt x="125" y="200"/>
                  </a:cubicBezTo>
                  <a:cubicBezTo>
                    <a:pt x="125" y="201"/>
                    <a:pt x="125" y="201"/>
                    <a:pt x="126" y="201"/>
                  </a:cubicBezTo>
                  <a:cubicBezTo>
                    <a:pt x="126" y="201"/>
                    <a:pt x="126" y="201"/>
                    <a:pt x="126" y="201"/>
                  </a:cubicBezTo>
                  <a:cubicBezTo>
                    <a:pt x="126" y="201"/>
                    <a:pt x="127" y="201"/>
                    <a:pt x="127" y="201"/>
                  </a:cubicBezTo>
                  <a:cubicBezTo>
                    <a:pt x="127" y="201"/>
                    <a:pt x="127" y="202"/>
                    <a:pt x="127" y="202"/>
                  </a:cubicBezTo>
                  <a:cubicBezTo>
                    <a:pt x="127" y="203"/>
                    <a:pt x="127" y="203"/>
                    <a:pt x="127" y="203"/>
                  </a:cubicBezTo>
                  <a:cubicBezTo>
                    <a:pt x="126" y="203"/>
                    <a:pt x="126" y="203"/>
                    <a:pt x="126" y="203"/>
                  </a:cubicBezTo>
                  <a:cubicBezTo>
                    <a:pt x="126" y="203"/>
                    <a:pt x="126" y="203"/>
                    <a:pt x="126" y="202"/>
                  </a:cubicBezTo>
                  <a:cubicBezTo>
                    <a:pt x="125" y="202"/>
                    <a:pt x="125" y="202"/>
                    <a:pt x="125" y="202"/>
                  </a:cubicBezTo>
                  <a:cubicBezTo>
                    <a:pt x="125" y="202"/>
                    <a:pt x="124" y="203"/>
                    <a:pt x="124" y="203"/>
                  </a:cubicBezTo>
                  <a:cubicBezTo>
                    <a:pt x="123" y="204"/>
                    <a:pt x="123" y="204"/>
                    <a:pt x="122" y="204"/>
                  </a:cubicBezTo>
                  <a:cubicBezTo>
                    <a:pt x="122" y="203"/>
                    <a:pt x="122" y="202"/>
                    <a:pt x="121" y="202"/>
                  </a:cubicBezTo>
                  <a:cubicBezTo>
                    <a:pt x="121" y="202"/>
                    <a:pt x="120" y="202"/>
                    <a:pt x="120" y="202"/>
                  </a:cubicBezTo>
                  <a:cubicBezTo>
                    <a:pt x="119" y="203"/>
                    <a:pt x="118" y="203"/>
                    <a:pt x="118" y="203"/>
                  </a:cubicBezTo>
                  <a:cubicBezTo>
                    <a:pt x="117" y="204"/>
                    <a:pt x="117" y="204"/>
                    <a:pt x="116" y="204"/>
                  </a:cubicBezTo>
                  <a:cubicBezTo>
                    <a:pt x="116" y="204"/>
                    <a:pt x="117" y="205"/>
                    <a:pt x="117" y="205"/>
                  </a:cubicBezTo>
                  <a:cubicBezTo>
                    <a:pt x="118" y="205"/>
                    <a:pt x="118" y="205"/>
                    <a:pt x="118" y="205"/>
                  </a:cubicBezTo>
                  <a:cubicBezTo>
                    <a:pt x="119" y="205"/>
                    <a:pt x="119" y="205"/>
                    <a:pt x="120" y="205"/>
                  </a:cubicBezTo>
                  <a:cubicBezTo>
                    <a:pt x="120" y="205"/>
                    <a:pt x="121" y="205"/>
                    <a:pt x="121" y="206"/>
                  </a:cubicBezTo>
                  <a:cubicBezTo>
                    <a:pt x="121" y="206"/>
                    <a:pt x="120" y="206"/>
                    <a:pt x="120" y="206"/>
                  </a:cubicBezTo>
                  <a:cubicBezTo>
                    <a:pt x="119" y="206"/>
                    <a:pt x="119" y="206"/>
                    <a:pt x="118" y="206"/>
                  </a:cubicBezTo>
                  <a:cubicBezTo>
                    <a:pt x="117" y="206"/>
                    <a:pt x="117" y="206"/>
                    <a:pt x="116" y="206"/>
                  </a:cubicBezTo>
                  <a:cubicBezTo>
                    <a:pt x="116" y="206"/>
                    <a:pt x="115" y="206"/>
                    <a:pt x="115" y="207"/>
                  </a:cubicBezTo>
                  <a:cubicBezTo>
                    <a:pt x="115" y="206"/>
                    <a:pt x="115" y="206"/>
                    <a:pt x="115" y="206"/>
                  </a:cubicBezTo>
                  <a:cubicBezTo>
                    <a:pt x="116" y="206"/>
                    <a:pt x="116" y="205"/>
                    <a:pt x="116" y="205"/>
                  </a:cubicBezTo>
                  <a:cubicBezTo>
                    <a:pt x="115" y="204"/>
                    <a:pt x="114" y="205"/>
                    <a:pt x="114" y="205"/>
                  </a:cubicBezTo>
                  <a:cubicBezTo>
                    <a:pt x="114" y="206"/>
                    <a:pt x="113" y="207"/>
                    <a:pt x="113" y="207"/>
                  </a:cubicBezTo>
                  <a:cubicBezTo>
                    <a:pt x="113" y="207"/>
                    <a:pt x="113" y="208"/>
                    <a:pt x="113" y="208"/>
                  </a:cubicBezTo>
                  <a:cubicBezTo>
                    <a:pt x="113" y="208"/>
                    <a:pt x="113" y="208"/>
                    <a:pt x="113" y="208"/>
                  </a:cubicBezTo>
                  <a:cubicBezTo>
                    <a:pt x="114" y="209"/>
                    <a:pt x="114" y="209"/>
                    <a:pt x="114" y="209"/>
                  </a:cubicBezTo>
                  <a:cubicBezTo>
                    <a:pt x="114" y="209"/>
                    <a:pt x="114" y="210"/>
                    <a:pt x="114" y="210"/>
                  </a:cubicBezTo>
                  <a:cubicBezTo>
                    <a:pt x="113" y="210"/>
                    <a:pt x="112" y="209"/>
                    <a:pt x="112" y="209"/>
                  </a:cubicBezTo>
                  <a:cubicBezTo>
                    <a:pt x="111" y="208"/>
                    <a:pt x="110" y="208"/>
                    <a:pt x="109" y="207"/>
                  </a:cubicBezTo>
                  <a:cubicBezTo>
                    <a:pt x="108" y="207"/>
                    <a:pt x="108" y="207"/>
                    <a:pt x="107" y="208"/>
                  </a:cubicBezTo>
                  <a:cubicBezTo>
                    <a:pt x="107" y="208"/>
                    <a:pt x="106" y="208"/>
                    <a:pt x="105" y="208"/>
                  </a:cubicBezTo>
                  <a:cubicBezTo>
                    <a:pt x="105" y="207"/>
                    <a:pt x="105" y="207"/>
                    <a:pt x="104" y="206"/>
                  </a:cubicBezTo>
                  <a:cubicBezTo>
                    <a:pt x="104" y="206"/>
                    <a:pt x="104" y="205"/>
                    <a:pt x="105" y="205"/>
                  </a:cubicBezTo>
                  <a:cubicBezTo>
                    <a:pt x="105" y="205"/>
                    <a:pt x="105" y="205"/>
                    <a:pt x="106" y="205"/>
                  </a:cubicBezTo>
                  <a:cubicBezTo>
                    <a:pt x="106" y="205"/>
                    <a:pt x="106" y="205"/>
                    <a:pt x="107" y="204"/>
                  </a:cubicBezTo>
                  <a:cubicBezTo>
                    <a:pt x="107" y="204"/>
                    <a:pt x="107" y="204"/>
                    <a:pt x="107" y="203"/>
                  </a:cubicBezTo>
                  <a:cubicBezTo>
                    <a:pt x="107" y="203"/>
                    <a:pt x="106" y="203"/>
                    <a:pt x="105" y="203"/>
                  </a:cubicBezTo>
                  <a:cubicBezTo>
                    <a:pt x="104" y="203"/>
                    <a:pt x="103" y="202"/>
                    <a:pt x="103" y="202"/>
                  </a:cubicBezTo>
                  <a:cubicBezTo>
                    <a:pt x="103" y="202"/>
                    <a:pt x="102" y="202"/>
                    <a:pt x="102" y="202"/>
                  </a:cubicBezTo>
                  <a:cubicBezTo>
                    <a:pt x="102" y="202"/>
                    <a:pt x="102" y="203"/>
                    <a:pt x="101" y="203"/>
                  </a:cubicBezTo>
                  <a:cubicBezTo>
                    <a:pt x="101" y="203"/>
                    <a:pt x="101" y="204"/>
                    <a:pt x="101" y="204"/>
                  </a:cubicBezTo>
                  <a:cubicBezTo>
                    <a:pt x="102" y="204"/>
                    <a:pt x="102" y="204"/>
                    <a:pt x="102" y="204"/>
                  </a:cubicBezTo>
                  <a:cubicBezTo>
                    <a:pt x="102" y="204"/>
                    <a:pt x="102" y="205"/>
                    <a:pt x="102" y="205"/>
                  </a:cubicBezTo>
                  <a:cubicBezTo>
                    <a:pt x="103" y="205"/>
                    <a:pt x="103" y="205"/>
                    <a:pt x="102" y="206"/>
                  </a:cubicBezTo>
                  <a:cubicBezTo>
                    <a:pt x="102" y="206"/>
                    <a:pt x="101" y="206"/>
                    <a:pt x="101" y="206"/>
                  </a:cubicBezTo>
                  <a:cubicBezTo>
                    <a:pt x="101" y="206"/>
                    <a:pt x="101" y="205"/>
                    <a:pt x="101" y="205"/>
                  </a:cubicBezTo>
                  <a:cubicBezTo>
                    <a:pt x="101" y="204"/>
                    <a:pt x="101" y="204"/>
                    <a:pt x="101" y="203"/>
                  </a:cubicBezTo>
                  <a:cubicBezTo>
                    <a:pt x="101" y="203"/>
                    <a:pt x="100" y="203"/>
                    <a:pt x="100" y="203"/>
                  </a:cubicBezTo>
                  <a:cubicBezTo>
                    <a:pt x="100" y="203"/>
                    <a:pt x="99" y="203"/>
                    <a:pt x="98" y="203"/>
                  </a:cubicBezTo>
                  <a:cubicBezTo>
                    <a:pt x="98" y="204"/>
                    <a:pt x="99" y="204"/>
                    <a:pt x="99" y="204"/>
                  </a:cubicBezTo>
                  <a:cubicBezTo>
                    <a:pt x="99" y="204"/>
                    <a:pt x="99" y="204"/>
                    <a:pt x="100" y="205"/>
                  </a:cubicBezTo>
                  <a:cubicBezTo>
                    <a:pt x="100" y="205"/>
                    <a:pt x="100" y="205"/>
                    <a:pt x="100" y="205"/>
                  </a:cubicBezTo>
                  <a:cubicBezTo>
                    <a:pt x="100" y="205"/>
                    <a:pt x="100" y="206"/>
                    <a:pt x="100" y="206"/>
                  </a:cubicBezTo>
                  <a:cubicBezTo>
                    <a:pt x="99" y="206"/>
                    <a:pt x="99" y="206"/>
                    <a:pt x="98" y="206"/>
                  </a:cubicBezTo>
                  <a:lnTo>
                    <a:pt x="97" y="206"/>
                  </a:lnTo>
                  <a:cubicBezTo>
                    <a:pt x="96" y="206"/>
                    <a:pt x="96" y="206"/>
                    <a:pt x="95" y="206"/>
                  </a:cubicBezTo>
                  <a:cubicBezTo>
                    <a:pt x="95" y="206"/>
                    <a:pt x="95" y="206"/>
                    <a:pt x="94" y="205"/>
                  </a:cubicBezTo>
                  <a:cubicBezTo>
                    <a:pt x="94" y="205"/>
                    <a:pt x="93" y="205"/>
                    <a:pt x="93" y="206"/>
                  </a:cubicBezTo>
                  <a:cubicBezTo>
                    <a:pt x="93" y="206"/>
                    <a:pt x="93" y="206"/>
                    <a:pt x="92" y="206"/>
                  </a:cubicBezTo>
                  <a:cubicBezTo>
                    <a:pt x="92" y="205"/>
                    <a:pt x="92" y="205"/>
                    <a:pt x="93" y="205"/>
                  </a:cubicBezTo>
                  <a:cubicBezTo>
                    <a:pt x="93" y="204"/>
                    <a:pt x="94" y="204"/>
                    <a:pt x="94" y="203"/>
                  </a:cubicBezTo>
                  <a:cubicBezTo>
                    <a:pt x="94" y="203"/>
                    <a:pt x="93" y="203"/>
                    <a:pt x="93" y="203"/>
                  </a:cubicBezTo>
                  <a:cubicBezTo>
                    <a:pt x="93" y="203"/>
                    <a:pt x="93" y="203"/>
                    <a:pt x="93" y="203"/>
                  </a:cubicBezTo>
                  <a:cubicBezTo>
                    <a:pt x="92" y="203"/>
                    <a:pt x="92" y="204"/>
                    <a:pt x="92" y="204"/>
                  </a:cubicBezTo>
                  <a:cubicBezTo>
                    <a:pt x="92" y="204"/>
                    <a:pt x="91" y="204"/>
                    <a:pt x="91" y="204"/>
                  </a:cubicBezTo>
                  <a:cubicBezTo>
                    <a:pt x="91" y="203"/>
                    <a:pt x="91" y="203"/>
                    <a:pt x="91" y="203"/>
                  </a:cubicBezTo>
                  <a:cubicBezTo>
                    <a:pt x="91" y="203"/>
                    <a:pt x="92" y="203"/>
                    <a:pt x="92" y="203"/>
                  </a:cubicBezTo>
                  <a:cubicBezTo>
                    <a:pt x="92" y="203"/>
                    <a:pt x="92" y="202"/>
                    <a:pt x="92" y="202"/>
                  </a:cubicBezTo>
                  <a:cubicBezTo>
                    <a:pt x="93" y="202"/>
                    <a:pt x="92" y="202"/>
                    <a:pt x="92" y="201"/>
                  </a:cubicBezTo>
                  <a:cubicBezTo>
                    <a:pt x="92" y="201"/>
                    <a:pt x="91" y="202"/>
                    <a:pt x="91" y="202"/>
                  </a:cubicBezTo>
                  <a:cubicBezTo>
                    <a:pt x="90" y="202"/>
                    <a:pt x="90" y="202"/>
                    <a:pt x="90" y="203"/>
                  </a:cubicBezTo>
                  <a:cubicBezTo>
                    <a:pt x="90" y="203"/>
                    <a:pt x="90" y="203"/>
                    <a:pt x="90" y="204"/>
                  </a:cubicBezTo>
                  <a:cubicBezTo>
                    <a:pt x="91" y="204"/>
                    <a:pt x="91" y="205"/>
                    <a:pt x="91" y="206"/>
                  </a:cubicBezTo>
                  <a:cubicBezTo>
                    <a:pt x="89" y="206"/>
                    <a:pt x="88" y="207"/>
                    <a:pt x="87" y="209"/>
                  </a:cubicBezTo>
                  <a:cubicBezTo>
                    <a:pt x="87" y="209"/>
                    <a:pt x="87" y="210"/>
                    <a:pt x="87" y="210"/>
                  </a:cubicBezTo>
                  <a:cubicBezTo>
                    <a:pt x="87" y="210"/>
                    <a:pt x="88" y="210"/>
                    <a:pt x="88" y="211"/>
                  </a:cubicBezTo>
                  <a:cubicBezTo>
                    <a:pt x="88" y="211"/>
                    <a:pt x="88" y="211"/>
                    <a:pt x="88" y="211"/>
                  </a:cubicBezTo>
                  <a:cubicBezTo>
                    <a:pt x="88" y="211"/>
                    <a:pt x="88" y="212"/>
                    <a:pt x="88" y="212"/>
                  </a:cubicBezTo>
                  <a:lnTo>
                    <a:pt x="85" y="212"/>
                  </a:lnTo>
                  <a:cubicBezTo>
                    <a:pt x="85" y="211"/>
                    <a:pt x="85" y="210"/>
                    <a:pt x="85" y="210"/>
                  </a:cubicBezTo>
                  <a:cubicBezTo>
                    <a:pt x="85" y="210"/>
                    <a:pt x="85" y="209"/>
                    <a:pt x="85" y="209"/>
                  </a:cubicBezTo>
                  <a:cubicBezTo>
                    <a:pt x="85" y="208"/>
                    <a:pt x="85" y="208"/>
                    <a:pt x="84" y="208"/>
                  </a:cubicBezTo>
                  <a:cubicBezTo>
                    <a:pt x="84" y="208"/>
                    <a:pt x="84" y="208"/>
                    <a:pt x="83" y="208"/>
                  </a:cubicBezTo>
                  <a:cubicBezTo>
                    <a:pt x="83" y="209"/>
                    <a:pt x="82" y="209"/>
                    <a:pt x="82" y="209"/>
                  </a:cubicBezTo>
                  <a:cubicBezTo>
                    <a:pt x="82" y="209"/>
                    <a:pt x="82" y="208"/>
                    <a:pt x="82" y="207"/>
                  </a:cubicBezTo>
                  <a:cubicBezTo>
                    <a:pt x="82" y="207"/>
                    <a:pt x="82" y="207"/>
                    <a:pt x="83" y="207"/>
                  </a:cubicBezTo>
                  <a:cubicBezTo>
                    <a:pt x="83" y="207"/>
                    <a:pt x="83" y="207"/>
                    <a:pt x="83" y="207"/>
                  </a:cubicBezTo>
                  <a:cubicBezTo>
                    <a:pt x="84" y="208"/>
                    <a:pt x="84" y="208"/>
                    <a:pt x="84" y="208"/>
                  </a:cubicBezTo>
                  <a:cubicBezTo>
                    <a:pt x="84" y="208"/>
                    <a:pt x="84" y="207"/>
                    <a:pt x="85" y="207"/>
                  </a:cubicBezTo>
                  <a:cubicBezTo>
                    <a:pt x="85" y="207"/>
                    <a:pt x="85" y="207"/>
                    <a:pt x="85" y="206"/>
                  </a:cubicBezTo>
                  <a:cubicBezTo>
                    <a:pt x="84" y="206"/>
                    <a:pt x="84" y="205"/>
                    <a:pt x="84" y="205"/>
                  </a:cubicBezTo>
                  <a:cubicBezTo>
                    <a:pt x="84" y="205"/>
                    <a:pt x="84" y="205"/>
                    <a:pt x="84" y="206"/>
                  </a:cubicBezTo>
                  <a:cubicBezTo>
                    <a:pt x="83" y="206"/>
                    <a:pt x="83" y="206"/>
                    <a:pt x="83" y="206"/>
                  </a:cubicBezTo>
                  <a:cubicBezTo>
                    <a:pt x="83" y="206"/>
                    <a:pt x="82" y="206"/>
                    <a:pt x="81" y="206"/>
                  </a:cubicBezTo>
                  <a:cubicBezTo>
                    <a:pt x="80" y="206"/>
                    <a:pt x="78" y="206"/>
                    <a:pt x="78" y="206"/>
                  </a:cubicBezTo>
                  <a:cubicBezTo>
                    <a:pt x="77" y="206"/>
                    <a:pt x="77" y="205"/>
                    <a:pt x="77" y="205"/>
                  </a:cubicBezTo>
                  <a:cubicBezTo>
                    <a:pt x="76" y="204"/>
                    <a:pt x="76" y="204"/>
                    <a:pt x="76" y="205"/>
                  </a:cubicBezTo>
                  <a:cubicBezTo>
                    <a:pt x="76" y="205"/>
                    <a:pt x="76" y="206"/>
                    <a:pt x="75" y="206"/>
                  </a:cubicBezTo>
                  <a:cubicBezTo>
                    <a:pt x="75" y="206"/>
                    <a:pt x="75" y="206"/>
                    <a:pt x="74" y="206"/>
                  </a:cubicBezTo>
                  <a:cubicBezTo>
                    <a:pt x="74" y="206"/>
                    <a:pt x="74" y="205"/>
                    <a:pt x="74" y="205"/>
                  </a:cubicBezTo>
                  <a:cubicBezTo>
                    <a:pt x="73" y="205"/>
                    <a:pt x="73" y="205"/>
                    <a:pt x="73" y="205"/>
                  </a:cubicBezTo>
                  <a:cubicBezTo>
                    <a:pt x="72" y="205"/>
                    <a:pt x="72" y="205"/>
                    <a:pt x="72" y="205"/>
                  </a:cubicBezTo>
                  <a:cubicBezTo>
                    <a:pt x="71" y="201"/>
                    <a:pt x="71" y="196"/>
                    <a:pt x="71" y="192"/>
                  </a:cubicBezTo>
                  <a:cubicBezTo>
                    <a:pt x="71" y="187"/>
                    <a:pt x="71" y="181"/>
                    <a:pt x="71" y="175"/>
                  </a:cubicBezTo>
                  <a:cubicBezTo>
                    <a:pt x="71" y="171"/>
                    <a:pt x="71" y="168"/>
                    <a:pt x="71" y="164"/>
                  </a:cubicBezTo>
                  <a:cubicBezTo>
                    <a:pt x="71" y="161"/>
                    <a:pt x="71" y="158"/>
                    <a:pt x="71" y="156"/>
                  </a:cubicBezTo>
                  <a:cubicBezTo>
                    <a:pt x="71" y="155"/>
                    <a:pt x="72" y="155"/>
                    <a:pt x="72" y="155"/>
                  </a:cubicBezTo>
                  <a:cubicBezTo>
                    <a:pt x="72" y="155"/>
                    <a:pt x="72" y="154"/>
                    <a:pt x="72" y="154"/>
                  </a:cubicBezTo>
                  <a:cubicBezTo>
                    <a:pt x="72" y="154"/>
                    <a:pt x="73" y="154"/>
                    <a:pt x="72" y="153"/>
                  </a:cubicBezTo>
                  <a:cubicBezTo>
                    <a:pt x="72" y="153"/>
                    <a:pt x="72" y="153"/>
                    <a:pt x="72" y="153"/>
                  </a:cubicBezTo>
                  <a:cubicBezTo>
                    <a:pt x="72" y="153"/>
                    <a:pt x="72" y="153"/>
                    <a:pt x="71" y="153"/>
                  </a:cubicBezTo>
                  <a:cubicBezTo>
                    <a:pt x="71" y="153"/>
                    <a:pt x="71" y="153"/>
                    <a:pt x="71" y="153"/>
                  </a:cubicBezTo>
                  <a:cubicBezTo>
                    <a:pt x="71" y="151"/>
                    <a:pt x="71" y="149"/>
                    <a:pt x="71" y="146"/>
                  </a:cubicBezTo>
                  <a:cubicBezTo>
                    <a:pt x="71" y="143"/>
                    <a:pt x="71" y="141"/>
                    <a:pt x="71" y="138"/>
                  </a:cubicBezTo>
                  <a:lnTo>
                    <a:pt x="71" y="123"/>
                  </a:lnTo>
                  <a:lnTo>
                    <a:pt x="55" y="123"/>
                  </a:lnTo>
                  <a:cubicBezTo>
                    <a:pt x="55" y="136"/>
                    <a:pt x="55" y="149"/>
                    <a:pt x="55" y="161"/>
                  </a:cubicBezTo>
                  <a:cubicBezTo>
                    <a:pt x="55" y="174"/>
                    <a:pt x="55" y="187"/>
                    <a:pt x="55" y="199"/>
                  </a:cubicBezTo>
                  <a:cubicBezTo>
                    <a:pt x="54" y="199"/>
                    <a:pt x="54" y="199"/>
                    <a:pt x="54" y="198"/>
                  </a:cubicBezTo>
                  <a:cubicBezTo>
                    <a:pt x="54" y="198"/>
                    <a:pt x="53" y="198"/>
                    <a:pt x="53" y="198"/>
                  </a:cubicBezTo>
                  <a:cubicBezTo>
                    <a:pt x="53" y="198"/>
                    <a:pt x="53" y="197"/>
                    <a:pt x="53" y="197"/>
                  </a:cubicBezTo>
                  <a:cubicBezTo>
                    <a:pt x="53" y="197"/>
                    <a:pt x="53" y="197"/>
                    <a:pt x="53" y="197"/>
                  </a:cubicBezTo>
                  <a:cubicBezTo>
                    <a:pt x="53" y="196"/>
                    <a:pt x="53" y="196"/>
                    <a:pt x="54" y="195"/>
                  </a:cubicBezTo>
                  <a:cubicBezTo>
                    <a:pt x="54" y="195"/>
                    <a:pt x="54" y="195"/>
                    <a:pt x="55" y="194"/>
                  </a:cubicBezTo>
                  <a:cubicBezTo>
                    <a:pt x="54" y="194"/>
                    <a:pt x="54" y="194"/>
                    <a:pt x="53" y="194"/>
                  </a:cubicBezTo>
                  <a:cubicBezTo>
                    <a:pt x="53" y="195"/>
                    <a:pt x="53" y="195"/>
                    <a:pt x="52" y="195"/>
                  </a:cubicBezTo>
                  <a:cubicBezTo>
                    <a:pt x="52" y="196"/>
                    <a:pt x="51" y="196"/>
                    <a:pt x="51" y="196"/>
                  </a:cubicBezTo>
                  <a:cubicBezTo>
                    <a:pt x="50" y="196"/>
                    <a:pt x="49" y="196"/>
                    <a:pt x="49" y="196"/>
                  </a:cubicBezTo>
                  <a:cubicBezTo>
                    <a:pt x="49" y="195"/>
                    <a:pt x="49" y="195"/>
                    <a:pt x="49" y="195"/>
                  </a:cubicBezTo>
                  <a:cubicBezTo>
                    <a:pt x="50" y="195"/>
                    <a:pt x="50" y="194"/>
                    <a:pt x="50" y="194"/>
                  </a:cubicBezTo>
                  <a:cubicBezTo>
                    <a:pt x="51" y="194"/>
                    <a:pt x="51" y="194"/>
                    <a:pt x="52" y="194"/>
                  </a:cubicBezTo>
                  <a:cubicBezTo>
                    <a:pt x="52" y="194"/>
                    <a:pt x="52" y="194"/>
                    <a:pt x="52" y="194"/>
                  </a:cubicBezTo>
                  <a:cubicBezTo>
                    <a:pt x="51" y="193"/>
                    <a:pt x="50" y="193"/>
                    <a:pt x="49" y="193"/>
                  </a:cubicBezTo>
                  <a:cubicBezTo>
                    <a:pt x="47" y="194"/>
                    <a:pt x="46" y="194"/>
                    <a:pt x="46" y="195"/>
                  </a:cubicBezTo>
                  <a:cubicBezTo>
                    <a:pt x="46" y="196"/>
                    <a:pt x="47" y="197"/>
                    <a:pt x="48" y="197"/>
                  </a:cubicBezTo>
                  <a:cubicBezTo>
                    <a:pt x="49" y="197"/>
                    <a:pt x="50" y="197"/>
                    <a:pt x="51" y="198"/>
                  </a:cubicBezTo>
                  <a:cubicBezTo>
                    <a:pt x="52" y="198"/>
                    <a:pt x="52" y="198"/>
                    <a:pt x="52" y="198"/>
                  </a:cubicBezTo>
                  <a:cubicBezTo>
                    <a:pt x="52" y="198"/>
                    <a:pt x="52" y="198"/>
                    <a:pt x="51" y="198"/>
                  </a:cubicBezTo>
                  <a:cubicBezTo>
                    <a:pt x="51" y="198"/>
                    <a:pt x="51" y="198"/>
                    <a:pt x="51" y="198"/>
                  </a:cubicBezTo>
                  <a:lnTo>
                    <a:pt x="50" y="198"/>
                  </a:lnTo>
                  <a:cubicBezTo>
                    <a:pt x="49" y="198"/>
                    <a:pt x="49" y="198"/>
                    <a:pt x="48" y="198"/>
                  </a:cubicBezTo>
                  <a:cubicBezTo>
                    <a:pt x="48" y="198"/>
                    <a:pt x="47" y="198"/>
                    <a:pt x="47" y="198"/>
                  </a:cubicBezTo>
                  <a:cubicBezTo>
                    <a:pt x="47" y="198"/>
                    <a:pt x="46" y="198"/>
                    <a:pt x="46" y="198"/>
                  </a:cubicBezTo>
                  <a:cubicBezTo>
                    <a:pt x="46" y="198"/>
                    <a:pt x="45" y="198"/>
                    <a:pt x="45" y="198"/>
                  </a:cubicBezTo>
                  <a:cubicBezTo>
                    <a:pt x="45" y="199"/>
                    <a:pt x="45" y="199"/>
                    <a:pt x="44" y="199"/>
                  </a:cubicBezTo>
                  <a:cubicBezTo>
                    <a:pt x="43" y="200"/>
                    <a:pt x="43" y="200"/>
                    <a:pt x="42" y="200"/>
                  </a:cubicBezTo>
                  <a:cubicBezTo>
                    <a:pt x="42" y="201"/>
                    <a:pt x="42" y="201"/>
                    <a:pt x="42" y="201"/>
                  </a:cubicBezTo>
                  <a:cubicBezTo>
                    <a:pt x="43" y="201"/>
                    <a:pt x="43" y="202"/>
                    <a:pt x="44" y="202"/>
                  </a:cubicBezTo>
                  <a:cubicBezTo>
                    <a:pt x="44" y="202"/>
                    <a:pt x="44" y="202"/>
                    <a:pt x="45" y="202"/>
                  </a:cubicBezTo>
                  <a:cubicBezTo>
                    <a:pt x="45" y="202"/>
                    <a:pt x="45" y="203"/>
                    <a:pt x="45" y="203"/>
                  </a:cubicBezTo>
                  <a:cubicBezTo>
                    <a:pt x="45" y="203"/>
                    <a:pt x="44" y="204"/>
                    <a:pt x="43" y="204"/>
                  </a:cubicBezTo>
                  <a:cubicBezTo>
                    <a:pt x="43" y="203"/>
                    <a:pt x="43" y="203"/>
                    <a:pt x="43" y="202"/>
                  </a:cubicBezTo>
                  <a:cubicBezTo>
                    <a:pt x="42" y="202"/>
                    <a:pt x="42" y="202"/>
                    <a:pt x="42" y="202"/>
                  </a:cubicBezTo>
                  <a:cubicBezTo>
                    <a:pt x="41" y="202"/>
                    <a:pt x="41" y="202"/>
                    <a:pt x="41" y="202"/>
                  </a:cubicBezTo>
                  <a:cubicBezTo>
                    <a:pt x="40" y="202"/>
                    <a:pt x="40" y="202"/>
                    <a:pt x="40" y="202"/>
                  </a:cubicBezTo>
                  <a:cubicBezTo>
                    <a:pt x="39" y="203"/>
                    <a:pt x="39" y="203"/>
                    <a:pt x="39" y="204"/>
                  </a:cubicBezTo>
                  <a:cubicBezTo>
                    <a:pt x="38" y="204"/>
                    <a:pt x="38" y="203"/>
                    <a:pt x="38" y="203"/>
                  </a:cubicBezTo>
                  <a:cubicBezTo>
                    <a:pt x="37" y="203"/>
                    <a:pt x="37" y="204"/>
                    <a:pt x="37" y="205"/>
                  </a:cubicBezTo>
                  <a:cubicBezTo>
                    <a:pt x="37" y="206"/>
                    <a:pt x="37" y="207"/>
                    <a:pt x="37" y="208"/>
                  </a:cubicBezTo>
                  <a:lnTo>
                    <a:pt x="34" y="208"/>
                  </a:lnTo>
                  <a:cubicBezTo>
                    <a:pt x="34" y="207"/>
                    <a:pt x="34" y="207"/>
                    <a:pt x="34" y="207"/>
                  </a:cubicBezTo>
                  <a:cubicBezTo>
                    <a:pt x="35" y="207"/>
                    <a:pt x="35" y="206"/>
                    <a:pt x="35" y="206"/>
                  </a:cubicBezTo>
                  <a:cubicBezTo>
                    <a:pt x="34" y="206"/>
                    <a:pt x="33" y="205"/>
                    <a:pt x="33" y="205"/>
                  </a:cubicBezTo>
                  <a:cubicBezTo>
                    <a:pt x="32" y="204"/>
                    <a:pt x="31" y="204"/>
                    <a:pt x="31" y="203"/>
                  </a:cubicBezTo>
                  <a:cubicBezTo>
                    <a:pt x="30" y="203"/>
                    <a:pt x="30" y="203"/>
                    <a:pt x="30" y="204"/>
                  </a:cubicBezTo>
                  <a:cubicBezTo>
                    <a:pt x="29" y="204"/>
                    <a:pt x="29" y="203"/>
                    <a:pt x="29" y="203"/>
                  </a:cubicBezTo>
                  <a:cubicBezTo>
                    <a:pt x="29" y="202"/>
                    <a:pt x="29" y="202"/>
                    <a:pt x="28" y="202"/>
                  </a:cubicBezTo>
                  <a:cubicBezTo>
                    <a:pt x="28" y="203"/>
                    <a:pt x="28" y="203"/>
                    <a:pt x="28" y="204"/>
                  </a:cubicBezTo>
                  <a:cubicBezTo>
                    <a:pt x="28" y="204"/>
                    <a:pt x="29" y="204"/>
                    <a:pt x="29" y="204"/>
                  </a:cubicBezTo>
                  <a:cubicBezTo>
                    <a:pt x="30" y="204"/>
                    <a:pt x="30" y="204"/>
                    <a:pt x="31" y="204"/>
                  </a:cubicBezTo>
                  <a:cubicBezTo>
                    <a:pt x="31" y="204"/>
                    <a:pt x="31" y="204"/>
                    <a:pt x="31" y="205"/>
                  </a:cubicBezTo>
                  <a:cubicBezTo>
                    <a:pt x="31" y="205"/>
                    <a:pt x="30" y="205"/>
                    <a:pt x="30" y="205"/>
                  </a:cubicBezTo>
                  <a:cubicBezTo>
                    <a:pt x="29" y="206"/>
                    <a:pt x="29" y="206"/>
                    <a:pt x="28" y="206"/>
                  </a:cubicBezTo>
                  <a:cubicBezTo>
                    <a:pt x="29" y="206"/>
                    <a:pt x="28" y="206"/>
                    <a:pt x="28" y="206"/>
                  </a:cubicBezTo>
                  <a:cubicBezTo>
                    <a:pt x="27" y="206"/>
                    <a:pt x="27" y="206"/>
                    <a:pt x="27" y="207"/>
                  </a:cubicBezTo>
                  <a:cubicBezTo>
                    <a:pt x="28" y="207"/>
                    <a:pt x="28" y="207"/>
                    <a:pt x="29" y="208"/>
                  </a:cubicBezTo>
                  <a:cubicBezTo>
                    <a:pt x="30" y="208"/>
                    <a:pt x="30" y="209"/>
                    <a:pt x="31" y="209"/>
                  </a:cubicBezTo>
                  <a:cubicBezTo>
                    <a:pt x="31" y="210"/>
                    <a:pt x="31" y="210"/>
                    <a:pt x="30" y="210"/>
                  </a:cubicBezTo>
                  <a:cubicBezTo>
                    <a:pt x="30" y="210"/>
                    <a:pt x="30" y="210"/>
                    <a:pt x="29" y="210"/>
                  </a:cubicBezTo>
                  <a:cubicBezTo>
                    <a:pt x="29" y="210"/>
                    <a:pt x="29" y="209"/>
                    <a:pt x="28" y="209"/>
                  </a:cubicBezTo>
                  <a:cubicBezTo>
                    <a:pt x="28" y="209"/>
                    <a:pt x="28" y="209"/>
                    <a:pt x="28" y="209"/>
                  </a:cubicBezTo>
                  <a:cubicBezTo>
                    <a:pt x="27" y="209"/>
                    <a:pt x="27" y="210"/>
                    <a:pt x="27" y="210"/>
                  </a:cubicBezTo>
                  <a:cubicBezTo>
                    <a:pt x="27" y="210"/>
                    <a:pt x="27" y="210"/>
                    <a:pt x="28" y="210"/>
                  </a:cubicBezTo>
                  <a:cubicBezTo>
                    <a:pt x="28" y="210"/>
                    <a:pt x="28" y="210"/>
                    <a:pt x="28" y="211"/>
                  </a:cubicBezTo>
                  <a:cubicBezTo>
                    <a:pt x="29" y="211"/>
                    <a:pt x="29" y="211"/>
                    <a:pt x="29" y="212"/>
                  </a:cubicBezTo>
                  <a:cubicBezTo>
                    <a:pt x="28" y="212"/>
                    <a:pt x="28" y="212"/>
                    <a:pt x="28" y="211"/>
                  </a:cubicBezTo>
                  <a:cubicBezTo>
                    <a:pt x="27" y="211"/>
                    <a:pt x="27" y="211"/>
                    <a:pt x="27" y="211"/>
                  </a:cubicBezTo>
                  <a:cubicBezTo>
                    <a:pt x="27" y="211"/>
                    <a:pt x="27" y="211"/>
                    <a:pt x="26" y="211"/>
                  </a:cubicBezTo>
                  <a:cubicBezTo>
                    <a:pt x="26" y="211"/>
                    <a:pt x="26" y="211"/>
                    <a:pt x="26" y="211"/>
                  </a:cubicBezTo>
                  <a:cubicBezTo>
                    <a:pt x="26" y="211"/>
                    <a:pt x="26" y="210"/>
                    <a:pt x="26" y="210"/>
                  </a:cubicBezTo>
                  <a:cubicBezTo>
                    <a:pt x="26" y="210"/>
                    <a:pt x="26" y="210"/>
                    <a:pt x="26" y="209"/>
                  </a:cubicBezTo>
                  <a:cubicBezTo>
                    <a:pt x="26" y="209"/>
                    <a:pt x="26" y="208"/>
                    <a:pt x="26" y="208"/>
                  </a:cubicBezTo>
                  <a:cubicBezTo>
                    <a:pt x="26" y="208"/>
                    <a:pt x="26" y="207"/>
                    <a:pt x="26" y="207"/>
                  </a:cubicBezTo>
                  <a:cubicBezTo>
                    <a:pt x="25" y="207"/>
                    <a:pt x="24" y="207"/>
                    <a:pt x="24" y="208"/>
                  </a:cubicBezTo>
                  <a:cubicBezTo>
                    <a:pt x="24" y="209"/>
                    <a:pt x="24" y="210"/>
                    <a:pt x="24" y="211"/>
                  </a:cubicBezTo>
                  <a:cubicBezTo>
                    <a:pt x="24" y="210"/>
                    <a:pt x="24" y="210"/>
                    <a:pt x="24" y="210"/>
                  </a:cubicBezTo>
                  <a:cubicBezTo>
                    <a:pt x="24" y="210"/>
                    <a:pt x="23" y="210"/>
                    <a:pt x="23" y="209"/>
                  </a:cubicBezTo>
                  <a:cubicBezTo>
                    <a:pt x="23" y="210"/>
                    <a:pt x="22" y="210"/>
                    <a:pt x="22" y="211"/>
                  </a:cubicBezTo>
                  <a:cubicBezTo>
                    <a:pt x="22" y="211"/>
                    <a:pt x="22" y="212"/>
                    <a:pt x="21" y="212"/>
                  </a:cubicBezTo>
                  <a:cubicBezTo>
                    <a:pt x="20" y="212"/>
                    <a:pt x="19" y="212"/>
                    <a:pt x="19" y="211"/>
                  </a:cubicBezTo>
                  <a:cubicBezTo>
                    <a:pt x="19" y="210"/>
                    <a:pt x="18" y="210"/>
                    <a:pt x="18" y="209"/>
                  </a:cubicBezTo>
                  <a:cubicBezTo>
                    <a:pt x="17" y="210"/>
                    <a:pt x="17" y="211"/>
                    <a:pt x="17" y="212"/>
                  </a:cubicBezTo>
                  <a:cubicBezTo>
                    <a:pt x="16" y="212"/>
                    <a:pt x="16" y="212"/>
                    <a:pt x="16" y="211"/>
                  </a:cubicBezTo>
                  <a:cubicBezTo>
                    <a:pt x="16" y="211"/>
                    <a:pt x="15" y="211"/>
                    <a:pt x="15" y="211"/>
                  </a:cubicBezTo>
                  <a:cubicBezTo>
                    <a:pt x="15" y="211"/>
                    <a:pt x="14" y="211"/>
                    <a:pt x="14" y="211"/>
                  </a:cubicBezTo>
                  <a:cubicBezTo>
                    <a:pt x="14" y="211"/>
                    <a:pt x="14" y="211"/>
                    <a:pt x="15" y="212"/>
                  </a:cubicBezTo>
                  <a:cubicBezTo>
                    <a:pt x="15" y="212"/>
                    <a:pt x="15" y="212"/>
                    <a:pt x="15" y="212"/>
                  </a:cubicBezTo>
                  <a:cubicBezTo>
                    <a:pt x="15" y="212"/>
                    <a:pt x="14" y="212"/>
                    <a:pt x="14" y="212"/>
                  </a:cubicBezTo>
                  <a:cubicBezTo>
                    <a:pt x="14" y="212"/>
                    <a:pt x="13" y="212"/>
                    <a:pt x="13" y="212"/>
                  </a:cubicBezTo>
                  <a:cubicBezTo>
                    <a:pt x="12" y="212"/>
                    <a:pt x="11" y="212"/>
                    <a:pt x="10" y="212"/>
                  </a:cubicBezTo>
                  <a:cubicBezTo>
                    <a:pt x="10" y="211"/>
                    <a:pt x="10" y="211"/>
                    <a:pt x="9" y="210"/>
                  </a:cubicBezTo>
                  <a:cubicBezTo>
                    <a:pt x="9" y="210"/>
                    <a:pt x="9" y="209"/>
                    <a:pt x="9" y="208"/>
                  </a:cubicBezTo>
                  <a:cubicBezTo>
                    <a:pt x="9" y="208"/>
                    <a:pt x="8" y="208"/>
                    <a:pt x="8" y="208"/>
                  </a:cubicBezTo>
                  <a:cubicBezTo>
                    <a:pt x="7" y="208"/>
                    <a:pt x="7" y="208"/>
                    <a:pt x="7" y="209"/>
                  </a:cubicBezTo>
                  <a:cubicBezTo>
                    <a:pt x="6" y="209"/>
                    <a:pt x="6" y="209"/>
                    <a:pt x="6" y="209"/>
                  </a:cubicBezTo>
                  <a:cubicBezTo>
                    <a:pt x="5" y="209"/>
                    <a:pt x="5" y="209"/>
                    <a:pt x="5" y="209"/>
                  </a:cubicBezTo>
                  <a:cubicBezTo>
                    <a:pt x="4" y="209"/>
                    <a:pt x="4" y="210"/>
                    <a:pt x="4" y="210"/>
                  </a:cubicBezTo>
                  <a:cubicBezTo>
                    <a:pt x="5" y="210"/>
                    <a:pt x="5" y="211"/>
                    <a:pt x="5" y="211"/>
                  </a:cubicBezTo>
                  <a:cubicBezTo>
                    <a:pt x="5" y="211"/>
                    <a:pt x="4" y="211"/>
                    <a:pt x="4" y="212"/>
                  </a:cubicBezTo>
                  <a:cubicBezTo>
                    <a:pt x="4" y="212"/>
                    <a:pt x="4" y="212"/>
                    <a:pt x="3" y="212"/>
                  </a:cubicBezTo>
                  <a:cubicBezTo>
                    <a:pt x="4" y="211"/>
                    <a:pt x="4" y="211"/>
                    <a:pt x="4" y="211"/>
                  </a:cubicBezTo>
                  <a:cubicBezTo>
                    <a:pt x="4" y="210"/>
                    <a:pt x="4" y="210"/>
                    <a:pt x="3" y="210"/>
                  </a:cubicBezTo>
                  <a:cubicBezTo>
                    <a:pt x="3" y="210"/>
                    <a:pt x="3" y="210"/>
                    <a:pt x="3" y="209"/>
                  </a:cubicBezTo>
                  <a:cubicBezTo>
                    <a:pt x="3" y="209"/>
                    <a:pt x="3" y="209"/>
                    <a:pt x="3" y="209"/>
                  </a:cubicBezTo>
                  <a:cubicBezTo>
                    <a:pt x="3" y="208"/>
                    <a:pt x="3" y="208"/>
                    <a:pt x="3" y="208"/>
                  </a:cubicBezTo>
                  <a:cubicBezTo>
                    <a:pt x="2" y="209"/>
                    <a:pt x="2" y="209"/>
                    <a:pt x="2" y="209"/>
                  </a:cubicBezTo>
                  <a:cubicBezTo>
                    <a:pt x="2" y="209"/>
                    <a:pt x="2" y="210"/>
                    <a:pt x="2" y="210"/>
                  </a:cubicBezTo>
                  <a:cubicBezTo>
                    <a:pt x="2" y="211"/>
                    <a:pt x="1" y="211"/>
                    <a:pt x="1" y="211"/>
                  </a:cubicBezTo>
                  <a:cubicBezTo>
                    <a:pt x="1" y="211"/>
                    <a:pt x="1" y="211"/>
                    <a:pt x="0" y="211"/>
                  </a:cubicBezTo>
                  <a:cubicBezTo>
                    <a:pt x="0" y="211"/>
                    <a:pt x="0" y="211"/>
                    <a:pt x="1" y="211"/>
                  </a:cubicBezTo>
                  <a:cubicBezTo>
                    <a:pt x="1" y="210"/>
                    <a:pt x="1" y="210"/>
                    <a:pt x="1" y="210"/>
                  </a:cubicBezTo>
                  <a:cubicBezTo>
                    <a:pt x="1" y="210"/>
                    <a:pt x="1" y="209"/>
                    <a:pt x="1" y="209"/>
                  </a:cubicBezTo>
                  <a:lnTo>
                    <a:pt x="0" y="209"/>
                  </a:lnTo>
                  <a:lnTo>
                    <a:pt x="0" y="209"/>
                  </a:lnTo>
                  <a:cubicBezTo>
                    <a:pt x="0" y="209"/>
                    <a:pt x="0" y="208"/>
                    <a:pt x="1" y="207"/>
                  </a:cubicBezTo>
                  <a:cubicBezTo>
                    <a:pt x="1" y="207"/>
                    <a:pt x="1" y="206"/>
                    <a:pt x="0" y="205"/>
                  </a:cubicBezTo>
                  <a:cubicBezTo>
                    <a:pt x="1" y="206"/>
                    <a:pt x="1" y="206"/>
                    <a:pt x="1" y="206"/>
                  </a:cubicBezTo>
                  <a:cubicBezTo>
                    <a:pt x="1" y="206"/>
                    <a:pt x="2" y="206"/>
                    <a:pt x="2" y="206"/>
                  </a:cubicBezTo>
                  <a:cubicBezTo>
                    <a:pt x="2" y="206"/>
                    <a:pt x="2" y="206"/>
                    <a:pt x="3" y="205"/>
                  </a:cubicBezTo>
                  <a:cubicBezTo>
                    <a:pt x="3" y="205"/>
                    <a:pt x="3" y="205"/>
                    <a:pt x="4" y="205"/>
                  </a:cubicBezTo>
                  <a:cubicBezTo>
                    <a:pt x="3" y="204"/>
                    <a:pt x="3" y="204"/>
                    <a:pt x="2" y="204"/>
                  </a:cubicBezTo>
                  <a:cubicBezTo>
                    <a:pt x="2" y="204"/>
                    <a:pt x="1" y="205"/>
                    <a:pt x="0" y="205"/>
                  </a:cubicBezTo>
                  <a:cubicBezTo>
                    <a:pt x="0" y="191"/>
                    <a:pt x="0" y="176"/>
                    <a:pt x="0" y="160"/>
                  </a:cubicBezTo>
                  <a:cubicBezTo>
                    <a:pt x="0" y="145"/>
                    <a:pt x="0" y="129"/>
                    <a:pt x="0" y="114"/>
                  </a:cubicBezTo>
                  <a:cubicBezTo>
                    <a:pt x="0" y="98"/>
                    <a:pt x="0" y="82"/>
                    <a:pt x="0" y="66"/>
                  </a:cubicBezTo>
                  <a:cubicBezTo>
                    <a:pt x="0" y="51"/>
                    <a:pt x="0" y="35"/>
                    <a:pt x="0" y="20"/>
                  </a:cubicBezTo>
                  <a:cubicBezTo>
                    <a:pt x="0" y="19"/>
                    <a:pt x="0" y="19"/>
                    <a:pt x="0" y="19"/>
                  </a:cubicBezTo>
                  <a:cubicBezTo>
                    <a:pt x="0" y="19"/>
                    <a:pt x="0" y="19"/>
                    <a:pt x="0" y="19"/>
                  </a:cubicBezTo>
                  <a:cubicBezTo>
                    <a:pt x="1" y="19"/>
                    <a:pt x="1" y="19"/>
                    <a:pt x="1" y="19"/>
                  </a:cubicBezTo>
                  <a:cubicBezTo>
                    <a:pt x="1" y="19"/>
                    <a:pt x="1" y="19"/>
                    <a:pt x="1" y="19"/>
                  </a:cubicBezTo>
                  <a:cubicBezTo>
                    <a:pt x="1" y="18"/>
                    <a:pt x="1" y="18"/>
                    <a:pt x="1" y="18"/>
                  </a:cubicBezTo>
                  <a:cubicBezTo>
                    <a:pt x="1" y="18"/>
                    <a:pt x="0" y="18"/>
                    <a:pt x="0" y="19"/>
                  </a:cubicBezTo>
                  <a:cubicBezTo>
                    <a:pt x="0" y="17"/>
                    <a:pt x="0" y="15"/>
                    <a:pt x="0" y="13"/>
                  </a:cubicBezTo>
                  <a:cubicBezTo>
                    <a:pt x="0" y="10"/>
                    <a:pt x="0" y="8"/>
                    <a:pt x="0" y="6"/>
                  </a:cubicBezTo>
                  <a:cubicBezTo>
                    <a:pt x="1" y="6"/>
                    <a:pt x="1" y="7"/>
                    <a:pt x="2" y="7"/>
                  </a:cubicBezTo>
                  <a:cubicBezTo>
                    <a:pt x="2" y="7"/>
                    <a:pt x="3" y="7"/>
                    <a:pt x="3" y="7"/>
                  </a:cubicBezTo>
                  <a:cubicBezTo>
                    <a:pt x="4" y="6"/>
                    <a:pt x="4" y="6"/>
                    <a:pt x="4" y="5"/>
                  </a:cubicBezTo>
                  <a:cubicBezTo>
                    <a:pt x="3" y="5"/>
                    <a:pt x="3" y="4"/>
                    <a:pt x="3" y="4"/>
                  </a:cubicBezTo>
                  <a:cubicBezTo>
                    <a:pt x="4" y="4"/>
                    <a:pt x="5" y="4"/>
                    <a:pt x="5" y="4"/>
                  </a:cubicBezTo>
                  <a:cubicBezTo>
                    <a:pt x="5" y="3"/>
                    <a:pt x="5" y="3"/>
                    <a:pt x="6" y="3"/>
                  </a:cubicBezTo>
                  <a:cubicBezTo>
                    <a:pt x="6" y="2"/>
                    <a:pt x="6" y="2"/>
                    <a:pt x="6" y="2"/>
                  </a:cubicBezTo>
                  <a:cubicBezTo>
                    <a:pt x="6" y="2"/>
                    <a:pt x="7" y="1"/>
                    <a:pt x="7" y="1"/>
                  </a:cubicBezTo>
                  <a:cubicBezTo>
                    <a:pt x="7" y="1"/>
                    <a:pt x="8" y="2"/>
                    <a:pt x="8" y="2"/>
                  </a:cubicBezTo>
                  <a:cubicBezTo>
                    <a:pt x="8" y="2"/>
                    <a:pt x="8" y="2"/>
                    <a:pt x="7" y="3"/>
                  </a:cubicBezTo>
                  <a:cubicBezTo>
                    <a:pt x="7" y="3"/>
                    <a:pt x="7" y="3"/>
                    <a:pt x="7" y="4"/>
                  </a:cubicBezTo>
                  <a:cubicBezTo>
                    <a:pt x="7" y="4"/>
                    <a:pt x="6" y="4"/>
                    <a:pt x="6" y="4"/>
                  </a:cubicBezTo>
                  <a:cubicBezTo>
                    <a:pt x="7" y="4"/>
                    <a:pt x="8" y="4"/>
                    <a:pt x="8" y="3"/>
                  </a:cubicBezTo>
                  <a:cubicBezTo>
                    <a:pt x="8" y="2"/>
                    <a:pt x="9" y="2"/>
                    <a:pt x="9" y="1"/>
                  </a:cubicBezTo>
                  <a:cubicBezTo>
                    <a:pt x="9" y="1"/>
                    <a:pt x="9" y="2"/>
                    <a:pt x="9" y="3"/>
                  </a:cubicBezTo>
                  <a:cubicBezTo>
                    <a:pt x="9" y="4"/>
                    <a:pt x="9" y="5"/>
                    <a:pt x="9" y="5"/>
                  </a:cubicBezTo>
                  <a:cubicBezTo>
                    <a:pt x="9" y="6"/>
                    <a:pt x="9" y="6"/>
                    <a:pt x="8" y="6"/>
                  </a:cubicBezTo>
                  <a:lnTo>
                    <a:pt x="7" y="6"/>
                  </a:lnTo>
                  <a:cubicBezTo>
                    <a:pt x="6" y="6"/>
                    <a:pt x="6" y="6"/>
                    <a:pt x="6" y="6"/>
                  </a:cubicBezTo>
                  <a:cubicBezTo>
                    <a:pt x="5" y="6"/>
                    <a:pt x="5" y="6"/>
                    <a:pt x="5" y="7"/>
                  </a:cubicBezTo>
                  <a:cubicBezTo>
                    <a:pt x="5" y="7"/>
                    <a:pt x="6" y="7"/>
                    <a:pt x="6" y="7"/>
                  </a:cubicBezTo>
                  <a:cubicBezTo>
                    <a:pt x="7" y="7"/>
                    <a:pt x="7" y="8"/>
                    <a:pt x="8" y="8"/>
                  </a:cubicBezTo>
                  <a:cubicBezTo>
                    <a:pt x="8" y="8"/>
                    <a:pt x="8" y="8"/>
                    <a:pt x="9" y="8"/>
                  </a:cubicBezTo>
                  <a:cubicBezTo>
                    <a:pt x="9" y="8"/>
                    <a:pt x="9" y="8"/>
                    <a:pt x="9" y="9"/>
                  </a:cubicBezTo>
                  <a:cubicBezTo>
                    <a:pt x="9" y="10"/>
                    <a:pt x="9" y="10"/>
                    <a:pt x="8" y="10"/>
                  </a:cubicBezTo>
                  <a:cubicBezTo>
                    <a:pt x="7" y="10"/>
                    <a:pt x="7" y="10"/>
                    <a:pt x="6" y="11"/>
                  </a:cubicBezTo>
                  <a:cubicBezTo>
                    <a:pt x="7" y="11"/>
                    <a:pt x="7" y="12"/>
                    <a:pt x="7" y="12"/>
                  </a:cubicBezTo>
                  <a:cubicBezTo>
                    <a:pt x="7" y="12"/>
                    <a:pt x="7" y="12"/>
                    <a:pt x="7" y="12"/>
                  </a:cubicBezTo>
                  <a:cubicBezTo>
                    <a:pt x="8" y="11"/>
                    <a:pt x="8" y="11"/>
                    <a:pt x="8" y="11"/>
                  </a:cubicBezTo>
                  <a:cubicBezTo>
                    <a:pt x="8" y="11"/>
                    <a:pt x="9" y="11"/>
                    <a:pt x="9" y="11"/>
                  </a:cubicBezTo>
                  <a:cubicBezTo>
                    <a:pt x="9" y="11"/>
                    <a:pt x="8" y="11"/>
                    <a:pt x="9" y="11"/>
                  </a:cubicBezTo>
                  <a:cubicBezTo>
                    <a:pt x="9" y="12"/>
                    <a:pt x="9" y="12"/>
                    <a:pt x="9" y="12"/>
                  </a:cubicBezTo>
                  <a:cubicBezTo>
                    <a:pt x="9" y="12"/>
                    <a:pt x="9" y="12"/>
                    <a:pt x="9" y="12"/>
                  </a:cubicBezTo>
                  <a:cubicBezTo>
                    <a:pt x="9" y="12"/>
                    <a:pt x="9" y="13"/>
                    <a:pt x="9" y="13"/>
                  </a:cubicBezTo>
                  <a:cubicBezTo>
                    <a:pt x="9" y="14"/>
                    <a:pt x="9" y="14"/>
                    <a:pt x="9" y="14"/>
                  </a:cubicBezTo>
                  <a:cubicBezTo>
                    <a:pt x="8" y="15"/>
                    <a:pt x="8" y="15"/>
                    <a:pt x="8" y="15"/>
                  </a:cubicBezTo>
                  <a:cubicBezTo>
                    <a:pt x="8" y="16"/>
                    <a:pt x="9" y="16"/>
                    <a:pt x="9" y="15"/>
                  </a:cubicBezTo>
                  <a:cubicBezTo>
                    <a:pt x="9" y="15"/>
                    <a:pt x="10" y="15"/>
                    <a:pt x="10" y="14"/>
                  </a:cubicBezTo>
                  <a:cubicBezTo>
                    <a:pt x="11" y="14"/>
                    <a:pt x="12" y="14"/>
                    <a:pt x="12" y="13"/>
                  </a:cubicBezTo>
                  <a:cubicBezTo>
                    <a:pt x="13" y="13"/>
                    <a:pt x="13" y="13"/>
                    <a:pt x="14" y="14"/>
                  </a:cubicBezTo>
                  <a:cubicBezTo>
                    <a:pt x="14" y="15"/>
                    <a:pt x="13" y="15"/>
                    <a:pt x="12" y="15"/>
                  </a:cubicBezTo>
                  <a:cubicBezTo>
                    <a:pt x="11" y="15"/>
                    <a:pt x="10" y="15"/>
                    <a:pt x="10" y="16"/>
                  </a:cubicBezTo>
                  <a:cubicBezTo>
                    <a:pt x="11" y="16"/>
                    <a:pt x="12" y="17"/>
                    <a:pt x="14" y="16"/>
                  </a:cubicBezTo>
                  <a:cubicBezTo>
                    <a:pt x="16" y="16"/>
                    <a:pt x="17" y="15"/>
                    <a:pt x="17" y="14"/>
                  </a:cubicBezTo>
                  <a:cubicBezTo>
                    <a:pt x="17" y="13"/>
                    <a:pt x="16" y="13"/>
                    <a:pt x="15" y="12"/>
                  </a:cubicBezTo>
                  <a:cubicBezTo>
                    <a:pt x="14" y="12"/>
                    <a:pt x="12" y="12"/>
                    <a:pt x="11" y="12"/>
                  </a:cubicBezTo>
                  <a:cubicBezTo>
                    <a:pt x="11" y="12"/>
                    <a:pt x="10" y="12"/>
                    <a:pt x="11" y="12"/>
                  </a:cubicBezTo>
                  <a:cubicBezTo>
                    <a:pt x="11" y="12"/>
                    <a:pt x="11" y="12"/>
                    <a:pt x="11" y="11"/>
                  </a:cubicBezTo>
                  <a:cubicBezTo>
                    <a:pt x="11" y="11"/>
                    <a:pt x="12" y="11"/>
                    <a:pt x="12" y="11"/>
                  </a:cubicBezTo>
                  <a:lnTo>
                    <a:pt x="13" y="11"/>
                  </a:lnTo>
                  <a:cubicBezTo>
                    <a:pt x="13" y="12"/>
                    <a:pt x="14" y="12"/>
                    <a:pt x="14" y="12"/>
                  </a:cubicBezTo>
                  <a:cubicBezTo>
                    <a:pt x="15" y="11"/>
                    <a:pt x="15" y="11"/>
                    <a:pt x="16" y="11"/>
                  </a:cubicBezTo>
                  <a:cubicBezTo>
                    <a:pt x="16" y="11"/>
                    <a:pt x="16" y="11"/>
                    <a:pt x="17" y="11"/>
                  </a:cubicBezTo>
                  <a:cubicBezTo>
                    <a:pt x="17" y="11"/>
                    <a:pt x="17" y="11"/>
                    <a:pt x="17" y="11"/>
                  </a:cubicBezTo>
                  <a:cubicBezTo>
                    <a:pt x="18" y="11"/>
                    <a:pt x="18" y="10"/>
                    <a:pt x="19" y="10"/>
                  </a:cubicBezTo>
                  <a:cubicBezTo>
                    <a:pt x="19" y="10"/>
                    <a:pt x="20" y="10"/>
                    <a:pt x="20" y="10"/>
                  </a:cubicBezTo>
                  <a:cubicBezTo>
                    <a:pt x="20" y="9"/>
                    <a:pt x="20" y="9"/>
                    <a:pt x="20" y="8"/>
                  </a:cubicBezTo>
                  <a:cubicBezTo>
                    <a:pt x="20" y="8"/>
                    <a:pt x="19" y="8"/>
                    <a:pt x="19" y="8"/>
                  </a:cubicBezTo>
                  <a:cubicBezTo>
                    <a:pt x="18" y="8"/>
                    <a:pt x="18" y="8"/>
                    <a:pt x="18" y="8"/>
                  </a:cubicBezTo>
                  <a:cubicBezTo>
                    <a:pt x="17" y="8"/>
                    <a:pt x="17" y="7"/>
                    <a:pt x="17" y="7"/>
                  </a:cubicBezTo>
                  <a:cubicBezTo>
                    <a:pt x="18" y="6"/>
                    <a:pt x="19" y="6"/>
                    <a:pt x="19" y="6"/>
                  </a:cubicBezTo>
                  <a:cubicBezTo>
                    <a:pt x="20" y="6"/>
                    <a:pt x="20" y="7"/>
                    <a:pt x="20" y="8"/>
                  </a:cubicBezTo>
                  <a:cubicBezTo>
                    <a:pt x="20" y="8"/>
                    <a:pt x="21" y="7"/>
                    <a:pt x="21" y="7"/>
                  </a:cubicBezTo>
                  <a:lnTo>
                    <a:pt x="22" y="7"/>
                  </a:lnTo>
                  <a:cubicBezTo>
                    <a:pt x="22" y="7"/>
                    <a:pt x="23" y="7"/>
                    <a:pt x="23" y="7"/>
                  </a:cubicBezTo>
                  <a:cubicBezTo>
                    <a:pt x="23" y="7"/>
                    <a:pt x="23" y="7"/>
                    <a:pt x="23" y="6"/>
                  </a:cubicBezTo>
                  <a:cubicBezTo>
                    <a:pt x="24" y="6"/>
                    <a:pt x="25" y="6"/>
                    <a:pt x="25" y="7"/>
                  </a:cubicBezTo>
                  <a:cubicBezTo>
                    <a:pt x="25" y="6"/>
                    <a:pt x="25" y="5"/>
                    <a:pt x="25" y="4"/>
                  </a:cubicBezTo>
                  <a:cubicBezTo>
                    <a:pt x="26" y="3"/>
                    <a:pt x="26" y="3"/>
                    <a:pt x="26" y="2"/>
                  </a:cubicBezTo>
                  <a:lnTo>
                    <a:pt x="29" y="1"/>
                  </a:lnTo>
                  <a:cubicBezTo>
                    <a:pt x="29" y="2"/>
                    <a:pt x="29" y="3"/>
                    <a:pt x="28" y="3"/>
                  </a:cubicBezTo>
                  <a:cubicBezTo>
                    <a:pt x="28" y="3"/>
                    <a:pt x="28" y="3"/>
                    <a:pt x="28" y="4"/>
                  </a:cubicBezTo>
                  <a:cubicBezTo>
                    <a:pt x="28" y="4"/>
                    <a:pt x="29" y="4"/>
                    <a:pt x="29" y="3"/>
                  </a:cubicBezTo>
                  <a:cubicBezTo>
                    <a:pt x="29" y="3"/>
                    <a:pt x="29" y="3"/>
                    <a:pt x="29" y="3"/>
                  </a:cubicBezTo>
                  <a:cubicBezTo>
                    <a:pt x="29" y="2"/>
                    <a:pt x="29" y="2"/>
                    <a:pt x="29" y="2"/>
                  </a:cubicBezTo>
                  <a:cubicBezTo>
                    <a:pt x="29" y="1"/>
                    <a:pt x="29" y="1"/>
                    <a:pt x="29" y="1"/>
                  </a:cubicBezTo>
                  <a:cubicBezTo>
                    <a:pt x="29" y="1"/>
                    <a:pt x="29" y="1"/>
                    <a:pt x="29" y="1"/>
                  </a:cubicBezTo>
                  <a:cubicBezTo>
                    <a:pt x="29" y="1"/>
                    <a:pt x="29" y="1"/>
                    <a:pt x="29" y="1"/>
                  </a:cubicBezTo>
                  <a:lnTo>
                    <a:pt x="30" y="1"/>
                  </a:lnTo>
                  <a:close/>
                  <a:moveTo>
                    <a:pt x="18" y="208"/>
                  </a:moveTo>
                  <a:cubicBezTo>
                    <a:pt x="18" y="209"/>
                    <a:pt x="19" y="209"/>
                    <a:pt x="19" y="210"/>
                  </a:cubicBezTo>
                  <a:cubicBezTo>
                    <a:pt x="19" y="211"/>
                    <a:pt x="20" y="211"/>
                    <a:pt x="20" y="211"/>
                  </a:cubicBezTo>
                  <a:cubicBezTo>
                    <a:pt x="21" y="211"/>
                    <a:pt x="21" y="210"/>
                    <a:pt x="21" y="210"/>
                  </a:cubicBezTo>
                  <a:cubicBezTo>
                    <a:pt x="21" y="210"/>
                    <a:pt x="21" y="210"/>
                    <a:pt x="21" y="209"/>
                  </a:cubicBezTo>
                  <a:cubicBezTo>
                    <a:pt x="20" y="209"/>
                    <a:pt x="20" y="209"/>
                    <a:pt x="19" y="209"/>
                  </a:cubicBezTo>
                  <a:cubicBezTo>
                    <a:pt x="19" y="208"/>
                    <a:pt x="19" y="208"/>
                    <a:pt x="18" y="208"/>
                  </a:cubicBezTo>
                  <a:close/>
                  <a:moveTo>
                    <a:pt x="83" y="1"/>
                  </a:moveTo>
                  <a:cubicBezTo>
                    <a:pt x="83" y="1"/>
                    <a:pt x="82" y="1"/>
                    <a:pt x="82" y="1"/>
                  </a:cubicBezTo>
                  <a:cubicBezTo>
                    <a:pt x="82" y="1"/>
                    <a:pt x="82" y="1"/>
                    <a:pt x="82" y="2"/>
                  </a:cubicBezTo>
                  <a:cubicBezTo>
                    <a:pt x="82" y="2"/>
                    <a:pt x="82" y="2"/>
                    <a:pt x="83" y="2"/>
                  </a:cubicBezTo>
                  <a:cubicBezTo>
                    <a:pt x="83" y="2"/>
                    <a:pt x="83" y="2"/>
                    <a:pt x="83" y="2"/>
                  </a:cubicBezTo>
                  <a:cubicBezTo>
                    <a:pt x="83" y="2"/>
                    <a:pt x="83" y="1"/>
                    <a:pt x="83" y="1"/>
                  </a:cubicBezTo>
                  <a:cubicBezTo>
                    <a:pt x="83" y="1"/>
                    <a:pt x="83" y="1"/>
                    <a:pt x="83" y="1"/>
                  </a:cubicBezTo>
                  <a:close/>
                  <a:moveTo>
                    <a:pt x="47" y="1"/>
                  </a:moveTo>
                  <a:cubicBezTo>
                    <a:pt x="47" y="2"/>
                    <a:pt x="47" y="2"/>
                    <a:pt x="47" y="2"/>
                  </a:cubicBezTo>
                  <a:cubicBezTo>
                    <a:pt x="48" y="2"/>
                    <a:pt x="48" y="2"/>
                    <a:pt x="48" y="2"/>
                  </a:cubicBezTo>
                  <a:cubicBezTo>
                    <a:pt x="48" y="2"/>
                    <a:pt x="48" y="2"/>
                    <a:pt x="48" y="1"/>
                  </a:cubicBezTo>
                  <a:cubicBezTo>
                    <a:pt x="48" y="1"/>
                    <a:pt x="48" y="1"/>
                    <a:pt x="47" y="1"/>
                  </a:cubicBezTo>
                  <a:close/>
                  <a:moveTo>
                    <a:pt x="95" y="2"/>
                  </a:moveTo>
                  <a:lnTo>
                    <a:pt x="96" y="2"/>
                  </a:lnTo>
                  <a:cubicBezTo>
                    <a:pt x="97" y="1"/>
                    <a:pt x="96" y="1"/>
                    <a:pt x="95" y="1"/>
                  </a:cubicBezTo>
                  <a:lnTo>
                    <a:pt x="95" y="2"/>
                  </a:lnTo>
                  <a:close/>
                  <a:moveTo>
                    <a:pt x="107" y="3"/>
                  </a:moveTo>
                  <a:cubicBezTo>
                    <a:pt x="107" y="3"/>
                    <a:pt x="107" y="3"/>
                    <a:pt x="108" y="3"/>
                  </a:cubicBezTo>
                  <a:cubicBezTo>
                    <a:pt x="108" y="3"/>
                    <a:pt x="108" y="3"/>
                    <a:pt x="108" y="3"/>
                  </a:cubicBezTo>
                  <a:cubicBezTo>
                    <a:pt x="108" y="3"/>
                    <a:pt x="107" y="3"/>
                    <a:pt x="107" y="3"/>
                  </a:cubicBezTo>
                  <a:cubicBezTo>
                    <a:pt x="107" y="3"/>
                    <a:pt x="107" y="3"/>
                    <a:pt x="107" y="3"/>
                  </a:cubicBezTo>
                  <a:close/>
                  <a:moveTo>
                    <a:pt x="76" y="4"/>
                  </a:moveTo>
                  <a:lnTo>
                    <a:pt x="77" y="4"/>
                  </a:lnTo>
                  <a:cubicBezTo>
                    <a:pt x="77" y="4"/>
                    <a:pt x="77" y="3"/>
                    <a:pt x="76" y="3"/>
                  </a:cubicBezTo>
                  <a:lnTo>
                    <a:pt x="76" y="4"/>
                  </a:lnTo>
                  <a:close/>
                  <a:moveTo>
                    <a:pt x="114" y="5"/>
                  </a:moveTo>
                  <a:lnTo>
                    <a:pt x="115" y="5"/>
                  </a:lnTo>
                  <a:lnTo>
                    <a:pt x="115" y="4"/>
                  </a:lnTo>
                  <a:lnTo>
                    <a:pt x="114" y="4"/>
                  </a:lnTo>
                  <a:lnTo>
                    <a:pt x="114" y="5"/>
                  </a:lnTo>
                  <a:close/>
                  <a:moveTo>
                    <a:pt x="105" y="5"/>
                  </a:moveTo>
                  <a:cubicBezTo>
                    <a:pt x="104" y="6"/>
                    <a:pt x="103" y="6"/>
                    <a:pt x="102" y="6"/>
                  </a:cubicBezTo>
                  <a:cubicBezTo>
                    <a:pt x="101" y="7"/>
                    <a:pt x="100" y="8"/>
                    <a:pt x="100" y="9"/>
                  </a:cubicBezTo>
                  <a:cubicBezTo>
                    <a:pt x="101" y="9"/>
                    <a:pt x="102" y="9"/>
                    <a:pt x="102" y="9"/>
                  </a:cubicBezTo>
                  <a:cubicBezTo>
                    <a:pt x="103" y="8"/>
                    <a:pt x="103" y="8"/>
                    <a:pt x="104" y="7"/>
                  </a:cubicBezTo>
                  <a:cubicBezTo>
                    <a:pt x="105" y="8"/>
                    <a:pt x="106" y="7"/>
                    <a:pt x="106" y="7"/>
                  </a:cubicBezTo>
                  <a:cubicBezTo>
                    <a:pt x="106" y="7"/>
                    <a:pt x="106" y="6"/>
                    <a:pt x="107" y="6"/>
                  </a:cubicBezTo>
                  <a:cubicBezTo>
                    <a:pt x="106" y="6"/>
                    <a:pt x="106" y="6"/>
                    <a:pt x="106" y="5"/>
                  </a:cubicBezTo>
                  <a:cubicBezTo>
                    <a:pt x="106" y="5"/>
                    <a:pt x="106" y="5"/>
                    <a:pt x="105" y="5"/>
                  </a:cubicBezTo>
                  <a:close/>
                  <a:moveTo>
                    <a:pt x="78" y="5"/>
                  </a:moveTo>
                  <a:cubicBezTo>
                    <a:pt x="78" y="5"/>
                    <a:pt x="77" y="5"/>
                    <a:pt x="77" y="5"/>
                  </a:cubicBezTo>
                  <a:cubicBezTo>
                    <a:pt x="77" y="6"/>
                    <a:pt x="77" y="6"/>
                    <a:pt x="76" y="6"/>
                  </a:cubicBezTo>
                  <a:cubicBezTo>
                    <a:pt x="76" y="6"/>
                    <a:pt x="76" y="7"/>
                    <a:pt x="76" y="7"/>
                  </a:cubicBezTo>
                  <a:cubicBezTo>
                    <a:pt x="77" y="7"/>
                    <a:pt x="77" y="7"/>
                    <a:pt x="77" y="7"/>
                  </a:cubicBezTo>
                  <a:cubicBezTo>
                    <a:pt x="78" y="7"/>
                    <a:pt x="78" y="7"/>
                    <a:pt x="78" y="6"/>
                  </a:cubicBezTo>
                  <a:cubicBezTo>
                    <a:pt x="79" y="6"/>
                    <a:pt x="79" y="6"/>
                    <a:pt x="78" y="5"/>
                  </a:cubicBezTo>
                  <a:close/>
                  <a:moveTo>
                    <a:pt x="28" y="7"/>
                  </a:moveTo>
                  <a:lnTo>
                    <a:pt x="30" y="7"/>
                  </a:lnTo>
                  <a:lnTo>
                    <a:pt x="30" y="6"/>
                  </a:lnTo>
                  <a:lnTo>
                    <a:pt x="28" y="6"/>
                  </a:lnTo>
                  <a:lnTo>
                    <a:pt x="28" y="7"/>
                  </a:lnTo>
                  <a:close/>
                  <a:moveTo>
                    <a:pt x="23" y="9"/>
                  </a:moveTo>
                  <a:cubicBezTo>
                    <a:pt x="23" y="9"/>
                    <a:pt x="23" y="9"/>
                    <a:pt x="23" y="9"/>
                  </a:cubicBezTo>
                  <a:cubicBezTo>
                    <a:pt x="23" y="9"/>
                    <a:pt x="23" y="9"/>
                    <a:pt x="23" y="9"/>
                  </a:cubicBezTo>
                  <a:cubicBezTo>
                    <a:pt x="23" y="9"/>
                    <a:pt x="23" y="9"/>
                    <a:pt x="23" y="9"/>
                  </a:cubicBezTo>
                  <a:cubicBezTo>
                    <a:pt x="23" y="9"/>
                    <a:pt x="23" y="9"/>
                    <a:pt x="23" y="9"/>
                  </a:cubicBezTo>
                  <a:close/>
                  <a:moveTo>
                    <a:pt x="54" y="9"/>
                  </a:moveTo>
                  <a:cubicBezTo>
                    <a:pt x="54" y="9"/>
                    <a:pt x="54" y="9"/>
                    <a:pt x="54" y="9"/>
                  </a:cubicBezTo>
                  <a:cubicBezTo>
                    <a:pt x="54" y="9"/>
                    <a:pt x="54" y="8"/>
                    <a:pt x="54" y="8"/>
                  </a:cubicBezTo>
                  <a:cubicBezTo>
                    <a:pt x="54" y="8"/>
                    <a:pt x="54" y="8"/>
                    <a:pt x="54" y="8"/>
                  </a:cubicBezTo>
                  <a:cubicBezTo>
                    <a:pt x="53" y="8"/>
                    <a:pt x="53" y="9"/>
                    <a:pt x="54" y="9"/>
                  </a:cubicBezTo>
                  <a:close/>
                  <a:moveTo>
                    <a:pt x="93" y="10"/>
                  </a:moveTo>
                  <a:cubicBezTo>
                    <a:pt x="93" y="10"/>
                    <a:pt x="93" y="10"/>
                    <a:pt x="93" y="10"/>
                  </a:cubicBezTo>
                  <a:cubicBezTo>
                    <a:pt x="93" y="10"/>
                    <a:pt x="94" y="10"/>
                    <a:pt x="93" y="9"/>
                  </a:cubicBezTo>
                  <a:cubicBezTo>
                    <a:pt x="93" y="9"/>
                    <a:pt x="93" y="9"/>
                    <a:pt x="93" y="10"/>
                  </a:cubicBezTo>
                  <a:cubicBezTo>
                    <a:pt x="93" y="10"/>
                    <a:pt x="93" y="10"/>
                    <a:pt x="93" y="10"/>
                  </a:cubicBezTo>
                  <a:close/>
                  <a:moveTo>
                    <a:pt x="87" y="17"/>
                  </a:moveTo>
                  <a:cubicBezTo>
                    <a:pt x="87" y="18"/>
                    <a:pt x="86" y="18"/>
                    <a:pt x="86" y="18"/>
                  </a:cubicBezTo>
                  <a:lnTo>
                    <a:pt x="86" y="19"/>
                  </a:lnTo>
                  <a:cubicBezTo>
                    <a:pt x="86" y="19"/>
                    <a:pt x="87" y="19"/>
                    <a:pt x="87" y="19"/>
                  </a:cubicBezTo>
                  <a:cubicBezTo>
                    <a:pt x="87" y="19"/>
                    <a:pt x="87" y="19"/>
                    <a:pt x="87" y="19"/>
                  </a:cubicBezTo>
                  <a:cubicBezTo>
                    <a:pt x="87" y="18"/>
                    <a:pt x="87" y="18"/>
                    <a:pt x="87" y="18"/>
                  </a:cubicBezTo>
                  <a:cubicBezTo>
                    <a:pt x="87" y="17"/>
                    <a:pt x="87" y="17"/>
                    <a:pt x="87" y="17"/>
                  </a:cubicBezTo>
                  <a:close/>
                  <a:moveTo>
                    <a:pt x="15" y="19"/>
                  </a:moveTo>
                  <a:cubicBezTo>
                    <a:pt x="15" y="19"/>
                    <a:pt x="15" y="19"/>
                    <a:pt x="14" y="19"/>
                  </a:cubicBezTo>
                  <a:cubicBezTo>
                    <a:pt x="14" y="19"/>
                    <a:pt x="13" y="19"/>
                    <a:pt x="13" y="19"/>
                  </a:cubicBezTo>
                  <a:cubicBezTo>
                    <a:pt x="13" y="19"/>
                    <a:pt x="13" y="19"/>
                    <a:pt x="13" y="20"/>
                  </a:cubicBezTo>
                  <a:cubicBezTo>
                    <a:pt x="13" y="20"/>
                    <a:pt x="13" y="20"/>
                    <a:pt x="13" y="21"/>
                  </a:cubicBezTo>
                  <a:cubicBezTo>
                    <a:pt x="13" y="20"/>
                    <a:pt x="13" y="20"/>
                    <a:pt x="14" y="20"/>
                  </a:cubicBezTo>
                  <a:cubicBezTo>
                    <a:pt x="14" y="20"/>
                    <a:pt x="14" y="20"/>
                    <a:pt x="14" y="20"/>
                  </a:cubicBezTo>
                  <a:cubicBezTo>
                    <a:pt x="15" y="20"/>
                    <a:pt x="15" y="20"/>
                    <a:pt x="15" y="20"/>
                  </a:cubicBezTo>
                  <a:cubicBezTo>
                    <a:pt x="15" y="20"/>
                    <a:pt x="15" y="19"/>
                    <a:pt x="15" y="19"/>
                  </a:cubicBezTo>
                  <a:close/>
                  <a:moveTo>
                    <a:pt x="49" y="19"/>
                  </a:moveTo>
                  <a:cubicBezTo>
                    <a:pt x="49" y="19"/>
                    <a:pt x="49" y="19"/>
                    <a:pt x="50" y="19"/>
                  </a:cubicBezTo>
                  <a:cubicBezTo>
                    <a:pt x="50" y="19"/>
                    <a:pt x="50" y="19"/>
                    <a:pt x="50" y="19"/>
                  </a:cubicBezTo>
                  <a:cubicBezTo>
                    <a:pt x="50" y="19"/>
                    <a:pt x="50" y="19"/>
                    <a:pt x="50" y="19"/>
                  </a:cubicBezTo>
                  <a:cubicBezTo>
                    <a:pt x="50" y="19"/>
                    <a:pt x="49" y="19"/>
                    <a:pt x="49" y="19"/>
                  </a:cubicBezTo>
                  <a:close/>
                  <a:moveTo>
                    <a:pt x="11" y="20"/>
                  </a:moveTo>
                  <a:cubicBezTo>
                    <a:pt x="11" y="20"/>
                    <a:pt x="11" y="20"/>
                    <a:pt x="11" y="20"/>
                  </a:cubicBezTo>
                  <a:cubicBezTo>
                    <a:pt x="11" y="20"/>
                    <a:pt x="11" y="20"/>
                    <a:pt x="11" y="20"/>
                  </a:cubicBezTo>
                  <a:cubicBezTo>
                    <a:pt x="11" y="19"/>
                    <a:pt x="11" y="19"/>
                    <a:pt x="11" y="20"/>
                  </a:cubicBezTo>
                  <a:cubicBezTo>
                    <a:pt x="11" y="20"/>
                    <a:pt x="10" y="20"/>
                    <a:pt x="11" y="20"/>
                  </a:cubicBezTo>
                  <a:close/>
                  <a:moveTo>
                    <a:pt x="4" y="21"/>
                  </a:moveTo>
                  <a:lnTo>
                    <a:pt x="5" y="21"/>
                  </a:lnTo>
                  <a:lnTo>
                    <a:pt x="5" y="20"/>
                  </a:lnTo>
                  <a:lnTo>
                    <a:pt x="4" y="20"/>
                  </a:lnTo>
                  <a:lnTo>
                    <a:pt x="4" y="21"/>
                  </a:lnTo>
                  <a:close/>
                  <a:moveTo>
                    <a:pt x="93" y="23"/>
                  </a:moveTo>
                  <a:cubicBezTo>
                    <a:pt x="93" y="23"/>
                    <a:pt x="93" y="23"/>
                    <a:pt x="92" y="23"/>
                  </a:cubicBezTo>
                  <a:cubicBezTo>
                    <a:pt x="92" y="23"/>
                    <a:pt x="92" y="23"/>
                    <a:pt x="91" y="23"/>
                  </a:cubicBezTo>
                  <a:cubicBezTo>
                    <a:pt x="91" y="24"/>
                    <a:pt x="91" y="24"/>
                    <a:pt x="91" y="24"/>
                  </a:cubicBezTo>
                  <a:cubicBezTo>
                    <a:pt x="91" y="25"/>
                    <a:pt x="91" y="25"/>
                    <a:pt x="91" y="25"/>
                  </a:cubicBezTo>
                  <a:cubicBezTo>
                    <a:pt x="91" y="25"/>
                    <a:pt x="91" y="25"/>
                    <a:pt x="92" y="24"/>
                  </a:cubicBezTo>
                  <a:cubicBezTo>
                    <a:pt x="92" y="24"/>
                    <a:pt x="92" y="24"/>
                    <a:pt x="92" y="24"/>
                  </a:cubicBezTo>
                  <a:cubicBezTo>
                    <a:pt x="92" y="24"/>
                    <a:pt x="93" y="24"/>
                    <a:pt x="93" y="24"/>
                  </a:cubicBezTo>
                  <a:cubicBezTo>
                    <a:pt x="93" y="24"/>
                    <a:pt x="93" y="23"/>
                    <a:pt x="93" y="23"/>
                  </a:cubicBezTo>
                  <a:close/>
                  <a:moveTo>
                    <a:pt x="12" y="24"/>
                  </a:moveTo>
                  <a:cubicBezTo>
                    <a:pt x="12" y="24"/>
                    <a:pt x="12" y="24"/>
                    <a:pt x="12" y="24"/>
                  </a:cubicBezTo>
                  <a:cubicBezTo>
                    <a:pt x="12" y="23"/>
                    <a:pt x="12" y="23"/>
                    <a:pt x="12" y="23"/>
                  </a:cubicBezTo>
                  <a:cubicBezTo>
                    <a:pt x="12" y="23"/>
                    <a:pt x="12" y="23"/>
                    <a:pt x="12" y="23"/>
                  </a:cubicBezTo>
                  <a:cubicBezTo>
                    <a:pt x="11" y="23"/>
                    <a:pt x="11" y="23"/>
                    <a:pt x="12" y="24"/>
                  </a:cubicBezTo>
                  <a:close/>
                  <a:moveTo>
                    <a:pt x="48" y="25"/>
                  </a:moveTo>
                  <a:cubicBezTo>
                    <a:pt x="48" y="25"/>
                    <a:pt x="48" y="25"/>
                    <a:pt x="48" y="26"/>
                  </a:cubicBezTo>
                  <a:cubicBezTo>
                    <a:pt x="48" y="26"/>
                    <a:pt x="49" y="26"/>
                    <a:pt x="49" y="26"/>
                  </a:cubicBezTo>
                  <a:cubicBezTo>
                    <a:pt x="49" y="26"/>
                    <a:pt x="49" y="26"/>
                    <a:pt x="49" y="26"/>
                  </a:cubicBezTo>
                  <a:cubicBezTo>
                    <a:pt x="49" y="25"/>
                    <a:pt x="49" y="25"/>
                    <a:pt x="49" y="25"/>
                  </a:cubicBezTo>
                  <a:cubicBezTo>
                    <a:pt x="49" y="25"/>
                    <a:pt x="49" y="25"/>
                    <a:pt x="48" y="25"/>
                  </a:cubicBezTo>
                  <a:close/>
                  <a:moveTo>
                    <a:pt x="105" y="24"/>
                  </a:moveTo>
                  <a:cubicBezTo>
                    <a:pt x="104" y="25"/>
                    <a:pt x="104" y="26"/>
                    <a:pt x="104" y="27"/>
                  </a:cubicBezTo>
                  <a:cubicBezTo>
                    <a:pt x="104" y="27"/>
                    <a:pt x="104" y="28"/>
                    <a:pt x="104" y="29"/>
                  </a:cubicBezTo>
                  <a:cubicBezTo>
                    <a:pt x="105" y="29"/>
                    <a:pt x="106" y="29"/>
                    <a:pt x="106" y="30"/>
                  </a:cubicBezTo>
                  <a:cubicBezTo>
                    <a:pt x="106" y="30"/>
                    <a:pt x="106" y="31"/>
                    <a:pt x="107" y="31"/>
                  </a:cubicBezTo>
                  <a:cubicBezTo>
                    <a:pt x="106" y="30"/>
                    <a:pt x="106" y="29"/>
                    <a:pt x="106" y="28"/>
                  </a:cubicBezTo>
                  <a:cubicBezTo>
                    <a:pt x="106" y="28"/>
                    <a:pt x="107" y="27"/>
                    <a:pt x="107" y="26"/>
                  </a:cubicBezTo>
                  <a:cubicBezTo>
                    <a:pt x="106" y="26"/>
                    <a:pt x="106" y="26"/>
                    <a:pt x="106" y="25"/>
                  </a:cubicBezTo>
                  <a:cubicBezTo>
                    <a:pt x="106" y="25"/>
                    <a:pt x="105" y="25"/>
                    <a:pt x="105" y="24"/>
                  </a:cubicBezTo>
                  <a:close/>
                  <a:moveTo>
                    <a:pt x="75" y="29"/>
                  </a:moveTo>
                  <a:cubicBezTo>
                    <a:pt x="75" y="29"/>
                    <a:pt x="75" y="30"/>
                    <a:pt x="75" y="30"/>
                  </a:cubicBezTo>
                  <a:cubicBezTo>
                    <a:pt x="74" y="30"/>
                    <a:pt x="74" y="30"/>
                    <a:pt x="74" y="31"/>
                  </a:cubicBezTo>
                  <a:lnTo>
                    <a:pt x="75" y="31"/>
                  </a:lnTo>
                  <a:cubicBezTo>
                    <a:pt x="76" y="31"/>
                    <a:pt x="76" y="31"/>
                    <a:pt x="76" y="30"/>
                  </a:cubicBezTo>
                  <a:cubicBezTo>
                    <a:pt x="76" y="30"/>
                    <a:pt x="75" y="30"/>
                    <a:pt x="75" y="30"/>
                  </a:cubicBezTo>
                  <a:cubicBezTo>
                    <a:pt x="75" y="29"/>
                    <a:pt x="75" y="29"/>
                    <a:pt x="75" y="29"/>
                  </a:cubicBezTo>
                  <a:close/>
                  <a:moveTo>
                    <a:pt x="77" y="33"/>
                  </a:moveTo>
                  <a:cubicBezTo>
                    <a:pt x="77" y="33"/>
                    <a:pt x="77" y="33"/>
                    <a:pt x="77" y="33"/>
                  </a:cubicBezTo>
                  <a:cubicBezTo>
                    <a:pt x="77" y="33"/>
                    <a:pt x="77" y="32"/>
                    <a:pt x="77" y="32"/>
                  </a:cubicBezTo>
                  <a:cubicBezTo>
                    <a:pt x="77" y="32"/>
                    <a:pt x="77" y="32"/>
                    <a:pt x="77" y="32"/>
                  </a:cubicBezTo>
                  <a:cubicBezTo>
                    <a:pt x="76" y="32"/>
                    <a:pt x="76" y="33"/>
                    <a:pt x="77" y="33"/>
                  </a:cubicBezTo>
                  <a:close/>
                  <a:moveTo>
                    <a:pt x="93" y="37"/>
                  </a:moveTo>
                  <a:lnTo>
                    <a:pt x="94" y="37"/>
                  </a:lnTo>
                  <a:lnTo>
                    <a:pt x="94" y="36"/>
                  </a:lnTo>
                  <a:lnTo>
                    <a:pt x="93" y="36"/>
                  </a:lnTo>
                  <a:lnTo>
                    <a:pt x="93" y="37"/>
                  </a:lnTo>
                  <a:close/>
                  <a:moveTo>
                    <a:pt x="32" y="37"/>
                  </a:moveTo>
                  <a:lnTo>
                    <a:pt x="32" y="37"/>
                  </a:lnTo>
                  <a:lnTo>
                    <a:pt x="32" y="36"/>
                  </a:lnTo>
                  <a:lnTo>
                    <a:pt x="32" y="36"/>
                  </a:lnTo>
                  <a:lnTo>
                    <a:pt x="32" y="37"/>
                  </a:lnTo>
                  <a:close/>
                  <a:moveTo>
                    <a:pt x="97" y="39"/>
                  </a:moveTo>
                  <a:cubicBezTo>
                    <a:pt x="98" y="39"/>
                    <a:pt x="98" y="39"/>
                    <a:pt x="98" y="39"/>
                  </a:cubicBezTo>
                  <a:cubicBezTo>
                    <a:pt x="98" y="39"/>
                    <a:pt x="98" y="39"/>
                    <a:pt x="98" y="40"/>
                  </a:cubicBezTo>
                  <a:cubicBezTo>
                    <a:pt x="98" y="39"/>
                    <a:pt x="98" y="39"/>
                    <a:pt x="98" y="38"/>
                  </a:cubicBezTo>
                  <a:cubicBezTo>
                    <a:pt x="98" y="38"/>
                    <a:pt x="98" y="38"/>
                    <a:pt x="97" y="38"/>
                  </a:cubicBezTo>
                  <a:lnTo>
                    <a:pt x="97" y="39"/>
                  </a:lnTo>
                  <a:close/>
                  <a:moveTo>
                    <a:pt x="53" y="39"/>
                  </a:moveTo>
                  <a:cubicBezTo>
                    <a:pt x="53" y="39"/>
                    <a:pt x="53" y="39"/>
                    <a:pt x="53" y="40"/>
                  </a:cubicBezTo>
                  <a:cubicBezTo>
                    <a:pt x="53" y="40"/>
                    <a:pt x="53" y="40"/>
                    <a:pt x="53" y="40"/>
                  </a:cubicBezTo>
                  <a:cubicBezTo>
                    <a:pt x="53" y="40"/>
                    <a:pt x="54" y="40"/>
                    <a:pt x="54" y="39"/>
                  </a:cubicBezTo>
                  <a:cubicBezTo>
                    <a:pt x="54" y="39"/>
                    <a:pt x="54" y="39"/>
                    <a:pt x="53" y="39"/>
                  </a:cubicBezTo>
                  <a:close/>
                  <a:moveTo>
                    <a:pt x="95" y="39"/>
                  </a:moveTo>
                  <a:cubicBezTo>
                    <a:pt x="95" y="40"/>
                    <a:pt x="95" y="40"/>
                    <a:pt x="95" y="40"/>
                  </a:cubicBezTo>
                  <a:cubicBezTo>
                    <a:pt x="95" y="40"/>
                    <a:pt x="95" y="40"/>
                    <a:pt x="95" y="39"/>
                  </a:cubicBezTo>
                  <a:cubicBezTo>
                    <a:pt x="95" y="39"/>
                    <a:pt x="95" y="39"/>
                    <a:pt x="95" y="39"/>
                  </a:cubicBezTo>
                  <a:cubicBezTo>
                    <a:pt x="95" y="39"/>
                    <a:pt x="95" y="39"/>
                    <a:pt x="95" y="39"/>
                  </a:cubicBezTo>
                  <a:close/>
                  <a:moveTo>
                    <a:pt x="120" y="39"/>
                  </a:moveTo>
                  <a:cubicBezTo>
                    <a:pt x="120" y="39"/>
                    <a:pt x="120" y="39"/>
                    <a:pt x="119" y="39"/>
                  </a:cubicBezTo>
                  <a:cubicBezTo>
                    <a:pt x="119" y="39"/>
                    <a:pt x="119" y="39"/>
                    <a:pt x="118" y="39"/>
                  </a:cubicBezTo>
                  <a:cubicBezTo>
                    <a:pt x="118" y="41"/>
                    <a:pt x="119" y="42"/>
                    <a:pt x="120" y="41"/>
                  </a:cubicBezTo>
                  <a:lnTo>
                    <a:pt x="120" y="39"/>
                  </a:lnTo>
                  <a:close/>
                  <a:moveTo>
                    <a:pt x="74" y="40"/>
                  </a:moveTo>
                  <a:cubicBezTo>
                    <a:pt x="74" y="40"/>
                    <a:pt x="73" y="41"/>
                    <a:pt x="73" y="41"/>
                  </a:cubicBezTo>
                  <a:cubicBezTo>
                    <a:pt x="72" y="42"/>
                    <a:pt x="72" y="42"/>
                    <a:pt x="72" y="43"/>
                  </a:cubicBezTo>
                  <a:cubicBezTo>
                    <a:pt x="73" y="44"/>
                    <a:pt x="73" y="44"/>
                    <a:pt x="73" y="45"/>
                  </a:cubicBezTo>
                  <a:cubicBezTo>
                    <a:pt x="74" y="45"/>
                    <a:pt x="74" y="45"/>
                    <a:pt x="75" y="46"/>
                  </a:cubicBezTo>
                  <a:cubicBezTo>
                    <a:pt x="75" y="45"/>
                    <a:pt x="75" y="45"/>
                    <a:pt x="75" y="44"/>
                  </a:cubicBezTo>
                  <a:cubicBezTo>
                    <a:pt x="76" y="43"/>
                    <a:pt x="76" y="43"/>
                    <a:pt x="75" y="42"/>
                  </a:cubicBezTo>
                  <a:cubicBezTo>
                    <a:pt x="75" y="42"/>
                    <a:pt x="75" y="41"/>
                    <a:pt x="75" y="41"/>
                  </a:cubicBezTo>
                  <a:cubicBezTo>
                    <a:pt x="75" y="40"/>
                    <a:pt x="74" y="40"/>
                    <a:pt x="74" y="40"/>
                  </a:cubicBezTo>
                  <a:close/>
                  <a:moveTo>
                    <a:pt x="121" y="42"/>
                  </a:moveTo>
                  <a:cubicBezTo>
                    <a:pt x="121" y="42"/>
                    <a:pt x="121" y="42"/>
                    <a:pt x="121" y="43"/>
                  </a:cubicBezTo>
                  <a:cubicBezTo>
                    <a:pt x="121" y="43"/>
                    <a:pt x="121" y="43"/>
                    <a:pt x="122" y="43"/>
                  </a:cubicBezTo>
                  <a:cubicBezTo>
                    <a:pt x="122" y="43"/>
                    <a:pt x="122" y="43"/>
                    <a:pt x="122" y="42"/>
                  </a:cubicBezTo>
                  <a:cubicBezTo>
                    <a:pt x="122" y="42"/>
                    <a:pt x="122" y="42"/>
                    <a:pt x="121" y="42"/>
                  </a:cubicBezTo>
                  <a:close/>
                  <a:moveTo>
                    <a:pt x="118" y="43"/>
                  </a:moveTo>
                  <a:cubicBezTo>
                    <a:pt x="118" y="44"/>
                    <a:pt x="119" y="45"/>
                    <a:pt x="120" y="45"/>
                  </a:cubicBezTo>
                  <a:cubicBezTo>
                    <a:pt x="120" y="43"/>
                    <a:pt x="120" y="42"/>
                    <a:pt x="118" y="43"/>
                  </a:cubicBezTo>
                  <a:close/>
                  <a:moveTo>
                    <a:pt x="9" y="45"/>
                  </a:moveTo>
                  <a:cubicBezTo>
                    <a:pt x="9" y="46"/>
                    <a:pt x="10" y="46"/>
                    <a:pt x="10" y="47"/>
                  </a:cubicBezTo>
                  <a:cubicBezTo>
                    <a:pt x="11" y="47"/>
                    <a:pt x="12" y="47"/>
                    <a:pt x="12" y="47"/>
                  </a:cubicBezTo>
                  <a:cubicBezTo>
                    <a:pt x="12" y="46"/>
                    <a:pt x="11" y="45"/>
                    <a:pt x="9" y="45"/>
                  </a:cubicBezTo>
                  <a:close/>
                  <a:moveTo>
                    <a:pt x="121" y="46"/>
                  </a:moveTo>
                  <a:cubicBezTo>
                    <a:pt x="120" y="46"/>
                    <a:pt x="120" y="46"/>
                    <a:pt x="120" y="47"/>
                  </a:cubicBezTo>
                  <a:cubicBezTo>
                    <a:pt x="120" y="47"/>
                    <a:pt x="120" y="48"/>
                    <a:pt x="119" y="48"/>
                  </a:cubicBezTo>
                  <a:cubicBezTo>
                    <a:pt x="121" y="48"/>
                    <a:pt x="121" y="48"/>
                    <a:pt x="121" y="46"/>
                  </a:cubicBezTo>
                  <a:close/>
                  <a:moveTo>
                    <a:pt x="73" y="49"/>
                  </a:moveTo>
                  <a:cubicBezTo>
                    <a:pt x="73" y="49"/>
                    <a:pt x="73" y="50"/>
                    <a:pt x="73" y="50"/>
                  </a:cubicBezTo>
                  <a:cubicBezTo>
                    <a:pt x="73" y="50"/>
                    <a:pt x="73" y="51"/>
                    <a:pt x="73" y="51"/>
                  </a:cubicBezTo>
                  <a:cubicBezTo>
                    <a:pt x="74" y="50"/>
                    <a:pt x="74" y="50"/>
                    <a:pt x="74" y="50"/>
                  </a:cubicBezTo>
                  <a:cubicBezTo>
                    <a:pt x="74" y="49"/>
                    <a:pt x="74" y="49"/>
                    <a:pt x="73" y="49"/>
                  </a:cubicBezTo>
                  <a:close/>
                  <a:moveTo>
                    <a:pt x="84" y="50"/>
                  </a:moveTo>
                  <a:cubicBezTo>
                    <a:pt x="84" y="50"/>
                    <a:pt x="84" y="50"/>
                    <a:pt x="84" y="51"/>
                  </a:cubicBezTo>
                  <a:cubicBezTo>
                    <a:pt x="84" y="51"/>
                    <a:pt x="85" y="50"/>
                    <a:pt x="85" y="50"/>
                  </a:cubicBezTo>
                  <a:cubicBezTo>
                    <a:pt x="85" y="50"/>
                    <a:pt x="85" y="50"/>
                    <a:pt x="84" y="50"/>
                  </a:cubicBezTo>
                  <a:cubicBezTo>
                    <a:pt x="84" y="50"/>
                    <a:pt x="84" y="50"/>
                    <a:pt x="84" y="50"/>
                  </a:cubicBezTo>
                  <a:close/>
                  <a:moveTo>
                    <a:pt x="28" y="50"/>
                  </a:moveTo>
                  <a:cubicBezTo>
                    <a:pt x="28" y="51"/>
                    <a:pt x="28" y="51"/>
                    <a:pt x="28" y="51"/>
                  </a:cubicBezTo>
                  <a:cubicBezTo>
                    <a:pt x="27" y="51"/>
                    <a:pt x="27" y="52"/>
                    <a:pt x="27" y="53"/>
                  </a:cubicBezTo>
                  <a:cubicBezTo>
                    <a:pt x="27" y="53"/>
                    <a:pt x="28" y="53"/>
                    <a:pt x="28" y="53"/>
                  </a:cubicBezTo>
                  <a:cubicBezTo>
                    <a:pt x="28" y="53"/>
                    <a:pt x="28" y="54"/>
                    <a:pt x="29" y="54"/>
                  </a:cubicBezTo>
                  <a:cubicBezTo>
                    <a:pt x="28" y="53"/>
                    <a:pt x="28" y="53"/>
                    <a:pt x="28" y="53"/>
                  </a:cubicBezTo>
                  <a:cubicBezTo>
                    <a:pt x="28" y="52"/>
                    <a:pt x="28" y="52"/>
                    <a:pt x="29" y="52"/>
                  </a:cubicBezTo>
                  <a:cubicBezTo>
                    <a:pt x="29" y="51"/>
                    <a:pt x="29" y="51"/>
                    <a:pt x="29" y="51"/>
                  </a:cubicBezTo>
                  <a:cubicBezTo>
                    <a:pt x="29" y="51"/>
                    <a:pt x="29" y="50"/>
                    <a:pt x="28" y="50"/>
                  </a:cubicBezTo>
                  <a:close/>
                  <a:moveTo>
                    <a:pt x="120" y="52"/>
                  </a:moveTo>
                  <a:cubicBezTo>
                    <a:pt x="120" y="52"/>
                    <a:pt x="119" y="52"/>
                    <a:pt x="119" y="53"/>
                  </a:cubicBezTo>
                  <a:cubicBezTo>
                    <a:pt x="119" y="53"/>
                    <a:pt x="119" y="54"/>
                    <a:pt x="119" y="54"/>
                  </a:cubicBezTo>
                  <a:cubicBezTo>
                    <a:pt x="120" y="54"/>
                    <a:pt x="121" y="53"/>
                    <a:pt x="120" y="52"/>
                  </a:cubicBezTo>
                  <a:close/>
                  <a:moveTo>
                    <a:pt x="85" y="54"/>
                  </a:moveTo>
                  <a:cubicBezTo>
                    <a:pt x="85" y="54"/>
                    <a:pt x="85" y="54"/>
                    <a:pt x="85" y="55"/>
                  </a:cubicBezTo>
                  <a:cubicBezTo>
                    <a:pt x="85" y="55"/>
                    <a:pt x="85" y="55"/>
                    <a:pt x="85" y="56"/>
                  </a:cubicBezTo>
                  <a:cubicBezTo>
                    <a:pt x="85" y="56"/>
                    <a:pt x="85" y="56"/>
                    <a:pt x="86" y="56"/>
                  </a:cubicBezTo>
                  <a:cubicBezTo>
                    <a:pt x="86" y="56"/>
                    <a:pt x="86" y="55"/>
                    <a:pt x="86" y="55"/>
                  </a:cubicBezTo>
                  <a:cubicBezTo>
                    <a:pt x="86" y="55"/>
                    <a:pt x="86" y="55"/>
                    <a:pt x="86" y="54"/>
                  </a:cubicBezTo>
                  <a:cubicBezTo>
                    <a:pt x="86" y="54"/>
                    <a:pt x="86" y="54"/>
                    <a:pt x="85" y="54"/>
                  </a:cubicBezTo>
                  <a:close/>
                  <a:moveTo>
                    <a:pt x="119" y="55"/>
                  </a:moveTo>
                  <a:cubicBezTo>
                    <a:pt x="119" y="56"/>
                    <a:pt x="120" y="56"/>
                    <a:pt x="120" y="55"/>
                  </a:cubicBezTo>
                  <a:cubicBezTo>
                    <a:pt x="120" y="55"/>
                    <a:pt x="120" y="55"/>
                    <a:pt x="120" y="55"/>
                  </a:cubicBezTo>
                  <a:cubicBezTo>
                    <a:pt x="120" y="55"/>
                    <a:pt x="120" y="55"/>
                    <a:pt x="119" y="55"/>
                  </a:cubicBezTo>
                  <a:cubicBezTo>
                    <a:pt x="119" y="55"/>
                    <a:pt x="119" y="55"/>
                    <a:pt x="119" y="55"/>
                  </a:cubicBezTo>
                  <a:close/>
                  <a:moveTo>
                    <a:pt x="86" y="57"/>
                  </a:moveTo>
                  <a:cubicBezTo>
                    <a:pt x="86" y="57"/>
                    <a:pt x="86" y="57"/>
                    <a:pt x="86" y="57"/>
                  </a:cubicBezTo>
                  <a:cubicBezTo>
                    <a:pt x="86" y="57"/>
                    <a:pt x="86" y="57"/>
                    <a:pt x="86" y="57"/>
                  </a:cubicBezTo>
                  <a:cubicBezTo>
                    <a:pt x="86" y="57"/>
                    <a:pt x="86" y="57"/>
                    <a:pt x="86" y="57"/>
                  </a:cubicBezTo>
                  <a:cubicBezTo>
                    <a:pt x="86" y="57"/>
                    <a:pt x="86" y="57"/>
                    <a:pt x="86" y="57"/>
                  </a:cubicBezTo>
                  <a:close/>
                  <a:moveTo>
                    <a:pt x="96" y="88"/>
                  </a:moveTo>
                  <a:cubicBezTo>
                    <a:pt x="96" y="88"/>
                    <a:pt x="96" y="88"/>
                    <a:pt x="96" y="89"/>
                  </a:cubicBezTo>
                  <a:cubicBezTo>
                    <a:pt x="96" y="89"/>
                    <a:pt x="95" y="89"/>
                    <a:pt x="95" y="90"/>
                  </a:cubicBezTo>
                  <a:cubicBezTo>
                    <a:pt x="95" y="90"/>
                    <a:pt x="95" y="90"/>
                    <a:pt x="95" y="90"/>
                  </a:cubicBezTo>
                  <a:cubicBezTo>
                    <a:pt x="96" y="91"/>
                    <a:pt x="96" y="91"/>
                    <a:pt x="96" y="91"/>
                  </a:cubicBezTo>
                  <a:cubicBezTo>
                    <a:pt x="96" y="90"/>
                    <a:pt x="96" y="90"/>
                    <a:pt x="96" y="89"/>
                  </a:cubicBezTo>
                  <a:cubicBezTo>
                    <a:pt x="97" y="88"/>
                    <a:pt x="97" y="88"/>
                    <a:pt x="96" y="88"/>
                  </a:cubicBezTo>
                  <a:close/>
                  <a:moveTo>
                    <a:pt x="94" y="104"/>
                  </a:moveTo>
                  <a:cubicBezTo>
                    <a:pt x="94" y="105"/>
                    <a:pt x="94" y="105"/>
                    <a:pt x="93" y="105"/>
                  </a:cubicBezTo>
                  <a:cubicBezTo>
                    <a:pt x="93" y="106"/>
                    <a:pt x="93" y="106"/>
                    <a:pt x="93" y="106"/>
                  </a:cubicBezTo>
                  <a:cubicBezTo>
                    <a:pt x="93" y="107"/>
                    <a:pt x="93" y="107"/>
                    <a:pt x="93" y="107"/>
                  </a:cubicBezTo>
                  <a:cubicBezTo>
                    <a:pt x="93" y="107"/>
                    <a:pt x="94" y="107"/>
                    <a:pt x="94" y="107"/>
                  </a:cubicBezTo>
                  <a:cubicBezTo>
                    <a:pt x="94" y="107"/>
                    <a:pt x="94" y="106"/>
                    <a:pt x="94" y="106"/>
                  </a:cubicBezTo>
                  <a:cubicBezTo>
                    <a:pt x="95" y="105"/>
                    <a:pt x="94" y="104"/>
                    <a:pt x="94" y="104"/>
                  </a:cubicBezTo>
                  <a:close/>
                  <a:moveTo>
                    <a:pt x="2" y="135"/>
                  </a:moveTo>
                  <a:cubicBezTo>
                    <a:pt x="2" y="135"/>
                    <a:pt x="2" y="136"/>
                    <a:pt x="2" y="136"/>
                  </a:cubicBezTo>
                  <a:cubicBezTo>
                    <a:pt x="2" y="136"/>
                    <a:pt x="3" y="135"/>
                    <a:pt x="3" y="135"/>
                  </a:cubicBezTo>
                  <a:cubicBezTo>
                    <a:pt x="3" y="135"/>
                    <a:pt x="3" y="135"/>
                    <a:pt x="3" y="135"/>
                  </a:cubicBezTo>
                  <a:cubicBezTo>
                    <a:pt x="3" y="135"/>
                    <a:pt x="3" y="135"/>
                    <a:pt x="2" y="135"/>
                  </a:cubicBezTo>
                  <a:close/>
                  <a:moveTo>
                    <a:pt x="34" y="156"/>
                  </a:moveTo>
                  <a:cubicBezTo>
                    <a:pt x="34" y="156"/>
                    <a:pt x="35" y="157"/>
                    <a:pt x="34" y="157"/>
                  </a:cubicBezTo>
                  <a:cubicBezTo>
                    <a:pt x="34" y="157"/>
                    <a:pt x="34" y="158"/>
                    <a:pt x="34" y="158"/>
                  </a:cubicBezTo>
                  <a:cubicBezTo>
                    <a:pt x="34" y="158"/>
                    <a:pt x="34" y="159"/>
                    <a:pt x="34" y="159"/>
                  </a:cubicBezTo>
                  <a:cubicBezTo>
                    <a:pt x="34" y="159"/>
                    <a:pt x="34" y="159"/>
                    <a:pt x="35" y="160"/>
                  </a:cubicBezTo>
                  <a:cubicBezTo>
                    <a:pt x="34" y="159"/>
                    <a:pt x="35" y="158"/>
                    <a:pt x="35" y="158"/>
                  </a:cubicBezTo>
                  <a:cubicBezTo>
                    <a:pt x="36" y="158"/>
                    <a:pt x="36" y="158"/>
                    <a:pt x="36" y="157"/>
                  </a:cubicBezTo>
                  <a:cubicBezTo>
                    <a:pt x="35" y="157"/>
                    <a:pt x="35" y="157"/>
                    <a:pt x="35" y="156"/>
                  </a:cubicBezTo>
                  <a:cubicBezTo>
                    <a:pt x="35" y="156"/>
                    <a:pt x="34" y="156"/>
                    <a:pt x="34" y="156"/>
                  </a:cubicBezTo>
                  <a:close/>
                  <a:moveTo>
                    <a:pt x="50" y="162"/>
                  </a:moveTo>
                  <a:cubicBezTo>
                    <a:pt x="51" y="164"/>
                    <a:pt x="51" y="164"/>
                    <a:pt x="53" y="165"/>
                  </a:cubicBezTo>
                  <a:cubicBezTo>
                    <a:pt x="53" y="164"/>
                    <a:pt x="53" y="163"/>
                    <a:pt x="52" y="163"/>
                  </a:cubicBezTo>
                  <a:cubicBezTo>
                    <a:pt x="51" y="163"/>
                    <a:pt x="51" y="162"/>
                    <a:pt x="50" y="162"/>
                  </a:cubicBezTo>
                  <a:close/>
                  <a:moveTo>
                    <a:pt x="9" y="169"/>
                  </a:moveTo>
                  <a:cubicBezTo>
                    <a:pt x="9" y="169"/>
                    <a:pt x="9" y="170"/>
                    <a:pt x="9" y="170"/>
                  </a:cubicBezTo>
                  <a:cubicBezTo>
                    <a:pt x="8" y="170"/>
                    <a:pt x="9" y="171"/>
                    <a:pt x="9" y="171"/>
                  </a:cubicBezTo>
                  <a:cubicBezTo>
                    <a:pt x="9" y="170"/>
                    <a:pt x="9" y="170"/>
                    <a:pt x="9" y="170"/>
                  </a:cubicBezTo>
                  <a:cubicBezTo>
                    <a:pt x="10" y="170"/>
                    <a:pt x="10" y="169"/>
                    <a:pt x="9" y="169"/>
                  </a:cubicBezTo>
                  <a:close/>
                  <a:moveTo>
                    <a:pt x="30" y="173"/>
                  </a:moveTo>
                  <a:lnTo>
                    <a:pt x="31" y="173"/>
                  </a:lnTo>
                  <a:lnTo>
                    <a:pt x="31" y="172"/>
                  </a:lnTo>
                  <a:lnTo>
                    <a:pt x="30" y="172"/>
                  </a:lnTo>
                  <a:lnTo>
                    <a:pt x="30" y="173"/>
                  </a:lnTo>
                  <a:close/>
                  <a:moveTo>
                    <a:pt x="106" y="179"/>
                  </a:moveTo>
                  <a:cubicBezTo>
                    <a:pt x="106" y="180"/>
                    <a:pt x="106" y="180"/>
                    <a:pt x="106" y="181"/>
                  </a:cubicBezTo>
                  <a:cubicBezTo>
                    <a:pt x="105" y="181"/>
                    <a:pt x="105" y="181"/>
                    <a:pt x="105" y="182"/>
                  </a:cubicBezTo>
                  <a:cubicBezTo>
                    <a:pt x="105" y="182"/>
                    <a:pt x="105" y="182"/>
                    <a:pt x="105" y="182"/>
                  </a:cubicBezTo>
                  <a:cubicBezTo>
                    <a:pt x="105" y="183"/>
                    <a:pt x="105" y="183"/>
                    <a:pt x="106" y="183"/>
                  </a:cubicBezTo>
                  <a:cubicBezTo>
                    <a:pt x="106" y="183"/>
                    <a:pt x="106" y="182"/>
                    <a:pt x="106" y="181"/>
                  </a:cubicBezTo>
                  <a:cubicBezTo>
                    <a:pt x="106" y="180"/>
                    <a:pt x="106" y="180"/>
                    <a:pt x="106" y="179"/>
                  </a:cubicBezTo>
                  <a:close/>
                  <a:moveTo>
                    <a:pt x="14" y="183"/>
                  </a:moveTo>
                  <a:cubicBezTo>
                    <a:pt x="14" y="184"/>
                    <a:pt x="14" y="184"/>
                    <a:pt x="13" y="184"/>
                  </a:cubicBezTo>
                  <a:lnTo>
                    <a:pt x="13" y="185"/>
                  </a:lnTo>
                  <a:cubicBezTo>
                    <a:pt x="14" y="185"/>
                    <a:pt x="14" y="185"/>
                    <a:pt x="14" y="185"/>
                  </a:cubicBezTo>
                  <a:cubicBezTo>
                    <a:pt x="14" y="185"/>
                    <a:pt x="14" y="185"/>
                    <a:pt x="14" y="185"/>
                  </a:cubicBezTo>
                  <a:cubicBezTo>
                    <a:pt x="14" y="184"/>
                    <a:pt x="14" y="184"/>
                    <a:pt x="14" y="184"/>
                  </a:cubicBezTo>
                  <a:cubicBezTo>
                    <a:pt x="14" y="184"/>
                    <a:pt x="14" y="183"/>
                    <a:pt x="14" y="183"/>
                  </a:cubicBezTo>
                  <a:close/>
                  <a:moveTo>
                    <a:pt x="89" y="186"/>
                  </a:moveTo>
                  <a:cubicBezTo>
                    <a:pt x="90" y="186"/>
                    <a:pt x="90" y="186"/>
                    <a:pt x="90" y="186"/>
                  </a:cubicBezTo>
                  <a:cubicBezTo>
                    <a:pt x="90" y="186"/>
                    <a:pt x="90" y="186"/>
                    <a:pt x="90" y="186"/>
                  </a:cubicBezTo>
                  <a:cubicBezTo>
                    <a:pt x="90" y="186"/>
                    <a:pt x="90" y="185"/>
                    <a:pt x="90" y="185"/>
                  </a:cubicBezTo>
                  <a:cubicBezTo>
                    <a:pt x="90" y="184"/>
                    <a:pt x="90" y="184"/>
                    <a:pt x="89" y="185"/>
                  </a:cubicBezTo>
                  <a:lnTo>
                    <a:pt x="89" y="186"/>
                  </a:lnTo>
                  <a:close/>
                  <a:moveTo>
                    <a:pt x="76" y="185"/>
                  </a:moveTo>
                  <a:cubicBezTo>
                    <a:pt x="76" y="186"/>
                    <a:pt x="76" y="186"/>
                    <a:pt x="75" y="186"/>
                  </a:cubicBezTo>
                  <a:cubicBezTo>
                    <a:pt x="75" y="187"/>
                    <a:pt x="75" y="187"/>
                    <a:pt x="75" y="188"/>
                  </a:cubicBezTo>
                  <a:cubicBezTo>
                    <a:pt x="76" y="187"/>
                    <a:pt x="76" y="187"/>
                    <a:pt x="77" y="187"/>
                  </a:cubicBezTo>
                  <a:cubicBezTo>
                    <a:pt x="77" y="187"/>
                    <a:pt x="78" y="186"/>
                    <a:pt x="77" y="186"/>
                  </a:cubicBezTo>
                  <a:cubicBezTo>
                    <a:pt x="77" y="186"/>
                    <a:pt x="77" y="186"/>
                    <a:pt x="77" y="185"/>
                  </a:cubicBezTo>
                  <a:cubicBezTo>
                    <a:pt x="77" y="185"/>
                    <a:pt x="76" y="185"/>
                    <a:pt x="76" y="185"/>
                  </a:cubicBezTo>
                  <a:close/>
                  <a:moveTo>
                    <a:pt x="50" y="187"/>
                  </a:moveTo>
                  <a:cubicBezTo>
                    <a:pt x="51" y="187"/>
                    <a:pt x="51" y="187"/>
                    <a:pt x="51" y="187"/>
                  </a:cubicBezTo>
                  <a:cubicBezTo>
                    <a:pt x="51" y="186"/>
                    <a:pt x="51" y="186"/>
                    <a:pt x="51" y="186"/>
                  </a:cubicBezTo>
                  <a:cubicBezTo>
                    <a:pt x="51" y="186"/>
                    <a:pt x="51" y="186"/>
                    <a:pt x="50" y="186"/>
                  </a:cubicBezTo>
                  <a:cubicBezTo>
                    <a:pt x="50" y="186"/>
                    <a:pt x="50" y="186"/>
                    <a:pt x="50" y="187"/>
                  </a:cubicBezTo>
                  <a:close/>
                  <a:moveTo>
                    <a:pt x="104" y="188"/>
                  </a:moveTo>
                  <a:lnTo>
                    <a:pt x="106" y="188"/>
                  </a:lnTo>
                  <a:lnTo>
                    <a:pt x="105" y="187"/>
                  </a:lnTo>
                  <a:lnTo>
                    <a:pt x="105" y="187"/>
                  </a:lnTo>
                  <a:lnTo>
                    <a:pt x="104" y="188"/>
                  </a:lnTo>
                  <a:close/>
                  <a:moveTo>
                    <a:pt x="97" y="188"/>
                  </a:moveTo>
                  <a:cubicBezTo>
                    <a:pt x="97" y="188"/>
                    <a:pt x="97" y="188"/>
                    <a:pt x="98" y="188"/>
                  </a:cubicBezTo>
                  <a:cubicBezTo>
                    <a:pt x="98" y="188"/>
                    <a:pt x="98" y="188"/>
                    <a:pt x="98" y="188"/>
                  </a:cubicBezTo>
                  <a:cubicBezTo>
                    <a:pt x="98" y="188"/>
                    <a:pt x="98" y="188"/>
                    <a:pt x="97" y="188"/>
                  </a:cubicBezTo>
                  <a:cubicBezTo>
                    <a:pt x="97" y="188"/>
                    <a:pt x="97" y="188"/>
                    <a:pt x="97" y="188"/>
                  </a:cubicBezTo>
                  <a:close/>
                  <a:moveTo>
                    <a:pt x="83" y="188"/>
                  </a:moveTo>
                  <a:cubicBezTo>
                    <a:pt x="83" y="188"/>
                    <a:pt x="82" y="189"/>
                    <a:pt x="82" y="188"/>
                  </a:cubicBezTo>
                  <a:lnTo>
                    <a:pt x="82" y="189"/>
                  </a:lnTo>
                  <a:cubicBezTo>
                    <a:pt x="82" y="190"/>
                    <a:pt x="83" y="190"/>
                    <a:pt x="83" y="190"/>
                  </a:cubicBezTo>
                  <a:cubicBezTo>
                    <a:pt x="83" y="189"/>
                    <a:pt x="83" y="189"/>
                    <a:pt x="83" y="189"/>
                  </a:cubicBezTo>
                  <a:cubicBezTo>
                    <a:pt x="83" y="189"/>
                    <a:pt x="83" y="188"/>
                    <a:pt x="83" y="188"/>
                  </a:cubicBezTo>
                  <a:cubicBezTo>
                    <a:pt x="83" y="188"/>
                    <a:pt x="83" y="188"/>
                    <a:pt x="83" y="188"/>
                  </a:cubicBezTo>
                  <a:close/>
                  <a:moveTo>
                    <a:pt x="49" y="189"/>
                  </a:moveTo>
                  <a:cubicBezTo>
                    <a:pt x="49" y="189"/>
                    <a:pt x="49" y="190"/>
                    <a:pt x="49" y="190"/>
                  </a:cubicBezTo>
                  <a:cubicBezTo>
                    <a:pt x="49" y="190"/>
                    <a:pt x="49" y="190"/>
                    <a:pt x="48" y="190"/>
                  </a:cubicBezTo>
                  <a:cubicBezTo>
                    <a:pt x="48" y="190"/>
                    <a:pt x="48" y="190"/>
                    <a:pt x="48" y="190"/>
                  </a:cubicBezTo>
                  <a:cubicBezTo>
                    <a:pt x="47" y="190"/>
                    <a:pt x="47" y="190"/>
                    <a:pt x="47" y="191"/>
                  </a:cubicBezTo>
                  <a:cubicBezTo>
                    <a:pt x="48" y="191"/>
                    <a:pt x="48" y="191"/>
                    <a:pt x="48" y="191"/>
                  </a:cubicBezTo>
                  <a:cubicBezTo>
                    <a:pt x="49" y="191"/>
                    <a:pt x="49" y="191"/>
                    <a:pt x="49" y="191"/>
                  </a:cubicBezTo>
                  <a:cubicBezTo>
                    <a:pt x="50" y="191"/>
                    <a:pt x="50" y="191"/>
                    <a:pt x="50" y="190"/>
                  </a:cubicBezTo>
                  <a:cubicBezTo>
                    <a:pt x="50" y="190"/>
                    <a:pt x="50" y="189"/>
                    <a:pt x="49" y="189"/>
                  </a:cubicBezTo>
                  <a:close/>
                  <a:moveTo>
                    <a:pt x="79" y="190"/>
                  </a:moveTo>
                  <a:cubicBezTo>
                    <a:pt x="79" y="190"/>
                    <a:pt x="79" y="190"/>
                    <a:pt x="79" y="190"/>
                  </a:cubicBezTo>
                  <a:cubicBezTo>
                    <a:pt x="80" y="191"/>
                    <a:pt x="80" y="191"/>
                    <a:pt x="80" y="191"/>
                  </a:cubicBezTo>
                  <a:cubicBezTo>
                    <a:pt x="80" y="191"/>
                    <a:pt x="80" y="192"/>
                    <a:pt x="80" y="192"/>
                  </a:cubicBezTo>
                  <a:cubicBezTo>
                    <a:pt x="81" y="192"/>
                    <a:pt x="81" y="192"/>
                    <a:pt x="82" y="192"/>
                  </a:cubicBezTo>
                  <a:cubicBezTo>
                    <a:pt x="82" y="191"/>
                    <a:pt x="81" y="190"/>
                    <a:pt x="80" y="190"/>
                  </a:cubicBezTo>
                  <a:cubicBezTo>
                    <a:pt x="80" y="189"/>
                    <a:pt x="79" y="189"/>
                    <a:pt x="79" y="190"/>
                  </a:cubicBezTo>
                  <a:close/>
                  <a:moveTo>
                    <a:pt x="51" y="190"/>
                  </a:moveTo>
                  <a:cubicBezTo>
                    <a:pt x="51" y="190"/>
                    <a:pt x="52" y="190"/>
                    <a:pt x="52" y="190"/>
                  </a:cubicBezTo>
                  <a:cubicBezTo>
                    <a:pt x="52" y="190"/>
                    <a:pt x="52" y="190"/>
                    <a:pt x="52" y="190"/>
                  </a:cubicBezTo>
                  <a:cubicBezTo>
                    <a:pt x="52" y="190"/>
                    <a:pt x="52" y="190"/>
                    <a:pt x="52" y="190"/>
                  </a:cubicBezTo>
                  <a:cubicBezTo>
                    <a:pt x="51" y="190"/>
                    <a:pt x="51" y="190"/>
                    <a:pt x="51" y="190"/>
                  </a:cubicBezTo>
                  <a:close/>
                  <a:moveTo>
                    <a:pt x="74" y="189"/>
                  </a:moveTo>
                  <a:cubicBezTo>
                    <a:pt x="74" y="189"/>
                    <a:pt x="73" y="190"/>
                    <a:pt x="72" y="190"/>
                  </a:cubicBezTo>
                  <a:cubicBezTo>
                    <a:pt x="72" y="190"/>
                    <a:pt x="72" y="190"/>
                    <a:pt x="72" y="191"/>
                  </a:cubicBezTo>
                  <a:cubicBezTo>
                    <a:pt x="73" y="190"/>
                    <a:pt x="74" y="190"/>
                    <a:pt x="74" y="189"/>
                  </a:cubicBezTo>
                  <a:close/>
                  <a:moveTo>
                    <a:pt x="13" y="191"/>
                  </a:moveTo>
                  <a:cubicBezTo>
                    <a:pt x="13" y="191"/>
                    <a:pt x="13" y="191"/>
                    <a:pt x="13" y="191"/>
                  </a:cubicBezTo>
                  <a:cubicBezTo>
                    <a:pt x="13" y="191"/>
                    <a:pt x="13" y="191"/>
                    <a:pt x="13" y="191"/>
                  </a:cubicBezTo>
                  <a:cubicBezTo>
                    <a:pt x="13" y="191"/>
                    <a:pt x="13" y="190"/>
                    <a:pt x="13" y="190"/>
                  </a:cubicBezTo>
                  <a:cubicBezTo>
                    <a:pt x="13" y="190"/>
                    <a:pt x="13" y="190"/>
                    <a:pt x="13" y="191"/>
                  </a:cubicBezTo>
                  <a:close/>
                  <a:moveTo>
                    <a:pt x="106" y="190"/>
                  </a:moveTo>
                  <a:cubicBezTo>
                    <a:pt x="105" y="191"/>
                    <a:pt x="105" y="191"/>
                    <a:pt x="105" y="192"/>
                  </a:cubicBezTo>
                  <a:cubicBezTo>
                    <a:pt x="105" y="192"/>
                    <a:pt x="106" y="192"/>
                    <a:pt x="107" y="193"/>
                  </a:cubicBezTo>
                  <a:cubicBezTo>
                    <a:pt x="107" y="192"/>
                    <a:pt x="107" y="192"/>
                    <a:pt x="107" y="191"/>
                  </a:cubicBezTo>
                  <a:cubicBezTo>
                    <a:pt x="106" y="191"/>
                    <a:pt x="106" y="190"/>
                    <a:pt x="106" y="190"/>
                  </a:cubicBezTo>
                  <a:close/>
                  <a:moveTo>
                    <a:pt x="6" y="191"/>
                  </a:moveTo>
                  <a:cubicBezTo>
                    <a:pt x="6" y="191"/>
                    <a:pt x="7" y="192"/>
                    <a:pt x="7" y="192"/>
                  </a:cubicBezTo>
                  <a:cubicBezTo>
                    <a:pt x="7" y="192"/>
                    <a:pt x="7" y="191"/>
                    <a:pt x="7" y="191"/>
                  </a:cubicBezTo>
                  <a:cubicBezTo>
                    <a:pt x="7" y="191"/>
                    <a:pt x="7" y="191"/>
                    <a:pt x="7" y="191"/>
                  </a:cubicBezTo>
                  <a:cubicBezTo>
                    <a:pt x="7" y="191"/>
                    <a:pt x="7" y="191"/>
                    <a:pt x="6" y="191"/>
                  </a:cubicBezTo>
                  <a:close/>
                  <a:moveTo>
                    <a:pt x="103" y="193"/>
                  </a:moveTo>
                  <a:lnTo>
                    <a:pt x="104" y="193"/>
                  </a:lnTo>
                  <a:lnTo>
                    <a:pt x="104" y="191"/>
                  </a:lnTo>
                  <a:lnTo>
                    <a:pt x="103" y="191"/>
                  </a:lnTo>
                  <a:lnTo>
                    <a:pt x="103" y="193"/>
                  </a:lnTo>
                  <a:close/>
                  <a:moveTo>
                    <a:pt x="114" y="192"/>
                  </a:moveTo>
                  <a:cubicBezTo>
                    <a:pt x="114" y="192"/>
                    <a:pt x="114" y="192"/>
                    <a:pt x="114" y="192"/>
                  </a:cubicBezTo>
                  <a:lnTo>
                    <a:pt x="115" y="193"/>
                  </a:lnTo>
                  <a:cubicBezTo>
                    <a:pt x="115" y="192"/>
                    <a:pt x="116" y="192"/>
                    <a:pt x="115" y="192"/>
                  </a:cubicBezTo>
                  <a:cubicBezTo>
                    <a:pt x="115" y="192"/>
                    <a:pt x="115" y="191"/>
                    <a:pt x="115" y="191"/>
                  </a:cubicBezTo>
                  <a:cubicBezTo>
                    <a:pt x="115" y="191"/>
                    <a:pt x="114" y="191"/>
                    <a:pt x="114" y="191"/>
                  </a:cubicBezTo>
                  <a:cubicBezTo>
                    <a:pt x="114" y="191"/>
                    <a:pt x="114" y="192"/>
                    <a:pt x="114" y="192"/>
                  </a:cubicBezTo>
                  <a:close/>
                  <a:moveTo>
                    <a:pt x="119" y="193"/>
                  </a:moveTo>
                  <a:cubicBezTo>
                    <a:pt x="119" y="194"/>
                    <a:pt x="118" y="194"/>
                    <a:pt x="118" y="194"/>
                  </a:cubicBezTo>
                  <a:cubicBezTo>
                    <a:pt x="117" y="195"/>
                    <a:pt x="117" y="195"/>
                    <a:pt x="117" y="196"/>
                  </a:cubicBezTo>
                  <a:lnTo>
                    <a:pt x="118" y="196"/>
                  </a:lnTo>
                  <a:cubicBezTo>
                    <a:pt x="118" y="196"/>
                    <a:pt x="119" y="196"/>
                    <a:pt x="119" y="195"/>
                  </a:cubicBezTo>
                  <a:cubicBezTo>
                    <a:pt x="119" y="195"/>
                    <a:pt x="119" y="195"/>
                    <a:pt x="119" y="195"/>
                  </a:cubicBezTo>
                  <a:cubicBezTo>
                    <a:pt x="119" y="195"/>
                    <a:pt x="119" y="194"/>
                    <a:pt x="119" y="194"/>
                  </a:cubicBezTo>
                  <a:cubicBezTo>
                    <a:pt x="119" y="194"/>
                    <a:pt x="119" y="194"/>
                    <a:pt x="119" y="194"/>
                  </a:cubicBezTo>
                  <a:cubicBezTo>
                    <a:pt x="119" y="194"/>
                    <a:pt x="120" y="194"/>
                    <a:pt x="120" y="194"/>
                  </a:cubicBezTo>
                  <a:cubicBezTo>
                    <a:pt x="120" y="194"/>
                    <a:pt x="121" y="193"/>
                    <a:pt x="121" y="193"/>
                  </a:cubicBezTo>
                  <a:cubicBezTo>
                    <a:pt x="120" y="193"/>
                    <a:pt x="119" y="193"/>
                    <a:pt x="119" y="193"/>
                  </a:cubicBezTo>
                  <a:close/>
                  <a:moveTo>
                    <a:pt x="94" y="194"/>
                  </a:moveTo>
                  <a:cubicBezTo>
                    <a:pt x="94" y="194"/>
                    <a:pt x="95" y="194"/>
                    <a:pt x="95" y="193"/>
                  </a:cubicBezTo>
                  <a:cubicBezTo>
                    <a:pt x="95" y="193"/>
                    <a:pt x="95" y="193"/>
                    <a:pt x="95" y="193"/>
                  </a:cubicBezTo>
                  <a:cubicBezTo>
                    <a:pt x="95" y="193"/>
                    <a:pt x="95" y="193"/>
                    <a:pt x="94" y="193"/>
                  </a:cubicBezTo>
                  <a:cubicBezTo>
                    <a:pt x="94" y="193"/>
                    <a:pt x="94" y="193"/>
                    <a:pt x="94" y="194"/>
                  </a:cubicBezTo>
                  <a:close/>
                  <a:moveTo>
                    <a:pt x="105" y="193"/>
                  </a:moveTo>
                  <a:cubicBezTo>
                    <a:pt x="105" y="193"/>
                    <a:pt x="105" y="194"/>
                    <a:pt x="105" y="194"/>
                  </a:cubicBezTo>
                  <a:cubicBezTo>
                    <a:pt x="105" y="195"/>
                    <a:pt x="105" y="196"/>
                    <a:pt x="105" y="196"/>
                  </a:cubicBezTo>
                  <a:cubicBezTo>
                    <a:pt x="106" y="197"/>
                    <a:pt x="106" y="198"/>
                    <a:pt x="106" y="198"/>
                  </a:cubicBezTo>
                  <a:cubicBezTo>
                    <a:pt x="106" y="198"/>
                    <a:pt x="107" y="199"/>
                    <a:pt x="107" y="198"/>
                  </a:cubicBezTo>
                  <a:cubicBezTo>
                    <a:pt x="106" y="197"/>
                    <a:pt x="106" y="197"/>
                    <a:pt x="106" y="196"/>
                  </a:cubicBezTo>
                  <a:cubicBezTo>
                    <a:pt x="106" y="196"/>
                    <a:pt x="107" y="195"/>
                    <a:pt x="107" y="194"/>
                  </a:cubicBezTo>
                  <a:cubicBezTo>
                    <a:pt x="107" y="194"/>
                    <a:pt x="106" y="194"/>
                    <a:pt x="106" y="193"/>
                  </a:cubicBezTo>
                  <a:cubicBezTo>
                    <a:pt x="106" y="193"/>
                    <a:pt x="106" y="193"/>
                    <a:pt x="105" y="193"/>
                  </a:cubicBezTo>
                  <a:close/>
                  <a:moveTo>
                    <a:pt x="76" y="195"/>
                  </a:moveTo>
                  <a:cubicBezTo>
                    <a:pt x="76" y="196"/>
                    <a:pt x="76" y="196"/>
                    <a:pt x="77" y="196"/>
                  </a:cubicBezTo>
                  <a:cubicBezTo>
                    <a:pt x="78" y="196"/>
                    <a:pt x="79" y="196"/>
                    <a:pt x="79" y="196"/>
                  </a:cubicBezTo>
                  <a:cubicBezTo>
                    <a:pt x="80" y="196"/>
                    <a:pt x="81" y="196"/>
                    <a:pt x="82" y="196"/>
                  </a:cubicBezTo>
                  <a:cubicBezTo>
                    <a:pt x="83" y="196"/>
                    <a:pt x="84" y="196"/>
                    <a:pt x="84" y="196"/>
                  </a:cubicBezTo>
                  <a:lnTo>
                    <a:pt x="88" y="196"/>
                  </a:lnTo>
                  <a:cubicBezTo>
                    <a:pt x="88" y="195"/>
                    <a:pt x="87" y="195"/>
                    <a:pt x="87" y="195"/>
                  </a:cubicBezTo>
                  <a:cubicBezTo>
                    <a:pt x="86" y="195"/>
                    <a:pt x="86" y="195"/>
                    <a:pt x="86" y="195"/>
                  </a:cubicBezTo>
                  <a:cubicBezTo>
                    <a:pt x="85" y="195"/>
                    <a:pt x="85" y="195"/>
                    <a:pt x="84" y="195"/>
                  </a:cubicBezTo>
                  <a:cubicBezTo>
                    <a:pt x="84" y="196"/>
                    <a:pt x="83" y="196"/>
                    <a:pt x="83" y="196"/>
                  </a:cubicBezTo>
                  <a:cubicBezTo>
                    <a:pt x="82" y="196"/>
                    <a:pt x="82" y="195"/>
                    <a:pt x="81" y="195"/>
                  </a:cubicBezTo>
                  <a:cubicBezTo>
                    <a:pt x="81" y="195"/>
                    <a:pt x="80" y="195"/>
                    <a:pt x="80" y="195"/>
                  </a:cubicBezTo>
                  <a:cubicBezTo>
                    <a:pt x="79" y="195"/>
                    <a:pt x="78" y="195"/>
                    <a:pt x="78" y="195"/>
                  </a:cubicBezTo>
                  <a:cubicBezTo>
                    <a:pt x="77" y="195"/>
                    <a:pt x="77" y="195"/>
                    <a:pt x="76" y="195"/>
                  </a:cubicBezTo>
                  <a:close/>
                  <a:moveTo>
                    <a:pt x="92" y="195"/>
                  </a:moveTo>
                  <a:cubicBezTo>
                    <a:pt x="92" y="195"/>
                    <a:pt x="92" y="196"/>
                    <a:pt x="93" y="196"/>
                  </a:cubicBezTo>
                  <a:cubicBezTo>
                    <a:pt x="93" y="196"/>
                    <a:pt x="93" y="196"/>
                    <a:pt x="94" y="196"/>
                  </a:cubicBezTo>
                  <a:cubicBezTo>
                    <a:pt x="95" y="196"/>
                    <a:pt x="95" y="196"/>
                    <a:pt x="96" y="196"/>
                  </a:cubicBezTo>
                  <a:cubicBezTo>
                    <a:pt x="97" y="196"/>
                    <a:pt x="97" y="196"/>
                    <a:pt x="98" y="196"/>
                  </a:cubicBezTo>
                  <a:cubicBezTo>
                    <a:pt x="98" y="196"/>
                    <a:pt x="97" y="195"/>
                    <a:pt x="97" y="195"/>
                  </a:cubicBezTo>
                  <a:cubicBezTo>
                    <a:pt x="96" y="195"/>
                    <a:pt x="96" y="195"/>
                    <a:pt x="96" y="195"/>
                  </a:cubicBezTo>
                  <a:cubicBezTo>
                    <a:pt x="95" y="195"/>
                    <a:pt x="95" y="195"/>
                    <a:pt x="94" y="195"/>
                  </a:cubicBezTo>
                  <a:cubicBezTo>
                    <a:pt x="94" y="195"/>
                    <a:pt x="94" y="195"/>
                    <a:pt x="93" y="195"/>
                  </a:cubicBezTo>
                  <a:lnTo>
                    <a:pt x="92" y="195"/>
                  </a:lnTo>
                  <a:close/>
                  <a:moveTo>
                    <a:pt x="120" y="196"/>
                  </a:moveTo>
                  <a:cubicBezTo>
                    <a:pt x="121" y="196"/>
                    <a:pt x="121" y="196"/>
                    <a:pt x="121" y="197"/>
                  </a:cubicBezTo>
                  <a:cubicBezTo>
                    <a:pt x="121" y="197"/>
                    <a:pt x="122" y="197"/>
                    <a:pt x="122" y="197"/>
                  </a:cubicBezTo>
                  <a:cubicBezTo>
                    <a:pt x="122" y="197"/>
                    <a:pt x="122" y="196"/>
                    <a:pt x="122" y="196"/>
                  </a:cubicBezTo>
                  <a:cubicBezTo>
                    <a:pt x="121" y="195"/>
                    <a:pt x="121" y="196"/>
                    <a:pt x="120" y="196"/>
                  </a:cubicBezTo>
                  <a:close/>
                  <a:moveTo>
                    <a:pt x="104" y="197"/>
                  </a:moveTo>
                  <a:cubicBezTo>
                    <a:pt x="104" y="197"/>
                    <a:pt x="104" y="197"/>
                    <a:pt x="105" y="197"/>
                  </a:cubicBezTo>
                  <a:cubicBezTo>
                    <a:pt x="105" y="197"/>
                    <a:pt x="105" y="196"/>
                    <a:pt x="105" y="196"/>
                  </a:cubicBezTo>
                  <a:cubicBezTo>
                    <a:pt x="104" y="196"/>
                    <a:pt x="104" y="196"/>
                    <a:pt x="104" y="196"/>
                  </a:cubicBezTo>
                  <a:cubicBezTo>
                    <a:pt x="104" y="196"/>
                    <a:pt x="104" y="197"/>
                    <a:pt x="104" y="197"/>
                  </a:cubicBezTo>
                  <a:close/>
                  <a:moveTo>
                    <a:pt x="120" y="198"/>
                  </a:moveTo>
                  <a:cubicBezTo>
                    <a:pt x="119" y="197"/>
                    <a:pt x="117" y="197"/>
                    <a:pt x="116" y="198"/>
                  </a:cubicBezTo>
                  <a:cubicBezTo>
                    <a:pt x="115" y="198"/>
                    <a:pt x="114" y="198"/>
                    <a:pt x="114" y="200"/>
                  </a:cubicBezTo>
                  <a:cubicBezTo>
                    <a:pt x="115" y="200"/>
                    <a:pt x="115" y="200"/>
                    <a:pt x="116" y="199"/>
                  </a:cubicBezTo>
                  <a:cubicBezTo>
                    <a:pt x="116" y="199"/>
                    <a:pt x="117" y="198"/>
                    <a:pt x="117" y="198"/>
                  </a:cubicBezTo>
                  <a:cubicBezTo>
                    <a:pt x="118" y="198"/>
                    <a:pt x="119" y="198"/>
                    <a:pt x="119" y="198"/>
                  </a:cubicBezTo>
                  <a:cubicBezTo>
                    <a:pt x="119" y="198"/>
                    <a:pt x="119" y="198"/>
                    <a:pt x="120" y="198"/>
                  </a:cubicBezTo>
                  <a:close/>
                  <a:moveTo>
                    <a:pt x="123" y="197"/>
                  </a:moveTo>
                  <a:cubicBezTo>
                    <a:pt x="123" y="198"/>
                    <a:pt x="123" y="198"/>
                    <a:pt x="123" y="198"/>
                  </a:cubicBezTo>
                  <a:cubicBezTo>
                    <a:pt x="123" y="199"/>
                    <a:pt x="123" y="199"/>
                    <a:pt x="123" y="200"/>
                  </a:cubicBezTo>
                  <a:cubicBezTo>
                    <a:pt x="123" y="200"/>
                    <a:pt x="123" y="200"/>
                    <a:pt x="123" y="201"/>
                  </a:cubicBezTo>
                  <a:cubicBezTo>
                    <a:pt x="123" y="201"/>
                    <a:pt x="123" y="201"/>
                    <a:pt x="124" y="202"/>
                  </a:cubicBezTo>
                  <a:cubicBezTo>
                    <a:pt x="124" y="201"/>
                    <a:pt x="124" y="201"/>
                    <a:pt x="124" y="200"/>
                  </a:cubicBezTo>
                  <a:cubicBezTo>
                    <a:pt x="124" y="199"/>
                    <a:pt x="125" y="199"/>
                    <a:pt x="125" y="198"/>
                  </a:cubicBezTo>
                  <a:cubicBezTo>
                    <a:pt x="124" y="198"/>
                    <a:pt x="124" y="198"/>
                    <a:pt x="123" y="198"/>
                  </a:cubicBezTo>
                  <a:cubicBezTo>
                    <a:pt x="123" y="197"/>
                    <a:pt x="123" y="197"/>
                    <a:pt x="123" y="197"/>
                  </a:cubicBezTo>
                  <a:close/>
                  <a:moveTo>
                    <a:pt x="102" y="198"/>
                  </a:moveTo>
                  <a:cubicBezTo>
                    <a:pt x="102" y="199"/>
                    <a:pt x="102" y="200"/>
                    <a:pt x="102" y="200"/>
                  </a:cubicBezTo>
                  <a:cubicBezTo>
                    <a:pt x="101" y="199"/>
                    <a:pt x="101" y="199"/>
                    <a:pt x="100" y="199"/>
                  </a:cubicBezTo>
                  <a:cubicBezTo>
                    <a:pt x="100" y="199"/>
                    <a:pt x="100" y="199"/>
                    <a:pt x="100" y="200"/>
                  </a:cubicBezTo>
                  <a:cubicBezTo>
                    <a:pt x="100" y="200"/>
                    <a:pt x="100" y="200"/>
                    <a:pt x="100" y="201"/>
                  </a:cubicBezTo>
                  <a:lnTo>
                    <a:pt x="102" y="201"/>
                  </a:lnTo>
                  <a:cubicBezTo>
                    <a:pt x="103" y="201"/>
                    <a:pt x="104" y="201"/>
                    <a:pt x="104" y="201"/>
                  </a:cubicBezTo>
                  <a:cubicBezTo>
                    <a:pt x="104" y="201"/>
                    <a:pt x="103" y="200"/>
                    <a:pt x="103" y="199"/>
                  </a:cubicBezTo>
                  <a:cubicBezTo>
                    <a:pt x="103" y="198"/>
                    <a:pt x="103" y="198"/>
                    <a:pt x="102" y="198"/>
                  </a:cubicBezTo>
                  <a:close/>
                  <a:moveTo>
                    <a:pt x="76" y="198"/>
                  </a:moveTo>
                  <a:cubicBezTo>
                    <a:pt x="76" y="199"/>
                    <a:pt x="76" y="199"/>
                    <a:pt x="76" y="199"/>
                  </a:cubicBezTo>
                  <a:cubicBezTo>
                    <a:pt x="76" y="199"/>
                    <a:pt x="75" y="200"/>
                    <a:pt x="76" y="200"/>
                  </a:cubicBezTo>
                  <a:lnTo>
                    <a:pt x="77" y="200"/>
                  </a:lnTo>
                  <a:cubicBezTo>
                    <a:pt x="77" y="200"/>
                    <a:pt x="77" y="199"/>
                    <a:pt x="77" y="199"/>
                  </a:cubicBezTo>
                  <a:cubicBezTo>
                    <a:pt x="77" y="199"/>
                    <a:pt x="77" y="199"/>
                    <a:pt x="77" y="198"/>
                  </a:cubicBezTo>
                  <a:lnTo>
                    <a:pt x="76" y="198"/>
                  </a:lnTo>
                  <a:close/>
                  <a:moveTo>
                    <a:pt x="120" y="198"/>
                  </a:moveTo>
                  <a:cubicBezTo>
                    <a:pt x="120" y="199"/>
                    <a:pt x="120" y="199"/>
                    <a:pt x="120" y="200"/>
                  </a:cubicBezTo>
                  <a:cubicBezTo>
                    <a:pt x="120" y="200"/>
                    <a:pt x="120" y="200"/>
                    <a:pt x="119" y="200"/>
                  </a:cubicBezTo>
                  <a:cubicBezTo>
                    <a:pt x="119" y="200"/>
                    <a:pt x="119" y="200"/>
                    <a:pt x="118" y="200"/>
                  </a:cubicBezTo>
                  <a:cubicBezTo>
                    <a:pt x="118" y="200"/>
                    <a:pt x="118" y="200"/>
                    <a:pt x="118" y="200"/>
                  </a:cubicBezTo>
                  <a:cubicBezTo>
                    <a:pt x="119" y="201"/>
                    <a:pt x="119" y="201"/>
                    <a:pt x="119" y="202"/>
                  </a:cubicBezTo>
                  <a:cubicBezTo>
                    <a:pt x="121" y="202"/>
                    <a:pt x="122" y="200"/>
                    <a:pt x="122" y="198"/>
                  </a:cubicBezTo>
                  <a:lnTo>
                    <a:pt x="120" y="198"/>
                  </a:lnTo>
                  <a:close/>
                  <a:moveTo>
                    <a:pt x="107" y="199"/>
                  </a:moveTo>
                  <a:cubicBezTo>
                    <a:pt x="106" y="199"/>
                    <a:pt x="105" y="199"/>
                    <a:pt x="105" y="200"/>
                  </a:cubicBezTo>
                  <a:cubicBezTo>
                    <a:pt x="105" y="200"/>
                    <a:pt x="105" y="200"/>
                    <a:pt x="105" y="201"/>
                  </a:cubicBezTo>
                  <a:cubicBezTo>
                    <a:pt x="105" y="201"/>
                    <a:pt x="105" y="202"/>
                    <a:pt x="105" y="202"/>
                  </a:cubicBezTo>
                  <a:cubicBezTo>
                    <a:pt x="105" y="202"/>
                    <a:pt x="105" y="202"/>
                    <a:pt x="106" y="202"/>
                  </a:cubicBezTo>
                  <a:cubicBezTo>
                    <a:pt x="106" y="202"/>
                    <a:pt x="106" y="202"/>
                    <a:pt x="106" y="201"/>
                  </a:cubicBezTo>
                  <a:cubicBezTo>
                    <a:pt x="106" y="201"/>
                    <a:pt x="106" y="201"/>
                    <a:pt x="106" y="200"/>
                  </a:cubicBezTo>
                  <a:cubicBezTo>
                    <a:pt x="106" y="200"/>
                    <a:pt x="106" y="200"/>
                    <a:pt x="106" y="200"/>
                  </a:cubicBezTo>
                  <a:cubicBezTo>
                    <a:pt x="107" y="200"/>
                    <a:pt x="107" y="200"/>
                    <a:pt x="107" y="199"/>
                  </a:cubicBezTo>
                  <a:close/>
                  <a:moveTo>
                    <a:pt x="93" y="201"/>
                  </a:moveTo>
                  <a:cubicBezTo>
                    <a:pt x="93" y="201"/>
                    <a:pt x="94" y="201"/>
                    <a:pt x="95" y="201"/>
                  </a:cubicBezTo>
                  <a:cubicBezTo>
                    <a:pt x="95" y="201"/>
                    <a:pt x="96" y="201"/>
                    <a:pt x="95" y="200"/>
                  </a:cubicBezTo>
                  <a:lnTo>
                    <a:pt x="93" y="200"/>
                  </a:lnTo>
                  <a:lnTo>
                    <a:pt x="93" y="201"/>
                  </a:lnTo>
                  <a:close/>
                  <a:moveTo>
                    <a:pt x="116" y="200"/>
                  </a:moveTo>
                  <a:cubicBezTo>
                    <a:pt x="116" y="201"/>
                    <a:pt x="116" y="201"/>
                    <a:pt x="115" y="201"/>
                  </a:cubicBezTo>
                  <a:cubicBezTo>
                    <a:pt x="115" y="201"/>
                    <a:pt x="115" y="202"/>
                    <a:pt x="114" y="202"/>
                  </a:cubicBezTo>
                  <a:cubicBezTo>
                    <a:pt x="114" y="202"/>
                    <a:pt x="114" y="202"/>
                    <a:pt x="114" y="202"/>
                  </a:cubicBezTo>
                  <a:cubicBezTo>
                    <a:pt x="113" y="202"/>
                    <a:pt x="113" y="203"/>
                    <a:pt x="113" y="203"/>
                  </a:cubicBezTo>
                  <a:cubicBezTo>
                    <a:pt x="114" y="204"/>
                    <a:pt x="115" y="203"/>
                    <a:pt x="116" y="202"/>
                  </a:cubicBezTo>
                  <a:cubicBezTo>
                    <a:pt x="116" y="202"/>
                    <a:pt x="116" y="201"/>
                    <a:pt x="116" y="200"/>
                  </a:cubicBezTo>
                  <a:close/>
                  <a:moveTo>
                    <a:pt x="9" y="201"/>
                  </a:moveTo>
                  <a:cubicBezTo>
                    <a:pt x="9" y="201"/>
                    <a:pt x="9" y="201"/>
                    <a:pt x="9" y="201"/>
                  </a:cubicBezTo>
                  <a:cubicBezTo>
                    <a:pt x="9" y="201"/>
                    <a:pt x="9" y="201"/>
                    <a:pt x="9" y="201"/>
                  </a:cubicBezTo>
                  <a:cubicBezTo>
                    <a:pt x="9" y="201"/>
                    <a:pt x="9" y="201"/>
                    <a:pt x="9" y="201"/>
                  </a:cubicBezTo>
                  <a:cubicBezTo>
                    <a:pt x="8" y="201"/>
                    <a:pt x="8" y="201"/>
                    <a:pt x="9" y="201"/>
                  </a:cubicBezTo>
                  <a:close/>
                  <a:moveTo>
                    <a:pt x="39" y="201"/>
                  </a:moveTo>
                  <a:cubicBezTo>
                    <a:pt x="39" y="201"/>
                    <a:pt x="40" y="201"/>
                    <a:pt x="40" y="201"/>
                  </a:cubicBezTo>
                  <a:cubicBezTo>
                    <a:pt x="40" y="201"/>
                    <a:pt x="40" y="201"/>
                    <a:pt x="40" y="201"/>
                  </a:cubicBezTo>
                  <a:cubicBezTo>
                    <a:pt x="40" y="201"/>
                    <a:pt x="40" y="201"/>
                    <a:pt x="40" y="201"/>
                  </a:cubicBezTo>
                  <a:cubicBezTo>
                    <a:pt x="39" y="201"/>
                    <a:pt x="39" y="201"/>
                    <a:pt x="39" y="201"/>
                  </a:cubicBezTo>
                  <a:close/>
                  <a:moveTo>
                    <a:pt x="1" y="202"/>
                  </a:moveTo>
                  <a:cubicBezTo>
                    <a:pt x="1" y="202"/>
                    <a:pt x="1" y="202"/>
                    <a:pt x="1" y="202"/>
                  </a:cubicBezTo>
                  <a:cubicBezTo>
                    <a:pt x="2" y="202"/>
                    <a:pt x="2" y="202"/>
                    <a:pt x="1" y="202"/>
                  </a:cubicBezTo>
                  <a:cubicBezTo>
                    <a:pt x="1" y="202"/>
                    <a:pt x="1" y="202"/>
                    <a:pt x="1" y="202"/>
                  </a:cubicBezTo>
                  <a:cubicBezTo>
                    <a:pt x="1" y="202"/>
                    <a:pt x="1" y="202"/>
                    <a:pt x="1" y="202"/>
                  </a:cubicBezTo>
                  <a:close/>
                  <a:moveTo>
                    <a:pt x="33" y="203"/>
                  </a:moveTo>
                  <a:lnTo>
                    <a:pt x="34" y="203"/>
                  </a:lnTo>
                  <a:lnTo>
                    <a:pt x="34" y="202"/>
                  </a:lnTo>
                  <a:lnTo>
                    <a:pt x="33" y="202"/>
                  </a:lnTo>
                  <a:lnTo>
                    <a:pt x="33" y="203"/>
                  </a:lnTo>
                  <a:close/>
                  <a:moveTo>
                    <a:pt x="73" y="202"/>
                  </a:moveTo>
                  <a:cubicBezTo>
                    <a:pt x="73" y="203"/>
                    <a:pt x="73" y="203"/>
                    <a:pt x="73" y="203"/>
                  </a:cubicBezTo>
                  <a:cubicBezTo>
                    <a:pt x="73" y="204"/>
                    <a:pt x="73" y="204"/>
                    <a:pt x="73" y="204"/>
                  </a:cubicBezTo>
                  <a:cubicBezTo>
                    <a:pt x="74" y="204"/>
                    <a:pt x="74" y="203"/>
                    <a:pt x="74" y="203"/>
                  </a:cubicBezTo>
                  <a:cubicBezTo>
                    <a:pt x="74" y="202"/>
                    <a:pt x="74" y="202"/>
                    <a:pt x="73" y="202"/>
                  </a:cubicBezTo>
                  <a:close/>
                  <a:moveTo>
                    <a:pt x="74" y="203"/>
                  </a:moveTo>
                  <a:cubicBezTo>
                    <a:pt x="74" y="203"/>
                    <a:pt x="75" y="203"/>
                    <a:pt x="75" y="203"/>
                  </a:cubicBezTo>
                  <a:cubicBezTo>
                    <a:pt x="75" y="203"/>
                    <a:pt x="75" y="203"/>
                    <a:pt x="75" y="202"/>
                  </a:cubicBezTo>
                  <a:cubicBezTo>
                    <a:pt x="75" y="202"/>
                    <a:pt x="75" y="202"/>
                    <a:pt x="74" y="202"/>
                  </a:cubicBezTo>
                  <a:cubicBezTo>
                    <a:pt x="74" y="203"/>
                    <a:pt x="74" y="203"/>
                    <a:pt x="74" y="203"/>
                  </a:cubicBezTo>
                  <a:close/>
                  <a:moveTo>
                    <a:pt x="79" y="202"/>
                  </a:moveTo>
                  <a:cubicBezTo>
                    <a:pt x="79" y="202"/>
                    <a:pt x="78" y="203"/>
                    <a:pt x="78" y="203"/>
                  </a:cubicBezTo>
                  <a:cubicBezTo>
                    <a:pt x="78" y="203"/>
                    <a:pt x="78" y="203"/>
                    <a:pt x="78" y="203"/>
                  </a:cubicBezTo>
                  <a:cubicBezTo>
                    <a:pt x="78" y="203"/>
                    <a:pt x="79" y="203"/>
                    <a:pt x="79" y="204"/>
                  </a:cubicBezTo>
                  <a:cubicBezTo>
                    <a:pt x="79" y="204"/>
                    <a:pt x="79" y="204"/>
                    <a:pt x="80" y="204"/>
                  </a:cubicBezTo>
                  <a:cubicBezTo>
                    <a:pt x="80" y="203"/>
                    <a:pt x="79" y="202"/>
                    <a:pt x="79" y="202"/>
                  </a:cubicBezTo>
                  <a:close/>
                  <a:moveTo>
                    <a:pt x="81" y="205"/>
                  </a:moveTo>
                  <a:lnTo>
                    <a:pt x="83" y="205"/>
                  </a:lnTo>
                  <a:cubicBezTo>
                    <a:pt x="83" y="203"/>
                    <a:pt x="82" y="202"/>
                    <a:pt x="81" y="202"/>
                  </a:cubicBezTo>
                  <a:lnTo>
                    <a:pt x="81" y="205"/>
                  </a:lnTo>
                  <a:close/>
                  <a:moveTo>
                    <a:pt x="4" y="205"/>
                  </a:moveTo>
                  <a:cubicBezTo>
                    <a:pt x="5" y="205"/>
                    <a:pt x="5" y="205"/>
                    <a:pt x="5" y="205"/>
                  </a:cubicBezTo>
                  <a:cubicBezTo>
                    <a:pt x="5" y="205"/>
                    <a:pt x="5" y="205"/>
                    <a:pt x="5" y="204"/>
                  </a:cubicBezTo>
                  <a:cubicBezTo>
                    <a:pt x="5" y="204"/>
                    <a:pt x="5" y="204"/>
                    <a:pt x="4" y="205"/>
                  </a:cubicBezTo>
                  <a:cubicBezTo>
                    <a:pt x="4" y="205"/>
                    <a:pt x="4" y="205"/>
                    <a:pt x="4" y="205"/>
                  </a:cubicBezTo>
                  <a:close/>
                  <a:moveTo>
                    <a:pt x="10" y="205"/>
                  </a:moveTo>
                  <a:cubicBezTo>
                    <a:pt x="10" y="205"/>
                    <a:pt x="9" y="204"/>
                    <a:pt x="9" y="205"/>
                  </a:cubicBezTo>
                  <a:cubicBezTo>
                    <a:pt x="9" y="205"/>
                    <a:pt x="8" y="205"/>
                    <a:pt x="8" y="205"/>
                  </a:cubicBezTo>
                  <a:cubicBezTo>
                    <a:pt x="7" y="206"/>
                    <a:pt x="7" y="206"/>
                    <a:pt x="8" y="206"/>
                  </a:cubicBezTo>
                  <a:cubicBezTo>
                    <a:pt x="8" y="206"/>
                    <a:pt x="8" y="206"/>
                    <a:pt x="9" y="206"/>
                  </a:cubicBezTo>
                  <a:cubicBezTo>
                    <a:pt x="9" y="206"/>
                    <a:pt x="9" y="206"/>
                    <a:pt x="10" y="206"/>
                  </a:cubicBezTo>
                  <a:cubicBezTo>
                    <a:pt x="10" y="206"/>
                    <a:pt x="10" y="205"/>
                    <a:pt x="10" y="205"/>
                  </a:cubicBezTo>
                  <a:close/>
                  <a:moveTo>
                    <a:pt x="108" y="205"/>
                  </a:moveTo>
                  <a:cubicBezTo>
                    <a:pt x="108" y="206"/>
                    <a:pt x="108" y="206"/>
                    <a:pt x="108" y="206"/>
                  </a:cubicBezTo>
                  <a:cubicBezTo>
                    <a:pt x="108" y="206"/>
                    <a:pt x="108" y="206"/>
                    <a:pt x="108" y="205"/>
                  </a:cubicBezTo>
                  <a:cubicBezTo>
                    <a:pt x="108" y="205"/>
                    <a:pt x="108" y="205"/>
                    <a:pt x="108" y="205"/>
                  </a:cubicBezTo>
                  <a:cubicBezTo>
                    <a:pt x="108" y="205"/>
                    <a:pt x="108" y="205"/>
                    <a:pt x="108" y="205"/>
                  </a:cubicBezTo>
                  <a:close/>
                  <a:moveTo>
                    <a:pt x="15" y="207"/>
                  </a:moveTo>
                  <a:cubicBezTo>
                    <a:pt x="14" y="207"/>
                    <a:pt x="14" y="208"/>
                    <a:pt x="14" y="208"/>
                  </a:cubicBezTo>
                  <a:cubicBezTo>
                    <a:pt x="14" y="208"/>
                    <a:pt x="15" y="208"/>
                    <a:pt x="15" y="208"/>
                  </a:cubicBezTo>
                  <a:cubicBezTo>
                    <a:pt x="15" y="208"/>
                    <a:pt x="15" y="208"/>
                    <a:pt x="15" y="208"/>
                  </a:cubicBezTo>
                  <a:cubicBezTo>
                    <a:pt x="15" y="208"/>
                    <a:pt x="15" y="207"/>
                    <a:pt x="15" y="207"/>
                  </a:cubicBezTo>
                  <a:close/>
                  <a:moveTo>
                    <a:pt x="11" y="209"/>
                  </a:moveTo>
                  <a:cubicBezTo>
                    <a:pt x="11" y="209"/>
                    <a:pt x="11" y="209"/>
                    <a:pt x="11" y="210"/>
                  </a:cubicBezTo>
                  <a:cubicBezTo>
                    <a:pt x="11" y="210"/>
                    <a:pt x="11" y="210"/>
                    <a:pt x="12" y="210"/>
                  </a:cubicBezTo>
                  <a:cubicBezTo>
                    <a:pt x="12" y="209"/>
                    <a:pt x="12" y="209"/>
                    <a:pt x="11" y="209"/>
                  </a:cubicBezTo>
                  <a:close/>
                  <a:moveTo>
                    <a:pt x="12" y="212"/>
                  </a:moveTo>
                  <a:cubicBezTo>
                    <a:pt x="12" y="212"/>
                    <a:pt x="12" y="212"/>
                    <a:pt x="12" y="211"/>
                  </a:cubicBezTo>
                  <a:cubicBezTo>
                    <a:pt x="12" y="211"/>
                    <a:pt x="12" y="211"/>
                    <a:pt x="12" y="211"/>
                  </a:cubicBezTo>
                  <a:cubicBezTo>
                    <a:pt x="12" y="211"/>
                    <a:pt x="12" y="211"/>
                    <a:pt x="12" y="211"/>
                  </a:cubicBezTo>
                  <a:cubicBezTo>
                    <a:pt x="11" y="211"/>
                    <a:pt x="11" y="211"/>
                    <a:pt x="12" y="212"/>
                  </a:cubicBezTo>
                  <a:close/>
                  <a:moveTo>
                    <a:pt x="53" y="206"/>
                  </a:moveTo>
                  <a:cubicBezTo>
                    <a:pt x="53" y="204"/>
                    <a:pt x="54" y="204"/>
                    <a:pt x="55" y="204"/>
                  </a:cubicBezTo>
                  <a:cubicBezTo>
                    <a:pt x="55" y="205"/>
                    <a:pt x="55" y="206"/>
                    <a:pt x="54" y="206"/>
                  </a:cubicBezTo>
                  <a:cubicBezTo>
                    <a:pt x="54" y="207"/>
                    <a:pt x="54" y="207"/>
                    <a:pt x="53" y="208"/>
                  </a:cubicBezTo>
                  <a:cubicBezTo>
                    <a:pt x="53" y="208"/>
                    <a:pt x="53" y="208"/>
                    <a:pt x="53" y="208"/>
                  </a:cubicBezTo>
                  <a:cubicBezTo>
                    <a:pt x="53" y="208"/>
                    <a:pt x="53" y="208"/>
                    <a:pt x="53" y="208"/>
                  </a:cubicBezTo>
                  <a:cubicBezTo>
                    <a:pt x="53" y="207"/>
                    <a:pt x="53" y="207"/>
                    <a:pt x="53" y="207"/>
                  </a:cubicBezTo>
                  <a:cubicBezTo>
                    <a:pt x="53" y="206"/>
                    <a:pt x="53" y="206"/>
                    <a:pt x="53" y="206"/>
                  </a:cubicBezTo>
                  <a:close/>
                  <a:moveTo>
                    <a:pt x="34" y="209"/>
                  </a:moveTo>
                  <a:cubicBezTo>
                    <a:pt x="34" y="209"/>
                    <a:pt x="33" y="209"/>
                    <a:pt x="32" y="209"/>
                  </a:cubicBezTo>
                  <a:cubicBezTo>
                    <a:pt x="31" y="208"/>
                    <a:pt x="31" y="208"/>
                    <a:pt x="31" y="207"/>
                  </a:cubicBezTo>
                  <a:cubicBezTo>
                    <a:pt x="30" y="207"/>
                    <a:pt x="30" y="207"/>
                    <a:pt x="30" y="207"/>
                  </a:cubicBezTo>
                  <a:cubicBezTo>
                    <a:pt x="30" y="207"/>
                    <a:pt x="30" y="207"/>
                    <a:pt x="30" y="207"/>
                  </a:cubicBezTo>
                  <a:cubicBezTo>
                    <a:pt x="30" y="207"/>
                    <a:pt x="31" y="207"/>
                    <a:pt x="31" y="207"/>
                  </a:cubicBezTo>
                  <a:cubicBezTo>
                    <a:pt x="31" y="207"/>
                    <a:pt x="31" y="207"/>
                    <a:pt x="31" y="208"/>
                  </a:cubicBezTo>
                  <a:cubicBezTo>
                    <a:pt x="32" y="208"/>
                    <a:pt x="32" y="208"/>
                    <a:pt x="32" y="207"/>
                  </a:cubicBezTo>
                  <a:cubicBezTo>
                    <a:pt x="32" y="207"/>
                    <a:pt x="33" y="206"/>
                    <a:pt x="34" y="206"/>
                  </a:cubicBezTo>
                  <a:cubicBezTo>
                    <a:pt x="34" y="207"/>
                    <a:pt x="34" y="207"/>
                    <a:pt x="33" y="207"/>
                  </a:cubicBezTo>
                  <a:cubicBezTo>
                    <a:pt x="33" y="207"/>
                    <a:pt x="33" y="208"/>
                    <a:pt x="33" y="208"/>
                  </a:cubicBezTo>
                  <a:cubicBezTo>
                    <a:pt x="33" y="208"/>
                    <a:pt x="33" y="208"/>
                    <a:pt x="34" y="209"/>
                  </a:cubicBezTo>
                  <a:cubicBezTo>
                    <a:pt x="34" y="209"/>
                    <a:pt x="34" y="209"/>
                    <a:pt x="34" y="20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8" name="Freeform 92">
              <a:extLst>
                <a:ext uri="{FF2B5EF4-FFF2-40B4-BE49-F238E27FC236}">
                  <a16:creationId xmlns:a16="http://schemas.microsoft.com/office/drawing/2014/main" id="{F7796868-62B7-47E1-993E-25BFFBFC0D81}"/>
                </a:ext>
              </a:extLst>
            </p:cNvPr>
            <p:cNvSpPr>
              <a:spLocks noEditPoints="1"/>
            </p:cNvSpPr>
            <p:nvPr/>
          </p:nvSpPr>
          <p:spPr bwMode="auto">
            <a:xfrm>
              <a:off x="6549371" y="1613769"/>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4 w 139"/>
                <a:gd name="T11" fmla="*/ 206 h 213"/>
                <a:gd name="T12" fmla="*/ 6 w 139"/>
                <a:gd name="T13" fmla="*/ 205 h 213"/>
                <a:gd name="T14" fmla="*/ 96 w 139"/>
                <a:gd name="T15" fmla="*/ 203 h 213"/>
                <a:gd name="T16" fmla="*/ 134 w 139"/>
                <a:gd name="T17" fmla="*/ 202 h 213"/>
                <a:gd name="T18" fmla="*/ 116 w 139"/>
                <a:gd name="T19" fmla="*/ 206 h 213"/>
                <a:gd name="T20" fmla="*/ 117 w 139"/>
                <a:gd name="T21" fmla="*/ 205 h 213"/>
                <a:gd name="T22" fmla="*/ 7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5 h 213"/>
                <a:gd name="T38" fmla="*/ 46 w 139"/>
                <a:gd name="T39" fmla="*/ 193 h 213"/>
                <a:gd name="T40" fmla="*/ 58 w 139"/>
                <a:gd name="T41" fmla="*/ 190 h 213"/>
                <a:gd name="T42" fmla="*/ 56 w 139"/>
                <a:gd name="T43" fmla="*/ 192 h 213"/>
                <a:gd name="T44" fmla="*/ 58 w 139"/>
                <a:gd name="T45" fmla="*/ 186 h 213"/>
                <a:gd name="T46" fmla="*/ 57 w 139"/>
                <a:gd name="T47" fmla="*/ 182 h 213"/>
                <a:gd name="T48" fmla="*/ 110 w 139"/>
                <a:gd name="T49" fmla="*/ 174 h 213"/>
                <a:gd name="T50" fmla="*/ 20 w 139"/>
                <a:gd name="T51" fmla="*/ 155 h 213"/>
                <a:gd name="T52" fmla="*/ 98 w 139"/>
                <a:gd name="T53" fmla="*/ 120 h 213"/>
                <a:gd name="T54" fmla="*/ 93 w 139"/>
                <a:gd name="T55" fmla="*/ 90 h 213"/>
                <a:gd name="T56" fmla="*/ 76 w 139"/>
                <a:gd name="T57" fmla="*/ 57 h 213"/>
                <a:gd name="T58" fmla="*/ 60 w 139"/>
                <a:gd name="T59" fmla="*/ 51 h 213"/>
                <a:gd name="T60" fmla="*/ 58 w 139"/>
                <a:gd name="T61" fmla="*/ 47 h 213"/>
                <a:gd name="T62" fmla="*/ 62 w 139"/>
                <a:gd name="T63" fmla="*/ 39 h 213"/>
                <a:gd name="T64" fmla="*/ 56 w 139"/>
                <a:gd name="T65" fmla="*/ 36 h 213"/>
                <a:gd name="T66" fmla="*/ 34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1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3 w 139"/>
                <a:gd name="T105" fmla="*/ 210 h 213"/>
                <a:gd name="T106" fmla="*/ 45 w 139"/>
                <a:gd name="T107" fmla="*/ 210 h 213"/>
                <a:gd name="T108" fmla="*/ 38 w 139"/>
                <a:gd name="T109" fmla="*/ 200 h 213"/>
                <a:gd name="T110" fmla="*/ 32 w 139"/>
                <a:gd name="T111" fmla="*/ 204 h 213"/>
                <a:gd name="T112" fmla="*/ 22 w 139"/>
                <a:gd name="T113" fmla="*/ 213 h 213"/>
                <a:gd name="T114" fmla="*/ 13 w 139"/>
                <a:gd name="T115" fmla="*/ 211 h 213"/>
                <a:gd name="T116" fmla="*/ 7 w 139"/>
                <a:gd name="T117" fmla="*/ 174 h 213"/>
                <a:gd name="T118" fmla="*/ 28 w 139"/>
                <a:gd name="T119" fmla="*/ 5 h 213"/>
                <a:gd name="T120" fmla="*/ 37 w 139"/>
                <a:gd name="T121" fmla="*/ 5 h 213"/>
                <a:gd name="T122" fmla="*/ 44 w 139"/>
                <a:gd name="T123" fmla="*/ 1 h 213"/>
                <a:gd name="T124" fmla="*/ 73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7" y="1"/>
                    <a:pt x="107" y="1"/>
                  </a:cubicBezTo>
                  <a:close/>
                  <a:moveTo>
                    <a:pt x="108" y="1"/>
                  </a:moveTo>
                  <a:cubicBezTo>
                    <a:pt x="109" y="1"/>
                    <a:pt x="109" y="1"/>
                    <a:pt x="109" y="1"/>
                  </a:cubicBezTo>
                  <a:cubicBezTo>
                    <a:pt x="108" y="1"/>
                    <a:pt x="108" y="1"/>
                    <a:pt x="108" y="1"/>
                  </a:cubicBezTo>
                  <a:close/>
                  <a:moveTo>
                    <a:pt x="16" y="194"/>
                  </a:moveTo>
                  <a:cubicBezTo>
                    <a:pt x="17" y="194"/>
                    <a:pt x="17" y="194"/>
                    <a:pt x="17" y="195"/>
                  </a:cubicBezTo>
                  <a:cubicBezTo>
                    <a:pt x="17" y="195"/>
                    <a:pt x="17" y="195"/>
                    <a:pt x="16" y="195"/>
                  </a:cubicBezTo>
                  <a:cubicBezTo>
                    <a:pt x="16" y="196"/>
                    <a:pt x="15" y="196"/>
                    <a:pt x="15" y="195"/>
                  </a:cubicBezTo>
                  <a:cubicBezTo>
                    <a:pt x="15" y="195"/>
                    <a:pt x="15" y="195"/>
                    <a:pt x="16" y="195"/>
                  </a:cubicBezTo>
                  <a:cubicBezTo>
                    <a:pt x="16" y="195"/>
                    <a:pt x="16" y="194"/>
                    <a:pt x="16" y="194"/>
                  </a:cubicBezTo>
                  <a:close/>
                  <a:moveTo>
                    <a:pt x="13" y="195"/>
                  </a:moveTo>
                  <a:cubicBezTo>
                    <a:pt x="13" y="195"/>
                    <a:pt x="13" y="195"/>
                    <a:pt x="13" y="196"/>
                  </a:cubicBezTo>
                  <a:cubicBezTo>
                    <a:pt x="12" y="196"/>
                    <a:pt x="12" y="196"/>
                    <a:pt x="11" y="196"/>
                  </a:cubicBezTo>
                  <a:cubicBezTo>
                    <a:pt x="12" y="195"/>
                    <a:pt x="12" y="195"/>
                    <a:pt x="12" y="195"/>
                  </a:cubicBezTo>
                  <a:cubicBezTo>
                    <a:pt x="12" y="195"/>
                    <a:pt x="13" y="195"/>
                    <a:pt x="13" y="195"/>
                  </a:cubicBezTo>
                  <a:close/>
                  <a:moveTo>
                    <a:pt x="42" y="196"/>
                  </a:moveTo>
                  <a:cubicBezTo>
                    <a:pt x="42" y="196"/>
                    <a:pt x="42" y="196"/>
                    <a:pt x="42" y="196"/>
                  </a:cubicBezTo>
                  <a:cubicBezTo>
                    <a:pt x="42" y="196"/>
                    <a:pt x="41" y="196"/>
                    <a:pt x="41" y="196"/>
                  </a:cubicBezTo>
                  <a:cubicBezTo>
                    <a:pt x="41" y="196"/>
                    <a:pt x="42" y="196"/>
                    <a:pt x="42" y="196"/>
                  </a:cubicBezTo>
                  <a:close/>
                  <a:moveTo>
                    <a:pt x="39" y="198"/>
                  </a:moveTo>
                  <a:cubicBezTo>
                    <a:pt x="38" y="198"/>
                    <a:pt x="38" y="198"/>
                    <a:pt x="37" y="198"/>
                  </a:cubicBezTo>
                  <a:cubicBezTo>
                    <a:pt x="37" y="198"/>
                    <a:pt x="36" y="198"/>
                    <a:pt x="36" y="198"/>
                  </a:cubicBezTo>
                  <a:cubicBezTo>
                    <a:pt x="36" y="197"/>
                    <a:pt x="37" y="197"/>
                    <a:pt x="38" y="197"/>
                  </a:cubicBezTo>
                  <a:cubicBezTo>
                    <a:pt x="39" y="197"/>
                    <a:pt x="39" y="198"/>
                    <a:pt x="39" y="198"/>
                  </a:cubicBezTo>
                  <a:close/>
                  <a:moveTo>
                    <a:pt x="32" y="201"/>
                  </a:moveTo>
                  <a:cubicBezTo>
                    <a:pt x="31" y="202"/>
                    <a:pt x="30" y="202"/>
                    <a:pt x="29" y="202"/>
                  </a:cubicBezTo>
                  <a:cubicBezTo>
                    <a:pt x="29" y="201"/>
                    <a:pt x="29" y="201"/>
                    <a:pt x="29" y="200"/>
                  </a:cubicBezTo>
                  <a:cubicBezTo>
                    <a:pt x="29" y="200"/>
                    <a:pt x="30" y="200"/>
                    <a:pt x="30" y="200"/>
                  </a:cubicBezTo>
                  <a:cubicBezTo>
                    <a:pt x="31" y="200"/>
                    <a:pt x="31" y="200"/>
                    <a:pt x="32" y="200"/>
                  </a:cubicBezTo>
                  <a:cubicBezTo>
                    <a:pt x="32" y="201"/>
                    <a:pt x="32" y="201"/>
                    <a:pt x="32" y="201"/>
                  </a:cubicBezTo>
                  <a:close/>
                  <a:moveTo>
                    <a:pt x="28" y="202"/>
                  </a:moveTo>
                  <a:cubicBezTo>
                    <a:pt x="28" y="202"/>
                    <a:pt x="28" y="202"/>
                    <a:pt x="28" y="202"/>
                  </a:cubicBezTo>
                  <a:cubicBezTo>
                    <a:pt x="28" y="202"/>
                    <a:pt x="28" y="202"/>
                    <a:pt x="28" y="203"/>
                  </a:cubicBezTo>
                  <a:cubicBezTo>
                    <a:pt x="27" y="203"/>
                    <a:pt x="27" y="203"/>
                    <a:pt x="27" y="203"/>
                  </a:cubicBezTo>
                  <a:cubicBezTo>
                    <a:pt x="27" y="204"/>
                    <a:pt x="26" y="204"/>
                    <a:pt x="26" y="204"/>
                  </a:cubicBezTo>
                  <a:cubicBezTo>
                    <a:pt x="26" y="204"/>
                    <a:pt x="26" y="204"/>
                    <a:pt x="26" y="204"/>
                  </a:cubicBezTo>
                  <a:cubicBezTo>
                    <a:pt x="26" y="203"/>
                    <a:pt x="26" y="203"/>
                    <a:pt x="26" y="203"/>
                  </a:cubicBezTo>
                  <a:cubicBezTo>
                    <a:pt x="26" y="202"/>
                    <a:pt x="26" y="202"/>
                    <a:pt x="27" y="201"/>
                  </a:cubicBezTo>
                  <a:cubicBezTo>
                    <a:pt x="27" y="201"/>
                    <a:pt x="28" y="201"/>
                    <a:pt x="28" y="202"/>
                  </a:cubicBezTo>
                  <a:close/>
                  <a:moveTo>
                    <a:pt x="133" y="204"/>
                  </a:moveTo>
                  <a:cubicBezTo>
                    <a:pt x="133" y="204"/>
                    <a:pt x="133" y="204"/>
                    <a:pt x="132" y="205"/>
                  </a:cubicBezTo>
                  <a:lnTo>
                    <a:pt x="131" y="205"/>
                  </a:lnTo>
                  <a:cubicBezTo>
                    <a:pt x="131" y="204"/>
                    <a:pt x="131" y="204"/>
                    <a:pt x="131" y="204"/>
                  </a:cubicBezTo>
                  <a:cubicBezTo>
                    <a:pt x="132" y="203"/>
                    <a:pt x="133" y="203"/>
                    <a:pt x="133" y="204"/>
                  </a:cubicBezTo>
                  <a:close/>
                  <a:moveTo>
                    <a:pt x="135" y="204"/>
                  </a:moveTo>
                  <a:cubicBezTo>
                    <a:pt x="135" y="204"/>
                    <a:pt x="135" y="204"/>
                    <a:pt x="134" y="204"/>
                  </a:cubicBezTo>
                  <a:cubicBezTo>
                    <a:pt x="134" y="204"/>
                    <a:pt x="134" y="203"/>
                    <a:pt x="134" y="203"/>
                  </a:cubicBezTo>
                  <a:cubicBezTo>
                    <a:pt x="135" y="203"/>
                    <a:pt x="135" y="203"/>
                    <a:pt x="135" y="204"/>
                  </a:cubicBezTo>
                  <a:cubicBezTo>
                    <a:pt x="135" y="204"/>
                    <a:pt x="135" y="204"/>
                    <a:pt x="135" y="204"/>
                  </a:cubicBezTo>
                  <a:close/>
                  <a:moveTo>
                    <a:pt x="24" y="205"/>
                  </a:moveTo>
                  <a:cubicBezTo>
                    <a:pt x="24" y="205"/>
                    <a:pt x="23" y="205"/>
                    <a:pt x="23" y="204"/>
                  </a:cubicBezTo>
                  <a:cubicBezTo>
                    <a:pt x="23" y="204"/>
                    <a:pt x="24" y="204"/>
                    <a:pt x="24" y="204"/>
                  </a:cubicBezTo>
                  <a:cubicBezTo>
                    <a:pt x="24" y="204"/>
                    <a:pt x="24" y="205"/>
                    <a:pt x="24" y="205"/>
                  </a:cubicBezTo>
                  <a:close/>
                  <a:moveTo>
                    <a:pt x="123" y="205"/>
                  </a:moveTo>
                  <a:cubicBezTo>
                    <a:pt x="123" y="205"/>
                    <a:pt x="123" y="205"/>
                    <a:pt x="123" y="205"/>
                  </a:cubicBezTo>
                  <a:cubicBezTo>
                    <a:pt x="122" y="205"/>
                    <a:pt x="122" y="205"/>
                    <a:pt x="122" y="205"/>
                  </a:cubicBezTo>
                  <a:cubicBezTo>
                    <a:pt x="122" y="205"/>
                    <a:pt x="122" y="205"/>
                    <a:pt x="123" y="204"/>
                  </a:cubicBezTo>
                  <a:cubicBezTo>
                    <a:pt x="123" y="204"/>
                    <a:pt x="123" y="204"/>
                    <a:pt x="123" y="205"/>
                  </a:cubicBezTo>
                  <a:close/>
                  <a:moveTo>
                    <a:pt x="103" y="212"/>
                  </a:moveTo>
                  <a:lnTo>
                    <a:pt x="104" y="212"/>
                  </a:lnTo>
                  <a:lnTo>
                    <a:pt x="104" y="212"/>
                  </a:lnTo>
                  <a:cubicBezTo>
                    <a:pt x="104" y="211"/>
                    <a:pt x="104" y="211"/>
                    <a:pt x="104" y="211"/>
                  </a:cubicBezTo>
                  <a:cubicBezTo>
                    <a:pt x="104" y="211"/>
                    <a:pt x="104" y="211"/>
                    <a:pt x="104" y="211"/>
                  </a:cubicBezTo>
                  <a:cubicBezTo>
                    <a:pt x="103" y="211"/>
                    <a:pt x="103" y="211"/>
                    <a:pt x="103" y="211"/>
                  </a:cubicBezTo>
                  <a:cubicBezTo>
                    <a:pt x="103" y="211"/>
                    <a:pt x="103" y="212"/>
                    <a:pt x="103" y="212"/>
                  </a:cubicBezTo>
                  <a:close/>
                  <a:moveTo>
                    <a:pt x="11" y="211"/>
                  </a:moveTo>
                  <a:cubicBezTo>
                    <a:pt x="11" y="211"/>
                    <a:pt x="11" y="211"/>
                    <a:pt x="11" y="211"/>
                  </a:cubicBezTo>
                  <a:cubicBezTo>
                    <a:pt x="11" y="210"/>
                    <a:pt x="11" y="210"/>
                    <a:pt x="10" y="210"/>
                  </a:cubicBezTo>
                  <a:cubicBezTo>
                    <a:pt x="10" y="211"/>
                    <a:pt x="10" y="211"/>
                    <a:pt x="10" y="211"/>
                  </a:cubicBezTo>
                  <a:cubicBezTo>
                    <a:pt x="10" y="211"/>
                    <a:pt x="10" y="211"/>
                    <a:pt x="11" y="211"/>
                  </a:cubicBezTo>
                  <a:close/>
                  <a:moveTo>
                    <a:pt x="5" y="211"/>
                  </a:moveTo>
                  <a:cubicBezTo>
                    <a:pt x="5" y="211"/>
                    <a:pt x="5" y="211"/>
                    <a:pt x="6" y="212"/>
                  </a:cubicBezTo>
                  <a:cubicBezTo>
                    <a:pt x="6" y="212"/>
                    <a:pt x="7" y="212"/>
                    <a:pt x="7" y="211"/>
                  </a:cubicBezTo>
                  <a:cubicBezTo>
                    <a:pt x="7" y="211"/>
                    <a:pt x="6" y="211"/>
                    <a:pt x="6" y="210"/>
                  </a:cubicBezTo>
                  <a:cubicBezTo>
                    <a:pt x="5" y="210"/>
                    <a:pt x="5" y="210"/>
                    <a:pt x="5" y="211"/>
                  </a:cubicBezTo>
                  <a:close/>
                  <a:moveTo>
                    <a:pt x="129" y="209"/>
                  </a:moveTo>
                  <a:cubicBezTo>
                    <a:pt x="129" y="208"/>
                    <a:pt x="129" y="208"/>
                    <a:pt x="129" y="208"/>
                  </a:cubicBezTo>
                  <a:cubicBezTo>
                    <a:pt x="128" y="209"/>
                    <a:pt x="128" y="209"/>
                    <a:pt x="128" y="209"/>
                  </a:cubicBezTo>
                  <a:cubicBezTo>
                    <a:pt x="127" y="209"/>
                    <a:pt x="127" y="208"/>
                    <a:pt x="127" y="208"/>
                  </a:cubicBezTo>
                  <a:cubicBezTo>
                    <a:pt x="127" y="208"/>
                    <a:pt x="127" y="208"/>
                    <a:pt x="126" y="208"/>
                  </a:cubicBezTo>
                  <a:cubicBezTo>
                    <a:pt x="126" y="208"/>
                    <a:pt x="126" y="208"/>
                    <a:pt x="126" y="208"/>
                  </a:cubicBezTo>
                  <a:cubicBezTo>
                    <a:pt x="126" y="208"/>
                    <a:pt x="126" y="209"/>
                    <a:pt x="126" y="209"/>
                  </a:cubicBezTo>
                  <a:cubicBezTo>
                    <a:pt x="126" y="209"/>
                    <a:pt x="126" y="209"/>
                    <a:pt x="126" y="210"/>
                  </a:cubicBezTo>
                  <a:cubicBezTo>
                    <a:pt x="127" y="210"/>
                    <a:pt x="127" y="210"/>
                    <a:pt x="127" y="210"/>
                  </a:cubicBezTo>
                  <a:cubicBezTo>
                    <a:pt x="127" y="210"/>
                    <a:pt x="128" y="210"/>
                    <a:pt x="128" y="210"/>
                  </a:cubicBezTo>
                  <a:cubicBezTo>
                    <a:pt x="128" y="210"/>
                    <a:pt x="128" y="210"/>
                    <a:pt x="129" y="210"/>
                  </a:cubicBezTo>
                  <a:cubicBezTo>
                    <a:pt x="129" y="210"/>
                    <a:pt x="129" y="210"/>
                    <a:pt x="129" y="209"/>
                  </a:cubicBezTo>
                  <a:close/>
                  <a:moveTo>
                    <a:pt x="130" y="208"/>
                  </a:moveTo>
                  <a:cubicBezTo>
                    <a:pt x="131" y="208"/>
                    <a:pt x="131" y="208"/>
                    <a:pt x="131" y="208"/>
                  </a:cubicBezTo>
                  <a:cubicBezTo>
                    <a:pt x="131" y="207"/>
                    <a:pt x="131" y="207"/>
                    <a:pt x="131" y="207"/>
                  </a:cubicBezTo>
                  <a:cubicBezTo>
                    <a:pt x="131" y="207"/>
                    <a:pt x="131" y="207"/>
                    <a:pt x="131" y="207"/>
                  </a:cubicBezTo>
                  <a:cubicBezTo>
                    <a:pt x="130" y="207"/>
                    <a:pt x="130" y="207"/>
                    <a:pt x="130" y="208"/>
                  </a:cubicBezTo>
                  <a:close/>
                  <a:moveTo>
                    <a:pt x="56" y="207"/>
                  </a:moveTo>
                  <a:cubicBezTo>
                    <a:pt x="56" y="208"/>
                    <a:pt x="57" y="208"/>
                    <a:pt x="57" y="207"/>
                  </a:cubicBezTo>
                  <a:cubicBezTo>
                    <a:pt x="57" y="207"/>
                    <a:pt x="57" y="206"/>
                    <a:pt x="57" y="206"/>
                  </a:cubicBezTo>
                  <a:cubicBezTo>
                    <a:pt x="56" y="206"/>
                    <a:pt x="56" y="206"/>
                    <a:pt x="56" y="206"/>
                  </a:cubicBezTo>
                  <a:cubicBezTo>
                    <a:pt x="56" y="207"/>
                    <a:pt x="56" y="207"/>
                    <a:pt x="56" y="207"/>
                  </a:cubicBezTo>
                  <a:close/>
                  <a:moveTo>
                    <a:pt x="25" y="206"/>
                  </a:moveTo>
                  <a:cubicBezTo>
                    <a:pt x="25" y="206"/>
                    <a:pt x="25" y="206"/>
                    <a:pt x="25" y="206"/>
                  </a:cubicBezTo>
                  <a:cubicBezTo>
                    <a:pt x="25" y="207"/>
                    <a:pt x="25" y="207"/>
                    <a:pt x="26" y="206"/>
                  </a:cubicBezTo>
                  <a:cubicBezTo>
                    <a:pt x="26" y="206"/>
                    <a:pt x="26" y="206"/>
                    <a:pt x="25" y="206"/>
                  </a:cubicBezTo>
                  <a:cubicBezTo>
                    <a:pt x="25" y="206"/>
                    <a:pt x="25" y="206"/>
                    <a:pt x="25" y="206"/>
                  </a:cubicBezTo>
                  <a:close/>
                  <a:moveTo>
                    <a:pt x="112" y="207"/>
                  </a:moveTo>
                  <a:cubicBezTo>
                    <a:pt x="111" y="207"/>
                    <a:pt x="111" y="207"/>
                    <a:pt x="110" y="207"/>
                  </a:cubicBezTo>
                  <a:cubicBezTo>
                    <a:pt x="110" y="208"/>
                    <a:pt x="110" y="208"/>
                    <a:pt x="110" y="208"/>
                  </a:cubicBezTo>
                  <a:cubicBezTo>
                    <a:pt x="110" y="209"/>
                    <a:pt x="110" y="209"/>
                    <a:pt x="110" y="209"/>
                  </a:cubicBezTo>
                  <a:cubicBezTo>
                    <a:pt x="111" y="209"/>
                    <a:pt x="111" y="209"/>
                    <a:pt x="112" y="209"/>
                  </a:cubicBezTo>
                  <a:cubicBezTo>
                    <a:pt x="112" y="209"/>
                    <a:pt x="113" y="208"/>
                    <a:pt x="113" y="208"/>
                  </a:cubicBezTo>
                  <a:cubicBezTo>
                    <a:pt x="113" y="208"/>
                    <a:pt x="113" y="208"/>
                    <a:pt x="113" y="208"/>
                  </a:cubicBezTo>
                  <a:cubicBezTo>
                    <a:pt x="113" y="207"/>
                    <a:pt x="113" y="207"/>
                    <a:pt x="113" y="207"/>
                  </a:cubicBezTo>
                  <a:cubicBezTo>
                    <a:pt x="113" y="207"/>
                    <a:pt x="113" y="207"/>
                    <a:pt x="114" y="206"/>
                  </a:cubicBezTo>
                  <a:cubicBezTo>
                    <a:pt x="114" y="206"/>
                    <a:pt x="114" y="206"/>
                    <a:pt x="114" y="206"/>
                  </a:cubicBezTo>
                  <a:cubicBezTo>
                    <a:pt x="113" y="206"/>
                    <a:pt x="113" y="206"/>
                    <a:pt x="113" y="206"/>
                  </a:cubicBezTo>
                  <a:cubicBezTo>
                    <a:pt x="112" y="206"/>
                    <a:pt x="112" y="206"/>
                    <a:pt x="112" y="207"/>
                  </a:cubicBezTo>
                  <a:close/>
                  <a:moveTo>
                    <a:pt x="129" y="206"/>
                  </a:moveTo>
                  <a:cubicBezTo>
                    <a:pt x="129" y="206"/>
                    <a:pt x="128" y="206"/>
                    <a:pt x="128" y="206"/>
                  </a:cubicBezTo>
                  <a:cubicBezTo>
                    <a:pt x="128" y="206"/>
                    <a:pt x="127" y="207"/>
                    <a:pt x="127" y="207"/>
                  </a:cubicBezTo>
                  <a:cubicBezTo>
                    <a:pt x="127" y="207"/>
                    <a:pt x="128" y="207"/>
                    <a:pt x="128" y="207"/>
                  </a:cubicBezTo>
                  <a:cubicBezTo>
                    <a:pt x="129" y="207"/>
                    <a:pt x="129" y="207"/>
                    <a:pt x="130" y="207"/>
                  </a:cubicBezTo>
                  <a:cubicBezTo>
                    <a:pt x="130" y="207"/>
                    <a:pt x="130" y="206"/>
                    <a:pt x="129" y="206"/>
                  </a:cubicBezTo>
                  <a:cubicBezTo>
                    <a:pt x="129" y="206"/>
                    <a:pt x="129" y="206"/>
                    <a:pt x="129" y="206"/>
                  </a:cubicBezTo>
                  <a:close/>
                  <a:moveTo>
                    <a:pt x="131" y="205"/>
                  </a:moveTo>
                  <a:cubicBezTo>
                    <a:pt x="131" y="206"/>
                    <a:pt x="132" y="206"/>
                    <a:pt x="132" y="206"/>
                  </a:cubicBezTo>
                  <a:cubicBezTo>
                    <a:pt x="133" y="206"/>
                    <a:pt x="133" y="206"/>
                    <a:pt x="133" y="205"/>
                  </a:cubicBezTo>
                  <a:cubicBezTo>
                    <a:pt x="132" y="205"/>
                    <a:pt x="132" y="205"/>
                    <a:pt x="131" y="205"/>
                  </a:cubicBezTo>
                  <a:close/>
                  <a:moveTo>
                    <a:pt x="6" y="205"/>
                  </a:moveTo>
                  <a:cubicBezTo>
                    <a:pt x="5" y="205"/>
                    <a:pt x="5" y="205"/>
                    <a:pt x="4" y="205"/>
                  </a:cubicBezTo>
                  <a:cubicBezTo>
                    <a:pt x="4" y="205"/>
                    <a:pt x="3" y="206"/>
                    <a:pt x="3" y="207"/>
                  </a:cubicBezTo>
                  <a:cubicBezTo>
                    <a:pt x="4" y="207"/>
                    <a:pt x="4" y="207"/>
                    <a:pt x="5" y="207"/>
                  </a:cubicBezTo>
                  <a:cubicBezTo>
                    <a:pt x="5" y="206"/>
                    <a:pt x="6" y="206"/>
                    <a:pt x="6" y="205"/>
                  </a:cubicBezTo>
                  <a:close/>
                  <a:moveTo>
                    <a:pt x="21" y="205"/>
                  </a:moveTo>
                  <a:cubicBezTo>
                    <a:pt x="21" y="205"/>
                    <a:pt x="21" y="205"/>
                    <a:pt x="21" y="205"/>
                  </a:cubicBezTo>
                  <a:cubicBezTo>
                    <a:pt x="21" y="204"/>
                    <a:pt x="21" y="204"/>
                    <a:pt x="21" y="205"/>
                  </a:cubicBezTo>
                  <a:close/>
                  <a:moveTo>
                    <a:pt x="125" y="203"/>
                  </a:moveTo>
                  <a:cubicBezTo>
                    <a:pt x="125" y="204"/>
                    <a:pt x="124" y="204"/>
                    <a:pt x="124" y="204"/>
                  </a:cubicBezTo>
                  <a:cubicBezTo>
                    <a:pt x="124" y="205"/>
                    <a:pt x="123" y="205"/>
                    <a:pt x="124" y="206"/>
                  </a:cubicBezTo>
                  <a:cubicBezTo>
                    <a:pt x="124" y="206"/>
                    <a:pt x="124" y="206"/>
                    <a:pt x="125" y="206"/>
                  </a:cubicBezTo>
                  <a:cubicBezTo>
                    <a:pt x="125" y="206"/>
                    <a:pt x="125" y="206"/>
                    <a:pt x="126" y="205"/>
                  </a:cubicBezTo>
                  <a:cubicBezTo>
                    <a:pt x="126" y="205"/>
                    <a:pt x="126" y="205"/>
                    <a:pt x="126" y="204"/>
                  </a:cubicBezTo>
                  <a:cubicBezTo>
                    <a:pt x="126" y="204"/>
                    <a:pt x="126" y="203"/>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7" y="205"/>
                  </a:cubicBezTo>
                  <a:cubicBezTo>
                    <a:pt x="96" y="205"/>
                    <a:pt x="96" y="205"/>
                    <a:pt x="96" y="204"/>
                  </a:cubicBezTo>
                  <a:cubicBezTo>
                    <a:pt x="96" y="204"/>
                    <a:pt x="96" y="204"/>
                    <a:pt x="96" y="204"/>
                  </a:cubicBezTo>
                  <a:cubicBezTo>
                    <a:pt x="96" y="204"/>
                    <a:pt x="96" y="203"/>
                    <a:pt x="96" y="203"/>
                  </a:cubicBezTo>
                  <a:cubicBezTo>
                    <a:pt x="95" y="203"/>
                    <a:pt x="95" y="203"/>
                    <a:pt x="95" y="204"/>
                  </a:cubicBezTo>
                  <a:cubicBezTo>
                    <a:pt x="95" y="204"/>
                    <a:pt x="95" y="204"/>
                    <a:pt x="95" y="205"/>
                  </a:cubicBezTo>
                  <a:cubicBezTo>
                    <a:pt x="95" y="205"/>
                    <a:pt x="95" y="206"/>
                    <a:pt x="96" y="206"/>
                  </a:cubicBezTo>
                  <a:cubicBezTo>
                    <a:pt x="96" y="206"/>
                    <a:pt x="96" y="206"/>
                    <a:pt x="96" y="206"/>
                  </a:cubicBezTo>
                  <a:cubicBezTo>
                    <a:pt x="97" y="206"/>
                    <a:pt x="97" y="206"/>
                    <a:pt x="97" y="206"/>
                  </a:cubicBezTo>
                  <a:cubicBezTo>
                    <a:pt x="98" y="206"/>
                    <a:pt x="98" y="206"/>
                    <a:pt x="98" y="206"/>
                  </a:cubicBezTo>
                  <a:cubicBezTo>
                    <a:pt x="98" y="206"/>
                    <a:pt x="99" y="206"/>
                    <a:pt x="99" y="206"/>
                  </a:cubicBezTo>
                  <a:cubicBezTo>
                    <a:pt x="99" y="206"/>
                    <a:pt x="99" y="207"/>
                    <a:pt x="99" y="207"/>
                  </a:cubicBezTo>
                  <a:cubicBezTo>
                    <a:pt x="99" y="207"/>
                    <a:pt x="100" y="206"/>
                    <a:pt x="100" y="206"/>
                  </a:cubicBezTo>
                  <a:cubicBezTo>
                    <a:pt x="100" y="206"/>
                    <a:pt x="99" y="206"/>
                    <a:pt x="99" y="205"/>
                  </a:cubicBezTo>
                  <a:cubicBezTo>
                    <a:pt x="99" y="205"/>
                    <a:pt x="99" y="205"/>
                    <a:pt x="99" y="205"/>
                  </a:cubicBezTo>
                  <a:cubicBezTo>
                    <a:pt x="99" y="205"/>
                    <a:pt x="98" y="204"/>
                    <a:pt x="98" y="204"/>
                  </a:cubicBezTo>
                  <a:close/>
                  <a:moveTo>
                    <a:pt x="136" y="204"/>
                  </a:moveTo>
                  <a:cubicBezTo>
                    <a:pt x="136" y="204"/>
                    <a:pt x="137" y="204"/>
                    <a:pt x="137" y="204"/>
                  </a:cubicBezTo>
                  <a:cubicBezTo>
                    <a:pt x="138" y="204"/>
                    <a:pt x="138" y="204"/>
                    <a:pt x="138" y="203"/>
                  </a:cubicBezTo>
                  <a:cubicBezTo>
                    <a:pt x="137" y="203"/>
                    <a:pt x="137" y="203"/>
                    <a:pt x="137" y="203"/>
                  </a:cubicBezTo>
                  <a:cubicBezTo>
                    <a:pt x="136" y="203"/>
                    <a:pt x="136" y="203"/>
                    <a:pt x="136" y="203"/>
                  </a:cubicBezTo>
                  <a:cubicBezTo>
                    <a:pt x="135" y="203"/>
                    <a:pt x="135" y="203"/>
                    <a:pt x="135" y="202"/>
                  </a:cubicBezTo>
                  <a:cubicBezTo>
                    <a:pt x="134" y="202"/>
                    <a:pt x="134" y="202"/>
                    <a:pt x="134" y="202"/>
                  </a:cubicBezTo>
                  <a:cubicBezTo>
                    <a:pt x="133" y="202"/>
                    <a:pt x="133" y="202"/>
                    <a:pt x="133" y="203"/>
                  </a:cubicBezTo>
                  <a:cubicBezTo>
                    <a:pt x="134" y="203"/>
                    <a:pt x="134" y="203"/>
                    <a:pt x="134" y="204"/>
                  </a:cubicBezTo>
                  <a:cubicBezTo>
                    <a:pt x="134" y="204"/>
                    <a:pt x="134" y="204"/>
                    <a:pt x="134" y="204"/>
                  </a:cubicBezTo>
                  <a:cubicBezTo>
                    <a:pt x="135" y="204"/>
                    <a:pt x="135" y="204"/>
                    <a:pt x="136" y="204"/>
                  </a:cubicBezTo>
                  <a:close/>
                  <a:moveTo>
                    <a:pt x="116" y="202"/>
                  </a:moveTo>
                  <a:cubicBezTo>
                    <a:pt x="116" y="202"/>
                    <a:pt x="116" y="202"/>
                    <a:pt x="115" y="202"/>
                  </a:cubicBezTo>
                  <a:cubicBezTo>
                    <a:pt x="114" y="202"/>
                    <a:pt x="114" y="202"/>
                    <a:pt x="114" y="202"/>
                  </a:cubicBezTo>
                  <a:cubicBezTo>
                    <a:pt x="113" y="202"/>
                    <a:pt x="113" y="202"/>
                    <a:pt x="113" y="203"/>
                  </a:cubicBezTo>
                  <a:cubicBezTo>
                    <a:pt x="113" y="203"/>
                    <a:pt x="113" y="203"/>
                    <a:pt x="113" y="203"/>
                  </a:cubicBezTo>
                  <a:cubicBezTo>
                    <a:pt x="112" y="203"/>
                    <a:pt x="112" y="203"/>
                    <a:pt x="111" y="203"/>
                  </a:cubicBezTo>
                  <a:cubicBezTo>
                    <a:pt x="111" y="204"/>
                    <a:pt x="111" y="204"/>
                    <a:pt x="111" y="204"/>
                  </a:cubicBezTo>
                  <a:cubicBezTo>
                    <a:pt x="110" y="204"/>
                    <a:pt x="110" y="205"/>
                    <a:pt x="111" y="205"/>
                  </a:cubicBezTo>
                  <a:cubicBezTo>
                    <a:pt x="111" y="205"/>
                    <a:pt x="112" y="205"/>
                    <a:pt x="112" y="205"/>
                  </a:cubicBezTo>
                  <a:cubicBezTo>
                    <a:pt x="112" y="205"/>
                    <a:pt x="112" y="204"/>
                    <a:pt x="113" y="204"/>
                  </a:cubicBezTo>
                  <a:cubicBezTo>
                    <a:pt x="113" y="204"/>
                    <a:pt x="114" y="204"/>
                    <a:pt x="114" y="203"/>
                  </a:cubicBezTo>
                  <a:cubicBezTo>
                    <a:pt x="115" y="203"/>
                    <a:pt x="115" y="203"/>
                    <a:pt x="116" y="204"/>
                  </a:cubicBezTo>
                  <a:cubicBezTo>
                    <a:pt x="116" y="204"/>
                    <a:pt x="116" y="204"/>
                    <a:pt x="116" y="205"/>
                  </a:cubicBezTo>
                  <a:cubicBezTo>
                    <a:pt x="116" y="205"/>
                    <a:pt x="116" y="205"/>
                    <a:pt x="116" y="205"/>
                  </a:cubicBezTo>
                  <a:cubicBezTo>
                    <a:pt x="116" y="206"/>
                    <a:pt x="116" y="206"/>
                    <a:pt x="116" y="206"/>
                  </a:cubicBezTo>
                  <a:cubicBezTo>
                    <a:pt x="117" y="207"/>
                    <a:pt x="117" y="207"/>
                    <a:pt x="117" y="207"/>
                  </a:cubicBezTo>
                  <a:cubicBezTo>
                    <a:pt x="118" y="207"/>
                    <a:pt x="118" y="207"/>
                    <a:pt x="119" y="206"/>
                  </a:cubicBezTo>
                  <a:cubicBezTo>
                    <a:pt x="119" y="205"/>
                    <a:pt x="119" y="205"/>
                    <a:pt x="120" y="205"/>
                  </a:cubicBezTo>
                  <a:cubicBezTo>
                    <a:pt x="120" y="205"/>
                    <a:pt x="120" y="204"/>
                    <a:pt x="120" y="204"/>
                  </a:cubicBezTo>
                  <a:cubicBezTo>
                    <a:pt x="120" y="204"/>
                    <a:pt x="120" y="204"/>
                    <a:pt x="121" y="204"/>
                  </a:cubicBezTo>
                  <a:cubicBezTo>
                    <a:pt x="121" y="204"/>
                    <a:pt x="121" y="204"/>
                    <a:pt x="121" y="205"/>
                  </a:cubicBezTo>
                  <a:cubicBezTo>
                    <a:pt x="121" y="205"/>
                    <a:pt x="121" y="205"/>
                    <a:pt x="121" y="205"/>
                  </a:cubicBezTo>
                  <a:cubicBezTo>
                    <a:pt x="120" y="206"/>
                    <a:pt x="121" y="207"/>
                    <a:pt x="122" y="207"/>
                  </a:cubicBezTo>
                  <a:cubicBezTo>
                    <a:pt x="123" y="207"/>
                    <a:pt x="123" y="206"/>
                    <a:pt x="122" y="205"/>
                  </a:cubicBezTo>
                  <a:cubicBezTo>
                    <a:pt x="123" y="205"/>
                    <a:pt x="123" y="204"/>
                    <a:pt x="123" y="204"/>
                  </a:cubicBezTo>
                  <a:cubicBezTo>
                    <a:pt x="123" y="203"/>
                    <a:pt x="123" y="203"/>
                    <a:pt x="123" y="202"/>
                  </a:cubicBezTo>
                  <a:cubicBezTo>
                    <a:pt x="122" y="202"/>
                    <a:pt x="122" y="202"/>
                    <a:pt x="122" y="202"/>
                  </a:cubicBezTo>
                  <a:cubicBezTo>
                    <a:pt x="121" y="202"/>
                    <a:pt x="121" y="202"/>
                    <a:pt x="121" y="202"/>
                  </a:cubicBezTo>
                  <a:cubicBezTo>
                    <a:pt x="120" y="202"/>
                    <a:pt x="120" y="202"/>
                    <a:pt x="121" y="203"/>
                  </a:cubicBezTo>
                  <a:cubicBezTo>
                    <a:pt x="121" y="203"/>
                    <a:pt x="121" y="203"/>
                    <a:pt x="120" y="203"/>
                  </a:cubicBezTo>
                  <a:cubicBezTo>
                    <a:pt x="120" y="203"/>
                    <a:pt x="120" y="203"/>
                    <a:pt x="120" y="203"/>
                  </a:cubicBezTo>
                  <a:cubicBezTo>
                    <a:pt x="120" y="203"/>
                    <a:pt x="119" y="203"/>
                    <a:pt x="119" y="203"/>
                  </a:cubicBezTo>
                  <a:cubicBezTo>
                    <a:pt x="119"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7" y="202"/>
                    <a:pt x="116" y="202"/>
                  </a:cubicBezTo>
                  <a:close/>
                  <a:moveTo>
                    <a:pt x="128" y="201"/>
                  </a:moveTo>
                  <a:cubicBezTo>
                    <a:pt x="127" y="202"/>
                    <a:pt x="127" y="202"/>
                    <a:pt x="127" y="203"/>
                  </a:cubicBezTo>
                  <a:cubicBezTo>
                    <a:pt x="128" y="203"/>
                    <a:pt x="128" y="203"/>
                    <a:pt x="128" y="203"/>
                  </a:cubicBezTo>
                  <a:cubicBezTo>
                    <a:pt x="129" y="204"/>
                    <a:pt x="129" y="204"/>
                    <a:pt x="130" y="204"/>
                  </a:cubicBezTo>
                  <a:cubicBezTo>
                    <a:pt x="130" y="203"/>
                    <a:pt x="130" y="203"/>
                    <a:pt x="130" y="202"/>
                  </a:cubicBezTo>
                  <a:cubicBezTo>
                    <a:pt x="129" y="202"/>
                    <a:pt x="129" y="202"/>
                    <a:pt x="129" y="202"/>
                  </a:cubicBezTo>
                  <a:cubicBezTo>
                    <a:pt x="128" y="201"/>
                    <a:pt x="128" y="201"/>
                    <a:pt x="128" y="201"/>
                  </a:cubicBezTo>
                  <a:close/>
                  <a:moveTo>
                    <a:pt x="7" y="203"/>
                  </a:moveTo>
                  <a:cubicBezTo>
                    <a:pt x="7" y="203"/>
                    <a:pt x="7" y="202"/>
                    <a:pt x="7" y="202"/>
                  </a:cubicBezTo>
                  <a:cubicBezTo>
                    <a:pt x="7" y="202"/>
                    <a:pt x="7" y="202"/>
                    <a:pt x="7" y="201"/>
                  </a:cubicBezTo>
                  <a:cubicBezTo>
                    <a:pt x="7" y="201"/>
                    <a:pt x="7" y="201"/>
                    <a:pt x="6" y="201"/>
                  </a:cubicBezTo>
                  <a:cubicBezTo>
                    <a:pt x="6" y="201"/>
                    <a:pt x="6" y="201"/>
                    <a:pt x="6" y="202"/>
                  </a:cubicBezTo>
                  <a:cubicBezTo>
                    <a:pt x="6" y="202"/>
                    <a:pt x="6" y="203"/>
                    <a:pt x="7" y="203"/>
                  </a:cubicBezTo>
                  <a:close/>
                  <a:moveTo>
                    <a:pt x="99" y="201"/>
                  </a:moveTo>
                  <a:cubicBezTo>
                    <a:pt x="99" y="201"/>
                    <a:pt x="99" y="201"/>
                    <a:pt x="99" y="202"/>
                  </a:cubicBezTo>
                  <a:cubicBezTo>
                    <a:pt x="99" y="202"/>
                    <a:pt x="99" y="202"/>
                    <a:pt x="99" y="202"/>
                  </a:cubicBezTo>
                  <a:cubicBezTo>
                    <a:pt x="99" y="202"/>
                    <a:pt x="100" y="202"/>
                    <a:pt x="100" y="202"/>
                  </a:cubicBezTo>
                  <a:cubicBezTo>
                    <a:pt x="100" y="201"/>
                    <a:pt x="100" y="201"/>
                    <a:pt x="100" y="201"/>
                  </a:cubicBezTo>
                  <a:cubicBezTo>
                    <a:pt x="100" y="201"/>
                    <a:pt x="100" y="201"/>
                    <a:pt x="99" y="201"/>
                  </a:cubicBezTo>
                  <a:close/>
                  <a:moveTo>
                    <a:pt x="118" y="200"/>
                  </a:moveTo>
                  <a:cubicBezTo>
                    <a:pt x="119" y="201"/>
                    <a:pt x="119" y="201"/>
                    <a:pt x="119" y="201"/>
                  </a:cubicBezTo>
                  <a:cubicBezTo>
                    <a:pt x="119" y="202"/>
                    <a:pt x="120" y="202"/>
                    <a:pt x="120" y="202"/>
                  </a:cubicBezTo>
                  <a:cubicBezTo>
                    <a:pt x="120" y="201"/>
                    <a:pt x="120" y="201"/>
                    <a:pt x="119" y="200"/>
                  </a:cubicBezTo>
                  <a:cubicBezTo>
                    <a:pt x="119" y="200"/>
                    <a:pt x="119" y="200"/>
                    <a:pt x="118" y="200"/>
                  </a:cubicBezTo>
                  <a:close/>
                  <a:moveTo>
                    <a:pt x="7" y="200"/>
                  </a:moveTo>
                  <a:cubicBezTo>
                    <a:pt x="7" y="200"/>
                    <a:pt x="7" y="200"/>
                    <a:pt x="7" y="200"/>
                  </a:cubicBezTo>
                  <a:cubicBezTo>
                    <a:pt x="7" y="200"/>
                    <a:pt x="7" y="200"/>
                    <a:pt x="7" y="199"/>
                  </a:cubicBezTo>
                  <a:lnTo>
                    <a:pt x="7" y="200"/>
                  </a:lnTo>
                  <a:cubicBezTo>
                    <a:pt x="7" y="200"/>
                    <a:pt x="7" y="200"/>
                    <a:pt x="7" y="200"/>
                  </a:cubicBezTo>
                  <a:cubicBezTo>
                    <a:pt x="7" y="200"/>
                    <a:pt x="7" y="200"/>
                    <a:pt x="7" y="200"/>
                  </a:cubicBezTo>
                  <a:close/>
                  <a:moveTo>
                    <a:pt x="123" y="200"/>
                  </a:moveTo>
                  <a:cubicBezTo>
                    <a:pt x="123" y="201"/>
                    <a:pt x="123" y="201"/>
                    <a:pt x="124" y="201"/>
                  </a:cubicBezTo>
                  <a:cubicBezTo>
                    <a:pt x="125" y="201"/>
                    <a:pt x="125" y="200"/>
                    <a:pt x="125" y="200"/>
                  </a:cubicBezTo>
                  <a:cubicBezTo>
                    <a:pt x="125" y="199"/>
                    <a:pt x="125" y="199"/>
                    <a:pt x="124" y="199"/>
                  </a:cubicBezTo>
                  <a:cubicBezTo>
                    <a:pt x="123" y="199"/>
                    <a:pt x="122" y="200"/>
                    <a:pt x="123" y="200"/>
                  </a:cubicBezTo>
                  <a:close/>
                  <a:moveTo>
                    <a:pt x="91" y="201"/>
                  </a:moveTo>
                  <a:lnTo>
                    <a:pt x="92" y="201"/>
                  </a:lnTo>
                  <a:cubicBezTo>
                    <a:pt x="92" y="201"/>
                    <a:pt x="93" y="201"/>
                    <a:pt x="93" y="200"/>
                  </a:cubicBezTo>
                  <a:cubicBezTo>
                    <a:pt x="93" y="199"/>
                    <a:pt x="93"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1" y="201"/>
                  </a:cubicBezTo>
                  <a:close/>
                  <a:moveTo>
                    <a:pt x="8" y="198"/>
                  </a:moveTo>
                  <a:cubicBezTo>
                    <a:pt x="8" y="198"/>
                    <a:pt x="8" y="198"/>
                    <a:pt x="9" y="198"/>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9"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8"/>
                    <a:pt x="114" y="199"/>
                    <a:pt x="114" y="200"/>
                  </a:cubicBezTo>
                  <a:cubicBezTo>
                    <a:pt x="115" y="201"/>
                    <a:pt x="115" y="201"/>
                    <a:pt x="116" y="200"/>
                  </a:cubicBezTo>
                  <a:cubicBezTo>
                    <a:pt x="116" y="200"/>
                    <a:pt x="116" y="200"/>
                    <a:pt x="116" y="199"/>
                  </a:cubicBezTo>
                  <a:cubicBezTo>
                    <a:pt x="116" y="199"/>
                    <a:pt x="116" y="199"/>
                    <a:pt x="116" y="198"/>
                  </a:cubicBezTo>
                  <a:cubicBezTo>
                    <a:pt x="117" y="198"/>
                    <a:pt x="117" y="198"/>
                    <a:pt x="117" y="198"/>
                  </a:cubicBezTo>
                  <a:cubicBezTo>
                    <a:pt x="117" y="199"/>
                    <a:pt x="117" y="199"/>
                    <a:pt x="118" y="199"/>
                  </a:cubicBezTo>
                  <a:cubicBezTo>
                    <a:pt x="118" y="198"/>
                    <a:pt x="118" y="198"/>
                    <a:pt x="118" y="198"/>
                  </a:cubicBezTo>
                  <a:cubicBezTo>
                    <a:pt x="119" y="198"/>
                    <a:pt x="119" y="198"/>
                    <a:pt x="119" y="197"/>
                  </a:cubicBezTo>
                  <a:cubicBezTo>
                    <a:pt x="118" y="197"/>
                    <a:pt x="118" y="197"/>
                    <a:pt x="117" y="197"/>
                  </a:cubicBezTo>
                  <a:cubicBezTo>
                    <a:pt x="117" y="197"/>
                    <a:pt x="116" y="197"/>
                    <a:pt x="116" y="197"/>
                  </a:cubicBezTo>
                  <a:close/>
                  <a:moveTo>
                    <a:pt x="112" y="197"/>
                  </a:moveTo>
                  <a:cubicBezTo>
                    <a:pt x="112" y="197"/>
                    <a:pt x="112" y="196"/>
                    <a:pt x="112" y="196"/>
                  </a:cubicBezTo>
                  <a:cubicBezTo>
                    <a:pt x="112" y="195"/>
                    <a:pt x="112" y="195"/>
                    <a:pt x="111" y="195"/>
                  </a:cubicBezTo>
                  <a:cubicBezTo>
                    <a:pt x="111" y="195"/>
                    <a:pt x="111" y="196"/>
                    <a:pt x="111" y="196"/>
                  </a:cubicBezTo>
                  <a:cubicBezTo>
                    <a:pt x="111" y="196"/>
                    <a:pt x="111" y="196"/>
                    <a:pt x="111" y="197"/>
                  </a:cubicBezTo>
                  <a:cubicBezTo>
                    <a:pt x="111" y="197"/>
                    <a:pt x="111" y="197"/>
                    <a:pt x="112" y="197"/>
                  </a:cubicBezTo>
                  <a:close/>
                  <a:moveTo>
                    <a:pt x="10" y="197"/>
                  </a:moveTo>
                  <a:cubicBezTo>
                    <a:pt x="10" y="198"/>
                    <a:pt x="10" y="198"/>
                    <a:pt x="10" y="198"/>
                  </a:cubicBezTo>
                  <a:cubicBezTo>
                    <a:pt x="11" y="198"/>
                    <a:pt x="11" y="199"/>
                    <a:pt x="11" y="199"/>
                  </a:cubicBezTo>
                  <a:cubicBezTo>
                    <a:pt x="11" y="200"/>
                    <a:pt x="11" y="200"/>
                    <a:pt x="10" y="201"/>
                  </a:cubicBezTo>
                  <a:cubicBezTo>
                    <a:pt x="10" y="200"/>
                    <a:pt x="10" y="200"/>
                    <a:pt x="10" y="200"/>
                  </a:cubicBezTo>
                  <a:cubicBezTo>
                    <a:pt x="10" y="200"/>
                    <a:pt x="10" y="200"/>
                    <a:pt x="10" y="199"/>
                  </a:cubicBezTo>
                  <a:cubicBezTo>
                    <a:pt x="9" y="200"/>
                    <a:pt x="9" y="200"/>
                    <a:pt x="9" y="200"/>
                  </a:cubicBezTo>
                  <a:cubicBezTo>
                    <a:pt x="9" y="201"/>
                    <a:pt x="8" y="201"/>
                    <a:pt x="8" y="202"/>
                  </a:cubicBezTo>
                  <a:cubicBezTo>
                    <a:pt x="9" y="202"/>
                    <a:pt x="9" y="202"/>
                    <a:pt x="9" y="202"/>
                  </a:cubicBezTo>
                  <a:cubicBezTo>
                    <a:pt x="10"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6" y="207"/>
                    <a:pt x="16" y="206"/>
                    <a:pt x="16" y="206"/>
                  </a:cubicBezTo>
                  <a:cubicBezTo>
                    <a:pt x="17" y="206"/>
                    <a:pt x="17" y="207"/>
                    <a:pt x="17" y="207"/>
                  </a:cubicBezTo>
                  <a:cubicBezTo>
                    <a:pt x="17" y="207"/>
                    <a:pt x="17" y="208"/>
                    <a:pt x="17" y="208"/>
                  </a:cubicBezTo>
                  <a:cubicBezTo>
                    <a:pt x="17" y="209"/>
                    <a:pt x="18" y="209"/>
                    <a:pt x="18" y="209"/>
                  </a:cubicBezTo>
                  <a:cubicBezTo>
                    <a:pt x="18" y="210"/>
                    <a:pt x="19" y="210"/>
                    <a:pt x="19" y="209"/>
                  </a:cubicBezTo>
                  <a:cubicBezTo>
                    <a:pt x="19" y="208"/>
                    <a:pt x="19" y="208"/>
                    <a:pt x="18" y="207"/>
                  </a:cubicBezTo>
                  <a:cubicBezTo>
                    <a:pt x="18" y="207"/>
                    <a:pt x="18" y="207"/>
                    <a:pt x="18" y="206"/>
                  </a:cubicBezTo>
                  <a:cubicBezTo>
                    <a:pt x="18" y="206"/>
                    <a:pt x="19"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7"/>
                  </a:cubicBezTo>
                  <a:cubicBezTo>
                    <a:pt x="17" y="197"/>
                    <a:pt x="17" y="197"/>
                    <a:pt x="16" y="197"/>
                  </a:cubicBezTo>
                  <a:cubicBezTo>
                    <a:pt x="16" y="197"/>
                    <a:pt x="16" y="197"/>
                    <a:pt x="15" y="196"/>
                  </a:cubicBezTo>
                  <a:cubicBezTo>
                    <a:pt x="15" y="196"/>
                    <a:pt x="15" y="196"/>
                    <a:pt x="14" y="196"/>
                  </a:cubicBezTo>
                  <a:cubicBezTo>
                    <a:pt x="14" y="197"/>
                    <a:pt x="13" y="196"/>
                    <a:pt x="13" y="196"/>
                  </a:cubicBezTo>
                  <a:cubicBezTo>
                    <a:pt x="13" y="196"/>
                    <a:pt x="13" y="196"/>
                    <a:pt x="14" y="196"/>
                  </a:cubicBezTo>
                  <a:cubicBezTo>
                    <a:pt x="14" y="196"/>
                    <a:pt x="14" y="196"/>
                    <a:pt x="14" y="195"/>
                  </a:cubicBezTo>
                  <a:cubicBezTo>
                    <a:pt x="14" y="195"/>
                    <a:pt x="13" y="195"/>
                    <a:pt x="13" y="195"/>
                  </a:cubicBezTo>
                  <a:cubicBezTo>
                    <a:pt x="13" y="195"/>
                    <a:pt x="12" y="195"/>
                    <a:pt x="12" y="195"/>
                  </a:cubicBezTo>
                  <a:cubicBezTo>
                    <a:pt x="12" y="195"/>
                    <a:pt x="11" y="196"/>
                    <a:pt x="11" y="196"/>
                  </a:cubicBezTo>
                  <a:cubicBezTo>
                    <a:pt x="11" y="197"/>
                    <a:pt x="11" y="197"/>
                    <a:pt x="10" y="197"/>
                  </a:cubicBezTo>
                  <a:close/>
                  <a:moveTo>
                    <a:pt x="99" y="197"/>
                  </a:moveTo>
                  <a:cubicBezTo>
                    <a:pt x="99" y="197"/>
                    <a:pt x="100" y="197"/>
                    <a:pt x="100" y="196"/>
                  </a:cubicBezTo>
                  <a:cubicBezTo>
                    <a:pt x="100" y="195"/>
                    <a:pt x="99" y="195"/>
                    <a:pt x="99" y="195"/>
                  </a:cubicBezTo>
                  <a:cubicBezTo>
                    <a:pt x="98" y="195"/>
                    <a:pt x="98" y="195"/>
                    <a:pt x="98" y="196"/>
                  </a:cubicBezTo>
                  <a:cubicBezTo>
                    <a:pt x="98" y="197"/>
                    <a:pt x="99" y="197"/>
                    <a:pt x="99" y="197"/>
                  </a:cubicBezTo>
                  <a:close/>
                  <a:moveTo>
                    <a:pt x="53" y="194"/>
                  </a:moveTo>
                  <a:cubicBezTo>
                    <a:pt x="53" y="195"/>
                    <a:pt x="53" y="194"/>
                    <a:pt x="53" y="194"/>
                  </a:cubicBezTo>
                  <a:lnTo>
                    <a:pt x="53" y="194"/>
                  </a:lnTo>
                  <a:cubicBezTo>
                    <a:pt x="53" y="194"/>
                    <a:pt x="53" y="194"/>
                    <a:pt x="53" y="194"/>
                  </a:cubicBezTo>
                  <a:cubicBezTo>
                    <a:pt x="53" y="194"/>
                    <a:pt x="53" y="194"/>
                    <a:pt x="53" y="194"/>
                  </a:cubicBezTo>
                  <a:close/>
                  <a:moveTo>
                    <a:pt x="101" y="195"/>
                  </a:moveTo>
                  <a:cubicBezTo>
                    <a:pt x="101" y="195"/>
                    <a:pt x="101" y="196"/>
                    <a:pt x="101" y="196"/>
                  </a:cubicBezTo>
                  <a:cubicBezTo>
                    <a:pt x="102" y="196"/>
                    <a:pt x="102" y="196"/>
                    <a:pt x="103" y="196"/>
                  </a:cubicBezTo>
                  <a:cubicBezTo>
                    <a:pt x="103" y="196"/>
                    <a:pt x="103" y="196"/>
                    <a:pt x="103" y="195"/>
                  </a:cubicBezTo>
                  <a:cubicBezTo>
                    <a:pt x="102" y="194"/>
                    <a:pt x="102" y="194"/>
                    <a:pt x="102" y="194"/>
                  </a:cubicBezTo>
                  <a:cubicBezTo>
                    <a:pt x="101" y="194"/>
                    <a:pt x="101" y="194"/>
                    <a:pt x="101" y="194"/>
                  </a:cubicBezTo>
                  <a:cubicBezTo>
                    <a:pt x="101" y="195"/>
                    <a:pt x="101" y="195"/>
                    <a:pt x="101" y="195"/>
                  </a:cubicBezTo>
                  <a:close/>
                  <a:moveTo>
                    <a:pt x="51" y="195"/>
                  </a:moveTo>
                  <a:cubicBezTo>
                    <a:pt x="51" y="195"/>
                    <a:pt x="51" y="195"/>
                    <a:pt x="51" y="195"/>
                  </a:cubicBezTo>
                  <a:cubicBezTo>
                    <a:pt x="52" y="195"/>
                    <a:pt x="52" y="194"/>
                    <a:pt x="52" y="194"/>
                  </a:cubicBezTo>
                  <a:cubicBezTo>
                    <a:pt x="52" y="194"/>
                    <a:pt x="52" y="194"/>
                    <a:pt x="52" y="194"/>
                  </a:cubicBezTo>
                  <a:cubicBezTo>
                    <a:pt x="51" y="194"/>
                    <a:pt x="51" y="194"/>
                    <a:pt x="51" y="194"/>
                  </a:cubicBezTo>
                  <a:cubicBezTo>
                    <a:pt x="50" y="194"/>
                    <a:pt x="50" y="194"/>
                    <a:pt x="50" y="194"/>
                  </a:cubicBezTo>
                  <a:cubicBezTo>
                    <a:pt x="50" y="194"/>
                    <a:pt x="50" y="195"/>
                    <a:pt x="50" y="195"/>
                  </a:cubicBezTo>
                  <a:cubicBezTo>
                    <a:pt x="50" y="195"/>
                    <a:pt x="51" y="195"/>
                    <a:pt x="51" y="195"/>
                  </a:cubicBezTo>
                  <a:close/>
                  <a:moveTo>
                    <a:pt x="38" y="194"/>
                  </a:moveTo>
                  <a:cubicBezTo>
                    <a:pt x="39" y="194"/>
                    <a:pt x="39" y="194"/>
                    <a:pt x="39" y="194"/>
                  </a:cubicBezTo>
                  <a:cubicBezTo>
                    <a:pt x="39" y="194"/>
                    <a:pt x="39" y="194"/>
                    <a:pt x="39" y="193"/>
                  </a:cubicBezTo>
                  <a:cubicBezTo>
                    <a:pt x="39" y="193"/>
                    <a:pt x="39" y="193"/>
                    <a:pt x="39" y="193"/>
                  </a:cubicBezTo>
                  <a:cubicBezTo>
                    <a:pt x="39" y="194"/>
                    <a:pt x="38" y="194"/>
                    <a:pt x="38" y="194"/>
                  </a:cubicBezTo>
                  <a:close/>
                  <a:moveTo>
                    <a:pt x="37" y="193"/>
                  </a:moveTo>
                  <a:cubicBezTo>
                    <a:pt x="37" y="193"/>
                    <a:pt x="37" y="192"/>
                    <a:pt x="36" y="193"/>
                  </a:cubicBezTo>
                  <a:cubicBezTo>
                    <a:pt x="36" y="193"/>
                    <a:pt x="35" y="193"/>
                    <a:pt x="35" y="193"/>
                  </a:cubicBezTo>
                  <a:cubicBezTo>
                    <a:pt x="35" y="193"/>
                    <a:pt x="34" y="193"/>
                    <a:pt x="34" y="193"/>
                  </a:cubicBezTo>
                  <a:cubicBezTo>
                    <a:pt x="34" y="194"/>
                    <a:pt x="34" y="194"/>
                    <a:pt x="34" y="194"/>
                  </a:cubicBezTo>
                  <a:cubicBezTo>
                    <a:pt x="35" y="195"/>
                    <a:pt x="35" y="195"/>
                    <a:pt x="36" y="194"/>
                  </a:cubicBezTo>
                  <a:cubicBezTo>
                    <a:pt x="37" y="194"/>
                    <a:pt x="37" y="194"/>
                    <a:pt x="37" y="193"/>
                  </a:cubicBezTo>
                  <a:close/>
                  <a:moveTo>
                    <a:pt x="46" y="193"/>
                  </a:moveTo>
                  <a:cubicBezTo>
                    <a:pt x="46" y="193"/>
                    <a:pt x="46" y="193"/>
                    <a:pt x="46" y="193"/>
                  </a:cubicBezTo>
                  <a:cubicBezTo>
                    <a:pt x="47" y="193"/>
                    <a:pt x="47" y="193"/>
                    <a:pt x="47" y="193"/>
                  </a:cubicBezTo>
                  <a:cubicBezTo>
                    <a:pt x="47" y="192"/>
                    <a:pt x="47" y="192"/>
                    <a:pt x="47" y="192"/>
                  </a:cubicBezTo>
                  <a:cubicBezTo>
                    <a:pt x="47" y="192"/>
                    <a:pt x="47" y="192"/>
                    <a:pt x="47" y="192"/>
                  </a:cubicBezTo>
                  <a:cubicBezTo>
                    <a:pt x="47" y="192"/>
                    <a:pt x="47" y="192"/>
                    <a:pt x="46" y="192"/>
                  </a:cubicBezTo>
                  <a:cubicBezTo>
                    <a:pt x="46" y="192"/>
                    <a:pt x="46" y="192"/>
                    <a:pt x="46" y="193"/>
                  </a:cubicBezTo>
                  <a:close/>
                  <a:moveTo>
                    <a:pt x="57" y="192"/>
                  </a:moveTo>
                  <a:cubicBezTo>
                    <a:pt x="57" y="192"/>
                    <a:pt x="58" y="192"/>
                    <a:pt x="58" y="193"/>
                  </a:cubicBezTo>
                  <a:cubicBezTo>
                    <a:pt x="58" y="193"/>
                    <a:pt x="58" y="193"/>
                    <a:pt x="59" y="193"/>
                  </a:cubicBezTo>
                  <a:lnTo>
                    <a:pt x="59" y="192"/>
                  </a:lnTo>
                  <a:cubicBezTo>
                    <a:pt x="58" y="192"/>
                    <a:pt x="58" y="191"/>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89"/>
                  </a:cubicBezTo>
                  <a:cubicBezTo>
                    <a:pt x="100" y="189"/>
                    <a:pt x="100" y="189"/>
                    <a:pt x="100" y="190"/>
                  </a:cubicBezTo>
                  <a:cubicBezTo>
                    <a:pt x="100" y="191"/>
                    <a:pt x="100" y="191"/>
                    <a:pt x="100" y="192"/>
                  </a:cubicBezTo>
                  <a:close/>
                  <a:moveTo>
                    <a:pt x="58" y="190"/>
                  </a:moveTo>
                  <a:cubicBezTo>
                    <a:pt x="58" y="190"/>
                    <a:pt x="58" y="190"/>
                    <a:pt x="58" y="190"/>
                  </a:cubicBezTo>
                  <a:cubicBezTo>
                    <a:pt x="59" y="190"/>
                    <a:pt x="59" y="190"/>
                    <a:pt x="59" y="190"/>
                  </a:cubicBezTo>
                  <a:cubicBezTo>
                    <a:pt x="59" y="190"/>
                    <a:pt x="59" y="190"/>
                    <a:pt x="58" y="189"/>
                  </a:cubicBezTo>
                  <a:cubicBezTo>
                    <a:pt x="58" y="189"/>
                    <a:pt x="58" y="189"/>
                    <a:pt x="58" y="190"/>
                  </a:cubicBezTo>
                  <a:close/>
                  <a:moveTo>
                    <a:pt x="37" y="189"/>
                  </a:moveTo>
                  <a:cubicBezTo>
                    <a:pt x="38" y="189"/>
                    <a:pt x="38" y="189"/>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3" y="187"/>
                    <a:pt x="82" y="187"/>
                  </a:cubicBezTo>
                  <a:cubicBezTo>
                    <a:pt x="82" y="188"/>
                    <a:pt x="82" y="188"/>
                    <a:pt x="82" y="188"/>
                  </a:cubicBezTo>
                  <a:cubicBezTo>
                    <a:pt x="83" y="189"/>
                    <a:pt x="83" y="189"/>
                    <a:pt x="83" y="189"/>
                  </a:cubicBezTo>
                  <a:cubicBezTo>
                    <a:pt x="83" y="189"/>
                    <a:pt x="83" y="189"/>
                    <a:pt x="84" y="189"/>
                  </a:cubicBezTo>
                  <a:close/>
                  <a:moveTo>
                    <a:pt x="55" y="192"/>
                  </a:moveTo>
                  <a:cubicBezTo>
                    <a:pt x="54" y="192"/>
                    <a:pt x="54" y="191"/>
                    <a:pt x="53" y="190"/>
                  </a:cubicBezTo>
                  <a:cubicBezTo>
                    <a:pt x="53" y="190"/>
                    <a:pt x="52" y="190"/>
                    <a:pt x="52" y="190"/>
                  </a:cubicBezTo>
                  <a:cubicBezTo>
                    <a:pt x="52" y="191"/>
                    <a:pt x="53" y="191"/>
                    <a:pt x="53" y="192"/>
                  </a:cubicBezTo>
                  <a:cubicBezTo>
                    <a:pt x="54" y="192"/>
                    <a:pt x="55" y="193"/>
                    <a:pt x="55" y="194"/>
                  </a:cubicBezTo>
                  <a:cubicBezTo>
                    <a:pt x="55" y="193"/>
                    <a:pt x="56" y="193"/>
                    <a:pt x="56" y="193"/>
                  </a:cubicBezTo>
                  <a:cubicBezTo>
                    <a:pt x="56" y="193"/>
                    <a:pt x="56" y="193"/>
                    <a:pt x="57" y="192"/>
                  </a:cubicBezTo>
                  <a:cubicBezTo>
                    <a:pt x="57" y="192"/>
                    <a:pt x="56" y="192"/>
                    <a:pt x="56" y="192"/>
                  </a:cubicBezTo>
                  <a:cubicBezTo>
                    <a:pt x="56" y="192"/>
                    <a:pt x="56" y="192"/>
                    <a:pt x="56" y="192"/>
                  </a:cubicBezTo>
                  <a:cubicBezTo>
                    <a:pt x="56" y="192"/>
                    <a:pt x="56" y="191"/>
                    <a:pt x="56" y="191"/>
                  </a:cubicBezTo>
                  <a:cubicBezTo>
                    <a:pt x="56" y="191"/>
                    <a:pt x="56" y="191"/>
                    <a:pt x="57" y="191"/>
                  </a:cubicBezTo>
                  <a:lnTo>
                    <a:pt x="56" y="190"/>
                  </a:lnTo>
                  <a:cubicBezTo>
                    <a:pt x="56" y="190"/>
                    <a:pt x="56" y="189"/>
                    <a:pt x="56" y="188"/>
                  </a:cubicBezTo>
                  <a:cubicBezTo>
                    <a:pt x="56" y="188"/>
                    <a:pt x="56" y="187"/>
                    <a:pt x="56" y="187"/>
                  </a:cubicBezTo>
                  <a:cubicBezTo>
                    <a:pt x="55" y="188"/>
                    <a:pt x="55" y="189"/>
                    <a:pt x="55" y="189"/>
                  </a:cubicBezTo>
                  <a:cubicBezTo>
                    <a:pt x="55" y="190"/>
                    <a:pt x="55" y="191"/>
                    <a:pt x="55" y="192"/>
                  </a:cubicBezTo>
                  <a:close/>
                  <a:moveTo>
                    <a:pt x="54" y="188"/>
                  </a:moveTo>
                  <a:cubicBezTo>
                    <a:pt x="54" y="188"/>
                    <a:pt x="55" y="187"/>
                    <a:pt x="55" y="187"/>
                  </a:cubicBezTo>
                  <a:cubicBezTo>
                    <a:pt x="55" y="187"/>
                    <a:pt x="55" y="187"/>
                    <a:pt x="55" y="186"/>
                  </a:cubicBezTo>
                  <a:cubicBezTo>
                    <a:pt x="55" y="186"/>
                    <a:pt x="54" y="186"/>
                    <a:pt x="54" y="186"/>
                  </a:cubicBezTo>
                  <a:cubicBezTo>
                    <a:pt x="54" y="186"/>
                    <a:pt x="53" y="186"/>
                    <a:pt x="53" y="187"/>
                  </a:cubicBezTo>
                  <a:cubicBezTo>
                    <a:pt x="53" y="187"/>
                    <a:pt x="53" y="188"/>
                    <a:pt x="53" y="188"/>
                  </a:cubicBezTo>
                  <a:cubicBezTo>
                    <a:pt x="53" y="189"/>
                    <a:pt x="53" y="189"/>
                    <a:pt x="53" y="189"/>
                  </a:cubicBezTo>
                  <a:cubicBezTo>
                    <a:pt x="54" y="190"/>
                    <a:pt x="54" y="190"/>
                    <a:pt x="55" y="189"/>
                  </a:cubicBezTo>
                  <a:cubicBezTo>
                    <a:pt x="55" y="189"/>
                    <a:pt x="55" y="189"/>
                    <a:pt x="55" y="189"/>
                  </a:cubicBezTo>
                  <a:cubicBezTo>
                    <a:pt x="55" y="189"/>
                    <a:pt x="54" y="188"/>
                    <a:pt x="54" y="188"/>
                  </a:cubicBezTo>
                  <a:close/>
                  <a:moveTo>
                    <a:pt x="58" y="186"/>
                  </a:moveTo>
                  <a:cubicBezTo>
                    <a:pt x="57" y="187"/>
                    <a:pt x="57" y="187"/>
                    <a:pt x="57" y="187"/>
                  </a:cubicBezTo>
                  <a:cubicBezTo>
                    <a:pt x="57" y="188"/>
                    <a:pt x="57" y="188"/>
                    <a:pt x="58" y="188"/>
                  </a:cubicBezTo>
                  <a:cubicBezTo>
                    <a:pt x="58" y="188"/>
                    <a:pt x="58" y="188"/>
                    <a:pt x="58" y="188"/>
                  </a:cubicBezTo>
                  <a:cubicBezTo>
                    <a:pt x="58" y="187"/>
                    <a:pt x="59" y="187"/>
                    <a:pt x="59" y="187"/>
                  </a:cubicBezTo>
                  <a:cubicBezTo>
                    <a:pt x="59" y="187"/>
                    <a:pt x="59" y="186"/>
                    <a:pt x="59" y="186"/>
                  </a:cubicBezTo>
                  <a:cubicBezTo>
                    <a:pt x="59" y="186"/>
                    <a:pt x="59" y="185"/>
                    <a:pt x="59" y="185"/>
                  </a:cubicBezTo>
                  <a:cubicBezTo>
                    <a:pt x="58" y="185"/>
                    <a:pt x="58" y="185"/>
                    <a:pt x="58" y="185"/>
                  </a:cubicBezTo>
                  <a:cubicBezTo>
                    <a:pt x="58" y="186"/>
                    <a:pt x="58" y="186"/>
                    <a:pt x="58" y="186"/>
                  </a:cubicBezTo>
                  <a:close/>
                  <a:moveTo>
                    <a:pt x="57" y="184"/>
                  </a:moveTo>
                  <a:cubicBezTo>
                    <a:pt x="56" y="184"/>
                    <a:pt x="56" y="184"/>
                    <a:pt x="56" y="184"/>
                  </a:cubicBezTo>
                  <a:cubicBezTo>
                    <a:pt x="56" y="184"/>
                    <a:pt x="56" y="183"/>
                    <a:pt x="56" y="183"/>
                  </a:cubicBezTo>
                  <a:cubicBezTo>
                    <a:pt x="56" y="184"/>
                    <a:pt x="55" y="184"/>
                    <a:pt x="56" y="185"/>
                  </a:cubicBezTo>
                  <a:cubicBezTo>
                    <a:pt x="56" y="186"/>
                    <a:pt x="56" y="186"/>
                    <a:pt x="56" y="186"/>
                  </a:cubicBezTo>
                  <a:cubicBezTo>
                    <a:pt x="56" y="186"/>
                    <a:pt x="57" y="186"/>
                    <a:pt x="57" y="186"/>
                  </a:cubicBezTo>
                  <a:cubicBezTo>
                    <a:pt x="57" y="186"/>
                    <a:pt x="57" y="185"/>
                    <a:pt x="57" y="185"/>
                  </a:cubicBezTo>
                  <a:cubicBezTo>
                    <a:pt x="57" y="185"/>
                    <a:pt x="58" y="184"/>
                    <a:pt x="58" y="184"/>
                  </a:cubicBezTo>
                  <a:cubicBezTo>
                    <a:pt x="59" y="184"/>
                    <a:pt x="59" y="183"/>
                    <a:pt x="59" y="182"/>
                  </a:cubicBezTo>
                  <a:lnTo>
                    <a:pt x="59" y="182"/>
                  </a:lnTo>
                  <a:cubicBezTo>
                    <a:pt x="58" y="182"/>
                    <a:pt x="57" y="182"/>
                    <a:pt x="57" y="182"/>
                  </a:cubicBezTo>
                  <a:cubicBezTo>
                    <a:pt x="57" y="183"/>
                    <a:pt x="57" y="184"/>
                    <a:pt x="57" y="184"/>
                  </a:cubicBezTo>
                  <a:close/>
                  <a:moveTo>
                    <a:pt x="56" y="182"/>
                  </a:moveTo>
                  <a:cubicBezTo>
                    <a:pt x="56" y="182"/>
                    <a:pt x="56" y="182"/>
                    <a:pt x="55" y="181"/>
                  </a:cubicBezTo>
                  <a:cubicBezTo>
                    <a:pt x="55" y="182"/>
                    <a:pt x="55" y="182"/>
                    <a:pt x="55" y="182"/>
                  </a:cubicBezTo>
                  <a:cubicBezTo>
                    <a:pt x="56" y="182"/>
                    <a:pt x="56" y="182"/>
                    <a:pt x="56" y="182"/>
                  </a:cubicBezTo>
                  <a:close/>
                  <a:moveTo>
                    <a:pt x="101" y="183"/>
                  </a:moveTo>
                  <a:cubicBezTo>
                    <a:pt x="101" y="183"/>
                    <a:pt x="101" y="184"/>
                    <a:pt x="100" y="184"/>
                  </a:cubicBezTo>
                  <a:cubicBezTo>
                    <a:pt x="100" y="184"/>
                    <a:pt x="100" y="184"/>
                    <a:pt x="100" y="185"/>
                  </a:cubicBezTo>
                  <a:cubicBezTo>
                    <a:pt x="100" y="185"/>
                    <a:pt x="100" y="185"/>
                    <a:pt x="100" y="185"/>
                  </a:cubicBezTo>
                  <a:cubicBezTo>
                    <a:pt x="101" y="185"/>
                    <a:pt x="102" y="185"/>
                    <a:pt x="102" y="184"/>
                  </a:cubicBezTo>
                  <a:cubicBezTo>
                    <a:pt x="102" y="183"/>
                    <a:pt x="102" y="182"/>
                    <a:pt x="101" y="181"/>
                  </a:cubicBezTo>
                  <a:cubicBezTo>
                    <a:pt x="101" y="181"/>
                    <a:pt x="101" y="181"/>
                    <a:pt x="101" y="182"/>
                  </a:cubicBezTo>
                  <a:cubicBezTo>
                    <a:pt x="101" y="182"/>
                    <a:pt x="101" y="183"/>
                    <a:pt x="101" y="183"/>
                  </a:cubicBezTo>
                  <a:close/>
                  <a:moveTo>
                    <a:pt x="55" y="178"/>
                  </a:moveTo>
                  <a:cubicBezTo>
                    <a:pt x="55" y="179"/>
                    <a:pt x="55" y="179"/>
                    <a:pt x="55" y="178"/>
                  </a:cubicBezTo>
                  <a:cubicBezTo>
                    <a:pt x="55" y="178"/>
                    <a:pt x="55" y="178"/>
                    <a:pt x="55" y="178"/>
                  </a:cubicBezTo>
                  <a:cubicBezTo>
                    <a:pt x="55" y="178"/>
                    <a:pt x="55" y="178"/>
                    <a:pt x="55" y="178"/>
                  </a:cubicBezTo>
                  <a:cubicBezTo>
                    <a:pt x="55" y="178"/>
                    <a:pt x="55" y="178"/>
                    <a:pt x="55" y="178"/>
                  </a:cubicBezTo>
                  <a:close/>
                  <a:moveTo>
                    <a:pt x="110" y="174"/>
                  </a:moveTo>
                  <a:cubicBezTo>
                    <a:pt x="111" y="174"/>
                    <a:pt x="112" y="174"/>
                    <a:pt x="113" y="174"/>
                  </a:cubicBezTo>
                  <a:cubicBezTo>
                    <a:pt x="113" y="173"/>
                    <a:pt x="114" y="172"/>
                    <a:pt x="113" y="171"/>
                  </a:cubicBezTo>
                  <a:cubicBezTo>
                    <a:pt x="113" y="172"/>
                    <a:pt x="112" y="172"/>
                    <a:pt x="111" y="172"/>
                  </a:cubicBezTo>
                  <a:cubicBezTo>
                    <a:pt x="111" y="173"/>
                    <a:pt x="110" y="174"/>
                    <a:pt x="110" y="174"/>
                  </a:cubicBezTo>
                  <a:close/>
                  <a:moveTo>
                    <a:pt x="128" y="160"/>
                  </a:moveTo>
                  <a:cubicBezTo>
                    <a:pt x="128" y="160"/>
                    <a:pt x="128" y="160"/>
                    <a:pt x="128" y="159"/>
                  </a:cubicBezTo>
                  <a:cubicBezTo>
                    <a:pt x="128" y="159"/>
                    <a:pt x="128" y="158"/>
                    <a:pt x="127" y="159"/>
                  </a:cubicBezTo>
                  <a:cubicBezTo>
                    <a:pt x="126" y="159"/>
                    <a:pt x="126" y="159"/>
                    <a:pt x="127" y="160"/>
                  </a:cubicBezTo>
                  <a:cubicBezTo>
                    <a:pt x="127" y="160"/>
                    <a:pt x="127" y="161"/>
                    <a:pt x="128" y="160"/>
                  </a:cubicBezTo>
                  <a:close/>
                  <a:moveTo>
                    <a:pt x="19" y="154"/>
                  </a:moveTo>
                  <a:cubicBezTo>
                    <a:pt x="19" y="154"/>
                    <a:pt x="18" y="155"/>
                    <a:pt x="19" y="155"/>
                  </a:cubicBezTo>
                  <a:cubicBezTo>
                    <a:pt x="19" y="155"/>
                    <a:pt x="19" y="156"/>
                    <a:pt x="19" y="156"/>
                  </a:cubicBezTo>
                  <a:cubicBezTo>
                    <a:pt x="19" y="157"/>
                    <a:pt x="18" y="157"/>
                    <a:pt x="18" y="157"/>
                  </a:cubicBezTo>
                  <a:cubicBezTo>
                    <a:pt x="18" y="157"/>
                    <a:pt x="18" y="157"/>
                    <a:pt x="18" y="157"/>
                  </a:cubicBezTo>
                  <a:cubicBezTo>
                    <a:pt x="18" y="158"/>
                    <a:pt x="18" y="158"/>
                    <a:pt x="19" y="158"/>
                  </a:cubicBezTo>
                  <a:lnTo>
                    <a:pt x="20" y="156"/>
                  </a:lnTo>
                  <a:cubicBezTo>
                    <a:pt x="20" y="156"/>
                    <a:pt x="21" y="156"/>
                    <a:pt x="21" y="156"/>
                  </a:cubicBezTo>
                  <a:cubicBezTo>
                    <a:pt x="21" y="156"/>
                    <a:pt x="21" y="156"/>
                    <a:pt x="21" y="155"/>
                  </a:cubicBezTo>
                  <a:cubicBezTo>
                    <a:pt x="21" y="155"/>
                    <a:pt x="20" y="155"/>
                    <a:pt x="20" y="155"/>
                  </a:cubicBezTo>
                  <a:cubicBezTo>
                    <a:pt x="20" y="155"/>
                    <a:pt x="19" y="154"/>
                    <a:pt x="19" y="154"/>
                  </a:cubicBezTo>
                  <a:lnTo>
                    <a:pt x="19" y="154"/>
                  </a:lnTo>
                  <a:close/>
                  <a:moveTo>
                    <a:pt x="100" y="155"/>
                  </a:moveTo>
                  <a:cubicBezTo>
                    <a:pt x="101" y="155"/>
                    <a:pt x="101" y="154"/>
                    <a:pt x="101" y="154"/>
                  </a:cubicBezTo>
                  <a:cubicBezTo>
                    <a:pt x="101" y="154"/>
                    <a:pt x="101" y="154"/>
                    <a:pt x="100" y="154"/>
                  </a:cubicBezTo>
                  <a:cubicBezTo>
                    <a:pt x="100" y="154"/>
                    <a:pt x="100" y="154"/>
                    <a:pt x="100" y="155"/>
                  </a:cubicBezTo>
                  <a:close/>
                  <a:moveTo>
                    <a:pt x="60" y="153"/>
                  </a:moveTo>
                  <a:cubicBezTo>
                    <a:pt x="61" y="153"/>
                    <a:pt x="61" y="153"/>
                    <a:pt x="61" y="152"/>
                  </a:cubicBezTo>
                  <a:cubicBezTo>
                    <a:pt x="61" y="152"/>
                    <a:pt x="61" y="151"/>
                    <a:pt x="60" y="152"/>
                  </a:cubicBezTo>
                  <a:cubicBezTo>
                    <a:pt x="60" y="152"/>
                    <a:pt x="60" y="152"/>
                    <a:pt x="60" y="153"/>
                  </a:cubicBezTo>
                  <a:cubicBezTo>
                    <a:pt x="60" y="153"/>
                    <a:pt x="60" y="153"/>
                    <a:pt x="60" y="153"/>
                  </a:cubicBezTo>
                  <a:close/>
                  <a:moveTo>
                    <a:pt x="62" y="153"/>
                  </a:moveTo>
                  <a:cubicBezTo>
                    <a:pt x="63" y="153"/>
                    <a:pt x="63" y="153"/>
                    <a:pt x="63" y="152"/>
                  </a:cubicBezTo>
                  <a:cubicBezTo>
                    <a:pt x="63" y="151"/>
                    <a:pt x="63" y="151"/>
                    <a:pt x="63" y="150"/>
                  </a:cubicBezTo>
                  <a:cubicBezTo>
                    <a:pt x="62" y="150"/>
                    <a:pt x="62" y="151"/>
                    <a:pt x="62" y="152"/>
                  </a:cubicBezTo>
                  <a:cubicBezTo>
                    <a:pt x="62" y="153"/>
                    <a:pt x="62" y="153"/>
                    <a:pt x="62" y="153"/>
                  </a:cubicBezTo>
                  <a:close/>
                  <a:moveTo>
                    <a:pt x="97" y="121"/>
                  </a:moveTo>
                  <a:cubicBezTo>
                    <a:pt x="98" y="121"/>
                    <a:pt x="98" y="121"/>
                    <a:pt x="97" y="120"/>
                  </a:cubicBezTo>
                  <a:cubicBezTo>
                    <a:pt x="97" y="120"/>
                    <a:pt x="97" y="120"/>
                    <a:pt x="98" y="120"/>
                  </a:cubicBezTo>
                  <a:cubicBezTo>
                    <a:pt x="97" y="120"/>
                    <a:pt x="97" y="120"/>
                    <a:pt x="97" y="120"/>
                  </a:cubicBezTo>
                  <a:cubicBezTo>
                    <a:pt x="97" y="120"/>
                    <a:pt x="97" y="121"/>
                    <a:pt x="97" y="121"/>
                  </a:cubicBezTo>
                  <a:lnTo>
                    <a:pt x="97" y="121"/>
                  </a:lnTo>
                  <a:close/>
                  <a:moveTo>
                    <a:pt x="88" y="98"/>
                  </a:moveTo>
                  <a:cubicBezTo>
                    <a:pt x="88" y="97"/>
                    <a:pt x="88" y="97"/>
                    <a:pt x="88" y="96"/>
                  </a:cubicBezTo>
                  <a:cubicBezTo>
                    <a:pt x="88" y="95"/>
                    <a:pt x="88" y="94"/>
                    <a:pt x="88" y="93"/>
                  </a:cubicBezTo>
                  <a:cubicBezTo>
                    <a:pt x="88" y="94"/>
                    <a:pt x="88" y="94"/>
                    <a:pt x="87" y="95"/>
                  </a:cubicBezTo>
                  <a:cubicBezTo>
                    <a:pt x="87" y="95"/>
                    <a:pt x="87" y="96"/>
                    <a:pt x="87" y="96"/>
                  </a:cubicBezTo>
                  <a:cubicBezTo>
                    <a:pt x="87" y="97"/>
                    <a:pt x="86" y="97"/>
                    <a:pt x="87" y="98"/>
                  </a:cubicBezTo>
                  <a:cubicBezTo>
                    <a:pt x="87" y="98"/>
                    <a:pt x="87" y="98"/>
                    <a:pt x="88" y="98"/>
                  </a:cubicBezTo>
                  <a:close/>
                  <a:moveTo>
                    <a:pt x="105" y="92"/>
                  </a:moveTo>
                  <a:cubicBezTo>
                    <a:pt x="105"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3" y="90"/>
                    <a:pt x="93" y="90"/>
                  </a:cubicBezTo>
                  <a:cubicBezTo>
                    <a:pt x="93" y="90"/>
                    <a:pt x="93" y="91"/>
                    <a:pt x="93" y="91"/>
                  </a:cubicBezTo>
                  <a:close/>
                  <a:moveTo>
                    <a:pt x="46" y="80"/>
                  </a:moveTo>
                  <a:cubicBezTo>
                    <a:pt x="46" y="80"/>
                    <a:pt x="47" y="80"/>
                    <a:pt x="47" y="79"/>
                  </a:cubicBezTo>
                  <a:cubicBezTo>
                    <a:pt x="46" y="79"/>
                    <a:pt x="46" y="79"/>
                    <a:pt x="46" y="79"/>
                  </a:cubicBezTo>
                  <a:lnTo>
                    <a:pt x="46" y="79"/>
                  </a:lnTo>
                  <a:cubicBezTo>
                    <a:pt x="46" y="79"/>
                    <a:pt x="46" y="79"/>
                    <a:pt x="46" y="79"/>
                  </a:cubicBezTo>
                  <a:cubicBezTo>
                    <a:pt x="46" y="80"/>
                    <a:pt x="46" y="80"/>
                    <a:pt x="46" y="80"/>
                  </a:cubicBezTo>
                  <a:close/>
                  <a:moveTo>
                    <a:pt x="82" y="68"/>
                  </a:moveTo>
                  <a:cubicBezTo>
                    <a:pt x="82" y="68"/>
                    <a:pt x="82" y="67"/>
                    <a:pt x="82" y="67"/>
                  </a:cubicBezTo>
                  <a:lnTo>
                    <a:pt x="81" y="67"/>
                  </a:lnTo>
                  <a:cubicBezTo>
                    <a:pt x="81" y="67"/>
                    <a:pt x="81" y="67"/>
                    <a:pt x="81" y="68"/>
                  </a:cubicBezTo>
                  <a:cubicBezTo>
                    <a:pt x="81" y="68"/>
                    <a:pt x="82" y="68"/>
                    <a:pt x="82" y="68"/>
                  </a:cubicBezTo>
                  <a:close/>
                  <a:moveTo>
                    <a:pt x="76" y="59"/>
                  </a:moveTo>
                  <a:cubicBezTo>
                    <a:pt x="76" y="59"/>
                    <a:pt x="76" y="59"/>
                    <a:pt x="76" y="59"/>
                  </a:cubicBezTo>
                  <a:cubicBezTo>
                    <a:pt x="75" y="60"/>
                    <a:pt x="76" y="60"/>
                    <a:pt x="76" y="60"/>
                  </a:cubicBezTo>
                  <a:cubicBezTo>
                    <a:pt x="76" y="60"/>
                    <a:pt x="76" y="59"/>
                    <a:pt x="76" y="59"/>
                  </a:cubicBezTo>
                  <a:cubicBezTo>
                    <a:pt x="76" y="59"/>
                    <a:pt x="76" y="59"/>
                    <a:pt x="76" y="59"/>
                  </a:cubicBezTo>
                  <a:close/>
                  <a:moveTo>
                    <a:pt x="75" y="58"/>
                  </a:moveTo>
                  <a:cubicBezTo>
                    <a:pt x="76" y="58"/>
                    <a:pt x="76" y="57"/>
                    <a:pt x="76" y="57"/>
                  </a:cubicBezTo>
                  <a:cubicBezTo>
                    <a:pt x="76" y="56"/>
                    <a:pt x="76" y="56"/>
                    <a:pt x="76" y="55"/>
                  </a:cubicBezTo>
                  <a:cubicBezTo>
                    <a:pt x="75" y="55"/>
                    <a:pt x="75" y="55"/>
                    <a:pt x="75" y="56"/>
                  </a:cubicBezTo>
                  <a:cubicBezTo>
                    <a:pt x="74" y="56"/>
                    <a:pt x="74" y="56"/>
                    <a:pt x="74" y="57"/>
                  </a:cubicBezTo>
                  <a:cubicBezTo>
                    <a:pt x="74" y="57"/>
                    <a:pt x="74" y="57"/>
                    <a:pt x="75"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5" y="51"/>
                    <a:pt x="75" y="51"/>
                    <a:pt x="74" y="50"/>
                  </a:cubicBezTo>
                  <a:close/>
                  <a:moveTo>
                    <a:pt x="60" y="51"/>
                  </a:moveTo>
                  <a:cubicBezTo>
                    <a:pt x="60" y="51"/>
                    <a:pt x="61" y="52"/>
                    <a:pt x="61" y="52"/>
                  </a:cubicBezTo>
                  <a:cubicBezTo>
                    <a:pt x="61" y="52"/>
                    <a:pt x="62" y="51"/>
                    <a:pt x="62" y="51"/>
                  </a:cubicBezTo>
                  <a:cubicBezTo>
                    <a:pt x="62" y="51"/>
                    <a:pt x="62" y="50"/>
                    <a:pt x="62" y="50"/>
                  </a:cubicBezTo>
                  <a:cubicBezTo>
                    <a:pt x="61" y="50"/>
                    <a:pt x="61" y="50"/>
                    <a:pt x="61" y="50"/>
                  </a:cubicBezTo>
                  <a:cubicBezTo>
                    <a:pt x="61" y="50"/>
                    <a:pt x="61" y="50"/>
                    <a:pt x="60" y="51"/>
                  </a:cubicBezTo>
                  <a:close/>
                  <a:moveTo>
                    <a:pt x="71" y="49"/>
                  </a:moveTo>
                  <a:cubicBezTo>
                    <a:pt x="70" y="49"/>
                    <a:pt x="70" y="50"/>
                    <a:pt x="70" y="50"/>
                  </a:cubicBezTo>
                  <a:cubicBezTo>
                    <a:pt x="71" y="50"/>
                    <a:pt x="70" y="51"/>
                    <a:pt x="70" y="51"/>
                  </a:cubicBezTo>
                  <a:cubicBezTo>
                    <a:pt x="70" y="52"/>
                    <a:pt x="70" y="53"/>
                    <a:pt x="70" y="54"/>
                  </a:cubicBezTo>
                  <a:cubicBezTo>
                    <a:pt x="70" y="55"/>
                    <a:pt x="70" y="56"/>
                    <a:pt x="69" y="57"/>
                  </a:cubicBezTo>
                  <a:lnTo>
                    <a:pt x="67" y="80"/>
                  </a:lnTo>
                  <a:cubicBezTo>
                    <a:pt x="66" y="83"/>
                    <a:pt x="66" y="86"/>
                    <a:pt x="65" y="89"/>
                  </a:cubicBezTo>
                  <a:cubicBezTo>
                    <a:pt x="65" y="92"/>
                    <a:pt x="65" y="96"/>
                    <a:pt x="64" y="99"/>
                  </a:cubicBezTo>
                  <a:cubicBezTo>
                    <a:pt x="64" y="105"/>
                    <a:pt x="63" y="111"/>
                    <a:pt x="62" y="118"/>
                  </a:cubicBezTo>
                  <a:cubicBezTo>
                    <a:pt x="61" y="124"/>
                    <a:pt x="61" y="130"/>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9" y="48"/>
                    <a:pt x="59" y="48"/>
                  </a:cubicBezTo>
                  <a:cubicBezTo>
                    <a:pt x="59" y="48"/>
                    <a:pt x="59" y="48"/>
                    <a:pt x="59" y="48"/>
                  </a:cubicBezTo>
                  <a:cubicBezTo>
                    <a:pt x="59"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5"/>
                    <a:pt x="55" y="45"/>
                    <a:pt x="55" y="45"/>
                  </a:cubicBezTo>
                  <a:cubicBezTo>
                    <a:pt x="55" y="45"/>
                    <a:pt x="55" y="45"/>
                    <a:pt x="55" y="45"/>
                  </a:cubicBezTo>
                  <a:close/>
                  <a:moveTo>
                    <a:pt x="62" y="39"/>
                  </a:moveTo>
                  <a:cubicBezTo>
                    <a:pt x="62" y="40"/>
                    <a:pt x="61" y="40"/>
                    <a:pt x="61" y="41"/>
                  </a:cubicBezTo>
                  <a:cubicBezTo>
                    <a:pt x="60" y="41"/>
                    <a:pt x="60" y="41"/>
                    <a:pt x="60" y="42"/>
                  </a:cubicBezTo>
                  <a:cubicBezTo>
                    <a:pt x="60" y="43"/>
                    <a:pt x="60" y="43"/>
                    <a:pt x="60" y="43"/>
                  </a:cubicBezTo>
                  <a:cubicBezTo>
                    <a:pt x="60" y="44"/>
                    <a:pt x="61" y="44"/>
                    <a:pt x="61" y="45"/>
                  </a:cubicBezTo>
                  <a:cubicBezTo>
                    <a:pt x="61" y="45"/>
                    <a:pt x="62" y="45"/>
                    <a:pt x="62" y="46"/>
                  </a:cubicBezTo>
                  <a:cubicBezTo>
                    <a:pt x="62" y="46"/>
                    <a:pt x="62" y="46"/>
                    <a:pt x="62" y="46"/>
                  </a:cubicBezTo>
                  <a:cubicBezTo>
                    <a:pt x="63" y="46"/>
                    <a:pt x="64" y="45"/>
                    <a:pt x="64" y="45"/>
                  </a:cubicBezTo>
                  <a:cubicBezTo>
                    <a:pt x="64" y="44"/>
                    <a:pt x="64" y="43"/>
                    <a:pt x="64" y="42"/>
                  </a:cubicBezTo>
                  <a:cubicBezTo>
                    <a:pt x="64" y="42"/>
                    <a:pt x="64" y="41"/>
                    <a:pt x="63" y="40"/>
                  </a:cubicBezTo>
                  <a:cubicBezTo>
                    <a:pt x="63" y="40"/>
                    <a:pt x="63" y="40"/>
                    <a:pt x="62" y="39"/>
                  </a:cubicBezTo>
                  <a:close/>
                  <a:moveTo>
                    <a:pt x="38" y="40"/>
                  </a:moveTo>
                  <a:cubicBezTo>
                    <a:pt x="38" y="40"/>
                    <a:pt x="38" y="40"/>
                    <a:pt x="39" y="39"/>
                  </a:cubicBezTo>
                  <a:cubicBezTo>
                    <a:pt x="39" y="39"/>
                    <a:pt x="39" y="39"/>
                    <a:pt x="39" y="38"/>
                  </a:cubicBezTo>
                  <a:cubicBezTo>
                    <a:pt x="39" y="38"/>
                    <a:pt x="38" y="38"/>
                    <a:pt x="38" y="38"/>
                  </a:cubicBezTo>
                  <a:cubicBezTo>
                    <a:pt x="38" y="39"/>
                    <a:pt x="38" y="39"/>
                    <a:pt x="38" y="40"/>
                  </a:cubicBezTo>
                  <a:close/>
                  <a:moveTo>
                    <a:pt x="86" y="38"/>
                  </a:moveTo>
                  <a:cubicBezTo>
                    <a:pt x="86" y="38"/>
                    <a:pt x="86" y="39"/>
                    <a:pt x="86" y="39"/>
                  </a:cubicBezTo>
                  <a:cubicBezTo>
                    <a:pt x="87" y="39"/>
                    <a:pt x="87" y="39"/>
                    <a:pt x="87" y="39"/>
                  </a:cubicBezTo>
                  <a:cubicBezTo>
                    <a:pt x="87" y="39"/>
                    <a:pt x="87" y="38"/>
                    <a:pt x="87" y="38"/>
                  </a:cubicBezTo>
                  <a:cubicBezTo>
                    <a:pt x="87" y="38"/>
                    <a:pt x="87" y="38"/>
                    <a:pt x="86" y="38"/>
                  </a:cubicBezTo>
                  <a:close/>
                  <a:moveTo>
                    <a:pt x="84" y="36"/>
                  </a:moveTo>
                  <a:cubicBezTo>
                    <a:pt x="85" y="36"/>
                    <a:pt x="85" y="36"/>
                    <a:pt x="85" y="35"/>
                  </a:cubicBezTo>
                  <a:cubicBezTo>
                    <a:pt x="85" y="35"/>
                    <a:pt x="85" y="35"/>
                    <a:pt x="85" y="34"/>
                  </a:cubicBezTo>
                  <a:cubicBezTo>
                    <a:pt x="85"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1"/>
                  </a:moveTo>
                  <a:cubicBezTo>
                    <a:pt x="66" y="31"/>
                    <a:pt x="66" y="31"/>
                    <a:pt x="66" y="31"/>
                  </a:cubicBezTo>
                  <a:cubicBezTo>
                    <a:pt x="66" y="30"/>
                    <a:pt x="65" y="30"/>
                    <a:pt x="65" y="30"/>
                  </a:cubicBezTo>
                  <a:cubicBezTo>
                    <a:pt x="65" y="30"/>
                    <a:pt x="65" y="31"/>
                    <a:pt x="65" y="31"/>
                  </a:cubicBezTo>
                  <a:cubicBezTo>
                    <a:pt x="65" y="31"/>
                    <a:pt x="65" y="32"/>
                    <a:pt x="65" y="31"/>
                  </a:cubicBezTo>
                  <a:close/>
                  <a:moveTo>
                    <a:pt x="63" y="27"/>
                  </a:moveTo>
                  <a:cubicBezTo>
                    <a:pt x="63" y="28"/>
                    <a:pt x="63" y="29"/>
                    <a:pt x="63" y="29"/>
                  </a:cubicBezTo>
                  <a:lnTo>
                    <a:pt x="64" y="29"/>
                  </a:lnTo>
                  <a:cubicBezTo>
                    <a:pt x="64" y="29"/>
                    <a:pt x="64" y="28"/>
                    <a:pt x="64" y="28"/>
                  </a:cubicBezTo>
                  <a:cubicBezTo>
                    <a:pt x="64" y="27"/>
                    <a:pt x="63" y="27"/>
                    <a:pt x="63" y="27"/>
                  </a:cubicBezTo>
                  <a:close/>
                  <a:moveTo>
                    <a:pt x="53" y="25"/>
                  </a:moveTo>
                  <a:cubicBezTo>
                    <a:pt x="53" y="26"/>
                    <a:pt x="53" y="25"/>
                    <a:pt x="53" y="25"/>
                  </a:cubicBezTo>
                  <a:cubicBezTo>
                    <a:pt x="54" y="24"/>
                    <a:pt x="53" y="24"/>
                    <a:pt x="53" y="24"/>
                  </a:cubicBezTo>
                  <a:cubicBezTo>
                    <a:pt x="53" y="23"/>
                    <a:pt x="52" y="24"/>
                    <a:pt x="52" y="24"/>
                  </a:cubicBezTo>
                  <a:cubicBezTo>
                    <a:pt x="52" y="25"/>
                    <a:pt x="52" y="25"/>
                    <a:pt x="53" y="25"/>
                  </a:cubicBezTo>
                  <a:close/>
                  <a:moveTo>
                    <a:pt x="33" y="24"/>
                  </a:moveTo>
                  <a:cubicBezTo>
                    <a:pt x="33" y="24"/>
                    <a:pt x="33" y="23"/>
                    <a:pt x="34" y="23"/>
                  </a:cubicBezTo>
                  <a:cubicBezTo>
                    <a:pt x="34" y="23"/>
                    <a:pt x="34" y="22"/>
                    <a:pt x="34" y="22"/>
                  </a:cubicBezTo>
                  <a:cubicBezTo>
                    <a:pt x="33" y="21"/>
                    <a:pt x="32" y="22"/>
                    <a:pt x="32" y="22"/>
                  </a:cubicBezTo>
                  <a:cubicBezTo>
                    <a:pt x="32" y="23"/>
                    <a:pt x="32" y="23"/>
                    <a:pt x="33" y="24"/>
                  </a:cubicBezTo>
                  <a:close/>
                  <a:moveTo>
                    <a:pt x="97" y="25"/>
                  </a:moveTo>
                  <a:cubicBezTo>
                    <a:pt x="97" y="26"/>
                    <a:pt x="97" y="26"/>
                    <a:pt x="97" y="27"/>
                  </a:cubicBezTo>
                  <a:cubicBezTo>
                    <a:pt x="98" y="27"/>
                    <a:pt x="98" y="28"/>
                    <a:pt x="99" y="28"/>
                  </a:cubicBezTo>
                  <a:cubicBezTo>
                    <a:pt x="99" y="29"/>
                    <a:pt x="99" y="29"/>
                    <a:pt x="99" y="29"/>
                  </a:cubicBezTo>
                  <a:cubicBezTo>
                    <a:pt x="100" y="29"/>
                    <a:pt x="101" y="29"/>
                    <a:pt x="101" y="28"/>
                  </a:cubicBezTo>
                  <a:cubicBezTo>
                    <a:pt x="100" y="27"/>
                    <a:pt x="100" y="27"/>
                    <a:pt x="100" y="27"/>
                  </a:cubicBezTo>
                  <a:cubicBezTo>
                    <a:pt x="100" y="27"/>
                    <a:pt x="100" y="27"/>
                    <a:pt x="99" y="27"/>
                  </a:cubicBezTo>
                  <a:cubicBezTo>
                    <a:pt x="100" y="26"/>
                    <a:pt x="100" y="25"/>
                    <a:pt x="100" y="24"/>
                  </a:cubicBezTo>
                  <a:cubicBezTo>
                    <a:pt x="100" y="23"/>
                    <a:pt x="100" y="23"/>
                    <a:pt x="99" y="23"/>
                  </a:cubicBezTo>
                  <a:cubicBezTo>
                    <a:pt x="98" y="22"/>
                    <a:pt x="98" y="22"/>
                    <a:pt x="98" y="22"/>
                  </a:cubicBezTo>
                  <a:cubicBezTo>
                    <a:pt x="98" y="21"/>
                    <a:pt x="98" y="21"/>
                    <a:pt x="98" y="21"/>
                  </a:cubicBezTo>
                  <a:lnTo>
                    <a:pt x="98" y="21"/>
                  </a:lnTo>
                  <a:cubicBezTo>
                    <a:pt x="98" y="21"/>
                    <a:pt x="97" y="22"/>
                    <a:pt x="97" y="23"/>
                  </a:cubicBezTo>
                  <a:cubicBezTo>
                    <a:pt x="97" y="23"/>
                    <a:pt x="97" y="24"/>
                    <a:pt x="97" y="25"/>
                  </a:cubicBezTo>
                  <a:close/>
                  <a:moveTo>
                    <a:pt x="84" y="19"/>
                  </a:moveTo>
                  <a:cubicBezTo>
                    <a:pt x="83" y="19"/>
                    <a:pt x="83" y="19"/>
                    <a:pt x="82" y="20"/>
                  </a:cubicBezTo>
                  <a:cubicBezTo>
                    <a:pt x="82" y="20"/>
                    <a:pt x="81" y="21"/>
                    <a:pt x="81" y="21"/>
                  </a:cubicBezTo>
                  <a:cubicBezTo>
                    <a:pt x="81" y="21"/>
                    <a:pt x="81" y="21"/>
                    <a:pt x="81" y="22"/>
                  </a:cubicBezTo>
                  <a:cubicBezTo>
                    <a:pt x="81" y="22"/>
                    <a:pt x="81" y="22"/>
                    <a:pt x="82" y="22"/>
                  </a:cubicBezTo>
                  <a:cubicBezTo>
                    <a:pt x="82" y="22"/>
                    <a:pt x="82" y="22"/>
                    <a:pt x="82" y="22"/>
                  </a:cubicBezTo>
                  <a:cubicBezTo>
                    <a:pt x="82" y="21"/>
                    <a:pt x="83" y="21"/>
                    <a:pt x="83" y="21"/>
                  </a:cubicBezTo>
                  <a:cubicBezTo>
                    <a:pt x="83" y="21"/>
                    <a:pt x="83" y="21"/>
                    <a:pt x="83" y="21"/>
                  </a:cubicBezTo>
                  <a:cubicBezTo>
                    <a:pt x="84" y="21"/>
                    <a:pt x="84" y="21"/>
                    <a:pt x="84" y="21"/>
                  </a:cubicBezTo>
                  <a:cubicBezTo>
                    <a:pt x="84" y="21"/>
                    <a:pt x="84" y="20"/>
                    <a:pt x="84" y="20"/>
                  </a:cubicBezTo>
                  <a:cubicBezTo>
                    <a:pt x="84" y="19"/>
                    <a:pt x="84" y="19"/>
                    <a:pt x="84" y="19"/>
                  </a:cubicBezTo>
                  <a:close/>
                  <a:moveTo>
                    <a:pt x="54" y="16"/>
                  </a:moveTo>
                  <a:cubicBezTo>
                    <a:pt x="53" y="16"/>
                    <a:pt x="53" y="16"/>
                    <a:pt x="53" y="17"/>
                  </a:cubicBezTo>
                  <a:cubicBezTo>
                    <a:pt x="53" y="17"/>
                    <a:pt x="53" y="17"/>
                    <a:pt x="54" y="17"/>
                  </a:cubicBezTo>
                  <a:cubicBezTo>
                    <a:pt x="54" y="17"/>
                    <a:pt x="54" y="16"/>
                    <a:pt x="54" y="16"/>
                  </a:cubicBezTo>
                  <a:close/>
                  <a:moveTo>
                    <a:pt x="52" y="14"/>
                  </a:moveTo>
                  <a:cubicBezTo>
                    <a:pt x="52" y="14"/>
                    <a:pt x="52" y="15"/>
                    <a:pt x="52" y="15"/>
                  </a:cubicBezTo>
                  <a:cubicBezTo>
                    <a:pt x="53" y="15"/>
                    <a:pt x="53" y="14"/>
                    <a:pt x="53" y="14"/>
                  </a:cubicBezTo>
                  <a:cubicBezTo>
                    <a:pt x="53" y="14"/>
                    <a:pt x="52" y="14"/>
                    <a:pt x="52" y="14"/>
                  </a:cubicBezTo>
                  <a:close/>
                  <a:moveTo>
                    <a:pt x="77" y="15"/>
                  </a:moveTo>
                  <a:cubicBezTo>
                    <a:pt x="77" y="15"/>
                    <a:pt x="78" y="15"/>
                    <a:pt x="78" y="15"/>
                  </a:cubicBezTo>
                  <a:cubicBezTo>
                    <a:pt x="77" y="14"/>
                    <a:pt x="77" y="14"/>
                    <a:pt x="77" y="14"/>
                  </a:cubicBezTo>
                  <a:cubicBezTo>
                    <a:pt x="76" y="14"/>
                    <a:pt x="76" y="14"/>
                    <a:pt x="76" y="14"/>
                  </a:cubicBezTo>
                  <a:cubicBezTo>
                    <a:pt x="76" y="15"/>
                    <a:pt x="76" y="15"/>
                    <a:pt x="77" y="15"/>
                  </a:cubicBezTo>
                  <a:close/>
                  <a:moveTo>
                    <a:pt x="41" y="15"/>
                  </a:moveTo>
                  <a:cubicBezTo>
                    <a:pt x="41" y="15"/>
                    <a:pt x="41" y="15"/>
                    <a:pt x="41" y="15"/>
                  </a:cubicBezTo>
                  <a:cubicBezTo>
                    <a:pt x="41" y="15"/>
                    <a:pt x="42" y="14"/>
                    <a:pt x="42" y="14"/>
                  </a:cubicBezTo>
                  <a:cubicBezTo>
                    <a:pt x="41" y="14"/>
                    <a:pt x="41" y="14"/>
                    <a:pt x="41" y="14"/>
                  </a:cubicBezTo>
                  <a:cubicBezTo>
                    <a:pt x="41" y="14"/>
                    <a:pt x="41" y="15"/>
                    <a:pt x="41" y="15"/>
                  </a:cubicBezTo>
                  <a:close/>
                  <a:moveTo>
                    <a:pt x="39" y="11"/>
                  </a:moveTo>
                  <a:cubicBezTo>
                    <a:pt x="39" y="11"/>
                    <a:pt x="39" y="11"/>
                    <a:pt x="39" y="11"/>
                  </a:cubicBezTo>
                  <a:cubicBezTo>
                    <a:pt x="39" y="11"/>
                    <a:pt x="39" y="11"/>
                    <a:pt x="39" y="11"/>
                  </a:cubicBezTo>
                  <a:cubicBezTo>
                    <a:pt x="39" y="11"/>
                    <a:pt x="39" y="11"/>
                    <a:pt x="39" y="10"/>
                  </a:cubicBezTo>
                  <a:cubicBezTo>
                    <a:pt x="39" y="10"/>
                    <a:pt x="39" y="10"/>
                    <a:pt x="39" y="10"/>
                  </a:cubicBezTo>
                  <a:cubicBezTo>
                    <a:pt x="39" y="11"/>
                    <a:pt x="39" y="11"/>
                    <a:pt x="39" y="11"/>
                  </a:cubicBezTo>
                  <a:close/>
                  <a:moveTo>
                    <a:pt x="32" y="12"/>
                  </a:moveTo>
                  <a:cubicBezTo>
                    <a:pt x="32" y="12"/>
                    <a:pt x="32" y="12"/>
                    <a:pt x="32" y="12"/>
                  </a:cubicBezTo>
                  <a:cubicBezTo>
                    <a:pt x="32" y="12"/>
                    <a:pt x="33" y="11"/>
                    <a:pt x="33" y="11"/>
                  </a:cubicBezTo>
                  <a:cubicBezTo>
                    <a:pt x="34" y="11"/>
                    <a:pt x="34" y="11"/>
                    <a:pt x="35" y="11"/>
                  </a:cubicBezTo>
                  <a:cubicBezTo>
                    <a:pt x="35" y="11"/>
                    <a:pt x="36" y="11"/>
                    <a:pt x="36" y="10"/>
                  </a:cubicBezTo>
                  <a:cubicBezTo>
                    <a:pt x="35" y="9"/>
                    <a:pt x="34" y="9"/>
                    <a:pt x="33" y="10"/>
                  </a:cubicBezTo>
                  <a:cubicBezTo>
                    <a:pt x="32" y="11"/>
                    <a:pt x="32" y="11"/>
                    <a:pt x="32" y="12"/>
                  </a:cubicBezTo>
                  <a:close/>
                  <a:moveTo>
                    <a:pt x="63" y="13"/>
                  </a:moveTo>
                  <a:cubicBezTo>
                    <a:pt x="63" y="13"/>
                    <a:pt x="64" y="13"/>
                    <a:pt x="64" y="13"/>
                  </a:cubicBezTo>
                  <a:cubicBezTo>
                    <a:pt x="64" y="12"/>
                    <a:pt x="64" y="12"/>
                    <a:pt x="65" y="12"/>
                  </a:cubicBezTo>
                  <a:cubicBezTo>
                    <a:pt x="66" y="12"/>
                    <a:pt x="66" y="12"/>
                    <a:pt x="67" y="12"/>
                  </a:cubicBezTo>
                  <a:cubicBezTo>
                    <a:pt x="67" y="12"/>
                    <a:pt x="68" y="11"/>
                    <a:pt x="68" y="11"/>
                  </a:cubicBezTo>
                  <a:cubicBezTo>
                    <a:pt x="68" y="10"/>
                    <a:pt x="68" y="10"/>
                    <a:pt x="67" y="9"/>
                  </a:cubicBezTo>
                  <a:cubicBezTo>
                    <a:pt x="67" y="9"/>
                    <a:pt x="66" y="9"/>
                    <a:pt x="66" y="9"/>
                  </a:cubicBezTo>
                  <a:cubicBezTo>
                    <a:pt x="66" y="9"/>
                    <a:pt x="65" y="9"/>
                    <a:pt x="64" y="10"/>
                  </a:cubicBezTo>
                  <a:cubicBezTo>
                    <a:pt x="63" y="10"/>
                    <a:pt x="62" y="11"/>
                    <a:pt x="62" y="11"/>
                  </a:cubicBezTo>
                  <a:cubicBezTo>
                    <a:pt x="62" y="11"/>
                    <a:pt x="62" y="11"/>
                    <a:pt x="62" y="12"/>
                  </a:cubicBezTo>
                  <a:cubicBezTo>
                    <a:pt x="62"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8"/>
                    <a:pt x="77" y="9"/>
                    <a:pt x="77" y="9"/>
                  </a:cubicBezTo>
                  <a:close/>
                  <a:moveTo>
                    <a:pt x="32" y="9"/>
                  </a:moveTo>
                  <a:cubicBezTo>
                    <a:pt x="32" y="9"/>
                    <a:pt x="33" y="9"/>
                    <a:pt x="33" y="9"/>
                  </a:cubicBezTo>
                  <a:cubicBezTo>
                    <a:pt x="34" y="8"/>
                    <a:pt x="34" y="8"/>
                    <a:pt x="34" y="8"/>
                  </a:cubicBezTo>
                  <a:cubicBezTo>
                    <a:pt x="34" y="7"/>
                    <a:pt x="33" y="7"/>
                    <a:pt x="32" y="7"/>
                  </a:cubicBezTo>
                  <a:cubicBezTo>
                    <a:pt x="32" y="7"/>
                    <a:pt x="31" y="8"/>
                    <a:pt x="32" y="9"/>
                  </a:cubicBezTo>
                  <a:close/>
                  <a:moveTo>
                    <a:pt x="102" y="8"/>
                  </a:moveTo>
                  <a:cubicBezTo>
                    <a:pt x="102" y="8"/>
                    <a:pt x="102" y="8"/>
                    <a:pt x="102" y="7"/>
                  </a:cubicBezTo>
                  <a:cubicBezTo>
                    <a:pt x="102" y="7"/>
                    <a:pt x="102" y="6"/>
                    <a:pt x="102" y="6"/>
                  </a:cubicBezTo>
                  <a:cubicBezTo>
                    <a:pt x="101" y="6"/>
                    <a:pt x="101" y="6"/>
                    <a:pt x="101" y="7"/>
                  </a:cubicBezTo>
                  <a:cubicBezTo>
                    <a:pt x="101" y="8"/>
                    <a:pt x="101" y="8"/>
                    <a:pt x="102" y="8"/>
                  </a:cubicBezTo>
                  <a:close/>
                  <a:moveTo>
                    <a:pt x="106" y="6"/>
                  </a:moveTo>
                  <a:cubicBezTo>
                    <a:pt x="106" y="7"/>
                    <a:pt x="106" y="7"/>
                    <a:pt x="106" y="7"/>
                  </a:cubicBezTo>
                  <a:cubicBezTo>
                    <a:pt x="106" y="7"/>
                    <a:pt x="107" y="7"/>
                    <a:pt x="107" y="7"/>
                  </a:cubicBezTo>
                  <a:cubicBezTo>
                    <a:pt x="107" y="7"/>
                    <a:pt x="107" y="6"/>
                    <a:pt x="106" y="6"/>
                  </a:cubicBezTo>
                  <a:cubicBezTo>
                    <a:pt x="106" y="6"/>
                    <a:pt x="106" y="6"/>
                    <a:pt x="106" y="6"/>
                  </a:cubicBezTo>
                  <a:close/>
                  <a:moveTo>
                    <a:pt x="68" y="7"/>
                  </a:moveTo>
                  <a:cubicBezTo>
                    <a:pt x="68" y="7"/>
                    <a:pt x="69" y="7"/>
                    <a:pt x="69" y="7"/>
                  </a:cubicBezTo>
                  <a:cubicBezTo>
                    <a:pt x="69" y="7"/>
                    <a:pt x="69" y="7"/>
                    <a:pt x="69" y="7"/>
                  </a:cubicBezTo>
                  <a:cubicBezTo>
                    <a:pt x="69" y="7"/>
                    <a:pt x="69" y="6"/>
                    <a:pt x="69" y="6"/>
                  </a:cubicBezTo>
                  <a:cubicBezTo>
                    <a:pt x="69" y="6"/>
                    <a:pt x="69" y="6"/>
                    <a:pt x="68" y="6"/>
                  </a:cubicBezTo>
                  <a:cubicBezTo>
                    <a:pt x="68" y="6"/>
                    <a:pt x="68" y="6"/>
                    <a:pt x="68" y="7"/>
                  </a:cubicBezTo>
                  <a:close/>
                  <a:moveTo>
                    <a:pt x="98" y="5"/>
                  </a:moveTo>
                  <a:cubicBezTo>
                    <a:pt x="98" y="6"/>
                    <a:pt x="98" y="6"/>
                    <a:pt x="97" y="6"/>
                  </a:cubicBezTo>
                  <a:cubicBezTo>
                    <a:pt x="97" y="6"/>
                    <a:pt x="96" y="6"/>
                    <a:pt x="96" y="6"/>
                  </a:cubicBezTo>
                  <a:cubicBezTo>
                    <a:pt x="97" y="7"/>
                    <a:pt x="97" y="7"/>
                    <a:pt x="98" y="7"/>
                  </a:cubicBezTo>
                  <a:cubicBezTo>
                    <a:pt x="99" y="7"/>
                    <a:pt x="99" y="7"/>
                    <a:pt x="99" y="6"/>
                  </a:cubicBezTo>
                  <a:cubicBezTo>
                    <a:pt x="99" y="6"/>
                    <a:pt x="99" y="5"/>
                    <a:pt x="98" y="5"/>
                  </a:cubicBezTo>
                  <a:close/>
                  <a:moveTo>
                    <a:pt x="54" y="6"/>
                  </a:moveTo>
                  <a:cubicBezTo>
                    <a:pt x="54" y="6"/>
                    <a:pt x="55" y="6"/>
                    <a:pt x="55" y="6"/>
                  </a:cubicBezTo>
                  <a:cubicBezTo>
                    <a:pt x="56" y="6"/>
                    <a:pt x="56" y="6"/>
                    <a:pt x="56" y="5"/>
                  </a:cubicBezTo>
                  <a:cubicBezTo>
                    <a:pt x="56" y="4"/>
                    <a:pt x="55" y="4"/>
                    <a:pt x="55" y="5"/>
                  </a:cubicBezTo>
                  <a:cubicBezTo>
                    <a:pt x="54" y="5"/>
                    <a:pt x="54" y="5"/>
                    <a:pt x="54" y="6"/>
                  </a:cubicBezTo>
                  <a:close/>
                  <a:moveTo>
                    <a:pt x="41" y="6"/>
                  </a:moveTo>
                  <a:cubicBezTo>
                    <a:pt x="41" y="5"/>
                    <a:pt x="41" y="5"/>
                    <a:pt x="41" y="5"/>
                  </a:cubicBezTo>
                  <a:cubicBezTo>
                    <a:pt x="41" y="4"/>
                    <a:pt x="41" y="4"/>
                    <a:pt x="40" y="4"/>
                  </a:cubicBezTo>
                  <a:cubicBezTo>
                    <a:pt x="40" y="4"/>
                    <a:pt x="40" y="5"/>
                    <a:pt x="40" y="5"/>
                  </a:cubicBezTo>
                  <a:cubicBezTo>
                    <a:pt x="40" y="5"/>
                    <a:pt x="40" y="6"/>
                    <a:pt x="40" y="6"/>
                  </a:cubicBezTo>
                  <a:lnTo>
                    <a:pt x="41" y="6"/>
                  </a:lnTo>
                  <a:close/>
                  <a:moveTo>
                    <a:pt x="59" y="3"/>
                  </a:moveTo>
                  <a:cubicBezTo>
                    <a:pt x="57" y="3"/>
                    <a:pt x="57" y="3"/>
                    <a:pt x="57" y="4"/>
                  </a:cubicBezTo>
                  <a:cubicBezTo>
                    <a:pt x="57" y="5"/>
                    <a:pt x="57" y="5"/>
                    <a:pt x="58" y="5"/>
                  </a:cubicBezTo>
                  <a:cubicBezTo>
                    <a:pt x="58" y="5"/>
                    <a:pt x="58" y="5"/>
                    <a:pt x="58" y="5"/>
                  </a:cubicBezTo>
                  <a:cubicBezTo>
                    <a:pt x="59" y="5"/>
                    <a:pt x="59" y="5"/>
                    <a:pt x="59" y="5"/>
                  </a:cubicBezTo>
                  <a:cubicBezTo>
                    <a:pt x="60" y="5"/>
                    <a:pt x="60" y="4"/>
                    <a:pt x="60" y="4"/>
                  </a:cubicBezTo>
                  <a:cubicBezTo>
                    <a:pt x="60" y="4"/>
                    <a:pt x="61" y="4"/>
                    <a:pt x="61" y="4"/>
                  </a:cubicBezTo>
                  <a:cubicBezTo>
                    <a:pt x="60" y="4"/>
                    <a:pt x="60" y="4"/>
                    <a:pt x="60" y="4"/>
                  </a:cubicBezTo>
                  <a:cubicBezTo>
                    <a:pt x="59" y="3"/>
                    <a:pt x="59" y="3"/>
                    <a:pt x="59"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2"/>
                  </a:cubicBezTo>
                  <a:cubicBezTo>
                    <a:pt x="66" y="3"/>
                    <a:pt x="65" y="3"/>
                    <a:pt x="64" y="3"/>
                  </a:cubicBezTo>
                  <a:cubicBezTo>
                    <a:pt x="64" y="3"/>
                    <a:pt x="63" y="3"/>
                    <a:pt x="63" y="4"/>
                  </a:cubicBezTo>
                  <a:close/>
                  <a:moveTo>
                    <a:pt x="50" y="2"/>
                  </a:moveTo>
                  <a:cubicBezTo>
                    <a:pt x="50" y="3"/>
                    <a:pt x="50" y="3"/>
                    <a:pt x="50" y="3"/>
                  </a:cubicBezTo>
                  <a:cubicBezTo>
                    <a:pt x="51" y="4"/>
                    <a:pt x="51" y="4"/>
                    <a:pt x="51" y="3"/>
                  </a:cubicBezTo>
                  <a:cubicBezTo>
                    <a:pt x="51" y="3"/>
                    <a:pt x="51" y="2"/>
                    <a:pt x="51" y="2"/>
                  </a:cubicBezTo>
                  <a:cubicBezTo>
                    <a:pt x="51" y="2"/>
                    <a:pt x="50" y="2"/>
                    <a:pt x="50" y="2"/>
                  </a:cubicBezTo>
                  <a:close/>
                  <a:moveTo>
                    <a:pt x="44" y="3"/>
                  </a:moveTo>
                  <a:cubicBezTo>
                    <a:pt x="44" y="3"/>
                    <a:pt x="44" y="2"/>
                    <a:pt x="44" y="2"/>
                  </a:cubicBezTo>
                  <a:cubicBezTo>
                    <a:pt x="44" y="2"/>
                    <a:pt x="44" y="2"/>
                    <a:pt x="43" y="2"/>
                  </a:cubicBezTo>
                  <a:cubicBezTo>
                    <a:pt x="43" y="2"/>
                    <a:pt x="43" y="2"/>
                    <a:pt x="43" y="2"/>
                  </a:cubicBezTo>
                  <a:cubicBezTo>
                    <a:pt x="43" y="2"/>
                    <a:pt x="43" y="2"/>
                    <a:pt x="43" y="3"/>
                  </a:cubicBezTo>
                  <a:cubicBezTo>
                    <a:pt x="43" y="3"/>
                    <a:pt x="43" y="3"/>
                    <a:pt x="44" y="3"/>
                  </a:cubicBezTo>
                  <a:close/>
                  <a:moveTo>
                    <a:pt x="91" y="1"/>
                  </a:moveTo>
                  <a:cubicBezTo>
                    <a:pt x="91" y="2"/>
                    <a:pt x="91" y="2"/>
                    <a:pt x="91" y="3"/>
                  </a:cubicBezTo>
                  <a:cubicBezTo>
                    <a:pt x="91" y="3"/>
                    <a:pt x="91" y="3"/>
                    <a:pt x="92" y="3"/>
                  </a:cubicBezTo>
                  <a:cubicBezTo>
                    <a:pt x="93" y="3"/>
                    <a:pt x="93" y="2"/>
                    <a:pt x="92" y="1"/>
                  </a:cubicBezTo>
                  <a:cubicBezTo>
                    <a:pt x="92" y="1"/>
                    <a:pt x="91" y="1"/>
                    <a:pt x="91" y="1"/>
                  </a:cubicBezTo>
                  <a:close/>
                  <a:moveTo>
                    <a:pt x="85" y="1"/>
                  </a:moveTo>
                  <a:cubicBezTo>
                    <a:pt x="86" y="0"/>
                    <a:pt x="88" y="0"/>
                    <a:pt x="89" y="0"/>
                  </a:cubicBezTo>
                  <a:cubicBezTo>
                    <a:pt x="91" y="0"/>
                    <a:pt x="92" y="0"/>
                    <a:pt x="94" y="0"/>
                  </a:cubicBezTo>
                  <a:cubicBezTo>
                    <a:pt x="94" y="0"/>
                    <a:pt x="95" y="0"/>
                    <a:pt x="95" y="0"/>
                  </a:cubicBezTo>
                  <a:cubicBezTo>
                    <a:pt x="95" y="0"/>
                    <a:pt x="95" y="0"/>
                    <a:pt x="95" y="1"/>
                  </a:cubicBezTo>
                  <a:cubicBezTo>
                    <a:pt x="95" y="1"/>
                    <a:pt x="94" y="1"/>
                    <a:pt x="94" y="1"/>
                  </a:cubicBezTo>
                  <a:cubicBezTo>
                    <a:pt x="94" y="1"/>
                    <a:pt x="94" y="1"/>
                    <a:pt x="94" y="1"/>
                  </a:cubicBezTo>
                  <a:cubicBezTo>
                    <a:pt x="94" y="2"/>
                    <a:pt x="94" y="2"/>
                    <a:pt x="94" y="2"/>
                  </a:cubicBezTo>
                  <a:cubicBezTo>
                    <a:pt x="95" y="2"/>
                    <a:pt x="95" y="2"/>
                    <a:pt x="95" y="1"/>
                  </a:cubicBezTo>
                  <a:cubicBezTo>
                    <a:pt x="96" y="1"/>
                    <a:pt x="96" y="1"/>
                    <a:pt x="96" y="1"/>
                  </a:cubicBezTo>
                  <a:cubicBezTo>
                    <a:pt x="96" y="2"/>
                    <a:pt x="96" y="2"/>
                    <a:pt x="96" y="3"/>
                  </a:cubicBezTo>
                  <a:cubicBezTo>
                    <a:pt x="95" y="3"/>
                    <a:pt x="95" y="4"/>
                    <a:pt x="95" y="5"/>
                  </a:cubicBezTo>
                  <a:cubicBezTo>
                    <a:pt x="96" y="5"/>
                    <a:pt x="96" y="5"/>
                    <a:pt x="97" y="4"/>
                  </a:cubicBezTo>
                  <a:cubicBezTo>
                    <a:pt x="98" y="4"/>
                    <a:pt x="98" y="3"/>
                    <a:pt x="98" y="2"/>
                  </a:cubicBezTo>
                  <a:cubicBezTo>
                    <a:pt x="98" y="2"/>
                    <a:pt x="98" y="2"/>
                    <a:pt x="98" y="2"/>
                  </a:cubicBezTo>
                  <a:cubicBezTo>
                    <a:pt x="99" y="2"/>
                    <a:pt x="99" y="2"/>
                    <a:pt x="99" y="2"/>
                  </a:cubicBezTo>
                  <a:cubicBezTo>
                    <a:pt x="99" y="1"/>
                    <a:pt x="99" y="1"/>
                    <a:pt x="100" y="0"/>
                  </a:cubicBezTo>
                  <a:cubicBezTo>
                    <a:pt x="100" y="0"/>
                    <a:pt x="100" y="0"/>
                    <a:pt x="101" y="0"/>
                  </a:cubicBezTo>
                  <a:cubicBezTo>
                    <a:pt x="101" y="0"/>
                    <a:pt x="101" y="0"/>
                    <a:pt x="101" y="0"/>
                  </a:cubicBezTo>
                  <a:cubicBezTo>
                    <a:pt x="100" y="0"/>
                    <a:pt x="100" y="0"/>
                    <a:pt x="100" y="1"/>
                  </a:cubicBezTo>
                  <a:cubicBezTo>
                    <a:pt x="100" y="1"/>
                    <a:pt x="100" y="2"/>
                    <a:pt x="100" y="2"/>
                  </a:cubicBezTo>
                  <a:cubicBezTo>
                    <a:pt x="100" y="2"/>
                    <a:pt x="101" y="3"/>
                    <a:pt x="101" y="3"/>
                  </a:cubicBezTo>
                  <a:cubicBezTo>
                    <a:pt x="101" y="3"/>
                    <a:pt x="102" y="3"/>
                    <a:pt x="102" y="3"/>
                  </a:cubicBezTo>
                  <a:cubicBezTo>
                    <a:pt x="102" y="3"/>
                    <a:pt x="103" y="3"/>
                    <a:pt x="103" y="3"/>
                  </a:cubicBezTo>
                  <a:cubicBezTo>
                    <a:pt x="103" y="3"/>
                    <a:pt x="103" y="2"/>
                    <a:pt x="103" y="2"/>
                  </a:cubicBezTo>
                  <a:cubicBezTo>
                    <a:pt x="102" y="2"/>
                    <a:pt x="102" y="2"/>
                    <a:pt x="102" y="1"/>
                  </a:cubicBezTo>
                  <a:cubicBezTo>
                    <a:pt x="102" y="1"/>
                    <a:pt x="102" y="1"/>
                    <a:pt x="102" y="1"/>
                  </a:cubicBezTo>
                  <a:cubicBezTo>
                    <a:pt x="102" y="0"/>
                    <a:pt x="102" y="0"/>
                    <a:pt x="102" y="0"/>
                  </a:cubicBezTo>
                  <a:cubicBezTo>
                    <a:pt x="103" y="0"/>
                    <a:pt x="103" y="0"/>
                    <a:pt x="103" y="0"/>
                  </a:cubicBezTo>
                  <a:cubicBezTo>
                    <a:pt x="104" y="1"/>
                    <a:pt x="104" y="1"/>
                    <a:pt x="104" y="2"/>
                  </a:cubicBezTo>
                  <a:cubicBezTo>
                    <a:pt x="104" y="2"/>
                    <a:pt x="104" y="3"/>
                    <a:pt x="104" y="3"/>
                  </a:cubicBezTo>
                  <a:cubicBezTo>
                    <a:pt x="105" y="4"/>
                    <a:pt x="105" y="4"/>
                    <a:pt x="106" y="3"/>
                  </a:cubicBezTo>
                  <a:cubicBezTo>
                    <a:pt x="106" y="4"/>
                    <a:pt x="106" y="4"/>
                    <a:pt x="107" y="4"/>
                  </a:cubicBezTo>
                  <a:cubicBezTo>
                    <a:pt x="107" y="4"/>
                    <a:pt x="107" y="4"/>
                    <a:pt x="108" y="3"/>
                  </a:cubicBezTo>
                  <a:cubicBezTo>
                    <a:pt x="108" y="4"/>
                    <a:pt x="109" y="4"/>
                    <a:pt x="109" y="4"/>
                  </a:cubicBezTo>
                  <a:cubicBezTo>
                    <a:pt x="109" y="5"/>
                    <a:pt x="109" y="7"/>
                    <a:pt x="110" y="10"/>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4" y="168"/>
                    <a:pt x="135" y="176"/>
                    <a:pt x="136" y="182"/>
                  </a:cubicBezTo>
                  <a:cubicBezTo>
                    <a:pt x="137" y="189"/>
                    <a:pt x="138" y="194"/>
                    <a:pt x="138" y="198"/>
                  </a:cubicBezTo>
                  <a:cubicBezTo>
                    <a:pt x="139" y="203"/>
                    <a:pt x="139" y="205"/>
                    <a:pt x="139" y="206"/>
                  </a:cubicBezTo>
                  <a:cubicBezTo>
                    <a:pt x="139" y="206"/>
                    <a:pt x="138" y="206"/>
                    <a:pt x="138" y="206"/>
                  </a:cubicBezTo>
                  <a:cubicBezTo>
                    <a:pt x="137" y="206"/>
                    <a:pt x="137" y="206"/>
                    <a:pt x="136" y="206"/>
                  </a:cubicBezTo>
                  <a:cubicBezTo>
                    <a:pt x="136" y="207"/>
                    <a:pt x="136" y="208"/>
                    <a:pt x="136" y="209"/>
                  </a:cubicBezTo>
                  <a:cubicBezTo>
                    <a:pt x="135" y="209"/>
                    <a:pt x="135" y="209"/>
                    <a:pt x="135" y="209"/>
                  </a:cubicBezTo>
                  <a:cubicBezTo>
                    <a:pt x="135" y="208"/>
                    <a:pt x="134" y="208"/>
                    <a:pt x="134" y="208"/>
                  </a:cubicBezTo>
                  <a:cubicBezTo>
                    <a:pt x="134" y="208"/>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09"/>
                  </a:cubicBezTo>
                  <a:cubicBezTo>
                    <a:pt x="130" y="210"/>
                    <a:pt x="130" y="210"/>
                    <a:pt x="130" y="210"/>
                  </a:cubicBezTo>
                  <a:cubicBezTo>
                    <a:pt x="130" y="211"/>
                    <a:pt x="130" y="211"/>
                    <a:pt x="130" y="212"/>
                  </a:cubicBezTo>
                  <a:cubicBezTo>
                    <a:pt x="130" y="212"/>
                    <a:pt x="129" y="212"/>
                    <a:pt x="129" y="212"/>
                  </a:cubicBezTo>
                  <a:cubicBezTo>
                    <a:pt x="129" y="212"/>
                    <a:pt x="128" y="212"/>
                    <a:pt x="128" y="211"/>
                  </a:cubicBezTo>
                  <a:cubicBezTo>
                    <a:pt x="128" y="211"/>
                    <a:pt x="128" y="211"/>
                    <a:pt x="128" y="211"/>
                  </a:cubicBezTo>
                  <a:cubicBezTo>
                    <a:pt x="127" y="211"/>
                    <a:pt x="127" y="211"/>
                    <a:pt x="127" y="211"/>
                  </a:cubicBezTo>
                  <a:cubicBezTo>
                    <a:pt x="126" y="212"/>
                    <a:pt x="126" y="212"/>
                    <a:pt x="126" y="212"/>
                  </a:cubicBezTo>
                  <a:cubicBezTo>
                    <a:pt x="126" y="211"/>
                    <a:pt x="126" y="210"/>
                    <a:pt x="126" y="209"/>
                  </a:cubicBezTo>
                  <a:cubicBezTo>
                    <a:pt x="125" y="209"/>
                    <a:pt x="125" y="208"/>
                    <a:pt x="124" y="208"/>
                  </a:cubicBezTo>
                  <a:cubicBezTo>
                    <a:pt x="123" y="208"/>
                    <a:pt x="123"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09"/>
                  </a:cubicBezTo>
                  <a:cubicBezTo>
                    <a:pt x="114" y="210"/>
                    <a:pt x="114" y="210"/>
                    <a:pt x="114" y="211"/>
                  </a:cubicBezTo>
                  <a:cubicBezTo>
                    <a:pt x="114" y="211"/>
                    <a:pt x="114" y="211"/>
                    <a:pt x="115" y="211"/>
                  </a:cubicBezTo>
                  <a:cubicBezTo>
                    <a:pt x="115" y="211"/>
                    <a:pt x="115" y="211"/>
                    <a:pt x="115" y="211"/>
                  </a:cubicBezTo>
                  <a:cubicBezTo>
                    <a:pt x="116" y="210"/>
                    <a:pt x="116" y="210"/>
                    <a:pt x="116" y="210"/>
                  </a:cubicBezTo>
                  <a:cubicBezTo>
                    <a:pt x="117" y="210"/>
                    <a:pt x="117" y="210"/>
                    <a:pt x="118" y="210"/>
                  </a:cubicBezTo>
                  <a:cubicBezTo>
                    <a:pt x="118" y="211"/>
                    <a:pt x="118" y="211"/>
                    <a:pt x="119"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1"/>
                  </a:cubicBezTo>
                  <a:cubicBezTo>
                    <a:pt x="113" y="211"/>
                    <a:pt x="113" y="211"/>
                    <a:pt x="113" y="210"/>
                  </a:cubicBezTo>
                  <a:cubicBezTo>
                    <a:pt x="113" y="210"/>
                    <a:pt x="113" y="210"/>
                    <a:pt x="112" y="210"/>
                  </a:cubicBezTo>
                  <a:cubicBezTo>
                    <a:pt x="111" y="211"/>
                    <a:pt x="111" y="211"/>
                    <a:pt x="111" y="212"/>
                  </a:cubicBezTo>
                  <a:cubicBezTo>
                    <a:pt x="111" y="212"/>
                    <a:pt x="110" y="212"/>
                    <a:pt x="110" y="212"/>
                  </a:cubicBezTo>
                  <a:cubicBezTo>
                    <a:pt x="110" y="212"/>
                    <a:pt x="110" y="212"/>
                    <a:pt x="109" y="213"/>
                  </a:cubicBezTo>
                  <a:cubicBezTo>
                    <a:pt x="108" y="212"/>
                    <a:pt x="106" y="213"/>
                    <a:pt x="105" y="213"/>
                  </a:cubicBezTo>
                  <a:cubicBezTo>
                    <a:pt x="103" y="213"/>
                    <a:pt x="102" y="213"/>
                    <a:pt x="100" y="212"/>
                  </a:cubicBezTo>
                  <a:lnTo>
                    <a:pt x="100" y="212"/>
                  </a:lnTo>
                  <a:cubicBezTo>
                    <a:pt x="101" y="211"/>
                    <a:pt x="102" y="211"/>
                    <a:pt x="102" y="211"/>
                  </a:cubicBezTo>
                  <a:cubicBezTo>
                    <a:pt x="103" y="210"/>
                    <a:pt x="103" y="210"/>
                    <a:pt x="103" y="209"/>
                  </a:cubicBezTo>
                  <a:cubicBezTo>
                    <a:pt x="102" y="209"/>
                    <a:pt x="102" y="209"/>
                    <a:pt x="101" y="209"/>
                  </a:cubicBezTo>
                  <a:cubicBezTo>
                    <a:pt x="101" y="208"/>
                    <a:pt x="101" y="207"/>
                    <a:pt x="101" y="207"/>
                  </a:cubicBezTo>
                  <a:cubicBezTo>
                    <a:pt x="101" y="206"/>
                    <a:pt x="101" y="206"/>
                    <a:pt x="101" y="205"/>
                  </a:cubicBezTo>
                  <a:cubicBezTo>
                    <a:pt x="102" y="205"/>
                    <a:pt x="102" y="205"/>
                    <a:pt x="102" y="205"/>
                  </a:cubicBezTo>
                  <a:cubicBezTo>
                    <a:pt x="103" y="204"/>
                    <a:pt x="103" y="203"/>
                    <a:pt x="102" y="202"/>
                  </a:cubicBezTo>
                  <a:cubicBezTo>
                    <a:pt x="102" y="201"/>
                    <a:pt x="102" y="200"/>
                    <a:pt x="102"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0"/>
                    <a:pt x="101" y="200"/>
                  </a:cubicBezTo>
                  <a:cubicBezTo>
                    <a:pt x="101" y="200"/>
                    <a:pt x="101" y="200"/>
                    <a:pt x="101" y="200"/>
                  </a:cubicBezTo>
                  <a:cubicBezTo>
                    <a:pt x="101" y="201"/>
                    <a:pt x="101" y="201"/>
                    <a:pt x="101" y="201"/>
                  </a:cubicBezTo>
                  <a:cubicBezTo>
                    <a:pt x="101" y="202"/>
                    <a:pt x="101" y="202"/>
                    <a:pt x="101" y="203"/>
                  </a:cubicBezTo>
                  <a:cubicBezTo>
                    <a:pt x="101" y="203"/>
                    <a:pt x="102" y="203"/>
                    <a:pt x="102" y="203"/>
                  </a:cubicBezTo>
                  <a:cubicBezTo>
                    <a:pt x="102" y="203"/>
                    <a:pt x="102" y="204"/>
                    <a:pt x="102" y="204"/>
                  </a:cubicBezTo>
                  <a:cubicBezTo>
                    <a:pt x="102" y="204"/>
                    <a:pt x="102" y="204"/>
                    <a:pt x="101" y="204"/>
                  </a:cubicBezTo>
                  <a:cubicBezTo>
                    <a:pt x="101" y="204"/>
                    <a:pt x="101" y="204"/>
                    <a:pt x="101" y="204"/>
                  </a:cubicBezTo>
                  <a:cubicBezTo>
                    <a:pt x="101" y="205"/>
                    <a:pt x="101" y="205"/>
                    <a:pt x="101" y="205"/>
                  </a:cubicBezTo>
                  <a:cubicBezTo>
                    <a:pt x="100" y="206"/>
                    <a:pt x="100" y="206"/>
                    <a:pt x="100" y="206"/>
                  </a:cubicBezTo>
                  <a:cubicBezTo>
                    <a:pt x="100" y="207"/>
                    <a:pt x="100" y="207"/>
                    <a:pt x="100" y="207"/>
                  </a:cubicBezTo>
                  <a:cubicBezTo>
                    <a:pt x="101" y="208"/>
                    <a:pt x="101" y="208"/>
                    <a:pt x="101" y="208"/>
                  </a:cubicBezTo>
                  <a:cubicBezTo>
                    <a:pt x="100" y="208"/>
                    <a:pt x="100" y="208"/>
                    <a:pt x="99" y="208"/>
                  </a:cubicBezTo>
                  <a:cubicBezTo>
                    <a:pt x="99" y="208"/>
                    <a:pt x="99" y="207"/>
                    <a:pt x="98" y="207"/>
                  </a:cubicBezTo>
                  <a:cubicBezTo>
                    <a:pt x="98" y="207"/>
                    <a:pt x="98" y="207"/>
                    <a:pt x="97" y="208"/>
                  </a:cubicBezTo>
                  <a:cubicBezTo>
                    <a:pt x="97" y="208"/>
                    <a:pt x="97" y="209"/>
                    <a:pt x="96" y="209"/>
                  </a:cubicBezTo>
                  <a:cubicBezTo>
                    <a:pt x="96" y="209"/>
                    <a:pt x="96" y="210"/>
                    <a:pt x="96" y="210"/>
                  </a:cubicBezTo>
                  <a:cubicBezTo>
                    <a:pt x="97" y="210"/>
                    <a:pt x="97" y="210"/>
                    <a:pt x="98" y="210"/>
                  </a:cubicBezTo>
                  <a:cubicBezTo>
                    <a:pt x="98" y="211"/>
                    <a:pt x="98" y="212"/>
                    <a:pt x="97" y="212"/>
                  </a:cubicBezTo>
                  <a:cubicBezTo>
                    <a:pt x="97" y="212"/>
                    <a:pt x="97" y="212"/>
                    <a:pt x="96" y="212"/>
                  </a:cubicBezTo>
                  <a:cubicBezTo>
                    <a:pt x="96" y="212"/>
                    <a:pt x="96" y="212"/>
                    <a:pt x="96" y="212"/>
                  </a:cubicBezTo>
                  <a:cubicBezTo>
                    <a:pt x="96" y="211"/>
                    <a:pt x="96" y="210"/>
                    <a:pt x="96" y="210"/>
                  </a:cubicBezTo>
                  <a:cubicBezTo>
                    <a:pt x="96" y="209"/>
                    <a:pt x="96" y="208"/>
                    <a:pt x="95" y="208"/>
                  </a:cubicBezTo>
                  <a:cubicBezTo>
                    <a:pt x="95" y="208"/>
                    <a:pt x="94" y="208"/>
                    <a:pt x="94" y="209"/>
                  </a:cubicBezTo>
                  <a:cubicBezTo>
                    <a:pt x="93" y="209"/>
                    <a:pt x="93" y="209"/>
                    <a:pt x="93" y="210"/>
                  </a:cubicBezTo>
                  <a:cubicBezTo>
                    <a:pt x="93" y="210"/>
                    <a:pt x="93" y="210"/>
                    <a:pt x="94" y="210"/>
                  </a:cubicBezTo>
                  <a:cubicBezTo>
                    <a:pt x="94" y="211"/>
                    <a:pt x="95" y="211"/>
                    <a:pt x="95" y="211"/>
                  </a:cubicBezTo>
                  <a:cubicBezTo>
                    <a:pt x="95" y="212"/>
                    <a:pt x="95" y="212"/>
                    <a:pt x="95" y="212"/>
                  </a:cubicBezTo>
                  <a:cubicBezTo>
                    <a:pt x="95" y="213"/>
                    <a:pt x="94" y="213"/>
                    <a:pt x="94" y="213"/>
                  </a:cubicBezTo>
                  <a:cubicBezTo>
                    <a:pt x="94" y="212"/>
                    <a:pt x="94" y="212"/>
                    <a:pt x="94" y="212"/>
                  </a:cubicBezTo>
                  <a:cubicBezTo>
                    <a:pt x="94" y="212"/>
                    <a:pt x="93" y="212"/>
                    <a:pt x="93" y="212"/>
                  </a:cubicBezTo>
                  <a:cubicBezTo>
                    <a:pt x="93" y="212"/>
                    <a:pt x="93" y="212"/>
                    <a:pt x="93" y="212"/>
                  </a:cubicBezTo>
                  <a:cubicBezTo>
                    <a:pt x="92" y="212"/>
                    <a:pt x="92" y="212"/>
                    <a:pt x="92" y="212"/>
                  </a:cubicBezTo>
                  <a:cubicBezTo>
                    <a:pt x="92" y="212"/>
                    <a:pt x="91" y="213"/>
                    <a:pt x="91" y="213"/>
                  </a:cubicBezTo>
                  <a:cubicBezTo>
                    <a:pt x="91" y="213"/>
                    <a:pt x="90" y="212"/>
                    <a:pt x="90" y="212"/>
                  </a:cubicBezTo>
                  <a:cubicBezTo>
                    <a:pt x="90" y="212"/>
                    <a:pt x="90" y="211"/>
                    <a:pt x="89" y="212"/>
                  </a:cubicBezTo>
                  <a:cubicBezTo>
                    <a:pt x="89" y="211"/>
                    <a:pt x="89" y="211"/>
                    <a:pt x="89" y="211"/>
                  </a:cubicBezTo>
                  <a:cubicBezTo>
                    <a:pt x="89" y="211"/>
                    <a:pt x="88" y="211"/>
                    <a:pt x="88" y="211"/>
                  </a:cubicBezTo>
                  <a:cubicBezTo>
                    <a:pt x="88" y="211"/>
                    <a:pt x="87" y="211"/>
                    <a:pt x="87" y="211"/>
                  </a:cubicBezTo>
                  <a:cubicBezTo>
                    <a:pt x="87" y="212"/>
                    <a:pt x="87" y="212"/>
                    <a:pt x="86" y="212"/>
                  </a:cubicBezTo>
                  <a:cubicBezTo>
                    <a:pt x="86" y="211"/>
                    <a:pt x="86" y="211"/>
                    <a:pt x="86" y="211"/>
                  </a:cubicBezTo>
                  <a:cubicBezTo>
                    <a:pt x="87" y="210"/>
                    <a:pt x="87" y="210"/>
                    <a:pt x="87" y="210"/>
                  </a:cubicBezTo>
                  <a:cubicBezTo>
                    <a:pt x="87" y="209"/>
                    <a:pt x="88" y="209"/>
                    <a:pt x="88" y="209"/>
                  </a:cubicBezTo>
                  <a:cubicBezTo>
                    <a:pt x="88" y="209"/>
                    <a:pt x="88" y="208"/>
                    <a:pt x="87" y="208"/>
                  </a:cubicBezTo>
                  <a:cubicBezTo>
                    <a:pt x="87" y="208"/>
                    <a:pt x="86" y="208"/>
                    <a:pt x="86" y="208"/>
                  </a:cubicBezTo>
                  <a:cubicBezTo>
                    <a:pt x="86" y="209"/>
                    <a:pt x="86" y="209"/>
                    <a:pt x="85" y="209"/>
                  </a:cubicBezTo>
                  <a:cubicBezTo>
                    <a:pt x="85" y="209"/>
                    <a:pt x="84" y="209"/>
                    <a:pt x="84" y="210"/>
                  </a:cubicBezTo>
                  <a:cubicBezTo>
                    <a:pt x="84" y="210"/>
                    <a:pt x="84" y="211"/>
                    <a:pt x="84" y="211"/>
                  </a:cubicBezTo>
                  <a:cubicBezTo>
                    <a:pt x="83" y="211"/>
                    <a:pt x="83" y="210"/>
                    <a:pt x="84" y="209"/>
                  </a:cubicBezTo>
                  <a:cubicBezTo>
                    <a:pt x="84" y="208"/>
                    <a:pt x="84" y="208"/>
                    <a:pt x="85" y="208"/>
                  </a:cubicBezTo>
                  <a:cubicBezTo>
                    <a:pt x="85" y="208"/>
                    <a:pt x="85" y="208"/>
                    <a:pt x="86" y="207"/>
                  </a:cubicBezTo>
                  <a:cubicBezTo>
                    <a:pt x="86" y="207"/>
                    <a:pt x="86" y="207"/>
                    <a:pt x="86" y="206"/>
                  </a:cubicBezTo>
                  <a:cubicBezTo>
                    <a:pt x="87" y="206"/>
                    <a:pt x="87" y="206"/>
                    <a:pt x="88" y="206"/>
                  </a:cubicBezTo>
                  <a:cubicBezTo>
                    <a:pt x="89" y="206"/>
                    <a:pt x="89" y="206"/>
                    <a:pt x="90" y="205"/>
                  </a:cubicBezTo>
                  <a:cubicBezTo>
                    <a:pt x="90" y="205"/>
                    <a:pt x="89" y="205"/>
                    <a:pt x="89" y="205"/>
                  </a:cubicBezTo>
                  <a:cubicBezTo>
                    <a:pt x="88" y="205"/>
                    <a:pt x="87" y="205"/>
                    <a:pt x="87" y="205"/>
                  </a:cubicBezTo>
                  <a:cubicBezTo>
                    <a:pt x="87" y="205"/>
                    <a:pt x="86" y="205"/>
                    <a:pt x="86" y="205"/>
                  </a:cubicBezTo>
                  <a:cubicBezTo>
                    <a:pt x="86" y="205"/>
                    <a:pt x="86" y="206"/>
                    <a:pt x="86" y="206"/>
                  </a:cubicBezTo>
                  <a:cubicBezTo>
                    <a:pt x="85" y="206"/>
                    <a:pt x="85" y="206"/>
                    <a:pt x="84" y="206"/>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8"/>
                  </a:cubicBezTo>
                  <a:lnTo>
                    <a:pt x="82" y="186"/>
                  </a:lnTo>
                  <a:lnTo>
                    <a:pt x="81" y="180"/>
                  </a:lnTo>
                  <a:cubicBezTo>
                    <a:pt x="81" y="179"/>
                    <a:pt x="81" y="178"/>
                    <a:pt x="81" y="177"/>
                  </a:cubicBezTo>
                  <a:cubicBezTo>
                    <a:pt x="81" y="176"/>
                    <a:pt x="81" y="175"/>
                    <a:pt x="81" y="174"/>
                  </a:cubicBezTo>
                  <a:cubicBezTo>
                    <a:pt x="77" y="174"/>
                    <a:pt x="74" y="174"/>
                    <a:pt x="71" y="174"/>
                  </a:cubicBezTo>
                  <a:cubicBezTo>
                    <a:pt x="67" y="174"/>
                    <a:pt x="64" y="174"/>
                    <a:pt x="61" y="175"/>
                  </a:cubicBezTo>
                  <a:cubicBezTo>
                    <a:pt x="61" y="178"/>
                    <a:pt x="60" y="181"/>
                    <a:pt x="60" y="184"/>
                  </a:cubicBezTo>
                  <a:cubicBezTo>
                    <a:pt x="60" y="187"/>
                    <a:pt x="60" y="190"/>
                    <a:pt x="59" y="194"/>
                  </a:cubicBezTo>
                  <a:cubicBezTo>
                    <a:pt x="59" y="194"/>
                    <a:pt x="58" y="194"/>
                    <a:pt x="58" y="195"/>
                  </a:cubicBezTo>
                  <a:cubicBezTo>
                    <a:pt x="58" y="195"/>
                    <a:pt x="57" y="195"/>
                    <a:pt x="57" y="194"/>
                  </a:cubicBezTo>
                  <a:cubicBezTo>
                    <a:pt x="56" y="194"/>
                    <a:pt x="56" y="194"/>
                    <a:pt x="56" y="194"/>
                  </a:cubicBezTo>
                  <a:cubicBezTo>
                    <a:pt x="55" y="194"/>
                    <a:pt x="55" y="195"/>
                    <a:pt x="56" y="195"/>
                  </a:cubicBezTo>
                  <a:cubicBezTo>
                    <a:pt x="56" y="195"/>
                    <a:pt x="56" y="196"/>
                    <a:pt x="57" y="196"/>
                  </a:cubicBezTo>
                  <a:cubicBezTo>
                    <a:pt x="57" y="196"/>
                    <a:pt x="56" y="197"/>
                    <a:pt x="56" y="197"/>
                  </a:cubicBezTo>
                  <a:cubicBezTo>
                    <a:pt x="55" y="197"/>
                    <a:pt x="55" y="197"/>
                    <a:pt x="55" y="197"/>
                  </a:cubicBezTo>
                  <a:cubicBezTo>
                    <a:pt x="56" y="197"/>
                    <a:pt x="56" y="197"/>
                    <a:pt x="56" y="197"/>
                  </a:cubicBezTo>
                  <a:cubicBezTo>
                    <a:pt x="56" y="197"/>
                    <a:pt x="56" y="197"/>
                    <a:pt x="56" y="197"/>
                  </a:cubicBezTo>
                  <a:cubicBezTo>
                    <a:pt x="57" y="197"/>
                    <a:pt x="57" y="197"/>
                    <a:pt x="57" y="197"/>
                  </a:cubicBezTo>
                  <a:cubicBezTo>
                    <a:pt x="58" y="198"/>
                    <a:pt x="58" y="197"/>
                    <a:pt x="58" y="197"/>
                  </a:cubicBezTo>
                  <a:cubicBezTo>
                    <a:pt x="58" y="197"/>
                    <a:pt x="58" y="196"/>
                    <a:pt x="58" y="196"/>
                  </a:cubicBezTo>
                  <a:cubicBezTo>
                    <a:pt x="58" y="195"/>
                    <a:pt x="58" y="195"/>
                    <a:pt x="59" y="195"/>
                  </a:cubicBezTo>
                  <a:cubicBezTo>
                    <a:pt x="59" y="196"/>
                    <a:pt x="59" y="198"/>
                    <a:pt x="59" y="200"/>
                  </a:cubicBezTo>
                  <a:cubicBezTo>
                    <a:pt x="59" y="201"/>
                    <a:pt x="59" y="203"/>
                    <a:pt x="59" y="205"/>
                  </a:cubicBezTo>
                  <a:cubicBezTo>
                    <a:pt x="59" y="205"/>
                    <a:pt x="58" y="205"/>
                    <a:pt x="58" y="205"/>
                  </a:cubicBezTo>
                  <a:cubicBezTo>
                    <a:pt x="58" y="205"/>
                    <a:pt x="58" y="205"/>
                    <a:pt x="58" y="205"/>
                  </a:cubicBezTo>
                  <a:cubicBezTo>
                    <a:pt x="58" y="206"/>
                    <a:pt x="58" y="206"/>
                    <a:pt x="58" y="206"/>
                  </a:cubicBezTo>
                  <a:cubicBezTo>
                    <a:pt x="58" y="206"/>
                    <a:pt x="58" y="207"/>
                    <a:pt x="58" y="207"/>
                  </a:cubicBezTo>
                  <a:cubicBezTo>
                    <a:pt x="58" y="208"/>
                    <a:pt x="58" y="208"/>
                    <a:pt x="58" y="209"/>
                  </a:cubicBezTo>
                  <a:cubicBezTo>
                    <a:pt x="58" y="209"/>
                    <a:pt x="58" y="210"/>
                    <a:pt x="58" y="210"/>
                  </a:cubicBezTo>
                  <a:cubicBezTo>
                    <a:pt x="58" y="211"/>
                    <a:pt x="58" y="210"/>
                    <a:pt x="58"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8" y="211"/>
                  </a:cubicBezTo>
                  <a:cubicBezTo>
                    <a:pt x="58" y="211"/>
                    <a:pt x="58" y="212"/>
                    <a:pt x="58" y="212"/>
                  </a:cubicBezTo>
                  <a:cubicBezTo>
                    <a:pt x="57" y="212"/>
                    <a:pt x="57" y="212"/>
                    <a:pt x="57" y="212"/>
                  </a:cubicBezTo>
                  <a:cubicBezTo>
                    <a:pt x="56" y="213"/>
                    <a:pt x="56" y="213"/>
                    <a:pt x="55" y="212"/>
                  </a:cubicBezTo>
                  <a:cubicBezTo>
                    <a:pt x="55" y="212"/>
                    <a:pt x="54" y="212"/>
                    <a:pt x="54" y="211"/>
                  </a:cubicBezTo>
                  <a:lnTo>
                    <a:pt x="52" y="212"/>
                  </a:lnTo>
                  <a:cubicBezTo>
                    <a:pt x="52" y="211"/>
                    <a:pt x="52" y="211"/>
                    <a:pt x="53" y="210"/>
                  </a:cubicBezTo>
                  <a:cubicBezTo>
                    <a:pt x="53" y="210"/>
                    <a:pt x="52" y="210"/>
                    <a:pt x="52" y="209"/>
                  </a:cubicBezTo>
                  <a:lnTo>
                    <a:pt x="51" y="209"/>
                  </a:lnTo>
                  <a:cubicBezTo>
                    <a:pt x="50" y="209"/>
                    <a:pt x="50" y="209"/>
                    <a:pt x="50" y="209"/>
                  </a:cubicBezTo>
                  <a:cubicBezTo>
                    <a:pt x="50" y="208"/>
                    <a:pt x="50" y="208"/>
                    <a:pt x="49" y="208"/>
                  </a:cubicBezTo>
                  <a:cubicBezTo>
                    <a:pt x="49" y="208"/>
                    <a:pt x="48" y="208"/>
                    <a:pt x="48" y="209"/>
                  </a:cubicBezTo>
                  <a:cubicBezTo>
                    <a:pt x="47" y="209"/>
                    <a:pt x="47" y="209"/>
                    <a:pt x="47" y="210"/>
                  </a:cubicBezTo>
                  <a:cubicBezTo>
                    <a:pt x="47" y="210"/>
                    <a:pt x="47" y="210"/>
                    <a:pt x="47" y="210"/>
                  </a:cubicBezTo>
                  <a:cubicBezTo>
                    <a:pt x="47" y="211"/>
                    <a:pt x="48" y="211"/>
                    <a:pt x="48" y="212"/>
                  </a:cubicBezTo>
                  <a:cubicBezTo>
                    <a:pt x="47" y="212"/>
                    <a:pt x="46" y="212"/>
                    <a:pt x="46" y="212"/>
                  </a:cubicBezTo>
                  <a:cubicBezTo>
                    <a:pt x="45" y="212"/>
                    <a:pt x="45" y="213"/>
                    <a:pt x="44" y="213"/>
                  </a:cubicBezTo>
                  <a:cubicBezTo>
                    <a:pt x="44" y="212"/>
                    <a:pt x="44" y="212"/>
                    <a:pt x="44" y="212"/>
                  </a:cubicBezTo>
                  <a:cubicBezTo>
                    <a:pt x="44" y="212"/>
                    <a:pt x="44" y="211"/>
                    <a:pt x="44" y="211"/>
                  </a:cubicBezTo>
                  <a:cubicBezTo>
                    <a:pt x="43" y="211"/>
                    <a:pt x="43" y="211"/>
                    <a:pt x="42" y="212"/>
                  </a:cubicBezTo>
                  <a:cubicBezTo>
                    <a:pt x="42" y="212"/>
                    <a:pt x="42" y="213"/>
                    <a:pt x="41" y="213"/>
                  </a:cubicBezTo>
                  <a:cubicBezTo>
                    <a:pt x="41" y="212"/>
                    <a:pt x="40" y="212"/>
                    <a:pt x="41" y="211"/>
                  </a:cubicBezTo>
                  <a:cubicBezTo>
                    <a:pt x="41" y="210"/>
                    <a:pt x="42" y="210"/>
                    <a:pt x="42" y="210"/>
                  </a:cubicBezTo>
                  <a:cubicBezTo>
                    <a:pt x="42" y="210"/>
                    <a:pt x="43" y="210"/>
                    <a:pt x="43" y="210"/>
                  </a:cubicBezTo>
                  <a:cubicBezTo>
                    <a:pt x="43" y="210"/>
                    <a:pt x="43" y="210"/>
                    <a:pt x="44" y="210"/>
                  </a:cubicBezTo>
                  <a:cubicBezTo>
                    <a:pt x="44" y="210"/>
                    <a:pt x="45" y="210"/>
                    <a:pt x="45" y="210"/>
                  </a:cubicBezTo>
                  <a:cubicBezTo>
                    <a:pt x="45" y="209"/>
                    <a:pt x="45" y="209"/>
                    <a:pt x="46" y="209"/>
                  </a:cubicBezTo>
                  <a:cubicBezTo>
                    <a:pt x="46" y="208"/>
                    <a:pt x="46" y="208"/>
                    <a:pt x="45" y="208"/>
                  </a:cubicBezTo>
                  <a:cubicBezTo>
                    <a:pt x="45" y="208"/>
                    <a:pt x="44" y="208"/>
                    <a:pt x="44" y="208"/>
                  </a:cubicBezTo>
                  <a:cubicBezTo>
                    <a:pt x="43" y="208"/>
                    <a:pt x="43" y="208"/>
                    <a:pt x="42" y="208"/>
                  </a:cubicBezTo>
                  <a:cubicBezTo>
                    <a:pt x="42" y="208"/>
                    <a:pt x="42" y="208"/>
                    <a:pt x="42" y="208"/>
                  </a:cubicBezTo>
                  <a:cubicBezTo>
                    <a:pt x="42" y="207"/>
                    <a:pt x="41" y="207"/>
                    <a:pt x="41" y="207"/>
                  </a:cubicBezTo>
                  <a:cubicBezTo>
                    <a:pt x="41" y="207"/>
                    <a:pt x="41" y="207"/>
                    <a:pt x="41" y="206"/>
                  </a:cubicBezTo>
                  <a:cubicBezTo>
                    <a:pt x="41" y="206"/>
                    <a:pt x="41" y="206"/>
                    <a:pt x="41" y="206"/>
                  </a:cubicBezTo>
                  <a:cubicBezTo>
                    <a:pt x="41" y="205"/>
                    <a:pt x="41" y="205"/>
                    <a:pt x="41" y="205"/>
                  </a:cubicBezTo>
                  <a:cubicBezTo>
                    <a:pt x="42" y="205"/>
                    <a:pt x="42" y="205"/>
                    <a:pt x="42" y="205"/>
                  </a:cubicBezTo>
                  <a:cubicBezTo>
                    <a:pt x="43" y="204"/>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3" y="197"/>
                  </a:cubicBezTo>
                  <a:cubicBezTo>
                    <a:pt x="42" y="197"/>
                    <a:pt x="42" y="197"/>
                    <a:pt x="41" y="198"/>
                  </a:cubicBezTo>
                  <a:cubicBezTo>
                    <a:pt x="41" y="198"/>
                    <a:pt x="41" y="199"/>
                    <a:pt x="41" y="199"/>
                  </a:cubicBezTo>
                  <a:cubicBezTo>
                    <a:pt x="40" y="199"/>
                    <a:pt x="39" y="199"/>
                    <a:pt x="38" y="200"/>
                  </a:cubicBezTo>
                  <a:cubicBezTo>
                    <a:pt x="38" y="200"/>
                    <a:pt x="37" y="200"/>
                    <a:pt x="36" y="200"/>
                  </a:cubicBezTo>
                  <a:cubicBezTo>
                    <a:pt x="36" y="199"/>
                    <a:pt x="36" y="199"/>
                    <a:pt x="36" y="199"/>
                  </a:cubicBezTo>
                  <a:cubicBezTo>
                    <a:pt x="37" y="198"/>
                    <a:pt x="37" y="198"/>
                    <a:pt x="38" y="198"/>
                  </a:cubicBezTo>
                  <a:cubicBezTo>
                    <a:pt x="38" y="198"/>
                    <a:pt x="39" y="198"/>
                    <a:pt x="39" y="198"/>
                  </a:cubicBezTo>
                  <a:cubicBezTo>
                    <a:pt x="40" y="198"/>
                    <a:pt x="40" y="198"/>
                    <a:pt x="40" y="197"/>
                  </a:cubicBezTo>
                  <a:cubicBezTo>
                    <a:pt x="40" y="197"/>
                    <a:pt x="39" y="197"/>
                    <a:pt x="39" y="197"/>
                  </a:cubicBezTo>
                  <a:cubicBezTo>
                    <a:pt x="38" y="197"/>
                    <a:pt x="38" y="197"/>
                    <a:pt x="37" y="197"/>
                  </a:cubicBezTo>
                  <a:cubicBezTo>
                    <a:pt x="37" y="197"/>
                    <a:pt x="36" y="197"/>
                    <a:pt x="35" y="197"/>
                  </a:cubicBezTo>
                  <a:cubicBezTo>
                    <a:pt x="35" y="197"/>
                    <a:pt x="34" y="197"/>
                    <a:pt x="34" y="198"/>
                  </a:cubicBezTo>
                  <a:cubicBezTo>
                    <a:pt x="33" y="198"/>
                    <a:pt x="32" y="199"/>
                    <a:pt x="32" y="199"/>
                  </a:cubicBezTo>
                  <a:cubicBezTo>
                    <a:pt x="32" y="200"/>
                    <a:pt x="32" y="201"/>
                    <a:pt x="33" y="201"/>
                  </a:cubicBezTo>
                  <a:cubicBezTo>
                    <a:pt x="34" y="201"/>
                    <a:pt x="34" y="201"/>
                    <a:pt x="35" y="202"/>
                  </a:cubicBezTo>
                  <a:cubicBezTo>
                    <a:pt x="35" y="202"/>
                    <a:pt x="35" y="202"/>
                    <a:pt x="36" y="202"/>
                  </a:cubicBezTo>
                  <a:cubicBezTo>
                    <a:pt x="36" y="202"/>
                    <a:pt x="37" y="202"/>
                    <a:pt x="38" y="202"/>
                  </a:cubicBezTo>
                  <a:cubicBezTo>
                    <a:pt x="38" y="202"/>
                    <a:pt x="39" y="202"/>
                    <a:pt x="39" y="202"/>
                  </a:cubicBezTo>
                  <a:cubicBezTo>
                    <a:pt x="39" y="203"/>
                    <a:pt x="38" y="203"/>
                    <a:pt x="38" y="203"/>
                  </a:cubicBezTo>
                  <a:cubicBezTo>
                    <a:pt x="37" y="203"/>
                    <a:pt x="36" y="203"/>
                    <a:pt x="36" y="203"/>
                  </a:cubicBezTo>
                  <a:cubicBezTo>
                    <a:pt x="35" y="203"/>
                    <a:pt x="34" y="203"/>
                    <a:pt x="34"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4"/>
                    <a:pt x="31" y="205"/>
                  </a:cubicBezTo>
                  <a:cubicBezTo>
                    <a:pt x="30" y="205"/>
                    <a:pt x="29" y="205"/>
                    <a:pt x="29"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6" y="208"/>
                    <a:pt x="25" y="208"/>
                    <a:pt x="25" y="208"/>
                  </a:cubicBezTo>
                  <a:cubicBezTo>
                    <a:pt x="25" y="208"/>
                    <a:pt x="25" y="208"/>
                    <a:pt x="25" y="209"/>
                  </a:cubicBezTo>
                  <a:cubicBezTo>
                    <a:pt x="25" y="209"/>
                    <a:pt x="24" y="209"/>
                    <a:pt x="24" y="209"/>
                  </a:cubicBezTo>
                  <a:cubicBezTo>
                    <a:pt x="24" y="209"/>
                    <a:pt x="23" y="209"/>
                    <a:pt x="23" y="209"/>
                  </a:cubicBezTo>
                  <a:cubicBezTo>
                    <a:pt x="23" y="209"/>
                    <a:pt x="23" y="208"/>
                    <a:pt x="22" y="208"/>
                  </a:cubicBezTo>
                  <a:cubicBezTo>
                    <a:pt x="22" y="209"/>
                    <a:pt x="22" y="209"/>
                    <a:pt x="22" y="209"/>
                  </a:cubicBezTo>
                  <a:cubicBezTo>
                    <a:pt x="23" y="209"/>
                    <a:pt x="23" y="210"/>
                    <a:pt x="23" y="210"/>
                  </a:cubicBezTo>
                  <a:lnTo>
                    <a:pt x="21" y="211"/>
                  </a:lnTo>
                  <a:cubicBezTo>
                    <a:pt x="21" y="211"/>
                    <a:pt x="21" y="212"/>
                    <a:pt x="21" y="212"/>
                  </a:cubicBezTo>
                  <a:cubicBezTo>
                    <a:pt x="22" y="212"/>
                    <a:pt x="22" y="212"/>
                    <a:pt x="22" y="213"/>
                  </a:cubicBezTo>
                  <a:cubicBezTo>
                    <a:pt x="21" y="213"/>
                    <a:pt x="21" y="213"/>
                    <a:pt x="21" y="213"/>
                  </a:cubicBezTo>
                  <a:cubicBezTo>
                    <a:pt x="20" y="213"/>
                    <a:pt x="20" y="213"/>
                    <a:pt x="20" y="212"/>
                  </a:cubicBezTo>
                  <a:cubicBezTo>
                    <a:pt x="20" y="212"/>
                    <a:pt x="20" y="212"/>
                    <a:pt x="21" y="212"/>
                  </a:cubicBezTo>
                  <a:cubicBezTo>
                    <a:pt x="21" y="211"/>
                    <a:pt x="21" y="211"/>
                    <a:pt x="20" y="211"/>
                  </a:cubicBezTo>
                  <a:cubicBezTo>
                    <a:pt x="20" y="211"/>
                    <a:pt x="20" y="210"/>
                    <a:pt x="20" y="210"/>
                  </a:cubicBezTo>
                  <a:cubicBezTo>
                    <a:pt x="20" y="211"/>
                    <a:pt x="20" y="211"/>
                    <a:pt x="19" y="212"/>
                  </a:cubicBezTo>
                  <a:cubicBezTo>
                    <a:pt x="19" y="212"/>
                    <a:pt x="18" y="212"/>
                    <a:pt x="18" y="212"/>
                  </a:cubicBezTo>
                  <a:cubicBezTo>
                    <a:pt x="18" y="212"/>
                    <a:pt x="18" y="212"/>
                    <a:pt x="18" y="212"/>
                  </a:cubicBezTo>
                  <a:cubicBezTo>
                    <a:pt x="18" y="211"/>
                    <a:pt x="18" y="211"/>
                    <a:pt x="18" y="211"/>
                  </a:cubicBezTo>
                  <a:cubicBezTo>
                    <a:pt x="17" y="211"/>
                    <a:pt x="16" y="211"/>
                    <a:pt x="16" y="210"/>
                  </a:cubicBezTo>
                  <a:cubicBezTo>
                    <a:pt x="16" y="209"/>
                    <a:pt x="15" y="209"/>
                    <a:pt x="15" y="208"/>
                  </a:cubicBezTo>
                  <a:cubicBezTo>
                    <a:pt x="14" y="208"/>
                    <a:pt x="14" y="208"/>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8"/>
                    <a:pt x="11" y="209"/>
                    <a:pt x="11" y="209"/>
                  </a:cubicBezTo>
                  <a:cubicBezTo>
                    <a:pt x="11" y="210"/>
                    <a:pt x="11" y="210"/>
                    <a:pt x="12" y="210"/>
                  </a:cubicBezTo>
                  <a:cubicBezTo>
                    <a:pt x="12" y="210"/>
                    <a:pt x="13" y="211"/>
                    <a:pt x="13" y="211"/>
                  </a:cubicBezTo>
                  <a:cubicBezTo>
                    <a:pt x="13" y="211"/>
                    <a:pt x="13" y="211"/>
                    <a:pt x="13" y="211"/>
                  </a:cubicBezTo>
                  <a:cubicBezTo>
                    <a:pt x="13" y="210"/>
                    <a:pt x="14" y="210"/>
                    <a:pt x="14" y="210"/>
                  </a:cubicBezTo>
                  <a:cubicBezTo>
                    <a:pt x="14" y="211"/>
                    <a:pt x="14" y="211"/>
                    <a:pt x="14" y="211"/>
                  </a:cubicBezTo>
                  <a:cubicBezTo>
                    <a:pt x="14" y="211"/>
                    <a:pt x="13" y="212"/>
                    <a:pt x="13" y="212"/>
                  </a:cubicBezTo>
                  <a:cubicBezTo>
                    <a:pt x="12" y="211"/>
                    <a:pt x="11" y="211"/>
                    <a:pt x="10" y="213"/>
                  </a:cubicBezTo>
                  <a:cubicBezTo>
                    <a:pt x="9" y="213"/>
                    <a:pt x="7" y="213"/>
                    <a:pt x="5" y="213"/>
                  </a:cubicBezTo>
                  <a:cubicBezTo>
                    <a:pt x="4" y="213"/>
                    <a:pt x="2" y="213"/>
                    <a:pt x="1" y="213"/>
                  </a:cubicBezTo>
                  <a:cubicBezTo>
                    <a:pt x="0" y="212"/>
                    <a:pt x="1" y="212"/>
                    <a:pt x="1" y="212"/>
                  </a:cubicBezTo>
                  <a:cubicBezTo>
                    <a:pt x="1" y="211"/>
                    <a:pt x="1" y="210"/>
                    <a:pt x="1" y="208"/>
                  </a:cubicBezTo>
                  <a:cubicBezTo>
                    <a:pt x="1" y="207"/>
                    <a:pt x="1" y="206"/>
                    <a:pt x="2" y="205"/>
                  </a:cubicBezTo>
                  <a:cubicBezTo>
                    <a:pt x="2" y="204"/>
                    <a:pt x="2" y="204"/>
                    <a:pt x="2" y="203"/>
                  </a:cubicBezTo>
                  <a:cubicBezTo>
                    <a:pt x="2" y="203"/>
                    <a:pt x="2" y="203"/>
                    <a:pt x="2" y="202"/>
                  </a:cubicBezTo>
                  <a:cubicBezTo>
                    <a:pt x="2" y="201"/>
                    <a:pt x="2" y="200"/>
                    <a:pt x="2" y="198"/>
                  </a:cubicBezTo>
                  <a:cubicBezTo>
                    <a:pt x="2" y="197"/>
                    <a:pt x="3" y="196"/>
                    <a:pt x="3" y="194"/>
                  </a:cubicBezTo>
                  <a:cubicBezTo>
                    <a:pt x="3" y="192"/>
                    <a:pt x="4" y="189"/>
                    <a:pt x="4" y="186"/>
                  </a:cubicBezTo>
                  <a:cubicBezTo>
                    <a:pt x="4" y="183"/>
                    <a:pt x="5" y="180"/>
                    <a:pt x="5" y="177"/>
                  </a:cubicBezTo>
                  <a:cubicBezTo>
                    <a:pt x="5" y="176"/>
                    <a:pt x="6" y="176"/>
                    <a:pt x="6" y="175"/>
                  </a:cubicBezTo>
                  <a:cubicBezTo>
                    <a:pt x="6" y="174"/>
                    <a:pt x="6" y="174"/>
                    <a:pt x="6" y="173"/>
                  </a:cubicBezTo>
                  <a:cubicBezTo>
                    <a:pt x="7" y="173"/>
                    <a:pt x="7" y="174"/>
                    <a:pt x="7" y="174"/>
                  </a:cubicBezTo>
                  <a:cubicBezTo>
                    <a:pt x="8" y="175"/>
                    <a:pt x="8" y="175"/>
                    <a:pt x="9" y="174"/>
                  </a:cubicBezTo>
                  <a:cubicBezTo>
                    <a:pt x="9" y="173"/>
                    <a:pt x="8" y="173"/>
                    <a:pt x="8" y="172"/>
                  </a:cubicBezTo>
                  <a:cubicBezTo>
                    <a:pt x="7" y="172"/>
                    <a:pt x="7" y="172"/>
                    <a:pt x="6" y="171"/>
                  </a:cubicBezTo>
                  <a:cubicBezTo>
                    <a:pt x="10" y="145"/>
                    <a:pt x="13" y="118"/>
                    <a:pt x="17" y="91"/>
                  </a:cubicBezTo>
                  <a:cubicBezTo>
                    <a:pt x="20" y="65"/>
                    <a:pt x="24" y="38"/>
                    <a:pt x="27" y="11"/>
                  </a:cubicBezTo>
                  <a:cubicBezTo>
                    <a:pt x="27" y="11"/>
                    <a:pt x="28" y="11"/>
                    <a:pt x="28" y="11"/>
                  </a:cubicBezTo>
                  <a:cubicBezTo>
                    <a:pt x="28" y="11"/>
                    <a:pt x="28" y="10"/>
                    <a:pt x="28" y="10"/>
                  </a:cubicBezTo>
                  <a:cubicBezTo>
                    <a:pt x="29" y="10"/>
                    <a:pt x="29" y="10"/>
                    <a:pt x="29" y="10"/>
                  </a:cubicBezTo>
                  <a:cubicBezTo>
                    <a:pt x="29" y="9"/>
                    <a:pt x="29" y="9"/>
                    <a:pt x="29" y="8"/>
                  </a:cubicBezTo>
                  <a:cubicBezTo>
                    <a:pt x="30" y="8"/>
                    <a:pt x="30" y="7"/>
                    <a:pt x="30" y="6"/>
                  </a:cubicBezTo>
                  <a:cubicBezTo>
                    <a:pt x="31" y="6"/>
                    <a:pt x="31" y="6"/>
                    <a:pt x="32" y="6"/>
                  </a:cubicBezTo>
                  <a:cubicBezTo>
                    <a:pt x="32" y="6"/>
                    <a:pt x="32" y="5"/>
                    <a:pt x="32" y="5"/>
                  </a:cubicBezTo>
                  <a:cubicBezTo>
                    <a:pt x="32" y="4"/>
                    <a:pt x="31" y="4"/>
                    <a:pt x="30" y="4"/>
                  </a:cubicBezTo>
                  <a:cubicBezTo>
                    <a:pt x="30" y="4"/>
                    <a:pt x="30" y="4"/>
                    <a:pt x="30" y="5"/>
                  </a:cubicBezTo>
                  <a:cubicBezTo>
                    <a:pt x="30" y="5"/>
                    <a:pt x="30" y="5"/>
                    <a:pt x="30" y="6"/>
                  </a:cubicBezTo>
                  <a:cubicBezTo>
                    <a:pt x="30" y="6"/>
                    <a:pt x="29" y="6"/>
                    <a:pt x="29" y="7"/>
                  </a:cubicBezTo>
                  <a:cubicBezTo>
                    <a:pt x="29" y="7"/>
                    <a:pt x="29" y="7"/>
                    <a:pt x="28" y="8"/>
                  </a:cubicBezTo>
                  <a:cubicBezTo>
                    <a:pt x="28" y="8"/>
                    <a:pt x="28" y="9"/>
                    <a:pt x="28" y="8"/>
                  </a:cubicBezTo>
                  <a:cubicBezTo>
                    <a:pt x="28" y="7"/>
                    <a:pt x="28" y="6"/>
                    <a:pt x="28" y="5"/>
                  </a:cubicBezTo>
                  <a:cubicBezTo>
                    <a:pt x="28" y="3"/>
                    <a:pt x="29" y="2"/>
                    <a:pt x="29" y="2"/>
                  </a:cubicBezTo>
                  <a:cubicBezTo>
                    <a:pt x="29" y="1"/>
                    <a:pt x="29" y="1"/>
                    <a:pt x="29" y="1"/>
                  </a:cubicBezTo>
                  <a:cubicBezTo>
                    <a:pt x="29" y="1"/>
                    <a:pt x="29" y="1"/>
                    <a:pt x="30" y="1"/>
                  </a:cubicBezTo>
                  <a:cubicBezTo>
                    <a:pt x="30" y="0"/>
                    <a:pt x="30" y="0"/>
                    <a:pt x="31" y="0"/>
                  </a:cubicBezTo>
                  <a:cubicBezTo>
                    <a:pt x="31" y="1"/>
                    <a:pt x="31" y="1"/>
                    <a:pt x="32" y="1"/>
                  </a:cubicBezTo>
                  <a:cubicBezTo>
                    <a:pt x="32" y="1"/>
                    <a:pt x="32" y="1"/>
                    <a:pt x="32" y="1"/>
                  </a:cubicBezTo>
                  <a:cubicBezTo>
                    <a:pt x="32" y="0"/>
                    <a:pt x="33" y="0"/>
                    <a:pt x="33" y="0"/>
                  </a:cubicBezTo>
                  <a:cubicBezTo>
                    <a:pt x="34" y="0"/>
                    <a:pt x="34" y="0"/>
                    <a:pt x="35" y="1"/>
                  </a:cubicBezTo>
                  <a:cubicBezTo>
                    <a:pt x="35" y="1"/>
                    <a:pt x="35" y="1"/>
                    <a:pt x="34" y="1"/>
                  </a:cubicBezTo>
                  <a:cubicBezTo>
                    <a:pt x="33" y="1"/>
                    <a:pt x="33" y="1"/>
                    <a:pt x="32" y="1"/>
                  </a:cubicBezTo>
                  <a:cubicBezTo>
                    <a:pt x="32" y="1"/>
                    <a:pt x="32" y="2"/>
                    <a:pt x="32" y="2"/>
                  </a:cubicBezTo>
                  <a:cubicBezTo>
                    <a:pt x="33" y="2"/>
                    <a:pt x="33" y="2"/>
                    <a:pt x="33" y="2"/>
                  </a:cubicBezTo>
                  <a:cubicBezTo>
                    <a:pt x="33" y="2"/>
                    <a:pt x="34" y="2"/>
                    <a:pt x="34" y="2"/>
                  </a:cubicBezTo>
                  <a:cubicBezTo>
                    <a:pt x="34" y="2"/>
                    <a:pt x="35" y="2"/>
                    <a:pt x="35" y="2"/>
                  </a:cubicBezTo>
                  <a:cubicBezTo>
                    <a:pt x="35" y="2"/>
                    <a:pt x="35" y="3"/>
                    <a:pt x="35" y="4"/>
                  </a:cubicBezTo>
                  <a:cubicBezTo>
                    <a:pt x="34" y="4"/>
                    <a:pt x="35" y="5"/>
                    <a:pt x="35" y="5"/>
                  </a:cubicBezTo>
                  <a:cubicBezTo>
                    <a:pt x="35" y="5"/>
                    <a:pt x="36" y="5"/>
                    <a:pt x="36" y="5"/>
                  </a:cubicBezTo>
                  <a:cubicBezTo>
                    <a:pt x="36" y="5"/>
                    <a:pt x="36" y="5"/>
                    <a:pt x="36" y="5"/>
                  </a:cubicBezTo>
                  <a:cubicBezTo>
                    <a:pt x="36" y="5"/>
                    <a:pt x="37" y="5"/>
                    <a:pt x="37" y="5"/>
                  </a:cubicBezTo>
                  <a:cubicBezTo>
                    <a:pt x="37" y="5"/>
                    <a:pt x="37" y="5"/>
                    <a:pt x="37" y="6"/>
                  </a:cubicBezTo>
                  <a:cubicBezTo>
                    <a:pt x="37" y="6"/>
                    <a:pt x="37" y="6"/>
                    <a:pt x="37" y="7"/>
                  </a:cubicBezTo>
                  <a:cubicBezTo>
                    <a:pt x="37" y="7"/>
                    <a:pt x="37" y="7"/>
                    <a:pt x="37" y="7"/>
                  </a:cubicBezTo>
                  <a:cubicBezTo>
                    <a:pt x="37" y="8"/>
                    <a:pt x="37" y="8"/>
                    <a:pt x="37" y="8"/>
                  </a:cubicBezTo>
                  <a:cubicBezTo>
                    <a:pt x="38" y="9"/>
                    <a:pt x="38" y="8"/>
                    <a:pt x="39" y="8"/>
                  </a:cubicBezTo>
                  <a:cubicBezTo>
                    <a:pt x="38" y="7"/>
                    <a:pt x="38" y="7"/>
                    <a:pt x="38" y="6"/>
                  </a:cubicBezTo>
                  <a:cubicBezTo>
                    <a:pt x="39" y="6"/>
                    <a:pt x="39" y="5"/>
                    <a:pt x="39" y="5"/>
                  </a:cubicBezTo>
                  <a:cubicBezTo>
                    <a:pt x="39" y="5"/>
                    <a:pt x="39" y="4"/>
                    <a:pt x="39" y="4"/>
                  </a:cubicBezTo>
                  <a:cubicBezTo>
                    <a:pt x="39" y="3"/>
                    <a:pt x="39" y="3"/>
                    <a:pt x="38" y="3"/>
                  </a:cubicBezTo>
                  <a:cubicBezTo>
                    <a:pt x="38" y="3"/>
                    <a:pt x="38" y="3"/>
                    <a:pt x="37" y="3"/>
                  </a:cubicBezTo>
                  <a:cubicBezTo>
                    <a:pt x="37" y="4"/>
                    <a:pt x="37" y="4"/>
                    <a:pt x="37" y="4"/>
                  </a:cubicBezTo>
                  <a:cubicBezTo>
                    <a:pt x="37" y="4"/>
                    <a:pt x="36" y="3"/>
                    <a:pt x="36" y="3"/>
                  </a:cubicBezTo>
                  <a:cubicBezTo>
                    <a:pt x="36" y="3"/>
                    <a:pt x="36" y="3"/>
                    <a:pt x="36" y="2"/>
                  </a:cubicBezTo>
                  <a:cubicBezTo>
                    <a:pt x="37" y="2"/>
                    <a:pt x="37" y="1"/>
                    <a:pt x="38" y="1"/>
                  </a:cubicBezTo>
                  <a:cubicBezTo>
                    <a:pt x="39" y="0"/>
                    <a:pt x="39" y="0"/>
                    <a:pt x="40" y="0"/>
                  </a:cubicBezTo>
                  <a:cubicBezTo>
                    <a:pt x="41" y="0"/>
                    <a:pt x="41" y="0"/>
                    <a:pt x="41" y="1"/>
                  </a:cubicBezTo>
                  <a:cubicBezTo>
                    <a:pt x="41" y="1"/>
                    <a:pt x="41" y="1"/>
                    <a:pt x="42" y="1"/>
                  </a:cubicBezTo>
                  <a:cubicBezTo>
                    <a:pt x="42" y="1"/>
                    <a:pt x="42" y="1"/>
                    <a:pt x="43" y="0"/>
                  </a:cubicBezTo>
                  <a:cubicBezTo>
                    <a:pt x="43" y="0"/>
                    <a:pt x="44" y="0"/>
                    <a:pt x="44" y="1"/>
                  </a:cubicBezTo>
                  <a:cubicBezTo>
                    <a:pt x="45" y="0"/>
                    <a:pt x="46" y="0"/>
                    <a:pt x="47" y="0"/>
                  </a:cubicBezTo>
                  <a:cubicBezTo>
                    <a:pt x="47" y="0"/>
                    <a:pt x="47" y="1"/>
                    <a:pt x="47" y="1"/>
                  </a:cubicBezTo>
                  <a:cubicBezTo>
                    <a:pt x="48" y="1"/>
                    <a:pt x="48" y="1"/>
                    <a:pt x="48" y="1"/>
                  </a:cubicBezTo>
                  <a:cubicBezTo>
                    <a:pt x="48" y="1"/>
                    <a:pt x="49" y="1"/>
                    <a:pt x="49" y="1"/>
                  </a:cubicBezTo>
                  <a:cubicBezTo>
                    <a:pt x="49" y="0"/>
                    <a:pt x="49" y="0"/>
                    <a:pt x="50" y="0"/>
                  </a:cubicBezTo>
                  <a:cubicBezTo>
                    <a:pt x="50" y="0"/>
                    <a:pt x="50" y="0"/>
                    <a:pt x="50" y="0"/>
                  </a:cubicBezTo>
                  <a:cubicBezTo>
                    <a:pt x="50" y="0"/>
                    <a:pt x="51" y="0"/>
                    <a:pt x="51" y="0"/>
                  </a:cubicBezTo>
                  <a:cubicBezTo>
                    <a:pt x="53" y="0"/>
                    <a:pt x="56" y="0"/>
                    <a:pt x="60" y="0"/>
                  </a:cubicBezTo>
                  <a:cubicBezTo>
                    <a:pt x="61" y="0"/>
                    <a:pt x="62" y="0"/>
                    <a:pt x="63" y="0"/>
                  </a:cubicBezTo>
                  <a:cubicBezTo>
                    <a:pt x="64" y="0"/>
                    <a:pt x="65" y="0"/>
                    <a:pt x="66" y="0"/>
                  </a:cubicBezTo>
                  <a:cubicBezTo>
                    <a:pt x="66" y="0"/>
                    <a:pt x="66" y="1"/>
                    <a:pt x="66" y="1"/>
                  </a:cubicBezTo>
                  <a:cubicBezTo>
                    <a:pt x="67" y="1"/>
                    <a:pt x="67" y="1"/>
                    <a:pt x="67" y="1"/>
                  </a:cubicBezTo>
                  <a:cubicBezTo>
                    <a:pt x="68" y="1"/>
                    <a:pt x="68" y="1"/>
                    <a:pt x="68" y="1"/>
                  </a:cubicBezTo>
                  <a:cubicBezTo>
                    <a:pt x="68" y="0"/>
                    <a:pt x="68" y="0"/>
                    <a:pt x="69" y="0"/>
                  </a:cubicBezTo>
                  <a:cubicBezTo>
                    <a:pt x="69" y="0"/>
                    <a:pt x="70" y="0"/>
                    <a:pt x="70" y="1"/>
                  </a:cubicBezTo>
                  <a:cubicBezTo>
                    <a:pt x="70" y="1"/>
                    <a:pt x="70" y="1"/>
                    <a:pt x="71" y="2"/>
                  </a:cubicBezTo>
                  <a:cubicBezTo>
                    <a:pt x="71" y="1"/>
                    <a:pt x="71" y="1"/>
                    <a:pt x="71" y="1"/>
                  </a:cubicBezTo>
                  <a:cubicBezTo>
                    <a:pt x="71" y="1"/>
                    <a:pt x="71" y="0"/>
                    <a:pt x="71" y="0"/>
                  </a:cubicBezTo>
                  <a:cubicBezTo>
                    <a:pt x="72" y="0"/>
                    <a:pt x="72" y="0"/>
                    <a:pt x="73" y="0"/>
                  </a:cubicBezTo>
                  <a:cubicBezTo>
                    <a:pt x="73" y="0"/>
                    <a:pt x="73" y="0"/>
                    <a:pt x="74" y="0"/>
                  </a:cubicBezTo>
                  <a:cubicBezTo>
                    <a:pt x="74" y="0"/>
                    <a:pt x="75" y="0"/>
                    <a:pt x="75" y="0"/>
                  </a:cubicBezTo>
                  <a:cubicBezTo>
                    <a:pt x="76" y="0"/>
                    <a:pt x="76" y="0"/>
                    <a:pt x="77" y="0"/>
                  </a:cubicBezTo>
                  <a:cubicBezTo>
                    <a:pt x="78"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9" name="Freeform 93">
              <a:extLst>
                <a:ext uri="{FF2B5EF4-FFF2-40B4-BE49-F238E27FC236}">
                  <a16:creationId xmlns:a16="http://schemas.microsoft.com/office/drawing/2014/main" id="{E81387B4-540E-41F3-A7BF-B95C4DEE9036}"/>
                </a:ext>
              </a:extLst>
            </p:cNvPr>
            <p:cNvSpPr>
              <a:spLocks noEditPoints="1"/>
            </p:cNvSpPr>
            <p:nvPr/>
          </p:nvSpPr>
          <p:spPr bwMode="auto">
            <a:xfrm>
              <a:off x="6672116" y="1613769"/>
              <a:ext cx="101581" cy="177767"/>
            </a:xfrm>
            <a:custGeom>
              <a:avLst/>
              <a:gdLst>
                <a:gd name="T0" fmla="*/ 107 w 125"/>
                <a:gd name="T1" fmla="*/ 2 h 213"/>
                <a:gd name="T2" fmla="*/ 30 w 125"/>
                <a:gd name="T3" fmla="*/ 190 h 213"/>
                <a:gd name="T4" fmla="*/ 38 w 125"/>
                <a:gd name="T5" fmla="*/ 189 h 213"/>
                <a:gd name="T6" fmla="*/ 19 w 125"/>
                <a:gd name="T7" fmla="*/ 193 h 213"/>
                <a:gd name="T8" fmla="*/ 13 w 125"/>
                <a:gd name="T9" fmla="*/ 197 h 213"/>
                <a:gd name="T10" fmla="*/ 43 w 125"/>
                <a:gd name="T11" fmla="*/ 202 h 213"/>
                <a:gd name="T12" fmla="*/ 15 w 125"/>
                <a:gd name="T13" fmla="*/ 204 h 213"/>
                <a:gd name="T14" fmla="*/ 16 w 125"/>
                <a:gd name="T15" fmla="*/ 209 h 213"/>
                <a:gd name="T16" fmla="*/ 13 w 125"/>
                <a:gd name="T17" fmla="*/ 209 h 213"/>
                <a:gd name="T18" fmla="*/ 24 w 125"/>
                <a:gd name="T19" fmla="*/ 211 h 213"/>
                <a:gd name="T20" fmla="*/ 118 w 125"/>
                <a:gd name="T21" fmla="*/ 5 h 213"/>
                <a:gd name="T22" fmla="*/ 101 w 125"/>
                <a:gd name="T23" fmla="*/ 212 h 213"/>
                <a:gd name="T24" fmla="*/ 78 w 125"/>
                <a:gd name="T25" fmla="*/ 207 h 213"/>
                <a:gd name="T26" fmla="*/ 47 w 125"/>
                <a:gd name="T27" fmla="*/ 149 h 213"/>
                <a:gd name="T28" fmla="*/ 42 w 125"/>
                <a:gd name="T29" fmla="*/ 195 h 213"/>
                <a:gd name="T30" fmla="*/ 34 w 125"/>
                <a:gd name="T31" fmla="*/ 188 h 213"/>
                <a:gd name="T32" fmla="*/ 14 w 125"/>
                <a:gd name="T33" fmla="*/ 194 h 213"/>
                <a:gd name="T34" fmla="*/ 7 w 125"/>
                <a:gd name="T35" fmla="*/ 202 h 213"/>
                <a:gd name="T36" fmla="*/ 6 w 125"/>
                <a:gd name="T37" fmla="*/ 198 h 213"/>
                <a:gd name="T38" fmla="*/ 2 w 125"/>
                <a:gd name="T39" fmla="*/ 186 h 213"/>
                <a:gd name="T40" fmla="*/ 47 w 125"/>
                <a:gd name="T41" fmla="*/ 0 h 213"/>
                <a:gd name="T42" fmla="*/ 87 w 125"/>
                <a:gd name="T43" fmla="*/ 62 h 213"/>
                <a:gd name="T44" fmla="*/ 96 w 125"/>
                <a:gd name="T45" fmla="*/ 1 h 213"/>
                <a:gd name="T46" fmla="*/ 36 w 125"/>
                <a:gd name="T47" fmla="*/ 1 h 213"/>
                <a:gd name="T48" fmla="*/ 97 w 125"/>
                <a:gd name="T49" fmla="*/ 6 h 213"/>
                <a:gd name="T50" fmla="*/ 121 w 125"/>
                <a:gd name="T51" fmla="*/ 8 h 213"/>
                <a:gd name="T52" fmla="*/ 6 w 125"/>
                <a:gd name="T53" fmla="*/ 11 h 213"/>
                <a:gd name="T54" fmla="*/ 93 w 125"/>
                <a:gd name="T55" fmla="*/ 13 h 213"/>
                <a:gd name="T56" fmla="*/ 30 w 125"/>
                <a:gd name="T57" fmla="*/ 43 h 213"/>
                <a:gd name="T58" fmla="*/ 101 w 125"/>
                <a:gd name="T59" fmla="*/ 50 h 213"/>
                <a:gd name="T60" fmla="*/ 92 w 125"/>
                <a:gd name="T61" fmla="*/ 51 h 213"/>
                <a:gd name="T62" fmla="*/ 90 w 125"/>
                <a:gd name="T63" fmla="*/ 58 h 213"/>
                <a:gd name="T64" fmla="*/ 100 w 125"/>
                <a:gd name="T65" fmla="*/ 68 h 213"/>
                <a:gd name="T66" fmla="*/ 38 w 125"/>
                <a:gd name="T67" fmla="*/ 76 h 213"/>
                <a:gd name="T68" fmla="*/ 39 w 125"/>
                <a:gd name="T69" fmla="*/ 88 h 213"/>
                <a:gd name="T70" fmla="*/ 99 w 125"/>
                <a:gd name="T71" fmla="*/ 98 h 213"/>
                <a:gd name="T72" fmla="*/ 7 w 125"/>
                <a:gd name="T73" fmla="*/ 101 h 213"/>
                <a:gd name="T74" fmla="*/ 102 w 125"/>
                <a:gd name="T75" fmla="*/ 113 h 213"/>
                <a:gd name="T76" fmla="*/ 104 w 125"/>
                <a:gd name="T77" fmla="*/ 126 h 213"/>
                <a:gd name="T78" fmla="*/ 61 w 125"/>
                <a:gd name="T79" fmla="*/ 131 h 213"/>
                <a:gd name="T80" fmla="*/ 66 w 125"/>
                <a:gd name="T81" fmla="*/ 144 h 213"/>
                <a:gd name="T82" fmla="*/ 26 w 125"/>
                <a:gd name="T83" fmla="*/ 154 h 213"/>
                <a:gd name="T84" fmla="*/ 26 w 125"/>
                <a:gd name="T85" fmla="*/ 166 h 213"/>
                <a:gd name="T86" fmla="*/ 2 w 125"/>
                <a:gd name="T87" fmla="*/ 173 h 213"/>
                <a:gd name="T88" fmla="*/ 15 w 125"/>
                <a:gd name="T89" fmla="*/ 180 h 213"/>
                <a:gd name="T90" fmla="*/ 15 w 125"/>
                <a:gd name="T91" fmla="*/ 183 h 213"/>
                <a:gd name="T92" fmla="*/ 5 w 125"/>
                <a:gd name="T93" fmla="*/ 187 h 213"/>
                <a:gd name="T94" fmla="*/ 16 w 125"/>
                <a:gd name="T95" fmla="*/ 190 h 213"/>
                <a:gd name="T96" fmla="*/ 122 w 125"/>
                <a:gd name="T97" fmla="*/ 198 h 213"/>
                <a:gd name="T98" fmla="*/ 119 w 125"/>
                <a:gd name="T99" fmla="*/ 207 h 213"/>
                <a:gd name="T100" fmla="*/ 30 w 125"/>
                <a:gd name="T101" fmla="*/ 205 h 213"/>
                <a:gd name="T102" fmla="*/ 39 w 125"/>
                <a:gd name="T103" fmla="*/ 205 h 213"/>
                <a:gd name="T104" fmla="*/ 36 w 125"/>
                <a:gd name="T105" fmla="*/ 209 h 213"/>
                <a:gd name="T106" fmla="*/ 20 w 125"/>
                <a:gd name="T107" fmla="*/ 204 h 213"/>
                <a:gd name="T108" fmla="*/ 18 w 125"/>
                <a:gd name="T109" fmla="*/ 199 h 213"/>
                <a:gd name="T110" fmla="*/ 27 w 125"/>
                <a:gd name="T111" fmla="*/ 192 h 213"/>
                <a:gd name="T112" fmla="*/ 25 w 125"/>
                <a:gd name="T113" fmla="*/ 195 h 213"/>
                <a:gd name="T114" fmla="*/ 24 w 125"/>
                <a:gd name="T115" fmla="*/ 205 h 213"/>
                <a:gd name="T116" fmla="*/ 23 w 125"/>
                <a:gd name="T117" fmla="*/ 207 h 213"/>
                <a:gd name="T118" fmla="*/ 37 w 125"/>
                <a:gd name="T119" fmla="*/ 203 h 213"/>
                <a:gd name="T120" fmla="*/ 19 w 125"/>
                <a:gd name="T121" fmla="*/ 196 h 213"/>
                <a:gd name="T122" fmla="*/ 40 w 125"/>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213">
                  <a:moveTo>
                    <a:pt x="101" y="1"/>
                  </a:moveTo>
                  <a:cubicBezTo>
                    <a:pt x="100" y="0"/>
                    <a:pt x="100" y="0"/>
                    <a:pt x="99" y="0"/>
                  </a:cubicBezTo>
                  <a:cubicBezTo>
                    <a:pt x="99" y="1"/>
                    <a:pt x="98" y="1"/>
                    <a:pt x="98" y="2"/>
                  </a:cubicBezTo>
                  <a:cubicBezTo>
                    <a:pt x="99" y="2"/>
                    <a:pt x="100" y="2"/>
                    <a:pt x="100" y="2"/>
                  </a:cubicBezTo>
                  <a:cubicBezTo>
                    <a:pt x="101" y="2"/>
                    <a:pt x="101" y="1"/>
                    <a:pt x="101" y="1"/>
                  </a:cubicBezTo>
                  <a:close/>
                  <a:moveTo>
                    <a:pt x="117" y="1"/>
                  </a:moveTo>
                  <a:cubicBezTo>
                    <a:pt x="117" y="0"/>
                    <a:pt x="118" y="0"/>
                    <a:pt x="119" y="0"/>
                  </a:cubicBezTo>
                  <a:cubicBezTo>
                    <a:pt x="120" y="0"/>
                    <a:pt x="120" y="0"/>
                    <a:pt x="121" y="1"/>
                  </a:cubicBezTo>
                  <a:cubicBezTo>
                    <a:pt x="121" y="2"/>
                    <a:pt x="121" y="2"/>
                    <a:pt x="120" y="2"/>
                  </a:cubicBezTo>
                  <a:cubicBezTo>
                    <a:pt x="120" y="2"/>
                    <a:pt x="120" y="3"/>
                    <a:pt x="120" y="4"/>
                  </a:cubicBezTo>
                  <a:cubicBezTo>
                    <a:pt x="120" y="3"/>
                    <a:pt x="119" y="3"/>
                    <a:pt x="118" y="2"/>
                  </a:cubicBezTo>
                  <a:cubicBezTo>
                    <a:pt x="117" y="2"/>
                    <a:pt x="117" y="2"/>
                    <a:pt x="117" y="1"/>
                  </a:cubicBezTo>
                  <a:close/>
                  <a:moveTo>
                    <a:pt x="105" y="1"/>
                  </a:moveTo>
                  <a:cubicBezTo>
                    <a:pt x="105" y="1"/>
                    <a:pt x="105" y="2"/>
                    <a:pt x="104" y="2"/>
                  </a:cubicBezTo>
                  <a:cubicBezTo>
                    <a:pt x="104" y="2"/>
                    <a:pt x="104" y="2"/>
                    <a:pt x="104" y="2"/>
                  </a:cubicBezTo>
                  <a:cubicBezTo>
                    <a:pt x="103" y="2"/>
                    <a:pt x="103" y="2"/>
                    <a:pt x="103" y="2"/>
                  </a:cubicBezTo>
                  <a:cubicBezTo>
                    <a:pt x="103" y="2"/>
                    <a:pt x="102" y="2"/>
                    <a:pt x="102" y="1"/>
                  </a:cubicBezTo>
                  <a:cubicBezTo>
                    <a:pt x="102" y="1"/>
                    <a:pt x="102" y="1"/>
                    <a:pt x="103" y="1"/>
                  </a:cubicBezTo>
                  <a:cubicBezTo>
                    <a:pt x="104" y="1"/>
                    <a:pt x="104" y="1"/>
                    <a:pt x="105" y="1"/>
                  </a:cubicBezTo>
                  <a:close/>
                  <a:moveTo>
                    <a:pt x="115" y="1"/>
                  </a:moveTo>
                  <a:cubicBezTo>
                    <a:pt x="115" y="1"/>
                    <a:pt x="115" y="1"/>
                    <a:pt x="115" y="1"/>
                  </a:cubicBezTo>
                  <a:cubicBezTo>
                    <a:pt x="115" y="1"/>
                    <a:pt x="114" y="1"/>
                    <a:pt x="114" y="1"/>
                  </a:cubicBezTo>
                  <a:cubicBezTo>
                    <a:pt x="114" y="1"/>
                    <a:pt x="114" y="1"/>
                    <a:pt x="114" y="1"/>
                  </a:cubicBezTo>
                  <a:cubicBezTo>
                    <a:pt x="115"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2"/>
                    <a:pt x="107" y="3"/>
                    <a:pt x="107" y="2"/>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2"/>
                    <a:pt x="112" y="3"/>
                  </a:cubicBezTo>
                  <a:cubicBezTo>
                    <a:pt x="112" y="3"/>
                    <a:pt x="112" y="3"/>
                    <a:pt x="112" y="3"/>
                  </a:cubicBezTo>
                  <a:close/>
                  <a:moveTo>
                    <a:pt x="113" y="4"/>
                  </a:moveTo>
                  <a:cubicBezTo>
                    <a:pt x="113" y="3"/>
                    <a:pt x="114" y="2"/>
                    <a:pt x="114" y="3"/>
                  </a:cubicBezTo>
                  <a:cubicBezTo>
                    <a:pt x="115" y="3"/>
                    <a:pt x="115" y="3"/>
                    <a:pt x="115" y="4"/>
                  </a:cubicBezTo>
                  <a:cubicBezTo>
                    <a:pt x="115" y="4"/>
                    <a:pt x="114" y="4"/>
                    <a:pt x="114" y="4"/>
                  </a:cubicBezTo>
                  <a:cubicBezTo>
                    <a:pt x="114" y="4"/>
                    <a:pt x="114" y="4"/>
                    <a:pt x="113" y="4"/>
                  </a:cubicBezTo>
                  <a:close/>
                  <a:moveTo>
                    <a:pt x="109" y="6"/>
                  </a:moveTo>
                  <a:lnTo>
                    <a:pt x="110" y="6"/>
                  </a:lnTo>
                  <a:lnTo>
                    <a:pt x="110" y="7"/>
                  </a:lnTo>
                  <a:lnTo>
                    <a:pt x="109" y="7"/>
                  </a:lnTo>
                  <a:lnTo>
                    <a:pt x="109" y="6"/>
                  </a:lnTo>
                  <a:close/>
                  <a:moveTo>
                    <a:pt x="33" y="166"/>
                  </a:moveTo>
                  <a:cubicBezTo>
                    <a:pt x="33" y="166"/>
                    <a:pt x="33" y="166"/>
                    <a:pt x="32" y="166"/>
                  </a:cubicBezTo>
                  <a:cubicBezTo>
                    <a:pt x="32" y="167"/>
                    <a:pt x="32" y="167"/>
                    <a:pt x="32" y="167"/>
                  </a:cubicBezTo>
                  <a:cubicBezTo>
                    <a:pt x="32" y="166"/>
                    <a:pt x="32" y="166"/>
                    <a:pt x="32" y="166"/>
                  </a:cubicBezTo>
                  <a:cubicBezTo>
                    <a:pt x="32" y="166"/>
                    <a:pt x="32" y="166"/>
                    <a:pt x="33" y="166"/>
                  </a:cubicBezTo>
                  <a:close/>
                  <a:moveTo>
                    <a:pt x="29" y="187"/>
                  </a:moveTo>
                  <a:cubicBezTo>
                    <a:pt x="29" y="187"/>
                    <a:pt x="29" y="187"/>
                    <a:pt x="28" y="187"/>
                  </a:cubicBezTo>
                  <a:cubicBezTo>
                    <a:pt x="28" y="187"/>
                    <a:pt x="28" y="187"/>
                    <a:pt x="27" y="187"/>
                  </a:cubicBezTo>
                  <a:cubicBezTo>
                    <a:pt x="27" y="187"/>
                    <a:pt x="28" y="187"/>
                    <a:pt x="28" y="187"/>
                  </a:cubicBezTo>
                  <a:cubicBezTo>
                    <a:pt x="28" y="187"/>
                    <a:pt x="29" y="187"/>
                    <a:pt x="29" y="187"/>
                  </a:cubicBezTo>
                  <a:close/>
                  <a:moveTo>
                    <a:pt x="32" y="187"/>
                  </a:moveTo>
                  <a:cubicBezTo>
                    <a:pt x="33" y="187"/>
                    <a:pt x="33" y="187"/>
                    <a:pt x="33" y="187"/>
                  </a:cubicBezTo>
                  <a:cubicBezTo>
                    <a:pt x="34" y="187"/>
                    <a:pt x="34" y="188"/>
                    <a:pt x="34" y="188"/>
                  </a:cubicBezTo>
                  <a:cubicBezTo>
                    <a:pt x="34" y="188"/>
                    <a:pt x="34" y="189"/>
                    <a:pt x="34" y="189"/>
                  </a:cubicBezTo>
                  <a:cubicBezTo>
                    <a:pt x="33" y="190"/>
                    <a:pt x="33" y="190"/>
                    <a:pt x="34" y="190"/>
                  </a:cubicBezTo>
                  <a:cubicBezTo>
                    <a:pt x="33" y="191"/>
                    <a:pt x="32" y="191"/>
                    <a:pt x="32" y="191"/>
                  </a:cubicBezTo>
                  <a:cubicBezTo>
                    <a:pt x="31" y="191"/>
                    <a:pt x="30" y="191"/>
                    <a:pt x="30" y="190"/>
                  </a:cubicBezTo>
                  <a:cubicBezTo>
                    <a:pt x="30" y="190"/>
                    <a:pt x="30" y="190"/>
                    <a:pt x="30" y="190"/>
                  </a:cubicBezTo>
                  <a:cubicBezTo>
                    <a:pt x="30" y="190"/>
                    <a:pt x="31"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89"/>
                  </a:moveTo>
                  <a:cubicBezTo>
                    <a:pt x="26" y="189"/>
                    <a:pt x="26" y="189"/>
                    <a:pt x="26" y="189"/>
                  </a:cubicBezTo>
                  <a:cubicBezTo>
                    <a:pt x="26" y="189"/>
                    <a:pt x="26" y="188"/>
                    <a:pt x="26" y="188"/>
                  </a:cubicBezTo>
                  <a:cubicBezTo>
                    <a:pt x="26" y="188"/>
                    <a:pt x="27" y="188"/>
                    <a:pt x="28" y="188"/>
                  </a:cubicBezTo>
                  <a:cubicBezTo>
                    <a:pt x="28" y="189"/>
                    <a:pt x="28" y="189"/>
                    <a:pt x="27" y="189"/>
                  </a:cubicBezTo>
                  <a:cubicBezTo>
                    <a:pt x="27" y="189"/>
                    <a:pt x="26" y="189"/>
                    <a:pt x="26" y="189"/>
                  </a:cubicBezTo>
                  <a:close/>
                  <a:moveTo>
                    <a:pt x="32" y="188"/>
                  </a:moveTo>
                  <a:cubicBezTo>
                    <a:pt x="32" y="189"/>
                    <a:pt x="32" y="189"/>
                    <a:pt x="32" y="189"/>
                  </a:cubicBezTo>
                  <a:cubicBezTo>
                    <a:pt x="31" y="188"/>
                    <a:pt x="31" y="188"/>
                    <a:pt x="31" y="188"/>
                  </a:cubicBezTo>
                  <a:cubicBezTo>
                    <a:pt x="31" y="188"/>
                    <a:pt x="31" y="188"/>
                    <a:pt x="31" y="188"/>
                  </a:cubicBezTo>
                  <a:cubicBezTo>
                    <a:pt x="32" y="188"/>
                    <a:pt x="32" y="188"/>
                    <a:pt x="32" y="188"/>
                  </a:cubicBezTo>
                  <a:close/>
                  <a:moveTo>
                    <a:pt x="23" y="188"/>
                  </a:moveTo>
                  <a:cubicBezTo>
                    <a:pt x="23" y="189"/>
                    <a:pt x="23" y="189"/>
                    <a:pt x="23" y="189"/>
                  </a:cubicBezTo>
                  <a:cubicBezTo>
                    <a:pt x="23" y="189"/>
                    <a:pt x="22" y="189"/>
                    <a:pt x="22" y="189"/>
                  </a:cubicBezTo>
                  <a:cubicBezTo>
                    <a:pt x="22" y="189"/>
                    <a:pt x="22" y="189"/>
                    <a:pt x="23" y="189"/>
                  </a:cubicBezTo>
                  <a:cubicBezTo>
                    <a:pt x="23" y="189"/>
                    <a:pt x="23" y="189"/>
                    <a:pt x="23" y="188"/>
                  </a:cubicBezTo>
                  <a:close/>
                  <a:moveTo>
                    <a:pt x="25" y="189"/>
                  </a:moveTo>
                  <a:cubicBezTo>
                    <a:pt x="25" y="189"/>
                    <a:pt x="25" y="189"/>
                    <a:pt x="25" y="189"/>
                  </a:cubicBezTo>
                  <a:cubicBezTo>
                    <a:pt x="24" y="189"/>
                    <a:pt x="24" y="189"/>
                    <a:pt x="24" y="189"/>
                  </a:cubicBezTo>
                  <a:cubicBezTo>
                    <a:pt x="24" y="189"/>
                    <a:pt x="24" y="188"/>
                    <a:pt x="25" y="189"/>
                  </a:cubicBezTo>
                  <a:cubicBezTo>
                    <a:pt x="25" y="189"/>
                    <a:pt x="25" y="189"/>
                    <a:pt x="25" y="189"/>
                  </a:cubicBezTo>
                  <a:close/>
                  <a:moveTo>
                    <a:pt x="38" y="188"/>
                  </a:moveTo>
                  <a:cubicBezTo>
                    <a:pt x="38" y="188"/>
                    <a:pt x="38" y="188"/>
                    <a:pt x="38" y="189"/>
                  </a:cubicBezTo>
                  <a:cubicBezTo>
                    <a:pt x="38" y="189"/>
                    <a:pt x="38" y="189"/>
                    <a:pt x="38" y="189"/>
                  </a:cubicBezTo>
                  <a:cubicBezTo>
                    <a:pt x="37" y="188"/>
                    <a:pt x="37" y="188"/>
                    <a:pt x="38" y="188"/>
                  </a:cubicBezTo>
                  <a:cubicBezTo>
                    <a:pt x="38" y="188"/>
                    <a:pt x="38" y="188"/>
                    <a:pt x="38" y="188"/>
                  </a:cubicBezTo>
                  <a:close/>
                  <a:moveTo>
                    <a:pt x="20" y="192"/>
                  </a:moveTo>
                  <a:cubicBezTo>
                    <a:pt x="20" y="192"/>
                    <a:pt x="20" y="191"/>
                    <a:pt x="20" y="191"/>
                  </a:cubicBezTo>
                  <a:cubicBezTo>
                    <a:pt x="20" y="191"/>
                    <a:pt x="20" y="191"/>
                    <a:pt x="20" y="190"/>
                  </a:cubicBezTo>
                  <a:cubicBezTo>
                    <a:pt x="20" y="190"/>
                    <a:pt x="21" y="191"/>
                    <a:pt x="21" y="191"/>
                  </a:cubicBezTo>
                  <a:cubicBezTo>
                    <a:pt x="21" y="191"/>
                    <a:pt x="22" y="191"/>
                    <a:pt x="22" y="191"/>
                  </a:cubicBezTo>
                  <a:cubicBezTo>
                    <a:pt x="22" y="192"/>
                    <a:pt x="21" y="192"/>
                    <a:pt x="20" y="192"/>
                  </a:cubicBezTo>
                  <a:close/>
                  <a:moveTo>
                    <a:pt x="28" y="190"/>
                  </a:moveTo>
                  <a:cubicBezTo>
                    <a:pt x="28" y="190"/>
                    <a:pt x="28" y="190"/>
                    <a:pt x="27" y="190"/>
                  </a:cubicBezTo>
                  <a:lnTo>
                    <a:pt x="26" y="190"/>
                  </a:lnTo>
                  <a:cubicBezTo>
                    <a:pt x="26" y="190"/>
                    <a:pt x="27" y="190"/>
                    <a:pt x="27" y="190"/>
                  </a:cubicBezTo>
                  <a:cubicBezTo>
                    <a:pt x="27" y="190"/>
                    <a:pt x="28" y="190"/>
                    <a:pt x="28" y="190"/>
                  </a:cubicBezTo>
                  <a:close/>
                  <a:moveTo>
                    <a:pt x="34" y="194"/>
                  </a:moveTo>
                  <a:cubicBezTo>
                    <a:pt x="35" y="194"/>
                    <a:pt x="36" y="194"/>
                    <a:pt x="36" y="194"/>
                  </a:cubicBezTo>
                  <a:cubicBezTo>
                    <a:pt x="37" y="193"/>
                    <a:pt x="37" y="192"/>
                    <a:pt x="37" y="191"/>
                  </a:cubicBezTo>
                  <a:cubicBezTo>
                    <a:pt x="37" y="191"/>
                    <a:pt x="37" y="192"/>
                    <a:pt x="37" y="192"/>
                  </a:cubicBezTo>
                  <a:cubicBezTo>
                    <a:pt x="37" y="193"/>
                    <a:pt x="37" y="194"/>
                    <a:pt x="38" y="194"/>
                  </a:cubicBezTo>
                  <a:cubicBezTo>
                    <a:pt x="38" y="194"/>
                    <a:pt x="38" y="194"/>
                    <a:pt x="37" y="194"/>
                  </a:cubicBezTo>
                  <a:cubicBezTo>
                    <a:pt x="37" y="194"/>
                    <a:pt x="37" y="194"/>
                    <a:pt x="37" y="194"/>
                  </a:cubicBezTo>
                  <a:cubicBezTo>
                    <a:pt x="37" y="194"/>
                    <a:pt x="37" y="195"/>
                    <a:pt x="37" y="195"/>
                  </a:cubicBezTo>
                  <a:cubicBezTo>
                    <a:pt x="37" y="195"/>
                    <a:pt x="37" y="195"/>
                    <a:pt x="38" y="195"/>
                  </a:cubicBezTo>
                  <a:cubicBezTo>
                    <a:pt x="38" y="195"/>
                    <a:pt x="38" y="195"/>
                    <a:pt x="38" y="195"/>
                  </a:cubicBezTo>
                  <a:cubicBezTo>
                    <a:pt x="38" y="195"/>
                    <a:pt x="37" y="196"/>
                    <a:pt x="37" y="196"/>
                  </a:cubicBezTo>
                  <a:cubicBezTo>
                    <a:pt x="37" y="196"/>
                    <a:pt x="36" y="195"/>
                    <a:pt x="36" y="195"/>
                  </a:cubicBezTo>
                  <a:cubicBezTo>
                    <a:pt x="36" y="195"/>
                    <a:pt x="35" y="195"/>
                    <a:pt x="35" y="195"/>
                  </a:cubicBezTo>
                  <a:cubicBezTo>
                    <a:pt x="35" y="195"/>
                    <a:pt x="35" y="195"/>
                    <a:pt x="35" y="196"/>
                  </a:cubicBezTo>
                  <a:cubicBezTo>
                    <a:pt x="35" y="196"/>
                    <a:pt x="34" y="196"/>
                    <a:pt x="34" y="196"/>
                  </a:cubicBezTo>
                  <a:cubicBezTo>
                    <a:pt x="34" y="196"/>
                    <a:pt x="34" y="195"/>
                    <a:pt x="34" y="194"/>
                  </a:cubicBezTo>
                  <a:close/>
                  <a:moveTo>
                    <a:pt x="20" y="194"/>
                  </a:moveTo>
                  <a:cubicBezTo>
                    <a:pt x="20" y="194"/>
                    <a:pt x="20" y="194"/>
                    <a:pt x="19" y="194"/>
                  </a:cubicBezTo>
                  <a:cubicBezTo>
                    <a:pt x="19" y="194"/>
                    <a:pt x="19" y="193"/>
                    <a:pt x="19" y="193"/>
                  </a:cubicBezTo>
                  <a:cubicBezTo>
                    <a:pt x="19" y="193"/>
                    <a:pt x="19" y="192"/>
                    <a:pt x="20" y="193"/>
                  </a:cubicBezTo>
                  <a:cubicBezTo>
                    <a:pt x="20" y="193"/>
                    <a:pt x="20" y="193"/>
                    <a:pt x="20" y="194"/>
                  </a:cubicBezTo>
                  <a:close/>
                  <a:moveTo>
                    <a:pt x="24" y="193"/>
                  </a:moveTo>
                  <a:cubicBezTo>
                    <a:pt x="24" y="193"/>
                    <a:pt x="24" y="193"/>
                    <a:pt x="24" y="193"/>
                  </a:cubicBezTo>
                  <a:cubicBezTo>
                    <a:pt x="23" y="193"/>
                    <a:pt x="23" y="193"/>
                    <a:pt x="23" y="193"/>
                  </a:cubicBezTo>
                  <a:cubicBezTo>
                    <a:pt x="23" y="193"/>
                    <a:pt x="24"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3"/>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3"/>
                    <a:pt x="22" y="194"/>
                  </a:cubicBezTo>
                  <a:close/>
                  <a:moveTo>
                    <a:pt x="13" y="195"/>
                  </a:moveTo>
                  <a:cubicBezTo>
                    <a:pt x="13" y="195"/>
                    <a:pt x="13" y="195"/>
                    <a:pt x="13" y="196"/>
                  </a:cubicBezTo>
                  <a:cubicBezTo>
                    <a:pt x="13" y="196"/>
                    <a:pt x="13" y="196"/>
                    <a:pt x="12" y="196"/>
                  </a:cubicBezTo>
                  <a:cubicBezTo>
                    <a:pt x="12" y="196"/>
                    <a:pt x="12" y="196"/>
                    <a:pt x="12" y="196"/>
                  </a:cubicBezTo>
                  <a:cubicBezTo>
                    <a:pt x="12" y="195"/>
                    <a:pt x="12" y="195"/>
                    <a:pt x="13" y="195"/>
                  </a:cubicBezTo>
                  <a:close/>
                  <a:moveTo>
                    <a:pt x="30" y="195"/>
                  </a:moveTo>
                  <a:cubicBezTo>
                    <a:pt x="31" y="195"/>
                    <a:pt x="31" y="195"/>
                    <a:pt x="30" y="195"/>
                  </a:cubicBezTo>
                  <a:cubicBezTo>
                    <a:pt x="30" y="195"/>
                    <a:pt x="30" y="195"/>
                    <a:pt x="30" y="195"/>
                  </a:cubicBezTo>
                  <a:cubicBezTo>
                    <a:pt x="30" y="195"/>
                    <a:pt x="30" y="195"/>
                    <a:pt x="30" y="195"/>
                  </a:cubicBezTo>
                  <a:cubicBezTo>
                    <a:pt x="30" y="195"/>
                    <a:pt x="30" y="195"/>
                    <a:pt x="30" y="195"/>
                  </a:cubicBezTo>
                  <a:close/>
                  <a:moveTo>
                    <a:pt x="47" y="195"/>
                  </a:moveTo>
                  <a:cubicBezTo>
                    <a:pt x="47" y="195"/>
                    <a:pt x="47" y="195"/>
                    <a:pt x="47" y="195"/>
                  </a:cubicBezTo>
                  <a:cubicBezTo>
                    <a:pt x="47"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4" y="196"/>
                    <a:pt x="14" y="196"/>
                    <a:pt x="14" y="196"/>
                  </a:cubicBezTo>
                  <a:lnTo>
                    <a:pt x="15" y="196"/>
                  </a:lnTo>
                  <a:cubicBezTo>
                    <a:pt x="15" y="196"/>
                    <a:pt x="15" y="197"/>
                    <a:pt x="14" y="197"/>
                  </a:cubicBezTo>
                  <a:cubicBezTo>
                    <a:pt x="14" y="197"/>
                    <a:pt x="14" y="197"/>
                    <a:pt x="13" y="197"/>
                  </a:cubicBezTo>
                  <a:close/>
                  <a:moveTo>
                    <a:pt x="30" y="196"/>
                  </a:moveTo>
                  <a:cubicBezTo>
                    <a:pt x="30" y="197"/>
                    <a:pt x="30" y="197"/>
                    <a:pt x="30" y="197"/>
                  </a:cubicBezTo>
                  <a:cubicBezTo>
                    <a:pt x="30" y="197"/>
                    <a:pt x="30" y="197"/>
                    <a:pt x="30" y="196"/>
                  </a:cubicBezTo>
                  <a:cubicBezTo>
                    <a:pt x="30" y="196"/>
                    <a:pt x="30" y="196"/>
                    <a:pt x="30" y="196"/>
                  </a:cubicBezTo>
                  <a:cubicBezTo>
                    <a:pt x="30" y="196"/>
                    <a:pt x="30" y="196"/>
                    <a:pt x="30" y="196"/>
                  </a:cubicBezTo>
                  <a:close/>
                  <a:moveTo>
                    <a:pt x="30" y="196"/>
                  </a:moveTo>
                  <a:cubicBezTo>
                    <a:pt x="30" y="197"/>
                    <a:pt x="29" y="197"/>
                    <a:pt x="29" y="197"/>
                  </a:cubicBezTo>
                  <a:cubicBezTo>
                    <a:pt x="29" y="197"/>
                    <a:pt x="29" y="197"/>
                    <a:pt x="28" y="197"/>
                  </a:cubicBezTo>
                  <a:cubicBezTo>
                    <a:pt x="28" y="197"/>
                    <a:pt x="29" y="197"/>
                    <a:pt x="29" y="197"/>
                  </a:cubicBezTo>
                  <a:cubicBezTo>
                    <a:pt x="29" y="197"/>
                    <a:pt x="29" y="197"/>
                    <a:pt x="30" y="196"/>
                  </a:cubicBezTo>
                  <a:close/>
                  <a:moveTo>
                    <a:pt x="13" y="199"/>
                  </a:moveTo>
                  <a:cubicBezTo>
                    <a:pt x="12" y="199"/>
                    <a:pt x="12" y="199"/>
                    <a:pt x="12" y="198"/>
                  </a:cubicBezTo>
                  <a:cubicBezTo>
                    <a:pt x="12" y="198"/>
                    <a:pt x="13" y="198"/>
                    <a:pt x="13" y="198"/>
                  </a:cubicBezTo>
                  <a:cubicBezTo>
                    <a:pt x="13" y="198"/>
                    <a:pt x="13" y="198"/>
                    <a:pt x="13" y="198"/>
                  </a:cubicBezTo>
                  <a:cubicBezTo>
                    <a:pt x="13" y="198"/>
                    <a:pt x="13" y="199"/>
                    <a:pt x="13" y="199"/>
                  </a:cubicBezTo>
                  <a:close/>
                  <a:moveTo>
                    <a:pt x="33" y="198"/>
                  </a:moveTo>
                  <a:cubicBezTo>
                    <a:pt x="32" y="198"/>
                    <a:pt x="32" y="198"/>
                    <a:pt x="32" y="198"/>
                  </a:cubicBezTo>
                  <a:cubicBezTo>
                    <a:pt x="32" y="198"/>
                    <a:pt x="32" y="198"/>
                    <a:pt x="32" y="198"/>
                  </a:cubicBezTo>
                  <a:cubicBezTo>
                    <a:pt x="32" y="198"/>
                    <a:pt x="32" y="198"/>
                    <a:pt x="32" y="198"/>
                  </a:cubicBezTo>
                  <a:cubicBezTo>
                    <a:pt x="32" y="198"/>
                    <a:pt x="33" y="198"/>
                    <a:pt x="33" y="198"/>
                  </a:cubicBezTo>
                  <a:close/>
                  <a:moveTo>
                    <a:pt x="42" y="202"/>
                  </a:moveTo>
                  <a:cubicBezTo>
                    <a:pt x="42" y="201"/>
                    <a:pt x="42" y="200"/>
                    <a:pt x="43" y="200"/>
                  </a:cubicBezTo>
                  <a:cubicBezTo>
                    <a:pt x="43" y="200"/>
                    <a:pt x="44" y="199"/>
                    <a:pt x="45" y="199"/>
                  </a:cubicBezTo>
                  <a:cubicBezTo>
                    <a:pt x="45" y="199"/>
                    <a:pt x="45" y="199"/>
                    <a:pt x="45" y="199"/>
                  </a:cubicBezTo>
                  <a:cubicBezTo>
                    <a:pt x="45" y="199"/>
                    <a:pt x="45" y="199"/>
                    <a:pt x="45" y="200"/>
                  </a:cubicBezTo>
                  <a:cubicBezTo>
                    <a:pt x="45" y="200"/>
                    <a:pt x="45" y="200"/>
                    <a:pt x="44" y="200"/>
                  </a:cubicBezTo>
                  <a:cubicBezTo>
                    <a:pt x="44" y="200"/>
                    <a:pt x="44" y="200"/>
                    <a:pt x="44" y="200"/>
                  </a:cubicBezTo>
                  <a:cubicBezTo>
                    <a:pt x="43" y="200"/>
                    <a:pt x="43" y="201"/>
                    <a:pt x="43" y="202"/>
                  </a:cubicBezTo>
                  <a:cubicBezTo>
                    <a:pt x="43" y="202"/>
                    <a:pt x="42" y="202"/>
                    <a:pt x="42" y="202"/>
                  </a:cubicBezTo>
                  <a:close/>
                  <a:moveTo>
                    <a:pt x="46" y="199"/>
                  </a:moveTo>
                  <a:cubicBezTo>
                    <a:pt x="46" y="200"/>
                    <a:pt x="46" y="199"/>
                    <a:pt x="46" y="199"/>
                  </a:cubicBezTo>
                  <a:cubicBezTo>
                    <a:pt x="46" y="199"/>
                    <a:pt x="47" y="199"/>
                    <a:pt x="47" y="199"/>
                  </a:cubicBezTo>
                  <a:cubicBezTo>
                    <a:pt x="47" y="199"/>
                    <a:pt x="47" y="200"/>
                    <a:pt x="47" y="200"/>
                  </a:cubicBezTo>
                  <a:cubicBezTo>
                    <a:pt x="47" y="200"/>
                    <a:pt x="47" y="200"/>
                    <a:pt x="46" y="201"/>
                  </a:cubicBezTo>
                  <a:cubicBezTo>
                    <a:pt x="46" y="201"/>
                    <a:pt x="46" y="201"/>
                    <a:pt x="46" y="201"/>
                  </a:cubicBezTo>
                  <a:lnTo>
                    <a:pt x="46" y="199"/>
                  </a:lnTo>
                  <a:close/>
                  <a:moveTo>
                    <a:pt x="7" y="204"/>
                  </a:moveTo>
                  <a:cubicBezTo>
                    <a:pt x="8" y="203"/>
                    <a:pt x="9" y="202"/>
                    <a:pt x="9" y="200"/>
                  </a:cubicBezTo>
                  <a:cubicBezTo>
                    <a:pt x="9" y="200"/>
                    <a:pt x="9" y="200"/>
                    <a:pt x="9" y="200"/>
                  </a:cubicBezTo>
                  <a:cubicBezTo>
                    <a:pt x="10"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3" y="200"/>
                  </a:moveTo>
                  <a:cubicBezTo>
                    <a:pt x="13" y="200"/>
                    <a:pt x="13" y="200"/>
                    <a:pt x="12" y="201"/>
                  </a:cubicBezTo>
                  <a:cubicBezTo>
                    <a:pt x="12" y="201"/>
                    <a:pt x="12" y="201"/>
                    <a:pt x="12" y="201"/>
                  </a:cubicBezTo>
                  <a:cubicBezTo>
                    <a:pt x="12" y="200"/>
                    <a:pt x="12" y="200"/>
                    <a:pt x="12" y="200"/>
                  </a:cubicBezTo>
                  <a:cubicBezTo>
                    <a:pt x="12" y="200"/>
                    <a:pt x="12" y="200"/>
                    <a:pt x="13" y="200"/>
                  </a:cubicBezTo>
                  <a:close/>
                  <a:moveTo>
                    <a:pt x="47" y="202"/>
                  </a:moveTo>
                  <a:cubicBezTo>
                    <a:pt x="47" y="202"/>
                    <a:pt x="47" y="202"/>
                    <a:pt x="47" y="202"/>
                  </a:cubicBezTo>
                  <a:cubicBezTo>
                    <a:pt x="47" y="202"/>
                    <a:pt x="47" y="202"/>
                    <a:pt x="46" y="202"/>
                  </a:cubicBezTo>
                  <a:cubicBezTo>
                    <a:pt x="46" y="202"/>
                    <a:pt x="46" y="202"/>
                    <a:pt x="47" y="202"/>
                  </a:cubicBezTo>
                  <a:cubicBezTo>
                    <a:pt x="47" y="202"/>
                    <a:pt x="47" y="202"/>
                    <a:pt x="47" y="202"/>
                  </a:cubicBezTo>
                  <a:close/>
                  <a:moveTo>
                    <a:pt x="13" y="203"/>
                  </a:moveTo>
                  <a:cubicBezTo>
                    <a:pt x="13" y="203"/>
                    <a:pt x="14" y="203"/>
                    <a:pt x="14" y="204"/>
                  </a:cubicBezTo>
                  <a:cubicBezTo>
                    <a:pt x="14" y="204"/>
                    <a:pt x="14" y="204"/>
                    <a:pt x="13" y="205"/>
                  </a:cubicBezTo>
                  <a:cubicBezTo>
                    <a:pt x="13" y="205"/>
                    <a:pt x="13" y="205"/>
                    <a:pt x="13" y="205"/>
                  </a:cubicBezTo>
                  <a:cubicBezTo>
                    <a:pt x="13" y="204"/>
                    <a:pt x="12" y="204"/>
                    <a:pt x="13" y="203"/>
                  </a:cubicBezTo>
                  <a:close/>
                  <a:moveTo>
                    <a:pt x="16" y="206"/>
                  </a:moveTo>
                  <a:cubicBezTo>
                    <a:pt x="15" y="205"/>
                    <a:pt x="14" y="204"/>
                    <a:pt x="15" y="204"/>
                  </a:cubicBezTo>
                  <a:cubicBezTo>
                    <a:pt x="16" y="204"/>
                    <a:pt x="16" y="204"/>
                    <a:pt x="16" y="205"/>
                  </a:cubicBezTo>
                  <a:cubicBezTo>
                    <a:pt x="16" y="205"/>
                    <a:pt x="16" y="205"/>
                    <a:pt x="16" y="206"/>
                  </a:cubicBezTo>
                  <a:close/>
                  <a:moveTo>
                    <a:pt x="17" y="205"/>
                  </a:moveTo>
                  <a:cubicBezTo>
                    <a:pt x="17" y="204"/>
                    <a:pt x="17" y="204"/>
                    <a:pt x="18"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4"/>
                    <a:pt x="2" y="205"/>
                  </a:cubicBezTo>
                  <a:close/>
                  <a:moveTo>
                    <a:pt x="5" y="205"/>
                  </a:moveTo>
                  <a:cubicBezTo>
                    <a:pt x="5" y="205"/>
                    <a:pt x="5" y="205"/>
                    <a:pt x="5" y="205"/>
                  </a:cubicBezTo>
                  <a:cubicBezTo>
                    <a:pt x="5" y="205"/>
                    <a:pt x="5" y="205"/>
                    <a:pt x="4" y="205"/>
                  </a:cubicBezTo>
                  <a:cubicBezTo>
                    <a:pt x="4" y="205"/>
                    <a:pt x="4" y="205"/>
                    <a:pt x="4" y="205"/>
                  </a:cubicBezTo>
                  <a:cubicBezTo>
                    <a:pt x="5" y="205"/>
                    <a:pt x="5" y="204"/>
                    <a:pt x="5" y="205"/>
                  </a:cubicBezTo>
                  <a:close/>
                  <a:moveTo>
                    <a:pt x="15" y="206"/>
                  </a:moveTo>
                  <a:cubicBezTo>
                    <a:pt x="15" y="206"/>
                    <a:pt x="14" y="207"/>
                    <a:pt x="14" y="206"/>
                  </a:cubicBezTo>
                  <a:cubicBezTo>
                    <a:pt x="14" y="206"/>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8" y="208"/>
                    <a:pt x="87" y="208"/>
                  </a:cubicBezTo>
                  <a:cubicBezTo>
                    <a:pt x="86" y="208"/>
                    <a:pt x="85" y="207"/>
                    <a:pt x="85" y="207"/>
                  </a:cubicBezTo>
                  <a:close/>
                  <a:moveTo>
                    <a:pt x="6" y="207"/>
                  </a:moveTo>
                  <a:cubicBezTo>
                    <a:pt x="6" y="206"/>
                    <a:pt x="6" y="206"/>
                    <a:pt x="7" y="206"/>
                  </a:cubicBezTo>
                  <a:cubicBezTo>
                    <a:pt x="7" y="206"/>
                    <a:pt x="7" y="206"/>
                    <a:pt x="7" y="206"/>
                  </a:cubicBezTo>
                  <a:cubicBezTo>
                    <a:pt x="7" y="207"/>
                    <a:pt x="7" y="207"/>
                    <a:pt x="7" y="207"/>
                  </a:cubicBezTo>
                  <a:cubicBezTo>
                    <a:pt x="7" y="207"/>
                    <a:pt x="6" y="207"/>
                    <a:pt x="6" y="207"/>
                  </a:cubicBezTo>
                  <a:close/>
                  <a:moveTo>
                    <a:pt x="16" y="211"/>
                  </a:moveTo>
                  <a:cubicBezTo>
                    <a:pt x="16" y="210"/>
                    <a:pt x="16" y="209"/>
                    <a:pt x="16" y="209"/>
                  </a:cubicBezTo>
                  <a:cubicBezTo>
                    <a:pt x="16" y="208"/>
                    <a:pt x="16" y="207"/>
                    <a:pt x="16" y="206"/>
                  </a:cubicBezTo>
                  <a:cubicBezTo>
                    <a:pt x="17" y="207"/>
                    <a:pt x="17" y="208"/>
                    <a:pt x="17" y="208"/>
                  </a:cubicBezTo>
                  <a:cubicBezTo>
                    <a:pt x="18" y="209"/>
                    <a:pt x="18" y="210"/>
                    <a:pt x="18" y="211"/>
                  </a:cubicBezTo>
                  <a:cubicBezTo>
                    <a:pt x="18" y="211"/>
                    <a:pt x="18" y="211"/>
                    <a:pt x="18" y="211"/>
                  </a:cubicBezTo>
                  <a:cubicBezTo>
                    <a:pt x="18" y="211"/>
                    <a:pt x="19"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4" y="208"/>
                  </a:cubicBezTo>
                  <a:cubicBezTo>
                    <a:pt x="3" y="208"/>
                    <a:pt x="3" y="208"/>
                    <a:pt x="3" y="208"/>
                  </a:cubicBezTo>
                  <a:cubicBezTo>
                    <a:pt x="3" y="208"/>
                    <a:pt x="4" y="207"/>
                    <a:pt x="4" y="207"/>
                  </a:cubicBezTo>
                  <a:cubicBezTo>
                    <a:pt x="4" y="208"/>
                    <a:pt x="4" y="208"/>
                    <a:pt x="4" y="208"/>
                  </a:cubicBezTo>
                  <a:close/>
                  <a:moveTo>
                    <a:pt x="9" y="210"/>
                  </a:moveTo>
                  <a:cubicBezTo>
                    <a:pt x="9" y="209"/>
                    <a:pt x="8" y="209"/>
                    <a:pt x="8" y="208"/>
                  </a:cubicBezTo>
                  <a:cubicBezTo>
                    <a:pt x="8" y="208"/>
                    <a:pt x="8" y="208"/>
                    <a:pt x="9" y="207"/>
                  </a:cubicBezTo>
                  <a:cubicBezTo>
                    <a:pt x="9" y="207"/>
                    <a:pt x="9" y="207"/>
                    <a:pt x="9" y="208"/>
                  </a:cubicBezTo>
                  <a:cubicBezTo>
                    <a:pt x="9" y="208"/>
                    <a:pt x="10" y="208"/>
                    <a:pt x="10" y="208"/>
                  </a:cubicBezTo>
                  <a:cubicBezTo>
                    <a:pt x="10" y="208"/>
                    <a:pt x="10" y="209"/>
                    <a:pt x="10" y="209"/>
                  </a:cubicBezTo>
                  <a:cubicBezTo>
                    <a:pt x="10" y="209"/>
                    <a:pt x="9" y="209"/>
                    <a:pt x="9" y="209"/>
                  </a:cubicBezTo>
                  <a:cubicBezTo>
                    <a:pt x="9" y="209"/>
                    <a:pt x="9" y="209"/>
                    <a:pt x="9" y="209"/>
                  </a:cubicBezTo>
                  <a:cubicBezTo>
                    <a:pt x="9" y="210"/>
                    <a:pt x="9" y="210"/>
                    <a:pt x="10" y="210"/>
                  </a:cubicBezTo>
                  <a:cubicBezTo>
                    <a:pt x="10" y="210"/>
                    <a:pt x="9" y="210"/>
                    <a:pt x="9" y="210"/>
                  </a:cubicBezTo>
                  <a:cubicBezTo>
                    <a:pt x="9" y="210"/>
                    <a:pt x="8" y="210"/>
                    <a:pt x="8" y="210"/>
                  </a:cubicBezTo>
                  <a:cubicBezTo>
                    <a:pt x="8" y="210"/>
                    <a:pt x="8" y="211"/>
                    <a:pt x="8" y="211"/>
                  </a:cubicBezTo>
                  <a:cubicBezTo>
                    <a:pt x="7" y="211"/>
                    <a:pt x="7" y="211"/>
                    <a:pt x="7" y="211"/>
                  </a:cubicBezTo>
                  <a:cubicBezTo>
                    <a:pt x="6" y="211"/>
                    <a:pt x="6" y="211"/>
                    <a:pt x="6" y="210"/>
                  </a:cubicBezTo>
                  <a:lnTo>
                    <a:pt x="9"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09"/>
                  </a:cubicBezTo>
                  <a:cubicBezTo>
                    <a:pt x="87" y="210"/>
                    <a:pt x="87" y="210"/>
                    <a:pt x="86" y="210"/>
                  </a:cubicBezTo>
                  <a:cubicBezTo>
                    <a:pt x="86" y="210"/>
                    <a:pt x="86" y="210"/>
                    <a:pt x="87" y="209"/>
                  </a:cubicBezTo>
                  <a:close/>
                  <a:moveTo>
                    <a:pt x="22" y="212"/>
                  </a:moveTo>
                  <a:cubicBezTo>
                    <a:pt x="22" y="212"/>
                    <a:pt x="21" y="212"/>
                    <a:pt x="21" y="212"/>
                  </a:cubicBezTo>
                  <a:cubicBezTo>
                    <a:pt x="21" y="212"/>
                    <a:pt x="21" y="212"/>
                    <a:pt x="21" y="212"/>
                  </a:cubicBezTo>
                  <a:cubicBezTo>
                    <a:pt x="21" y="211"/>
                    <a:pt x="21" y="211"/>
                    <a:pt x="20" y="211"/>
                  </a:cubicBezTo>
                  <a:cubicBezTo>
                    <a:pt x="20" y="210"/>
                    <a:pt x="20" y="210"/>
                    <a:pt x="20" y="210"/>
                  </a:cubicBezTo>
                  <a:lnTo>
                    <a:pt x="22" y="210"/>
                  </a:lnTo>
                  <a:cubicBezTo>
                    <a:pt x="22" y="210"/>
                    <a:pt x="21" y="210"/>
                    <a:pt x="21" y="211"/>
                  </a:cubicBezTo>
                  <a:cubicBezTo>
                    <a:pt x="21" y="212"/>
                    <a:pt x="21" y="212"/>
                    <a:pt x="22" y="212"/>
                  </a:cubicBezTo>
                  <a:close/>
                  <a:moveTo>
                    <a:pt x="15" y="211"/>
                  </a:moveTo>
                  <a:cubicBezTo>
                    <a:pt x="15" y="211"/>
                    <a:pt x="14" y="211"/>
                    <a:pt x="14" y="211"/>
                  </a:cubicBezTo>
                  <a:cubicBezTo>
                    <a:pt x="14" y="211"/>
                    <a:pt x="14" y="211"/>
                    <a:pt x="14" y="211"/>
                  </a:cubicBezTo>
                  <a:cubicBezTo>
                    <a:pt x="14" y="210"/>
                    <a:pt x="14" y="210"/>
                    <a:pt x="14" y="210"/>
                  </a:cubicBezTo>
                  <a:cubicBezTo>
                    <a:pt x="15" y="210"/>
                    <a:pt x="15" y="211"/>
                    <a:pt x="15" y="211"/>
                  </a:cubicBezTo>
                  <a:close/>
                  <a:moveTo>
                    <a:pt x="33" y="212"/>
                  </a:moveTo>
                  <a:cubicBezTo>
                    <a:pt x="33" y="212"/>
                    <a:pt x="33" y="211"/>
                    <a:pt x="34" y="211"/>
                  </a:cubicBezTo>
                  <a:cubicBezTo>
                    <a:pt x="34" y="210"/>
                    <a:pt x="34" y="210"/>
                    <a:pt x="35" y="210"/>
                  </a:cubicBezTo>
                  <a:cubicBezTo>
                    <a:pt x="35" y="211"/>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4" y="212"/>
                  </a:cubicBezTo>
                  <a:cubicBezTo>
                    <a:pt x="23" y="212"/>
                    <a:pt x="23" y="211"/>
                    <a:pt x="23" y="211"/>
                  </a:cubicBezTo>
                  <a:cubicBezTo>
                    <a:pt x="23" y="211"/>
                    <a:pt x="24"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1"/>
                    <a:pt x="29" y="211"/>
                    <a:pt x="30" y="211"/>
                  </a:cubicBezTo>
                  <a:cubicBezTo>
                    <a:pt x="31" y="211"/>
                    <a:pt x="31" y="211"/>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2"/>
                    <a:pt x="82" y="212"/>
                    <a:pt x="82" y="212"/>
                  </a:cubicBezTo>
                  <a:cubicBezTo>
                    <a:pt x="82" y="212"/>
                    <a:pt x="82" y="212"/>
                    <a:pt x="82" y="212"/>
                  </a:cubicBezTo>
                  <a:cubicBezTo>
                    <a:pt x="82" y="212"/>
                    <a:pt x="82" y="212"/>
                    <a:pt x="82" y="212"/>
                  </a:cubicBezTo>
                  <a:close/>
                  <a:moveTo>
                    <a:pt x="111" y="9"/>
                  </a:moveTo>
                  <a:cubicBezTo>
                    <a:pt x="111" y="9"/>
                    <a:pt x="110" y="9"/>
                    <a:pt x="109" y="10"/>
                  </a:cubicBezTo>
                  <a:cubicBezTo>
                    <a:pt x="109" y="10"/>
                    <a:pt x="109" y="10"/>
                    <a:pt x="108" y="11"/>
                  </a:cubicBezTo>
                  <a:cubicBezTo>
                    <a:pt x="108" y="11"/>
                    <a:pt x="108" y="11"/>
                    <a:pt x="109" y="11"/>
                  </a:cubicBezTo>
                  <a:cubicBezTo>
                    <a:pt x="109" y="11"/>
                    <a:pt x="109" y="11"/>
                    <a:pt x="110" y="11"/>
                  </a:cubicBezTo>
                  <a:cubicBezTo>
                    <a:pt x="110" y="11"/>
                    <a:pt x="110" y="11"/>
                    <a:pt x="111" y="11"/>
                  </a:cubicBezTo>
                  <a:cubicBezTo>
                    <a:pt x="111" y="11"/>
                    <a:pt x="111" y="11"/>
                    <a:pt x="111" y="12"/>
                  </a:cubicBezTo>
                  <a:cubicBezTo>
                    <a:pt x="112" y="11"/>
                    <a:pt x="112" y="11"/>
                    <a:pt x="112" y="10"/>
                  </a:cubicBezTo>
                  <a:cubicBezTo>
                    <a:pt x="112" y="9"/>
                    <a:pt x="111" y="8"/>
                    <a:pt x="112" y="7"/>
                  </a:cubicBezTo>
                  <a:cubicBezTo>
                    <a:pt x="112" y="7"/>
                    <a:pt x="113" y="8"/>
                    <a:pt x="113" y="8"/>
                  </a:cubicBezTo>
                  <a:lnTo>
                    <a:pt x="115" y="8"/>
                  </a:lnTo>
                  <a:cubicBezTo>
                    <a:pt x="116" y="7"/>
                    <a:pt x="116" y="7"/>
                    <a:pt x="116" y="7"/>
                  </a:cubicBezTo>
                  <a:cubicBezTo>
                    <a:pt x="117" y="7"/>
                    <a:pt x="117" y="7"/>
                    <a:pt x="117" y="7"/>
                  </a:cubicBezTo>
                  <a:cubicBezTo>
                    <a:pt x="117" y="7"/>
                    <a:pt x="117" y="7"/>
                    <a:pt x="117" y="6"/>
                  </a:cubicBezTo>
                  <a:cubicBezTo>
                    <a:pt x="117" y="6"/>
                    <a:pt x="117" y="6"/>
                    <a:pt x="118" y="5"/>
                  </a:cubicBezTo>
                  <a:cubicBezTo>
                    <a:pt x="118" y="5"/>
                    <a:pt x="118" y="5"/>
                    <a:pt x="118" y="5"/>
                  </a:cubicBezTo>
                  <a:cubicBezTo>
                    <a:pt x="118" y="5"/>
                    <a:pt x="119" y="5"/>
                    <a:pt x="119" y="5"/>
                  </a:cubicBezTo>
                  <a:cubicBezTo>
                    <a:pt x="119" y="5"/>
                    <a:pt x="120" y="5"/>
                    <a:pt x="120" y="5"/>
                  </a:cubicBezTo>
                  <a:cubicBezTo>
                    <a:pt x="120" y="5"/>
                    <a:pt x="120" y="4"/>
                    <a:pt x="120" y="4"/>
                  </a:cubicBezTo>
                  <a:cubicBezTo>
                    <a:pt x="120" y="4"/>
                    <a:pt x="120" y="4"/>
                    <a:pt x="121" y="4"/>
                  </a:cubicBezTo>
                  <a:cubicBezTo>
                    <a:pt x="121" y="5"/>
                    <a:pt x="122" y="5"/>
                    <a:pt x="122" y="5"/>
                  </a:cubicBezTo>
                  <a:cubicBezTo>
                    <a:pt x="122" y="5"/>
                    <a:pt x="123" y="5"/>
                    <a:pt x="123" y="5"/>
                  </a:cubicBezTo>
                  <a:cubicBezTo>
                    <a:pt x="123" y="5"/>
                    <a:pt x="123" y="5"/>
                    <a:pt x="124" y="4"/>
                  </a:cubicBezTo>
                  <a:cubicBezTo>
                    <a:pt x="124" y="38"/>
                    <a:pt x="125" y="72"/>
                    <a:pt x="124" y="106"/>
                  </a:cubicBezTo>
                  <a:cubicBezTo>
                    <a:pt x="124" y="140"/>
                    <a:pt x="124" y="174"/>
                    <a:pt x="124" y="208"/>
                  </a:cubicBezTo>
                  <a:cubicBezTo>
                    <a:pt x="123" y="208"/>
                    <a:pt x="123" y="208"/>
                    <a:pt x="122" y="208"/>
                  </a:cubicBezTo>
                  <a:cubicBezTo>
                    <a:pt x="122" y="209"/>
                    <a:pt x="122" y="209"/>
                    <a:pt x="121" y="209"/>
                  </a:cubicBezTo>
                  <a:cubicBezTo>
                    <a:pt x="121" y="210"/>
                    <a:pt x="121" y="210"/>
                    <a:pt x="122" y="210"/>
                  </a:cubicBezTo>
                  <a:cubicBezTo>
                    <a:pt x="122" y="210"/>
                    <a:pt x="122" y="210"/>
                    <a:pt x="123" y="210"/>
                  </a:cubicBezTo>
                  <a:cubicBezTo>
                    <a:pt x="123" y="210"/>
                    <a:pt x="123" y="210"/>
                    <a:pt x="124" y="210"/>
                  </a:cubicBezTo>
                  <a:cubicBezTo>
                    <a:pt x="124" y="210"/>
                    <a:pt x="124" y="210"/>
                    <a:pt x="124" y="210"/>
                  </a:cubicBezTo>
                  <a:cubicBezTo>
                    <a:pt x="124" y="211"/>
                    <a:pt x="124" y="211"/>
                    <a:pt x="124" y="211"/>
                  </a:cubicBezTo>
                  <a:cubicBezTo>
                    <a:pt x="124" y="212"/>
                    <a:pt x="124" y="212"/>
                    <a:pt x="124" y="212"/>
                  </a:cubicBezTo>
                  <a:cubicBezTo>
                    <a:pt x="123" y="212"/>
                    <a:pt x="122" y="212"/>
                    <a:pt x="120" y="212"/>
                  </a:cubicBezTo>
                  <a:cubicBezTo>
                    <a:pt x="118" y="212"/>
                    <a:pt x="117" y="212"/>
                    <a:pt x="115" y="212"/>
                  </a:cubicBezTo>
                  <a:cubicBezTo>
                    <a:pt x="113" y="212"/>
                    <a:pt x="111" y="212"/>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4" y="212"/>
                    <a:pt x="103" y="212"/>
                    <a:pt x="103" y="212"/>
                  </a:cubicBezTo>
                  <a:cubicBezTo>
                    <a:pt x="102" y="212"/>
                    <a:pt x="102" y="212"/>
                    <a:pt x="102" y="212"/>
                  </a:cubicBezTo>
                  <a:cubicBezTo>
                    <a:pt x="102" y="212"/>
                    <a:pt x="102" y="212"/>
                    <a:pt x="103" y="211"/>
                  </a:cubicBezTo>
                  <a:cubicBezTo>
                    <a:pt x="103" y="211"/>
                    <a:pt x="103" y="211"/>
                    <a:pt x="103" y="211"/>
                  </a:cubicBezTo>
                  <a:cubicBezTo>
                    <a:pt x="103" y="210"/>
                    <a:pt x="103" y="210"/>
                    <a:pt x="103" y="210"/>
                  </a:cubicBezTo>
                  <a:cubicBezTo>
                    <a:pt x="102" y="210"/>
                    <a:pt x="102" y="210"/>
                    <a:pt x="102" y="210"/>
                  </a:cubicBezTo>
                  <a:cubicBezTo>
                    <a:pt x="102" y="210"/>
                    <a:pt x="101" y="211"/>
                    <a:pt x="101" y="211"/>
                  </a:cubicBezTo>
                  <a:cubicBezTo>
                    <a:pt x="101" y="211"/>
                    <a:pt x="101" y="212"/>
                    <a:pt x="101" y="212"/>
                  </a:cubicBezTo>
                  <a:cubicBezTo>
                    <a:pt x="101" y="212"/>
                    <a:pt x="101" y="212"/>
                    <a:pt x="101"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7"/>
                    <a:pt x="97" y="207"/>
                    <a:pt x="96" y="207"/>
                  </a:cubicBezTo>
                  <a:cubicBezTo>
                    <a:pt x="96" y="207"/>
                    <a:pt x="96" y="207"/>
                    <a:pt x="95" y="207"/>
                  </a:cubicBezTo>
                  <a:cubicBezTo>
                    <a:pt x="95" y="207"/>
                    <a:pt x="94" y="207"/>
                    <a:pt x="94" y="207"/>
                  </a:cubicBezTo>
                  <a:cubicBezTo>
                    <a:pt x="94" y="207"/>
                    <a:pt x="93" y="207"/>
                    <a:pt x="93" y="206"/>
                  </a:cubicBezTo>
                  <a:cubicBezTo>
                    <a:pt x="92" y="206"/>
                    <a:pt x="92" y="207"/>
                    <a:pt x="92" y="208"/>
                  </a:cubicBezTo>
                  <a:cubicBezTo>
                    <a:pt x="91" y="209"/>
                    <a:pt x="91" y="209"/>
                    <a:pt x="90" y="209"/>
                  </a:cubicBezTo>
                  <a:cubicBezTo>
                    <a:pt x="90" y="208"/>
                    <a:pt x="90" y="208"/>
                    <a:pt x="90" y="208"/>
                  </a:cubicBezTo>
                  <a:cubicBezTo>
                    <a:pt x="91" y="208"/>
                    <a:pt x="91" y="207"/>
                    <a:pt x="91" y="207"/>
                  </a:cubicBezTo>
                  <a:cubicBezTo>
                    <a:pt x="91" y="206"/>
                    <a:pt x="91" y="206"/>
                    <a:pt x="90" y="206"/>
                  </a:cubicBezTo>
                  <a:cubicBezTo>
                    <a:pt x="90" y="206"/>
                    <a:pt x="89" y="205"/>
                    <a:pt x="89" y="205"/>
                  </a:cubicBezTo>
                  <a:cubicBezTo>
                    <a:pt x="88" y="205"/>
                    <a:pt x="87" y="205"/>
                    <a:pt x="87"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1" y="208"/>
                    <a:pt x="79" y="209"/>
                  </a:cubicBezTo>
                  <a:cubicBezTo>
                    <a:pt x="78" y="210"/>
                    <a:pt x="77" y="211"/>
                    <a:pt x="77" y="212"/>
                  </a:cubicBezTo>
                  <a:cubicBezTo>
                    <a:pt x="76" y="212"/>
                    <a:pt x="75" y="211"/>
                    <a:pt x="75" y="210"/>
                  </a:cubicBezTo>
                  <a:cubicBezTo>
                    <a:pt x="75" y="209"/>
                    <a:pt x="75" y="208"/>
                    <a:pt x="75" y="208"/>
                  </a:cubicBezTo>
                  <a:cubicBezTo>
                    <a:pt x="76" y="208"/>
                    <a:pt x="76" y="208"/>
                    <a:pt x="76" y="208"/>
                  </a:cubicBezTo>
                  <a:cubicBezTo>
                    <a:pt x="76" y="208"/>
                    <a:pt x="76" y="208"/>
                    <a:pt x="76" y="208"/>
                  </a:cubicBezTo>
                  <a:cubicBezTo>
                    <a:pt x="76" y="208"/>
                    <a:pt x="76" y="209"/>
                    <a:pt x="76" y="209"/>
                  </a:cubicBezTo>
                  <a:cubicBezTo>
                    <a:pt x="75" y="209"/>
                    <a:pt x="75" y="210"/>
                    <a:pt x="76" y="210"/>
                  </a:cubicBezTo>
                  <a:cubicBezTo>
                    <a:pt x="76" y="210"/>
                    <a:pt x="77" y="210"/>
                    <a:pt x="77" y="209"/>
                  </a:cubicBezTo>
                  <a:cubicBezTo>
                    <a:pt x="77" y="209"/>
                    <a:pt x="77" y="209"/>
                    <a:pt x="78" y="208"/>
                  </a:cubicBezTo>
                  <a:cubicBezTo>
                    <a:pt x="78" y="208"/>
                    <a:pt x="78" y="208"/>
                    <a:pt x="79" y="207"/>
                  </a:cubicBezTo>
                  <a:cubicBezTo>
                    <a:pt x="79" y="207"/>
                    <a:pt x="79" y="207"/>
                    <a:pt x="80" y="207"/>
                  </a:cubicBezTo>
                  <a:cubicBezTo>
                    <a:pt x="79" y="207"/>
                    <a:pt x="79" y="206"/>
                    <a:pt x="78" y="207"/>
                  </a:cubicBezTo>
                  <a:cubicBezTo>
                    <a:pt x="78" y="207"/>
                    <a:pt x="77" y="207"/>
                    <a:pt x="76" y="207"/>
                  </a:cubicBezTo>
                  <a:cubicBezTo>
                    <a:pt x="76" y="206"/>
                    <a:pt x="76" y="206"/>
                    <a:pt x="75" y="205"/>
                  </a:cubicBezTo>
                  <a:cubicBezTo>
                    <a:pt x="75" y="205"/>
                    <a:pt x="74" y="205"/>
                    <a:pt x="73" y="205"/>
                  </a:cubicBezTo>
                  <a:cubicBezTo>
                    <a:pt x="73" y="201"/>
                    <a:pt x="71" y="198"/>
                    <a:pt x="70" y="194"/>
                  </a:cubicBezTo>
                  <a:cubicBezTo>
                    <a:pt x="69" y="190"/>
                    <a:pt x="68" y="187"/>
                    <a:pt x="67" y="183"/>
                  </a:cubicBezTo>
                  <a:cubicBezTo>
                    <a:pt x="67" y="182"/>
                    <a:pt x="67" y="182"/>
                    <a:pt x="67" y="182"/>
                  </a:cubicBezTo>
                  <a:cubicBezTo>
                    <a:pt x="68" y="182"/>
                    <a:pt x="68" y="182"/>
                    <a:pt x="68" y="182"/>
                  </a:cubicBezTo>
                  <a:cubicBezTo>
                    <a:pt x="68" y="180"/>
                    <a:pt x="68" y="178"/>
                    <a:pt x="67" y="177"/>
                  </a:cubicBezTo>
                  <a:cubicBezTo>
                    <a:pt x="67" y="175"/>
                    <a:pt x="66" y="174"/>
                    <a:pt x="65" y="173"/>
                  </a:cubicBezTo>
                  <a:cubicBezTo>
                    <a:pt x="65" y="172"/>
                    <a:pt x="65" y="172"/>
                    <a:pt x="66" y="172"/>
                  </a:cubicBezTo>
                  <a:cubicBezTo>
                    <a:pt x="66" y="171"/>
                    <a:pt x="66" y="171"/>
                    <a:pt x="66" y="170"/>
                  </a:cubicBezTo>
                  <a:cubicBezTo>
                    <a:pt x="67" y="169"/>
                    <a:pt x="67" y="167"/>
                    <a:pt x="66" y="166"/>
                  </a:cubicBezTo>
                  <a:cubicBezTo>
                    <a:pt x="66" y="164"/>
                    <a:pt x="66" y="162"/>
                    <a:pt x="66" y="160"/>
                  </a:cubicBezTo>
                  <a:cubicBezTo>
                    <a:pt x="65" y="161"/>
                    <a:pt x="65" y="161"/>
                    <a:pt x="65" y="162"/>
                  </a:cubicBezTo>
                  <a:cubicBezTo>
                    <a:pt x="65"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59"/>
                  </a:cubicBezTo>
                  <a:cubicBezTo>
                    <a:pt x="60" y="159"/>
                    <a:pt x="59" y="158"/>
                    <a:pt x="59" y="156"/>
                  </a:cubicBezTo>
                  <a:cubicBezTo>
                    <a:pt x="59" y="155"/>
                    <a:pt x="59" y="154"/>
                    <a:pt x="58" y="153"/>
                  </a:cubicBezTo>
                  <a:cubicBezTo>
                    <a:pt x="58" y="151"/>
                    <a:pt x="57" y="149"/>
                    <a:pt x="56" y="147"/>
                  </a:cubicBezTo>
                  <a:cubicBezTo>
                    <a:pt x="55" y="145"/>
                    <a:pt x="55" y="142"/>
                    <a:pt x="54" y="140"/>
                  </a:cubicBezTo>
                  <a:cubicBezTo>
                    <a:pt x="54" y="139"/>
                    <a:pt x="53" y="138"/>
                    <a:pt x="53" y="137"/>
                  </a:cubicBezTo>
                  <a:cubicBezTo>
                    <a:pt x="53" y="136"/>
                    <a:pt x="53" y="135"/>
                    <a:pt x="53" y="133"/>
                  </a:cubicBezTo>
                  <a:cubicBezTo>
                    <a:pt x="52" y="133"/>
                    <a:pt x="52" y="132"/>
                    <a:pt x="52" y="132"/>
                  </a:cubicBezTo>
                  <a:cubicBezTo>
                    <a:pt x="51" y="131"/>
                    <a:pt x="51" y="130"/>
                    <a:pt x="51" y="130"/>
                  </a:cubicBezTo>
                  <a:cubicBezTo>
                    <a:pt x="50" y="126"/>
                    <a:pt x="49" y="122"/>
                    <a:pt x="48" y="118"/>
                  </a:cubicBezTo>
                  <a:cubicBezTo>
                    <a:pt x="47" y="120"/>
                    <a:pt x="47" y="123"/>
                    <a:pt x="47" y="125"/>
                  </a:cubicBezTo>
                  <a:cubicBezTo>
                    <a:pt x="47" y="128"/>
                    <a:pt x="47" y="130"/>
                    <a:pt x="47" y="133"/>
                  </a:cubicBezTo>
                  <a:cubicBezTo>
                    <a:pt x="47" y="135"/>
                    <a:pt x="47" y="138"/>
                    <a:pt x="47" y="140"/>
                  </a:cubicBezTo>
                  <a:cubicBezTo>
                    <a:pt x="48" y="143"/>
                    <a:pt x="47" y="145"/>
                    <a:pt x="47" y="148"/>
                  </a:cubicBezTo>
                  <a:cubicBezTo>
                    <a:pt x="47" y="148"/>
                    <a:pt x="47" y="149"/>
                    <a:pt x="47" y="149"/>
                  </a:cubicBezTo>
                  <a:cubicBezTo>
                    <a:pt x="47" y="150"/>
                    <a:pt x="47" y="150"/>
                    <a:pt x="47" y="151"/>
                  </a:cubicBezTo>
                  <a:cubicBezTo>
                    <a:pt x="47" y="152"/>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4"/>
                  </a:cubicBezTo>
                  <a:cubicBezTo>
                    <a:pt x="47" y="166"/>
                    <a:pt x="47" y="167"/>
                    <a:pt x="47" y="169"/>
                  </a:cubicBezTo>
                  <a:cubicBezTo>
                    <a:pt x="47" y="171"/>
                    <a:pt x="47" y="173"/>
                    <a:pt x="47" y="175"/>
                  </a:cubicBezTo>
                  <a:cubicBezTo>
                    <a:pt x="47" y="178"/>
                    <a:pt x="47" y="180"/>
                    <a:pt x="47" y="182"/>
                  </a:cubicBezTo>
                  <a:cubicBezTo>
                    <a:pt x="47" y="185"/>
                    <a:pt x="47" y="187"/>
                    <a:pt x="47" y="189"/>
                  </a:cubicBezTo>
                  <a:cubicBezTo>
                    <a:pt x="47" y="189"/>
                    <a:pt x="47" y="189"/>
                    <a:pt x="47" y="189"/>
                  </a:cubicBezTo>
                  <a:cubicBezTo>
                    <a:pt x="47" y="189"/>
                    <a:pt x="47" y="190"/>
                    <a:pt x="47" y="190"/>
                  </a:cubicBezTo>
                  <a:cubicBezTo>
                    <a:pt x="46" y="190"/>
                    <a:pt x="46" y="190"/>
                    <a:pt x="45" y="191"/>
                  </a:cubicBezTo>
                  <a:cubicBezTo>
                    <a:pt x="45" y="191"/>
                    <a:pt x="44" y="192"/>
                    <a:pt x="43" y="191"/>
                  </a:cubicBezTo>
                  <a:cubicBezTo>
                    <a:pt x="43" y="192"/>
                    <a:pt x="43" y="193"/>
                    <a:pt x="44" y="193"/>
                  </a:cubicBezTo>
                  <a:cubicBezTo>
                    <a:pt x="44" y="193"/>
                    <a:pt x="44" y="194"/>
                    <a:pt x="45" y="194"/>
                  </a:cubicBezTo>
                  <a:cubicBezTo>
                    <a:pt x="45" y="194"/>
                    <a:pt x="45" y="194"/>
                    <a:pt x="45" y="194"/>
                  </a:cubicBezTo>
                  <a:cubicBezTo>
                    <a:pt x="45" y="193"/>
                    <a:pt x="45" y="193"/>
                    <a:pt x="44" y="193"/>
                  </a:cubicBezTo>
                  <a:cubicBezTo>
                    <a:pt x="44" y="193"/>
                    <a:pt x="44" y="192"/>
                    <a:pt x="44" y="192"/>
                  </a:cubicBezTo>
                  <a:cubicBezTo>
                    <a:pt x="45" y="192"/>
                    <a:pt x="45" y="192"/>
                    <a:pt x="46" y="192"/>
                  </a:cubicBezTo>
                  <a:cubicBezTo>
                    <a:pt x="46" y="193"/>
                    <a:pt x="46" y="194"/>
                    <a:pt x="45" y="195"/>
                  </a:cubicBezTo>
                  <a:cubicBezTo>
                    <a:pt x="45" y="195"/>
                    <a:pt x="45" y="196"/>
                    <a:pt x="44" y="196"/>
                  </a:cubicBezTo>
                  <a:cubicBezTo>
                    <a:pt x="44" y="197"/>
                    <a:pt x="45" y="197"/>
                    <a:pt x="45" y="197"/>
                  </a:cubicBezTo>
                  <a:cubicBezTo>
                    <a:pt x="46" y="197"/>
                    <a:pt x="46" y="197"/>
                    <a:pt x="47" y="197"/>
                  </a:cubicBezTo>
                  <a:cubicBezTo>
                    <a:pt x="46" y="198"/>
                    <a:pt x="46" y="198"/>
                    <a:pt x="46" y="198"/>
                  </a:cubicBezTo>
                  <a:cubicBezTo>
                    <a:pt x="45" y="198"/>
                    <a:pt x="45" y="198"/>
                    <a:pt x="44" y="198"/>
                  </a:cubicBezTo>
                  <a:cubicBezTo>
                    <a:pt x="44" y="197"/>
                    <a:pt x="44" y="197"/>
                    <a:pt x="43" y="197"/>
                  </a:cubicBezTo>
                  <a:cubicBezTo>
                    <a:pt x="43" y="196"/>
                    <a:pt x="42" y="196"/>
                    <a:pt x="42" y="196"/>
                  </a:cubicBezTo>
                  <a:cubicBezTo>
                    <a:pt x="42" y="197"/>
                    <a:pt x="40" y="198"/>
                    <a:pt x="39" y="198"/>
                  </a:cubicBezTo>
                  <a:cubicBezTo>
                    <a:pt x="37" y="198"/>
                    <a:pt x="36" y="198"/>
                    <a:pt x="34" y="198"/>
                  </a:cubicBezTo>
                  <a:cubicBezTo>
                    <a:pt x="35" y="197"/>
                    <a:pt x="37" y="197"/>
                    <a:pt x="38" y="197"/>
                  </a:cubicBezTo>
                  <a:cubicBezTo>
                    <a:pt x="39" y="196"/>
                    <a:pt x="41" y="196"/>
                    <a:pt x="42" y="195"/>
                  </a:cubicBezTo>
                  <a:cubicBezTo>
                    <a:pt x="42" y="195"/>
                    <a:pt x="42" y="195"/>
                    <a:pt x="42" y="195"/>
                  </a:cubicBezTo>
                  <a:cubicBezTo>
                    <a:pt x="41" y="195"/>
                    <a:pt x="41" y="195"/>
                    <a:pt x="41" y="195"/>
                  </a:cubicBezTo>
                  <a:cubicBezTo>
                    <a:pt x="41" y="195"/>
                    <a:pt x="40" y="195"/>
                    <a:pt x="40" y="195"/>
                  </a:cubicBezTo>
                  <a:cubicBezTo>
                    <a:pt x="39" y="195"/>
                    <a:pt x="39" y="195"/>
                    <a:pt x="39" y="195"/>
                  </a:cubicBezTo>
                  <a:cubicBezTo>
                    <a:pt x="39" y="195"/>
                    <a:pt x="39" y="194"/>
                    <a:pt x="39" y="194"/>
                  </a:cubicBezTo>
                  <a:cubicBezTo>
                    <a:pt x="39" y="194"/>
                    <a:pt x="40" y="194"/>
                    <a:pt x="40" y="194"/>
                  </a:cubicBezTo>
                  <a:cubicBezTo>
                    <a:pt x="41" y="194"/>
                    <a:pt x="41" y="194"/>
                    <a:pt x="41" y="194"/>
                  </a:cubicBezTo>
                  <a:cubicBezTo>
                    <a:pt x="42" y="194"/>
                    <a:pt x="42" y="194"/>
                    <a:pt x="42" y="193"/>
                  </a:cubicBezTo>
                  <a:cubicBezTo>
                    <a:pt x="42" y="193"/>
                    <a:pt x="42" y="192"/>
                    <a:pt x="42" y="192"/>
                  </a:cubicBezTo>
                  <a:cubicBezTo>
                    <a:pt x="42" y="193"/>
                    <a:pt x="42" y="193"/>
                    <a:pt x="41" y="193"/>
                  </a:cubicBezTo>
                  <a:cubicBezTo>
                    <a:pt x="41" y="193"/>
                    <a:pt x="41" y="193"/>
                    <a:pt x="41" y="193"/>
                  </a:cubicBezTo>
                  <a:cubicBezTo>
                    <a:pt x="41" y="194"/>
                    <a:pt x="40" y="194"/>
                    <a:pt x="40" y="193"/>
                  </a:cubicBezTo>
                  <a:cubicBezTo>
                    <a:pt x="40" y="193"/>
                    <a:pt x="40" y="192"/>
                    <a:pt x="40" y="192"/>
                  </a:cubicBezTo>
                  <a:cubicBezTo>
                    <a:pt x="40" y="192"/>
                    <a:pt x="40" y="192"/>
                    <a:pt x="41" y="191"/>
                  </a:cubicBezTo>
                  <a:cubicBezTo>
                    <a:pt x="40" y="191"/>
                    <a:pt x="39" y="191"/>
                    <a:pt x="39" y="192"/>
                  </a:cubicBezTo>
                  <a:cubicBezTo>
                    <a:pt x="39" y="192"/>
                    <a:pt x="39" y="193"/>
                    <a:pt x="38" y="192"/>
                  </a:cubicBezTo>
                  <a:cubicBezTo>
                    <a:pt x="38" y="192"/>
                    <a:pt x="38" y="191"/>
                    <a:pt x="38" y="191"/>
                  </a:cubicBezTo>
                  <a:cubicBezTo>
                    <a:pt x="38" y="190"/>
                    <a:pt x="38" y="190"/>
                    <a:pt x="39" y="190"/>
                  </a:cubicBezTo>
                  <a:cubicBezTo>
                    <a:pt x="39" y="190"/>
                    <a:pt x="39" y="189"/>
                    <a:pt x="39" y="189"/>
                  </a:cubicBezTo>
                  <a:cubicBezTo>
                    <a:pt x="40" y="189"/>
                    <a:pt x="40" y="189"/>
                    <a:pt x="40" y="188"/>
                  </a:cubicBezTo>
                  <a:cubicBezTo>
                    <a:pt x="40" y="188"/>
                    <a:pt x="39" y="188"/>
                    <a:pt x="39" y="188"/>
                  </a:cubicBezTo>
                  <a:cubicBezTo>
                    <a:pt x="39" y="188"/>
                    <a:pt x="38" y="188"/>
                    <a:pt x="38" y="187"/>
                  </a:cubicBezTo>
                  <a:cubicBezTo>
                    <a:pt x="38" y="187"/>
                    <a:pt x="37" y="187"/>
                    <a:pt x="37" y="187"/>
                  </a:cubicBezTo>
                  <a:cubicBezTo>
                    <a:pt x="36" y="187"/>
                    <a:pt x="36" y="187"/>
                    <a:pt x="35" y="187"/>
                  </a:cubicBezTo>
                  <a:cubicBezTo>
                    <a:pt x="35" y="188"/>
                    <a:pt x="35" y="188"/>
                    <a:pt x="35" y="188"/>
                  </a:cubicBezTo>
                  <a:cubicBezTo>
                    <a:pt x="35" y="188"/>
                    <a:pt x="36" y="188"/>
                    <a:pt x="36" y="188"/>
                  </a:cubicBezTo>
                  <a:cubicBezTo>
                    <a:pt x="36" y="189"/>
                    <a:pt x="36" y="189"/>
                    <a:pt x="37" y="189"/>
                  </a:cubicBezTo>
                  <a:cubicBezTo>
                    <a:pt x="37" y="189"/>
                    <a:pt x="37" y="189"/>
                    <a:pt x="37" y="189"/>
                  </a:cubicBezTo>
                  <a:cubicBezTo>
                    <a:pt x="37" y="190"/>
                    <a:pt x="36" y="191"/>
                    <a:pt x="36" y="192"/>
                  </a:cubicBezTo>
                  <a:cubicBezTo>
                    <a:pt x="35" y="192"/>
                    <a:pt x="35" y="193"/>
                    <a:pt x="34" y="193"/>
                  </a:cubicBezTo>
                  <a:cubicBezTo>
                    <a:pt x="34" y="192"/>
                    <a:pt x="34" y="192"/>
                    <a:pt x="34" y="191"/>
                  </a:cubicBezTo>
                  <a:cubicBezTo>
                    <a:pt x="34" y="191"/>
                    <a:pt x="34" y="190"/>
                    <a:pt x="36" y="190"/>
                  </a:cubicBezTo>
                  <a:cubicBezTo>
                    <a:pt x="35" y="189"/>
                    <a:pt x="35" y="189"/>
                    <a:pt x="34" y="188"/>
                  </a:cubicBezTo>
                  <a:cubicBezTo>
                    <a:pt x="34" y="188"/>
                    <a:pt x="34" y="187"/>
                    <a:pt x="34" y="186"/>
                  </a:cubicBezTo>
                  <a:cubicBezTo>
                    <a:pt x="34" y="185"/>
                    <a:pt x="34" y="185"/>
                    <a:pt x="33" y="185"/>
                  </a:cubicBezTo>
                  <a:cubicBezTo>
                    <a:pt x="33" y="185"/>
                    <a:pt x="32" y="185"/>
                    <a:pt x="32" y="185"/>
                  </a:cubicBezTo>
                  <a:cubicBezTo>
                    <a:pt x="32" y="185"/>
                    <a:pt x="31" y="185"/>
                    <a:pt x="31" y="184"/>
                  </a:cubicBezTo>
                  <a:cubicBezTo>
                    <a:pt x="31" y="184"/>
                    <a:pt x="31" y="184"/>
                    <a:pt x="31" y="183"/>
                  </a:cubicBezTo>
                  <a:cubicBezTo>
                    <a:pt x="30" y="184"/>
                    <a:pt x="29" y="184"/>
                    <a:pt x="28" y="185"/>
                  </a:cubicBezTo>
                  <a:cubicBezTo>
                    <a:pt x="27" y="185"/>
                    <a:pt x="26" y="185"/>
                    <a:pt x="25" y="184"/>
                  </a:cubicBezTo>
                  <a:cubicBezTo>
                    <a:pt x="25" y="184"/>
                    <a:pt x="25" y="185"/>
                    <a:pt x="25" y="185"/>
                  </a:cubicBezTo>
                  <a:cubicBezTo>
                    <a:pt x="25" y="185"/>
                    <a:pt x="25" y="186"/>
                    <a:pt x="25" y="186"/>
                  </a:cubicBezTo>
                  <a:cubicBezTo>
                    <a:pt x="25" y="187"/>
                    <a:pt x="25" y="187"/>
                    <a:pt x="25" y="187"/>
                  </a:cubicBezTo>
                  <a:cubicBezTo>
                    <a:pt x="25" y="188"/>
                    <a:pt x="24" y="188"/>
                    <a:pt x="24" y="187"/>
                  </a:cubicBezTo>
                  <a:cubicBezTo>
                    <a:pt x="23" y="187"/>
                    <a:pt x="23" y="187"/>
                    <a:pt x="23" y="186"/>
                  </a:cubicBezTo>
                  <a:cubicBezTo>
                    <a:pt x="24" y="186"/>
                    <a:pt x="24" y="186"/>
                    <a:pt x="24" y="185"/>
                  </a:cubicBezTo>
                  <a:cubicBezTo>
                    <a:pt x="24" y="185"/>
                    <a:pt x="24" y="185"/>
                    <a:pt x="23" y="185"/>
                  </a:cubicBezTo>
                  <a:cubicBezTo>
                    <a:pt x="23" y="185"/>
                    <a:pt x="23" y="185"/>
                    <a:pt x="23" y="186"/>
                  </a:cubicBezTo>
                  <a:cubicBezTo>
                    <a:pt x="22" y="186"/>
                    <a:pt x="22" y="186"/>
                    <a:pt x="22" y="186"/>
                  </a:cubicBezTo>
                  <a:cubicBezTo>
                    <a:pt x="22" y="187"/>
                    <a:pt x="21" y="187"/>
                    <a:pt x="21" y="187"/>
                  </a:cubicBezTo>
                  <a:cubicBezTo>
                    <a:pt x="20" y="187"/>
                    <a:pt x="20" y="187"/>
                    <a:pt x="20" y="187"/>
                  </a:cubicBezTo>
                  <a:cubicBezTo>
                    <a:pt x="20" y="187"/>
                    <a:pt x="20" y="187"/>
                    <a:pt x="20" y="188"/>
                  </a:cubicBezTo>
                  <a:lnTo>
                    <a:pt x="18" y="188"/>
                  </a:lnTo>
                  <a:cubicBezTo>
                    <a:pt x="18" y="189"/>
                    <a:pt x="18" y="189"/>
                    <a:pt x="17" y="189"/>
                  </a:cubicBezTo>
                  <a:cubicBezTo>
                    <a:pt x="17" y="190"/>
                    <a:pt x="17" y="190"/>
                    <a:pt x="17" y="191"/>
                  </a:cubicBezTo>
                  <a:cubicBezTo>
                    <a:pt x="18" y="191"/>
                    <a:pt x="18" y="191"/>
                    <a:pt x="18" y="192"/>
                  </a:cubicBezTo>
                  <a:cubicBezTo>
                    <a:pt x="17" y="192"/>
                    <a:pt x="17" y="192"/>
                    <a:pt x="17" y="192"/>
                  </a:cubicBezTo>
                  <a:cubicBezTo>
                    <a:pt x="17" y="191"/>
                    <a:pt x="17" y="191"/>
                    <a:pt x="17" y="191"/>
                  </a:cubicBezTo>
                  <a:cubicBezTo>
                    <a:pt x="17" y="191"/>
                    <a:pt x="16" y="190"/>
                    <a:pt x="16" y="190"/>
                  </a:cubicBezTo>
                  <a:cubicBezTo>
                    <a:pt x="16" y="190"/>
                    <a:pt x="16" y="190"/>
                    <a:pt x="15" y="190"/>
                  </a:cubicBezTo>
                  <a:cubicBezTo>
                    <a:pt x="15" y="191"/>
                    <a:pt x="15" y="191"/>
                    <a:pt x="15" y="191"/>
                  </a:cubicBezTo>
                  <a:cubicBezTo>
                    <a:pt x="16" y="192"/>
                    <a:pt x="16" y="192"/>
                    <a:pt x="17" y="192"/>
                  </a:cubicBezTo>
                  <a:cubicBezTo>
                    <a:pt x="16" y="192"/>
                    <a:pt x="16" y="192"/>
                    <a:pt x="16" y="192"/>
                  </a:cubicBezTo>
                  <a:cubicBezTo>
                    <a:pt x="15" y="193"/>
                    <a:pt x="15" y="193"/>
                    <a:pt x="15" y="193"/>
                  </a:cubicBezTo>
                  <a:cubicBezTo>
                    <a:pt x="14" y="193"/>
                    <a:pt x="14" y="193"/>
                    <a:pt x="14" y="194"/>
                  </a:cubicBezTo>
                  <a:cubicBezTo>
                    <a:pt x="14" y="194"/>
                    <a:pt x="14" y="194"/>
                    <a:pt x="14" y="194"/>
                  </a:cubicBezTo>
                  <a:cubicBezTo>
                    <a:pt x="13" y="194"/>
                    <a:pt x="13" y="193"/>
                    <a:pt x="13" y="193"/>
                  </a:cubicBezTo>
                  <a:cubicBezTo>
                    <a:pt x="13" y="193"/>
                    <a:pt x="13" y="193"/>
                    <a:pt x="13" y="193"/>
                  </a:cubicBezTo>
                  <a:cubicBezTo>
                    <a:pt x="13" y="193"/>
                    <a:pt x="13" y="193"/>
                    <a:pt x="13" y="192"/>
                  </a:cubicBezTo>
                  <a:cubicBezTo>
                    <a:pt x="14" y="192"/>
                    <a:pt x="14" y="192"/>
                    <a:pt x="14" y="192"/>
                  </a:cubicBezTo>
                  <a:cubicBezTo>
                    <a:pt x="14" y="192"/>
                    <a:pt x="13" y="191"/>
                    <a:pt x="13" y="191"/>
                  </a:cubicBezTo>
                  <a:cubicBezTo>
                    <a:pt x="13" y="191"/>
                    <a:pt x="12" y="191"/>
                    <a:pt x="13" y="190"/>
                  </a:cubicBezTo>
                  <a:lnTo>
                    <a:pt x="14" y="190"/>
                  </a:lnTo>
                  <a:cubicBezTo>
                    <a:pt x="14" y="190"/>
                    <a:pt x="14" y="190"/>
                    <a:pt x="13" y="190"/>
                  </a:cubicBezTo>
                  <a:cubicBezTo>
                    <a:pt x="13" y="189"/>
                    <a:pt x="13" y="189"/>
                    <a:pt x="12" y="189"/>
                  </a:cubicBezTo>
                  <a:cubicBezTo>
                    <a:pt x="12" y="189"/>
                    <a:pt x="11" y="189"/>
                    <a:pt x="11" y="189"/>
                  </a:cubicBezTo>
                  <a:cubicBezTo>
                    <a:pt x="11" y="189"/>
                    <a:pt x="11" y="190"/>
                    <a:pt x="11" y="190"/>
                  </a:cubicBezTo>
                  <a:cubicBezTo>
                    <a:pt x="11" y="190"/>
                    <a:pt x="11" y="190"/>
                    <a:pt x="11" y="190"/>
                  </a:cubicBezTo>
                  <a:cubicBezTo>
                    <a:pt x="11" y="190"/>
                    <a:pt x="11" y="190"/>
                    <a:pt x="11" y="190"/>
                  </a:cubicBezTo>
                  <a:cubicBezTo>
                    <a:pt x="10" y="190"/>
                    <a:pt x="10" y="191"/>
                    <a:pt x="11" y="191"/>
                  </a:cubicBezTo>
                  <a:cubicBezTo>
                    <a:pt x="11" y="191"/>
                    <a:pt x="11" y="191"/>
                    <a:pt x="11" y="191"/>
                  </a:cubicBezTo>
                  <a:cubicBezTo>
                    <a:pt x="11" y="191"/>
                    <a:pt x="12" y="191"/>
                    <a:pt x="12" y="191"/>
                  </a:cubicBezTo>
                  <a:cubicBezTo>
                    <a:pt x="12" y="191"/>
                    <a:pt x="12" y="191"/>
                    <a:pt x="12" y="191"/>
                  </a:cubicBezTo>
                  <a:cubicBezTo>
                    <a:pt x="12" y="192"/>
                    <a:pt x="11" y="193"/>
                    <a:pt x="11" y="194"/>
                  </a:cubicBezTo>
                  <a:cubicBezTo>
                    <a:pt x="11" y="195"/>
                    <a:pt x="10" y="195"/>
                    <a:pt x="10" y="194"/>
                  </a:cubicBezTo>
                  <a:cubicBezTo>
                    <a:pt x="10" y="195"/>
                    <a:pt x="10" y="196"/>
                    <a:pt x="10" y="197"/>
                  </a:cubicBezTo>
                  <a:cubicBezTo>
                    <a:pt x="10" y="197"/>
                    <a:pt x="10" y="198"/>
                    <a:pt x="11" y="198"/>
                  </a:cubicBezTo>
                  <a:cubicBezTo>
                    <a:pt x="10" y="199"/>
                    <a:pt x="10" y="199"/>
                    <a:pt x="10" y="198"/>
                  </a:cubicBezTo>
                  <a:cubicBezTo>
                    <a:pt x="10" y="198"/>
                    <a:pt x="9" y="198"/>
                    <a:pt x="9" y="198"/>
                  </a:cubicBezTo>
                  <a:cubicBezTo>
                    <a:pt x="9" y="199"/>
                    <a:pt x="8" y="199"/>
                    <a:pt x="8" y="199"/>
                  </a:cubicBezTo>
                  <a:cubicBezTo>
                    <a:pt x="8" y="200"/>
                    <a:pt x="7" y="200"/>
                    <a:pt x="7" y="201"/>
                  </a:cubicBezTo>
                  <a:cubicBezTo>
                    <a:pt x="6" y="201"/>
                    <a:pt x="6" y="200"/>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6" y="202"/>
                    <a:pt x="6" y="202"/>
                    <a:pt x="7" y="202"/>
                  </a:cubicBezTo>
                  <a:cubicBezTo>
                    <a:pt x="7" y="202"/>
                    <a:pt x="7" y="202"/>
                    <a:pt x="7" y="203"/>
                  </a:cubicBezTo>
                  <a:cubicBezTo>
                    <a:pt x="6" y="203"/>
                    <a:pt x="6" y="203"/>
                    <a:pt x="5" y="203"/>
                  </a:cubicBezTo>
                  <a:cubicBezTo>
                    <a:pt x="4" y="204"/>
                    <a:pt x="4" y="204"/>
                    <a:pt x="3" y="204"/>
                  </a:cubicBezTo>
                  <a:cubicBezTo>
                    <a:pt x="2" y="204"/>
                    <a:pt x="1" y="204"/>
                    <a:pt x="1" y="203"/>
                  </a:cubicBezTo>
                  <a:cubicBezTo>
                    <a:pt x="1" y="203"/>
                    <a:pt x="1" y="202"/>
                    <a:pt x="1" y="202"/>
                  </a:cubicBezTo>
                  <a:cubicBezTo>
                    <a:pt x="1" y="201"/>
                    <a:pt x="1" y="201"/>
                    <a:pt x="1" y="201"/>
                  </a:cubicBezTo>
                  <a:cubicBezTo>
                    <a:pt x="1" y="200"/>
                    <a:pt x="1" y="200"/>
                    <a:pt x="1" y="200"/>
                  </a:cubicBezTo>
                  <a:cubicBezTo>
                    <a:pt x="1" y="199"/>
                    <a:pt x="1" y="199"/>
                    <a:pt x="2" y="199"/>
                  </a:cubicBezTo>
                  <a:cubicBezTo>
                    <a:pt x="1" y="199"/>
                    <a:pt x="1" y="199"/>
                    <a:pt x="1" y="198"/>
                  </a:cubicBezTo>
                  <a:cubicBezTo>
                    <a:pt x="1" y="198"/>
                    <a:pt x="1" y="197"/>
                    <a:pt x="1" y="196"/>
                  </a:cubicBezTo>
                  <a:cubicBezTo>
                    <a:pt x="0" y="196"/>
                    <a:pt x="1" y="195"/>
                    <a:pt x="1" y="195"/>
                  </a:cubicBezTo>
                  <a:cubicBezTo>
                    <a:pt x="1" y="194"/>
                    <a:pt x="1" y="194"/>
                    <a:pt x="2" y="194"/>
                  </a:cubicBezTo>
                  <a:cubicBezTo>
                    <a:pt x="2" y="193"/>
                    <a:pt x="2" y="192"/>
                    <a:pt x="1" y="192"/>
                  </a:cubicBezTo>
                  <a:cubicBezTo>
                    <a:pt x="1" y="191"/>
                    <a:pt x="1" y="191"/>
                    <a:pt x="1" y="190"/>
                  </a:cubicBezTo>
                  <a:cubicBezTo>
                    <a:pt x="2" y="190"/>
                    <a:pt x="2" y="191"/>
                    <a:pt x="2" y="192"/>
                  </a:cubicBezTo>
                  <a:cubicBezTo>
                    <a:pt x="3" y="192"/>
                    <a:pt x="4" y="192"/>
                    <a:pt x="4" y="192"/>
                  </a:cubicBezTo>
                  <a:cubicBezTo>
                    <a:pt x="4" y="193"/>
                    <a:pt x="3" y="193"/>
                    <a:pt x="3" y="194"/>
                  </a:cubicBezTo>
                  <a:cubicBezTo>
                    <a:pt x="4" y="194"/>
                    <a:pt x="4" y="194"/>
                    <a:pt x="5" y="194"/>
                  </a:cubicBezTo>
                  <a:cubicBezTo>
                    <a:pt x="5" y="195"/>
                    <a:pt x="4" y="195"/>
                    <a:pt x="4" y="195"/>
                  </a:cubicBezTo>
                  <a:lnTo>
                    <a:pt x="3" y="195"/>
                  </a:lnTo>
                  <a:cubicBezTo>
                    <a:pt x="3" y="195"/>
                    <a:pt x="2" y="195"/>
                    <a:pt x="2" y="195"/>
                  </a:cubicBezTo>
                  <a:cubicBezTo>
                    <a:pt x="2" y="195"/>
                    <a:pt x="2" y="196"/>
                    <a:pt x="2" y="197"/>
                  </a:cubicBezTo>
                  <a:cubicBezTo>
                    <a:pt x="2" y="197"/>
                    <a:pt x="3" y="197"/>
                    <a:pt x="3" y="197"/>
                  </a:cubicBezTo>
                  <a:cubicBezTo>
                    <a:pt x="3" y="197"/>
                    <a:pt x="4" y="197"/>
                    <a:pt x="4" y="197"/>
                  </a:cubicBezTo>
                  <a:cubicBezTo>
                    <a:pt x="5" y="196"/>
                    <a:pt x="5" y="196"/>
                    <a:pt x="6" y="196"/>
                  </a:cubicBezTo>
                  <a:cubicBezTo>
                    <a:pt x="6" y="196"/>
                    <a:pt x="7" y="196"/>
                    <a:pt x="7" y="197"/>
                  </a:cubicBezTo>
                  <a:cubicBezTo>
                    <a:pt x="7" y="197"/>
                    <a:pt x="7" y="197"/>
                    <a:pt x="7" y="197"/>
                  </a:cubicBezTo>
                  <a:lnTo>
                    <a:pt x="6" y="197"/>
                  </a:lnTo>
                  <a:cubicBezTo>
                    <a:pt x="5" y="197"/>
                    <a:pt x="5" y="197"/>
                    <a:pt x="5" y="197"/>
                  </a:cubicBezTo>
                  <a:cubicBezTo>
                    <a:pt x="5" y="197"/>
                    <a:pt x="5" y="198"/>
                    <a:pt x="5" y="198"/>
                  </a:cubicBezTo>
                  <a:cubicBezTo>
                    <a:pt x="5" y="199"/>
                    <a:pt x="5" y="199"/>
                    <a:pt x="5" y="199"/>
                  </a:cubicBezTo>
                  <a:cubicBezTo>
                    <a:pt x="5" y="199"/>
                    <a:pt x="5" y="199"/>
                    <a:pt x="6" y="198"/>
                  </a:cubicBezTo>
                  <a:cubicBezTo>
                    <a:pt x="6" y="198"/>
                    <a:pt x="6" y="198"/>
                    <a:pt x="6" y="198"/>
                  </a:cubicBezTo>
                  <a:cubicBezTo>
                    <a:pt x="6" y="198"/>
                    <a:pt x="6" y="198"/>
                    <a:pt x="6" y="198"/>
                  </a:cubicBezTo>
                  <a:cubicBezTo>
                    <a:pt x="7" y="197"/>
                    <a:pt x="7" y="197"/>
                    <a:pt x="8" y="198"/>
                  </a:cubicBezTo>
                  <a:cubicBezTo>
                    <a:pt x="8" y="198"/>
                    <a:pt x="8" y="198"/>
                    <a:pt x="9" y="198"/>
                  </a:cubicBezTo>
                  <a:lnTo>
                    <a:pt x="9" y="194"/>
                  </a:lnTo>
                  <a:cubicBezTo>
                    <a:pt x="7" y="195"/>
                    <a:pt x="7" y="195"/>
                    <a:pt x="7" y="194"/>
                  </a:cubicBezTo>
                  <a:cubicBezTo>
                    <a:pt x="8" y="194"/>
                    <a:pt x="8" y="194"/>
                    <a:pt x="9" y="193"/>
                  </a:cubicBezTo>
                  <a:cubicBezTo>
                    <a:pt x="9" y="193"/>
                    <a:pt x="8" y="193"/>
                    <a:pt x="8" y="193"/>
                  </a:cubicBezTo>
                  <a:cubicBezTo>
                    <a:pt x="8" y="193"/>
                    <a:pt x="8" y="193"/>
                    <a:pt x="8" y="193"/>
                  </a:cubicBezTo>
                  <a:cubicBezTo>
                    <a:pt x="8" y="193"/>
                    <a:pt x="7" y="194"/>
                    <a:pt x="7" y="194"/>
                  </a:cubicBezTo>
                  <a:cubicBezTo>
                    <a:pt x="7" y="194"/>
                    <a:pt x="6" y="194"/>
                    <a:pt x="6" y="193"/>
                  </a:cubicBezTo>
                  <a:cubicBezTo>
                    <a:pt x="6" y="193"/>
                    <a:pt x="6" y="192"/>
                    <a:pt x="6" y="192"/>
                  </a:cubicBezTo>
                  <a:cubicBezTo>
                    <a:pt x="6" y="192"/>
                    <a:pt x="6" y="191"/>
                    <a:pt x="6" y="191"/>
                  </a:cubicBezTo>
                  <a:cubicBezTo>
                    <a:pt x="7" y="191"/>
                    <a:pt x="7" y="190"/>
                    <a:pt x="7" y="190"/>
                  </a:cubicBezTo>
                  <a:cubicBezTo>
                    <a:pt x="7" y="190"/>
                    <a:pt x="7" y="190"/>
                    <a:pt x="7" y="189"/>
                  </a:cubicBezTo>
                  <a:cubicBezTo>
                    <a:pt x="7" y="189"/>
                    <a:pt x="7" y="189"/>
                    <a:pt x="8" y="189"/>
                  </a:cubicBezTo>
                  <a:cubicBezTo>
                    <a:pt x="9" y="190"/>
                    <a:pt x="9" y="190"/>
                    <a:pt x="10" y="190"/>
                  </a:cubicBezTo>
                  <a:cubicBezTo>
                    <a:pt x="10" y="189"/>
                    <a:pt x="10" y="189"/>
                    <a:pt x="9" y="189"/>
                  </a:cubicBezTo>
                  <a:cubicBezTo>
                    <a:pt x="9" y="188"/>
                    <a:pt x="9" y="188"/>
                    <a:pt x="9" y="188"/>
                  </a:cubicBezTo>
                  <a:cubicBezTo>
                    <a:pt x="9" y="188"/>
                    <a:pt x="9" y="188"/>
                    <a:pt x="8" y="188"/>
                  </a:cubicBezTo>
                  <a:cubicBezTo>
                    <a:pt x="8" y="188"/>
                    <a:pt x="8" y="188"/>
                    <a:pt x="8" y="187"/>
                  </a:cubicBezTo>
                  <a:cubicBezTo>
                    <a:pt x="8" y="187"/>
                    <a:pt x="8" y="187"/>
                    <a:pt x="7" y="187"/>
                  </a:cubicBezTo>
                  <a:cubicBezTo>
                    <a:pt x="7" y="188"/>
                    <a:pt x="6" y="188"/>
                    <a:pt x="6" y="189"/>
                  </a:cubicBezTo>
                  <a:cubicBezTo>
                    <a:pt x="5" y="189"/>
                    <a:pt x="5" y="190"/>
                    <a:pt x="4" y="190"/>
                  </a:cubicBezTo>
                  <a:cubicBezTo>
                    <a:pt x="4" y="190"/>
                    <a:pt x="3" y="190"/>
                    <a:pt x="3" y="189"/>
                  </a:cubicBezTo>
                  <a:cubicBezTo>
                    <a:pt x="3" y="189"/>
                    <a:pt x="3" y="189"/>
                    <a:pt x="4" y="189"/>
                  </a:cubicBezTo>
                  <a:cubicBezTo>
                    <a:pt x="4" y="189"/>
                    <a:pt x="4" y="189"/>
                    <a:pt x="4" y="188"/>
                  </a:cubicBezTo>
                  <a:cubicBezTo>
                    <a:pt x="4" y="188"/>
                    <a:pt x="4" y="187"/>
                    <a:pt x="4" y="187"/>
                  </a:cubicBezTo>
                  <a:cubicBezTo>
                    <a:pt x="4" y="187"/>
                    <a:pt x="3" y="187"/>
                    <a:pt x="3" y="187"/>
                  </a:cubicBezTo>
                  <a:cubicBezTo>
                    <a:pt x="3" y="187"/>
                    <a:pt x="3" y="187"/>
                    <a:pt x="3" y="188"/>
                  </a:cubicBezTo>
                  <a:cubicBezTo>
                    <a:pt x="2" y="188"/>
                    <a:pt x="2" y="188"/>
                    <a:pt x="2" y="188"/>
                  </a:cubicBezTo>
                  <a:cubicBezTo>
                    <a:pt x="2" y="187"/>
                    <a:pt x="2" y="187"/>
                    <a:pt x="2" y="187"/>
                  </a:cubicBezTo>
                  <a:cubicBezTo>
                    <a:pt x="2" y="187"/>
                    <a:pt x="2" y="186"/>
                    <a:pt x="2" y="186"/>
                  </a:cubicBezTo>
                  <a:cubicBezTo>
                    <a:pt x="2" y="186"/>
                    <a:pt x="2" y="186"/>
                    <a:pt x="2" y="186"/>
                  </a:cubicBezTo>
                  <a:cubicBezTo>
                    <a:pt x="2" y="186"/>
                    <a:pt x="2" y="186"/>
                    <a:pt x="2" y="187"/>
                  </a:cubicBezTo>
                  <a:cubicBezTo>
                    <a:pt x="1" y="186"/>
                    <a:pt x="1" y="186"/>
                    <a:pt x="1" y="185"/>
                  </a:cubicBezTo>
                  <a:cubicBezTo>
                    <a:pt x="1" y="185"/>
                    <a:pt x="1" y="185"/>
                    <a:pt x="1" y="185"/>
                  </a:cubicBezTo>
                  <a:cubicBezTo>
                    <a:pt x="1" y="184"/>
                    <a:pt x="1" y="184"/>
                    <a:pt x="1" y="183"/>
                  </a:cubicBezTo>
                  <a:cubicBezTo>
                    <a:pt x="1" y="183"/>
                    <a:pt x="1" y="182"/>
                    <a:pt x="1" y="181"/>
                  </a:cubicBezTo>
                  <a:cubicBezTo>
                    <a:pt x="1" y="178"/>
                    <a:pt x="0" y="175"/>
                    <a:pt x="0" y="172"/>
                  </a:cubicBezTo>
                  <a:cubicBezTo>
                    <a:pt x="0" y="168"/>
                    <a:pt x="1" y="164"/>
                    <a:pt x="1" y="161"/>
                  </a:cubicBezTo>
                  <a:cubicBezTo>
                    <a:pt x="1" y="157"/>
                    <a:pt x="1" y="153"/>
                    <a:pt x="1" y="150"/>
                  </a:cubicBezTo>
                  <a:cubicBezTo>
                    <a:pt x="1" y="146"/>
                    <a:pt x="1" y="143"/>
                    <a:pt x="1" y="140"/>
                  </a:cubicBezTo>
                  <a:cubicBezTo>
                    <a:pt x="1" y="129"/>
                    <a:pt x="1" y="117"/>
                    <a:pt x="1" y="105"/>
                  </a:cubicBezTo>
                  <a:cubicBezTo>
                    <a:pt x="1" y="93"/>
                    <a:pt x="1" y="81"/>
                    <a:pt x="1" y="69"/>
                  </a:cubicBezTo>
                  <a:cubicBezTo>
                    <a:pt x="1" y="57"/>
                    <a:pt x="1" y="45"/>
                    <a:pt x="1" y="34"/>
                  </a:cubicBezTo>
                  <a:cubicBezTo>
                    <a:pt x="1" y="22"/>
                    <a:pt x="1" y="11"/>
                    <a:pt x="1" y="0"/>
                  </a:cubicBezTo>
                  <a:cubicBezTo>
                    <a:pt x="3" y="1"/>
                    <a:pt x="6" y="1"/>
                    <a:pt x="8" y="0"/>
                  </a:cubicBezTo>
                  <a:cubicBezTo>
                    <a:pt x="9" y="0"/>
                    <a:pt x="11" y="0"/>
                    <a:pt x="13" y="1"/>
                  </a:cubicBezTo>
                  <a:cubicBezTo>
                    <a:pt x="13" y="1"/>
                    <a:pt x="14" y="1"/>
                    <a:pt x="14" y="1"/>
                  </a:cubicBezTo>
                  <a:cubicBezTo>
                    <a:pt x="14" y="1"/>
                    <a:pt x="15" y="1"/>
                    <a:pt x="16" y="1"/>
                  </a:cubicBezTo>
                  <a:cubicBezTo>
                    <a:pt x="15" y="1"/>
                    <a:pt x="15" y="2"/>
                    <a:pt x="15" y="2"/>
                  </a:cubicBezTo>
                  <a:cubicBezTo>
                    <a:pt x="15" y="3"/>
                    <a:pt x="15" y="3"/>
                    <a:pt x="16" y="3"/>
                  </a:cubicBezTo>
                  <a:cubicBezTo>
                    <a:pt x="16" y="3"/>
                    <a:pt x="16" y="3"/>
                    <a:pt x="17" y="2"/>
                  </a:cubicBezTo>
                  <a:cubicBezTo>
                    <a:pt x="17" y="2"/>
                    <a:pt x="17" y="2"/>
                    <a:pt x="18" y="2"/>
                  </a:cubicBezTo>
                  <a:cubicBezTo>
                    <a:pt x="18" y="2"/>
                    <a:pt x="18" y="2"/>
                    <a:pt x="19" y="2"/>
                  </a:cubicBezTo>
                  <a:cubicBezTo>
                    <a:pt x="19" y="2"/>
                    <a:pt x="19" y="2"/>
                    <a:pt x="20" y="1"/>
                  </a:cubicBezTo>
                  <a:cubicBezTo>
                    <a:pt x="20" y="1"/>
                    <a:pt x="21" y="1"/>
                    <a:pt x="21" y="2"/>
                  </a:cubicBezTo>
                  <a:cubicBezTo>
                    <a:pt x="21" y="2"/>
                    <a:pt x="21" y="3"/>
                    <a:pt x="21" y="3"/>
                  </a:cubicBezTo>
                  <a:cubicBezTo>
                    <a:pt x="21" y="3"/>
                    <a:pt x="21" y="3"/>
                    <a:pt x="22" y="3"/>
                  </a:cubicBezTo>
                  <a:cubicBezTo>
                    <a:pt x="22" y="2"/>
                    <a:pt x="23" y="2"/>
                    <a:pt x="24" y="2"/>
                  </a:cubicBezTo>
                  <a:cubicBezTo>
                    <a:pt x="24" y="1"/>
                    <a:pt x="25" y="1"/>
                    <a:pt x="26" y="1"/>
                  </a:cubicBezTo>
                  <a:cubicBezTo>
                    <a:pt x="27" y="1"/>
                    <a:pt x="27" y="0"/>
                    <a:pt x="28" y="0"/>
                  </a:cubicBezTo>
                  <a:cubicBezTo>
                    <a:pt x="29" y="0"/>
                    <a:pt x="30" y="0"/>
                    <a:pt x="31" y="1"/>
                  </a:cubicBezTo>
                  <a:cubicBezTo>
                    <a:pt x="32" y="1"/>
                    <a:pt x="33" y="1"/>
                    <a:pt x="35" y="1"/>
                  </a:cubicBezTo>
                  <a:cubicBezTo>
                    <a:pt x="37" y="1"/>
                    <a:pt x="39" y="1"/>
                    <a:pt x="41" y="0"/>
                  </a:cubicBezTo>
                  <a:cubicBezTo>
                    <a:pt x="43" y="0"/>
                    <a:pt x="45" y="0"/>
                    <a:pt x="47" y="0"/>
                  </a:cubicBezTo>
                  <a:cubicBezTo>
                    <a:pt x="47" y="1"/>
                    <a:pt x="48" y="2"/>
                    <a:pt x="48" y="3"/>
                  </a:cubicBezTo>
                  <a:cubicBezTo>
                    <a:pt x="49" y="4"/>
                    <a:pt x="48" y="5"/>
                    <a:pt x="47" y="5"/>
                  </a:cubicBezTo>
                  <a:cubicBezTo>
                    <a:pt x="47" y="6"/>
                    <a:pt x="48" y="6"/>
                    <a:pt x="48" y="6"/>
                  </a:cubicBezTo>
                  <a:cubicBezTo>
                    <a:pt x="48" y="6"/>
                    <a:pt x="48" y="6"/>
                    <a:pt x="49" y="6"/>
                  </a:cubicBezTo>
                  <a:cubicBezTo>
                    <a:pt x="49" y="6"/>
                    <a:pt x="49" y="6"/>
                    <a:pt x="49" y="6"/>
                  </a:cubicBezTo>
                  <a:cubicBezTo>
                    <a:pt x="49" y="7"/>
                    <a:pt x="49" y="7"/>
                    <a:pt x="49" y="8"/>
                  </a:cubicBezTo>
                  <a:lnTo>
                    <a:pt x="48" y="8"/>
                  </a:lnTo>
                  <a:cubicBezTo>
                    <a:pt x="48" y="8"/>
                    <a:pt x="49" y="8"/>
                    <a:pt x="49" y="9"/>
                  </a:cubicBezTo>
                  <a:cubicBezTo>
                    <a:pt x="50" y="9"/>
                    <a:pt x="50" y="9"/>
                    <a:pt x="50" y="10"/>
                  </a:cubicBezTo>
                  <a:cubicBezTo>
                    <a:pt x="54" y="23"/>
                    <a:pt x="59" y="36"/>
                    <a:pt x="63" y="49"/>
                  </a:cubicBezTo>
                  <a:cubicBezTo>
                    <a:pt x="67" y="62"/>
                    <a:pt x="71" y="74"/>
                    <a:pt x="76" y="87"/>
                  </a:cubicBezTo>
                  <a:cubicBezTo>
                    <a:pt x="76" y="88"/>
                    <a:pt x="76" y="89"/>
                    <a:pt x="75" y="89"/>
                  </a:cubicBezTo>
                  <a:cubicBezTo>
                    <a:pt x="75" y="89"/>
                    <a:pt x="74" y="90"/>
                    <a:pt x="74" y="90"/>
                  </a:cubicBezTo>
                  <a:cubicBezTo>
                    <a:pt x="74" y="91"/>
                    <a:pt x="74" y="92"/>
                    <a:pt x="75" y="94"/>
                  </a:cubicBezTo>
                  <a:cubicBezTo>
                    <a:pt x="75" y="95"/>
                    <a:pt x="76" y="95"/>
                    <a:pt x="76" y="96"/>
                  </a:cubicBezTo>
                  <a:cubicBezTo>
                    <a:pt x="77" y="96"/>
                    <a:pt x="77" y="96"/>
                    <a:pt x="77" y="96"/>
                  </a:cubicBezTo>
                  <a:cubicBezTo>
                    <a:pt x="77" y="96"/>
                    <a:pt x="77" y="96"/>
                    <a:pt x="77" y="95"/>
                  </a:cubicBezTo>
                  <a:cubicBezTo>
                    <a:pt x="77" y="95"/>
                    <a:pt x="77" y="95"/>
                    <a:pt x="77" y="95"/>
                  </a:cubicBezTo>
                  <a:cubicBezTo>
                    <a:pt x="77" y="94"/>
                    <a:pt x="78" y="94"/>
                    <a:pt x="78" y="95"/>
                  </a:cubicBezTo>
                  <a:cubicBezTo>
                    <a:pt x="78" y="93"/>
                    <a:pt x="78" y="91"/>
                    <a:pt x="78" y="90"/>
                  </a:cubicBezTo>
                  <a:cubicBezTo>
                    <a:pt x="78" y="89"/>
                    <a:pt x="78" y="87"/>
                    <a:pt x="78" y="86"/>
                  </a:cubicBezTo>
                  <a:cubicBezTo>
                    <a:pt x="79" y="85"/>
                    <a:pt x="80" y="84"/>
                    <a:pt x="81" y="83"/>
                  </a:cubicBezTo>
                  <a:cubicBezTo>
                    <a:pt x="81" y="81"/>
                    <a:pt x="82" y="80"/>
                    <a:pt x="82" y="78"/>
                  </a:cubicBezTo>
                  <a:cubicBezTo>
                    <a:pt x="82" y="77"/>
                    <a:pt x="83" y="76"/>
                    <a:pt x="84" y="74"/>
                  </a:cubicBezTo>
                  <a:cubicBezTo>
                    <a:pt x="84" y="73"/>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5"/>
                    <a:pt x="86" y="65"/>
                    <a:pt x="86" y="64"/>
                  </a:cubicBezTo>
                  <a:cubicBezTo>
                    <a:pt x="86" y="64"/>
                    <a:pt x="86" y="64"/>
                    <a:pt x="87" y="64"/>
                  </a:cubicBezTo>
                  <a:cubicBezTo>
                    <a:pt x="87" y="64"/>
                    <a:pt x="87" y="63"/>
                    <a:pt x="87" y="63"/>
                  </a:cubicBezTo>
                  <a:cubicBezTo>
                    <a:pt x="87" y="63"/>
                    <a:pt x="87" y="62"/>
                    <a:pt x="87" y="62"/>
                  </a:cubicBezTo>
                  <a:cubicBezTo>
                    <a:pt x="87" y="61"/>
                    <a:pt x="87" y="60"/>
                    <a:pt x="87" y="60"/>
                  </a:cubicBezTo>
                  <a:cubicBezTo>
                    <a:pt x="88" y="59"/>
                    <a:pt x="88" y="58"/>
                    <a:pt x="89" y="57"/>
                  </a:cubicBezTo>
                  <a:cubicBezTo>
                    <a:pt x="90" y="56"/>
                    <a:pt x="90" y="55"/>
                    <a:pt x="90" y="54"/>
                  </a:cubicBezTo>
                  <a:cubicBezTo>
                    <a:pt x="90" y="54"/>
                    <a:pt x="90" y="54"/>
                    <a:pt x="89" y="54"/>
                  </a:cubicBezTo>
                  <a:cubicBezTo>
                    <a:pt x="89" y="54"/>
                    <a:pt x="89" y="54"/>
                    <a:pt x="88" y="54"/>
                  </a:cubicBezTo>
                  <a:cubicBezTo>
                    <a:pt x="88" y="55"/>
                    <a:pt x="88" y="56"/>
                    <a:pt x="88" y="57"/>
                  </a:cubicBezTo>
                  <a:cubicBezTo>
                    <a:pt x="87" y="58"/>
                    <a:pt x="86" y="59"/>
                    <a:pt x="86" y="60"/>
                  </a:cubicBezTo>
                  <a:cubicBezTo>
                    <a:pt x="86" y="63"/>
                    <a:pt x="85" y="66"/>
                    <a:pt x="83" y="67"/>
                  </a:cubicBezTo>
                  <a:cubicBezTo>
                    <a:pt x="83" y="67"/>
                    <a:pt x="83" y="68"/>
                    <a:pt x="83" y="68"/>
                  </a:cubicBezTo>
                  <a:cubicBezTo>
                    <a:pt x="84" y="68"/>
                    <a:pt x="84" y="68"/>
                    <a:pt x="84" y="68"/>
                  </a:cubicBezTo>
                  <a:cubicBezTo>
                    <a:pt x="84" y="69"/>
                    <a:pt x="84" y="69"/>
                    <a:pt x="83" y="70"/>
                  </a:cubicBezTo>
                  <a:cubicBezTo>
                    <a:pt x="82" y="70"/>
                    <a:pt x="82" y="71"/>
                    <a:pt x="82" y="71"/>
                  </a:cubicBezTo>
                  <a:cubicBezTo>
                    <a:pt x="81" y="72"/>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3"/>
                    <a:pt x="78" y="27"/>
                    <a:pt x="78" y="20"/>
                  </a:cubicBezTo>
                  <a:cubicBezTo>
                    <a:pt x="78" y="13"/>
                    <a:pt x="78" y="7"/>
                    <a:pt x="78" y="0"/>
                  </a:cubicBezTo>
                  <a:cubicBezTo>
                    <a:pt x="79" y="1"/>
                    <a:pt x="80" y="1"/>
                    <a:pt x="81" y="1"/>
                  </a:cubicBezTo>
                  <a:cubicBezTo>
                    <a:pt x="82" y="0"/>
                    <a:pt x="83" y="0"/>
                    <a:pt x="84" y="0"/>
                  </a:cubicBezTo>
                  <a:cubicBezTo>
                    <a:pt x="85" y="0"/>
                    <a:pt x="86" y="0"/>
                    <a:pt x="87" y="0"/>
                  </a:cubicBezTo>
                  <a:cubicBezTo>
                    <a:pt x="88" y="0"/>
                    <a:pt x="88" y="0"/>
                    <a:pt x="89" y="0"/>
                  </a:cubicBezTo>
                  <a:lnTo>
                    <a:pt x="89" y="0"/>
                  </a:lnTo>
                  <a:cubicBezTo>
                    <a:pt x="89" y="1"/>
                    <a:pt x="89" y="1"/>
                    <a:pt x="89" y="1"/>
                  </a:cubicBezTo>
                  <a:lnTo>
                    <a:pt x="90" y="1"/>
                  </a:lnTo>
                  <a:cubicBezTo>
                    <a:pt x="90" y="1"/>
                    <a:pt x="90" y="1"/>
                    <a:pt x="91" y="1"/>
                  </a:cubicBezTo>
                  <a:cubicBezTo>
                    <a:pt x="91" y="1"/>
                    <a:pt x="91" y="0"/>
                    <a:pt x="92" y="0"/>
                  </a:cubicBezTo>
                  <a:cubicBezTo>
                    <a:pt x="93" y="0"/>
                    <a:pt x="94" y="0"/>
                    <a:pt x="95" y="0"/>
                  </a:cubicBezTo>
                  <a:cubicBezTo>
                    <a:pt x="95" y="0"/>
                    <a:pt x="96" y="0"/>
                    <a:pt x="97" y="0"/>
                  </a:cubicBezTo>
                  <a:cubicBezTo>
                    <a:pt x="98" y="1"/>
                    <a:pt x="97" y="1"/>
                    <a:pt x="97" y="1"/>
                  </a:cubicBezTo>
                  <a:cubicBezTo>
                    <a:pt x="97" y="1"/>
                    <a:pt x="96" y="1"/>
                    <a:pt x="96" y="1"/>
                  </a:cubicBezTo>
                  <a:cubicBezTo>
                    <a:pt x="96" y="2"/>
                    <a:pt x="96" y="2"/>
                    <a:pt x="96" y="2"/>
                  </a:cubicBezTo>
                  <a:cubicBezTo>
                    <a:pt x="96" y="2"/>
                    <a:pt x="96" y="2"/>
                    <a:pt x="97" y="2"/>
                  </a:cubicBezTo>
                  <a:cubicBezTo>
                    <a:pt x="97" y="2"/>
                    <a:pt x="97" y="2"/>
                    <a:pt x="97" y="3"/>
                  </a:cubicBezTo>
                  <a:cubicBezTo>
                    <a:pt x="97" y="3"/>
                    <a:pt x="97" y="3"/>
                    <a:pt x="97" y="3"/>
                  </a:cubicBezTo>
                  <a:cubicBezTo>
                    <a:pt x="98" y="4"/>
                    <a:pt x="98" y="4"/>
                    <a:pt x="99" y="4"/>
                  </a:cubicBezTo>
                  <a:cubicBezTo>
                    <a:pt x="100" y="5"/>
                    <a:pt x="100" y="5"/>
                    <a:pt x="101" y="5"/>
                  </a:cubicBezTo>
                  <a:cubicBezTo>
                    <a:pt x="101" y="6"/>
                    <a:pt x="101" y="6"/>
                    <a:pt x="100" y="6"/>
                  </a:cubicBezTo>
                  <a:cubicBezTo>
                    <a:pt x="100" y="7"/>
                    <a:pt x="100" y="7"/>
                    <a:pt x="100"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5" y="7"/>
                    <a:pt x="105" y="7"/>
                    <a:pt x="106" y="7"/>
                  </a:cubicBezTo>
                  <a:cubicBezTo>
                    <a:pt x="106" y="8"/>
                    <a:pt x="106" y="8"/>
                    <a:pt x="106" y="8"/>
                  </a:cubicBezTo>
                  <a:cubicBezTo>
                    <a:pt x="105" y="8"/>
                    <a:pt x="105" y="9"/>
                    <a:pt x="105" y="9"/>
                  </a:cubicBezTo>
                  <a:cubicBezTo>
                    <a:pt x="105" y="9"/>
                    <a:pt x="106" y="10"/>
                    <a:pt x="106" y="10"/>
                  </a:cubicBezTo>
                  <a:cubicBezTo>
                    <a:pt x="106" y="10"/>
                    <a:pt x="107" y="10"/>
                    <a:pt x="107" y="11"/>
                  </a:cubicBezTo>
                  <a:cubicBezTo>
                    <a:pt x="108" y="10"/>
                    <a:pt x="108" y="10"/>
                    <a:pt x="108" y="10"/>
                  </a:cubicBezTo>
                  <a:cubicBezTo>
                    <a:pt x="108" y="10"/>
                    <a:pt x="108" y="9"/>
                    <a:pt x="109" y="9"/>
                  </a:cubicBezTo>
                  <a:cubicBezTo>
                    <a:pt x="109" y="9"/>
                    <a:pt x="109" y="8"/>
                    <a:pt x="109" y="8"/>
                  </a:cubicBezTo>
                  <a:cubicBezTo>
                    <a:pt x="110" y="8"/>
                    <a:pt x="110" y="8"/>
                    <a:pt x="111" y="9"/>
                  </a:cubicBezTo>
                  <a:close/>
                  <a:moveTo>
                    <a:pt x="7" y="198"/>
                  </a:moveTo>
                  <a:lnTo>
                    <a:pt x="7" y="199"/>
                  </a:lnTo>
                  <a:lnTo>
                    <a:pt x="7" y="199"/>
                  </a:lnTo>
                  <a:lnTo>
                    <a:pt x="7" y="200"/>
                  </a:lnTo>
                  <a:lnTo>
                    <a:pt x="7" y="198"/>
                  </a:lnTo>
                  <a:close/>
                  <a:moveTo>
                    <a:pt x="36" y="2"/>
                  </a:moveTo>
                  <a:cubicBezTo>
                    <a:pt x="36" y="2"/>
                    <a:pt x="36" y="2"/>
                    <a:pt x="37" y="2"/>
                  </a:cubicBezTo>
                  <a:cubicBezTo>
                    <a:pt x="37" y="2"/>
                    <a:pt x="37" y="2"/>
                    <a:pt x="37" y="1"/>
                  </a:cubicBezTo>
                  <a:cubicBezTo>
                    <a:pt x="37" y="1"/>
                    <a:pt x="36" y="1"/>
                    <a:pt x="36" y="1"/>
                  </a:cubicBezTo>
                  <a:cubicBezTo>
                    <a:pt x="36" y="2"/>
                    <a:pt x="36" y="2"/>
                    <a:pt x="36" y="2"/>
                  </a:cubicBezTo>
                  <a:close/>
                  <a:moveTo>
                    <a:pt x="3" y="2"/>
                  </a:moveTo>
                  <a:cubicBezTo>
                    <a:pt x="3" y="3"/>
                    <a:pt x="4" y="3"/>
                    <a:pt x="4" y="3"/>
                  </a:cubicBezTo>
                  <a:cubicBezTo>
                    <a:pt x="4" y="3"/>
                    <a:pt x="4" y="3"/>
                    <a:pt x="4" y="2"/>
                  </a:cubicBezTo>
                  <a:cubicBezTo>
                    <a:pt x="4" y="2"/>
                    <a:pt x="4" y="2"/>
                    <a:pt x="4" y="2"/>
                  </a:cubicBezTo>
                  <a:cubicBezTo>
                    <a:pt x="4" y="2"/>
                    <a:pt x="3" y="2"/>
                    <a:pt x="3" y="2"/>
                  </a:cubicBezTo>
                  <a:close/>
                  <a:moveTo>
                    <a:pt x="24" y="3"/>
                  </a:moveTo>
                  <a:cubicBezTo>
                    <a:pt x="24" y="4"/>
                    <a:pt x="24" y="4"/>
                    <a:pt x="24" y="4"/>
                  </a:cubicBezTo>
                  <a:cubicBezTo>
                    <a:pt x="24" y="4"/>
                    <a:pt x="24" y="4"/>
                    <a:pt x="24" y="3"/>
                  </a:cubicBezTo>
                  <a:cubicBezTo>
                    <a:pt x="24" y="3"/>
                    <a:pt x="24" y="3"/>
                    <a:pt x="24" y="3"/>
                  </a:cubicBezTo>
                  <a:cubicBezTo>
                    <a:pt x="24" y="3"/>
                    <a:pt x="24" y="3"/>
                    <a:pt x="24" y="3"/>
                  </a:cubicBezTo>
                  <a:close/>
                  <a:moveTo>
                    <a:pt x="5" y="4"/>
                  </a:moveTo>
                  <a:cubicBezTo>
                    <a:pt x="5" y="4"/>
                    <a:pt x="5" y="4"/>
                    <a:pt x="5" y="5"/>
                  </a:cubicBezTo>
                  <a:cubicBezTo>
                    <a:pt x="5" y="5"/>
                    <a:pt x="6" y="5"/>
                    <a:pt x="6" y="5"/>
                  </a:cubicBezTo>
                  <a:cubicBezTo>
                    <a:pt x="6" y="4"/>
                    <a:pt x="6" y="4"/>
                    <a:pt x="6" y="4"/>
                  </a:cubicBezTo>
                  <a:cubicBezTo>
                    <a:pt x="6" y="3"/>
                    <a:pt x="5" y="3"/>
                    <a:pt x="5" y="3"/>
                  </a:cubicBezTo>
                  <a:lnTo>
                    <a:pt x="5" y="4"/>
                  </a:lnTo>
                  <a:close/>
                  <a:moveTo>
                    <a:pt x="92" y="4"/>
                  </a:moveTo>
                  <a:cubicBezTo>
                    <a:pt x="92" y="5"/>
                    <a:pt x="92" y="5"/>
                    <a:pt x="92" y="5"/>
                  </a:cubicBezTo>
                  <a:cubicBezTo>
                    <a:pt x="92" y="5"/>
                    <a:pt x="93" y="5"/>
                    <a:pt x="93" y="4"/>
                  </a:cubicBezTo>
                  <a:cubicBezTo>
                    <a:pt x="93" y="4"/>
                    <a:pt x="92" y="4"/>
                    <a:pt x="92" y="4"/>
                  </a:cubicBezTo>
                  <a:cubicBezTo>
                    <a:pt x="92" y="4"/>
                    <a:pt x="92" y="4"/>
                    <a:pt x="92" y="4"/>
                  </a:cubicBezTo>
                  <a:close/>
                  <a:moveTo>
                    <a:pt x="95" y="4"/>
                  </a:moveTo>
                  <a:cubicBezTo>
                    <a:pt x="94" y="4"/>
                    <a:pt x="94" y="4"/>
                    <a:pt x="94" y="4"/>
                  </a:cubicBezTo>
                  <a:cubicBezTo>
                    <a:pt x="94" y="5"/>
                    <a:pt x="93" y="5"/>
                    <a:pt x="93" y="5"/>
                  </a:cubicBezTo>
                  <a:cubicBezTo>
                    <a:pt x="93" y="5"/>
                    <a:pt x="93" y="6"/>
                    <a:pt x="94" y="6"/>
                  </a:cubicBezTo>
                  <a:cubicBezTo>
                    <a:pt x="94" y="6"/>
                    <a:pt x="94" y="6"/>
                    <a:pt x="94" y="6"/>
                  </a:cubicBezTo>
                  <a:cubicBezTo>
                    <a:pt x="94" y="6"/>
                    <a:pt x="94" y="5"/>
                    <a:pt x="95" y="5"/>
                  </a:cubicBezTo>
                  <a:cubicBezTo>
                    <a:pt x="95" y="5"/>
                    <a:pt x="95" y="5"/>
                    <a:pt x="95" y="4"/>
                  </a:cubicBezTo>
                  <a:close/>
                  <a:moveTo>
                    <a:pt x="96" y="4"/>
                  </a:moveTo>
                  <a:cubicBezTo>
                    <a:pt x="96" y="5"/>
                    <a:pt x="96" y="5"/>
                    <a:pt x="96" y="5"/>
                  </a:cubicBezTo>
                  <a:cubicBezTo>
                    <a:pt x="96" y="5"/>
                    <a:pt x="96" y="5"/>
                    <a:pt x="96" y="5"/>
                  </a:cubicBezTo>
                  <a:cubicBezTo>
                    <a:pt x="96" y="5"/>
                    <a:pt x="96" y="6"/>
                    <a:pt x="97" y="6"/>
                  </a:cubicBezTo>
                  <a:cubicBezTo>
                    <a:pt x="97" y="6"/>
                    <a:pt x="97" y="6"/>
                    <a:pt x="97" y="6"/>
                  </a:cubicBezTo>
                  <a:cubicBezTo>
                    <a:pt x="97" y="5"/>
                    <a:pt x="97" y="5"/>
                    <a:pt x="96" y="4"/>
                  </a:cubicBezTo>
                  <a:close/>
                  <a:moveTo>
                    <a:pt x="45" y="6"/>
                  </a:moveTo>
                  <a:cubicBezTo>
                    <a:pt x="46" y="6"/>
                    <a:pt x="46" y="6"/>
                    <a:pt x="46" y="6"/>
                  </a:cubicBezTo>
                  <a:cubicBezTo>
                    <a:pt x="46" y="6"/>
                    <a:pt x="46" y="6"/>
                    <a:pt x="46" y="6"/>
                  </a:cubicBezTo>
                  <a:cubicBezTo>
                    <a:pt x="46" y="6"/>
                    <a:pt x="46" y="6"/>
                    <a:pt x="46" y="5"/>
                  </a:cubicBezTo>
                  <a:cubicBezTo>
                    <a:pt x="46" y="5"/>
                    <a:pt x="45" y="6"/>
                    <a:pt x="45" y="6"/>
                  </a:cubicBezTo>
                  <a:close/>
                  <a:moveTo>
                    <a:pt x="5" y="6"/>
                  </a:moveTo>
                  <a:cubicBezTo>
                    <a:pt x="5" y="6"/>
                    <a:pt x="5" y="6"/>
                    <a:pt x="5" y="6"/>
                  </a:cubicBezTo>
                  <a:cubicBezTo>
                    <a:pt x="4" y="6"/>
                    <a:pt x="4" y="6"/>
                    <a:pt x="4" y="7"/>
                  </a:cubicBezTo>
                  <a:cubicBezTo>
                    <a:pt x="4" y="7"/>
                    <a:pt x="4" y="7"/>
                    <a:pt x="5" y="7"/>
                  </a:cubicBezTo>
                  <a:cubicBezTo>
                    <a:pt x="5" y="7"/>
                    <a:pt x="5" y="7"/>
                    <a:pt x="5" y="6"/>
                  </a:cubicBezTo>
                  <a:close/>
                  <a:moveTo>
                    <a:pt x="95" y="6"/>
                  </a:moveTo>
                  <a:cubicBezTo>
                    <a:pt x="95" y="7"/>
                    <a:pt x="96" y="7"/>
                    <a:pt x="96" y="7"/>
                  </a:cubicBezTo>
                  <a:cubicBezTo>
                    <a:pt x="96" y="7"/>
                    <a:pt x="96" y="7"/>
                    <a:pt x="96" y="6"/>
                  </a:cubicBezTo>
                  <a:cubicBezTo>
                    <a:pt x="96" y="6"/>
                    <a:pt x="96" y="6"/>
                    <a:pt x="96" y="6"/>
                  </a:cubicBezTo>
                  <a:cubicBezTo>
                    <a:pt x="96" y="6"/>
                    <a:pt x="95" y="6"/>
                    <a:pt x="95" y="6"/>
                  </a:cubicBezTo>
                  <a:close/>
                  <a:moveTo>
                    <a:pt x="36" y="6"/>
                  </a:moveTo>
                  <a:cubicBezTo>
                    <a:pt x="35" y="8"/>
                    <a:pt x="35" y="9"/>
                    <a:pt x="36" y="11"/>
                  </a:cubicBezTo>
                  <a:cubicBezTo>
                    <a:pt x="36" y="10"/>
                    <a:pt x="37" y="9"/>
                    <a:pt x="39" y="9"/>
                  </a:cubicBezTo>
                  <a:cubicBezTo>
                    <a:pt x="39" y="9"/>
                    <a:pt x="39" y="8"/>
                    <a:pt x="38" y="7"/>
                  </a:cubicBezTo>
                  <a:cubicBezTo>
                    <a:pt x="38" y="7"/>
                    <a:pt x="37" y="6"/>
                    <a:pt x="36" y="6"/>
                  </a:cubicBezTo>
                  <a:close/>
                  <a:moveTo>
                    <a:pt x="120" y="6"/>
                  </a:moveTo>
                  <a:cubicBezTo>
                    <a:pt x="120" y="6"/>
                    <a:pt x="119" y="7"/>
                    <a:pt x="119" y="7"/>
                  </a:cubicBezTo>
                  <a:cubicBezTo>
                    <a:pt x="118" y="8"/>
                    <a:pt x="118" y="8"/>
                    <a:pt x="117" y="9"/>
                  </a:cubicBezTo>
                  <a:cubicBezTo>
                    <a:pt x="117" y="9"/>
                    <a:pt x="117" y="9"/>
                    <a:pt x="116" y="9"/>
                  </a:cubicBezTo>
                  <a:cubicBezTo>
                    <a:pt x="116" y="9"/>
                    <a:pt x="116" y="9"/>
                    <a:pt x="116" y="9"/>
                  </a:cubicBezTo>
                  <a:cubicBezTo>
                    <a:pt x="117" y="9"/>
                    <a:pt x="117" y="9"/>
                    <a:pt x="118" y="10"/>
                  </a:cubicBezTo>
                  <a:cubicBezTo>
                    <a:pt x="119" y="10"/>
                    <a:pt x="120" y="10"/>
                    <a:pt x="120" y="9"/>
                  </a:cubicBezTo>
                  <a:cubicBezTo>
                    <a:pt x="120" y="11"/>
                    <a:pt x="121" y="11"/>
                    <a:pt x="122" y="11"/>
                  </a:cubicBezTo>
                  <a:cubicBezTo>
                    <a:pt x="122" y="11"/>
                    <a:pt x="123" y="10"/>
                    <a:pt x="122" y="10"/>
                  </a:cubicBezTo>
                  <a:cubicBezTo>
                    <a:pt x="122" y="9"/>
                    <a:pt x="122" y="9"/>
                    <a:pt x="123" y="8"/>
                  </a:cubicBezTo>
                  <a:cubicBezTo>
                    <a:pt x="122" y="8"/>
                    <a:pt x="121" y="8"/>
                    <a:pt x="121" y="8"/>
                  </a:cubicBezTo>
                  <a:cubicBezTo>
                    <a:pt x="120" y="8"/>
                    <a:pt x="120" y="8"/>
                    <a:pt x="120" y="6"/>
                  </a:cubicBezTo>
                  <a:close/>
                  <a:moveTo>
                    <a:pt x="80" y="9"/>
                  </a:moveTo>
                  <a:lnTo>
                    <a:pt x="81" y="9"/>
                  </a:lnTo>
                  <a:lnTo>
                    <a:pt x="81" y="8"/>
                  </a:lnTo>
                  <a:lnTo>
                    <a:pt x="80" y="8"/>
                  </a:lnTo>
                  <a:lnTo>
                    <a:pt x="80" y="9"/>
                  </a:lnTo>
                  <a:close/>
                  <a:moveTo>
                    <a:pt x="90" y="8"/>
                  </a:moveTo>
                  <a:cubicBezTo>
                    <a:pt x="90" y="8"/>
                    <a:pt x="90" y="8"/>
                    <a:pt x="90" y="9"/>
                  </a:cubicBezTo>
                  <a:cubicBezTo>
                    <a:pt x="91" y="9"/>
                    <a:pt x="91" y="8"/>
                    <a:pt x="91" y="8"/>
                  </a:cubicBezTo>
                  <a:cubicBezTo>
                    <a:pt x="91" y="8"/>
                    <a:pt x="90" y="8"/>
                    <a:pt x="90" y="8"/>
                  </a:cubicBezTo>
                  <a:cubicBezTo>
                    <a:pt x="90" y="8"/>
                    <a:pt x="90" y="8"/>
                    <a:pt x="90" y="8"/>
                  </a:cubicBezTo>
                  <a:close/>
                  <a:moveTo>
                    <a:pt x="35" y="8"/>
                  </a:moveTo>
                  <a:cubicBezTo>
                    <a:pt x="35" y="8"/>
                    <a:pt x="34" y="8"/>
                    <a:pt x="34" y="8"/>
                  </a:cubicBezTo>
                  <a:cubicBezTo>
                    <a:pt x="34" y="8"/>
                    <a:pt x="33" y="8"/>
                    <a:pt x="34" y="9"/>
                  </a:cubicBezTo>
                  <a:cubicBezTo>
                    <a:pt x="34" y="9"/>
                    <a:pt x="35" y="9"/>
                    <a:pt x="35" y="8"/>
                  </a:cubicBezTo>
                  <a:close/>
                  <a:moveTo>
                    <a:pt x="7" y="10"/>
                  </a:moveTo>
                  <a:cubicBezTo>
                    <a:pt x="7" y="10"/>
                    <a:pt x="8" y="10"/>
                    <a:pt x="8" y="10"/>
                  </a:cubicBezTo>
                  <a:cubicBezTo>
                    <a:pt x="8" y="10"/>
                    <a:pt x="8" y="10"/>
                    <a:pt x="8" y="9"/>
                  </a:cubicBezTo>
                  <a:cubicBezTo>
                    <a:pt x="8" y="9"/>
                    <a:pt x="8" y="9"/>
                    <a:pt x="8" y="10"/>
                  </a:cubicBezTo>
                  <a:cubicBezTo>
                    <a:pt x="7" y="10"/>
                    <a:pt x="7" y="10"/>
                    <a:pt x="7" y="10"/>
                  </a:cubicBezTo>
                  <a:close/>
                  <a:moveTo>
                    <a:pt x="112" y="10"/>
                  </a:moveTo>
                  <a:cubicBezTo>
                    <a:pt x="112" y="10"/>
                    <a:pt x="113" y="11"/>
                    <a:pt x="113" y="11"/>
                  </a:cubicBezTo>
                  <a:cubicBezTo>
                    <a:pt x="113" y="11"/>
                    <a:pt x="113" y="11"/>
                    <a:pt x="113" y="11"/>
                  </a:cubicBezTo>
                  <a:cubicBezTo>
                    <a:pt x="113" y="11"/>
                    <a:pt x="113" y="10"/>
                    <a:pt x="113" y="10"/>
                  </a:cubicBezTo>
                  <a:cubicBezTo>
                    <a:pt x="113" y="9"/>
                    <a:pt x="113" y="9"/>
                    <a:pt x="112" y="9"/>
                  </a:cubicBezTo>
                  <a:lnTo>
                    <a:pt x="112" y="10"/>
                  </a:lnTo>
                  <a:close/>
                  <a:moveTo>
                    <a:pt x="39" y="11"/>
                  </a:moveTo>
                  <a:cubicBezTo>
                    <a:pt x="39" y="11"/>
                    <a:pt x="39" y="11"/>
                    <a:pt x="40" y="10"/>
                  </a:cubicBezTo>
                  <a:cubicBezTo>
                    <a:pt x="40" y="10"/>
                    <a:pt x="40" y="10"/>
                    <a:pt x="40" y="10"/>
                  </a:cubicBezTo>
                  <a:cubicBezTo>
                    <a:pt x="40" y="10"/>
                    <a:pt x="39" y="10"/>
                    <a:pt x="39" y="10"/>
                  </a:cubicBezTo>
                  <a:cubicBezTo>
                    <a:pt x="39" y="10"/>
                    <a:pt x="39" y="10"/>
                    <a:pt x="39" y="11"/>
                  </a:cubicBezTo>
                  <a:close/>
                  <a:moveTo>
                    <a:pt x="7" y="11"/>
                  </a:moveTo>
                  <a:cubicBezTo>
                    <a:pt x="6" y="11"/>
                    <a:pt x="6" y="11"/>
                    <a:pt x="6" y="11"/>
                  </a:cubicBezTo>
                  <a:lnTo>
                    <a:pt x="6" y="12"/>
                  </a:lnTo>
                  <a:cubicBezTo>
                    <a:pt x="6" y="12"/>
                    <a:pt x="7" y="12"/>
                    <a:pt x="7" y="12"/>
                  </a:cubicBezTo>
                  <a:cubicBezTo>
                    <a:pt x="7" y="12"/>
                    <a:pt x="7" y="12"/>
                    <a:pt x="7" y="12"/>
                  </a:cubicBezTo>
                  <a:cubicBezTo>
                    <a:pt x="7" y="11"/>
                    <a:pt x="7" y="11"/>
                    <a:pt x="7" y="11"/>
                  </a:cubicBezTo>
                  <a:cubicBezTo>
                    <a:pt x="7" y="11"/>
                    <a:pt x="7" y="10"/>
                    <a:pt x="7" y="10"/>
                  </a:cubicBezTo>
                  <a:lnTo>
                    <a:pt x="7" y="11"/>
                  </a:lnTo>
                  <a:close/>
                  <a:moveTo>
                    <a:pt x="38" y="14"/>
                  </a:moveTo>
                  <a:cubicBezTo>
                    <a:pt x="37" y="14"/>
                    <a:pt x="37" y="14"/>
                    <a:pt x="37" y="13"/>
                  </a:cubicBezTo>
                  <a:cubicBezTo>
                    <a:pt x="36" y="13"/>
                    <a:pt x="36" y="12"/>
                    <a:pt x="36" y="12"/>
                  </a:cubicBezTo>
                  <a:cubicBezTo>
                    <a:pt x="36" y="11"/>
                    <a:pt x="35" y="11"/>
                    <a:pt x="35" y="11"/>
                  </a:cubicBezTo>
                  <a:cubicBezTo>
                    <a:pt x="35" y="11"/>
                    <a:pt x="34" y="11"/>
                    <a:pt x="34" y="12"/>
                  </a:cubicBezTo>
                  <a:cubicBezTo>
                    <a:pt x="35" y="12"/>
                    <a:pt x="35" y="12"/>
                    <a:pt x="35" y="12"/>
                  </a:cubicBezTo>
                  <a:cubicBezTo>
                    <a:pt x="35" y="13"/>
                    <a:pt x="36" y="13"/>
                    <a:pt x="36" y="14"/>
                  </a:cubicBezTo>
                  <a:cubicBezTo>
                    <a:pt x="36" y="14"/>
                    <a:pt x="36" y="14"/>
                    <a:pt x="37" y="15"/>
                  </a:cubicBezTo>
                  <a:cubicBezTo>
                    <a:pt x="37" y="15"/>
                    <a:pt x="37" y="15"/>
                    <a:pt x="38" y="14"/>
                  </a:cubicBezTo>
                  <a:close/>
                  <a:moveTo>
                    <a:pt x="38" y="12"/>
                  </a:moveTo>
                  <a:cubicBezTo>
                    <a:pt x="38" y="12"/>
                    <a:pt x="38" y="12"/>
                    <a:pt x="38" y="12"/>
                  </a:cubicBezTo>
                  <a:cubicBezTo>
                    <a:pt x="38" y="11"/>
                    <a:pt x="38" y="11"/>
                    <a:pt x="38" y="11"/>
                  </a:cubicBezTo>
                  <a:cubicBezTo>
                    <a:pt x="38" y="11"/>
                    <a:pt x="38" y="11"/>
                    <a:pt x="38" y="11"/>
                  </a:cubicBezTo>
                  <a:cubicBezTo>
                    <a:pt x="38" y="11"/>
                    <a:pt x="37" y="11"/>
                    <a:pt x="38" y="12"/>
                  </a:cubicBezTo>
                  <a:close/>
                  <a:moveTo>
                    <a:pt x="48" y="12"/>
                  </a:moveTo>
                  <a:cubicBezTo>
                    <a:pt x="48" y="12"/>
                    <a:pt x="48" y="12"/>
                    <a:pt x="48" y="12"/>
                  </a:cubicBezTo>
                  <a:cubicBezTo>
                    <a:pt x="49" y="13"/>
                    <a:pt x="49" y="12"/>
                    <a:pt x="49" y="12"/>
                  </a:cubicBezTo>
                  <a:cubicBezTo>
                    <a:pt x="49" y="12"/>
                    <a:pt x="49" y="12"/>
                    <a:pt x="48" y="12"/>
                  </a:cubicBezTo>
                  <a:cubicBezTo>
                    <a:pt x="48" y="12"/>
                    <a:pt x="48" y="12"/>
                    <a:pt x="48" y="12"/>
                  </a:cubicBezTo>
                  <a:close/>
                  <a:moveTo>
                    <a:pt x="91" y="12"/>
                  </a:moveTo>
                  <a:cubicBezTo>
                    <a:pt x="90" y="12"/>
                    <a:pt x="90" y="12"/>
                    <a:pt x="90" y="14"/>
                  </a:cubicBezTo>
                  <a:cubicBezTo>
                    <a:pt x="91" y="14"/>
                    <a:pt x="91" y="14"/>
                    <a:pt x="91" y="13"/>
                  </a:cubicBezTo>
                  <a:cubicBezTo>
                    <a:pt x="92" y="13"/>
                    <a:pt x="92" y="12"/>
                    <a:pt x="91" y="12"/>
                  </a:cubicBezTo>
                  <a:close/>
                  <a:moveTo>
                    <a:pt x="93" y="13"/>
                  </a:moveTo>
                  <a:cubicBezTo>
                    <a:pt x="93" y="13"/>
                    <a:pt x="93" y="14"/>
                    <a:pt x="93" y="14"/>
                  </a:cubicBezTo>
                  <a:cubicBezTo>
                    <a:pt x="94" y="14"/>
                    <a:pt x="94" y="14"/>
                    <a:pt x="94" y="15"/>
                  </a:cubicBezTo>
                  <a:cubicBezTo>
                    <a:pt x="95" y="13"/>
                    <a:pt x="94" y="12"/>
                    <a:pt x="93" y="13"/>
                  </a:cubicBezTo>
                  <a:close/>
                  <a:moveTo>
                    <a:pt x="50" y="15"/>
                  </a:moveTo>
                  <a:cubicBezTo>
                    <a:pt x="50" y="15"/>
                    <a:pt x="50" y="15"/>
                    <a:pt x="50" y="15"/>
                  </a:cubicBezTo>
                  <a:cubicBezTo>
                    <a:pt x="51" y="15"/>
                    <a:pt x="51" y="15"/>
                    <a:pt x="50" y="15"/>
                  </a:cubicBezTo>
                  <a:cubicBezTo>
                    <a:pt x="50" y="15"/>
                    <a:pt x="50" y="15"/>
                    <a:pt x="50" y="15"/>
                  </a:cubicBezTo>
                  <a:cubicBezTo>
                    <a:pt x="50" y="15"/>
                    <a:pt x="50" y="15"/>
                    <a:pt x="50" y="15"/>
                  </a:cubicBezTo>
                  <a:close/>
                  <a:moveTo>
                    <a:pt x="44" y="17"/>
                  </a:moveTo>
                  <a:cubicBezTo>
                    <a:pt x="45" y="18"/>
                    <a:pt x="45" y="18"/>
                    <a:pt x="46" y="18"/>
                  </a:cubicBezTo>
                  <a:cubicBezTo>
                    <a:pt x="46" y="18"/>
                    <a:pt x="46" y="17"/>
                    <a:pt x="46" y="17"/>
                  </a:cubicBezTo>
                  <a:cubicBezTo>
                    <a:pt x="46" y="17"/>
                    <a:pt x="45" y="17"/>
                    <a:pt x="45" y="17"/>
                  </a:cubicBezTo>
                  <a:cubicBezTo>
                    <a:pt x="45" y="17"/>
                    <a:pt x="44" y="17"/>
                    <a:pt x="44" y="17"/>
                  </a:cubicBezTo>
                  <a:close/>
                  <a:moveTo>
                    <a:pt x="80" y="19"/>
                  </a:moveTo>
                  <a:cubicBezTo>
                    <a:pt x="80" y="19"/>
                    <a:pt x="80" y="19"/>
                    <a:pt x="80" y="20"/>
                  </a:cubicBezTo>
                  <a:cubicBezTo>
                    <a:pt x="80" y="20"/>
                    <a:pt x="81" y="19"/>
                    <a:pt x="81" y="19"/>
                  </a:cubicBezTo>
                  <a:cubicBezTo>
                    <a:pt x="81" y="19"/>
                    <a:pt x="81" y="19"/>
                    <a:pt x="80" y="19"/>
                  </a:cubicBezTo>
                  <a:cubicBezTo>
                    <a:pt x="80" y="19"/>
                    <a:pt x="80" y="19"/>
                    <a:pt x="80" y="19"/>
                  </a:cubicBezTo>
                  <a:close/>
                  <a:moveTo>
                    <a:pt x="97" y="37"/>
                  </a:moveTo>
                  <a:cubicBezTo>
                    <a:pt x="97" y="38"/>
                    <a:pt x="97" y="38"/>
                    <a:pt x="97" y="39"/>
                  </a:cubicBezTo>
                  <a:cubicBezTo>
                    <a:pt x="97" y="40"/>
                    <a:pt x="96" y="40"/>
                    <a:pt x="95" y="39"/>
                  </a:cubicBezTo>
                  <a:cubicBezTo>
                    <a:pt x="95" y="41"/>
                    <a:pt x="96" y="42"/>
                    <a:pt x="98" y="42"/>
                  </a:cubicBezTo>
                  <a:cubicBezTo>
                    <a:pt x="97" y="42"/>
                    <a:pt x="97" y="41"/>
                    <a:pt x="97" y="41"/>
                  </a:cubicBezTo>
                  <a:cubicBezTo>
                    <a:pt x="98" y="40"/>
                    <a:pt x="98" y="40"/>
                    <a:pt x="98" y="39"/>
                  </a:cubicBezTo>
                  <a:cubicBezTo>
                    <a:pt x="98" y="39"/>
                    <a:pt x="98" y="38"/>
                    <a:pt x="98" y="38"/>
                  </a:cubicBezTo>
                  <a:cubicBezTo>
                    <a:pt x="98" y="38"/>
                    <a:pt x="98" y="37"/>
                    <a:pt x="97" y="37"/>
                  </a:cubicBezTo>
                  <a:close/>
                  <a:moveTo>
                    <a:pt x="104" y="42"/>
                  </a:moveTo>
                  <a:cubicBezTo>
                    <a:pt x="104" y="42"/>
                    <a:pt x="104" y="42"/>
                    <a:pt x="104" y="42"/>
                  </a:cubicBezTo>
                  <a:cubicBezTo>
                    <a:pt x="104" y="42"/>
                    <a:pt x="104" y="42"/>
                    <a:pt x="104" y="41"/>
                  </a:cubicBezTo>
                  <a:cubicBezTo>
                    <a:pt x="104" y="41"/>
                    <a:pt x="104" y="41"/>
                    <a:pt x="104" y="42"/>
                  </a:cubicBezTo>
                  <a:cubicBezTo>
                    <a:pt x="103" y="42"/>
                    <a:pt x="103" y="42"/>
                    <a:pt x="104" y="42"/>
                  </a:cubicBezTo>
                  <a:close/>
                  <a:moveTo>
                    <a:pt x="30" y="43"/>
                  </a:moveTo>
                  <a:cubicBezTo>
                    <a:pt x="30" y="43"/>
                    <a:pt x="30" y="43"/>
                    <a:pt x="30" y="43"/>
                  </a:cubicBezTo>
                  <a:cubicBezTo>
                    <a:pt x="30" y="42"/>
                    <a:pt x="30" y="42"/>
                    <a:pt x="30" y="42"/>
                  </a:cubicBezTo>
                  <a:cubicBezTo>
                    <a:pt x="30" y="42"/>
                    <a:pt x="30" y="42"/>
                    <a:pt x="30" y="42"/>
                  </a:cubicBezTo>
                  <a:cubicBezTo>
                    <a:pt x="29" y="42"/>
                    <a:pt x="29" y="42"/>
                    <a:pt x="30" y="43"/>
                  </a:cubicBezTo>
                  <a:close/>
                  <a:moveTo>
                    <a:pt x="96" y="42"/>
                  </a:moveTo>
                  <a:cubicBezTo>
                    <a:pt x="96" y="42"/>
                    <a:pt x="95" y="42"/>
                    <a:pt x="95" y="43"/>
                  </a:cubicBezTo>
                  <a:cubicBezTo>
                    <a:pt x="95" y="43"/>
                    <a:pt x="95" y="44"/>
                    <a:pt x="94" y="44"/>
                  </a:cubicBezTo>
                  <a:cubicBezTo>
                    <a:pt x="94" y="45"/>
                    <a:pt x="94" y="45"/>
                    <a:pt x="94" y="46"/>
                  </a:cubicBezTo>
                  <a:cubicBezTo>
                    <a:pt x="94" y="46"/>
                    <a:pt x="95" y="46"/>
                    <a:pt x="95" y="47"/>
                  </a:cubicBezTo>
                  <a:cubicBezTo>
                    <a:pt x="95" y="46"/>
                    <a:pt x="95" y="45"/>
                    <a:pt x="95" y="45"/>
                  </a:cubicBezTo>
                  <a:cubicBezTo>
                    <a:pt x="95" y="44"/>
                    <a:pt x="96" y="43"/>
                    <a:pt x="96" y="42"/>
                  </a:cubicBezTo>
                  <a:close/>
                  <a:moveTo>
                    <a:pt x="89" y="43"/>
                  </a:moveTo>
                  <a:cubicBezTo>
                    <a:pt x="89" y="43"/>
                    <a:pt x="90" y="43"/>
                    <a:pt x="90" y="43"/>
                  </a:cubicBezTo>
                  <a:cubicBezTo>
                    <a:pt x="90" y="43"/>
                    <a:pt x="90" y="43"/>
                    <a:pt x="90" y="43"/>
                  </a:cubicBezTo>
                  <a:cubicBezTo>
                    <a:pt x="90" y="43"/>
                    <a:pt x="90" y="43"/>
                    <a:pt x="89" y="43"/>
                  </a:cubicBezTo>
                  <a:cubicBezTo>
                    <a:pt x="89" y="43"/>
                    <a:pt x="89" y="43"/>
                    <a:pt x="89" y="43"/>
                  </a:cubicBezTo>
                  <a:close/>
                  <a:moveTo>
                    <a:pt x="101" y="43"/>
                  </a:moveTo>
                  <a:cubicBezTo>
                    <a:pt x="100" y="44"/>
                    <a:pt x="100" y="44"/>
                    <a:pt x="100" y="44"/>
                  </a:cubicBezTo>
                  <a:cubicBezTo>
                    <a:pt x="100" y="44"/>
                    <a:pt x="101" y="44"/>
                    <a:pt x="101" y="43"/>
                  </a:cubicBezTo>
                  <a:cubicBezTo>
                    <a:pt x="101" y="43"/>
                    <a:pt x="101" y="43"/>
                    <a:pt x="101" y="43"/>
                  </a:cubicBezTo>
                  <a:cubicBezTo>
                    <a:pt x="101" y="43"/>
                    <a:pt x="101" y="43"/>
                    <a:pt x="101" y="43"/>
                  </a:cubicBezTo>
                  <a:close/>
                  <a:moveTo>
                    <a:pt x="102" y="45"/>
                  </a:moveTo>
                  <a:lnTo>
                    <a:pt x="104" y="45"/>
                  </a:lnTo>
                  <a:cubicBezTo>
                    <a:pt x="104" y="44"/>
                    <a:pt x="104" y="44"/>
                    <a:pt x="102" y="44"/>
                  </a:cubicBezTo>
                  <a:lnTo>
                    <a:pt x="102" y="45"/>
                  </a:lnTo>
                  <a:close/>
                  <a:moveTo>
                    <a:pt x="99" y="45"/>
                  </a:moveTo>
                  <a:cubicBezTo>
                    <a:pt x="99" y="45"/>
                    <a:pt x="99" y="45"/>
                    <a:pt x="99" y="46"/>
                  </a:cubicBezTo>
                  <a:cubicBezTo>
                    <a:pt x="99" y="46"/>
                    <a:pt x="99" y="46"/>
                    <a:pt x="100" y="46"/>
                  </a:cubicBezTo>
                  <a:cubicBezTo>
                    <a:pt x="100" y="46"/>
                    <a:pt x="100" y="46"/>
                    <a:pt x="100" y="46"/>
                  </a:cubicBezTo>
                  <a:cubicBezTo>
                    <a:pt x="100" y="45"/>
                    <a:pt x="100" y="45"/>
                    <a:pt x="99" y="45"/>
                  </a:cubicBezTo>
                  <a:close/>
                  <a:moveTo>
                    <a:pt x="7" y="47"/>
                  </a:moveTo>
                  <a:lnTo>
                    <a:pt x="8" y="47"/>
                  </a:lnTo>
                  <a:cubicBezTo>
                    <a:pt x="8" y="46"/>
                    <a:pt x="8" y="45"/>
                    <a:pt x="7" y="45"/>
                  </a:cubicBezTo>
                  <a:lnTo>
                    <a:pt x="7" y="47"/>
                  </a:lnTo>
                  <a:close/>
                  <a:moveTo>
                    <a:pt x="99" y="48"/>
                  </a:moveTo>
                  <a:cubicBezTo>
                    <a:pt x="100" y="48"/>
                    <a:pt x="101" y="48"/>
                    <a:pt x="101" y="48"/>
                  </a:cubicBezTo>
                  <a:cubicBezTo>
                    <a:pt x="101" y="49"/>
                    <a:pt x="101" y="49"/>
                    <a:pt x="101" y="50"/>
                  </a:cubicBezTo>
                  <a:cubicBezTo>
                    <a:pt x="101" y="50"/>
                    <a:pt x="101" y="51"/>
                    <a:pt x="100" y="51"/>
                  </a:cubicBezTo>
                  <a:cubicBezTo>
                    <a:pt x="100" y="52"/>
                    <a:pt x="101" y="52"/>
                    <a:pt x="101" y="52"/>
                  </a:cubicBezTo>
                  <a:cubicBezTo>
                    <a:pt x="101" y="51"/>
                    <a:pt x="101" y="51"/>
                    <a:pt x="102"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0"/>
                    <a:pt x="94" y="50"/>
                  </a:cubicBezTo>
                  <a:cubicBezTo>
                    <a:pt x="95" y="50"/>
                    <a:pt x="95" y="50"/>
                    <a:pt x="95" y="50"/>
                  </a:cubicBezTo>
                  <a:cubicBezTo>
                    <a:pt x="95" y="49"/>
                    <a:pt x="95" y="49"/>
                    <a:pt x="95" y="49"/>
                  </a:cubicBezTo>
                  <a:cubicBezTo>
                    <a:pt x="95" y="49"/>
                    <a:pt x="95" y="48"/>
                    <a:pt x="95" y="48"/>
                  </a:cubicBezTo>
                  <a:cubicBezTo>
                    <a:pt x="94" y="48"/>
                    <a:pt x="94" y="48"/>
                    <a:pt x="94" y="49"/>
                  </a:cubicBezTo>
                  <a:close/>
                  <a:moveTo>
                    <a:pt x="81" y="51"/>
                  </a:moveTo>
                  <a:cubicBezTo>
                    <a:pt x="82" y="51"/>
                    <a:pt x="82" y="51"/>
                    <a:pt x="82" y="51"/>
                  </a:cubicBezTo>
                  <a:cubicBezTo>
                    <a:pt x="82" y="50"/>
                    <a:pt x="83" y="50"/>
                    <a:pt x="83" y="49"/>
                  </a:cubicBezTo>
                  <a:lnTo>
                    <a:pt x="81" y="49"/>
                  </a:lnTo>
                  <a:lnTo>
                    <a:pt x="81" y="51"/>
                  </a:lnTo>
                  <a:close/>
                  <a:moveTo>
                    <a:pt x="7" y="50"/>
                  </a:moveTo>
                  <a:cubicBezTo>
                    <a:pt x="7" y="50"/>
                    <a:pt x="7" y="50"/>
                    <a:pt x="7" y="50"/>
                  </a:cubicBezTo>
                  <a:cubicBezTo>
                    <a:pt x="7" y="50"/>
                    <a:pt x="7" y="50"/>
                    <a:pt x="7" y="50"/>
                  </a:cubicBezTo>
                  <a:cubicBezTo>
                    <a:pt x="7" y="50"/>
                    <a:pt x="7" y="50"/>
                    <a:pt x="7" y="50"/>
                  </a:cubicBezTo>
                  <a:cubicBezTo>
                    <a:pt x="6" y="50"/>
                    <a:pt x="6" y="50"/>
                    <a:pt x="7" y="50"/>
                  </a:cubicBezTo>
                  <a:close/>
                  <a:moveTo>
                    <a:pt x="10" y="51"/>
                  </a:moveTo>
                  <a:lnTo>
                    <a:pt x="11" y="51"/>
                  </a:lnTo>
                  <a:lnTo>
                    <a:pt x="11" y="50"/>
                  </a:lnTo>
                  <a:lnTo>
                    <a:pt x="10" y="50"/>
                  </a:lnTo>
                  <a:lnTo>
                    <a:pt x="10" y="51"/>
                  </a:lnTo>
                  <a:close/>
                  <a:moveTo>
                    <a:pt x="92" y="51"/>
                  </a:moveTo>
                  <a:cubicBezTo>
                    <a:pt x="92" y="51"/>
                    <a:pt x="91" y="51"/>
                    <a:pt x="91" y="52"/>
                  </a:cubicBezTo>
                  <a:cubicBezTo>
                    <a:pt x="90" y="52"/>
                    <a:pt x="90" y="52"/>
                    <a:pt x="90" y="53"/>
                  </a:cubicBezTo>
                  <a:cubicBezTo>
                    <a:pt x="91" y="53"/>
                    <a:pt x="91" y="53"/>
                    <a:pt x="92" y="52"/>
                  </a:cubicBezTo>
                  <a:cubicBezTo>
                    <a:pt x="92" y="51"/>
                    <a:pt x="92" y="51"/>
                    <a:pt x="92" y="51"/>
                  </a:cubicBezTo>
                  <a:close/>
                  <a:moveTo>
                    <a:pt x="103" y="53"/>
                  </a:moveTo>
                  <a:cubicBezTo>
                    <a:pt x="103" y="53"/>
                    <a:pt x="103" y="53"/>
                    <a:pt x="103" y="53"/>
                  </a:cubicBezTo>
                  <a:cubicBezTo>
                    <a:pt x="103" y="53"/>
                    <a:pt x="104" y="53"/>
                    <a:pt x="104" y="53"/>
                  </a:cubicBezTo>
                  <a:cubicBezTo>
                    <a:pt x="103" y="53"/>
                    <a:pt x="103" y="53"/>
                    <a:pt x="103" y="53"/>
                  </a:cubicBezTo>
                  <a:cubicBezTo>
                    <a:pt x="103" y="53"/>
                    <a:pt x="103" y="53"/>
                    <a:pt x="103" y="53"/>
                  </a:cubicBezTo>
                  <a:close/>
                  <a:moveTo>
                    <a:pt x="94" y="54"/>
                  </a:moveTo>
                  <a:cubicBezTo>
                    <a:pt x="95" y="54"/>
                    <a:pt x="95" y="54"/>
                    <a:pt x="95" y="55"/>
                  </a:cubicBezTo>
                  <a:cubicBezTo>
                    <a:pt x="95" y="55"/>
                    <a:pt x="95" y="55"/>
                    <a:pt x="95" y="56"/>
                  </a:cubicBezTo>
                  <a:cubicBezTo>
                    <a:pt x="95" y="56"/>
                    <a:pt x="95" y="56"/>
                    <a:pt x="95" y="57"/>
                  </a:cubicBezTo>
                  <a:cubicBezTo>
                    <a:pt x="95" y="57"/>
                    <a:pt x="96" y="57"/>
                    <a:pt x="96" y="57"/>
                  </a:cubicBezTo>
                  <a:cubicBezTo>
                    <a:pt x="96" y="56"/>
                    <a:pt x="96" y="55"/>
                    <a:pt x="96" y="54"/>
                  </a:cubicBezTo>
                  <a:cubicBezTo>
                    <a:pt x="95" y="53"/>
                    <a:pt x="95" y="53"/>
                    <a:pt x="94" y="54"/>
                  </a:cubicBezTo>
                  <a:close/>
                  <a:moveTo>
                    <a:pt x="97" y="55"/>
                  </a:moveTo>
                  <a:cubicBezTo>
                    <a:pt x="98" y="56"/>
                    <a:pt x="98" y="57"/>
                    <a:pt x="98" y="59"/>
                  </a:cubicBezTo>
                  <a:cubicBezTo>
                    <a:pt x="98" y="60"/>
                    <a:pt x="97" y="60"/>
                    <a:pt x="97" y="61"/>
                  </a:cubicBezTo>
                  <a:cubicBezTo>
                    <a:pt x="96" y="61"/>
                    <a:pt x="96" y="62"/>
                    <a:pt x="96" y="63"/>
                  </a:cubicBezTo>
                  <a:cubicBezTo>
                    <a:pt x="97" y="63"/>
                    <a:pt x="98" y="63"/>
                    <a:pt x="98" y="62"/>
                  </a:cubicBezTo>
                  <a:cubicBezTo>
                    <a:pt x="99" y="61"/>
                    <a:pt x="99" y="60"/>
                    <a:pt x="99" y="59"/>
                  </a:cubicBezTo>
                  <a:cubicBezTo>
                    <a:pt x="99" y="58"/>
                    <a:pt x="99" y="57"/>
                    <a:pt x="98" y="56"/>
                  </a:cubicBezTo>
                  <a:cubicBezTo>
                    <a:pt x="98" y="55"/>
                    <a:pt x="97" y="55"/>
                    <a:pt x="97" y="55"/>
                  </a:cubicBezTo>
                  <a:close/>
                  <a:moveTo>
                    <a:pt x="100" y="56"/>
                  </a:moveTo>
                  <a:cubicBezTo>
                    <a:pt x="100" y="57"/>
                    <a:pt x="101" y="57"/>
                    <a:pt x="101" y="58"/>
                  </a:cubicBezTo>
                  <a:cubicBezTo>
                    <a:pt x="101" y="58"/>
                    <a:pt x="101" y="59"/>
                    <a:pt x="101" y="59"/>
                  </a:cubicBezTo>
                  <a:cubicBezTo>
                    <a:pt x="101" y="60"/>
                    <a:pt x="101" y="60"/>
                    <a:pt x="101" y="61"/>
                  </a:cubicBezTo>
                  <a:cubicBezTo>
                    <a:pt x="101" y="61"/>
                    <a:pt x="101" y="62"/>
                    <a:pt x="101" y="62"/>
                  </a:cubicBezTo>
                  <a:cubicBezTo>
                    <a:pt x="102" y="61"/>
                    <a:pt x="103" y="60"/>
                    <a:pt x="103" y="59"/>
                  </a:cubicBezTo>
                  <a:cubicBezTo>
                    <a:pt x="102" y="59"/>
                    <a:pt x="102" y="57"/>
                    <a:pt x="102" y="56"/>
                  </a:cubicBezTo>
                  <a:lnTo>
                    <a:pt x="100" y="56"/>
                  </a:lnTo>
                  <a:close/>
                  <a:moveTo>
                    <a:pt x="95" y="61"/>
                  </a:moveTo>
                  <a:cubicBezTo>
                    <a:pt x="95" y="61"/>
                    <a:pt x="94" y="61"/>
                    <a:pt x="94" y="60"/>
                  </a:cubicBezTo>
                  <a:cubicBezTo>
                    <a:pt x="94" y="60"/>
                    <a:pt x="93" y="60"/>
                    <a:pt x="93" y="59"/>
                  </a:cubicBezTo>
                  <a:cubicBezTo>
                    <a:pt x="93" y="59"/>
                    <a:pt x="92" y="58"/>
                    <a:pt x="92" y="58"/>
                  </a:cubicBezTo>
                  <a:cubicBezTo>
                    <a:pt x="92" y="58"/>
                    <a:pt x="91" y="58"/>
                    <a:pt x="90" y="58"/>
                  </a:cubicBezTo>
                  <a:cubicBezTo>
                    <a:pt x="90" y="58"/>
                    <a:pt x="89" y="59"/>
                    <a:pt x="89" y="60"/>
                  </a:cubicBezTo>
                  <a:cubicBezTo>
                    <a:pt x="89" y="61"/>
                    <a:pt x="88" y="62"/>
                    <a:pt x="89" y="63"/>
                  </a:cubicBezTo>
                  <a:cubicBezTo>
                    <a:pt x="89" y="64"/>
                    <a:pt x="89" y="64"/>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2"/>
                    <a:pt x="92" y="63"/>
                    <a:pt x="93" y="63"/>
                  </a:cubicBezTo>
                  <a:cubicBezTo>
                    <a:pt x="93" y="64"/>
                    <a:pt x="93" y="64"/>
                    <a:pt x="94" y="64"/>
                  </a:cubicBezTo>
                  <a:cubicBezTo>
                    <a:pt x="94" y="63"/>
                    <a:pt x="94" y="63"/>
                    <a:pt x="94" y="62"/>
                  </a:cubicBezTo>
                  <a:cubicBezTo>
                    <a:pt x="95" y="62"/>
                    <a:pt x="95" y="61"/>
                    <a:pt x="95" y="61"/>
                  </a:cubicBezTo>
                  <a:close/>
                  <a:moveTo>
                    <a:pt x="3" y="58"/>
                  </a:moveTo>
                  <a:cubicBezTo>
                    <a:pt x="3" y="59"/>
                    <a:pt x="3" y="59"/>
                    <a:pt x="4" y="59"/>
                  </a:cubicBezTo>
                  <a:cubicBezTo>
                    <a:pt x="4" y="59"/>
                    <a:pt x="4" y="59"/>
                    <a:pt x="4" y="58"/>
                  </a:cubicBezTo>
                  <a:cubicBezTo>
                    <a:pt x="4" y="58"/>
                    <a:pt x="4" y="58"/>
                    <a:pt x="4" y="58"/>
                  </a:cubicBezTo>
                  <a:cubicBezTo>
                    <a:pt x="4" y="58"/>
                    <a:pt x="3" y="58"/>
                    <a:pt x="3" y="58"/>
                  </a:cubicBezTo>
                  <a:close/>
                  <a:moveTo>
                    <a:pt x="95" y="60"/>
                  </a:moveTo>
                  <a:cubicBezTo>
                    <a:pt x="95" y="60"/>
                    <a:pt x="96" y="60"/>
                    <a:pt x="96" y="60"/>
                  </a:cubicBezTo>
                  <a:cubicBezTo>
                    <a:pt x="96" y="60"/>
                    <a:pt x="96" y="60"/>
                    <a:pt x="97" y="60"/>
                  </a:cubicBezTo>
                  <a:cubicBezTo>
                    <a:pt x="96" y="60"/>
                    <a:pt x="96" y="60"/>
                    <a:pt x="96" y="60"/>
                  </a:cubicBezTo>
                  <a:cubicBezTo>
                    <a:pt x="96" y="59"/>
                    <a:pt x="96" y="59"/>
                    <a:pt x="95" y="60"/>
                  </a:cubicBezTo>
                  <a:close/>
                  <a:moveTo>
                    <a:pt x="50" y="62"/>
                  </a:moveTo>
                  <a:cubicBezTo>
                    <a:pt x="50" y="63"/>
                    <a:pt x="51" y="64"/>
                    <a:pt x="52" y="64"/>
                  </a:cubicBezTo>
                  <a:cubicBezTo>
                    <a:pt x="52" y="63"/>
                    <a:pt x="52" y="63"/>
                    <a:pt x="52" y="62"/>
                  </a:cubicBezTo>
                  <a:cubicBezTo>
                    <a:pt x="51" y="62"/>
                    <a:pt x="50" y="62"/>
                    <a:pt x="50" y="62"/>
                  </a:cubicBezTo>
                  <a:close/>
                  <a:moveTo>
                    <a:pt x="101" y="64"/>
                  </a:moveTo>
                  <a:cubicBezTo>
                    <a:pt x="101" y="64"/>
                    <a:pt x="100" y="65"/>
                    <a:pt x="100" y="65"/>
                  </a:cubicBezTo>
                  <a:cubicBezTo>
                    <a:pt x="99" y="65"/>
                    <a:pt x="99" y="65"/>
                    <a:pt x="99" y="66"/>
                  </a:cubicBezTo>
                  <a:cubicBezTo>
                    <a:pt x="100" y="66"/>
                    <a:pt x="100" y="66"/>
                    <a:pt x="100" y="66"/>
                  </a:cubicBezTo>
                  <a:cubicBezTo>
                    <a:pt x="100" y="67"/>
                    <a:pt x="100" y="67"/>
                    <a:pt x="100" y="68"/>
                  </a:cubicBezTo>
                  <a:cubicBezTo>
                    <a:pt x="100" y="68"/>
                    <a:pt x="99" y="69"/>
                    <a:pt x="99" y="70"/>
                  </a:cubicBezTo>
                  <a:cubicBezTo>
                    <a:pt x="99" y="70"/>
                    <a:pt x="99" y="71"/>
                    <a:pt x="100" y="71"/>
                  </a:cubicBezTo>
                  <a:cubicBezTo>
                    <a:pt x="101" y="71"/>
                    <a:pt x="102" y="70"/>
                    <a:pt x="102" y="68"/>
                  </a:cubicBezTo>
                  <a:cubicBezTo>
                    <a:pt x="102" y="68"/>
                    <a:pt x="103" y="68"/>
                    <a:pt x="103" y="68"/>
                  </a:cubicBezTo>
                  <a:cubicBezTo>
                    <a:pt x="104" y="68"/>
                    <a:pt x="104" y="67"/>
                    <a:pt x="103" y="67"/>
                  </a:cubicBezTo>
                  <a:cubicBezTo>
                    <a:pt x="103" y="66"/>
                    <a:pt x="103" y="66"/>
                    <a:pt x="103" y="65"/>
                  </a:cubicBezTo>
                  <a:cubicBezTo>
                    <a:pt x="102" y="64"/>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4"/>
                    <a:pt x="89" y="74"/>
                  </a:cubicBezTo>
                  <a:cubicBezTo>
                    <a:pt x="89" y="73"/>
                    <a:pt x="88" y="73"/>
                    <a:pt x="88" y="73"/>
                  </a:cubicBezTo>
                  <a:close/>
                  <a:moveTo>
                    <a:pt x="18" y="74"/>
                  </a:moveTo>
                  <a:cubicBezTo>
                    <a:pt x="18" y="74"/>
                    <a:pt x="18" y="74"/>
                    <a:pt x="18" y="74"/>
                  </a:cubicBezTo>
                  <a:cubicBezTo>
                    <a:pt x="18" y="74"/>
                    <a:pt x="18" y="73"/>
                    <a:pt x="18" y="73"/>
                  </a:cubicBezTo>
                  <a:cubicBezTo>
                    <a:pt x="18" y="73"/>
                    <a:pt x="18" y="73"/>
                    <a:pt x="18" y="73"/>
                  </a:cubicBezTo>
                  <a:cubicBezTo>
                    <a:pt x="18" y="73"/>
                    <a:pt x="17" y="74"/>
                    <a:pt x="18" y="74"/>
                  </a:cubicBezTo>
                  <a:close/>
                  <a:moveTo>
                    <a:pt x="89" y="75"/>
                  </a:moveTo>
                  <a:cubicBezTo>
                    <a:pt x="90" y="75"/>
                    <a:pt x="90" y="76"/>
                    <a:pt x="90" y="76"/>
                  </a:cubicBezTo>
                  <a:cubicBezTo>
                    <a:pt x="91" y="76"/>
                    <a:pt x="91" y="76"/>
                    <a:pt x="92" y="76"/>
                  </a:cubicBezTo>
                  <a:cubicBezTo>
                    <a:pt x="92" y="76"/>
                    <a:pt x="92" y="75"/>
                    <a:pt x="92" y="75"/>
                  </a:cubicBezTo>
                  <a:cubicBezTo>
                    <a:pt x="92" y="75"/>
                    <a:pt x="91" y="75"/>
                    <a:pt x="91" y="74"/>
                  </a:cubicBezTo>
                  <a:cubicBezTo>
                    <a:pt x="91" y="74"/>
                    <a:pt x="90" y="74"/>
                    <a:pt x="90" y="74"/>
                  </a:cubicBezTo>
                  <a:cubicBezTo>
                    <a:pt x="90" y="74"/>
                    <a:pt x="89" y="75"/>
                    <a:pt x="89" y="75"/>
                  </a:cubicBezTo>
                  <a:close/>
                  <a:moveTo>
                    <a:pt x="38" y="76"/>
                  </a:moveTo>
                  <a:cubicBezTo>
                    <a:pt x="38" y="76"/>
                    <a:pt x="37" y="76"/>
                    <a:pt x="37" y="77"/>
                  </a:cubicBezTo>
                  <a:cubicBezTo>
                    <a:pt x="37" y="77"/>
                    <a:pt x="37" y="77"/>
                    <a:pt x="37" y="78"/>
                  </a:cubicBezTo>
                  <a:cubicBezTo>
                    <a:pt x="38" y="78"/>
                    <a:pt x="39" y="78"/>
                    <a:pt x="39" y="77"/>
                  </a:cubicBezTo>
                  <a:cubicBezTo>
                    <a:pt x="39" y="76"/>
                    <a:pt x="38" y="76"/>
                    <a:pt x="38" y="76"/>
                  </a:cubicBezTo>
                  <a:close/>
                  <a:moveTo>
                    <a:pt x="34" y="81"/>
                  </a:moveTo>
                  <a:lnTo>
                    <a:pt x="35" y="81"/>
                  </a:lnTo>
                  <a:lnTo>
                    <a:pt x="35" y="80"/>
                  </a:lnTo>
                  <a:lnTo>
                    <a:pt x="34" y="80"/>
                  </a:lnTo>
                  <a:lnTo>
                    <a:pt x="34" y="81"/>
                  </a:lnTo>
                  <a:close/>
                  <a:moveTo>
                    <a:pt x="86" y="83"/>
                  </a:moveTo>
                  <a:lnTo>
                    <a:pt x="87" y="83"/>
                  </a:lnTo>
                  <a:lnTo>
                    <a:pt x="87" y="82"/>
                  </a:lnTo>
                  <a:lnTo>
                    <a:pt x="86" y="82"/>
                  </a:lnTo>
                  <a:lnTo>
                    <a:pt x="86" y="83"/>
                  </a:lnTo>
                  <a:close/>
                  <a:moveTo>
                    <a:pt x="30" y="83"/>
                  </a:moveTo>
                  <a:cubicBezTo>
                    <a:pt x="30" y="83"/>
                    <a:pt x="29" y="82"/>
                    <a:pt x="28" y="83"/>
                  </a:cubicBezTo>
                  <a:cubicBezTo>
                    <a:pt x="27" y="83"/>
                    <a:pt x="27" y="83"/>
                    <a:pt x="26" y="84"/>
                  </a:cubicBezTo>
                  <a:cubicBezTo>
                    <a:pt x="26" y="85"/>
                    <a:pt x="26" y="85"/>
                    <a:pt x="26" y="86"/>
                  </a:cubicBezTo>
                  <a:cubicBezTo>
                    <a:pt x="26" y="87"/>
                    <a:pt x="27" y="88"/>
                    <a:pt x="27" y="89"/>
                  </a:cubicBezTo>
                  <a:cubicBezTo>
                    <a:pt x="29" y="88"/>
                    <a:pt x="30" y="88"/>
                    <a:pt x="31" y="87"/>
                  </a:cubicBezTo>
                  <a:cubicBezTo>
                    <a:pt x="31" y="86"/>
                    <a:pt x="31" y="86"/>
                    <a:pt x="31" y="85"/>
                  </a:cubicBezTo>
                  <a:cubicBezTo>
                    <a:pt x="30" y="85"/>
                    <a:pt x="30" y="84"/>
                    <a:pt x="30" y="83"/>
                  </a:cubicBezTo>
                  <a:close/>
                  <a:moveTo>
                    <a:pt x="48" y="83"/>
                  </a:moveTo>
                  <a:cubicBezTo>
                    <a:pt x="48" y="85"/>
                    <a:pt x="48" y="86"/>
                    <a:pt x="49" y="85"/>
                  </a:cubicBezTo>
                  <a:cubicBezTo>
                    <a:pt x="49" y="85"/>
                    <a:pt x="50" y="85"/>
                    <a:pt x="50" y="85"/>
                  </a:cubicBezTo>
                  <a:cubicBezTo>
                    <a:pt x="50" y="84"/>
                    <a:pt x="50" y="84"/>
                    <a:pt x="50" y="83"/>
                  </a:cubicBezTo>
                  <a:lnTo>
                    <a:pt x="48" y="83"/>
                  </a:lnTo>
                  <a:close/>
                  <a:moveTo>
                    <a:pt x="94" y="84"/>
                  </a:moveTo>
                  <a:cubicBezTo>
                    <a:pt x="94" y="84"/>
                    <a:pt x="94" y="84"/>
                    <a:pt x="94" y="84"/>
                  </a:cubicBezTo>
                  <a:cubicBezTo>
                    <a:pt x="95" y="84"/>
                    <a:pt x="95" y="84"/>
                    <a:pt x="94" y="83"/>
                  </a:cubicBezTo>
                  <a:cubicBezTo>
                    <a:pt x="94" y="83"/>
                    <a:pt x="94" y="83"/>
                    <a:pt x="94" y="84"/>
                  </a:cubicBezTo>
                  <a:cubicBezTo>
                    <a:pt x="94" y="84"/>
                    <a:pt x="94" y="84"/>
                    <a:pt x="94" y="84"/>
                  </a:cubicBezTo>
                  <a:close/>
                  <a:moveTo>
                    <a:pt x="39" y="85"/>
                  </a:moveTo>
                  <a:cubicBezTo>
                    <a:pt x="39" y="85"/>
                    <a:pt x="38" y="85"/>
                    <a:pt x="38" y="86"/>
                  </a:cubicBezTo>
                  <a:cubicBezTo>
                    <a:pt x="38" y="86"/>
                    <a:pt x="38" y="86"/>
                    <a:pt x="38" y="86"/>
                  </a:cubicBezTo>
                  <a:cubicBezTo>
                    <a:pt x="38" y="87"/>
                    <a:pt x="38" y="87"/>
                    <a:pt x="38" y="87"/>
                  </a:cubicBezTo>
                  <a:cubicBezTo>
                    <a:pt x="38" y="88"/>
                    <a:pt x="39" y="88"/>
                    <a:pt x="39" y="88"/>
                  </a:cubicBezTo>
                  <a:lnTo>
                    <a:pt x="39" y="85"/>
                  </a:lnTo>
                  <a:close/>
                  <a:moveTo>
                    <a:pt x="32" y="87"/>
                  </a:moveTo>
                  <a:cubicBezTo>
                    <a:pt x="32" y="87"/>
                    <a:pt x="32" y="87"/>
                    <a:pt x="32" y="87"/>
                  </a:cubicBezTo>
                  <a:cubicBezTo>
                    <a:pt x="32" y="87"/>
                    <a:pt x="32" y="87"/>
                    <a:pt x="33" y="87"/>
                  </a:cubicBezTo>
                  <a:cubicBezTo>
                    <a:pt x="33" y="87"/>
                    <a:pt x="32" y="87"/>
                    <a:pt x="32" y="87"/>
                  </a:cubicBezTo>
                  <a:cubicBezTo>
                    <a:pt x="32" y="86"/>
                    <a:pt x="32" y="87"/>
                    <a:pt x="32" y="87"/>
                  </a:cubicBezTo>
                  <a:close/>
                  <a:moveTo>
                    <a:pt x="103" y="87"/>
                  </a:moveTo>
                  <a:cubicBezTo>
                    <a:pt x="103" y="87"/>
                    <a:pt x="103" y="87"/>
                    <a:pt x="103" y="87"/>
                  </a:cubicBezTo>
                  <a:cubicBezTo>
                    <a:pt x="103" y="87"/>
                    <a:pt x="103" y="87"/>
                    <a:pt x="103" y="86"/>
                  </a:cubicBezTo>
                  <a:cubicBezTo>
                    <a:pt x="103" y="86"/>
                    <a:pt x="103" y="86"/>
                    <a:pt x="103" y="87"/>
                  </a:cubicBezTo>
                  <a:cubicBezTo>
                    <a:pt x="102" y="87"/>
                    <a:pt x="102" y="87"/>
                    <a:pt x="103" y="87"/>
                  </a:cubicBezTo>
                  <a:close/>
                  <a:moveTo>
                    <a:pt x="54" y="89"/>
                  </a:moveTo>
                  <a:lnTo>
                    <a:pt x="55" y="89"/>
                  </a:lnTo>
                  <a:lnTo>
                    <a:pt x="55" y="88"/>
                  </a:lnTo>
                  <a:lnTo>
                    <a:pt x="54" y="88"/>
                  </a:lnTo>
                  <a:lnTo>
                    <a:pt x="54" y="89"/>
                  </a:lnTo>
                  <a:close/>
                  <a:moveTo>
                    <a:pt x="30" y="93"/>
                  </a:moveTo>
                  <a:cubicBezTo>
                    <a:pt x="30" y="93"/>
                    <a:pt x="30" y="93"/>
                    <a:pt x="30" y="93"/>
                  </a:cubicBezTo>
                  <a:cubicBezTo>
                    <a:pt x="30" y="93"/>
                    <a:pt x="30" y="93"/>
                    <a:pt x="30" y="93"/>
                  </a:cubicBezTo>
                  <a:cubicBezTo>
                    <a:pt x="30" y="93"/>
                    <a:pt x="30" y="93"/>
                    <a:pt x="30" y="93"/>
                  </a:cubicBezTo>
                  <a:cubicBezTo>
                    <a:pt x="29" y="93"/>
                    <a:pt x="29" y="93"/>
                    <a:pt x="30" y="93"/>
                  </a:cubicBezTo>
                  <a:close/>
                  <a:moveTo>
                    <a:pt x="26" y="97"/>
                  </a:moveTo>
                  <a:lnTo>
                    <a:pt x="27" y="97"/>
                  </a:lnTo>
                  <a:cubicBezTo>
                    <a:pt x="27" y="96"/>
                    <a:pt x="27" y="96"/>
                    <a:pt x="28" y="96"/>
                  </a:cubicBezTo>
                  <a:cubicBezTo>
                    <a:pt x="28" y="96"/>
                    <a:pt x="28" y="96"/>
                    <a:pt x="28" y="96"/>
                  </a:cubicBezTo>
                  <a:cubicBezTo>
                    <a:pt x="28" y="96"/>
                    <a:pt x="27" y="96"/>
                    <a:pt x="27" y="95"/>
                  </a:cubicBezTo>
                  <a:cubicBezTo>
                    <a:pt x="27" y="95"/>
                    <a:pt x="27" y="95"/>
                    <a:pt x="26" y="95"/>
                  </a:cubicBezTo>
                  <a:lnTo>
                    <a:pt x="26" y="97"/>
                  </a:lnTo>
                  <a:close/>
                  <a:moveTo>
                    <a:pt x="97" y="96"/>
                  </a:moveTo>
                  <a:cubicBezTo>
                    <a:pt x="97" y="96"/>
                    <a:pt x="97" y="97"/>
                    <a:pt x="97" y="98"/>
                  </a:cubicBezTo>
                  <a:cubicBezTo>
                    <a:pt x="97" y="99"/>
                    <a:pt x="98" y="99"/>
                    <a:pt x="98" y="99"/>
                  </a:cubicBezTo>
                  <a:cubicBezTo>
                    <a:pt x="98" y="99"/>
                    <a:pt x="99" y="99"/>
                    <a:pt x="99" y="99"/>
                  </a:cubicBezTo>
                  <a:cubicBezTo>
                    <a:pt x="99" y="99"/>
                    <a:pt x="100" y="99"/>
                    <a:pt x="99" y="98"/>
                  </a:cubicBezTo>
                  <a:cubicBezTo>
                    <a:pt x="99" y="98"/>
                    <a:pt x="99" y="97"/>
                    <a:pt x="99" y="97"/>
                  </a:cubicBezTo>
                  <a:cubicBezTo>
                    <a:pt x="98" y="96"/>
                    <a:pt x="98" y="96"/>
                    <a:pt x="97" y="96"/>
                  </a:cubicBezTo>
                  <a:close/>
                  <a:moveTo>
                    <a:pt x="73" y="96"/>
                  </a:moveTo>
                  <a:cubicBezTo>
                    <a:pt x="72" y="97"/>
                    <a:pt x="72" y="98"/>
                    <a:pt x="72" y="99"/>
                  </a:cubicBezTo>
                  <a:cubicBezTo>
                    <a:pt x="72" y="100"/>
                    <a:pt x="72" y="101"/>
                    <a:pt x="72" y="103"/>
                  </a:cubicBezTo>
                  <a:cubicBezTo>
                    <a:pt x="71" y="103"/>
                    <a:pt x="71" y="103"/>
                    <a:pt x="70" y="104"/>
                  </a:cubicBezTo>
                  <a:cubicBezTo>
                    <a:pt x="70" y="105"/>
                    <a:pt x="70" y="105"/>
                    <a:pt x="71" y="105"/>
                  </a:cubicBezTo>
                  <a:cubicBezTo>
                    <a:pt x="71" y="105"/>
                    <a:pt x="71" y="104"/>
                    <a:pt x="72" y="104"/>
                  </a:cubicBezTo>
                  <a:cubicBezTo>
                    <a:pt x="72" y="103"/>
                    <a:pt x="72" y="102"/>
                    <a:pt x="72" y="102"/>
                  </a:cubicBezTo>
                  <a:cubicBezTo>
                    <a:pt x="73" y="101"/>
                    <a:pt x="73" y="101"/>
                    <a:pt x="74"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9" y="99"/>
                    <a:pt x="88" y="98"/>
                    <a:pt x="88" y="98"/>
                  </a:cubicBezTo>
                  <a:cubicBezTo>
                    <a:pt x="87" y="97"/>
                    <a:pt x="86" y="98"/>
                    <a:pt x="86" y="98"/>
                  </a:cubicBezTo>
                  <a:cubicBezTo>
                    <a:pt x="86" y="99"/>
                    <a:pt x="86" y="99"/>
                    <a:pt x="86" y="99"/>
                  </a:cubicBezTo>
                  <a:cubicBezTo>
                    <a:pt x="87" y="100"/>
                    <a:pt x="88" y="100"/>
                    <a:pt x="88" y="100"/>
                  </a:cubicBezTo>
                  <a:close/>
                  <a:moveTo>
                    <a:pt x="101" y="100"/>
                  </a:moveTo>
                  <a:cubicBezTo>
                    <a:pt x="101" y="100"/>
                    <a:pt x="101" y="100"/>
                    <a:pt x="101" y="100"/>
                  </a:cubicBezTo>
                  <a:cubicBezTo>
                    <a:pt x="101" y="100"/>
                    <a:pt x="101" y="99"/>
                    <a:pt x="101" y="99"/>
                  </a:cubicBezTo>
                  <a:cubicBezTo>
                    <a:pt x="101" y="99"/>
                    <a:pt x="101" y="99"/>
                    <a:pt x="101" y="99"/>
                  </a:cubicBezTo>
                  <a:cubicBezTo>
                    <a:pt x="100" y="99"/>
                    <a:pt x="100" y="100"/>
                    <a:pt x="101" y="100"/>
                  </a:cubicBezTo>
                  <a:close/>
                  <a:moveTo>
                    <a:pt x="3" y="101"/>
                  </a:moveTo>
                  <a:lnTo>
                    <a:pt x="4" y="101"/>
                  </a:lnTo>
                  <a:lnTo>
                    <a:pt x="4" y="100"/>
                  </a:lnTo>
                  <a:lnTo>
                    <a:pt x="3" y="100"/>
                  </a:lnTo>
                  <a:lnTo>
                    <a:pt x="3" y="101"/>
                  </a:lnTo>
                  <a:close/>
                  <a:moveTo>
                    <a:pt x="7" y="102"/>
                  </a:moveTo>
                  <a:lnTo>
                    <a:pt x="8" y="102"/>
                  </a:lnTo>
                  <a:lnTo>
                    <a:pt x="8" y="101"/>
                  </a:lnTo>
                  <a:lnTo>
                    <a:pt x="7" y="101"/>
                  </a:lnTo>
                  <a:lnTo>
                    <a:pt x="7" y="102"/>
                  </a:lnTo>
                  <a:close/>
                  <a:moveTo>
                    <a:pt x="97" y="104"/>
                  </a:moveTo>
                  <a:cubicBezTo>
                    <a:pt x="97" y="104"/>
                    <a:pt x="98" y="104"/>
                    <a:pt x="97" y="104"/>
                  </a:cubicBezTo>
                  <a:lnTo>
                    <a:pt x="99" y="104"/>
                  </a:lnTo>
                  <a:cubicBezTo>
                    <a:pt x="99" y="104"/>
                    <a:pt x="99" y="104"/>
                    <a:pt x="99" y="104"/>
                  </a:cubicBezTo>
                  <a:cubicBezTo>
                    <a:pt x="98" y="103"/>
                    <a:pt x="98" y="103"/>
                    <a:pt x="98" y="103"/>
                  </a:cubicBezTo>
                  <a:cubicBezTo>
                    <a:pt x="98" y="103"/>
                    <a:pt x="97" y="103"/>
                    <a:pt x="97" y="103"/>
                  </a:cubicBezTo>
                  <a:cubicBezTo>
                    <a:pt x="97" y="103"/>
                    <a:pt x="97" y="104"/>
                    <a:pt x="97" y="104"/>
                  </a:cubicBezTo>
                  <a:close/>
                  <a:moveTo>
                    <a:pt x="100" y="107"/>
                  </a:moveTo>
                  <a:lnTo>
                    <a:pt x="101" y="107"/>
                  </a:lnTo>
                  <a:lnTo>
                    <a:pt x="101" y="106"/>
                  </a:lnTo>
                  <a:lnTo>
                    <a:pt x="100" y="106"/>
                  </a:lnTo>
                  <a:lnTo>
                    <a:pt x="100" y="107"/>
                  </a:lnTo>
                  <a:close/>
                  <a:moveTo>
                    <a:pt x="1" y="108"/>
                  </a:moveTo>
                  <a:lnTo>
                    <a:pt x="2" y="108"/>
                  </a:lnTo>
                  <a:lnTo>
                    <a:pt x="2" y="107"/>
                  </a:lnTo>
                  <a:lnTo>
                    <a:pt x="1" y="107"/>
                  </a:lnTo>
                  <a:lnTo>
                    <a:pt x="1" y="108"/>
                  </a:lnTo>
                  <a:close/>
                  <a:moveTo>
                    <a:pt x="70" y="108"/>
                  </a:moveTo>
                  <a:cubicBezTo>
                    <a:pt x="69" y="108"/>
                    <a:pt x="69" y="108"/>
                    <a:pt x="70" y="109"/>
                  </a:cubicBezTo>
                  <a:cubicBezTo>
                    <a:pt x="70" y="109"/>
                    <a:pt x="70" y="109"/>
                    <a:pt x="70" y="110"/>
                  </a:cubicBezTo>
                  <a:cubicBezTo>
                    <a:pt x="70" y="110"/>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2"/>
                    <a:pt x="54" y="113"/>
                  </a:cubicBezTo>
                  <a:cubicBezTo>
                    <a:pt x="55" y="113"/>
                    <a:pt x="55" y="112"/>
                    <a:pt x="55" y="112"/>
                  </a:cubicBezTo>
                  <a:cubicBezTo>
                    <a:pt x="55" y="111"/>
                    <a:pt x="55"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8"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1"/>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4"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5"/>
                    <a:pt x="64" y="125"/>
                    <a:pt x="64" y="124"/>
                  </a:cubicBezTo>
                  <a:cubicBezTo>
                    <a:pt x="64" y="124"/>
                    <a:pt x="64" y="123"/>
                    <a:pt x="64" y="123"/>
                  </a:cubicBezTo>
                  <a:close/>
                  <a:moveTo>
                    <a:pt x="51" y="126"/>
                  </a:moveTo>
                  <a:cubicBezTo>
                    <a:pt x="51" y="126"/>
                    <a:pt x="52" y="127"/>
                    <a:pt x="52" y="127"/>
                  </a:cubicBezTo>
                  <a:cubicBezTo>
                    <a:pt x="52" y="127"/>
                    <a:pt x="52" y="127"/>
                    <a:pt x="52" y="126"/>
                  </a:cubicBezTo>
                  <a:cubicBezTo>
                    <a:pt x="52" y="126"/>
                    <a:pt x="52" y="126"/>
                    <a:pt x="52" y="126"/>
                  </a:cubicBezTo>
                  <a:cubicBezTo>
                    <a:pt x="52" y="126"/>
                    <a:pt x="52" y="126"/>
                    <a:pt x="51" y="126"/>
                  </a:cubicBezTo>
                  <a:close/>
                  <a:moveTo>
                    <a:pt x="104" y="126"/>
                  </a:moveTo>
                  <a:cubicBezTo>
                    <a:pt x="104" y="126"/>
                    <a:pt x="104" y="126"/>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8"/>
                    <a:pt x="44" y="128"/>
                  </a:cubicBezTo>
                  <a:cubicBezTo>
                    <a:pt x="44" y="128"/>
                    <a:pt x="44" y="128"/>
                    <a:pt x="44" y="128"/>
                  </a:cubicBezTo>
                  <a:cubicBezTo>
                    <a:pt x="44" y="128"/>
                    <a:pt x="44" y="128"/>
                    <a:pt x="44" y="128"/>
                  </a:cubicBezTo>
                  <a:cubicBezTo>
                    <a:pt x="44" y="127"/>
                    <a:pt x="44" y="127"/>
                    <a:pt x="44" y="128"/>
                  </a:cubicBezTo>
                  <a:close/>
                  <a:moveTo>
                    <a:pt x="2" y="128"/>
                  </a:moveTo>
                  <a:cubicBezTo>
                    <a:pt x="2" y="128"/>
                    <a:pt x="2" y="129"/>
                    <a:pt x="2" y="129"/>
                  </a:cubicBezTo>
                  <a:cubicBezTo>
                    <a:pt x="2" y="130"/>
                    <a:pt x="2" y="130"/>
                    <a:pt x="3" y="130"/>
                  </a:cubicBezTo>
                  <a:cubicBezTo>
                    <a:pt x="3" y="129"/>
                    <a:pt x="3" y="128"/>
                    <a:pt x="2" y="128"/>
                  </a:cubicBezTo>
                  <a:close/>
                  <a:moveTo>
                    <a:pt x="30"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5"/>
                    <a:pt x="30" y="135"/>
                    <a:pt x="30" y="134"/>
                  </a:cubicBezTo>
                  <a:cubicBezTo>
                    <a:pt x="31" y="133"/>
                    <a:pt x="31" y="133"/>
                    <a:pt x="31" y="132"/>
                  </a:cubicBezTo>
                  <a:cubicBezTo>
                    <a:pt x="31" y="131"/>
                    <a:pt x="30" y="130"/>
                    <a:pt x="30" y="129"/>
                  </a:cubicBezTo>
                  <a:close/>
                  <a:moveTo>
                    <a:pt x="61" y="133"/>
                  </a:moveTo>
                  <a:cubicBezTo>
                    <a:pt x="61" y="134"/>
                    <a:pt x="62" y="134"/>
                    <a:pt x="62" y="134"/>
                  </a:cubicBezTo>
                  <a:cubicBezTo>
                    <a:pt x="61" y="135"/>
                    <a:pt x="62" y="135"/>
                    <a:pt x="62" y="136"/>
                  </a:cubicBezTo>
                  <a:cubicBezTo>
                    <a:pt x="62" y="136"/>
                    <a:pt x="62" y="137"/>
                    <a:pt x="61" y="137"/>
                  </a:cubicBezTo>
                  <a:cubicBezTo>
                    <a:pt x="61" y="138"/>
                    <a:pt x="61" y="138"/>
                    <a:pt x="62" y="139"/>
                  </a:cubicBezTo>
                  <a:cubicBezTo>
                    <a:pt x="62" y="138"/>
                    <a:pt x="62" y="138"/>
                    <a:pt x="62" y="137"/>
                  </a:cubicBezTo>
                  <a:cubicBezTo>
                    <a:pt x="62" y="137"/>
                    <a:pt x="62" y="137"/>
                    <a:pt x="62" y="137"/>
                  </a:cubicBezTo>
                  <a:cubicBezTo>
                    <a:pt x="63" y="137"/>
                    <a:pt x="63" y="136"/>
                    <a:pt x="63" y="136"/>
                  </a:cubicBezTo>
                  <a:cubicBezTo>
                    <a:pt x="63" y="136"/>
                    <a:pt x="63" y="136"/>
                    <a:pt x="63" y="135"/>
                  </a:cubicBezTo>
                  <a:cubicBezTo>
                    <a:pt x="63" y="135"/>
                    <a:pt x="62" y="135"/>
                    <a:pt x="62" y="134"/>
                  </a:cubicBezTo>
                  <a:cubicBezTo>
                    <a:pt x="62" y="134"/>
                    <a:pt x="62" y="133"/>
                    <a:pt x="62" y="133"/>
                  </a:cubicBezTo>
                  <a:cubicBezTo>
                    <a:pt x="62" y="132"/>
                    <a:pt x="62" y="131"/>
                    <a:pt x="62" y="131"/>
                  </a:cubicBezTo>
                  <a:cubicBezTo>
                    <a:pt x="63" y="130"/>
                    <a:pt x="62" y="130"/>
                    <a:pt x="62" y="129"/>
                  </a:cubicBezTo>
                  <a:cubicBezTo>
                    <a:pt x="62" y="130"/>
                    <a:pt x="62" y="131"/>
                    <a:pt x="61" y="131"/>
                  </a:cubicBezTo>
                  <a:cubicBezTo>
                    <a:pt x="61" y="132"/>
                    <a:pt x="61" y="133"/>
                    <a:pt x="61" y="133"/>
                  </a:cubicBezTo>
                  <a:close/>
                  <a:moveTo>
                    <a:pt x="100" y="131"/>
                  </a:moveTo>
                  <a:cubicBezTo>
                    <a:pt x="100" y="131"/>
                    <a:pt x="100" y="131"/>
                    <a:pt x="100" y="131"/>
                  </a:cubicBezTo>
                  <a:cubicBezTo>
                    <a:pt x="100" y="131"/>
                    <a:pt x="101" y="131"/>
                    <a:pt x="101" y="131"/>
                  </a:cubicBezTo>
                  <a:cubicBezTo>
                    <a:pt x="100" y="131"/>
                    <a:pt x="100" y="131"/>
                    <a:pt x="100" y="131"/>
                  </a:cubicBezTo>
                  <a:cubicBezTo>
                    <a:pt x="100" y="131"/>
                    <a:pt x="100" y="131"/>
                    <a:pt x="100" y="131"/>
                  </a:cubicBezTo>
                  <a:close/>
                  <a:moveTo>
                    <a:pt x="66" y="133"/>
                  </a:moveTo>
                  <a:cubicBezTo>
                    <a:pt x="66" y="133"/>
                    <a:pt x="67" y="133"/>
                    <a:pt x="67" y="133"/>
                  </a:cubicBezTo>
                  <a:cubicBezTo>
                    <a:pt x="67" y="133"/>
                    <a:pt x="67" y="133"/>
                    <a:pt x="67" y="132"/>
                  </a:cubicBezTo>
                  <a:cubicBezTo>
                    <a:pt x="67" y="132"/>
                    <a:pt x="67" y="132"/>
                    <a:pt x="66" y="132"/>
                  </a:cubicBezTo>
                  <a:cubicBezTo>
                    <a:pt x="66" y="133"/>
                    <a:pt x="66" y="133"/>
                    <a:pt x="66" y="133"/>
                  </a:cubicBezTo>
                  <a:close/>
                  <a:moveTo>
                    <a:pt x="45" y="139"/>
                  </a:moveTo>
                  <a:cubicBezTo>
                    <a:pt x="45" y="140"/>
                    <a:pt x="46" y="140"/>
                    <a:pt x="46" y="140"/>
                  </a:cubicBezTo>
                  <a:cubicBezTo>
                    <a:pt x="46" y="139"/>
                    <a:pt x="46" y="139"/>
                    <a:pt x="46" y="139"/>
                  </a:cubicBezTo>
                  <a:cubicBezTo>
                    <a:pt x="46" y="139"/>
                    <a:pt x="46" y="139"/>
                    <a:pt x="45" y="139"/>
                  </a:cubicBezTo>
                  <a:cubicBezTo>
                    <a:pt x="45" y="139"/>
                    <a:pt x="45" y="139"/>
                    <a:pt x="45" y="139"/>
                  </a:cubicBezTo>
                  <a:close/>
                  <a:moveTo>
                    <a:pt x="6" y="142"/>
                  </a:moveTo>
                  <a:cubicBezTo>
                    <a:pt x="6" y="142"/>
                    <a:pt x="6" y="142"/>
                    <a:pt x="7" y="142"/>
                  </a:cubicBezTo>
                  <a:cubicBezTo>
                    <a:pt x="7" y="143"/>
                    <a:pt x="7" y="142"/>
                    <a:pt x="7" y="142"/>
                  </a:cubicBezTo>
                  <a:cubicBezTo>
                    <a:pt x="7" y="142"/>
                    <a:pt x="7" y="142"/>
                    <a:pt x="7" y="142"/>
                  </a:cubicBezTo>
                  <a:cubicBezTo>
                    <a:pt x="6" y="142"/>
                    <a:pt x="6" y="142"/>
                    <a:pt x="6" y="142"/>
                  </a:cubicBezTo>
                  <a:close/>
                  <a:moveTo>
                    <a:pt x="38" y="143"/>
                  </a:moveTo>
                  <a:cubicBezTo>
                    <a:pt x="38" y="143"/>
                    <a:pt x="38" y="143"/>
                    <a:pt x="38" y="143"/>
                  </a:cubicBezTo>
                  <a:cubicBezTo>
                    <a:pt x="38" y="143"/>
                    <a:pt x="39" y="143"/>
                    <a:pt x="39" y="143"/>
                  </a:cubicBezTo>
                  <a:cubicBezTo>
                    <a:pt x="39" y="142"/>
                    <a:pt x="39" y="142"/>
                    <a:pt x="38" y="142"/>
                  </a:cubicBezTo>
                  <a:cubicBezTo>
                    <a:pt x="38" y="142"/>
                    <a:pt x="38" y="142"/>
                    <a:pt x="38" y="143"/>
                  </a:cubicBezTo>
                  <a:close/>
                  <a:moveTo>
                    <a:pt x="5" y="145"/>
                  </a:moveTo>
                  <a:cubicBezTo>
                    <a:pt x="5" y="145"/>
                    <a:pt x="5" y="145"/>
                    <a:pt x="5" y="144"/>
                  </a:cubicBezTo>
                  <a:cubicBezTo>
                    <a:pt x="6" y="144"/>
                    <a:pt x="6" y="144"/>
                    <a:pt x="5" y="144"/>
                  </a:cubicBezTo>
                  <a:cubicBezTo>
                    <a:pt x="5" y="144"/>
                    <a:pt x="5" y="144"/>
                    <a:pt x="5" y="144"/>
                  </a:cubicBezTo>
                  <a:cubicBezTo>
                    <a:pt x="5" y="144"/>
                    <a:pt x="5" y="144"/>
                    <a:pt x="5" y="145"/>
                  </a:cubicBezTo>
                  <a:close/>
                  <a:moveTo>
                    <a:pt x="66" y="145"/>
                  </a:moveTo>
                  <a:cubicBezTo>
                    <a:pt x="66" y="145"/>
                    <a:pt x="66" y="145"/>
                    <a:pt x="66" y="144"/>
                  </a:cubicBezTo>
                  <a:cubicBezTo>
                    <a:pt x="66" y="144"/>
                    <a:pt x="66" y="144"/>
                    <a:pt x="66" y="144"/>
                  </a:cubicBezTo>
                  <a:cubicBezTo>
                    <a:pt x="66" y="144"/>
                    <a:pt x="66" y="144"/>
                    <a:pt x="66" y="144"/>
                  </a:cubicBezTo>
                  <a:cubicBezTo>
                    <a:pt x="66" y="144"/>
                    <a:pt x="66" y="144"/>
                    <a:pt x="66" y="145"/>
                  </a:cubicBezTo>
                  <a:close/>
                  <a:moveTo>
                    <a:pt x="20" y="147"/>
                  </a:moveTo>
                  <a:cubicBezTo>
                    <a:pt x="20" y="147"/>
                    <a:pt x="20" y="148"/>
                    <a:pt x="20" y="148"/>
                  </a:cubicBezTo>
                  <a:cubicBezTo>
                    <a:pt x="21" y="148"/>
                    <a:pt x="21" y="147"/>
                    <a:pt x="21" y="147"/>
                  </a:cubicBezTo>
                  <a:cubicBezTo>
                    <a:pt x="20" y="147"/>
                    <a:pt x="20" y="147"/>
                    <a:pt x="20" y="147"/>
                  </a:cubicBezTo>
                  <a:cubicBezTo>
                    <a:pt x="20" y="147"/>
                    <a:pt x="20" y="147"/>
                    <a:pt x="20" y="147"/>
                  </a:cubicBezTo>
                  <a:close/>
                  <a:moveTo>
                    <a:pt x="62" y="148"/>
                  </a:moveTo>
                  <a:cubicBezTo>
                    <a:pt x="62" y="148"/>
                    <a:pt x="62" y="148"/>
                    <a:pt x="62" y="149"/>
                  </a:cubicBezTo>
                  <a:cubicBezTo>
                    <a:pt x="62" y="149"/>
                    <a:pt x="62" y="150"/>
                    <a:pt x="63" y="150"/>
                  </a:cubicBezTo>
                  <a:cubicBezTo>
                    <a:pt x="63" y="149"/>
                    <a:pt x="63" y="149"/>
                    <a:pt x="63" y="148"/>
                  </a:cubicBezTo>
                  <a:cubicBezTo>
                    <a:pt x="63" y="148"/>
                    <a:pt x="63" y="148"/>
                    <a:pt x="62" y="148"/>
                  </a:cubicBezTo>
                  <a:close/>
                  <a:moveTo>
                    <a:pt x="58" y="151"/>
                  </a:moveTo>
                  <a:cubicBezTo>
                    <a:pt x="58" y="151"/>
                    <a:pt x="59" y="151"/>
                    <a:pt x="59" y="151"/>
                  </a:cubicBezTo>
                  <a:cubicBezTo>
                    <a:pt x="59" y="151"/>
                    <a:pt x="59" y="151"/>
                    <a:pt x="59" y="151"/>
                  </a:cubicBezTo>
                  <a:cubicBezTo>
                    <a:pt x="59" y="151"/>
                    <a:pt x="59" y="151"/>
                    <a:pt x="59" y="151"/>
                  </a:cubicBezTo>
                  <a:cubicBezTo>
                    <a:pt x="58" y="151"/>
                    <a:pt x="58" y="151"/>
                    <a:pt x="58" y="151"/>
                  </a:cubicBezTo>
                  <a:close/>
                  <a:moveTo>
                    <a:pt x="32" y="152"/>
                  </a:moveTo>
                  <a:cubicBezTo>
                    <a:pt x="32" y="152"/>
                    <a:pt x="32" y="152"/>
                    <a:pt x="33" y="152"/>
                  </a:cubicBezTo>
                  <a:cubicBezTo>
                    <a:pt x="33" y="152"/>
                    <a:pt x="33" y="151"/>
                    <a:pt x="33" y="151"/>
                  </a:cubicBezTo>
                  <a:cubicBezTo>
                    <a:pt x="32" y="151"/>
                    <a:pt x="32" y="151"/>
                    <a:pt x="32" y="152"/>
                  </a:cubicBezTo>
                  <a:close/>
                  <a:moveTo>
                    <a:pt x="22" y="153"/>
                  </a:moveTo>
                  <a:cubicBezTo>
                    <a:pt x="21" y="153"/>
                    <a:pt x="21" y="154"/>
                    <a:pt x="21" y="155"/>
                  </a:cubicBezTo>
                  <a:cubicBezTo>
                    <a:pt x="22" y="156"/>
                    <a:pt x="22" y="156"/>
                    <a:pt x="23" y="156"/>
                  </a:cubicBezTo>
                  <a:cubicBezTo>
                    <a:pt x="23" y="156"/>
                    <a:pt x="24" y="156"/>
                    <a:pt x="24" y="155"/>
                  </a:cubicBezTo>
                  <a:cubicBezTo>
                    <a:pt x="24" y="155"/>
                    <a:pt x="24" y="154"/>
                    <a:pt x="24" y="154"/>
                  </a:cubicBezTo>
                  <a:cubicBezTo>
                    <a:pt x="24" y="153"/>
                    <a:pt x="23" y="153"/>
                    <a:pt x="23" y="153"/>
                  </a:cubicBezTo>
                  <a:cubicBezTo>
                    <a:pt x="23" y="153"/>
                    <a:pt x="22" y="153"/>
                    <a:pt x="22" y="153"/>
                  </a:cubicBezTo>
                  <a:close/>
                  <a:moveTo>
                    <a:pt x="25" y="154"/>
                  </a:moveTo>
                  <a:cubicBezTo>
                    <a:pt x="25" y="154"/>
                    <a:pt x="25" y="154"/>
                    <a:pt x="26" y="155"/>
                  </a:cubicBezTo>
                  <a:cubicBezTo>
                    <a:pt x="26" y="155"/>
                    <a:pt x="26" y="155"/>
                    <a:pt x="26" y="154"/>
                  </a:cubicBezTo>
                  <a:cubicBezTo>
                    <a:pt x="26" y="154"/>
                    <a:pt x="26" y="154"/>
                    <a:pt x="26" y="154"/>
                  </a:cubicBezTo>
                  <a:cubicBezTo>
                    <a:pt x="26" y="153"/>
                    <a:pt x="25" y="153"/>
                    <a:pt x="25" y="154"/>
                  </a:cubicBezTo>
                  <a:close/>
                  <a:moveTo>
                    <a:pt x="18" y="154"/>
                  </a:moveTo>
                  <a:cubicBezTo>
                    <a:pt x="18" y="155"/>
                    <a:pt x="18" y="155"/>
                    <a:pt x="18" y="155"/>
                  </a:cubicBezTo>
                  <a:cubicBezTo>
                    <a:pt x="18" y="156"/>
                    <a:pt x="18" y="156"/>
                    <a:pt x="18" y="157"/>
                  </a:cubicBezTo>
                  <a:cubicBezTo>
                    <a:pt x="19" y="157"/>
                    <a:pt x="19" y="158"/>
                    <a:pt x="19" y="158"/>
                  </a:cubicBezTo>
                  <a:cubicBezTo>
                    <a:pt x="19" y="159"/>
                    <a:pt x="18" y="159"/>
                    <a:pt x="18" y="159"/>
                  </a:cubicBezTo>
                  <a:cubicBezTo>
                    <a:pt x="19" y="159"/>
                    <a:pt x="19" y="159"/>
                    <a:pt x="20" y="158"/>
                  </a:cubicBezTo>
                  <a:cubicBezTo>
                    <a:pt x="20" y="157"/>
                    <a:pt x="20" y="156"/>
                    <a:pt x="20" y="155"/>
                  </a:cubicBezTo>
                  <a:cubicBezTo>
                    <a:pt x="19" y="155"/>
                    <a:pt x="19" y="155"/>
                    <a:pt x="19" y="154"/>
                  </a:cubicBezTo>
                  <a:cubicBezTo>
                    <a:pt x="19" y="154"/>
                    <a:pt x="19" y="154"/>
                    <a:pt x="18" y="154"/>
                  </a:cubicBezTo>
                  <a:close/>
                  <a:moveTo>
                    <a:pt x="38" y="157"/>
                  </a:moveTo>
                  <a:cubicBezTo>
                    <a:pt x="38" y="157"/>
                    <a:pt x="38" y="157"/>
                    <a:pt x="39" y="157"/>
                  </a:cubicBezTo>
                  <a:cubicBezTo>
                    <a:pt x="39" y="157"/>
                    <a:pt x="39" y="157"/>
                    <a:pt x="39" y="157"/>
                  </a:cubicBezTo>
                  <a:cubicBezTo>
                    <a:pt x="39" y="157"/>
                    <a:pt x="38" y="157"/>
                    <a:pt x="38" y="157"/>
                  </a:cubicBezTo>
                  <a:cubicBezTo>
                    <a:pt x="38" y="157"/>
                    <a:pt x="38" y="157"/>
                    <a:pt x="38" y="157"/>
                  </a:cubicBezTo>
                  <a:close/>
                  <a:moveTo>
                    <a:pt x="31" y="162"/>
                  </a:moveTo>
                  <a:cubicBezTo>
                    <a:pt x="32" y="163"/>
                    <a:pt x="32" y="162"/>
                    <a:pt x="32" y="162"/>
                  </a:cubicBezTo>
                  <a:cubicBezTo>
                    <a:pt x="32" y="162"/>
                    <a:pt x="32" y="162"/>
                    <a:pt x="32" y="162"/>
                  </a:cubicBezTo>
                  <a:cubicBezTo>
                    <a:pt x="32" y="162"/>
                    <a:pt x="32" y="162"/>
                    <a:pt x="32" y="162"/>
                  </a:cubicBezTo>
                  <a:cubicBezTo>
                    <a:pt x="31" y="162"/>
                    <a:pt x="31" y="162"/>
                    <a:pt x="31" y="162"/>
                  </a:cubicBezTo>
                  <a:close/>
                  <a:moveTo>
                    <a:pt x="30" y="168"/>
                  </a:moveTo>
                  <a:lnTo>
                    <a:pt x="30" y="169"/>
                  </a:lnTo>
                  <a:cubicBezTo>
                    <a:pt x="30" y="169"/>
                    <a:pt x="30" y="169"/>
                    <a:pt x="31" y="169"/>
                  </a:cubicBezTo>
                  <a:cubicBezTo>
                    <a:pt x="32" y="169"/>
                    <a:pt x="32" y="168"/>
                    <a:pt x="31" y="168"/>
                  </a:cubicBezTo>
                  <a:lnTo>
                    <a:pt x="30" y="168"/>
                  </a:lnTo>
                  <a:close/>
                  <a:moveTo>
                    <a:pt x="32" y="163"/>
                  </a:moveTo>
                  <a:cubicBezTo>
                    <a:pt x="31" y="164"/>
                    <a:pt x="31" y="165"/>
                    <a:pt x="31" y="166"/>
                  </a:cubicBezTo>
                  <a:cubicBezTo>
                    <a:pt x="31" y="167"/>
                    <a:pt x="31" y="167"/>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6" y="165"/>
                  </a:moveTo>
                  <a:cubicBezTo>
                    <a:pt x="36" y="165"/>
                    <a:pt x="36" y="165"/>
                    <a:pt x="36" y="165"/>
                  </a:cubicBezTo>
                  <a:lnTo>
                    <a:pt x="37" y="165"/>
                  </a:lnTo>
                  <a:cubicBezTo>
                    <a:pt x="37" y="165"/>
                    <a:pt x="37" y="165"/>
                    <a:pt x="37" y="164"/>
                  </a:cubicBezTo>
                  <a:cubicBezTo>
                    <a:pt x="37" y="164"/>
                    <a:pt x="37" y="164"/>
                    <a:pt x="37" y="164"/>
                  </a:cubicBezTo>
                  <a:cubicBezTo>
                    <a:pt x="36" y="164"/>
                    <a:pt x="36" y="164"/>
                    <a:pt x="36" y="164"/>
                  </a:cubicBezTo>
                  <a:cubicBezTo>
                    <a:pt x="36" y="164"/>
                    <a:pt x="36" y="164"/>
                    <a:pt x="36" y="165"/>
                  </a:cubicBezTo>
                  <a:close/>
                  <a:moveTo>
                    <a:pt x="17" y="170"/>
                  </a:moveTo>
                  <a:lnTo>
                    <a:pt x="18" y="170"/>
                  </a:lnTo>
                  <a:lnTo>
                    <a:pt x="18" y="169"/>
                  </a:lnTo>
                  <a:lnTo>
                    <a:pt x="17" y="169"/>
                  </a:lnTo>
                  <a:lnTo>
                    <a:pt x="17" y="170"/>
                  </a:lnTo>
                  <a:close/>
                  <a:moveTo>
                    <a:pt x="27" y="171"/>
                  </a:moveTo>
                  <a:cubicBezTo>
                    <a:pt x="28"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4" y="172"/>
                  </a:cubicBezTo>
                  <a:cubicBezTo>
                    <a:pt x="4" y="172"/>
                    <a:pt x="4" y="172"/>
                    <a:pt x="4" y="172"/>
                  </a:cubicBezTo>
                  <a:cubicBezTo>
                    <a:pt x="4" y="171"/>
                    <a:pt x="4" y="171"/>
                    <a:pt x="4" y="171"/>
                  </a:cubicBezTo>
                  <a:cubicBezTo>
                    <a:pt x="4" y="171"/>
                    <a:pt x="3" y="171"/>
                    <a:pt x="3" y="172"/>
                  </a:cubicBezTo>
                  <a:close/>
                  <a:moveTo>
                    <a:pt x="42" y="173"/>
                  </a:moveTo>
                  <a:cubicBezTo>
                    <a:pt x="42" y="173"/>
                    <a:pt x="43" y="173"/>
                    <a:pt x="43" y="172"/>
                  </a:cubicBezTo>
                  <a:cubicBezTo>
                    <a:pt x="43" y="172"/>
                    <a:pt x="43" y="172"/>
                    <a:pt x="43" y="172"/>
                  </a:cubicBezTo>
                  <a:cubicBezTo>
                    <a:pt x="43" y="172"/>
                    <a:pt x="43" y="172"/>
                    <a:pt x="43" y="172"/>
                  </a:cubicBezTo>
                  <a:cubicBezTo>
                    <a:pt x="42" y="172"/>
                    <a:pt x="42" y="172"/>
                    <a:pt x="42" y="173"/>
                  </a:cubicBezTo>
                  <a:close/>
                  <a:moveTo>
                    <a:pt x="3" y="173"/>
                  </a:moveTo>
                  <a:cubicBezTo>
                    <a:pt x="2" y="172"/>
                    <a:pt x="2" y="173"/>
                    <a:pt x="2" y="173"/>
                  </a:cubicBezTo>
                  <a:cubicBezTo>
                    <a:pt x="1" y="174"/>
                    <a:pt x="1" y="175"/>
                    <a:pt x="2" y="175"/>
                  </a:cubicBezTo>
                  <a:cubicBezTo>
                    <a:pt x="2" y="174"/>
                    <a:pt x="2" y="174"/>
                    <a:pt x="2" y="174"/>
                  </a:cubicBezTo>
                  <a:cubicBezTo>
                    <a:pt x="3" y="173"/>
                    <a:pt x="3" y="173"/>
                    <a:pt x="3" y="173"/>
                  </a:cubicBezTo>
                  <a:close/>
                  <a:moveTo>
                    <a:pt x="121" y="174"/>
                  </a:moveTo>
                  <a:cubicBezTo>
                    <a:pt x="121" y="175"/>
                    <a:pt x="120" y="175"/>
                    <a:pt x="120" y="176"/>
                  </a:cubicBezTo>
                  <a:cubicBezTo>
                    <a:pt x="120" y="177"/>
                    <a:pt x="120" y="177"/>
                    <a:pt x="120" y="178"/>
                  </a:cubicBezTo>
                  <a:cubicBezTo>
                    <a:pt x="120" y="178"/>
                    <a:pt x="120" y="178"/>
                    <a:pt x="121" y="178"/>
                  </a:cubicBezTo>
                  <a:cubicBezTo>
                    <a:pt x="121" y="177"/>
                    <a:pt x="121" y="177"/>
                    <a:pt x="121" y="176"/>
                  </a:cubicBezTo>
                  <a:cubicBezTo>
                    <a:pt x="121" y="176"/>
                    <a:pt x="121" y="176"/>
                    <a:pt x="121" y="175"/>
                  </a:cubicBezTo>
                  <a:cubicBezTo>
                    <a:pt x="121" y="175"/>
                    <a:pt x="121" y="174"/>
                    <a:pt x="121" y="174"/>
                  </a:cubicBezTo>
                  <a:close/>
                  <a:moveTo>
                    <a:pt x="23" y="180"/>
                  </a:moveTo>
                  <a:cubicBezTo>
                    <a:pt x="24" y="180"/>
                    <a:pt x="24" y="180"/>
                    <a:pt x="24" y="182"/>
                  </a:cubicBezTo>
                  <a:cubicBezTo>
                    <a:pt x="25" y="182"/>
                    <a:pt x="25" y="181"/>
                    <a:pt x="26" y="181"/>
                  </a:cubicBezTo>
                  <a:cubicBezTo>
                    <a:pt x="27" y="181"/>
                    <a:pt x="28" y="181"/>
                    <a:pt x="28" y="181"/>
                  </a:cubicBezTo>
                  <a:cubicBezTo>
                    <a:pt x="29" y="181"/>
                    <a:pt x="29" y="181"/>
                    <a:pt x="30" y="181"/>
                  </a:cubicBezTo>
                  <a:cubicBezTo>
                    <a:pt x="30" y="181"/>
                    <a:pt x="30" y="180"/>
                    <a:pt x="30" y="180"/>
                  </a:cubicBezTo>
                  <a:cubicBezTo>
                    <a:pt x="29" y="180"/>
                    <a:pt x="29" y="180"/>
                    <a:pt x="29" y="180"/>
                  </a:cubicBezTo>
                  <a:cubicBezTo>
                    <a:pt x="28" y="180"/>
                    <a:pt x="28" y="180"/>
                    <a:pt x="28" y="180"/>
                  </a:cubicBezTo>
                  <a:cubicBezTo>
                    <a:pt x="27" y="180"/>
                    <a:pt x="27" y="180"/>
                    <a:pt x="27" y="180"/>
                  </a:cubicBezTo>
                  <a:cubicBezTo>
                    <a:pt x="27" y="180"/>
                    <a:pt x="26" y="180"/>
                    <a:pt x="26" y="180"/>
                  </a:cubicBezTo>
                  <a:cubicBezTo>
                    <a:pt x="25" y="180"/>
                    <a:pt x="25" y="179"/>
                    <a:pt x="25" y="178"/>
                  </a:cubicBezTo>
                  <a:cubicBezTo>
                    <a:pt x="24" y="177"/>
                    <a:pt x="24" y="177"/>
                    <a:pt x="23" y="177"/>
                  </a:cubicBezTo>
                  <a:lnTo>
                    <a:pt x="23" y="180"/>
                  </a:lnTo>
                  <a:close/>
                  <a:moveTo>
                    <a:pt x="72" y="180"/>
                  </a:moveTo>
                  <a:cubicBezTo>
                    <a:pt x="73" y="180"/>
                    <a:pt x="73" y="180"/>
                    <a:pt x="73" y="180"/>
                  </a:cubicBezTo>
                  <a:cubicBezTo>
                    <a:pt x="73" y="180"/>
                    <a:pt x="73" y="179"/>
                    <a:pt x="73" y="179"/>
                  </a:cubicBezTo>
                  <a:cubicBezTo>
                    <a:pt x="73" y="179"/>
                    <a:pt x="73" y="179"/>
                    <a:pt x="72" y="179"/>
                  </a:cubicBezTo>
                  <a:cubicBezTo>
                    <a:pt x="72" y="179"/>
                    <a:pt x="72" y="180"/>
                    <a:pt x="72" y="180"/>
                  </a:cubicBezTo>
                  <a:close/>
                  <a:moveTo>
                    <a:pt x="15" y="180"/>
                  </a:moveTo>
                  <a:cubicBezTo>
                    <a:pt x="15" y="180"/>
                    <a:pt x="15" y="180"/>
                    <a:pt x="15" y="180"/>
                  </a:cubicBezTo>
                  <a:cubicBezTo>
                    <a:pt x="15" y="180"/>
                    <a:pt x="15" y="180"/>
                    <a:pt x="15" y="180"/>
                  </a:cubicBezTo>
                  <a:cubicBezTo>
                    <a:pt x="15" y="180"/>
                    <a:pt x="15" y="180"/>
                    <a:pt x="15" y="180"/>
                  </a:cubicBezTo>
                  <a:cubicBezTo>
                    <a:pt x="15" y="180"/>
                    <a:pt x="15" y="180"/>
                    <a:pt x="15" y="180"/>
                  </a:cubicBezTo>
                  <a:close/>
                  <a:moveTo>
                    <a:pt x="10" y="180"/>
                  </a:moveTo>
                  <a:cubicBezTo>
                    <a:pt x="10" y="181"/>
                    <a:pt x="10" y="181"/>
                    <a:pt x="10" y="181"/>
                  </a:cubicBezTo>
                  <a:cubicBezTo>
                    <a:pt x="10" y="181"/>
                    <a:pt x="10" y="181"/>
                    <a:pt x="9" y="181"/>
                  </a:cubicBezTo>
                  <a:cubicBezTo>
                    <a:pt x="9" y="181"/>
                    <a:pt x="9" y="181"/>
                    <a:pt x="9" y="181"/>
                  </a:cubicBezTo>
                  <a:cubicBezTo>
                    <a:pt x="8" y="182"/>
                    <a:pt x="8" y="182"/>
                    <a:pt x="9" y="182"/>
                  </a:cubicBezTo>
                  <a:cubicBezTo>
                    <a:pt x="9" y="182"/>
                    <a:pt x="9" y="182"/>
                    <a:pt x="10" y="182"/>
                  </a:cubicBezTo>
                  <a:cubicBezTo>
                    <a:pt x="10" y="182"/>
                    <a:pt x="10" y="182"/>
                    <a:pt x="10" y="182"/>
                  </a:cubicBezTo>
                  <a:cubicBezTo>
                    <a:pt x="11" y="181"/>
                    <a:pt x="11" y="181"/>
                    <a:pt x="11" y="181"/>
                  </a:cubicBezTo>
                  <a:cubicBezTo>
                    <a:pt x="11" y="181"/>
                    <a:pt x="10" y="180"/>
                    <a:pt x="10" y="180"/>
                  </a:cubicBezTo>
                  <a:close/>
                  <a:moveTo>
                    <a:pt x="22" y="182"/>
                  </a:moveTo>
                  <a:lnTo>
                    <a:pt x="23" y="182"/>
                  </a:lnTo>
                  <a:lnTo>
                    <a:pt x="23" y="181"/>
                  </a:lnTo>
                  <a:lnTo>
                    <a:pt x="22" y="181"/>
                  </a:lnTo>
                  <a:lnTo>
                    <a:pt x="22" y="182"/>
                  </a:lnTo>
                  <a:close/>
                  <a:moveTo>
                    <a:pt x="69" y="182"/>
                  </a:moveTo>
                  <a:cubicBezTo>
                    <a:pt x="69" y="182"/>
                    <a:pt x="69" y="182"/>
                    <a:pt x="69" y="182"/>
                  </a:cubicBezTo>
                  <a:cubicBezTo>
                    <a:pt x="70" y="182"/>
                    <a:pt x="70" y="182"/>
                    <a:pt x="70" y="182"/>
                  </a:cubicBezTo>
                  <a:cubicBezTo>
                    <a:pt x="70" y="182"/>
                    <a:pt x="69" y="182"/>
                    <a:pt x="69" y="182"/>
                  </a:cubicBezTo>
                  <a:cubicBezTo>
                    <a:pt x="69" y="182"/>
                    <a:pt x="69" y="182"/>
                    <a:pt x="69" y="182"/>
                  </a:cubicBezTo>
                  <a:close/>
                  <a:moveTo>
                    <a:pt x="23" y="182"/>
                  </a:moveTo>
                  <a:cubicBezTo>
                    <a:pt x="23" y="183"/>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6" y="183"/>
                    <a:pt x="75" y="183"/>
                    <a:pt x="75" y="183"/>
                  </a:cubicBezTo>
                  <a:cubicBezTo>
                    <a:pt x="75" y="183"/>
                    <a:pt x="75" y="182"/>
                    <a:pt x="74" y="182"/>
                  </a:cubicBezTo>
                  <a:close/>
                  <a:moveTo>
                    <a:pt x="14" y="183"/>
                  </a:moveTo>
                  <a:cubicBezTo>
                    <a:pt x="15" y="183"/>
                    <a:pt x="15" y="184"/>
                    <a:pt x="15" y="184"/>
                  </a:cubicBezTo>
                  <a:lnTo>
                    <a:pt x="16" y="184"/>
                  </a:lnTo>
                  <a:cubicBezTo>
                    <a:pt x="16" y="184"/>
                    <a:pt x="16" y="184"/>
                    <a:pt x="16" y="184"/>
                  </a:cubicBezTo>
                  <a:cubicBezTo>
                    <a:pt x="16" y="184"/>
                    <a:pt x="16" y="183"/>
                    <a:pt x="16" y="183"/>
                  </a:cubicBezTo>
                  <a:cubicBezTo>
                    <a:pt x="16" y="183"/>
                    <a:pt x="16" y="183"/>
                    <a:pt x="15" y="183"/>
                  </a:cubicBezTo>
                  <a:cubicBezTo>
                    <a:pt x="15" y="182"/>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9" y="184"/>
                  </a:cubicBezTo>
                  <a:cubicBezTo>
                    <a:pt x="69" y="184"/>
                    <a:pt x="69" y="184"/>
                    <a:pt x="69" y="184"/>
                  </a:cubicBezTo>
                  <a:cubicBezTo>
                    <a:pt x="69" y="184"/>
                    <a:pt x="69" y="184"/>
                    <a:pt x="69" y="184"/>
                  </a:cubicBezTo>
                  <a:cubicBezTo>
                    <a:pt x="68" y="183"/>
                    <a:pt x="68" y="184"/>
                    <a:pt x="68" y="184"/>
                  </a:cubicBezTo>
                  <a:close/>
                  <a:moveTo>
                    <a:pt x="73" y="184"/>
                  </a:moveTo>
                  <a:cubicBezTo>
                    <a:pt x="72" y="183"/>
                    <a:pt x="72" y="183"/>
                    <a:pt x="71" y="184"/>
                  </a:cubicBezTo>
                  <a:cubicBezTo>
                    <a:pt x="71" y="184"/>
                    <a:pt x="70" y="185"/>
                    <a:pt x="70" y="185"/>
                  </a:cubicBezTo>
                  <a:cubicBezTo>
                    <a:pt x="70" y="185"/>
                    <a:pt x="71" y="185"/>
                    <a:pt x="71" y="185"/>
                  </a:cubicBezTo>
                  <a:cubicBezTo>
                    <a:pt x="71" y="185"/>
                    <a:pt x="71" y="185"/>
                    <a:pt x="72" y="184"/>
                  </a:cubicBezTo>
                  <a:cubicBezTo>
                    <a:pt x="72" y="185"/>
                    <a:pt x="72" y="185"/>
                    <a:pt x="72" y="185"/>
                  </a:cubicBezTo>
                  <a:cubicBezTo>
                    <a:pt x="73" y="185"/>
                    <a:pt x="73" y="184"/>
                    <a:pt x="73" y="184"/>
                  </a:cubicBezTo>
                  <a:close/>
                  <a:moveTo>
                    <a:pt x="2" y="185"/>
                  </a:moveTo>
                  <a:cubicBezTo>
                    <a:pt x="2" y="185"/>
                    <a:pt x="3" y="185"/>
                    <a:pt x="3" y="185"/>
                  </a:cubicBezTo>
                  <a:cubicBezTo>
                    <a:pt x="3" y="185"/>
                    <a:pt x="3" y="185"/>
                    <a:pt x="3" y="185"/>
                  </a:cubicBezTo>
                  <a:cubicBezTo>
                    <a:pt x="3" y="185"/>
                    <a:pt x="3" y="185"/>
                    <a:pt x="3" y="185"/>
                  </a:cubicBezTo>
                  <a:cubicBezTo>
                    <a:pt x="3" y="185"/>
                    <a:pt x="2" y="185"/>
                    <a:pt x="2" y="185"/>
                  </a:cubicBezTo>
                  <a:close/>
                  <a:moveTo>
                    <a:pt x="20" y="185"/>
                  </a:moveTo>
                  <a:cubicBezTo>
                    <a:pt x="20" y="186"/>
                    <a:pt x="20" y="186"/>
                    <a:pt x="20" y="186"/>
                  </a:cubicBezTo>
                  <a:cubicBezTo>
                    <a:pt x="21" y="186"/>
                    <a:pt x="21" y="186"/>
                    <a:pt x="21" y="185"/>
                  </a:cubicBezTo>
                  <a:cubicBezTo>
                    <a:pt x="20" y="185"/>
                    <a:pt x="20" y="185"/>
                    <a:pt x="20" y="185"/>
                  </a:cubicBezTo>
                  <a:cubicBezTo>
                    <a:pt x="20" y="185"/>
                    <a:pt x="20" y="185"/>
                    <a:pt x="20" y="185"/>
                  </a:cubicBezTo>
                  <a:close/>
                  <a:moveTo>
                    <a:pt x="74" y="186"/>
                  </a:moveTo>
                  <a:cubicBezTo>
                    <a:pt x="74" y="186"/>
                    <a:pt x="75" y="186"/>
                    <a:pt x="75" y="186"/>
                  </a:cubicBezTo>
                  <a:cubicBezTo>
                    <a:pt x="75" y="186"/>
                    <a:pt x="75" y="186"/>
                    <a:pt x="75" y="186"/>
                  </a:cubicBezTo>
                  <a:cubicBezTo>
                    <a:pt x="75" y="186"/>
                    <a:pt x="75" y="186"/>
                    <a:pt x="75" y="185"/>
                  </a:cubicBezTo>
                  <a:cubicBezTo>
                    <a:pt x="75" y="185"/>
                    <a:pt x="75" y="186"/>
                    <a:pt x="74" y="186"/>
                  </a:cubicBezTo>
                  <a:close/>
                  <a:moveTo>
                    <a:pt x="5" y="187"/>
                  </a:moveTo>
                  <a:cubicBezTo>
                    <a:pt x="5" y="187"/>
                    <a:pt x="5" y="187"/>
                    <a:pt x="6" y="187"/>
                  </a:cubicBezTo>
                  <a:cubicBezTo>
                    <a:pt x="6" y="188"/>
                    <a:pt x="7" y="188"/>
                    <a:pt x="7" y="187"/>
                  </a:cubicBezTo>
                  <a:cubicBezTo>
                    <a:pt x="6" y="187"/>
                    <a:pt x="6" y="187"/>
                    <a:pt x="6" y="186"/>
                  </a:cubicBezTo>
                  <a:cubicBezTo>
                    <a:pt x="5" y="186"/>
                    <a:pt x="5" y="186"/>
                    <a:pt x="5" y="187"/>
                  </a:cubicBezTo>
                  <a:close/>
                  <a:moveTo>
                    <a:pt x="35" y="187"/>
                  </a:moveTo>
                  <a:cubicBezTo>
                    <a:pt x="36" y="187"/>
                    <a:pt x="36" y="187"/>
                    <a:pt x="36" y="187"/>
                  </a:cubicBezTo>
                  <a:cubicBezTo>
                    <a:pt x="36" y="187"/>
                    <a:pt x="36" y="187"/>
                    <a:pt x="36" y="187"/>
                  </a:cubicBezTo>
                  <a:cubicBezTo>
                    <a:pt x="36" y="186"/>
                    <a:pt x="36" y="186"/>
                    <a:pt x="36" y="187"/>
                  </a:cubicBezTo>
                  <a:cubicBezTo>
                    <a:pt x="35" y="187"/>
                    <a:pt x="35" y="187"/>
                    <a:pt x="35" y="187"/>
                  </a:cubicBezTo>
                  <a:close/>
                  <a:moveTo>
                    <a:pt x="12" y="187"/>
                  </a:moveTo>
                  <a:cubicBezTo>
                    <a:pt x="12" y="187"/>
                    <a:pt x="12" y="187"/>
                    <a:pt x="12" y="187"/>
                  </a:cubicBezTo>
                  <a:cubicBezTo>
                    <a:pt x="13" y="187"/>
                    <a:pt x="13" y="187"/>
                    <a:pt x="13" y="187"/>
                  </a:cubicBezTo>
                  <a:cubicBezTo>
                    <a:pt x="12" y="187"/>
                    <a:pt x="12" y="187"/>
                    <a:pt x="12" y="187"/>
                  </a:cubicBezTo>
                  <a:cubicBezTo>
                    <a:pt x="12" y="187"/>
                    <a:pt x="12" y="187"/>
                    <a:pt x="12" y="187"/>
                  </a:cubicBezTo>
                  <a:close/>
                  <a:moveTo>
                    <a:pt x="41" y="188"/>
                  </a:moveTo>
                  <a:lnTo>
                    <a:pt x="42" y="188"/>
                  </a:lnTo>
                  <a:lnTo>
                    <a:pt x="42" y="187"/>
                  </a:lnTo>
                  <a:lnTo>
                    <a:pt x="41" y="187"/>
                  </a:lnTo>
                  <a:lnTo>
                    <a:pt x="41" y="188"/>
                  </a:lnTo>
                  <a:close/>
                  <a:moveTo>
                    <a:pt x="16" y="188"/>
                  </a:moveTo>
                  <a:cubicBezTo>
                    <a:pt x="16" y="189"/>
                    <a:pt x="16" y="188"/>
                    <a:pt x="16" y="188"/>
                  </a:cubicBezTo>
                  <a:cubicBezTo>
                    <a:pt x="16" y="188"/>
                    <a:pt x="16" y="188"/>
                    <a:pt x="16" y="188"/>
                  </a:cubicBezTo>
                  <a:cubicBezTo>
                    <a:pt x="16" y="188"/>
                    <a:pt x="16" y="188"/>
                    <a:pt x="16" y="188"/>
                  </a:cubicBezTo>
                  <a:cubicBezTo>
                    <a:pt x="16" y="188"/>
                    <a:pt x="16" y="188"/>
                    <a:pt x="16" y="188"/>
                  </a:cubicBezTo>
                  <a:close/>
                  <a:moveTo>
                    <a:pt x="46" y="188"/>
                  </a:moveTo>
                  <a:cubicBezTo>
                    <a:pt x="46" y="188"/>
                    <a:pt x="45" y="188"/>
                    <a:pt x="45" y="189"/>
                  </a:cubicBezTo>
                  <a:cubicBezTo>
                    <a:pt x="44" y="189"/>
                    <a:pt x="44" y="190"/>
                    <a:pt x="44" y="190"/>
                  </a:cubicBezTo>
                  <a:cubicBezTo>
                    <a:pt x="43" y="190"/>
                    <a:pt x="43" y="190"/>
                    <a:pt x="43" y="190"/>
                  </a:cubicBezTo>
                  <a:cubicBezTo>
                    <a:pt x="42" y="190"/>
                    <a:pt x="42" y="190"/>
                    <a:pt x="42" y="191"/>
                  </a:cubicBezTo>
                  <a:cubicBezTo>
                    <a:pt x="43" y="191"/>
                    <a:pt x="44" y="191"/>
                    <a:pt x="45" y="190"/>
                  </a:cubicBezTo>
                  <a:cubicBezTo>
                    <a:pt x="45" y="189"/>
                    <a:pt x="46" y="189"/>
                    <a:pt x="46" y="188"/>
                  </a:cubicBezTo>
                  <a:close/>
                  <a:moveTo>
                    <a:pt x="15" y="190"/>
                  </a:moveTo>
                  <a:lnTo>
                    <a:pt x="16" y="190"/>
                  </a:lnTo>
                  <a:lnTo>
                    <a:pt x="16" y="189"/>
                  </a:lnTo>
                  <a:lnTo>
                    <a:pt x="15" y="189"/>
                  </a:lnTo>
                  <a:lnTo>
                    <a:pt x="15" y="190"/>
                  </a:lnTo>
                  <a:close/>
                  <a:moveTo>
                    <a:pt x="7" y="191"/>
                  </a:moveTo>
                  <a:lnTo>
                    <a:pt x="9" y="191"/>
                  </a:lnTo>
                  <a:lnTo>
                    <a:pt x="9" y="190"/>
                  </a:lnTo>
                  <a:lnTo>
                    <a:pt x="7" y="190"/>
                  </a:lnTo>
                  <a:lnTo>
                    <a:pt x="7" y="191"/>
                  </a:lnTo>
                  <a:close/>
                  <a:moveTo>
                    <a:pt x="10" y="193"/>
                  </a:moveTo>
                  <a:cubicBezTo>
                    <a:pt x="10" y="193"/>
                    <a:pt x="10" y="193"/>
                    <a:pt x="11" y="192"/>
                  </a:cubicBezTo>
                  <a:cubicBezTo>
                    <a:pt x="11" y="192"/>
                    <a:pt x="11" y="192"/>
                    <a:pt x="11" y="192"/>
                  </a:cubicBezTo>
                  <a:cubicBezTo>
                    <a:pt x="11" y="192"/>
                    <a:pt x="10" y="192"/>
                    <a:pt x="10" y="192"/>
                  </a:cubicBezTo>
                  <a:cubicBezTo>
                    <a:pt x="10" y="192"/>
                    <a:pt x="10" y="192"/>
                    <a:pt x="10" y="193"/>
                  </a:cubicBezTo>
                  <a:close/>
                  <a:moveTo>
                    <a:pt x="2" y="194"/>
                  </a:moveTo>
                  <a:cubicBezTo>
                    <a:pt x="2" y="194"/>
                    <a:pt x="3" y="194"/>
                    <a:pt x="3" y="194"/>
                  </a:cubicBezTo>
                  <a:cubicBezTo>
                    <a:pt x="3" y="194"/>
                    <a:pt x="3" y="194"/>
                    <a:pt x="3" y="194"/>
                  </a:cubicBezTo>
                  <a:cubicBezTo>
                    <a:pt x="3" y="193"/>
                    <a:pt x="3" y="194"/>
                    <a:pt x="2" y="194"/>
                  </a:cubicBezTo>
                  <a:cubicBezTo>
                    <a:pt x="2" y="194"/>
                    <a:pt x="2" y="194"/>
                    <a:pt x="2" y="194"/>
                  </a:cubicBezTo>
                  <a:close/>
                  <a:moveTo>
                    <a:pt x="10" y="194"/>
                  </a:moveTo>
                  <a:cubicBezTo>
                    <a:pt x="10" y="194"/>
                    <a:pt x="10" y="194"/>
                    <a:pt x="10" y="194"/>
                  </a:cubicBezTo>
                  <a:cubicBezTo>
                    <a:pt x="10" y="194"/>
                    <a:pt x="10" y="194"/>
                    <a:pt x="10" y="194"/>
                  </a:cubicBezTo>
                  <a:cubicBezTo>
                    <a:pt x="10" y="193"/>
                    <a:pt x="10" y="194"/>
                    <a:pt x="10" y="194"/>
                  </a:cubicBezTo>
                  <a:cubicBezTo>
                    <a:pt x="9" y="194"/>
                    <a:pt x="9" y="194"/>
                    <a:pt x="10" y="194"/>
                  </a:cubicBezTo>
                  <a:close/>
                  <a:moveTo>
                    <a:pt x="115" y="198"/>
                  </a:moveTo>
                  <a:lnTo>
                    <a:pt x="116" y="198"/>
                  </a:lnTo>
                  <a:lnTo>
                    <a:pt x="116" y="196"/>
                  </a:lnTo>
                  <a:lnTo>
                    <a:pt x="115" y="196"/>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8"/>
                  </a:moveTo>
                  <a:cubicBezTo>
                    <a:pt x="4" y="198"/>
                    <a:pt x="4" y="199"/>
                    <a:pt x="3" y="199"/>
                  </a:cubicBezTo>
                  <a:cubicBezTo>
                    <a:pt x="3" y="199"/>
                    <a:pt x="3" y="199"/>
                    <a:pt x="3" y="199"/>
                  </a:cubicBezTo>
                  <a:cubicBezTo>
                    <a:pt x="4" y="199"/>
                    <a:pt x="4" y="199"/>
                    <a:pt x="4" y="198"/>
                  </a:cubicBezTo>
                  <a:close/>
                  <a:moveTo>
                    <a:pt x="2" y="201"/>
                  </a:moveTo>
                  <a:cubicBezTo>
                    <a:pt x="2" y="201"/>
                    <a:pt x="3" y="201"/>
                    <a:pt x="3" y="201"/>
                  </a:cubicBezTo>
                  <a:cubicBezTo>
                    <a:pt x="3" y="200"/>
                    <a:pt x="3" y="200"/>
                    <a:pt x="3" y="200"/>
                  </a:cubicBezTo>
                  <a:cubicBezTo>
                    <a:pt x="3" y="200"/>
                    <a:pt x="3" y="200"/>
                    <a:pt x="2" y="200"/>
                  </a:cubicBezTo>
                  <a:cubicBezTo>
                    <a:pt x="2" y="200"/>
                    <a:pt x="2" y="200"/>
                    <a:pt x="2" y="201"/>
                  </a:cubicBezTo>
                  <a:close/>
                  <a:moveTo>
                    <a:pt x="101" y="202"/>
                  </a:moveTo>
                  <a:cubicBezTo>
                    <a:pt x="101" y="202"/>
                    <a:pt x="102" y="203"/>
                    <a:pt x="102" y="203"/>
                  </a:cubicBezTo>
                  <a:cubicBezTo>
                    <a:pt x="102" y="203"/>
                    <a:pt x="103" y="204"/>
                    <a:pt x="103" y="204"/>
                  </a:cubicBezTo>
                  <a:cubicBezTo>
                    <a:pt x="103" y="202"/>
                    <a:pt x="103" y="202"/>
                    <a:pt x="101" y="202"/>
                  </a:cubicBezTo>
                  <a:close/>
                  <a:moveTo>
                    <a:pt x="105" y="203"/>
                  </a:moveTo>
                  <a:cubicBezTo>
                    <a:pt x="105" y="203"/>
                    <a:pt x="105" y="203"/>
                    <a:pt x="105" y="203"/>
                  </a:cubicBezTo>
                  <a:cubicBezTo>
                    <a:pt x="105" y="204"/>
                    <a:pt x="105" y="204"/>
                    <a:pt x="105" y="204"/>
                  </a:cubicBezTo>
                  <a:lnTo>
                    <a:pt x="106" y="204"/>
                  </a:lnTo>
                  <a:lnTo>
                    <a:pt x="106" y="203"/>
                  </a:lnTo>
                  <a:lnTo>
                    <a:pt x="105" y="203"/>
                  </a:lnTo>
                  <a:close/>
                  <a:moveTo>
                    <a:pt x="119" y="204"/>
                  </a:moveTo>
                  <a:cubicBezTo>
                    <a:pt x="119" y="205"/>
                    <a:pt x="120" y="205"/>
                    <a:pt x="120" y="206"/>
                  </a:cubicBezTo>
                  <a:cubicBezTo>
                    <a:pt x="120" y="206"/>
                    <a:pt x="121" y="206"/>
                    <a:pt x="122" y="206"/>
                  </a:cubicBezTo>
                  <a:cubicBezTo>
                    <a:pt x="122" y="206"/>
                    <a:pt x="122" y="205"/>
                    <a:pt x="122" y="205"/>
                  </a:cubicBezTo>
                  <a:cubicBezTo>
                    <a:pt x="121" y="205"/>
                    <a:pt x="121" y="205"/>
                    <a:pt x="121" y="205"/>
                  </a:cubicBezTo>
                  <a:cubicBezTo>
                    <a:pt x="120" y="205"/>
                    <a:pt x="120" y="205"/>
                    <a:pt x="120" y="205"/>
                  </a:cubicBezTo>
                  <a:cubicBezTo>
                    <a:pt x="119" y="205"/>
                    <a:pt x="119" y="205"/>
                    <a:pt x="119" y="204"/>
                  </a:cubicBezTo>
                  <a:close/>
                  <a:moveTo>
                    <a:pt x="83" y="206"/>
                  </a:moveTo>
                  <a:lnTo>
                    <a:pt x="84" y="206"/>
                  </a:lnTo>
                  <a:lnTo>
                    <a:pt x="84" y="205"/>
                  </a:lnTo>
                  <a:lnTo>
                    <a:pt x="83" y="205"/>
                  </a:lnTo>
                  <a:lnTo>
                    <a:pt x="83" y="206"/>
                  </a:lnTo>
                  <a:close/>
                  <a:moveTo>
                    <a:pt x="118" y="207"/>
                  </a:moveTo>
                  <a:lnTo>
                    <a:pt x="119" y="207"/>
                  </a:lnTo>
                  <a:lnTo>
                    <a:pt x="119" y="206"/>
                  </a:lnTo>
                  <a:lnTo>
                    <a:pt x="118" y="206"/>
                  </a:lnTo>
                  <a:lnTo>
                    <a:pt x="118" y="207"/>
                  </a:lnTo>
                  <a:close/>
                  <a:moveTo>
                    <a:pt x="116" y="208"/>
                  </a:moveTo>
                  <a:cubicBezTo>
                    <a:pt x="116" y="208"/>
                    <a:pt x="116" y="208"/>
                    <a:pt x="116" y="208"/>
                  </a:cubicBezTo>
                  <a:cubicBezTo>
                    <a:pt x="116" y="208"/>
                    <a:pt x="116" y="208"/>
                    <a:pt x="116" y="208"/>
                  </a:cubicBezTo>
                  <a:cubicBezTo>
                    <a:pt x="116" y="208"/>
                    <a:pt x="116" y="207"/>
                    <a:pt x="116" y="207"/>
                  </a:cubicBezTo>
                  <a:cubicBezTo>
                    <a:pt x="116" y="207"/>
                    <a:pt x="116" y="208"/>
                    <a:pt x="116" y="208"/>
                  </a:cubicBezTo>
                  <a:close/>
                  <a:moveTo>
                    <a:pt x="100" y="210"/>
                  </a:moveTo>
                  <a:cubicBezTo>
                    <a:pt x="100" y="210"/>
                    <a:pt x="100" y="210"/>
                    <a:pt x="101" y="210"/>
                  </a:cubicBezTo>
                  <a:cubicBezTo>
                    <a:pt x="101" y="210"/>
                    <a:pt x="101" y="210"/>
                    <a:pt x="101" y="209"/>
                  </a:cubicBezTo>
                  <a:cubicBezTo>
                    <a:pt x="101" y="209"/>
                    <a:pt x="100" y="209"/>
                    <a:pt x="100" y="209"/>
                  </a:cubicBezTo>
                  <a:cubicBezTo>
                    <a:pt x="100" y="210"/>
                    <a:pt x="100" y="210"/>
                    <a:pt x="100" y="210"/>
                  </a:cubicBezTo>
                  <a:close/>
                  <a:moveTo>
                    <a:pt x="98" y="210"/>
                  </a:moveTo>
                  <a:cubicBezTo>
                    <a:pt x="98" y="211"/>
                    <a:pt x="99" y="211"/>
                    <a:pt x="100" y="211"/>
                  </a:cubicBezTo>
                  <a:cubicBezTo>
                    <a:pt x="100" y="211"/>
                    <a:pt x="100" y="210"/>
                    <a:pt x="100" y="210"/>
                  </a:cubicBezTo>
                  <a:cubicBezTo>
                    <a:pt x="99" y="210"/>
                    <a:pt x="99" y="210"/>
                    <a:pt x="98" y="210"/>
                  </a:cubicBezTo>
                  <a:close/>
                  <a:moveTo>
                    <a:pt x="118" y="211"/>
                  </a:moveTo>
                  <a:cubicBezTo>
                    <a:pt x="119" y="211"/>
                    <a:pt x="119" y="211"/>
                    <a:pt x="120" y="211"/>
                  </a:cubicBezTo>
                  <a:cubicBezTo>
                    <a:pt x="119" y="211"/>
                    <a:pt x="119" y="211"/>
                    <a:pt x="119" y="211"/>
                  </a:cubicBezTo>
                  <a:cubicBezTo>
                    <a:pt x="119" y="211"/>
                    <a:pt x="118" y="211"/>
                    <a:pt x="118" y="211"/>
                  </a:cubicBezTo>
                  <a:close/>
                  <a:moveTo>
                    <a:pt x="111" y="3"/>
                  </a:moveTo>
                  <a:cubicBezTo>
                    <a:pt x="111" y="3"/>
                    <a:pt x="111" y="3"/>
                    <a:pt x="111" y="3"/>
                  </a:cubicBezTo>
                  <a:cubicBezTo>
                    <a:pt x="110" y="3"/>
                    <a:pt x="110" y="3"/>
                    <a:pt x="110" y="3"/>
                  </a:cubicBezTo>
                  <a:cubicBezTo>
                    <a:pt x="110" y="3"/>
                    <a:pt x="109" y="3"/>
                    <a:pt x="109" y="3"/>
                  </a:cubicBezTo>
                  <a:cubicBezTo>
                    <a:pt x="109" y="2"/>
                    <a:pt x="109" y="2"/>
                    <a:pt x="109" y="2"/>
                  </a:cubicBezTo>
                  <a:cubicBezTo>
                    <a:pt x="110" y="2"/>
                    <a:pt x="110" y="2"/>
                    <a:pt x="110" y="2"/>
                  </a:cubicBezTo>
                  <a:cubicBezTo>
                    <a:pt x="110" y="3"/>
                    <a:pt x="110" y="3"/>
                    <a:pt x="111" y="3"/>
                  </a:cubicBezTo>
                  <a:close/>
                  <a:moveTo>
                    <a:pt x="32" y="202"/>
                  </a:moveTo>
                  <a:cubicBezTo>
                    <a:pt x="32" y="202"/>
                    <a:pt x="32" y="203"/>
                    <a:pt x="31" y="202"/>
                  </a:cubicBezTo>
                  <a:cubicBezTo>
                    <a:pt x="31" y="202"/>
                    <a:pt x="30" y="202"/>
                    <a:pt x="30" y="202"/>
                  </a:cubicBezTo>
                  <a:cubicBezTo>
                    <a:pt x="30" y="203"/>
                    <a:pt x="30" y="203"/>
                    <a:pt x="30" y="203"/>
                  </a:cubicBezTo>
                  <a:cubicBezTo>
                    <a:pt x="31" y="204"/>
                    <a:pt x="31" y="204"/>
                    <a:pt x="30" y="205"/>
                  </a:cubicBezTo>
                  <a:lnTo>
                    <a:pt x="31" y="205"/>
                  </a:lnTo>
                  <a:cubicBezTo>
                    <a:pt x="32" y="205"/>
                    <a:pt x="32" y="205"/>
                    <a:pt x="32" y="205"/>
                  </a:cubicBezTo>
                  <a:cubicBezTo>
                    <a:pt x="32" y="205"/>
                    <a:pt x="32" y="204"/>
                    <a:pt x="32" y="204"/>
                  </a:cubicBezTo>
                  <a:cubicBezTo>
                    <a:pt x="32" y="204"/>
                    <a:pt x="32" y="204"/>
                    <a:pt x="32" y="203"/>
                  </a:cubicBezTo>
                  <a:cubicBezTo>
                    <a:pt x="32" y="203"/>
                    <a:pt x="32" y="203"/>
                    <a:pt x="32" y="203"/>
                  </a:cubicBezTo>
                  <a:cubicBezTo>
                    <a:pt x="32" y="203"/>
                    <a:pt x="33" y="203"/>
                    <a:pt x="33" y="204"/>
                  </a:cubicBezTo>
                  <a:cubicBezTo>
                    <a:pt x="32" y="204"/>
                    <a:pt x="33" y="205"/>
                    <a:pt x="33" y="205"/>
                  </a:cubicBezTo>
                  <a:cubicBezTo>
                    <a:pt x="33" y="205"/>
                    <a:pt x="33" y="205"/>
                    <a:pt x="33" y="204"/>
                  </a:cubicBezTo>
                  <a:cubicBezTo>
                    <a:pt x="33" y="204"/>
                    <a:pt x="34" y="204"/>
                    <a:pt x="34" y="204"/>
                  </a:cubicBezTo>
                  <a:cubicBezTo>
                    <a:pt x="34" y="203"/>
                    <a:pt x="34" y="203"/>
                    <a:pt x="34" y="203"/>
                  </a:cubicBezTo>
                  <a:cubicBezTo>
                    <a:pt x="34" y="203"/>
                    <a:pt x="34" y="203"/>
                    <a:pt x="35" y="204"/>
                  </a:cubicBezTo>
                  <a:cubicBezTo>
                    <a:pt x="34" y="203"/>
                    <a:pt x="34" y="203"/>
                    <a:pt x="34" y="202"/>
                  </a:cubicBezTo>
                  <a:cubicBezTo>
                    <a:pt x="33" y="201"/>
                    <a:pt x="33" y="201"/>
                    <a:pt x="32" y="201"/>
                  </a:cubicBezTo>
                  <a:cubicBezTo>
                    <a:pt x="32" y="200"/>
                    <a:pt x="33" y="200"/>
                    <a:pt x="33" y="200"/>
                  </a:cubicBezTo>
                  <a:cubicBezTo>
                    <a:pt x="34" y="199"/>
                    <a:pt x="34" y="199"/>
                    <a:pt x="34" y="198"/>
                  </a:cubicBezTo>
                  <a:cubicBezTo>
                    <a:pt x="34" y="198"/>
                    <a:pt x="35" y="198"/>
                    <a:pt x="35" y="199"/>
                  </a:cubicBezTo>
                  <a:cubicBezTo>
                    <a:pt x="35" y="199"/>
                    <a:pt x="35" y="199"/>
                    <a:pt x="35" y="199"/>
                  </a:cubicBezTo>
                  <a:cubicBezTo>
                    <a:pt x="36" y="199"/>
                    <a:pt x="36" y="199"/>
                    <a:pt x="36" y="199"/>
                  </a:cubicBezTo>
                  <a:cubicBezTo>
                    <a:pt x="36" y="199"/>
                    <a:pt x="36" y="199"/>
                    <a:pt x="36" y="199"/>
                  </a:cubicBezTo>
                  <a:cubicBezTo>
                    <a:pt x="36" y="199"/>
                    <a:pt x="37" y="199"/>
                    <a:pt x="37" y="199"/>
                  </a:cubicBezTo>
                  <a:cubicBezTo>
                    <a:pt x="37" y="199"/>
                    <a:pt x="37" y="199"/>
                    <a:pt x="38" y="199"/>
                  </a:cubicBezTo>
                  <a:cubicBezTo>
                    <a:pt x="38" y="199"/>
                    <a:pt x="38" y="199"/>
                    <a:pt x="38" y="199"/>
                  </a:cubicBezTo>
                  <a:cubicBezTo>
                    <a:pt x="39" y="199"/>
                    <a:pt x="39" y="199"/>
                    <a:pt x="39" y="200"/>
                  </a:cubicBezTo>
                  <a:cubicBezTo>
                    <a:pt x="38" y="200"/>
                    <a:pt x="37" y="200"/>
                    <a:pt x="36" y="200"/>
                  </a:cubicBezTo>
                  <a:cubicBezTo>
                    <a:pt x="35" y="201"/>
                    <a:pt x="34" y="200"/>
                    <a:pt x="34" y="200"/>
                  </a:cubicBezTo>
                  <a:cubicBezTo>
                    <a:pt x="34" y="201"/>
                    <a:pt x="35" y="202"/>
                    <a:pt x="36" y="202"/>
                  </a:cubicBezTo>
                  <a:cubicBezTo>
                    <a:pt x="37" y="203"/>
                    <a:pt x="37" y="204"/>
                    <a:pt x="38" y="205"/>
                  </a:cubicBezTo>
                  <a:cubicBezTo>
                    <a:pt x="38" y="205"/>
                    <a:pt x="38" y="205"/>
                    <a:pt x="38" y="204"/>
                  </a:cubicBezTo>
                  <a:cubicBezTo>
                    <a:pt x="39" y="205"/>
                    <a:pt x="39" y="205"/>
                    <a:pt x="39" y="206"/>
                  </a:cubicBezTo>
                  <a:cubicBezTo>
                    <a:pt x="39" y="206"/>
                    <a:pt x="39" y="207"/>
                    <a:pt x="40" y="207"/>
                  </a:cubicBezTo>
                  <a:cubicBezTo>
                    <a:pt x="40" y="207"/>
                    <a:pt x="40" y="207"/>
                    <a:pt x="40" y="207"/>
                  </a:cubicBezTo>
                  <a:cubicBezTo>
                    <a:pt x="40" y="207"/>
                    <a:pt x="40" y="207"/>
                    <a:pt x="41" y="207"/>
                  </a:cubicBezTo>
                  <a:cubicBezTo>
                    <a:pt x="41" y="206"/>
                    <a:pt x="40" y="205"/>
                    <a:pt x="39" y="205"/>
                  </a:cubicBezTo>
                  <a:cubicBezTo>
                    <a:pt x="39" y="205"/>
                    <a:pt x="39" y="205"/>
                    <a:pt x="39" y="205"/>
                  </a:cubicBezTo>
                  <a:cubicBezTo>
                    <a:pt x="39" y="205"/>
                    <a:pt x="39" y="205"/>
                    <a:pt x="40" y="205"/>
                  </a:cubicBezTo>
                  <a:cubicBezTo>
                    <a:pt x="40" y="205"/>
                    <a:pt x="40" y="205"/>
                    <a:pt x="41" y="205"/>
                  </a:cubicBezTo>
                  <a:cubicBezTo>
                    <a:pt x="41" y="205"/>
                    <a:pt x="41" y="206"/>
                    <a:pt x="41" y="206"/>
                  </a:cubicBezTo>
                  <a:cubicBezTo>
                    <a:pt x="43" y="205"/>
                    <a:pt x="44" y="205"/>
                    <a:pt x="46" y="206"/>
                  </a:cubicBezTo>
                  <a:cubicBezTo>
                    <a:pt x="46" y="205"/>
                    <a:pt x="46" y="205"/>
                    <a:pt x="46" y="205"/>
                  </a:cubicBezTo>
                  <a:cubicBezTo>
                    <a:pt x="46" y="204"/>
                    <a:pt x="45" y="204"/>
                    <a:pt x="45" y="204"/>
                  </a:cubicBezTo>
                  <a:cubicBezTo>
                    <a:pt x="45" y="204"/>
                    <a:pt x="45" y="204"/>
                    <a:pt x="45" y="203"/>
                  </a:cubicBezTo>
                  <a:cubicBezTo>
                    <a:pt x="45" y="203"/>
                    <a:pt x="45" y="203"/>
                    <a:pt x="45" y="202"/>
                  </a:cubicBezTo>
                  <a:cubicBezTo>
                    <a:pt x="46" y="203"/>
                    <a:pt x="46" y="203"/>
                    <a:pt x="47" y="204"/>
                  </a:cubicBezTo>
                  <a:cubicBezTo>
                    <a:pt x="47" y="205"/>
                    <a:pt x="47" y="205"/>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6" y="212"/>
                    <a:pt x="45" y="212"/>
                    <a:pt x="45" y="212"/>
                  </a:cubicBezTo>
                  <a:cubicBezTo>
                    <a:pt x="45" y="212"/>
                    <a:pt x="44" y="212"/>
                    <a:pt x="44" y="212"/>
                  </a:cubicBezTo>
                  <a:cubicBezTo>
                    <a:pt x="43" y="212"/>
                    <a:pt x="43" y="212"/>
                    <a:pt x="44" y="211"/>
                  </a:cubicBezTo>
                  <a:cubicBezTo>
                    <a:pt x="44" y="210"/>
                    <a:pt x="44" y="210"/>
                    <a:pt x="43" y="210"/>
                  </a:cubicBezTo>
                  <a:cubicBezTo>
                    <a:pt x="43" y="210"/>
                    <a:pt x="43" y="210"/>
                    <a:pt x="43" y="211"/>
                  </a:cubicBezTo>
                  <a:cubicBezTo>
                    <a:pt x="43" y="211"/>
                    <a:pt x="42" y="211"/>
                    <a:pt x="42" y="211"/>
                  </a:cubicBezTo>
                  <a:cubicBezTo>
                    <a:pt x="42" y="210"/>
                    <a:pt x="42" y="210"/>
                    <a:pt x="42" y="210"/>
                  </a:cubicBezTo>
                  <a:cubicBezTo>
                    <a:pt x="42" y="209"/>
                    <a:pt x="42" y="209"/>
                    <a:pt x="42" y="209"/>
                  </a:cubicBezTo>
                  <a:cubicBezTo>
                    <a:pt x="43" y="209"/>
                    <a:pt x="43" y="209"/>
                    <a:pt x="44" y="209"/>
                  </a:cubicBezTo>
                  <a:cubicBezTo>
                    <a:pt x="43" y="208"/>
                    <a:pt x="43" y="208"/>
                    <a:pt x="42" y="208"/>
                  </a:cubicBezTo>
                  <a:cubicBezTo>
                    <a:pt x="42" y="208"/>
                    <a:pt x="41" y="208"/>
                    <a:pt x="41" y="208"/>
                  </a:cubicBezTo>
                  <a:cubicBezTo>
                    <a:pt x="40" y="208"/>
                    <a:pt x="39" y="208"/>
                    <a:pt x="39" y="208"/>
                  </a:cubicBezTo>
                  <a:cubicBezTo>
                    <a:pt x="38" y="208"/>
                    <a:pt x="38" y="208"/>
                    <a:pt x="37" y="208"/>
                  </a:cubicBezTo>
                  <a:cubicBezTo>
                    <a:pt x="37" y="208"/>
                    <a:pt x="37" y="208"/>
                    <a:pt x="37" y="208"/>
                  </a:cubicBezTo>
                  <a:cubicBezTo>
                    <a:pt x="37" y="209"/>
                    <a:pt x="37" y="209"/>
                    <a:pt x="38" y="209"/>
                  </a:cubicBezTo>
                  <a:cubicBezTo>
                    <a:pt x="38" y="209"/>
                    <a:pt x="38" y="209"/>
                    <a:pt x="38" y="209"/>
                  </a:cubicBezTo>
                  <a:cubicBezTo>
                    <a:pt x="39" y="209"/>
                    <a:pt x="39" y="209"/>
                    <a:pt x="38" y="210"/>
                  </a:cubicBezTo>
                  <a:cubicBezTo>
                    <a:pt x="38" y="209"/>
                    <a:pt x="37" y="209"/>
                    <a:pt x="36" y="209"/>
                  </a:cubicBezTo>
                  <a:cubicBezTo>
                    <a:pt x="35" y="209"/>
                    <a:pt x="34" y="209"/>
                    <a:pt x="33" y="209"/>
                  </a:cubicBezTo>
                  <a:cubicBezTo>
                    <a:pt x="33" y="209"/>
                    <a:pt x="33" y="208"/>
                    <a:pt x="33" y="208"/>
                  </a:cubicBezTo>
                  <a:cubicBezTo>
                    <a:pt x="33" y="208"/>
                    <a:pt x="33" y="208"/>
                    <a:pt x="32" y="208"/>
                  </a:cubicBezTo>
                  <a:cubicBezTo>
                    <a:pt x="32" y="208"/>
                    <a:pt x="32" y="207"/>
                    <a:pt x="31" y="208"/>
                  </a:cubicBezTo>
                  <a:cubicBezTo>
                    <a:pt x="31" y="208"/>
                    <a:pt x="31" y="207"/>
                    <a:pt x="31" y="206"/>
                  </a:cubicBezTo>
                  <a:cubicBezTo>
                    <a:pt x="30" y="207"/>
                    <a:pt x="30" y="207"/>
                    <a:pt x="29" y="207"/>
                  </a:cubicBezTo>
                  <a:cubicBezTo>
                    <a:pt x="28" y="207"/>
                    <a:pt x="28" y="206"/>
                    <a:pt x="27" y="206"/>
                  </a:cubicBezTo>
                  <a:cubicBezTo>
                    <a:pt x="27" y="206"/>
                    <a:pt x="26" y="205"/>
                    <a:pt x="26" y="205"/>
                  </a:cubicBezTo>
                  <a:cubicBezTo>
                    <a:pt x="26" y="204"/>
                    <a:pt x="25" y="203"/>
                    <a:pt x="25" y="203"/>
                  </a:cubicBezTo>
                  <a:cubicBezTo>
                    <a:pt x="25" y="203"/>
                    <a:pt x="25" y="203"/>
                    <a:pt x="24" y="203"/>
                  </a:cubicBezTo>
                  <a:cubicBezTo>
                    <a:pt x="24" y="204"/>
                    <a:pt x="24" y="204"/>
                    <a:pt x="24" y="204"/>
                  </a:cubicBezTo>
                  <a:cubicBezTo>
                    <a:pt x="25" y="205"/>
                    <a:pt x="25" y="205"/>
                    <a:pt x="25" y="205"/>
                  </a:cubicBezTo>
                  <a:cubicBezTo>
                    <a:pt x="25" y="206"/>
                    <a:pt x="25" y="206"/>
                    <a:pt x="25" y="206"/>
                  </a:cubicBezTo>
                  <a:cubicBezTo>
                    <a:pt x="26" y="206"/>
                    <a:pt x="26" y="206"/>
                    <a:pt x="27" y="206"/>
                  </a:cubicBezTo>
                  <a:cubicBezTo>
                    <a:pt x="27" y="207"/>
                    <a:pt x="28" y="207"/>
                    <a:pt x="29" y="208"/>
                  </a:cubicBezTo>
                  <a:cubicBezTo>
                    <a:pt x="29"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8"/>
                    <a:pt x="21" y="209"/>
                  </a:cubicBezTo>
                  <a:cubicBezTo>
                    <a:pt x="20" y="209"/>
                    <a:pt x="20" y="209"/>
                    <a:pt x="19" y="208"/>
                  </a:cubicBezTo>
                  <a:cubicBezTo>
                    <a:pt x="19" y="208"/>
                    <a:pt x="19" y="207"/>
                    <a:pt x="19" y="207"/>
                  </a:cubicBezTo>
                  <a:cubicBezTo>
                    <a:pt x="20" y="207"/>
                    <a:pt x="20" y="207"/>
                    <a:pt x="20" y="206"/>
                  </a:cubicBezTo>
                  <a:cubicBezTo>
                    <a:pt x="20" y="206"/>
                    <a:pt x="19" y="206"/>
                    <a:pt x="19" y="206"/>
                  </a:cubicBezTo>
                  <a:cubicBezTo>
                    <a:pt x="19" y="206"/>
                    <a:pt x="18" y="207"/>
                    <a:pt x="18" y="207"/>
                  </a:cubicBezTo>
                  <a:cubicBezTo>
                    <a:pt x="18" y="207"/>
                    <a:pt x="18" y="207"/>
                    <a:pt x="18" y="206"/>
                  </a:cubicBezTo>
                  <a:cubicBezTo>
                    <a:pt x="17" y="206"/>
                    <a:pt x="17" y="206"/>
                    <a:pt x="17" y="205"/>
                  </a:cubicBezTo>
                  <a:cubicBezTo>
                    <a:pt x="17" y="205"/>
                    <a:pt x="18" y="205"/>
                    <a:pt x="18" y="206"/>
                  </a:cubicBezTo>
                  <a:cubicBezTo>
                    <a:pt x="18" y="206"/>
                    <a:pt x="18" y="206"/>
                    <a:pt x="18" y="206"/>
                  </a:cubicBezTo>
                  <a:cubicBezTo>
                    <a:pt x="18" y="206"/>
                    <a:pt x="18" y="206"/>
                    <a:pt x="19" y="205"/>
                  </a:cubicBezTo>
                  <a:cubicBezTo>
                    <a:pt x="20" y="205"/>
                    <a:pt x="20" y="205"/>
                    <a:pt x="20" y="205"/>
                  </a:cubicBezTo>
                  <a:cubicBezTo>
                    <a:pt x="20" y="205"/>
                    <a:pt x="20" y="204"/>
                    <a:pt x="20" y="204"/>
                  </a:cubicBezTo>
                  <a:cubicBezTo>
                    <a:pt x="20" y="204"/>
                    <a:pt x="20" y="203"/>
                    <a:pt x="20" y="203"/>
                  </a:cubicBezTo>
                  <a:cubicBezTo>
                    <a:pt x="20" y="203"/>
                    <a:pt x="20" y="203"/>
                    <a:pt x="20" y="203"/>
                  </a:cubicBezTo>
                  <a:cubicBezTo>
                    <a:pt x="21" y="203"/>
                    <a:pt x="21" y="203"/>
                    <a:pt x="21" y="203"/>
                  </a:cubicBezTo>
                  <a:cubicBezTo>
                    <a:pt x="21" y="203"/>
                    <a:pt x="22" y="203"/>
                    <a:pt x="22" y="203"/>
                  </a:cubicBezTo>
                  <a:cubicBezTo>
                    <a:pt x="22" y="203"/>
                    <a:pt x="22" y="202"/>
                    <a:pt x="21" y="202"/>
                  </a:cubicBezTo>
                  <a:cubicBezTo>
                    <a:pt x="22" y="202"/>
                    <a:pt x="23" y="202"/>
                    <a:pt x="24" y="201"/>
                  </a:cubicBezTo>
                  <a:cubicBezTo>
                    <a:pt x="24" y="201"/>
                    <a:pt x="25" y="201"/>
                    <a:pt x="26" y="201"/>
                  </a:cubicBezTo>
                  <a:cubicBezTo>
                    <a:pt x="25" y="200"/>
                    <a:pt x="25" y="200"/>
                    <a:pt x="24" y="200"/>
                  </a:cubicBezTo>
                  <a:cubicBezTo>
                    <a:pt x="24" y="200"/>
                    <a:pt x="23" y="200"/>
                    <a:pt x="23" y="200"/>
                  </a:cubicBezTo>
                  <a:cubicBezTo>
                    <a:pt x="22" y="201"/>
                    <a:pt x="22" y="201"/>
                    <a:pt x="21" y="201"/>
                  </a:cubicBezTo>
                  <a:cubicBezTo>
                    <a:pt x="21" y="201"/>
                    <a:pt x="21" y="200"/>
                    <a:pt x="21" y="199"/>
                  </a:cubicBezTo>
                  <a:cubicBezTo>
                    <a:pt x="19" y="200"/>
                    <a:pt x="19" y="201"/>
                    <a:pt x="19" y="203"/>
                  </a:cubicBezTo>
                  <a:lnTo>
                    <a:pt x="17" y="203"/>
                  </a:lnTo>
                  <a:cubicBezTo>
                    <a:pt x="17" y="202"/>
                    <a:pt x="17" y="202"/>
                    <a:pt x="18" y="202"/>
                  </a:cubicBezTo>
                  <a:cubicBezTo>
                    <a:pt x="18" y="202"/>
                    <a:pt x="18" y="201"/>
                    <a:pt x="18" y="201"/>
                  </a:cubicBezTo>
                  <a:cubicBezTo>
                    <a:pt x="18" y="201"/>
                    <a:pt x="18" y="201"/>
                    <a:pt x="17" y="201"/>
                  </a:cubicBezTo>
                  <a:cubicBezTo>
                    <a:pt x="17" y="202"/>
                    <a:pt x="17" y="202"/>
                    <a:pt x="17" y="202"/>
                  </a:cubicBezTo>
                  <a:cubicBezTo>
                    <a:pt x="17" y="203"/>
                    <a:pt x="16" y="203"/>
                    <a:pt x="16" y="203"/>
                  </a:cubicBezTo>
                  <a:cubicBezTo>
                    <a:pt x="16" y="203"/>
                    <a:pt x="16" y="203"/>
                    <a:pt x="15" y="203"/>
                  </a:cubicBezTo>
                  <a:cubicBezTo>
                    <a:pt x="15" y="202"/>
                    <a:pt x="15" y="202"/>
                    <a:pt x="15" y="202"/>
                  </a:cubicBezTo>
                  <a:cubicBezTo>
                    <a:pt x="15" y="202"/>
                    <a:pt x="16" y="202"/>
                    <a:pt x="16" y="202"/>
                  </a:cubicBezTo>
                  <a:cubicBezTo>
                    <a:pt x="16" y="202"/>
                    <a:pt x="16" y="202"/>
                    <a:pt x="17" y="202"/>
                  </a:cubicBezTo>
                  <a:cubicBezTo>
                    <a:pt x="17" y="202"/>
                    <a:pt x="17" y="202"/>
                    <a:pt x="17" y="201"/>
                  </a:cubicBezTo>
                  <a:cubicBezTo>
                    <a:pt x="17" y="201"/>
                    <a:pt x="16" y="201"/>
                    <a:pt x="16" y="201"/>
                  </a:cubicBezTo>
                  <a:cubicBezTo>
                    <a:pt x="15" y="201"/>
                    <a:pt x="15" y="201"/>
                    <a:pt x="15" y="200"/>
                  </a:cubicBezTo>
                  <a:cubicBezTo>
                    <a:pt x="15" y="199"/>
                    <a:pt x="15" y="199"/>
                    <a:pt x="16" y="199"/>
                  </a:cubicBezTo>
                  <a:cubicBezTo>
                    <a:pt x="16" y="199"/>
                    <a:pt x="16" y="200"/>
                    <a:pt x="16" y="200"/>
                  </a:cubicBezTo>
                  <a:cubicBezTo>
                    <a:pt x="16" y="199"/>
                    <a:pt x="16" y="199"/>
                    <a:pt x="16" y="199"/>
                  </a:cubicBezTo>
                  <a:cubicBezTo>
                    <a:pt x="16" y="199"/>
                    <a:pt x="16" y="199"/>
                    <a:pt x="16" y="199"/>
                  </a:cubicBezTo>
                  <a:cubicBezTo>
                    <a:pt x="16" y="199"/>
                    <a:pt x="15" y="198"/>
                    <a:pt x="15" y="198"/>
                  </a:cubicBezTo>
                  <a:cubicBezTo>
                    <a:pt x="15" y="198"/>
                    <a:pt x="15" y="198"/>
                    <a:pt x="15" y="198"/>
                  </a:cubicBezTo>
                  <a:cubicBezTo>
                    <a:pt x="16" y="198"/>
                    <a:pt x="16" y="198"/>
                    <a:pt x="16" y="198"/>
                  </a:cubicBezTo>
                  <a:cubicBezTo>
                    <a:pt x="17" y="198"/>
                    <a:pt x="18" y="199"/>
                    <a:pt x="18" y="199"/>
                  </a:cubicBezTo>
                  <a:cubicBezTo>
                    <a:pt x="19" y="199"/>
                    <a:pt x="20" y="199"/>
                    <a:pt x="20" y="199"/>
                  </a:cubicBezTo>
                  <a:cubicBezTo>
                    <a:pt x="21" y="199"/>
                    <a:pt x="21" y="198"/>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5" y="198"/>
                    <a:pt x="24" y="197"/>
                  </a:cubicBezTo>
                  <a:cubicBezTo>
                    <a:pt x="24" y="196"/>
                    <a:pt x="24" y="196"/>
                    <a:pt x="24" y="195"/>
                  </a:cubicBezTo>
                  <a:cubicBezTo>
                    <a:pt x="24" y="196"/>
                    <a:pt x="24" y="196"/>
                    <a:pt x="24" y="196"/>
                  </a:cubicBezTo>
                  <a:lnTo>
                    <a:pt x="24" y="197"/>
                  </a:lnTo>
                  <a:cubicBezTo>
                    <a:pt x="24" y="197"/>
                    <a:pt x="23" y="197"/>
                    <a:pt x="23" y="196"/>
                  </a:cubicBezTo>
                  <a:cubicBezTo>
                    <a:pt x="23" y="196"/>
                    <a:pt x="23" y="196"/>
                    <a:pt x="23" y="195"/>
                  </a:cubicBezTo>
                  <a:cubicBezTo>
                    <a:pt x="23" y="195"/>
                    <a:pt x="23" y="195"/>
                    <a:pt x="22" y="196"/>
                  </a:cubicBezTo>
                  <a:cubicBezTo>
                    <a:pt x="22" y="196"/>
                    <a:pt x="22" y="196"/>
                    <a:pt x="21" y="196"/>
                  </a:cubicBezTo>
                  <a:cubicBezTo>
                    <a:pt x="21" y="196"/>
                    <a:pt x="21" y="196"/>
                    <a:pt x="21" y="196"/>
                  </a:cubicBezTo>
                  <a:cubicBezTo>
                    <a:pt x="20" y="196"/>
                    <a:pt x="20" y="196"/>
                    <a:pt x="20" y="195"/>
                  </a:cubicBezTo>
                  <a:cubicBezTo>
                    <a:pt x="21" y="195"/>
                    <a:pt x="21" y="196"/>
                    <a:pt x="21" y="196"/>
                  </a:cubicBezTo>
                  <a:cubicBezTo>
                    <a:pt x="21" y="195"/>
                    <a:pt x="22" y="195"/>
                    <a:pt x="22" y="195"/>
                  </a:cubicBezTo>
                  <a:cubicBezTo>
                    <a:pt x="22" y="195"/>
                    <a:pt x="22" y="195"/>
                    <a:pt x="23" y="195"/>
                  </a:cubicBezTo>
                  <a:cubicBezTo>
                    <a:pt x="23" y="194"/>
                    <a:pt x="23" y="194"/>
                    <a:pt x="23" y="194"/>
                  </a:cubicBezTo>
                  <a:cubicBezTo>
                    <a:pt x="24" y="194"/>
                    <a:pt x="24" y="194"/>
                    <a:pt x="24" y="194"/>
                  </a:cubicBezTo>
                  <a:cubicBezTo>
                    <a:pt x="24" y="194"/>
                    <a:pt x="24" y="194"/>
                    <a:pt x="24" y="194"/>
                  </a:cubicBezTo>
                  <a:cubicBezTo>
                    <a:pt x="24" y="194"/>
                    <a:pt x="25" y="194"/>
                    <a:pt x="25" y="193"/>
                  </a:cubicBezTo>
                  <a:cubicBezTo>
                    <a:pt x="25" y="193"/>
                    <a:pt x="26" y="193"/>
                    <a:pt x="26" y="192"/>
                  </a:cubicBezTo>
                  <a:cubicBezTo>
                    <a:pt x="26" y="192"/>
                    <a:pt x="26" y="192"/>
                    <a:pt x="25" y="192"/>
                  </a:cubicBezTo>
                  <a:cubicBezTo>
                    <a:pt x="25" y="192"/>
                    <a:pt x="25" y="192"/>
                    <a:pt x="25" y="192"/>
                  </a:cubicBezTo>
                  <a:cubicBezTo>
                    <a:pt x="25" y="192"/>
                    <a:pt x="24" y="191"/>
                    <a:pt x="24" y="191"/>
                  </a:cubicBezTo>
                  <a:cubicBezTo>
                    <a:pt x="24" y="191"/>
                    <a:pt x="24" y="191"/>
                    <a:pt x="24" y="190"/>
                  </a:cubicBezTo>
                  <a:cubicBezTo>
                    <a:pt x="25" y="191"/>
                    <a:pt x="25" y="191"/>
                    <a:pt x="26" y="191"/>
                  </a:cubicBezTo>
                  <a:cubicBezTo>
                    <a:pt x="26" y="191"/>
                    <a:pt x="27" y="191"/>
                    <a:pt x="27" y="191"/>
                  </a:cubicBezTo>
                  <a:cubicBezTo>
                    <a:pt x="27" y="191"/>
                    <a:pt x="27" y="192"/>
                    <a:pt x="27" y="192"/>
                  </a:cubicBezTo>
                  <a:cubicBezTo>
                    <a:pt x="28" y="192"/>
                    <a:pt x="28" y="192"/>
                    <a:pt x="28" y="193"/>
                  </a:cubicBezTo>
                  <a:cubicBezTo>
                    <a:pt x="28" y="193"/>
                    <a:pt x="28" y="193"/>
                    <a:pt x="28" y="192"/>
                  </a:cubicBezTo>
                  <a:cubicBezTo>
                    <a:pt x="28" y="192"/>
                    <a:pt x="28" y="191"/>
                    <a:pt x="28" y="191"/>
                  </a:cubicBezTo>
                  <a:cubicBezTo>
                    <a:pt x="29" y="191"/>
                    <a:pt x="29" y="192"/>
                    <a:pt x="29" y="192"/>
                  </a:cubicBezTo>
                  <a:cubicBezTo>
                    <a:pt x="29" y="193"/>
                    <a:pt x="30" y="193"/>
                    <a:pt x="30" y="194"/>
                  </a:cubicBezTo>
                  <a:cubicBezTo>
                    <a:pt x="30" y="194"/>
                    <a:pt x="30" y="194"/>
                    <a:pt x="30" y="194"/>
                  </a:cubicBezTo>
                  <a:cubicBezTo>
                    <a:pt x="29" y="194"/>
                    <a:pt x="28" y="194"/>
                    <a:pt x="28" y="194"/>
                  </a:cubicBezTo>
                  <a:cubicBezTo>
                    <a:pt x="28" y="194"/>
                    <a:pt x="28" y="195"/>
                    <a:pt x="29" y="195"/>
                  </a:cubicBezTo>
                  <a:cubicBezTo>
                    <a:pt x="29" y="195"/>
                    <a:pt x="29" y="195"/>
                    <a:pt x="29" y="196"/>
                  </a:cubicBezTo>
                  <a:cubicBezTo>
                    <a:pt x="28" y="196"/>
                    <a:pt x="28" y="196"/>
                    <a:pt x="28" y="195"/>
                  </a:cubicBezTo>
                  <a:cubicBezTo>
                    <a:pt x="28" y="195"/>
                    <a:pt x="27" y="195"/>
                    <a:pt x="26" y="195"/>
                  </a:cubicBezTo>
                  <a:cubicBezTo>
                    <a:pt x="27" y="195"/>
                    <a:pt x="28" y="196"/>
                    <a:pt x="27" y="197"/>
                  </a:cubicBezTo>
                  <a:cubicBezTo>
                    <a:pt x="27" y="197"/>
                    <a:pt x="26" y="197"/>
                    <a:pt x="25" y="197"/>
                  </a:cubicBezTo>
                  <a:cubicBezTo>
                    <a:pt x="25" y="198"/>
                    <a:pt x="26" y="198"/>
                    <a:pt x="28" y="198"/>
                  </a:cubicBezTo>
                  <a:cubicBezTo>
                    <a:pt x="29" y="198"/>
                    <a:pt x="30" y="198"/>
                    <a:pt x="30" y="198"/>
                  </a:cubicBezTo>
                  <a:cubicBezTo>
                    <a:pt x="30" y="198"/>
                    <a:pt x="30" y="198"/>
                    <a:pt x="30" y="198"/>
                  </a:cubicBezTo>
                  <a:cubicBezTo>
                    <a:pt x="30" y="199"/>
                    <a:pt x="29" y="199"/>
                    <a:pt x="28" y="199"/>
                  </a:cubicBezTo>
                  <a:cubicBezTo>
                    <a:pt x="28" y="199"/>
                    <a:pt x="27" y="199"/>
                    <a:pt x="26" y="198"/>
                  </a:cubicBezTo>
                  <a:cubicBezTo>
                    <a:pt x="25" y="198"/>
                    <a:pt x="25" y="198"/>
                    <a:pt x="24" y="198"/>
                  </a:cubicBezTo>
                  <a:cubicBezTo>
                    <a:pt x="25" y="199"/>
                    <a:pt x="25" y="199"/>
                    <a:pt x="26" y="199"/>
                  </a:cubicBezTo>
                  <a:cubicBezTo>
                    <a:pt x="26" y="199"/>
                    <a:pt x="27"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2"/>
                  </a:moveTo>
                  <a:cubicBezTo>
                    <a:pt x="26" y="193"/>
                    <a:pt x="26" y="193"/>
                    <a:pt x="27" y="194"/>
                  </a:cubicBezTo>
                  <a:cubicBezTo>
                    <a:pt x="27" y="194"/>
                    <a:pt x="27" y="194"/>
                    <a:pt x="27" y="194"/>
                  </a:cubicBezTo>
                  <a:cubicBezTo>
                    <a:pt x="27" y="194"/>
                    <a:pt x="27" y="193"/>
                    <a:pt x="27" y="193"/>
                  </a:cubicBezTo>
                  <a:cubicBezTo>
                    <a:pt x="27" y="193"/>
                    <a:pt x="27" y="193"/>
                    <a:pt x="26" y="192"/>
                  </a:cubicBezTo>
                  <a:close/>
                  <a:moveTo>
                    <a:pt x="25" y="195"/>
                  </a:moveTo>
                  <a:cubicBezTo>
                    <a:pt x="26" y="195"/>
                    <a:pt x="26" y="195"/>
                    <a:pt x="26" y="195"/>
                  </a:cubicBezTo>
                  <a:cubicBezTo>
                    <a:pt x="26" y="194"/>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199"/>
                    <a:pt x="23" y="199"/>
                    <a:pt x="24" y="199"/>
                  </a:cubicBezTo>
                  <a:cubicBezTo>
                    <a:pt x="24" y="199"/>
                    <a:pt x="24" y="199"/>
                    <a:pt x="23" y="199"/>
                  </a:cubicBezTo>
                  <a:cubicBezTo>
                    <a:pt x="23" y="199"/>
                    <a:pt x="23" y="199"/>
                    <a:pt x="23" y="199"/>
                  </a:cubicBezTo>
                  <a:close/>
                  <a:moveTo>
                    <a:pt x="17" y="199"/>
                  </a:moveTo>
                  <a:cubicBezTo>
                    <a:pt x="16" y="199"/>
                    <a:pt x="16" y="200"/>
                    <a:pt x="17" y="200"/>
                  </a:cubicBezTo>
                  <a:cubicBezTo>
                    <a:pt x="17" y="200"/>
                    <a:pt x="17" y="200"/>
                    <a:pt x="17" y="200"/>
                  </a:cubicBezTo>
                  <a:cubicBezTo>
                    <a:pt x="17" y="200"/>
                    <a:pt x="18" y="200"/>
                    <a:pt x="18" y="200"/>
                  </a:cubicBezTo>
                  <a:cubicBezTo>
                    <a:pt x="18" y="200"/>
                    <a:pt x="18" y="200"/>
                    <a:pt x="18" y="199"/>
                  </a:cubicBezTo>
                  <a:cubicBezTo>
                    <a:pt x="18" y="199"/>
                    <a:pt x="18" y="199"/>
                    <a:pt x="18" y="199"/>
                  </a:cubicBezTo>
                  <a:cubicBezTo>
                    <a:pt x="17" y="199"/>
                    <a:pt x="17" y="199"/>
                    <a:pt x="17" y="199"/>
                  </a:cubicBezTo>
                  <a:close/>
                  <a:moveTo>
                    <a:pt x="26" y="201"/>
                  </a:moveTo>
                  <a:cubicBezTo>
                    <a:pt x="26" y="201"/>
                    <a:pt x="26" y="201"/>
                    <a:pt x="27" y="201"/>
                  </a:cubicBezTo>
                  <a:cubicBezTo>
                    <a:pt x="27" y="201"/>
                    <a:pt x="27" y="201"/>
                    <a:pt x="28" y="201"/>
                  </a:cubicBezTo>
                  <a:cubicBezTo>
                    <a:pt x="28" y="201"/>
                    <a:pt x="28" y="201"/>
                    <a:pt x="28" y="200"/>
                  </a:cubicBezTo>
                  <a:cubicBezTo>
                    <a:pt x="27" y="200"/>
                    <a:pt x="27" y="200"/>
                    <a:pt x="27" y="200"/>
                  </a:cubicBezTo>
                  <a:cubicBezTo>
                    <a:pt x="27" y="200"/>
                    <a:pt x="27" y="200"/>
                    <a:pt x="26" y="201"/>
                  </a:cubicBezTo>
                  <a:close/>
                  <a:moveTo>
                    <a:pt x="27" y="202"/>
                  </a:moveTo>
                  <a:cubicBezTo>
                    <a:pt x="27" y="203"/>
                    <a:pt x="27" y="203"/>
                    <a:pt x="27" y="203"/>
                  </a:cubicBezTo>
                  <a:cubicBezTo>
                    <a:pt x="27" y="203"/>
                    <a:pt x="27" y="203"/>
                    <a:pt x="27" y="203"/>
                  </a:cubicBezTo>
                  <a:cubicBezTo>
                    <a:pt x="28" y="203"/>
                    <a:pt x="28" y="203"/>
                    <a:pt x="28" y="203"/>
                  </a:cubicBezTo>
                  <a:cubicBezTo>
                    <a:pt x="28" y="203"/>
                    <a:pt x="28" y="203"/>
                    <a:pt x="27" y="202"/>
                  </a:cubicBezTo>
                  <a:close/>
                  <a:moveTo>
                    <a:pt x="23" y="204"/>
                  </a:moveTo>
                  <a:cubicBezTo>
                    <a:pt x="23" y="204"/>
                    <a:pt x="23" y="205"/>
                    <a:pt x="24" y="205"/>
                  </a:cubicBezTo>
                  <a:cubicBezTo>
                    <a:pt x="24" y="205"/>
                    <a:pt x="24" y="204"/>
                    <a:pt x="24" y="204"/>
                  </a:cubicBezTo>
                  <a:cubicBezTo>
                    <a:pt x="24" y="204"/>
                    <a:pt x="24" y="204"/>
                    <a:pt x="24" y="204"/>
                  </a:cubicBezTo>
                  <a:cubicBezTo>
                    <a:pt x="24" y="204"/>
                    <a:pt x="23" y="204"/>
                    <a:pt x="23" y="204"/>
                  </a:cubicBezTo>
                  <a:close/>
                  <a:moveTo>
                    <a:pt x="28" y="204"/>
                  </a:moveTo>
                  <a:cubicBezTo>
                    <a:pt x="29" y="204"/>
                    <a:pt x="29" y="204"/>
                    <a:pt x="29" y="204"/>
                  </a:cubicBezTo>
                  <a:cubicBezTo>
                    <a:pt x="29" y="204"/>
                    <a:pt x="29" y="204"/>
                    <a:pt x="29" y="204"/>
                  </a:cubicBezTo>
                  <a:cubicBezTo>
                    <a:pt x="29" y="204"/>
                    <a:pt x="29" y="204"/>
                    <a:pt x="29" y="204"/>
                  </a:cubicBezTo>
                  <a:cubicBezTo>
                    <a:pt x="28" y="204"/>
                    <a:pt x="28" y="204"/>
                    <a:pt x="28" y="204"/>
                  </a:cubicBezTo>
                  <a:close/>
                  <a:moveTo>
                    <a:pt x="20" y="204"/>
                  </a:moveTo>
                  <a:cubicBezTo>
                    <a:pt x="20" y="204"/>
                    <a:pt x="20" y="205"/>
                    <a:pt x="20" y="206"/>
                  </a:cubicBezTo>
                  <a:cubicBezTo>
                    <a:pt x="20" y="206"/>
                    <a:pt x="20" y="207"/>
                    <a:pt x="21" y="207"/>
                  </a:cubicBezTo>
                  <a:cubicBezTo>
                    <a:pt x="21" y="206"/>
                    <a:pt x="21" y="206"/>
                    <a:pt x="21" y="206"/>
                  </a:cubicBezTo>
                  <a:cubicBezTo>
                    <a:pt x="21" y="206"/>
                    <a:pt x="21" y="207"/>
                    <a:pt x="22" y="206"/>
                  </a:cubicBezTo>
                  <a:cubicBezTo>
                    <a:pt x="22" y="206"/>
                    <a:pt x="22" y="205"/>
                    <a:pt x="22" y="205"/>
                  </a:cubicBezTo>
                  <a:cubicBezTo>
                    <a:pt x="21" y="205"/>
                    <a:pt x="21" y="204"/>
                    <a:pt x="20" y="204"/>
                  </a:cubicBezTo>
                  <a:close/>
                  <a:moveTo>
                    <a:pt x="36" y="205"/>
                  </a:moveTo>
                  <a:cubicBezTo>
                    <a:pt x="37" y="205"/>
                    <a:pt x="37" y="206"/>
                    <a:pt x="37" y="206"/>
                  </a:cubicBezTo>
                  <a:cubicBezTo>
                    <a:pt x="37" y="207"/>
                    <a:pt x="37" y="207"/>
                    <a:pt x="38" y="207"/>
                  </a:cubicBezTo>
                  <a:cubicBezTo>
                    <a:pt x="38" y="206"/>
                    <a:pt x="38" y="206"/>
                    <a:pt x="38" y="206"/>
                  </a:cubicBezTo>
                  <a:cubicBezTo>
                    <a:pt x="38" y="205"/>
                    <a:pt x="37" y="205"/>
                    <a:pt x="37" y="205"/>
                  </a:cubicBezTo>
                  <a:cubicBezTo>
                    <a:pt x="37" y="205"/>
                    <a:pt x="37" y="205"/>
                    <a:pt x="36" y="205"/>
                  </a:cubicBezTo>
                  <a:cubicBezTo>
                    <a:pt x="36" y="205"/>
                    <a:pt x="36" y="205"/>
                    <a:pt x="36" y="205"/>
                  </a:cubicBezTo>
                  <a:close/>
                  <a:moveTo>
                    <a:pt x="30" y="206"/>
                  </a:moveTo>
                  <a:cubicBezTo>
                    <a:pt x="30" y="206"/>
                    <a:pt x="30" y="206"/>
                    <a:pt x="30" y="206"/>
                  </a:cubicBezTo>
                  <a:cubicBezTo>
                    <a:pt x="30" y="206"/>
                    <a:pt x="30" y="205"/>
                    <a:pt x="30" y="205"/>
                  </a:cubicBezTo>
                  <a:cubicBezTo>
                    <a:pt x="30" y="205"/>
                    <a:pt x="30" y="205"/>
                    <a:pt x="30" y="205"/>
                  </a:cubicBezTo>
                  <a:cubicBezTo>
                    <a:pt x="29" y="205"/>
                    <a:pt x="29" y="206"/>
                    <a:pt x="30" y="206"/>
                  </a:cubicBezTo>
                  <a:close/>
                  <a:moveTo>
                    <a:pt x="34" y="205"/>
                  </a:moveTo>
                  <a:cubicBezTo>
                    <a:pt x="34" y="206"/>
                    <a:pt x="34" y="206"/>
                    <a:pt x="34" y="207"/>
                  </a:cubicBezTo>
                  <a:cubicBezTo>
                    <a:pt x="34" y="207"/>
                    <a:pt x="34" y="207"/>
                    <a:pt x="35" y="207"/>
                  </a:cubicBezTo>
                  <a:cubicBezTo>
                    <a:pt x="35" y="207"/>
                    <a:pt x="35" y="206"/>
                    <a:pt x="35" y="206"/>
                  </a:cubicBezTo>
                  <a:cubicBezTo>
                    <a:pt x="35" y="206"/>
                    <a:pt x="35" y="205"/>
                    <a:pt x="34" y="205"/>
                  </a:cubicBezTo>
                  <a:close/>
                  <a:moveTo>
                    <a:pt x="23" y="207"/>
                  </a:moveTo>
                  <a:cubicBezTo>
                    <a:pt x="23" y="207"/>
                    <a:pt x="23" y="207"/>
                    <a:pt x="23" y="207"/>
                  </a:cubicBezTo>
                  <a:cubicBezTo>
                    <a:pt x="23" y="207"/>
                    <a:pt x="24" y="207"/>
                    <a:pt x="23" y="207"/>
                  </a:cubicBezTo>
                  <a:cubicBezTo>
                    <a:pt x="23" y="207"/>
                    <a:pt x="23" y="207"/>
                    <a:pt x="23" y="207"/>
                  </a:cubicBezTo>
                  <a:cubicBezTo>
                    <a:pt x="23" y="207"/>
                    <a:pt x="23" y="207"/>
                    <a:pt x="23" y="207"/>
                  </a:cubicBezTo>
                  <a:close/>
                  <a:moveTo>
                    <a:pt x="33" y="207"/>
                  </a:moveTo>
                  <a:cubicBezTo>
                    <a:pt x="33" y="207"/>
                    <a:pt x="33" y="207"/>
                    <a:pt x="33" y="207"/>
                  </a:cubicBezTo>
                  <a:cubicBezTo>
                    <a:pt x="33" y="207"/>
                    <a:pt x="34" y="207"/>
                    <a:pt x="34" y="207"/>
                  </a:cubicBezTo>
                  <a:cubicBezTo>
                    <a:pt x="33" y="207"/>
                    <a:pt x="33" y="207"/>
                    <a:pt x="33" y="207"/>
                  </a:cubicBezTo>
                  <a:cubicBezTo>
                    <a:pt x="33" y="207"/>
                    <a:pt x="33" y="207"/>
                    <a:pt x="33" y="207"/>
                  </a:cubicBezTo>
                  <a:close/>
                  <a:moveTo>
                    <a:pt x="44" y="207"/>
                  </a:moveTo>
                  <a:cubicBezTo>
                    <a:pt x="44" y="207"/>
                    <a:pt x="45" y="208"/>
                    <a:pt x="45" y="208"/>
                  </a:cubicBezTo>
                  <a:cubicBezTo>
                    <a:pt x="45" y="208"/>
                    <a:pt x="45" y="207"/>
                    <a:pt x="45" y="207"/>
                  </a:cubicBezTo>
                  <a:cubicBezTo>
                    <a:pt x="46" y="207"/>
                    <a:pt x="46" y="207"/>
                    <a:pt x="46" y="207"/>
                  </a:cubicBezTo>
                  <a:cubicBezTo>
                    <a:pt x="45" y="207"/>
                    <a:pt x="45" y="207"/>
                    <a:pt x="45" y="207"/>
                  </a:cubicBezTo>
                  <a:cubicBezTo>
                    <a:pt x="45" y="207"/>
                    <a:pt x="44" y="207"/>
                    <a:pt x="44" y="207"/>
                  </a:cubicBezTo>
                  <a:cubicBezTo>
                    <a:pt x="44" y="207"/>
                    <a:pt x="44" y="207"/>
                    <a:pt x="44" y="207"/>
                  </a:cubicBezTo>
                  <a:close/>
                  <a:moveTo>
                    <a:pt x="45" y="209"/>
                  </a:moveTo>
                  <a:cubicBezTo>
                    <a:pt x="45" y="209"/>
                    <a:pt x="45" y="209"/>
                    <a:pt x="45" y="209"/>
                  </a:cubicBezTo>
                  <a:cubicBezTo>
                    <a:pt x="45" y="209"/>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0"/>
                  </a:cubicBezTo>
                  <a:cubicBezTo>
                    <a:pt x="45" y="210"/>
                    <a:pt x="45" y="210"/>
                    <a:pt x="45" y="210"/>
                  </a:cubicBezTo>
                  <a:cubicBezTo>
                    <a:pt x="45" y="210"/>
                    <a:pt x="45" y="211"/>
                    <a:pt x="45" y="211"/>
                  </a:cubicBezTo>
                  <a:close/>
                  <a:moveTo>
                    <a:pt x="44" y="202"/>
                  </a:moveTo>
                  <a:cubicBezTo>
                    <a:pt x="44" y="203"/>
                    <a:pt x="44" y="203"/>
                    <a:pt x="43" y="203"/>
                  </a:cubicBezTo>
                  <a:cubicBezTo>
                    <a:pt x="42" y="204"/>
                    <a:pt x="42" y="204"/>
                    <a:pt x="42" y="205"/>
                  </a:cubicBezTo>
                  <a:cubicBezTo>
                    <a:pt x="41" y="204"/>
                    <a:pt x="40" y="204"/>
                    <a:pt x="39" y="203"/>
                  </a:cubicBezTo>
                  <a:cubicBezTo>
                    <a:pt x="38" y="203"/>
                    <a:pt x="37" y="203"/>
                    <a:pt x="37" y="203"/>
                  </a:cubicBezTo>
                  <a:cubicBezTo>
                    <a:pt x="36" y="202"/>
                    <a:pt x="37" y="202"/>
                    <a:pt x="37" y="202"/>
                  </a:cubicBezTo>
                  <a:cubicBezTo>
                    <a:pt x="38" y="202"/>
                    <a:pt x="38" y="202"/>
                    <a:pt x="38" y="202"/>
                  </a:cubicBezTo>
                  <a:cubicBezTo>
                    <a:pt x="38" y="202"/>
                    <a:pt x="38" y="201"/>
                    <a:pt x="38" y="201"/>
                  </a:cubicBezTo>
                  <a:cubicBezTo>
                    <a:pt x="38" y="201"/>
                    <a:pt x="38" y="200"/>
                    <a:pt x="39" y="200"/>
                  </a:cubicBezTo>
                  <a:cubicBezTo>
                    <a:pt x="39" y="200"/>
                    <a:pt x="39" y="200"/>
                    <a:pt x="40" y="199"/>
                  </a:cubicBezTo>
                  <a:cubicBezTo>
                    <a:pt x="41" y="199"/>
                    <a:pt x="42" y="198"/>
                    <a:pt x="42" y="198"/>
                  </a:cubicBezTo>
                  <a:cubicBezTo>
                    <a:pt x="42" y="198"/>
                    <a:pt x="42" y="198"/>
                    <a:pt x="42" y="198"/>
                  </a:cubicBezTo>
                  <a:cubicBezTo>
                    <a:pt x="42" y="198"/>
                    <a:pt x="42" y="198"/>
                    <a:pt x="42" y="198"/>
                  </a:cubicBezTo>
                  <a:cubicBezTo>
                    <a:pt x="42" y="199"/>
                    <a:pt x="42" y="199"/>
                    <a:pt x="41" y="200"/>
                  </a:cubicBezTo>
                  <a:cubicBezTo>
                    <a:pt x="41" y="201"/>
                    <a:pt x="40" y="201"/>
                    <a:pt x="40" y="201"/>
                  </a:cubicBezTo>
                  <a:cubicBezTo>
                    <a:pt x="40" y="202"/>
                    <a:pt x="40" y="202"/>
                    <a:pt x="40" y="202"/>
                  </a:cubicBezTo>
                  <a:cubicBezTo>
                    <a:pt x="41" y="202"/>
                    <a:pt x="41" y="202"/>
                    <a:pt x="41" y="203"/>
                  </a:cubicBezTo>
                  <a:cubicBezTo>
                    <a:pt x="42" y="203"/>
                    <a:pt x="42" y="203"/>
                    <a:pt x="43" y="203"/>
                  </a:cubicBezTo>
                  <a:cubicBezTo>
                    <a:pt x="43" y="202"/>
                    <a:pt x="44" y="202"/>
                    <a:pt x="44" y="201"/>
                  </a:cubicBezTo>
                  <a:cubicBezTo>
                    <a:pt x="45" y="201"/>
                    <a:pt x="45" y="202"/>
                    <a:pt x="45" y="202"/>
                  </a:cubicBezTo>
                  <a:cubicBezTo>
                    <a:pt x="45" y="202"/>
                    <a:pt x="45" y="202"/>
                    <a:pt x="44" y="202"/>
                  </a:cubicBezTo>
                  <a:close/>
                  <a:moveTo>
                    <a:pt x="33" y="194"/>
                  </a:moveTo>
                  <a:cubicBezTo>
                    <a:pt x="33" y="194"/>
                    <a:pt x="33" y="193"/>
                    <a:pt x="33" y="192"/>
                  </a:cubicBezTo>
                  <a:cubicBezTo>
                    <a:pt x="33" y="191"/>
                    <a:pt x="33" y="191"/>
                    <a:pt x="34" y="191"/>
                  </a:cubicBezTo>
                  <a:cubicBezTo>
                    <a:pt x="33" y="192"/>
                    <a:pt x="33" y="192"/>
                    <a:pt x="34" y="193"/>
                  </a:cubicBezTo>
                  <a:cubicBezTo>
                    <a:pt x="34" y="193"/>
                    <a:pt x="34" y="194"/>
                    <a:pt x="34" y="194"/>
                  </a:cubicBezTo>
                  <a:cubicBezTo>
                    <a:pt x="34" y="194"/>
                    <a:pt x="33" y="194"/>
                    <a:pt x="33" y="194"/>
                  </a:cubicBezTo>
                  <a:cubicBezTo>
                    <a:pt x="33" y="194"/>
                    <a:pt x="33" y="194"/>
                    <a:pt x="33" y="194"/>
                  </a:cubicBezTo>
                  <a:cubicBezTo>
                    <a:pt x="32" y="194"/>
                    <a:pt x="32" y="195"/>
                    <a:pt x="33" y="195"/>
                  </a:cubicBezTo>
                  <a:cubicBezTo>
                    <a:pt x="33" y="195"/>
                    <a:pt x="33" y="195"/>
                    <a:pt x="33" y="195"/>
                  </a:cubicBezTo>
                  <a:cubicBezTo>
                    <a:pt x="33" y="195"/>
                    <a:pt x="33" y="195"/>
                    <a:pt x="32" y="195"/>
                  </a:cubicBezTo>
                  <a:cubicBezTo>
                    <a:pt x="32" y="196"/>
                    <a:pt x="32" y="196"/>
                    <a:pt x="32" y="196"/>
                  </a:cubicBezTo>
                  <a:cubicBezTo>
                    <a:pt x="32" y="196"/>
                    <a:pt x="31" y="196"/>
                    <a:pt x="31" y="195"/>
                  </a:cubicBezTo>
                  <a:cubicBezTo>
                    <a:pt x="31" y="195"/>
                    <a:pt x="31" y="194"/>
                    <a:pt x="31" y="194"/>
                  </a:cubicBezTo>
                  <a:lnTo>
                    <a:pt x="32" y="194"/>
                  </a:lnTo>
                  <a:lnTo>
                    <a:pt x="33" y="194"/>
                  </a:lnTo>
                  <a:close/>
                  <a:moveTo>
                    <a:pt x="18" y="198"/>
                  </a:moveTo>
                  <a:cubicBezTo>
                    <a:pt x="19" y="197"/>
                    <a:pt x="19" y="196"/>
                    <a:pt x="19" y="196"/>
                  </a:cubicBezTo>
                  <a:cubicBezTo>
                    <a:pt x="18" y="195"/>
                    <a:pt x="18" y="194"/>
                    <a:pt x="17" y="194"/>
                  </a:cubicBezTo>
                  <a:cubicBezTo>
                    <a:pt x="17" y="193"/>
                    <a:pt x="18" y="193"/>
                    <a:pt x="18" y="193"/>
                  </a:cubicBezTo>
                  <a:cubicBezTo>
                    <a:pt x="18" y="193"/>
                    <a:pt x="18" y="194"/>
                    <a:pt x="18" y="194"/>
                  </a:cubicBezTo>
                  <a:cubicBezTo>
                    <a:pt x="19" y="194"/>
                    <a:pt x="19" y="194"/>
                    <a:pt x="19" y="195"/>
                  </a:cubicBezTo>
                  <a:cubicBezTo>
                    <a:pt x="19" y="195"/>
                    <a:pt x="19" y="195"/>
                    <a:pt x="20" y="195"/>
                  </a:cubicBezTo>
                  <a:lnTo>
                    <a:pt x="20" y="198"/>
                  </a:lnTo>
                  <a:lnTo>
                    <a:pt x="18" y="198"/>
                  </a:lnTo>
                  <a:close/>
                  <a:moveTo>
                    <a:pt x="17" y="198"/>
                  </a:moveTo>
                  <a:cubicBezTo>
                    <a:pt x="16" y="198"/>
                    <a:pt x="16" y="198"/>
                    <a:pt x="16" y="197"/>
                  </a:cubicBezTo>
                  <a:cubicBezTo>
                    <a:pt x="16" y="197"/>
                    <a:pt x="16" y="197"/>
                    <a:pt x="16" y="196"/>
                  </a:cubicBezTo>
                  <a:cubicBezTo>
                    <a:pt x="16" y="196"/>
                    <a:pt x="16" y="196"/>
                    <a:pt x="16" y="196"/>
                  </a:cubicBezTo>
                  <a:cubicBezTo>
                    <a:pt x="16" y="196"/>
                    <a:pt x="16" y="196"/>
                    <a:pt x="16" y="196"/>
                  </a:cubicBezTo>
                  <a:cubicBezTo>
                    <a:pt x="15" y="196"/>
                    <a:pt x="15" y="196"/>
                    <a:pt x="15" y="196"/>
                  </a:cubicBezTo>
                  <a:cubicBezTo>
                    <a:pt x="15" y="195"/>
                    <a:pt x="15" y="195"/>
                    <a:pt x="16" y="195"/>
                  </a:cubicBezTo>
                  <a:cubicBezTo>
                    <a:pt x="16" y="195"/>
                    <a:pt x="16" y="195"/>
                    <a:pt x="17" y="195"/>
                  </a:cubicBezTo>
                  <a:cubicBezTo>
                    <a:pt x="17" y="196"/>
                    <a:pt x="17" y="196"/>
                    <a:pt x="18" y="196"/>
                  </a:cubicBezTo>
                  <a:cubicBezTo>
                    <a:pt x="18" y="196"/>
                    <a:pt x="18" y="196"/>
                    <a:pt x="18" y="197"/>
                  </a:cubicBezTo>
                  <a:cubicBezTo>
                    <a:pt x="17" y="197"/>
                    <a:pt x="17" y="197"/>
                    <a:pt x="17" y="197"/>
                  </a:cubicBezTo>
                  <a:cubicBezTo>
                    <a:pt x="17" y="197"/>
                    <a:pt x="17" y="197"/>
                    <a:pt x="17" y="197"/>
                  </a:cubicBezTo>
                  <a:cubicBezTo>
                    <a:pt x="16" y="197"/>
                    <a:pt x="16" y="197"/>
                    <a:pt x="17" y="198"/>
                  </a:cubicBezTo>
                  <a:close/>
                  <a:moveTo>
                    <a:pt x="11" y="206"/>
                  </a:moveTo>
                  <a:cubicBezTo>
                    <a:pt x="11" y="206"/>
                    <a:pt x="11" y="205"/>
                    <a:pt x="11" y="205"/>
                  </a:cubicBezTo>
                  <a:cubicBezTo>
                    <a:pt x="10" y="205"/>
                    <a:pt x="10" y="204"/>
                    <a:pt x="10" y="204"/>
                  </a:cubicBezTo>
                  <a:cubicBezTo>
                    <a:pt x="10" y="203"/>
                    <a:pt x="10" y="203"/>
                    <a:pt x="10" y="203"/>
                  </a:cubicBezTo>
                  <a:cubicBezTo>
                    <a:pt x="11" y="203"/>
                    <a:pt x="11" y="203"/>
                    <a:pt x="11" y="203"/>
                  </a:cubicBezTo>
                  <a:cubicBezTo>
                    <a:pt x="12" y="205"/>
                    <a:pt x="12" y="205"/>
                    <a:pt x="12" y="206"/>
                  </a:cubicBezTo>
                  <a:cubicBezTo>
                    <a:pt x="12" y="206"/>
                    <a:pt x="12" y="207"/>
                    <a:pt x="11" y="208"/>
                  </a:cubicBezTo>
                  <a:cubicBezTo>
                    <a:pt x="11" y="208"/>
                    <a:pt x="11" y="207"/>
                    <a:pt x="11" y="207"/>
                  </a:cubicBezTo>
                  <a:cubicBezTo>
                    <a:pt x="11" y="206"/>
                    <a:pt x="11" y="206"/>
                    <a:pt x="11" y="206"/>
                  </a:cubicBezTo>
                  <a:close/>
                  <a:moveTo>
                    <a:pt x="35" y="210"/>
                  </a:moveTo>
                  <a:cubicBezTo>
                    <a:pt x="37" y="211"/>
                    <a:pt x="38" y="211"/>
                    <a:pt x="39" y="210"/>
                  </a:cubicBezTo>
                  <a:cubicBezTo>
                    <a:pt x="40" y="210"/>
                    <a:pt x="40" y="210"/>
                    <a:pt x="41" y="210"/>
                  </a:cubicBezTo>
                  <a:cubicBezTo>
                    <a:pt x="41" y="211"/>
                    <a:pt x="41" y="211"/>
                    <a:pt x="40" y="211"/>
                  </a:cubicBezTo>
                  <a:cubicBezTo>
                    <a:pt x="40" y="211"/>
                    <a:pt x="40" y="211"/>
                    <a:pt x="40" y="210"/>
                  </a:cubicBezTo>
                  <a:cubicBezTo>
                    <a:pt x="39" y="210"/>
                    <a:pt x="39" y="211"/>
                    <a:pt x="39" y="211"/>
                  </a:cubicBezTo>
                  <a:cubicBezTo>
                    <a:pt x="39" y="212"/>
                    <a:pt x="38" y="212"/>
                    <a:pt x="38" y="211"/>
                  </a:cubicBezTo>
                  <a:cubicBezTo>
                    <a:pt x="38" y="212"/>
                    <a:pt x="38" y="212"/>
                    <a:pt x="38" y="212"/>
                  </a:cubicBezTo>
                  <a:cubicBezTo>
                    <a:pt x="39" y="212"/>
                    <a:pt x="39" y="212"/>
                    <a:pt x="40" y="212"/>
                  </a:cubicBezTo>
                  <a:cubicBezTo>
                    <a:pt x="40" y="212"/>
                    <a:pt x="40" y="212"/>
                    <a:pt x="40" y="212"/>
                  </a:cubicBezTo>
                  <a:cubicBezTo>
                    <a:pt x="40" y="212"/>
                    <a:pt x="39" y="212"/>
                    <a:pt x="39" y="212"/>
                  </a:cubicBezTo>
                  <a:cubicBezTo>
                    <a:pt x="38" y="212"/>
                    <a:pt x="38" y="212"/>
                    <a:pt x="37" y="212"/>
                  </a:cubicBezTo>
                  <a:cubicBezTo>
                    <a:pt x="37" y="212"/>
                    <a:pt x="36" y="212"/>
                    <a:pt x="36" y="212"/>
                  </a:cubicBezTo>
                  <a:cubicBezTo>
                    <a:pt x="36" y="212"/>
                    <a:pt x="36" y="212"/>
                    <a:pt x="36"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0" name="Freeform 94">
              <a:extLst>
                <a:ext uri="{FF2B5EF4-FFF2-40B4-BE49-F238E27FC236}">
                  <a16:creationId xmlns:a16="http://schemas.microsoft.com/office/drawing/2014/main" id="{7B47F231-F7A6-4A3E-AC50-ED9AEB1BAF69}"/>
                </a:ext>
              </a:extLst>
            </p:cNvPr>
            <p:cNvSpPr>
              <a:spLocks noEditPoints="1"/>
            </p:cNvSpPr>
            <p:nvPr/>
          </p:nvSpPr>
          <p:spPr bwMode="auto">
            <a:xfrm>
              <a:off x="6790628" y="1609538"/>
              <a:ext cx="105815" cy="182001"/>
            </a:xfrm>
            <a:custGeom>
              <a:avLst/>
              <a:gdLst>
                <a:gd name="T0" fmla="*/ 73 w 130"/>
                <a:gd name="T1" fmla="*/ 9 h 217"/>
                <a:gd name="T2" fmla="*/ 71 w 130"/>
                <a:gd name="T3" fmla="*/ 184 h 217"/>
                <a:gd name="T4" fmla="*/ 69 w 130"/>
                <a:gd name="T5" fmla="*/ 207 h 217"/>
                <a:gd name="T6" fmla="*/ 70 w 130"/>
                <a:gd name="T7" fmla="*/ 217 h 217"/>
                <a:gd name="T8" fmla="*/ 76 w 130"/>
                <a:gd name="T9" fmla="*/ 213 h 217"/>
                <a:gd name="T10" fmla="*/ 58 w 130"/>
                <a:gd name="T11" fmla="*/ 214 h 217"/>
                <a:gd name="T12" fmla="*/ 100 w 130"/>
                <a:gd name="T13" fmla="*/ 212 h 217"/>
                <a:gd name="T14" fmla="*/ 39 w 130"/>
                <a:gd name="T15" fmla="*/ 211 h 217"/>
                <a:gd name="T16" fmla="*/ 33 w 130"/>
                <a:gd name="T17" fmla="*/ 214 h 217"/>
                <a:gd name="T18" fmla="*/ 45 w 130"/>
                <a:gd name="T19" fmla="*/ 209 h 217"/>
                <a:gd name="T20" fmla="*/ 109 w 130"/>
                <a:gd name="T21" fmla="*/ 205 h 217"/>
                <a:gd name="T22" fmla="*/ 65 w 130"/>
                <a:gd name="T23" fmla="*/ 203 h 217"/>
                <a:gd name="T24" fmla="*/ 21 w 130"/>
                <a:gd name="T25" fmla="*/ 205 h 217"/>
                <a:gd name="T26" fmla="*/ 21 w 130"/>
                <a:gd name="T27" fmla="*/ 202 h 217"/>
                <a:gd name="T28" fmla="*/ 27 w 130"/>
                <a:gd name="T29" fmla="*/ 204 h 217"/>
                <a:gd name="T30" fmla="*/ 128 w 130"/>
                <a:gd name="T31" fmla="*/ 200 h 217"/>
                <a:gd name="T32" fmla="*/ 103 w 130"/>
                <a:gd name="T33" fmla="*/ 199 h 217"/>
                <a:gd name="T34" fmla="*/ 107 w 130"/>
                <a:gd name="T35" fmla="*/ 197 h 217"/>
                <a:gd name="T36" fmla="*/ 43 w 130"/>
                <a:gd name="T37" fmla="*/ 198 h 217"/>
                <a:gd name="T38" fmla="*/ 125 w 130"/>
                <a:gd name="T39" fmla="*/ 196 h 217"/>
                <a:gd name="T40" fmla="*/ 44 w 130"/>
                <a:gd name="T41" fmla="*/ 195 h 217"/>
                <a:gd name="T42" fmla="*/ 88 w 130"/>
                <a:gd name="T43" fmla="*/ 196 h 217"/>
                <a:gd name="T44" fmla="*/ 53 w 130"/>
                <a:gd name="T45" fmla="*/ 193 h 217"/>
                <a:gd name="T46" fmla="*/ 59 w 130"/>
                <a:gd name="T47" fmla="*/ 195 h 217"/>
                <a:gd name="T48" fmla="*/ 61 w 130"/>
                <a:gd name="T49" fmla="*/ 202 h 217"/>
                <a:gd name="T50" fmla="*/ 69 w 130"/>
                <a:gd name="T51" fmla="*/ 200 h 217"/>
                <a:gd name="T52" fmla="*/ 49 w 130"/>
                <a:gd name="T53" fmla="*/ 202 h 217"/>
                <a:gd name="T54" fmla="*/ 95 w 130"/>
                <a:gd name="T55" fmla="*/ 195 h 217"/>
                <a:gd name="T56" fmla="*/ 91 w 130"/>
                <a:gd name="T57" fmla="*/ 190 h 217"/>
                <a:gd name="T58" fmla="*/ 82 w 130"/>
                <a:gd name="T59" fmla="*/ 188 h 217"/>
                <a:gd name="T60" fmla="*/ 98 w 130"/>
                <a:gd name="T61" fmla="*/ 178 h 217"/>
                <a:gd name="T62" fmla="*/ 110 w 130"/>
                <a:gd name="T63" fmla="*/ 172 h 217"/>
                <a:gd name="T64" fmla="*/ 112 w 130"/>
                <a:gd name="T65" fmla="*/ 167 h 217"/>
                <a:gd name="T66" fmla="*/ 120 w 130"/>
                <a:gd name="T67" fmla="*/ 158 h 217"/>
                <a:gd name="T68" fmla="*/ 127 w 130"/>
                <a:gd name="T69" fmla="*/ 104 h 217"/>
                <a:gd name="T70" fmla="*/ 44 w 130"/>
                <a:gd name="T71" fmla="*/ 46 h 217"/>
                <a:gd name="T72" fmla="*/ 19 w 130"/>
                <a:gd name="T73" fmla="*/ 21 h 217"/>
                <a:gd name="T74" fmla="*/ 77 w 130"/>
                <a:gd name="T75" fmla="*/ 17 h 217"/>
                <a:gd name="T76" fmla="*/ 41 w 130"/>
                <a:gd name="T77" fmla="*/ 15 h 217"/>
                <a:gd name="T78" fmla="*/ 87 w 130"/>
                <a:gd name="T79" fmla="*/ 14 h 217"/>
                <a:gd name="T80" fmla="*/ 86 w 130"/>
                <a:gd name="T81" fmla="*/ 14 h 217"/>
                <a:gd name="T82" fmla="*/ 40 w 130"/>
                <a:gd name="T83" fmla="*/ 12 h 217"/>
                <a:gd name="T84" fmla="*/ 89 w 130"/>
                <a:gd name="T85" fmla="*/ 7 h 217"/>
                <a:gd name="T86" fmla="*/ 104 w 130"/>
                <a:gd name="T87" fmla="*/ 206 h 217"/>
                <a:gd name="T88" fmla="*/ 128 w 130"/>
                <a:gd name="T89" fmla="*/ 61 h 217"/>
                <a:gd name="T90" fmla="*/ 62 w 130"/>
                <a:gd name="T91" fmla="*/ 11 h 217"/>
                <a:gd name="T92" fmla="*/ 87 w 130"/>
                <a:gd name="T93" fmla="*/ 10 h 217"/>
                <a:gd name="T94" fmla="*/ 81 w 130"/>
                <a:gd name="T95" fmla="*/ 6 h 217"/>
                <a:gd name="T96" fmla="*/ 108 w 130"/>
                <a:gd name="T97" fmla="*/ 15 h 217"/>
                <a:gd name="T98" fmla="*/ 64 w 130"/>
                <a:gd name="T99" fmla="*/ 34 h 217"/>
                <a:gd name="T100" fmla="*/ 76 w 130"/>
                <a:gd name="T101" fmla="*/ 134 h 217"/>
                <a:gd name="T102" fmla="*/ 117 w 130"/>
                <a:gd name="T103" fmla="*/ 198 h 217"/>
                <a:gd name="T104" fmla="*/ 112 w 130"/>
                <a:gd name="T105" fmla="*/ 208 h 217"/>
                <a:gd name="T106" fmla="*/ 120 w 130"/>
                <a:gd name="T107" fmla="*/ 202 h 217"/>
                <a:gd name="T108" fmla="*/ 113 w 130"/>
                <a:gd name="T109" fmla="*/ 211 h 217"/>
                <a:gd name="T110" fmla="*/ 84 w 130"/>
                <a:gd name="T111" fmla="*/ 205 h 217"/>
                <a:gd name="T112" fmla="*/ 64 w 130"/>
                <a:gd name="T113" fmla="*/ 207 h 217"/>
                <a:gd name="T114" fmla="*/ 44 w 130"/>
                <a:gd name="T115" fmla="*/ 215 h 217"/>
                <a:gd name="T116" fmla="*/ 22 w 130"/>
                <a:gd name="T117" fmla="*/ 209 h 217"/>
                <a:gd name="T118" fmla="*/ 16 w 130"/>
                <a:gd name="T119" fmla="*/ 15 h 217"/>
                <a:gd name="T120" fmla="*/ 73 w 130"/>
                <a:gd name="T121" fmla="*/ 20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217">
                  <a:moveTo>
                    <a:pt x="59" y="2"/>
                  </a:moveTo>
                  <a:cubicBezTo>
                    <a:pt x="59" y="1"/>
                    <a:pt x="59" y="1"/>
                    <a:pt x="59" y="1"/>
                  </a:cubicBezTo>
                  <a:cubicBezTo>
                    <a:pt x="59" y="1"/>
                    <a:pt x="59" y="1"/>
                    <a:pt x="59" y="1"/>
                  </a:cubicBezTo>
                  <a:cubicBezTo>
                    <a:pt x="59" y="1"/>
                    <a:pt x="59" y="1"/>
                    <a:pt x="59" y="2"/>
                  </a:cubicBezTo>
                  <a:cubicBezTo>
                    <a:pt x="59" y="2"/>
                    <a:pt x="59" y="2"/>
                    <a:pt x="59" y="2"/>
                  </a:cubicBezTo>
                  <a:close/>
                  <a:moveTo>
                    <a:pt x="73" y="4"/>
                  </a:moveTo>
                  <a:cubicBezTo>
                    <a:pt x="73" y="3"/>
                    <a:pt x="73" y="3"/>
                    <a:pt x="73" y="3"/>
                  </a:cubicBezTo>
                  <a:cubicBezTo>
                    <a:pt x="74" y="3"/>
                    <a:pt x="74" y="3"/>
                    <a:pt x="74" y="3"/>
                  </a:cubicBezTo>
                  <a:cubicBezTo>
                    <a:pt x="74" y="3"/>
                    <a:pt x="74" y="3"/>
                    <a:pt x="74" y="3"/>
                  </a:cubicBezTo>
                  <a:cubicBezTo>
                    <a:pt x="74" y="4"/>
                    <a:pt x="74" y="4"/>
                    <a:pt x="73" y="4"/>
                  </a:cubicBezTo>
                  <a:close/>
                  <a:moveTo>
                    <a:pt x="68" y="5"/>
                  </a:moveTo>
                  <a:cubicBezTo>
                    <a:pt x="68" y="6"/>
                    <a:pt x="67" y="6"/>
                    <a:pt x="67" y="6"/>
                  </a:cubicBezTo>
                  <a:cubicBezTo>
                    <a:pt x="67" y="6"/>
                    <a:pt x="67" y="5"/>
                    <a:pt x="68" y="5"/>
                  </a:cubicBezTo>
                  <a:close/>
                  <a:moveTo>
                    <a:pt x="74" y="6"/>
                  </a:moveTo>
                  <a:cubicBezTo>
                    <a:pt x="74" y="6"/>
                    <a:pt x="74" y="5"/>
                    <a:pt x="74" y="5"/>
                  </a:cubicBezTo>
                  <a:cubicBezTo>
                    <a:pt x="74" y="5"/>
                    <a:pt x="74" y="5"/>
                    <a:pt x="74" y="5"/>
                  </a:cubicBezTo>
                  <a:cubicBezTo>
                    <a:pt x="75" y="5"/>
                    <a:pt x="75" y="5"/>
                    <a:pt x="74" y="6"/>
                  </a:cubicBezTo>
                  <a:cubicBezTo>
                    <a:pt x="74" y="6"/>
                    <a:pt x="74" y="6"/>
                    <a:pt x="74" y="6"/>
                  </a:cubicBezTo>
                  <a:close/>
                  <a:moveTo>
                    <a:pt x="66" y="7"/>
                  </a:moveTo>
                  <a:cubicBezTo>
                    <a:pt x="66" y="7"/>
                    <a:pt x="67" y="7"/>
                    <a:pt x="67" y="7"/>
                  </a:cubicBezTo>
                  <a:cubicBezTo>
                    <a:pt x="67" y="8"/>
                    <a:pt x="68" y="8"/>
                    <a:pt x="68" y="8"/>
                  </a:cubicBezTo>
                  <a:cubicBezTo>
                    <a:pt x="68" y="8"/>
                    <a:pt x="68" y="8"/>
                    <a:pt x="68" y="8"/>
                  </a:cubicBezTo>
                  <a:cubicBezTo>
                    <a:pt x="67" y="9"/>
                    <a:pt x="67" y="9"/>
                    <a:pt x="67" y="9"/>
                  </a:cubicBezTo>
                  <a:cubicBezTo>
                    <a:pt x="66" y="9"/>
                    <a:pt x="66" y="8"/>
                    <a:pt x="66" y="8"/>
                  </a:cubicBezTo>
                  <a:cubicBezTo>
                    <a:pt x="66" y="8"/>
                    <a:pt x="66" y="8"/>
                    <a:pt x="66" y="7"/>
                  </a:cubicBezTo>
                  <a:close/>
                  <a:moveTo>
                    <a:pt x="73" y="9"/>
                  </a:moveTo>
                  <a:cubicBezTo>
                    <a:pt x="73" y="8"/>
                    <a:pt x="73" y="8"/>
                    <a:pt x="73" y="8"/>
                  </a:cubicBezTo>
                  <a:cubicBezTo>
                    <a:pt x="73" y="9"/>
                    <a:pt x="74" y="9"/>
                    <a:pt x="74" y="9"/>
                  </a:cubicBezTo>
                  <a:cubicBezTo>
                    <a:pt x="74" y="9"/>
                    <a:pt x="74" y="9"/>
                    <a:pt x="73" y="9"/>
                  </a:cubicBezTo>
                  <a:cubicBezTo>
                    <a:pt x="73" y="9"/>
                    <a:pt x="73" y="9"/>
                    <a:pt x="73" y="9"/>
                  </a:cubicBezTo>
                  <a:close/>
                  <a:moveTo>
                    <a:pt x="75" y="10"/>
                  </a:moveTo>
                  <a:cubicBezTo>
                    <a:pt x="75" y="10"/>
                    <a:pt x="75" y="9"/>
                    <a:pt x="75" y="9"/>
                  </a:cubicBezTo>
                  <a:cubicBezTo>
                    <a:pt x="76" y="9"/>
                    <a:pt x="76" y="9"/>
                    <a:pt x="76" y="9"/>
                  </a:cubicBezTo>
                  <a:cubicBezTo>
                    <a:pt x="76" y="9"/>
                    <a:pt x="76" y="10"/>
                    <a:pt x="76" y="10"/>
                  </a:cubicBezTo>
                  <a:cubicBezTo>
                    <a:pt x="76" y="10"/>
                    <a:pt x="75" y="10"/>
                    <a:pt x="75" y="10"/>
                  </a:cubicBezTo>
                  <a:close/>
                  <a:moveTo>
                    <a:pt x="77" y="9"/>
                  </a:moveTo>
                  <a:cubicBezTo>
                    <a:pt x="78" y="9"/>
                    <a:pt x="79" y="9"/>
                    <a:pt x="79" y="10"/>
                  </a:cubicBezTo>
                  <a:lnTo>
                    <a:pt x="77" y="10"/>
                  </a:lnTo>
                  <a:lnTo>
                    <a:pt x="77" y="9"/>
                  </a:lnTo>
                  <a:close/>
                  <a:moveTo>
                    <a:pt x="72" y="13"/>
                  </a:moveTo>
                  <a:cubicBezTo>
                    <a:pt x="72" y="13"/>
                    <a:pt x="72" y="13"/>
                    <a:pt x="72" y="13"/>
                  </a:cubicBezTo>
                  <a:cubicBezTo>
                    <a:pt x="73" y="13"/>
                    <a:pt x="73" y="13"/>
                    <a:pt x="73" y="13"/>
                  </a:cubicBezTo>
                  <a:cubicBezTo>
                    <a:pt x="73" y="13"/>
                    <a:pt x="73" y="13"/>
                    <a:pt x="73" y="13"/>
                  </a:cubicBezTo>
                  <a:cubicBezTo>
                    <a:pt x="73" y="13"/>
                    <a:pt x="72" y="13"/>
                    <a:pt x="72" y="13"/>
                  </a:cubicBezTo>
                  <a:close/>
                  <a:moveTo>
                    <a:pt x="72" y="15"/>
                  </a:moveTo>
                  <a:cubicBezTo>
                    <a:pt x="73" y="15"/>
                    <a:pt x="74" y="15"/>
                    <a:pt x="73" y="16"/>
                  </a:cubicBezTo>
                  <a:cubicBezTo>
                    <a:pt x="73" y="16"/>
                    <a:pt x="72" y="16"/>
                    <a:pt x="71" y="16"/>
                  </a:cubicBezTo>
                  <a:cubicBezTo>
                    <a:pt x="71" y="16"/>
                    <a:pt x="72" y="16"/>
                    <a:pt x="72" y="16"/>
                  </a:cubicBezTo>
                  <a:cubicBezTo>
                    <a:pt x="72" y="15"/>
                    <a:pt x="72" y="15"/>
                    <a:pt x="72" y="15"/>
                  </a:cubicBezTo>
                  <a:close/>
                  <a:moveTo>
                    <a:pt x="74" y="15"/>
                  </a:moveTo>
                  <a:cubicBezTo>
                    <a:pt x="74" y="15"/>
                    <a:pt x="74" y="15"/>
                    <a:pt x="74" y="15"/>
                  </a:cubicBezTo>
                  <a:cubicBezTo>
                    <a:pt x="74" y="15"/>
                    <a:pt x="74" y="15"/>
                    <a:pt x="74" y="15"/>
                  </a:cubicBezTo>
                  <a:cubicBezTo>
                    <a:pt x="74" y="16"/>
                    <a:pt x="74" y="16"/>
                    <a:pt x="74" y="16"/>
                  </a:cubicBezTo>
                  <a:cubicBezTo>
                    <a:pt x="74" y="16"/>
                    <a:pt x="74" y="16"/>
                    <a:pt x="74" y="15"/>
                  </a:cubicBezTo>
                  <a:close/>
                  <a:moveTo>
                    <a:pt x="72" y="184"/>
                  </a:moveTo>
                  <a:cubicBezTo>
                    <a:pt x="72" y="185"/>
                    <a:pt x="72" y="185"/>
                    <a:pt x="71" y="185"/>
                  </a:cubicBezTo>
                  <a:cubicBezTo>
                    <a:pt x="71" y="185"/>
                    <a:pt x="70" y="185"/>
                    <a:pt x="70" y="185"/>
                  </a:cubicBezTo>
                  <a:cubicBezTo>
                    <a:pt x="70" y="185"/>
                    <a:pt x="69" y="185"/>
                    <a:pt x="69" y="185"/>
                  </a:cubicBezTo>
                  <a:cubicBezTo>
                    <a:pt x="69" y="184"/>
                    <a:pt x="68" y="184"/>
                    <a:pt x="69" y="183"/>
                  </a:cubicBezTo>
                  <a:cubicBezTo>
                    <a:pt x="70" y="183"/>
                    <a:pt x="70" y="183"/>
                    <a:pt x="71" y="184"/>
                  </a:cubicBezTo>
                  <a:cubicBezTo>
                    <a:pt x="71" y="184"/>
                    <a:pt x="71" y="184"/>
                    <a:pt x="72" y="184"/>
                  </a:cubicBezTo>
                  <a:close/>
                  <a:moveTo>
                    <a:pt x="69" y="198"/>
                  </a:moveTo>
                  <a:cubicBezTo>
                    <a:pt x="69" y="198"/>
                    <a:pt x="69" y="198"/>
                    <a:pt x="69" y="198"/>
                  </a:cubicBezTo>
                  <a:cubicBezTo>
                    <a:pt x="69" y="198"/>
                    <a:pt x="69" y="198"/>
                    <a:pt x="69" y="198"/>
                  </a:cubicBezTo>
                  <a:cubicBezTo>
                    <a:pt x="69" y="198"/>
                    <a:pt x="69" y="198"/>
                    <a:pt x="69" y="198"/>
                  </a:cubicBezTo>
                  <a:cubicBezTo>
                    <a:pt x="69" y="198"/>
                    <a:pt x="69" y="199"/>
                    <a:pt x="69" y="198"/>
                  </a:cubicBezTo>
                  <a:close/>
                  <a:moveTo>
                    <a:pt x="27" y="202"/>
                  </a:moveTo>
                  <a:cubicBezTo>
                    <a:pt x="27" y="202"/>
                    <a:pt x="27" y="202"/>
                    <a:pt x="27" y="201"/>
                  </a:cubicBezTo>
                  <a:cubicBezTo>
                    <a:pt x="27" y="201"/>
                    <a:pt x="27" y="201"/>
                    <a:pt x="28" y="201"/>
                  </a:cubicBezTo>
                  <a:cubicBezTo>
                    <a:pt x="28" y="202"/>
                    <a:pt x="28" y="202"/>
                    <a:pt x="28" y="202"/>
                  </a:cubicBezTo>
                  <a:cubicBezTo>
                    <a:pt x="27" y="202"/>
                    <a:pt x="27" y="202"/>
                    <a:pt x="27" y="202"/>
                  </a:cubicBezTo>
                  <a:close/>
                  <a:moveTo>
                    <a:pt x="123" y="202"/>
                  </a:moveTo>
                  <a:cubicBezTo>
                    <a:pt x="123" y="202"/>
                    <a:pt x="123" y="202"/>
                    <a:pt x="123" y="202"/>
                  </a:cubicBezTo>
                  <a:cubicBezTo>
                    <a:pt x="123" y="202"/>
                    <a:pt x="123" y="202"/>
                    <a:pt x="123" y="202"/>
                  </a:cubicBezTo>
                  <a:cubicBezTo>
                    <a:pt x="123" y="203"/>
                    <a:pt x="123" y="203"/>
                    <a:pt x="123" y="203"/>
                  </a:cubicBezTo>
                  <a:cubicBezTo>
                    <a:pt x="123" y="203"/>
                    <a:pt x="123" y="203"/>
                    <a:pt x="123" y="202"/>
                  </a:cubicBezTo>
                  <a:close/>
                  <a:moveTo>
                    <a:pt x="56" y="206"/>
                  </a:moveTo>
                  <a:cubicBezTo>
                    <a:pt x="56" y="206"/>
                    <a:pt x="56" y="206"/>
                    <a:pt x="56" y="206"/>
                  </a:cubicBezTo>
                  <a:cubicBezTo>
                    <a:pt x="56" y="206"/>
                    <a:pt x="56" y="206"/>
                    <a:pt x="56" y="206"/>
                  </a:cubicBezTo>
                  <a:cubicBezTo>
                    <a:pt x="56" y="206"/>
                    <a:pt x="56" y="207"/>
                    <a:pt x="56" y="206"/>
                  </a:cubicBezTo>
                  <a:cubicBezTo>
                    <a:pt x="56" y="206"/>
                    <a:pt x="56" y="206"/>
                    <a:pt x="56" y="206"/>
                  </a:cubicBezTo>
                  <a:close/>
                  <a:moveTo>
                    <a:pt x="69" y="207"/>
                  </a:moveTo>
                  <a:cubicBezTo>
                    <a:pt x="70" y="207"/>
                    <a:pt x="70" y="207"/>
                    <a:pt x="70" y="207"/>
                  </a:cubicBezTo>
                  <a:cubicBezTo>
                    <a:pt x="70" y="207"/>
                    <a:pt x="70" y="208"/>
                    <a:pt x="70" y="208"/>
                  </a:cubicBezTo>
                  <a:cubicBezTo>
                    <a:pt x="70" y="208"/>
                    <a:pt x="70" y="209"/>
                    <a:pt x="70" y="209"/>
                  </a:cubicBezTo>
                  <a:cubicBezTo>
                    <a:pt x="70" y="209"/>
                    <a:pt x="70" y="209"/>
                    <a:pt x="70" y="210"/>
                  </a:cubicBezTo>
                  <a:cubicBezTo>
                    <a:pt x="69" y="209"/>
                    <a:pt x="69" y="209"/>
                    <a:pt x="69" y="209"/>
                  </a:cubicBezTo>
                  <a:cubicBezTo>
                    <a:pt x="69" y="209"/>
                    <a:pt x="69" y="209"/>
                    <a:pt x="69" y="209"/>
                  </a:cubicBezTo>
                  <a:cubicBezTo>
                    <a:pt x="69" y="209"/>
                    <a:pt x="69" y="208"/>
                    <a:pt x="69" y="208"/>
                  </a:cubicBezTo>
                  <a:cubicBezTo>
                    <a:pt x="69" y="208"/>
                    <a:pt x="69" y="207"/>
                    <a:pt x="69" y="207"/>
                  </a:cubicBezTo>
                  <a:close/>
                  <a:moveTo>
                    <a:pt x="82" y="207"/>
                  </a:moveTo>
                  <a:cubicBezTo>
                    <a:pt x="83" y="207"/>
                    <a:pt x="83" y="208"/>
                    <a:pt x="83" y="209"/>
                  </a:cubicBezTo>
                  <a:cubicBezTo>
                    <a:pt x="82" y="210"/>
                    <a:pt x="81" y="209"/>
                    <a:pt x="82" y="207"/>
                  </a:cubicBezTo>
                  <a:close/>
                  <a:moveTo>
                    <a:pt x="64" y="208"/>
                  </a:moveTo>
                  <a:cubicBezTo>
                    <a:pt x="65" y="208"/>
                    <a:pt x="65" y="208"/>
                    <a:pt x="66" y="208"/>
                  </a:cubicBezTo>
                  <a:cubicBezTo>
                    <a:pt x="67" y="208"/>
                    <a:pt x="67" y="209"/>
                    <a:pt x="67" y="209"/>
                  </a:cubicBezTo>
                  <a:cubicBezTo>
                    <a:pt x="66" y="210"/>
                    <a:pt x="65" y="210"/>
                    <a:pt x="65" y="210"/>
                  </a:cubicBezTo>
                  <a:cubicBezTo>
                    <a:pt x="65" y="209"/>
                    <a:pt x="64" y="210"/>
                    <a:pt x="64" y="210"/>
                  </a:cubicBezTo>
                  <a:cubicBezTo>
                    <a:pt x="63" y="209"/>
                    <a:pt x="64" y="209"/>
                    <a:pt x="64" y="209"/>
                  </a:cubicBezTo>
                  <a:cubicBezTo>
                    <a:pt x="64" y="208"/>
                    <a:pt x="64" y="208"/>
                    <a:pt x="64" y="208"/>
                  </a:cubicBezTo>
                  <a:close/>
                  <a:moveTo>
                    <a:pt x="110" y="210"/>
                  </a:moveTo>
                  <a:cubicBezTo>
                    <a:pt x="110" y="210"/>
                    <a:pt x="110" y="210"/>
                    <a:pt x="110" y="210"/>
                  </a:cubicBezTo>
                  <a:cubicBezTo>
                    <a:pt x="110" y="210"/>
                    <a:pt x="110" y="210"/>
                    <a:pt x="110" y="210"/>
                  </a:cubicBezTo>
                  <a:cubicBezTo>
                    <a:pt x="110" y="210"/>
                    <a:pt x="110" y="211"/>
                    <a:pt x="110" y="211"/>
                  </a:cubicBezTo>
                  <a:cubicBezTo>
                    <a:pt x="110" y="210"/>
                    <a:pt x="110" y="210"/>
                    <a:pt x="110" y="210"/>
                  </a:cubicBezTo>
                  <a:close/>
                  <a:moveTo>
                    <a:pt x="67" y="211"/>
                  </a:moveTo>
                  <a:cubicBezTo>
                    <a:pt x="67" y="211"/>
                    <a:pt x="68" y="211"/>
                    <a:pt x="69" y="211"/>
                  </a:cubicBezTo>
                  <a:cubicBezTo>
                    <a:pt x="70" y="211"/>
                    <a:pt x="70" y="212"/>
                    <a:pt x="71" y="213"/>
                  </a:cubicBezTo>
                  <a:cubicBezTo>
                    <a:pt x="70" y="213"/>
                    <a:pt x="70" y="213"/>
                    <a:pt x="70" y="213"/>
                  </a:cubicBezTo>
                  <a:cubicBezTo>
                    <a:pt x="70" y="212"/>
                    <a:pt x="70" y="212"/>
                    <a:pt x="69" y="212"/>
                  </a:cubicBezTo>
                  <a:cubicBezTo>
                    <a:pt x="69" y="212"/>
                    <a:pt x="69" y="212"/>
                    <a:pt x="69" y="212"/>
                  </a:cubicBezTo>
                  <a:cubicBezTo>
                    <a:pt x="69" y="212"/>
                    <a:pt x="68" y="212"/>
                    <a:pt x="68" y="212"/>
                  </a:cubicBezTo>
                  <a:cubicBezTo>
                    <a:pt x="68" y="213"/>
                    <a:pt x="68" y="214"/>
                    <a:pt x="69" y="214"/>
                  </a:cubicBezTo>
                  <a:cubicBezTo>
                    <a:pt x="69" y="214"/>
                    <a:pt x="70" y="214"/>
                    <a:pt x="70" y="214"/>
                  </a:cubicBezTo>
                  <a:cubicBezTo>
                    <a:pt x="71" y="214"/>
                    <a:pt x="71" y="215"/>
                    <a:pt x="72" y="215"/>
                  </a:cubicBezTo>
                  <a:cubicBezTo>
                    <a:pt x="72" y="215"/>
                    <a:pt x="73" y="216"/>
                    <a:pt x="72" y="217"/>
                  </a:cubicBezTo>
                  <a:cubicBezTo>
                    <a:pt x="72" y="217"/>
                    <a:pt x="72" y="216"/>
                    <a:pt x="71" y="216"/>
                  </a:cubicBezTo>
                  <a:cubicBezTo>
                    <a:pt x="71" y="216"/>
                    <a:pt x="71" y="216"/>
                    <a:pt x="71" y="215"/>
                  </a:cubicBezTo>
                  <a:cubicBezTo>
                    <a:pt x="70" y="215"/>
                    <a:pt x="70" y="215"/>
                    <a:pt x="70" y="215"/>
                  </a:cubicBezTo>
                  <a:cubicBezTo>
                    <a:pt x="70" y="215"/>
                    <a:pt x="70" y="216"/>
                    <a:pt x="70" y="217"/>
                  </a:cubicBezTo>
                  <a:lnTo>
                    <a:pt x="68" y="217"/>
                  </a:lnTo>
                  <a:cubicBezTo>
                    <a:pt x="68" y="216"/>
                    <a:pt x="68" y="216"/>
                    <a:pt x="68" y="216"/>
                  </a:cubicBezTo>
                  <a:cubicBezTo>
                    <a:pt x="68" y="216"/>
                    <a:pt x="68" y="215"/>
                    <a:pt x="68" y="215"/>
                  </a:cubicBezTo>
                  <a:cubicBezTo>
                    <a:pt x="67" y="215"/>
                    <a:pt x="67" y="215"/>
                    <a:pt x="67" y="215"/>
                  </a:cubicBezTo>
                  <a:cubicBezTo>
                    <a:pt x="67" y="215"/>
                    <a:pt x="67" y="216"/>
                    <a:pt x="67" y="216"/>
                  </a:cubicBezTo>
                  <a:cubicBezTo>
                    <a:pt x="67" y="216"/>
                    <a:pt x="67" y="216"/>
                    <a:pt x="67" y="216"/>
                  </a:cubicBezTo>
                  <a:cubicBezTo>
                    <a:pt x="67" y="216"/>
                    <a:pt x="67" y="216"/>
                    <a:pt x="66" y="216"/>
                  </a:cubicBezTo>
                  <a:cubicBezTo>
                    <a:pt x="67" y="215"/>
                    <a:pt x="67" y="214"/>
                    <a:pt x="67" y="213"/>
                  </a:cubicBezTo>
                  <a:cubicBezTo>
                    <a:pt x="67" y="213"/>
                    <a:pt x="67" y="212"/>
                    <a:pt x="67" y="211"/>
                  </a:cubicBezTo>
                  <a:close/>
                  <a:moveTo>
                    <a:pt x="78" y="211"/>
                  </a:moveTo>
                  <a:cubicBezTo>
                    <a:pt x="78" y="211"/>
                    <a:pt x="78" y="211"/>
                    <a:pt x="78" y="211"/>
                  </a:cubicBezTo>
                  <a:cubicBezTo>
                    <a:pt x="78" y="211"/>
                    <a:pt x="79" y="212"/>
                    <a:pt x="79" y="212"/>
                  </a:cubicBezTo>
                  <a:cubicBezTo>
                    <a:pt x="79" y="212"/>
                    <a:pt x="78" y="213"/>
                    <a:pt x="78" y="213"/>
                  </a:cubicBezTo>
                  <a:cubicBezTo>
                    <a:pt x="78" y="213"/>
                    <a:pt x="78" y="213"/>
                    <a:pt x="78" y="213"/>
                  </a:cubicBezTo>
                  <a:lnTo>
                    <a:pt x="78" y="211"/>
                  </a:lnTo>
                  <a:close/>
                  <a:moveTo>
                    <a:pt x="124" y="211"/>
                  </a:moveTo>
                  <a:cubicBezTo>
                    <a:pt x="124" y="211"/>
                    <a:pt x="125" y="212"/>
                    <a:pt x="124" y="212"/>
                  </a:cubicBezTo>
                  <a:cubicBezTo>
                    <a:pt x="124" y="213"/>
                    <a:pt x="124" y="214"/>
                    <a:pt x="124" y="214"/>
                  </a:cubicBezTo>
                  <a:cubicBezTo>
                    <a:pt x="123" y="214"/>
                    <a:pt x="122" y="213"/>
                    <a:pt x="123" y="213"/>
                  </a:cubicBezTo>
                  <a:cubicBezTo>
                    <a:pt x="123" y="212"/>
                    <a:pt x="124" y="212"/>
                    <a:pt x="124" y="211"/>
                  </a:cubicBezTo>
                  <a:close/>
                  <a:moveTo>
                    <a:pt x="121" y="213"/>
                  </a:moveTo>
                  <a:cubicBezTo>
                    <a:pt x="121" y="213"/>
                    <a:pt x="121" y="213"/>
                    <a:pt x="121" y="214"/>
                  </a:cubicBezTo>
                  <a:cubicBezTo>
                    <a:pt x="120" y="214"/>
                    <a:pt x="120" y="214"/>
                    <a:pt x="120" y="214"/>
                  </a:cubicBezTo>
                  <a:cubicBezTo>
                    <a:pt x="119" y="214"/>
                    <a:pt x="119" y="214"/>
                    <a:pt x="119" y="214"/>
                  </a:cubicBezTo>
                  <a:cubicBezTo>
                    <a:pt x="118" y="214"/>
                    <a:pt x="118" y="214"/>
                    <a:pt x="118" y="214"/>
                  </a:cubicBezTo>
                  <a:lnTo>
                    <a:pt x="118" y="212"/>
                  </a:lnTo>
                  <a:cubicBezTo>
                    <a:pt x="118" y="212"/>
                    <a:pt x="119" y="212"/>
                    <a:pt x="119" y="212"/>
                  </a:cubicBezTo>
                  <a:cubicBezTo>
                    <a:pt x="120" y="212"/>
                    <a:pt x="120" y="212"/>
                    <a:pt x="121" y="213"/>
                  </a:cubicBezTo>
                  <a:close/>
                  <a:moveTo>
                    <a:pt x="74" y="213"/>
                  </a:moveTo>
                  <a:cubicBezTo>
                    <a:pt x="75" y="213"/>
                    <a:pt x="75" y="213"/>
                    <a:pt x="76" y="213"/>
                  </a:cubicBezTo>
                  <a:cubicBezTo>
                    <a:pt x="76" y="214"/>
                    <a:pt x="76" y="215"/>
                    <a:pt x="75" y="215"/>
                  </a:cubicBezTo>
                  <a:cubicBezTo>
                    <a:pt x="75" y="216"/>
                    <a:pt x="74" y="216"/>
                    <a:pt x="73" y="215"/>
                  </a:cubicBezTo>
                  <a:cubicBezTo>
                    <a:pt x="73" y="215"/>
                    <a:pt x="73" y="214"/>
                    <a:pt x="74" y="214"/>
                  </a:cubicBezTo>
                  <a:cubicBezTo>
                    <a:pt x="74" y="214"/>
                    <a:pt x="74" y="213"/>
                    <a:pt x="74" y="213"/>
                  </a:cubicBezTo>
                  <a:close/>
                  <a:moveTo>
                    <a:pt x="65" y="214"/>
                  </a:moveTo>
                  <a:cubicBezTo>
                    <a:pt x="65" y="214"/>
                    <a:pt x="65" y="214"/>
                    <a:pt x="65" y="214"/>
                  </a:cubicBezTo>
                  <a:cubicBezTo>
                    <a:pt x="65" y="214"/>
                    <a:pt x="65" y="214"/>
                    <a:pt x="66" y="214"/>
                  </a:cubicBezTo>
                  <a:cubicBezTo>
                    <a:pt x="66" y="214"/>
                    <a:pt x="66" y="214"/>
                    <a:pt x="65" y="214"/>
                  </a:cubicBezTo>
                  <a:cubicBezTo>
                    <a:pt x="65" y="214"/>
                    <a:pt x="65" y="214"/>
                    <a:pt x="65" y="214"/>
                  </a:cubicBezTo>
                  <a:close/>
                  <a:moveTo>
                    <a:pt x="120" y="215"/>
                  </a:moveTo>
                  <a:lnTo>
                    <a:pt x="122" y="215"/>
                  </a:lnTo>
                  <a:lnTo>
                    <a:pt x="122" y="216"/>
                  </a:lnTo>
                  <a:lnTo>
                    <a:pt x="121" y="216"/>
                  </a:lnTo>
                  <a:lnTo>
                    <a:pt x="120" y="215"/>
                  </a:lnTo>
                  <a:close/>
                  <a:moveTo>
                    <a:pt x="123" y="215"/>
                  </a:moveTo>
                  <a:cubicBezTo>
                    <a:pt x="123" y="215"/>
                    <a:pt x="123" y="215"/>
                    <a:pt x="123" y="215"/>
                  </a:cubicBezTo>
                  <a:cubicBezTo>
                    <a:pt x="123" y="215"/>
                    <a:pt x="123" y="215"/>
                    <a:pt x="123" y="215"/>
                  </a:cubicBezTo>
                  <a:cubicBezTo>
                    <a:pt x="123" y="215"/>
                    <a:pt x="123" y="215"/>
                    <a:pt x="123" y="215"/>
                  </a:cubicBezTo>
                  <a:cubicBezTo>
                    <a:pt x="123" y="215"/>
                    <a:pt x="123" y="215"/>
                    <a:pt x="123" y="215"/>
                  </a:cubicBezTo>
                  <a:close/>
                  <a:moveTo>
                    <a:pt x="46" y="215"/>
                  </a:moveTo>
                  <a:cubicBezTo>
                    <a:pt x="46" y="215"/>
                    <a:pt x="46" y="215"/>
                    <a:pt x="46" y="215"/>
                  </a:cubicBezTo>
                  <a:cubicBezTo>
                    <a:pt x="45" y="215"/>
                    <a:pt x="45" y="215"/>
                    <a:pt x="46" y="215"/>
                  </a:cubicBezTo>
                  <a:cubicBezTo>
                    <a:pt x="46" y="215"/>
                    <a:pt x="46" y="215"/>
                    <a:pt x="46" y="215"/>
                  </a:cubicBezTo>
                  <a:cubicBezTo>
                    <a:pt x="46" y="215"/>
                    <a:pt x="46" y="215"/>
                    <a:pt x="46" y="215"/>
                  </a:cubicBezTo>
                  <a:close/>
                  <a:moveTo>
                    <a:pt x="104" y="214"/>
                  </a:moveTo>
                  <a:cubicBezTo>
                    <a:pt x="104" y="214"/>
                    <a:pt x="104" y="214"/>
                    <a:pt x="103" y="214"/>
                  </a:cubicBezTo>
                  <a:cubicBezTo>
                    <a:pt x="103" y="214"/>
                    <a:pt x="103" y="214"/>
                    <a:pt x="103" y="214"/>
                  </a:cubicBezTo>
                  <a:cubicBezTo>
                    <a:pt x="103" y="214"/>
                    <a:pt x="103" y="214"/>
                    <a:pt x="103" y="215"/>
                  </a:cubicBezTo>
                  <a:cubicBezTo>
                    <a:pt x="103" y="215"/>
                    <a:pt x="104" y="215"/>
                    <a:pt x="104" y="214"/>
                  </a:cubicBezTo>
                  <a:close/>
                  <a:moveTo>
                    <a:pt x="58" y="214"/>
                  </a:moveTo>
                  <a:cubicBezTo>
                    <a:pt x="58" y="214"/>
                    <a:pt x="58" y="214"/>
                    <a:pt x="59" y="215"/>
                  </a:cubicBezTo>
                  <a:cubicBezTo>
                    <a:pt x="59" y="215"/>
                    <a:pt x="59" y="215"/>
                    <a:pt x="59" y="216"/>
                  </a:cubicBezTo>
                  <a:cubicBezTo>
                    <a:pt x="59" y="216"/>
                    <a:pt x="60" y="215"/>
                    <a:pt x="60" y="215"/>
                  </a:cubicBezTo>
                  <a:cubicBezTo>
                    <a:pt x="61" y="215"/>
                    <a:pt x="61" y="215"/>
                    <a:pt x="61" y="215"/>
                  </a:cubicBezTo>
                  <a:cubicBezTo>
                    <a:pt x="61" y="215"/>
                    <a:pt x="61" y="215"/>
                    <a:pt x="61" y="214"/>
                  </a:cubicBezTo>
                  <a:cubicBezTo>
                    <a:pt x="61" y="214"/>
                    <a:pt x="60" y="213"/>
                    <a:pt x="60" y="213"/>
                  </a:cubicBezTo>
                  <a:cubicBezTo>
                    <a:pt x="60" y="214"/>
                    <a:pt x="59" y="214"/>
                    <a:pt x="58" y="214"/>
                  </a:cubicBezTo>
                  <a:close/>
                  <a:moveTo>
                    <a:pt x="57" y="214"/>
                  </a:moveTo>
                  <a:cubicBezTo>
                    <a:pt x="56" y="214"/>
                    <a:pt x="56" y="214"/>
                    <a:pt x="56" y="213"/>
                  </a:cubicBezTo>
                  <a:cubicBezTo>
                    <a:pt x="56" y="213"/>
                    <a:pt x="55" y="213"/>
                    <a:pt x="55" y="213"/>
                  </a:cubicBezTo>
                  <a:cubicBezTo>
                    <a:pt x="55" y="214"/>
                    <a:pt x="55" y="215"/>
                    <a:pt x="56" y="215"/>
                  </a:cubicBezTo>
                  <a:cubicBezTo>
                    <a:pt x="56" y="215"/>
                    <a:pt x="57" y="214"/>
                    <a:pt x="57" y="214"/>
                  </a:cubicBezTo>
                  <a:close/>
                  <a:moveTo>
                    <a:pt x="51" y="215"/>
                  </a:moveTo>
                  <a:cubicBezTo>
                    <a:pt x="50" y="215"/>
                    <a:pt x="50" y="215"/>
                    <a:pt x="50" y="215"/>
                  </a:cubicBezTo>
                  <a:cubicBezTo>
                    <a:pt x="50" y="215"/>
                    <a:pt x="50" y="214"/>
                    <a:pt x="49" y="214"/>
                  </a:cubicBezTo>
                  <a:cubicBezTo>
                    <a:pt x="49" y="214"/>
                    <a:pt x="49" y="214"/>
                    <a:pt x="49" y="214"/>
                  </a:cubicBezTo>
                  <a:cubicBezTo>
                    <a:pt x="49" y="213"/>
                    <a:pt x="49" y="213"/>
                    <a:pt x="48" y="213"/>
                  </a:cubicBezTo>
                  <a:cubicBezTo>
                    <a:pt x="48" y="214"/>
                    <a:pt x="48" y="214"/>
                    <a:pt x="48" y="214"/>
                  </a:cubicBezTo>
                  <a:cubicBezTo>
                    <a:pt x="48" y="215"/>
                    <a:pt x="48" y="215"/>
                    <a:pt x="48" y="215"/>
                  </a:cubicBezTo>
                  <a:cubicBezTo>
                    <a:pt x="49" y="215"/>
                    <a:pt x="49" y="215"/>
                    <a:pt x="50" y="215"/>
                  </a:cubicBezTo>
                  <a:cubicBezTo>
                    <a:pt x="50" y="215"/>
                    <a:pt x="50" y="215"/>
                    <a:pt x="51" y="215"/>
                  </a:cubicBezTo>
                  <a:close/>
                  <a:moveTo>
                    <a:pt x="53" y="215"/>
                  </a:moveTo>
                  <a:cubicBezTo>
                    <a:pt x="53" y="213"/>
                    <a:pt x="53" y="213"/>
                    <a:pt x="52" y="213"/>
                  </a:cubicBezTo>
                  <a:cubicBezTo>
                    <a:pt x="52" y="213"/>
                    <a:pt x="52" y="214"/>
                    <a:pt x="52" y="214"/>
                  </a:cubicBezTo>
                  <a:cubicBezTo>
                    <a:pt x="51" y="214"/>
                    <a:pt x="51" y="214"/>
                    <a:pt x="51" y="215"/>
                  </a:cubicBezTo>
                  <a:lnTo>
                    <a:pt x="53" y="215"/>
                  </a:lnTo>
                  <a:close/>
                  <a:moveTo>
                    <a:pt x="100" y="214"/>
                  </a:moveTo>
                  <a:cubicBezTo>
                    <a:pt x="100" y="213"/>
                    <a:pt x="100" y="213"/>
                    <a:pt x="101" y="213"/>
                  </a:cubicBezTo>
                  <a:cubicBezTo>
                    <a:pt x="101" y="213"/>
                    <a:pt x="101" y="213"/>
                    <a:pt x="100" y="212"/>
                  </a:cubicBezTo>
                  <a:cubicBezTo>
                    <a:pt x="100" y="212"/>
                    <a:pt x="100" y="212"/>
                    <a:pt x="100" y="212"/>
                  </a:cubicBezTo>
                  <a:cubicBezTo>
                    <a:pt x="100" y="212"/>
                    <a:pt x="100" y="213"/>
                    <a:pt x="100" y="213"/>
                  </a:cubicBezTo>
                  <a:cubicBezTo>
                    <a:pt x="100" y="213"/>
                    <a:pt x="100" y="214"/>
                    <a:pt x="100" y="214"/>
                  </a:cubicBezTo>
                  <a:close/>
                  <a:moveTo>
                    <a:pt x="35" y="213"/>
                  </a:moveTo>
                  <a:cubicBezTo>
                    <a:pt x="36" y="213"/>
                    <a:pt x="36" y="214"/>
                    <a:pt x="36" y="214"/>
                  </a:cubicBezTo>
                  <a:cubicBezTo>
                    <a:pt x="37" y="215"/>
                    <a:pt x="37" y="215"/>
                    <a:pt x="37" y="215"/>
                  </a:cubicBezTo>
                  <a:cubicBezTo>
                    <a:pt x="37" y="214"/>
                    <a:pt x="37" y="214"/>
                    <a:pt x="38" y="214"/>
                  </a:cubicBezTo>
                  <a:cubicBezTo>
                    <a:pt x="38" y="214"/>
                    <a:pt x="38" y="214"/>
                    <a:pt x="38" y="214"/>
                  </a:cubicBezTo>
                  <a:cubicBezTo>
                    <a:pt x="38" y="214"/>
                    <a:pt x="39" y="214"/>
                    <a:pt x="39" y="214"/>
                  </a:cubicBezTo>
                  <a:cubicBezTo>
                    <a:pt x="39" y="214"/>
                    <a:pt x="39" y="214"/>
                    <a:pt x="39" y="213"/>
                  </a:cubicBezTo>
                  <a:cubicBezTo>
                    <a:pt x="39" y="213"/>
                    <a:pt x="39" y="213"/>
                    <a:pt x="38" y="213"/>
                  </a:cubicBezTo>
                  <a:cubicBezTo>
                    <a:pt x="38" y="213"/>
                    <a:pt x="37" y="213"/>
                    <a:pt x="37" y="212"/>
                  </a:cubicBezTo>
                  <a:cubicBezTo>
                    <a:pt x="37" y="212"/>
                    <a:pt x="36" y="212"/>
                    <a:pt x="36" y="212"/>
                  </a:cubicBezTo>
                  <a:cubicBezTo>
                    <a:pt x="36" y="213"/>
                    <a:pt x="35" y="213"/>
                    <a:pt x="35" y="213"/>
                  </a:cubicBezTo>
                  <a:close/>
                  <a:moveTo>
                    <a:pt x="50" y="211"/>
                  </a:moveTo>
                  <a:cubicBezTo>
                    <a:pt x="50" y="212"/>
                    <a:pt x="50" y="212"/>
                    <a:pt x="50" y="212"/>
                  </a:cubicBezTo>
                  <a:cubicBezTo>
                    <a:pt x="50" y="213"/>
                    <a:pt x="50" y="213"/>
                    <a:pt x="50" y="212"/>
                  </a:cubicBezTo>
                  <a:cubicBezTo>
                    <a:pt x="51" y="212"/>
                    <a:pt x="51" y="212"/>
                    <a:pt x="51" y="212"/>
                  </a:cubicBezTo>
                  <a:cubicBezTo>
                    <a:pt x="51" y="211"/>
                    <a:pt x="50" y="211"/>
                    <a:pt x="50" y="211"/>
                  </a:cubicBezTo>
                  <a:close/>
                  <a:moveTo>
                    <a:pt x="43" y="212"/>
                  </a:moveTo>
                  <a:cubicBezTo>
                    <a:pt x="43" y="211"/>
                    <a:pt x="43" y="211"/>
                    <a:pt x="43" y="211"/>
                  </a:cubicBezTo>
                  <a:cubicBezTo>
                    <a:pt x="43" y="211"/>
                    <a:pt x="43" y="211"/>
                    <a:pt x="43" y="212"/>
                  </a:cubicBezTo>
                  <a:cubicBezTo>
                    <a:pt x="43" y="212"/>
                    <a:pt x="43" y="212"/>
                    <a:pt x="43" y="212"/>
                  </a:cubicBezTo>
                  <a:cubicBezTo>
                    <a:pt x="43" y="212"/>
                    <a:pt x="43" y="212"/>
                    <a:pt x="43" y="212"/>
                  </a:cubicBezTo>
                  <a:close/>
                  <a:moveTo>
                    <a:pt x="40" y="211"/>
                  </a:moveTo>
                  <a:cubicBezTo>
                    <a:pt x="40" y="210"/>
                    <a:pt x="40" y="210"/>
                    <a:pt x="40" y="211"/>
                  </a:cubicBezTo>
                  <a:cubicBezTo>
                    <a:pt x="40" y="211"/>
                    <a:pt x="40" y="211"/>
                    <a:pt x="40" y="211"/>
                  </a:cubicBezTo>
                  <a:cubicBezTo>
                    <a:pt x="40" y="211"/>
                    <a:pt x="40" y="211"/>
                    <a:pt x="40" y="211"/>
                  </a:cubicBezTo>
                  <a:cubicBezTo>
                    <a:pt x="41" y="211"/>
                    <a:pt x="41" y="211"/>
                    <a:pt x="40" y="211"/>
                  </a:cubicBezTo>
                  <a:close/>
                  <a:moveTo>
                    <a:pt x="39" y="211"/>
                  </a:moveTo>
                  <a:cubicBezTo>
                    <a:pt x="39" y="211"/>
                    <a:pt x="39" y="211"/>
                    <a:pt x="39" y="211"/>
                  </a:cubicBezTo>
                  <a:cubicBezTo>
                    <a:pt x="39" y="211"/>
                    <a:pt x="39" y="211"/>
                    <a:pt x="39" y="211"/>
                  </a:cubicBezTo>
                  <a:cubicBezTo>
                    <a:pt x="39" y="211"/>
                    <a:pt x="39" y="211"/>
                    <a:pt x="39" y="211"/>
                  </a:cubicBezTo>
                  <a:cubicBezTo>
                    <a:pt x="39" y="211"/>
                    <a:pt x="39" y="211"/>
                    <a:pt x="39" y="211"/>
                  </a:cubicBezTo>
                  <a:close/>
                  <a:moveTo>
                    <a:pt x="106" y="212"/>
                  </a:moveTo>
                  <a:cubicBezTo>
                    <a:pt x="107" y="212"/>
                    <a:pt x="107" y="211"/>
                    <a:pt x="106" y="211"/>
                  </a:cubicBezTo>
                  <a:cubicBezTo>
                    <a:pt x="106" y="211"/>
                    <a:pt x="106" y="210"/>
                    <a:pt x="105" y="210"/>
                  </a:cubicBezTo>
                  <a:cubicBezTo>
                    <a:pt x="105" y="211"/>
                    <a:pt x="106" y="212"/>
                    <a:pt x="106" y="212"/>
                  </a:cubicBezTo>
                  <a:close/>
                  <a:moveTo>
                    <a:pt x="101" y="211"/>
                  </a:moveTo>
                  <a:cubicBezTo>
                    <a:pt x="102" y="211"/>
                    <a:pt x="102" y="211"/>
                    <a:pt x="103" y="211"/>
                  </a:cubicBezTo>
                  <a:cubicBezTo>
                    <a:pt x="103" y="211"/>
                    <a:pt x="103" y="210"/>
                    <a:pt x="103" y="210"/>
                  </a:cubicBezTo>
                  <a:cubicBezTo>
                    <a:pt x="103" y="210"/>
                    <a:pt x="103" y="210"/>
                    <a:pt x="102" y="210"/>
                  </a:cubicBezTo>
                  <a:cubicBezTo>
                    <a:pt x="102" y="210"/>
                    <a:pt x="101" y="210"/>
                    <a:pt x="101" y="211"/>
                  </a:cubicBezTo>
                  <a:close/>
                  <a:moveTo>
                    <a:pt x="57" y="212"/>
                  </a:moveTo>
                  <a:cubicBezTo>
                    <a:pt x="58" y="211"/>
                    <a:pt x="58" y="210"/>
                    <a:pt x="57" y="210"/>
                  </a:cubicBezTo>
                  <a:cubicBezTo>
                    <a:pt x="57" y="210"/>
                    <a:pt x="56" y="210"/>
                    <a:pt x="55" y="209"/>
                  </a:cubicBezTo>
                  <a:cubicBezTo>
                    <a:pt x="55" y="211"/>
                    <a:pt x="56" y="212"/>
                    <a:pt x="57" y="212"/>
                  </a:cubicBezTo>
                  <a:close/>
                  <a:moveTo>
                    <a:pt x="50" y="210"/>
                  </a:moveTo>
                  <a:cubicBezTo>
                    <a:pt x="50" y="210"/>
                    <a:pt x="49" y="210"/>
                    <a:pt x="49" y="210"/>
                  </a:cubicBezTo>
                  <a:cubicBezTo>
                    <a:pt x="49" y="210"/>
                    <a:pt x="49" y="210"/>
                    <a:pt x="49" y="210"/>
                  </a:cubicBezTo>
                  <a:cubicBezTo>
                    <a:pt x="49" y="210"/>
                    <a:pt x="49" y="210"/>
                    <a:pt x="49" y="210"/>
                  </a:cubicBezTo>
                  <a:cubicBezTo>
                    <a:pt x="50" y="210"/>
                    <a:pt x="50" y="210"/>
                    <a:pt x="50" y="210"/>
                  </a:cubicBezTo>
                  <a:close/>
                  <a:moveTo>
                    <a:pt x="30" y="211"/>
                  </a:moveTo>
                  <a:cubicBezTo>
                    <a:pt x="29" y="211"/>
                    <a:pt x="29" y="211"/>
                    <a:pt x="29" y="210"/>
                  </a:cubicBezTo>
                  <a:cubicBezTo>
                    <a:pt x="29" y="210"/>
                    <a:pt x="28" y="210"/>
                    <a:pt x="27" y="210"/>
                  </a:cubicBezTo>
                  <a:cubicBezTo>
                    <a:pt x="27" y="211"/>
                    <a:pt x="28" y="211"/>
                    <a:pt x="28" y="212"/>
                  </a:cubicBezTo>
                  <a:cubicBezTo>
                    <a:pt x="29" y="212"/>
                    <a:pt x="29" y="212"/>
                    <a:pt x="30" y="211"/>
                  </a:cubicBezTo>
                  <a:close/>
                  <a:moveTo>
                    <a:pt x="33" y="212"/>
                  </a:moveTo>
                  <a:cubicBezTo>
                    <a:pt x="32" y="212"/>
                    <a:pt x="32" y="212"/>
                    <a:pt x="32" y="212"/>
                  </a:cubicBezTo>
                  <a:cubicBezTo>
                    <a:pt x="32" y="212"/>
                    <a:pt x="31" y="212"/>
                    <a:pt x="31" y="212"/>
                  </a:cubicBezTo>
                  <a:cubicBezTo>
                    <a:pt x="31" y="213"/>
                    <a:pt x="32" y="214"/>
                    <a:pt x="33" y="214"/>
                  </a:cubicBezTo>
                  <a:cubicBezTo>
                    <a:pt x="34" y="215"/>
                    <a:pt x="35" y="215"/>
                    <a:pt x="36" y="215"/>
                  </a:cubicBezTo>
                  <a:cubicBezTo>
                    <a:pt x="36" y="214"/>
                    <a:pt x="36" y="214"/>
                    <a:pt x="35" y="214"/>
                  </a:cubicBezTo>
                  <a:cubicBezTo>
                    <a:pt x="35" y="214"/>
                    <a:pt x="35" y="214"/>
                    <a:pt x="34" y="213"/>
                  </a:cubicBezTo>
                  <a:cubicBezTo>
                    <a:pt x="35" y="213"/>
                    <a:pt x="35" y="212"/>
                    <a:pt x="35" y="210"/>
                  </a:cubicBezTo>
                  <a:cubicBezTo>
                    <a:pt x="34" y="210"/>
                    <a:pt x="34" y="210"/>
                    <a:pt x="33" y="210"/>
                  </a:cubicBezTo>
                  <a:cubicBezTo>
                    <a:pt x="33" y="209"/>
                    <a:pt x="33" y="209"/>
                    <a:pt x="32" y="209"/>
                  </a:cubicBezTo>
                  <a:cubicBezTo>
                    <a:pt x="32" y="210"/>
                    <a:pt x="32" y="210"/>
                    <a:pt x="33" y="211"/>
                  </a:cubicBezTo>
                  <a:cubicBezTo>
                    <a:pt x="33" y="211"/>
                    <a:pt x="33" y="212"/>
                    <a:pt x="33" y="212"/>
                  </a:cubicBezTo>
                  <a:close/>
                  <a:moveTo>
                    <a:pt x="107" y="212"/>
                  </a:moveTo>
                  <a:cubicBezTo>
                    <a:pt x="108" y="212"/>
                    <a:pt x="108" y="211"/>
                    <a:pt x="109" y="212"/>
                  </a:cubicBezTo>
                  <a:cubicBezTo>
                    <a:pt x="109" y="212"/>
                    <a:pt x="110" y="212"/>
                    <a:pt x="110" y="212"/>
                  </a:cubicBezTo>
                  <a:cubicBezTo>
                    <a:pt x="111" y="212"/>
                    <a:pt x="111" y="212"/>
                    <a:pt x="112" y="212"/>
                  </a:cubicBezTo>
                  <a:cubicBezTo>
                    <a:pt x="112" y="212"/>
                    <a:pt x="113" y="212"/>
                    <a:pt x="113" y="212"/>
                  </a:cubicBezTo>
                  <a:cubicBezTo>
                    <a:pt x="113" y="211"/>
                    <a:pt x="112" y="210"/>
                    <a:pt x="112" y="209"/>
                  </a:cubicBezTo>
                  <a:cubicBezTo>
                    <a:pt x="112" y="209"/>
                    <a:pt x="111" y="208"/>
                    <a:pt x="110" y="208"/>
                  </a:cubicBezTo>
                  <a:cubicBezTo>
                    <a:pt x="110" y="209"/>
                    <a:pt x="109" y="210"/>
                    <a:pt x="109" y="210"/>
                  </a:cubicBezTo>
                  <a:cubicBezTo>
                    <a:pt x="108" y="210"/>
                    <a:pt x="108" y="211"/>
                    <a:pt x="107" y="212"/>
                  </a:cubicBezTo>
                  <a:close/>
                  <a:moveTo>
                    <a:pt x="100" y="210"/>
                  </a:moveTo>
                  <a:cubicBezTo>
                    <a:pt x="100" y="210"/>
                    <a:pt x="100" y="210"/>
                    <a:pt x="100" y="210"/>
                  </a:cubicBezTo>
                  <a:cubicBezTo>
                    <a:pt x="101" y="209"/>
                    <a:pt x="101" y="209"/>
                    <a:pt x="101" y="209"/>
                  </a:cubicBezTo>
                  <a:cubicBezTo>
                    <a:pt x="101" y="209"/>
                    <a:pt x="101" y="209"/>
                    <a:pt x="101" y="208"/>
                  </a:cubicBezTo>
                  <a:cubicBezTo>
                    <a:pt x="101" y="208"/>
                    <a:pt x="100" y="208"/>
                    <a:pt x="100" y="208"/>
                  </a:cubicBezTo>
                  <a:cubicBezTo>
                    <a:pt x="100" y="208"/>
                    <a:pt x="100" y="209"/>
                    <a:pt x="100" y="209"/>
                  </a:cubicBezTo>
                  <a:lnTo>
                    <a:pt x="100" y="210"/>
                  </a:lnTo>
                  <a:close/>
                  <a:moveTo>
                    <a:pt x="45" y="209"/>
                  </a:moveTo>
                  <a:cubicBezTo>
                    <a:pt x="45" y="209"/>
                    <a:pt x="46" y="209"/>
                    <a:pt x="46" y="209"/>
                  </a:cubicBezTo>
                  <a:cubicBezTo>
                    <a:pt x="47" y="209"/>
                    <a:pt x="47" y="209"/>
                    <a:pt x="47" y="208"/>
                  </a:cubicBezTo>
                  <a:lnTo>
                    <a:pt x="46" y="208"/>
                  </a:lnTo>
                  <a:cubicBezTo>
                    <a:pt x="46" y="209"/>
                    <a:pt x="46" y="209"/>
                    <a:pt x="45" y="209"/>
                  </a:cubicBezTo>
                  <a:cubicBezTo>
                    <a:pt x="45" y="209"/>
                    <a:pt x="45" y="209"/>
                    <a:pt x="45" y="209"/>
                  </a:cubicBezTo>
                  <a:close/>
                  <a:moveTo>
                    <a:pt x="119" y="208"/>
                  </a:moveTo>
                  <a:cubicBezTo>
                    <a:pt x="119" y="208"/>
                    <a:pt x="119" y="208"/>
                    <a:pt x="119" y="208"/>
                  </a:cubicBezTo>
                  <a:cubicBezTo>
                    <a:pt x="118" y="208"/>
                    <a:pt x="118" y="208"/>
                    <a:pt x="119" y="208"/>
                  </a:cubicBezTo>
                  <a:cubicBezTo>
                    <a:pt x="119" y="208"/>
                    <a:pt x="119" y="208"/>
                    <a:pt x="119" y="208"/>
                  </a:cubicBezTo>
                  <a:cubicBezTo>
                    <a:pt x="119" y="208"/>
                    <a:pt x="119" y="208"/>
                    <a:pt x="119" y="208"/>
                  </a:cubicBezTo>
                  <a:close/>
                  <a:moveTo>
                    <a:pt x="36" y="209"/>
                  </a:moveTo>
                  <a:cubicBezTo>
                    <a:pt x="36" y="209"/>
                    <a:pt x="37" y="209"/>
                    <a:pt x="37" y="209"/>
                  </a:cubicBezTo>
                  <a:cubicBezTo>
                    <a:pt x="37" y="208"/>
                    <a:pt x="37" y="208"/>
                    <a:pt x="37" y="208"/>
                  </a:cubicBezTo>
                  <a:lnTo>
                    <a:pt x="35" y="208"/>
                  </a:lnTo>
                  <a:lnTo>
                    <a:pt x="36" y="209"/>
                  </a:lnTo>
                  <a:close/>
                  <a:moveTo>
                    <a:pt x="102" y="207"/>
                  </a:moveTo>
                  <a:cubicBezTo>
                    <a:pt x="102" y="207"/>
                    <a:pt x="102" y="207"/>
                    <a:pt x="101" y="207"/>
                  </a:cubicBezTo>
                  <a:cubicBezTo>
                    <a:pt x="101" y="207"/>
                    <a:pt x="101" y="207"/>
                    <a:pt x="101" y="208"/>
                  </a:cubicBezTo>
                  <a:cubicBezTo>
                    <a:pt x="101" y="208"/>
                    <a:pt x="102" y="208"/>
                    <a:pt x="102" y="207"/>
                  </a:cubicBezTo>
                  <a:cubicBezTo>
                    <a:pt x="102" y="207"/>
                    <a:pt x="102" y="207"/>
                    <a:pt x="102" y="207"/>
                  </a:cubicBezTo>
                  <a:close/>
                  <a:moveTo>
                    <a:pt x="99" y="206"/>
                  </a:moveTo>
                  <a:cubicBezTo>
                    <a:pt x="98" y="206"/>
                    <a:pt x="98" y="206"/>
                    <a:pt x="98" y="207"/>
                  </a:cubicBezTo>
                  <a:cubicBezTo>
                    <a:pt x="98" y="207"/>
                    <a:pt x="98" y="207"/>
                    <a:pt x="98" y="207"/>
                  </a:cubicBezTo>
                  <a:cubicBezTo>
                    <a:pt x="98" y="207"/>
                    <a:pt x="98" y="207"/>
                    <a:pt x="98" y="207"/>
                  </a:cubicBezTo>
                  <a:cubicBezTo>
                    <a:pt x="99" y="207"/>
                    <a:pt x="99" y="207"/>
                    <a:pt x="99" y="206"/>
                  </a:cubicBezTo>
                  <a:close/>
                  <a:moveTo>
                    <a:pt x="53" y="208"/>
                  </a:moveTo>
                  <a:cubicBezTo>
                    <a:pt x="53" y="207"/>
                    <a:pt x="52" y="206"/>
                    <a:pt x="51" y="206"/>
                  </a:cubicBezTo>
                  <a:cubicBezTo>
                    <a:pt x="51" y="207"/>
                    <a:pt x="52" y="208"/>
                    <a:pt x="53" y="208"/>
                  </a:cubicBezTo>
                  <a:close/>
                  <a:moveTo>
                    <a:pt x="122" y="205"/>
                  </a:moveTo>
                  <a:cubicBezTo>
                    <a:pt x="122" y="205"/>
                    <a:pt x="122" y="205"/>
                    <a:pt x="122" y="205"/>
                  </a:cubicBezTo>
                  <a:cubicBezTo>
                    <a:pt x="122" y="206"/>
                    <a:pt x="121" y="206"/>
                    <a:pt x="122" y="206"/>
                  </a:cubicBezTo>
                  <a:cubicBezTo>
                    <a:pt x="122" y="206"/>
                    <a:pt x="122" y="206"/>
                    <a:pt x="122" y="206"/>
                  </a:cubicBezTo>
                  <a:cubicBezTo>
                    <a:pt x="122" y="206"/>
                    <a:pt x="122" y="206"/>
                    <a:pt x="122" y="205"/>
                  </a:cubicBezTo>
                  <a:close/>
                  <a:moveTo>
                    <a:pt x="110" y="206"/>
                  </a:moveTo>
                  <a:cubicBezTo>
                    <a:pt x="109" y="206"/>
                    <a:pt x="109" y="206"/>
                    <a:pt x="109" y="205"/>
                  </a:cubicBezTo>
                  <a:cubicBezTo>
                    <a:pt x="109" y="206"/>
                    <a:pt x="109" y="206"/>
                    <a:pt x="109" y="206"/>
                  </a:cubicBezTo>
                  <a:cubicBezTo>
                    <a:pt x="108" y="206"/>
                    <a:pt x="108" y="206"/>
                    <a:pt x="109" y="207"/>
                  </a:cubicBezTo>
                  <a:cubicBezTo>
                    <a:pt x="109" y="207"/>
                    <a:pt x="109" y="207"/>
                    <a:pt x="109" y="207"/>
                  </a:cubicBezTo>
                  <a:cubicBezTo>
                    <a:pt x="110" y="207"/>
                    <a:pt x="110" y="207"/>
                    <a:pt x="110" y="206"/>
                  </a:cubicBezTo>
                  <a:close/>
                  <a:moveTo>
                    <a:pt x="107" y="207"/>
                  </a:moveTo>
                  <a:cubicBezTo>
                    <a:pt x="108" y="207"/>
                    <a:pt x="108" y="207"/>
                    <a:pt x="108" y="207"/>
                  </a:cubicBezTo>
                  <a:cubicBezTo>
                    <a:pt x="108" y="208"/>
                    <a:pt x="108" y="208"/>
                    <a:pt x="108" y="208"/>
                  </a:cubicBezTo>
                  <a:cubicBezTo>
                    <a:pt x="108" y="208"/>
                    <a:pt x="109" y="207"/>
                    <a:pt x="109" y="207"/>
                  </a:cubicBezTo>
                  <a:cubicBezTo>
                    <a:pt x="109" y="207"/>
                    <a:pt x="109" y="207"/>
                    <a:pt x="108" y="206"/>
                  </a:cubicBezTo>
                  <a:cubicBezTo>
                    <a:pt x="108" y="207"/>
                    <a:pt x="108" y="207"/>
                    <a:pt x="108" y="207"/>
                  </a:cubicBezTo>
                  <a:cubicBezTo>
                    <a:pt x="107" y="207"/>
                    <a:pt x="107" y="207"/>
                    <a:pt x="107" y="207"/>
                  </a:cubicBezTo>
                  <a:close/>
                  <a:moveTo>
                    <a:pt x="93" y="205"/>
                  </a:moveTo>
                  <a:cubicBezTo>
                    <a:pt x="93" y="205"/>
                    <a:pt x="93" y="205"/>
                    <a:pt x="92" y="206"/>
                  </a:cubicBezTo>
                  <a:cubicBezTo>
                    <a:pt x="92" y="206"/>
                    <a:pt x="92" y="206"/>
                    <a:pt x="92" y="206"/>
                  </a:cubicBezTo>
                  <a:cubicBezTo>
                    <a:pt x="92" y="206"/>
                    <a:pt x="93" y="206"/>
                    <a:pt x="93" y="206"/>
                  </a:cubicBezTo>
                  <a:cubicBezTo>
                    <a:pt x="93" y="206"/>
                    <a:pt x="93" y="206"/>
                    <a:pt x="93" y="205"/>
                  </a:cubicBezTo>
                  <a:close/>
                  <a:moveTo>
                    <a:pt x="47" y="207"/>
                  </a:moveTo>
                  <a:cubicBezTo>
                    <a:pt x="47" y="207"/>
                    <a:pt x="47" y="207"/>
                    <a:pt x="48" y="207"/>
                  </a:cubicBezTo>
                  <a:cubicBezTo>
                    <a:pt x="48" y="207"/>
                    <a:pt x="48" y="207"/>
                    <a:pt x="48" y="207"/>
                  </a:cubicBezTo>
                  <a:cubicBezTo>
                    <a:pt x="49" y="207"/>
                    <a:pt x="49" y="207"/>
                    <a:pt x="49" y="207"/>
                  </a:cubicBezTo>
                  <a:cubicBezTo>
                    <a:pt x="49" y="207"/>
                    <a:pt x="49" y="207"/>
                    <a:pt x="49" y="206"/>
                  </a:cubicBezTo>
                  <a:cubicBezTo>
                    <a:pt x="49" y="206"/>
                    <a:pt x="48" y="207"/>
                    <a:pt x="48" y="206"/>
                  </a:cubicBezTo>
                  <a:cubicBezTo>
                    <a:pt x="47" y="206"/>
                    <a:pt x="47" y="206"/>
                    <a:pt x="47" y="206"/>
                  </a:cubicBezTo>
                  <a:cubicBezTo>
                    <a:pt x="47" y="205"/>
                    <a:pt x="47" y="205"/>
                    <a:pt x="46" y="205"/>
                  </a:cubicBezTo>
                  <a:cubicBezTo>
                    <a:pt x="46" y="204"/>
                    <a:pt x="46" y="204"/>
                    <a:pt x="46" y="204"/>
                  </a:cubicBezTo>
                  <a:lnTo>
                    <a:pt x="46" y="206"/>
                  </a:lnTo>
                  <a:cubicBezTo>
                    <a:pt x="46" y="206"/>
                    <a:pt x="46" y="206"/>
                    <a:pt x="46" y="206"/>
                  </a:cubicBezTo>
                  <a:cubicBezTo>
                    <a:pt x="47" y="206"/>
                    <a:pt x="47" y="206"/>
                    <a:pt x="47" y="207"/>
                  </a:cubicBezTo>
                  <a:close/>
                  <a:moveTo>
                    <a:pt x="65" y="204"/>
                  </a:moveTo>
                  <a:cubicBezTo>
                    <a:pt x="65" y="203"/>
                    <a:pt x="65" y="203"/>
                    <a:pt x="65" y="203"/>
                  </a:cubicBezTo>
                  <a:cubicBezTo>
                    <a:pt x="64" y="204"/>
                    <a:pt x="64" y="204"/>
                    <a:pt x="65" y="204"/>
                  </a:cubicBezTo>
                  <a:cubicBezTo>
                    <a:pt x="65" y="204"/>
                    <a:pt x="65" y="204"/>
                    <a:pt x="65" y="204"/>
                  </a:cubicBezTo>
                  <a:cubicBezTo>
                    <a:pt x="65" y="204"/>
                    <a:pt x="65" y="204"/>
                    <a:pt x="65" y="204"/>
                  </a:cubicBezTo>
                  <a:close/>
                  <a:moveTo>
                    <a:pt x="64" y="205"/>
                  </a:moveTo>
                  <a:cubicBezTo>
                    <a:pt x="64" y="204"/>
                    <a:pt x="64" y="204"/>
                    <a:pt x="63" y="204"/>
                  </a:cubicBezTo>
                  <a:cubicBezTo>
                    <a:pt x="63" y="204"/>
                    <a:pt x="62" y="204"/>
                    <a:pt x="61" y="204"/>
                  </a:cubicBezTo>
                  <a:cubicBezTo>
                    <a:pt x="61" y="204"/>
                    <a:pt x="62" y="205"/>
                    <a:pt x="62" y="205"/>
                  </a:cubicBezTo>
                  <a:cubicBezTo>
                    <a:pt x="63" y="205"/>
                    <a:pt x="63" y="205"/>
                    <a:pt x="64" y="205"/>
                  </a:cubicBezTo>
                  <a:close/>
                  <a:moveTo>
                    <a:pt x="53" y="207"/>
                  </a:moveTo>
                  <a:cubicBezTo>
                    <a:pt x="54" y="208"/>
                    <a:pt x="54" y="208"/>
                    <a:pt x="54" y="207"/>
                  </a:cubicBezTo>
                  <a:cubicBezTo>
                    <a:pt x="55" y="207"/>
                    <a:pt x="55" y="207"/>
                    <a:pt x="55" y="207"/>
                  </a:cubicBezTo>
                  <a:cubicBezTo>
                    <a:pt x="56" y="207"/>
                    <a:pt x="56" y="207"/>
                    <a:pt x="56" y="208"/>
                  </a:cubicBezTo>
                  <a:cubicBezTo>
                    <a:pt x="56" y="208"/>
                    <a:pt x="56" y="208"/>
                    <a:pt x="57" y="208"/>
                  </a:cubicBezTo>
                  <a:cubicBezTo>
                    <a:pt x="57" y="208"/>
                    <a:pt x="58" y="208"/>
                    <a:pt x="58" y="208"/>
                  </a:cubicBezTo>
                  <a:cubicBezTo>
                    <a:pt x="58" y="208"/>
                    <a:pt x="58" y="208"/>
                    <a:pt x="59" y="208"/>
                  </a:cubicBezTo>
                  <a:cubicBezTo>
                    <a:pt x="59" y="207"/>
                    <a:pt x="59" y="206"/>
                    <a:pt x="58" y="206"/>
                  </a:cubicBezTo>
                  <a:cubicBezTo>
                    <a:pt x="58" y="206"/>
                    <a:pt x="58" y="206"/>
                    <a:pt x="57" y="205"/>
                  </a:cubicBezTo>
                  <a:cubicBezTo>
                    <a:pt x="57" y="205"/>
                    <a:pt x="57" y="205"/>
                    <a:pt x="57" y="204"/>
                  </a:cubicBezTo>
                  <a:cubicBezTo>
                    <a:pt x="57" y="203"/>
                    <a:pt x="57" y="203"/>
                    <a:pt x="56" y="203"/>
                  </a:cubicBezTo>
                  <a:cubicBezTo>
                    <a:pt x="56" y="204"/>
                    <a:pt x="56" y="205"/>
                    <a:pt x="55" y="205"/>
                  </a:cubicBezTo>
                  <a:cubicBezTo>
                    <a:pt x="54" y="206"/>
                    <a:pt x="54" y="206"/>
                    <a:pt x="53" y="207"/>
                  </a:cubicBezTo>
                  <a:close/>
                  <a:moveTo>
                    <a:pt x="34" y="205"/>
                  </a:moveTo>
                  <a:cubicBezTo>
                    <a:pt x="35" y="204"/>
                    <a:pt x="34" y="204"/>
                    <a:pt x="33" y="203"/>
                  </a:cubicBezTo>
                  <a:cubicBezTo>
                    <a:pt x="33" y="204"/>
                    <a:pt x="33" y="204"/>
                    <a:pt x="33" y="204"/>
                  </a:cubicBezTo>
                  <a:cubicBezTo>
                    <a:pt x="33" y="204"/>
                    <a:pt x="33" y="204"/>
                    <a:pt x="33" y="205"/>
                  </a:cubicBezTo>
                  <a:lnTo>
                    <a:pt x="34" y="205"/>
                  </a:lnTo>
                  <a:close/>
                  <a:moveTo>
                    <a:pt x="23" y="206"/>
                  </a:moveTo>
                  <a:cubicBezTo>
                    <a:pt x="23" y="205"/>
                    <a:pt x="23" y="205"/>
                    <a:pt x="22" y="205"/>
                  </a:cubicBezTo>
                  <a:cubicBezTo>
                    <a:pt x="21" y="204"/>
                    <a:pt x="21" y="204"/>
                    <a:pt x="20" y="203"/>
                  </a:cubicBezTo>
                  <a:cubicBezTo>
                    <a:pt x="21" y="204"/>
                    <a:pt x="21" y="205"/>
                    <a:pt x="21" y="205"/>
                  </a:cubicBezTo>
                  <a:cubicBezTo>
                    <a:pt x="20" y="205"/>
                    <a:pt x="20" y="206"/>
                    <a:pt x="21" y="206"/>
                  </a:cubicBezTo>
                  <a:lnTo>
                    <a:pt x="23" y="206"/>
                  </a:lnTo>
                  <a:close/>
                  <a:moveTo>
                    <a:pt x="48" y="203"/>
                  </a:moveTo>
                  <a:cubicBezTo>
                    <a:pt x="48" y="203"/>
                    <a:pt x="47" y="203"/>
                    <a:pt x="47" y="203"/>
                  </a:cubicBezTo>
                  <a:cubicBezTo>
                    <a:pt x="47" y="203"/>
                    <a:pt x="47" y="203"/>
                    <a:pt x="47" y="204"/>
                  </a:cubicBezTo>
                  <a:cubicBezTo>
                    <a:pt x="47" y="204"/>
                    <a:pt x="47" y="204"/>
                    <a:pt x="48" y="203"/>
                  </a:cubicBezTo>
                  <a:cubicBezTo>
                    <a:pt x="48" y="203"/>
                    <a:pt x="48" y="203"/>
                    <a:pt x="48" y="203"/>
                  </a:cubicBezTo>
                  <a:close/>
                  <a:moveTo>
                    <a:pt x="25" y="203"/>
                  </a:moveTo>
                  <a:cubicBezTo>
                    <a:pt x="25" y="203"/>
                    <a:pt x="25" y="203"/>
                    <a:pt x="25" y="203"/>
                  </a:cubicBezTo>
                  <a:cubicBezTo>
                    <a:pt x="24" y="203"/>
                    <a:pt x="24" y="203"/>
                    <a:pt x="25" y="204"/>
                  </a:cubicBezTo>
                  <a:cubicBezTo>
                    <a:pt x="25" y="204"/>
                    <a:pt x="25" y="204"/>
                    <a:pt x="25" y="203"/>
                  </a:cubicBezTo>
                  <a:cubicBezTo>
                    <a:pt x="25" y="203"/>
                    <a:pt x="25" y="203"/>
                    <a:pt x="25" y="203"/>
                  </a:cubicBezTo>
                  <a:close/>
                  <a:moveTo>
                    <a:pt x="39" y="204"/>
                  </a:moveTo>
                  <a:lnTo>
                    <a:pt x="39" y="204"/>
                  </a:lnTo>
                  <a:cubicBezTo>
                    <a:pt x="40" y="203"/>
                    <a:pt x="40" y="203"/>
                    <a:pt x="40" y="203"/>
                  </a:cubicBezTo>
                  <a:cubicBezTo>
                    <a:pt x="40" y="203"/>
                    <a:pt x="40" y="203"/>
                    <a:pt x="40" y="202"/>
                  </a:cubicBezTo>
                  <a:lnTo>
                    <a:pt x="39" y="202"/>
                  </a:lnTo>
                  <a:lnTo>
                    <a:pt x="39" y="204"/>
                  </a:lnTo>
                  <a:close/>
                  <a:moveTo>
                    <a:pt x="44" y="204"/>
                  </a:moveTo>
                  <a:cubicBezTo>
                    <a:pt x="44" y="203"/>
                    <a:pt x="44" y="203"/>
                    <a:pt x="44" y="203"/>
                  </a:cubicBezTo>
                  <a:cubicBezTo>
                    <a:pt x="44" y="202"/>
                    <a:pt x="44" y="202"/>
                    <a:pt x="44" y="202"/>
                  </a:cubicBezTo>
                  <a:lnTo>
                    <a:pt x="44" y="203"/>
                  </a:lnTo>
                  <a:cubicBezTo>
                    <a:pt x="44" y="203"/>
                    <a:pt x="44" y="203"/>
                    <a:pt x="44" y="204"/>
                  </a:cubicBezTo>
                  <a:close/>
                  <a:moveTo>
                    <a:pt x="68" y="201"/>
                  </a:moveTo>
                  <a:cubicBezTo>
                    <a:pt x="68" y="201"/>
                    <a:pt x="68" y="201"/>
                    <a:pt x="68" y="202"/>
                  </a:cubicBezTo>
                  <a:cubicBezTo>
                    <a:pt x="67" y="202"/>
                    <a:pt x="67" y="202"/>
                    <a:pt x="68" y="202"/>
                  </a:cubicBezTo>
                  <a:cubicBezTo>
                    <a:pt x="68" y="202"/>
                    <a:pt x="68" y="202"/>
                    <a:pt x="68" y="202"/>
                  </a:cubicBezTo>
                  <a:cubicBezTo>
                    <a:pt x="68" y="202"/>
                    <a:pt x="68" y="202"/>
                    <a:pt x="68" y="201"/>
                  </a:cubicBezTo>
                  <a:close/>
                  <a:moveTo>
                    <a:pt x="21" y="202"/>
                  </a:moveTo>
                  <a:cubicBezTo>
                    <a:pt x="21" y="202"/>
                    <a:pt x="21" y="202"/>
                    <a:pt x="21" y="202"/>
                  </a:cubicBezTo>
                  <a:cubicBezTo>
                    <a:pt x="21" y="201"/>
                    <a:pt x="21" y="202"/>
                    <a:pt x="21" y="202"/>
                  </a:cubicBezTo>
                  <a:cubicBezTo>
                    <a:pt x="21" y="202"/>
                    <a:pt x="21" y="202"/>
                    <a:pt x="21" y="203"/>
                  </a:cubicBezTo>
                  <a:cubicBezTo>
                    <a:pt x="21" y="203"/>
                    <a:pt x="21" y="203"/>
                    <a:pt x="21" y="202"/>
                  </a:cubicBezTo>
                  <a:close/>
                  <a:moveTo>
                    <a:pt x="56" y="202"/>
                  </a:moveTo>
                  <a:cubicBezTo>
                    <a:pt x="56" y="202"/>
                    <a:pt x="55" y="202"/>
                    <a:pt x="55" y="201"/>
                  </a:cubicBezTo>
                  <a:cubicBezTo>
                    <a:pt x="55" y="201"/>
                    <a:pt x="55" y="201"/>
                    <a:pt x="54" y="201"/>
                  </a:cubicBezTo>
                  <a:cubicBezTo>
                    <a:pt x="54" y="201"/>
                    <a:pt x="54" y="202"/>
                    <a:pt x="55" y="202"/>
                  </a:cubicBezTo>
                  <a:cubicBezTo>
                    <a:pt x="55" y="203"/>
                    <a:pt x="56" y="203"/>
                    <a:pt x="56" y="202"/>
                  </a:cubicBezTo>
                  <a:close/>
                  <a:moveTo>
                    <a:pt x="99" y="205"/>
                  </a:moveTo>
                  <a:cubicBezTo>
                    <a:pt x="99" y="205"/>
                    <a:pt x="99" y="205"/>
                    <a:pt x="100" y="204"/>
                  </a:cubicBezTo>
                  <a:cubicBezTo>
                    <a:pt x="100" y="204"/>
                    <a:pt x="100" y="204"/>
                    <a:pt x="101" y="204"/>
                  </a:cubicBezTo>
                  <a:cubicBezTo>
                    <a:pt x="101" y="204"/>
                    <a:pt x="101" y="204"/>
                    <a:pt x="102" y="204"/>
                  </a:cubicBezTo>
                  <a:cubicBezTo>
                    <a:pt x="102" y="203"/>
                    <a:pt x="102" y="203"/>
                    <a:pt x="102" y="203"/>
                  </a:cubicBezTo>
                  <a:cubicBezTo>
                    <a:pt x="102" y="203"/>
                    <a:pt x="102" y="203"/>
                    <a:pt x="101" y="202"/>
                  </a:cubicBezTo>
                  <a:cubicBezTo>
                    <a:pt x="101" y="202"/>
                    <a:pt x="101" y="202"/>
                    <a:pt x="101" y="202"/>
                  </a:cubicBezTo>
                  <a:cubicBezTo>
                    <a:pt x="101" y="201"/>
                    <a:pt x="101" y="201"/>
                    <a:pt x="100" y="201"/>
                  </a:cubicBezTo>
                  <a:cubicBezTo>
                    <a:pt x="100" y="201"/>
                    <a:pt x="100" y="200"/>
                    <a:pt x="100" y="200"/>
                  </a:cubicBezTo>
                  <a:cubicBezTo>
                    <a:pt x="100" y="201"/>
                    <a:pt x="100" y="202"/>
                    <a:pt x="99" y="203"/>
                  </a:cubicBezTo>
                  <a:cubicBezTo>
                    <a:pt x="99" y="204"/>
                    <a:pt x="99" y="205"/>
                    <a:pt x="99" y="205"/>
                  </a:cubicBezTo>
                  <a:close/>
                  <a:moveTo>
                    <a:pt x="31" y="201"/>
                  </a:moveTo>
                  <a:cubicBezTo>
                    <a:pt x="31" y="201"/>
                    <a:pt x="31" y="201"/>
                    <a:pt x="31" y="201"/>
                  </a:cubicBezTo>
                  <a:cubicBezTo>
                    <a:pt x="30" y="201"/>
                    <a:pt x="30" y="201"/>
                    <a:pt x="30" y="201"/>
                  </a:cubicBezTo>
                  <a:cubicBezTo>
                    <a:pt x="30" y="201"/>
                    <a:pt x="30" y="201"/>
                    <a:pt x="30" y="201"/>
                  </a:cubicBezTo>
                  <a:cubicBezTo>
                    <a:pt x="31" y="201"/>
                    <a:pt x="31" y="201"/>
                    <a:pt x="31" y="201"/>
                  </a:cubicBezTo>
                  <a:close/>
                  <a:moveTo>
                    <a:pt x="31" y="202"/>
                  </a:moveTo>
                  <a:cubicBezTo>
                    <a:pt x="30" y="202"/>
                    <a:pt x="29" y="202"/>
                    <a:pt x="29" y="201"/>
                  </a:cubicBezTo>
                  <a:cubicBezTo>
                    <a:pt x="28" y="201"/>
                    <a:pt x="28" y="200"/>
                    <a:pt x="27" y="200"/>
                  </a:cubicBezTo>
                  <a:cubicBezTo>
                    <a:pt x="26" y="201"/>
                    <a:pt x="26" y="202"/>
                    <a:pt x="26" y="202"/>
                  </a:cubicBezTo>
                  <a:cubicBezTo>
                    <a:pt x="26" y="203"/>
                    <a:pt x="26" y="203"/>
                    <a:pt x="26" y="205"/>
                  </a:cubicBezTo>
                  <a:cubicBezTo>
                    <a:pt x="26" y="205"/>
                    <a:pt x="27" y="205"/>
                    <a:pt x="27" y="204"/>
                  </a:cubicBezTo>
                  <a:cubicBezTo>
                    <a:pt x="27" y="204"/>
                    <a:pt x="28" y="204"/>
                    <a:pt x="28" y="204"/>
                  </a:cubicBezTo>
                  <a:cubicBezTo>
                    <a:pt x="28" y="204"/>
                    <a:pt x="29" y="204"/>
                    <a:pt x="29" y="203"/>
                  </a:cubicBezTo>
                  <a:cubicBezTo>
                    <a:pt x="29" y="203"/>
                    <a:pt x="29" y="204"/>
                    <a:pt x="30" y="204"/>
                  </a:cubicBezTo>
                  <a:cubicBezTo>
                    <a:pt x="28" y="204"/>
                    <a:pt x="28" y="205"/>
                    <a:pt x="27" y="206"/>
                  </a:cubicBezTo>
                  <a:cubicBezTo>
                    <a:pt x="28" y="206"/>
                    <a:pt x="29" y="207"/>
                    <a:pt x="29" y="207"/>
                  </a:cubicBezTo>
                  <a:cubicBezTo>
                    <a:pt x="30" y="208"/>
                    <a:pt x="30" y="208"/>
                    <a:pt x="30" y="209"/>
                  </a:cubicBezTo>
                  <a:cubicBezTo>
                    <a:pt x="31" y="209"/>
                    <a:pt x="31" y="209"/>
                    <a:pt x="32" y="209"/>
                  </a:cubicBezTo>
                  <a:cubicBezTo>
                    <a:pt x="32" y="208"/>
                    <a:pt x="33" y="208"/>
                    <a:pt x="33" y="208"/>
                  </a:cubicBezTo>
                  <a:cubicBezTo>
                    <a:pt x="32" y="208"/>
                    <a:pt x="32" y="207"/>
                    <a:pt x="32" y="207"/>
                  </a:cubicBezTo>
                  <a:cubicBezTo>
                    <a:pt x="32" y="207"/>
                    <a:pt x="32" y="207"/>
                    <a:pt x="32" y="207"/>
                  </a:cubicBezTo>
                  <a:cubicBezTo>
                    <a:pt x="31" y="207"/>
                    <a:pt x="31" y="207"/>
                    <a:pt x="31" y="207"/>
                  </a:cubicBezTo>
                  <a:cubicBezTo>
                    <a:pt x="31" y="207"/>
                    <a:pt x="31" y="207"/>
                    <a:pt x="30" y="207"/>
                  </a:cubicBezTo>
                  <a:cubicBezTo>
                    <a:pt x="30" y="207"/>
                    <a:pt x="30" y="207"/>
                    <a:pt x="30" y="207"/>
                  </a:cubicBezTo>
                  <a:cubicBezTo>
                    <a:pt x="30" y="206"/>
                    <a:pt x="30" y="205"/>
                    <a:pt x="31" y="205"/>
                  </a:cubicBezTo>
                  <a:cubicBezTo>
                    <a:pt x="31" y="205"/>
                    <a:pt x="31" y="205"/>
                    <a:pt x="32" y="205"/>
                  </a:cubicBezTo>
                  <a:cubicBezTo>
                    <a:pt x="31" y="204"/>
                    <a:pt x="31" y="204"/>
                    <a:pt x="31" y="203"/>
                  </a:cubicBezTo>
                  <a:cubicBezTo>
                    <a:pt x="31" y="203"/>
                    <a:pt x="31" y="203"/>
                    <a:pt x="32" y="202"/>
                  </a:cubicBezTo>
                  <a:cubicBezTo>
                    <a:pt x="32" y="202"/>
                    <a:pt x="32" y="202"/>
                    <a:pt x="32" y="202"/>
                  </a:cubicBezTo>
                  <a:cubicBezTo>
                    <a:pt x="32" y="201"/>
                    <a:pt x="32" y="201"/>
                    <a:pt x="31" y="201"/>
                  </a:cubicBezTo>
                  <a:cubicBezTo>
                    <a:pt x="31" y="202"/>
                    <a:pt x="31" y="202"/>
                    <a:pt x="31" y="202"/>
                  </a:cubicBezTo>
                  <a:cubicBezTo>
                    <a:pt x="31" y="202"/>
                    <a:pt x="31" y="202"/>
                    <a:pt x="31" y="202"/>
                  </a:cubicBezTo>
                  <a:close/>
                  <a:moveTo>
                    <a:pt x="23" y="201"/>
                  </a:moveTo>
                  <a:cubicBezTo>
                    <a:pt x="23" y="201"/>
                    <a:pt x="23" y="200"/>
                    <a:pt x="23" y="200"/>
                  </a:cubicBezTo>
                  <a:cubicBezTo>
                    <a:pt x="22" y="200"/>
                    <a:pt x="22" y="200"/>
                    <a:pt x="22" y="201"/>
                  </a:cubicBezTo>
                  <a:cubicBezTo>
                    <a:pt x="22" y="201"/>
                    <a:pt x="22" y="201"/>
                    <a:pt x="23" y="201"/>
                  </a:cubicBezTo>
                  <a:cubicBezTo>
                    <a:pt x="23" y="201"/>
                    <a:pt x="23" y="201"/>
                    <a:pt x="23" y="201"/>
                  </a:cubicBezTo>
                  <a:close/>
                  <a:moveTo>
                    <a:pt x="129" y="200"/>
                  </a:moveTo>
                  <a:cubicBezTo>
                    <a:pt x="129" y="200"/>
                    <a:pt x="128" y="200"/>
                    <a:pt x="128" y="200"/>
                  </a:cubicBezTo>
                  <a:cubicBezTo>
                    <a:pt x="128" y="200"/>
                    <a:pt x="128" y="200"/>
                    <a:pt x="128" y="200"/>
                  </a:cubicBezTo>
                  <a:cubicBezTo>
                    <a:pt x="128" y="200"/>
                    <a:pt x="128" y="200"/>
                    <a:pt x="128" y="200"/>
                  </a:cubicBezTo>
                  <a:cubicBezTo>
                    <a:pt x="129" y="200"/>
                    <a:pt x="129" y="200"/>
                    <a:pt x="129" y="200"/>
                  </a:cubicBezTo>
                  <a:close/>
                  <a:moveTo>
                    <a:pt x="40" y="202"/>
                  </a:moveTo>
                  <a:cubicBezTo>
                    <a:pt x="41" y="202"/>
                    <a:pt x="41" y="202"/>
                    <a:pt x="41" y="201"/>
                  </a:cubicBezTo>
                  <a:cubicBezTo>
                    <a:pt x="41" y="201"/>
                    <a:pt x="42" y="200"/>
                    <a:pt x="42" y="200"/>
                  </a:cubicBezTo>
                  <a:cubicBezTo>
                    <a:pt x="40" y="199"/>
                    <a:pt x="40" y="200"/>
                    <a:pt x="40" y="202"/>
                  </a:cubicBezTo>
                  <a:close/>
                  <a:moveTo>
                    <a:pt x="39" y="200"/>
                  </a:moveTo>
                  <a:cubicBezTo>
                    <a:pt x="39" y="200"/>
                    <a:pt x="39" y="200"/>
                    <a:pt x="39" y="200"/>
                  </a:cubicBezTo>
                  <a:cubicBezTo>
                    <a:pt x="39" y="200"/>
                    <a:pt x="39" y="200"/>
                    <a:pt x="39" y="200"/>
                  </a:cubicBezTo>
                  <a:cubicBezTo>
                    <a:pt x="39" y="200"/>
                    <a:pt x="39" y="200"/>
                    <a:pt x="39" y="200"/>
                  </a:cubicBezTo>
                  <a:cubicBezTo>
                    <a:pt x="40" y="199"/>
                    <a:pt x="39" y="199"/>
                    <a:pt x="39" y="200"/>
                  </a:cubicBezTo>
                  <a:close/>
                  <a:moveTo>
                    <a:pt x="102" y="199"/>
                  </a:moveTo>
                  <a:cubicBezTo>
                    <a:pt x="102" y="199"/>
                    <a:pt x="101" y="199"/>
                    <a:pt x="101" y="199"/>
                  </a:cubicBezTo>
                  <a:cubicBezTo>
                    <a:pt x="101" y="199"/>
                    <a:pt x="101" y="199"/>
                    <a:pt x="101" y="199"/>
                  </a:cubicBezTo>
                  <a:cubicBezTo>
                    <a:pt x="101" y="199"/>
                    <a:pt x="101" y="199"/>
                    <a:pt x="102" y="199"/>
                  </a:cubicBezTo>
                  <a:cubicBezTo>
                    <a:pt x="102" y="199"/>
                    <a:pt x="102" y="199"/>
                    <a:pt x="102" y="199"/>
                  </a:cubicBezTo>
                  <a:close/>
                  <a:moveTo>
                    <a:pt x="34" y="203"/>
                  </a:moveTo>
                  <a:cubicBezTo>
                    <a:pt x="35" y="202"/>
                    <a:pt x="35" y="202"/>
                    <a:pt x="36" y="202"/>
                  </a:cubicBezTo>
                  <a:cubicBezTo>
                    <a:pt x="36" y="202"/>
                    <a:pt x="37" y="202"/>
                    <a:pt x="38" y="202"/>
                  </a:cubicBezTo>
                  <a:lnTo>
                    <a:pt x="38" y="200"/>
                  </a:lnTo>
                  <a:cubicBezTo>
                    <a:pt x="38" y="201"/>
                    <a:pt x="37" y="201"/>
                    <a:pt x="37" y="200"/>
                  </a:cubicBezTo>
                  <a:cubicBezTo>
                    <a:pt x="37" y="200"/>
                    <a:pt x="36" y="200"/>
                    <a:pt x="36" y="200"/>
                  </a:cubicBezTo>
                  <a:cubicBezTo>
                    <a:pt x="36" y="200"/>
                    <a:pt x="36" y="199"/>
                    <a:pt x="35" y="199"/>
                  </a:cubicBezTo>
                  <a:cubicBezTo>
                    <a:pt x="35" y="199"/>
                    <a:pt x="35"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8"/>
                  </a:moveTo>
                  <a:cubicBezTo>
                    <a:pt x="103" y="198"/>
                    <a:pt x="103" y="198"/>
                    <a:pt x="103" y="198"/>
                  </a:cubicBezTo>
                  <a:cubicBezTo>
                    <a:pt x="102" y="198"/>
                    <a:pt x="102" y="199"/>
                    <a:pt x="103" y="199"/>
                  </a:cubicBezTo>
                  <a:cubicBezTo>
                    <a:pt x="103" y="199"/>
                    <a:pt x="103" y="199"/>
                    <a:pt x="103" y="199"/>
                  </a:cubicBezTo>
                  <a:cubicBezTo>
                    <a:pt x="103" y="199"/>
                    <a:pt x="103" y="199"/>
                    <a:pt x="103" y="198"/>
                  </a:cubicBezTo>
                  <a:close/>
                  <a:moveTo>
                    <a:pt x="32" y="198"/>
                  </a:moveTo>
                  <a:cubicBezTo>
                    <a:pt x="32" y="198"/>
                    <a:pt x="32" y="198"/>
                    <a:pt x="32" y="198"/>
                  </a:cubicBezTo>
                  <a:cubicBezTo>
                    <a:pt x="31" y="198"/>
                    <a:pt x="31" y="198"/>
                    <a:pt x="31" y="199"/>
                  </a:cubicBezTo>
                  <a:cubicBezTo>
                    <a:pt x="32" y="199"/>
                    <a:pt x="32" y="199"/>
                    <a:pt x="32" y="198"/>
                  </a:cubicBezTo>
                  <a:close/>
                  <a:moveTo>
                    <a:pt x="29" y="199"/>
                  </a:moveTo>
                  <a:cubicBezTo>
                    <a:pt x="29" y="199"/>
                    <a:pt x="30" y="199"/>
                    <a:pt x="30" y="198"/>
                  </a:cubicBezTo>
                  <a:cubicBezTo>
                    <a:pt x="30" y="198"/>
                    <a:pt x="29" y="199"/>
                    <a:pt x="29" y="199"/>
                  </a:cubicBezTo>
                  <a:close/>
                  <a:moveTo>
                    <a:pt x="126" y="199"/>
                  </a:moveTo>
                  <a:lnTo>
                    <a:pt x="127" y="199"/>
                  </a:lnTo>
                  <a:lnTo>
                    <a:pt x="127" y="198"/>
                  </a:lnTo>
                  <a:lnTo>
                    <a:pt x="126" y="198"/>
                  </a:lnTo>
                  <a:lnTo>
                    <a:pt x="126" y="199"/>
                  </a:lnTo>
                  <a:close/>
                  <a:moveTo>
                    <a:pt x="40" y="199"/>
                  </a:moveTo>
                  <a:lnTo>
                    <a:pt x="41" y="199"/>
                  </a:lnTo>
                  <a:lnTo>
                    <a:pt x="41" y="198"/>
                  </a:lnTo>
                  <a:lnTo>
                    <a:pt x="40" y="198"/>
                  </a:lnTo>
                  <a:lnTo>
                    <a:pt x="40" y="199"/>
                  </a:lnTo>
                  <a:close/>
                  <a:moveTo>
                    <a:pt x="37" y="198"/>
                  </a:moveTo>
                  <a:cubicBezTo>
                    <a:pt x="37" y="198"/>
                    <a:pt x="37" y="198"/>
                    <a:pt x="37" y="198"/>
                  </a:cubicBezTo>
                  <a:cubicBezTo>
                    <a:pt x="37" y="198"/>
                    <a:pt x="36" y="198"/>
                    <a:pt x="36" y="198"/>
                  </a:cubicBezTo>
                  <a:cubicBezTo>
                    <a:pt x="36" y="199"/>
                    <a:pt x="36" y="199"/>
                    <a:pt x="37" y="199"/>
                  </a:cubicBezTo>
                  <a:cubicBezTo>
                    <a:pt x="37" y="199"/>
                    <a:pt x="37" y="199"/>
                    <a:pt x="37" y="198"/>
                  </a:cubicBezTo>
                  <a:close/>
                  <a:moveTo>
                    <a:pt x="27" y="199"/>
                  </a:moveTo>
                  <a:cubicBezTo>
                    <a:pt x="28" y="198"/>
                    <a:pt x="27" y="198"/>
                    <a:pt x="26" y="198"/>
                  </a:cubicBezTo>
                  <a:cubicBezTo>
                    <a:pt x="26" y="199"/>
                    <a:pt x="26" y="199"/>
                    <a:pt x="27" y="199"/>
                  </a:cubicBezTo>
                  <a:close/>
                  <a:moveTo>
                    <a:pt x="106" y="198"/>
                  </a:moveTo>
                  <a:lnTo>
                    <a:pt x="107" y="198"/>
                  </a:lnTo>
                  <a:lnTo>
                    <a:pt x="107" y="197"/>
                  </a:lnTo>
                  <a:lnTo>
                    <a:pt x="106" y="197"/>
                  </a:lnTo>
                  <a:lnTo>
                    <a:pt x="106" y="198"/>
                  </a:lnTo>
                  <a:close/>
                  <a:moveTo>
                    <a:pt x="97" y="198"/>
                  </a:moveTo>
                  <a:cubicBezTo>
                    <a:pt x="96" y="198"/>
                    <a:pt x="96" y="197"/>
                    <a:pt x="96" y="197"/>
                  </a:cubicBezTo>
                  <a:cubicBezTo>
                    <a:pt x="96" y="197"/>
                    <a:pt x="96" y="198"/>
                    <a:pt x="95" y="198"/>
                  </a:cubicBezTo>
                  <a:cubicBezTo>
                    <a:pt x="96" y="198"/>
                    <a:pt x="96" y="198"/>
                    <a:pt x="97" y="198"/>
                  </a:cubicBezTo>
                  <a:close/>
                  <a:moveTo>
                    <a:pt x="92" y="199"/>
                  </a:moveTo>
                  <a:cubicBezTo>
                    <a:pt x="92" y="198"/>
                    <a:pt x="92" y="198"/>
                    <a:pt x="91" y="197"/>
                  </a:cubicBezTo>
                  <a:cubicBezTo>
                    <a:pt x="90" y="198"/>
                    <a:pt x="90" y="198"/>
                    <a:pt x="90" y="198"/>
                  </a:cubicBezTo>
                  <a:cubicBezTo>
                    <a:pt x="90" y="199"/>
                    <a:pt x="91" y="199"/>
                    <a:pt x="92" y="199"/>
                  </a:cubicBezTo>
                  <a:close/>
                  <a:moveTo>
                    <a:pt x="80" y="198"/>
                  </a:moveTo>
                  <a:cubicBezTo>
                    <a:pt x="81" y="198"/>
                    <a:pt x="81" y="198"/>
                    <a:pt x="82" y="198"/>
                  </a:cubicBezTo>
                  <a:cubicBezTo>
                    <a:pt x="82" y="198"/>
                    <a:pt x="83" y="198"/>
                    <a:pt x="83" y="197"/>
                  </a:cubicBezTo>
                  <a:cubicBezTo>
                    <a:pt x="81" y="197"/>
                    <a:pt x="81" y="197"/>
                    <a:pt x="80" y="198"/>
                  </a:cubicBezTo>
                  <a:close/>
                  <a:moveTo>
                    <a:pt x="117" y="197"/>
                  </a:moveTo>
                  <a:cubicBezTo>
                    <a:pt x="117" y="197"/>
                    <a:pt x="116" y="197"/>
                    <a:pt x="116" y="196"/>
                  </a:cubicBezTo>
                  <a:cubicBezTo>
                    <a:pt x="116" y="196"/>
                    <a:pt x="116" y="196"/>
                    <a:pt x="116" y="197"/>
                  </a:cubicBezTo>
                  <a:cubicBezTo>
                    <a:pt x="116" y="197"/>
                    <a:pt x="116" y="197"/>
                    <a:pt x="116" y="197"/>
                  </a:cubicBezTo>
                  <a:cubicBezTo>
                    <a:pt x="116" y="197"/>
                    <a:pt x="116" y="197"/>
                    <a:pt x="117" y="197"/>
                  </a:cubicBezTo>
                  <a:close/>
                  <a:moveTo>
                    <a:pt x="84" y="197"/>
                  </a:moveTo>
                  <a:lnTo>
                    <a:pt x="83" y="197"/>
                  </a:lnTo>
                  <a:cubicBezTo>
                    <a:pt x="83" y="197"/>
                    <a:pt x="83" y="197"/>
                    <a:pt x="84" y="197"/>
                  </a:cubicBezTo>
                  <a:cubicBezTo>
                    <a:pt x="84" y="197"/>
                    <a:pt x="84" y="197"/>
                    <a:pt x="84" y="196"/>
                  </a:cubicBezTo>
                  <a:cubicBezTo>
                    <a:pt x="84" y="196"/>
                    <a:pt x="84" y="196"/>
                    <a:pt x="84" y="197"/>
                  </a:cubicBezTo>
                  <a:close/>
                  <a:moveTo>
                    <a:pt x="32" y="196"/>
                  </a:moveTo>
                  <a:cubicBezTo>
                    <a:pt x="32" y="196"/>
                    <a:pt x="31" y="196"/>
                    <a:pt x="31" y="196"/>
                  </a:cubicBezTo>
                  <a:cubicBezTo>
                    <a:pt x="31" y="196"/>
                    <a:pt x="31" y="197"/>
                    <a:pt x="31" y="197"/>
                  </a:cubicBezTo>
                  <a:cubicBezTo>
                    <a:pt x="31" y="197"/>
                    <a:pt x="31" y="197"/>
                    <a:pt x="31" y="197"/>
                  </a:cubicBezTo>
                  <a:cubicBezTo>
                    <a:pt x="32" y="197"/>
                    <a:pt x="32" y="197"/>
                    <a:pt x="32" y="196"/>
                  </a:cubicBezTo>
                  <a:close/>
                  <a:moveTo>
                    <a:pt x="43" y="198"/>
                  </a:moveTo>
                  <a:cubicBezTo>
                    <a:pt x="43" y="198"/>
                    <a:pt x="43" y="198"/>
                    <a:pt x="44" y="199"/>
                  </a:cubicBezTo>
                  <a:cubicBezTo>
                    <a:pt x="44" y="199"/>
                    <a:pt x="44" y="199"/>
                    <a:pt x="44" y="199"/>
                  </a:cubicBezTo>
                  <a:cubicBezTo>
                    <a:pt x="44" y="199"/>
                    <a:pt x="44" y="199"/>
                    <a:pt x="44" y="200"/>
                  </a:cubicBezTo>
                  <a:cubicBezTo>
                    <a:pt x="43" y="200"/>
                    <a:pt x="43" y="200"/>
                    <a:pt x="43" y="200"/>
                  </a:cubicBezTo>
                  <a:cubicBezTo>
                    <a:pt x="43" y="200"/>
                    <a:pt x="43" y="200"/>
                    <a:pt x="42" y="200"/>
                  </a:cubicBezTo>
                  <a:cubicBezTo>
                    <a:pt x="42" y="200"/>
                    <a:pt x="42" y="201"/>
                    <a:pt x="43" y="201"/>
                  </a:cubicBezTo>
                  <a:cubicBezTo>
                    <a:pt x="43" y="201"/>
                    <a:pt x="44" y="201"/>
                    <a:pt x="44" y="201"/>
                  </a:cubicBezTo>
                  <a:cubicBezTo>
                    <a:pt x="45" y="201"/>
                    <a:pt x="45" y="201"/>
                    <a:pt x="46" y="201"/>
                  </a:cubicBezTo>
                  <a:cubicBezTo>
                    <a:pt x="46" y="200"/>
                    <a:pt x="46" y="200"/>
                    <a:pt x="47" y="200"/>
                  </a:cubicBezTo>
                  <a:cubicBezTo>
                    <a:pt x="47" y="199"/>
                    <a:pt x="48" y="199"/>
                    <a:pt x="48" y="199"/>
                  </a:cubicBezTo>
                  <a:cubicBezTo>
                    <a:pt x="47" y="199"/>
                    <a:pt x="47" y="198"/>
                    <a:pt x="47" y="197"/>
                  </a:cubicBezTo>
                  <a:cubicBezTo>
                    <a:pt x="47" y="197"/>
                    <a:pt x="46" y="196"/>
                    <a:pt x="46" y="196"/>
                  </a:cubicBezTo>
                  <a:cubicBezTo>
                    <a:pt x="45" y="197"/>
                    <a:pt x="45" y="197"/>
                    <a:pt x="44" y="197"/>
                  </a:cubicBezTo>
                  <a:cubicBezTo>
                    <a:pt x="44" y="197"/>
                    <a:pt x="43" y="198"/>
                    <a:pt x="43" y="198"/>
                  </a:cubicBezTo>
                  <a:close/>
                  <a:moveTo>
                    <a:pt x="39" y="196"/>
                  </a:moveTo>
                  <a:cubicBezTo>
                    <a:pt x="39" y="196"/>
                    <a:pt x="39" y="196"/>
                    <a:pt x="39" y="196"/>
                  </a:cubicBezTo>
                  <a:cubicBezTo>
                    <a:pt x="39" y="196"/>
                    <a:pt x="39" y="196"/>
                    <a:pt x="39" y="196"/>
                  </a:cubicBezTo>
                  <a:cubicBezTo>
                    <a:pt x="39" y="196"/>
                    <a:pt x="39" y="196"/>
                    <a:pt x="39" y="196"/>
                  </a:cubicBezTo>
                  <a:cubicBezTo>
                    <a:pt x="40" y="196"/>
                    <a:pt x="40" y="196"/>
                    <a:pt x="39" y="196"/>
                  </a:cubicBezTo>
                  <a:close/>
                  <a:moveTo>
                    <a:pt x="125" y="198"/>
                  </a:moveTo>
                  <a:cubicBezTo>
                    <a:pt x="124" y="198"/>
                    <a:pt x="124" y="198"/>
                    <a:pt x="124" y="198"/>
                  </a:cubicBezTo>
                  <a:cubicBezTo>
                    <a:pt x="123" y="198"/>
                    <a:pt x="123" y="198"/>
                    <a:pt x="122" y="197"/>
                  </a:cubicBezTo>
                  <a:cubicBezTo>
                    <a:pt x="122" y="197"/>
                    <a:pt x="122" y="197"/>
                    <a:pt x="121" y="197"/>
                  </a:cubicBezTo>
                  <a:cubicBezTo>
                    <a:pt x="121" y="197"/>
                    <a:pt x="121" y="198"/>
                    <a:pt x="121" y="198"/>
                  </a:cubicBezTo>
                  <a:cubicBezTo>
                    <a:pt x="121" y="199"/>
                    <a:pt x="122" y="199"/>
                    <a:pt x="122" y="199"/>
                  </a:cubicBezTo>
                  <a:cubicBezTo>
                    <a:pt x="123" y="199"/>
                    <a:pt x="124" y="199"/>
                    <a:pt x="124" y="199"/>
                  </a:cubicBezTo>
                  <a:cubicBezTo>
                    <a:pt x="125" y="198"/>
                    <a:pt x="125" y="198"/>
                    <a:pt x="125" y="198"/>
                  </a:cubicBezTo>
                  <a:cubicBezTo>
                    <a:pt x="126" y="197"/>
                    <a:pt x="126" y="197"/>
                    <a:pt x="126" y="196"/>
                  </a:cubicBezTo>
                  <a:cubicBezTo>
                    <a:pt x="126" y="196"/>
                    <a:pt x="125" y="196"/>
                    <a:pt x="125" y="196"/>
                  </a:cubicBezTo>
                  <a:cubicBezTo>
                    <a:pt x="125" y="196"/>
                    <a:pt x="125" y="196"/>
                    <a:pt x="125" y="196"/>
                  </a:cubicBezTo>
                  <a:cubicBezTo>
                    <a:pt x="125" y="195"/>
                    <a:pt x="124" y="195"/>
                    <a:pt x="124" y="195"/>
                  </a:cubicBezTo>
                  <a:cubicBezTo>
                    <a:pt x="124" y="195"/>
                    <a:pt x="124" y="195"/>
                    <a:pt x="124" y="196"/>
                  </a:cubicBezTo>
                  <a:cubicBezTo>
                    <a:pt x="125" y="196"/>
                    <a:pt x="125" y="197"/>
                    <a:pt x="125" y="198"/>
                  </a:cubicBezTo>
                  <a:close/>
                  <a:moveTo>
                    <a:pt x="122" y="196"/>
                  </a:moveTo>
                  <a:cubicBezTo>
                    <a:pt x="121" y="196"/>
                    <a:pt x="121" y="196"/>
                    <a:pt x="121" y="196"/>
                  </a:cubicBezTo>
                  <a:cubicBezTo>
                    <a:pt x="122" y="196"/>
                    <a:pt x="122" y="196"/>
                    <a:pt x="122" y="196"/>
                  </a:cubicBezTo>
                  <a:cubicBezTo>
                    <a:pt x="122" y="196"/>
                    <a:pt x="122" y="196"/>
                    <a:pt x="122" y="196"/>
                  </a:cubicBezTo>
                  <a:cubicBezTo>
                    <a:pt x="122" y="195"/>
                    <a:pt x="122" y="196"/>
                    <a:pt x="122" y="196"/>
                  </a:cubicBezTo>
                  <a:close/>
                  <a:moveTo>
                    <a:pt x="83" y="196"/>
                  </a:moveTo>
                  <a:cubicBezTo>
                    <a:pt x="83" y="196"/>
                    <a:pt x="83" y="196"/>
                    <a:pt x="83" y="195"/>
                  </a:cubicBezTo>
                  <a:cubicBezTo>
                    <a:pt x="82" y="195"/>
                    <a:pt x="82" y="195"/>
                    <a:pt x="82" y="196"/>
                  </a:cubicBezTo>
                  <a:cubicBezTo>
                    <a:pt x="82" y="196"/>
                    <a:pt x="82" y="196"/>
                    <a:pt x="83" y="196"/>
                  </a:cubicBezTo>
                  <a:cubicBezTo>
                    <a:pt x="83" y="196"/>
                    <a:pt x="83" y="196"/>
                    <a:pt x="83" y="196"/>
                  </a:cubicBezTo>
                  <a:close/>
                  <a:moveTo>
                    <a:pt x="79" y="198"/>
                  </a:moveTo>
                  <a:cubicBezTo>
                    <a:pt x="80" y="197"/>
                    <a:pt x="80" y="197"/>
                    <a:pt x="80" y="197"/>
                  </a:cubicBezTo>
                  <a:cubicBezTo>
                    <a:pt x="79" y="197"/>
                    <a:pt x="79" y="196"/>
                    <a:pt x="79" y="195"/>
                  </a:cubicBezTo>
                  <a:lnTo>
                    <a:pt x="77" y="195"/>
                  </a:lnTo>
                  <a:cubicBezTo>
                    <a:pt x="78" y="196"/>
                    <a:pt x="78" y="196"/>
                    <a:pt x="78" y="197"/>
                  </a:cubicBezTo>
                  <a:cubicBezTo>
                    <a:pt x="79" y="197"/>
                    <a:pt x="79" y="197"/>
                    <a:pt x="79" y="198"/>
                  </a:cubicBezTo>
                  <a:close/>
                  <a:moveTo>
                    <a:pt x="74" y="196"/>
                  </a:moveTo>
                  <a:lnTo>
                    <a:pt x="75" y="196"/>
                  </a:lnTo>
                  <a:lnTo>
                    <a:pt x="75" y="195"/>
                  </a:lnTo>
                  <a:lnTo>
                    <a:pt x="74" y="195"/>
                  </a:lnTo>
                  <a:lnTo>
                    <a:pt x="74" y="196"/>
                  </a:lnTo>
                  <a:close/>
                  <a:moveTo>
                    <a:pt x="92" y="197"/>
                  </a:moveTo>
                  <a:cubicBezTo>
                    <a:pt x="93" y="197"/>
                    <a:pt x="94" y="196"/>
                    <a:pt x="94" y="195"/>
                  </a:cubicBezTo>
                  <a:cubicBezTo>
                    <a:pt x="93" y="195"/>
                    <a:pt x="92" y="195"/>
                    <a:pt x="92" y="197"/>
                  </a:cubicBezTo>
                  <a:close/>
                  <a:moveTo>
                    <a:pt x="45" y="195"/>
                  </a:moveTo>
                  <a:cubicBezTo>
                    <a:pt x="45" y="195"/>
                    <a:pt x="45" y="195"/>
                    <a:pt x="44" y="195"/>
                  </a:cubicBezTo>
                  <a:cubicBezTo>
                    <a:pt x="44" y="195"/>
                    <a:pt x="44" y="195"/>
                    <a:pt x="44" y="195"/>
                  </a:cubicBezTo>
                  <a:cubicBezTo>
                    <a:pt x="44" y="195"/>
                    <a:pt x="44" y="195"/>
                    <a:pt x="45" y="195"/>
                  </a:cubicBezTo>
                  <a:cubicBezTo>
                    <a:pt x="45" y="195"/>
                    <a:pt x="45" y="195"/>
                    <a:pt x="45" y="195"/>
                  </a:cubicBezTo>
                  <a:close/>
                  <a:moveTo>
                    <a:pt x="41" y="195"/>
                  </a:moveTo>
                  <a:cubicBezTo>
                    <a:pt x="41" y="195"/>
                    <a:pt x="41" y="195"/>
                    <a:pt x="40" y="195"/>
                  </a:cubicBezTo>
                  <a:cubicBezTo>
                    <a:pt x="40" y="195"/>
                    <a:pt x="40" y="195"/>
                    <a:pt x="40" y="195"/>
                  </a:cubicBezTo>
                  <a:cubicBezTo>
                    <a:pt x="40" y="195"/>
                    <a:pt x="40" y="195"/>
                    <a:pt x="41" y="195"/>
                  </a:cubicBezTo>
                  <a:cubicBezTo>
                    <a:pt x="41" y="195"/>
                    <a:pt x="41" y="195"/>
                    <a:pt x="41" y="195"/>
                  </a:cubicBezTo>
                  <a:close/>
                  <a:moveTo>
                    <a:pt x="38" y="195"/>
                  </a:moveTo>
                  <a:cubicBezTo>
                    <a:pt x="38" y="195"/>
                    <a:pt x="38" y="195"/>
                    <a:pt x="38" y="195"/>
                  </a:cubicBezTo>
                  <a:cubicBezTo>
                    <a:pt x="38" y="195"/>
                    <a:pt x="37" y="195"/>
                    <a:pt x="37" y="195"/>
                  </a:cubicBezTo>
                  <a:cubicBezTo>
                    <a:pt x="38" y="195"/>
                    <a:pt x="38" y="195"/>
                    <a:pt x="38" y="195"/>
                  </a:cubicBezTo>
                  <a:cubicBezTo>
                    <a:pt x="38" y="195"/>
                    <a:pt x="38" y="195"/>
                    <a:pt x="38" y="195"/>
                  </a:cubicBezTo>
                  <a:close/>
                  <a:moveTo>
                    <a:pt x="128" y="197"/>
                  </a:moveTo>
                  <a:cubicBezTo>
                    <a:pt x="128" y="195"/>
                    <a:pt x="127" y="194"/>
                    <a:pt x="125" y="194"/>
                  </a:cubicBezTo>
                  <a:cubicBezTo>
                    <a:pt x="126" y="195"/>
                    <a:pt x="126" y="195"/>
                    <a:pt x="127" y="196"/>
                  </a:cubicBezTo>
                  <a:cubicBezTo>
                    <a:pt x="127" y="196"/>
                    <a:pt x="128" y="196"/>
                    <a:pt x="128" y="197"/>
                  </a:cubicBezTo>
                  <a:close/>
                  <a:moveTo>
                    <a:pt x="91" y="195"/>
                  </a:moveTo>
                  <a:cubicBezTo>
                    <a:pt x="91" y="195"/>
                    <a:pt x="91" y="195"/>
                    <a:pt x="91" y="195"/>
                  </a:cubicBezTo>
                  <a:cubicBezTo>
                    <a:pt x="91" y="194"/>
                    <a:pt x="91" y="194"/>
                    <a:pt x="91" y="195"/>
                  </a:cubicBezTo>
                  <a:cubicBezTo>
                    <a:pt x="91" y="195"/>
                    <a:pt x="91" y="195"/>
                    <a:pt x="91" y="196"/>
                  </a:cubicBezTo>
                  <a:cubicBezTo>
                    <a:pt x="91" y="196"/>
                    <a:pt x="91" y="196"/>
                    <a:pt x="91" y="195"/>
                  </a:cubicBezTo>
                  <a:close/>
                  <a:moveTo>
                    <a:pt x="88" y="196"/>
                  </a:moveTo>
                  <a:cubicBezTo>
                    <a:pt x="88" y="197"/>
                    <a:pt x="89" y="197"/>
                    <a:pt x="89" y="197"/>
                  </a:cubicBezTo>
                  <a:cubicBezTo>
                    <a:pt x="89" y="197"/>
                    <a:pt x="90" y="197"/>
                    <a:pt x="90" y="197"/>
                  </a:cubicBezTo>
                  <a:cubicBezTo>
                    <a:pt x="90" y="196"/>
                    <a:pt x="90" y="196"/>
                    <a:pt x="90" y="196"/>
                  </a:cubicBezTo>
                  <a:cubicBezTo>
                    <a:pt x="90" y="196"/>
                    <a:pt x="90" y="195"/>
                    <a:pt x="90" y="195"/>
                  </a:cubicBezTo>
                  <a:cubicBezTo>
                    <a:pt x="90" y="195"/>
                    <a:pt x="89" y="196"/>
                    <a:pt x="89" y="196"/>
                  </a:cubicBezTo>
                  <a:cubicBezTo>
                    <a:pt x="89" y="196"/>
                    <a:pt x="89" y="196"/>
                    <a:pt x="89" y="196"/>
                  </a:cubicBezTo>
                  <a:cubicBezTo>
                    <a:pt x="89" y="196"/>
                    <a:pt x="88" y="196"/>
                    <a:pt x="88" y="196"/>
                  </a:cubicBezTo>
                  <a:cubicBezTo>
                    <a:pt x="88" y="196"/>
                    <a:pt x="88" y="196"/>
                    <a:pt x="88" y="196"/>
                  </a:cubicBezTo>
                  <a:cubicBezTo>
                    <a:pt x="88" y="196"/>
                    <a:pt x="88" y="195"/>
                    <a:pt x="88" y="195"/>
                  </a:cubicBezTo>
                  <a:cubicBezTo>
                    <a:pt x="88" y="195"/>
                    <a:pt x="88" y="195"/>
                    <a:pt x="87" y="194"/>
                  </a:cubicBezTo>
                  <a:cubicBezTo>
                    <a:pt x="87" y="194"/>
                    <a:pt x="87" y="194"/>
                    <a:pt x="86" y="194"/>
                  </a:cubicBezTo>
                  <a:cubicBezTo>
                    <a:pt x="86" y="195"/>
                    <a:pt x="86" y="196"/>
                    <a:pt x="86" y="196"/>
                  </a:cubicBezTo>
                  <a:cubicBezTo>
                    <a:pt x="86" y="196"/>
                    <a:pt x="85" y="197"/>
                    <a:pt x="86" y="198"/>
                  </a:cubicBezTo>
                  <a:cubicBezTo>
                    <a:pt x="86" y="198"/>
                    <a:pt x="87" y="198"/>
                    <a:pt x="87" y="198"/>
                  </a:cubicBezTo>
                  <a:cubicBezTo>
                    <a:pt x="87" y="198"/>
                    <a:pt x="87" y="197"/>
                    <a:pt x="87" y="197"/>
                  </a:cubicBezTo>
                  <a:cubicBezTo>
                    <a:pt x="87" y="197"/>
                    <a:pt x="87" y="197"/>
                    <a:pt x="87" y="197"/>
                  </a:cubicBezTo>
                  <a:cubicBezTo>
                    <a:pt x="88" y="196"/>
                    <a:pt x="88" y="196"/>
                    <a:pt x="88" y="196"/>
                  </a:cubicBezTo>
                  <a:close/>
                  <a:moveTo>
                    <a:pt x="72" y="195"/>
                  </a:moveTo>
                  <a:lnTo>
                    <a:pt x="74" y="195"/>
                  </a:lnTo>
                  <a:lnTo>
                    <a:pt x="74" y="194"/>
                  </a:lnTo>
                  <a:lnTo>
                    <a:pt x="72" y="194"/>
                  </a:lnTo>
                  <a:lnTo>
                    <a:pt x="72" y="195"/>
                  </a:lnTo>
                  <a:close/>
                  <a:moveTo>
                    <a:pt x="80" y="194"/>
                  </a:moveTo>
                  <a:cubicBezTo>
                    <a:pt x="81" y="194"/>
                    <a:pt x="81" y="194"/>
                    <a:pt x="82" y="194"/>
                  </a:cubicBezTo>
                  <a:cubicBezTo>
                    <a:pt x="82" y="194"/>
                    <a:pt x="82" y="194"/>
                    <a:pt x="82" y="194"/>
                  </a:cubicBezTo>
                  <a:lnTo>
                    <a:pt x="81" y="193"/>
                  </a:lnTo>
                  <a:cubicBezTo>
                    <a:pt x="81" y="193"/>
                    <a:pt x="81" y="194"/>
                    <a:pt x="81" y="194"/>
                  </a:cubicBezTo>
                  <a:cubicBezTo>
                    <a:pt x="81" y="194"/>
                    <a:pt x="81" y="194"/>
                    <a:pt x="80" y="194"/>
                  </a:cubicBezTo>
                  <a:close/>
                  <a:moveTo>
                    <a:pt x="71" y="195"/>
                  </a:moveTo>
                  <a:cubicBezTo>
                    <a:pt x="71" y="194"/>
                    <a:pt x="70" y="193"/>
                    <a:pt x="69" y="193"/>
                  </a:cubicBezTo>
                  <a:cubicBezTo>
                    <a:pt x="68" y="193"/>
                    <a:pt x="68" y="193"/>
                    <a:pt x="67" y="193"/>
                  </a:cubicBezTo>
                  <a:cubicBezTo>
                    <a:pt x="67" y="194"/>
                    <a:pt x="67" y="195"/>
                    <a:pt x="68" y="195"/>
                  </a:cubicBezTo>
                  <a:cubicBezTo>
                    <a:pt x="69" y="195"/>
                    <a:pt x="70" y="195"/>
                    <a:pt x="71" y="195"/>
                  </a:cubicBezTo>
                  <a:close/>
                  <a:moveTo>
                    <a:pt x="53" y="193"/>
                  </a:moveTo>
                  <a:cubicBezTo>
                    <a:pt x="53" y="193"/>
                    <a:pt x="53" y="193"/>
                    <a:pt x="53" y="193"/>
                  </a:cubicBezTo>
                  <a:cubicBezTo>
                    <a:pt x="52" y="193"/>
                    <a:pt x="52" y="194"/>
                    <a:pt x="52" y="194"/>
                  </a:cubicBezTo>
                  <a:cubicBezTo>
                    <a:pt x="52" y="194"/>
                    <a:pt x="53" y="194"/>
                    <a:pt x="53" y="194"/>
                  </a:cubicBezTo>
                  <a:cubicBezTo>
                    <a:pt x="53" y="194"/>
                    <a:pt x="53" y="193"/>
                    <a:pt x="53" y="193"/>
                  </a:cubicBezTo>
                  <a:close/>
                  <a:moveTo>
                    <a:pt x="92" y="194"/>
                  </a:moveTo>
                  <a:lnTo>
                    <a:pt x="93" y="194"/>
                  </a:lnTo>
                  <a:lnTo>
                    <a:pt x="93" y="193"/>
                  </a:lnTo>
                  <a:lnTo>
                    <a:pt x="92" y="193"/>
                  </a:lnTo>
                  <a:lnTo>
                    <a:pt x="92" y="194"/>
                  </a:lnTo>
                  <a:close/>
                  <a:moveTo>
                    <a:pt x="89" y="193"/>
                  </a:moveTo>
                  <a:cubicBezTo>
                    <a:pt x="89" y="193"/>
                    <a:pt x="89" y="193"/>
                    <a:pt x="89" y="193"/>
                  </a:cubicBezTo>
                  <a:cubicBezTo>
                    <a:pt x="88" y="193"/>
                    <a:pt x="88" y="193"/>
                    <a:pt x="88" y="193"/>
                  </a:cubicBezTo>
                  <a:cubicBezTo>
                    <a:pt x="88" y="193"/>
                    <a:pt x="88" y="194"/>
                    <a:pt x="88" y="194"/>
                  </a:cubicBezTo>
                  <a:cubicBezTo>
                    <a:pt x="89" y="194"/>
                    <a:pt x="89" y="194"/>
                    <a:pt x="89" y="193"/>
                  </a:cubicBezTo>
                  <a:close/>
                  <a:moveTo>
                    <a:pt x="80" y="194"/>
                  </a:moveTo>
                  <a:cubicBezTo>
                    <a:pt x="80" y="194"/>
                    <a:pt x="79" y="193"/>
                    <a:pt x="79" y="193"/>
                  </a:cubicBezTo>
                  <a:cubicBezTo>
                    <a:pt x="79" y="193"/>
                    <a:pt x="79" y="192"/>
                    <a:pt x="78" y="193"/>
                  </a:cubicBezTo>
                  <a:cubicBezTo>
                    <a:pt x="78" y="193"/>
                    <a:pt x="78" y="194"/>
                    <a:pt x="79" y="194"/>
                  </a:cubicBezTo>
                  <a:cubicBezTo>
                    <a:pt x="79" y="194"/>
                    <a:pt x="80" y="194"/>
                    <a:pt x="80" y="194"/>
                  </a:cubicBezTo>
                  <a:close/>
                  <a:moveTo>
                    <a:pt x="72" y="193"/>
                  </a:moveTo>
                  <a:cubicBezTo>
                    <a:pt x="72" y="193"/>
                    <a:pt x="71" y="193"/>
                    <a:pt x="71" y="193"/>
                  </a:cubicBezTo>
                  <a:cubicBezTo>
                    <a:pt x="71" y="193"/>
                    <a:pt x="71" y="193"/>
                    <a:pt x="71" y="193"/>
                  </a:cubicBezTo>
                  <a:cubicBezTo>
                    <a:pt x="71" y="193"/>
                    <a:pt x="71" y="193"/>
                    <a:pt x="71" y="193"/>
                  </a:cubicBezTo>
                  <a:cubicBezTo>
                    <a:pt x="72" y="193"/>
                    <a:pt x="72" y="193"/>
                    <a:pt x="72" y="193"/>
                  </a:cubicBezTo>
                  <a:close/>
                  <a:moveTo>
                    <a:pt x="68" y="195"/>
                  </a:moveTo>
                  <a:cubicBezTo>
                    <a:pt x="67" y="195"/>
                    <a:pt x="67" y="195"/>
                    <a:pt x="66" y="196"/>
                  </a:cubicBezTo>
                  <a:cubicBezTo>
                    <a:pt x="66" y="195"/>
                    <a:pt x="66" y="195"/>
                    <a:pt x="66" y="194"/>
                  </a:cubicBezTo>
                  <a:cubicBezTo>
                    <a:pt x="66" y="194"/>
                    <a:pt x="66" y="193"/>
                    <a:pt x="66" y="193"/>
                  </a:cubicBezTo>
                  <a:cubicBezTo>
                    <a:pt x="65" y="193"/>
                    <a:pt x="64" y="193"/>
                    <a:pt x="63" y="194"/>
                  </a:cubicBezTo>
                  <a:cubicBezTo>
                    <a:pt x="62" y="194"/>
                    <a:pt x="61" y="194"/>
                    <a:pt x="60" y="194"/>
                  </a:cubicBezTo>
                  <a:cubicBezTo>
                    <a:pt x="60" y="194"/>
                    <a:pt x="60" y="194"/>
                    <a:pt x="61" y="195"/>
                  </a:cubicBezTo>
                  <a:cubicBezTo>
                    <a:pt x="61" y="195"/>
                    <a:pt x="61" y="195"/>
                    <a:pt x="60" y="195"/>
                  </a:cubicBezTo>
                  <a:cubicBezTo>
                    <a:pt x="60" y="195"/>
                    <a:pt x="59" y="195"/>
                    <a:pt x="59" y="195"/>
                  </a:cubicBezTo>
                  <a:cubicBezTo>
                    <a:pt x="59" y="195"/>
                    <a:pt x="59" y="195"/>
                    <a:pt x="59" y="195"/>
                  </a:cubicBezTo>
                  <a:cubicBezTo>
                    <a:pt x="59" y="194"/>
                    <a:pt x="59" y="194"/>
                    <a:pt x="59" y="194"/>
                  </a:cubicBezTo>
                  <a:cubicBezTo>
                    <a:pt x="59" y="193"/>
                    <a:pt x="59" y="193"/>
                    <a:pt x="59" y="193"/>
                  </a:cubicBezTo>
                  <a:cubicBezTo>
                    <a:pt x="59" y="194"/>
                    <a:pt x="59" y="194"/>
                    <a:pt x="58" y="194"/>
                  </a:cubicBezTo>
                  <a:cubicBezTo>
                    <a:pt x="58" y="194"/>
                    <a:pt x="58" y="194"/>
                    <a:pt x="58" y="194"/>
                  </a:cubicBezTo>
                  <a:cubicBezTo>
                    <a:pt x="57" y="194"/>
                    <a:pt x="57" y="194"/>
                    <a:pt x="57" y="194"/>
                  </a:cubicBezTo>
                  <a:cubicBezTo>
                    <a:pt x="57" y="194"/>
                    <a:pt x="56" y="194"/>
                    <a:pt x="56" y="194"/>
                  </a:cubicBezTo>
                  <a:cubicBezTo>
                    <a:pt x="56" y="195"/>
                    <a:pt x="56" y="195"/>
                    <a:pt x="57" y="195"/>
                  </a:cubicBezTo>
                  <a:cubicBezTo>
                    <a:pt x="57" y="195"/>
                    <a:pt x="57" y="195"/>
                    <a:pt x="57" y="196"/>
                  </a:cubicBezTo>
                  <a:cubicBezTo>
                    <a:pt x="57" y="196"/>
                    <a:pt x="57" y="196"/>
                    <a:pt x="57" y="196"/>
                  </a:cubicBezTo>
                  <a:cubicBezTo>
                    <a:pt x="57" y="196"/>
                    <a:pt x="57" y="196"/>
                    <a:pt x="56" y="196"/>
                  </a:cubicBezTo>
                  <a:cubicBezTo>
                    <a:pt x="56" y="196"/>
                    <a:pt x="56" y="196"/>
                    <a:pt x="55" y="195"/>
                  </a:cubicBezTo>
                  <a:cubicBezTo>
                    <a:pt x="55" y="195"/>
                    <a:pt x="55" y="194"/>
                    <a:pt x="54" y="195"/>
                  </a:cubicBezTo>
                  <a:cubicBezTo>
                    <a:pt x="54" y="195"/>
                    <a:pt x="54" y="196"/>
                    <a:pt x="54" y="196"/>
                  </a:cubicBezTo>
                  <a:cubicBezTo>
                    <a:pt x="54" y="196"/>
                    <a:pt x="55" y="196"/>
                    <a:pt x="55" y="197"/>
                  </a:cubicBezTo>
                  <a:cubicBezTo>
                    <a:pt x="54" y="197"/>
                    <a:pt x="54" y="197"/>
                    <a:pt x="54" y="198"/>
                  </a:cubicBezTo>
                  <a:cubicBezTo>
                    <a:pt x="54" y="198"/>
                    <a:pt x="55" y="198"/>
                    <a:pt x="55" y="198"/>
                  </a:cubicBezTo>
                  <a:cubicBezTo>
                    <a:pt x="55" y="198"/>
                    <a:pt x="55" y="199"/>
                    <a:pt x="55" y="199"/>
                  </a:cubicBezTo>
                  <a:cubicBezTo>
                    <a:pt x="55" y="199"/>
                    <a:pt x="55" y="200"/>
                    <a:pt x="55" y="200"/>
                  </a:cubicBezTo>
                  <a:cubicBezTo>
                    <a:pt x="56" y="200"/>
                    <a:pt x="56" y="200"/>
                    <a:pt x="56" y="200"/>
                  </a:cubicBezTo>
                  <a:cubicBezTo>
                    <a:pt x="56" y="200"/>
                    <a:pt x="56" y="200"/>
                    <a:pt x="56" y="200"/>
                  </a:cubicBezTo>
                  <a:cubicBezTo>
                    <a:pt x="57" y="200"/>
                    <a:pt x="57" y="200"/>
                    <a:pt x="57" y="200"/>
                  </a:cubicBezTo>
                  <a:cubicBezTo>
                    <a:pt x="57" y="201"/>
                    <a:pt x="58" y="201"/>
                    <a:pt x="58" y="201"/>
                  </a:cubicBezTo>
                  <a:cubicBezTo>
                    <a:pt x="58" y="201"/>
                    <a:pt x="58" y="202"/>
                    <a:pt x="58" y="202"/>
                  </a:cubicBezTo>
                  <a:cubicBezTo>
                    <a:pt x="58" y="202"/>
                    <a:pt x="58" y="202"/>
                    <a:pt x="58" y="202"/>
                  </a:cubicBezTo>
                  <a:cubicBezTo>
                    <a:pt x="58" y="202"/>
                    <a:pt x="57" y="202"/>
                    <a:pt x="57" y="202"/>
                  </a:cubicBezTo>
                  <a:cubicBezTo>
                    <a:pt x="57" y="202"/>
                    <a:pt x="57" y="202"/>
                    <a:pt x="57" y="202"/>
                  </a:cubicBezTo>
                  <a:cubicBezTo>
                    <a:pt x="57" y="202"/>
                    <a:pt x="56" y="203"/>
                    <a:pt x="56" y="203"/>
                  </a:cubicBezTo>
                  <a:cubicBezTo>
                    <a:pt x="57" y="203"/>
                    <a:pt x="58" y="203"/>
                    <a:pt x="59" y="203"/>
                  </a:cubicBezTo>
                  <a:cubicBezTo>
                    <a:pt x="60" y="204"/>
                    <a:pt x="60" y="204"/>
                    <a:pt x="61" y="203"/>
                  </a:cubicBezTo>
                  <a:cubicBezTo>
                    <a:pt x="60" y="203"/>
                    <a:pt x="60" y="202"/>
                    <a:pt x="61" y="202"/>
                  </a:cubicBezTo>
                  <a:cubicBezTo>
                    <a:pt x="61" y="202"/>
                    <a:pt x="61" y="202"/>
                    <a:pt x="62" y="202"/>
                  </a:cubicBezTo>
                  <a:cubicBezTo>
                    <a:pt x="62" y="201"/>
                    <a:pt x="63" y="201"/>
                    <a:pt x="63" y="201"/>
                  </a:cubicBezTo>
                  <a:cubicBezTo>
                    <a:pt x="64" y="201"/>
                    <a:pt x="64" y="200"/>
                    <a:pt x="64" y="200"/>
                  </a:cubicBezTo>
                  <a:cubicBezTo>
                    <a:pt x="64" y="200"/>
                    <a:pt x="63" y="200"/>
                    <a:pt x="63" y="200"/>
                  </a:cubicBezTo>
                  <a:cubicBezTo>
                    <a:pt x="62" y="200"/>
                    <a:pt x="61" y="200"/>
                    <a:pt x="61" y="200"/>
                  </a:cubicBezTo>
                  <a:cubicBezTo>
                    <a:pt x="60" y="200"/>
                    <a:pt x="60" y="200"/>
                    <a:pt x="59" y="200"/>
                  </a:cubicBezTo>
                  <a:cubicBezTo>
                    <a:pt x="59" y="200"/>
                    <a:pt x="59" y="199"/>
                    <a:pt x="58" y="199"/>
                  </a:cubicBezTo>
                  <a:cubicBezTo>
                    <a:pt x="59" y="198"/>
                    <a:pt x="59" y="198"/>
                    <a:pt x="59" y="198"/>
                  </a:cubicBezTo>
                  <a:cubicBezTo>
                    <a:pt x="58" y="198"/>
                    <a:pt x="58" y="197"/>
                    <a:pt x="58" y="197"/>
                  </a:cubicBezTo>
                  <a:cubicBezTo>
                    <a:pt x="59" y="197"/>
                    <a:pt x="60" y="197"/>
                    <a:pt x="60" y="196"/>
                  </a:cubicBezTo>
                  <a:cubicBezTo>
                    <a:pt x="60" y="197"/>
                    <a:pt x="60" y="198"/>
                    <a:pt x="60" y="198"/>
                  </a:cubicBezTo>
                  <a:cubicBezTo>
                    <a:pt x="60" y="199"/>
                    <a:pt x="60" y="200"/>
                    <a:pt x="60" y="200"/>
                  </a:cubicBezTo>
                  <a:cubicBezTo>
                    <a:pt x="61" y="199"/>
                    <a:pt x="61" y="199"/>
                    <a:pt x="61" y="198"/>
                  </a:cubicBezTo>
                  <a:cubicBezTo>
                    <a:pt x="61" y="197"/>
                    <a:pt x="61" y="196"/>
                    <a:pt x="62" y="196"/>
                  </a:cubicBezTo>
                  <a:lnTo>
                    <a:pt x="62" y="196"/>
                  </a:lnTo>
                  <a:cubicBezTo>
                    <a:pt x="62" y="196"/>
                    <a:pt x="62" y="197"/>
                    <a:pt x="62" y="197"/>
                  </a:cubicBezTo>
                  <a:cubicBezTo>
                    <a:pt x="62" y="198"/>
                    <a:pt x="62" y="198"/>
                    <a:pt x="63" y="198"/>
                  </a:cubicBezTo>
                  <a:cubicBezTo>
                    <a:pt x="63" y="198"/>
                    <a:pt x="64" y="198"/>
                    <a:pt x="64" y="197"/>
                  </a:cubicBezTo>
                  <a:cubicBezTo>
                    <a:pt x="64" y="197"/>
                    <a:pt x="64" y="197"/>
                    <a:pt x="64" y="197"/>
                  </a:cubicBezTo>
                  <a:cubicBezTo>
                    <a:pt x="64" y="196"/>
                    <a:pt x="64" y="196"/>
                    <a:pt x="64" y="196"/>
                  </a:cubicBezTo>
                  <a:cubicBezTo>
                    <a:pt x="64" y="196"/>
                    <a:pt x="64" y="196"/>
                    <a:pt x="65" y="196"/>
                  </a:cubicBezTo>
                  <a:cubicBezTo>
                    <a:pt x="64" y="197"/>
                    <a:pt x="64" y="197"/>
                    <a:pt x="64" y="197"/>
                  </a:cubicBezTo>
                  <a:cubicBezTo>
                    <a:pt x="65" y="198"/>
                    <a:pt x="65" y="198"/>
                    <a:pt x="65" y="198"/>
                  </a:cubicBezTo>
                  <a:cubicBezTo>
                    <a:pt x="65" y="198"/>
                    <a:pt x="66" y="198"/>
                    <a:pt x="66" y="198"/>
                  </a:cubicBezTo>
                  <a:cubicBezTo>
                    <a:pt x="66" y="198"/>
                    <a:pt x="66" y="198"/>
                    <a:pt x="67" y="199"/>
                  </a:cubicBezTo>
                  <a:cubicBezTo>
                    <a:pt x="67" y="199"/>
                    <a:pt x="66" y="200"/>
                    <a:pt x="66" y="200"/>
                  </a:cubicBezTo>
                  <a:cubicBezTo>
                    <a:pt x="65" y="199"/>
                    <a:pt x="65" y="200"/>
                    <a:pt x="65" y="200"/>
                  </a:cubicBezTo>
                  <a:cubicBezTo>
                    <a:pt x="66" y="201"/>
                    <a:pt x="66" y="201"/>
                    <a:pt x="66" y="200"/>
                  </a:cubicBezTo>
                  <a:cubicBezTo>
                    <a:pt x="67" y="200"/>
                    <a:pt x="67" y="200"/>
                    <a:pt x="68" y="200"/>
                  </a:cubicBezTo>
                  <a:cubicBezTo>
                    <a:pt x="68" y="200"/>
                    <a:pt x="68" y="200"/>
                    <a:pt x="69" y="200"/>
                  </a:cubicBezTo>
                  <a:cubicBezTo>
                    <a:pt x="69" y="201"/>
                    <a:pt x="69" y="201"/>
                    <a:pt x="69" y="201"/>
                  </a:cubicBezTo>
                  <a:cubicBezTo>
                    <a:pt x="69" y="201"/>
                    <a:pt x="70" y="201"/>
                    <a:pt x="70" y="200"/>
                  </a:cubicBezTo>
                  <a:cubicBezTo>
                    <a:pt x="70" y="200"/>
                    <a:pt x="70" y="200"/>
                    <a:pt x="71" y="200"/>
                  </a:cubicBezTo>
                  <a:cubicBezTo>
                    <a:pt x="71" y="200"/>
                    <a:pt x="71" y="200"/>
                    <a:pt x="71" y="200"/>
                  </a:cubicBezTo>
                  <a:cubicBezTo>
                    <a:pt x="72" y="200"/>
                    <a:pt x="72" y="200"/>
                    <a:pt x="72" y="200"/>
                  </a:cubicBezTo>
                  <a:cubicBezTo>
                    <a:pt x="73" y="200"/>
                    <a:pt x="73" y="200"/>
                    <a:pt x="73" y="200"/>
                  </a:cubicBezTo>
                  <a:cubicBezTo>
                    <a:pt x="73" y="200"/>
                    <a:pt x="73" y="199"/>
                    <a:pt x="74" y="199"/>
                  </a:cubicBezTo>
                  <a:cubicBezTo>
                    <a:pt x="75" y="199"/>
                    <a:pt x="75" y="199"/>
                    <a:pt x="75" y="198"/>
                  </a:cubicBezTo>
                  <a:cubicBezTo>
                    <a:pt x="76" y="198"/>
                    <a:pt x="76" y="197"/>
                    <a:pt x="76" y="197"/>
                  </a:cubicBezTo>
                  <a:cubicBezTo>
                    <a:pt x="75" y="197"/>
                    <a:pt x="74" y="197"/>
                    <a:pt x="73" y="197"/>
                  </a:cubicBezTo>
                  <a:cubicBezTo>
                    <a:pt x="73" y="197"/>
                    <a:pt x="72" y="197"/>
                    <a:pt x="71" y="198"/>
                  </a:cubicBezTo>
                  <a:cubicBezTo>
                    <a:pt x="71" y="197"/>
                    <a:pt x="71" y="197"/>
                    <a:pt x="72" y="197"/>
                  </a:cubicBezTo>
                  <a:cubicBezTo>
                    <a:pt x="72" y="197"/>
                    <a:pt x="72" y="196"/>
                    <a:pt x="71" y="196"/>
                  </a:cubicBezTo>
                  <a:cubicBezTo>
                    <a:pt x="71" y="196"/>
                    <a:pt x="71" y="196"/>
                    <a:pt x="70" y="196"/>
                  </a:cubicBezTo>
                  <a:cubicBezTo>
                    <a:pt x="70" y="196"/>
                    <a:pt x="69" y="196"/>
                    <a:pt x="69" y="196"/>
                  </a:cubicBezTo>
                  <a:cubicBezTo>
                    <a:pt x="69" y="197"/>
                    <a:pt x="68" y="197"/>
                    <a:pt x="68" y="197"/>
                  </a:cubicBezTo>
                  <a:cubicBezTo>
                    <a:pt x="68" y="197"/>
                    <a:pt x="67" y="197"/>
                    <a:pt x="67" y="196"/>
                  </a:cubicBezTo>
                  <a:cubicBezTo>
                    <a:pt x="67" y="196"/>
                    <a:pt x="68" y="196"/>
                    <a:pt x="68" y="196"/>
                  </a:cubicBezTo>
                  <a:cubicBezTo>
                    <a:pt x="68" y="196"/>
                    <a:pt x="68" y="196"/>
                    <a:pt x="68" y="195"/>
                  </a:cubicBezTo>
                  <a:close/>
                  <a:moveTo>
                    <a:pt x="51" y="196"/>
                  </a:moveTo>
                  <a:cubicBezTo>
                    <a:pt x="50" y="196"/>
                    <a:pt x="50" y="196"/>
                    <a:pt x="50" y="197"/>
                  </a:cubicBezTo>
                  <a:cubicBezTo>
                    <a:pt x="51" y="197"/>
                    <a:pt x="51" y="197"/>
                    <a:pt x="51" y="197"/>
                  </a:cubicBezTo>
                  <a:cubicBezTo>
                    <a:pt x="51" y="198"/>
                    <a:pt x="51" y="198"/>
                    <a:pt x="51" y="198"/>
                  </a:cubicBezTo>
                  <a:cubicBezTo>
                    <a:pt x="51" y="198"/>
                    <a:pt x="50" y="199"/>
                    <a:pt x="50" y="198"/>
                  </a:cubicBezTo>
                  <a:cubicBezTo>
                    <a:pt x="50" y="198"/>
                    <a:pt x="49" y="198"/>
                    <a:pt x="49" y="198"/>
                  </a:cubicBezTo>
                  <a:cubicBezTo>
                    <a:pt x="49" y="198"/>
                    <a:pt x="49" y="197"/>
                    <a:pt x="49" y="197"/>
                  </a:cubicBezTo>
                  <a:cubicBezTo>
                    <a:pt x="49" y="197"/>
                    <a:pt x="49" y="196"/>
                    <a:pt x="49" y="196"/>
                  </a:cubicBezTo>
                  <a:cubicBezTo>
                    <a:pt x="49" y="196"/>
                    <a:pt x="48" y="196"/>
                    <a:pt x="48" y="196"/>
                  </a:cubicBezTo>
                  <a:cubicBezTo>
                    <a:pt x="48" y="197"/>
                    <a:pt x="48" y="198"/>
                    <a:pt x="49" y="199"/>
                  </a:cubicBezTo>
                  <a:cubicBezTo>
                    <a:pt x="49" y="200"/>
                    <a:pt x="49" y="201"/>
                    <a:pt x="49" y="202"/>
                  </a:cubicBezTo>
                  <a:cubicBezTo>
                    <a:pt x="50" y="202"/>
                    <a:pt x="51" y="202"/>
                    <a:pt x="51" y="202"/>
                  </a:cubicBezTo>
                  <a:cubicBezTo>
                    <a:pt x="52" y="202"/>
                    <a:pt x="52" y="202"/>
                    <a:pt x="53" y="203"/>
                  </a:cubicBezTo>
                  <a:cubicBezTo>
                    <a:pt x="53" y="203"/>
                    <a:pt x="54" y="203"/>
                    <a:pt x="54" y="203"/>
                  </a:cubicBezTo>
                  <a:cubicBezTo>
                    <a:pt x="54" y="203"/>
                    <a:pt x="55" y="203"/>
                    <a:pt x="55" y="203"/>
                  </a:cubicBezTo>
                  <a:cubicBezTo>
                    <a:pt x="54" y="203"/>
                    <a:pt x="54" y="203"/>
                    <a:pt x="53" y="202"/>
                  </a:cubicBezTo>
                  <a:cubicBezTo>
                    <a:pt x="53" y="201"/>
                    <a:pt x="53" y="201"/>
                    <a:pt x="53" y="201"/>
                  </a:cubicBezTo>
                  <a:cubicBezTo>
                    <a:pt x="52" y="201"/>
                    <a:pt x="52" y="201"/>
                    <a:pt x="52" y="201"/>
                  </a:cubicBezTo>
                  <a:cubicBezTo>
                    <a:pt x="51" y="201"/>
                    <a:pt x="51" y="201"/>
                    <a:pt x="51" y="200"/>
                  </a:cubicBezTo>
                  <a:cubicBezTo>
                    <a:pt x="51" y="200"/>
                    <a:pt x="51" y="200"/>
                    <a:pt x="51" y="200"/>
                  </a:cubicBezTo>
                  <a:cubicBezTo>
                    <a:pt x="51" y="199"/>
                    <a:pt x="52" y="199"/>
                    <a:pt x="52" y="199"/>
                  </a:cubicBezTo>
                  <a:cubicBezTo>
                    <a:pt x="53" y="199"/>
                    <a:pt x="53" y="199"/>
                    <a:pt x="53" y="199"/>
                  </a:cubicBezTo>
                  <a:cubicBezTo>
                    <a:pt x="54" y="199"/>
                    <a:pt x="54" y="199"/>
                    <a:pt x="54" y="198"/>
                  </a:cubicBezTo>
                  <a:cubicBezTo>
                    <a:pt x="53" y="198"/>
                    <a:pt x="53" y="198"/>
                    <a:pt x="53" y="198"/>
                  </a:cubicBezTo>
                  <a:cubicBezTo>
                    <a:pt x="53" y="198"/>
                    <a:pt x="53" y="198"/>
                    <a:pt x="52" y="197"/>
                  </a:cubicBezTo>
                  <a:cubicBezTo>
                    <a:pt x="52" y="197"/>
                    <a:pt x="52" y="197"/>
                    <a:pt x="52" y="197"/>
                  </a:cubicBezTo>
                  <a:cubicBezTo>
                    <a:pt x="52" y="196"/>
                    <a:pt x="51" y="196"/>
                    <a:pt x="51" y="196"/>
                  </a:cubicBezTo>
                  <a:close/>
                  <a:moveTo>
                    <a:pt x="42" y="194"/>
                  </a:moveTo>
                  <a:cubicBezTo>
                    <a:pt x="43" y="195"/>
                    <a:pt x="43" y="195"/>
                    <a:pt x="44" y="194"/>
                  </a:cubicBezTo>
                  <a:cubicBezTo>
                    <a:pt x="43" y="194"/>
                    <a:pt x="42" y="193"/>
                    <a:pt x="42" y="193"/>
                  </a:cubicBezTo>
                  <a:lnTo>
                    <a:pt x="42" y="194"/>
                  </a:lnTo>
                  <a:close/>
                  <a:moveTo>
                    <a:pt x="63" y="193"/>
                  </a:moveTo>
                  <a:cubicBezTo>
                    <a:pt x="63" y="193"/>
                    <a:pt x="62" y="192"/>
                    <a:pt x="62" y="192"/>
                  </a:cubicBezTo>
                  <a:cubicBezTo>
                    <a:pt x="62" y="192"/>
                    <a:pt x="62" y="192"/>
                    <a:pt x="62" y="193"/>
                  </a:cubicBezTo>
                  <a:cubicBezTo>
                    <a:pt x="62" y="193"/>
                    <a:pt x="62" y="193"/>
                    <a:pt x="62" y="193"/>
                  </a:cubicBezTo>
                  <a:cubicBezTo>
                    <a:pt x="62" y="193"/>
                    <a:pt x="63" y="193"/>
                    <a:pt x="63" y="193"/>
                  </a:cubicBezTo>
                  <a:close/>
                  <a:moveTo>
                    <a:pt x="95" y="193"/>
                  </a:moveTo>
                  <a:cubicBezTo>
                    <a:pt x="95" y="193"/>
                    <a:pt x="95" y="193"/>
                    <a:pt x="96" y="193"/>
                  </a:cubicBezTo>
                  <a:cubicBezTo>
                    <a:pt x="96" y="194"/>
                    <a:pt x="96" y="194"/>
                    <a:pt x="96" y="194"/>
                  </a:cubicBezTo>
                  <a:cubicBezTo>
                    <a:pt x="96" y="194"/>
                    <a:pt x="96" y="195"/>
                    <a:pt x="95" y="195"/>
                  </a:cubicBezTo>
                  <a:cubicBezTo>
                    <a:pt x="95" y="195"/>
                    <a:pt x="95" y="195"/>
                    <a:pt x="95" y="195"/>
                  </a:cubicBezTo>
                  <a:cubicBezTo>
                    <a:pt x="94" y="195"/>
                    <a:pt x="94" y="195"/>
                    <a:pt x="94" y="195"/>
                  </a:cubicBezTo>
                  <a:cubicBezTo>
                    <a:pt x="94" y="195"/>
                    <a:pt x="94" y="195"/>
                    <a:pt x="94" y="196"/>
                  </a:cubicBezTo>
                  <a:cubicBezTo>
                    <a:pt x="96" y="196"/>
                    <a:pt x="96" y="196"/>
                    <a:pt x="97" y="196"/>
                  </a:cubicBezTo>
                  <a:cubicBezTo>
                    <a:pt x="97" y="196"/>
                    <a:pt x="97" y="196"/>
                    <a:pt x="97" y="195"/>
                  </a:cubicBezTo>
                  <a:cubicBezTo>
                    <a:pt x="97" y="195"/>
                    <a:pt x="97" y="194"/>
                    <a:pt x="97" y="194"/>
                  </a:cubicBezTo>
                  <a:cubicBezTo>
                    <a:pt x="97" y="193"/>
                    <a:pt x="97" y="193"/>
                    <a:pt x="97" y="192"/>
                  </a:cubicBezTo>
                  <a:cubicBezTo>
                    <a:pt x="97" y="192"/>
                    <a:pt x="97" y="191"/>
                    <a:pt x="97" y="191"/>
                  </a:cubicBezTo>
                  <a:cubicBezTo>
                    <a:pt x="97" y="192"/>
                    <a:pt x="97" y="192"/>
                    <a:pt x="97" y="192"/>
                  </a:cubicBezTo>
                  <a:cubicBezTo>
                    <a:pt x="96" y="192"/>
                    <a:pt x="96" y="193"/>
                    <a:pt x="95" y="193"/>
                  </a:cubicBezTo>
                  <a:close/>
                  <a:moveTo>
                    <a:pt x="84" y="191"/>
                  </a:moveTo>
                  <a:cubicBezTo>
                    <a:pt x="84" y="191"/>
                    <a:pt x="83" y="191"/>
                    <a:pt x="83" y="192"/>
                  </a:cubicBezTo>
                  <a:cubicBezTo>
                    <a:pt x="83" y="192"/>
                    <a:pt x="83" y="192"/>
                    <a:pt x="83" y="192"/>
                  </a:cubicBezTo>
                  <a:cubicBezTo>
                    <a:pt x="83" y="192"/>
                    <a:pt x="83" y="192"/>
                    <a:pt x="84" y="192"/>
                  </a:cubicBezTo>
                  <a:cubicBezTo>
                    <a:pt x="84" y="192"/>
                    <a:pt x="84" y="192"/>
                    <a:pt x="84" y="191"/>
                  </a:cubicBezTo>
                  <a:close/>
                  <a:moveTo>
                    <a:pt x="68" y="192"/>
                  </a:moveTo>
                  <a:cubicBezTo>
                    <a:pt x="67" y="192"/>
                    <a:pt x="67" y="192"/>
                    <a:pt x="67" y="192"/>
                  </a:cubicBezTo>
                  <a:cubicBezTo>
                    <a:pt x="68" y="192"/>
                    <a:pt x="68" y="192"/>
                    <a:pt x="68" y="192"/>
                  </a:cubicBezTo>
                  <a:cubicBezTo>
                    <a:pt x="68" y="192"/>
                    <a:pt x="68" y="192"/>
                    <a:pt x="68" y="191"/>
                  </a:cubicBezTo>
                  <a:cubicBezTo>
                    <a:pt x="68" y="191"/>
                    <a:pt x="68" y="191"/>
                    <a:pt x="68" y="192"/>
                  </a:cubicBezTo>
                  <a:close/>
                  <a:moveTo>
                    <a:pt x="97" y="190"/>
                  </a:moveTo>
                  <a:cubicBezTo>
                    <a:pt x="97" y="189"/>
                    <a:pt x="97" y="189"/>
                    <a:pt x="97" y="190"/>
                  </a:cubicBezTo>
                  <a:cubicBezTo>
                    <a:pt x="96" y="190"/>
                    <a:pt x="96" y="190"/>
                    <a:pt x="97" y="190"/>
                  </a:cubicBezTo>
                  <a:cubicBezTo>
                    <a:pt x="97" y="190"/>
                    <a:pt x="97" y="190"/>
                    <a:pt x="97" y="190"/>
                  </a:cubicBezTo>
                  <a:cubicBezTo>
                    <a:pt x="97" y="190"/>
                    <a:pt x="97" y="190"/>
                    <a:pt x="97" y="190"/>
                  </a:cubicBezTo>
                  <a:close/>
                  <a:moveTo>
                    <a:pt x="92" y="191"/>
                  </a:moveTo>
                  <a:lnTo>
                    <a:pt x="93" y="191"/>
                  </a:lnTo>
                  <a:lnTo>
                    <a:pt x="93" y="190"/>
                  </a:lnTo>
                  <a:lnTo>
                    <a:pt x="92" y="190"/>
                  </a:lnTo>
                  <a:lnTo>
                    <a:pt x="92" y="191"/>
                  </a:lnTo>
                  <a:close/>
                  <a:moveTo>
                    <a:pt x="91" y="190"/>
                  </a:moveTo>
                  <a:cubicBezTo>
                    <a:pt x="91" y="190"/>
                    <a:pt x="90" y="190"/>
                    <a:pt x="90" y="190"/>
                  </a:cubicBezTo>
                  <a:cubicBezTo>
                    <a:pt x="90" y="190"/>
                    <a:pt x="89" y="190"/>
                    <a:pt x="89" y="190"/>
                  </a:cubicBezTo>
                  <a:lnTo>
                    <a:pt x="90" y="190"/>
                  </a:lnTo>
                  <a:cubicBezTo>
                    <a:pt x="91" y="190"/>
                    <a:pt x="91" y="190"/>
                    <a:pt x="91" y="190"/>
                  </a:cubicBezTo>
                  <a:close/>
                  <a:moveTo>
                    <a:pt x="119" y="189"/>
                  </a:moveTo>
                  <a:cubicBezTo>
                    <a:pt x="119" y="189"/>
                    <a:pt x="119" y="189"/>
                    <a:pt x="118" y="189"/>
                  </a:cubicBezTo>
                  <a:cubicBezTo>
                    <a:pt x="118" y="189"/>
                    <a:pt x="118" y="189"/>
                    <a:pt x="118" y="189"/>
                  </a:cubicBezTo>
                  <a:cubicBezTo>
                    <a:pt x="118" y="189"/>
                    <a:pt x="118" y="189"/>
                    <a:pt x="119" y="189"/>
                  </a:cubicBezTo>
                  <a:cubicBezTo>
                    <a:pt x="119" y="189"/>
                    <a:pt x="119" y="189"/>
                    <a:pt x="119" y="189"/>
                  </a:cubicBezTo>
                  <a:close/>
                  <a:moveTo>
                    <a:pt x="75" y="189"/>
                  </a:moveTo>
                  <a:cubicBezTo>
                    <a:pt x="75" y="189"/>
                    <a:pt x="75" y="189"/>
                    <a:pt x="74" y="189"/>
                  </a:cubicBezTo>
                  <a:cubicBezTo>
                    <a:pt x="74" y="189"/>
                    <a:pt x="74" y="189"/>
                    <a:pt x="74" y="189"/>
                  </a:cubicBezTo>
                  <a:cubicBezTo>
                    <a:pt x="74" y="189"/>
                    <a:pt x="74" y="190"/>
                    <a:pt x="74" y="189"/>
                  </a:cubicBezTo>
                  <a:cubicBezTo>
                    <a:pt x="74" y="189"/>
                    <a:pt x="75" y="189"/>
                    <a:pt x="75" y="189"/>
                  </a:cubicBezTo>
                  <a:close/>
                  <a:moveTo>
                    <a:pt x="95" y="189"/>
                  </a:moveTo>
                  <a:cubicBezTo>
                    <a:pt x="96" y="189"/>
                    <a:pt x="95" y="188"/>
                    <a:pt x="95" y="188"/>
                  </a:cubicBezTo>
                  <a:cubicBezTo>
                    <a:pt x="94" y="188"/>
                    <a:pt x="94" y="188"/>
                    <a:pt x="94" y="188"/>
                  </a:cubicBezTo>
                  <a:cubicBezTo>
                    <a:pt x="94" y="188"/>
                    <a:pt x="95" y="188"/>
                    <a:pt x="95" y="189"/>
                  </a:cubicBezTo>
                  <a:cubicBezTo>
                    <a:pt x="95" y="189"/>
                    <a:pt x="95" y="189"/>
                    <a:pt x="95" y="189"/>
                  </a:cubicBezTo>
                  <a:close/>
                  <a:moveTo>
                    <a:pt x="111" y="189"/>
                  </a:moveTo>
                  <a:cubicBezTo>
                    <a:pt x="112" y="189"/>
                    <a:pt x="112" y="190"/>
                    <a:pt x="113" y="190"/>
                  </a:cubicBezTo>
                  <a:cubicBezTo>
                    <a:pt x="114" y="190"/>
                    <a:pt x="114" y="189"/>
                    <a:pt x="114" y="188"/>
                  </a:cubicBezTo>
                  <a:cubicBezTo>
                    <a:pt x="113" y="188"/>
                    <a:pt x="113" y="188"/>
                    <a:pt x="113" y="187"/>
                  </a:cubicBezTo>
                  <a:cubicBezTo>
                    <a:pt x="113" y="187"/>
                    <a:pt x="113" y="187"/>
                    <a:pt x="113" y="187"/>
                  </a:cubicBezTo>
                  <a:cubicBezTo>
                    <a:pt x="113" y="187"/>
                    <a:pt x="113" y="187"/>
                    <a:pt x="113" y="187"/>
                  </a:cubicBezTo>
                  <a:cubicBezTo>
                    <a:pt x="113" y="187"/>
                    <a:pt x="113" y="188"/>
                    <a:pt x="112" y="188"/>
                  </a:cubicBezTo>
                  <a:cubicBezTo>
                    <a:pt x="112" y="188"/>
                    <a:pt x="112" y="188"/>
                    <a:pt x="111" y="189"/>
                  </a:cubicBezTo>
                  <a:close/>
                  <a:moveTo>
                    <a:pt x="81" y="187"/>
                  </a:moveTo>
                  <a:cubicBezTo>
                    <a:pt x="81" y="188"/>
                    <a:pt x="81" y="188"/>
                    <a:pt x="81" y="188"/>
                  </a:cubicBezTo>
                  <a:cubicBezTo>
                    <a:pt x="81" y="189"/>
                    <a:pt x="81" y="188"/>
                    <a:pt x="82" y="188"/>
                  </a:cubicBezTo>
                  <a:cubicBezTo>
                    <a:pt x="82" y="188"/>
                    <a:pt x="82" y="188"/>
                    <a:pt x="82" y="188"/>
                  </a:cubicBezTo>
                  <a:cubicBezTo>
                    <a:pt x="82" y="187"/>
                    <a:pt x="82" y="187"/>
                    <a:pt x="81" y="187"/>
                  </a:cubicBezTo>
                  <a:close/>
                  <a:moveTo>
                    <a:pt x="78" y="188"/>
                  </a:moveTo>
                  <a:cubicBezTo>
                    <a:pt x="78" y="188"/>
                    <a:pt x="78" y="188"/>
                    <a:pt x="78" y="187"/>
                  </a:cubicBezTo>
                  <a:cubicBezTo>
                    <a:pt x="78" y="186"/>
                    <a:pt x="78" y="186"/>
                    <a:pt x="77" y="187"/>
                  </a:cubicBezTo>
                  <a:cubicBezTo>
                    <a:pt x="77" y="188"/>
                    <a:pt x="77" y="188"/>
                    <a:pt x="78" y="188"/>
                  </a:cubicBezTo>
                  <a:close/>
                  <a:moveTo>
                    <a:pt x="79" y="183"/>
                  </a:moveTo>
                  <a:cubicBezTo>
                    <a:pt x="80" y="182"/>
                    <a:pt x="80" y="182"/>
                    <a:pt x="80" y="182"/>
                  </a:cubicBezTo>
                  <a:cubicBezTo>
                    <a:pt x="80" y="182"/>
                    <a:pt x="80" y="181"/>
                    <a:pt x="80" y="181"/>
                  </a:cubicBezTo>
                  <a:cubicBezTo>
                    <a:pt x="79" y="181"/>
                    <a:pt x="79" y="181"/>
                    <a:pt x="79" y="181"/>
                  </a:cubicBezTo>
                  <a:cubicBezTo>
                    <a:pt x="79" y="181"/>
                    <a:pt x="79" y="181"/>
                    <a:pt x="79" y="181"/>
                  </a:cubicBezTo>
                  <a:cubicBezTo>
                    <a:pt x="79" y="181"/>
                    <a:pt x="79" y="182"/>
                    <a:pt x="79" y="182"/>
                  </a:cubicBezTo>
                  <a:cubicBezTo>
                    <a:pt x="79" y="182"/>
                    <a:pt x="79" y="182"/>
                    <a:pt x="79" y="183"/>
                  </a:cubicBezTo>
                  <a:close/>
                  <a:moveTo>
                    <a:pt x="79" y="179"/>
                  </a:moveTo>
                  <a:cubicBezTo>
                    <a:pt x="79" y="179"/>
                    <a:pt x="79" y="179"/>
                    <a:pt x="79" y="179"/>
                  </a:cubicBezTo>
                  <a:cubicBezTo>
                    <a:pt x="78" y="180"/>
                    <a:pt x="78" y="180"/>
                    <a:pt x="79" y="180"/>
                  </a:cubicBezTo>
                  <a:cubicBezTo>
                    <a:pt x="79" y="180"/>
                    <a:pt x="79" y="180"/>
                    <a:pt x="79" y="180"/>
                  </a:cubicBezTo>
                  <a:cubicBezTo>
                    <a:pt x="79" y="180"/>
                    <a:pt x="79" y="180"/>
                    <a:pt x="79" y="179"/>
                  </a:cubicBezTo>
                  <a:close/>
                  <a:moveTo>
                    <a:pt x="81" y="180"/>
                  </a:moveTo>
                  <a:cubicBezTo>
                    <a:pt x="81" y="181"/>
                    <a:pt x="82" y="180"/>
                    <a:pt x="82" y="180"/>
                  </a:cubicBezTo>
                  <a:cubicBezTo>
                    <a:pt x="82" y="179"/>
                    <a:pt x="82" y="179"/>
                    <a:pt x="82" y="178"/>
                  </a:cubicBezTo>
                  <a:lnTo>
                    <a:pt x="81" y="180"/>
                  </a:lnTo>
                  <a:close/>
                  <a:moveTo>
                    <a:pt x="107" y="177"/>
                  </a:moveTo>
                  <a:cubicBezTo>
                    <a:pt x="107" y="177"/>
                    <a:pt x="107" y="177"/>
                    <a:pt x="106" y="177"/>
                  </a:cubicBezTo>
                  <a:cubicBezTo>
                    <a:pt x="106" y="177"/>
                    <a:pt x="106" y="177"/>
                    <a:pt x="106" y="177"/>
                  </a:cubicBezTo>
                  <a:cubicBezTo>
                    <a:pt x="106" y="177"/>
                    <a:pt x="107" y="177"/>
                    <a:pt x="107" y="177"/>
                  </a:cubicBezTo>
                  <a:cubicBezTo>
                    <a:pt x="107" y="177"/>
                    <a:pt x="107" y="177"/>
                    <a:pt x="107" y="177"/>
                  </a:cubicBezTo>
                  <a:close/>
                  <a:moveTo>
                    <a:pt x="100" y="178"/>
                  </a:moveTo>
                  <a:cubicBezTo>
                    <a:pt x="100" y="177"/>
                    <a:pt x="99" y="177"/>
                    <a:pt x="99" y="176"/>
                  </a:cubicBezTo>
                  <a:cubicBezTo>
                    <a:pt x="98" y="177"/>
                    <a:pt x="98" y="177"/>
                    <a:pt x="98" y="178"/>
                  </a:cubicBezTo>
                  <a:cubicBezTo>
                    <a:pt x="98" y="178"/>
                    <a:pt x="99" y="178"/>
                    <a:pt x="100" y="178"/>
                  </a:cubicBezTo>
                  <a:close/>
                  <a:moveTo>
                    <a:pt x="103" y="179"/>
                  </a:moveTo>
                  <a:cubicBezTo>
                    <a:pt x="104" y="179"/>
                    <a:pt x="104" y="179"/>
                    <a:pt x="104" y="178"/>
                  </a:cubicBezTo>
                  <a:cubicBezTo>
                    <a:pt x="104" y="178"/>
                    <a:pt x="105" y="177"/>
                    <a:pt x="105" y="177"/>
                  </a:cubicBezTo>
                  <a:cubicBezTo>
                    <a:pt x="105" y="177"/>
                    <a:pt x="105" y="177"/>
                    <a:pt x="105" y="177"/>
                  </a:cubicBezTo>
                  <a:cubicBezTo>
                    <a:pt x="106" y="177"/>
                    <a:pt x="106" y="177"/>
                    <a:pt x="106" y="176"/>
                  </a:cubicBezTo>
                  <a:cubicBezTo>
                    <a:pt x="106" y="176"/>
                    <a:pt x="106" y="176"/>
                    <a:pt x="105" y="176"/>
                  </a:cubicBezTo>
                  <a:cubicBezTo>
                    <a:pt x="105" y="175"/>
                    <a:pt x="105" y="175"/>
                    <a:pt x="105" y="175"/>
                  </a:cubicBezTo>
                  <a:cubicBezTo>
                    <a:pt x="105" y="176"/>
                    <a:pt x="104" y="176"/>
                    <a:pt x="104" y="177"/>
                  </a:cubicBezTo>
                  <a:cubicBezTo>
                    <a:pt x="103" y="177"/>
                    <a:pt x="103" y="178"/>
                    <a:pt x="103" y="179"/>
                  </a:cubicBezTo>
                  <a:close/>
                  <a:moveTo>
                    <a:pt x="110" y="176"/>
                  </a:moveTo>
                  <a:cubicBezTo>
                    <a:pt x="111" y="176"/>
                    <a:pt x="111" y="176"/>
                    <a:pt x="111" y="176"/>
                  </a:cubicBezTo>
                  <a:cubicBezTo>
                    <a:pt x="111" y="176"/>
                    <a:pt x="111" y="176"/>
                    <a:pt x="111" y="176"/>
                  </a:cubicBezTo>
                  <a:cubicBezTo>
                    <a:pt x="112" y="176"/>
                    <a:pt x="112" y="175"/>
                    <a:pt x="111" y="175"/>
                  </a:cubicBezTo>
                  <a:cubicBezTo>
                    <a:pt x="111" y="175"/>
                    <a:pt x="111" y="175"/>
                    <a:pt x="111" y="175"/>
                  </a:cubicBezTo>
                  <a:cubicBezTo>
                    <a:pt x="111" y="175"/>
                    <a:pt x="111" y="175"/>
                    <a:pt x="110" y="175"/>
                  </a:cubicBezTo>
                  <a:lnTo>
                    <a:pt x="110" y="176"/>
                  </a:lnTo>
                  <a:close/>
                  <a:moveTo>
                    <a:pt x="113" y="174"/>
                  </a:moveTo>
                  <a:cubicBezTo>
                    <a:pt x="113" y="175"/>
                    <a:pt x="113" y="175"/>
                    <a:pt x="113" y="176"/>
                  </a:cubicBezTo>
                  <a:cubicBezTo>
                    <a:pt x="113" y="176"/>
                    <a:pt x="114" y="176"/>
                    <a:pt x="114" y="176"/>
                  </a:cubicBezTo>
                  <a:cubicBezTo>
                    <a:pt x="114" y="175"/>
                    <a:pt x="114" y="175"/>
                    <a:pt x="114" y="175"/>
                  </a:cubicBezTo>
                  <a:cubicBezTo>
                    <a:pt x="114" y="174"/>
                    <a:pt x="114" y="174"/>
                    <a:pt x="113" y="174"/>
                  </a:cubicBezTo>
                  <a:close/>
                  <a:moveTo>
                    <a:pt x="108" y="173"/>
                  </a:moveTo>
                  <a:cubicBezTo>
                    <a:pt x="108" y="173"/>
                    <a:pt x="107" y="173"/>
                    <a:pt x="108" y="173"/>
                  </a:cubicBezTo>
                  <a:cubicBezTo>
                    <a:pt x="108" y="173"/>
                    <a:pt x="108" y="173"/>
                    <a:pt x="108" y="173"/>
                  </a:cubicBezTo>
                  <a:cubicBezTo>
                    <a:pt x="108" y="173"/>
                    <a:pt x="108" y="173"/>
                    <a:pt x="108" y="173"/>
                  </a:cubicBezTo>
                  <a:cubicBezTo>
                    <a:pt x="109" y="172"/>
                    <a:pt x="108" y="172"/>
                    <a:pt x="108" y="173"/>
                  </a:cubicBezTo>
                  <a:close/>
                  <a:moveTo>
                    <a:pt x="109" y="173"/>
                  </a:moveTo>
                  <a:lnTo>
                    <a:pt x="110" y="173"/>
                  </a:lnTo>
                  <a:lnTo>
                    <a:pt x="110" y="172"/>
                  </a:lnTo>
                  <a:lnTo>
                    <a:pt x="109" y="172"/>
                  </a:lnTo>
                  <a:lnTo>
                    <a:pt x="109" y="173"/>
                  </a:lnTo>
                  <a:close/>
                  <a:moveTo>
                    <a:pt x="113" y="173"/>
                  </a:moveTo>
                  <a:cubicBezTo>
                    <a:pt x="113" y="173"/>
                    <a:pt x="112" y="173"/>
                    <a:pt x="112" y="173"/>
                  </a:cubicBezTo>
                  <a:cubicBezTo>
                    <a:pt x="112" y="172"/>
                    <a:pt x="112" y="172"/>
                    <a:pt x="112" y="172"/>
                  </a:cubicBezTo>
                  <a:cubicBezTo>
                    <a:pt x="113" y="171"/>
                    <a:pt x="113" y="171"/>
                    <a:pt x="113" y="171"/>
                  </a:cubicBezTo>
                  <a:cubicBezTo>
                    <a:pt x="112" y="170"/>
                    <a:pt x="112" y="170"/>
                    <a:pt x="112" y="170"/>
                  </a:cubicBezTo>
                  <a:lnTo>
                    <a:pt x="112" y="171"/>
                  </a:lnTo>
                  <a:cubicBezTo>
                    <a:pt x="112" y="172"/>
                    <a:pt x="112" y="172"/>
                    <a:pt x="112" y="173"/>
                  </a:cubicBezTo>
                  <a:cubicBezTo>
                    <a:pt x="112" y="173"/>
                    <a:pt x="112" y="173"/>
                    <a:pt x="112" y="174"/>
                  </a:cubicBezTo>
                  <a:cubicBezTo>
                    <a:pt x="112" y="174"/>
                    <a:pt x="113" y="174"/>
                    <a:pt x="113" y="173"/>
                  </a:cubicBezTo>
                  <a:close/>
                  <a:moveTo>
                    <a:pt x="109" y="170"/>
                  </a:moveTo>
                  <a:cubicBezTo>
                    <a:pt x="109" y="170"/>
                    <a:pt x="109" y="170"/>
                    <a:pt x="109" y="170"/>
                  </a:cubicBezTo>
                  <a:cubicBezTo>
                    <a:pt x="109" y="170"/>
                    <a:pt x="109" y="170"/>
                    <a:pt x="109" y="170"/>
                  </a:cubicBezTo>
                  <a:cubicBezTo>
                    <a:pt x="109" y="170"/>
                    <a:pt x="109" y="170"/>
                    <a:pt x="109" y="170"/>
                  </a:cubicBezTo>
                  <a:cubicBezTo>
                    <a:pt x="109" y="170"/>
                    <a:pt x="109" y="170"/>
                    <a:pt x="109" y="170"/>
                  </a:cubicBezTo>
                  <a:close/>
                  <a:moveTo>
                    <a:pt x="106" y="167"/>
                  </a:moveTo>
                  <a:cubicBezTo>
                    <a:pt x="106" y="168"/>
                    <a:pt x="105" y="168"/>
                    <a:pt x="105" y="168"/>
                  </a:cubicBezTo>
                  <a:cubicBezTo>
                    <a:pt x="105" y="168"/>
                    <a:pt x="105" y="168"/>
                    <a:pt x="105" y="168"/>
                  </a:cubicBezTo>
                  <a:cubicBezTo>
                    <a:pt x="105" y="168"/>
                    <a:pt x="105" y="168"/>
                    <a:pt x="105" y="168"/>
                  </a:cubicBezTo>
                  <a:cubicBezTo>
                    <a:pt x="106" y="168"/>
                    <a:pt x="106" y="168"/>
                    <a:pt x="106" y="167"/>
                  </a:cubicBezTo>
                  <a:close/>
                  <a:moveTo>
                    <a:pt x="127" y="167"/>
                  </a:moveTo>
                  <a:cubicBezTo>
                    <a:pt x="127" y="167"/>
                    <a:pt x="127" y="167"/>
                    <a:pt x="127" y="167"/>
                  </a:cubicBezTo>
                  <a:cubicBezTo>
                    <a:pt x="127" y="167"/>
                    <a:pt x="127" y="167"/>
                    <a:pt x="127" y="167"/>
                  </a:cubicBezTo>
                  <a:cubicBezTo>
                    <a:pt x="127" y="167"/>
                    <a:pt x="127" y="167"/>
                    <a:pt x="127" y="167"/>
                  </a:cubicBezTo>
                  <a:cubicBezTo>
                    <a:pt x="127" y="167"/>
                    <a:pt x="127" y="167"/>
                    <a:pt x="127" y="167"/>
                  </a:cubicBezTo>
                  <a:close/>
                  <a:moveTo>
                    <a:pt x="112" y="167"/>
                  </a:moveTo>
                  <a:cubicBezTo>
                    <a:pt x="112" y="167"/>
                    <a:pt x="112" y="167"/>
                    <a:pt x="112" y="167"/>
                  </a:cubicBezTo>
                  <a:cubicBezTo>
                    <a:pt x="112" y="167"/>
                    <a:pt x="111" y="167"/>
                    <a:pt x="111" y="167"/>
                  </a:cubicBezTo>
                  <a:cubicBezTo>
                    <a:pt x="111" y="167"/>
                    <a:pt x="111" y="167"/>
                    <a:pt x="112" y="167"/>
                  </a:cubicBezTo>
                  <a:cubicBezTo>
                    <a:pt x="112" y="168"/>
                    <a:pt x="112" y="167"/>
                    <a:pt x="112" y="167"/>
                  </a:cubicBezTo>
                  <a:close/>
                  <a:moveTo>
                    <a:pt x="110" y="165"/>
                  </a:moveTo>
                  <a:cubicBezTo>
                    <a:pt x="111" y="165"/>
                    <a:pt x="111" y="165"/>
                    <a:pt x="111" y="165"/>
                  </a:cubicBezTo>
                  <a:cubicBezTo>
                    <a:pt x="111" y="166"/>
                    <a:pt x="112" y="166"/>
                    <a:pt x="112" y="166"/>
                  </a:cubicBezTo>
                  <a:cubicBezTo>
                    <a:pt x="112" y="165"/>
                    <a:pt x="112" y="164"/>
                    <a:pt x="111" y="164"/>
                  </a:cubicBezTo>
                  <a:cubicBezTo>
                    <a:pt x="111" y="164"/>
                    <a:pt x="111" y="164"/>
                    <a:pt x="111" y="165"/>
                  </a:cubicBezTo>
                  <a:cubicBezTo>
                    <a:pt x="111" y="165"/>
                    <a:pt x="111" y="165"/>
                    <a:pt x="110" y="165"/>
                  </a:cubicBezTo>
                  <a:close/>
                  <a:moveTo>
                    <a:pt x="108" y="162"/>
                  </a:moveTo>
                  <a:cubicBezTo>
                    <a:pt x="108" y="163"/>
                    <a:pt x="108" y="162"/>
                    <a:pt x="108" y="162"/>
                  </a:cubicBezTo>
                  <a:cubicBezTo>
                    <a:pt x="108" y="162"/>
                    <a:pt x="108" y="162"/>
                    <a:pt x="107" y="162"/>
                  </a:cubicBezTo>
                  <a:cubicBezTo>
                    <a:pt x="107" y="163"/>
                    <a:pt x="108" y="163"/>
                    <a:pt x="108" y="163"/>
                  </a:cubicBezTo>
                  <a:cubicBezTo>
                    <a:pt x="108" y="163"/>
                    <a:pt x="108" y="163"/>
                    <a:pt x="108" y="162"/>
                  </a:cubicBezTo>
                  <a:close/>
                  <a:moveTo>
                    <a:pt x="109" y="161"/>
                  </a:moveTo>
                  <a:cubicBezTo>
                    <a:pt x="109" y="161"/>
                    <a:pt x="109" y="161"/>
                    <a:pt x="109" y="161"/>
                  </a:cubicBezTo>
                  <a:cubicBezTo>
                    <a:pt x="109" y="161"/>
                    <a:pt x="109" y="161"/>
                    <a:pt x="109" y="162"/>
                  </a:cubicBezTo>
                  <a:cubicBezTo>
                    <a:pt x="109" y="162"/>
                    <a:pt x="109" y="162"/>
                    <a:pt x="109" y="161"/>
                  </a:cubicBezTo>
                  <a:cubicBezTo>
                    <a:pt x="109" y="161"/>
                    <a:pt x="109" y="161"/>
                    <a:pt x="109" y="161"/>
                  </a:cubicBezTo>
                  <a:close/>
                  <a:moveTo>
                    <a:pt x="50" y="162"/>
                  </a:moveTo>
                  <a:cubicBezTo>
                    <a:pt x="50" y="161"/>
                    <a:pt x="49" y="160"/>
                    <a:pt x="47" y="160"/>
                  </a:cubicBezTo>
                  <a:cubicBezTo>
                    <a:pt x="47" y="161"/>
                    <a:pt x="47" y="162"/>
                    <a:pt x="48" y="162"/>
                  </a:cubicBezTo>
                  <a:cubicBezTo>
                    <a:pt x="48" y="162"/>
                    <a:pt x="49" y="162"/>
                    <a:pt x="50" y="162"/>
                  </a:cubicBezTo>
                  <a:close/>
                  <a:moveTo>
                    <a:pt x="108" y="159"/>
                  </a:moveTo>
                  <a:lnTo>
                    <a:pt x="109" y="159"/>
                  </a:lnTo>
                  <a:lnTo>
                    <a:pt x="109" y="158"/>
                  </a:lnTo>
                  <a:lnTo>
                    <a:pt x="108" y="158"/>
                  </a:lnTo>
                  <a:lnTo>
                    <a:pt x="108" y="159"/>
                  </a:lnTo>
                  <a:close/>
                  <a:moveTo>
                    <a:pt x="121" y="158"/>
                  </a:moveTo>
                  <a:cubicBezTo>
                    <a:pt x="121" y="158"/>
                    <a:pt x="122" y="157"/>
                    <a:pt x="121" y="158"/>
                  </a:cubicBezTo>
                  <a:cubicBezTo>
                    <a:pt x="121" y="158"/>
                    <a:pt x="121" y="158"/>
                    <a:pt x="121" y="158"/>
                  </a:cubicBezTo>
                  <a:cubicBezTo>
                    <a:pt x="120" y="158"/>
                    <a:pt x="120" y="158"/>
                    <a:pt x="120" y="158"/>
                  </a:cubicBezTo>
                  <a:cubicBezTo>
                    <a:pt x="121" y="158"/>
                    <a:pt x="121" y="158"/>
                    <a:pt x="121" y="158"/>
                  </a:cubicBezTo>
                  <a:close/>
                  <a:moveTo>
                    <a:pt x="124" y="152"/>
                  </a:moveTo>
                  <a:cubicBezTo>
                    <a:pt x="124" y="152"/>
                    <a:pt x="124" y="152"/>
                    <a:pt x="123" y="152"/>
                  </a:cubicBezTo>
                  <a:cubicBezTo>
                    <a:pt x="123" y="152"/>
                    <a:pt x="123" y="153"/>
                    <a:pt x="123" y="153"/>
                  </a:cubicBezTo>
                  <a:cubicBezTo>
                    <a:pt x="123" y="153"/>
                    <a:pt x="123" y="153"/>
                    <a:pt x="124" y="153"/>
                  </a:cubicBezTo>
                  <a:cubicBezTo>
                    <a:pt x="124" y="153"/>
                    <a:pt x="124" y="152"/>
                    <a:pt x="124" y="152"/>
                  </a:cubicBezTo>
                  <a:close/>
                  <a:moveTo>
                    <a:pt x="117" y="151"/>
                  </a:moveTo>
                  <a:cubicBezTo>
                    <a:pt x="118" y="151"/>
                    <a:pt x="118" y="151"/>
                    <a:pt x="119" y="151"/>
                  </a:cubicBezTo>
                  <a:cubicBezTo>
                    <a:pt x="119" y="150"/>
                    <a:pt x="119" y="150"/>
                    <a:pt x="119" y="149"/>
                  </a:cubicBezTo>
                  <a:cubicBezTo>
                    <a:pt x="118" y="149"/>
                    <a:pt x="118" y="149"/>
                    <a:pt x="118" y="150"/>
                  </a:cubicBezTo>
                  <a:cubicBezTo>
                    <a:pt x="118" y="150"/>
                    <a:pt x="117" y="151"/>
                    <a:pt x="117" y="151"/>
                  </a:cubicBezTo>
                  <a:close/>
                  <a:moveTo>
                    <a:pt x="119" y="148"/>
                  </a:moveTo>
                  <a:cubicBezTo>
                    <a:pt x="119" y="147"/>
                    <a:pt x="119" y="147"/>
                    <a:pt x="119" y="146"/>
                  </a:cubicBezTo>
                  <a:cubicBezTo>
                    <a:pt x="119" y="146"/>
                    <a:pt x="119" y="145"/>
                    <a:pt x="119" y="145"/>
                  </a:cubicBezTo>
                  <a:cubicBezTo>
                    <a:pt x="119" y="144"/>
                    <a:pt x="118" y="145"/>
                    <a:pt x="118" y="145"/>
                  </a:cubicBezTo>
                  <a:cubicBezTo>
                    <a:pt x="118" y="146"/>
                    <a:pt x="118" y="146"/>
                    <a:pt x="118" y="147"/>
                  </a:cubicBezTo>
                  <a:cubicBezTo>
                    <a:pt x="118" y="148"/>
                    <a:pt x="118" y="148"/>
                    <a:pt x="118" y="149"/>
                  </a:cubicBezTo>
                  <a:cubicBezTo>
                    <a:pt x="119" y="149"/>
                    <a:pt x="119" y="149"/>
                    <a:pt x="119" y="148"/>
                  </a:cubicBezTo>
                  <a:close/>
                  <a:moveTo>
                    <a:pt x="123" y="132"/>
                  </a:moveTo>
                  <a:cubicBezTo>
                    <a:pt x="124" y="132"/>
                    <a:pt x="124" y="133"/>
                    <a:pt x="124" y="133"/>
                  </a:cubicBezTo>
                  <a:cubicBezTo>
                    <a:pt x="125" y="133"/>
                    <a:pt x="125" y="133"/>
                    <a:pt x="125" y="133"/>
                  </a:cubicBezTo>
                  <a:cubicBezTo>
                    <a:pt x="126" y="132"/>
                    <a:pt x="125" y="131"/>
                    <a:pt x="125" y="131"/>
                  </a:cubicBezTo>
                  <a:cubicBezTo>
                    <a:pt x="124" y="131"/>
                    <a:pt x="123" y="132"/>
                    <a:pt x="123" y="132"/>
                  </a:cubicBezTo>
                  <a:close/>
                  <a:moveTo>
                    <a:pt x="98" y="111"/>
                  </a:moveTo>
                  <a:cubicBezTo>
                    <a:pt x="98" y="111"/>
                    <a:pt x="98" y="111"/>
                    <a:pt x="98" y="111"/>
                  </a:cubicBezTo>
                  <a:cubicBezTo>
                    <a:pt x="97" y="111"/>
                    <a:pt x="97" y="112"/>
                    <a:pt x="97" y="112"/>
                  </a:cubicBezTo>
                  <a:cubicBezTo>
                    <a:pt x="98" y="112"/>
                    <a:pt x="98" y="112"/>
                    <a:pt x="98" y="112"/>
                  </a:cubicBezTo>
                  <a:cubicBezTo>
                    <a:pt x="98" y="112"/>
                    <a:pt x="98" y="111"/>
                    <a:pt x="98" y="111"/>
                  </a:cubicBezTo>
                  <a:close/>
                  <a:moveTo>
                    <a:pt x="127" y="104"/>
                  </a:moveTo>
                  <a:cubicBezTo>
                    <a:pt x="127" y="104"/>
                    <a:pt x="127" y="104"/>
                    <a:pt x="127" y="104"/>
                  </a:cubicBezTo>
                  <a:cubicBezTo>
                    <a:pt x="127" y="104"/>
                    <a:pt x="126" y="104"/>
                    <a:pt x="126" y="104"/>
                  </a:cubicBezTo>
                  <a:cubicBezTo>
                    <a:pt x="127" y="104"/>
                    <a:pt x="127" y="104"/>
                    <a:pt x="127" y="104"/>
                  </a:cubicBezTo>
                  <a:cubicBezTo>
                    <a:pt x="127" y="105"/>
                    <a:pt x="127" y="105"/>
                    <a:pt x="127" y="104"/>
                  </a:cubicBezTo>
                  <a:close/>
                  <a:moveTo>
                    <a:pt x="128" y="71"/>
                  </a:moveTo>
                  <a:cubicBezTo>
                    <a:pt x="128" y="71"/>
                    <a:pt x="128" y="71"/>
                    <a:pt x="128" y="71"/>
                  </a:cubicBezTo>
                  <a:cubicBezTo>
                    <a:pt x="128" y="71"/>
                    <a:pt x="128" y="71"/>
                    <a:pt x="128" y="72"/>
                  </a:cubicBezTo>
                  <a:cubicBezTo>
                    <a:pt x="129" y="72"/>
                    <a:pt x="129" y="72"/>
                    <a:pt x="129" y="72"/>
                  </a:cubicBezTo>
                  <a:cubicBezTo>
                    <a:pt x="129" y="72"/>
                    <a:pt x="129" y="72"/>
                    <a:pt x="128" y="71"/>
                  </a:cubicBezTo>
                  <a:close/>
                  <a:moveTo>
                    <a:pt x="111" y="69"/>
                  </a:moveTo>
                  <a:cubicBezTo>
                    <a:pt x="112" y="67"/>
                    <a:pt x="111" y="66"/>
                    <a:pt x="110" y="67"/>
                  </a:cubicBezTo>
                  <a:cubicBezTo>
                    <a:pt x="110" y="67"/>
                    <a:pt x="110" y="68"/>
                    <a:pt x="110" y="68"/>
                  </a:cubicBezTo>
                  <a:cubicBezTo>
                    <a:pt x="111" y="68"/>
                    <a:pt x="111" y="68"/>
                    <a:pt x="111" y="69"/>
                  </a:cubicBezTo>
                  <a:close/>
                  <a:moveTo>
                    <a:pt x="107" y="67"/>
                  </a:moveTo>
                  <a:cubicBezTo>
                    <a:pt x="107" y="68"/>
                    <a:pt x="108" y="68"/>
                    <a:pt x="108" y="67"/>
                  </a:cubicBezTo>
                  <a:cubicBezTo>
                    <a:pt x="109" y="67"/>
                    <a:pt x="109" y="66"/>
                    <a:pt x="109" y="66"/>
                  </a:cubicBezTo>
                  <a:cubicBezTo>
                    <a:pt x="108" y="65"/>
                    <a:pt x="108" y="66"/>
                    <a:pt x="108" y="66"/>
                  </a:cubicBezTo>
                  <a:cubicBezTo>
                    <a:pt x="108" y="66"/>
                    <a:pt x="107" y="66"/>
                    <a:pt x="107" y="66"/>
                  </a:cubicBezTo>
                  <a:lnTo>
                    <a:pt x="107" y="67"/>
                  </a:lnTo>
                  <a:close/>
                  <a:moveTo>
                    <a:pt x="125" y="53"/>
                  </a:moveTo>
                  <a:cubicBezTo>
                    <a:pt x="125" y="52"/>
                    <a:pt x="125" y="51"/>
                    <a:pt x="124" y="51"/>
                  </a:cubicBezTo>
                  <a:cubicBezTo>
                    <a:pt x="124" y="52"/>
                    <a:pt x="123" y="52"/>
                    <a:pt x="124" y="53"/>
                  </a:cubicBezTo>
                  <a:cubicBezTo>
                    <a:pt x="124" y="53"/>
                    <a:pt x="124" y="53"/>
                    <a:pt x="125" y="53"/>
                  </a:cubicBezTo>
                  <a:close/>
                  <a:moveTo>
                    <a:pt x="55" y="52"/>
                  </a:moveTo>
                  <a:cubicBezTo>
                    <a:pt x="55" y="52"/>
                    <a:pt x="55" y="52"/>
                    <a:pt x="55" y="52"/>
                  </a:cubicBezTo>
                  <a:cubicBezTo>
                    <a:pt x="55" y="51"/>
                    <a:pt x="54" y="51"/>
                    <a:pt x="54" y="52"/>
                  </a:cubicBezTo>
                  <a:cubicBezTo>
                    <a:pt x="54" y="52"/>
                    <a:pt x="54" y="52"/>
                    <a:pt x="54" y="53"/>
                  </a:cubicBezTo>
                  <a:cubicBezTo>
                    <a:pt x="55" y="53"/>
                    <a:pt x="55" y="53"/>
                    <a:pt x="55" y="52"/>
                  </a:cubicBezTo>
                  <a:close/>
                  <a:moveTo>
                    <a:pt x="46" y="46"/>
                  </a:moveTo>
                  <a:cubicBezTo>
                    <a:pt x="46" y="46"/>
                    <a:pt x="45" y="46"/>
                    <a:pt x="45" y="46"/>
                  </a:cubicBezTo>
                  <a:cubicBezTo>
                    <a:pt x="45" y="46"/>
                    <a:pt x="45" y="46"/>
                    <a:pt x="44" y="46"/>
                  </a:cubicBezTo>
                  <a:cubicBezTo>
                    <a:pt x="45" y="46"/>
                    <a:pt x="45" y="46"/>
                    <a:pt x="46" y="46"/>
                  </a:cubicBezTo>
                  <a:cubicBezTo>
                    <a:pt x="46" y="46"/>
                    <a:pt x="46" y="46"/>
                    <a:pt x="46" y="46"/>
                  </a:cubicBezTo>
                  <a:close/>
                  <a:moveTo>
                    <a:pt x="43" y="26"/>
                  </a:moveTo>
                  <a:lnTo>
                    <a:pt x="44" y="26"/>
                  </a:lnTo>
                  <a:lnTo>
                    <a:pt x="44" y="25"/>
                  </a:lnTo>
                  <a:lnTo>
                    <a:pt x="43" y="25"/>
                  </a:lnTo>
                  <a:lnTo>
                    <a:pt x="43" y="26"/>
                  </a:lnTo>
                  <a:close/>
                  <a:moveTo>
                    <a:pt x="37" y="25"/>
                  </a:moveTo>
                  <a:cubicBezTo>
                    <a:pt x="37" y="25"/>
                    <a:pt x="36" y="25"/>
                    <a:pt x="37" y="25"/>
                  </a:cubicBezTo>
                  <a:cubicBezTo>
                    <a:pt x="37" y="25"/>
                    <a:pt x="37" y="25"/>
                    <a:pt x="37" y="25"/>
                  </a:cubicBezTo>
                  <a:cubicBezTo>
                    <a:pt x="37" y="25"/>
                    <a:pt x="37" y="25"/>
                    <a:pt x="37" y="24"/>
                  </a:cubicBezTo>
                  <a:cubicBezTo>
                    <a:pt x="37" y="24"/>
                    <a:pt x="37" y="24"/>
                    <a:pt x="37" y="25"/>
                  </a:cubicBezTo>
                  <a:close/>
                  <a:moveTo>
                    <a:pt x="14" y="24"/>
                  </a:moveTo>
                  <a:cubicBezTo>
                    <a:pt x="14" y="24"/>
                    <a:pt x="14" y="24"/>
                    <a:pt x="13" y="24"/>
                  </a:cubicBezTo>
                  <a:cubicBezTo>
                    <a:pt x="13" y="24"/>
                    <a:pt x="13" y="24"/>
                    <a:pt x="13" y="25"/>
                  </a:cubicBezTo>
                  <a:cubicBezTo>
                    <a:pt x="13" y="25"/>
                    <a:pt x="13" y="25"/>
                    <a:pt x="14" y="25"/>
                  </a:cubicBezTo>
                  <a:cubicBezTo>
                    <a:pt x="14" y="24"/>
                    <a:pt x="14" y="24"/>
                    <a:pt x="14" y="24"/>
                  </a:cubicBezTo>
                  <a:close/>
                  <a:moveTo>
                    <a:pt x="34" y="24"/>
                  </a:moveTo>
                  <a:cubicBezTo>
                    <a:pt x="34" y="23"/>
                    <a:pt x="34" y="22"/>
                    <a:pt x="33" y="22"/>
                  </a:cubicBezTo>
                  <a:cubicBezTo>
                    <a:pt x="33" y="23"/>
                    <a:pt x="33" y="23"/>
                    <a:pt x="33" y="24"/>
                  </a:cubicBezTo>
                  <a:lnTo>
                    <a:pt x="34" y="24"/>
                  </a:lnTo>
                  <a:close/>
                  <a:moveTo>
                    <a:pt x="14" y="21"/>
                  </a:moveTo>
                  <a:cubicBezTo>
                    <a:pt x="14" y="21"/>
                    <a:pt x="14" y="21"/>
                    <a:pt x="13" y="21"/>
                  </a:cubicBezTo>
                  <a:cubicBezTo>
                    <a:pt x="13" y="21"/>
                    <a:pt x="13" y="21"/>
                    <a:pt x="13" y="22"/>
                  </a:cubicBezTo>
                  <a:cubicBezTo>
                    <a:pt x="13" y="22"/>
                    <a:pt x="13" y="22"/>
                    <a:pt x="14" y="21"/>
                  </a:cubicBezTo>
                  <a:cubicBezTo>
                    <a:pt x="14" y="21"/>
                    <a:pt x="14" y="21"/>
                    <a:pt x="14" y="21"/>
                  </a:cubicBezTo>
                  <a:close/>
                  <a:moveTo>
                    <a:pt x="20" y="22"/>
                  </a:moveTo>
                  <a:lnTo>
                    <a:pt x="20" y="21"/>
                  </a:lnTo>
                  <a:lnTo>
                    <a:pt x="19" y="21"/>
                  </a:lnTo>
                  <a:cubicBezTo>
                    <a:pt x="19" y="21"/>
                    <a:pt x="19" y="21"/>
                    <a:pt x="19" y="21"/>
                  </a:cubicBezTo>
                  <a:cubicBezTo>
                    <a:pt x="18" y="21"/>
                    <a:pt x="18" y="22"/>
                    <a:pt x="18" y="22"/>
                  </a:cubicBezTo>
                  <a:lnTo>
                    <a:pt x="20" y="22"/>
                  </a:lnTo>
                  <a:close/>
                  <a:moveTo>
                    <a:pt x="58" y="21"/>
                  </a:moveTo>
                  <a:cubicBezTo>
                    <a:pt x="58" y="21"/>
                    <a:pt x="58" y="20"/>
                    <a:pt x="58" y="20"/>
                  </a:cubicBezTo>
                  <a:cubicBezTo>
                    <a:pt x="57" y="19"/>
                    <a:pt x="57" y="19"/>
                    <a:pt x="56" y="19"/>
                  </a:cubicBezTo>
                  <a:cubicBezTo>
                    <a:pt x="56" y="19"/>
                    <a:pt x="56" y="20"/>
                    <a:pt x="56" y="20"/>
                  </a:cubicBezTo>
                  <a:cubicBezTo>
                    <a:pt x="57" y="21"/>
                    <a:pt x="57" y="21"/>
                    <a:pt x="58" y="21"/>
                  </a:cubicBezTo>
                  <a:close/>
                  <a:moveTo>
                    <a:pt x="107" y="18"/>
                  </a:moveTo>
                  <a:cubicBezTo>
                    <a:pt x="107" y="18"/>
                    <a:pt x="107" y="18"/>
                    <a:pt x="107" y="18"/>
                  </a:cubicBezTo>
                  <a:cubicBezTo>
                    <a:pt x="106" y="18"/>
                    <a:pt x="106" y="18"/>
                    <a:pt x="106" y="18"/>
                  </a:cubicBezTo>
                  <a:cubicBezTo>
                    <a:pt x="106" y="19"/>
                    <a:pt x="106" y="19"/>
                    <a:pt x="106" y="19"/>
                  </a:cubicBezTo>
                  <a:cubicBezTo>
                    <a:pt x="107" y="19"/>
                    <a:pt x="107" y="19"/>
                    <a:pt x="107" y="18"/>
                  </a:cubicBezTo>
                  <a:close/>
                  <a:moveTo>
                    <a:pt x="53" y="20"/>
                  </a:moveTo>
                  <a:cubicBezTo>
                    <a:pt x="54" y="20"/>
                    <a:pt x="54" y="20"/>
                    <a:pt x="54" y="20"/>
                  </a:cubicBezTo>
                  <a:cubicBezTo>
                    <a:pt x="55" y="19"/>
                    <a:pt x="55" y="19"/>
                    <a:pt x="55" y="18"/>
                  </a:cubicBezTo>
                  <a:cubicBezTo>
                    <a:pt x="55" y="18"/>
                    <a:pt x="54" y="18"/>
                    <a:pt x="54" y="18"/>
                  </a:cubicBezTo>
                  <a:cubicBezTo>
                    <a:pt x="53" y="19"/>
                    <a:pt x="53" y="19"/>
                    <a:pt x="53" y="20"/>
                  </a:cubicBezTo>
                  <a:close/>
                  <a:moveTo>
                    <a:pt x="101" y="17"/>
                  </a:moveTo>
                  <a:cubicBezTo>
                    <a:pt x="101" y="17"/>
                    <a:pt x="100" y="17"/>
                    <a:pt x="100" y="17"/>
                  </a:cubicBezTo>
                  <a:cubicBezTo>
                    <a:pt x="100" y="18"/>
                    <a:pt x="100" y="18"/>
                    <a:pt x="100" y="18"/>
                  </a:cubicBezTo>
                  <a:cubicBezTo>
                    <a:pt x="100" y="18"/>
                    <a:pt x="100" y="18"/>
                    <a:pt x="101" y="18"/>
                  </a:cubicBezTo>
                  <a:cubicBezTo>
                    <a:pt x="101" y="18"/>
                    <a:pt x="101" y="18"/>
                    <a:pt x="101" y="17"/>
                  </a:cubicBezTo>
                  <a:close/>
                  <a:moveTo>
                    <a:pt x="104" y="17"/>
                  </a:moveTo>
                  <a:cubicBezTo>
                    <a:pt x="104" y="17"/>
                    <a:pt x="104" y="17"/>
                    <a:pt x="104" y="17"/>
                  </a:cubicBezTo>
                  <a:cubicBezTo>
                    <a:pt x="103" y="17"/>
                    <a:pt x="103" y="17"/>
                    <a:pt x="103" y="17"/>
                  </a:cubicBezTo>
                  <a:cubicBezTo>
                    <a:pt x="103" y="17"/>
                    <a:pt x="103" y="17"/>
                    <a:pt x="104" y="17"/>
                  </a:cubicBezTo>
                  <a:cubicBezTo>
                    <a:pt x="104" y="17"/>
                    <a:pt x="104" y="17"/>
                    <a:pt x="104" y="17"/>
                  </a:cubicBezTo>
                  <a:close/>
                  <a:moveTo>
                    <a:pt x="76" y="16"/>
                  </a:moveTo>
                  <a:cubicBezTo>
                    <a:pt x="76" y="17"/>
                    <a:pt x="76" y="17"/>
                    <a:pt x="76" y="17"/>
                  </a:cubicBezTo>
                  <a:cubicBezTo>
                    <a:pt x="76" y="17"/>
                    <a:pt x="77" y="17"/>
                    <a:pt x="77" y="17"/>
                  </a:cubicBezTo>
                  <a:cubicBezTo>
                    <a:pt x="77" y="17"/>
                    <a:pt x="77" y="17"/>
                    <a:pt x="77" y="17"/>
                  </a:cubicBezTo>
                  <a:cubicBezTo>
                    <a:pt x="77" y="16"/>
                    <a:pt x="77" y="16"/>
                    <a:pt x="76" y="16"/>
                  </a:cubicBezTo>
                  <a:close/>
                  <a:moveTo>
                    <a:pt x="37" y="18"/>
                  </a:moveTo>
                  <a:cubicBezTo>
                    <a:pt x="38" y="18"/>
                    <a:pt x="38" y="18"/>
                    <a:pt x="39" y="18"/>
                  </a:cubicBezTo>
                  <a:cubicBezTo>
                    <a:pt x="40" y="18"/>
                    <a:pt x="40" y="18"/>
                    <a:pt x="40" y="18"/>
                  </a:cubicBezTo>
                  <a:lnTo>
                    <a:pt x="40" y="17"/>
                  </a:lnTo>
                  <a:cubicBezTo>
                    <a:pt x="41" y="17"/>
                    <a:pt x="41" y="17"/>
                    <a:pt x="41" y="17"/>
                  </a:cubicBezTo>
                  <a:cubicBezTo>
                    <a:pt x="40" y="17"/>
                    <a:pt x="40" y="17"/>
                    <a:pt x="40" y="17"/>
                  </a:cubicBezTo>
                  <a:cubicBezTo>
                    <a:pt x="40" y="17"/>
                    <a:pt x="40" y="17"/>
                    <a:pt x="40" y="17"/>
                  </a:cubicBezTo>
                  <a:cubicBezTo>
                    <a:pt x="40" y="16"/>
                    <a:pt x="39" y="16"/>
                    <a:pt x="39" y="16"/>
                  </a:cubicBezTo>
                  <a:cubicBezTo>
                    <a:pt x="39" y="16"/>
                    <a:pt x="39" y="16"/>
                    <a:pt x="39" y="16"/>
                  </a:cubicBezTo>
                  <a:cubicBezTo>
                    <a:pt x="38" y="16"/>
                    <a:pt x="38" y="17"/>
                    <a:pt x="38" y="17"/>
                  </a:cubicBezTo>
                  <a:cubicBezTo>
                    <a:pt x="38" y="17"/>
                    <a:pt x="37" y="18"/>
                    <a:pt x="37" y="18"/>
                  </a:cubicBezTo>
                  <a:close/>
                  <a:moveTo>
                    <a:pt x="102" y="15"/>
                  </a:moveTo>
                  <a:cubicBezTo>
                    <a:pt x="102" y="15"/>
                    <a:pt x="101" y="15"/>
                    <a:pt x="101" y="16"/>
                  </a:cubicBezTo>
                  <a:cubicBezTo>
                    <a:pt x="101" y="16"/>
                    <a:pt x="101" y="16"/>
                    <a:pt x="101" y="16"/>
                  </a:cubicBezTo>
                  <a:cubicBezTo>
                    <a:pt x="101" y="16"/>
                    <a:pt x="101" y="16"/>
                    <a:pt x="102" y="16"/>
                  </a:cubicBezTo>
                  <a:cubicBezTo>
                    <a:pt x="102" y="16"/>
                    <a:pt x="102" y="16"/>
                    <a:pt x="102" y="15"/>
                  </a:cubicBezTo>
                  <a:close/>
                  <a:moveTo>
                    <a:pt x="17" y="18"/>
                  </a:moveTo>
                  <a:cubicBezTo>
                    <a:pt x="18" y="18"/>
                    <a:pt x="19" y="18"/>
                    <a:pt x="19" y="17"/>
                  </a:cubicBezTo>
                  <a:cubicBezTo>
                    <a:pt x="20" y="16"/>
                    <a:pt x="20" y="16"/>
                    <a:pt x="19" y="15"/>
                  </a:cubicBezTo>
                  <a:cubicBezTo>
                    <a:pt x="19" y="16"/>
                    <a:pt x="19" y="16"/>
                    <a:pt x="19" y="16"/>
                  </a:cubicBezTo>
                  <a:cubicBezTo>
                    <a:pt x="18" y="16"/>
                    <a:pt x="18" y="17"/>
                    <a:pt x="18" y="17"/>
                  </a:cubicBezTo>
                  <a:cubicBezTo>
                    <a:pt x="18" y="17"/>
                    <a:pt x="17" y="17"/>
                    <a:pt x="17" y="17"/>
                  </a:cubicBezTo>
                  <a:cubicBezTo>
                    <a:pt x="17" y="17"/>
                    <a:pt x="17" y="17"/>
                    <a:pt x="17" y="18"/>
                  </a:cubicBezTo>
                  <a:close/>
                  <a:moveTo>
                    <a:pt x="41" y="16"/>
                  </a:moveTo>
                  <a:cubicBezTo>
                    <a:pt x="41" y="17"/>
                    <a:pt x="42" y="17"/>
                    <a:pt x="42" y="16"/>
                  </a:cubicBezTo>
                  <a:cubicBezTo>
                    <a:pt x="42" y="16"/>
                    <a:pt x="42" y="16"/>
                    <a:pt x="42" y="16"/>
                  </a:cubicBezTo>
                  <a:cubicBezTo>
                    <a:pt x="42" y="15"/>
                    <a:pt x="42" y="15"/>
                    <a:pt x="42" y="15"/>
                  </a:cubicBezTo>
                  <a:cubicBezTo>
                    <a:pt x="42" y="15"/>
                    <a:pt x="41" y="15"/>
                    <a:pt x="41" y="15"/>
                  </a:cubicBezTo>
                  <a:lnTo>
                    <a:pt x="41" y="16"/>
                  </a:lnTo>
                  <a:close/>
                  <a:moveTo>
                    <a:pt x="104" y="14"/>
                  </a:moveTo>
                  <a:cubicBezTo>
                    <a:pt x="104" y="14"/>
                    <a:pt x="104" y="14"/>
                    <a:pt x="104" y="14"/>
                  </a:cubicBezTo>
                  <a:cubicBezTo>
                    <a:pt x="104" y="14"/>
                    <a:pt x="103" y="14"/>
                    <a:pt x="104" y="14"/>
                  </a:cubicBezTo>
                  <a:cubicBezTo>
                    <a:pt x="104" y="14"/>
                    <a:pt x="104" y="14"/>
                    <a:pt x="104" y="14"/>
                  </a:cubicBezTo>
                  <a:cubicBezTo>
                    <a:pt x="104" y="14"/>
                    <a:pt x="104" y="14"/>
                    <a:pt x="104" y="14"/>
                  </a:cubicBezTo>
                  <a:close/>
                  <a:moveTo>
                    <a:pt x="54" y="14"/>
                  </a:moveTo>
                  <a:cubicBezTo>
                    <a:pt x="54" y="14"/>
                    <a:pt x="53" y="14"/>
                    <a:pt x="53" y="14"/>
                  </a:cubicBezTo>
                  <a:cubicBezTo>
                    <a:pt x="53" y="14"/>
                    <a:pt x="53" y="14"/>
                    <a:pt x="53" y="14"/>
                  </a:cubicBezTo>
                  <a:cubicBezTo>
                    <a:pt x="53" y="14"/>
                    <a:pt x="53" y="15"/>
                    <a:pt x="54" y="15"/>
                  </a:cubicBezTo>
                  <a:cubicBezTo>
                    <a:pt x="54" y="15"/>
                    <a:pt x="54" y="15"/>
                    <a:pt x="54" y="14"/>
                  </a:cubicBezTo>
                  <a:close/>
                  <a:moveTo>
                    <a:pt x="43" y="15"/>
                  </a:moveTo>
                  <a:cubicBezTo>
                    <a:pt x="43" y="15"/>
                    <a:pt x="43" y="15"/>
                    <a:pt x="44" y="15"/>
                  </a:cubicBezTo>
                  <a:cubicBezTo>
                    <a:pt x="44" y="15"/>
                    <a:pt x="44" y="14"/>
                    <a:pt x="44" y="14"/>
                  </a:cubicBezTo>
                  <a:lnTo>
                    <a:pt x="43" y="14"/>
                  </a:lnTo>
                  <a:cubicBezTo>
                    <a:pt x="43" y="14"/>
                    <a:pt x="43" y="14"/>
                    <a:pt x="43" y="14"/>
                  </a:cubicBezTo>
                  <a:cubicBezTo>
                    <a:pt x="43" y="15"/>
                    <a:pt x="43" y="15"/>
                    <a:pt x="43" y="15"/>
                  </a:cubicBezTo>
                  <a:close/>
                  <a:moveTo>
                    <a:pt x="40" y="14"/>
                  </a:moveTo>
                  <a:cubicBezTo>
                    <a:pt x="40" y="14"/>
                    <a:pt x="40" y="14"/>
                    <a:pt x="40" y="14"/>
                  </a:cubicBezTo>
                  <a:cubicBezTo>
                    <a:pt x="40" y="14"/>
                    <a:pt x="40" y="14"/>
                    <a:pt x="40" y="14"/>
                  </a:cubicBezTo>
                  <a:cubicBezTo>
                    <a:pt x="40" y="14"/>
                    <a:pt x="40" y="14"/>
                    <a:pt x="40" y="14"/>
                  </a:cubicBezTo>
                  <a:cubicBezTo>
                    <a:pt x="41" y="14"/>
                    <a:pt x="41" y="14"/>
                    <a:pt x="40" y="14"/>
                  </a:cubicBezTo>
                  <a:close/>
                  <a:moveTo>
                    <a:pt x="102" y="14"/>
                  </a:moveTo>
                  <a:cubicBezTo>
                    <a:pt x="102" y="14"/>
                    <a:pt x="102" y="14"/>
                    <a:pt x="102" y="15"/>
                  </a:cubicBezTo>
                  <a:cubicBezTo>
                    <a:pt x="102" y="15"/>
                    <a:pt x="102" y="15"/>
                    <a:pt x="103" y="15"/>
                  </a:cubicBezTo>
                  <a:cubicBezTo>
                    <a:pt x="103" y="14"/>
                    <a:pt x="103" y="14"/>
                    <a:pt x="103" y="14"/>
                  </a:cubicBezTo>
                  <a:cubicBezTo>
                    <a:pt x="102" y="13"/>
                    <a:pt x="102" y="13"/>
                    <a:pt x="102" y="13"/>
                  </a:cubicBezTo>
                  <a:lnTo>
                    <a:pt x="102" y="14"/>
                  </a:lnTo>
                  <a:close/>
                  <a:moveTo>
                    <a:pt x="88" y="13"/>
                  </a:moveTo>
                  <a:cubicBezTo>
                    <a:pt x="87" y="14"/>
                    <a:pt x="87" y="14"/>
                    <a:pt x="87" y="14"/>
                  </a:cubicBezTo>
                  <a:cubicBezTo>
                    <a:pt x="88" y="15"/>
                    <a:pt x="88" y="15"/>
                    <a:pt x="88" y="16"/>
                  </a:cubicBezTo>
                  <a:cubicBezTo>
                    <a:pt x="89" y="16"/>
                    <a:pt x="89" y="16"/>
                    <a:pt x="90" y="15"/>
                  </a:cubicBezTo>
                  <a:cubicBezTo>
                    <a:pt x="90" y="15"/>
                    <a:pt x="91" y="15"/>
                    <a:pt x="92" y="15"/>
                  </a:cubicBezTo>
                  <a:cubicBezTo>
                    <a:pt x="92" y="14"/>
                    <a:pt x="92" y="13"/>
                    <a:pt x="91" y="13"/>
                  </a:cubicBezTo>
                  <a:cubicBezTo>
                    <a:pt x="91" y="13"/>
                    <a:pt x="91" y="14"/>
                    <a:pt x="90" y="14"/>
                  </a:cubicBezTo>
                  <a:cubicBezTo>
                    <a:pt x="90" y="14"/>
                    <a:pt x="90" y="14"/>
                    <a:pt x="90" y="14"/>
                  </a:cubicBezTo>
                  <a:cubicBezTo>
                    <a:pt x="90" y="14"/>
                    <a:pt x="89" y="14"/>
                    <a:pt x="89" y="14"/>
                  </a:cubicBezTo>
                  <a:cubicBezTo>
                    <a:pt x="89" y="13"/>
                    <a:pt x="88" y="13"/>
                    <a:pt x="88" y="13"/>
                  </a:cubicBezTo>
                  <a:close/>
                  <a:moveTo>
                    <a:pt x="31" y="14"/>
                  </a:moveTo>
                  <a:lnTo>
                    <a:pt x="33" y="14"/>
                  </a:lnTo>
                  <a:lnTo>
                    <a:pt x="32" y="13"/>
                  </a:lnTo>
                  <a:lnTo>
                    <a:pt x="31" y="13"/>
                  </a:lnTo>
                  <a:lnTo>
                    <a:pt x="31" y="14"/>
                  </a:lnTo>
                  <a:close/>
                  <a:moveTo>
                    <a:pt x="94" y="14"/>
                  </a:moveTo>
                  <a:cubicBezTo>
                    <a:pt x="95" y="15"/>
                    <a:pt x="95" y="15"/>
                    <a:pt x="96" y="15"/>
                  </a:cubicBezTo>
                  <a:cubicBezTo>
                    <a:pt x="96" y="15"/>
                    <a:pt x="97" y="15"/>
                    <a:pt x="97" y="14"/>
                  </a:cubicBezTo>
                  <a:cubicBezTo>
                    <a:pt x="97" y="14"/>
                    <a:pt x="97" y="13"/>
                    <a:pt x="97" y="13"/>
                  </a:cubicBezTo>
                  <a:cubicBezTo>
                    <a:pt x="97" y="13"/>
                    <a:pt x="97" y="12"/>
                    <a:pt x="96" y="12"/>
                  </a:cubicBezTo>
                  <a:cubicBezTo>
                    <a:pt x="96" y="13"/>
                    <a:pt x="96" y="13"/>
                    <a:pt x="95" y="13"/>
                  </a:cubicBezTo>
                  <a:cubicBezTo>
                    <a:pt x="95" y="13"/>
                    <a:pt x="94" y="14"/>
                    <a:pt x="94" y="14"/>
                  </a:cubicBezTo>
                  <a:close/>
                  <a:moveTo>
                    <a:pt x="81" y="15"/>
                  </a:moveTo>
                  <a:cubicBezTo>
                    <a:pt x="81" y="15"/>
                    <a:pt x="80" y="15"/>
                    <a:pt x="80" y="15"/>
                  </a:cubicBezTo>
                  <a:cubicBezTo>
                    <a:pt x="80" y="15"/>
                    <a:pt x="79" y="15"/>
                    <a:pt x="80" y="16"/>
                  </a:cubicBezTo>
                  <a:cubicBezTo>
                    <a:pt x="81" y="16"/>
                    <a:pt x="81" y="16"/>
                    <a:pt x="82" y="16"/>
                  </a:cubicBezTo>
                  <a:cubicBezTo>
                    <a:pt x="82" y="16"/>
                    <a:pt x="83" y="16"/>
                    <a:pt x="84" y="16"/>
                  </a:cubicBezTo>
                  <a:cubicBezTo>
                    <a:pt x="84" y="17"/>
                    <a:pt x="84" y="17"/>
                    <a:pt x="84" y="17"/>
                  </a:cubicBezTo>
                  <a:cubicBezTo>
                    <a:pt x="85" y="17"/>
                    <a:pt x="86" y="17"/>
                    <a:pt x="86" y="17"/>
                  </a:cubicBezTo>
                  <a:cubicBezTo>
                    <a:pt x="86" y="17"/>
                    <a:pt x="86" y="16"/>
                    <a:pt x="86" y="16"/>
                  </a:cubicBezTo>
                  <a:cubicBezTo>
                    <a:pt x="86" y="16"/>
                    <a:pt x="86" y="16"/>
                    <a:pt x="86" y="15"/>
                  </a:cubicBezTo>
                  <a:cubicBezTo>
                    <a:pt x="86" y="14"/>
                    <a:pt x="86" y="14"/>
                    <a:pt x="86" y="14"/>
                  </a:cubicBezTo>
                  <a:cubicBezTo>
                    <a:pt x="85" y="14"/>
                    <a:pt x="85" y="14"/>
                    <a:pt x="85" y="14"/>
                  </a:cubicBezTo>
                  <a:cubicBezTo>
                    <a:pt x="85" y="15"/>
                    <a:pt x="85" y="15"/>
                    <a:pt x="84" y="15"/>
                  </a:cubicBezTo>
                  <a:cubicBezTo>
                    <a:pt x="84" y="15"/>
                    <a:pt x="84" y="15"/>
                    <a:pt x="84" y="14"/>
                  </a:cubicBezTo>
                  <a:cubicBezTo>
                    <a:pt x="84" y="13"/>
                    <a:pt x="84" y="12"/>
                    <a:pt x="83" y="12"/>
                  </a:cubicBezTo>
                  <a:cubicBezTo>
                    <a:pt x="83" y="13"/>
                    <a:pt x="83" y="13"/>
                    <a:pt x="82" y="14"/>
                  </a:cubicBezTo>
                  <a:cubicBezTo>
                    <a:pt x="82" y="14"/>
                    <a:pt x="81" y="14"/>
                    <a:pt x="81" y="15"/>
                  </a:cubicBezTo>
                  <a:close/>
                  <a:moveTo>
                    <a:pt x="94" y="12"/>
                  </a:moveTo>
                  <a:cubicBezTo>
                    <a:pt x="93" y="12"/>
                    <a:pt x="93" y="12"/>
                    <a:pt x="93" y="13"/>
                  </a:cubicBezTo>
                  <a:cubicBezTo>
                    <a:pt x="93" y="13"/>
                    <a:pt x="93" y="13"/>
                    <a:pt x="94" y="13"/>
                  </a:cubicBezTo>
                  <a:cubicBezTo>
                    <a:pt x="94" y="13"/>
                    <a:pt x="94" y="13"/>
                    <a:pt x="94" y="13"/>
                  </a:cubicBezTo>
                  <a:cubicBezTo>
                    <a:pt x="94" y="12"/>
                    <a:pt x="94" y="12"/>
                    <a:pt x="94" y="12"/>
                  </a:cubicBezTo>
                  <a:close/>
                  <a:moveTo>
                    <a:pt x="36" y="15"/>
                  </a:moveTo>
                  <a:cubicBezTo>
                    <a:pt x="36" y="15"/>
                    <a:pt x="36" y="14"/>
                    <a:pt x="37" y="14"/>
                  </a:cubicBezTo>
                  <a:cubicBezTo>
                    <a:pt x="37" y="14"/>
                    <a:pt x="37" y="14"/>
                    <a:pt x="37" y="14"/>
                  </a:cubicBezTo>
                  <a:cubicBezTo>
                    <a:pt x="38" y="14"/>
                    <a:pt x="38" y="14"/>
                    <a:pt x="38" y="14"/>
                  </a:cubicBezTo>
                  <a:cubicBezTo>
                    <a:pt x="38" y="13"/>
                    <a:pt x="39" y="13"/>
                    <a:pt x="39" y="13"/>
                  </a:cubicBezTo>
                  <a:cubicBezTo>
                    <a:pt x="38" y="13"/>
                    <a:pt x="37" y="13"/>
                    <a:pt x="37" y="12"/>
                  </a:cubicBezTo>
                  <a:cubicBezTo>
                    <a:pt x="36" y="12"/>
                    <a:pt x="36" y="12"/>
                    <a:pt x="35" y="13"/>
                  </a:cubicBezTo>
                  <a:cubicBezTo>
                    <a:pt x="35" y="12"/>
                    <a:pt x="35" y="12"/>
                    <a:pt x="35" y="12"/>
                  </a:cubicBezTo>
                  <a:cubicBezTo>
                    <a:pt x="34" y="12"/>
                    <a:pt x="34" y="12"/>
                    <a:pt x="34" y="12"/>
                  </a:cubicBezTo>
                  <a:cubicBezTo>
                    <a:pt x="34" y="12"/>
                    <a:pt x="34" y="13"/>
                    <a:pt x="35" y="14"/>
                  </a:cubicBezTo>
                  <a:cubicBezTo>
                    <a:pt x="35" y="14"/>
                    <a:pt x="35" y="15"/>
                    <a:pt x="36" y="15"/>
                  </a:cubicBezTo>
                  <a:close/>
                  <a:moveTo>
                    <a:pt x="89" y="11"/>
                  </a:moveTo>
                  <a:cubicBezTo>
                    <a:pt x="89" y="11"/>
                    <a:pt x="89" y="11"/>
                    <a:pt x="88" y="11"/>
                  </a:cubicBezTo>
                  <a:cubicBezTo>
                    <a:pt x="88" y="11"/>
                    <a:pt x="88" y="11"/>
                    <a:pt x="88" y="12"/>
                  </a:cubicBezTo>
                  <a:cubicBezTo>
                    <a:pt x="88" y="12"/>
                    <a:pt x="89" y="12"/>
                    <a:pt x="89" y="12"/>
                  </a:cubicBezTo>
                  <a:cubicBezTo>
                    <a:pt x="89" y="11"/>
                    <a:pt x="89" y="11"/>
                    <a:pt x="89" y="11"/>
                  </a:cubicBezTo>
                  <a:close/>
                  <a:moveTo>
                    <a:pt x="41" y="11"/>
                  </a:moveTo>
                  <a:cubicBezTo>
                    <a:pt x="41" y="11"/>
                    <a:pt x="41" y="11"/>
                    <a:pt x="40" y="11"/>
                  </a:cubicBezTo>
                  <a:cubicBezTo>
                    <a:pt x="40" y="11"/>
                    <a:pt x="40" y="12"/>
                    <a:pt x="40" y="12"/>
                  </a:cubicBezTo>
                  <a:cubicBezTo>
                    <a:pt x="40" y="12"/>
                    <a:pt x="40" y="12"/>
                    <a:pt x="41" y="12"/>
                  </a:cubicBezTo>
                  <a:cubicBezTo>
                    <a:pt x="41" y="12"/>
                    <a:pt x="41" y="11"/>
                    <a:pt x="41" y="11"/>
                  </a:cubicBezTo>
                  <a:close/>
                  <a:moveTo>
                    <a:pt x="58" y="13"/>
                  </a:moveTo>
                  <a:cubicBezTo>
                    <a:pt x="59" y="13"/>
                    <a:pt x="59" y="13"/>
                    <a:pt x="59" y="13"/>
                  </a:cubicBezTo>
                  <a:cubicBezTo>
                    <a:pt x="59" y="13"/>
                    <a:pt x="60" y="12"/>
                    <a:pt x="60" y="12"/>
                  </a:cubicBezTo>
                  <a:cubicBezTo>
                    <a:pt x="60" y="12"/>
                    <a:pt x="60" y="12"/>
                    <a:pt x="60" y="13"/>
                  </a:cubicBezTo>
                  <a:cubicBezTo>
                    <a:pt x="60" y="13"/>
                    <a:pt x="61" y="13"/>
                    <a:pt x="61" y="13"/>
                  </a:cubicBezTo>
                  <a:cubicBezTo>
                    <a:pt x="61" y="11"/>
                    <a:pt x="60" y="11"/>
                    <a:pt x="59" y="11"/>
                  </a:cubicBezTo>
                  <a:cubicBezTo>
                    <a:pt x="59" y="12"/>
                    <a:pt x="59" y="12"/>
                    <a:pt x="59" y="12"/>
                  </a:cubicBezTo>
                  <a:cubicBezTo>
                    <a:pt x="59" y="13"/>
                    <a:pt x="58" y="13"/>
                    <a:pt x="58" y="13"/>
                  </a:cubicBezTo>
                  <a:close/>
                  <a:moveTo>
                    <a:pt x="56" y="11"/>
                  </a:moveTo>
                  <a:cubicBezTo>
                    <a:pt x="56" y="13"/>
                    <a:pt x="57" y="13"/>
                    <a:pt x="58" y="13"/>
                  </a:cubicBezTo>
                  <a:cubicBezTo>
                    <a:pt x="58" y="12"/>
                    <a:pt x="58" y="12"/>
                    <a:pt x="58" y="12"/>
                  </a:cubicBezTo>
                  <a:cubicBezTo>
                    <a:pt x="58" y="11"/>
                    <a:pt x="58" y="11"/>
                    <a:pt x="58" y="10"/>
                  </a:cubicBezTo>
                  <a:cubicBezTo>
                    <a:pt x="58" y="10"/>
                    <a:pt x="58" y="10"/>
                    <a:pt x="57" y="11"/>
                  </a:cubicBezTo>
                  <a:cubicBezTo>
                    <a:pt x="57" y="11"/>
                    <a:pt x="57" y="11"/>
                    <a:pt x="56" y="11"/>
                  </a:cubicBezTo>
                  <a:close/>
                  <a:moveTo>
                    <a:pt x="55" y="11"/>
                  </a:moveTo>
                  <a:cubicBezTo>
                    <a:pt x="55" y="11"/>
                    <a:pt x="55" y="11"/>
                    <a:pt x="55" y="11"/>
                  </a:cubicBezTo>
                  <a:cubicBezTo>
                    <a:pt x="55" y="11"/>
                    <a:pt x="55" y="11"/>
                    <a:pt x="56" y="11"/>
                  </a:cubicBezTo>
                  <a:cubicBezTo>
                    <a:pt x="56" y="11"/>
                    <a:pt x="56" y="11"/>
                    <a:pt x="56" y="10"/>
                  </a:cubicBezTo>
                  <a:cubicBezTo>
                    <a:pt x="56" y="10"/>
                    <a:pt x="56" y="10"/>
                    <a:pt x="55" y="11"/>
                  </a:cubicBezTo>
                  <a:close/>
                  <a:moveTo>
                    <a:pt x="51" y="8"/>
                  </a:moveTo>
                  <a:cubicBezTo>
                    <a:pt x="51" y="8"/>
                    <a:pt x="50" y="8"/>
                    <a:pt x="50" y="8"/>
                  </a:cubicBezTo>
                  <a:cubicBezTo>
                    <a:pt x="50" y="8"/>
                    <a:pt x="50" y="9"/>
                    <a:pt x="50" y="9"/>
                  </a:cubicBezTo>
                  <a:cubicBezTo>
                    <a:pt x="50" y="9"/>
                    <a:pt x="50" y="9"/>
                    <a:pt x="51" y="9"/>
                  </a:cubicBezTo>
                  <a:cubicBezTo>
                    <a:pt x="51" y="8"/>
                    <a:pt x="51" y="8"/>
                    <a:pt x="51" y="8"/>
                  </a:cubicBezTo>
                  <a:close/>
                  <a:moveTo>
                    <a:pt x="89" y="8"/>
                  </a:moveTo>
                  <a:lnTo>
                    <a:pt x="90" y="8"/>
                  </a:lnTo>
                  <a:lnTo>
                    <a:pt x="90" y="7"/>
                  </a:lnTo>
                  <a:lnTo>
                    <a:pt x="89" y="7"/>
                  </a:lnTo>
                  <a:lnTo>
                    <a:pt x="89" y="8"/>
                  </a:lnTo>
                  <a:close/>
                  <a:moveTo>
                    <a:pt x="36" y="7"/>
                  </a:moveTo>
                  <a:cubicBezTo>
                    <a:pt x="36" y="7"/>
                    <a:pt x="36" y="6"/>
                    <a:pt x="36" y="7"/>
                  </a:cubicBezTo>
                  <a:cubicBezTo>
                    <a:pt x="36" y="7"/>
                    <a:pt x="36" y="7"/>
                    <a:pt x="36" y="7"/>
                  </a:cubicBezTo>
                  <a:cubicBezTo>
                    <a:pt x="36" y="7"/>
                    <a:pt x="36" y="7"/>
                    <a:pt x="36" y="7"/>
                  </a:cubicBezTo>
                  <a:cubicBezTo>
                    <a:pt x="37" y="7"/>
                    <a:pt x="37" y="7"/>
                    <a:pt x="36" y="7"/>
                  </a:cubicBezTo>
                  <a:close/>
                  <a:moveTo>
                    <a:pt x="53" y="8"/>
                  </a:moveTo>
                  <a:lnTo>
                    <a:pt x="54" y="8"/>
                  </a:lnTo>
                  <a:cubicBezTo>
                    <a:pt x="54" y="7"/>
                    <a:pt x="54" y="6"/>
                    <a:pt x="53" y="6"/>
                  </a:cubicBezTo>
                  <a:lnTo>
                    <a:pt x="53" y="8"/>
                  </a:lnTo>
                  <a:close/>
                  <a:moveTo>
                    <a:pt x="33" y="6"/>
                  </a:moveTo>
                  <a:cubicBezTo>
                    <a:pt x="33" y="6"/>
                    <a:pt x="32" y="6"/>
                    <a:pt x="32" y="6"/>
                  </a:cubicBezTo>
                  <a:cubicBezTo>
                    <a:pt x="32" y="6"/>
                    <a:pt x="32" y="6"/>
                    <a:pt x="32" y="6"/>
                  </a:cubicBezTo>
                  <a:cubicBezTo>
                    <a:pt x="32" y="6"/>
                    <a:pt x="33" y="6"/>
                    <a:pt x="33" y="6"/>
                  </a:cubicBezTo>
                  <a:cubicBezTo>
                    <a:pt x="33" y="6"/>
                    <a:pt x="33" y="6"/>
                    <a:pt x="33" y="6"/>
                  </a:cubicBezTo>
                  <a:close/>
                  <a:moveTo>
                    <a:pt x="38" y="7"/>
                  </a:moveTo>
                  <a:cubicBezTo>
                    <a:pt x="39" y="7"/>
                    <a:pt x="39" y="7"/>
                    <a:pt x="39" y="6"/>
                  </a:cubicBezTo>
                  <a:cubicBezTo>
                    <a:pt x="39" y="6"/>
                    <a:pt x="39" y="5"/>
                    <a:pt x="39" y="5"/>
                  </a:cubicBezTo>
                  <a:cubicBezTo>
                    <a:pt x="38" y="5"/>
                    <a:pt x="38" y="5"/>
                    <a:pt x="38" y="7"/>
                  </a:cubicBezTo>
                  <a:close/>
                  <a:moveTo>
                    <a:pt x="93" y="4"/>
                  </a:moveTo>
                  <a:cubicBezTo>
                    <a:pt x="93" y="4"/>
                    <a:pt x="93" y="4"/>
                    <a:pt x="93" y="4"/>
                  </a:cubicBezTo>
                  <a:cubicBezTo>
                    <a:pt x="93" y="4"/>
                    <a:pt x="93" y="4"/>
                    <a:pt x="93" y="5"/>
                  </a:cubicBezTo>
                  <a:cubicBezTo>
                    <a:pt x="93" y="5"/>
                    <a:pt x="93" y="5"/>
                    <a:pt x="93" y="5"/>
                  </a:cubicBezTo>
                  <a:cubicBezTo>
                    <a:pt x="94" y="4"/>
                    <a:pt x="94" y="4"/>
                    <a:pt x="93" y="4"/>
                  </a:cubicBezTo>
                  <a:close/>
                  <a:moveTo>
                    <a:pt x="103" y="203"/>
                  </a:moveTo>
                  <a:cubicBezTo>
                    <a:pt x="103" y="203"/>
                    <a:pt x="103" y="203"/>
                    <a:pt x="103" y="203"/>
                  </a:cubicBezTo>
                  <a:cubicBezTo>
                    <a:pt x="103" y="204"/>
                    <a:pt x="103" y="204"/>
                    <a:pt x="103" y="204"/>
                  </a:cubicBezTo>
                  <a:cubicBezTo>
                    <a:pt x="103" y="205"/>
                    <a:pt x="103" y="205"/>
                    <a:pt x="103" y="205"/>
                  </a:cubicBezTo>
                  <a:cubicBezTo>
                    <a:pt x="103" y="206"/>
                    <a:pt x="103" y="206"/>
                    <a:pt x="103" y="207"/>
                  </a:cubicBezTo>
                  <a:cubicBezTo>
                    <a:pt x="103" y="206"/>
                    <a:pt x="104" y="206"/>
                    <a:pt x="104" y="206"/>
                  </a:cubicBezTo>
                  <a:cubicBezTo>
                    <a:pt x="105" y="206"/>
                    <a:pt x="105" y="207"/>
                    <a:pt x="106" y="207"/>
                  </a:cubicBezTo>
                  <a:cubicBezTo>
                    <a:pt x="106" y="207"/>
                    <a:pt x="106" y="207"/>
                    <a:pt x="107" y="206"/>
                  </a:cubicBezTo>
                  <a:cubicBezTo>
                    <a:pt x="107" y="206"/>
                    <a:pt x="107" y="206"/>
                    <a:pt x="107" y="205"/>
                  </a:cubicBezTo>
                  <a:cubicBezTo>
                    <a:pt x="107" y="205"/>
                    <a:pt x="107" y="205"/>
                    <a:pt x="106" y="205"/>
                  </a:cubicBezTo>
                  <a:cubicBezTo>
                    <a:pt x="106" y="205"/>
                    <a:pt x="106" y="205"/>
                    <a:pt x="106" y="205"/>
                  </a:cubicBezTo>
                  <a:cubicBezTo>
                    <a:pt x="105" y="205"/>
                    <a:pt x="105" y="205"/>
                    <a:pt x="105" y="205"/>
                  </a:cubicBezTo>
                  <a:cubicBezTo>
                    <a:pt x="105" y="205"/>
                    <a:pt x="105" y="204"/>
                    <a:pt x="105" y="204"/>
                  </a:cubicBezTo>
                  <a:cubicBezTo>
                    <a:pt x="105" y="204"/>
                    <a:pt x="106" y="204"/>
                    <a:pt x="106" y="204"/>
                  </a:cubicBezTo>
                  <a:cubicBezTo>
                    <a:pt x="107" y="203"/>
                    <a:pt x="107" y="203"/>
                    <a:pt x="108" y="203"/>
                  </a:cubicBezTo>
                  <a:cubicBezTo>
                    <a:pt x="108" y="203"/>
                    <a:pt x="108" y="202"/>
                    <a:pt x="107" y="202"/>
                  </a:cubicBezTo>
                  <a:cubicBezTo>
                    <a:pt x="107" y="202"/>
                    <a:pt x="106" y="202"/>
                    <a:pt x="106" y="201"/>
                  </a:cubicBezTo>
                  <a:cubicBezTo>
                    <a:pt x="107" y="201"/>
                    <a:pt x="107" y="201"/>
                    <a:pt x="106" y="201"/>
                  </a:cubicBezTo>
                  <a:cubicBezTo>
                    <a:pt x="106" y="200"/>
                    <a:pt x="106" y="200"/>
                    <a:pt x="105" y="200"/>
                  </a:cubicBezTo>
                  <a:cubicBezTo>
                    <a:pt x="105" y="200"/>
                    <a:pt x="105" y="200"/>
                    <a:pt x="105" y="200"/>
                  </a:cubicBezTo>
                  <a:cubicBezTo>
                    <a:pt x="104" y="200"/>
                    <a:pt x="104" y="201"/>
                    <a:pt x="104" y="201"/>
                  </a:cubicBezTo>
                  <a:cubicBezTo>
                    <a:pt x="105" y="201"/>
                    <a:pt x="105" y="201"/>
                    <a:pt x="105" y="202"/>
                  </a:cubicBezTo>
                  <a:cubicBezTo>
                    <a:pt x="105" y="202"/>
                    <a:pt x="105" y="202"/>
                    <a:pt x="104" y="202"/>
                  </a:cubicBezTo>
                  <a:cubicBezTo>
                    <a:pt x="104" y="203"/>
                    <a:pt x="103" y="202"/>
                    <a:pt x="103" y="202"/>
                  </a:cubicBezTo>
                  <a:cubicBezTo>
                    <a:pt x="103" y="202"/>
                    <a:pt x="103" y="202"/>
                    <a:pt x="103" y="201"/>
                  </a:cubicBezTo>
                  <a:cubicBezTo>
                    <a:pt x="103" y="201"/>
                    <a:pt x="103" y="201"/>
                    <a:pt x="103" y="200"/>
                  </a:cubicBezTo>
                  <a:cubicBezTo>
                    <a:pt x="103" y="200"/>
                    <a:pt x="102" y="200"/>
                    <a:pt x="102" y="200"/>
                  </a:cubicBezTo>
                  <a:cubicBezTo>
                    <a:pt x="101" y="201"/>
                    <a:pt x="101" y="201"/>
                    <a:pt x="102" y="201"/>
                  </a:cubicBezTo>
                  <a:cubicBezTo>
                    <a:pt x="102" y="202"/>
                    <a:pt x="102" y="202"/>
                    <a:pt x="102" y="202"/>
                  </a:cubicBezTo>
                  <a:cubicBezTo>
                    <a:pt x="102" y="202"/>
                    <a:pt x="103" y="202"/>
                    <a:pt x="103" y="202"/>
                  </a:cubicBezTo>
                  <a:cubicBezTo>
                    <a:pt x="103" y="202"/>
                    <a:pt x="103" y="203"/>
                    <a:pt x="103" y="203"/>
                  </a:cubicBezTo>
                  <a:close/>
                  <a:moveTo>
                    <a:pt x="128" y="61"/>
                  </a:moveTo>
                  <a:cubicBezTo>
                    <a:pt x="128" y="61"/>
                    <a:pt x="128" y="61"/>
                    <a:pt x="129" y="61"/>
                  </a:cubicBezTo>
                  <a:cubicBezTo>
                    <a:pt x="129" y="61"/>
                    <a:pt x="129" y="60"/>
                    <a:pt x="129" y="60"/>
                  </a:cubicBezTo>
                  <a:cubicBezTo>
                    <a:pt x="129" y="60"/>
                    <a:pt x="128" y="60"/>
                    <a:pt x="128" y="60"/>
                  </a:cubicBezTo>
                  <a:cubicBezTo>
                    <a:pt x="128" y="60"/>
                    <a:pt x="128" y="60"/>
                    <a:pt x="128" y="61"/>
                  </a:cubicBezTo>
                  <a:cubicBezTo>
                    <a:pt x="128" y="61"/>
                    <a:pt x="128" y="61"/>
                    <a:pt x="128" y="61"/>
                  </a:cubicBezTo>
                  <a:cubicBezTo>
                    <a:pt x="128" y="62"/>
                    <a:pt x="128" y="62"/>
                    <a:pt x="128" y="61"/>
                  </a:cubicBezTo>
                  <a:close/>
                  <a:moveTo>
                    <a:pt x="57" y="1"/>
                  </a:moveTo>
                  <a:cubicBezTo>
                    <a:pt x="58" y="1"/>
                    <a:pt x="58" y="1"/>
                    <a:pt x="58" y="1"/>
                  </a:cubicBezTo>
                  <a:cubicBezTo>
                    <a:pt x="58" y="2"/>
                    <a:pt x="58" y="2"/>
                    <a:pt x="58" y="2"/>
                  </a:cubicBezTo>
                  <a:cubicBezTo>
                    <a:pt x="58" y="2"/>
                    <a:pt x="58" y="2"/>
                    <a:pt x="58" y="2"/>
                  </a:cubicBezTo>
                  <a:cubicBezTo>
                    <a:pt x="58" y="3"/>
                    <a:pt x="58" y="3"/>
                    <a:pt x="59" y="3"/>
                  </a:cubicBezTo>
                  <a:cubicBezTo>
                    <a:pt x="59" y="3"/>
                    <a:pt x="59" y="3"/>
                    <a:pt x="59" y="3"/>
                  </a:cubicBezTo>
                  <a:cubicBezTo>
                    <a:pt x="59" y="3"/>
                    <a:pt x="59" y="4"/>
                    <a:pt x="59" y="4"/>
                  </a:cubicBezTo>
                  <a:cubicBezTo>
                    <a:pt x="59" y="4"/>
                    <a:pt x="59" y="4"/>
                    <a:pt x="59" y="4"/>
                  </a:cubicBezTo>
                  <a:cubicBezTo>
                    <a:pt x="59" y="5"/>
                    <a:pt x="59" y="5"/>
                    <a:pt x="59" y="5"/>
                  </a:cubicBezTo>
                  <a:cubicBezTo>
                    <a:pt x="60" y="5"/>
                    <a:pt x="61" y="5"/>
                    <a:pt x="61" y="4"/>
                  </a:cubicBezTo>
                  <a:cubicBezTo>
                    <a:pt x="62" y="3"/>
                    <a:pt x="63" y="3"/>
                    <a:pt x="64" y="3"/>
                  </a:cubicBezTo>
                  <a:cubicBezTo>
                    <a:pt x="64" y="3"/>
                    <a:pt x="64" y="4"/>
                    <a:pt x="64" y="5"/>
                  </a:cubicBezTo>
                  <a:cubicBezTo>
                    <a:pt x="64" y="5"/>
                    <a:pt x="64" y="6"/>
                    <a:pt x="64" y="6"/>
                  </a:cubicBezTo>
                  <a:cubicBezTo>
                    <a:pt x="64" y="7"/>
                    <a:pt x="64" y="7"/>
                    <a:pt x="64" y="8"/>
                  </a:cubicBezTo>
                  <a:cubicBezTo>
                    <a:pt x="64" y="8"/>
                    <a:pt x="64" y="8"/>
                    <a:pt x="63" y="8"/>
                  </a:cubicBezTo>
                  <a:cubicBezTo>
                    <a:pt x="62" y="8"/>
                    <a:pt x="62" y="8"/>
                    <a:pt x="62" y="8"/>
                  </a:cubicBezTo>
                  <a:cubicBezTo>
                    <a:pt x="62" y="8"/>
                    <a:pt x="62" y="7"/>
                    <a:pt x="62" y="7"/>
                  </a:cubicBezTo>
                  <a:cubicBezTo>
                    <a:pt x="62" y="7"/>
                    <a:pt x="62" y="7"/>
                    <a:pt x="62" y="6"/>
                  </a:cubicBezTo>
                  <a:cubicBezTo>
                    <a:pt x="63" y="6"/>
                    <a:pt x="63" y="5"/>
                    <a:pt x="63" y="5"/>
                  </a:cubicBezTo>
                  <a:cubicBezTo>
                    <a:pt x="62" y="5"/>
                    <a:pt x="62" y="5"/>
                    <a:pt x="61" y="5"/>
                  </a:cubicBezTo>
                  <a:cubicBezTo>
                    <a:pt x="61" y="6"/>
                    <a:pt x="61" y="6"/>
                    <a:pt x="61" y="7"/>
                  </a:cubicBezTo>
                  <a:cubicBezTo>
                    <a:pt x="61" y="7"/>
                    <a:pt x="61" y="7"/>
                    <a:pt x="61" y="8"/>
                  </a:cubicBezTo>
                  <a:cubicBezTo>
                    <a:pt x="61" y="8"/>
                    <a:pt x="60" y="8"/>
                    <a:pt x="60" y="8"/>
                  </a:cubicBezTo>
                  <a:cubicBezTo>
                    <a:pt x="59" y="8"/>
                    <a:pt x="59" y="8"/>
                    <a:pt x="60" y="9"/>
                  </a:cubicBezTo>
                  <a:cubicBezTo>
                    <a:pt x="60" y="9"/>
                    <a:pt x="60" y="9"/>
                    <a:pt x="60" y="9"/>
                  </a:cubicBezTo>
                  <a:cubicBezTo>
                    <a:pt x="60" y="9"/>
                    <a:pt x="61" y="9"/>
                    <a:pt x="61" y="9"/>
                  </a:cubicBezTo>
                  <a:cubicBezTo>
                    <a:pt x="61" y="9"/>
                    <a:pt x="61" y="10"/>
                    <a:pt x="61" y="10"/>
                  </a:cubicBezTo>
                  <a:cubicBezTo>
                    <a:pt x="61" y="10"/>
                    <a:pt x="62" y="11"/>
                    <a:pt x="62" y="11"/>
                  </a:cubicBezTo>
                  <a:cubicBezTo>
                    <a:pt x="62" y="11"/>
                    <a:pt x="63" y="11"/>
                    <a:pt x="63" y="11"/>
                  </a:cubicBezTo>
                  <a:cubicBezTo>
                    <a:pt x="63" y="11"/>
                    <a:pt x="63" y="12"/>
                    <a:pt x="64" y="12"/>
                  </a:cubicBezTo>
                  <a:cubicBezTo>
                    <a:pt x="64" y="12"/>
                    <a:pt x="64" y="12"/>
                    <a:pt x="64" y="13"/>
                  </a:cubicBezTo>
                  <a:cubicBezTo>
                    <a:pt x="63" y="13"/>
                    <a:pt x="63" y="13"/>
                    <a:pt x="63" y="13"/>
                  </a:cubicBezTo>
                  <a:cubicBezTo>
                    <a:pt x="63" y="13"/>
                    <a:pt x="63" y="13"/>
                    <a:pt x="62" y="13"/>
                  </a:cubicBezTo>
                  <a:cubicBezTo>
                    <a:pt x="62" y="13"/>
                    <a:pt x="62" y="13"/>
                    <a:pt x="62" y="14"/>
                  </a:cubicBezTo>
                  <a:cubicBezTo>
                    <a:pt x="63" y="14"/>
                    <a:pt x="62" y="14"/>
                    <a:pt x="62" y="14"/>
                  </a:cubicBezTo>
                  <a:cubicBezTo>
                    <a:pt x="62" y="15"/>
                    <a:pt x="63" y="15"/>
                    <a:pt x="63" y="15"/>
                  </a:cubicBezTo>
                  <a:lnTo>
                    <a:pt x="64" y="15"/>
                  </a:lnTo>
                  <a:cubicBezTo>
                    <a:pt x="65" y="15"/>
                    <a:pt x="65" y="15"/>
                    <a:pt x="65" y="15"/>
                  </a:cubicBezTo>
                  <a:cubicBezTo>
                    <a:pt x="66" y="15"/>
                    <a:pt x="66" y="16"/>
                    <a:pt x="67" y="16"/>
                  </a:cubicBezTo>
                  <a:cubicBezTo>
                    <a:pt x="67" y="16"/>
                    <a:pt x="68" y="15"/>
                    <a:pt x="69" y="13"/>
                  </a:cubicBezTo>
                  <a:cubicBezTo>
                    <a:pt x="69" y="14"/>
                    <a:pt x="70" y="14"/>
                    <a:pt x="69" y="15"/>
                  </a:cubicBezTo>
                  <a:cubicBezTo>
                    <a:pt x="69" y="15"/>
                    <a:pt x="68" y="16"/>
                    <a:pt x="68" y="16"/>
                  </a:cubicBezTo>
                  <a:cubicBezTo>
                    <a:pt x="69" y="17"/>
                    <a:pt x="70" y="17"/>
                    <a:pt x="71" y="17"/>
                  </a:cubicBezTo>
                  <a:cubicBezTo>
                    <a:pt x="73" y="17"/>
                    <a:pt x="74" y="17"/>
                    <a:pt x="75" y="18"/>
                  </a:cubicBezTo>
                  <a:cubicBezTo>
                    <a:pt x="75" y="18"/>
                    <a:pt x="75" y="18"/>
                    <a:pt x="75" y="17"/>
                  </a:cubicBezTo>
                  <a:cubicBezTo>
                    <a:pt x="76" y="17"/>
                    <a:pt x="76" y="16"/>
                    <a:pt x="75" y="16"/>
                  </a:cubicBezTo>
                  <a:cubicBezTo>
                    <a:pt x="75" y="16"/>
                    <a:pt x="75" y="15"/>
                    <a:pt x="75" y="15"/>
                  </a:cubicBezTo>
                  <a:cubicBezTo>
                    <a:pt x="75" y="14"/>
                    <a:pt x="75" y="14"/>
                    <a:pt x="75" y="14"/>
                  </a:cubicBezTo>
                  <a:lnTo>
                    <a:pt x="79" y="14"/>
                  </a:lnTo>
                  <a:cubicBezTo>
                    <a:pt x="80" y="14"/>
                    <a:pt x="80" y="14"/>
                    <a:pt x="80" y="13"/>
                  </a:cubicBezTo>
                  <a:cubicBezTo>
                    <a:pt x="80" y="13"/>
                    <a:pt x="81" y="12"/>
                    <a:pt x="81" y="12"/>
                  </a:cubicBezTo>
                  <a:cubicBezTo>
                    <a:pt x="81" y="12"/>
                    <a:pt x="82" y="12"/>
                    <a:pt x="82" y="12"/>
                  </a:cubicBezTo>
                  <a:cubicBezTo>
                    <a:pt x="83" y="12"/>
                    <a:pt x="83" y="11"/>
                    <a:pt x="83" y="11"/>
                  </a:cubicBezTo>
                  <a:cubicBezTo>
                    <a:pt x="84" y="11"/>
                    <a:pt x="85" y="12"/>
                    <a:pt x="86" y="12"/>
                  </a:cubicBezTo>
                  <a:cubicBezTo>
                    <a:pt x="87" y="12"/>
                    <a:pt x="88" y="11"/>
                    <a:pt x="88" y="10"/>
                  </a:cubicBezTo>
                  <a:cubicBezTo>
                    <a:pt x="88" y="9"/>
                    <a:pt x="88" y="9"/>
                    <a:pt x="88" y="9"/>
                  </a:cubicBezTo>
                  <a:cubicBezTo>
                    <a:pt x="88" y="9"/>
                    <a:pt x="88" y="9"/>
                    <a:pt x="88" y="10"/>
                  </a:cubicBezTo>
                  <a:cubicBezTo>
                    <a:pt x="87" y="10"/>
                    <a:pt x="87" y="10"/>
                    <a:pt x="87" y="10"/>
                  </a:cubicBezTo>
                  <a:cubicBezTo>
                    <a:pt x="87" y="10"/>
                    <a:pt x="86" y="10"/>
                    <a:pt x="86" y="10"/>
                  </a:cubicBezTo>
                  <a:cubicBezTo>
                    <a:pt x="86" y="9"/>
                    <a:pt x="86" y="8"/>
                    <a:pt x="86" y="8"/>
                  </a:cubicBezTo>
                  <a:cubicBezTo>
                    <a:pt x="87" y="8"/>
                    <a:pt x="87" y="7"/>
                    <a:pt x="87" y="7"/>
                  </a:cubicBezTo>
                  <a:cubicBezTo>
                    <a:pt x="86" y="6"/>
                    <a:pt x="86" y="6"/>
                    <a:pt x="85" y="6"/>
                  </a:cubicBezTo>
                  <a:cubicBezTo>
                    <a:pt x="85" y="6"/>
                    <a:pt x="84" y="6"/>
                    <a:pt x="83" y="6"/>
                  </a:cubicBezTo>
                  <a:cubicBezTo>
                    <a:pt x="83" y="6"/>
                    <a:pt x="83" y="6"/>
                    <a:pt x="83" y="6"/>
                  </a:cubicBezTo>
                  <a:cubicBezTo>
                    <a:pt x="83" y="7"/>
                    <a:pt x="83" y="7"/>
                    <a:pt x="83" y="7"/>
                  </a:cubicBezTo>
                  <a:cubicBezTo>
                    <a:pt x="83" y="7"/>
                    <a:pt x="84" y="8"/>
                    <a:pt x="84" y="8"/>
                  </a:cubicBezTo>
                  <a:cubicBezTo>
                    <a:pt x="84" y="8"/>
                    <a:pt x="84" y="9"/>
                    <a:pt x="84" y="9"/>
                  </a:cubicBezTo>
                  <a:cubicBezTo>
                    <a:pt x="82" y="9"/>
                    <a:pt x="81" y="9"/>
                    <a:pt x="81" y="8"/>
                  </a:cubicBezTo>
                  <a:cubicBezTo>
                    <a:pt x="80" y="7"/>
                    <a:pt x="80" y="7"/>
                    <a:pt x="80" y="6"/>
                  </a:cubicBezTo>
                  <a:cubicBezTo>
                    <a:pt x="79" y="6"/>
                    <a:pt x="79" y="7"/>
                    <a:pt x="79" y="8"/>
                  </a:cubicBezTo>
                  <a:cubicBezTo>
                    <a:pt x="78" y="8"/>
                    <a:pt x="78" y="7"/>
                    <a:pt x="78" y="7"/>
                  </a:cubicBezTo>
                  <a:cubicBezTo>
                    <a:pt x="78" y="7"/>
                    <a:pt x="78" y="6"/>
                    <a:pt x="78" y="6"/>
                  </a:cubicBezTo>
                  <a:cubicBezTo>
                    <a:pt x="78" y="6"/>
                    <a:pt x="78" y="6"/>
                    <a:pt x="78" y="6"/>
                  </a:cubicBezTo>
                  <a:cubicBezTo>
                    <a:pt x="77" y="6"/>
                    <a:pt x="77" y="6"/>
                    <a:pt x="77" y="7"/>
                  </a:cubicBezTo>
                  <a:cubicBezTo>
                    <a:pt x="77" y="7"/>
                    <a:pt x="77" y="7"/>
                    <a:pt x="76" y="6"/>
                  </a:cubicBezTo>
                  <a:cubicBezTo>
                    <a:pt x="76" y="6"/>
                    <a:pt x="76" y="6"/>
                    <a:pt x="76" y="6"/>
                  </a:cubicBezTo>
                  <a:cubicBezTo>
                    <a:pt x="76" y="5"/>
                    <a:pt x="77" y="5"/>
                    <a:pt x="77" y="5"/>
                  </a:cubicBezTo>
                  <a:cubicBezTo>
                    <a:pt x="77" y="5"/>
                    <a:pt x="77" y="5"/>
                    <a:pt x="78" y="5"/>
                  </a:cubicBezTo>
                  <a:cubicBezTo>
                    <a:pt x="78" y="5"/>
                    <a:pt x="78" y="4"/>
                    <a:pt x="77" y="4"/>
                  </a:cubicBezTo>
                  <a:cubicBezTo>
                    <a:pt x="77" y="4"/>
                    <a:pt x="77" y="4"/>
                    <a:pt x="77" y="3"/>
                  </a:cubicBezTo>
                  <a:cubicBezTo>
                    <a:pt x="77" y="3"/>
                    <a:pt x="77" y="3"/>
                    <a:pt x="76" y="3"/>
                  </a:cubicBezTo>
                  <a:cubicBezTo>
                    <a:pt x="76" y="3"/>
                    <a:pt x="76" y="2"/>
                    <a:pt x="76" y="2"/>
                  </a:cubicBezTo>
                  <a:cubicBezTo>
                    <a:pt x="77" y="2"/>
                    <a:pt x="77" y="2"/>
                    <a:pt x="77" y="2"/>
                  </a:cubicBezTo>
                  <a:cubicBezTo>
                    <a:pt x="78" y="2"/>
                    <a:pt x="78" y="2"/>
                    <a:pt x="79" y="2"/>
                  </a:cubicBezTo>
                  <a:cubicBezTo>
                    <a:pt x="79" y="2"/>
                    <a:pt x="79" y="2"/>
                    <a:pt x="79" y="2"/>
                  </a:cubicBezTo>
                  <a:cubicBezTo>
                    <a:pt x="79" y="3"/>
                    <a:pt x="79" y="3"/>
                    <a:pt x="79" y="3"/>
                  </a:cubicBezTo>
                  <a:cubicBezTo>
                    <a:pt x="79" y="3"/>
                    <a:pt x="80" y="4"/>
                    <a:pt x="80" y="5"/>
                  </a:cubicBezTo>
                  <a:cubicBezTo>
                    <a:pt x="81" y="5"/>
                    <a:pt x="81" y="6"/>
                    <a:pt x="81" y="6"/>
                  </a:cubicBezTo>
                  <a:cubicBezTo>
                    <a:pt x="81" y="6"/>
                    <a:pt x="82" y="6"/>
                    <a:pt x="82" y="5"/>
                  </a:cubicBezTo>
                  <a:cubicBezTo>
                    <a:pt x="82" y="5"/>
                    <a:pt x="82" y="4"/>
                    <a:pt x="82" y="4"/>
                  </a:cubicBezTo>
                  <a:cubicBezTo>
                    <a:pt x="82" y="3"/>
                    <a:pt x="83" y="4"/>
                    <a:pt x="83" y="4"/>
                  </a:cubicBezTo>
                  <a:cubicBezTo>
                    <a:pt x="83" y="4"/>
                    <a:pt x="83" y="4"/>
                    <a:pt x="83" y="4"/>
                  </a:cubicBezTo>
                  <a:cubicBezTo>
                    <a:pt x="84" y="4"/>
                    <a:pt x="84" y="5"/>
                    <a:pt x="84" y="5"/>
                  </a:cubicBezTo>
                  <a:cubicBezTo>
                    <a:pt x="84" y="5"/>
                    <a:pt x="84" y="5"/>
                    <a:pt x="85" y="5"/>
                  </a:cubicBezTo>
                  <a:cubicBezTo>
                    <a:pt x="85" y="5"/>
                    <a:pt x="86" y="5"/>
                    <a:pt x="86" y="4"/>
                  </a:cubicBezTo>
                  <a:cubicBezTo>
                    <a:pt x="87" y="4"/>
                    <a:pt x="87" y="4"/>
                    <a:pt x="87" y="3"/>
                  </a:cubicBezTo>
                  <a:cubicBezTo>
                    <a:pt x="87" y="3"/>
                    <a:pt x="87" y="3"/>
                    <a:pt x="87" y="3"/>
                  </a:cubicBezTo>
                  <a:lnTo>
                    <a:pt x="86" y="3"/>
                  </a:lnTo>
                  <a:cubicBezTo>
                    <a:pt x="86" y="3"/>
                    <a:pt x="86" y="3"/>
                    <a:pt x="86" y="2"/>
                  </a:cubicBezTo>
                  <a:cubicBezTo>
                    <a:pt x="85" y="2"/>
                    <a:pt x="85" y="2"/>
                    <a:pt x="86" y="2"/>
                  </a:cubicBezTo>
                  <a:cubicBezTo>
                    <a:pt x="88" y="2"/>
                    <a:pt x="90" y="2"/>
                    <a:pt x="92" y="3"/>
                  </a:cubicBezTo>
                  <a:cubicBezTo>
                    <a:pt x="93" y="4"/>
                    <a:pt x="95" y="4"/>
                    <a:pt x="97" y="5"/>
                  </a:cubicBezTo>
                  <a:cubicBezTo>
                    <a:pt x="97" y="6"/>
                    <a:pt x="97" y="7"/>
                    <a:pt x="97" y="8"/>
                  </a:cubicBezTo>
                  <a:cubicBezTo>
                    <a:pt x="97" y="9"/>
                    <a:pt x="97" y="10"/>
                    <a:pt x="97" y="11"/>
                  </a:cubicBezTo>
                  <a:cubicBezTo>
                    <a:pt x="97" y="11"/>
                    <a:pt x="97" y="12"/>
                    <a:pt x="97" y="12"/>
                  </a:cubicBezTo>
                  <a:cubicBezTo>
                    <a:pt x="98" y="12"/>
                    <a:pt x="98" y="13"/>
                    <a:pt x="98" y="13"/>
                  </a:cubicBezTo>
                  <a:cubicBezTo>
                    <a:pt x="98" y="13"/>
                    <a:pt x="98" y="14"/>
                    <a:pt x="98" y="14"/>
                  </a:cubicBezTo>
                  <a:cubicBezTo>
                    <a:pt x="99" y="14"/>
                    <a:pt x="98" y="15"/>
                    <a:pt x="98" y="15"/>
                  </a:cubicBezTo>
                  <a:cubicBezTo>
                    <a:pt x="99" y="15"/>
                    <a:pt x="99" y="15"/>
                    <a:pt x="99" y="15"/>
                  </a:cubicBezTo>
                  <a:cubicBezTo>
                    <a:pt x="100" y="14"/>
                    <a:pt x="100" y="14"/>
                    <a:pt x="101" y="14"/>
                  </a:cubicBezTo>
                  <a:cubicBezTo>
                    <a:pt x="101" y="13"/>
                    <a:pt x="101" y="13"/>
                    <a:pt x="100" y="12"/>
                  </a:cubicBezTo>
                  <a:cubicBezTo>
                    <a:pt x="100" y="12"/>
                    <a:pt x="100" y="12"/>
                    <a:pt x="101" y="12"/>
                  </a:cubicBezTo>
                  <a:cubicBezTo>
                    <a:pt x="101" y="12"/>
                    <a:pt x="102" y="11"/>
                    <a:pt x="102" y="11"/>
                  </a:cubicBezTo>
                  <a:cubicBezTo>
                    <a:pt x="102" y="11"/>
                    <a:pt x="103" y="11"/>
                    <a:pt x="103" y="12"/>
                  </a:cubicBezTo>
                  <a:cubicBezTo>
                    <a:pt x="104" y="12"/>
                    <a:pt x="104" y="13"/>
                    <a:pt x="105" y="13"/>
                  </a:cubicBezTo>
                  <a:cubicBezTo>
                    <a:pt x="105" y="13"/>
                    <a:pt x="105" y="13"/>
                    <a:pt x="105" y="13"/>
                  </a:cubicBezTo>
                  <a:cubicBezTo>
                    <a:pt x="105" y="12"/>
                    <a:pt x="105" y="12"/>
                    <a:pt x="105" y="12"/>
                  </a:cubicBezTo>
                  <a:cubicBezTo>
                    <a:pt x="107" y="12"/>
                    <a:pt x="108" y="13"/>
                    <a:pt x="108" y="15"/>
                  </a:cubicBezTo>
                  <a:cubicBezTo>
                    <a:pt x="108" y="15"/>
                    <a:pt x="109" y="15"/>
                    <a:pt x="110" y="15"/>
                  </a:cubicBezTo>
                  <a:cubicBezTo>
                    <a:pt x="110" y="15"/>
                    <a:pt x="111" y="15"/>
                    <a:pt x="110" y="16"/>
                  </a:cubicBezTo>
                  <a:cubicBezTo>
                    <a:pt x="111" y="16"/>
                    <a:pt x="111" y="16"/>
                    <a:pt x="111" y="16"/>
                  </a:cubicBezTo>
                  <a:cubicBezTo>
                    <a:pt x="112" y="15"/>
                    <a:pt x="112" y="15"/>
                    <a:pt x="112" y="15"/>
                  </a:cubicBezTo>
                  <a:cubicBezTo>
                    <a:pt x="112" y="15"/>
                    <a:pt x="113" y="15"/>
                    <a:pt x="113" y="16"/>
                  </a:cubicBezTo>
                  <a:cubicBezTo>
                    <a:pt x="114" y="16"/>
                    <a:pt x="115" y="17"/>
                    <a:pt x="115" y="17"/>
                  </a:cubicBezTo>
                  <a:cubicBezTo>
                    <a:pt x="116" y="18"/>
                    <a:pt x="117" y="19"/>
                    <a:pt x="118" y="20"/>
                  </a:cubicBezTo>
                  <a:cubicBezTo>
                    <a:pt x="118" y="21"/>
                    <a:pt x="119" y="21"/>
                    <a:pt x="119" y="22"/>
                  </a:cubicBezTo>
                  <a:cubicBezTo>
                    <a:pt x="119" y="22"/>
                    <a:pt x="120" y="22"/>
                    <a:pt x="120" y="23"/>
                  </a:cubicBezTo>
                  <a:cubicBezTo>
                    <a:pt x="120" y="23"/>
                    <a:pt x="120" y="23"/>
                    <a:pt x="120" y="24"/>
                  </a:cubicBezTo>
                  <a:cubicBezTo>
                    <a:pt x="120" y="24"/>
                    <a:pt x="121" y="24"/>
                    <a:pt x="121" y="24"/>
                  </a:cubicBezTo>
                  <a:cubicBezTo>
                    <a:pt x="121" y="25"/>
                    <a:pt x="122" y="25"/>
                    <a:pt x="122" y="25"/>
                  </a:cubicBezTo>
                  <a:cubicBezTo>
                    <a:pt x="123" y="27"/>
                    <a:pt x="124" y="30"/>
                    <a:pt x="125" y="34"/>
                  </a:cubicBezTo>
                  <a:cubicBezTo>
                    <a:pt x="127" y="37"/>
                    <a:pt x="127" y="41"/>
                    <a:pt x="128" y="44"/>
                  </a:cubicBezTo>
                  <a:cubicBezTo>
                    <a:pt x="128" y="45"/>
                    <a:pt x="128" y="46"/>
                    <a:pt x="128" y="46"/>
                  </a:cubicBezTo>
                  <a:cubicBezTo>
                    <a:pt x="128" y="47"/>
                    <a:pt x="128" y="48"/>
                    <a:pt x="128" y="48"/>
                  </a:cubicBezTo>
                  <a:cubicBezTo>
                    <a:pt x="128" y="49"/>
                    <a:pt x="128" y="49"/>
                    <a:pt x="128" y="50"/>
                  </a:cubicBezTo>
                  <a:cubicBezTo>
                    <a:pt x="128" y="50"/>
                    <a:pt x="128" y="51"/>
                    <a:pt x="128" y="51"/>
                  </a:cubicBezTo>
                  <a:cubicBezTo>
                    <a:pt x="128" y="52"/>
                    <a:pt x="128" y="52"/>
                    <a:pt x="128" y="53"/>
                  </a:cubicBezTo>
                  <a:cubicBezTo>
                    <a:pt x="129" y="53"/>
                    <a:pt x="129" y="53"/>
                    <a:pt x="129" y="54"/>
                  </a:cubicBezTo>
                  <a:cubicBezTo>
                    <a:pt x="128" y="54"/>
                    <a:pt x="128" y="54"/>
                    <a:pt x="128" y="54"/>
                  </a:cubicBezTo>
                  <a:cubicBezTo>
                    <a:pt x="129" y="58"/>
                    <a:pt x="129" y="62"/>
                    <a:pt x="129" y="67"/>
                  </a:cubicBezTo>
                  <a:cubicBezTo>
                    <a:pt x="129" y="71"/>
                    <a:pt x="129" y="76"/>
                    <a:pt x="129" y="81"/>
                  </a:cubicBezTo>
                  <a:lnTo>
                    <a:pt x="74" y="81"/>
                  </a:lnTo>
                  <a:cubicBezTo>
                    <a:pt x="74" y="79"/>
                    <a:pt x="74" y="76"/>
                    <a:pt x="74" y="72"/>
                  </a:cubicBezTo>
                  <a:cubicBezTo>
                    <a:pt x="74" y="69"/>
                    <a:pt x="74" y="66"/>
                    <a:pt x="74" y="62"/>
                  </a:cubicBezTo>
                  <a:cubicBezTo>
                    <a:pt x="74" y="59"/>
                    <a:pt x="74" y="55"/>
                    <a:pt x="74" y="52"/>
                  </a:cubicBezTo>
                  <a:cubicBezTo>
                    <a:pt x="74" y="49"/>
                    <a:pt x="74" y="45"/>
                    <a:pt x="73" y="43"/>
                  </a:cubicBezTo>
                  <a:cubicBezTo>
                    <a:pt x="73" y="40"/>
                    <a:pt x="72" y="38"/>
                    <a:pt x="71" y="36"/>
                  </a:cubicBezTo>
                  <a:cubicBezTo>
                    <a:pt x="69" y="35"/>
                    <a:pt x="67" y="34"/>
                    <a:pt x="64" y="34"/>
                  </a:cubicBezTo>
                  <a:cubicBezTo>
                    <a:pt x="61" y="34"/>
                    <a:pt x="60" y="35"/>
                    <a:pt x="59" y="37"/>
                  </a:cubicBezTo>
                  <a:cubicBezTo>
                    <a:pt x="57" y="39"/>
                    <a:pt x="57" y="42"/>
                    <a:pt x="56" y="46"/>
                  </a:cubicBezTo>
                  <a:cubicBezTo>
                    <a:pt x="56" y="51"/>
                    <a:pt x="56" y="57"/>
                    <a:pt x="56" y="63"/>
                  </a:cubicBezTo>
                  <a:cubicBezTo>
                    <a:pt x="56" y="69"/>
                    <a:pt x="56" y="76"/>
                    <a:pt x="56" y="82"/>
                  </a:cubicBezTo>
                  <a:cubicBezTo>
                    <a:pt x="56" y="89"/>
                    <a:pt x="56" y="95"/>
                    <a:pt x="57" y="101"/>
                  </a:cubicBezTo>
                  <a:cubicBezTo>
                    <a:pt x="57" y="107"/>
                    <a:pt x="57" y="113"/>
                    <a:pt x="56" y="119"/>
                  </a:cubicBezTo>
                  <a:cubicBezTo>
                    <a:pt x="56" y="120"/>
                    <a:pt x="56" y="120"/>
                    <a:pt x="56" y="121"/>
                  </a:cubicBezTo>
                  <a:cubicBezTo>
                    <a:pt x="56" y="121"/>
                    <a:pt x="56" y="121"/>
                    <a:pt x="56" y="122"/>
                  </a:cubicBezTo>
                  <a:cubicBezTo>
                    <a:pt x="57" y="126"/>
                    <a:pt x="57" y="130"/>
                    <a:pt x="57" y="135"/>
                  </a:cubicBezTo>
                  <a:cubicBezTo>
                    <a:pt x="57" y="139"/>
                    <a:pt x="57" y="143"/>
                    <a:pt x="56" y="147"/>
                  </a:cubicBezTo>
                  <a:cubicBezTo>
                    <a:pt x="56" y="151"/>
                    <a:pt x="56" y="156"/>
                    <a:pt x="56" y="160"/>
                  </a:cubicBezTo>
                  <a:cubicBezTo>
                    <a:pt x="56" y="164"/>
                    <a:pt x="56" y="168"/>
                    <a:pt x="56" y="172"/>
                  </a:cubicBezTo>
                  <a:cubicBezTo>
                    <a:pt x="56" y="175"/>
                    <a:pt x="57" y="177"/>
                    <a:pt x="58" y="180"/>
                  </a:cubicBezTo>
                  <a:cubicBezTo>
                    <a:pt x="59" y="182"/>
                    <a:pt x="61" y="183"/>
                    <a:pt x="62" y="184"/>
                  </a:cubicBezTo>
                  <a:cubicBezTo>
                    <a:pt x="64" y="184"/>
                    <a:pt x="65" y="184"/>
                    <a:pt x="66" y="184"/>
                  </a:cubicBezTo>
                  <a:cubicBezTo>
                    <a:pt x="66" y="184"/>
                    <a:pt x="67" y="184"/>
                    <a:pt x="68" y="184"/>
                  </a:cubicBezTo>
                  <a:cubicBezTo>
                    <a:pt x="67" y="185"/>
                    <a:pt x="68" y="185"/>
                    <a:pt x="68" y="185"/>
                  </a:cubicBezTo>
                  <a:cubicBezTo>
                    <a:pt x="68" y="186"/>
                    <a:pt x="68" y="186"/>
                    <a:pt x="69" y="186"/>
                  </a:cubicBezTo>
                  <a:cubicBezTo>
                    <a:pt x="69" y="186"/>
                    <a:pt x="69" y="187"/>
                    <a:pt x="69" y="187"/>
                  </a:cubicBezTo>
                  <a:cubicBezTo>
                    <a:pt x="69" y="187"/>
                    <a:pt x="69" y="188"/>
                    <a:pt x="69" y="189"/>
                  </a:cubicBezTo>
                  <a:cubicBezTo>
                    <a:pt x="70" y="189"/>
                    <a:pt x="70" y="189"/>
                    <a:pt x="71" y="188"/>
                  </a:cubicBezTo>
                  <a:cubicBezTo>
                    <a:pt x="71" y="188"/>
                    <a:pt x="71" y="188"/>
                    <a:pt x="71" y="188"/>
                  </a:cubicBezTo>
                  <a:cubicBezTo>
                    <a:pt x="71" y="187"/>
                    <a:pt x="72" y="187"/>
                    <a:pt x="72" y="186"/>
                  </a:cubicBezTo>
                  <a:cubicBezTo>
                    <a:pt x="72" y="186"/>
                    <a:pt x="72" y="186"/>
                    <a:pt x="72" y="186"/>
                  </a:cubicBezTo>
                  <a:cubicBezTo>
                    <a:pt x="72" y="185"/>
                    <a:pt x="72" y="184"/>
                    <a:pt x="72" y="184"/>
                  </a:cubicBezTo>
                  <a:cubicBezTo>
                    <a:pt x="72" y="183"/>
                    <a:pt x="71" y="183"/>
                    <a:pt x="71" y="183"/>
                  </a:cubicBezTo>
                  <a:cubicBezTo>
                    <a:pt x="71" y="182"/>
                    <a:pt x="72" y="182"/>
                    <a:pt x="72" y="181"/>
                  </a:cubicBezTo>
                  <a:cubicBezTo>
                    <a:pt x="73" y="180"/>
                    <a:pt x="73" y="180"/>
                    <a:pt x="74" y="179"/>
                  </a:cubicBezTo>
                  <a:cubicBezTo>
                    <a:pt x="75" y="172"/>
                    <a:pt x="76" y="165"/>
                    <a:pt x="76" y="158"/>
                  </a:cubicBezTo>
                  <a:cubicBezTo>
                    <a:pt x="76" y="150"/>
                    <a:pt x="76" y="142"/>
                    <a:pt x="76" y="134"/>
                  </a:cubicBezTo>
                  <a:cubicBezTo>
                    <a:pt x="75" y="134"/>
                    <a:pt x="73" y="134"/>
                    <a:pt x="71" y="134"/>
                  </a:cubicBezTo>
                  <a:cubicBezTo>
                    <a:pt x="68" y="134"/>
                    <a:pt x="66" y="134"/>
                    <a:pt x="65" y="134"/>
                  </a:cubicBezTo>
                  <a:lnTo>
                    <a:pt x="65" y="102"/>
                  </a:lnTo>
                  <a:lnTo>
                    <a:pt x="129" y="102"/>
                  </a:lnTo>
                  <a:lnTo>
                    <a:pt x="129" y="192"/>
                  </a:lnTo>
                  <a:cubicBezTo>
                    <a:pt x="129" y="192"/>
                    <a:pt x="129" y="192"/>
                    <a:pt x="128" y="192"/>
                  </a:cubicBezTo>
                  <a:cubicBezTo>
                    <a:pt x="128" y="192"/>
                    <a:pt x="128" y="192"/>
                    <a:pt x="128" y="192"/>
                  </a:cubicBezTo>
                  <a:cubicBezTo>
                    <a:pt x="127" y="192"/>
                    <a:pt x="127" y="191"/>
                    <a:pt x="127" y="191"/>
                  </a:cubicBezTo>
                  <a:cubicBezTo>
                    <a:pt x="127" y="191"/>
                    <a:pt x="127" y="191"/>
                    <a:pt x="126" y="192"/>
                  </a:cubicBezTo>
                  <a:cubicBezTo>
                    <a:pt x="126" y="192"/>
                    <a:pt x="126" y="192"/>
                    <a:pt x="127" y="193"/>
                  </a:cubicBezTo>
                  <a:cubicBezTo>
                    <a:pt x="127" y="193"/>
                    <a:pt x="127" y="193"/>
                    <a:pt x="127" y="193"/>
                  </a:cubicBezTo>
                  <a:cubicBezTo>
                    <a:pt x="127" y="193"/>
                    <a:pt x="128" y="192"/>
                    <a:pt x="128" y="192"/>
                  </a:cubicBezTo>
                  <a:cubicBezTo>
                    <a:pt x="128" y="192"/>
                    <a:pt x="128" y="192"/>
                    <a:pt x="128" y="193"/>
                  </a:cubicBezTo>
                  <a:cubicBezTo>
                    <a:pt x="128" y="194"/>
                    <a:pt x="129" y="194"/>
                    <a:pt x="129" y="194"/>
                  </a:cubicBezTo>
                  <a:lnTo>
                    <a:pt x="129" y="195"/>
                  </a:lnTo>
                  <a:cubicBezTo>
                    <a:pt x="129" y="196"/>
                    <a:pt x="129" y="196"/>
                    <a:pt x="129" y="197"/>
                  </a:cubicBezTo>
                  <a:cubicBezTo>
                    <a:pt x="129" y="197"/>
                    <a:pt x="129" y="198"/>
                    <a:pt x="129" y="198"/>
                  </a:cubicBezTo>
                  <a:cubicBezTo>
                    <a:pt x="129" y="198"/>
                    <a:pt x="129" y="198"/>
                    <a:pt x="128" y="197"/>
                  </a:cubicBezTo>
                  <a:cubicBezTo>
                    <a:pt x="129" y="198"/>
                    <a:pt x="129" y="198"/>
                    <a:pt x="129" y="199"/>
                  </a:cubicBezTo>
                  <a:cubicBezTo>
                    <a:pt x="129" y="199"/>
                    <a:pt x="129" y="200"/>
                    <a:pt x="129" y="201"/>
                  </a:cubicBezTo>
                  <a:cubicBezTo>
                    <a:pt x="129" y="202"/>
                    <a:pt x="128" y="202"/>
                    <a:pt x="128" y="202"/>
                  </a:cubicBezTo>
                  <a:cubicBezTo>
                    <a:pt x="127" y="201"/>
                    <a:pt x="126" y="201"/>
                    <a:pt x="125" y="202"/>
                  </a:cubicBezTo>
                  <a:cubicBezTo>
                    <a:pt x="125" y="201"/>
                    <a:pt x="125" y="201"/>
                    <a:pt x="126" y="201"/>
                  </a:cubicBezTo>
                  <a:cubicBezTo>
                    <a:pt x="126" y="201"/>
                    <a:pt x="126" y="200"/>
                    <a:pt x="125" y="200"/>
                  </a:cubicBezTo>
                  <a:lnTo>
                    <a:pt x="121" y="201"/>
                  </a:lnTo>
                  <a:cubicBezTo>
                    <a:pt x="122" y="200"/>
                    <a:pt x="122" y="200"/>
                    <a:pt x="122" y="200"/>
                  </a:cubicBezTo>
                  <a:cubicBezTo>
                    <a:pt x="121" y="199"/>
                    <a:pt x="121" y="199"/>
                    <a:pt x="120" y="200"/>
                  </a:cubicBezTo>
                  <a:lnTo>
                    <a:pt x="120" y="197"/>
                  </a:lnTo>
                  <a:cubicBezTo>
                    <a:pt x="119" y="197"/>
                    <a:pt x="119" y="197"/>
                    <a:pt x="119" y="197"/>
                  </a:cubicBezTo>
                  <a:cubicBezTo>
                    <a:pt x="118" y="198"/>
                    <a:pt x="118" y="198"/>
                    <a:pt x="117" y="198"/>
                  </a:cubicBezTo>
                  <a:cubicBezTo>
                    <a:pt x="117" y="198"/>
                    <a:pt x="117" y="198"/>
                    <a:pt x="116" y="198"/>
                  </a:cubicBezTo>
                  <a:cubicBezTo>
                    <a:pt x="116" y="198"/>
                    <a:pt x="115" y="198"/>
                    <a:pt x="115" y="198"/>
                  </a:cubicBezTo>
                  <a:cubicBezTo>
                    <a:pt x="115" y="198"/>
                    <a:pt x="115" y="198"/>
                    <a:pt x="115" y="198"/>
                  </a:cubicBezTo>
                  <a:cubicBezTo>
                    <a:pt x="114" y="198"/>
                    <a:pt x="114" y="198"/>
                    <a:pt x="114" y="199"/>
                  </a:cubicBezTo>
                  <a:cubicBezTo>
                    <a:pt x="114" y="199"/>
                    <a:pt x="114" y="199"/>
                    <a:pt x="114" y="199"/>
                  </a:cubicBezTo>
                  <a:cubicBezTo>
                    <a:pt x="114" y="199"/>
                    <a:pt x="114" y="199"/>
                    <a:pt x="114" y="199"/>
                  </a:cubicBezTo>
                  <a:cubicBezTo>
                    <a:pt x="113" y="199"/>
                    <a:pt x="113" y="199"/>
                    <a:pt x="113" y="199"/>
                  </a:cubicBezTo>
                  <a:cubicBezTo>
                    <a:pt x="113" y="198"/>
                    <a:pt x="113" y="198"/>
                    <a:pt x="114" y="198"/>
                  </a:cubicBezTo>
                  <a:cubicBezTo>
                    <a:pt x="113" y="197"/>
                    <a:pt x="113" y="197"/>
                    <a:pt x="113" y="197"/>
                  </a:cubicBezTo>
                  <a:cubicBezTo>
                    <a:pt x="113" y="198"/>
                    <a:pt x="113" y="198"/>
                    <a:pt x="112" y="198"/>
                  </a:cubicBezTo>
                  <a:cubicBezTo>
                    <a:pt x="112" y="198"/>
                    <a:pt x="112" y="198"/>
                    <a:pt x="112" y="198"/>
                  </a:cubicBezTo>
                  <a:cubicBezTo>
                    <a:pt x="111" y="199"/>
                    <a:pt x="111" y="199"/>
                    <a:pt x="110" y="198"/>
                  </a:cubicBezTo>
                  <a:cubicBezTo>
                    <a:pt x="110" y="199"/>
                    <a:pt x="111" y="200"/>
                    <a:pt x="111" y="200"/>
                  </a:cubicBezTo>
                  <a:cubicBezTo>
                    <a:pt x="111" y="200"/>
                    <a:pt x="111" y="200"/>
                    <a:pt x="111" y="200"/>
                  </a:cubicBezTo>
                  <a:cubicBezTo>
                    <a:pt x="110" y="200"/>
                    <a:pt x="110" y="200"/>
                    <a:pt x="110" y="200"/>
                  </a:cubicBezTo>
                  <a:cubicBezTo>
                    <a:pt x="110" y="200"/>
                    <a:pt x="109" y="199"/>
                    <a:pt x="109" y="199"/>
                  </a:cubicBezTo>
                  <a:cubicBezTo>
                    <a:pt x="109" y="199"/>
                    <a:pt x="109" y="199"/>
                    <a:pt x="108" y="199"/>
                  </a:cubicBezTo>
                  <a:cubicBezTo>
                    <a:pt x="108" y="199"/>
                    <a:pt x="108" y="199"/>
                    <a:pt x="108" y="200"/>
                  </a:cubicBezTo>
                  <a:cubicBezTo>
                    <a:pt x="108" y="200"/>
                    <a:pt x="108" y="200"/>
                    <a:pt x="108" y="200"/>
                  </a:cubicBezTo>
                  <a:cubicBezTo>
                    <a:pt x="108" y="201"/>
                    <a:pt x="109" y="201"/>
                    <a:pt x="109" y="201"/>
                  </a:cubicBezTo>
                  <a:cubicBezTo>
                    <a:pt x="109" y="201"/>
                    <a:pt x="108" y="202"/>
                    <a:pt x="108" y="202"/>
                  </a:cubicBezTo>
                  <a:cubicBezTo>
                    <a:pt x="108" y="202"/>
                    <a:pt x="108" y="202"/>
                    <a:pt x="108" y="203"/>
                  </a:cubicBezTo>
                  <a:cubicBezTo>
                    <a:pt x="108" y="203"/>
                    <a:pt x="109" y="203"/>
                    <a:pt x="109" y="203"/>
                  </a:cubicBezTo>
                  <a:cubicBezTo>
                    <a:pt x="109" y="203"/>
                    <a:pt x="109" y="203"/>
                    <a:pt x="109" y="203"/>
                  </a:cubicBezTo>
                  <a:cubicBezTo>
                    <a:pt x="109" y="204"/>
                    <a:pt x="109" y="204"/>
                    <a:pt x="109" y="204"/>
                  </a:cubicBezTo>
                  <a:cubicBezTo>
                    <a:pt x="110" y="204"/>
                    <a:pt x="110" y="204"/>
                    <a:pt x="111" y="205"/>
                  </a:cubicBezTo>
                  <a:cubicBezTo>
                    <a:pt x="111" y="205"/>
                    <a:pt x="112" y="205"/>
                    <a:pt x="113" y="206"/>
                  </a:cubicBezTo>
                  <a:cubicBezTo>
                    <a:pt x="112" y="206"/>
                    <a:pt x="112" y="206"/>
                    <a:pt x="112" y="206"/>
                  </a:cubicBezTo>
                  <a:cubicBezTo>
                    <a:pt x="111" y="206"/>
                    <a:pt x="111" y="206"/>
                    <a:pt x="110" y="207"/>
                  </a:cubicBezTo>
                  <a:cubicBezTo>
                    <a:pt x="111" y="207"/>
                    <a:pt x="112" y="208"/>
                    <a:pt x="112" y="208"/>
                  </a:cubicBezTo>
                  <a:cubicBezTo>
                    <a:pt x="113" y="208"/>
                    <a:pt x="114" y="208"/>
                    <a:pt x="115" y="208"/>
                  </a:cubicBezTo>
                  <a:cubicBezTo>
                    <a:pt x="115" y="208"/>
                    <a:pt x="116" y="208"/>
                    <a:pt x="116" y="209"/>
                  </a:cubicBezTo>
                  <a:cubicBezTo>
                    <a:pt x="116" y="209"/>
                    <a:pt x="117" y="209"/>
                    <a:pt x="117" y="210"/>
                  </a:cubicBezTo>
                  <a:cubicBezTo>
                    <a:pt x="118" y="209"/>
                    <a:pt x="118" y="209"/>
                    <a:pt x="118" y="208"/>
                  </a:cubicBezTo>
                  <a:cubicBezTo>
                    <a:pt x="117" y="208"/>
                    <a:pt x="117" y="208"/>
                    <a:pt x="116" y="208"/>
                  </a:cubicBezTo>
                  <a:cubicBezTo>
                    <a:pt x="116" y="208"/>
                    <a:pt x="115" y="207"/>
                    <a:pt x="115" y="207"/>
                  </a:cubicBezTo>
                  <a:cubicBezTo>
                    <a:pt x="114" y="207"/>
                    <a:pt x="114" y="207"/>
                    <a:pt x="114" y="206"/>
                  </a:cubicBezTo>
                  <a:cubicBezTo>
                    <a:pt x="116" y="206"/>
                    <a:pt x="117" y="206"/>
                    <a:pt x="118" y="205"/>
                  </a:cubicBezTo>
                  <a:cubicBezTo>
                    <a:pt x="117" y="204"/>
                    <a:pt x="115" y="204"/>
                    <a:pt x="114" y="204"/>
                  </a:cubicBezTo>
                  <a:cubicBezTo>
                    <a:pt x="113" y="204"/>
                    <a:pt x="112" y="204"/>
                    <a:pt x="110" y="204"/>
                  </a:cubicBezTo>
                  <a:cubicBezTo>
                    <a:pt x="111" y="203"/>
                    <a:pt x="111" y="202"/>
                    <a:pt x="112" y="203"/>
                  </a:cubicBezTo>
                  <a:cubicBezTo>
                    <a:pt x="112" y="203"/>
                    <a:pt x="112" y="202"/>
                    <a:pt x="112" y="202"/>
                  </a:cubicBezTo>
                  <a:cubicBezTo>
                    <a:pt x="112" y="201"/>
                    <a:pt x="113" y="201"/>
                    <a:pt x="113" y="200"/>
                  </a:cubicBezTo>
                  <a:cubicBezTo>
                    <a:pt x="114" y="201"/>
                    <a:pt x="114" y="201"/>
                    <a:pt x="114" y="202"/>
                  </a:cubicBezTo>
                  <a:cubicBezTo>
                    <a:pt x="114" y="203"/>
                    <a:pt x="114" y="203"/>
                    <a:pt x="114" y="204"/>
                  </a:cubicBezTo>
                  <a:cubicBezTo>
                    <a:pt x="115" y="204"/>
                    <a:pt x="115"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0"/>
                    <a:pt x="116" y="201"/>
                  </a:cubicBezTo>
                  <a:cubicBezTo>
                    <a:pt x="116" y="201"/>
                    <a:pt x="116" y="201"/>
                    <a:pt x="116" y="201"/>
                  </a:cubicBezTo>
                  <a:cubicBezTo>
                    <a:pt x="116" y="202"/>
                    <a:pt x="116" y="202"/>
                    <a:pt x="116" y="202"/>
                  </a:cubicBezTo>
                  <a:cubicBezTo>
                    <a:pt x="117" y="202"/>
                    <a:pt x="117" y="202"/>
                    <a:pt x="117" y="202"/>
                  </a:cubicBezTo>
                  <a:cubicBezTo>
                    <a:pt x="117" y="201"/>
                    <a:pt x="117" y="201"/>
                    <a:pt x="117" y="201"/>
                  </a:cubicBezTo>
                  <a:cubicBezTo>
                    <a:pt x="117" y="200"/>
                    <a:pt x="117" y="200"/>
                    <a:pt x="118" y="200"/>
                  </a:cubicBezTo>
                  <a:cubicBezTo>
                    <a:pt x="118" y="200"/>
                    <a:pt x="118" y="200"/>
                    <a:pt x="118" y="200"/>
                  </a:cubicBezTo>
                  <a:cubicBezTo>
                    <a:pt x="118" y="201"/>
                    <a:pt x="118" y="201"/>
                    <a:pt x="118" y="201"/>
                  </a:cubicBezTo>
                  <a:cubicBezTo>
                    <a:pt x="118" y="202"/>
                    <a:pt x="119" y="202"/>
                    <a:pt x="119" y="202"/>
                  </a:cubicBezTo>
                  <a:cubicBezTo>
                    <a:pt x="119" y="202"/>
                    <a:pt x="119" y="202"/>
                    <a:pt x="120" y="202"/>
                  </a:cubicBezTo>
                  <a:cubicBezTo>
                    <a:pt x="120" y="202"/>
                    <a:pt x="120" y="203"/>
                    <a:pt x="120" y="203"/>
                  </a:cubicBezTo>
                  <a:cubicBezTo>
                    <a:pt x="120" y="204"/>
                    <a:pt x="120" y="204"/>
                    <a:pt x="119" y="204"/>
                  </a:cubicBezTo>
                  <a:cubicBezTo>
                    <a:pt x="119" y="205"/>
                    <a:pt x="120" y="205"/>
                    <a:pt x="121" y="204"/>
                  </a:cubicBezTo>
                  <a:cubicBezTo>
                    <a:pt x="121" y="204"/>
                    <a:pt x="122" y="204"/>
                    <a:pt x="122" y="204"/>
                  </a:cubicBezTo>
                  <a:cubicBezTo>
                    <a:pt x="122" y="205"/>
                    <a:pt x="123" y="205"/>
                    <a:pt x="123" y="204"/>
                  </a:cubicBezTo>
                  <a:cubicBezTo>
                    <a:pt x="123" y="204"/>
                    <a:pt x="124" y="204"/>
                    <a:pt x="124" y="204"/>
                  </a:cubicBezTo>
                  <a:cubicBezTo>
                    <a:pt x="124" y="204"/>
                    <a:pt x="125" y="204"/>
                    <a:pt x="125" y="204"/>
                  </a:cubicBezTo>
                  <a:cubicBezTo>
                    <a:pt x="125" y="204"/>
                    <a:pt x="126" y="204"/>
                    <a:pt x="126" y="205"/>
                  </a:cubicBezTo>
                  <a:cubicBezTo>
                    <a:pt x="126" y="204"/>
                    <a:pt x="127" y="204"/>
                    <a:pt x="128" y="204"/>
                  </a:cubicBezTo>
                  <a:cubicBezTo>
                    <a:pt x="128" y="204"/>
                    <a:pt x="129" y="203"/>
                    <a:pt x="129" y="202"/>
                  </a:cubicBezTo>
                  <a:cubicBezTo>
                    <a:pt x="129" y="202"/>
                    <a:pt x="129" y="203"/>
                    <a:pt x="129" y="203"/>
                  </a:cubicBezTo>
                  <a:cubicBezTo>
                    <a:pt x="130" y="203"/>
                    <a:pt x="130" y="203"/>
                    <a:pt x="130" y="204"/>
                  </a:cubicBezTo>
                  <a:cubicBezTo>
                    <a:pt x="129" y="204"/>
                    <a:pt x="129" y="205"/>
                    <a:pt x="129" y="205"/>
                  </a:cubicBezTo>
                  <a:cubicBezTo>
                    <a:pt x="129" y="205"/>
                    <a:pt x="129" y="206"/>
                    <a:pt x="129" y="206"/>
                  </a:cubicBezTo>
                  <a:cubicBezTo>
                    <a:pt x="129" y="206"/>
                    <a:pt x="128" y="206"/>
                    <a:pt x="128" y="206"/>
                  </a:cubicBezTo>
                  <a:cubicBezTo>
                    <a:pt x="127" y="206"/>
                    <a:pt x="127" y="206"/>
                    <a:pt x="126" y="207"/>
                  </a:cubicBezTo>
                  <a:cubicBezTo>
                    <a:pt x="126" y="207"/>
                    <a:pt x="126" y="207"/>
                    <a:pt x="125" y="207"/>
                  </a:cubicBezTo>
                  <a:cubicBezTo>
                    <a:pt x="125" y="207"/>
                    <a:pt x="124" y="207"/>
                    <a:pt x="123" y="207"/>
                  </a:cubicBezTo>
                  <a:cubicBezTo>
                    <a:pt x="123" y="207"/>
                    <a:pt x="122" y="207"/>
                    <a:pt x="122" y="208"/>
                  </a:cubicBezTo>
                  <a:cubicBezTo>
                    <a:pt x="122" y="208"/>
                    <a:pt x="122" y="209"/>
                    <a:pt x="122" y="209"/>
                  </a:cubicBezTo>
                  <a:cubicBezTo>
                    <a:pt x="121" y="209"/>
                    <a:pt x="121" y="209"/>
                    <a:pt x="121" y="209"/>
                  </a:cubicBezTo>
                  <a:cubicBezTo>
                    <a:pt x="120" y="209"/>
                    <a:pt x="120" y="209"/>
                    <a:pt x="120" y="209"/>
                  </a:cubicBezTo>
                  <a:lnTo>
                    <a:pt x="119" y="210"/>
                  </a:lnTo>
                  <a:cubicBezTo>
                    <a:pt x="119" y="210"/>
                    <a:pt x="118" y="211"/>
                    <a:pt x="118" y="211"/>
                  </a:cubicBezTo>
                  <a:cubicBezTo>
                    <a:pt x="118" y="211"/>
                    <a:pt x="118" y="211"/>
                    <a:pt x="117" y="211"/>
                  </a:cubicBezTo>
                  <a:cubicBezTo>
                    <a:pt x="117" y="211"/>
                    <a:pt x="116" y="210"/>
                    <a:pt x="116" y="210"/>
                  </a:cubicBezTo>
                  <a:cubicBezTo>
                    <a:pt x="116" y="210"/>
                    <a:pt x="115" y="210"/>
                    <a:pt x="115" y="210"/>
                  </a:cubicBezTo>
                  <a:cubicBezTo>
                    <a:pt x="114" y="210"/>
                    <a:pt x="114" y="210"/>
                    <a:pt x="114" y="209"/>
                  </a:cubicBezTo>
                  <a:cubicBezTo>
                    <a:pt x="114" y="209"/>
                    <a:pt x="114" y="209"/>
                    <a:pt x="113" y="210"/>
                  </a:cubicBezTo>
                  <a:cubicBezTo>
                    <a:pt x="113" y="210"/>
                    <a:pt x="113" y="211"/>
                    <a:pt x="113" y="211"/>
                  </a:cubicBezTo>
                  <a:cubicBezTo>
                    <a:pt x="113" y="211"/>
                    <a:pt x="114" y="211"/>
                    <a:pt x="114" y="212"/>
                  </a:cubicBezTo>
                  <a:cubicBezTo>
                    <a:pt x="114" y="212"/>
                    <a:pt x="114" y="212"/>
                    <a:pt x="114" y="212"/>
                  </a:cubicBezTo>
                  <a:cubicBezTo>
                    <a:pt x="114" y="212"/>
                    <a:pt x="114" y="213"/>
                    <a:pt x="114" y="213"/>
                  </a:cubicBezTo>
                  <a:cubicBezTo>
                    <a:pt x="114" y="213"/>
                    <a:pt x="113" y="214"/>
                    <a:pt x="113" y="214"/>
                  </a:cubicBezTo>
                  <a:cubicBezTo>
                    <a:pt x="115" y="214"/>
                    <a:pt x="116" y="214"/>
                    <a:pt x="116" y="214"/>
                  </a:cubicBezTo>
                  <a:cubicBezTo>
                    <a:pt x="117" y="214"/>
                    <a:pt x="118" y="214"/>
                    <a:pt x="118" y="216"/>
                  </a:cubicBezTo>
                  <a:cubicBezTo>
                    <a:pt x="116" y="216"/>
                    <a:pt x="115" y="216"/>
                    <a:pt x="113" y="216"/>
                  </a:cubicBezTo>
                  <a:cubicBezTo>
                    <a:pt x="112" y="216"/>
                    <a:pt x="111" y="215"/>
                    <a:pt x="110" y="214"/>
                  </a:cubicBezTo>
                  <a:cubicBezTo>
                    <a:pt x="110" y="214"/>
                    <a:pt x="110" y="214"/>
                    <a:pt x="109" y="214"/>
                  </a:cubicBezTo>
                  <a:cubicBezTo>
                    <a:pt x="109" y="214"/>
                    <a:pt x="109" y="215"/>
                    <a:pt x="109" y="215"/>
                  </a:cubicBezTo>
                  <a:cubicBezTo>
                    <a:pt x="109" y="215"/>
                    <a:pt x="109" y="215"/>
                    <a:pt x="109" y="215"/>
                  </a:cubicBezTo>
                  <a:cubicBezTo>
                    <a:pt x="109" y="216"/>
                    <a:pt x="109" y="216"/>
                    <a:pt x="109" y="216"/>
                  </a:cubicBezTo>
                  <a:cubicBezTo>
                    <a:pt x="106" y="216"/>
                    <a:pt x="104" y="216"/>
                    <a:pt x="101" y="216"/>
                  </a:cubicBezTo>
                  <a:cubicBezTo>
                    <a:pt x="99" y="216"/>
                    <a:pt x="97" y="216"/>
                    <a:pt x="94" y="216"/>
                  </a:cubicBezTo>
                  <a:cubicBezTo>
                    <a:pt x="94" y="213"/>
                    <a:pt x="93" y="211"/>
                    <a:pt x="92" y="208"/>
                  </a:cubicBezTo>
                  <a:cubicBezTo>
                    <a:pt x="91" y="206"/>
                    <a:pt x="91" y="204"/>
                    <a:pt x="90" y="201"/>
                  </a:cubicBezTo>
                  <a:cubicBezTo>
                    <a:pt x="89" y="201"/>
                    <a:pt x="89" y="201"/>
                    <a:pt x="89" y="201"/>
                  </a:cubicBezTo>
                  <a:cubicBezTo>
                    <a:pt x="88" y="201"/>
                    <a:pt x="88" y="201"/>
                    <a:pt x="88" y="201"/>
                  </a:cubicBezTo>
                  <a:cubicBezTo>
                    <a:pt x="88" y="201"/>
                    <a:pt x="88" y="201"/>
                    <a:pt x="88" y="202"/>
                  </a:cubicBezTo>
                  <a:cubicBezTo>
                    <a:pt x="88" y="203"/>
                    <a:pt x="88" y="203"/>
                    <a:pt x="87" y="204"/>
                  </a:cubicBezTo>
                  <a:cubicBezTo>
                    <a:pt x="87" y="204"/>
                    <a:pt x="87" y="204"/>
                    <a:pt x="87" y="204"/>
                  </a:cubicBezTo>
                  <a:cubicBezTo>
                    <a:pt x="87" y="203"/>
                    <a:pt x="87" y="203"/>
                    <a:pt x="87" y="203"/>
                  </a:cubicBezTo>
                  <a:cubicBezTo>
                    <a:pt x="87" y="202"/>
                    <a:pt x="87" y="202"/>
                    <a:pt x="86" y="203"/>
                  </a:cubicBezTo>
                  <a:cubicBezTo>
                    <a:pt x="86" y="203"/>
                    <a:pt x="86" y="204"/>
                    <a:pt x="86" y="204"/>
                  </a:cubicBezTo>
                  <a:cubicBezTo>
                    <a:pt x="85" y="204"/>
                    <a:pt x="85" y="204"/>
                    <a:pt x="85" y="204"/>
                  </a:cubicBezTo>
                  <a:cubicBezTo>
                    <a:pt x="84" y="204"/>
                    <a:pt x="84" y="204"/>
                    <a:pt x="84" y="203"/>
                  </a:cubicBezTo>
                  <a:cubicBezTo>
                    <a:pt x="84" y="203"/>
                    <a:pt x="84" y="203"/>
                    <a:pt x="83" y="203"/>
                  </a:cubicBezTo>
                  <a:cubicBezTo>
                    <a:pt x="83" y="202"/>
                    <a:pt x="83" y="202"/>
                    <a:pt x="82" y="203"/>
                  </a:cubicBezTo>
                  <a:cubicBezTo>
                    <a:pt x="82" y="203"/>
                    <a:pt x="82" y="204"/>
                    <a:pt x="83" y="204"/>
                  </a:cubicBezTo>
                  <a:cubicBezTo>
                    <a:pt x="83" y="204"/>
                    <a:pt x="83" y="204"/>
                    <a:pt x="84" y="205"/>
                  </a:cubicBezTo>
                  <a:cubicBezTo>
                    <a:pt x="84" y="205"/>
                    <a:pt x="85" y="205"/>
                    <a:pt x="85" y="205"/>
                  </a:cubicBezTo>
                  <a:cubicBezTo>
                    <a:pt x="85" y="205"/>
                    <a:pt x="86" y="206"/>
                    <a:pt x="86" y="206"/>
                  </a:cubicBezTo>
                  <a:cubicBezTo>
                    <a:pt x="85" y="206"/>
                    <a:pt x="85" y="206"/>
                    <a:pt x="84" y="206"/>
                  </a:cubicBezTo>
                  <a:cubicBezTo>
                    <a:pt x="84" y="207"/>
                    <a:pt x="84" y="207"/>
                    <a:pt x="85" y="207"/>
                  </a:cubicBezTo>
                  <a:cubicBezTo>
                    <a:pt x="85" y="207"/>
                    <a:pt x="84" y="207"/>
                    <a:pt x="84" y="207"/>
                  </a:cubicBezTo>
                  <a:cubicBezTo>
                    <a:pt x="84" y="207"/>
                    <a:pt x="84" y="207"/>
                    <a:pt x="84" y="207"/>
                  </a:cubicBezTo>
                  <a:cubicBezTo>
                    <a:pt x="83" y="207"/>
                    <a:pt x="83" y="207"/>
                    <a:pt x="83" y="206"/>
                  </a:cubicBezTo>
                  <a:cubicBezTo>
                    <a:pt x="83" y="206"/>
                    <a:pt x="83" y="206"/>
                    <a:pt x="83" y="206"/>
                  </a:cubicBezTo>
                  <a:cubicBezTo>
                    <a:pt x="83" y="205"/>
                    <a:pt x="83" y="205"/>
                    <a:pt x="83" y="205"/>
                  </a:cubicBezTo>
                  <a:cubicBezTo>
                    <a:pt x="83" y="204"/>
                    <a:pt x="83" y="204"/>
                    <a:pt x="82" y="204"/>
                  </a:cubicBezTo>
                  <a:cubicBezTo>
                    <a:pt x="80" y="204"/>
                    <a:pt x="80" y="205"/>
                    <a:pt x="80" y="207"/>
                  </a:cubicBezTo>
                  <a:cubicBezTo>
                    <a:pt x="81" y="207"/>
                    <a:pt x="81" y="207"/>
                    <a:pt x="81" y="206"/>
                  </a:cubicBezTo>
                  <a:cubicBezTo>
                    <a:pt x="82" y="206"/>
                    <a:pt x="82" y="206"/>
                    <a:pt x="81" y="207"/>
                  </a:cubicBezTo>
                  <a:cubicBezTo>
                    <a:pt x="81" y="207"/>
                    <a:pt x="80" y="208"/>
                    <a:pt x="80" y="208"/>
                  </a:cubicBezTo>
                  <a:cubicBezTo>
                    <a:pt x="80" y="208"/>
                    <a:pt x="79" y="207"/>
                    <a:pt x="79" y="206"/>
                  </a:cubicBezTo>
                  <a:cubicBezTo>
                    <a:pt x="79" y="205"/>
                    <a:pt x="79" y="205"/>
                    <a:pt x="80" y="204"/>
                  </a:cubicBezTo>
                  <a:cubicBezTo>
                    <a:pt x="80" y="203"/>
                    <a:pt x="80" y="202"/>
                    <a:pt x="79" y="202"/>
                  </a:cubicBezTo>
                  <a:cubicBezTo>
                    <a:pt x="79" y="202"/>
                    <a:pt x="79" y="201"/>
                    <a:pt x="80" y="201"/>
                  </a:cubicBezTo>
                  <a:cubicBezTo>
                    <a:pt x="80" y="200"/>
                    <a:pt x="80" y="200"/>
                    <a:pt x="79" y="200"/>
                  </a:cubicBezTo>
                  <a:cubicBezTo>
                    <a:pt x="79" y="200"/>
                    <a:pt x="78" y="200"/>
                    <a:pt x="78" y="200"/>
                  </a:cubicBezTo>
                  <a:cubicBezTo>
                    <a:pt x="77" y="200"/>
                    <a:pt x="78" y="199"/>
                    <a:pt x="78" y="199"/>
                  </a:cubicBezTo>
                  <a:cubicBezTo>
                    <a:pt x="78" y="199"/>
                    <a:pt x="79" y="199"/>
                    <a:pt x="79" y="198"/>
                  </a:cubicBezTo>
                  <a:cubicBezTo>
                    <a:pt x="78" y="198"/>
                    <a:pt x="77" y="198"/>
                    <a:pt x="77" y="199"/>
                  </a:cubicBezTo>
                  <a:cubicBezTo>
                    <a:pt x="76" y="200"/>
                    <a:pt x="76" y="201"/>
                    <a:pt x="76" y="202"/>
                  </a:cubicBezTo>
                  <a:cubicBezTo>
                    <a:pt x="75" y="202"/>
                    <a:pt x="74" y="202"/>
                    <a:pt x="74" y="202"/>
                  </a:cubicBezTo>
                  <a:cubicBezTo>
                    <a:pt x="74" y="201"/>
                    <a:pt x="74" y="202"/>
                    <a:pt x="73" y="202"/>
                  </a:cubicBezTo>
                  <a:cubicBezTo>
                    <a:pt x="72" y="203"/>
                    <a:pt x="72" y="203"/>
                    <a:pt x="72" y="203"/>
                  </a:cubicBezTo>
                  <a:cubicBezTo>
                    <a:pt x="71" y="203"/>
                    <a:pt x="70" y="203"/>
                    <a:pt x="69" y="203"/>
                  </a:cubicBezTo>
                  <a:cubicBezTo>
                    <a:pt x="69" y="204"/>
                    <a:pt x="68" y="204"/>
                    <a:pt x="67" y="205"/>
                  </a:cubicBezTo>
                  <a:cubicBezTo>
                    <a:pt x="66" y="205"/>
                    <a:pt x="65" y="206"/>
                    <a:pt x="64" y="207"/>
                  </a:cubicBezTo>
                  <a:cubicBezTo>
                    <a:pt x="64" y="207"/>
                    <a:pt x="64" y="206"/>
                    <a:pt x="63" y="206"/>
                  </a:cubicBezTo>
                  <a:cubicBezTo>
                    <a:pt x="63" y="206"/>
                    <a:pt x="62" y="206"/>
                    <a:pt x="62" y="206"/>
                  </a:cubicBezTo>
                  <a:cubicBezTo>
                    <a:pt x="62" y="206"/>
                    <a:pt x="61" y="206"/>
                    <a:pt x="61" y="206"/>
                  </a:cubicBezTo>
                  <a:cubicBezTo>
                    <a:pt x="60" y="206"/>
                    <a:pt x="60" y="205"/>
                    <a:pt x="60" y="205"/>
                  </a:cubicBezTo>
                  <a:cubicBezTo>
                    <a:pt x="60" y="205"/>
                    <a:pt x="60" y="205"/>
                    <a:pt x="59" y="206"/>
                  </a:cubicBezTo>
                  <a:cubicBezTo>
                    <a:pt x="59" y="206"/>
                    <a:pt x="59" y="206"/>
                    <a:pt x="59" y="207"/>
                  </a:cubicBezTo>
                  <a:cubicBezTo>
                    <a:pt x="59" y="207"/>
                    <a:pt x="60" y="207"/>
                    <a:pt x="60" y="207"/>
                  </a:cubicBezTo>
                  <a:cubicBezTo>
                    <a:pt x="60" y="208"/>
                    <a:pt x="60" y="208"/>
                    <a:pt x="61" y="208"/>
                  </a:cubicBezTo>
                  <a:cubicBezTo>
                    <a:pt x="60" y="208"/>
                    <a:pt x="60" y="208"/>
                    <a:pt x="60" y="209"/>
                  </a:cubicBezTo>
                  <a:cubicBezTo>
                    <a:pt x="59" y="209"/>
                    <a:pt x="59" y="209"/>
                    <a:pt x="59" y="210"/>
                  </a:cubicBezTo>
                  <a:cubicBezTo>
                    <a:pt x="60" y="210"/>
                    <a:pt x="60" y="210"/>
                    <a:pt x="61" y="210"/>
                  </a:cubicBezTo>
                  <a:cubicBezTo>
                    <a:pt x="61" y="210"/>
                    <a:pt x="62" y="210"/>
                    <a:pt x="61" y="209"/>
                  </a:cubicBezTo>
                  <a:cubicBezTo>
                    <a:pt x="62" y="210"/>
                    <a:pt x="63" y="210"/>
                    <a:pt x="63" y="210"/>
                  </a:cubicBezTo>
                  <a:cubicBezTo>
                    <a:pt x="64" y="211"/>
                    <a:pt x="65" y="211"/>
                    <a:pt x="65" y="212"/>
                  </a:cubicBezTo>
                  <a:cubicBezTo>
                    <a:pt x="64" y="212"/>
                    <a:pt x="63" y="212"/>
                    <a:pt x="63" y="213"/>
                  </a:cubicBezTo>
                  <a:cubicBezTo>
                    <a:pt x="63" y="214"/>
                    <a:pt x="62" y="214"/>
                    <a:pt x="62" y="214"/>
                  </a:cubicBezTo>
                  <a:cubicBezTo>
                    <a:pt x="62" y="215"/>
                    <a:pt x="62" y="215"/>
                    <a:pt x="63" y="215"/>
                  </a:cubicBezTo>
                  <a:cubicBezTo>
                    <a:pt x="63" y="215"/>
                    <a:pt x="63" y="215"/>
                    <a:pt x="64" y="215"/>
                  </a:cubicBezTo>
                  <a:cubicBezTo>
                    <a:pt x="64" y="215"/>
                    <a:pt x="64" y="215"/>
                    <a:pt x="64" y="215"/>
                  </a:cubicBezTo>
                  <a:cubicBezTo>
                    <a:pt x="65" y="215"/>
                    <a:pt x="65" y="216"/>
                    <a:pt x="65" y="216"/>
                  </a:cubicBezTo>
                  <a:cubicBezTo>
                    <a:pt x="64" y="217"/>
                    <a:pt x="63" y="217"/>
                    <a:pt x="62" y="217"/>
                  </a:cubicBezTo>
                  <a:cubicBezTo>
                    <a:pt x="61" y="216"/>
                    <a:pt x="60" y="216"/>
                    <a:pt x="58" y="216"/>
                  </a:cubicBezTo>
                  <a:cubicBezTo>
                    <a:pt x="58" y="216"/>
                    <a:pt x="57" y="216"/>
                    <a:pt x="56" y="216"/>
                  </a:cubicBezTo>
                  <a:cubicBezTo>
                    <a:pt x="55" y="217"/>
                    <a:pt x="54" y="217"/>
                    <a:pt x="53" y="217"/>
                  </a:cubicBezTo>
                  <a:cubicBezTo>
                    <a:pt x="53" y="217"/>
                    <a:pt x="53" y="217"/>
                    <a:pt x="52" y="216"/>
                  </a:cubicBezTo>
                  <a:cubicBezTo>
                    <a:pt x="52" y="216"/>
                    <a:pt x="51" y="216"/>
                    <a:pt x="51" y="216"/>
                  </a:cubicBezTo>
                  <a:cubicBezTo>
                    <a:pt x="50" y="216"/>
                    <a:pt x="49" y="216"/>
                    <a:pt x="49" y="216"/>
                  </a:cubicBezTo>
                  <a:cubicBezTo>
                    <a:pt x="48" y="217"/>
                    <a:pt x="47" y="217"/>
                    <a:pt x="47" y="217"/>
                  </a:cubicBezTo>
                  <a:cubicBezTo>
                    <a:pt x="46" y="217"/>
                    <a:pt x="45" y="217"/>
                    <a:pt x="45" y="217"/>
                  </a:cubicBezTo>
                  <a:cubicBezTo>
                    <a:pt x="44" y="216"/>
                    <a:pt x="44" y="216"/>
                    <a:pt x="44" y="215"/>
                  </a:cubicBezTo>
                  <a:cubicBezTo>
                    <a:pt x="43" y="215"/>
                    <a:pt x="43" y="215"/>
                    <a:pt x="43" y="216"/>
                  </a:cubicBezTo>
                  <a:cubicBezTo>
                    <a:pt x="43" y="216"/>
                    <a:pt x="43" y="216"/>
                    <a:pt x="43" y="216"/>
                  </a:cubicBezTo>
                  <a:cubicBezTo>
                    <a:pt x="42" y="217"/>
                    <a:pt x="42" y="217"/>
                    <a:pt x="42" y="217"/>
                  </a:cubicBezTo>
                  <a:cubicBezTo>
                    <a:pt x="42" y="217"/>
                    <a:pt x="41" y="217"/>
                    <a:pt x="41" y="217"/>
                  </a:cubicBezTo>
                  <a:cubicBezTo>
                    <a:pt x="40" y="217"/>
                    <a:pt x="40" y="217"/>
                    <a:pt x="40" y="217"/>
                  </a:cubicBezTo>
                  <a:cubicBezTo>
                    <a:pt x="40" y="217"/>
                    <a:pt x="40" y="216"/>
                    <a:pt x="40" y="216"/>
                  </a:cubicBezTo>
                  <a:cubicBezTo>
                    <a:pt x="40" y="216"/>
                    <a:pt x="40" y="216"/>
                    <a:pt x="40" y="215"/>
                  </a:cubicBezTo>
                  <a:cubicBezTo>
                    <a:pt x="40" y="215"/>
                    <a:pt x="39" y="215"/>
                    <a:pt x="39" y="215"/>
                  </a:cubicBezTo>
                  <a:cubicBezTo>
                    <a:pt x="38" y="216"/>
                    <a:pt x="38" y="216"/>
                    <a:pt x="39" y="216"/>
                  </a:cubicBezTo>
                  <a:cubicBezTo>
                    <a:pt x="39" y="216"/>
                    <a:pt x="39" y="216"/>
                    <a:pt x="39" y="216"/>
                  </a:cubicBezTo>
                  <a:cubicBezTo>
                    <a:pt x="39" y="217"/>
                    <a:pt x="38" y="217"/>
                    <a:pt x="36" y="217"/>
                  </a:cubicBezTo>
                  <a:cubicBezTo>
                    <a:pt x="35" y="216"/>
                    <a:pt x="34" y="216"/>
                    <a:pt x="33" y="216"/>
                  </a:cubicBezTo>
                  <a:lnTo>
                    <a:pt x="33" y="216"/>
                  </a:lnTo>
                  <a:lnTo>
                    <a:pt x="32" y="215"/>
                  </a:lnTo>
                  <a:cubicBezTo>
                    <a:pt x="32" y="215"/>
                    <a:pt x="31" y="215"/>
                    <a:pt x="31" y="215"/>
                  </a:cubicBezTo>
                  <a:cubicBezTo>
                    <a:pt x="31" y="215"/>
                    <a:pt x="31" y="214"/>
                    <a:pt x="31" y="214"/>
                  </a:cubicBezTo>
                  <a:cubicBezTo>
                    <a:pt x="31" y="214"/>
                    <a:pt x="30" y="214"/>
                    <a:pt x="30" y="214"/>
                  </a:cubicBezTo>
                  <a:cubicBezTo>
                    <a:pt x="30" y="214"/>
                    <a:pt x="30" y="214"/>
                    <a:pt x="30" y="213"/>
                  </a:cubicBezTo>
                  <a:cubicBezTo>
                    <a:pt x="29" y="213"/>
                    <a:pt x="29" y="213"/>
                    <a:pt x="28" y="213"/>
                  </a:cubicBezTo>
                  <a:cubicBezTo>
                    <a:pt x="28" y="213"/>
                    <a:pt x="27" y="213"/>
                    <a:pt x="27" y="213"/>
                  </a:cubicBezTo>
                  <a:cubicBezTo>
                    <a:pt x="27" y="213"/>
                    <a:pt x="26" y="213"/>
                    <a:pt x="26" y="212"/>
                  </a:cubicBezTo>
                  <a:cubicBezTo>
                    <a:pt x="26" y="212"/>
                    <a:pt x="26" y="212"/>
                    <a:pt x="25" y="211"/>
                  </a:cubicBezTo>
                  <a:cubicBezTo>
                    <a:pt x="25" y="211"/>
                    <a:pt x="25" y="211"/>
                    <a:pt x="25" y="210"/>
                  </a:cubicBezTo>
                  <a:cubicBezTo>
                    <a:pt x="24" y="210"/>
                    <a:pt x="24" y="210"/>
                    <a:pt x="23" y="210"/>
                  </a:cubicBezTo>
                  <a:cubicBezTo>
                    <a:pt x="23" y="209"/>
                    <a:pt x="24" y="209"/>
                    <a:pt x="24" y="208"/>
                  </a:cubicBezTo>
                  <a:cubicBezTo>
                    <a:pt x="25" y="208"/>
                    <a:pt x="25" y="208"/>
                    <a:pt x="26" y="208"/>
                  </a:cubicBezTo>
                  <a:cubicBezTo>
                    <a:pt x="25" y="207"/>
                    <a:pt x="25" y="207"/>
                    <a:pt x="24" y="207"/>
                  </a:cubicBezTo>
                  <a:cubicBezTo>
                    <a:pt x="24" y="207"/>
                    <a:pt x="23" y="207"/>
                    <a:pt x="23" y="208"/>
                  </a:cubicBezTo>
                  <a:cubicBezTo>
                    <a:pt x="23" y="208"/>
                    <a:pt x="22" y="208"/>
                    <a:pt x="22" y="208"/>
                  </a:cubicBezTo>
                  <a:cubicBezTo>
                    <a:pt x="22" y="208"/>
                    <a:pt x="22" y="208"/>
                    <a:pt x="22" y="209"/>
                  </a:cubicBezTo>
                  <a:cubicBezTo>
                    <a:pt x="22" y="209"/>
                    <a:pt x="22" y="209"/>
                    <a:pt x="22" y="209"/>
                  </a:cubicBezTo>
                  <a:cubicBezTo>
                    <a:pt x="22" y="209"/>
                    <a:pt x="22" y="209"/>
                    <a:pt x="21" y="209"/>
                  </a:cubicBezTo>
                  <a:cubicBezTo>
                    <a:pt x="21" y="209"/>
                    <a:pt x="21" y="208"/>
                    <a:pt x="21" y="207"/>
                  </a:cubicBezTo>
                  <a:cubicBezTo>
                    <a:pt x="19" y="207"/>
                    <a:pt x="18" y="206"/>
                    <a:pt x="17" y="205"/>
                  </a:cubicBezTo>
                  <a:cubicBezTo>
                    <a:pt x="16" y="204"/>
                    <a:pt x="15" y="203"/>
                    <a:pt x="14" y="202"/>
                  </a:cubicBezTo>
                  <a:cubicBezTo>
                    <a:pt x="13" y="200"/>
                    <a:pt x="11" y="197"/>
                    <a:pt x="9" y="195"/>
                  </a:cubicBezTo>
                  <a:cubicBezTo>
                    <a:pt x="8" y="192"/>
                    <a:pt x="6" y="190"/>
                    <a:pt x="5" y="187"/>
                  </a:cubicBezTo>
                  <a:cubicBezTo>
                    <a:pt x="3" y="182"/>
                    <a:pt x="2" y="177"/>
                    <a:pt x="1" y="171"/>
                  </a:cubicBezTo>
                  <a:cubicBezTo>
                    <a:pt x="1" y="165"/>
                    <a:pt x="0" y="159"/>
                    <a:pt x="0" y="152"/>
                  </a:cubicBezTo>
                  <a:cubicBezTo>
                    <a:pt x="0" y="145"/>
                    <a:pt x="0" y="138"/>
                    <a:pt x="1" y="131"/>
                  </a:cubicBezTo>
                  <a:cubicBezTo>
                    <a:pt x="1" y="124"/>
                    <a:pt x="1" y="118"/>
                    <a:pt x="1" y="111"/>
                  </a:cubicBezTo>
                  <a:lnTo>
                    <a:pt x="1" y="85"/>
                  </a:lnTo>
                  <a:lnTo>
                    <a:pt x="1" y="72"/>
                  </a:lnTo>
                  <a:cubicBezTo>
                    <a:pt x="1" y="68"/>
                    <a:pt x="1" y="64"/>
                    <a:pt x="1" y="60"/>
                  </a:cubicBezTo>
                  <a:cubicBezTo>
                    <a:pt x="1" y="57"/>
                    <a:pt x="1" y="53"/>
                    <a:pt x="2" y="49"/>
                  </a:cubicBezTo>
                  <a:cubicBezTo>
                    <a:pt x="2" y="46"/>
                    <a:pt x="3" y="42"/>
                    <a:pt x="3" y="38"/>
                  </a:cubicBezTo>
                  <a:cubicBezTo>
                    <a:pt x="4" y="38"/>
                    <a:pt x="4" y="37"/>
                    <a:pt x="4" y="36"/>
                  </a:cubicBezTo>
                  <a:cubicBezTo>
                    <a:pt x="4" y="35"/>
                    <a:pt x="4" y="34"/>
                    <a:pt x="4" y="34"/>
                  </a:cubicBezTo>
                  <a:cubicBezTo>
                    <a:pt x="5" y="31"/>
                    <a:pt x="6" y="28"/>
                    <a:pt x="8" y="26"/>
                  </a:cubicBezTo>
                  <a:cubicBezTo>
                    <a:pt x="10" y="23"/>
                    <a:pt x="11" y="21"/>
                    <a:pt x="13" y="18"/>
                  </a:cubicBezTo>
                  <a:cubicBezTo>
                    <a:pt x="13" y="18"/>
                    <a:pt x="14" y="18"/>
                    <a:pt x="14" y="19"/>
                  </a:cubicBezTo>
                  <a:cubicBezTo>
                    <a:pt x="14" y="19"/>
                    <a:pt x="15" y="19"/>
                    <a:pt x="15" y="19"/>
                  </a:cubicBezTo>
                  <a:cubicBezTo>
                    <a:pt x="15" y="19"/>
                    <a:pt x="15" y="19"/>
                    <a:pt x="15" y="18"/>
                  </a:cubicBezTo>
                  <a:cubicBezTo>
                    <a:pt x="15" y="18"/>
                    <a:pt x="15" y="18"/>
                    <a:pt x="15" y="18"/>
                  </a:cubicBezTo>
                  <a:cubicBezTo>
                    <a:pt x="15" y="18"/>
                    <a:pt x="14" y="18"/>
                    <a:pt x="14" y="18"/>
                  </a:cubicBezTo>
                  <a:cubicBezTo>
                    <a:pt x="14" y="18"/>
                    <a:pt x="14" y="17"/>
                    <a:pt x="14" y="17"/>
                  </a:cubicBezTo>
                  <a:cubicBezTo>
                    <a:pt x="14" y="17"/>
                    <a:pt x="14" y="17"/>
                    <a:pt x="15" y="17"/>
                  </a:cubicBezTo>
                  <a:cubicBezTo>
                    <a:pt x="15" y="17"/>
                    <a:pt x="15" y="17"/>
                    <a:pt x="15" y="16"/>
                  </a:cubicBezTo>
                  <a:cubicBezTo>
                    <a:pt x="15" y="16"/>
                    <a:pt x="15" y="16"/>
                    <a:pt x="15" y="16"/>
                  </a:cubicBezTo>
                  <a:cubicBezTo>
                    <a:pt x="15" y="16"/>
                    <a:pt x="16" y="16"/>
                    <a:pt x="16" y="15"/>
                  </a:cubicBezTo>
                  <a:cubicBezTo>
                    <a:pt x="16" y="15"/>
                    <a:pt x="17" y="15"/>
                    <a:pt x="17" y="14"/>
                  </a:cubicBezTo>
                  <a:cubicBezTo>
                    <a:pt x="18" y="14"/>
                    <a:pt x="18" y="14"/>
                    <a:pt x="19" y="13"/>
                  </a:cubicBezTo>
                  <a:cubicBezTo>
                    <a:pt x="20" y="13"/>
                    <a:pt x="21" y="12"/>
                    <a:pt x="21" y="11"/>
                  </a:cubicBezTo>
                  <a:cubicBezTo>
                    <a:pt x="22" y="10"/>
                    <a:pt x="23" y="9"/>
                    <a:pt x="25" y="9"/>
                  </a:cubicBezTo>
                  <a:cubicBezTo>
                    <a:pt x="25" y="8"/>
                    <a:pt x="25" y="8"/>
                    <a:pt x="26" y="8"/>
                  </a:cubicBezTo>
                  <a:cubicBezTo>
                    <a:pt x="27" y="8"/>
                    <a:pt x="27" y="8"/>
                    <a:pt x="28" y="7"/>
                  </a:cubicBezTo>
                  <a:cubicBezTo>
                    <a:pt x="28" y="7"/>
                    <a:pt x="28" y="7"/>
                    <a:pt x="28" y="7"/>
                  </a:cubicBezTo>
                  <a:cubicBezTo>
                    <a:pt x="28" y="6"/>
                    <a:pt x="28" y="6"/>
                    <a:pt x="28" y="6"/>
                  </a:cubicBezTo>
                  <a:cubicBezTo>
                    <a:pt x="30" y="5"/>
                    <a:pt x="32" y="5"/>
                    <a:pt x="34" y="3"/>
                  </a:cubicBezTo>
                  <a:cubicBezTo>
                    <a:pt x="37" y="2"/>
                    <a:pt x="39" y="2"/>
                    <a:pt x="42" y="1"/>
                  </a:cubicBezTo>
                  <a:cubicBezTo>
                    <a:pt x="42" y="1"/>
                    <a:pt x="43" y="1"/>
                    <a:pt x="43" y="1"/>
                  </a:cubicBezTo>
                  <a:cubicBezTo>
                    <a:pt x="44" y="1"/>
                    <a:pt x="45" y="1"/>
                    <a:pt x="45" y="1"/>
                  </a:cubicBezTo>
                  <a:cubicBezTo>
                    <a:pt x="46" y="1"/>
                    <a:pt x="48" y="1"/>
                    <a:pt x="49" y="1"/>
                  </a:cubicBezTo>
                  <a:cubicBezTo>
                    <a:pt x="50" y="1"/>
                    <a:pt x="52" y="1"/>
                    <a:pt x="53" y="0"/>
                  </a:cubicBezTo>
                  <a:cubicBezTo>
                    <a:pt x="53" y="1"/>
                    <a:pt x="53" y="1"/>
                    <a:pt x="53" y="1"/>
                  </a:cubicBezTo>
                  <a:cubicBezTo>
                    <a:pt x="53" y="1"/>
                    <a:pt x="53" y="1"/>
                    <a:pt x="54" y="1"/>
                  </a:cubicBezTo>
                  <a:cubicBezTo>
                    <a:pt x="54" y="1"/>
                    <a:pt x="55" y="1"/>
                    <a:pt x="56" y="1"/>
                  </a:cubicBezTo>
                  <a:cubicBezTo>
                    <a:pt x="56" y="0"/>
                    <a:pt x="57" y="0"/>
                    <a:pt x="57" y="1"/>
                  </a:cubicBezTo>
                  <a:close/>
                  <a:moveTo>
                    <a:pt x="57" y="199"/>
                  </a:moveTo>
                  <a:cubicBezTo>
                    <a:pt x="57" y="199"/>
                    <a:pt x="57" y="199"/>
                    <a:pt x="57" y="199"/>
                  </a:cubicBezTo>
                  <a:cubicBezTo>
                    <a:pt x="57" y="199"/>
                    <a:pt x="57" y="199"/>
                    <a:pt x="58" y="199"/>
                  </a:cubicBezTo>
                  <a:cubicBezTo>
                    <a:pt x="58" y="199"/>
                    <a:pt x="58" y="199"/>
                    <a:pt x="58" y="199"/>
                  </a:cubicBezTo>
                  <a:cubicBezTo>
                    <a:pt x="58" y="199"/>
                    <a:pt x="58" y="199"/>
                    <a:pt x="58" y="199"/>
                  </a:cubicBezTo>
                  <a:cubicBezTo>
                    <a:pt x="58" y="199"/>
                    <a:pt x="58" y="199"/>
                    <a:pt x="57" y="199"/>
                  </a:cubicBezTo>
                  <a:cubicBezTo>
                    <a:pt x="57" y="199"/>
                    <a:pt x="57" y="199"/>
                    <a:pt x="57" y="199"/>
                  </a:cubicBezTo>
                  <a:cubicBezTo>
                    <a:pt x="57" y="199"/>
                    <a:pt x="57" y="199"/>
                    <a:pt x="57" y="199"/>
                  </a:cubicBezTo>
                  <a:close/>
                  <a:moveTo>
                    <a:pt x="74" y="206"/>
                  </a:moveTo>
                  <a:cubicBezTo>
                    <a:pt x="74" y="206"/>
                    <a:pt x="74" y="206"/>
                    <a:pt x="74" y="206"/>
                  </a:cubicBezTo>
                  <a:cubicBezTo>
                    <a:pt x="73" y="207"/>
                    <a:pt x="73" y="207"/>
                    <a:pt x="73" y="207"/>
                  </a:cubicBezTo>
                  <a:cubicBezTo>
                    <a:pt x="73" y="207"/>
                    <a:pt x="73" y="207"/>
                    <a:pt x="73" y="207"/>
                  </a:cubicBezTo>
                  <a:cubicBezTo>
                    <a:pt x="73" y="208"/>
                    <a:pt x="74" y="208"/>
                    <a:pt x="74" y="208"/>
                  </a:cubicBezTo>
                  <a:cubicBezTo>
                    <a:pt x="74" y="208"/>
                    <a:pt x="74" y="209"/>
                    <a:pt x="74" y="209"/>
                  </a:cubicBezTo>
                  <a:cubicBezTo>
                    <a:pt x="73" y="209"/>
                    <a:pt x="73" y="209"/>
                    <a:pt x="72" y="209"/>
                  </a:cubicBezTo>
                  <a:cubicBezTo>
                    <a:pt x="73" y="208"/>
                    <a:pt x="72" y="208"/>
                    <a:pt x="72" y="207"/>
                  </a:cubicBezTo>
                  <a:cubicBezTo>
                    <a:pt x="72" y="207"/>
                    <a:pt x="72" y="207"/>
                    <a:pt x="72" y="206"/>
                  </a:cubicBezTo>
                  <a:cubicBezTo>
                    <a:pt x="72" y="206"/>
                    <a:pt x="72" y="206"/>
                    <a:pt x="72" y="206"/>
                  </a:cubicBezTo>
                  <a:cubicBezTo>
                    <a:pt x="73" y="205"/>
                    <a:pt x="73" y="205"/>
                    <a:pt x="73" y="205"/>
                  </a:cubicBezTo>
                  <a:cubicBezTo>
                    <a:pt x="73" y="205"/>
                    <a:pt x="74" y="205"/>
                    <a:pt x="74" y="205"/>
                  </a:cubicBezTo>
                  <a:cubicBezTo>
                    <a:pt x="74" y="205"/>
                    <a:pt x="74" y="205"/>
                    <a:pt x="74" y="205"/>
                  </a:cubicBezTo>
                  <a:cubicBezTo>
                    <a:pt x="74" y="206"/>
                    <a:pt x="74" y="206"/>
                    <a:pt x="75" y="206"/>
                  </a:cubicBezTo>
                  <a:cubicBezTo>
                    <a:pt x="75" y="206"/>
                    <a:pt x="75" y="206"/>
                    <a:pt x="75" y="206"/>
                  </a:cubicBezTo>
                  <a:cubicBezTo>
                    <a:pt x="75" y="207"/>
                    <a:pt x="75" y="207"/>
                    <a:pt x="75" y="207"/>
                  </a:cubicBezTo>
                  <a:cubicBezTo>
                    <a:pt x="74" y="207"/>
                    <a:pt x="74" y="206"/>
                    <a:pt x="74" y="206"/>
                  </a:cubicBezTo>
                  <a:close/>
                  <a:moveTo>
                    <a:pt x="128" y="210"/>
                  </a:moveTo>
                  <a:cubicBezTo>
                    <a:pt x="128" y="210"/>
                    <a:pt x="128" y="210"/>
                    <a:pt x="128" y="210"/>
                  </a:cubicBezTo>
                  <a:cubicBezTo>
                    <a:pt x="127" y="211"/>
                    <a:pt x="127" y="211"/>
                    <a:pt x="127" y="211"/>
                  </a:cubicBezTo>
                  <a:cubicBezTo>
                    <a:pt x="127" y="211"/>
                    <a:pt x="127" y="211"/>
                    <a:pt x="127" y="212"/>
                  </a:cubicBezTo>
                  <a:cubicBezTo>
                    <a:pt x="127" y="212"/>
                    <a:pt x="127" y="212"/>
                    <a:pt x="128" y="212"/>
                  </a:cubicBezTo>
                  <a:cubicBezTo>
                    <a:pt x="128" y="213"/>
                    <a:pt x="128" y="213"/>
                    <a:pt x="127" y="213"/>
                  </a:cubicBezTo>
                  <a:cubicBezTo>
                    <a:pt x="127" y="213"/>
                    <a:pt x="127" y="213"/>
                    <a:pt x="126" y="213"/>
                  </a:cubicBezTo>
                  <a:cubicBezTo>
                    <a:pt x="126" y="212"/>
                    <a:pt x="126" y="212"/>
                    <a:pt x="126" y="211"/>
                  </a:cubicBezTo>
                  <a:cubicBezTo>
                    <a:pt x="126" y="211"/>
                    <a:pt x="126" y="210"/>
                    <a:pt x="127" y="209"/>
                  </a:cubicBezTo>
                  <a:cubicBezTo>
                    <a:pt x="127" y="209"/>
                    <a:pt x="127" y="209"/>
                    <a:pt x="128" y="209"/>
                  </a:cubicBezTo>
                  <a:cubicBezTo>
                    <a:pt x="128" y="209"/>
                    <a:pt x="128" y="210"/>
                    <a:pt x="128" y="210"/>
                  </a:cubicBezTo>
                  <a:cubicBezTo>
                    <a:pt x="128" y="210"/>
                    <a:pt x="128" y="210"/>
                    <a:pt x="128" y="210"/>
                  </a:cubicBezTo>
                  <a:cubicBezTo>
                    <a:pt x="129" y="210"/>
                    <a:pt x="129" y="210"/>
                    <a:pt x="129" y="210"/>
                  </a:cubicBezTo>
                  <a:cubicBezTo>
                    <a:pt x="129" y="211"/>
                    <a:pt x="129" y="211"/>
                    <a:pt x="129" y="211"/>
                  </a:cubicBezTo>
                  <a:cubicBezTo>
                    <a:pt x="128" y="211"/>
                    <a:pt x="128" y="210"/>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Freeform 95">
              <a:extLst>
                <a:ext uri="{FF2B5EF4-FFF2-40B4-BE49-F238E27FC236}">
                  <a16:creationId xmlns:a16="http://schemas.microsoft.com/office/drawing/2014/main" id="{882B25F8-D083-46DA-AFD0-EC2DF4E2798A}"/>
                </a:ext>
              </a:extLst>
            </p:cNvPr>
            <p:cNvSpPr>
              <a:spLocks noEditPoints="1"/>
            </p:cNvSpPr>
            <p:nvPr/>
          </p:nvSpPr>
          <p:spPr bwMode="auto">
            <a:xfrm>
              <a:off x="6913371" y="1613769"/>
              <a:ext cx="80420" cy="177767"/>
            </a:xfrm>
            <a:custGeom>
              <a:avLst/>
              <a:gdLst>
                <a:gd name="T0" fmla="*/ 17 w 96"/>
                <a:gd name="T1" fmla="*/ 209 h 213"/>
                <a:gd name="T2" fmla="*/ 21 w 96"/>
                <a:gd name="T3" fmla="*/ 210 h 213"/>
                <a:gd name="T4" fmla="*/ 95 w 96"/>
                <a:gd name="T5" fmla="*/ 210 h 213"/>
                <a:gd name="T6" fmla="*/ 22 w 96"/>
                <a:gd name="T7" fmla="*/ 212 h 213"/>
                <a:gd name="T8" fmla="*/ 68 w 96"/>
                <a:gd name="T9" fmla="*/ 210 h 213"/>
                <a:gd name="T10" fmla="*/ 43 w 96"/>
                <a:gd name="T11" fmla="*/ 208 h 213"/>
                <a:gd name="T12" fmla="*/ 29 w 96"/>
                <a:gd name="T13" fmla="*/ 207 h 213"/>
                <a:gd name="T14" fmla="*/ 89 w 96"/>
                <a:gd name="T15" fmla="*/ 206 h 213"/>
                <a:gd name="T16" fmla="*/ 52 w 96"/>
                <a:gd name="T17" fmla="*/ 207 h 213"/>
                <a:gd name="T18" fmla="*/ 70 w 96"/>
                <a:gd name="T19" fmla="*/ 205 h 213"/>
                <a:gd name="T20" fmla="*/ 62 w 96"/>
                <a:gd name="T21" fmla="*/ 205 h 213"/>
                <a:gd name="T22" fmla="*/ 84 w 96"/>
                <a:gd name="T23" fmla="*/ 206 h 213"/>
                <a:gd name="T24" fmla="*/ 80 w 96"/>
                <a:gd name="T25" fmla="*/ 205 h 213"/>
                <a:gd name="T26" fmla="*/ 89 w 96"/>
                <a:gd name="T27" fmla="*/ 202 h 213"/>
                <a:gd name="T28" fmla="*/ 32 w 96"/>
                <a:gd name="T29" fmla="*/ 200 h 213"/>
                <a:gd name="T30" fmla="*/ 53 w 96"/>
                <a:gd name="T31" fmla="*/ 200 h 213"/>
                <a:gd name="T32" fmla="*/ 44 w 96"/>
                <a:gd name="T33" fmla="*/ 201 h 213"/>
                <a:gd name="T34" fmla="*/ 66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2 w 96"/>
                <a:gd name="T49" fmla="*/ 195 h 213"/>
                <a:gd name="T50" fmla="*/ 24 w 96"/>
                <a:gd name="T51" fmla="*/ 192 h 213"/>
                <a:gd name="T52" fmla="*/ 11 w 96"/>
                <a:gd name="T53" fmla="*/ 191 h 213"/>
                <a:gd name="T54" fmla="*/ 51 w 96"/>
                <a:gd name="T55" fmla="*/ 190 h 213"/>
                <a:gd name="T56" fmla="*/ 25 w 96"/>
                <a:gd name="T57" fmla="*/ 190 h 213"/>
                <a:gd name="T58" fmla="*/ 67 w 96"/>
                <a:gd name="T59" fmla="*/ 187 h 213"/>
                <a:gd name="T60" fmla="*/ 27 w 96"/>
                <a:gd name="T61" fmla="*/ 187 h 213"/>
                <a:gd name="T62" fmla="*/ 32 w 96"/>
                <a:gd name="T63" fmla="*/ 154 h 213"/>
                <a:gd name="T64" fmla="*/ 54 w 96"/>
                <a:gd name="T65" fmla="*/ 96 h 213"/>
                <a:gd name="T66" fmla="*/ 11 w 96"/>
                <a:gd name="T67" fmla="*/ 78 h 213"/>
                <a:gd name="T68" fmla="*/ 43 w 96"/>
                <a:gd name="T69" fmla="*/ 56 h 213"/>
                <a:gd name="T70" fmla="*/ 44 w 96"/>
                <a:gd name="T71" fmla="*/ 44 h 213"/>
                <a:gd name="T72" fmla="*/ 26 w 96"/>
                <a:gd name="T73" fmla="*/ 34 h 213"/>
                <a:gd name="T74" fmla="*/ 33 w 96"/>
                <a:gd name="T75" fmla="*/ 31 h 213"/>
                <a:gd name="T76" fmla="*/ 77 w 96"/>
                <a:gd name="T77" fmla="*/ 31 h 213"/>
                <a:gd name="T78" fmla="*/ 28 w 96"/>
                <a:gd name="T79" fmla="*/ 26 h 213"/>
                <a:gd name="T80" fmla="*/ 35 w 96"/>
                <a:gd name="T81" fmla="*/ 20 h 213"/>
                <a:gd name="T82" fmla="*/ 64 w 96"/>
                <a:gd name="T83" fmla="*/ 15 h 213"/>
                <a:gd name="T84" fmla="*/ 50 w 96"/>
                <a:gd name="T85" fmla="*/ 15 h 213"/>
                <a:gd name="T86" fmla="*/ 15 w 96"/>
                <a:gd name="T87" fmla="*/ 7 h 213"/>
                <a:gd name="T88" fmla="*/ 7 w 96"/>
                <a:gd name="T89" fmla="*/ 6 h 213"/>
                <a:gd name="T90" fmla="*/ 6 w 96"/>
                <a:gd name="T91" fmla="*/ 4 h 213"/>
                <a:gd name="T92" fmla="*/ 64 w 96"/>
                <a:gd name="T93" fmla="*/ 2 h 213"/>
                <a:gd name="T94" fmla="*/ 13 w 96"/>
                <a:gd name="T95" fmla="*/ 202 h 213"/>
                <a:gd name="T96" fmla="*/ 6 w 96"/>
                <a:gd name="T97" fmla="*/ 202 h 213"/>
                <a:gd name="T98" fmla="*/ 0 w 96"/>
                <a:gd name="T99" fmla="*/ 208 h 213"/>
                <a:gd name="T100" fmla="*/ 7 w 96"/>
                <a:gd name="T101" fmla="*/ 1 h 213"/>
                <a:gd name="T102" fmla="*/ 24 w 96"/>
                <a:gd name="T103" fmla="*/ 0 h 213"/>
                <a:gd name="T104" fmla="*/ 69 w 96"/>
                <a:gd name="T105" fmla="*/ 1 h 213"/>
                <a:gd name="T106" fmla="*/ 55 w 96"/>
                <a:gd name="T107" fmla="*/ 80 h 213"/>
                <a:gd name="T108" fmla="*/ 92 w 96"/>
                <a:gd name="T109" fmla="*/ 209 h 213"/>
                <a:gd name="T110" fmla="*/ 78 w 96"/>
                <a:gd name="T111" fmla="*/ 210 h 213"/>
                <a:gd name="T112" fmla="*/ 65 w 96"/>
                <a:gd name="T113" fmla="*/ 211 h 213"/>
                <a:gd name="T114" fmla="*/ 59 w 96"/>
                <a:gd name="T115" fmla="*/ 209 h 213"/>
                <a:gd name="T116" fmla="*/ 53 w 96"/>
                <a:gd name="T117" fmla="*/ 208 h 213"/>
                <a:gd name="T118" fmla="*/ 35 w 96"/>
                <a:gd name="T119" fmla="*/ 211 h 213"/>
                <a:gd name="T120" fmla="*/ 24 w 96"/>
                <a:gd name="T121" fmla="*/ 211 h 213"/>
                <a:gd name="T122" fmla="*/ 2 w 96"/>
                <a:gd name="T123" fmla="*/ 20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6"/>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5" y="207"/>
                    <a:pt x="6" y="208"/>
                    <a:pt x="6" y="208"/>
                  </a:cubicBezTo>
                  <a:cubicBezTo>
                    <a:pt x="5" y="208"/>
                    <a:pt x="4" y="208"/>
                    <a:pt x="3" y="209"/>
                  </a:cubicBezTo>
                  <a:cubicBezTo>
                    <a:pt x="3" y="209"/>
                    <a:pt x="3" y="208"/>
                    <a:pt x="3" y="207"/>
                  </a:cubicBezTo>
                  <a:close/>
                  <a:moveTo>
                    <a:pt x="14" y="209"/>
                  </a:moveTo>
                  <a:cubicBezTo>
                    <a:pt x="15" y="209"/>
                    <a:pt x="16" y="209"/>
                    <a:pt x="17" y="209"/>
                  </a:cubicBezTo>
                  <a:cubicBezTo>
                    <a:pt x="18" y="209"/>
                    <a:pt x="19" y="209"/>
                    <a:pt x="19" y="210"/>
                  </a:cubicBezTo>
                  <a:cubicBezTo>
                    <a:pt x="19" y="210"/>
                    <a:pt x="19" y="211"/>
                    <a:pt x="19" y="211"/>
                  </a:cubicBezTo>
                  <a:cubicBezTo>
                    <a:pt x="19" y="211"/>
                    <a:pt x="18" y="211"/>
                    <a:pt x="18" y="211"/>
                  </a:cubicBezTo>
                  <a:cubicBezTo>
                    <a:pt x="18" y="211"/>
                    <a:pt x="17" y="212"/>
                    <a:pt x="17" y="212"/>
                  </a:cubicBezTo>
                  <a:cubicBezTo>
                    <a:pt x="16" y="213"/>
                    <a:pt x="16" y="213"/>
                    <a:pt x="15" y="213"/>
                  </a:cubicBezTo>
                  <a:cubicBezTo>
                    <a:pt x="15" y="212"/>
                    <a:pt x="15" y="212"/>
                    <a:pt x="16" y="212"/>
                  </a:cubicBezTo>
                  <a:cubicBezTo>
                    <a:pt x="16" y="212"/>
                    <a:pt x="16" y="211"/>
                    <a:pt x="16" y="211"/>
                  </a:cubicBezTo>
                  <a:cubicBezTo>
                    <a:pt x="16" y="211"/>
                    <a:pt x="16" y="210"/>
                    <a:pt x="16" y="210"/>
                  </a:cubicBezTo>
                  <a:cubicBezTo>
                    <a:pt x="15" y="210"/>
                    <a:pt x="15" y="211"/>
                    <a:pt x="15" y="211"/>
                  </a:cubicBezTo>
                  <a:cubicBezTo>
                    <a:pt x="15" y="211"/>
                    <a:pt x="14" y="211"/>
                    <a:pt x="14" y="211"/>
                  </a:cubicBezTo>
                  <a:cubicBezTo>
                    <a:pt x="14" y="212"/>
                    <a:pt x="14" y="212"/>
                    <a:pt x="14" y="212"/>
                  </a:cubicBezTo>
                  <a:cubicBezTo>
                    <a:pt x="13" y="212"/>
                    <a:pt x="13" y="211"/>
                    <a:pt x="13" y="211"/>
                  </a:cubicBezTo>
                  <a:cubicBezTo>
                    <a:pt x="14" y="210"/>
                    <a:pt x="14" y="209"/>
                    <a:pt x="14" y="209"/>
                  </a:cubicBezTo>
                  <a:close/>
                  <a:moveTo>
                    <a:pt x="21" y="210"/>
                  </a:moveTo>
                  <a:cubicBezTo>
                    <a:pt x="21" y="210"/>
                    <a:pt x="21" y="210"/>
                    <a:pt x="21" y="210"/>
                  </a:cubicBezTo>
                  <a:cubicBezTo>
                    <a:pt x="21" y="210"/>
                    <a:pt x="21" y="210"/>
                    <a:pt x="22" y="210"/>
                  </a:cubicBezTo>
                  <a:cubicBezTo>
                    <a:pt x="22" y="210"/>
                    <a:pt x="22" y="210"/>
                    <a:pt x="21" y="211"/>
                  </a:cubicBezTo>
                  <a:cubicBezTo>
                    <a:pt x="21" y="211"/>
                    <a:pt x="21" y="211"/>
                    <a:pt x="21" y="210"/>
                  </a:cubicBezTo>
                  <a:close/>
                  <a:moveTo>
                    <a:pt x="94" y="210"/>
                  </a:moveTo>
                  <a:cubicBezTo>
                    <a:pt x="94" y="210"/>
                    <a:pt x="94" y="211"/>
                    <a:pt x="94" y="211"/>
                  </a:cubicBezTo>
                  <a:cubicBezTo>
                    <a:pt x="93" y="211"/>
                    <a:pt x="93" y="212"/>
                    <a:pt x="93" y="213"/>
                  </a:cubicBezTo>
                  <a:cubicBezTo>
                    <a:pt x="93" y="212"/>
                    <a:pt x="92" y="211"/>
                    <a:pt x="92" y="210"/>
                  </a:cubicBezTo>
                  <a:lnTo>
                    <a:pt x="94" y="210"/>
                  </a:lnTo>
                  <a:close/>
                  <a:moveTo>
                    <a:pt x="95" y="210"/>
                  </a:moveTo>
                  <a:cubicBezTo>
                    <a:pt x="95" y="210"/>
                    <a:pt x="96" y="210"/>
                    <a:pt x="96" y="210"/>
                  </a:cubicBezTo>
                  <a:cubicBezTo>
                    <a:pt x="96" y="210"/>
                    <a:pt x="96" y="210"/>
                    <a:pt x="96" y="210"/>
                  </a:cubicBezTo>
                  <a:cubicBezTo>
                    <a:pt x="96" y="211"/>
                    <a:pt x="96" y="211"/>
                    <a:pt x="96" y="211"/>
                  </a:cubicBezTo>
                  <a:cubicBezTo>
                    <a:pt x="95" y="211"/>
                    <a:pt x="95" y="211"/>
                    <a:pt x="95" y="210"/>
                  </a:cubicBezTo>
                  <a:close/>
                  <a:moveTo>
                    <a:pt x="33" y="211"/>
                  </a:moveTo>
                  <a:cubicBezTo>
                    <a:pt x="34" y="211"/>
                    <a:pt x="34" y="212"/>
                    <a:pt x="33" y="213"/>
                  </a:cubicBezTo>
                  <a:lnTo>
                    <a:pt x="32" y="213"/>
                  </a:lnTo>
                  <a:cubicBezTo>
                    <a:pt x="32" y="212"/>
                    <a:pt x="32"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4" y="211"/>
                  </a:cubicBezTo>
                  <a:cubicBezTo>
                    <a:pt x="85" y="211"/>
                    <a:pt x="85" y="211"/>
                    <a:pt x="86" y="211"/>
                  </a:cubicBezTo>
                  <a:close/>
                  <a:moveTo>
                    <a:pt x="22" y="212"/>
                  </a:moveTo>
                  <a:cubicBezTo>
                    <a:pt x="22" y="212"/>
                    <a:pt x="22" y="212"/>
                    <a:pt x="22" y="212"/>
                  </a:cubicBezTo>
                  <a:cubicBezTo>
                    <a:pt x="22" y="211"/>
                    <a:pt x="22" y="211"/>
                    <a:pt x="22" y="212"/>
                  </a:cubicBezTo>
                  <a:cubicBezTo>
                    <a:pt x="23" y="212"/>
                    <a:pt x="23" y="212"/>
                    <a:pt x="22" y="212"/>
                  </a:cubicBezTo>
                  <a:cubicBezTo>
                    <a:pt x="22" y="212"/>
                    <a:pt x="22" y="212"/>
                    <a:pt x="22" y="212"/>
                  </a:cubicBezTo>
                  <a:close/>
                  <a:moveTo>
                    <a:pt x="53" y="213"/>
                  </a:moveTo>
                  <a:cubicBezTo>
                    <a:pt x="53" y="212"/>
                    <a:pt x="53" y="212"/>
                    <a:pt x="53" y="212"/>
                  </a:cubicBezTo>
                  <a:cubicBezTo>
                    <a:pt x="53" y="212"/>
                    <a:pt x="53" y="212"/>
                    <a:pt x="54" y="212"/>
                  </a:cubicBezTo>
                  <a:cubicBezTo>
                    <a:pt x="54" y="212"/>
                    <a:pt x="53" y="213"/>
                    <a:pt x="53" y="213"/>
                  </a:cubicBezTo>
                  <a:cubicBezTo>
                    <a:pt x="53" y="213"/>
                    <a:pt x="53" y="213"/>
                    <a:pt x="53" y="213"/>
                  </a:cubicBezTo>
                  <a:close/>
                  <a:moveTo>
                    <a:pt x="95" y="213"/>
                  </a:moveTo>
                  <a:cubicBezTo>
                    <a:pt x="95" y="212"/>
                    <a:pt x="95" y="212"/>
                    <a:pt x="95" y="212"/>
                  </a:cubicBezTo>
                  <a:cubicBezTo>
                    <a:pt x="95" y="212"/>
                    <a:pt x="95" y="212"/>
                    <a:pt x="95" y="212"/>
                  </a:cubicBezTo>
                  <a:cubicBezTo>
                    <a:pt x="96" y="212"/>
                    <a:pt x="96" y="212"/>
                    <a:pt x="95" y="213"/>
                  </a:cubicBezTo>
                  <a:cubicBezTo>
                    <a:pt x="95" y="213"/>
                    <a:pt x="95" y="213"/>
                    <a:pt x="95" y="213"/>
                  </a:cubicBezTo>
                  <a:close/>
                  <a:moveTo>
                    <a:pt x="69" y="210"/>
                  </a:moveTo>
                  <a:cubicBezTo>
                    <a:pt x="69" y="210"/>
                    <a:pt x="69" y="210"/>
                    <a:pt x="68" y="210"/>
                  </a:cubicBezTo>
                  <a:cubicBezTo>
                    <a:pt x="68" y="210"/>
                    <a:pt x="68" y="210"/>
                    <a:pt x="68" y="210"/>
                  </a:cubicBezTo>
                  <a:cubicBezTo>
                    <a:pt x="68" y="211"/>
                    <a:pt x="68" y="211"/>
                    <a:pt x="68"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0" y="208"/>
                    <a:pt x="90" y="208"/>
                  </a:cubicBezTo>
                  <a:cubicBezTo>
                    <a:pt x="89" y="208"/>
                    <a:pt x="88" y="208"/>
                    <a:pt x="88" y="208"/>
                  </a:cubicBezTo>
                  <a:cubicBezTo>
                    <a:pt x="88" y="208"/>
                    <a:pt x="88" y="209"/>
                    <a:pt x="89" y="209"/>
                  </a:cubicBezTo>
                  <a:cubicBezTo>
                    <a:pt x="90" y="209"/>
                    <a:pt x="90" y="209"/>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39" y="209"/>
                  </a:cubicBezTo>
                  <a:cubicBezTo>
                    <a:pt x="40" y="209"/>
                    <a:pt x="40" y="209"/>
                    <a:pt x="40" y="208"/>
                  </a:cubicBezTo>
                  <a:cubicBezTo>
                    <a:pt x="40" y="208"/>
                    <a:pt x="40" y="208"/>
                    <a:pt x="39" y="208"/>
                  </a:cubicBezTo>
                  <a:cubicBezTo>
                    <a:pt x="39" y="207"/>
                    <a:pt x="39" y="207"/>
                    <a:pt x="39" y="208"/>
                  </a:cubicBezTo>
                  <a:lnTo>
                    <a:pt x="39" y="209"/>
                  </a:lnTo>
                  <a:close/>
                  <a:moveTo>
                    <a:pt x="35" y="207"/>
                  </a:moveTo>
                  <a:cubicBezTo>
                    <a:pt x="35" y="207"/>
                    <a:pt x="35" y="208"/>
                    <a:pt x="35" y="208"/>
                  </a:cubicBezTo>
                  <a:cubicBezTo>
                    <a:pt x="35" y="208"/>
                    <a:pt x="34" y="208"/>
                    <a:pt x="34" y="208"/>
                  </a:cubicBezTo>
                  <a:cubicBezTo>
                    <a:pt x="35" y="208"/>
                    <a:pt x="35" y="208"/>
                    <a:pt x="35" y="208"/>
                  </a:cubicBezTo>
                  <a:cubicBezTo>
                    <a:pt x="35" y="208"/>
                    <a:pt x="35" y="208"/>
                    <a:pt x="35" y="207"/>
                  </a:cubicBezTo>
                  <a:close/>
                  <a:moveTo>
                    <a:pt x="29" y="207"/>
                  </a:moveTo>
                  <a:cubicBezTo>
                    <a:pt x="29" y="207"/>
                    <a:pt x="29" y="206"/>
                    <a:pt x="29" y="206"/>
                  </a:cubicBezTo>
                  <a:cubicBezTo>
                    <a:pt x="29" y="206"/>
                    <a:pt x="28" y="206"/>
                    <a:pt x="28" y="207"/>
                  </a:cubicBezTo>
                  <a:cubicBezTo>
                    <a:pt x="29" y="207"/>
                    <a:pt x="29" y="207"/>
                    <a:pt x="29" y="207"/>
                  </a:cubicBezTo>
                  <a:cubicBezTo>
                    <a:pt x="29" y="207"/>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6"/>
                    <a:pt x="26" y="207"/>
                    <a:pt x="26" y="207"/>
                  </a:cubicBezTo>
                  <a:lnTo>
                    <a:pt x="26" y="208"/>
                  </a:lnTo>
                  <a:close/>
                  <a:moveTo>
                    <a:pt x="89" y="206"/>
                  </a:moveTo>
                  <a:lnTo>
                    <a:pt x="91" y="206"/>
                  </a:lnTo>
                  <a:cubicBezTo>
                    <a:pt x="91" y="206"/>
                    <a:pt x="90" y="205"/>
                    <a:pt x="89" y="206"/>
                  </a:cubicBezTo>
                  <a:close/>
                  <a:moveTo>
                    <a:pt x="74" y="208"/>
                  </a:moveTo>
                  <a:cubicBezTo>
                    <a:pt x="75" y="209"/>
                    <a:pt x="75" y="209"/>
                    <a:pt x="76" y="208"/>
                  </a:cubicBezTo>
                  <a:cubicBezTo>
                    <a:pt x="76" y="208"/>
                    <a:pt x="76" y="208"/>
                    <a:pt x="76" y="208"/>
                  </a:cubicBezTo>
                  <a:cubicBezTo>
                    <a:pt x="77" y="207"/>
                    <a:pt x="77" y="207"/>
                    <a:pt x="77" y="207"/>
                  </a:cubicBezTo>
                  <a:cubicBezTo>
                    <a:pt x="77" y="206"/>
                    <a:pt x="77" y="206"/>
                    <a:pt x="78" y="206"/>
                  </a:cubicBezTo>
                  <a:cubicBezTo>
                    <a:pt x="77" y="205"/>
                    <a:pt x="76" y="206"/>
                    <a:pt x="76" y="206"/>
                  </a:cubicBezTo>
                  <a:cubicBezTo>
                    <a:pt x="75" y="207"/>
                    <a:pt x="74" y="207"/>
                    <a:pt x="74" y="208"/>
                  </a:cubicBezTo>
                  <a:close/>
                  <a:moveTo>
                    <a:pt x="93" y="206"/>
                  </a:moveTo>
                  <a:lnTo>
                    <a:pt x="94" y="206"/>
                  </a:lnTo>
                  <a:lnTo>
                    <a:pt x="94" y="205"/>
                  </a:lnTo>
                  <a:lnTo>
                    <a:pt x="93" y="205"/>
                  </a:lnTo>
                  <a:lnTo>
                    <a:pt x="93" y="206"/>
                  </a:lnTo>
                  <a:close/>
                  <a:moveTo>
                    <a:pt x="50" y="208"/>
                  </a:moveTo>
                  <a:cubicBezTo>
                    <a:pt x="51" y="208"/>
                    <a:pt x="52" y="208"/>
                    <a:pt x="52" y="207"/>
                  </a:cubicBezTo>
                  <a:cubicBezTo>
                    <a:pt x="53" y="207"/>
                    <a:pt x="53" y="206"/>
                    <a:pt x="54" y="206"/>
                  </a:cubicBezTo>
                  <a:cubicBezTo>
                    <a:pt x="54" y="206"/>
                    <a:pt x="55" y="206"/>
                    <a:pt x="55" y="206"/>
                  </a:cubicBezTo>
                  <a:cubicBezTo>
                    <a:pt x="56" y="206"/>
                    <a:pt x="56" y="205"/>
                    <a:pt x="56" y="205"/>
                  </a:cubicBezTo>
                  <a:lnTo>
                    <a:pt x="53" y="205"/>
                  </a:lnTo>
                  <a:cubicBezTo>
                    <a:pt x="53" y="206"/>
                    <a:pt x="53" y="206"/>
                    <a:pt x="52" y="207"/>
                  </a:cubicBezTo>
                  <a:cubicBezTo>
                    <a:pt x="51" y="207"/>
                    <a:pt x="51" y="207"/>
                    <a:pt x="50" y="208"/>
                  </a:cubicBezTo>
                  <a:close/>
                  <a:moveTo>
                    <a:pt x="28" y="206"/>
                  </a:moveTo>
                  <a:lnTo>
                    <a:pt x="30" y="206"/>
                  </a:lnTo>
                  <a:cubicBezTo>
                    <a:pt x="30" y="205"/>
                    <a:pt x="29" y="205"/>
                    <a:pt x="28" y="205"/>
                  </a:cubicBezTo>
                  <a:lnTo>
                    <a:pt x="28" y="206"/>
                  </a:lnTo>
                  <a:close/>
                  <a:moveTo>
                    <a:pt x="71" y="204"/>
                  </a:moveTo>
                  <a:cubicBezTo>
                    <a:pt x="71" y="204"/>
                    <a:pt x="70" y="204"/>
                    <a:pt x="70" y="204"/>
                  </a:cubicBezTo>
                  <a:cubicBezTo>
                    <a:pt x="70" y="204"/>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5"/>
                    <a:pt x="88" y="205"/>
                    <a:pt x="88" y="205"/>
                  </a:cubicBezTo>
                  <a:cubicBezTo>
                    <a:pt x="88" y="205"/>
                    <a:pt x="88" y="204"/>
                    <a:pt x="88" y="204"/>
                  </a:cubicBezTo>
                  <a:cubicBezTo>
                    <a:pt x="87" y="204"/>
                    <a:pt x="87" y="203"/>
                    <a:pt x="87" y="203"/>
                  </a:cubicBezTo>
                  <a:cubicBezTo>
                    <a:pt x="87" y="204"/>
                    <a:pt x="87" y="204"/>
                    <a:pt x="86" y="205"/>
                  </a:cubicBezTo>
                  <a:cubicBezTo>
                    <a:pt x="86" y="205"/>
                    <a:pt x="86" y="205"/>
                    <a:pt x="86" y="206"/>
                  </a:cubicBezTo>
                  <a:close/>
                  <a:moveTo>
                    <a:pt x="36" y="206"/>
                  </a:moveTo>
                  <a:cubicBezTo>
                    <a:pt x="36" y="205"/>
                    <a:pt x="36" y="205"/>
                    <a:pt x="37" y="204"/>
                  </a:cubicBezTo>
                  <a:cubicBezTo>
                    <a:pt x="37" y="204"/>
                    <a:pt x="37" y="204"/>
                    <a:pt x="37" y="203"/>
                  </a:cubicBezTo>
                  <a:cubicBezTo>
                    <a:pt x="36" y="203"/>
                    <a:pt x="36" y="204"/>
                    <a:pt x="36" y="204"/>
                  </a:cubicBezTo>
                  <a:cubicBezTo>
                    <a:pt x="35" y="205"/>
                    <a:pt x="36" y="206"/>
                    <a:pt x="36" y="206"/>
                  </a:cubicBezTo>
                  <a:close/>
                  <a:moveTo>
                    <a:pt x="62" y="205"/>
                  </a:moveTo>
                  <a:cubicBezTo>
                    <a:pt x="62" y="205"/>
                    <a:pt x="62" y="205"/>
                    <a:pt x="62" y="205"/>
                  </a:cubicBezTo>
                  <a:cubicBezTo>
                    <a:pt x="62" y="205"/>
                    <a:pt x="61" y="205"/>
                    <a:pt x="61" y="204"/>
                  </a:cubicBezTo>
                  <a:cubicBezTo>
                    <a:pt x="61" y="204"/>
                    <a:pt x="61" y="204"/>
                    <a:pt x="61" y="204"/>
                  </a:cubicBezTo>
                  <a:cubicBezTo>
                    <a:pt x="61" y="203"/>
                    <a:pt x="61" y="203"/>
                    <a:pt x="61" y="203"/>
                  </a:cubicBezTo>
                  <a:cubicBezTo>
                    <a:pt x="61" y="204"/>
                    <a:pt x="61" y="205"/>
                    <a:pt x="61" y="206"/>
                  </a:cubicBezTo>
                  <a:cubicBezTo>
                    <a:pt x="62" y="206"/>
                    <a:pt x="63" y="206"/>
                    <a:pt x="63" y="206"/>
                  </a:cubicBezTo>
                  <a:cubicBezTo>
                    <a:pt x="64" y="206"/>
                    <a:pt x="64" y="206"/>
                    <a:pt x="64" y="206"/>
                  </a:cubicBezTo>
                  <a:cubicBezTo>
                    <a:pt x="65" y="205"/>
                    <a:pt x="64" y="205"/>
                    <a:pt x="64" y="204"/>
                  </a:cubicBezTo>
                  <a:cubicBezTo>
                    <a:pt x="64" y="204"/>
                    <a:pt x="63" y="203"/>
                    <a:pt x="63" y="203"/>
                  </a:cubicBezTo>
                  <a:cubicBezTo>
                    <a:pt x="63" y="203"/>
                    <a:pt x="63" y="203"/>
                    <a:pt x="63" y="203"/>
                  </a:cubicBezTo>
                  <a:cubicBezTo>
                    <a:pt x="63" y="204"/>
                    <a:pt x="63" y="204"/>
                    <a:pt x="63" y="204"/>
                  </a:cubicBezTo>
                  <a:cubicBezTo>
                    <a:pt x="63" y="204"/>
                    <a:pt x="63" y="204"/>
                    <a:pt x="63" y="204"/>
                  </a:cubicBezTo>
                  <a:cubicBezTo>
                    <a:pt x="63" y="205"/>
                    <a:pt x="63" y="205"/>
                    <a:pt x="62" y="205"/>
                  </a:cubicBezTo>
                  <a:close/>
                  <a:moveTo>
                    <a:pt x="84" y="206"/>
                  </a:moveTo>
                  <a:cubicBezTo>
                    <a:pt x="85" y="206"/>
                    <a:pt x="85" y="205"/>
                    <a:pt x="85" y="203"/>
                  </a:cubicBezTo>
                  <a:cubicBezTo>
                    <a:pt x="84" y="203"/>
                    <a:pt x="83" y="203"/>
                    <a:pt x="83" y="202"/>
                  </a:cubicBezTo>
                  <a:cubicBezTo>
                    <a:pt x="83" y="203"/>
                    <a:pt x="83" y="203"/>
                    <a:pt x="83" y="204"/>
                  </a:cubicBezTo>
                  <a:cubicBezTo>
                    <a:pt x="83" y="204"/>
                    <a:pt x="83" y="205"/>
                    <a:pt x="83" y="205"/>
                  </a:cubicBezTo>
                  <a:cubicBezTo>
                    <a:pt x="83" y="205"/>
                    <a:pt x="83" y="206"/>
                    <a:pt x="83" y="206"/>
                  </a:cubicBezTo>
                  <a:cubicBezTo>
                    <a:pt x="83" y="206"/>
                    <a:pt x="84" y="206"/>
                    <a:pt x="84" y="206"/>
                  </a:cubicBezTo>
                  <a:close/>
                  <a:moveTo>
                    <a:pt x="79" y="205"/>
                  </a:moveTo>
                  <a:cubicBezTo>
                    <a:pt x="79" y="205"/>
                    <a:pt x="79" y="206"/>
                    <a:pt x="79" y="206"/>
                  </a:cubicBezTo>
                  <a:cubicBezTo>
                    <a:pt x="80" y="207"/>
                    <a:pt x="80" y="207"/>
                    <a:pt x="80" y="207"/>
                  </a:cubicBezTo>
                  <a:cubicBezTo>
                    <a:pt x="81" y="206"/>
                    <a:pt x="81" y="206"/>
                    <a:pt x="82" y="206"/>
                  </a:cubicBezTo>
                  <a:cubicBezTo>
                    <a:pt x="83" y="205"/>
                    <a:pt x="83" y="205"/>
                    <a:pt x="83" y="204"/>
                  </a:cubicBezTo>
                  <a:cubicBezTo>
                    <a:pt x="83" y="204"/>
                    <a:pt x="82" y="203"/>
                    <a:pt x="82" y="204"/>
                  </a:cubicBezTo>
                  <a:cubicBezTo>
                    <a:pt x="82" y="204"/>
                    <a:pt x="81" y="204"/>
                    <a:pt x="81" y="204"/>
                  </a:cubicBezTo>
                  <a:cubicBezTo>
                    <a:pt x="81" y="205"/>
                    <a:pt x="80" y="205"/>
                    <a:pt x="80" y="205"/>
                  </a:cubicBezTo>
                  <a:cubicBezTo>
                    <a:pt x="80" y="205"/>
                    <a:pt x="79" y="205"/>
                    <a:pt x="79" y="205"/>
                  </a:cubicBezTo>
                  <a:close/>
                  <a:moveTo>
                    <a:pt x="77" y="202"/>
                  </a:moveTo>
                  <a:cubicBezTo>
                    <a:pt x="77" y="203"/>
                    <a:pt x="77" y="203"/>
                    <a:pt x="77" y="203"/>
                  </a:cubicBezTo>
                  <a:cubicBezTo>
                    <a:pt x="76" y="203"/>
                    <a:pt x="76" y="203"/>
                    <a:pt x="76" y="204"/>
                  </a:cubicBezTo>
                  <a:cubicBezTo>
                    <a:pt x="75" y="204"/>
                    <a:pt x="75" y="204"/>
                    <a:pt x="75" y="204"/>
                  </a:cubicBezTo>
                  <a:cubicBezTo>
                    <a:pt x="75" y="204"/>
                    <a:pt x="74" y="204"/>
                    <a:pt x="74" y="205"/>
                  </a:cubicBezTo>
                  <a:cubicBezTo>
                    <a:pt x="76" y="204"/>
                    <a:pt x="77" y="204"/>
                    <a:pt x="78" y="204"/>
                  </a:cubicBezTo>
                  <a:cubicBezTo>
                    <a:pt x="79" y="204"/>
                    <a:pt x="80" y="203"/>
                    <a:pt x="81" y="203"/>
                  </a:cubicBezTo>
                  <a:cubicBezTo>
                    <a:pt x="80" y="203"/>
                    <a:pt x="79" y="203"/>
                    <a:pt x="79" y="203"/>
                  </a:cubicBezTo>
                  <a:cubicBezTo>
                    <a:pt x="79" y="202"/>
                    <a:pt x="78" y="202"/>
                    <a:pt x="77" y="202"/>
                  </a:cubicBezTo>
                  <a:close/>
                  <a:moveTo>
                    <a:pt x="89" y="202"/>
                  </a:moveTo>
                  <a:cubicBezTo>
                    <a:pt x="89" y="203"/>
                    <a:pt x="89" y="203"/>
                    <a:pt x="90" y="204"/>
                  </a:cubicBezTo>
                  <a:cubicBezTo>
                    <a:pt x="91" y="204"/>
                    <a:pt x="91" y="204"/>
                    <a:pt x="91" y="203"/>
                  </a:cubicBezTo>
                  <a:lnTo>
                    <a:pt x="89" y="202"/>
                  </a:lnTo>
                  <a:close/>
                  <a:moveTo>
                    <a:pt x="65" y="202"/>
                  </a:moveTo>
                  <a:cubicBezTo>
                    <a:pt x="65" y="202"/>
                    <a:pt x="65" y="201"/>
                    <a:pt x="65" y="201"/>
                  </a:cubicBezTo>
                  <a:cubicBezTo>
                    <a:pt x="65" y="201"/>
                    <a:pt x="64" y="201"/>
                    <a:pt x="64" y="202"/>
                  </a:cubicBezTo>
                  <a:cubicBezTo>
                    <a:pt x="64" y="202"/>
                    <a:pt x="64" y="202"/>
                    <a:pt x="65" y="202"/>
                  </a:cubicBezTo>
                  <a:cubicBezTo>
                    <a:pt x="65" y="202"/>
                    <a:pt x="65" y="202"/>
                    <a:pt x="65" y="202"/>
                  </a:cubicBezTo>
                  <a:close/>
                  <a:moveTo>
                    <a:pt x="82" y="202"/>
                  </a:moveTo>
                  <a:cubicBezTo>
                    <a:pt x="82" y="201"/>
                    <a:pt x="82" y="201"/>
                    <a:pt x="81" y="201"/>
                  </a:cubicBezTo>
                  <a:cubicBezTo>
                    <a:pt x="81" y="202"/>
                    <a:pt x="82" y="202"/>
                    <a:pt x="82" y="202"/>
                  </a:cubicBezTo>
                  <a:close/>
                  <a:moveTo>
                    <a:pt x="23" y="201"/>
                  </a:moveTo>
                  <a:cubicBezTo>
                    <a:pt x="23" y="201"/>
                    <a:pt x="23" y="201"/>
                    <a:pt x="22" y="201"/>
                  </a:cubicBezTo>
                  <a:cubicBezTo>
                    <a:pt x="23" y="201"/>
                    <a:pt x="23" y="201"/>
                    <a:pt x="23" y="201"/>
                  </a:cubicBezTo>
                  <a:cubicBezTo>
                    <a:pt x="23" y="201"/>
                    <a:pt x="23" y="201"/>
                    <a:pt x="23" y="201"/>
                  </a:cubicBezTo>
                  <a:close/>
                  <a:moveTo>
                    <a:pt x="32" y="201"/>
                  </a:moveTo>
                  <a:cubicBezTo>
                    <a:pt x="32" y="201"/>
                    <a:pt x="32" y="201"/>
                    <a:pt x="32" y="200"/>
                  </a:cubicBezTo>
                  <a:cubicBezTo>
                    <a:pt x="31" y="200"/>
                    <a:pt x="31" y="200"/>
                    <a:pt x="31" y="200"/>
                  </a:cubicBezTo>
                  <a:cubicBezTo>
                    <a:pt x="30" y="200"/>
                    <a:pt x="30" y="200"/>
                    <a:pt x="30" y="200"/>
                  </a:cubicBezTo>
                  <a:cubicBezTo>
                    <a:pt x="29" y="200"/>
                    <a:pt x="29" y="201"/>
                    <a:pt x="29" y="201"/>
                  </a:cubicBezTo>
                  <a:cubicBezTo>
                    <a:pt x="30" y="201"/>
                    <a:pt x="31" y="201"/>
                    <a:pt x="32" y="201"/>
                  </a:cubicBezTo>
                  <a:close/>
                  <a:moveTo>
                    <a:pt x="85" y="201"/>
                  </a:moveTo>
                  <a:cubicBezTo>
                    <a:pt x="87" y="202"/>
                    <a:pt x="87" y="201"/>
                    <a:pt x="87" y="200"/>
                  </a:cubicBezTo>
                  <a:cubicBezTo>
                    <a:pt x="86" y="200"/>
                    <a:pt x="86" y="200"/>
                    <a:pt x="85" y="200"/>
                  </a:cubicBezTo>
                  <a:cubicBezTo>
                    <a:pt x="85" y="200"/>
                    <a:pt x="85" y="201"/>
                    <a:pt x="85" y="201"/>
                  </a:cubicBezTo>
                  <a:close/>
                  <a:moveTo>
                    <a:pt x="59" y="201"/>
                  </a:moveTo>
                  <a:cubicBezTo>
                    <a:pt x="59" y="201"/>
                    <a:pt x="58" y="200"/>
                    <a:pt x="58" y="200"/>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3" y="201"/>
                    <a:pt x="54" y="202"/>
                    <a:pt x="55" y="201"/>
                  </a:cubicBezTo>
                  <a:cubicBezTo>
                    <a:pt x="55" y="201"/>
                    <a:pt x="56" y="201"/>
                    <a:pt x="57" y="201"/>
                  </a:cubicBezTo>
                  <a:cubicBezTo>
                    <a:pt x="57" y="201"/>
                    <a:pt x="58" y="201"/>
                    <a:pt x="59" y="201"/>
                  </a:cubicBezTo>
                  <a:close/>
                  <a:moveTo>
                    <a:pt x="43" y="201"/>
                  </a:moveTo>
                  <a:cubicBezTo>
                    <a:pt x="42" y="201"/>
                    <a:pt x="41" y="201"/>
                    <a:pt x="41" y="200"/>
                  </a:cubicBezTo>
                  <a:cubicBezTo>
                    <a:pt x="40" y="200"/>
                    <a:pt x="40" y="200"/>
                    <a:pt x="39" y="200"/>
                  </a:cubicBezTo>
                  <a:cubicBezTo>
                    <a:pt x="39" y="200"/>
                    <a:pt x="38" y="200"/>
                    <a:pt x="37" y="200"/>
                  </a:cubicBezTo>
                  <a:cubicBezTo>
                    <a:pt x="36" y="200"/>
                    <a:pt x="36" y="200"/>
                    <a:pt x="36" y="201"/>
                  </a:cubicBezTo>
                  <a:cubicBezTo>
                    <a:pt x="37" y="202"/>
                    <a:pt x="39" y="202"/>
                    <a:pt x="41" y="202"/>
                  </a:cubicBezTo>
                  <a:cubicBezTo>
                    <a:pt x="43" y="201"/>
                    <a:pt x="46" y="201"/>
                    <a:pt x="48" y="201"/>
                  </a:cubicBezTo>
                  <a:cubicBezTo>
                    <a:pt x="48" y="201"/>
                    <a:pt x="48" y="200"/>
                    <a:pt x="47" y="200"/>
                  </a:cubicBezTo>
                  <a:cubicBezTo>
                    <a:pt x="47" y="200"/>
                    <a:pt x="46" y="200"/>
                    <a:pt x="46" y="200"/>
                  </a:cubicBezTo>
                  <a:cubicBezTo>
                    <a:pt x="45" y="200"/>
                    <a:pt x="45" y="201"/>
                    <a:pt x="44" y="201"/>
                  </a:cubicBezTo>
                  <a:cubicBezTo>
                    <a:pt x="44" y="201"/>
                    <a:pt x="43" y="201"/>
                    <a:pt x="43" y="201"/>
                  </a:cubicBezTo>
                  <a:close/>
                  <a:moveTo>
                    <a:pt x="66" y="207"/>
                  </a:moveTo>
                  <a:cubicBezTo>
                    <a:pt x="66" y="206"/>
                    <a:pt x="66" y="206"/>
                    <a:pt x="67" y="205"/>
                  </a:cubicBezTo>
                  <a:cubicBezTo>
                    <a:pt x="67" y="205"/>
                    <a:pt x="68" y="204"/>
                    <a:pt x="68" y="203"/>
                  </a:cubicBezTo>
                  <a:cubicBezTo>
                    <a:pt x="68" y="203"/>
                    <a:pt x="67" y="202"/>
                    <a:pt x="67" y="202"/>
                  </a:cubicBezTo>
                  <a:cubicBezTo>
                    <a:pt x="67" y="201"/>
                    <a:pt x="67" y="201"/>
                    <a:pt x="67" y="200"/>
                  </a:cubicBezTo>
                  <a:cubicBezTo>
                    <a:pt x="67" y="200"/>
                    <a:pt x="67" y="200"/>
                    <a:pt x="67" y="200"/>
                  </a:cubicBezTo>
                  <a:cubicBezTo>
                    <a:pt x="68" y="200"/>
                    <a:pt x="68" y="200"/>
                    <a:pt x="68" y="199"/>
                  </a:cubicBezTo>
                  <a:cubicBezTo>
                    <a:pt x="67" y="199"/>
                    <a:pt x="67" y="199"/>
                    <a:pt x="67" y="198"/>
                  </a:cubicBezTo>
                  <a:cubicBezTo>
                    <a:pt x="66" y="198"/>
                    <a:pt x="66" y="199"/>
                    <a:pt x="66" y="199"/>
                  </a:cubicBezTo>
                  <a:cubicBezTo>
                    <a:pt x="65" y="200"/>
                    <a:pt x="66" y="200"/>
                    <a:pt x="66" y="201"/>
                  </a:cubicBezTo>
                  <a:cubicBezTo>
                    <a:pt x="66" y="202"/>
                    <a:pt x="66" y="202"/>
                    <a:pt x="66" y="203"/>
                  </a:cubicBezTo>
                  <a:cubicBezTo>
                    <a:pt x="67" y="203"/>
                    <a:pt x="67" y="204"/>
                    <a:pt x="67" y="204"/>
                  </a:cubicBezTo>
                  <a:cubicBezTo>
                    <a:pt x="67" y="204"/>
                    <a:pt x="66" y="204"/>
                    <a:pt x="66" y="205"/>
                  </a:cubicBezTo>
                  <a:cubicBezTo>
                    <a:pt x="66" y="205"/>
                    <a:pt x="66" y="205"/>
                    <a:pt x="66" y="206"/>
                  </a:cubicBezTo>
                  <a:cubicBezTo>
                    <a:pt x="65" y="206"/>
                    <a:pt x="65" y="206"/>
                    <a:pt x="66" y="207"/>
                  </a:cubicBezTo>
                  <a:cubicBezTo>
                    <a:pt x="66" y="207"/>
                    <a:pt x="66" y="207"/>
                    <a:pt x="66" y="207"/>
                  </a:cubicBezTo>
                  <a:close/>
                  <a:moveTo>
                    <a:pt x="55" y="198"/>
                  </a:moveTo>
                  <a:cubicBezTo>
                    <a:pt x="55" y="198"/>
                    <a:pt x="55" y="198"/>
                    <a:pt x="55" y="198"/>
                  </a:cubicBezTo>
                  <a:cubicBezTo>
                    <a:pt x="54" y="198"/>
                    <a:pt x="54" y="199"/>
                    <a:pt x="54" y="199"/>
                  </a:cubicBezTo>
                  <a:cubicBezTo>
                    <a:pt x="55" y="199"/>
                    <a:pt x="55" y="199"/>
                    <a:pt x="55" y="199"/>
                  </a:cubicBezTo>
                  <a:cubicBezTo>
                    <a:pt x="55" y="198"/>
                    <a:pt x="55" y="198"/>
                    <a:pt x="55" y="198"/>
                  </a:cubicBezTo>
                  <a:close/>
                  <a:moveTo>
                    <a:pt x="80" y="198"/>
                  </a:moveTo>
                  <a:cubicBezTo>
                    <a:pt x="80" y="198"/>
                    <a:pt x="79" y="198"/>
                    <a:pt x="79" y="198"/>
                  </a:cubicBezTo>
                  <a:cubicBezTo>
                    <a:pt x="79" y="199"/>
                    <a:pt x="79" y="199"/>
                    <a:pt x="79" y="199"/>
                  </a:cubicBezTo>
                  <a:cubicBezTo>
                    <a:pt x="79" y="199"/>
                    <a:pt x="79" y="200"/>
                    <a:pt x="78" y="200"/>
                  </a:cubicBezTo>
                  <a:cubicBezTo>
                    <a:pt x="78" y="200"/>
                    <a:pt x="78" y="200"/>
                    <a:pt x="78" y="200"/>
                  </a:cubicBezTo>
                  <a:cubicBezTo>
                    <a:pt x="78" y="200"/>
                    <a:pt x="78" y="201"/>
                    <a:pt x="78" y="201"/>
                  </a:cubicBezTo>
                  <a:lnTo>
                    <a:pt x="79" y="201"/>
                  </a:lnTo>
                  <a:cubicBezTo>
                    <a:pt x="79" y="200"/>
                    <a:pt x="80" y="200"/>
                    <a:pt x="80" y="200"/>
                  </a:cubicBezTo>
                  <a:cubicBezTo>
                    <a:pt x="80" y="199"/>
                    <a:pt x="80" y="199"/>
                    <a:pt x="81" y="199"/>
                  </a:cubicBezTo>
                  <a:cubicBezTo>
                    <a:pt x="82" y="199"/>
                    <a:pt x="81" y="198"/>
                    <a:pt x="81" y="198"/>
                  </a:cubicBezTo>
                  <a:cubicBezTo>
                    <a:pt x="80"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7" y="196"/>
                    <a:pt x="66" y="196"/>
                  </a:cubicBezTo>
                  <a:cubicBezTo>
                    <a:pt x="66" y="196"/>
                    <a:pt x="66" y="197"/>
                    <a:pt x="66" y="197"/>
                  </a:cubicBezTo>
                  <a:cubicBezTo>
                    <a:pt x="67" y="197"/>
                    <a:pt x="67" y="198"/>
                    <a:pt x="68" y="198"/>
                  </a:cubicBezTo>
                  <a:close/>
                  <a:moveTo>
                    <a:pt x="27" y="198"/>
                  </a:moveTo>
                  <a:cubicBezTo>
                    <a:pt x="27" y="198"/>
                    <a:pt x="27" y="198"/>
                    <a:pt x="26" y="198"/>
                  </a:cubicBezTo>
                  <a:cubicBezTo>
                    <a:pt x="26" y="198"/>
                    <a:pt x="26" y="198"/>
                    <a:pt x="26" y="198"/>
                  </a:cubicBezTo>
                  <a:cubicBezTo>
                    <a:pt x="26" y="198"/>
                    <a:pt x="27" y="198"/>
                    <a:pt x="28" y="198"/>
                  </a:cubicBezTo>
                  <a:cubicBezTo>
                    <a:pt x="28" y="198"/>
                    <a:pt x="29" y="198"/>
                    <a:pt x="29" y="198"/>
                  </a:cubicBezTo>
                  <a:cubicBezTo>
                    <a:pt x="28" y="197"/>
                    <a:pt x="28" y="197"/>
                    <a:pt x="28" y="196"/>
                  </a:cubicBezTo>
                  <a:cubicBezTo>
                    <a:pt x="28" y="196"/>
                    <a:pt x="27" y="195"/>
                    <a:pt x="26" y="196"/>
                  </a:cubicBezTo>
                  <a:cubicBezTo>
                    <a:pt x="26" y="196"/>
                    <a:pt x="26" y="196"/>
                    <a:pt x="26" y="196"/>
                  </a:cubicBezTo>
                  <a:cubicBezTo>
                    <a:pt x="26" y="197"/>
                    <a:pt x="26" y="197"/>
                    <a:pt x="27" y="197"/>
                  </a:cubicBezTo>
                  <a:cubicBezTo>
                    <a:pt x="27" y="197"/>
                    <a:pt x="27" y="197"/>
                    <a:pt x="27" y="197"/>
                  </a:cubicBezTo>
                  <a:cubicBezTo>
                    <a:pt x="27" y="197"/>
                    <a:pt x="27" y="197"/>
                    <a:pt x="27" y="198"/>
                  </a:cubicBezTo>
                  <a:close/>
                  <a:moveTo>
                    <a:pt x="33" y="195"/>
                  </a:moveTo>
                  <a:cubicBezTo>
                    <a:pt x="33" y="195"/>
                    <a:pt x="32" y="195"/>
                    <a:pt x="32" y="195"/>
                  </a:cubicBezTo>
                  <a:cubicBezTo>
                    <a:pt x="32" y="195"/>
                    <a:pt x="32" y="195"/>
                    <a:pt x="32" y="196"/>
                  </a:cubicBezTo>
                  <a:cubicBezTo>
                    <a:pt x="32" y="196"/>
                    <a:pt x="32" y="196"/>
                    <a:pt x="32" y="196"/>
                  </a:cubicBezTo>
                  <a:cubicBezTo>
                    <a:pt x="33" y="196"/>
                    <a:pt x="33" y="195"/>
                    <a:pt x="33" y="195"/>
                  </a:cubicBezTo>
                  <a:close/>
                  <a:moveTo>
                    <a:pt x="31" y="196"/>
                  </a:moveTo>
                  <a:cubicBezTo>
                    <a:pt x="30" y="196"/>
                    <a:pt x="30" y="196"/>
                    <a:pt x="30" y="196"/>
                  </a:cubicBezTo>
                  <a:cubicBezTo>
                    <a:pt x="30" y="195"/>
                    <a:pt x="29" y="195"/>
                    <a:pt x="29" y="195"/>
                  </a:cubicBezTo>
                  <a:cubicBezTo>
                    <a:pt x="29" y="196"/>
                    <a:pt x="29" y="196"/>
                    <a:pt x="30" y="196"/>
                  </a:cubicBezTo>
                  <a:cubicBezTo>
                    <a:pt x="30" y="197"/>
                    <a:pt x="31" y="197"/>
                    <a:pt x="31" y="196"/>
                  </a:cubicBezTo>
                  <a:close/>
                  <a:moveTo>
                    <a:pt x="22" y="195"/>
                  </a:moveTo>
                  <a:cubicBezTo>
                    <a:pt x="21" y="196"/>
                    <a:pt x="21" y="196"/>
                    <a:pt x="21" y="196"/>
                  </a:cubicBezTo>
                  <a:cubicBezTo>
                    <a:pt x="21" y="196"/>
                    <a:pt x="22" y="196"/>
                    <a:pt x="22" y="196"/>
                  </a:cubicBezTo>
                  <a:cubicBezTo>
                    <a:pt x="22" y="196"/>
                    <a:pt x="22" y="196"/>
                    <a:pt x="23" y="196"/>
                  </a:cubicBezTo>
                  <a:cubicBezTo>
                    <a:pt x="23" y="196"/>
                    <a:pt x="22" y="195"/>
                    <a:pt x="22" y="195"/>
                  </a:cubicBezTo>
                  <a:close/>
                  <a:moveTo>
                    <a:pt x="34" y="195"/>
                  </a:moveTo>
                  <a:cubicBezTo>
                    <a:pt x="34" y="195"/>
                    <a:pt x="34" y="195"/>
                    <a:pt x="34" y="195"/>
                  </a:cubicBezTo>
                  <a:cubicBezTo>
                    <a:pt x="33" y="195"/>
                    <a:pt x="33" y="195"/>
                    <a:pt x="33" y="195"/>
                  </a:cubicBezTo>
                  <a:cubicBezTo>
                    <a:pt x="34" y="195"/>
                    <a:pt x="34" y="195"/>
                    <a:pt x="34" y="195"/>
                  </a:cubicBezTo>
                  <a:cubicBezTo>
                    <a:pt x="34" y="195"/>
                    <a:pt x="34" y="195"/>
                    <a:pt x="34"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6"/>
                    <a:pt x="9" y="196"/>
                    <a:pt x="10" y="195"/>
                  </a:cubicBezTo>
                  <a:cubicBezTo>
                    <a:pt x="10" y="195"/>
                    <a:pt x="10" y="194"/>
                    <a:pt x="9" y="194"/>
                  </a:cubicBezTo>
                  <a:cubicBezTo>
                    <a:pt x="9" y="194"/>
                    <a:pt x="9" y="195"/>
                    <a:pt x="8" y="195"/>
                  </a:cubicBezTo>
                  <a:lnTo>
                    <a:pt x="7" y="195"/>
                  </a:lnTo>
                  <a:lnTo>
                    <a:pt x="8" y="196"/>
                  </a:lnTo>
                  <a:close/>
                  <a:moveTo>
                    <a:pt x="42" y="197"/>
                  </a:moveTo>
                  <a:cubicBezTo>
                    <a:pt x="42" y="195"/>
                    <a:pt x="42" y="195"/>
                    <a:pt x="40" y="195"/>
                  </a:cubicBezTo>
                  <a:cubicBezTo>
                    <a:pt x="40" y="195"/>
                    <a:pt x="40" y="194"/>
                    <a:pt x="40" y="194"/>
                  </a:cubicBezTo>
                  <a:cubicBezTo>
                    <a:pt x="39" y="193"/>
                    <a:pt x="39" y="193"/>
                    <a:pt x="39" y="194"/>
                  </a:cubicBezTo>
                  <a:cubicBezTo>
                    <a:pt x="39" y="194"/>
                    <a:pt x="39" y="195"/>
                    <a:pt x="39" y="195"/>
                  </a:cubicBezTo>
                  <a:cubicBezTo>
                    <a:pt x="40" y="195"/>
                    <a:pt x="40" y="196"/>
                    <a:pt x="40" y="196"/>
                  </a:cubicBezTo>
                  <a:cubicBezTo>
                    <a:pt x="40" y="196"/>
                    <a:pt x="41" y="196"/>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4"/>
                    <a:pt x="18" y="194"/>
                  </a:cubicBezTo>
                  <a:cubicBezTo>
                    <a:pt x="18" y="194"/>
                    <a:pt x="18" y="194"/>
                    <a:pt x="18" y="194"/>
                  </a:cubicBezTo>
                  <a:close/>
                  <a:moveTo>
                    <a:pt x="42" y="195"/>
                  </a:moveTo>
                  <a:cubicBezTo>
                    <a:pt x="43" y="195"/>
                    <a:pt x="43" y="195"/>
                    <a:pt x="43" y="195"/>
                  </a:cubicBezTo>
                  <a:cubicBezTo>
                    <a:pt x="43" y="195"/>
                    <a:pt x="43" y="194"/>
                    <a:pt x="43" y="194"/>
                  </a:cubicBezTo>
                  <a:cubicBezTo>
                    <a:pt x="44" y="194"/>
                    <a:pt x="44" y="194"/>
                    <a:pt x="43" y="193"/>
                  </a:cubicBezTo>
                  <a:cubicBezTo>
                    <a:pt x="43" y="193"/>
                    <a:pt x="43" y="193"/>
                    <a:pt x="43" y="193"/>
                  </a:cubicBezTo>
                  <a:cubicBezTo>
                    <a:pt x="43" y="193"/>
                    <a:pt x="43" y="194"/>
                    <a:pt x="42" y="194"/>
                  </a:cubicBezTo>
                  <a:lnTo>
                    <a:pt x="42" y="195"/>
                  </a:lnTo>
                  <a:close/>
                  <a:moveTo>
                    <a:pt x="58" y="192"/>
                  </a:moveTo>
                  <a:cubicBezTo>
                    <a:pt x="58" y="193"/>
                    <a:pt x="58" y="193"/>
                    <a:pt x="58" y="193"/>
                  </a:cubicBezTo>
                  <a:cubicBezTo>
                    <a:pt x="57" y="193"/>
                    <a:pt x="57" y="193"/>
                    <a:pt x="57" y="193"/>
                  </a:cubicBezTo>
                  <a:cubicBezTo>
                    <a:pt x="57" y="193"/>
                    <a:pt x="58" y="193"/>
                    <a:pt x="58" y="193"/>
                  </a:cubicBezTo>
                  <a:cubicBezTo>
                    <a:pt x="58" y="193"/>
                    <a:pt x="58" y="193"/>
                    <a:pt x="58" y="192"/>
                  </a:cubicBezTo>
                  <a:close/>
                  <a:moveTo>
                    <a:pt x="26" y="193"/>
                  </a:moveTo>
                  <a:lnTo>
                    <a:pt x="27" y="193"/>
                  </a:lnTo>
                  <a:lnTo>
                    <a:pt x="27" y="192"/>
                  </a:lnTo>
                  <a:lnTo>
                    <a:pt x="26" y="192"/>
                  </a:lnTo>
                  <a:lnTo>
                    <a:pt x="26" y="193"/>
                  </a:lnTo>
                  <a:close/>
                  <a:moveTo>
                    <a:pt x="27" y="195"/>
                  </a:moveTo>
                  <a:cubicBezTo>
                    <a:pt x="27" y="194"/>
                    <a:pt x="27" y="194"/>
                    <a:pt x="26" y="194"/>
                  </a:cubicBezTo>
                  <a:cubicBezTo>
                    <a:pt x="26" y="193"/>
                    <a:pt x="25" y="193"/>
                    <a:pt x="25" y="193"/>
                  </a:cubicBezTo>
                  <a:cubicBezTo>
                    <a:pt x="25" y="193"/>
                    <a:pt x="25" y="193"/>
                    <a:pt x="24" y="192"/>
                  </a:cubicBezTo>
                  <a:cubicBezTo>
                    <a:pt x="24" y="192"/>
                    <a:pt x="23" y="192"/>
                    <a:pt x="23" y="192"/>
                  </a:cubicBezTo>
                  <a:cubicBezTo>
                    <a:pt x="23" y="193"/>
                    <a:pt x="24" y="194"/>
                    <a:pt x="24" y="194"/>
                  </a:cubicBezTo>
                  <a:cubicBezTo>
                    <a:pt x="25" y="194"/>
                    <a:pt x="26" y="194"/>
                    <a:pt x="27" y="195"/>
                  </a:cubicBezTo>
                  <a:close/>
                  <a:moveTo>
                    <a:pt x="65" y="194"/>
                  </a:moveTo>
                  <a:cubicBezTo>
                    <a:pt x="66" y="194"/>
                    <a:pt x="66" y="193"/>
                    <a:pt x="66" y="193"/>
                  </a:cubicBezTo>
                  <a:cubicBezTo>
                    <a:pt x="66" y="192"/>
                    <a:pt x="66" y="192"/>
                    <a:pt x="65" y="192"/>
                  </a:cubicBezTo>
                  <a:cubicBezTo>
                    <a:pt x="65" y="192"/>
                    <a:pt x="65" y="192"/>
                    <a:pt x="65" y="192"/>
                  </a:cubicBezTo>
                  <a:cubicBezTo>
                    <a:pt x="65" y="193"/>
                    <a:pt x="65" y="193"/>
                    <a:pt x="65" y="194"/>
                  </a:cubicBezTo>
                  <a:close/>
                  <a:moveTo>
                    <a:pt x="29" y="192"/>
                  </a:moveTo>
                  <a:cubicBezTo>
                    <a:pt x="29" y="191"/>
                    <a:pt x="29" y="191"/>
                    <a:pt x="28" y="192"/>
                  </a:cubicBezTo>
                  <a:cubicBezTo>
                    <a:pt x="28" y="192"/>
                    <a:pt x="28" y="192"/>
                    <a:pt x="28" y="192"/>
                  </a:cubicBezTo>
                  <a:cubicBezTo>
                    <a:pt x="28" y="192"/>
                    <a:pt x="28" y="192"/>
                    <a:pt x="29" y="192"/>
                  </a:cubicBezTo>
                  <a:cubicBezTo>
                    <a:pt x="29" y="192"/>
                    <a:pt x="29" y="192"/>
                    <a:pt x="29" y="192"/>
                  </a:cubicBezTo>
                  <a:close/>
                  <a:moveTo>
                    <a:pt x="11" y="191"/>
                  </a:moveTo>
                  <a:cubicBezTo>
                    <a:pt x="11" y="191"/>
                    <a:pt x="11" y="191"/>
                    <a:pt x="11" y="191"/>
                  </a:cubicBezTo>
                  <a:cubicBezTo>
                    <a:pt x="10" y="191"/>
                    <a:pt x="10" y="191"/>
                    <a:pt x="11" y="192"/>
                  </a:cubicBezTo>
                  <a:cubicBezTo>
                    <a:pt x="11" y="192"/>
                    <a:pt x="11" y="192"/>
                    <a:pt x="11" y="192"/>
                  </a:cubicBezTo>
                  <a:cubicBezTo>
                    <a:pt x="11" y="191"/>
                    <a:pt x="11" y="191"/>
                    <a:pt x="11" y="191"/>
                  </a:cubicBezTo>
                  <a:close/>
                  <a:moveTo>
                    <a:pt x="27" y="191"/>
                  </a:moveTo>
                  <a:cubicBezTo>
                    <a:pt x="27" y="191"/>
                    <a:pt x="27" y="190"/>
                    <a:pt x="26" y="190"/>
                  </a:cubicBezTo>
                  <a:cubicBezTo>
                    <a:pt x="26" y="190"/>
                    <a:pt x="26" y="190"/>
                    <a:pt x="26" y="190"/>
                  </a:cubicBezTo>
                  <a:cubicBezTo>
                    <a:pt x="26" y="191"/>
                    <a:pt x="26" y="191"/>
                    <a:pt x="26" y="191"/>
                  </a:cubicBezTo>
                  <a:cubicBezTo>
                    <a:pt x="26" y="191"/>
                    <a:pt x="27" y="191"/>
                    <a:pt x="27" y="191"/>
                  </a:cubicBezTo>
                  <a:close/>
                  <a:moveTo>
                    <a:pt x="49" y="191"/>
                  </a:moveTo>
                  <a:cubicBezTo>
                    <a:pt x="50" y="191"/>
                    <a:pt x="50" y="191"/>
                    <a:pt x="50" y="191"/>
                  </a:cubicBezTo>
                  <a:cubicBezTo>
                    <a:pt x="50" y="191"/>
                    <a:pt x="50" y="191"/>
                    <a:pt x="50" y="191"/>
                  </a:cubicBezTo>
                  <a:cubicBezTo>
                    <a:pt x="50" y="191"/>
                    <a:pt x="50" y="191"/>
                    <a:pt x="51" y="190"/>
                  </a:cubicBezTo>
                  <a:cubicBezTo>
                    <a:pt x="51" y="190"/>
                    <a:pt x="51" y="190"/>
                    <a:pt x="51" y="190"/>
                  </a:cubicBezTo>
                  <a:cubicBezTo>
                    <a:pt x="51" y="190"/>
                    <a:pt x="51" y="190"/>
                    <a:pt x="50" y="190"/>
                  </a:cubicBezTo>
                  <a:cubicBezTo>
                    <a:pt x="50" y="190"/>
                    <a:pt x="50" y="190"/>
                    <a:pt x="50" y="189"/>
                  </a:cubicBezTo>
                  <a:cubicBezTo>
                    <a:pt x="50" y="190"/>
                    <a:pt x="50" y="190"/>
                    <a:pt x="50" y="190"/>
                  </a:cubicBezTo>
                  <a:cubicBezTo>
                    <a:pt x="50" y="190"/>
                    <a:pt x="49" y="190"/>
                    <a:pt x="49" y="191"/>
                  </a:cubicBezTo>
                  <a:close/>
                  <a:moveTo>
                    <a:pt x="35" y="193"/>
                  </a:moveTo>
                  <a:cubicBezTo>
                    <a:pt x="35" y="193"/>
                    <a:pt x="36" y="193"/>
                    <a:pt x="36" y="192"/>
                  </a:cubicBezTo>
                  <a:cubicBezTo>
                    <a:pt x="37" y="192"/>
                    <a:pt x="37" y="192"/>
                    <a:pt x="37" y="191"/>
                  </a:cubicBezTo>
                  <a:cubicBezTo>
                    <a:pt x="38" y="191"/>
                    <a:pt x="38" y="190"/>
                    <a:pt x="37" y="190"/>
                  </a:cubicBezTo>
                  <a:cubicBezTo>
                    <a:pt x="37" y="189"/>
                    <a:pt x="37" y="189"/>
                    <a:pt x="36" y="189"/>
                  </a:cubicBezTo>
                  <a:cubicBezTo>
                    <a:pt x="36" y="190"/>
                    <a:pt x="36" y="190"/>
                    <a:pt x="36" y="191"/>
                  </a:cubicBezTo>
                  <a:cubicBezTo>
                    <a:pt x="35" y="191"/>
                    <a:pt x="35" y="192"/>
                    <a:pt x="35" y="193"/>
                  </a:cubicBezTo>
                  <a:close/>
                  <a:moveTo>
                    <a:pt x="24" y="192"/>
                  </a:moveTo>
                  <a:cubicBezTo>
                    <a:pt x="24" y="192"/>
                    <a:pt x="25" y="191"/>
                    <a:pt x="25" y="191"/>
                  </a:cubicBezTo>
                  <a:cubicBezTo>
                    <a:pt x="25" y="191"/>
                    <a:pt x="25" y="190"/>
                    <a:pt x="25" y="190"/>
                  </a:cubicBezTo>
                  <a:cubicBezTo>
                    <a:pt x="26" y="189"/>
                    <a:pt x="25" y="189"/>
                    <a:pt x="25" y="189"/>
                  </a:cubicBezTo>
                  <a:cubicBezTo>
                    <a:pt x="25" y="188"/>
                    <a:pt x="25" y="188"/>
                    <a:pt x="24" y="188"/>
                  </a:cubicBezTo>
                  <a:lnTo>
                    <a:pt x="24" y="192"/>
                  </a:lnTo>
                  <a:close/>
                  <a:moveTo>
                    <a:pt x="28" y="191"/>
                  </a:moveTo>
                  <a:cubicBezTo>
                    <a:pt x="28" y="190"/>
                    <a:pt x="28" y="190"/>
                    <a:pt x="29" y="190"/>
                  </a:cubicBezTo>
                  <a:cubicBezTo>
                    <a:pt x="29" y="190"/>
                    <a:pt x="29" y="189"/>
                    <a:pt x="29" y="189"/>
                  </a:cubicBezTo>
                  <a:cubicBezTo>
                    <a:pt x="29" y="189"/>
                    <a:pt x="29" y="188"/>
                    <a:pt x="29" y="188"/>
                  </a:cubicBezTo>
                  <a:cubicBezTo>
                    <a:pt x="29" y="188"/>
                    <a:pt x="29" y="188"/>
                    <a:pt x="28" y="188"/>
                  </a:cubicBezTo>
                  <a:cubicBezTo>
                    <a:pt x="28" y="188"/>
                    <a:pt x="28" y="188"/>
                    <a:pt x="28" y="189"/>
                  </a:cubicBezTo>
                  <a:cubicBezTo>
                    <a:pt x="28" y="189"/>
                    <a:pt x="28" y="189"/>
                    <a:pt x="28" y="189"/>
                  </a:cubicBezTo>
                  <a:cubicBezTo>
                    <a:pt x="28" y="190"/>
                    <a:pt x="28" y="190"/>
                    <a:pt x="28" y="190"/>
                  </a:cubicBezTo>
                  <a:cubicBezTo>
                    <a:pt x="28" y="190"/>
                    <a:pt x="28" y="190"/>
                    <a:pt x="28" y="191"/>
                  </a:cubicBezTo>
                  <a:close/>
                  <a:moveTo>
                    <a:pt x="65" y="188"/>
                  </a:moveTo>
                  <a:cubicBezTo>
                    <a:pt x="66" y="188"/>
                    <a:pt x="67" y="188"/>
                    <a:pt x="67" y="187"/>
                  </a:cubicBezTo>
                  <a:cubicBezTo>
                    <a:pt x="67" y="186"/>
                    <a:pt x="67" y="186"/>
                    <a:pt x="66" y="186"/>
                  </a:cubicBezTo>
                  <a:cubicBezTo>
                    <a:pt x="66" y="186"/>
                    <a:pt x="66" y="187"/>
                    <a:pt x="65" y="187"/>
                  </a:cubicBezTo>
                  <a:cubicBezTo>
                    <a:pt x="65" y="187"/>
                    <a:pt x="65" y="187"/>
                    <a:pt x="65" y="188"/>
                  </a:cubicBezTo>
                  <a:close/>
                  <a:moveTo>
                    <a:pt x="66" y="185"/>
                  </a:moveTo>
                  <a:cubicBezTo>
                    <a:pt x="66" y="185"/>
                    <a:pt x="66" y="185"/>
                    <a:pt x="66" y="185"/>
                  </a:cubicBezTo>
                  <a:cubicBezTo>
                    <a:pt x="66" y="185"/>
                    <a:pt x="66" y="185"/>
                    <a:pt x="66" y="185"/>
                  </a:cubicBezTo>
                  <a:cubicBezTo>
                    <a:pt x="66" y="185"/>
                    <a:pt x="66" y="185"/>
                    <a:pt x="66" y="185"/>
                  </a:cubicBezTo>
                  <a:cubicBezTo>
                    <a:pt x="67" y="185"/>
                    <a:pt x="67" y="185"/>
                    <a:pt x="66" y="185"/>
                  </a:cubicBezTo>
                  <a:close/>
                  <a:moveTo>
                    <a:pt x="26" y="188"/>
                  </a:moveTo>
                  <a:cubicBezTo>
                    <a:pt x="27" y="188"/>
                    <a:pt x="27" y="188"/>
                    <a:pt x="28" y="187"/>
                  </a:cubicBezTo>
                  <a:cubicBezTo>
                    <a:pt x="28" y="187"/>
                    <a:pt x="29" y="186"/>
                    <a:pt x="29" y="185"/>
                  </a:cubicBezTo>
                  <a:cubicBezTo>
                    <a:pt x="28" y="185"/>
                    <a:pt x="28" y="185"/>
                    <a:pt x="28" y="185"/>
                  </a:cubicBezTo>
                  <a:cubicBezTo>
                    <a:pt x="27" y="185"/>
                    <a:pt x="27" y="186"/>
                    <a:pt x="27" y="186"/>
                  </a:cubicBezTo>
                  <a:cubicBezTo>
                    <a:pt x="27" y="187"/>
                    <a:pt x="27" y="187"/>
                    <a:pt x="27" y="187"/>
                  </a:cubicBezTo>
                  <a:cubicBezTo>
                    <a:pt x="27" y="187"/>
                    <a:pt x="26" y="187"/>
                    <a:pt x="26" y="186"/>
                  </a:cubicBezTo>
                  <a:lnTo>
                    <a:pt x="26" y="188"/>
                  </a:lnTo>
                  <a:close/>
                  <a:moveTo>
                    <a:pt x="14" y="181"/>
                  </a:moveTo>
                  <a:cubicBezTo>
                    <a:pt x="15" y="181"/>
                    <a:pt x="15" y="181"/>
                    <a:pt x="16" y="181"/>
                  </a:cubicBezTo>
                  <a:cubicBezTo>
                    <a:pt x="16" y="180"/>
                    <a:pt x="17" y="180"/>
                    <a:pt x="17" y="179"/>
                  </a:cubicBezTo>
                  <a:cubicBezTo>
                    <a:pt x="15" y="179"/>
                    <a:pt x="14" y="180"/>
                    <a:pt x="14" y="181"/>
                  </a:cubicBezTo>
                  <a:close/>
                  <a:moveTo>
                    <a:pt x="31" y="155"/>
                  </a:moveTo>
                  <a:cubicBezTo>
                    <a:pt x="31" y="155"/>
                    <a:pt x="31" y="155"/>
                    <a:pt x="31" y="154"/>
                  </a:cubicBezTo>
                  <a:cubicBezTo>
                    <a:pt x="31" y="154"/>
                    <a:pt x="30" y="154"/>
                    <a:pt x="30" y="154"/>
                  </a:cubicBezTo>
                  <a:cubicBezTo>
                    <a:pt x="30" y="155"/>
                    <a:pt x="29"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4"/>
                    <a:pt x="33" y="154"/>
                  </a:cubicBezTo>
                  <a:cubicBezTo>
                    <a:pt x="33" y="154"/>
                    <a:pt x="32" y="154"/>
                    <a:pt x="32" y="154"/>
                  </a:cubicBezTo>
                  <a:close/>
                  <a:moveTo>
                    <a:pt x="32" y="145"/>
                  </a:moveTo>
                  <a:cubicBezTo>
                    <a:pt x="32" y="144"/>
                    <a:pt x="32" y="144"/>
                    <a:pt x="32" y="145"/>
                  </a:cubicBezTo>
                  <a:cubicBezTo>
                    <a:pt x="32" y="145"/>
                    <a:pt x="32" y="145"/>
                    <a:pt x="32" y="145"/>
                  </a:cubicBezTo>
                  <a:cubicBezTo>
                    <a:pt x="32" y="145"/>
                    <a:pt x="32" y="145"/>
                    <a:pt x="32" y="145"/>
                  </a:cubicBezTo>
                  <a:cubicBezTo>
                    <a:pt x="32" y="145"/>
                    <a:pt x="32" y="145"/>
                    <a:pt x="32" y="145"/>
                  </a:cubicBezTo>
                  <a:close/>
                  <a:moveTo>
                    <a:pt x="55" y="99"/>
                  </a:moveTo>
                  <a:cubicBezTo>
                    <a:pt x="54" y="99"/>
                    <a:pt x="54" y="98"/>
                    <a:pt x="54" y="98"/>
                  </a:cubicBezTo>
                  <a:cubicBezTo>
                    <a:pt x="54" y="97"/>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9" y="97"/>
                    <a:pt x="10" y="97"/>
                  </a:cubicBezTo>
                  <a:cubicBezTo>
                    <a:pt x="10" y="97"/>
                    <a:pt x="10" y="97"/>
                    <a:pt x="10" y="98"/>
                  </a:cubicBezTo>
                  <a:cubicBezTo>
                    <a:pt x="10" y="97"/>
                    <a:pt x="10" y="97"/>
                    <a:pt x="10" y="97"/>
                  </a:cubicBezTo>
                  <a:cubicBezTo>
                    <a:pt x="10" y="97"/>
                    <a:pt x="11" y="97"/>
                    <a:pt x="11" y="96"/>
                  </a:cubicBezTo>
                  <a:cubicBezTo>
                    <a:pt x="10" y="96"/>
                    <a:pt x="10" y="96"/>
                    <a:pt x="10" y="96"/>
                  </a:cubicBezTo>
                  <a:cubicBezTo>
                    <a:pt x="10" y="96"/>
                    <a:pt x="10" y="96"/>
                    <a:pt x="10" y="96"/>
                  </a:cubicBezTo>
                  <a:cubicBezTo>
                    <a:pt x="10" y="96"/>
                    <a:pt x="9" y="96"/>
                    <a:pt x="9" y="97"/>
                  </a:cubicBezTo>
                  <a:cubicBezTo>
                    <a:pt x="9" y="97"/>
                    <a:pt x="9" y="97"/>
                    <a:pt x="9" y="97"/>
                  </a:cubicBezTo>
                  <a:close/>
                  <a:moveTo>
                    <a:pt x="11" y="80"/>
                  </a:moveTo>
                  <a:cubicBezTo>
                    <a:pt x="11" y="79"/>
                    <a:pt x="11" y="79"/>
                    <a:pt x="12" y="79"/>
                  </a:cubicBezTo>
                  <a:cubicBezTo>
                    <a:pt x="12" y="79"/>
                    <a:pt x="12" y="78"/>
                    <a:pt x="11" y="78"/>
                  </a:cubicBezTo>
                  <a:cubicBezTo>
                    <a:pt x="11" y="78"/>
                    <a:pt x="11" y="78"/>
                    <a:pt x="11" y="78"/>
                  </a:cubicBezTo>
                  <a:cubicBezTo>
                    <a:pt x="11" y="78"/>
                    <a:pt x="11" y="79"/>
                    <a:pt x="11" y="79"/>
                  </a:cubicBezTo>
                  <a:cubicBezTo>
                    <a:pt x="11" y="79"/>
                    <a:pt x="11" y="80"/>
                    <a:pt x="11" y="80"/>
                  </a:cubicBezTo>
                  <a:close/>
                  <a:moveTo>
                    <a:pt x="19" y="65"/>
                  </a:moveTo>
                  <a:cubicBezTo>
                    <a:pt x="19" y="65"/>
                    <a:pt x="19" y="64"/>
                    <a:pt x="19" y="64"/>
                  </a:cubicBezTo>
                  <a:cubicBezTo>
                    <a:pt x="19" y="64"/>
                    <a:pt x="19" y="64"/>
                    <a:pt x="19" y="65"/>
                  </a:cubicBezTo>
                  <a:cubicBezTo>
                    <a:pt x="19" y="65"/>
                    <a:pt x="19" y="65"/>
                    <a:pt x="19" y="65"/>
                  </a:cubicBezTo>
                  <a:cubicBezTo>
                    <a:pt x="19" y="65"/>
                    <a:pt x="19" y="65"/>
                    <a:pt x="19" y="65"/>
                  </a:cubicBezTo>
                  <a:close/>
                  <a:moveTo>
                    <a:pt x="50" y="54"/>
                  </a:moveTo>
                  <a:cubicBezTo>
                    <a:pt x="50" y="54"/>
                    <a:pt x="50" y="54"/>
                    <a:pt x="50" y="54"/>
                  </a:cubicBezTo>
                  <a:cubicBezTo>
                    <a:pt x="50" y="54"/>
                    <a:pt x="50" y="54"/>
                    <a:pt x="50" y="55"/>
                  </a:cubicBezTo>
                  <a:cubicBezTo>
                    <a:pt x="50" y="55"/>
                    <a:pt x="50" y="55"/>
                    <a:pt x="50" y="54"/>
                  </a:cubicBezTo>
                  <a:cubicBezTo>
                    <a:pt x="51" y="54"/>
                    <a:pt x="51" y="54"/>
                    <a:pt x="50" y="54"/>
                  </a:cubicBezTo>
                  <a:close/>
                  <a:moveTo>
                    <a:pt x="43" y="56"/>
                  </a:moveTo>
                  <a:cubicBezTo>
                    <a:pt x="43" y="55"/>
                    <a:pt x="43" y="55"/>
                    <a:pt x="44" y="55"/>
                  </a:cubicBezTo>
                  <a:cubicBezTo>
                    <a:pt x="44" y="54"/>
                    <a:pt x="44" y="54"/>
                    <a:pt x="44" y="54"/>
                  </a:cubicBezTo>
                  <a:cubicBezTo>
                    <a:pt x="44" y="54"/>
                    <a:pt x="43" y="54"/>
                    <a:pt x="43" y="53"/>
                  </a:cubicBezTo>
                  <a:cubicBezTo>
                    <a:pt x="43" y="52"/>
                    <a:pt x="43" y="52"/>
                    <a:pt x="42" y="52"/>
                  </a:cubicBezTo>
                  <a:cubicBezTo>
                    <a:pt x="42" y="52"/>
                    <a:pt x="43" y="53"/>
                    <a:pt x="43" y="54"/>
                  </a:cubicBezTo>
                  <a:cubicBezTo>
                    <a:pt x="43" y="55"/>
                    <a:pt x="43" y="55"/>
                    <a:pt x="43" y="56"/>
                  </a:cubicBezTo>
                  <a:close/>
                  <a:moveTo>
                    <a:pt x="45" y="47"/>
                  </a:moveTo>
                  <a:cubicBezTo>
                    <a:pt x="45" y="47"/>
                    <a:pt x="45" y="47"/>
                    <a:pt x="45" y="47"/>
                  </a:cubicBezTo>
                  <a:cubicBezTo>
                    <a:pt x="45" y="47"/>
                    <a:pt x="45" y="47"/>
                    <a:pt x="45" y="47"/>
                  </a:cubicBezTo>
                  <a:cubicBezTo>
                    <a:pt x="45" y="47"/>
                    <a:pt x="45" y="47"/>
                    <a:pt x="45" y="47"/>
                  </a:cubicBezTo>
                  <a:cubicBezTo>
                    <a:pt x="45" y="47"/>
                    <a:pt x="46" y="47"/>
                    <a:pt x="45" y="47"/>
                  </a:cubicBezTo>
                  <a:close/>
                  <a:moveTo>
                    <a:pt x="45" y="46"/>
                  </a:moveTo>
                  <a:cubicBezTo>
                    <a:pt x="45" y="45"/>
                    <a:pt x="45" y="45"/>
                    <a:pt x="45" y="45"/>
                  </a:cubicBezTo>
                  <a:cubicBezTo>
                    <a:pt x="45" y="44"/>
                    <a:pt x="45" y="44"/>
                    <a:pt x="44" y="44"/>
                  </a:cubicBezTo>
                  <a:cubicBezTo>
                    <a:pt x="44" y="44"/>
                    <a:pt x="44" y="45"/>
                    <a:pt x="44" y="45"/>
                  </a:cubicBezTo>
                  <a:cubicBezTo>
                    <a:pt x="44" y="45"/>
                    <a:pt x="44" y="46"/>
                    <a:pt x="45" y="46"/>
                  </a:cubicBezTo>
                  <a:close/>
                  <a:moveTo>
                    <a:pt x="44" y="40"/>
                  </a:moveTo>
                  <a:cubicBezTo>
                    <a:pt x="44" y="40"/>
                    <a:pt x="43" y="40"/>
                    <a:pt x="43" y="40"/>
                  </a:cubicBezTo>
                  <a:cubicBezTo>
                    <a:pt x="43" y="40"/>
                    <a:pt x="43" y="40"/>
                    <a:pt x="43" y="40"/>
                  </a:cubicBezTo>
                  <a:cubicBezTo>
                    <a:pt x="43" y="40"/>
                    <a:pt x="43"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6" y="34"/>
                  </a:cubicBezTo>
                  <a:cubicBezTo>
                    <a:pt x="26" y="34"/>
                    <a:pt x="26" y="34"/>
                    <a:pt x="26" y="34"/>
                  </a:cubicBezTo>
                  <a:cubicBezTo>
                    <a:pt x="26" y="35"/>
                    <a:pt x="26" y="35"/>
                    <a:pt x="26" y="35"/>
                  </a:cubicBezTo>
                  <a:cubicBezTo>
                    <a:pt x="26" y="35"/>
                    <a:pt x="27" y="35"/>
                    <a:pt x="27" y="34"/>
                  </a:cubicBezTo>
                  <a:close/>
                  <a:moveTo>
                    <a:pt x="49" y="31"/>
                  </a:moveTo>
                  <a:cubicBezTo>
                    <a:pt x="49" y="31"/>
                    <a:pt x="49" y="31"/>
                    <a:pt x="48" y="31"/>
                  </a:cubicBezTo>
                  <a:cubicBezTo>
                    <a:pt x="48" y="31"/>
                    <a:pt x="48" y="31"/>
                    <a:pt x="48" y="32"/>
                  </a:cubicBezTo>
                  <a:cubicBezTo>
                    <a:pt x="48" y="31"/>
                    <a:pt x="49" y="31"/>
                    <a:pt x="49" y="31"/>
                  </a:cubicBezTo>
                  <a:cubicBezTo>
                    <a:pt x="49" y="32"/>
                    <a:pt x="49" y="31"/>
                    <a:pt x="49" y="31"/>
                  </a:cubicBezTo>
                  <a:close/>
                  <a:moveTo>
                    <a:pt x="31" y="33"/>
                  </a:moveTo>
                  <a:cubicBezTo>
                    <a:pt x="32" y="33"/>
                    <a:pt x="32" y="34"/>
                    <a:pt x="32" y="35"/>
                  </a:cubicBezTo>
                  <a:cubicBezTo>
                    <a:pt x="33" y="35"/>
                    <a:pt x="33" y="35"/>
                    <a:pt x="34" y="36"/>
                  </a:cubicBezTo>
                  <a:cubicBezTo>
                    <a:pt x="35" y="35"/>
                    <a:pt x="35" y="34"/>
                    <a:pt x="35" y="32"/>
                  </a:cubicBezTo>
                  <a:cubicBezTo>
                    <a:pt x="35" y="31"/>
                    <a:pt x="34" y="30"/>
                    <a:pt x="33" y="30"/>
                  </a:cubicBezTo>
                  <a:cubicBezTo>
                    <a:pt x="33" y="30"/>
                    <a:pt x="33" y="31"/>
                    <a:pt x="33" y="31"/>
                  </a:cubicBezTo>
                  <a:cubicBezTo>
                    <a:pt x="32" y="31"/>
                    <a:pt x="32" y="31"/>
                    <a:pt x="32" y="31"/>
                  </a:cubicBezTo>
                  <a:cubicBezTo>
                    <a:pt x="32" y="31"/>
                    <a:pt x="32" y="31"/>
                    <a:pt x="31" y="32"/>
                  </a:cubicBezTo>
                  <a:cubicBezTo>
                    <a:pt x="31" y="32"/>
                    <a:pt x="31" y="32"/>
                    <a:pt x="31" y="33"/>
                  </a:cubicBezTo>
                  <a:close/>
                  <a:moveTo>
                    <a:pt x="55" y="29"/>
                  </a:moveTo>
                  <a:cubicBezTo>
                    <a:pt x="54" y="29"/>
                    <a:pt x="54" y="29"/>
                    <a:pt x="54" y="29"/>
                  </a:cubicBezTo>
                  <a:cubicBezTo>
                    <a:pt x="55" y="29"/>
                    <a:pt x="55" y="29"/>
                    <a:pt x="55" y="29"/>
                  </a:cubicBezTo>
                  <a:close/>
                  <a:moveTo>
                    <a:pt x="12" y="29"/>
                  </a:moveTo>
                  <a:cubicBezTo>
                    <a:pt x="12" y="30"/>
                    <a:pt x="12" y="30"/>
                    <a:pt x="12" y="30"/>
                  </a:cubicBezTo>
                  <a:cubicBezTo>
                    <a:pt x="12" y="30"/>
                    <a:pt x="12" y="30"/>
                    <a:pt x="12" y="30"/>
                  </a:cubicBezTo>
                  <a:cubicBezTo>
                    <a:pt x="12" y="30"/>
                    <a:pt x="13" y="29"/>
                    <a:pt x="13" y="29"/>
                  </a:cubicBezTo>
                  <a:cubicBezTo>
                    <a:pt x="13" y="29"/>
                    <a:pt x="13" y="29"/>
                    <a:pt x="12" y="29"/>
                  </a:cubicBezTo>
                  <a:close/>
                  <a:moveTo>
                    <a:pt x="75" y="33"/>
                  </a:moveTo>
                  <a:cubicBezTo>
                    <a:pt x="76" y="33"/>
                    <a:pt x="76" y="32"/>
                    <a:pt x="77" y="32"/>
                  </a:cubicBezTo>
                  <a:cubicBezTo>
                    <a:pt x="77" y="32"/>
                    <a:pt x="77" y="31"/>
                    <a:pt x="77" y="31"/>
                  </a:cubicBezTo>
                  <a:cubicBezTo>
                    <a:pt x="78" y="30"/>
                    <a:pt x="78" y="30"/>
                    <a:pt x="78" y="29"/>
                  </a:cubicBezTo>
                  <a:cubicBezTo>
                    <a:pt x="78" y="29"/>
                    <a:pt x="78" y="28"/>
                    <a:pt x="77" y="28"/>
                  </a:cubicBezTo>
                  <a:cubicBezTo>
                    <a:pt x="77" y="29"/>
                    <a:pt x="77" y="29"/>
                    <a:pt x="76" y="30"/>
                  </a:cubicBezTo>
                  <a:cubicBezTo>
                    <a:pt x="76" y="31"/>
                    <a:pt x="76" y="32"/>
                    <a:pt x="75" y="33"/>
                  </a:cubicBezTo>
                  <a:close/>
                  <a:moveTo>
                    <a:pt x="53" y="26"/>
                  </a:moveTo>
                  <a:cubicBezTo>
                    <a:pt x="53" y="26"/>
                    <a:pt x="53" y="26"/>
                    <a:pt x="53" y="26"/>
                  </a:cubicBezTo>
                  <a:cubicBezTo>
                    <a:pt x="53" y="25"/>
                    <a:pt x="53" y="25"/>
                    <a:pt x="53" y="26"/>
                  </a:cubicBezTo>
                  <a:cubicBezTo>
                    <a:pt x="52" y="26"/>
                    <a:pt x="52" y="26"/>
                    <a:pt x="53" y="27"/>
                  </a:cubicBezTo>
                  <a:cubicBezTo>
                    <a:pt x="53" y="27"/>
                    <a:pt x="53" y="27"/>
                    <a:pt x="53" y="26"/>
                  </a:cubicBezTo>
                  <a:close/>
                  <a:moveTo>
                    <a:pt x="28" y="26"/>
                  </a:moveTo>
                  <a:cubicBezTo>
                    <a:pt x="28" y="26"/>
                    <a:pt x="28" y="26"/>
                    <a:pt x="28" y="26"/>
                  </a:cubicBezTo>
                  <a:cubicBezTo>
                    <a:pt x="27" y="25"/>
                    <a:pt x="27" y="26"/>
                    <a:pt x="27" y="26"/>
                  </a:cubicBezTo>
                  <a:cubicBezTo>
                    <a:pt x="27" y="26"/>
                    <a:pt x="27" y="26"/>
                    <a:pt x="28" y="26"/>
                  </a:cubicBezTo>
                  <a:cubicBezTo>
                    <a:pt x="28" y="26"/>
                    <a:pt x="28" y="26"/>
                    <a:pt x="28" y="26"/>
                  </a:cubicBezTo>
                  <a:close/>
                  <a:moveTo>
                    <a:pt x="92" y="22"/>
                  </a:moveTo>
                  <a:cubicBezTo>
                    <a:pt x="92" y="22"/>
                    <a:pt x="92" y="22"/>
                    <a:pt x="92" y="22"/>
                  </a:cubicBezTo>
                  <a:cubicBezTo>
                    <a:pt x="92" y="22"/>
                    <a:pt x="91" y="22"/>
                    <a:pt x="91" y="22"/>
                  </a:cubicBezTo>
                  <a:cubicBezTo>
                    <a:pt x="91" y="23"/>
                    <a:pt x="91" y="23"/>
                    <a:pt x="92" y="23"/>
                  </a:cubicBezTo>
                  <a:cubicBezTo>
                    <a:pt x="92" y="23"/>
                    <a:pt x="92" y="23"/>
                    <a:pt x="92" y="22"/>
                  </a:cubicBezTo>
                  <a:close/>
                  <a:moveTo>
                    <a:pt x="36" y="22"/>
                  </a:moveTo>
                  <a:cubicBezTo>
                    <a:pt x="36" y="22"/>
                    <a:pt x="36" y="22"/>
                    <a:pt x="36" y="22"/>
                  </a:cubicBezTo>
                  <a:cubicBezTo>
                    <a:pt x="36" y="22"/>
                    <a:pt x="36" y="22"/>
                    <a:pt x="35" y="22"/>
                  </a:cubicBezTo>
                  <a:cubicBezTo>
                    <a:pt x="35" y="23"/>
                    <a:pt x="36" y="23"/>
                    <a:pt x="36" y="23"/>
                  </a:cubicBezTo>
                  <a:cubicBezTo>
                    <a:pt x="36" y="23"/>
                    <a:pt x="36" y="23"/>
                    <a:pt x="36" y="22"/>
                  </a:cubicBezTo>
                  <a:close/>
                  <a:moveTo>
                    <a:pt x="34" y="19"/>
                  </a:moveTo>
                  <a:cubicBezTo>
                    <a:pt x="34" y="20"/>
                    <a:pt x="34" y="20"/>
                    <a:pt x="34" y="21"/>
                  </a:cubicBezTo>
                  <a:cubicBezTo>
                    <a:pt x="34" y="21"/>
                    <a:pt x="34" y="21"/>
                    <a:pt x="35" y="21"/>
                  </a:cubicBezTo>
                  <a:cubicBezTo>
                    <a:pt x="35" y="20"/>
                    <a:pt x="35" y="20"/>
                    <a:pt x="35" y="20"/>
                  </a:cubicBezTo>
                  <a:cubicBezTo>
                    <a:pt x="35" y="20"/>
                    <a:pt x="34" y="19"/>
                    <a:pt x="34" y="19"/>
                  </a:cubicBezTo>
                  <a:close/>
                  <a:moveTo>
                    <a:pt x="25" y="18"/>
                  </a:moveTo>
                  <a:cubicBezTo>
                    <a:pt x="25" y="18"/>
                    <a:pt x="25" y="18"/>
                    <a:pt x="25" y="18"/>
                  </a:cubicBezTo>
                  <a:cubicBezTo>
                    <a:pt x="25" y="17"/>
                    <a:pt x="25" y="17"/>
                    <a:pt x="25" y="17"/>
                  </a:cubicBezTo>
                  <a:cubicBezTo>
                    <a:pt x="25" y="17"/>
                    <a:pt x="25" y="16"/>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19"/>
                    <a:pt x="66" y="19"/>
                  </a:cubicBezTo>
                  <a:cubicBezTo>
                    <a:pt x="66" y="18"/>
                    <a:pt x="66" y="17"/>
                    <a:pt x="67" y="16"/>
                  </a:cubicBezTo>
                  <a:cubicBezTo>
                    <a:pt x="66" y="16"/>
                    <a:pt x="65" y="16"/>
                    <a:pt x="65" y="15"/>
                  </a:cubicBezTo>
                  <a:cubicBezTo>
                    <a:pt x="65" y="15"/>
                    <a:pt x="65" y="15"/>
                    <a:pt x="64" y="15"/>
                  </a:cubicBezTo>
                  <a:cubicBezTo>
                    <a:pt x="64" y="15"/>
                    <a:pt x="64" y="16"/>
                    <a:pt x="64" y="16"/>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7" y="15"/>
                    <a:pt x="7" y="15"/>
                    <a:pt x="7" y="16"/>
                  </a:cubicBezTo>
                  <a:cubicBezTo>
                    <a:pt x="7" y="16"/>
                    <a:pt x="7" y="16"/>
                    <a:pt x="8" y="16"/>
                  </a:cubicBezTo>
                  <a:close/>
                  <a:moveTo>
                    <a:pt x="50" y="15"/>
                  </a:moveTo>
                  <a:cubicBezTo>
                    <a:pt x="51" y="14"/>
                    <a:pt x="51" y="14"/>
                    <a:pt x="52" y="14"/>
                  </a:cubicBezTo>
                  <a:cubicBezTo>
                    <a:pt x="52" y="14"/>
                    <a:pt x="52" y="14"/>
                    <a:pt x="53" y="14"/>
                  </a:cubicBezTo>
                  <a:lnTo>
                    <a:pt x="53" y="13"/>
                  </a:lnTo>
                  <a:cubicBezTo>
                    <a:pt x="52" y="12"/>
                    <a:pt x="51" y="13"/>
                    <a:pt x="50" y="13"/>
                  </a:cubicBezTo>
                  <a:cubicBezTo>
                    <a:pt x="50" y="14"/>
                    <a:pt x="50" y="15"/>
                    <a:pt x="50" y="15"/>
                  </a:cubicBezTo>
                  <a:close/>
                  <a:moveTo>
                    <a:pt x="26" y="11"/>
                  </a:moveTo>
                  <a:cubicBezTo>
                    <a:pt x="26" y="10"/>
                    <a:pt x="26" y="10"/>
                    <a:pt x="25" y="10"/>
                  </a:cubicBezTo>
                  <a:cubicBezTo>
                    <a:pt x="25" y="10"/>
                    <a:pt x="25" y="10"/>
                    <a:pt x="25" y="11"/>
                  </a:cubicBezTo>
                  <a:cubicBezTo>
                    <a:pt x="25" y="11"/>
                    <a:pt x="25" y="11"/>
                    <a:pt x="25" y="11"/>
                  </a:cubicBezTo>
                  <a:cubicBezTo>
                    <a:pt x="25" y="11"/>
                    <a:pt x="25"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7"/>
                    <a:pt x="15" y="7"/>
                  </a:cubicBezTo>
                  <a:cubicBezTo>
                    <a:pt x="15" y="7"/>
                    <a:pt x="15" y="8"/>
                    <a:pt x="15" y="8"/>
                  </a:cubicBezTo>
                  <a:cubicBezTo>
                    <a:pt x="15" y="8"/>
                    <a:pt x="15" y="8"/>
                    <a:pt x="14" y="8"/>
                  </a:cubicBezTo>
                  <a:cubicBezTo>
                    <a:pt x="14" y="9"/>
                    <a:pt x="14" y="9"/>
                    <a:pt x="14" y="9"/>
                  </a:cubicBezTo>
                  <a:close/>
                  <a:moveTo>
                    <a:pt x="12" y="4"/>
                  </a:moveTo>
                  <a:cubicBezTo>
                    <a:pt x="12" y="4"/>
                    <a:pt x="12" y="4"/>
                    <a:pt x="12" y="5"/>
                  </a:cubicBezTo>
                  <a:cubicBezTo>
                    <a:pt x="12" y="5"/>
                    <a:pt x="12" y="5"/>
                    <a:pt x="12" y="5"/>
                  </a:cubicBezTo>
                  <a:cubicBezTo>
                    <a:pt x="12" y="5"/>
                    <a:pt x="12" y="5"/>
                    <a:pt x="12" y="5"/>
                  </a:cubicBezTo>
                  <a:cubicBezTo>
                    <a:pt x="12" y="5"/>
                    <a:pt x="12" y="5"/>
                    <a:pt x="12" y="4"/>
                  </a:cubicBezTo>
                  <a:close/>
                  <a:moveTo>
                    <a:pt x="7" y="6"/>
                  </a:moveTo>
                  <a:cubicBezTo>
                    <a:pt x="7" y="6"/>
                    <a:pt x="8" y="6"/>
                    <a:pt x="8" y="6"/>
                  </a:cubicBezTo>
                  <a:cubicBezTo>
                    <a:pt x="8" y="6"/>
                    <a:pt x="8" y="6"/>
                    <a:pt x="8" y="6"/>
                  </a:cubicBezTo>
                  <a:cubicBezTo>
                    <a:pt x="8" y="6"/>
                    <a:pt x="8" y="5"/>
                    <a:pt x="8" y="5"/>
                  </a:cubicBezTo>
                  <a:cubicBezTo>
                    <a:pt x="8" y="4"/>
                    <a:pt x="8" y="4"/>
                    <a:pt x="7" y="4"/>
                  </a:cubicBezTo>
                  <a:lnTo>
                    <a:pt x="7" y="6"/>
                  </a:lnTo>
                  <a:close/>
                  <a:moveTo>
                    <a:pt x="71" y="4"/>
                  </a:moveTo>
                  <a:cubicBezTo>
                    <a:pt x="71" y="5"/>
                    <a:pt x="71" y="5"/>
                    <a:pt x="71" y="5"/>
                  </a:cubicBezTo>
                  <a:cubicBezTo>
                    <a:pt x="71" y="5"/>
                    <a:pt x="71" y="6"/>
                    <a:pt x="71" y="5"/>
                  </a:cubicBezTo>
                  <a:cubicBezTo>
                    <a:pt x="72" y="5"/>
                    <a:pt x="72" y="5"/>
                    <a:pt x="72" y="5"/>
                  </a:cubicBezTo>
                  <a:cubicBezTo>
                    <a:pt x="72" y="5"/>
                    <a:pt x="72" y="4"/>
                    <a:pt x="71" y="4"/>
                  </a:cubicBezTo>
                  <a:close/>
                  <a:moveTo>
                    <a:pt x="63" y="4"/>
                  </a:moveTo>
                  <a:cubicBezTo>
                    <a:pt x="63" y="4"/>
                    <a:pt x="63" y="5"/>
                    <a:pt x="64" y="5"/>
                  </a:cubicBezTo>
                  <a:cubicBezTo>
                    <a:pt x="64" y="5"/>
                    <a:pt x="64" y="5"/>
                    <a:pt x="64"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0" y="2"/>
                    <a:pt x="20" y="1"/>
                  </a:cubicBezTo>
                  <a:cubicBezTo>
                    <a:pt x="19" y="1"/>
                    <a:pt x="19" y="1"/>
                    <a:pt x="18" y="1"/>
                  </a:cubicBezTo>
                  <a:cubicBezTo>
                    <a:pt x="18" y="2"/>
                    <a:pt x="19" y="3"/>
                    <a:pt x="21" y="3"/>
                  </a:cubicBezTo>
                  <a:close/>
                  <a:moveTo>
                    <a:pt x="13" y="206"/>
                  </a:moveTo>
                  <a:cubicBezTo>
                    <a:pt x="13" y="205"/>
                    <a:pt x="13" y="205"/>
                    <a:pt x="14" y="205"/>
                  </a:cubicBezTo>
                  <a:cubicBezTo>
                    <a:pt x="14" y="205"/>
                    <a:pt x="14" y="205"/>
                    <a:pt x="15" y="205"/>
                  </a:cubicBezTo>
                  <a:cubicBezTo>
                    <a:pt x="15" y="205"/>
                    <a:pt x="15" y="205"/>
                    <a:pt x="16" y="204"/>
                  </a:cubicBezTo>
                  <a:cubicBezTo>
                    <a:pt x="16" y="204"/>
                    <a:pt x="16" y="204"/>
                    <a:pt x="16" y="203"/>
                  </a:cubicBezTo>
                  <a:cubicBezTo>
                    <a:pt x="16" y="203"/>
                    <a:pt x="16" y="203"/>
                    <a:pt x="15" y="203"/>
                  </a:cubicBezTo>
                  <a:cubicBezTo>
                    <a:pt x="15" y="203"/>
                    <a:pt x="15" y="203"/>
                    <a:pt x="14" y="204"/>
                  </a:cubicBezTo>
                  <a:cubicBezTo>
                    <a:pt x="14" y="204"/>
                    <a:pt x="14" y="204"/>
                    <a:pt x="14" y="204"/>
                  </a:cubicBezTo>
                  <a:cubicBezTo>
                    <a:pt x="14" y="204"/>
                    <a:pt x="14" y="204"/>
                    <a:pt x="14" y="203"/>
                  </a:cubicBezTo>
                  <a:cubicBezTo>
                    <a:pt x="13" y="203"/>
                    <a:pt x="13" y="203"/>
                    <a:pt x="13" y="202"/>
                  </a:cubicBezTo>
                  <a:cubicBezTo>
                    <a:pt x="13" y="202"/>
                    <a:pt x="13" y="202"/>
                    <a:pt x="13" y="201"/>
                  </a:cubicBezTo>
                  <a:cubicBezTo>
                    <a:pt x="13" y="201"/>
                    <a:pt x="14" y="201"/>
                    <a:pt x="14" y="200"/>
                  </a:cubicBezTo>
                  <a:cubicBezTo>
                    <a:pt x="14" y="200"/>
                    <a:pt x="14" y="199"/>
                    <a:pt x="14" y="199"/>
                  </a:cubicBezTo>
                  <a:cubicBezTo>
                    <a:pt x="13" y="199"/>
                    <a:pt x="13" y="200"/>
                    <a:pt x="12" y="200"/>
                  </a:cubicBezTo>
                  <a:cubicBezTo>
                    <a:pt x="11" y="201"/>
                    <a:pt x="10" y="201"/>
                    <a:pt x="9" y="201"/>
                  </a:cubicBezTo>
                  <a:cubicBezTo>
                    <a:pt x="9" y="201"/>
                    <a:pt x="9" y="200"/>
                    <a:pt x="9" y="200"/>
                  </a:cubicBezTo>
                  <a:cubicBezTo>
                    <a:pt x="9" y="200"/>
                    <a:pt x="10" y="199"/>
                    <a:pt x="10" y="199"/>
                  </a:cubicBezTo>
                  <a:cubicBezTo>
                    <a:pt x="11" y="199"/>
                    <a:pt x="11" y="199"/>
                    <a:pt x="12" y="199"/>
                  </a:cubicBezTo>
                  <a:cubicBezTo>
                    <a:pt x="12" y="199"/>
                    <a:pt x="12" y="199"/>
                    <a:pt x="13" y="199"/>
                  </a:cubicBezTo>
                  <a:cubicBezTo>
                    <a:pt x="12" y="198"/>
                    <a:pt x="11" y="198"/>
                    <a:pt x="11" y="198"/>
                  </a:cubicBezTo>
                  <a:cubicBezTo>
                    <a:pt x="10" y="198"/>
                    <a:pt x="9" y="198"/>
                    <a:pt x="9" y="198"/>
                  </a:cubicBezTo>
                  <a:cubicBezTo>
                    <a:pt x="8" y="198"/>
                    <a:pt x="7" y="199"/>
                    <a:pt x="7" y="199"/>
                  </a:cubicBezTo>
                  <a:cubicBezTo>
                    <a:pt x="6" y="200"/>
                    <a:pt x="6" y="200"/>
                    <a:pt x="6" y="201"/>
                  </a:cubicBezTo>
                  <a:cubicBezTo>
                    <a:pt x="6" y="201"/>
                    <a:pt x="6" y="202"/>
                    <a:pt x="6" y="202"/>
                  </a:cubicBezTo>
                  <a:cubicBezTo>
                    <a:pt x="7" y="202"/>
                    <a:pt x="7" y="202"/>
                    <a:pt x="8" y="202"/>
                  </a:cubicBezTo>
                  <a:cubicBezTo>
                    <a:pt x="8" y="202"/>
                    <a:pt x="8" y="202"/>
                    <a:pt x="9" y="202"/>
                  </a:cubicBezTo>
                  <a:cubicBezTo>
                    <a:pt x="9" y="202"/>
                    <a:pt x="9" y="203"/>
                    <a:pt x="10" y="203"/>
                  </a:cubicBezTo>
                  <a:lnTo>
                    <a:pt x="12" y="203"/>
                  </a:lnTo>
                  <a:cubicBezTo>
                    <a:pt x="12" y="203"/>
                    <a:pt x="12" y="203"/>
                    <a:pt x="11" y="203"/>
                  </a:cubicBezTo>
                  <a:cubicBezTo>
                    <a:pt x="11" y="203"/>
                    <a:pt x="11" y="203"/>
                    <a:pt x="11" y="203"/>
                  </a:cubicBezTo>
                  <a:cubicBezTo>
                    <a:pt x="10" y="203"/>
                    <a:pt x="9" y="203"/>
                    <a:pt x="7" y="204"/>
                  </a:cubicBezTo>
                  <a:cubicBezTo>
                    <a:pt x="6" y="204"/>
                    <a:pt x="6" y="204"/>
                    <a:pt x="5" y="203"/>
                  </a:cubicBezTo>
                  <a:cubicBezTo>
                    <a:pt x="5" y="203"/>
                    <a:pt x="5" y="204"/>
                    <a:pt x="5" y="204"/>
                  </a:cubicBezTo>
                  <a:cubicBezTo>
                    <a:pt x="5" y="204"/>
                    <a:pt x="4" y="204"/>
                    <a:pt x="4" y="204"/>
                  </a:cubicBezTo>
                  <a:cubicBezTo>
                    <a:pt x="4" y="205"/>
                    <a:pt x="4" y="205"/>
                    <a:pt x="4" y="205"/>
                  </a:cubicBezTo>
                  <a:cubicBezTo>
                    <a:pt x="4" y="205"/>
                    <a:pt x="3" y="205"/>
                    <a:pt x="3" y="205"/>
                  </a:cubicBezTo>
                  <a:cubicBezTo>
                    <a:pt x="3" y="206"/>
                    <a:pt x="2" y="207"/>
                    <a:pt x="1" y="207"/>
                  </a:cubicBezTo>
                  <a:cubicBezTo>
                    <a:pt x="1" y="208"/>
                    <a:pt x="0" y="208"/>
                    <a:pt x="0" y="208"/>
                  </a:cubicBezTo>
                  <a:lnTo>
                    <a:pt x="0" y="0"/>
                  </a:lnTo>
                  <a:cubicBezTo>
                    <a:pt x="0" y="0"/>
                    <a:pt x="0" y="0"/>
                    <a:pt x="0" y="0"/>
                  </a:cubicBezTo>
                  <a:cubicBezTo>
                    <a:pt x="1" y="0"/>
                    <a:pt x="1" y="0"/>
                    <a:pt x="1" y="0"/>
                  </a:cubicBezTo>
                  <a:cubicBezTo>
                    <a:pt x="1" y="1"/>
                    <a:pt x="1" y="1"/>
                    <a:pt x="2" y="1"/>
                  </a:cubicBezTo>
                  <a:cubicBezTo>
                    <a:pt x="2" y="1"/>
                    <a:pt x="2" y="1"/>
                    <a:pt x="2" y="0"/>
                  </a:cubicBezTo>
                  <a:cubicBezTo>
                    <a:pt x="2" y="0"/>
                    <a:pt x="3" y="0"/>
                    <a:pt x="3" y="0"/>
                  </a:cubicBezTo>
                  <a:cubicBezTo>
                    <a:pt x="3" y="1"/>
                    <a:pt x="3" y="1"/>
                    <a:pt x="2" y="1"/>
                  </a:cubicBezTo>
                  <a:cubicBezTo>
                    <a:pt x="2" y="1"/>
                    <a:pt x="2" y="2"/>
                    <a:pt x="2" y="2"/>
                  </a:cubicBezTo>
                  <a:cubicBezTo>
                    <a:pt x="2" y="2"/>
                    <a:pt x="2" y="3"/>
                    <a:pt x="2" y="3"/>
                  </a:cubicBezTo>
                  <a:cubicBezTo>
                    <a:pt x="3" y="3"/>
                    <a:pt x="4" y="3"/>
                    <a:pt x="4" y="2"/>
                  </a:cubicBezTo>
                  <a:cubicBezTo>
                    <a:pt x="4" y="1"/>
                    <a:pt x="4" y="1"/>
                    <a:pt x="5" y="0"/>
                  </a:cubicBezTo>
                  <a:cubicBezTo>
                    <a:pt x="5" y="0"/>
                    <a:pt x="6" y="0"/>
                    <a:pt x="6" y="0"/>
                  </a:cubicBezTo>
                  <a:cubicBezTo>
                    <a:pt x="6" y="0"/>
                    <a:pt x="7" y="1"/>
                    <a:pt x="7" y="1"/>
                  </a:cubicBezTo>
                  <a:cubicBezTo>
                    <a:pt x="7" y="1"/>
                    <a:pt x="7" y="1"/>
                    <a:pt x="7" y="1"/>
                  </a:cubicBezTo>
                  <a:cubicBezTo>
                    <a:pt x="7" y="2"/>
                    <a:pt x="8" y="2"/>
                    <a:pt x="8" y="2"/>
                  </a:cubicBezTo>
                  <a:cubicBezTo>
                    <a:pt x="8" y="2"/>
                    <a:pt x="9" y="2"/>
                    <a:pt x="8" y="1"/>
                  </a:cubicBezTo>
                  <a:cubicBezTo>
                    <a:pt x="8" y="1"/>
                    <a:pt x="9" y="0"/>
                    <a:pt x="9" y="0"/>
                  </a:cubicBezTo>
                  <a:cubicBezTo>
                    <a:pt x="10" y="0"/>
                    <a:pt x="10" y="0"/>
                    <a:pt x="10" y="0"/>
                  </a:cubicBezTo>
                  <a:cubicBezTo>
                    <a:pt x="10" y="0"/>
                    <a:pt x="10" y="0"/>
                    <a:pt x="10" y="1"/>
                  </a:cubicBezTo>
                  <a:cubicBezTo>
                    <a:pt x="10" y="1"/>
                    <a:pt x="10" y="1"/>
                    <a:pt x="10" y="1"/>
                  </a:cubicBezTo>
                  <a:cubicBezTo>
                    <a:pt x="9" y="1"/>
                    <a:pt x="9" y="2"/>
                    <a:pt x="10" y="2"/>
                  </a:cubicBezTo>
                  <a:cubicBezTo>
                    <a:pt x="10" y="1"/>
                    <a:pt x="11" y="1"/>
                    <a:pt x="11" y="2"/>
                  </a:cubicBezTo>
                  <a:cubicBezTo>
                    <a:pt x="12" y="2"/>
                    <a:pt x="12" y="2"/>
                    <a:pt x="13" y="2"/>
                  </a:cubicBezTo>
                  <a:cubicBezTo>
                    <a:pt x="13" y="2"/>
                    <a:pt x="14" y="2"/>
                    <a:pt x="14" y="2"/>
                  </a:cubicBezTo>
                  <a:cubicBezTo>
                    <a:pt x="15" y="2"/>
                    <a:pt x="15" y="2"/>
                    <a:pt x="16" y="3"/>
                  </a:cubicBezTo>
                  <a:cubicBezTo>
                    <a:pt x="16" y="2"/>
                    <a:pt x="16" y="2"/>
                    <a:pt x="16" y="1"/>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6" y="0"/>
                    <a:pt x="59" y="0"/>
                  </a:cubicBezTo>
                  <a:cubicBezTo>
                    <a:pt x="59" y="0"/>
                    <a:pt x="60" y="0"/>
                    <a:pt x="60" y="1"/>
                  </a:cubicBezTo>
                  <a:cubicBezTo>
                    <a:pt x="60" y="1"/>
                    <a:pt x="61" y="1"/>
                    <a:pt x="61" y="1"/>
                  </a:cubicBezTo>
                  <a:cubicBezTo>
                    <a:pt x="61" y="1"/>
                    <a:pt x="62" y="1"/>
                    <a:pt x="62" y="0"/>
                  </a:cubicBezTo>
                  <a:cubicBezTo>
                    <a:pt x="63" y="0"/>
                    <a:pt x="64" y="0"/>
                    <a:pt x="65" y="0"/>
                  </a:cubicBezTo>
                  <a:cubicBezTo>
                    <a:pt x="66" y="0"/>
                    <a:pt x="66" y="0"/>
                    <a:pt x="67" y="0"/>
                  </a:cubicBezTo>
                  <a:cubicBezTo>
                    <a:pt x="68" y="1"/>
                    <a:pt x="68" y="1"/>
                    <a:pt x="69" y="1"/>
                  </a:cubicBezTo>
                  <a:cubicBezTo>
                    <a:pt x="69" y="2"/>
                    <a:pt x="69" y="2"/>
                    <a:pt x="69" y="1"/>
                  </a:cubicBezTo>
                  <a:cubicBezTo>
                    <a:pt x="69" y="1"/>
                    <a:pt x="69" y="1"/>
                    <a:pt x="70" y="1"/>
                  </a:cubicBezTo>
                  <a:cubicBezTo>
                    <a:pt x="70" y="1"/>
                    <a:pt x="70" y="0"/>
                    <a:pt x="70" y="0"/>
                  </a:cubicBezTo>
                  <a:cubicBezTo>
                    <a:pt x="70" y="0"/>
                    <a:pt x="70" y="0"/>
                    <a:pt x="71" y="0"/>
                  </a:cubicBezTo>
                  <a:cubicBezTo>
                    <a:pt x="73" y="0"/>
                    <a:pt x="75" y="0"/>
                    <a:pt x="76" y="0"/>
                  </a:cubicBezTo>
                  <a:lnTo>
                    <a:pt x="81" y="0"/>
                  </a:lnTo>
                  <a:cubicBezTo>
                    <a:pt x="83" y="0"/>
                    <a:pt x="85" y="0"/>
                    <a:pt x="86" y="0"/>
                  </a:cubicBezTo>
                  <a:cubicBezTo>
                    <a:pt x="88" y="0"/>
                    <a:pt x="90" y="0"/>
                    <a:pt x="92" y="0"/>
                  </a:cubicBezTo>
                  <a:lnTo>
                    <a:pt x="92" y="43"/>
                  </a:lnTo>
                  <a:lnTo>
                    <a:pt x="56" y="43"/>
                  </a:lnTo>
                  <a:cubicBezTo>
                    <a:pt x="55" y="45"/>
                    <a:pt x="55" y="48"/>
                    <a:pt x="55" y="51"/>
                  </a:cubicBezTo>
                  <a:cubicBezTo>
                    <a:pt x="55" y="54"/>
                    <a:pt x="55" y="57"/>
                    <a:pt x="55" y="60"/>
                  </a:cubicBezTo>
                  <a:cubicBezTo>
                    <a:pt x="55" y="63"/>
                    <a:pt x="55" y="66"/>
                    <a:pt x="55" y="69"/>
                  </a:cubicBezTo>
                  <a:cubicBezTo>
                    <a:pt x="55" y="72"/>
                    <a:pt x="55" y="74"/>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0"/>
                    <a:pt x="75" y="170"/>
                  </a:cubicBezTo>
                  <a:cubicBezTo>
                    <a:pt x="82" y="170"/>
                    <a:pt x="89" y="170"/>
                    <a:pt x="96" y="170"/>
                  </a:cubicBezTo>
                  <a:lnTo>
                    <a:pt x="96" y="202"/>
                  </a:lnTo>
                  <a:cubicBezTo>
                    <a:pt x="96" y="202"/>
                    <a:pt x="96" y="203"/>
                    <a:pt x="96" y="203"/>
                  </a:cubicBezTo>
                  <a:cubicBezTo>
                    <a:pt x="95" y="203"/>
                    <a:pt x="95" y="203"/>
                    <a:pt x="94" y="203"/>
                  </a:cubicBezTo>
                  <a:cubicBezTo>
                    <a:pt x="94" y="204"/>
                    <a:pt x="94" y="204"/>
                    <a:pt x="95" y="204"/>
                  </a:cubicBezTo>
                  <a:cubicBezTo>
                    <a:pt x="96" y="204"/>
                    <a:pt x="96" y="204"/>
                    <a:pt x="96" y="205"/>
                  </a:cubicBezTo>
                  <a:lnTo>
                    <a:pt x="96" y="208"/>
                  </a:lnTo>
                  <a:cubicBezTo>
                    <a:pt x="95" y="208"/>
                    <a:pt x="93" y="208"/>
                    <a:pt x="92" y="209"/>
                  </a:cubicBezTo>
                  <a:cubicBezTo>
                    <a:pt x="91" y="209"/>
                    <a:pt x="91" y="210"/>
                    <a:pt x="91" y="212"/>
                  </a:cubicBezTo>
                  <a:cubicBezTo>
                    <a:pt x="90" y="211"/>
                    <a:pt x="90" y="210"/>
                    <a:pt x="89" y="210"/>
                  </a:cubicBezTo>
                  <a:cubicBezTo>
                    <a:pt x="89" y="210"/>
                    <a:pt x="88" y="211"/>
                    <a:pt x="88" y="212"/>
                  </a:cubicBezTo>
                  <a:cubicBezTo>
                    <a:pt x="87" y="211"/>
                    <a:pt x="87" y="211"/>
                    <a:pt x="87" y="211"/>
                  </a:cubicBezTo>
                  <a:cubicBezTo>
                    <a:pt x="87" y="210"/>
                    <a:pt x="87" y="210"/>
                    <a:pt x="87" y="210"/>
                  </a:cubicBezTo>
                  <a:cubicBezTo>
                    <a:pt x="87" y="209"/>
                    <a:pt x="87" y="209"/>
                    <a:pt x="87" y="208"/>
                  </a:cubicBezTo>
                  <a:cubicBezTo>
                    <a:pt x="87" y="208"/>
                    <a:pt x="87" y="208"/>
                    <a:pt x="87" y="207"/>
                  </a:cubicBezTo>
                  <a:cubicBezTo>
                    <a:pt x="86" y="207"/>
                    <a:pt x="85" y="208"/>
                    <a:pt x="85" y="208"/>
                  </a:cubicBezTo>
                  <a:cubicBezTo>
                    <a:pt x="84" y="209"/>
                    <a:pt x="84" y="209"/>
                    <a:pt x="82" y="209"/>
                  </a:cubicBezTo>
                  <a:lnTo>
                    <a:pt x="82" y="208"/>
                  </a:lnTo>
                  <a:cubicBezTo>
                    <a:pt x="82" y="208"/>
                    <a:pt x="82" y="208"/>
                    <a:pt x="82" y="207"/>
                  </a:cubicBezTo>
                  <a:cubicBezTo>
                    <a:pt x="81" y="207"/>
                    <a:pt x="80" y="208"/>
                    <a:pt x="79" y="208"/>
                  </a:cubicBezTo>
                  <a:cubicBezTo>
                    <a:pt x="79" y="208"/>
                    <a:pt x="78" y="209"/>
                    <a:pt x="77" y="209"/>
                  </a:cubicBezTo>
                  <a:cubicBezTo>
                    <a:pt x="77" y="210"/>
                    <a:pt x="77" y="210"/>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6" y="211"/>
                    <a:pt x="76" y="212"/>
                  </a:cubicBezTo>
                  <a:cubicBezTo>
                    <a:pt x="76" y="211"/>
                    <a:pt x="76" y="211"/>
                    <a:pt x="76" y="210"/>
                  </a:cubicBezTo>
                  <a:cubicBezTo>
                    <a:pt x="76" y="210"/>
                    <a:pt x="76" y="210"/>
                    <a:pt x="76" y="209"/>
                  </a:cubicBezTo>
                  <a:cubicBezTo>
                    <a:pt x="75" y="209"/>
                    <a:pt x="75" y="210"/>
                    <a:pt x="74" y="211"/>
                  </a:cubicBezTo>
                  <a:cubicBezTo>
                    <a:pt x="74" y="211"/>
                    <a:pt x="73" y="212"/>
                    <a:pt x="73" y="213"/>
                  </a:cubicBezTo>
                  <a:cubicBezTo>
                    <a:pt x="72" y="212"/>
                    <a:pt x="71" y="212"/>
                    <a:pt x="71" y="212"/>
                  </a:cubicBezTo>
                  <a:cubicBezTo>
                    <a:pt x="70" y="213"/>
                    <a:pt x="69" y="213"/>
                    <a:pt x="69" y="213"/>
                  </a:cubicBezTo>
                  <a:cubicBezTo>
                    <a:pt x="68" y="213"/>
                    <a:pt x="67" y="213"/>
                    <a:pt x="67" y="213"/>
                  </a:cubicBezTo>
                  <a:cubicBezTo>
                    <a:pt x="66" y="212"/>
                    <a:pt x="66" y="212"/>
                    <a:pt x="66" y="212"/>
                  </a:cubicBezTo>
                  <a:cubicBezTo>
                    <a:pt x="65" y="211"/>
                    <a:pt x="65" y="211"/>
                    <a:pt x="65" y="211"/>
                  </a:cubicBezTo>
                  <a:cubicBezTo>
                    <a:pt x="65" y="211"/>
                    <a:pt x="66" y="210"/>
                    <a:pt x="66" y="210"/>
                  </a:cubicBezTo>
                  <a:cubicBezTo>
                    <a:pt x="66" y="210"/>
                    <a:pt x="67" y="210"/>
                    <a:pt x="67" y="210"/>
                  </a:cubicBezTo>
                  <a:cubicBezTo>
                    <a:pt x="68" y="209"/>
                    <a:pt x="68" y="209"/>
                    <a:pt x="68" y="208"/>
                  </a:cubicBezTo>
                  <a:cubicBezTo>
                    <a:pt x="67" y="208"/>
                    <a:pt x="66" y="208"/>
                    <a:pt x="65" y="207"/>
                  </a:cubicBezTo>
                  <a:cubicBezTo>
                    <a:pt x="64" y="207"/>
                    <a:pt x="63" y="207"/>
                    <a:pt x="62" y="207"/>
                  </a:cubicBezTo>
                  <a:cubicBezTo>
                    <a:pt x="62" y="208"/>
                    <a:pt x="62" y="208"/>
                    <a:pt x="62" y="209"/>
                  </a:cubicBezTo>
                  <a:cubicBezTo>
                    <a:pt x="62" y="209"/>
                    <a:pt x="62" y="209"/>
                    <a:pt x="63" y="209"/>
                  </a:cubicBezTo>
                  <a:cubicBezTo>
                    <a:pt x="63" y="210"/>
                    <a:pt x="63" y="210"/>
                    <a:pt x="63" y="210"/>
                  </a:cubicBezTo>
                  <a:cubicBezTo>
                    <a:pt x="63" y="210"/>
                    <a:pt x="63" y="211"/>
                    <a:pt x="63" y="211"/>
                  </a:cubicBezTo>
                  <a:cubicBezTo>
                    <a:pt x="62" y="211"/>
                    <a:pt x="62" y="211"/>
                    <a:pt x="62" y="210"/>
                  </a:cubicBezTo>
                  <a:cubicBezTo>
                    <a:pt x="61" y="210"/>
                    <a:pt x="61" y="210"/>
                    <a:pt x="61" y="209"/>
                  </a:cubicBezTo>
                  <a:cubicBezTo>
                    <a:pt x="61" y="209"/>
                    <a:pt x="61" y="208"/>
                    <a:pt x="61" y="208"/>
                  </a:cubicBezTo>
                  <a:cubicBezTo>
                    <a:pt x="60" y="208"/>
                    <a:pt x="60" y="208"/>
                    <a:pt x="59" y="208"/>
                  </a:cubicBezTo>
                  <a:cubicBezTo>
                    <a:pt x="59" y="209"/>
                    <a:pt x="59" y="209"/>
                    <a:pt x="59" y="209"/>
                  </a:cubicBezTo>
                  <a:cubicBezTo>
                    <a:pt x="59" y="209"/>
                    <a:pt x="59" y="210"/>
                    <a:pt x="60" y="210"/>
                  </a:cubicBezTo>
                  <a:cubicBezTo>
                    <a:pt x="60" y="210"/>
                    <a:pt x="61" y="210"/>
                    <a:pt x="61" y="210"/>
                  </a:cubicBezTo>
                  <a:cubicBezTo>
                    <a:pt x="61" y="210"/>
                    <a:pt x="61" y="211"/>
                    <a:pt x="61" y="212"/>
                  </a:cubicBezTo>
                  <a:cubicBezTo>
                    <a:pt x="60" y="211"/>
                    <a:pt x="60" y="211"/>
                    <a:pt x="59" y="211"/>
                  </a:cubicBezTo>
                  <a:cubicBezTo>
                    <a:pt x="58" y="212"/>
                    <a:pt x="57" y="212"/>
                    <a:pt x="57" y="212"/>
                  </a:cubicBezTo>
                  <a:cubicBezTo>
                    <a:pt x="57" y="212"/>
                    <a:pt x="56" y="211"/>
                    <a:pt x="56" y="211"/>
                  </a:cubicBezTo>
                  <a:cubicBezTo>
                    <a:pt x="56" y="211"/>
                    <a:pt x="55" y="211"/>
                    <a:pt x="55" y="210"/>
                  </a:cubicBezTo>
                  <a:cubicBezTo>
                    <a:pt x="55" y="210"/>
                    <a:pt x="54" y="210"/>
                    <a:pt x="54" y="210"/>
                  </a:cubicBezTo>
                  <a:cubicBezTo>
                    <a:pt x="54" y="210"/>
                    <a:pt x="54" y="210"/>
                    <a:pt x="54" y="211"/>
                  </a:cubicBezTo>
                  <a:cubicBezTo>
                    <a:pt x="53" y="211"/>
                    <a:pt x="53" y="210"/>
                    <a:pt x="53" y="210"/>
                  </a:cubicBezTo>
                  <a:cubicBezTo>
                    <a:pt x="53" y="210"/>
                    <a:pt x="53" y="210"/>
                    <a:pt x="53" y="209"/>
                  </a:cubicBezTo>
                  <a:cubicBezTo>
                    <a:pt x="54" y="209"/>
                    <a:pt x="54" y="209"/>
                    <a:pt x="54" y="209"/>
                  </a:cubicBezTo>
                  <a:cubicBezTo>
                    <a:pt x="54" y="208"/>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2"/>
                  </a:cubicBezTo>
                  <a:cubicBezTo>
                    <a:pt x="47" y="213"/>
                    <a:pt x="47" y="213"/>
                    <a:pt x="47" y="213"/>
                  </a:cubicBezTo>
                  <a:cubicBezTo>
                    <a:pt x="46" y="213"/>
                    <a:pt x="46" y="213"/>
                    <a:pt x="45" y="212"/>
                  </a:cubicBezTo>
                  <a:cubicBezTo>
                    <a:pt x="45" y="212"/>
                    <a:pt x="45" y="212"/>
                    <a:pt x="45" y="211"/>
                  </a:cubicBezTo>
                  <a:cubicBezTo>
                    <a:pt x="43" y="211"/>
                    <a:pt x="42" y="211"/>
                    <a:pt x="41" y="211"/>
                  </a:cubicBezTo>
                  <a:cubicBezTo>
                    <a:pt x="40" y="211"/>
                    <a:pt x="39" y="211"/>
                    <a:pt x="38" y="212"/>
                  </a:cubicBezTo>
                  <a:cubicBezTo>
                    <a:pt x="38" y="211"/>
                    <a:pt x="37" y="211"/>
                    <a:pt x="37" y="211"/>
                  </a:cubicBezTo>
                  <a:cubicBezTo>
                    <a:pt x="37" y="210"/>
                    <a:pt x="37" y="210"/>
                    <a:pt x="37" y="210"/>
                  </a:cubicBezTo>
                  <a:cubicBezTo>
                    <a:pt x="36" y="210"/>
                    <a:pt x="36" y="210"/>
                    <a:pt x="35" y="211"/>
                  </a:cubicBezTo>
                  <a:cubicBezTo>
                    <a:pt x="34" y="211"/>
                    <a:pt x="34" y="211"/>
                    <a:pt x="33" y="210"/>
                  </a:cubicBezTo>
                  <a:cubicBezTo>
                    <a:pt x="31" y="210"/>
                    <a:pt x="30" y="211"/>
                    <a:pt x="30" y="212"/>
                  </a:cubicBezTo>
                  <a:cubicBezTo>
                    <a:pt x="29" y="212"/>
                    <a:pt x="29" y="212"/>
                    <a:pt x="29" y="211"/>
                  </a:cubicBezTo>
                  <a:cubicBezTo>
                    <a:pt x="29" y="211"/>
                    <a:pt x="29" y="210"/>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0"/>
                    <a:pt x="28" y="211"/>
                    <a:pt x="28" y="212"/>
                  </a:cubicBezTo>
                  <a:cubicBezTo>
                    <a:pt x="27" y="212"/>
                    <a:pt x="27" y="212"/>
                    <a:pt x="26" y="212"/>
                  </a:cubicBezTo>
                  <a:cubicBezTo>
                    <a:pt x="26" y="211"/>
                    <a:pt x="26" y="211"/>
                    <a:pt x="25" y="211"/>
                  </a:cubicBezTo>
                  <a:cubicBezTo>
                    <a:pt x="25" y="211"/>
                    <a:pt x="25" y="211"/>
                    <a:pt x="24" y="210"/>
                  </a:cubicBezTo>
                  <a:cubicBezTo>
                    <a:pt x="24" y="210"/>
                    <a:pt x="24" y="211"/>
                    <a:pt x="24" y="211"/>
                  </a:cubicBezTo>
                  <a:cubicBezTo>
                    <a:pt x="23" y="211"/>
                    <a:pt x="23" y="211"/>
                    <a:pt x="23" y="211"/>
                  </a:cubicBezTo>
                  <a:cubicBezTo>
                    <a:pt x="24" y="211"/>
                    <a:pt x="24" y="210"/>
                    <a:pt x="24" y="210"/>
                  </a:cubicBezTo>
                  <a:cubicBezTo>
                    <a:pt x="24" y="209"/>
                    <a:pt x="24" y="209"/>
                    <a:pt x="23" y="209"/>
                  </a:cubicBezTo>
                  <a:cubicBezTo>
                    <a:pt x="23" y="209"/>
                    <a:pt x="23" y="209"/>
                    <a:pt x="22" y="209"/>
                  </a:cubicBezTo>
                  <a:cubicBezTo>
                    <a:pt x="22" y="209"/>
                    <a:pt x="22" y="208"/>
                    <a:pt x="22" y="208"/>
                  </a:cubicBezTo>
                  <a:cubicBezTo>
                    <a:pt x="21" y="208"/>
                    <a:pt x="21" y="208"/>
                    <a:pt x="21" y="207"/>
                  </a:cubicBezTo>
                  <a:cubicBezTo>
                    <a:pt x="21" y="207"/>
                    <a:pt x="20" y="208"/>
                    <a:pt x="19" y="208"/>
                  </a:cubicBezTo>
                  <a:cubicBezTo>
                    <a:pt x="19" y="209"/>
                    <a:pt x="18" y="209"/>
                    <a:pt x="18" y="208"/>
                  </a:cubicBezTo>
                  <a:cubicBezTo>
                    <a:pt x="18" y="208"/>
                    <a:pt x="17" y="208"/>
                    <a:pt x="18" y="208"/>
                  </a:cubicBezTo>
                  <a:cubicBezTo>
                    <a:pt x="18" y="208"/>
                    <a:pt x="18" y="208"/>
                    <a:pt x="18" y="207"/>
                  </a:cubicBezTo>
                  <a:cubicBezTo>
                    <a:pt x="17" y="208"/>
                    <a:pt x="16" y="208"/>
                    <a:pt x="15" y="207"/>
                  </a:cubicBezTo>
                  <a:cubicBezTo>
                    <a:pt x="14" y="207"/>
                    <a:pt x="13" y="207"/>
                    <a:pt x="13" y="206"/>
                  </a:cubicBezTo>
                  <a:close/>
                  <a:moveTo>
                    <a:pt x="2" y="208"/>
                  </a:moveTo>
                  <a:cubicBezTo>
                    <a:pt x="2" y="209"/>
                    <a:pt x="2" y="209"/>
                    <a:pt x="2" y="209"/>
                  </a:cubicBezTo>
                  <a:cubicBezTo>
                    <a:pt x="2" y="209"/>
                    <a:pt x="2" y="210"/>
                    <a:pt x="1" y="210"/>
                  </a:cubicBezTo>
                  <a:cubicBezTo>
                    <a:pt x="1" y="211"/>
                    <a:pt x="0" y="211"/>
                    <a:pt x="0" y="211"/>
                  </a:cubicBezTo>
                  <a:cubicBezTo>
                    <a:pt x="0" y="211"/>
                    <a:pt x="0" y="210"/>
                    <a:pt x="0"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2" name="Freeform 96">
              <a:extLst>
                <a:ext uri="{FF2B5EF4-FFF2-40B4-BE49-F238E27FC236}">
                  <a16:creationId xmlns:a16="http://schemas.microsoft.com/office/drawing/2014/main" id="{14F1CE56-4199-4EAA-B085-273EB258B04D}"/>
                </a:ext>
              </a:extLst>
            </p:cNvPr>
            <p:cNvSpPr>
              <a:spLocks noEditPoints="1"/>
            </p:cNvSpPr>
            <p:nvPr/>
          </p:nvSpPr>
          <p:spPr bwMode="auto">
            <a:xfrm>
              <a:off x="6147279" y="1833862"/>
              <a:ext cx="139676" cy="177767"/>
            </a:xfrm>
            <a:custGeom>
              <a:avLst/>
              <a:gdLst>
                <a:gd name="T0" fmla="*/ 136 w 171"/>
                <a:gd name="T1" fmla="*/ 204 h 213"/>
                <a:gd name="T2" fmla="*/ 4 w 171"/>
                <a:gd name="T3" fmla="*/ 201 h 213"/>
                <a:gd name="T4" fmla="*/ 134 w 171"/>
                <a:gd name="T5" fmla="*/ 195 h 213"/>
                <a:gd name="T6" fmla="*/ 43 w 171"/>
                <a:gd name="T7" fmla="*/ 191 h 213"/>
                <a:gd name="T8" fmla="*/ 161 w 171"/>
                <a:gd name="T9" fmla="*/ 174 h 213"/>
                <a:gd name="T10" fmla="*/ 61 w 171"/>
                <a:gd name="T11" fmla="*/ 111 h 213"/>
                <a:gd name="T12" fmla="*/ 107 w 171"/>
                <a:gd name="T13" fmla="*/ 77 h 213"/>
                <a:gd name="T14" fmla="*/ 170 w 171"/>
                <a:gd name="T15" fmla="*/ 65 h 213"/>
                <a:gd name="T16" fmla="*/ 160 w 171"/>
                <a:gd name="T17" fmla="*/ 59 h 213"/>
                <a:gd name="T18" fmla="*/ 136 w 171"/>
                <a:gd name="T19" fmla="*/ 54 h 213"/>
                <a:gd name="T20" fmla="*/ 161 w 171"/>
                <a:gd name="T21" fmla="*/ 50 h 213"/>
                <a:gd name="T22" fmla="*/ 158 w 171"/>
                <a:gd name="T23" fmla="*/ 47 h 213"/>
                <a:gd name="T24" fmla="*/ 140 w 171"/>
                <a:gd name="T25" fmla="*/ 46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11 w 171"/>
                <a:gd name="T37" fmla="*/ 26 h 213"/>
                <a:gd name="T38" fmla="*/ 73 w 171"/>
                <a:gd name="T39" fmla="*/ 23 h 213"/>
                <a:gd name="T40" fmla="*/ 59 w 171"/>
                <a:gd name="T41" fmla="*/ 23 h 213"/>
                <a:gd name="T42" fmla="*/ 148 w 171"/>
                <a:gd name="T43" fmla="*/ 23 h 213"/>
                <a:gd name="T44" fmla="*/ 102 w 171"/>
                <a:gd name="T45" fmla="*/ 19 h 213"/>
                <a:gd name="T46" fmla="*/ 31 w 171"/>
                <a:gd name="T47" fmla="*/ 25 h 213"/>
                <a:gd name="T48" fmla="*/ 143 w 171"/>
                <a:gd name="T49" fmla="*/ 18 h 213"/>
                <a:gd name="T50" fmla="*/ 7 w 171"/>
                <a:gd name="T51" fmla="*/ 14 h 213"/>
                <a:gd name="T52" fmla="*/ 65 w 171"/>
                <a:gd name="T53" fmla="*/ 12 h 213"/>
                <a:gd name="T54" fmla="*/ 12 w 171"/>
                <a:gd name="T55" fmla="*/ 13 h 213"/>
                <a:gd name="T56" fmla="*/ 45 w 171"/>
                <a:gd name="T57" fmla="*/ 11 h 213"/>
                <a:gd name="T58" fmla="*/ 97 w 171"/>
                <a:gd name="T59" fmla="*/ 21 h 213"/>
                <a:gd name="T60" fmla="*/ 80 w 171"/>
                <a:gd name="T61" fmla="*/ 56 h 213"/>
                <a:gd name="T62" fmla="*/ 100 w 171"/>
                <a:gd name="T63" fmla="*/ 38 h 213"/>
                <a:gd name="T64" fmla="*/ 100 w 171"/>
                <a:gd name="T65" fmla="*/ 23 h 213"/>
                <a:gd name="T66" fmla="*/ 129 w 171"/>
                <a:gd name="T67" fmla="*/ 6 h 213"/>
                <a:gd name="T68" fmla="*/ 132 w 171"/>
                <a:gd name="T69" fmla="*/ 12 h 213"/>
                <a:gd name="T70" fmla="*/ 143 w 171"/>
                <a:gd name="T71" fmla="*/ 13 h 213"/>
                <a:gd name="T72" fmla="*/ 159 w 171"/>
                <a:gd name="T73" fmla="*/ 20 h 213"/>
                <a:gd name="T74" fmla="*/ 168 w 171"/>
                <a:gd name="T75" fmla="*/ 37 h 213"/>
                <a:gd name="T76" fmla="*/ 168 w 171"/>
                <a:gd name="T77" fmla="*/ 58 h 213"/>
                <a:gd name="T78" fmla="*/ 146 w 171"/>
                <a:gd name="T79" fmla="*/ 196 h 213"/>
                <a:gd name="T80" fmla="*/ 138 w 171"/>
                <a:gd name="T81" fmla="*/ 210 h 213"/>
                <a:gd name="T82" fmla="*/ 121 w 171"/>
                <a:gd name="T83" fmla="*/ 78 h 213"/>
                <a:gd name="T84" fmla="*/ 109 w 171"/>
                <a:gd name="T85" fmla="*/ 170 h 213"/>
                <a:gd name="T86" fmla="*/ 70 w 171"/>
                <a:gd name="T87" fmla="*/ 208 h 213"/>
                <a:gd name="T88" fmla="*/ 50 w 171"/>
                <a:gd name="T89" fmla="*/ 88 h 213"/>
                <a:gd name="T90" fmla="*/ 26 w 171"/>
                <a:gd name="T91" fmla="*/ 208 h 213"/>
                <a:gd name="T92" fmla="*/ 9 w 171"/>
                <a:gd name="T93" fmla="*/ 207 h 213"/>
                <a:gd name="T94" fmla="*/ 1 w 171"/>
                <a:gd name="T95" fmla="*/ 12 h 213"/>
                <a:gd name="T96" fmla="*/ 15 w 171"/>
                <a:gd name="T97" fmla="*/ 5 h 213"/>
                <a:gd name="T98" fmla="*/ 41 w 171"/>
                <a:gd name="T99" fmla="*/ 9 h 213"/>
                <a:gd name="T100" fmla="*/ 41 w 171"/>
                <a:gd name="T101" fmla="*/ 1 h 213"/>
                <a:gd name="T102" fmla="*/ 63 w 171"/>
                <a:gd name="T103" fmla="*/ 1 h 213"/>
                <a:gd name="T104" fmla="*/ 46 w 171"/>
                <a:gd name="T105" fmla="*/ 209 h 213"/>
                <a:gd name="T106" fmla="*/ 146 w 171"/>
                <a:gd name="T107" fmla="*/ 205 h 213"/>
                <a:gd name="T108" fmla="*/ 44 w 171"/>
                <a:gd name="T109" fmla="*/ 201 h 213"/>
                <a:gd name="T110" fmla="*/ 156 w 171"/>
                <a:gd name="T111" fmla="*/ 199 h 213"/>
                <a:gd name="T112" fmla="*/ 157 w 171"/>
                <a:gd name="T113" fmla="*/ 193 h 213"/>
                <a:gd name="T114" fmla="*/ 167 w 171"/>
                <a:gd name="T115" fmla="*/ 43 h 213"/>
                <a:gd name="T116" fmla="*/ 126 w 171"/>
                <a:gd name="T117" fmla="*/ 22 h 213"/>
                <a:gd name="T118" fmla="*/ 30 w 171"/>
                <a:gd name="T119" fmla="*/ 9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9" y="33"/>
                  </a:cubicBezTo>
                  <a:cubicBezTo>
                    <a:pt x="168" y="32"/>
                    <a:pt x="168" y="32"/>
                    <a:pt x="167" y="31"/>
                  </a:cubicBezTo>
                  <a:cubicBezTo>
                    <a:pt x="167" y="31"/>
                    <a:pt x="167" y="31"/>
                    <a:pt x="168" y="31"/>
                  </a:cubicBezTo>
                  <a:cubicBezTo>
                    <a:pt x="168" y="30"/>
                    <a:pt x="168" y="30"/>
                    <a:pt x="167"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4" y="12"/>
                    <a:pt x="154" y="12"/>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8" y="205"/>
                  </a:cubicBezTo>
                  <a:cubicBezTo>
                    <a:pt x="77" y="205"/>
                    <a:pt x="77" y="205"/>
                    <a:pt x="77" y="205"/>
                  </a:cubicBezTo>
                  <a:cubicBezTo>
                    <a:pt x="78" y="205"/>
                    <a:pt x="78" y="206"/>
                    <a:pt x="78" y="206"/>
                  </a:cubicBezTo>
                  <a:cubicBezTo>
                    <a:pt x="79" y="207"/>
                    <a:pt x="79" y="207"/>
                    <a:pt x="79" y="206"/>
                  </a:cubicBezTo>
                  <a:cubicBezTo>
                    <a:pt x="80" y="206"/>
                    <a:pt x="80" y="206"/>
                    <a:pt x="80" y="206"/>
                  </a:cubicBezTo>
                  <a:cubicBezTo>
                    <a:pt x="80" y="206"/>
                    <a:pt x="81" y="206"/>
                    <a:pt x="81" y="205"/>
                  </a:cubicBezTo>
                  <a:cubicBezTo>
                    <a:pt x="81" y="205"/>
                    <a:pt x="82" y="205"/>
                    <a:pt x="82" y="205"/>
                  </a:cubicBezTo>
                  <a:cubicBezTo>
                    <a:pt x="82" y="204"/>
                    <a:pt x="82" y="204"/>
                    <a:pt x="82" y="204"/>
                  </a:cubicBezTo>
                  <a:cubicBezTo>
                    <a:pt x="81" y="203"/>
                    <a:pt x="81" y="203"/>
                    <a:pt x="81" y="204"/>
                  </a:cubicBezTo>
                  <a:cubicBezTo>
                    <a:pt x="80" y="204"/>
                    <a:pt x="80" y="204"/>
                    <a:pt x="80" y="204"/>
                  </a:cubicBezTo>
                  <a:cubicBezTo>
                    <a:pt x="79" y="204"/>
                    <a:pt x="79" y="204"/>
                    <a:pt x="79" y="204"/>
                  </a:cubicBezTo>
                  <a:close/>
                  <a:moveTo>
                    <a:pt x="4" y="205"/>
                  </a:moveTo>
                  <a:cubicBezTo>
                    <a:pt x="4" y="205"/>
                    <a:pt x="3" y="204"/>
                    <a:pt x="3" y="204"/>
                  </a:cubicBezTo>
                  <a:cubicBezTo>
                    <a:pt x="3" y="203"/>
                    <a:pt x="3" y="203"/>
                    <a:pt x="2" y="203"/>
                  </a:cubicBezTo>
                  <a:cubicBezTo>
                    <a:pt x="2"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5" y="203"/>
                    <a:pt x="134" y="203"/>
                    <a:pt x="134" y="202"/>
                  </a:cubicBezTo>
                  <a:cubicBezTo>
                    <a:pt x="133" y="202"/>
                    <a:pt x="133" y="202"/>
                    <a:pt x="133" y="203"/>
                  </a:cubicBezTo>
                  <a:cubicBezTo>
                    <a:pt x="133" y="204"/>
                    <a:pt x="133" y="204"/>
                    <a:pt x="134" y="204"/>
                  </a:cubicBezTo>
                  <a:close/>
                  <a:moveTo>
                    <a:pt x="23" y="206"/>
                  </a:moveTo>
                  <a:cubicBezTo>
                    <a:pt x="24" y="205"/>
                    <a:pt x="24" y="205"/>
                    <a:pt x="24" y="205"/>
                  </a:cubicBezTo>
                  <a:cubicBezTo>
                    <a:pt x="23" y="204"/>
                    <a:pt x="23" y="204"/>
                    <a:pt x="23" y="203"/>
                  </a:cubicBezTo>
                  <a:cubicBezTo>
                    <a:pt x="24" y="203"/>
                    <a:pt x="24" y="202"/>
                    <a:pt x="25" y="202"/>
                  </a:cubicBezTo>
                  <a:cubicBezTo>
                    <a:pt x="25" y="202"/>
                    <a:pt x="26" y="201"/>
                    <a:pt x="25" y="200"/>
                  </a:cubicBezTo>
                  <a:cubicBezTo>
                    <a:pt x="25" y="200"/>
                    <a:pt x="24" y="200"/>
                    <a:pt x="24" y="200"/>
                  </a:cubicBezTo>
                  <a:cubicBezTo>
                    <a:pt x="24" y="200"/>
                    <a:pt x="24" y="201"/>
                    <a:pt x="23" y="201"/>
                  </a:cubicBezTo>
                  <a:cubicBezTo>
                    <a:pt x="23" y="201"/>
                    <a:pt x="23" y="202"/>
                    <a:pt x="23"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4" y="201"/>
                  </a:cubicBezTo>
                  <a:cubicBezTo>
                    <a:pt x="4" y="201"/>
                    <a:pt x="4" y="202"/>
                    <a:pt x="4" y="202"/>
                  </a:cubicBezTo>
                  <a:cubicBezTo>
                    <a:pt x="5" y="202"/>
                    <a:pt x="5" y="201"/>
                    <a:pt x="5" y="201"/>
                  </a:cubicBezTo>
                  <a:cubicBezTo>
                    <a:pt x="5" y="201"/>
                    <a:pt x="5" y="201"/>
                    <a:pt x="5" y="200"/>
                  </a:cubicBezTo>
                  <a:lnTo>
                    <a:pt x="3" y="200"/>
                  </a:lnTo>
                  <a:close/>
                  <a:moveTo>
                    <a:pt x="138" y="201"/>
                  </a:moveTo>
                  <a:cubicBezTo>
                    <a:pt x="137" y="200"/>
                    <a:pt x="137" y="200"/>
                    <a:pt x="137" y="199"/>
                  </a:cubicBezTo>
                  <a:cubicBezTo>
                    <a:pt x="136" y="199"/>
                    <a:pt x="136" y="199"/>
                    <a:pt x="135" y="199"/>
                  </a:cubicBezTo>
                  <a:cubicBezTo>
                    <a:pt x="134" y="200"/>
                    <a:pt x="134" y="200"/>
                    <a:pt x="134" y="201"/>
                  </a:cubicBezTo>
                  <a:cubicBezTo>
                    <a:pt x="134" y="201"/>
                    <a:pt x="134" y="201"/>
                    <a:pt x="135" y="202"/>
                  </a:cubicBezTo>
                  <a:cubicBezTo>
                    <a:pt x="135" y="202"/>
                    <a:pt x="136" y="202"/>
                    <a:pt x="136" y="202"/>
                  </a:cubicBezTo>
                  <a:cubicBezTo>
                    <a:pt x="137" y="202"/>
                    <a:pt x="137" y="202"/>
                    <a:pt x="138" y="201"/>
                  </a:cubicBezTo>
                  <a:close/>
                  <a:moveTo>
                    <a:pt x="24" y="198"/>
                  </a:moveTo>
                  <a:cubicBezTo>
                    <a:pt x="24" y="199"/>
                    <a:pt x="24" y="199"/>
                    <a:pt x="23"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19" y="198"/>
                  </a:cubicBezTo>
                  <a:cubicBezTo>
                    <a:pt x="20" y="198"/>
                    <a:pt x="20" y="198"/>
                    <a:pt x="20" y="198"/>
                  </a:cubicBezTo>
                  <a:cubicBezTo>
                    <a:pt x="19" y="198"/>
                    <a:pt x="19" y="197"/>
                    <a:pt x="19" y="197"/>
                  </a:cubicBezTo>
                  <a:close/>
                  <a:moveTo>
                    <a:pt x="13" y="198"/>
                  </a:moveTo>
                  <a:cubicBezTo>
                    <a:pt x="13" y="199"/>
                    <a:pt x="14" y="199"/>
                    <a:pt x="15" y="199"/>
                  </a:cubicBezTo>
                  <a:cubicBezTo>
                    <a:pt x="17" y="199"/>
                    <a:pt x="18" y="198"/>
                    <a:pt x="18" y="198"/>
                  </a:cubicBezTo>
                  <a:cubicBezTo>
                    <a:pt x="18" y="197"/>
                    <a:pt x="17" y="197"/>
                    <a:pt x="17" y="197"/>
                  </a:cubicBezTo>
                  <a:cubicBezTo>
                    <a:pt x="17" y="197"/>
                    <a:pt x="16" y="197"/>
                    <a:pt x="16" y="197"/>
                  </a:cubicBezTo>
                  <a:cubicBezTo>
                    <a:pt x="15" y="197"/>
                    <a:pt x="15" y="197"/>
                    <a:pt x="14" y="197"/>
                  </a:cubicBezTo>
                  <a:cubicBezTo>
                    <a:pt x="14" y="197"/>
                    <a:pt x="14" y="197"/>
                    <a:pt x="13" y="196"/>
                  </a:cubicBezTo>
                  <a:cubicBezTo>
                    <a:pt x="13" y="197"/>
                    <a:pt x="13" y="197"/>
                    <a:pt x="13" y="197"/>
                  </a:cubicBezTo>
                  <a:cubicBezTo>
                    <a:pt x="13" y="197"/>
                    <a:pt x="13" y="197"/>
                    <a:pt x="13" y="198"/>
                  </a:cubicBezTo>
                  <a:close/>
                  <a:moveTo>
                    <a:pt x="137" y="197"/>
                  </a:moveTo>
                  <a:cubicBezTo>
                    <a:pt x="137" y="197"/>
                    <a:pt x="137" y="197"/>
                    <a:pt x="137" y="197"/>
                  </a:cubicBezTo>
                  <a:cubicBezTo>
                    <a:pt x="138" y="197"/>
                    <a:pt x="138" y="198"/>
                    <a:pt x="138" y="197"/>
                  </a:cubicBezTo>
                  <a:cubicBezTo>
                    <a:pt x="138" y="197"/>
                    <a:pt x="138" y="196"/>
                    <a:pt x="138" y="196"/>
                  </a:cubicBezTo>
                  <a:cubicBezTo>
                    <a:pt x="137" y="196"/>
                    <a:pt x="137" y="196"/>
                    <a:pt x="137" y="197"/>
                  </a:cubicBezTo>
                  <a:close/>
                  <a:moveTo>
                    <a:pt x="142" y="195"/>
                  </a:moveTo>
                  <a:cubicBezTo>
                    <a:pt x="142" y="195"/>
                    <a:pt x="141" y="195"/>
                    <a:pt x="142"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5"/>
                    <a:pt x="134" y="195"/>
                  </a:cubicBezTo>
                  <a:cubicBezTo>
                    <a:pt x="134" y="195"/>
                    <a:pt x="134" y="195"/>
                    <a:pt x="133" y="195"/>
                  </a:cubicBezTo>
                  <a:cubicBezTo>
                    <a:pt x="133" y="195"/>
                    <a:pt x="133" y="195"/>
                    <a:pt x="133" y="195"/>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1" y="195"/>
                  </a:cubicBezTo>
                  <a:cubicBezTo>
                    <a:pt x="30" y="195"/>
                    <a:pt x="30" y="194"/>
                    <a:pt x="29" y="194"/>
                  </a:cubicBezTo>
                  <a:cubicBezTo>
                    <a:pt x="29" y="195"/>
                    <a:pt x="29" y="196"/>
                    <a:pt x="29" y="196"/>
                  </a:cubicBezTo>
                  <a:cubicBezTo>
                    <a:pt x="29" y="197"/>
                    <a:pt x="30" y="197"/>
                    <a:pt x="30" y="197"/>
                  </a:cubicBezTo>
                  <a:close/>
                  <a:moveTo>
                    <a:pt x="13" y="195"/>
                  </a:moveTo>
                  <a:lnTo>
                    <a:pt x="15" y="195"/>
                  </a:lnTo>
                  <a:lnTo>
                    <a:pt x="15" y="194"/>
                  </a:lnTo>
                  <a:lnTo>
                    <a:pt x="13" y="194"/>
                  </a:lnTo>
                  <a:lnTo>
                    <a:pt x="13" y="195"/>
                  </a:lnTo>
                  <a:close/>
                  <a:moveTo>
                    <a:pt x="4" y="193"/>
                  </a:moveTo>
                  <a:cubicBezTo>
                    <a:pt x="3" y="193"/>
                    <a:pt x="3" y="193"/>
                    <a:pt x="3" y="193"/>
                  </a:cubicBezTo>
                  <a:cubicBezTo>
                    <a:pt x="3" y="193"/>
                    <a:pt x="3" y="194"/>
                    <a:pt x="3" y="194"/>
                  </a:cubicBezTo>
                  <a:cubicBezTo>
                    <a:pt x="3" y="194"/>
                    <a:pt x="3" y="194"/>
                    <a:pt x="4" y="194"/>
                  </a:cubicBezTo>
                  <a:cubicBezTo>
                    <a:pt x="4" y="193"/>
                    <a:pt x="4" y="193"/>
                    <a:pt x="4"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2"/>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4" y="192"/>
                  </a:cubicBezTo>
                  <a:cubicBezTo>
                    <a:pt x="44" y="191"/>
                    <a:pt x="44" y="191"/>
                    <a:pt x="43" y="191"/>
                  </a:cubicBezTo>
                  <a:cubicBezTo>
                    <a:pt x="43"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1" y="190"/>
                    <a:pt x="161" y="190"/>
                    <a:pt x="161" y="190"/>
                  </a:cubicBezTo>
                  <a:cubicBezTo>
                    <a:pt x="161" y="190"/>
                    <a:pt x="161" y="190"/>
                    <a:pt x="161" y="190"/>
                  </a:cubicBezTo>
                  <a:cubicBezTo>
                    <a:pt x="162" y="191"/>
                    <a:pt x="162" y="190"/>
                    <a:pt x="162" y="190"/>
                  </a:cubicBezTo>
                  <a:close/>
                  <a:moveTo>
                    <a:pt x="159" y="190"/>
                  </a:moveTo>
                  <a:cubicBezTo>
                    <a:pt x="159" y="190"/>
                    <a:pt x="159" y="190"/>
                    <a:pt x="159" y="190"/>
                  </a:cubicBezTo>
                  <a:cubicBezTo>
                    <a:pt x="159" y="190"/>
                    <a:pt x="159" y="190"/>
                    <a:pt x="159" y="190"/>
                  </a:cubicBezTo>
                  <a:cubicBezTo>
                    <a:pt x="159" y="190"/>
                    <a:pt x="159" y="190"/>
                    <a:pt x="159" y="190"/>
                  </a:cubicBezTo>
                  <a:close/>
                  <a:moveTo>
                    <a:pt x="165" y="190"/>
                  </a:moveTo>
                  <a:cubicBezTo>
                    <a:pt x="164" y="190"/>
                    <a:pt x="164" y="190"/>
                    <a:pt x="163" y="190"/>
                  </a:cubicBezTo>
                  <a:cubicBezTo>
                    <a:pt x="163" y="190"/>
                    <a:pt x="163" y="190"/>
                    <a:pt x="163" y="190"/>
                  </a:cubicBezTo>
                  <a:cubicBezTo>
                    <a:pt x="163" y="190"/>
                    <a:pt x="163" y="191"/>
                    <a:pt x="163" y="191"/>
                  </a:cubicBezTo>
                  <a:cubicBezTo>
                    <a:pt x="164" y="191"/>
                    <a:pt x="164" y="190"/>
                    <a:pt x="164"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6" y="184"/>
                    <a:pt x="16" y="184"/>
                    <a:pt x="16" y="184"/>
                  </a:cubicBezTo>
                  <a:lnTo>
                    <a:pt x="16" y="185"/>
                  </a:lnTo>
                  <a:close/>
                  <a:moveTo>
                    <a:pt x="27" y="182"/>
                  </a:moveTo>
                  <a:cubicBezTo>
                    <a:pt x="27" y="183"/>
                    <a:pt x="27" y="183"/>
                    <a:pt x="27" y="183"/>
                  </a:cubicBezTo>
                  <a:cubicBezTo>
                    <a:pt x="28" y="184"/>
                    <a:pt x="28" y="184"/>
                    <a:pt x="28" y="183"/>
                  </a:cubicBezTo>
                  <a:cubicBezTo>
                    <a:pt x="28" y="183"/>
                    <a:pt x="28" y="183"/>
                    <a:pt x="28" y="183"/>
                  </a:cubicBezTo>
                  <a:cubicBezTo>
                    <a:pt x="28" y="183"/>
                    <a:pt x="28" y="182"/>
                    <a:pt x="27" y="182"/>
                  </a:cubicBezTo>
                  <a:close/>
                  <a:moveTo>
                    <a:pt x="5" y="182"/>
                  </a:moveTo>
                  <a:cubicBezTo>
                    <a:pt x="6" y="182"/>
                    <a:pt x="7" y="182"/>
                    <a:pt x="7" y="182"/>
                  </a:cubicBezTo>
                  <a:cubicBezTo>
                    <a:pt x="7" y="182"/>
                    <a:pt x="8" y="182"/>
                    <a:pt x="8" y="181"/>
                  </a:cubicBezTo>
                  <a:cubicBezTo>
                    <a:pt x="7" y="180"/>
                    <a:pt x="6" y="180"/>
                    <a:pt x="5" y="180"/>
                  </a:cubicBezTo>
                  <a:lnTo>
                    <a:pt x="5" y="182"/>
                  </a:lnTo>
                  <a:close/>
                  <a:moveTo>
                    <a:pt x="168" y="177"/>
                  </a:moveTo>
                  <a:cubicBezTo>
                    <a:pt x="168" y="177"/>
                    <a:pt x="168" y="177"/>
                    <a:pt x="167" y="177"/>
                  </a:cubicBezTo>
                  <a:cubicBezTo>
                    <a:pt x="167" y="177"/>
                    <a:pt x="167" y="177"/>
                    <a:pt x="167" y="177"/>
                  </a:cubicBezTo>
                  <a:cubicBezTo>
                    <a:pt x="168" y="177"/>
                    <a:pt x="168" y="177"/>
                    <a:pt x="168" y="177"/>
                  </a:cubicBezTo>
                  <a:close/>
                  <a:moveTo>
                    <a:pt x="161" y="174"/>
                  </a:moveTo>
                  <a:cubicBezTo>
                    <a:pt x="161" y="174"/>
                    <a:pt x="161" y="174"/>
                    <a:pt x="161" y="174"/>
                  </a:cubicBezTo>
                  <a:cubicBezTo>
                    <a:pt x="160" y="174"/>
                    <a:pt x="160" y="174"/>
                    <a:pt x="160" y="174"/>
                  </a:cubicBezTo>
                  <a:cubicBezTo>
                    <a:pt x="161"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6" y="159"/>
                    <a:pt x="35" y="158"/>
                    <a:pt x="35" y="158"/>
                  </a:cubicBezTo>
                  <a:cubicBezTo>
                    <a:pt x="35" y="158"/>
                    <a:pt x="35" y="158"/>
                    <a:pt x="34" y="159"/>
                  </a:cubicBezTo>
                  <a:cubicBezTo>
                    <a:pt x="34" y="159"/>
                    <a:pt x="34" y="159"/>
                    <a:pt x="34" y="159"/>
                  </a:cubicBezTo>
                  <a:lnTo>
                    <a:pt x="35" y="159"/>
                  </a:lnTo>
                  <a:close/>
                  <a:moveTo>
                    <a:pt x="6" y="155"/>
                  </a:moveTo>
                  <a:cubicBezTo>
                    <a:pt x="6" y="155"/>
                    <a:pt x="6" y="155"/>
                    <a:pt x="5" y="155"/>
                  </a:cubicBezTo>
                  <a:cubicBezTo>
                    <a:pt x="5" y="155"/>
                    <a:pt x="5" y="155"/>
                    <a:pt x="5" y="155"/>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1"/>
                    <a:pt x="59" y="112"/>
                    <a:pt x="60" y="112"/>
                  </a:cubicBezTo>
                  <a:cubicBezTo>
                    <a:pt x="60" y="112"/>
                    <a:pt x="60" y="112"/>
                    <a:pt x="61" y="112"/>
                  </a:cubicBezTo>
                  <a:cubicBezTo>
                    <a:pt x="61" y="112"/>
                    <a:pt x="62"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4" y="89"/>
                  </a:cubicBezTo>
                  <a:cubicBezTo>
                    <a:pt x="115" y="89"/>
                    <a:pt x="115" y="89"/>
                    <a:pt x="115" y="89"/>
                  </a:cubicBezTo>
                  <a:cubicBezTo>
                    <a:pt x="115" y="90"/>
                    <a:pt x="115" y="89"/>
                    <a:pt x="115" y="89"/>
                  </a:cubicBezTo>
                  <a:close/>
                  <a:moveTo>
                    <a:pt x="111" y="89"/>
                  </a:moveTo>
                  <a:cubicBezTo>
                    <a:pt x="112" y="88"/>
                    <a:pt x="112"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3"/>
                    <a:pt x="7" y="83"/>
                  </a:cubicBezTo>
                  <a:lnTo>
                    <a:pt x="5" y="83"/>
                  </a:lnTo>
                  <a:lnTo>
                    <a:pt x="5" y="84"/>
                  </a:lnTo>
                  <a:close/>
                  <a:moveTo>
                    <a:pt x="110" y="86"/>
                  </a:moveTo>
                  <a:cubicBezTo>
                    <a:pt x="110" y="85"/>
                    <a:pt x="110" y="85"/>
                    <a:pt x="110" y="84"/>
                  </a:cubicBezTo>
                  <a:cubicBezTo>
                    <a:pt x="110" y="84"/>
                    <a:pt x="109" y="83"/>
                    <a:pt x="109" y="83"/>
                  </a:cubicBezTo>
                  <a:cubicBezTo>
                    <a:pt x="109" y="83"/>
                    <a:pt x="109" y="82"/>
                    <a:pt x="108" y="82"/>
                  </a:cubicBezTo>
                  <a:cubicBezTo>
                    <a:pt x="108" y="82"/>
                    <a:pt x="107" y="81"/>
                    <a:pt x="107" y="81"/>
                  </a:cubicBezTo>
                  <a:cubicBezTo>
                    <a:pt x="107" y="82"/>
                    <a:pt x="107" y="83"/>
                    <a:pt x="108" y="84"/>
                  </a:cubicBezTo>
                  <a:cubicBezTo>
                    <a:pt x="108" y="85"/>
                    <a:pt x="109" y="86"/>
                    <a:pt x="110" y="86"/>
                  </a:cubicBezTo>
                  <a:close/>
                  <a:moveTo>
                    <a:pt x="92" y="78"/>
                  </a:moveTo>
                  <a:cubicBezTo>
                    <a:pt x="93" y="78"/>
                    <a:pt x="94" y="78"/>
                    <a:pt x="94" y="78"/>
                  </a:cubicBezTo>
                  <a:cubicBezTo>
                    <a:pt x="94" y="77"/>
                    <a:pt x="94"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6" y="67"/>
                    <a:pt x="146" y="67"/>
                  </a:cubicBezTo>
                  <a:cubicBezTo>
                    <a:pt x="146" y="67"/>
                    <a:pt x="146" y="67"/>
                    <a:pt x="146" y="67"/>
                  </a:cubicBezTo>
                  <a:cubicBezTo>
                    <a:pt x="146" y="67"/>
                    <a:pt x="146" y="67"/>
                    <a:pt x="145" y="67"/>
                  </a:cubicBezTo>
                  <a:close/>
                  <a:moveTo>
                    <a:pt x="167" y="66"/>
                  </a:moveTo>
                  <a:cubicBezTo>
                    <a:pt x="167" y="66"/>
                    <a:pt x="167" y="66"/>
                    <a:pt x="167" y="66"/>
                  </a:cubicBezTo>
                  <a:cubicBezTo>
                    <a:pt x="167" y="66"/>
                    <a:pt x="167" y="66"/>
                    <a:pt x="167"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69" y="64"/>
                  </a:cubicBezTo>
                  <a:cubicBezTo>
                    <a:pt x="169" y="64"/>
                    <a:pt x="169" y="63"/>
                    <a:pt x="168" y="63"/>
                  </a:cubicBezTo>
                  <a:cubicBezTo>
                    <a:pt x="168" y="64"/>
                    <a:pt x="168" y="64"/>
                    <a:pt x="168" y="65"/>
                  </a:cubicBezTo>
                  <a:lnTo>
                    <a:pt x="170" y="65"/>
                  </a:lnTo>
                  <a:close/>
                  <a:moveTo>
                    <a:pt x="167" y="64"/>
                  </a:moveTo>
                  <a:cubicBezTo>
                    <a:pt x="167" y="63"/>
                    <a:pt x="167" y="63"/>
                    <a:pt x="167" y="63"/>
                  </a:cubicBezTo>
                  <a:cubicBezTo>
                    <a:pt x="166" y="63"/>
                    <a:pt x="166" y="63"/>
                    <a:pt x="166" y="63"/>
                  </a:cubicBezTo>
                  <a:cubicBezTo>
                    <a:pt x="166" y="63"/>
                    <a:pt x="166" y="63"/>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1" y="63"/>
                    <a:pt x="150" y="63"/>
                  </a:cubicBezTo>
                  <a:cubicBezTo>
                    <a:pt x="150" y="63"/>
                    <a:pt x="150" y="62"/>
                    <a:pt x="149" y="62"/>
                  </a:cubicBezTo>
                  <a:cubicBezTo>
                    <a:pt x="149" y="63"/>
                    <a:pt x="149" y="63"/>
                    <a:pt x="149" y="63"/>
                  </a:cubicBezTo>
                  <a:cubicBezTo>
                    <a:pt x="149" y="63"/>
                    <a:pt x="149" y="63"/>
                    <a:pt x="148" y="63"/>
                  </a:cubicBezTo>
                  <a:close/>
                  <a:moveTo>
                    <a:pt x="25" y="64"/>
                  </a:moveTo>
                  <a:cubicBezTo>
                    <a:pt x="26" y="64"/>
                    <a:pt x="26" y="64"/>
                    <a:pt x="26" y="63"/>
                  </a:cubicBezTo>
                  <a:cubicBezTo>
                    <a:pt x="26" y="62"/>
                    <a:pt x="25" y="62"/>
                    <a:pt x="24" y="62"/>
                  </a:cubicBezTo>
                  <a:cubicBezTo>
                    <a:pt x="24" y="63"/>
                    <a:pt x="24" y="63"/>
                    <a:pt x="24" y="64"/>
                  </a:cubicBezTo>
                  <a:cubicBezTo>
                    <a:pt x="24" y="64"/>
                    <a:pt x="25" y="64"/>
                    <a:pt x="25" y="64"/>
                  </a:cubicBezTo>
                  <a:close/>
                  <a:moveTo>
                    <a:pt x="165" y="63"/>
                  </a:moveTo>
                  <a:cubicBezTo>
                    <a:pt x="166" y="62"/>
                    <a:pt x="166" y="62"/>
                    <a:pt x="165" y="62"/>
                  </a:cubicBezTo>
                  <a:cubicBezTo>
                    <a:pt x="164" y="62"/>
                    <a:pt x="164" y="62"/>
                    <a:pt x="164" y="62"/>
                  </a:cubicBezTo>
                  <a:cubicBezTo>
                    <a:pt x="165" y="62"/>
                    <a:pt x="165" y="63"/>
                    <a:pt x="165" y="63"/>
                  </a:cubicBezTo>
                  <a:close/>
                  <a:moveTo>
                    <a:pt x="158" y="62"/>
                  </a:moveTo>
                  <a:cubicBezTo>
                    <a:pt x="158" y="62"/>
                    <a:pt x="158" y="62"/>
                    <a:pt x="158" y="62"/>
                  </a:cubicBezTo>
                  <a:cubicBezTo>
                    <a:pt x="158" y="62"/>
                    <a:pt x="158" y="61"/>
                    <a:pt x="158" y="61"/>
                  </a:cubicBezTo>
                  <a:cubicBezTo>
                    <a:pt x="158" y="61"/>
                    <a:pt x="158" y="61"/>
                    <a:pt x="158" y="61"/>
                  </a:cubicBezTo>
                  <a:lnTo>
                    <a:pt x="158" y="62"/>
                  </a:lnTo>
                  <a:cubicBezTo>
                    <a:pt x="158" y="62"/>
                    <a:pt x="158" y="62"/>
                    <a:pt x="158" y="62"/>
                  </a:cubicBezTo>
                  <a:close/>
                  <a:moveTo>
                    <a:pt x="155" y="62"/>
                  </a:moveTo>
                  <a:cubicBezTo>
                    <a:pt x="155" y="62"/>
                    <a:pt x="155" y="61"/>
                    <a:pt x="154" y="61"/>
                  </a:cubicBezTo>
                  <a:cubicBezTo>
                    <a:pt x="154" y="61"/>
                    <a:pt x="154" y="61"/>
                    <a:pt x="153" y="61"/>
                  </a:cubicBezTo>
                  <a:cubicBezTo>
                    <a:pt x="153" y="62"/>
                    <a:pt x="154" y="62"/>
                    <a:pt x="155" y="62"/>
                  </a:cubicBezTo>
                  <a:close/>
                  <a:moveTo>
                    <a:pt x="132" y="61"/>
                  </a:moveTo>
                  <a:cubicBezTo>
                    <a:pt x="132" y="62"/>
                    <a:pt x="132" y="62"/>
                    <a:pt x="133" y="62"/>
                  </a:cubicBezTo>
                  <a:cubicBezTo>
                    <a:pt x="134" y="62"/>
                    <a:pt x="134" y="62"/>
                    <a:pt x="134" y="62"/>
                  </a:cubicBezTo>
                  <a:cubicBezTo>
                    <a:pt x="135" y="61"/>
                    <a:pt x="134" y="61"/>
                    <a:pt x="134"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8"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6"/>
                    <a:pt x="135" y="57"/>
                    <a:pt x="135" y="57"/>
                  </a:cubicBezTo>
                  <a:cubicBezTo>
                    <a:pt x="135" y="57"/>
                    <a:pt x="135" y="57"/>
                    <a:pt x="135" y="57"/>
                  </a:cubicBezTo>
                  <a:cubicBezTo>
                    <a:pt x="136" y="57"/>
                    <a:pt x="136" y="56"/>
                    <a:pt x="135" y="56"/>
                  </a:cubicBezTo>
                  <a:close/>
                  <a:moveTo>
                    <a:pt x="37" y="57"/>
                  </a:moveTo>
                  <a:cubicBezTo>
                    <a:pt x="37" y="56"/>
                    <a:pt x="37" y="56"/>
                    <a:pt x="37" y="57"/>
                  </a:cubicBezTo>
                  <a:cubicBezTo>
                    <a:pt x="37" y="57"/>
                    <a:pt x="37" y="57"/>
                    <a:pt x="37" y="57"/>
                  </a:cubicBezTo>
                  <a:cubicBezTo>
                    <a:pt x="37" y="57"/>
                    <a:pt x="37" y="57"/>
                    <a:pt x="37" y="57"/>
                  </a:cubicBezTo>
                  <a:cubicBezTo>
                    <a:pt x="38" y="57"/>
                    <a:pt x="38"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5" y="59"/>
                    <a:pt x="95" y="60"/>
                    <a:pt x="95" y="60"/>
                  </a:cubicBezTo>
                  <a:close/>
                  <a:moveTo>
                    <a:pt x="131" y="53"/>
                  </a:moveTo>
                  <a:cubicBezTo>
                    <a:pt x="131" y="54"/>
                    <a:pt x="131" y="54"/>
                    <a:pt x="131" y="54"/>
                  </a:cubicBezTo>
                  <a:cubicBezTo>
                    <a:pt x="131" y="54"/>
                    <a:pt x="131" y="54"/>
                    <a:pt x="131" y="54"/>
                  </a:cubicBezTo>
                  <a:cubicBezTo>
                    <a:pt x="132" y="53"/>
                    <a:pt x="132" y="53"/>
                    <a:pt x="132" y="53"/>
                  </a:cubicBezTo>
                  <a:cubicBezTo>
                    <a:pt x="132" y="53"/>
                    <a:pt x="132" y="53"/>
                    <a:pt x="131" y="53"/>
                  </a:cubicBezTo>
                  <a:close/>
                  <a:moveTo>
                    <a:pt x="104" y="53"/>
                  </a:moveTo>
                  <a:lnTo>
                    <a:pt x="105" y="54"/>
                  </a:lnTo>
                  <a:lnTo>
                    <a:pt x="104" y="52"/>
                  </a:lnTo>
                  <a:lnTo>
                    <a:pt x="104" y="52"/>
                  </a:lnTo>
                  <a:lnTo>
                    <a:pt x="104" y="53"/>
                  </a:lnTo>
                  <a:close/>
                  <a:moveTo>
                    <a:pt x="135" y="53"/>
                  </a:moveTo>
                  <a:cubicBezTo>
                    <a:pt x="135" y="53"/>
                    <a:pt x="135" y="52"/>
                    <a:pt x="134" y="52"/>
                  </a:cubicBezTo>
                  <a:cubicBezTo>
                    <a:pt x="134" y="52"/>
                    <a:pt x="134" y="53"/>
                    <a:pt x="134" y="53"/>
                  </a:cubicBezTo>
                  <a:cubicBezTo>
                    <a:pt x="134" y="53"/>
                    <a:pt x="134" y="53"/>
                    <a:pt x="134" y="53"/>
                  </a:cubicBezTo>
                  <a:cubicBezTo>
                    <a:pt x="134" y="53"/>
                    <a:pt x="135" y="53"/>
                    <a:pt x="135" y="53"/>
                  </a:cubicBezTo>
                  <a:close/>
                  <a:moveTo>
                    <a:pt x="135" y="54"/>
                  </a:moveTo>
                  <a:cubicBezTo>
                    <a:pt x="135" y="54"/>
                    <a:pt x="135" y="54"/>
                    <a:pt x="136" y="54"/>
                  </a:cubicBezTo>
                  <a:cubicBezTo>
                    <a:pt x="136" y="54"/>
                    <a:pt x="137" y="55"/>
                    <a:pt x="137" y="55"/>
                  </a:cubicBezTo>
                  <a:cubicBezTo>
                    <a:pt x="138" y="55"/>
                    <a:pt x="139" y="55"/>
                    <a:pt x="139" y="55"/>
                  </a:cubicBezTo>
                  <a:cubicBezTo>
                    <a:pt x="139" y="55"/>
                    <a:pt x="140" y="54"/>
                    <a:pt x="140" y="53"/>
                  </a:cubicBezTo>
                  <a:cubicBezTo>
                    <a:pt x="139" y="54"/>
                    <a:pt x="139" y="54"/>
                    <a:pt x="139" y="53"/>
                  </a:cubicBezTo>
                  <a:cubicBezTo>
                    <a:pt x="138" y="53"/>
                    <a:pt x="138" y="53"/>
                    <a:pt x="138" y="53"/>
                  </a:cubicBezTo>
                  <a:cubicBezTo>
                    <a:pt x="138" y="52"/>
                    <a:pt x="137"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0" y="51"/>
                    <a:pt x="121" y="52"/>
                    <a:pt x="121" y="52"/>
                  </a:cubicBezTo>
                  <a:close/>
                  <a:moveTo>
                    <a:pt x="139" y="50"/>
                  </a:moveTo>
                  <a:cubicBezTo>
                    <a:pt x="139" y="50"/>
                    <a:pt x="140" y="51"/>
                    <a:pt x="140" y="51"/>
                  </a:cubicBezTo>
                  <a:cubicBezTo>
                    <a:pt x="140" y="51"/>
                    <a:pt x="140" y="51"/>
                    <a:pt x="140"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0" y="49"/>
                    <a:pt x="140" y="49"/>
                    <a:pt x="139" y="50"/>
                  </a:cubicBezTo>
                  <a:close/>
                  <a:moveTo>
                    <a:pt x="168" y="50"/>
                  </a:moveTo>
                  <a:lnTo>
                    <a:pt x="169"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4" y="51"/>
                    <a:pt x="164" y="51"/>
                    <a:pt x="165" y="50"/>
                  </a:cubicBezTo>
                  <a:cubicBezTo>
                    <a:pt x="165" y="50"/>
                    <a:pt x="165" y="49"/>
                    <a:pt x="164" y="49"/>
                  </a:cubicBezTo>
                  <a:cubicBezTo>
                    <a:pt x="164" y="49"/>
                    <a:pt x="164" y="49"/>
                    <a:pt x="163" y="49"/>
                  </a:cubicBezTo>
                  <a:cubicBezTo>
                    <a:pt x="163" y="49"/>
                    <a:pt x="162" y="49"/>
                    <a:pt x="162" y="49"/>
                  </a:cubicBezTo>
                  <a:cubicBezTo>
                    <a:pt x="162" y="49"/>
                    <a:pt x="161"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50" y="49"/>
                  </a:cubicBezTo>
                  <a:close/>
                  <a:moveTo>
                    <a:pt x="124" y="51"/>
                  </a:moveTo>
                  <a:cubicBezTo>
                    <a:pt x="124" y="51"/>
                    <a:pt x="124" y="52"/>
                    <a:pt x="125" y="53"/>
                  </a:cubicBezTo>
                  <a:lnTo>
                    <a:pt x="125" y="54"/>
                  </a:lnTo>
                  <a:cubicBezTo>
                    <a:pt x="125" y="54"/>
                    <a:pt x="125" y="54"/>
                    <a:pt x="125" y="55"/>
                  </a:cubicBezTo>
                  <a:cubicBezTo>
                    <a:pt x="125" y="55"/>
                    <a:pt x="126" y="56"/>
                    <a:pt x="126" y="55"/>
                  </a:cubicBezTo>
                  <a:cubicBezTo>
                    <a:pt x="127" y="54"/>
                    <a:pt x="127" y="54"/>
                    <a:pt x="128" y="53"/>
                  </a:cubicBezTo>
                  <a:cubicBezTo>
                    <a:pt x="129" y="53"/>
                    <a:pt x="129" y="52"/>
                    <a:pt x="129" y="50"/>
                  </a:cubicBezTo>
                  <a:cubicBezTo>
                    <a:pt x="128" y="50"/>
                    <a:pt x="128" y="50"/>
                    <a:pt x="128" y="50"/>
                  </a:cubicBezTo>
                  <a:cubicBezTo>
                    <a:pt x="128" y="49"/>
                    <a:pt x="128" y="49"/>
                    <a:pt x="128" y="49"/>
                  </a:cubicBezTo>
                  <a:cubicBezTo>
                    <a:pt x="127" y="49"/>
                    <a:pt x="126" y="49"/>
                    <a:pt x="125" y="49"/>
                  </a:cubicBezTo>
                  <a:cubicBezTo>
                    <a:pt x="125" y="48"/>
                    <a:pt x="124" y="48"/>
                    <a:pt x="124" y="48"/>
                  </a:cubicBezTo>
                  <a:cubicBezTo>
                    <a:pt x="123" y="49"/>
                    <a:pt x="123" y="49"/>
                    <a:pt x="123" y="50"/>
                  </a:cubicBezTo>
                  <a:cubicBezTo>
                    <a:pt x="124" y="50"/>
                    <a:pt x="124" y="50"/>
                    <a:pt x="124" y="51"/>
                  </a:cubicBezTo>
                  <a:close/>
                  <a:moveTo>
                    <a:pt x="9" y="47"/>
                  </a:moveTo>
                  <a:cubicBezTo>
                    <a:pt x="9" y="47"/>
                    <a:pt x="9" y="47"/>
                    <a:pt x="10" y="47"/>
                  </a:cubicBezTo>
                  <a:cubicBezTo>
                    <a:pt x="10" y="47"/>
                    <a:pt x="10" y="47"/>
                    <a:pt x="10" y="46"/>
                  </a:cubicBezTo>
                  <a:lnTo>
                    <a:pt x="8" y="46"/>
                  </a:lnTo>
                  <a:lnTo>
                    <a:pt x="9" y="47"/>
                  </a:lnTo>
                  <a:close/>
                  <a:moveTo>
                    <a:pt x="158" y="47"/>
                  </a:moveTo>
                  <a:cubicBezTo>
                    <a:pt x="159" y="47"/>
                    <a:pt x="159" y="47"/>
                    <a:pt x="160" y="47"/>
                  </a:cubicBezTo>
                  <a:cubicBezTo>
                    <a:pt x="160" y="47"/>
                    <a:pt x="161" y="46"/>
                    <a:pt x="160" y="46"/>
                  </a:cubicBezTo>
                  <a:lnTo>
                    <a:pt x="159" y="46"/>
                  </a:lnTo>
                  <a:cubicBezTo>
                    <a:pt x="159" y="46"/>
                    <a:pt x="159" y="46"/>
                    <a:pt x="159" y="46"/>
                  </a:cubicBezTo>
                  <a:cubicBezTo>
                    <a:pt x="159" y="46"/>
                    <a:pt x="159" y="47"/>
                    <a:pt x="158" y="47"/>
                  </a:cubicBezTo>
                  <a:close/>
                  <a:moveTo>
                    <a:pt x="155" y="46"/>
                  </a:moveTo>
                  <a:cubicBezTo>
                    <a:pt x="155"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1" y="46"/>
                  </a:cubicBezTo>
                  <a:cubicBezTo>
                    <a:pt x="101" y="46"/>
                    <a:pt x="102" y="46"/>
                    <a:pt x="102" y="47"/>
                  </a:cubicBezTo>
                  <a:cubicBezTo>
                    <a:pt x="103" y="48"/>
                    <a:pt x="104" y="48"/>
                    <a:pt x="105" y="48"/>
                  </a:cubicBezTo>
                  <a:cubicBezTo>
                    <a:pt x="105" y="47"/>
                    <a:pt x="105" y="47"/>
                    <a:pt x="104"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3" y="47"/>
                    <a:pt x="134" y="47"/>
                    <a:pt x="135" y="47"/>
                  </a:cubicBezTo>
                  <a:cubicBezTo>
                    <a:pt x="135" y="47"/>
                    <a:pt x="136" y="48"/>
                    <a:pt x="136" y="48"/>
                  </a:cubicBezTo>
                  <a:cubicBezTo>
                    <a:pt x="135" y="48"/>
                    <a:pt x="135" y="49"/>
                    <a:pt x="136" y="49"/>
                  </a:cubicBezTo>
                  <a:cubicBezTo>
                    <a:pt x="136" y="49"/>
                    <a:pt x="136" y="49"/>
                    <a:pt x="136" y="50"/>
                  </a:cubicBezTo>
                  <a:cubicBezTo>
                    <a:pt x="136" y="49"/>
                    <a:pt x="137" y="49"/>
                    <a:pt x="137" y="49"/>
                  </a:cubicBezTo>
                  <a:cubicBezTo>
                    <a:pt x="138" y="49"/>
                    <a:pt x="139" y="49"/>
                    <a:pt x="139" y="49"/>
                  </a:cubicBezTo>
                  <a:cubicBezTo>
                    <a:pt x="139" y="49"/>
                    <a:pt x="139" y="48"/>
                    <a:pt x="139" y="48"/>
                  </a:cubicBezTo>
                  <a:cubicBezTo>
                    <a:pt x="139" y="47"/>
                    <a:pt x="140" y="47"/>
                    <a:pt x="140" y="47"/>
                  </a:cubicBezTo>
                  <a:cubicBezTo>
                    <a:pt x="140" y="47"/>
                    <a:pt x="140" y="47"/>
                    <a:pt x="140" y="46"/>
                  </a:cubicBezTo>
                  <a:cubicBezTo>
                    <a:pt x="140" y="46"/>
                    <a:pt x="140" y="46"/>
                    <a:pt x="139" y="46"/>
                  </a:cubicBezTo>
                  <a:cubicBezTo>
                    <a:pt x="139" y="46"/>
                    <a:pt x="139" y="46"/>
                    <a:pt x="139" y="46"/>
                  </a:cubicBezTo>
                  <a:cubicBezTo>
                    <a:pt x="139" y="46"/>
                    <a:pt x="138" y="45"/>
                    <a:pt x="139" y="45"/>
                  </a:cubicBezTo>
                  <a:cubicBezTo>
                    <a:pt x="139" y="45"/>
                    <a:pt x="140" y="45"/>
                    <a:pt x="140" y="44"/>
                  </a:cubicBezTo>
                  <a:cubicBezTo>
                    <a:pt x="138" y="44"/>
                    <a:pt x="136" y="44"/>
                    <a:pt x="135" y="44"/>
                  </a:cubicBezTo>
                  <a:cubicBezTo>
                    <a:pt x="134" y="45"/>
                    <a:pt x="132" y="45"/>
                    <a:pt x="130" y="45"/>
                  </a:cubicBezTo>
                  <a:close/>
                  <a:moveTo>
                    <a:pt x="95" y="45"/>
                  </a:moveTo>
                  <a:cubicBezTo>
                    <a:pt x="95" y="43"/>
                    <a:pt x="95" y="43"/>
                    <a:pt x="94"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30" y="42"/>
                    <a:pt x="129" y="42"/>
                    <a:pt x="129" y="43"/>
                  </a:cubicBezTo>
                  <a:close/>
                  <a:moveTo>
                    <a:pt x="97" y="41"/>
                  </a:moveTo>
                  <a:cubicBezTo>
                    <a:pt x="96" y="41"/>
                    <a:pt x="96" y="41"/>
                    <a:pt x="96" y="41"/>
                  </a:cubicBezTo>
                  <a:cubicBezTo>
                    <a:pt x="96" y="41"/>
                    <a:pt x="96" y="41"/>
                    <a:pt x="96" y="41"/>
                  </a:cubicBezTo>
                  <a:cubicBezTo>
                    <a:pt x="96" y="41"/>
                    <a:pt x="96"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6" y="38"/>
                    <a:pt x="156" y="39"/>
                    <a:pt x="157" y="40"/>
                  </a:cubicBezTo>
                  <a:cubicBezTo>
                    <a:pt x="157" y="41"/>
                    <a:pt x="157" y="41"/>
                    <a:pt x="158" y="41"/>
                  </a:cubicBezTo>
                  <a:lnTo>
                    <a:pt x="159" y="41"/>
                  </a:lnTo>
                  <a:close/>
                  <a:moveTo>
                    <a:pt x="155" y="37"/>
                  </a:moveTo>
                  <a:cubicBezTo>
                    <a:pt x="155" y="37"/>
                    <a:pt x="155" y="37"/>
                    <a:pt x="155" y="37"/>
                  </a:cubicBezTo>
                  <a:cubicBezTo>
                    <a:pt x="155" y="37"/>
                    <a:pt x="154" y="37"/>
                    <a:pt x="154" y="37"/>
                  </a:cubicBezTo>
                  <a:cubicBezTo>
                    <a:pt x="155" y="37"/>
                    <a:pt x="155" y="37"/>
                    <a:pt x="155" y="37"/>
                  </a:cubicBezTo>
                  <a:close/>
                  <a:moveTo>
                    <a:pt x="149" y="38"/>
                  </a:moveTo>
                  <a:cubicBezTo>
                    <a:pt x="150" y="38"/>
                    <a:pt x="150" y="38"/>
                    <a:pt x="150" y="38"/>
                  </a:cubicBezTo>
                  <a:cubicBezTo>
                    <a:pt x="151" y="38"/>
                    <a:pt x="151" y="38"/>
                    <a:pt x="152" y="38"/>
                  </a:cubicBezTo>
                  <a:cubicBezTo>
                    <a:pt x="152" y="38"/>
                    <a:pt x="153" y="39"/>
                    <a:pt x="152" y="39"/>
                  </a:cubicBezTo>
                  <a:cubicBezTo>
                    <a:pt x="152" y="40"/>
                    <a:pt x="153" y="41"/>
                    <a:pt x="153" y="41"/>
                  </a:cubicBezTo>
                  <a:cubicBezTo>
                    <a:pt x="153" y="41"/>
                    <a:pt x="153" y="41"/>
                    <a:pt x="154" y="41"/>
                  </a:cubicBezTo>
                  <a:cubicBezTo>
                    <a:pt x="154" y="41"/>
                    <a:pt x="155" y="41"/>
                    <a:pt x="155" y="41"/>
                  </a:cubicBezTo>
                  <a:cubicBezTo>
                    <a:pt x="155" y="40"/>
                    <a:pt x="155" y="39"/>
                    <a:pt x="155" y="39"/>
                  </a:cubicBezTo>
                  <a:cubicBezTo>
                    <a:pt x="155" y="39"/>
                    <a:pt x="154" y="39"/>
                    <a:pt x="154" y="38"/>
                  </a:cubicBezTo>
                  <a:cubicBezTo>
                    <a:pt x="154" y="38"/>
                    <a:pt x="153" y="38"/>
                    <a:pt x="153" y="38"/>
                  </a:cubicBezTo>
                  <a:cubicBezTo>
                    <a:pt x="153" y="37"/>
                    <a:pt x="153" y="37"/>
                    <a:pt x="153" y="36"/>
                  </a:cubicBezTo>
                  <a:cubicBezTo>
                    <a:pt x="152" y="37"/>
                    <a:pt x="152" y="37"/>
                    <a:pt x="152" y="37"/>
                  </a:cubicBezTo>
                  <a:cubicBezTo>
                    <a:pt x="151" y="37"/>
                    <a:pt x="151" y="37"/>
                    <a:pt x="151" y="37"/>
                  </a:cubicBezTo>
                  <a:cubicBezTo>
                    <a:pt x="150" y="37"/>
                    <a:pt x="150" y="37"/>
                    <a:pt x="150" y="37"/>
                  </a:cubicBezTo>
                  <a:cubicBezTo>
                    <a:pt x="149"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1" y="38"/>
                    <a:pt x="161" y="37"/>
                    <a:pt x="162" y="36"/>
                  </a:cubicBezTo>
                  <a:cubicBezTo>
                    <a:pt x="161" y="37"/>
                    <a:pt x="160" y="37"/>
                    <a:pt x="160" y="37"/>
                  </a:cubicBezTo>
                  <a:cubicBezTo>
                    <a:pt x="160" y="36"/>
                    <a:pt x="159" y="36"/>
                    <a:pt x="159" y="36"/>
                  </a:cubicBezTo>
                  <a:cubicBezTo>
                    <a:pt x="159" y="37"/>
                    <a:pt x="159" y="37"/>
                    <a:pt x="159" y="37"/>
                  </a:cubicBezTo>
                  <a:cubicBezTo>
                    <a:pt x="159" y="38"/>
                    <a:pt x="160" y="38"/>
                    <a:pt x="160" y="39"/>
                  </a:cubicBezTo>
                  <a:cubicBezTo>
                    <a:pt x="160" y="39"/>
                    <a:pt x="160" y="39"/>
                    <a:pt x="160" y="40"/>
                  </a:cubicBezTo>
                  <a:cubicBezTo>
                    <a:pt x="160" y="40"/>
                    <a:pt x="160" y="40"/>
                    <a:pt x="160" y="41"/>
                  </a:cubicBezTo>
                  <a:close/>
                  <a:moveTo>
                    <a:pt x="123" y="38"/>
                  </a:moveTo>
                  <a:cubicBezTo>
                    <a:pt x="123" y="39"/>
                    <a:pt x="123" y="40"/>
                    <a:pt x="124" y="41"/>
                  </a:cubicBezTo>
                  <a:cubicBezTo>
                    <a:pt x="124" y="42"/>
                    <a:pt x="123" y="42"/>
                    <a:pt x="123" y="42"/>
                  </a:cubicBezTo>
                  <a:cubicBezTo>
                    <a:pt x="122" y="42"/>
                    <a:pt x="122" y="42"/>
                    <a:pt x="122" y="43"/>
                  </a:cubicBezTo>
                  <a:cubicBezTo>
                    <a:pt x="122" y="44"/>
                    <a:pt x="122" y="44"/>
                    <a:pt x="123" y="44"/>
                  </a:cubicBezTo>
                  <a:cubicBezTo>
                    <a:pt x="123" y="44"/>
                    <a:pt x="124" y="45"/>
                    <a:pt x="124" y="45"/>
                  </a:cubicBezTo>
                  <a:cubicBezTo>
                    <a:pt x="124" y="46"/>
                    <a:pt x="124" y="46"/>
                    <a:pt x="124" y="47"/>
                  </a:cubicBezTo>
                  <a:cubicBezTo>
                    <a:pt x="125" y="47"/>
                    <a:pt x="125" y="47"/>
                    <a:pt x="125" y="48"/>
                  </a:cubicBezTo>
                  <a:cubicBezTo>
                    <a:pt x="126" y="48"/>
                    <a:pt x="127" y="48"/>
                    <a:pt x="127" y="48"/>
                  </a:cubicBezTo>
                  <a:cubicBezTo>
                    <a:pt x="127" y="48"/>
                    <a:pt x="128" y="47"/>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8" y="43"/>
                    <a:pt x="128" y="43"/>
                  </a:cubicBezTo>
                  <a:cubicBezTo>
                    <a:pt x="128" y="43"/>
                    <a:pt x="128" y="42"/>
                    <a:pt x="127" y="42"/>
                  </a:cubicBezTo>
                  <a:cubicBezTo>
                    <a:pt x="127" y="42"/>
                    <a:pt x="127" y="42"/>
                    <a:pt x="126" y="41"/>
                  </a:cubicBezTo>
                  <a:cubicBezTo>
                    <a:pt x="126" y="41"/>
                    <a:pt x="126" y="41"/>
                    <a:pt x="127" y="40"/>
                  </a:cubicBezTo>
                  <a:cubicBezTo>
                    <a:pt x="127" y="40"/>
                    <a:pt x="127" y="40"/>
                    <a:pt x="126" y="40"/>
                  </a:cubicBezTo>
                  <a:cubicBezTo>
                    <a:pt x="126" y="39"/>
                    <a:pt x="126" y="39"/>
                    <a:pt x="125" y="39"/>
                  </a:cubicBezTo>
                  <a:cubicBezTo>
                    <a:pt x="125" y="39"/>
                    <a:pt x="124" y="39"/>
                    <a:pt x="125" y="38"/>
                  </a:cubicBezTo>
                  <a:cubicBezTo>
                    <a:pt x="125" y="38"/>
                    <a:pt x="126" y="38"/>
                    <a:pt x="127" y="38"/>
                  </a:cubicBezTo>
                  <a:cubicBezTo>
                    <a:pt x="127" y="38"/>
                    <a:pt x="128" y="37"/>
                    <a:pt x="127" y="36"/>
                  </a:cubicBezTo>
                  <a:cubicBezTo>
                    <a:pt x="126" y="36"/>
                    <a:pt x="126" y="36"/>
                    <a:pt x="125" y="37"/>
                  </a:cubicBezTo>
                  <a:cubicBezTo>
                    <a:pt x="124" y="37"/>
                    <a:pt x="124" y="37"/>
                    <a:pt x="123" y="38"/>
                  </a:cubicBezTo>
                  <a:close/>
                  <a:moveTo>
                    <a:pt x="121" y="36"/>
                  </a:moveTo>
                  <a:cubicBezTo>
                    <a:pt x="121" y="36"/>
                    <a:pt x="122" y="36"/>
                    <a:pt x="122" y="35"/>
                  </a:cubicBezTo>
                  <a:cubicBezTo>
                    <a:pt x="122" y="35"/>
                    <a:pt x="122" y="34"/>
                    <a:pt x="121" y="34"/>
                  </a:cubicBezTo>
                  <a:cubicBezTo>
                    <a:pt x="121" y="35"/>
                    <a:pt x="121" y="35"/>
                    <a:pt x="121" y="35"/>
                  </a:cubicBezTo>
                  <a:lnTo>
                    <a:pt x="121" y="36"/>
                  </a:lnTo>
                  <a:close/>
                  <a:moveTo>
                    <a:pt x="156" y="34"/>
                  </a:moveTo>
                  <a:cubicBezTo>
                    <a:pt x="156" y="34"/>
                    <a:pt x="156" y="34"/>
                    <a:pt x="156" y="34"/>
                  </a:cubicBezTo>
                  <a:cubicBezTo>
                    <a:pt x="156" y="34"/>
                    <a:pt x="155" y="34"/>
                    <a:pt x="156" y="34"/>
                  </a:cubicBezTo>
                  <a:cubicBezTo>
                    <a:pt x="156"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4"/>
                    <a:pt x="151" y="34"/>
                    <a:pt x="151" y="33"/>
                  </a:cubicBezTo>
                  <a:cubicBezTo>
                    <a:pt x="149" y="33"/>
                    <a:pt x="148" y="33"/>
                    <a:pt x="149" y="35"/>
                  </a:cubicBezTo>
                  <a:lnTo>
                    <a:pt x="150" y="35"/>
                  </a:lnTo>
                  <a:close/>
                  <a:moveTo>
                    <a:pt x="58" y="33"/>
                  </a:moveTo>
                  <a:cubicBezTo>
                    <a:pt x="57" y="34"/>
                    <a:pt x="56" y="34"/>
                    <a:pt x="55" y="35"/>
                  </a:cubicBezTo>
                  <a:cubicBezTo>
                    <a:pt x="55" y="35"/>
                    <a:pt x="54" y="36"/>
                    <a:pt x="55" y="38"/>
                  </a:cubicBezTo>
                  <a:cubicBezTo>
                    <a:pt x="55" y="38"/>
                    <a:pt x="56" y="38"/>
                    <a:pt x="56" y="38"/>
                  </a:cubicBezTo>
                  <a:cubicBezTo>
                    <a:pt x="57" y="37"/>
                    <a:pt x="57" y="37"/>
                    <a:pt x="57" y="36"/>
                  </a:cubicBezTo>
                  <a:cubicBezTo>
                    <a:pt x="58" y="36"/>
                    <a:pt x="58" y="36"/>
                    <a:pt x="58" y="35"/>
                  </a:cubicBezTo>
                  <a:cubicBezTo>
                    <a:pt x="59" y="35"/>
                    <a:pt x="59" y="35"/>
                    <a:pt x="60" y="34"/>
                  </a:cubicBezTo>
                  <a:cubicBezTo>
                    <a:pt x="60" y="35"/>
                    <a:pt x="61" y="35"/>
                    <a:pt x="62" y="35"/>
                  </a:cubicBezTo>
                  <a:cubicBezTo>
                    <a:pt x="63" y="35"/>
                    <a:pt x="64" y="35"/>
                    <a:pt x="64" y="35"/>
                  </a:cubicBezTo>
                  <a:cubicBezTo>
                    <a:pt x="64" y="34"/>
                    <a:pt x="64" y="34"/>
                    <a:pt x="63" y="33"/>
                  </a:cubicBezTo>
                  <a:cubicBezTo>
                    <a:pt x="63" y="33"/>
                    <a:pt x="62" y="33"/>
                    <a:pt x="61" y="33"/>
                  </a:cubicBezTo>
                  <a:cubicBezTo>
                    <a:pt x="61" y="33"/>
                    <a:pt x="60" y="33"/>
                    <a:pt x="59" y="33"/>
                  </a:cubicBezTo>
                  <a:cubicBezTo>
                    <a:pt x="58" y="34"/>
                    <a:pt x="58" y="33"/>
                    <a:pt x="58"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3"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3" y="34"/>
                    <a:pt x="123" y="35"/>
                    <a:pt x="124" y="34"/>
                  </a:cubicBezTo>
                  <a:cubicBezTo>
                    <a:pt x="124" y="34"/>
                    <a:pt x="124" y="33"/>
                    <a:pt x="124" y="33"/>
                  </a:cubicBezTo>
                  <a:cubicBezTo>
                    <a:pt x="124" y="33"/>
                    <a:pt x="124" y="32"/>
                    <a:pt x="124" y="32"/>
                  </a:cubicBezTo>
                  <a:cubicBezTo>
                    <a:pt x="124" y="31"/>
                    <a:pt x="123" y="31"/>
                    <a:pt x="122" y="32"/>
                  </a:cubicBezTo>
                  <a:cubicBezTo>
                    <a:pt x="122" y="32"/>
                    <a:pt x="121" y="33"/>
                    <a:pt x="121"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2" y="34"/>
                    <a:pt x="13" y="34"/>
                    <a:pt x="14" y="33"/>
                  </a:cubicBezTo>
                  <a:cubicBezTo>
                    <a:pt x="15" y="33"/>
                    <a:pt x="15" y="32"/>
                    <a:pt x="15" y="31"/>
                  </a:cubicBezTo>
                  <a:cubicBezTo>
                    <a:pt x="14" y="31"/>
                    <a:pt x="13" y="31"/>
                    <a:pt x="12" y="31"/>
                  </a:cubicBezTo>
                  <a:cubicBezTo>
                    <a:pt x="12" y="32"/>
                    <a:pt x="11" y="32"/>
                    <a:pt x="12" y="33"/>
                  </a:cubicBezTo>
                  <a:close/>
                  <a:moveTo>
                    <a:pt x="44" y="32"/>
                  </a:moveTo>
                  <a:cubicBezTo>
                    <a:pt x="44" y="32"/>
                    <a:pt x="44"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4"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9" y="29"/>
                    <a:pt x="8" y="29"/>
                    <a:pt x="8" y="29"/>
                  </a:cubicBezTo>
                  <a:cubicBezTo>
                    <a:pt x="7" y="30"/>
                    <a:pt x="8" y="31"/>
                    <a:pt x="9" y="31"/>
                  </a:cubicBezTo>
                  <a:close/>
                  <a:moveTo>
                    <a:pt x="123" y="30"/>
                  </a:moveTo>
                  <a:lnTo>
                    <a:pt x="124" y="30"/>
                  </a:lnTo>
                  <a:cubicBezTo>
                    <a:pt x="124" y="30"/>
                    <a:pt x="124" y="29"/>
                    <a:pt x="124" y="29"/>
                  </a:cubicBezTo>
                  <a:cubicBezTo>
                    <a:pt x="124" y="29"/>
                    <a:pt x="124" y="29"/>
                    <a:pt x="124" y="29"/>
                  </a:cubicBezTo>
                  <a:cubicBezTo>
                    <a:pt x="124" y="29"/>
                    <a:pt x="124" y="29"/>
                    <a:pt x="123" y="29"/>
                  </a:cubicBezTo>
                  <a:cubicBezTo>
                    <a:pt x="123" y="29"/>
                    <a:pt x="123" y="29"/>
                    <a:pt x="123" y="29"/>
                  </a:cubicBezTo>
                  <a:lnTo>
                    <a:pt x="123" y="30"/>
                  </a:lnTo>
                  <a:close/>
                  <a:moveTo>
                    <a:pt x="157" y="30"/>
                  </a:moveTo>
                  <a:cubicBezTo>
                    <a:pt x="158" y="30"/>
                    <a:pt x="158" y="30"/>
                    <a:pt x="158" y="30"/>
                  </a:cubicBezTo>
                  <a:cubicBezTo>
                    <a:pt x="158" y="31"/>
                    <a:pt x="158" y="31"/>
                    <a:pt x="158" y="31"/>
                  </a:cubicBezTo>
                  <a:cubicBezTo>
                    <a:pt x="159" y="31"/>
                    <a:pt x="159" y="32"/>
                    <a:pt x="159" y="32"/>
                  </a:cubicBezTo>
                  <a:cubicBezTo>
                    <a:pt x="159" y="32"/>
                    <a:pt x="159" y="32"/>
                    <a:pt x="160" y="32"/>
                  </a:cubicBezTo>
                  <a:cubicBezTo>
                    <a:pt x="160" y="31"/>
                    <a:pt x="160" y="31"/>
                    <a:pt x="159" y="30"/>
                  </a:cubicBezTo>
                  <a:cubicBezTo>
                    <a:pt x="159" y="30"/>
                    <a:pt x="159" y="29"/>
                    <a:pt x="159" y="28"/>
                  </a:cubicBezTo>
                  <a:lnTo>
                    <a:pt x="157" y="28"/>
                  </a:lnTo>
                  <a:lnTo>
                    <a:pt x="157" y="30"/>
                  </a:lnTo>
                  <a:close/>
                  <a:moveTo>
                    <a:pt x="31" y="29"/>
                  </a:moveTo>
                  <a:cubicBezTo>
                    <a:pt x="32" y="29"/>
                    <a:pt x="32" y="29"/>
                    <a:pt x="32" y="29"/>
                  </a:cubicBezTo>
                  <a:cubicBezTo>
                    <a:pt x="33" y="29"/>
                    <a:pt x="33" y="29"/>
                    <a:pt x="33" y="28"/>
                  </a:cubicBezTo>
                  <a:lnTo>
                    <a:pt x="32" y="28"/>
                  </a:lnTo>
                  <a:cubicBezTo>
                    <a:pt x="32" y="28"/>
                    <a:pt x="32" y="28"/>
                    <a:pt x="32"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3" y="26"/>
                    <a:pt x="153" y="26"/>
                    <a:pt x="153" y="26"/>
                  </a:cubicBezTo>
                  <a:cubicBezTo>
                    <a:pt x="153" y="26"/>
                    <a:pt x="153" y="25"/>
                    <a:pt x="153" y="25"/>
                  </a:cubicBezTo>
                  <a:cubicBezTo>
                    <a:pt x="153" y="25"/>
                    <a:pt x="152" y="25"/>
                    <a:pt x="152" y="25"/>
                  </a:cubicBezTo>
                  <a:cubicBezTo>
                    <a:pt x="152" y="26"/>
                    <a:pt x="152" y="26"/>
                    <a:pt x="152" y="26"/>
                  </a:cubicBezTo>
                  <a:cubicBezTo>
                    <a:pt x="152" y="26"/>
                    <a:pt x="152" y="26"/>
                    <a:pt x="152" y="26"/>
                  </a:cubicBezTo>
                  <a:lnTo>
                    <a:pt x="153" y="26"/>
                  </a:lnTo>
                  <a:close/>
                  <a:moveTo>
                    <a:pt x="124" y="26"/>
                  </a:moveTo>
                  <a:cubicBezTo>
                    <a:pt x="124" y="26"/>
                    <a:pt x="124" y="25"/>
                    <a:pt x="123"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6" y="26"/>
                    <a:pt x="15" y="26"/>
                  </a:cubicBezTo>
                  <a:cubicBezTo>
                    <a:pt x="15" y="27"/>
                    <a:pt x="15" y="27"/>
                    <a:pt x="15" y="27"/>
                  </a:cubicBezTo>
                  <a:cubicBezTo>
                    <a:pt x="15" y="28"/>
                    <a:pt x="16" y="28"/>
                    <a:pt x="17" y="28"/>
                  </a:cubicBezTo>
                  <a:lnTo>
                    <a:pt x="16" y="28"/>
                  </a:lnTo>
                  <a:close/>
                  <a:moveTo>
                    <a:pt x="115" y="26"/>
                  </a:moveTo>
                  <a:cubicBezTo>
                    <a:pt x="115" y="27"/>
                    <a:pt x="116" y="27"/>
                    <a:pt x="117" y="27"/>
                  </a:cubicBezTo>
                  <a:cubicBezTo>
                    <a:pt x="117" y="26"/>
                    <a:pt x="118" y="26"/>
                    <a:pt x="118" y="25"/>
                  </a:cubicBezTo>
                  <a:lnTo>
                    <a:pt x="116" y="25"/>
                  </a:lnTo>
                  <a:cubicBezTo>
                    <a:pt x="115" y="25"/>
                    <a:pt x="114" y="25"/>
                    <a:pt x="115" y="26"/>
                  </a:cubicBezTo>
                  <a:close/>
                  <a:moveTo>
                    <a:pt x="4" y="25"/>
                  </a:moveTo>
                  <a:lnTo>
                    <a:pt x="2" y="25"/>
                  </a:lnTo>
                  <a:cubicBezTo>
                    <a:pt x="2" y="26"/>
                    <a:pt x="3" y="26"/>
                    <a:pt x="4" y="26"/>
                  </a:cubicBezTo>
                  <a:lnTo>
                    <a:pt x="4" y="25"/>
                  </a:lnTo>
                  <a:close/>
                  <a:moveTo>
                    <a:pt x="21" y="25"/>
                  </a:moveTo>
                  <a:cubicBezTo>
                    <a:pt x="22" y="26"/>
                    <a:pt x="22" y="26"/>
                    <a:pt x="22" y="27"/>
                  </a:cubicBezTo>
                  <a:cubicBezTo>
                    <a:pt x="22" y="27"/>
                    <a:pt x="23" y="27"/>
                    <a:pt x="23" y="27"/>
                  </a:cubicBezTo>
                  <a:cubicBezTo>
                    <a:pt x="24" y="26"/>
                    <a:pt x="24" y="26"/>
                    <a:pt x="23" y="25"/>
                  </a:cubicBezTo>
                  <a:cubicBezTo>
                    <a:pt x="22" y="24"/>
                    <a:pt x="20" y="24"/>
                    <a:pt x="19" y="24"/>
                  </a:cubicBezTo>
                  <a:cubicBezTo>
                    <a:pt x="19" y="25"/>
                    <a:pt x="19" y="26"/>
                    <a:pt x="20" y="26"/>
                  </a:cubicBezTo>
                  <a:cubicBezTo>
                    <a:pt x="20" y="26"/>
                    <a:pt x="21" y="26"/>
                    <a:pt x="21" y="25"/>
                  </a:cubicBezTo>
                  <a:close/>
                  <a:moveTo>
                    <a:pt x="16" y="24"/>
                  </a:moveTo>
                  <a:cubicBezTo>
                    <a:pt x="16" y="24"/>
                    <a:pt x="16" y="24"/>
                    <a:pt x="16" y="24"/>
                  </a:cubicBezTo>
                  <a:cubicBezTo>
                    <a:pt x="15" y="24"/>
                    <a:pt x="15" y="24"/>
                    <a:pt x="15" y="24"/>
                  </a:cubicBezTo>
                  <a:cubicBezTo>
                    <a:pt x="16"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3"/>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2" y="25"/>
                    <a:pt x="12" y="25"/>
                  </a:cubicBezTo>
                  <a:cubicBezTo>
                    <a:pt x="13" y="24"/>
                    <a:pt x="13" y="24"/>
                    <a:pt x="13" y="23"/>
                  </a:cubicBezTo>
                  <a:cubicBezTo>
                    <a:pt x="12" y="23"/>
                    <a:pt x="11" y="23"/>
                    <a:pt x="11" y="24"/>
                  </a:cubicBezTo>
                  <a:close/>
                  <a:moveTo>
                    <a:pt x="6" y="25"/>
                  </a:moveTo>
                  <a:cubicBezTo>
                    <a:pt x="6" y="25"/>
                    <a:pt x="7" y="26"/>
                    <a:pt x="7" y="26"/>
                  </a:cubicBezTo>
                  <a:cubicBezTo>
                    <a:pt x="7" y="26"/>
                    <a:pt x="8" y="27"/>
                    <a:pt x="8"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8" y="22"/>
                  </a:moveTo>
                  <a:cubicBezTo>
                    <a:pt x="107" y="22"/>
                    <a:pt x="107" y="22"/>
                    <a:pt x="107" y="22"/>
                  </a:cubicBezTo>
                  <a:cubicBezTo>
                    <a:pt x="107" y="22"/>
                    <a:pt x="107" y="22"/>
                    <a:pt x="107" y="22"/>
                  </a:cubicBezTo>
                  <a:cubicBezTo>
                    <a:pt x="107" y="23"/>
                    <a:pt x="107" y="23"/>
                    <a:pt x="107" y="22"/>
                  </a:cubicBezTo>
                  <a:cubicBezTo>
                    <a:pt x="108" y="22"/>
                    <a:pt x="108" y="22"/>
                    <a:pt x="108" y="22"/>
                  </a:cubicBezTo>
                  <a:close/>
                  <a:moveTo>
                    <a:pt x="61" y="24"/>
                  </a:moveTo>
                  <a:cubicBezTo>
                    <a:pt x="62" y="24"/>
                    <a:pt x="61" y="25"/>
                    <a:pt x="61" y="25"/>
                  </a:cubicBezTo>
                  <a:cubicBezTo>
                    <a:pt x="61" y="26"/>
                    <a:pt x="61" y="26"/>
                    <a:pt x="61" y="27"/>
                  </a:cubicBezTo>
                  <a:cubicBezTo>
                    <a:pt x="61" y="27"/>
                    <a:pt x="62" y="27"/>
                    <a:pt x="62" y="28"/>
                  </a:cubicBezTo>
                  <a:cubicBezTo>
                    <a:pt x="63" y="28"/>
                    <a:pt x="63" y="28"/>
                    <a:pt x="63"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60" y="24"/>
                  </a:cubicBezTo>
                  <a:cubicBezTo>
                    <a:pt x="59" y="24"/>
                    <a:pt x="59" y="24"/>
                    <a:pt x="59" y="24"/>
                  </a:cubicBezTo>
                  <a:cubicBezTo>
                    <a:pt x="59" y="24"/>
                    <a:pt x="58" y="24"/>
                    <a:pt x="58" y="24"/>
                  </a:cubicBezTo>
                  <a:cubicBezTo>
                    <a:pt x="58" y="24"/>
                    <a:pt x="58" y="24"/>
                    <a:pt x="58" y="24"/>
                  </a:cubicBezTo>
                  <a:cubicBezTo>
                    <a:pt x="58" y="24"/>
                    <a:pt x="58" y="24"/>
                    <a:pt x="58" y="23"/>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3"/>
                    <a:pt x="53" y="24"/>
                  </a:cubicBezTo>
                  <a:cubicBezTo>
                    <a:pt x="53" y="24"/>
                    <a:pt x="54" y="24"/>
                    <a:pt x="54" y="24"/>
                  </a:cubicBezTo>
                  <a:cubicBezTo>
                    <a:pt x="53" y="24"/>
                    <a:pt x="52"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9" y="31"/>
                    <a:pt x="59" y="31"/>
                    <a:pt x="60" y="31"/>
                  </a:cubicBezTo>
                  <a:cubicBezTo>
                    <a:pt x="60" y="30"/>
                    <a:pt x="61" y="30"/>
                    <a:pt x="61" y="30"/>
                  </a:cubicBezTo>
                  <a:cubicBezTo>
                    <a:pt x="62" y="31"/>
                    <a:pt x="64" y="31"/>
                    <a:pt x="65" y="31"/>
                  </a:cubicBezTo>
                  <a:cubicBezTo>
                    <a:pt x="66" y="30"/>
                    <a:pt x="67" y="30"/>
                    <a:pt x="68" y="30"/>
                  </a:cubicBezTo>
                  <a:cubicBezTo>
                    <a:pt x="68" y="29"/>
                    <a:pt x="68" y="29"/>
                    <a:pt x="68" y="29"/>
                  </a:cubicBezTo>
                  <a:cubicBezTo>
                    <a:pt x="68" y="29"/>
                    <a:pt x="68" y="28"/>
                    <a:pt x="68" y="28"/>
                  </a:cubicBezTo>
                  <a:cubicBezTo>
                    <a:pt x="67" y="28"/>
                    <a:pt x="67" y="28"/>
                    <a:pt x="67" y="28"/>
                  </a:cubicBezTo>
                  <a:cubicBezTo>
                    <a:pt x="67" y="28"/>
                    <a:pt x="66"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3" y="27"/>
                    <a:pt x="64" y="26"/>
                    <a:pt x="64" y="26"/>
                  </a:cubicBezTo>
                  <a:cubicBezTo>
                    <a:pt x="64" y="25"/>
                    <a:pt x="64" y="25"/>
                    <a:pt x="64" y="25"/>
                  </a:cubicBezTo>
                  <a:cubicBezTo>
                    <a:pt x="65" y="25"/>
                    <a:pt x="65" y="25"/>
                    <a:pt x="66" y="25"/>
                  </a:cubicBezTo>
                  <a:cubicBezTo>
                    <a:pt x="66" y="25"/>
                    <a:pt x="67" y="25"/>
                    <a:pt x="67" y="24"/>
                  </a:cubicBezTo>
                  <a:cubicBezTo>
                    <a:pt x="68" y="23"/>
                    <a:pt x="67" y="22"/>
                    <a:pt x="65" y="22"/>
                  </a:cubicBezTo>
                  <a:cubicBezTo>
                    <a:pt x="65" y="23"/>
                    <a:pt x="64" y="24"/>
                    <a:pt x="64" y="24"/>
                  </a:cubicBezTo>
                  <a:cubicBezTo>
                    <a:pt x="63" y="25"/>
                    <a:pt x="62" y="24"/>
                    <a:pt x="61" y="24"/>
                  </a:cubicBezTo>
                  <a:close/>
                  <a:moveTo>
                    <a:pt x="149" y="22"/>
                  </a:moveTo>
                  <a:cubicBezTo>
                    <a:pt x="149" y="22"/>
                    <a:pt x="148" y="22"/>
                    <a:pt x="147" y="22"/>
                  </a:cubicBezTo>
                  <a:cubicBezTo>
                    <a:pt x="147" y="21"/>
                    <a:pt x="146" y="21"/>
                    <a:pt x="146" y="22"/>
                  </a:cubicBezTo>
                  <a:cubicBezTo>
                    <a:pt x="146" y="22"/>
                    <a:pt x="147" y="22"/>
                    <a:pt x="147" y="22"/>
                  </a:cubicBezTo>
                  <a:cubicBezTo>
                    <a:pt x="147" y="22"/>
                    <a:pt x="148" y="23"/>
                    <a:pt x="148" y="23"/>
                  </a:cubicBezTo>
                  <a:cubicBezTo>
                    <a:pt x="148" y="23"/>
                    <a:pt x="148" y="23"/>
                    <a:pt x="149" y="23"/>
                  </a:cubicBezTo>
                  <a:cubicBezTo>
                    <a:pt x="149" y="23"/>
                    <a:pt x="149" y="22"/>
                    <a:pt x="149" y="22"/>
                  </a:cubicBezTo>
                  <a:close/>
                  <a:moveTo>
                    <a:pt x="128" y="22"/>
                  </a:moveTo>
                  <a:cubicBezTo>
                    <a:pt x="128" y="21"/>
                    <a:pt x="127" y="21"/>
                    <a:pt x="127"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30"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0"/>
                  </a:moveTo>
                  <a:cubicBezTo>
                    <a:pt x="43" y="20"/>
                    <a:pt x="43" y="20"/>
                    <a:pt x="43" y="21"/>
                  </a:cubicBezTo>
                  <a:cubicBezTo>
                    <a:pt x="43" y="21"/>
                    <a:pt x="43" y="21"/>
                    <a:pt x="43" y="21"/>
                  </a:cubicBezTo>
                  <a:cubicBezTo>
                    <a:pt x="43" y="21"/>
                    <a:pt x="43" y="21"/>
                    <a:pt x="43" y="21"/>
                  </a:cubicBezTo>
                  <a:cubicBezTo>
                    <a:pt x="43" y="21"/>
                    <a:pt x="43" y="21"/>
                    <a:pt x="43" y="20"/>
                  </a:cubicBezTo>
                  <a:close/>
                  <a:moveTo>
                    <a:pt x="152" y="20"/>
                  </a:moveTo>
                  <a:cubicBezTo>
                    <a:pt x="151" y="21"/>
                    <a:pt x="152" y="21"/>
                    <a:pt x="152" y="21"/>
                  </a:cubicBezTo>
                  <a:cubicBezTo>
                    <a:pt x="153" y="21"/>
                    <a:pt x="154" y="21"/>
                    <a:pt x="154" y="21"/>
                  </a:cubicBezTo>
                  <a:cubicBezTo>
                    <a:pt x="154" y="20"/>
                    <a:pt x="154" y="20"/>
                    <a:pt x="153" y="20"/>
                  </a:cubicBezTo>
                  <a:cubicBezTo>
                    <a:pt x="152" y="19"/>
                    <a:pt x="152" y="20"/>
                    <a:pt x="152" y="20"/>
                  </a:cubicBezTo>
                  <a:close/>
                  <a:moveTo>
                    <a:pt x="68" y="21"/>
                  </a:moveTo>
                  <a:cubicBezTo>
                    <a:pt x="68" y="21"/>
                    <a:pt x="68" y="21"/>
                    <a:pt x="69" y="21"/>
                  </a:cubicBezTo>
                  <a:cubicBezTo>
                    <a:pt x="70" y="21"/>
                    <a:pt x="70" y="20"/>
                    <a:pt x="70" y="20"/>
                  </a:cubicBezTo>
                  <a:cubicBezTo>
                    <a:pt x="69" y="20"/>
                    <a:pt x="68" y="20"/>
                    <a:pt x="68" y="21"/>
                  </a:cubicBezTo>
                  <a:close/>
                  <a:moveTo>
                    <a:pt x="52" y="20"/>
                  </a:moveTo>
                  <a:lnTo>
                    <a:pt x="53" y="20"/>
                  </a:lnTo>
                  <a:lnTo>
                    <a:pt x="53" y="19"/>
                  </a:lnTo>
                  <a:lnTo>
                    <a:pt x="53"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2" y="19"/>
                    <a:pt x="101" y="19"/>
                    <a:pt x="101" y="19"/>
                  </a:cubicBezTo>
                  <a:cubicBezTo>
                    <a:pt x="101" y="19"/>
                    <a:pt x="101"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2" y="24"/>
                    <a:pt x="32" y="24"/>
                  </a:cubicBezTo>
                  <a:cubicBezTo>
                    <a:pt x="32" y="24"/>
                    <a:pt x="32" y="24"/>
                    <a:pt x="31" y="23"/>
                  </a:cubicBezTo>
                  <a:cubicBezTo>
                    <a:pt x="32" y="23"/>
                    <a:pt x="32" y="23"/>
                    <a:pt x="33" y="22"/>
                  </a:cubicBezTo>
                  <a:cubicBezTo>
                    <a:pt x="33" y="22"/>
                    <a:pt x="34" y="21"/>
                    <a:pt x="34" y="21"/>
                  </a:cubicBezTo>
                  <a:cubicBezTo>
                    <a:pt x="35" y="22"/>
                    <a:pt x="35" y="22"/>
                    <a:pt x="36" y="21"/>
                  </a:cubicBezTo>
                  <a:cubicBezTo>
                    <a:pt x="36" y="21"/>
                    <a:pt x="36" y="20"/>
                    <a:pt x="37" y="20"/>
                  </a:cubicBezTo>
                  <a:cubicBezTo>
                    <a:pt x="36" y="20"/>
                    <a:pt x="36" y="19"/>
                    <a:pt x="36" y="18"/>
                  </a:cubicBezTo>
                  <a:cubicBezTo>
                    <a:pt x="35" y="18"/>
                    <a:pt x="35" y="18"/>
                    <a:pt x="34" y="19"/>
                  </a:cubicBezTo>
                  <a:cubicBezTo>
                    <a:pt x="34" y="19"/>
                    <a:pt x="34" y="19"/>
                    <a:pt x="33" y="19"/>
                  </a:cubicBezTo>
                  <a:cubicBezTo>
                    <a:pt x="33" y="20"/>
                    <a:pt x="33" y="20"/>
                    <a:pt x="32"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0" y="23"/>
                    <a:pt x="30" y="23"/>
                  </a:cubicBezTo>
                  <a:cubicBezTo>
                    <a:pt x="30" y="23"/>
                    <a:pt x="29" y="23"/>
                    <a:pt x="29" y="24"/>
                  </a:cubicBezTo>
                  <a:cubicBezTo>
                    <a:pt x="29" y="24"/>
                    <a:pt x="28" y="25"/>
                    <a:pt x="28" y="25"/>
                  </a:cubicBezTo>
                  <a:cubicBezTo>
                    <a:pt x="27" y="25"/>
                    <a:pt x="27" y="25"/>
                    <a:pt x="26" y="25"/>
                  </a:cubicBezTo>
                  <a:cubicBezTo>
                    <a:pt x="26" y="25"/>
                    <a:pt x="26"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29" y="27"/>
                    <a:pt x="29" y="26"/>
                    <a:pt x="29" y="26"/>
                  </a:cubicBezTo>
                  <a:cubicBezTo>
                    <a:pt x="29" y="26"/>
                    <a:pt x="30" y="25"/>
                    <a:pt x="30" y="25"/>
                  </a:cubicBezTo>
                  <a:cubicBezTo>
                    <a:pt x="30" y="25"/>
                    <a:pt x="30"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6" y="27"/>
                  </a:cubicBezTo>
                  <a:cubicBezTo>
                    <a:pt x="37" y="27"/>
                    <a:pt x="37" y="27"/>
                    <a:pt x="37" y="26"/>
                  </a:cubicBezTo>
                  <a:cubicBezTo>
                    <a:pt x="37" y="26"/>
                    <a:pt x="36" y="26"/>
                    <a:pt x="36" y="26"/>
                  </a:cubicBezTo>
                  <a:cubicBezTo>
                    <a:pt x="36" y="26"/>
                    <a:pt x="36" y="26"/>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1"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5" y="22"/>
                    <a:pt x="134" y="22"/>
                    <a:pt x="134" y="22"/>
                  </a:cubicBezTo>
                  <a:cubicBezTo>
                    <a:pt x="133" y="22"/>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8" y="25"/>
                    <a:pt x="138" y="25"/>
                    <a:pt x="138" y="25"/>
                  </a:cubicBezTo>
                  <a:cubicBezTo>
                    <a:pt x="139" y="25"/>
                    <a:pt x="139" y="25"/>
                    <a:pt x="139" y="25"/>
                  </a:cubicBezTo>
                  <a:cubicBezTo>
                    <a:pt x="140" y="25"/>
                    <a:pt x="140" y="25"/>
                    <a:pt x="141" y="25"/>
                  </a:cubicBezTo>
                  <a:cubicBezTo>
                    <a:pt x="141" y="25"/>
                    <a:pt x="141" y="25"/>
                    <a:pt x="142" y="24"/>
                  </a:cubicBezTo>
                  <a:cubicBezTo>
                    <a:pt x="142" y="24"/>
                    <a:pt x="142" y="24"/>
                    <a:pt x="142" y="24"/>
                  </a:cubicBezTo>
                  <a:cubicBezTo>
                    <a:pt x="142" y="24"/>
                    <a:pt x="142" y="23"/>
                    <a:pt x="142" y="23"/>
                  </a:cubicBezTo>
                  <a:cubicBezTo>
                    <a:pt x="142" y="23"/>
                    <a:pt x="141" y="23"/>
                    <a:pt x="141" y="23"/>
                  </a:cubicBezTo>
                  <a:cubicBezTo>
                    <a:pt x="141" y="24"/>
                    <a:pt x="140" y="24"/>
                    <a:pt x="140" y="24"/>
                  </a:cubicBezTo>
                  <a:cubicBezTo>
                    <a:pt x="140" y="23"/>
                    <a:pt x="140" y="23"/>
                    <a:pt x="140" y="23"/>
                  </a:cubicBezTo>
                  <a:cubicBezTo>
                    <a:pt x="140" y="23"/>
                    <a:pt x="141" y="23"/>
                    <a:pt x="141" y="23"/>
                  </a:cubicBezTo>
                  <a:cubicBezTo>
                    <a:pt x="142" y="23"/>
                    <a:pt x="143" y="23"/>
                    <a:pt x="143" y="23"/>
                  </a:cubicBezTo>
                  <a:cubicBezTo>
                    <a:pt x="144" y="22"/>
                    <a:pt x="144" y="21"/>
                    <a:pt x="144" y="20"/>
                  </a:cubicBezTo>
                  <a:cubicBezTo>
                    <a:pt x="144" y="20"/>
                    <a:pt x="144" y="19"/>
                    <a:pt x="143" y="18"/>
                  </a:cubicBezTo>
                  <a:cubicBezTo>
                    <a:pt x="143" y="18"/>
                    <a:pt x="142" y="19"/>
                    <a:pt x="142" y="19"/>
                  </a:cubicBezTo>
                  <a:cubicBezTo>
                    <a:pt x="142" y="20"/>
                    <a:pt x="142" y="20"/>
                    <a:pt x="141" y="20"/>
                  </a:cubicBezTo>
                  <a:cubicBezTo>
                    <a:pt x="141" y="19"/>
                    <a:pt x="140" y="19"/>
                    <a:pt x="140" y="18"/>
                  </a:cubicBezTo>
                  <a:cubicBezTo>
                    <a:pt x="140" y="17"/>
                    <a:pt x="140" y="17"/>
                    <a:pt x="139" y="17"/>
                  </a:cubicBezTo>
                  <a:cubicBezTo>
                    <a:pt x="138" y="17"/>
                    <a:pt x="138" y="18"/>
                    <a:pt x="138" y="18"/>
                  </a:cubicBezTo>
                  <a:cubicBezTo>
                    <a:pt x="139" y="19"/>
                    <a:pt x="139" y="19"/>
                    <a:pt x="139" y="19"/>
                  </a:cubicBezTo>
                  <a:cubicBezTo>
                    <a:pt x="140"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6" y="16"/>
                  </a:cubicBezTo>
                  <a:cubicBezTo>
                    <a:pt x="36" y="16"/>
                    <a:pt x="36" y="16"/>
                    <a:pt x="36" y="15"/>
                  </a:cubicBezTo>
                  <a:cubicBezTo>
                    <a:pt x="35" y="15"/>
                    <a:pt x="34" y="16"/>
                    <a:pt x="34" y="16"/>
                  </a:cubicBezTo>
                  <a:close/>
                  <a:moveTo>
                    <a:pt x="4" y="17"/>
                  </a:moveTo>
                  <a:cubicBezTo>
                    <a:pt x="4" y="17"/>
                    <a:pt x="5" y="17"/>
                    <a:pt x="5"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4" y="16"/>
                  </a:cubicBezTo>
                  <a:cubicBezTo>
                    <a:pt x="105" y="16"/>
                    <a:pt x="105" y="16"/>
                    <a:pt x="105" y="16"/>
                  </a:cubicBezTo>
                  <a:cubicBezTo>
                    <a:pt x="106" y="16"/>
                    <a:pt x="106" y="16"/>
                    <a:pt x="106" y="16"/>
                  </a:cubicBezTo>
                  <a:cubicBezTo>
                    <a:pt x="105" y="15"/>
                    <a:pt x="105" y="15"/>
                    <a:pt x="105"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8"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1" y="14"/>
                  </a:moveTo>
                  <a:cubicBezTo>
                    <a:pt x="61" y="14"/>
                    <a:pt x="62" y="14"/>
                    <a:pt x="62" y="14"/>
                  </a:cubicBezTo>
                  <a:cubicBezTo>
                    <a:pt x="62" y="13"/>
                    <a:pt x="61" y="13"/>
                    <a:pt x="61" y="13"/>
                  </a:cubicBezTo>
                  <a:lnTo>
                    <a:pt x="61" y="14"/>
                  </a:lnTo>
                  <a:close/>
                  <a:moveTo>
                    <a:pt x="50" y="16"/>
                  </a:moveTo>
                  <a:cubicBezTo>
                    <a:pt x="50" y="16"/>
                    <a:pt x="51" y="16"/>
                    <a:pt x="52" y="16"/>
                  </a:cubicBezTo>
                  <a:cubicBezTo>
                    <a:pt x="53" y="16"/>
                    <a:pt x="54" y="16"/>
                    <a:pt x="55" y="16"/>
                  </a:cubicBezTo>
                  <a:cubicBezTo>
                    <a:pt x="55" y="15"/>
                    <a:pt x="54" y="14"/>
                    <a:pt x="52" y="15"/>
                  </a:cubicBezTo>
                  <a:cubicBezTo>
                    <a:pt x="52" y="14"/>
                    <a:pt x="52" y="14"/>
                    <a:pt x="51" y="13"/>
                  </a:cubicBezTo>
                  <a:cubicBezTo>
                    <a:pt x="51" y="13"/>
                    <a:pt x="50" y="13"/>
                    <a:pt x="50"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6" y="12"/>
                    <a:pt x="66" y="12"/>
                  </a:cubicBezTo>
                  <a:cubicBezTo>
                    <a:pt x="65" y="12"/>
                    <a:pt x="65" y="12"/>
                    <a:pt x="65" y="12"/>
                  </a:cubicBezTo>
                  <a:lnTo>
                    <a:pt x="65" y="14"/>
                  </a:lnTo>
                  <a:close/>
                  <a:moveTo>
                    <a:pt x="52" y="12"/>
                  </a:moveTo>
                  <a:cubicBezTo>
                    <a:pt x="52" y="12"/>
                    <a:pt x="52" y="12"/>
                    <a:pt x="52" y="12"/>
                  </a:cubicBezTo>
                  <a:cubicBezTo>
                    <a:pt x="53" y="12"/>
                    <a:pt x="53" y="12"/>
                    <a:pt x="53" y="12"/>
                  </a:cubicBezTo>
                  <a:lnTo>
                    <a:pt x="54" y="11"/>
                  </a:lnTo>
                  <a:cubicBezTo>
                    <a:pt x="52" y="11"/>
                    <a:pt x="52" y="11"/>
                    <a:pt x="52" y="12"/>
                  </a:cubicBezTo>
                  <a:close/>
                  <a:moveTo>
                    <a:pt x="71" y="10"/>
                  </a:moveTo>
                  <a:cubicBezTo>
                    <a:pt x="71" y="10"/>
                    <a:pt x="71" y="10"/>
                    <a:pt x="71" y="10"/>
                  </a:cubicBezTo>
                  <a:cubicBezTo>
                    <a:pt x="70" y="10"/>
                    <a:pt x="70" y="11"/>
                    <a:pt x="70"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1" y="10"/>
                  </a:cubicBezTo>
                  <a:cubicBezTo>
                    <a:pt x="61" y="11"/>
                    <a:pt x="60" y="11"/>
                    <a:pt x="60" y="11"/>
                  </a:cubicBezTo>
                  <a:cubicBezTo>
                    <a:pt x="59" y="11"/>
                    <a:pt x="58"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0"/>
                  </a:cubicBezTo>
                  <a:cubicBezTo>
                    <a:pt x="18" y="10"/>
                    <a:pt x="19" y="10"/>
                    <a:pt x="19" y="10"/>
                  </a:cubicBezTo>
                  <a:cubicBezTo>
                    <a:pt x="18" y="9"/>
                    <a:pt x="18" y="9"/>
                    <a:pt x="18" y="10"/>
                  </a:cubicBezTo>
                  <a:cubicBezTo>
                    <a:pt x="17" y="10"/>
                    <a:pt x="17" y="10"/>
                    <a:pt x="17" y="11"/>
                  </a:cubicBezTo>
                  <a:close/>
                  <a:moveTo>
                    <a:pt x="53" y="9"/>
                  </a:moveTo>
                  <a:cubicBezTo>
                    <a:pt x="53" y="9"/>
                    <a:pt x="53" y="9"/>
                    <a:pt x="53" y="9"/>
                  </a:cubicBezTo>
                  <a:cubicBezTo>
                    <a:pt x="53" y="9"/>
                    <a:pt x="52" y="9"/>
                    <a:pt x="52" y="9"/>
                  </a:cubicBezTo>
                  <a:cubicBezTo>
                    <a:pt x="52" y="9"/>
                    <a:pt x="52" y="10"/>
                    <a:pt x="52" y="10"/>
                  </a:cubicBezTo>
                  <a:cubicBezTo>
                    <a:pt x="52" y="10"/>
                    <a:pt x="53" y="10"/>
                    <a:pt x="53"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2" y="13"/>
                  </a:moveTo>
                  <a:cubicBezTo>
                    <a:pt x="13" y="13"/>
                    <a:pt x="13" y="13"/>
                    <a:pt x="13" y="12"/>
                  </a:cubicBezTo>
                  <a:cubicBezTo>
                    <a:pt x="13" y="12"/>
                    <a:pt x="14" y="12"/>
                    <a:pt x="14" y="11"/>
                  </a:cubicBezTo>
                  <a:cubicBezTo>
                    <a:pt x="14" y="11"/>
                    <a:pt x="15" y="11"/>
                    <a:pt x="15" y="11"/>
                  </a:cubicBezTo>
                  <a:cubicBezTo>
                    <a:pt x="16" y="11"/>
                    <a:pt x="16" y="11"/>
                    <a:pt x="17" y="10"/>
                  </a:cubicBezTo>
                  <a:cubicBezTo>
                    <a:pt x="16" y="10"/>
                    <a:pt x="16" y="9"/>
                    <a:pt x="16" y="9"/>
                  </a:cubicBezTo>
                  <a:cubicBezTo>
                    <a:pt x="16" y="8"/>
                    <a:pt x="15" y="8"/>
                    <a:pt x="14" y="8"/>
                  </a:cubicBezTo>
                  <a:cubicBezTo>
                    <a:pt x="14" y="8"/>
                    <a:pt x="14" y="9"/>
                    <a:pt x="13" y="10"/>
                  </a:cubicBezTo>
                  <a:cubicBezTo>
                    <a:pt x="13" y="10"/>
                    <a:pt x="13" y="10"/>
                    <a:pt x="12" y="10"/>
                  </a:cubicBezTo>
                  <a:cubicBezTo>
                    <a:pt x="12" y="10"/>
                    <a:pt x="12" y="10"/>
                    <a:pt x="11" y="10"/>
                  </a:cubicBezTo>
                  <a:cubicBezTo>
                    <a:pt x="11" y="10"/>
                    <a:pt x="12" y="9"/>
                    <a:pt x="12" y="9"/>
                  </a:cubicBezTo>
                  <a:cubicBezTo>
                    <a:pt x="12" y="8"/>
                    <a:pt x="12" y="8"/>
                    <a:pt x="12" y="7"/>
                  </a:cubicBezTo>
                  <a:cubicBezTo>
                    <a:pt x="11" y="7"/>
                    <a:pt x="10" y="7"/>
                    <a:pt x="10" y="8"/>
                  </a:cubicBezTo>
                  <a:cubicBezTo>
                    <a:pt x="10" y="9"/>
                    <a:pt x="10" y="9"/>
                    <a:pt x="10" y="10"/>
                  </a:cubicBezTo>
                  <a:cubicBezTo>
                    <a:pt x="10" y="11"/>
                    <a:pt x="10" y="11"/>
                    <a:pt x="11" y="12"/>
                  </a:cubicBezTo>
                  <a:cubicBezTo>
                    <a:pt x="11" y="13"/>
                    <a:pt x="12" y="13"/>
                    <a:pt x="12" y="13"/>
                  </a:cubicBezTo>
                  <a:close/>
                  <a:moveTo>
                    <a:pt x="38" y="23"/>
                  </a:moveTo>
                  <a:cubicBezTo>
                    <a:pt x="39" y="23"/>
                    <a:pt x="39" y="23"/>
                    <a:pt x="39" y="23"/>
                  </a:cubicBezTo>
                  <a:cubicBezTo>
                    <a:pt x="39" y="23"/>
                    <a:pt x="40" y="23"/>
                    <a:pt x="40" y="23"/>
                  </a:cubicBezTo>
                  <a:cubicBezTo>
                    <a:pt x="40" y="24"/>
                    <a:pt x="40" y="24"/>
                    <a:pt x="41" y="24"/>
                  </a:cubicBezTo>
                  <a:cubicBezTo>
                    <a:pt x="41" y="24"/>
                    <a:pt x="42" y="24"/>
                    <a:pt x="42"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1" y="17"/>
                  </a:cubicBezTo>
                  <a:cubicBezTo>
                    <a:pt x="41" y="17"/>
                    <a:pt x="42" y="17"/>
                    <a:pt x="42" y="17"/>
                  </a:cubicBezTo>
                  <a:cubicBezTo>
                    <a:pt x="42" y="17"/>
                    <a:pt x="42" y="17"/>
                    <a:pt x="43" y="17"/>
                  </a:cubicBezTo>
                  <a:cubicBezTo>
                    <a:pt x="44" y="15"/>
                    <a:pt x="46" y="13"/>
                    <a:pt x="48" y="13"/>
                  </a:cubicBezTo>
                  <a:cubicBezTo>
                    <a:pt x="48" y="12"/>
                    <a:pt x="48" y="11"/>
                    <a:pt x="48" y="11"/>
                  </a:cubicBezTo>
                  <a:cubicBezTo>
                    <a:pt x="48" y="10"/>
                    <a:pt x="49" y="10"/>
                    <a:pt x="50" y="9"/>
                  </a:cubicBezTo>
                  <a:cubicBezTo>
                    <a:pt x="50" y="9"/>
                    <a:pt x="51" y="8"/>
                    <a:pt x="51" y="8"/>
                  </a:cubicBezTo>
                  <a:cubicBezTo>
                    <a:pt x="52" y="7"/>
                    <a:pt x="52" y="7"/>
                    <a:pt x="52" y="6"/>
                  </a:cubicBezTo>
                  <a:cubicBezTo>
                    <a:pt x="51" y="5"/>
                    <a:pt x="51" y="5"/>
                    <a:pt x="51" y="5"/>
                  </a:cubicBezTo>
                  <a:cubicBezTo>
                    <a:pt x="51" y="5"/>
                    <a:pt x="51" y="5"/>
                    <a:pt x="50" y="5"/>
                  </a:cubicBezTo>
                  <a:cubicBezTo>
                    <a:pt x="50" y="5"/>
                    <a:pt x="49" y="6"/>
                    <a:pt x="49" y="6"/>
                  </a:cubicBezTo>
                  <a:cubicBezTo>
                    <a:pt x="48" y="7"/>
                    <a:pt x="48" y="7"/>
                    <a:pt x="48" y="8"/>
                  </a:cubicBezTo>
                  <a:cubicBezTo>
                    <a:pt x="48" y="8"/>
                    <a:pt x="47" y="9"/>
                    <a:pt x="47" y="10"/>
                  </a:cubicBezTo>
                  <a:cubicBezTo>
                    <a:pt x="47" y="10"/>
                    <a:pt x="46" y="10"/>
                    <a:pt x="45" y="11"/>
                  </a:cubicBezTo>
                  <a:cubicBezTo>
                    <a:pt x="45" y="11"/>
                    <a:pt x="45" y="12"/>
                    <a:pt x="46" y="12"/>
                  </a:cubicBezTo>
                  <a:cubicBezTo>
                    <a:pt x="46" y="12"/>
                    <a:pt x="46" y="13"/>
                    <a:pt x="45" y="13"/>
                  </a:cubicBezTo>
                  <a:cubicBezTo>
                    <a:pt x="45" y="12"/>
                    <a:pt x="44" y="12"/>
                    <a:pt x="44" y="12"/>
                  </a:cubicBezTo>
                  <a:cubicBezTo>
                    <a:pt x="43" y="13"/>
                    <a:pt x="43" y="13"/>
                    <a:pt x="43" y="13"/>
                  </a:cubicBezTo>
                  <a:cubicBezTo>
                    <a:pt x="43" y="14"/>
                    <a:pt x="42" y="14"/>
                    <a:pt x="42" y="14"/>
                  </a:cubicBezTo>
                  <a:cubicBezTo>
                    <a:pt x="42" y="15"/>
                    <a:pt x="42" y="15"/>
                    <a:pt x="41" y="15"/>
                  </a:cubicBezTo>
                  <a:cubicBezTo>
                    <a:pt x="41" y="15"/>
                    <a:pt x="41" y="14"/>
                    <a:pt x="41" y="14"/>
                  </a:cubicBezTo>
                  <a:cubicBezTo>
                    <a:pt x="41"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4" y="8"/>
                    <a:pt x="3" y="8"/>
                    <a:pt x="3" y="7"/>
                  </a:cubicBezTo>
                  <a:cubicBezTo>
                    <a:pt x="3" y="7"/>
                    <a:pt x="2" y="7"/>
                    <a:pt x="2" y="8"/>
                  </a:cubicBezTo>
                  <a:cubicBezTo>
                    <a:pt x="2" y="8"/>
                    <a:pt x="2" y="8"/>
                    <a:pt x="1" y="8"/>
                  </a:cubicBezTo>
                  <a:close/>
                  <a:moveTo>
                    <a:pt x="3" y="13"/>
                  </a:moveTo>
                  <a:cubicBezTo>
                    <a:pt x="3" y="14"/>
                    <a:pt x="3" y="14"/>
                    <a:pt x="4" y="15"/>
                  </a:cubicBezTo>
                  <a:cubicBezTo>
                    <a:pt x="4" y="15"/>
                    <a:pt x="5" y="15"/>
                    <a:pt x="5" y="15"/>
                  </a:cubicBezTo>
                  <a:cubicBezTo>
                    <a:pt x="5" y="14"/>
                    <a:pt x="5" y="14"/>
                    <a:pt x="5" y="14"/>
                  </a:cubicBezTo>
                  <a:cubicBezTo>
                    <a:pt x="6" y="14"/>
                    <a:pt x="6" y="14"/>
                    <a:pt x="6" y="13"/>
                  </a:cubicBezTo>
                  <a:cubicBezTo>
                    <a:pt x="7" y="13"/>
                    <a:pt x="7" y="13"/>
                    <a:pt x="7" y="13"/>
                  </a:cubicBezTo>
                  <a:cubicBezTo>
                    <a:pt x="8" y="13"/>
                    <a:pt x="8" y="13"/>
                    <a:pt x="8" y="12"/>
                  </a:cubicBezTo>
                  <a:cubicBezTo>
                    <a:pt x="7" y="12"/>
                    <a:pt x="7" y="12"/>
                    <a:pt x="6" y="12"/>
                  </a:cubicBezTo>
                  <a:cubicBezTo>
                    <a:pt x="6" y="12"/>
                    <a:pt x="6" y="12"/>
                    <a:pt x="5" y="12"/>
                  </a:cubicBezTo>
                  <a:cubicBezTo>
                    <a:pt x="5" y="12"/>
                    <a:pt x="5" y="13"/>
                    <a:pt x="5" y="13"/>
                  </a:cubicBezTo>
                  <a:cubicBezTo>
                    <a:pt x="4" y="13"/>
                    <a:pt x="4" y="13"/>
                    <a:pt x="3" y="13"/>
                  </a:cubicBezTo>
                  <a:close/>
                  <a:moveTo>
                    <a:pt x="163" y="36"/>
                  </a:moveTo>
                  <a:cubicBezTo>
                    <a:pt x="163" y="37"/>
                    <a:pt x="163" y="38"/>
                    <a:pt x="164" y="39"/>
                  </a:cubicBezTo>
                  <a:cubicBezTo>
                    <a:pt x="164" y="39"/>
                    <a:pt x="164" y="39"/>
                    <a:pt x="164" y="39"/>
                  </a:cubicBezTo>
                  <a:cubicBezTo>
                    <a:pt x="165" y="39"/>
                    <a:pt x="165" y="38"/>
                    <a:pt x="165" y="38"/>
                  </a:cubicBezTo>
                  <a:cubicBezTo>
                    <a:pt x="165" y="38"/>
                    <a:pt x="165" y="37"/>
                    <a:pt x="165" y="37"/>
                  </a:cubicBezTo>
                  <a:cubicBezTo>
                    <a:pt x="164" y="36"/>
                    <a:pt x="164" y="36"/>
                    <a:pt x="163" y="36"/>
                  </a:cubicBezTo>
                  <a:close/>
                  <a:moveTo>
                    <a:pt x="97" y="21"/>
                  </a:moveTo>
                  <a:cubicBezTo>
                    <a:pt x="97" y="21"/>
                    <a:pt x="97" y="21"/>
                    <a:pt x="97" y="21"/>
                  </a:cubicBezTo>
                  <a:cubicBezTo>
                    <a:pt x="98" y="21"/>
                    <a:pt x="98" y="21"/>
                    <a:pt x="99" y="21"/>
                  </a:cubicBezTo>
                  <a:cubicBezTo>
                    <a:pt x="99" y="20"/>
                    <a:pt x="99" y="20"/>
                    <a:pt x="98" y="20"/>
                  </a:cubicBezTo>
                  <a:cubicBezTo>
                    <a:pt x="98" y="20"/>
                    <a:pt x="98" y="20"/>
                    <a:pt x="97" y="20"/>
                  </a:cubicBezTo>
                  <a:cubicBezTo>
                    <a:pt x="97" y="20"/>
                    <a:pt x="97" y="20"/>
                    <a:pt x="97" y="20"/>
                  </a:cubicBezTo>
                  <a:cubicBezTo>
                    <a:pt x="96" y="20"/>
                    <a:pt x="96" y="20"/>
                    <a:pt x="97" y="21"/>
                  </a:cubicBezTo>
                  <a:close/>
                  <a:moveTo>
                    <a:pt x="55" y="4"/>
                  </a:moveTo>
                  <a:cubicBezTo>
                    <a:pt x="54" y="5"/>
                    <a:pt x="54" y="5"/>
                    <a:pt x="54" y="6"/>
                  </a:cubicBezTo>
                  <a:cubicBezTo>
                    <a:pt x="54" y="6"/>
                    <a:pt x="54" y="7"/>
                    <a:pt x="53" y="8"/>
                  </a:cubicBezTo>
                  <a:cubicBezTo>
                    <a:pt x="53"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5" y="9"/>
                  </a:cubicBezTo>
                  <a:cubicBezTo>
                    <a:pt x="66" y="9"/>
                    <a:pt x="67" y="9"/>
                    <a:pt x="68" y="9"/>
                  </a:cubicBezTo>
                  <a:cubicBezTo>
                    <a:pt x="68" y="9"/>
                    <a:pt x="69" y="9"/>
                    <a:pt x="69" y="9"/>
                  </a:cubicBezTo>
                  <a:cubicBezTo>
                    <a:pt x="70" y="9"/>
                    <a:pt x="71" y="9"/>
                    <a:pt x="71" y="8"/>
                  </a:cubicBezTo>
                  <a:cubicBezTo>
                    <a:pt x="72" y="8"/>
                    <a:pt x="72" y="8"/>
                    <a:pt x="73" y="8"/>
                  </a:cubicBezTo>
                  <a:cubicBezTo>
                    <a:pt x="74" y="14"/>
                    <a:pt x="75" y="19"/>
                    <a:pt x="76" y="25"/>
                  </a:cubicBezTo>
                  <a:cubicBezTo>
                    <a:pt x="75" y="25"/>
                    <a:pt x="75" y="25"/>
                    <a:pt x="75" y="25"/>
                  </a:cubicBezTo>
                  <a:cubicBezTo>
                    <a:pt x="74" y="25"/>
                    <a:pt x="74" y="25"/>
                    <a:pt x="74" y="25"/>
                  </a:cubicBezTo>
                  <a:cubicBezTo>
                    <a:pt x="74" y="25"/>
                    <a:pt x="74" y="26"/>
                    <a:pt x="73" y="26"/>
                  </a:cubicBezTo>
                  <a:cubicBezTo>
                    <a:pt x="73" y="26"/>
                    <a:pt x="73" y="26"/>
                    <a:pt x="72" y="27"/>
                  </a:cubicBezTo>
                  <a:cubicBezTo>
                    <a:pt x="72" y="27"/>
                    <a:pt x="72" y="26"/>
                    <a:pt x="72" y="26"/>
                  </a:cubicBezTo>
                  <a:cubicBezTo>
                    <a:pt x="72" y="26"/>
                    <a:pt x="71" y="26"/>
                    <a:pt x="71" y="26"/>
                  </a:cubicBezTo>
                  <a:cubicBezTo>
                    <a:pt x="71" y="25"/>
                    <a:pt x="71" y="25"/>
                    <a:pt x="71" y="25"/>
                  </a:cubicBezTo>
                  <a:cubicBezTo>
                    <a:pt x="71" y="25"/>
                    <a:pt x="70" y="25"/>
                    <a:pt x="70" y="25"/>
                  </a:cubicBezTo>
                  <a:cubicBezTo>
                    <a:pt x="70" y="26"/>
                    <a:pt x="70" y="26"/>
                    <a:pt x="70" y="27"/>
                  </a:cubicBezTo>
                  <a:cubicBezTo>
                    <a:pt x="71" y="27"/>
                    <a:pt x="72" y="28"/>
                    <a:pt x="72" y="28"/>
                  </a:cubicBezTo>
                  <a:cubicBezTo>
                    <a:pt x="73" y="28"/>
                    <a:pt x="74" y="28"/>
                    <a:pt x="74" y="28"/>
                  </a:cubicBezTo>
                  <a:cubicBezTo>
                    <a:pt x="75" y="27"/>
                    <a:pt x="75" y="27"/>
                    <a:pt x="76" y="28"/>
                  </a:cubicBezTo>
                  <a:cubicBezTo>
                    <a:pt x="77" y="31"/>
                    <a:pt x="77" y="33"/>
                    <a:pt x="77" y="36"/>
                  </a:cubicBezTo>
                  <a:cubicBezTo>
                    <a:pt x="78" y="39"/>
                    <a:pt x="78" y="42"/>
                    <a:pt x="78"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0" y="58"/>
                  </a:cubicBezTo>
                  <a:cubicBezTo>
                    <a:pt x="81"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3" y="71"/>
                    <a:pt x="83" y="71"/>
                    <a:pt x="82" y="72"/>
                  </a:cubicBezTo>
                  <a:cubicBezTo>
                    <a:pt x="82" y="72"/>
                    <a:pt x="82" y="73"/>
                    <a:pt x="82" y="73"/>
                  </a:cubicBezTo>
                  <a:cubicBezTo>
                    <a:pt x="83" y="75"/>
                    <a:pt x="83" y="77"/>
                    <a:pt x="83" y="79"/>
                  </a:cubicBezTo>
                  <a:cubicBezTo>
                    <a:pt x="84" y="81"/>
                    <a:pt x="84" y="83"/>
                    <a:pt x="84" y="85"/>
                  </a:cubicBezTo>
                  <a:cubicBezTo>
                    <a:pt x="84" y="85"/>
                    <a:pt x="84" y="85"/>
                    <a:pt x="84" y="86"/>
                  </a:cubicBezTo>
                  <a:cubicBezTo>
                    <a:pt x="84" y="86"/>
                    <a:pt x="84" y="86"/>
                    <a:pt x="84" y="87"/>
                  </a:cubicBezTo>
                  <a:cubicBezTo>
                    <a:pt x="85" y="88"/>
                    <a:pt x="85" y="89"/>
                    <a:pt x="85" y="91"/>
                  </a:cubicBezTo>
                  <a:cubicBezTo>
                    <a:pt x="85" y="92"/>
                    <a:pt x="86" y="94"/>
                    <a:pt x="86" y="96"/>
                  </a:cubicBezTo>
                  <a:cubicBezTo>
                    <a:pt x="86" y="96"/>
                    <a:pt x="87" y="95"/>
                    <a:pt x="87" y="94"/>
                  </a:cubicBezTo>
                  <a:cubicBezTo>
                    <a:pt x="87" y="94"/>
                    <a:pt x="87" y="93"/>
                    <a:pt x="87" y="93"/>
                  </a:cubicBezTo>
                  <a:cubicBezTo>
                    <a:pt x="88" y="89"/>
                    <a:pt x="88" y="85"/>
                    <a:pt x="88" y="81"/>
                  </a:cubicBezTo>
                  <a:cubicBezTo>
                    <a:pt x="89" y="77"/>
                    <a:pt x="89" y="72"/>
                    <a:pt x="90" y="68"/>
                  </a:cubicBezTo>
                  <a:cubicBezTo>
                    <a:pt x="90" y="67"/>
                    <a:pt x="90" y="67"/>
                    <a:pt x="90" y="66"/>
                  </a:cubicBezTo>
                  <a:cubicBezTo>
                    <a:pt x="90" y="66"/>
                    <a:pt x="91" y="65"/>
                    <a:pt x="91" y="65"/>
                  </a:cubicBezTo>
                  <a:cubicBezTo>
                    <a:pt x="91" y="64"/>
                    <a:pt x="91" y="64"/>
                    <a:pt x="91" y="63"/>
                  </a:cubicBezTo>
                  <a:cubicBezTo>
                    <a:pt x="91" y="62"/>
                    <a:pt x="91" y="62"/>
                    <a:pt x="91" y="61"/>
                  </a:cubicBezTo>
                  <a:cubicBezTo>
                    <a:pt x="91" y="61"/>
                    <a:pt x="91" y="61"/>
                    <a:pt x="91" y="60"/>
                  </a:cubicBezTo>
                  <a:cubicBezTo>
                    <a:pt x="91" y="60"/>
                    <a:pt x="91" y="60"/>
                    <a:pt x="92" y="60"/>
                  </a:cubicBezTo>
                  <a:cubicBezTo>
                    <a:pt x="92" y="59"/>
                    <a:pt x="92" y="59"/>
                    <a:pt x="91" y="59"/>
                  </a:cubicBezTo>
                  <a:cubicBezTo>
                    <a:pt x="91" y="59"/>
                    <a:pt x="91" y="59"/>
                    <a:pt x="91" y="59"/>
                  </a:cubicBezTo>
                  <a:cubicBezTo>
                    <a:pt x="91" y="59"/>
                    <a:pt x="91" y="58"/>
                    <a:pt x="91" y="57"/>
                  </a:cubicBezTo>
                  <a:cubicBezTo>
                    <a:pt x="91" y="56"/>
                    <a:pt x="91"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5" y="34"/>
                    <a:pt x="95" y="30"/>
                  </a:cubicBezTo>
                  <a:cubicBezTo>
                    <a:pt x="95"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99" y="37"/>
                    <a:pt x="100" y="38"/>
                    <a:pt x="100" y="38"/>
                  </a:cubicBezTo>
                  <a:cubicBezTo>
                    <a:pt x="101" y="39"/>
                    <a:pt x="102" y="39"/>
                    <a:pt x="103" y="39"/>
                  </a:cubicBezTo>
                  <a:cubicBezTo>
                    <a:pt x="103" y="39"/>
                    <a:pt x="102" y="39"/>
                    <a:pt x="102" y="39"/>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8" y="46"/>
                    <a:pt x="108" y="46"/>
                  </a:cubicBezTo>
                  <a:cubicBezTo>
                    <a:pt x="108" y="47"/>
                    <a:pt x="109" y="47"/>
                    <a:pt x="110" y="48"/>
                  </a:cubicBezTo>
                  <a:cubicBezTo>
                    <a:pt x="110" y="49"/>
                    <a:pt x="110" y="50"/>
                    <a:pt x="110" y="51"/>
                  </a:cubicBezTo>
                  <a:cubicBezTo>
                    <a:pt x="111" y="52"/>
                    <a:pt x="112" y="53"/>
                    <a:pt x="113" y="53"/>
                  </a:cubicBezTo>
                  <a:cubicBezTo>
                    <a:pt x="113" y="52"/>
                    <a:pt x="113" y="51"/>
                    <a:pt x="112" y="49"/>
                  </a:cubicBezTo>
                  <a:cubicBezTo>
                    <a:pt x="112" y="48"/>
                    <a:pt x="112" y="46"/>
                    <a:pt x="113" y="45"/>
                  </a:cubicBezTo>
                  <a:cubicBezTo>
                    <a:pt x="113" y="44"/>
                    <a:pt x="113" y="44"/>
                    <a:pt x="113" y="44"/>
                  </a:cubicBezTo>
                  <a:cubicBezTo>
                    <a:pt x="112" y="44"/>
                    <a:pt x="112" y="43"/>
                    <a:pt x="112" y="43"/>
                  </a:cubicBezTo>
                  <a:cubicBezTo>
                    <a:pt x="112" y="43"/>
                    <a:pt x="112" y="43"/>
                    <a:pt x="112" y="42"/>
                  </a:cubicBezTo>
                  <a:cubicBezTo>
                    <a:pt x="111" y="42"/>
                    <a:pt x="111" y="42"/>
                    <a:pt x="111" y="41"/>
                  </a:cubicBezTo>
                  <a:cubicBezTo>
                    <a:pt x="112" y="40"/>
                    <a:pt x="112" y="40"/>
                    <a:pt x="113" y="39"/>
                  </a:cubicBezTo>
                  <a:cubicBezTo>
                    <a:pt x="113" y="39"/>
                    <a:pt x="113" y="39"/>
                    <a:pt x="113" y="38"/>
                  </a:cubicBezTo>
                  <a:cubicBezTo>
                    <a:pt x="114" y="38"/>
                    <a:pt x="114" y="38"/>
                    <a:pt x="114" y="38"/>
                  </a:cubicBezTo>
                  <a:cubicBezTo>
                    <a:pt x="115" y="37"/>
                    <a:pt x="115" y="36"/>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1" y="31"/>
                    <a:pt x="110" y="31"/>
                    <a:pt x="110" y="31"/>
                  </a:cubicBezTo>
                  <a:cubicBezTo>
                    <a:pt x="109" y="31"/>
                    <a:pt x="109" y="31"/>
                    <a:pt x="109" y="31"/>
                  </a:cubicBezTo>
                  <a:cubicBezTo>
                    <a:pt x="109" y="30"/>
                    <a:pt x="108" y="30"/>
                    <a:pt x="108" y="30"/>
                  </a:cubicBezTo>
                  <a:cubicBezTo>
                    <a:pt x="108" y="30"/>
                    <a:pt x="107" y="30"/>
                    <a:pt x="107" y="30"/>
                  </a:cubicBezTo>
                  <a:cubicBezTo>
                    <a:pt x="106" y="29"/>
                    <a:pt x="106" y="28"/>
                    <a:pt x="104" y="28"/>
                  </a:cubicBezTo>
                  <a:cubicBezTo>
                    <a:pt x="103" y="28"/>
                    <a:pt x="102" y="28"/>
                    <a:pt x="102" y="27"/>
                  </a:cubicBezTo>
                  <a:cubicBezTo>
                    <a:pt x="101" y="27"/>
                    <a:pt x="100" y="27"/>
                    <a:pt x="100" y="26"/>
                  </a:cubicBezTo>
                  <a:cubicBezTo>
                    <a:pt x="100" y="25"/>
                    <a:pt x="101" y="24"/>
                    <a:pt x="102" y="24"/>
                  </a:cubicBezTo>
                  <a:cubicBezTo>
                    <a:pt x="102" y="23"/>
                    <a:pt x="103" y="22"/>
                    <a:pt x="103"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6" y="19"/>
                    <a:pt x="97" y="18"/>
                  </a:cubicBezTo>
                  <a:cubicBezTo>
                    <a:pt x="97" y="17"/>
                    <a:pt x="97" y="17"/>
                    <a:pt x="97" y="17"/>
                  </a:cubicBezTo>
                  <a:cubicBezTo>
                    <a:pt x="97" y="18"/>
                    <a:pt x="98" y="18"/>
                    <a:pt x="98" y="18"/>
                  </a:cubicBezTo>
                  <a:cubicBezTo>
                    <a:pt x="99" y="17"/>
                    <a:pt x="99" y="17"/>
                    <a:pt x="99" y="16"/>
                  </a:cubicBezTo>
                  <a:cubicBezTo>
                    <a:pt x="99" y="16"/>
                    <a:pt x="100" y="15"/>
                    <a:pt x="100" y="15"/>
                  </a:cubicBezTo>
                  <a:cubicBezTo>
                    <a:pt x="99" y="14"/>
                    <a:pt x="99" y="15"/>
                    <a:pt x="99" y="15"/>
                  </a:cubicBezTo>
                  <a:cubicBezTo>
                    <a:pt x="98" y="15"/>
                    <a:pt x="98" y="15"/>
                    <a:pt x="97"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2" y="7"/>
                    <a:pt x="103" y="7"/>
                  </a:cubicBezTo>
                  <a:cubicBezTo>
                    <a:pt x="103" y="7"/>
                    <a:pt x="104" y="8"/>
                    <a:pt x="105" y="8"/>
                  </a:cubicBezTo>
                  <a:cubicBezTo>
                    <a:pt x="105" y="8"/>
                    <a:pt x="105" y="9"/>
                    <a:pt x="105" y="9"/>
                  </a:cubicBezTo>
                  <a:cubicBezTo>
                    <a:pt x="105" y="9"/>
                    <a:pt x="105" y="10"/>
                    <a:pt x="106" y="10"/>
                  </a:cubicBezTo>
                  <a:cubicBezTo>
                    <a:pt x="106" y="10"/>
                    <a:pt x="106" y="10"/>
                    <a:pt x="106" y="11"/>
                  </a:cubicBezTo>
                  <a:cubicBezTo>
                    <a:pt x="107" y="11"/>
                    <a:pt x="106" y="11"/>
                    <a:pt x="106" y="12"/>
                  </a:cubicBezTo>
                  <a:cubicBezTo>
                    <a:pt x="107" y="12"/>
                    <a:pt x="108" y="12"/>
                    <a:pt x="110" y="13"/>
                  </a:cubicBezTo>
                  <a:cubicBezTo>
                    <a:pt x="111" y="13"/>
                    <a:pt x="112" y="13"/>
                    <a:pt x="113" y="13"/>
                  </a:cubicBezTo>
                  <a:cubicBezTo>
                    <a:pt x="114" y="13"/>
                    <a:pt x="114" y="13"/>
                    <a:pt x="114" y="12"/>
                  </a:cubicBezTo>
                  <a:cubicBezTo>
                    <a:pt x="115" y="12"/>
                    <a:pt x="115" y="11"/>
                    <a:pt x="116" y="10"/>
                  </a:cubicBezTo>
                  <a:cubicBezTo>
                    <a:pt x="116" y="10"/>
                    <a:pt x="116" y="10"/>
                    <a:pt x="116" y="11"/>
                  </a:cubicBezTo>
                  <a:cubicBezTo>
                    <a:pt x="117" y="11"/>
                    <a:pt x="117" y="11"/>
                    <a:pt x="117" y="11"/>
                  </a:cubicBezTo>
                  <a:lnTo>
                    <a:pt x="117" y="12"/>
                  </a:lnTo>
                  <a:cubicBezTo>
                    <a:pt x="117" y="13"/>
                    <a:pt x="117" y="13"/>
                    <a:pt x="117" y="13"/>
                  </a:cubicBezTo>
                  <a:cubicBezTo>
                    <a:pt x="119" y="13"/>
                    <a:pt x="121" y="13"/>
                    <a:pt x="122" y="13"/>
                  </a:cubicBezTo>
                  <a:cubicBezTo>
                    <a:pt x="124" y="13"/>
                    <a:pt x="126" y="13"/>
                    <a:pt x="128" y="13"/>
                  </a:cubicBezTo>
                  <a:cubicBezTo>
                    <a:pt x="127" y="12"/>
                    <a:pt x="127" y="11"/>
                    <a:pt x="126" y="10"/>
                  </a:cubicBezTo>
                  <a:cubicBezTo>
                    <a:pt x="126" y="10"/>
                    <a:pt x="125" y="10"/>
                    <a:pt x="125" y="10"/>
                  </a:cubicBezTo>
                  <a:cubicBezTo>
                    <a:pt x="124" y="10"/>
                    <a:pt x="124" y="10"/>
                    <a:pt x="124" y="9"/>
                  </a:cubicBezTo>
                  <a:cubicBezTo>
                    <a:pt x="125" y="9"/>
                    <a:pt x="125" y="8"/>
                    <a:pt x="125" y="8"/>
                  </a:cubicBezTo>
                  <a:cubicBezTo>
                    <a:pt x="125" y="8"/>
                    <a:pt x="125" y="8"/>
                    <a:pt x="126" y="8"/>
                  </a:cubicBezTo>
                  <a:cubicBezTo>
                    <a:pt x="126" y="9"/>
                    <a:pt x="126" y="9"/>
                    <a:pt x="126" y="9"/>
                  </a:cubicBezTo>
                  <a:cubicBezTo>
                    <a:pt x="127" y="9"/>
                    <a:pt x="127" y="9"/>
                    <a:pt x="127" y="9"/>
                  </a:cubicBezTo>
                  <a:cubicBezTo>
                    <a:pt x="128" y="9"/>
                    <a:pt x="128" y="8"/>
                    <a:pt x="128" y="8"/>
                  </a:cubicBezTo>
                  <a:cubicBezTo>
                    <a:pt x="128" y="7"/>
                    <a:pt x="128" y="6"/>
                    <a:pt x="128" y="6"/>
                  </a:cubicBezTo>
                  <a:cubicBezTo>
                    <a:pt x="129" y="6"/>
                    <a:pt x="129" y="6"/>
                    <a:pt x="129" y="6"/>
                  </a:cubicBezTo>
                  <a:cubicBezTo>
                    <a:pt x="130" y="6"/>
                    <a:pt x="130" y="7"/>
                    <a:pt x="130" y="7"/>
                  </a:cubicBezTo>
                  <a:lnTo>
                    <a:pt x="130" y="8"/>
                  </a:lnTo>
                  <a:cubicBezTo>
                    <a:pt x="130" y="9"/>
                    <a:pt x="130" y="9"/>
                    <a:pt x="130" y="9"/>
                  </a:cubicBezTo>
                  <a:cubicBezTo>
                    <a:pt x="131" y="9"/>
                    <a:pt x="131" y="8"/>
                    <a:pt x="130" y="8"/>
                  </a:cubicBezTo>
                  <a:cubicBezTo>
                    <a:pt x="130" y="7"/>
                    <a:pt x="130" y="6"/>
                    <a:pt x="131" y="6"/>
                  </a:cubicBezTo>
                  <a:cubicBezTo>
                    <a:pt x="132" y="5"/>
                    <a:pt x="133" y="4"/>
                    <a:pt x="134" y="4"/>
                  </a:cubicBezTo>
                  <a:cubicBezTo>
                    <a:pt x="135" y="4"/>
                    <a:pt x="135" y="4"/>
                    <a:pt x="135" y="3"/>
                  </a:cubicBezTo>
                  <a:cubicBezTo>
                    <a:pt x="135" y="3"/>
                    <a:pt x="136" y="2"/>
                    <a:pt x="136" y="2"/>
                  </a:cubicBezTo>
                  <a:cubicBezTo>
                    <a:pt x="136" y="2"/>
                    <a:pt x="136" y="1"/>
                    <a:pt x="137" y="1"/>
                  </a:cubicBezTo>
                  <a:cubicBezTo>
                    <a:pt x="137" y="1"/>
                    <a:pt x="138" y="1"/>
                    <a:pt x="138" y="2"/>
                  </a:cubicBezTo>
                  <a:cubicBezTo>
                    <a:pt x="138" y="3"/>
                    <a:pt x="138" y="3"/>
                    <a:pt x="138" y="3"/>
                  </a:cubicBezTo>
                  <a:cubicBezTo>
                    <a:pt x="138" y="3"/>
                    <a:pt x="137" y="3"/>
                    <a:pt x="137" y="4"/>
                  </a:cubicBezTo>
                  <a:cubicBezTo>
                    <a:pt x="137" y="4"/>
                    <a:pt x="137" y="4"/>
                    <a:pt x="137"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4"/>
                    <a:pt x="141" y="4"/>
                  </a:cubicBezTo>
                  <a:cubicBezTo>
                    <a:pt x="141" y="4"/>
                    <a:pt x="141" y="5"/>
                    <a:pt x="141" y="5"/>
                  </a:cubicBezTo>
                  <a:cubicBezTo>
                    <a:pt x="141" y="5"/>
                    <a:pt x="141" y="5"/>
                    <a:pt x="141" y="6"/>
                  </a:cubicBezTo>
                  <a:cubicBezTo>
                    <a:pt x="141" y="6"/>
                    <a:pt x="140" y="6"/>
                    <a:pt x="140" y="6"/>
                  </a:cubicBezTo>
                  <a:cubicBezTo>
                    <a:pt x="140" y="7"/>
                    <a:pt x="140" y="7"/>
                    <a:pt x="140" y="7"/>
                  </a:cubicBezTo>
                  <a:cubicBezTo>
                    <a:pt x="140" y="8"/>
                    <a:pt x="140" y="8"/>
                    <a:pt x="141" y="8"/>
                  </a:cubicBezTo>
                  <a:cubicBezTo>
                    <a:pt x="141" y="7"/>
                    <a:pt x="142" y="7"/>
                    <a:pt x="142" y="8"/>
                  </a:cubicBezTo>
                  <a:cubicBezTo>
                    <a:pt x="142" y="8"/>
                    <a:pt x="141" y="9"/>
                    <a:pt x="141" y="8"/>
                  </a:cubicBezTo>
                  <a:cubicBezTo>
                    <a:pt x="140" y="8"/>
                    <a:pt x="140" y="8"/>
                    <a:pt x="139" y="8"/>
                  </a:cubicBezTo>
                  <a:cubicBezTo>
                    <a:pt x="139" y="8"/>
                    <a:pt x="139" y="8"/>
                    <a:pt x="139" y="8"/>
                  </a:cubicBezTo>
                  <a:cubicBezTo>
                    <a:pt x="138" y="8"/>
                    <a:pt x="138" y="9"/>
                    <a:pt x="138" y="9"/>
                  </a:cubicBezTo>
                  <a:cubicBezTo>
                    <a:pt x="137" y="9"/>
                    <a:pt x="137" y="9"/>
                    <a:pt x="137" y="9"/>
                  </a:cubicBezTo>
                  <a:cubicBezTo>
                    <a:pt x="136" y="8"/>
                    <a:pt x="136" y="8"/>
                    <a:pt x="135" y="8"/>
                  </a:cubicBezTo>
                  <a:cubicBezTo>
                    <a:pt x="135" y="8"/>
                    <a:pt x="135"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1" y="10"/>
                  </a:cubicBezTo>
                  <a:cubicBezTo>
                    <a:pt x="130"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3" y="12"/>
                    <a:pt x="134" y="13"/>
                  </a:cubicBezTo>
                  <a:cubicBezTo>
                    <a:pt x="134" y="13"/>
                    <a:pt x="134" y="13"/>
                    <a:pt x="134" y="14"/>
                  </a:cubicBezTo>
                  <a:cubicBezTo>
                    <a:pt x="134" y="14"/>
                    <a:pt x="134" y="14"/>
                    <a:pt x="133" y="15"/>
                  </a:cubicBezTo>
                  <a:cubicBezTo>
                    <a:pt x="133" y="15"/>
                    <a:pt x="133" y="16"/>
                    <a:pt x="132" y="16"/>
                  </a:cubicBezTo>
                  <a:cubicBezTo>
                    <a:pt x="132" y="17"/>
                    <a:pt x="131"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7" y="16"/>
                    <a:pt x="127" y="16"/>
                    <a:pt x="127" y="16"/>
                  </a:cubicBezTo>
                  <a:cubicBezTo>
                    <a:pt x="127" y="15"/>
                    <a:pt x="128" y="15"/>
                    <a:pt x="128" y="15"/>
                  </a:cubicBezTo>
                  <a:cubicBezTo>
                    <a:pt x="128" y="16"/>
                    <a:pt x="129" y="17"/>
                    <a:pt x="129" y="18"/>
                  </a:cubicBezTo>
                  <a:cubicBezTo>
                    <a:pt x="129" y="18"/>
                    <a:pt x="130" y="19"/>
                    <a:pt x="129" y="20"/>
                  </a:cubicBezTo>
                  <a:cubicBezTo>
                    <a:pt x="130" y="20"/>
                    <a:pt x="130" y="20"/>
                    <a:pt x="130" y="21"/>
                  </a:cubicBezTo>
                  <a:cubicBezTo>
                    <a:pt x="131"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7" y="14"/>
                    <a:pt x="137" y="14"/>
                  </a:cubicBezTo>
                  <a:cubicBezTo>
                    <a:pt x="137" y="14"/>
                    <a:pt x="138" y="14"/>
                    <a:pt x="138" y="13"/>
                  </a:cubicBezTo>
                  <a:cubicBezTo>
                    <a:pt x="138" y="13"/>
                    <a:pt x="138" y="13"/>
                    <a:pt x="139" y="13"/>
                  </a:cubicBezTo>
                  <a:cubicBezTo>
                    <a:pt x="138" y="14"/>
                    <a:pt x="139" y="15"/>
                    <a:pt x="139" y="15"/>
                  </a:cubicBezTo>
                  <a:cubicBezTo>
                    <a:pt x="140" y="16"/>
                    <a:pt x="141" y="16"/>
                    <a:pt x="141" y="17"/>
                  </a:cubicBezTo>
                  <a:cubicBezTo>
                    <a:pt x="142" y="17"/>
                    <a:pt x="142" y="17"/>
                    <a:pt x="142" y="16"/>
                  </a:cubicBezTo>
                  <a:cubicBezTo>
                    <a:pt x="142" y="16"/>
                    <a:pt x="142" y="16"/>
                    <a:pt x="141" y="16"/>
                  </a:cubicBezTo>
                  <a:cubicBezTo>
                    <a:pt x="141" y="16"/>
                    <a:pt x="141" y="15"/>
                    <a:pt x="141" y="15"/>
                  </a:cubicBezTo>
                  <a:cubicBezTo>
                    <a:pt x="141" y="15"/>
                    <a:pt x="141" y="15"/>
                    <a:pt x="141" y="14"/>
                  </a:cubicBezTo>
                  <a:cubicBezTo>
                    <a:pt x="142" y="14"/>
                    <a:pt x="142" y="14"/>
                    <a:pt x="142" y="14"/>
                  </a:cubicBezTo>
                  <a:cubicBezTo>
                    <a:pt x="142" y="14"/>
                    <a:pt x="141" y="13"/>
                    <a:pt x="141" y="13"/>
                  </a:cubicBezTo>
                  <a:cubicBezTo>
                    <a:pt x="142" y="13"/>
                    <a:pt x="142" y="13"/>
                    <a:pt x="143" y="13"/>
                  </a:cubicBezTo>
                  <a:lnTo>
                    <a:pt x="143" y="11"/>
                  </a:lnTo>
                  <a:cubicBezTo>
                    <a:pt x="143" y="11"/>
                    <a:pt x="143" y="11"/>
                    <a:pt x="143" y="11"/>
                  </a:cubicBezTo>
                  <a:cubicBezTo>
                    <a:pt x="142" y="11"/>
                    <a:pt x="142" y="11"/>
                    <a:pt x="142" y="11"/>
                  </a:cubicBezTo>
                  <a:cubicBezTo>
                    <a:pt x="142" y="11"/>
                    <a:pt x="141" y="11"/>
                    <a:pt x="141" y="11"/>
                  </a:cubicBezTo>
                  <a:cubicBezTo>
                    <a:pt x="141" y="11"/>
                    <a:pt x="140" y="11"/>
                    <a:pt x="140" y="11"/>
                  </a:cubicBezTo>
                  <a:cubicBezTo>
                    <a:pt x="141" y="10"/>
                    <a:pt x="142" y="10"/>
                    <a:pt x="142" y="10"/>
                  </a:cubicBezTo>
                  <a:cubicBezTo>
                    <a:pt x="143" y="9"/>
                    <a:pt x="144" y="9"/>
                    <a:pt x="145" y="9"/>
                  </a:cubicBezTo>
                  <a:cubicBezTo>
                    <a:pt x="145" y="9"/>
                    <a:pt x="145" y="8"/>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9" y="16"/>
                    <a:pt x="149" y="17"/>
                  </a:cubicBezTo>
                  <a:cubicBezTo>
                    <a:pt x="149" y="17"/>
                    <a:pt x="149" y="17"/>
                    <a:pt x="149" y="17"/>
                  </a:cubicBezTo>
                  <a:cubicBezTo>
                    <a:pt x="150" y="17"/>
                    <a:pt x="150" y="16"/>
                    <a:pt x="150" y="16"/>
                  </a:cubicBezTo>
                  <a:cubicBezTo>
                    <a:pt x="150" y="16"/>
                    <a:pt x="150" y="16"/>
                    <a:pt x="150" y="16"/>
                  </a:cubicBezTo>
                  <a:cubicBezTo>
                    <a:pt x="150" y="15"/>
                    <a:pt x="150" y="15"/>
                    <a:pt x="151" y="15"/>
                  </a:cubicBezTo>
                  <a:cubicBezTo>
                    <a:pt x="151" y="15"/>
                    <a:pt x="151" y="15"/>
                    <a:pt x="152"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59" y="21"/>
                    <a:pt x="159" y="21"/>
                    <a:pt x="158" y="21"/>
                  </a:cubicBezTo>
                  <a:cubicBezTo>
                    <a:pt x="158" y="21"/>
                    <a:pt x="158" y="21"/>
                    <a:pt x="157" y="21"/>
                  </a:cubicBezTo>
                  <a:cubicBezTo>
                    <a:pt x="157" y="21"/>
                    <a:pt x="157" y="20"/>
                    <a:pt x="157" y="20"/>
                  </a:cubicBezTo>
                  <a:cubicBezTo>
                    <a:pt x="157" y="19"/>
                    <a:pt x="157" y="19"/>
                    <a:pt x="157" y="19"/>
                  </a:cubicBezTo>
                  <a:cubicBezTo>
                    <a:pt x="156" y="19"/>
                    <a:pt x="156" y="19"/>
                    <a:pt x="155" y="19"/>
                  </a:cubicBezTo>
                  <a:cubicBezTo>
                    <a:pt x="155" y="19"/>
                    <a:pt x="155" y="20"/>
                    <a:pt x="155" y="20"/>
                  </a:cubicBezTo>
                  <a:cubicBezTo>
                    <a:pt x="155" y="20"/>
                    <a:pt x="155" y="21"/>
                    <a:pt x="154" y="21"/>
                  </a:cubicBezTo>
                  <a:cubicBezTo>
                    <a:pt x="155" y="21"/>
                    <a:pt x="156" y="22"/>
                    <a:pt x="156" y="22"/>
                  </a:cubicBezTo>
                  <a:cubicBezTo>
                    <a:pt x="156" y="22"/>
                    <a:pt x="157" y="23"/>
                    <a:pt x="158" y="23"/>
                  </a:cubicBezTo>
                  <a:cubicBezTo>
                    <a:pt x="157" y="23"/>
                    <a:pt x="157" y="23"/>
                    <a:pt x="157" y="23"/>
                  </a:cubicBezTo>
                  <a:cubicBezTo>
                    <a:pt x="156" y="23"/>
                    <a:pt x="156" y="23"/>
                    <a:pt x="155" y="23"/>
                  </a:cubicBezTo>
                  <a:cubicBezTo>
                    <a:pt x="155" y="23"/>
                    <a:pt x="155" y="23"/>
                    <a:pt x="154" y="22"/>
                  </a:cubicBezTo>
                  <a:cubicBezTo>
                    <a:pt x="154" y="22"/>
                    <a:pt x="154" y="23"/>
                    <a:pt x="154" y="23"/>
                  </a:cubicBezTo>
                  <a:cubicBezTo>
                    <a:pt x="153" y="24"/>
                    <a:pt x="154" y="24"/>
                    <a:pt x="154" y="24"/>
                  </a:cubicBezTo>
                  <a:cubicBezTo>
                    <a:pt x="155" y="25"/>
                    <a:pt x="155" y="25"/>
                    <a:pt x="156" y="25"/>
                  </a:cubicBezTo>
                  <a:cubicBezTo>
                    <a:pt x="155"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2" y="32"/>
                    <a:pt x="162" y="32"/>
                  </a:cubicBezTo>
                  <a:cubicBezTo>
                    <a:pt x="163" y="31"/>
                    <a:pt x="164" y="31"/>
                    <a:pt x="164" y="31"/>
                  </a:cubicBezTo>
                  <a:cubicBezTo>
                    <a:pt x="164" y="32"/>
                    <a:pt x="163" y="33"/>
                    <a:pt x="163" y="33"/>
                  </a:cubicBezTo>
                  <a:cubicBezTo>
                    <a:pt x="162" y="34"/>
                    <a:pt x="162" y="35"/>
                    <a:pt x="163" y="36"/>
                  </a:cubicBezTo>
                  <a:cubicBezTo>
                    <a:pt x="163" y="36"/>
                    <a:pt x="164"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39"/>
                  </a:cubicBezTo>
                  <a:cubicBezTo>
                    <a:pt x="165" y="40"/>
                    <a:pt x="165" y="40"/>
                    <a:pt x="165" y="40"/>
                  </a:cubicBezTo>
                  <a:cubicBezTo>
                    <a:pt x="165" y="40"/>
                    <a:pt x="165" y="40"/>
                    <a:pt x="164" y="40"/>
                  </a:cubicBezTo>
                  <a:cubicBezTo>
                    <a:pt x="164" y="39"/>
                    <a:pt x="164" y="39"/>
                    <a:pt x="163" y="39"/>
                  </a:cubicBezTo>
                  <a:cubicBezTo>
                    <a:pt x="163" y="40"/>
                    <a:pt x="163" y="41"/>
                    <a:pt x="163" y="42"/>
                  </a:cubicBezTo>
                  <a:cubicBezTo>
                    <a:pt x="161" y="42"/>
                    <a:pt x="160" y="42"/>
                    <a:pt x="160" y="43"/>
                  </a:cubicBezTo>
                  <a:cubicBezTo>
                    <a:pt x="160" y="43"/>
                    <a:pt x="159" y="44"/>
                    <a:pt x="159" y="45"/>
                  </a:cubicBezTo>
                  <a:cubicBezTo>
                    <a:pt x="160" y="45"/>
                    <a:pt x="160" y="45"/>
                    <a:pt x="160" y="44"/>
                  </a:cubicBezTo>
                  <a:cubicBezTo>
                    <a:pt x="160" y="44"/>
                    <a:pt x="161" y="44"/>
                    <a:pt x="161" y="44"/>
                  </a:cubicBezTo>
                  <a:cubicBezTo>
                    <a:pt x="161" y="45"/>
                    <a:pt x="161" y="45"/>
                    <a:pt x="162" y="45"/>
                  </a:cubicBezTo>
                  <a:cubicBezTo>
                    <a:pt x="162" y="46"/>
                    <a:pt x="161" y="47"/>
                    <a:pt x="160" y="48"/>
                  </a:cubicBezTo>
                  <a:cubicBezTo>
                    <a:pt x="159" y="48"/>
                    <a:pt x="159" y="48"/>
                    <a:pt x="159" y="48"/>
                  </a:cubicBezTo>
                  <a:cubicBezTo>
                    <a:pt x="158" y="48"/>
                    <a:pt x="158" y="48"/>
                    <a:pt x="158" y="48"/>
                  </a:cubicBezTo>
                  <a:cubicBezTo>
                    <a:pt x="157" y="48"/>
                    <a:pt x="157" y="48"/>
                    <a:pt x="157" y="48"/>
                  </a:cubicBezTo>
                  <a:cubicBezTo>
                    <a:pt x="156" y="48"/>
                    <a:pt x="156" y="49"/>
                    <a:pt x="156" y="49"/>
                  </a:cubicBezTo>
                  <a:cubicBezTo>
                    <a:pt x="157" y="49"/>
                    <a:pt x="158" y="49"/>
                    <a:pt x="159" y="49"/>
                  </a:cubicBezTo>
                  <a:cubicBezTo>
                    <a:pt x="159" y="49"/>
                    <a:pt x="160" y="49"/>
                    <a:pt x="161" y="48"/>
                  </a:cubicBezTo>
                  <a:cubicBezTo>
                    <a:pt x="161" y="48"/>
                    <a:pt x="162" y="48"/>
                    <a:pt x="163"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5"/>
                    <a:pt x="165" y="46"/>
                  </a:cubicBezTo>
                  <a:lnTo>
                    <a:pt x="165" y="46"/>
                  </a:lnTo>
                  <a:cubicBezTo>
                    <a:pt x="165" y="46"/>
                    <a:pt x="165" y="46"/>
                    <a:pt x="165" y="46"/>
                  </a:cubicBezTo>
                  <a:cubicBezTo>
                    <a:pt x="165" y="46"/>
                    <a:pt x="165" y="46"/>
                    <a:pt x="165" y="47"/>
                  </a:cubicBezTo>
                  <a:cubicBezTo>
                    <a:pt x="166" y="47"/>
                    <a:pt x="166" y="47"/>
                    <a:pt x="167" y="47"/>
                  </a:cubicBezTo>
                  <a:cubicBezTo>
                    <a:pt x="167" y="47"/>
                    <a:pt x="168" y="47"/>
                    <a:pt x="168" y="48"/>
                  </a:cubicBezTo>
                  <a:cubicBezTo>
                    <a:pt x="168" y="47"/>
                    <a:pt x="168" y="47"/>
                    <a:pt x="169" y="47"/>
                  </a:cubicBezTo>
                  <a:cubicBezTo>
                    <a:pt x="169" y="48"/>
                    <a:pt x="170" y="48"/>
                    <a:pt x="171" y="48"/>
                  </a:cubicBezTo>
                  <a:cubicBezTo>
                    <a:pt x="171" y="50"/>
                    <a:pt x="171" y="52"/>
                    <a:pt x="171" y="53"/>
                  </a:cubicBezTo>
                  <a:cubicBezTo>
                    <a:pt x="170" y="54"/>
                    <a:pt x="170" y="56"/>
                    <a:pt x="171" y="58"/>
                  </a:cubicBezTo>
                  <a:cubicBezTo>
                    <a:pt x="170" y="59"/>
                    <a:pt x="170" y="59"/>
                    <a:pt x="170" y="59"/>
                  </a:cubicBezTo>
                  <a:cubicBezTo>
                    <a:pt x="170" y="59"/>
                    <a:pt x="170" y="58"/>
                    <a:pt x="169"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69" y="60"/>
                    <a:pt x="170" y="60"/>
                  </a:cubicBezTo>
                  <a:cubicBezTo>
                    <a:pt x="170" y="60"/>
                    <a:pt x="170" y="60"/>
                    <a:pt x="171" y="60"/>
                  </a:cubicBezTo>
                  <a:lnTo>
                    <a:pt x="171" y="170"/>
                  </a:lnTo>
                  <a:cubicBezTo>
                    <a:pt x="170" y="170"/>
                    <a:pt x="170" y="169"/>
                    <a:pt x="170" y="169"/>
                  </a:cubicBezTo>
                  <a:cubicBezTo>
                    <a:pt x="169" y="169"/>
                    <a:pt x="169" y="168"/>
                    <a:pt x="168" y="168"/>
                  </a:cubicBezTo>
                  <a:cubicBezTo>
                    <a:pt x="168" y="169"/>
                    <a:pt x="168" y="169"/>
                    <a:pt x="169" y="170"/>
                  </a:cubicBezTo>
                  <a:cubicBezTo>
                    <a:pt x="169" y="171"/>
                    <a:pt x="170" y="171"/>
                    <a:pt x="170" y="171"/>
                  </a:cubicBezTo>
                  <a:cubicBezTo>
                    <a:pt x="171" y="177"/>
                    <a:pt x="171" y="182"/>
                    <a:pt x="171" y="188"/>
                  </a:cubicBezTo>
                  <a:cubicBezTo>
                    <a:pt x="170" y="189"/>
                    <a:pt x="170" y="189"/>
                    <a:pt x="170" y="189"/>
                  </a:cubicBezTo>
                  <a:cubicBezTo>
                    <a:pt x="170" y="189"/>
                    <a:pt x="169" y="190"/>
                    <a:pt x="170" y="190"/>
                  </a:cubicBezTo>
                  <a:cubicBezTo>
                    <a:pt x="169" y="190"/>
                    <a:pt x="169" y="190"/>
                    <a:pt x="169" y="189"/>
                  </a:cubicBezTo>
                  <a:cubicBezTo>
                    <a:pt x="169" y="189"/>
                    <a:pt x="169" y="189"/>
                    <a:pt x="169" y="188"/>
                  </a:cubicBezTo>
                  <a:cubicBezTo>
                    <a:pt x="167" y="188"/>
                    <a:pt x="167" y="189"/>
                    <a:pt x="167" y="191"/>
                  </a:cubicBezTo>
                  <a:cubicBezTo>
                    <a:pt x="167" y="192"/>
                    <a:pt x="166" y="192"/>
                    <a:pt x="166" y="191"/>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4"/>
                    <a:pt x="164" y="195"/>
                  </a:cubicBezTo>
                  <a:cubicBezTo>
                    <a:pt x="164" y="195"/>
                    <a:pt x="164" y="195"/>
                    <a:pt x="164" y="196"/>
                  </a:cubicBezTo>
                  <a:cubicBezTo>
                    <a:pt x="163" y="196"/>
                    <a:pt x="163" y="196"/>
                    <a:pt x="163" y="196"/>
                  </a:cubicBezTo>
                  <a:cubicBezTo>
                    <a:pt x="163" y="196"/>
                    <a:pt x="163" y="195"/>
                    <a:pt x="162" y="195"/>
                  </a:cubicBezTo>
                  <a:cubicBezTo>
                    <a:pt x="162" y="195"/>
                    <a:pt x="162" y="195"/>
                    <a:pt x="162" y="195"/>
                  </a:cubicBezTo>
                  <a:cubicBezTo>
                    <a:pt x="162" y="194"/>
                    <a:pt x="162" y="194"/>
                    <a:pt x="161" y="194"/>
                  </a:cubicBezTo>
                  <a:cubicBezTo>
                    <a:pt x="161"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4" y="192"/>
                    <a:pt x="153" y="191"/>
                    <a:pt x="152" y="191"/>
                  </a:cubicBezTo>
                  <a:cubicBezTo>
                    <a:pt x="152" y="191"/>
                    <a:pt x="151" y="191"/>
                    <a:pt x="150" y="191"/>
                  </a:cubicBezTo>
                  <a:cubicBezTo>
                    <a:pt x="150" y="192"/>
                    <a:pt x="149" y="193"/>
                    <a:pt x="149" y="193"/>
                  </a:cubicBezTo>
                  <a:cubicBezTo>
                    <a:pt x="148" y="194"/>
                    <a:pt x="148" y="194"/>
                    <a:pt x="148" y="196"/>
                  </a:cubicBezTo>
                  <a:cubicBezTo>
                    <a:pt x="147" y="196"/>
                    <a:pt x="147" y="196"/>
                    <a:pt x="146" y="196"/>
                  </a:cubicBezTo>
                  <a:cubicBezTo>
                    <a:pt x="145" y="196"/>
                    <a:pt x="145" y="196"/>
                    <a:pt x="144" y="197"/>
                  </a:cubicBezTo>
                  <a:cubicBezTo>
                    <a:pt x="144" y="197"/>
                    <a:pt x="144" y="197"/>
                    <a:pt x="144" y="197"/>
                  </a:cubicBezTo>
                  <a:cubicBezTo>
                    <a:pt x="144" y="197"/>
                    <a:pt x="145" y="198"/>
                    <a:pt x="145" y="198"/>
                  </a:cubicBezTo>
                  <a:cubicBezTo>
                    <a:pt x="145" y="198"/>
                    <a:pt x="145" y="198"/>
                    <a:pt x="145" y="198"/>
                  </a:cubicBezTo>
                  <a:cubicBezTo>
                    <a:pt x="145" y="199"/>
                    <a:pt x="145" y="199"/>
                    <a:pt x="145" y="199"/>
                  </a:cubicBezTo>
                  <a:cubicBezTo>
                    <a:pt x="144" y="199"/>
                    <a:pt x="144" y="199"/>
                    <a:pt x="144" y="199"/>
                  </a:cubicBezTo>
                  <a:cubicBezTo>
                    <a:pt x="144"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1" y="203"/>
                  </a:cubicBezTo>
                  <a:cubicBezTo>
                    <a:pt x="141" y="204"/>
                    <a:pt x="141" y="204"/>
                    <a:pt x="142" y="204"/>
                  </a:cubicBezTo>
                  <a:cubicBezTo>
                    <a:pt x="142" y="204"/>
                    <a:pt x="143" y="203"/>
                    <a:pt x="143" y="203"/>
                  </a:cubicBezTo>
                  <a:cubicBezTo>
                    <a:pt x="143" y="203"/>
                    <a:pt x="143"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3" y="207"/>
                  </a:cubicBezTo>
                  <a:cubicBezTo>
                    <a:pt x="144" y="208"/>
                    <a:pt x="143" y="208"/>
                    <a:pt x="143" y="208"/>
                  </a:cubicBezTo>
                  <a:cubicBezTo>
                    <a:pt x="142" y="208"/>
                    <a:pt x="142" y="208"/>
                    <a:pt x="142" y="207"/>
                  </a:cubicBezTo>
                  <a:cubicBezTo>
                    <a:pt x="142" y="207"/>
                    <a:pt x="141" y="206"/>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3" y="195"/>
                    <a:pt x="122" y="195"/>
                    <a:pt x="122" y="194"/>
                  </a:cubicBezTo>
                  <a:cubicBezTo>
                    <a:pt x="122" y="193"/>
                    <a:pt x="122" y="191"/>
                    <a:pt x="122" y="190"/>
                  </a:cubicBezTo>
                  <a:cubicBezTo>
                    <a:pt x="122" y="188"/>
                    <a:pt x="122" y="187"/>
                    <a:pt x="122" y="185"/>
                  </a:cubicBezTo>
                  <a:cubicBezTo>
                    <a:pt x="122" y="184"/>
                    <a:pt x="122" y="183"/>
                    <a:pt x="122" y="182"/>
                  </a:cubicBezTo>
                  <a:cubicBezTo>
                    <a:pt x="122" y="181"/>
                    <a:pt x="123" y="180"/>
                    <a:pt x="123" y="180"/>
                  </a:cubicBezTo>
                  <a:cubicBezTo>
                    <a:pt x="123" y="179"/>
                    <a:pt x="122" y="178"/>
                    <a:pt x="122" y="178"/>
                  </a:cubicBezTo>
                  <a:cubicBezTo>
                    <a:pt x="122" y="177"/>
                    <a:pt x="122" y="176"/>
                    <a:pt x="122" y="176"/>
                  </a:cubicBezTo>
                  <a:cubicBezTo>
                    <a:pt x="122" y="171"/>
                    <a:pt x="122" y="165"/>
                    <a:pt x="122" y="159"/>
                  </a:cubicBezTo>
                  <a:cubicBezTo>
                    <a:pt x="122" y="153"/>
                    <a:pt x="122" y="147"/>
                    <a:pt x="122" y="142"/>
                  </a:cubicBezTo>
                  <a:cubicBezTo>
                    <a:pt x="122" y="142"/>
                    <a:pt x="122" y="141"/>
                    <a:pt x="122" y="141"/>
                  </a:cubicBezTo>
                  <a:cubicBezTo>
                    <a:pt x="122" y="140"/>
                    <a:pt x="123" y="140"/>
                    <a:pt x="123" y="139"/>
                  </a:cubicBezTo>
                  <a:cubicBezTo>
                    <a:pt x="122" y="136"/>
                    <a:pt x="122" y="133"/>
                    <a:pt x="122" y="129"/>
                  </a:cubicBezTo>
                  <a:cubicBezTo>
                    <a:pt x="122" y="126"/>
                    <a:pt x="122" y="123"/>
                    <a:pt x="122" y="119"/>
                  </a:cubicBezTo>
                  <a:cubicBezTo>
                    <a:pt x="122" y="119"/>
                    <a:pt x="122" y="119"/>
                    <a:pt x="122" y="118"/>
                  </a:cubicBezTo>
                  <a:cubicBezTo>
                    <a:pt x="122" y="118"/>
                    <a:pt x="122" y="117"/>
                    <a:pt x="122" y="117"/>
                  </a:cubicBezTo>
                  <a:cubicBezTo>
                    <a:pt x="122" y="117"/>
                    <a:pt x="122" y="117"/>
                    <a:pt x="123" y="117"/>
                  </a:cubicBezTo>
                  <a:cubicBezTo>
                    <a:pt x="123" y="117"/>
                    <a:pt x="123" y="117"/>
                    <a:pt x="123" y="117"/>
                  </a:cubicBezTo>
                  <a:cubicBezTo>
                    <a:pt x="122" y="116"/>
                    <a:pt x="122" y="116"/>
                    <a:pt x="122" y="116"/>
                  </a:cubicBezTo>
                  <a:cubicBezTo>
                    <a:pt x="122" y="115"/>
                    <a:pt x="123" y="115"/>
                    <a:pt x="123" y="114"/>
                  </a:cubicBezTo>
                  <a:cubicBezTo>
                    <a:pt x="123" y="111"/>
                    <a:pt x="123" y="108"/>
                    <a:pt x="122" y="104"/>
                  </a:cubicBezTo>
                  <a:cubicBezTo>
                    <a:pt x="122" y="101"/>
                    <a:pt x="122" y="98"/>
                    <a:pt x="122" y="95"/>
                  </a:cubicBezTo>
                  <a:cubicBezTo>
                    <a:pt x="122" y="91"/>
                    <a:pt x="122" y="88"/>
                    <a:pt x="122" y="84"/>
                  </a:cubicBezTo>
                  <a:cubicBezTo>
                    <a:pt x="122" y="81"/>
                    <a:pt x="122" y="77"/>
                    <a:pt x="123" y="73"/>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8" y="105"/>
                    <a:pt x="117" y="106"/>
                    <a:pt x="117" y="106"/>
                  </a:cubicBezTo>
                  <a:cubicBezTo>
                    <a:pt x="117" y="107"/>
                    <a:pt x="117" y="107"/>
                    <a:pt x="117" y="108"/>
                  </a:cubicBezTo>
                  <a:cubicBezTo>
                    <a:pt x="117" y="109"/>
                    <a:pt x="117" y="109"/>
                    <a:pt x="117" y="109"/>
                  </a:cubicBezTo>
                  <a:cubicBezTo>
                    <a:pt x="117" y="110"/>
                    <a:pt x="117" y="110"/>
                    <a:pt x="117" y="111"/>
                  </a:cubicBezTo>
                  <a:cubicBezTo>
                    <a:pt x="117" y="111"/>
                    <a:pt x="117" y="112"/>
                    <a:pt x="116" y="112"/>
                  </a:cubicBezTo>
                  <a:cubicBezTo>
                    <a:pt x="116" y="113"/>
                    <a:pt x="116" y="113"/>
                    <a:pt x="116" y="114"/>
                  </a:cubicBezTo>
                  <a:cubicBezTo>
                    <a:pt x="116" y="115"/>
                    <a:pt x="116" y="115"/>
                    <a:pt x="116" y="116"/>
                  </a:cubicBezTo>
                  <a:cubicBezTo>
                    <a:pt x="116" y="116"/>
                    <a:pt x="116" y="117"/>
                    <a:pt x="116" y="117"/>
                  </a:cubicBezTo>
                  <a:cubicBezTo>
                    <a:pt x="116" y="118"/>
                    <a:pt x="116" y="118"/>
                    <a:pt x="116" y="119"/>
                  </a:cubicBezTo>
                  <a:cubicBezTo>
                    <a:pt x="115" y="119"/>
                    <a:pt x="115" y="120"/>
                    <a:pt x="116" y="120"/>
                  </a:cubicBezTo>
                  <a:cubicBezTo>
                    <a:pt x="116" y="121"/>
                    <a:pt x="116" y="121"/>
                    <a:pt x="116"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1" y="156"/>
                  </a:cubicBezTo>
                  <a:cubicBezTo>
                    <a:pt x="110" y="157"/>
                    <a:pt x="110"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09" y="165"/>
                    <a:pt x="109" y="165"/>
                    <a:pt x="110" y="166"/>
                  </a:cubicBezTo>
                  <a:cubicBezTo>
                    <a:pt x="110" y="166"/>
                    <a:pt x="110" y="167"/>
                    <a:pt x="110" y="167"/>
                  </a:cubicBezTo>
                  <a:cubicBezTo>
                    <a:pt x="109" y="168"/>
                    <a:pt x="109" y="169"/>
                    <a:pt x="109" y="170"/>
                  </a:cubicBezTo>
                  <a:cubicBezTo>
                    <a:pt x="109" y="171"/>
                    <a:pt x="109" y="172"/>
                    <a:pt x="109" y="173"/>
                  </a:cubicBezTo>
                  <a:cubicBezTo>
                    <a:pt x="108"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5"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2" y="212"/>
                    <a:pt x="82" y="211"/>
                  </a:cubicBezTo>
                  <a:cubicBezTo>
                    <a:pt x="82" y="211"/>
                    <a:pt x="82" y="211"/>
                    <a:pt x="82" y="210"/>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8" y="211"/>
                    <a:pt x="77" y="212"/>
                  </a:cubicBezTo>
                  <a:cubicBezTo>
                    <a:pt x="76" y="212"/>
                    <a:pt x="76" y="212"/>
                    <a:pt x="76" y="212"/>
                  </a:cubicBezTo>
                  <a:cubicBezTo>
                    <a:pt x="76" y="212"/>
                    <a:pt x="77"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1" y="211"/>
                  </a:cubicBezTo>
                  <a:cubicBezTo>
                    <a:pt x="71" y="211"/>
                    <a:pt x="71" y="211"/>
                    <a:pt x="71" y="210"/>
                  </a:cubicBezTo>
                  <a:cubicBezTo>
                    <a:pt x="72" y="210"/>
                    <a:pt x="72" y="210"/>
                    <a:pt x="72" y="209"/>
                  </a:cubicBezTo>
                  <a:cubicBezTo>
                    <a:pt x="72" y="209"/>
                    <a:pt x="71"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8" y="209"/>
                    <a:pt x="68" y="208"/>
                    <a:pt x="68" y="208"/>
                  </a:cubicBezTo>
                  <a:cubicBezTo>
                    <a:pt x="68" y="207"/>
                    <a:pt x="68" y="206"/>
                    <a:pt x="68" y="206"/>
                  </a:cubicBezTo>
                  <a:cubicBezTo>
                    <a:pt x="68" y="205"/>
                    <a:pt x="68" y="205"/>
                    <a:pt x="68" y="204"/>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6" y="192"/>
                    <a:pt x="65" y="192"/>
                  </a:cubicBezTo>
                  <a:cubicBezTo>
                    <a:pt x="65" y="192"/>
                    <a:pt x="65" y="191"/>
                    <a:pt x="65" y="191"/>
                  </a:cubicBezTo>
                  <a:cubicBezTo>
                    <a:pt x="66" y="190"/>
                    <a:pt x="66" y="190"/>
                    <a:pt x="65" y="190"/>
                  </a:cubicBezTo>
                  <a:cubicBezTo>
                    <a:pt x="65" y="189"/>
                    <a:pt x="65"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1" y="162"/>
                    <a:pt x="61" y="161"/>
                  </a:cubicBezTo>
                  <a:cubicBezTo>
                    <a:pt x="61" y="160"/>
                    <a:pt x="61" y="160"/>
                    <a:pt x="61" y="160"/>
                  </a:cubicBezTo>
                  <a:cubicBezTo>
                    <a:pt x="61" y="159"/>
                    <a:pt x="61" y="159"/>
                    <a:pt x="61" y="158"/>
                  </a:cubicBezTo>
                  <a:cubicBezTo>
                    <a:pt x="61" y="157"/>
                    <a:pt x="61" y="157"/>
                    <a:pt x="61" y="156"/>
                  </a:cubicBezTo>
                  <a:cubicBezTo>
                    <a:pt x="61" y="155"/>
                    <a:pt x="60" y="154"/>
                    <a:pt x="60" y="153"/>
                  </a:cubicBezTo>
                  <a:cubicBezTo>
                    <a:pt x="60" y="150"/>
                    <a:pt x="59" y="147"/>
                    <a:pt x="59" y="144"/>
                  </a:cubicBezTo>
                  <a:cubicBezTo>
                    <a:pt x="58" y="142"/>
                    <a:pt x="58" y="139"/>
                    <a:pt x="58" y="136"/>
                  </a:cubicBezTo>
                  <a:cubicBezTo>
                    <a:pt x="57" y="135"/>
                    <a:pt x="57" y="133"/>
                    <a:pt x="57" y="132"/>
                  </a:cubicBezTo>
                  <a:cubicBezTo>
                    <a:pt x="57" y="131"/>
                    <a:pt x="57" y="129"/>
                    <a:pt x="57" y="128"/>
                  </a:cubicBezTo>
                  <a:cubicBezTo>
                    <a:pt x="57" y="128"/>
                    <a:pt x="57" y="127"/>
                    <a:pt x="56" y="126"/>
                  </a:cubicBezTo>
                  <a:cubicBezTo>
                    <a:pt x="56" y="126"/>
                    <a:pt x="56" y="126"/>
                    <a:pt x="56" y="125"/>
                  </a:cubicBezTo>
                  <a:cubicBezTo>
                    <a:pt x="56" y="124"/>
                    <a:pt x="56" y="122"/>
                    <a:pt x="56" y="120"/>
                  </a:cubicBezTo>
                  <a:cubicBezTo>
                    <a:pt x="56" y="119"/>
                    <a:pt x="55" y="117"/>
                    <a:pt x="55" y="116"/>
                  </a:cubicBezTo>
                  <a:cubicBezTo>
                    <a:pt x="55" y="115"/>
                    <a:pt x="55" y="115"/>
                    <a:pt x="55" y="114"/>
                  </a:cubicBezTo>
                  <a:cubicBezTo>
                    <a:pt x="55" y="114"/>
                    <a:pt x="54" y="113"/>
                    <a:pt x="54" y="113"/>
                  </a:cubicBezTo>
                  <a:cubicBezTo>
                    <a:pt x="54" y="112"/>
                    <a:pt x="54" y="112"/>
                    <a:pt x="54" y="112"/>
                  </a:cubicBezTo>
                  <a:cubicBezTo>
                    <a:pt x="54" y="111"/>
                    <a:pt x="54" y="111"/>
                    <a:pt x="54" y="111"/>
                  </a:cubicBezTo>
                  <a:cubicBezTo>
                    <a:pt x="54" y="110"/>
                    <a:pt x="54" y="109"/>
                    <a:pt x="54" y="108"/>
                  </a:cubicBezTo>
                  <a:cubicBezTo>
                    <a:pt x="54" y="107"/>
                    <a:pt x="54" y="106"/>
                    <a:pt x="54" y="105"/>
                  </a:cubicBezTo>
                  <a:cubicBezTo>
                    <a:pt x="53" y="102"/>
                    <a:pt x="53" y="99"/>
                    <a:pt x="52" y="96"/>
                  </a:cubicBezTo>
                  <a:cubicBezTo>
                    <a:pt x="51" y="94"/>
                    <a:pt x="51" y="91"/>
                    <a:pt x="50" y="88"/>
                  </a:cubicBezTo>
                  <a:cubicBezTo>
                    <a:pt x="50" y="87"/>
                    <a:pt x="50" y="87"/>
                    <a:pt x="50" y="87"/>
                  </a:cubicBezTo>
                  <a:cubicBezTo>
                    <a:pt x="50" y="86"/>
                    <a:pt x="50" y="86"/>
                    <a:pt x="50"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7" y="193"/>
                  </a:cubicBezTo>
                  <a:cubicBezTo>
                    <a:pt x="47" y="193"/>
                    <a:pt x="47" y="192"/>
                    <a:pt x="47" y="192"/>
                  </a:cubicBezTo>
                  <a:cubicBezTo>
                    <a:pt x="47"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40" y="198"/>
                  </a:cubicBezTo>
                  <a:cubicBezTo>
                    <a:pt x="40" y="198"/>
                    <a:pt x="40" y="199"/>
                    <a:pt x="40" y="199"/>
                  </a:cubicBezTo>
                  <a:cubicBezTo>
                    <a:pt x="40" y="199"/>
                    <a:pt x="40" y="200"/>
                    <a:pt x="40" y="200"/>
                  </a:cubicBezTo>
                  <a:cubicBezTo>
                    <a:pt x="39" y="201"/>
                    <a:pt x="38" y="200"/>
                    <a:pt x="37" y="198"/>
                  </a:cubicBezTo>
                  <a:cubicBezTo>
                    <a:pt x="37" y="199"/>
                    <a:pt x="36" y="199"/>
                    <a:pt x="36" y="200"/>
                  </a:cubicBezTo>
                  <a:cubicBezTo>
                    <a:pt x="35" y="201"/>
                    <a:pt x="35" y="201"/>
                    <a:pt x="34" y="201"/>
                  </a:cubicBezTo>
                  <a:cubicBezTo>
                    <a:pt x="33" y="201"/>
                    <a:pt x="33" y="201"/>
                    <a:pt x="33" y="201"/>
                  </a:cubicBezTo>
                  <a:cubicBezTo>
                    <a:pt x="33" y="201"/>
                    <a:pt x="33" y="201"/>
                    <a:pt x="32"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5" y="209"/>
                    <a:pt x="24" y="209"/>
                  </a:cubicBezTo>
                  <a:cubicBezTo>
                    <a:pt x="24" y="209"/>
                    <a:pt x="23" y="209"/>
                    <a:pt x="22" y="209"/>
                  </a:cubicBezTo>
                  <a:cubicBezTo>
                    <a:pt x="22" y="209"/>
                    <a:pt x="21" y="209"/>
                    <a:pt x="20" y="209"/>
                  </a:cubicBezTo>
                  <a:cubicBezTo>
                    <a:pt x="21" y="208"/>
                    <a:pt x="21"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3"/>
                    <a:pt x="14" y="202"/>
                    <a:pt x="13" y="202"/>
                  </a:cubicBezTo>
                  <a:cubicBezTo>
                    <a:pt x="13" y="202"/>
                    <a:pt x="13" y="201"/>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8"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3"/>
                  </a:cubicBezTo>
                  <a:cubicBezTo>
                    <a:pt x="7" y="203"/>
                    <a:pt x="7" y="203"/>
                    <a:pt x="7" y="203"/>
                  </a:cubicBezTo>
                  <a:cubicBezTo>
                    <a:pt x="8" y="202"/>
                    <a:pt x="8" y="202"/>
                    <a:pt x="8" y="202"/>
                  </a:cubicBezTo>
                  <a:lnTo>
                    <a:pt x="7" y="206"/>
                  </a:lnTo>
                  <a:lnTo>
                    <a:pt x="5" y="206"/>
                  </a:lnTo>
                  <a:cubicBezTo>
                    <a:pt x="5" y="206"/>
                    <a:pt x="4" y="206"/>
                    <a:pt x="4" y="206"/>
                  </a:cubicBezTo>
                  <a:cubicBezTo>
                    <a:pt x="4" y="207"/>
                    <a:pt x="5" y="207"/>
                    <a:pt x="5" y="208"/>
                  </a:cubicBezTo>
                  <a:cubicBezTo>
                    <a:pt x="6" y="208"/>
                    <a:pt x="6" y="208"/>
                    <a:pt x="7" y="209"/>
                  </a:cubicBezTo>
                  <a:cubicBezTo>
                    <a:pt x="7" y="209"/>
                    <a:pt x="7" y="209"/>
                    <a:pt x="7" y="208"/>
                  </a:cubicBezTo>
                  <a:cubicBezTo>
                    <a:pt x="7" y="208"/>
                    <a:pt x="8" y="208"/>
                    <a:pt x="8" y="208"/>
                  </a:cubicBezTo>
                  <a:cubicBezTo>
                    <a:pt x="8" y="208"/>
                    <a:pt x="8" y="208"/>
                    <a:pt x="8" y="207"/>
                  </a:cubicBezTo>
                  <a:cubicBezTo>
                    <a:pt x="8" y="207"/>
                    <a:pt x="8"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1" y="201"/>
                    <a:pt x="1" y="201"/>
                    <a:pt x="1" y="201"/>
                  </a:cubicBezTo>
                  <a:cubicBezTo>
                    <a:pt x="1" y="201"/>
                    <a:pt x="1" y="201"/>
                    <a:pt x="1" y="201"/>
                  </a:cubicBezTo>
                  <a:cubicBezTo>
                    <a:pt x="1" y="172"/>
                    <a:pt x="1" y="143"/>
                    <a:pt x="1"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5" y="26"/>
                  </a:cubicBezTo>
                  <a:cubicBezTo>
                    <a:pt x="4" y="26"/>
                    <a:pt x="4" y="27"/>
                    <a:pt x="4" y="27"/>
                  </a:cubicBezTo>
                  <a:lnTo>
                    <a:pt x="4" y="28"/>
                  </a:lnTo>
                  <a:cubicBezTo>
                    <a:pt x="4" y="28"/>
                    <a:pt x="4" y="28"/>
                    <a:pt x="4" y="29"/>
                  </a:cubicBezTo>
                  <a:cubicBezTo>
                    <a:pt x="2" y="28"/>
                    <a:pt x="1" y="27"/>
                    <a:pt x="1" y="26"/>
                  </a:cubicBezTo>
                  <a:cubicBezTo>
                    <a:pt x="1" y="25"/>
                    <a:pt x="1" y="24"/>
                    <a:pt x="0" y="23"/>
                  </a:cubicBezTo>
                  <a:cubicBezTo>
                    <a:pt x="1" y="24"/>
                    <a:pt x="2" y="24"/>
                    <a:pt x="3" y="23"/>
                  </a:cubicBezTo>
                  <a:cubicBezTo>
                    <a:pt x="4" y="23"/>
                    <a:pt x="4" y="22"/>
                    <a:pt x="5" y="21"/>
                  </a:cubicBezTo>
                  <a:cubicBezTo>
                    <a:pt x="4" y="21"/>
                    <a:pt x="3" y="21"/>
                    <a:pt x="2" y="21"/>
                  </a:cubicBezTo>
                  <a:cubicBezTo>
                    <a:pt x="1" y="22"/>
                    <a:pt x="1" y="22"/>
                    <a:pt x="1" y="23"/>
                  </a:cubicBezTo>
                  <a:cubicBezTo>
                    <a:pt x="1" y="22"/>
                    <a:pt x="0" y="22"/>
                    <a:pt x="0" y="21"/>
                  </a:cubicBezTo>
                  <a:cubicBezTo>
                    <a:pt x="0" y="21"/>
                    <a:pt x="0" y="20"/>
                    <a:pt x="1" y="20"/>
                  </a:cubicBezTo>
                  <a:cubicBezTo>
                    <a:pt x="1" y="19"/>
                    <a:pt x="1" y="18"/>
                    <a:pt x="1" y="18"/>
                  </a:cubicBezTo>
                  <a:cubicBezTo>
                    <a:pt x="1" y="17"/>
                    <a:pt x="1" y="17"/>
                    <a:pt x="0" y="16"/>
                  </a:cubicBezTo>
                  <a:cubicBezTo>
                    <a:pt x="1" y="16"/>
                    <a:pt x="1" y="16"/>
                    <a:pt x="2" y="16"/>
                  </a:cubicBezTo>
                  <a:cubicBezTo>
                    <a:pt x="2" y="15"/>
                    <a:pt x="2" y="14"/>
                    <a:pt x="3" y="14"/>
                  </a:cubicBezTo>
                  <a:cubicBezTo>
                    <a:pt x="3" y="13"/>
                    <a:pt x="3"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2" y="7"/>
                    <a:pt x="3" y="7"/>
                    <a:pt x="3" y="7"/>
                  </a:cubicBezTo>
                  <a:cubicBezTo>
                    <a:pt x="3" y="7"/>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4"/>
                    <a:pt x="1" y="4"/>
                  </a:cubicBezTo>
                  <a:cubicBezTo>
                    <a:pt x="1" y="4"/>
                    <a:pt x="1" y="4"/>
                    <a:pt x="2" y="4"/>
                  </a:cubicBezTo>
                  <a:cubicBezTo>
                    <a:pt x="2" y="4"/>
                    <a:pt x="2" y="4"/>
                    <a:pt x="2" y="4"/>
                  </a:cubicBezTo>
                  <a:cubicBezTo>
                    <a:pt x="3" y="4"/>
                    <a:pt x="3" y="4"/>
                    <a:pt x="3" y="4"/>
                  </a:cubicBezTo>
                  <a:cubicBezTo>
                    <a:pt x="3" y="4"/>
                    <a:pt x="4" y="4"/>
                    <a:pt x="4" y="4"/>
                  </a:cubicBezTo>
                  <a:cubicBezTo>
                    <a:pt x="4" y="3"/>
                    <a:pt x="4" y="3"/>
                    <a:pt x="4" y="2"/>
                  </a:cubicBezTo>
                  <a:cubicBezTo>
                    <a:pt x="4" y="2"/>
                    <a:pt x="4" y="2"/>
                    <a:pt x="3" y="2"/>
                  </a:cubicBezTo>
                  <a:cubicBezTo>
                    <a:pt x="3" y="2"/>
                    <a:pt x="3" y="2"/>
                    <a:pt x="3" y="2"/>
                  </a:cubicBezTo>
                  <a:cubicBezTo>
                    <a:pt x="2" y="2"/>
                    <a:pt x="2" y="2"/>
                    <a:pt x="2"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2" y="3"/>
                    <a:pt x="11" y="2"/>
                    <a:pt x="10" y="2"/>
                  </a:cubicBezTo>
                  <a:cubicBezTo>
                    <a:pt x="10" y="3"/>
                    <a:pt x="9" y="3"/>
                    <a:pt x="8" y="3"/>
                  </a:cubicBezTo>
                  <a:cubicBezTo>
                    <a:pt x="7" y="2"/>
                    <a:pt x="6" y="3"/>
                    <a:pt x="5" y="3"/>
                  </a:cubicBezTo>
                  <a:cubicBezTo>
                    <a:pt x="5" y="4"/>
                    <a:pt x="6" y="5"/>
                    <a:pt x="6" y="5"/>
                  </a:cubicBezTo>
                  <a:cubicBezTo>
                    <a:pt x="7" y="5"/>
                    <a:pt x="7" y="6"/>
                    <a:pt x="8" y="6"/>
                  </a:cubicBezTo>
                  <a:cubicBezTo>
                    <a:pt x="8" y="6"/>
                    <a:pt x="9" y="6"/>
                    <a:pt x="9" y="6"/>
                  </a:cubicBezTo>
                  <a:cubicBezTo>
                    <a:pt x="10" y="6"/>
                    <a:pt x="10" y="6"/>
                    <a:pt x="11" y="5"/>
                  </a:cubicBezTo>
                  <a:cubicBezTo>
                    <a:pt x="11" y="5"/>
                    <a:pt x="12" y="5"/>
                    <a:pt x="12" y="5"/>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3"/>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9"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3"/>
                    <a:pt x="28" y="13"/>
                    <a:pt x="27" y="12"/>
                  </a:cubicBezTo>
                  <a:cubicBezTo>
                    <a:pt x="28" y="12"/>
                    <a:pt x="28" y="12"/>
                    <a:pt x="28" y="13"/>
                  </a:cubicBezTo>
                  <a:cubicBezTo>
                    <a:pt x="29" y="13"/>
                    <a:pt x="29" y="13"/>
                    <a:pt x="29" y="13"/>
                  </a:cubicBezTo>
                  <a:cubicBezTo>
                    <a:pt x="30" y="13"/>
                    <a:pt x="30" y="13"/>
                    <a:pt x="30" y="13"/>
                  </a:cubicBezTo>
                  <a:cubicBezTo>
                    <a:pt x="31" y="12"/>
                    <a:pt x="30" y="12"/>
                    <a:pt x="30" y="12"/>
                  </a:cubicBezTo>
                  <a:cubicBezTo>
                    <a:pt x="30" y="11"/>
                    <a:pt x="31" y="12"/>
                    <a:pt x="32" y="13"/>
                  </a:cubicBezTo>
                  <a:cubicBezTo>
                    <a:pt x="32" y="13"/>
                    <a:pt x="33" y="14"/>
                    <a:pt x="33" y="15"/>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9" y="12"/>
                    <a:pt x="39" y="11"/>
                  </a:cubicBezTo>
                  <a:cubicBezTo>
                    <a:pt x="39" y="11"/>
                    <a:pt x="39" y="10"/>
                    <a:pt x="39" y="10"/>
                  </a:cubicBezTo>
                  <a:cubicBezTo>
                    <a:pt x="40" y="10"/>
                    <a:pt x="40" y="9"/>
                    <a:pt x="41" y="9"/>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4" y="10"/>
                    <a:pt x="44" y="10"/>
                    <a:pt x="44" y="10"/>
                  </a:cubicBezTo>
                  <a:cubicBezTo>
                    <a:pt x="44" y="11"/>
                    <a:pt x="44" y="11"/>
                    <a:pt x="45" y="10"/>
                  </a:cubicBezTo>
                  <a:cubicBezTo>
                    <a:pt x="45" y="10"/>
                    <a:pt x="45" y="10"/>
                    <a:pt x="46" y="9"/>
                  </a:cubicBezTo>
                  <a:cubicBezTo>
                    <a:pt x="46" y="9"/>
                    <a:pt x="46" y="8"/>
                    <a:pt x="46" y="8"/>
                  </a:cubicBezTo>
                  <a:cubicBezTo>
                    <a:pt x="46" y="8"/>
                    <a:pt x="46" y="8"/>
                    <a:pt x="46" y="8"/>
                  </a:cubicBezTo>
                  <a:cubicBezTo>
                    <a:pt x="46" y="7"/>
                    <a:pt x="46" y="7"/>
                    <a:pt x="46" y="7"/>
                  </a:cubicBezTo>
                  <a:cubicBezTo>
                    <a:pt x="46" y="7"/>
                    <a:pt x="45" y="7"/>
                    <a:pt x="45" y="7"/>
                  </a:cubicBezTo>
                  <a:cubicBezTo>
                    <a:pt x="45" y="7"/>
                    <a:pt x="44" y="7"/>
                    <a:pt x="44" y="7"/>
                  </a:cubicBezTo>
                  <a:cubicBezTo>
                    <a:pt x="44"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7" y="10"/>
                    <a:pt x="36" y="10"/>
                    <a:pt x="36" y="9"/>
                  </a:cubicBezTo>
                  <a:cubicBezTo>
                    <a:pt x="36" y="9"/>
                    <a:pt x="35" y="9"/>
                    <a:pt x="35" y="9"/>
                  </a:cubicBezTo>
                  <a:cubicBezTo>
                    <a:pt x="35" y="8"/>
                    <a:pt x="35" y="8"/>
                    <a:pt x="35" y="8"/>
                  </a:cubicBezTo>
                  <a:cubicBezTo>
                    <a:pt x="35" y="7"/>
                    <a:pt x="35" y="7"/>
                    <a:pt x="35" y="7"/>
                  </a:cubicBezTo>
                  <a:cubicBezTo>
                    <a:pt x="34"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0"/>
                  </a:cubicBezTo>
                  <a:cubicBezTo>
                    <a:pt x="38" y="0"/>
                    <a:pt x="38" y="0"/>
                    <a:pt x="38" y="0"/>
                  </a:cubicBezTo>
                  <a:cubicBezTo>
                    <a:pt x="39" y="0"/>
                    <a:pt x="39" y="0"/>
                    <a:pt x="40" y="0"/>
                  </a:cubicBezTo>
                  <a:cubicBezTo>
                    <a:pt x="40" y="0"/>
                    <a:pt x="40" y="1"/>
                    <a:pt x="41" y="1"/>
                  </a:cubicBezTo>
                  <a:cubicBezTo>
                    <a:pt x="40" y="2"/>
                    <a:pt x="40" y="2"/>
                    <a:pt x="39" y="2"/>
                  </a:cubicBezTo>
                  <a:cubicBezTo>
                    <a:pt x="38" y="3"/>
                    <a:pt x="38" y="3"/>
                    <a:pt x="38"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7" y="6"/>
                  </a:cubicBezTo>
                  <a:cubicBezTo>
                    <a:pt x="47" y="6"/>
                    <a:pt x="48" y="5"/>
                    <a:pt x="48" y="5"/>
                  </a:cubicBezTo>
                  <a:cubicBezTo>
                    <a:pt x="48" y="5"/>
                    <a:pt x="49"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1"/>
                    <a:pt x="57" y="2"/>
                    <a:pt x="57" y="2"/>
                  </a:cubicBezTo>
                  <a:cubicBezTo>
                    <a:pt x="58" y="2"/>
                    <a:pt x="58" y="2"/>
                    <a:pt x="59" y="2"/>
                  </a:cubicBezTo>
                  <a:cubicBezTo>
                    <a:pt x="59" y="2"/>
                    <a:pt x="59" y="2"/>
                    <a:pt x="60" y="2"/>
                  </a:cubicBezTo>
                  <a:cubicBezTo>
                    <a:pt x="60"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5" y="0"/>
                    <a:pt x="64" y="1"/>
                  </a:cubicBezTo>
                  <a:cubicBezTo>
                    <a:pt x="64" y="1"/>
                    <a:pt x="65" y="1"/>
                    <a:pt x="65" y="1"/>
                  </a:cubicBezTo>
                  <a:cubicBezTo>
                    <a:pt x="66" y="1"/>
                    <a:pt x="66" y="1"/>
                    <a:pt x="66" y="1"/>
                  </a:cubicBezTo>
                  <a:cubicBezTo>
                    <a:pt x="67" y="0"/>
                    <a:pt x="67" y="0"/>
                    <a:pt x="68" y="0"/>
                  </a:cubicBezTo>
                  <a:cubicBezTo>
                    <a:pt x="68" y="0"/>
                    <a:pt x="69" y="0"/>
                    <a:pt x="69" y="0"/>
                  </a:cubicBezTo>
                  <a:cubicBezTo>
                    <a:pt x="69" y="1"/>
                    <a:pt x="70"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6"/>
                  </a:cubicBezTo>
                  <a:cubicBezTo>
                    <a:pt x="69" y="6"/>
                    <a:pt x="69" y="6"/>
                    <a:pt x="68" y="5"/>
                  </a:cubicBezTo>
                  <a:cubicBezTo>
                    <a:pt x="67" y="5"/>
                    <a:pt x="66" y="5"/>
                    <a:pt x="65" y="6"/>
                  </a:cubicBezTo>
                  <a:cubicBezTo>
                    <a:pt x="64" y="7"/>
                    <a:pt x="64" y="7"/>
                    <a:pt x="63" y="6"/>
                  </a:cubicBezTo>
                  <a:cubicBezTo>
                    <a:pt x="63" y="5"/>
                    <a:pt x="63" y="4"/>
                    <a:pt x="63" y="4"/>
                  </a:cubicBezTo>
                  <a:cubicBezTo>
                    <a:pt x="64" y="3"/>
                    <a:pt x="64" y="2"/>
                    <a:pt x="63" y="1"/>
                  </a:cubicBezTo>
                  <a:cubicBezTo>
                    <a:pt x="62" y="1"/>
                    <a:pt x="62" y="1"/>
                    <a:pt x="61" y="2"/>
                  </a:cubicBezTo>
                  <a:cubicBezTo>
                    <a:pt x="61" y="3"/>
                    <a:pt x="61" y="3"/>
                    <a:pt x="62" y="4"/>
                  </a:cubicBezTo>
                  <a:cubicBezTo>
                    <a:pt x="62" y="4"/>
                    <a:pt x="61" y="4"/>
                    <a:pt x="60" y="4"/>
                  </a:cubicBezTo>
                  <a:cubicBezTo>
                    <a:pt x="60" y="4"/>
                    <a:pt x="59" y="4"/>
                    <a:pt x="59" y="4"/>
                  </a:cubicBezTo>
                  <a:cubicBezTo>
                    <a:pt x="58" y="4"/>
                    <a:pt x="57" y="4"/>
                    <a:pt x="57" y="4"/>
                  </a:cubicBezTo>
                  <a:cubicBezTo>
                    <a:pt x="56" y="4"/>
                    <a:pt x="56" y="4"/>
                    <a:pt x="55" y="4"/>
                  </a:cubicBezTo>
                  <a:close/>
                  <a:moveTo>
                    <a:pt x="143" y="211"/>
                  </a:moveTo>
                  <a:cubicBezTo>
                    <a:pt x="144"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2" y="212"/>
                  </a:cubicBezTo>
                  <a:cubicBezTo>
                    <a:pt x="162" y="212"/>
                    <a:pt x="162" y="211"/>
                    <a:pt x="162" y="211"/>
                  </a:cubicBezTo>
                  <a:cubicBezTo>
                    <a:pt x="162" y="210"/>
                    <a:pt x="162" y="210"/>
                    <a:pt x="162" y="210"/>
                  </a:cubicBezTo>
                  <a:cubicBezTo>
                    <a:pt x="162"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2" y="209"/>
                    <a:pt x="151" y="209"/>
                    <a:pt x="152" y="209"/>
                  </a:cubicBezTo>
                  <a:cubicBezTo>
                    <a:pt x="152"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9" y="208"/>
                    <a:pt x="148" y="208"/>
                  </a:cubicBezTo>
                  <a:close/>
                  <a:moveTo>
                    <a:pt x="38" y="207"/>
                  </a:moveTo>
                  <a:cubicBezTo>
                    <a:pt x="38" y="207"/>
                    <a:pt x="38" y="208"/>
                    <a:pt x="38" y="208"/>
                  </a:cubicBezTo>
                  <a:cubicBezTo>
                    <a:pt x="38" y="208"/>
                    <a:pt x="37" y="208"/>
                    <a:pt x="37" y="209"/>
                  </a:cubicBezTo>
                  <a:cubicBezTo>
                    <a:pt x="37" y="209"/>
                    <a:pt x="37" y="209"/>
                    <a:pt x="37" y="209"/>
                  </a:cubicBezTo>
                  <a:cubicBezTo>
                    <a:pt x="37" y="209"/>
                    <a:pt x="37" y="210"/>
                    <a:pt x="37" y="210"/>
                  </a:cubicBezTo>
                  <a:cubicBezTo>
                    <a:pt x="38" y="210"/>
                    <a:pt x="38" y="210"/>
                    <a:pt x="39" y="210"/>
                  </a:cubicBezTo>
                  <a:cubicBezTo>
                    <a:pt x="39" y="209"/>
                    <a:pt x="39" y="209"/>
                    <a:pt x="40" y="209"/>
                  </a:cubicBezTo>
                  <a:cubicBezTo>
                    <a:pt x="40" y="209"/>
                    <a:pt x="40" y="209"/>
                    <a:pt x="41" y="209"/>
                  </a:cubicBezTo>
                  <a:cubicBezTo>
                    <a:pt x="41" y="209"/>
                    <a:pt x="41" y="210"/>
                    <a:pt x="42" y="210"/>
                  </a:cubicBezTo>
                  <a:cubicBezTo>
                    <a:pt x="42" y="209"/>
                    <a:pt x="43" y="209"/>
                    <a:pt x="43" y="209"/>
                  </a:cubicBezTo>
                  <a:cubicBezTo>
                    <a:pt x="43" y="209"/>
                    <a:pt x="43" y="209"/>
                    <a:pt x="44" y="209"/>
                  </a:cubicBezTo>
                  <a:cubicBezTo>
                    <a:pt x="44" y="208"/>
                    <a:pt x="44" y="208"/>
                    <a:pt x="45" y="209"/>
                  </a:cubicBezTo>
                  <a:cubicBezTo>
                    <a:pt x="45" y="209"/>
                    <a:pt x="45" y="209"/>
                    <a:pt x="46" y="209"/>
                  </a:cubicBezTo>
                  <a:cubicBezTo>
                    <a:pt x="46" y="209"/>
                    <a:pt x="46" y="209"/>
                    <a:pt x="47" y="209"/>
                  </a:cubicBezTo>
                  <a:cubicBezTo>
                    <a:pt x="47" y="209"/>
                    <a:pt x="47" y="209"/>
                    <a:pt x="47" y="208"/>
                  </a:cubicBezTo>
                  <a:cubicBezTo>
                    <a:pt x="46" y="208"/>
                    <a:pt x="44" y="207"/>
                    <a:pt x="43" y="207"/>
                  </a:cubicBezTo>
                  <a:cubicBezTo>
                    <a:pt x="41" y="207"/>
                    <a:pt x="40" y="207"/>
                    <a:pt x="38" y="207"/>
                  </a:cubicBezTo>
                  <a:close/>
                  <a:moveTo>
                    <a:pt x="11" y="209"/>
                  </a:moveTo>
                  <a:cubicBezTo>
                    <a:pt x="11" y="208"/>
                    <a:pt x="12" y="208"/>
                    <a:pt x="13" y="208"/>
                  </a:cubicBezTo>
                  <a:cubicBezTo>
                    <a:pt x="13" y="207"/>
                    <a:pt x="13" y="207"/>
                    <a:pt x="13" y="205"/>
                  </a:cubicBezTo>
                  <a:cubicBezTo>
                    <a:pt x="12" y="206"/>
                    <a:pt x="12" y="206"/>
                    <a:pt x="12" y="207"/>
                  </a:cubicBezTo>
                  <a:cubicBezTo>
                    <a:pt x="11" y="207"/>
                    <a:pt x="11" y="208"/>
                    <a:pt x="11" y="209"/>
                  </a:cubicBezTo>
                  <a:close/>
                  <a:moveTo>
                    <a:pt x="15" y="206"/>
                  </a:moveTo>
                  <a:cubicBezTo>
                    <a:pt x="15" y="207"/>
                    <a:pt x="16" y="207"/>
                    <a:pt x="16" y="207"/>
                  </a:cubicBezTo>
                  <a:cubicBezTo>
                    <a:pt x="16" y="208"/>
                    <a:pt x="17" y="208"/>
                    <a:pt x="17" y="208"/>
                  </a:cubicBezTo>
                  <a:cubicBezTo>
                    <a:pt x="17" y="209"/>
                    <a:pt x="17" y="209"/>
                    <a:pt x="18" y="209"/>
                  </a:cubicBezTo>
                  <a:cubicBezTo>
                    <a:pt x="18" y="209"/>
                    <a:pt x="18" y="208"/>
                    <a:pt x="18" y="208"/>
                  </a:cubicBezTo>
                  <a:cubicBezTo>
                    <a:pt x="18" y="208"/>
                    <a:pt x="17" y="208"/>
                    <a:pt x="17" y="208"/>
                  </a:cubicBezTo>
                  <a:cubicBezTo>
                    <a:pt x="17" y="207"/>
                    <a:pt x="17" y="207"/>
                    <a:pt x="17" y="207"/>
                  </a:cubicBezTo>
                  <a:cubicBezTo>
                    <a:pt x="17" y="206"/>
                    <a:pt x="17" y="206"/>
                    <a:pt x="16" y="205"/>
                  </a:cubicBezTo>
                  <a:cubicBezTo>
                    <a:pt x="16" y="205"/>
                    <a:pt x="16" y="205"/>
                    <a:pt x="16" y="205"/>
                  </a:cubicBezTo>
                  <a:cubicBezTo>
                    <a:pt x="15" y="205"/>
                    <a:pt x="15" y="205"/>
                    <a:pt x="15" y="206"/>
                  </a:cubicBezTo>
                  <a:cubicBezTo>
                    <a:pt x="15" y="206"/>
                    <a:pt x="15" y="206"/>
                    <a:pt x="15" y="206"/>
                  </a:cubicBezTo>
                  <a:close/>
                  <a:moveTo>
                    <a:pt x="151" y="206"/>
                  </a:moveTo>
                  <a:cubicBezTo>
                    <a:pt x="151" y="206"/>
                    <a:pt x="151" y="206"/>
                    <a:pt x="152" y="206"/>
                  </a:cubicBezTo>
                  <a:lnTo>
                    <a:pt x="153" y="206"/>
                  </a:lnTo>
                  <a:cubicBezTo>
                    <a:pt x="154" y="205"/>
                    <a:pt x="153" y="204"/>
                    <a:pt x="151" y="204"/>
                  </a:cubicBezTo>
                  <a:cubicBezTo>
                    <a:pt x="151" y="204"/>
                    <a:pt x="151" y="205"/>
                    <a:pt x="151" y="205"/>
                  </a:cubicBezTo>
                  <a:cubicBezTo>
                    <a:pt x="150" y="205"/>
                    <a:pt x="150" y="205"/>
                    <a:pt x="151" y="206"/>
                  </a:cubicBezTo>
                  <a:close/>
                  <a:moveTo>
                    <a:pt x="33" y="204"/>
                  </a:moveTo>
                  <a:cubicBezTo>
                    <a:pt x="33" y="204"/>
                    <a:pt x="33" y="204"/>
                    <a:pt x="33" y="204"/>
                  </a:cubicBezTo>
                  <a:cubicBezTo>
                    <a:pt x="33" y="204"/>
                    <a:pt x="33" y="204"/>
                    <a:pt x="33" y="204"/>
                  </a:cubicBezTo>
                  <a:cubicBezTo>
                    <a:pt x="33" y="204"/>
                    <a:pt x="33" y="204"/>
                    <a:pt x="33" y="204"/>
                  </a:cubicBezTo>
                  <a:cubicBezTo>
                    <a:pt x="34" y="204"/>
                    <a:pt x="34" y="204"/>
                    <a:pt x="33" y="204"/>
                  </a:cubicBezTo>
                  <a:close/>
                  <a:moveTo>
                    <a:pt x="166" y="204"/>
                  </a:moveTo>
                  <a:cubicBezTo>
                    <a:pt x="166" y="203"/>
                    <a:pt x="166" y="203"/>
                    <a:pt x="165" y="204"/>
                  </a:cubicBezTo>
                  <a:cubicBezTo>
                    <a:pt x="165" y="204"/>
                    <a:pt x="165" y="204"/>
                    <a:pt x="165" y="204"/>
                  </a:cubicBezTo>
                  <a:cubicBezTo>
                    <a:pt x="165" y="204"/>
                    <a:pt x="166" y="204"/>
                    <a:pt x="166" y="204"/>
                  </a:cubicBezTo>
                  <a:cubicBezTo>
                    <a:pt x="166" y="204"/>
                    <a:pt x="166" y="204"/>
                    <a:pt x="166" y="204"/>
                  </a:cubicBezTo>
                  <a:close/>
                  <a:moveTo>
                    <a:pt x="146" y="205"/>
                  </a:moveTo>
                  <a:cubicBezTo>
                    <a:pt x="147" y="205"/>
                    <a:pt x="147" y="205"/>
                    <a:pt x="148" y="205"/>
                  </a:cubicBezTo>
                  <a:cubicBezTo>
                    <a:pt x="149" y="205"/>
                    <a:pt x="149" y="205"/>
                    <a:pt x="149" y="204"/>
                  </a:cubicBezTo>
                  <a:cubicBezTo>
                    <a:pt x="148" y="204"/>
                    <a:pt x="148" y="203"/>
                    <a:pt x="147" y="204"/>
                  </a:cubicBezTo>
                  <a:cubicBezTo>
                    <a:pt x="146" y="204"/>
                    <a:pt x="146" y="204"/>
                    <a:pt x="146" y="205"/>
                  </a:cubicBezTo>
                  <a:close/>
                  <a:moveTo>
                    <a:pt x="9" y="206"/>
                  </a:moveTo>
                  <a:cubicBezTo>
                    <a:pt x="9" y="206"/>
                    <a:pt x="10" y="206"/>
                    <a:pt x="10" y="206"/>
                  </a:cubicBezTo>
                  <a:cubicBezTo>
                    <a:pt x="10" y="206"/>
                    <a:pt x="10" y="206"/>
                    <a:pt x="10" y="206"/>
                  </a:cubicBezTo>
                  <a:cubicBezTo>
                    <a:pt x="11" y="206"/>
                    <a:pt x="11" y="205"/>
                    <a:pt x="11" y="205"/>
                  </a:cubicBezTo>
                  <a:cubicBezTo>
                    <a:pt x="12" y="205"/>
                    <a:pt x="12" y="205"/>
                    <a:pt x="12" y="205"/>
                  </a:cubicBezTo>
                  <a:cubicBezTo>
                    <a:pt x="12" y="205"/>
                    <a:pt x="12" y="204"/>
                    <a:pt x="12" y="204"/>
                  </a:cubicBezTo>
                  <a:cubicBezTo>
                    <a:pt x="11" y="204"/>
                    <a:pt x="11" y="204"/>
                    <a:pt x="11" y="204"/>
                  </a:cubicBezTo>
                  <a:cubicBezTo>
                    <a:pt x="10" y="204"/>
                    <a:pt x="10" y="204"/>
                    <a:pt x="10" y="205"/>
                  </a:cubicBezTo>
                  <a:cubicBezTo>
                    <a:pt x="9" y="205"/>
                    <a:pt x="9" y="206"/>
                    <a:pt x="9" y="206"/>
                  </a:cubicBezTo>
                  <a:close/>
                  <a:moveTo>
                    <a:pt x="40" y="204"/>
                  </a:moveTo>
                  <a:cubicBezTo>
                    <a:pt x="40" y="204"/>
                    <a:pt x="41" y="204"/>
                    <a:pt x="41" y="204"/>
                  </a:cubicBezTo>
                  <a:cubicBezTo>
                    <a:pt x="41" y="203"/>
                    <a:pt x="41" y="203"/>
                    <a:pt x="41" y="203"/>
                  </a:cubicBezTo>
                  <a:cubicBezTo>
                    <a:pt x="41" y="203"/>
                    <a:pt x="41" y="203"/>
                    <a:pt x="40" y="203"/>
                  </a:cubicBezTo>
                  <a:cubicBezTo>
                    <a:pt x="40" y="203"/>
                    <a:pt x="40" y="204"/>
                    <a:pt x="40" y="204"/>
                  </a:cubicBezTo>
                  <a:close/>
                  <a:moveTo>
                    <a:pt x="169" y="202"/>
                  </a:moveTo>
                  <a:cubicBezTo>
                    <a:pt x="169" y="202"/>
                    <a:pt x="169" y="202"/>
                    <a:pt x="168" y="202"/>
                  </a:cubicBezTo>
                  <a:cubicBezTo>
                    <a:pt x="168" y="202"/>
                    <a:pt x="168" y="202"/>
                    <a:pt x="168" y="202"/>
                  </a:cubicBezTo>
                  <a:cubicBezTo>
                    <a:pt x="168" y="202"/>
                    <a:pt x="168" y="202"/>
                    <a:pt x="168" y="202"/>
                  </a:cubicBezTo>
                  <a:cubicBezTo>
                    <a:pt x="168" y="202"/>
                    <a:pt x="169" y="202"/>
                    <a:pt x="169" y="202"/>
                  </a:cubicBezTo>
                  <a:close/>
                  <a:moveTo>
                    <a:pt x="156" y="201"/>
                  </a:moveTo>
                  <a:cubicBezTo>
                    <a:pt x="155" y="202"/>
                    <a:pt x="155" y="202"/>
                    <a:pt x="154" y="202"/>
                  </a:cubicBezTo>
                  <a:cubicBezTo>
                    <a:pt x="153" y="201"/>
                    <a:pt x="153" y="202"/>
                    <a:pt x="153" y="202"/>
                  </a:cubicBezTo>
                  <a:cubicBezTo>
                    <a:pt x="153" y="202"/>
                    <a:pt x="154" y="202"/>
                    <a:pt x="154" y="202"/>
                  </a:cubicBezTo>
                  <a:cubicBezTo>
                    <a:pt x="154" y="202"/>
                    <a:pt x="155" y="203"/>
                    <a:pt x="155" y="203"/>
                  </a:cubicBezTo>
                  <a:cubicBezTo>
                    <a:pt x="155" y="203"/>
                    <a:pt x="155" y="203"/>
                    <a:pt x="155" y="203"/>
                  </a:cubicBezTo>
                  <a:cubicBezTo>
                    <a:pt x="155" y="202"/>
                    <a:pt x="156" y="202"/>
                    <a:pt x="156" y="201"/>
                  </a:cubicBezTo>
                  <a:close/>
                  <a:moveTo>
                    <a:pt x="11" y="202"/>
                  </a:moveTo>
                  <a:cubicBezTo>
                    <a:pt x="11" y="202"/>
                    <a:pt x="11" y="202"/>
                    <a:pt x="11" y="202"/>
                  </a:cubicBezTo>
                  <a:cubicBezTo>
                    <a:pt x="11" y="203"/>
                    <a:pt x="11" y="203"/>
                    <a:pt x="12" y="203"/>
                  </a:cubicBezTo>
                  <a:cubicBezTo>
                    <a:pt x="12" y="202"/>
                    <a:pt x="11" y="202"/>
                    <a:pt x="11" y="202"/>
                  </a:cubicBezTo>
                  <a:cubicBezTo>
                    <a:pt x="11" y="201"/>
                    <a:pt x="11" y="201"/>
                    <a:pt x="11" y="201"/>
                  </a:cubicBezTo>
                  <a:lnTo>
                    <a:pt x="11" y="202"/>
                  </a:lnTo>
                  <a:close/>
                  <a:moveTo>
                    <a:pt x="161" y="202"/>
                  </a:moveTo>
                  <a:cubicBezTo>
                    <a:pt x="162" y="202"/>
                    <a:pt x="162" y="203"/>
                    <a:pt x="163" y="203"/>
                  </a:cubicBezTo>
                  <a:cubicBezTo>
                    <a:pt x="164" y="203"/>
                    <a:pt x="164" y="202"/>
                    <a:pt x="165" y="201"/>
                  </a:cubicBezTo>
                  <a:cubicBezTo>
                    <a:pt x="163" y="201"/>
                    <a:pt x="162" y="201"/>
                    <a:pt x="161" y="202"/>
                  </a:cubicBezTo>
                  <a:close/>
                  <a:moveTo>
                    <a:pt x="42" y="203"/>
                  </a:moveTo>
                  <a:cubicBezTo>
                    <a:pt x="42" y="202"/>
                    <a:pt x="42" y="202"/>
                    <a:pt x="42" y="203"/>
                  </a:cubicBezTo>
                  <a:cubicBezTo>
                    <a:pt x="43" y="203"/>
                    <a:pt x="43" y="203"/>
                    <a:pt x="43" y="203"/>
                  </a:cubicBezTo>
                  <a:cubicBezTo>
                    <a:pt x="44" y="203"/>
                    <a:pt x="44" y="203"/>
                    <a:pt x="44" y="203"/>
                  </a:cubicBezTo>
                  <a:cubicBezTo>
                    <a:pt x="44" y="203"/>
                    <a:pt x="45" y="202"/>
                    <a:pt x="44" y="201"/>
                  </a:cubicBezTo>
                  <a:cubicBezTo>
                    <a:pt x="44" y="202"/>
                    <a:pt x="44" y="202"/>
                    <a:pt x="44" y="202"/>
                  </a:cubicBezTo>
                  <a:cubicBezTo>
                    <a:pt x="43" y="202"/>
                    <a:pt x="43" y="201"/>
                    <a:pt x="43" y="201"/>
                  </a:cubicBezTo>
                  <a:cubicBezTo>
                    <a:pt x="43" y="201"/>
                    <a:pt x="43" y="201"/>
                    <a:pt x="43" y="201"/>
                  </a:cubicBezTo>
                  <a:cubicBezTo>
                    <a:pt x="42" y="201"/>
                    <a:pt x="42" y="201"/>
                    <a:pt x="42" y="201"/>
                  </a:cubicBezTo>
                  <a:cubicBezTo>
                    <a:pt x="42" y="201"/>
                    <a:pt x="41" y="201"/>
                    <a:pt x="41" y="202"/>
                  </a:cubicBezTo>
                  <a:cubicBezTo>
                    <a:pt x="41" y="202"/>
                    <a:pt x="41" y="203"/>
                    <a:pt x="42" y="203"/>
                  </a:cubicBezTo>
                  <a:close/>
                  <a:moveTo>
                    <a:pt x="143" y="201"/>
                  </a:moveTo>
                  <a:cubicBezTo>
                    <a:pt x="144" y="201"/>
                    <a:pt x="143" y="200"/>
                    <a:pt x="142" y="200"/>
                  </a:cubicBezTo>
                  <a:cubicBezTo>
                    <a:pt x="142" y="201"/>
                    <a:pt x="142" y="201"/>
                    <a:pt x="142" y="201"/>
                  </a:cubicBezTo>
                  <a:cubicBezTo>
                    <a:pt x="143" y="201"/>
                    <a:pt x="143" y="201"/>
                    <a:pt x="143" y="201"/>
                  </a:cubicBezTo>
                  <a:close/>
                  <a:moveTo>
                    <a:pt x="167" y="201"/>
                  </a:moveTo>
                  <a:cubicBezTo>
                    <a:pt x="167" y="200"/>
                    <a:pt x="168" y="200"/>
                    <a:pt x="168" y="200"/>
                  </a:cubicBezTo>
                  <a:cubicBezTo>
                    <a:pt x="168" y="200"/>
                    <a:pt x="168" y="200"/>
                    <a:pt x="167" y="199"/>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200"/>
                    <a:pt x="48" y="200"/>
                    <a:pt x="48" y="199"/>
                  </a:cubicBezTo>
                  <a:cubicBezTo>
                    <a:pt x="49" y="199"/>
                    <a:pt x="49" y="199"/>
                    <a:pt x="48" y="199"/>
                  </a:cubicBezTo>
                  <a:close/>
                  <a:moveTo>
                    <a:pt x="165" y="199"/>
                  </a:moveTo>
                  <a:cubicBezTo>
                    <a:pt x="165"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6" y="201"/>
                    <a:pt x="147" y="201"/>
                  </a:cubicBezTo>
                  <a:cubicBezTo>
                    <a:pt x="147" y="201"/>
                    <a:pt x="148" y="201"/>
                    <a:pt x="148" y="200"/>
                  </a:cubicBezTo>
                  <a:cubicBezTo>
                    <a:pt x="147" y="200"/>
                    <a:pt x="147" y="200"/>
                    <a:pt x="148" y="199"/>
                  </a:cubicBezTo>
                  <a:cubicBezTo>
                    <a:pt x="148" y="199"/>
                    <a:pt x="148" y="199"/>
                    <a:pt x="148"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5" y="199"/>
                    <a:pt x="156"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4"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1" y="198"/>
                  </a:cubicBezTo>
                  <a:cubicBezTo>
                    <a:pt x="171" y="198"/>
                    <a:pt x="171" y="198"/>
                    <a:pt x="171" y="197"/>
                  </a:cubicBezTo>
                  <a:cubicBezTo>
                    <a:pt x="170"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1" y="196"/>
                  </a:cubicBezTo>
                  <a:cubicBezTo>
                    <a:pt x="161" y="196"/>
                    <a:pt x="161" y="196"/>
                    <a:pt x="161" y="196"/>
                  </a:cubicBezTo>
                  <a:cubicBezTo>
                    <a:pt x="161" y="196"/>
                    <a:pt x="161" y="196"/>
                    <a:pt x="160" y="196"/>
                  </a:cubicBezTo>
                  <a:cubicBezTo>
                    <a:pt x="161" y="197"/>
                    <a:pt x="161" y="197"/>
                    <a:pt x="161" y="197"/>
                  </a:cubicBezTo>
                  <a:cubicBezTo>
                    <a:pt x="162" y="198"/>
                    <a:pt x="162" y="198"/>
                    <a:pt x="162" y="197"/>
                  </a:cubicBezTo>
                  <a:close/>
                  <a:moveTo>
                    <a:pt x="159" y="195"/>
                  </a:moveTo>
                  <a:cubicBezTo>
                    <a:pt x="159" y="195"/>
                    <a:pt x="159" y="195"/>
                    <a:pt x="159" y="195"/>
                  </a:cubicBezTo>
                  <a:cubicBezTo>
                    <a:pt x="158" y="195"/>
                    <a:pt x="158" y="196"/>
                    <a:pt x="159"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70" y="192"/>
                    <a:pt x="169" y="193"/>
                    <a:pt x="169" y="193"/>
                  </a:cubicBezTo>
                  <a:cubicBezTo>
                    <a:pt x="169" y="194"/>
                    <a:pt x="169" y="195"/>
                    <a:pt x="168" y="195"/>
                  </a:cubicBezTo>
                  <a:close/>
                  <a:moveTo>
                    <a:pt x="158" y="192"/>
                  </a:moveTo>
                  <a:cubicBezTo>
                    <a:pt x="158" y="192"/>
                    <a:pt x="157" y="193"/>
                    <a:pt x="157" y="193"/>
                  </a:cubicBezTo>
                  <a:cubicBezTo>
                    <a:pt x="157" y="193"/>
                    <a:pt x="157" y="193"/>
                    <a:pt x="157" y="193"/>
                  </a:cubicBezTo>
                  <a:cubicBezTo>
                    <a:pt x="157" y="193"/>
                    <a:pt x="157" y="193"/>
                    <a:pt x="157" y="193"/>
                  </a:cubicBezTo>
                  <a:cubicBezTo>
                    <a:pt x="158"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5" y="193"/>
                    <a:pt x="154" y="193"/>
                  </a:cubicBezTo>
                  <a:cubicBezTo>
                    <a:pt x="154" y="194"/>
                    <a:pt x="154" y="194"/>
                    <a:pt x="154" y="194"/>
                  </a:cubicBezTo>
                  <a:cubicBezTo>
                    <a:pt x="153" y="193"/>
                    <a:pt x="153" y="193"/>
                    <a:pt x="153" y="193"/>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2"/>
                  </a:cubicBezTo>
                  <a:cubicBezTo>
                    <a:pt x="169" y="192"/>
                    <a:pt x="169" y="192"/>
                    <a:pt x="169" y="191"/>
                  </a:cubicBezTo>
                  <a:lnTo>
                    <a:pt x="168" y="191"/>
                  </a:lnTo>
                  <a:cubicBezTo>
                    <a:pt x="168" y="191"/>
                    <a:pt x="168" y="192"/>
                    <a:pt x="168" y="192"/>
                  </a:cubicBezTo>
                  <a:cubicBezTo>
                    <a:pt x="168" y="192"/>
                    <a:pt x="167" y="192"/>
                    <a:pt x="167" y="192"/>
                  </a:cubicBezTo>
                  <a:close/>
                  <a:moveTo>
                    <a:pt x="136" y="48"/>
                  </a:moveTo>
                  <a:cubicBezTo>
                    <a:pt x="137" y="48"/>
                    <a:pt x="138" y="47"/>
                    <a:pt x="138" y="47"/>
                  </a:cubicBezTo>
                  <a:cubicBezTo>
                    <a:pt x="137" y="47"/>
                    <a:pt x="137" y="47"/>
                    <a:pt x="137" y="47"/>
                  </a:cubicBezTo>
                  <a:cubicBezTo>
                    <a:pt x="136" y="47"/>
                    <a:pt x="136" y="47"/>
                    <a:pt x="136" y="48"/>
                  </a:cubicBezTo>
                  <a:close/>
                  <a:moveTo>
                    <a:pt x="170" y="43"/>
                  </a:moveTo>
                  <a:cubicBezTo>
                    <a:pt x="170" y="42"/>
                    <a:pt x="170" y="42"/>
                    <a:pt x="171" y="42"/>
                  </a:cubicBezTo>
                  <a:cubicBezTo>
                    <a:pt x="171" y="42"/>
                    <a:pt x="170"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69" y="46"/>
                  </a:cubicBezTo>
                  <a:lnTo>
                    <a:pt x="170" y="46"/>
                  </a:lnTo>
                  <a:cubicBezTo>
                    <a:pt x="171" y="46"/>
                    <a:pt x="171" y="46"/>
                    <a:pt x="171" y="46"/>
                  </a:cubicBezTo>
                  <a:cubicBezTo>
                    <a:pt x="171" y="45"/>
                    <a:pt x="170" y="44"/>
                    <a:pt x="170" y="44"/>
                  </a:cubicBezTo>
                  <a:cubicBezTo>
                    <a:pt x="169" y="44"/>
                    <a:pt x="169" y="43"/>
                    <a:pt x="169" y="42"/>
                  </a:cubicBezTo>
                  <a:cubicBezTo>
                    <a:pt x="168" y="42"/>
                    <a:pt x="168" y="43"/>
                    <a:pt x="167" y="43"/>
                  </a:cubicBezTo>
                  <a:cubicBezTo>
                    <a:pt x="167" y="43"/>
                    <a:pt x="167" y="44"/>
                    <a:pt x="166" y="43"/>
                  </a:cubicBezTo>
                  <a:cubicBezTo>
                    <a:pt x="166" y="43"/>
                    <a:pt x="166" y="42"/>
                    <a:pt x="166" y="42"/>
                  </a:cubicBezTo>
                  <a:cubicBezTo>
                    <a:pt x="166" y="42"/>
                    <a:pt x="165" y="41"/>
                    <a:pt x="165" y="42"/>
                  </a:cubicBezTo>
                  <a:cubicBezTo>
                    <a:pt x="165" y="42"/>
                    <a:pt x="165" y="42"/>
                    <a:pt x="164" y="42"/>
                  </a:cubicBezTo>
                  <a:cubicBezTo>
                    <a:pt x="164" y="42"/>
                    <a:pt x="164" y="42"/>
                    <a:pt x="164" y="43"/>
                  </a:cubicBezTo>
                  <a:cubicBezTo>
                    <a:pt x="164" y="43"/>
                    <a:pt x="163" y="43"/>
                    <a:pt x="163" y="43"/>
                  </a:cubicBezTo>
                  <a:cubicBezTo>
                    <a:pt x="163" y="43"/>
                    <a:pt x="163" y="43"/>
                    <a:pt x="163" y="44"/>
                  </a:cubicBezTo>
                  <a:close/>
                  <a:moveTo>
                    <a:pt x="168" y="41"/>
                  </a:moveTo>
                  <a:cubicBezTo>
                    <a:pt x="168" y="41"/>
                    <a:pt x="169" y="40"/>
                    <a:pt x="169" y="40"/>
                  </a:cubicBezTo>
                  <a:cubicBezTo>
                    <a:pt x="169"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6" y="28"/>
                    <a:pt x="166" y="28"/>
                  </a:cubicBezTo>
                  <a:cubicBezTo>
                    <a:pt x="166" y="28"/>
                    <a:pt x="167" y="28"/>
                    <a:pt x="167" y="27"/>
                  </a:cubicBezTo>
                  <a:cubicBezTo>
                    <a:pt x="167" y="27"/>
                    <a:pt x="168" y="27"/>
                    <a:pt x="168" y="26"/>
                  </a:cubicBezTo>
                  <a:cubicBezTo>
                    <a:pt x="168" y="26"/>
                    <a:pt x="168" y="25"/>
                    <a:pt x="167" y="25"/>
                  </a:cubicBezTo>
                  <a:cubicBezTo>
                    <a:pt x="167" y="25"/>
                    <a:pt x="167" y="25"/>
                    <a:pt x="167"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6"/>
                    <a:pt x="164" y="26"/>
                    <a:pt x="164" y="26"/>
                  </a:cubicBezTo>
                  <a:cubicBezTo>
                    <a:pt x="163" y="26"/>
                    <a:pt x="163" y="25"/>
                    <a:pt x="162" y="25"/>
                  </a:cubicBezTo>
                  <a:cubicBezTo>
                    <a:pt x="162" y="25"/>
                    <a:pt x="161" y="25"/>
                    <a:pt x="160" y="25"/>
                  </a:cubicBezTo>
                  <a:cubicBezTo>
                    <a:pt x="160" y="25"/>
                    <a:pt x="160" y="25"/>
                    <a:pt x="160" y="25"/>
                  </a:cubicBezTo>
                  <a:cubicBezTo>
                    <a:pt x="161" y="25"/>
                    <a:pt x="161" y="25"/>
                    <a:pt x="161" y="25"/>
                  </a:cubicBezTo>
                  <a:cubicBezTo>
                    <a:pt x="161" y="25"/>
                    <a:pt x="162" y="26"/>
                    <a:pt x="162" y="26"/>
                  </a:cubicBezTo>
                  <a:cubicBezTo>
                    <a:pt x="162" y="26"/>
                    <a:pt x="162" y="26"/>
                    <a:pt x="162" y="26"/>
                  </a:cubicBezTo>
                  <a:close/>
                  <a:moveTo>
                    <a:pt x="126" y="22"/>
                  </a:moveTo>
                  <a:cubicBezTo>
                    <a:pt x="126" y="22"/>
                    <a:pt x="125" y="23"/>
                    <a:pt x="125" y="23"/>
                  </a:cubicBezTo>
                  <a:cubicBezTo>
                    <a:pt x="125" y="23"/>
                    <a:pt x="126" y="23"/>
                    <a:pt x="126" y="23"/>
                  </a:cubicBezTo>
                  <a:cubicBezTo>
                    <a:pt x="126" y="23"/>
                    <a:pt x="126" y="23"/>
                    <a:pt x="126" y="22"/>
                  </a:cubicBezTo>
                  <a:close/>
                  <a:moveTo>
                    <a:pt x="164" y="23"/>
                  </a:moveTo>
                  <a:cubicBezTo>
                    <a:pt x="164" y="22"/>
                    <a:pt x="164" y="22"/>
                    <a:pt x="163" y="22"/>
                  </a:cubicBezTo>
                  <a:cubicBezTo>
                    <a:pt x="163" y="22"/>
                    <a:pt x="163" y="22"/>
                    <a:pt x="162" y="22"/>
                  </a:cubicBezTo>
                  <a:cubicBezTo>
                    <a:pt x="162" y="22"/>
                    <a:pt x="162" y="22"/>
                    <a:pt x="163" y="22"/>
                  </a:cubicBezTo>
                  <a:cubicBezTo>
                    <a:pt x="163" y="23"/>
                    <a:pt x="163" y="23"/>
                    <a:pt x="164" y="23"/>
                  </a:cubicBezTo>
                  <a:close/>
                  <a:moveTo>
                    <a:pt x="162" y="22"/>
                  </a:moveTo>
                  <a:cubicBezTo>
                    <a:pt x="162" y="22"/>
                    <a:pt x="162" y="21"/>
                    <a:pt x="162" y="20"/>
                  </a:cubicBezTo>
                  <a:cubicBezTo>
                    <a:pt x="163" y="20"/>
                    <a:pt x="163" y="19"/>
                    <a:pt x="163" y="18"/>
                  </a:cubicBezTo>
                  <a:cubicBezTo>
                    <a:pt x="163" y="18"/>
                    <a:pt x="162" y="19"/>
                    <a:pt x="162" y="19"/>
                  </a:cubicBezTo>
                  <a:cubicBezTo>
                    <a:pt x="161" y="20"/>
                    <a:pt x="161" y="20"/>
                    <a:pt x="161" y="20"/>
                  </a:cubicBezTo>
                  <a:cubicBezTo>
                    <a:pt x="160" y="21"/>
                    <a:pt x="160" y="21"/>
                    <a:pt x="160" y="22"/>
                  </a:cubicBezTo>
                  <a:cubicBezTo>
                    <a:pt x="161" y="22"/>
                    <a:pt x="161" y="22"/>
                    <a:pt x="162" y="22"/>
                  </a:cubicBezTo>
                  <a:close/>
                  <a:moveTo>
                    <a:pt x="166" y="20"/>
                  </a:moveTo>
                  <a:cubicBezTo>
                    <a:pt x="166" y="19"/>
                    <a:pt x="166" y="19"/>
                    <a:pt x="167" y="18"/>
                  </a:cubicBezTo>
                  <a:cubicBezTo>
                    <a:pt x="167" y="18"/>
                    <a:pt x="167" y="18"/>
                    <a:pt x="166" y="17"/>
                  </a:cubicBezTo>
                  <a:cubicBezTo>
                    <a:pt x="166" y="18"/>
                    <a:pt x="166" y="18"/>
                    <a:pt x="165" y="19"/>
                  </a:cubicBezTo>
                  <a:cubicBezTo>
                    <a:pt x="165" y="19"/>
                    <a:pt x="165" y="19"/>
                    <a:pt x="166" y="20"/>
                  </a:cubicBezTo>
                  <a:close/>
                  <a:moveTo>
                    <a:pt x="158" y="16"/>
                  </a:moveTo>
                  <a:cubicBezTo>
                    <a:pt x="158" y="16"/>
                    <a:pt x="159" y="16"/>
                    <a:pt x="159" y="16"/>
                  </a:cubicBezTo>
                  <a:cubicBezTo>
                    <a:pt x="159" y="15"/>
                    <a:pt x="159" y="15"/>
                    <a:pt x="159" y="15"/>
                  </a:cubicBezTo>
                  <a:lnTo>
                    <a:pt x="158" y="15"/>
                  </a:lnTo>
                  <a:lnTo>
                    <a:pt x="158" y="16"/>
                  </a:lnTo>
                  <a:close/>
                  <a:moveTo>
                    <a:pt x="150" y="10"/>
                  </a:moveTo>
                  <a:cubicBezTo>
                    <a:pt x="150" y="10"/>
                    <a:pt x="150" y="10"/>
                    <a:pt x="150" y="10"/>
                  </a:cubicBezTo>
                  <a:cubicBezTo>
                    <a:pt x="149" y="10"/>
                    <a:pt x="149" y="10"/>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0"/>
                  </a:moveTo>
                  <a:cubicBezTo>
                    <a:pt x="29" y="11"/>
                    <a:pt x="29" y="11"/>
                    <a:pt x="29" y="11"/>
                  </a:cubicBezTo>
                  <a:cubicBezTo>
                    <a:pt x="30" y="10"/>
                    <a:pt x="30" y="10"/>
                    <a:pt x="30" y="9"/>
                  </a:cubicBezTo>
                  <a:cubicBezTo>
                    <a:pt x="29" y="9"/>
                    <a:pt x="28" y="10"/>
                    <a:pt x="28" y="10"/>
                  </a:cubicBezTo>
                  <a:close/>
                  <a:moveTo>
                    <a:pt x="169" y="9"/>
                  </a:moveTo>
                  <a:cubicBezTo>
                    <a:pt x="169" y="8"/>
                    <a:pt x="168" y="8"/>
                    <a:pt x="168" y="9"/>
                  </a:cubicBezTo>
                  <a:cubicBezTo>
                    <a:pt x="168" y="9"/>
                    <a:pt x="168" y="9"/>
                    <a:pt x="168" y="9"/>
                  </a:cubicBezTo>
                  <a:cubicBezTo>
                    <a:pt x="168" y="9"/>
                    <a:pt x="168" y="9"/>
                    <a:pt x="169" y="9"/>
                  </a:cubicBezTo>
                  <a:cubicBezTo>
                    <a:pt x="169" y="9"/>
                    <a:pt x="169" y="9"/>
                    <a:pt x="169" y="9"/>
                  </a:cubicBezTo>
                  <a:close/>
                  <a:moveTo>
                    <a:pt x="41" y="9"/>
                  </a:moveTo>
                  <a:lnTo>
                    <a:pt x="43" y="9"/>
                  </a:lnTo>
                  <a:cubicBezTo>
                    <a:pt x="43" y="9"/>
                    <a:pt x="42" y="8"/>
                    <a:pt x="41" y="8"/>
                  </a:cubicBezTo>
                  <a:lnTo>
                    <a:pt x="41" y="9"/>
                  </a:lnTo>
                  <a:close/>
                  <a:moveTo>
                    <a:pt x="24" y="9"/>
                  </a:moveTo>
                  <a:cubicBezTo>
                    <a:pt x="24"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4" y="8"/>
                    <a:pt x="24" y="9"/>
                    <a:pt x="24" y="9"/>
                  </a:cubicBezTo>
                  <a:close/>
                  <a:moveTo>
                    <a:pt x="156" y="8"/>
                  </a:moveTo>
                  <a:lnTo>
                    <a:pt x="156" y="8"/>
                  </a:lnTo>
                  <a:lnTo>
                    <a:pt x="156" y="7"/>
                  </a:lnTo>
                  <a:lnTo>
                    <a:pt x="156" y="7"/>
                  </a:lnTo>
                  <a:lnTo>
                    <a:pt x="156" y="8"/>
                  </a:lnTo>
                  <a:close/>
                  <a:moveTo>
                    <a:pt x="163" y="7"/>
                  </a:moveTo>
                  <a:cubicBezTo>
                    <a:pt x="163" y="7"/>
                    <a:pt x="163" y="7"/>
                    <a:pt x="163" y="7"/>
                  </a:cubicBezTo>
                  <a:cubicBezTo>
                    <a:pt x="162" y="7"/>
                    <a:pt x="162"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69"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2" y="4"/>
                    <a:pt x="164" y="4"/>
                    <a:pt x="164" y="3"/>
                  </a:cubicBezTo>
                  <a:cubicBezTo>
                    <a:pt x="163" y="3"/>
                    <a:pt x="163" y="3"/>
                    <a:pt x="162" y="3"/>
                  </a:cubicBezTo>
                  <a:cubicBezTo>
                    <a:pt x="161" y="3"/>
                    <a:pt x="161" y="3"/>
                    <a:pt x="161" y="4"/>
                  </a:cubicBezTo>
                  <a:close/>
                  <a:moveTo>
                    <a:pt x="152" y="4"/>
                  </a:moveTo>
                  <a:cubicBezTo>
                    <a:pt x="151" y="3"/>
                    <a:pt x="151" y="3"/>
                    <a:pt x="150" y="3"/>
                  </a:cubicBezTo>
                  <a:cubicBezTo>
                    <a:pt x="150" y="4"/>
                    <a:pt x="150" y="4"/>
                    <a:pt x="149" y="3"/>
                  </a:cubicBezTo>
                  <a:cubicBezTo>
                    <a:pt x="149" y="4"/>
                    <a:pt x="149" y="4"/>
                    <a:pt x="149"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2"/>
                    <a:pt x="28" y="3"/>
                    <a:pt x="29" y="3"/>
                  </a:cubicBezTo>
                  <a:cubicBezTo>
                    <a:pt x="29" y="3"/>
                    <a:pt x="30" y="3"/>
                    <a:pt x="30" y="3"/>
                  </a:cubicBezTo>
                  <a:cubicBezTo>
                    <a:pt x="30" y="3"/>
                    <a:pt x="31" y="3"/>
                    <a:pt x="31" y="3"/>
                  </a:cubicBezTo>
                  <a:cubicBezTo>
                    <a:pt x="32" y="2"/>
                    <a:pt x="32" y="2"/>
                    <a:pt x="32" y="1"/>
                  </a:cubicBezTo>
                  <a:cubicBezTo>
                    <a:pt x="31" y="1"/>
                    <a:pt x="30" y="1"/>
                    <a:pt x="30" y="2"/>
                  </a:cubicBezTo>
                  <a:cubicBezTo>
                    <a:pt x="30" y="2"/>
                    <a:pt x="29" y="2"/>
                    <a:pt x="28" y="2"/>
                  </a:cubicBezTo>
                  <a:close/>
                  <a:moveTo>
                    <a:pt x="24" y="3"/>
                  </a:moveTo>
                  <a:cubicBezTo>
                    <a:pt x="24" y="3"/>
                    <a:pt x="25" y="3"/>
                    <a:pt x="25" y="3"/>
                  </a:cubicBezTo>
                  <a:cubicBezTo>
                    <a:pt x="25" y="4"/>
                    <a:pt x="26" y="4"/>
                    <a:pt x="26" y="4"/>
                  </a:cubicBezTo>
                  <a:cubicBezTo>
                    <a:pt x="26" y="3"/>
                    <a:pt x="26" y="3"/>
                    <a:pt x="26" y="3"/>
                  </a:cubicBezTo>
                  <a:cubicBezTo>
                    <a:pt x="27" y="2"/>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8" y="4"/>
                  </a:cubicBezTo>
                  <a:cubicBezTo>
                    <a:pt x="48" y="3"/>
                    <a:pt x="48" y="3"/>
                    <a:pt x="49" y="2"/>
                  </a:cubicBezTo>
                  <a:cubicBezTo>
                    <a:pt x="49" y="2"/>
                    <a:pt x="49" y="1"/>
                    <a:pt x="50"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2" y="2"/>
                    <a:pt x="142" y="2"/>
                    <a:pt x="143" y="2"/>
                  </a:cubicBezTo>
                  <a:cubicBezTo>
                    <a:pt x="143" y="2"/>
                    <a:pt x="144"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4"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4" y="2"/>
                    <a:pt x="104" y="3"/>
                  </a:cubicBezTo>
                  <a:close/>
                  <a:moveTo>
                    <a:pt x="99" y="3"/>
                  </a:moveTo>
                  <a:cubicBezTo>
                    <a:pt x="99" y="3"/>
                    <a:pt x="99" y="3"/>
                    <a:pt x="99" y="3"/>
                  </a:cubicBezTo>
                  <a:cubicBezTo>
                    <a:pt x="100" y="4"/>
                    <a:pt x="100" y="4"/>
                    <a:pt x="100" y="4"/>
                  </a:cubicBezTo>
                  <a:cubicBezTo>
                    <a:pt x="100" y="3"/>
                    <a:pt x="100" y="2"/>
                    <a:pt x="101" y="2"/>
                  </a:cubicBezTo>
                  <a:cubicBezTo>
                    <a:pt x="101" y="2"/>
                    <a:pt x="101" y="1"/>
                    <a:pt x="101" y="0"/>
                  </a:cubicBezTo>
                  <a:cubicBezTo>
                    <a:pt x="100" y="0"/>
                    <a:pt x="99" y="1"/>
                    <a:pt x="99" y="3"/>
                  </a:cubicBezTo>
                  <a:close/>
                  <a:moveTo>
                    <a:pt x="110" y="9"/>
                  </a:moveTo>
                  <a:cubicBezTo>
                    <a:pt x="110" y="10"/>
                    <a:pt x="111"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4" y="0"/>
                  </a:cubicBezTo>
                  <a:cubicBezTo>
                    <a:pt x="113" y="1"/>
                    <a:pt x="113" y="1"/>
                    <a:pt x="113" y="1"/>
                  </a:cubicBezTo>
                  <a:cubicBezTo>
                    <a:pt x="113" y="1"/>
                    <a:pt x="112" y="1"/>
                    <a:pt x="112" y="1"/>
                  </a:cubicBezTo>
                  <a:cubicBezTo>
                    <a:pt x="112" y="1"/>
                    <a:pt x="111"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1" y="6"/>
                    <a:pt x="111" y="6"/>
                    <a:pt x="111" y="7"/>
                  </a:cubicBezTo>
                  <a:cubicBezTo>
                    <a:pt x="112" y="7"/>
                    <a:pt x="113" y="7"/>
                    <a:pt x="113" y="7"/>
                  </a:cubicBezTo>
                  <a:cubicBezTo>
                    <a:pt x="114" y="6"/>
                    <a:pt x="114" y="5"/>
                    <a:pt x="114" y="4"/>
                  </a:cubicBezTo>
                  <a:cubicBezTo>
                    <a:pt x="115" y="5"/>
                    <a:pt x="115" y="5"/>
                    <a:pt x="116" y="5"/>
                  </a:cubicBezTo>
                  <a:cubicBezTo>
                    <a:pt x="116" y="6"/>
                    <a:pt x="117" y="6"/>
                    <a:pt x="118" y="7"/>
                  </a:cubicBezTo>
                  <a:cubicBezTo>
                    <a:pt x="118" y="6"/>
                    <a:pt x="118" y="6"/>
                    <a:pt x="119" y="6"/>
                  </a:cubicBezTo>
                  <a:cubicBezTo>
                    <a:pt x="119" y="6"/>
                    <a:pt x="119" y="5"/>
                    <a:pt x="119" y="4"/>
                  </a:cubicBezTo>
                  <a:cubicBezTo>
                    <a:pt x="120" y="4"/>
                    <a:pt x="120" y="4"/>
                    <a:pt x="120" y="4"/>
                  </a:cubicBezTo>
                  <a:cubicBezTo>
                    <a:pt x="120" y="5"/>
                    <a:pt x="121" y="5"/>
                    <a:pt x="121" y="5"/>
                  </a:cubicBezTo>
                  <a:cubicBezTo>
                    <a:pt x="121" y="5"/>
                    <a:pt x="121" y="6"/>
                    <a:pt x="121" y="6"/>
                  </a:cubicBezTo>
                  <a:cubicBezTo>
                    <a:pt x="120" y="7"/>
                    <a:pt x="120" y="7"/>
                    <a:pt x="119" y="7"/>
                  </a:cubicBezTo>
                  <a:cubicBezTo>
                    <a:pt x="119" y="7"/>
                    <a:pt x="118" y="7"/>
                    <a:pt x="118"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9" y="10"/>
                    <a:pt x="108" y="11"/>
                  </a:cubicBezTo>
                  <a:cubicBezTo>
                    <a:pt x="108" y="10"/>
                    <a:pt x="109" y="10"/>
                    <a:pt x="109" y="9"/>
                  </a:cubicBezTo>
                  <a:cubicBezTo>
                    <a:pt x="109" y="8"/>
                    <a:pt x="108" y="7"/>
                    <a:pt x="108" y="7"/>
                  </a:cubicBezTo>
                  <a:cubicBezTo>
                    <a:pt x="108" y="7"/>
                    <a:pt x="108" y="6"/>
                    <a:pt x="109" y="6"/>
                  </a:cubicBezTo>
                  <a:cubicBezTo>
                    <a:pt x="109" y="6"/>
                    <a:pt x="109" y="6"/>
                    <a:pt x="110" y="6"/>
                  </a:cubicBezTo>
                  <a:cubicBezTo>
                    <a:pt x="110"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3" name="Freeform 97">
              <a:extLst>
                <a:ext uri="{FF2B5EF4-FFF2-40B4-BE49-F238E27FC236}">
                  <a16:creationId xmlns:a16="http://schemas.microsoft.com/office/drawing/2014/main" id="{B8E80EAB-20E2-4B4A-A6DD-473DC34CEA74}"/>
                </a:ext>
              </a:extLst>
            </p:cNvPr>
            <p:cNvSpPr>
              <a:spLocks noEditPoints="1"/>
            </p:cNvSpPr>
            <p:nvPr/>
          </p:nvSpPr>
          <p:spPr bwMode="auto">
            <a:xfrm>
              <a:off x="6295417" y="1833862"/>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3 w 139"/>
                <a:gd name="T11" fmla="*/ 207 h 213"/>
                <a:gd name="T12" fmla="*/ 5 w 139"/>
                <a:gd name="T13" fmla="*/ 205 h 213"/>
                <a:gd name="T14" fmla="*/ 96 w 139"/>
                <a:gd name="T15" fmla="*/ 203 h 213"/>
                <a:gd name="T16" fmla="*/ 133 w 139"/>
                <a:gd name="T17" fmla="*/ 202 h 213"/>
                <a:gd name="T18" fmla="*/ 116 w 139"/>
                <a:gd name="T19" fmla="*/ 207 h 213"/>
                <a:gd name="T20" fmla="*/ 117 w 139"/>
                <a:gd name="T21" fmla="*/ 205 h 213"/>
                <a:gd name="T22" fmla="*/ 6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6 h 213"/>
                <a:gd name="T38" fmla="*/ 46 w 139"/>
                <a:gd name="T39" fmla="*/ 193 h 213"/>
                <a:gd name="T40" fmla="*/ 58 w 139"/>
                <a:gd name="T41" fmla="*/ 190 h 213"/>
                <a:gd name="T42" fmla="*/ 56 w 139"/>
                <a:gd name="T43" fmla="*/ 192 h 213"/>
                <a:gd name="T44" fmla="*/ 58 w 139"/>
                <a:gd name="T45" fmla="*/ 187 h 213"/>
                <a:gd name="T46" fmla="*/ 57 w 139"/>
                <a:gd name="T47" fmla="*/ 183 h 213"/>
                <a:gd name="T48" fmla="*/ 110 w 139"/>
                <a:gd name="T49" fmla="*/ 175 h 213"/>
                <a:gd name="T50" fmla="*/ 20 w 139"/>
                <a:gd name="T51" fmla="*/ 155 h 213"/>
                <a:gd name="T52" fmla="*/ 97 w 139"/>
                <a:gd name="T53" fmla="*/ 120 h 213"/>
                <a:gd name="T54" fmla="*/ 92 w 139"/>
                <a:gd name="T55" fmla="*/ 90 h 213"/>
                <a:gd name="T56" fmla="*/ 76 w 139"/>
                <a:gd name="T57" fmla="*/ 57 h 213"/>
                <a:gd name="T58" fmla="*/ 60 w 139"/>
                <a:gd name="T59" fmla="*/ 51 h 213"/>
                <a:gd name="T60" fmla="*/ 58 w 139"/>
                <a:gd name="T61" fmla="*/ 47 h 213"/>
                <a:gd name="T62" fmla="*/ 62 w 139"/>
                <a:gd name="T63" fmla="*/ 40 h 213"/>
                <a:gd name="T64" fmla="*/ 56 w 139"/>
                <a:gd name="T65" fmla="*/ 36 h 213"/>
                <a:gd name="T66" fmla="*/ 33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0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2 w 139"/>
                <a:gd name="T105" fmla="*/ 210 h 213"/>
                <a:gd name="T106" fmla="*/ 45 w 139"/>
                <a:gd name="T107" fmla="*/ 210 h 213"/>
                <a:gd name="T108" fmla="*/ 38 w 139"/>
                <a:gd name="T109" fmla="*/ 200 h 213"/>
                <a:gd name="T110" fmla="*/ 32 w 139"/>
                <a:gd name="T111" fmla="*/ 204 h 213"/>
                <a:gd name="T112" fmla="*/ 22 w 139"/>
                <a:gd name="T113" fmla="*/ 213 h 213"/>
                <a:gd name="T114" fmla="*/ 12 w 139"/>
                <a:gd name="T115" fmla="*/ 211 h 213"/>
                <a:gd name="T116" fmla="*/ 7 w 139"/>
                <a:gd name="T117" fmla="*/ 174 h 213"/>
                <a:gd name="T118" fmla="*/ 28 w 139"/>
                <a:gd name="T119" fmla="*/ 5 h 213"/>
                <a:gd name="T120" fmla="*/ 37 w 139"/>
                <a:gd name="T121" fmla="*/ 5 h 213"/>
                <a:gd name="T122" fmla="*/ 44 w 139"/>
                <a:gd name="T123" fmla="*/ 1 h 213"/>
                <a:gd name="T124" fmla="*/ 72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6" y="1"/>
                    <a:pt x="107" y="1"/>
                  </a:cubicBezTo>
                  <a:close/>
                  <a:moveTo>
                    <a:pt x="108" y="1"/>
                  </a:moveTo>
                  <a:cubicBezTo>
                    <a:pt x="108" y="1"/>
                    <a:pt x="108" y="1"/>
                    <a:pt x="108" y="1"/>
                  </a:cubicBezTo>
                  <a:cubicBezTo>
                    <a:pt x="108" y="1"/>
                    <a:pt x="108" y="1"/>
                    <a:pt x="108" y="1"/>
                  </a:cubicBezTo>
                  <a:close/>
                  <a:moveTo>
                    <a:pt x="16" y="194"/>
                  </a:moveTo>
                  <a:cubicBezTo>
                    <a:pt x="17" y="194"/>
                    <a:pt x="17" y="194"/>
                    <a:pt x="17" y="195"/>
                  </a:cubicBezTo>
                  <a:cubicBezTo>
                    <a:pt x="17" y="195"/>
                    <a:pt x="16" y="195"/>
                    <a:pt x="16" y="196"/>
                  </a:cubicBezTo>
                  <a:cubicBezTo>
                    <a:pt x="16" y="196"/>
                    <a:pt x="15" y="196"/>
                    <a:pt x="15" y="196"/>
                  </a:cubicBezTo>
                  <a:cubicBezTo>
                    <a:pt x="15" y="195"/>
                    <a:pt x="15" y="195"/>
                    <a:pt x="15" y="195"/>
                  </a:cubicBezTo>
                  <a:cubicBezTo>
                    <a:pt x="16" y="195"/>
                    <a:pt x="16" y="194"/>
                    <a:pt x="16" y="194"/>
                  </a:cubicBezTo>
                  <a:close/>
                  <a:moveTo>
                    <a:pt x="13" y="195"/>
                  </a:moveTo>
                  <a:cubicBezTo>
                    <a:pt x="13" y="195"/>
                    <a:pt x="13" y="196"/>
                    <a:pt x="12" y="196"/>
                  </a:cubicBezTo>
                  <a:cubicBezTo>
                    <a:pt x="12" y="196"/>
                    <a:pt x="11" y="196"/>
                    <a:pt x="11" y="196"/>
                  </a:cubicBezTo>
                  <a:cubicBezTo>
                    <a:pt x="11" y="195"/>
                    <a:pt x="12" y="195"/>
                    <a:pt x="12" y="195"/>
                  </a:cubicBezTo>
                  <a:cubicBezTo>
                    <a:pt x="12" y="195"/>
                    <a:pt x="13" y="195"/>
                    <a:pt x="13" y="195"/>
                  </a:cubicBezTo>
                  <a:close/>
                  <a:moveTo>
                    <a:pt x="42" y="196"/>
                  </a:moveTo>
                  <a:cubicBezTo>
                    <a:pt x="42" y="196"/>
                    <a:pt x="42" y="196"/>
                    <a:pt x="42" y="196"/>
                  </a:cubicBezTo>
                  <a:cubicBezTo>
                    <a:pt x="42" y="197"/>
                    <a:pt x="41" y="197"/>
                    <a:pt x="41" y="196"/>
                  </a:cubicBezTo>
                  <a:cubicBezTo>
                    <a:pt x="41" y="196"/>
                    <a:pt x="41" y="196"/>
                    <a:pt x="42" y="196"/>
                  </a:cubicBezTo>
                  <a:close/>
                  <a:moveTo>
                    <a:pt x="39" y="198"/>
                  </a:moveTo>
                  <a:cubicBezTo>
                    <a:pt x="38" y="198"/>
                    <a:pt x="38" y="198"/>
                    <a:pt x="37" y="198"/>
                  </a:cubicBezTo>
                  <a:cubicBezTo>
                    <a:pt x="37" y="198"/>
                    <a:pt x="36" y="198"/>
                    <a:pt x="36" y="198"/>
                  </a:cubicBezTo>
                  <a:cubicBezTo>
                    <a:pt x="36" y="198"/>
                    <a:pt x="37" y="197"/>
                    <a:pt x="38" y="198"/>
                  </a:cubicBezTo>
                  <a:cubicBezTo>
                    <a:pt x="38" y="198"/>
                    <a:pt x="39" y="198"/>
                    <a:pt x="39" y="198"/>
                  </a:cubicBezTo>
                  <a:close/>
                  <a:moveTo>
                    <a:pt x="31" y="202"/>
                  </a:moveTo>
                  <a:cubicBezTo>
                    <a:pt x="31" y="202"/>
                    <a:pt x="30" y="202"/>
                    <a:pt x="29" y="202"/>
                  </a:cubicBezTo>
                  <a:cubicBezTo>
                    <a:pt x="29" y="202"/>
                    <a:pt x="29" y="201"/>
                    <a:pt x="29" y="200"/>
                  </a:cubicBezTo>
                  <a:cubicBezTo>
                    <a:pt x="29" y="200"/>
                    <a:pt x="30" y="200"/>
                    <a:pt x="30" y="200"/>
                  </a:cubicBezTo>
                  <a:cubicBezTo>
                    <a:pt x="31" y="200"/>
                    <a:pt x="31" y="200"/>
                    <a:pt x="31" y="200"/>
                  </a:cubicBezTo>
                  <a:cubicBezTo>
                    <a:pt x="32" y="201"/>
                    <a:pt x="32" y="201"/>
                    <a:pt x="31" y="202"/>
                  </a:cubicBezTo>
                  <a:close/>
                  <a:moveTo>
                    <a:pt x="28" y="202"/>
                  </a:moveTo>
                  <a:cubicBezTo>
                    <a:pt x="28" y="202"/>
                    <a:pt x="28" y="202"/>
                    <a:pt x="28" y="202"/>
                  </a:cubicBezTo>
                  <a:cubicBezTo>
                    <a:pt x="28" y="202"/>
                    <a:pt x="28" y="203"/>
                    <a:pt x="28" y="203"/>
                  </a:cubicBezTo>
                  <a:cubicBezTo>
                    <a:pt x="27" y="203"/>
                    <a:pt x="27" y="203"/>
                    <a:pt x="27" y="203"/>
                  </a:cubicBezTo>
                  <a:cubicBezTo>
                    <a:pt x="26" y="204"/>
                    <a:pt x="26" y="204"/>
                    <a:pt x="26" y="204"/>
                  </a:cubicBezTo>
                  <a:cubicBezTo>
                    <a:pt x="26" y="204"/>
                    <a:pt x="26" y="204"/>
                    <a:pt x="26" y="204"/>
                  </a:cubicBezTo>
                  <a:cubicBezTo>
                    <a:pt x="26" y="204"/>
                    <a:pt x="26" y="203"/>
                    <a:pt x="26" y="203"/>
                  </a:cubicBezTo>
                  <a:cubicBezTo>
                    <a:pt x="26" y="202"/>
                    <a:pt x="26" y="202"/>
                    <a:pt x="27" y="201"/>
                  </a:cubicBezTo>
                  <a:cubicBezTo>
                    <a:pt x="27" y="201"/>
                    <a:pt x="28" y="201"/>
                    <a:pt x="28" y="202"/>
                  </a:cubicBezTo>
                  <a:close/>
                  <a:moveTo>
                    <a:pt x="133" y="204"/>
                  </a:moveTo>
                  <a:cubicBezTo>
                    <a:pt x="133" y="204"/>
                    <a:pt x="133" y="205"/>
                    <a:pt x="132" y="205"/>
                  </a:cubicBezTo>
                  <a:lnTo>
                    <a:pt x="131" y="205"/>
                  </a:lnTo>
                  <a:cubicBezTo>
                    <a:pt x="131" y="205"/>
                    <a:pt x="131" y="204"/>
                    <a:pt x="131" y="204"/>
                  </a:cubicBezTo>
                  <a:cubicBezTo>
                    <a:pt x="132" y="203"/>
                    <a:pt x="132" y="203"/>
                    <a:pt x="133" y="204"/>
                  </a:cubicBezTo>
                  <a:close/>
                  <a:moveTo>
                    <a:pt x="135" y="204"/>
                  </a:moveTo>
                  <a:cubicBezTo>
                    <a:pt x="135" y="204"/>
                    <a:pt x="134" y="204"/>
                    <a:pt x="134" y="204"/>
                  </a:cubicBezTo>
                  <a:cubicBezTo>
                    <a:pt x="134" y="204"/>
                    <a:pt x="134" y="204"/>
                    <a:pt x="134" y="203"/>
                  </a:cubicBezTo>
                  <a:cubicBezTo>
                    <a:pt x="135" y="203"/>
                    <a:pt x="135" y="203"/>
                    <a:pt x="135" y="204"/>
                  </a:cubicBezTo>
                  <a:cubicBezTo>
                    <a:pt x="135" y="204"/>
                    <a:pt x="135" y="204"/>
                    <a:pt x="135" y="204"/>
                  </a:cubicBezTo>
                  <a:close/>
                  <a:moveTo>
                    <a:pt x="24" y="205"/>
                  </a:moveTo>
                  <a:cubicBezTo>
                    <a:pt x="23" y="205"/>
                    <a:pt x="23" y="205"/>
                    <a:pt x="23" y="204"/>
                  </a:cubicBezTo>
                  <a:cubicBezTo>
                    <a:pt x="23" y="204"/>
                    <a:pt x="24" y="204"/>
                    <a:pt x="24" y="204"/>
                  </a:cubicBezTo>
                  <a:cubicBezTo>
                    <a:pt x="24" y="205"/>
                    <a:pt x="24" y="205"/>
                    <a:pt x="24" y="205"/>
                  </a:cubicBezTo>
                  <a:close/>
                  <a:moveTo>
                    <a:pt x="123" y="205"/>
                  </a:moveTo>
                  <a:cubicBezTo>
                    <a:pt x="123" y="205"/>
                    <a:pt x="123" y="205"/>
                    <a:pt x="123" y="205"/>
                  </a:cubicBezTo>
                  <a:cubicBezTo>
                    <a:pt x="122" y="205"/>
                    <a:pt x="122" y="205"/>
                    <a:pt x="122" y="205"/>
                  </a:cubicBezTo>
                  <a:cubicBezTo>
                    <a:pt x="122" y="205"/>
                    <a:pt x="122" y="205"/>
                    <a:pt x="122" y="205"/>
                  </a:cubicBezTo>
                  <a:cubicBezTo>
                    <a:pt x="123" y="204"/>
                    <a:pt x="123" y="204"/>
                    <a:pt x="123" y="205"/>
                  </a:cubicBezTo>
                  <a:close/>
                  <a:moveTo>
                    <a:pt x="103" y="212"/>
                  </a:moveTo>
                  <a:lnTo>
                    <a:pt x="104" y="212"/>
                  </a:lnTo>
                  <a:lnTo>
                    <a:pt x="104" y="212"/>
                  </a:lnTo>
                  <a:cubicBezTo>
                    <a:pt x="104" y="212"/>
                    <a:pt x="104" y="211"/>
                    <a:pt x="104" y="211"/>
                  </a:cubicBezTo>
                  <a:cubicBezTo>
                    <a:pt x="104" y="211"/>
                    <a:pt x="104" y="211"/>
                    <a:pt x="104" y="211"/>
                  </a:cubicBezTo>
                  <a:cubicBezTo>
                    <a:pt x="103" y="211"/>
                    <a:pt x="103" y="211"/>
                    <a:pt x="103" y="211"/>
                  </a:cubicBezTo>
                  <a:cubicBezTo>
                    <a:pt x="103" y="212"/>
                    <a:pt x="103" y="212"/>
                    <a:pt x="103" y="212"/>
                  </a:cubicBezTo>
                  <a:close/>
                  <a:moveTo>
                    <a:pt x="10" y="211"/>
                  </a:moveTo>
                  <a:cubicBezTo>
                    <a:pt x="11" y="211"/>
                    <a:pt x="11" y="211"/>
                    <a:pt x="11" y="211"/>
                  </a:cubicBezTo>
                  <a:cubicBezTo>
                    <a:pt x="11" y="211"/>
                    <a:pt x="10" y="211"/>
                    <a:pt x="10" y="211"/>
                  </a:cubicBezTo>
                  <a:cubicBezTo>
                    <a:pt x="10" y="211"/>
                    <a:pt x="10" y="211"/>
                    <a:pt x="10" y="211"/>
                  </a:cubicBezTo>
                  <a:cubicBezTo>
                    <a:pt x="10" y="211"/>
                    <a:pt x="10" y="211"/>
                    <a:pt x="10" y="211"/>
                  </a:cubicBezTo>
                  <a:close/>
                  <a:moveTo>
                    <a:pt x="5" y="211"/>
                  </a:moveTo>
                  <a:cubicBezTo>
                    <a:pt x="5" y="211"/>
                    <a:pt x="5" y="211"/>
                    <a:pt x="6" y="212"/>
                  </a:cubicBezTo>
                  <a:cubicBezTo>
                    <a:pt x="6" y="212"/>
                    <a:pt x="6" y="212"/>
                    <a:pt x="7" y="211"/>
                  </a:cubicBezTo>
                  <a:cubicBezTo>
                    <a:pt x="6" y="211"/>
                    <a:pt x="6" y="211"/>
                    <a:pt x="6" y="211"/>
                  </a:cubicBezTo>
                  <a:cubicBezTo>
                    <a:pt x="5" y="210"/>
                    <a:pt x="5" y="210"/>
                    <a:pt x="5" y="211"/>
                  </a:cubicBezTo>
                  <a:close/>
                  <a:moveTo>
                    <a:pt x="129" y="209"/>
                  </a:moveTo>
                  <a:cubicBezTo>
                    <a:pt x="129" y="209"/>
                    <a:pt x="129" y="208"/>
                    <a:pt x="129" y="209"/>
                  </a:cubicBezTo>
                  <a:cubicBezTo>
                    <a:pt x="128" y="209"/>
                    <a:pt x="128" y="209"/>
                    <a:pt x="127" y="209"/>
                  </a:cubicBezTo>
                  <a:cubicBezTo>
                    <a:pt x="127" y="209"/>
                    <a:pt x="127" y="208"/>
                    <a:pt x="127" y="208"/>
                  </a:cubicBezTo>
                  <a:cubicBezTo>
                    <a:pt x="127" y="208"/>
                    <a:pt x="126" y="208"/>
                    <a:pt x="126" y="208"/>
                  </a:cubicBezTo>
                  <a:cubicBezTo>
                    <a:pt x="126" y="208"/>
                    <a:pt x="126" y="208"/>
                    <a:pt x="126" y="208"/>
                  </a:cubicBezTo>
                  <a:cubicBezTo>
                    <a:pt x="125" y="208"/>
                    <a:pt x="126" y="209"/>
                    <a:pt x="126" y="209"/>
                  </a:cubicBezTo>
                  <a:cubicBezTo>
                    <a:pt x="126" y="209"/>
                    <a:pt x="126" y="210"/>
                    <a:pt x="126" y="210"/>
                  </a:cubicBezTo>
                  <a:cubicBezTo>
                    <a:pt x="127" y="210"/>
                    <a:pt x="127" y="210"/>
                    <a:pt x="127" y="210"/>
                  </a:cubicBezTo>
                  <a:cubicBezTo>
                    <a:pt x="127" y="210"/>
                    <a:pt x="128" y="210"/>
                    <a:pt x="128" y="210"/>
                  </a:cubicBezTo>
                  <a:cubicBezTo>
                    <a:pt x="128" y="210"/>
                    <a:pt x="128" y="211"/>
                    <a:pt x="128" y="211"/>
                  </a:cubicBezTo>
                  <a:cubicBezTo>
                    <a:pt x="129" y="210"/>
                    <a:pt x="129" y="210"/>
                    <a:pt x="129" y="209"/>
                  </a:cubicBezTo>
                  <a:close/>
                  <a:moveTo>
                    <a:pt x="130" y="208"/>
                  </a:moveTo>
                  <a:cubicBezTo>
                    <a:pt x="130" y="208"/>
                    <a:pt x="131" y="208"/>
                    <a:pt x="131" y="208"/>
                  </a:cubicBezTo>
                  <a:cubicBezTo>
                    <a:pt x="131" y="208"/>
                    <a:pt x="131" y="207"/>
                    <a:pt x="131" y="207"/>
                  </a:cubicBezTo>
                  <a:cubicBezTo>
                    <a:pt x="131" y="207"/>
                    <a:pt x="131" y="207"/>
                    <a:pt x="131" y="207"/>
                  </a:cubicBezTo>
                  <a:cubicBezTo>
                    <a:pt x="130" y="207"/>
                    <a:pt x="130" y="207"/>
                    <a:pt x="130" y="208"/>
                  </a:cubicBezTo>
                  <a:close/>
                  <a:moveTo>
                    <a:pt x="56" y="208"/>
                  </a:moveTo>
                  <a:cubicBezTo>
                    <a:pt x="56" y="208"/>
                    <a:pt x="57" y="208"/>
                    <a:pt x="57" y="207"/>
                  </a:cubicBezTo>
                  <a:cubicBezTo>
                    <a:pt x="57" y="207"/>
                    <a:pt x="57" y="206"/>
                    <a:pt x="57" y="206"/>
                  </a:cubicBezTo>
                  <a:cubicBezTo>
                    <a:pt x="56" y="206"/>
                    <a:pt x="56" y="206"/>
                    <a:pt x="56" y="206"/>
                  </a:cubicBezTo>
                  <a:cubicBezTo>
                    <a:pt x="56" y="207"/>
                    <a:pt x="56" y="207"/>
                    <a:pt x="56" y="208"/>
                  </a:cubicBezTo>
                  <a:close/>
                  <a:moveTo>
                    <a:pt x="25" y="207"/>
                  </a:moveTo>
                  <a:cubicBezTo>
                    <a:pt x="25" y="207"/>
                    <a:pt x="25" y="207"/>
                    <a:pt x="25" y="207"/>
                  </a:cubicBezTo>
                  <a:cubicBezTo>
                    <a:pt x="25" y="207"/>
                    <a:pt x="25" y="207"/>
                    <a:pt x="26" y="207"/>
                  </a:cubicBezTo>
                  <a:cubicBezTo>
                    <a:pt x="26" y="206"/>
                    <a:pt x="26" y="206"/>
                    <a:pt x="25" y="206"/>
                  </a:cubicBezTo>
                  <a:cubicBezTo>
                    <a:pt x="25" y="206"/>
                    <a:pt x="24" y="206"/>
                    <a:pt x="25" y="207"/>
                  </a:cubicBezTo>
                  <a:close/>
                  <a:moveTo>
                    <a:pt x="112" y="207"/>
                  </a:moveTo>
                  <a:cubicBezTo>
                    <a:pt x="111" y="207"/>
                    <a:pt x="110" y="207"/>
                    <a:pt x="110" y="207"/>
                  </a:cubicBezTo>
                  <a:cubicBezTo>
                    <a:pt x="110" y="208"/>
                    <a:pt x="110" y="208"/>
                    <a:pt x="110" y="208"/>
                  </a:cubicBezTo>
                  <a:cubicBezTo>
                    <a:pt x="110" y="209"/>
                    <a:pt x="110" y="209"/>
                    <a:pt x="110" y="209"/>
                  </a:cubicBezTo>
                  <a:cubicBezTo>
                    <a:pt x="111" y="209"/>
                    <a:pt x="111" y="209"/>
                    <a:pt x="112" y="209"/>
                  </a:cubicBezTo>
                  <a:cubicBezTo>
                    <a:pt x="112" y="209"/>
                    <a:pt x="112" y="209"/>
                    <a:pt x="113" y="208"/>
                  </a:cubicBezTo>
                  <a:cubicBezTo>
                    <a:pt x="113" y="208"/>
                    <a:pt x="113" y="208"/>
                    <a:pt x="113" y="208"/>
                  </a:cubicBezTo>
                  <a:cubicBezTo>
                    <a:pt x="113" y="208"/>
                    <a:pt x="113" y="207"/>
                    <a:pt x="113" y="207"/>
                  </a:cubicBezTo>
                  <a:cubicBezTo>
                    <a:pt x="113" y="207"/>
                    <a:pt x="113" y="207"/>
                    <a:pt x="113" y="207"/>
                  </a:cubicBezTo>
                  <a:cubicBezTo>
                    <a:pt x="114" y="206"/>
                    <a:pt x="114" y="206"/>
                    <a:pt x="114" y="206"/>
                  </a:cubicBezTo>
                  <a:cubicBezTo>
                    <a:pt x="113" y="206"/>
                    <a:pt x="113" y="206"/>
                    <a:pt x="112" y="206"/>
                  </a:cubicBezTo>
                  <a:cubicBezTo>
                    <a:pt x="112" y="206"/>
                    <a:pt x="112" y="206"/>
                    <a:pt x="112" y="207"/>
                  </a:cubicBezTo>
                  <a:close/>
                  <a:moveTo>
                    <a:pt x="129" y="206"/>
                  </a:moveTo>
                  <a:cubicBezTo>
                    <a:pt x="128" y="206"/>
                    <a:pt x="128" y="206"/>
                    <a:pt x="128" y="206"/>
                  </a:cubicBezTo>
                  <a:cubicBezTo>
                    <a:pt x="128" y="206"/>
                    <a:pt x="127" y="207"/>
                    <a:pt x="127" y="207"/>
                  </a:cubicBezTo>
                  <a:cubicBezTo>
                    <a:pt x="127" y="207"/>
                    <a:pt x="128" y="208"/>
                    <a:pt x="128" y="208"/>
                  </a:cubicBezTo>
                  <a:cubicBezTo>
                    <a:pt x="129" y="208"/>
                    <a:pt x="129" y="207"/>
                    <a:pt x="130" y="207"/>
                  </a:cubicBezTo>
                  <a:cubicBezTo>
                    <a:pt x="130" y="207"/>
                    <a:pt x="129" y="207"/>
                    <a:pt x="129" y="206"/>
                  </a:cubicBezTo>
                  <a:cubicBezTo>
                    <a:pt x="129" y="206"/>
                    <a:pt x="129" y="206"/>
                    <a:pt x="129" y="206"/>
                  </a:cubicBezTo>
                  <a:close/>
                  <a:moveTo>
                    <a:pt x="131" y="205"/>
                  </a:moveTo>
                  <a:cubicBezTo>
                    <a:pt x="131" y="206"/>
                    <a:pt x="131" y="206"/>
                    <a:pt x="132" y="206"/>
                  </a:cubicBezTo>
                  <a:cubicBezTo>
                    <a:pt x="133" y="206"/>
                    <a:pt x="133" y="206"/>
                    <a:pt x="133" y="205"/>
                  </a:cubicBezTo>
                  <a:cubicBezTo>
                    <a:pt x="132" y="205"/>
                    <a:pt x="132" y="205"/>
                    <a:pt x="131" y="205"/>
                  </a:cubicBezTo>
                  <a:close/>
                  <a:moveTo>
                    <a:pt x="5" y="205"/>
                  </a:moveTo>
                  <a:cubicBezTo>
                    <a:pt x="5" y="205"/>
                    <a:pt x="5" y="205"/>
                    <a:pt x="4" y="205"/>
                  </a:cubicBezTo>
                  <a:cubicBezTo>
                    <a:pt x="3" y="205"/>
                    <a:pt x="3" y="206"/>
                    <a:pt x="3" y="207"/>
                  </a:cubicBezTo>
                  <a:cubicBezTo>
                    <a:pt x="4" y="207"/>
                    <a:pt x="4" y="207"/>
                    <a:pt x="5" y="207"/>
                  </a:cubicBezTo>
                  <a:cubicBezTo>
                    <a:pt x="5" y="206"/>
                    <a:pt x="6" y="206"/>
                    <a:pt x="5" y="205"/>
                  </a:cubicBezTo>
                  <a:close/>
                  <a:moveTo>
                    <a:pt x="20" y="205"/>
                  </a:moveTo>
                  <a:cubicBezTo>
                    <a:pt x="21" y="205"/>
                    <a:pt x="21" y="205"/>
                    <a:pt x="21" y="205"/>
                  </a:cubicBezTo>
                  <a:cubicBezTo>
                    <a:pt x="21" y="204"/>
                    <a:pt x="21" y="204"/>
                    <a:pt x="20" y="205"/>
                  </a:cubicBezTo>
                  <a:close/>
                  <a:moveTo>
                    <a:pt x="125" y="203"/>
                  </a:moveTo>
                  <a:cubicBezTo>
                    <a:pt x="124" y="204"/>
                    <a:pt x="124" y="204"/>
                    <a:pt x="124" y="204"/>
                  </a:cubicBezTo>
                  <a:cubicBezTo>
                    <a:pt x="124" y="205"/>
                    <a:pt x="123" y="205"/>
                    <a:pt x="123" y="206"/>
                  </a:cubicBezTo>
                  <a:cubicBezTo>
                    <a:pt x="124" y="206"/>
                    <a:pt x="124" y="206"/>
                    <a:pt x="125" y="206"/>
                  </a:cubicBezTo>
                  <a:cubicBezTo>
                    <a:pt x="125" y="206"/>
                    <a:pt x="125" y="206"/>
                    <a:pt x="125" y="206"/>
                  </a:cubicBezTo>
                  <a:cubicBezTo>
                    <a:pt x="126" y="205"/>
                    <a:pt x="126" y="205"/>
                    <a:pt x="126" y="204"/>
                  </a:cubicBezTo>
                  <a:cubicBezTo>
                    <a:pt x="126" y="204"/>
                    <a:pt x="126" y="204"/>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6" y="205"/>
                  </a:cubicBezTo>
                  <a:cubicBezTo>
                    <a:pt x="96" y="205"/>
                    <a:pt x="96" y="205"/>
                    <a:pt x="96" y="205"/>
                  </a:cubicBezTo>
                  <a:cubicBezTo>
                    <a:pt x="96" y="204"/>
                    <a:pt x="96" y="204"/>
                    <a:pt x="96" y="204"/>
                  </a:cubicBezTo>
                  <a:cubicBezTo>
                    <a:pt x="96" y="204"/>
                    <a:pt x="96" y="203"/>
                    <a:pt x="96" y="203"/>
                  </a:cubicBezTo>
                  <a:cubicBezTo>
                    <a:pt x="95" y="203"/>
                    <a:pt x="95" y="204"/>
                    <a:pt x="95" y="204"/>
                  </a:cubicBezTo>
                  <a:cubicBezTo>
                    <a:pt x="95" y="204"/>
                    <a:pt x="95" y="205"/>
                    <a:pt x="95" y="205"/>
                  </a:cubicBezTo>
                  <a:cubicBezTo>
                    <a:pt x="95" y="205"/>
                    <a:pt x="95" y="206"/>
                    <a:pt x="96" y="206"/>
                  </a:cubicBezTo>
                  <a:cubicBezTo>
                    <a:pt x="96" y="206"/>
                    <a:pt x="96" y="207"/>
                    <a:pt x="96" y="207"/>
                  </a:cubicBezTo>
                  <a:cubicBezTo>
                    <a:pt x="97" y="206"/>
                    <a:pt x="97" y="206"/>
                    <a:pt x="97" y="206"/>
                  </a:cubicBezTo>
                  <a:cubicBezTo>
                    <a:pt x="97" y="206"/>
                    <a:pt x="98" y="206"/>
                    <a:pt x="98" y="206"/>
                  </a:cubicBezTo>
                  <a:cubicBezTo>
                    <a:pt x="98" y="206"/>
                    <a:pt x="98" y="206"/>
                    <a:pt x="98" y="206"/>
                  </a:cubicBezTo>
                  <a:cubicBezTo>
                    <a:pt x="99" y="206"/>
                    <a:pt x="99" y="207"/>
                    <a:pt x="99" y="207"/>
                  </a:cubicBezTo>
                  <a:cubicBezTo>
                    <a:pt x="99" y="207"/>
                    <a:pt x="100" y="206"/>
                    <a:pt x="99" y="206"/>
                  </a:cubicBezTo>
                  <a:cubicBezTo>
                    <a:pt x="99" y="206"/>
                    <a:pt x="99" y="206"/>
                    <a:pt x="99" y="205"/>
                  </a:cubicBezTo>
                  <a:cubicBezTo>
                    <a:pt x="99" y="205"/>
                    <a:pt x="99" y="205"/>
                    <a:pt x="99" y="205"/>
                  </a:cubicBezTo>
                  <a:cubicBezTo>
                    <a:pt x="98" y="205"/>
                    <a:pt x="98" y="204"/>
                    <a:pt x="98" y="204"/>
                  </a:cubicBezTo>
                  <a:close/>
                  <a:moveTo>
                    <a:pt x="136" y="204"/>
                  </a:moveTo>
                  <a:cubicBezTo>
                    <a:pt x="136" y="204"/>
                    <a:pt x="136" y="204"/>
                    <a:pt x="137" y="204"/>
                  </a:cubicBezTo>
                  <a:cubicBezTo>
                    <a:pt x="137" y="204"/>
                    <a:pt x="138" y="204"/>
                    <a:pt x="137" y="203"/>
                  </a:cubicBezTo>
                  <a:cubicBezTo>
                    <a:pt x="137" y="203"/>
                    <a:pt x="137" y="203"/>
                    <a:pt x="137" y="203"/>
                  </a:cubicBezTo>
                  <a:cubicBezTo>
                    <a:pt x="136" y="203"/>
                    <a:pt x="136" y="203"/>
                    <a:pt x="135" y="203"/>
                  </a:cubicBezTo>
                  <a:cubicBezTo>
                    <a:pt x="135" y="203"/>
                    <a:pt x="135" y="203"/>
                    <a:pt x="135" y="202"/>
                  </a:cubicBezTo>
                  <a:cubicBezTo>
                    <a:pt x="134" y="202"/>
                    <a:pt x="134" y="202"/>
                    <a:pt x="133" y="202"/>
                  </a:cubicBezTo>
                  <a:cubicBezTo>
                    <a:pt x="133" y="202"/>
                    <a:pt x="133" y="203"/>
                    <a:pt x="133" y="203"/>
                  </a:cubicBezTo>
                  <a:cubicBezTo>
                    <a:pt x="133" y="203"/>
                    <a:pt x="133" y="204"/>
                    <a:pt x="133" y="204"/>
                  </a:cubicBezTo>
                  <a:cubicBezTo>
                    <a:pt x="134" y="204"/>
                    <a:pt x="134" y="204"/>
                    <a:pt x="134" y="204"/>
                  </a:cubicBezTo>
                  <a:cubicBezTo>
                    <a:pt x="135" y="204"/>
                    <a:pt x="135" y="204"/>
                    <a:pt x="136" y="204"/>
                  </a:cubicBezTo>
                  <a:close/>
                  <a:moveTo>
                    <a:pt x="116" y="203"/>
                  </a:moveTo>
                  <a:cubicBezTo>
                    <a:pt x="116" y="202"/>
                    <a:pt x="115" y="202"/>
                    <a:pt x="115" y="202"/>
                  </a:cubicBezTo>
                  <a:cubicBezTo>
                    <a:pt x="114" y="202"/>
                    <a:pt x="114" y="202"/>
                    <a:pt x="113" y="202"/>
                  </a:cubicBezTo>
                  <a:cubicBezTo>
                    <a:pt x="113" y="202"/>
                    <a:pt x="113" y="203"/>
                    <a:pt x="113" y="203"/>
                  </a:cubicBezTo>
                  <a:cubicBezTo>
                    <a:pt x="113" y="203"/>
                    <a:pt x="113" y="203"/>
                    <a:pt x="113" y="203"/>
                  </a:cubicBezTo>
                  <a:cubicBezTo>
                    <a:pt x="112" y="203"/>
                    <a:pt x="111" y="203"/>
                    <a:pt x="111" y="203"/>
                  </a:cubicBezTo>
                  <a:cubicBezTo>
                    <a:pt x="111" y="204"/>
                    <a:pt x="111" y="204"/>
                    <a:pt x="111" y="204"/>
                  </a:cubicBezTo>
                  <a:cubicBezTo>
                    <a:pt x="110" y="204"/>
                    <a:pt x="110" y="205"/>
                    <a:pt x="111" y="205"/>
                  </a:cubicBezTo>
                  <a:cubicBezTo>
                    <a:pt x="111" y="205"/>
                    <a:pt x="111" y="205"/>
                    <a:pt x="112" y="205"/>
                  </a:cubicBezTo>
                  <a:cubicBezTo>
                    <a:pt x="112" y="205"/>
                    <a:pt x="112" y="205"/>
                    <a:pt x="113" y="204"/>
                  </a:cubicBezTo>
                  <a:cubicBezTo>
                    <a:pt x="113" y="204"/>
                    <a:pt x="114" y="204"/>
                    <a:pt x="114" y="204"/>
                  </a:cubicBezTo>
                  <a:cubicBezTo>
                    <a:pt x="115" y="203"/>
                    <a:pt x="115" y="203"/>
                    <a:pt x="116" y="204"/>
                  </a:cubicBezTo>
                  <a:cubicBezTo>
                    <a:pt x="116" y="204"/>
                    <a:pt x="116" y="205"/>
                    <a:pt x="116" y="205"/>
                  </a:cubicBezTo>
                  <a:cubicBezTo>
                    <a:pt x="116" y="205"/>
                    <a:pt x="115" y="205"/>
                    <a:pt x="115" y="206"/>
                  </a:cubicBezTo>
                  <a:cubicBezTo>
                    <a:pt x="116" y="206"/>
                    <a:pt x="116" y="206"/>
                    <a:pt x="116" y="207"/>
                  </a:cubicBezTo>
                  <a:cubicBezTo>
                    <a:pt x="116" y="207"/>
                    <a:pt x="117" y="207"/>
                    <a:pt x="117" y="207"/>
                  </a:cubicBezTo>
                  <a:cubicBezTo>
                    <a:pt x="118" y="207"/>
                    <a:pt x="118" y="207"/>
                    <a:pt x="119" y="206"/>
                  </a:cubicBezTo>
                  <a:cubicBezTo>
                    <a:pt x="119" y="205"/>
                    <a:pt x="119" y="205"/>
                    <a:pt x="120" y="205"/>
                  </a:cubicBezTo>
                  <a:cubicBezTo>
                    <a:pt x="120" y="205"/>
                    <a:pt x="120" y="205"/>
                    <a:pt x="120" y="204"/>
                  </a:cubicBezTo>
                  <a:cubicBezTo>
                    <a:pt x="120" y="204"/>
                    <a:pt x="120" y="204"/>
                    <a:pt x="120" y="204"/>
                  </a:cubicBezTo>
                  <a:cubicBezTo>
                    <a:pt x="121" y="204"/>
                    <a:pt x="121" y="204"/>
                    <a:pt x="121" y="205"/>
                  </a:cubicBezTo>
                  <a:cubicBezTo>
                    <a:pt x="121" y="205"/>
                    <a:pt x="120" y="205"/>
                    <a:pt x="120" y="206"/>
                  </a:cubicBezTo>
                  <a:cubicBezTo>
                    <a:pt x="120" y="207"/>
                    <a:pt x="121" y="207"/>
                    <a:pt x="122" y="207"/>
                  </a:cubicBezTo>
                  <a:cubicBezTo>
                    <a:pt x="122" y="207"/>
                    <a:pt x="123" y="206"/>
                    <a:pt x="122" y="205"/>
                  </a:cubicBezTo>
                  <a:cubicBezTo>
                    <a:pt x="123" y="205"/>
                    <a:pt x="123" y="205"/>
                    <a:pt x="123" y="204"/>
                  </a:cubicBezTo>
                  <a:cubicBezTo>
                    <a:pt x="123" y="203"/>
                    <a:pt x="123" y="203"/>
                    <a:pt x="122" y="202"/>
                  </a:cubicBezTo>
                  <a:cubicBezTo>
                    <a:pt x="122" y="202"/>
                    <a:pt x="122" y="202"/>
                    <a:pt x="121" y="202"/>
                  </a:cubicBezTo>
                  <a:cubicBezTo>
                    <a:pt x="121" y="202"/>
                    <a:pt x="121" y="202"/>
                    <a:pt x="120" y="202"/>
                  </a:cubicBezTo>
                  <a:cubicBezTo>
                    <a:pt x="120" y="202"/>
                    <a:pt x="120" y="202"/>
                    <a:pt x="120" y="203"/>
                  </a:cubicBezTo>
                  <a:cubicBezTo>
                    <a:pt x="121" y="203"/>
                    <a:pt x="121" y="203"/>
                    <a:pt x="120" y="203"/>
                  </a:cubicBezTo>
                  <a:cubicBezTo>
                    <a:pt x="120" y="203"/>
                    <a:pt x="120" y="203"/>
                    <a:pt x="120" y="203"/>
                  </a:cubicBezTo>
                  <a:cubicBezTo>
                    <a:pt x="119" y="203"/>
                    <a:pt x="119" y="203"/>
                    <a:pt x="119" y="203"/>
                  </a:cubicBezTo>
                  <a:cubicBezTo>
                    <a:pt x="118"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6" y="203"/>
                    <a:pt x="116" y="203"/>
                  </a:cubicBezTo>
                  <a:close/>
                  <a:moveTo>
                    <a:pt x="127" y="202"/>
                  </a:moveTo>
                  <a:cubicBezTo>
                    <a:pt x="127" y="202"/>
                    <a:pt x="127" y="202"/>
                    <a:pt x="127" y="203"/>
                  </a:cubicBezTo>
                  <a:cubicBezTo>
                    <a:pt x="128" y="203"/>
                    <a:pt x="128" y="203"/>
                    <a:pt x="128" y="204"/>
                  </a:cubicBezTo>
                  <a:cubicBezTo>
                    <a:pt x="129" y="204"/>
                    <a:pt x="129" y="204"/>
                    <a:pt x="130" y="204"/>
                  </a:cubicBezTo>
                  <a:cubicBezTo>
                    <a:pt x="130" y="204"/>
                    <a:pt x="130" y="203"/>
                    <a:pt x="130" y="202"/>
                  </a:cubicBezTo>
                  <a:cubicBezTo>
                    <a:pt x="129" y="203"/>
                    <a:pt x="129" y="202"/>
                    <a:pt x="128" y="202"/>
                  </a:cubicBezTo>
                  <a:cubicBezTo>
                    <a:pt x="128" y="201"/>
                    <a:pt x="128" y="201"/>
                    <a:pt x="127" y="202"/>
                  </a:cubicBezTo>
                  <a:close/>
                  <a:moveTo>
                    <a:pt x="6" y="203"/>
                  </a:moveTo>
                  <a:cubicBezTo>
                    <a:pt x="7" y="203"/>
                    <a:pt x="7" y="202"/>
                    <a:pt x="7" y="202"/>
                  </a:cubicBezTo>
                  <a:cubicBezTo>
                    <a:pt x="7" y="202"/>
                    <a:pt x="7" y="202"/>
                    <a:pt x="7" y="201"/>
                  </a:cubicBezTo>
                  <a:cubicBezTo>
                    <a:pt x="7" y="201"/>
                    <a:pt x="6" y="201"/>
                    <a:pt x="6" y="201"/>
                  </a:cubicBezTo>
                  <a:cubicBezTo>
                    <a:pt x="6" y="201"/>
                    <a:pt x="6" y="201"/>
                    <a:pt x="6" y="202"/>
                  </a:cubicBezTo>
                  <a:cubicBezTo>
                    <a:pt x="6" y="202"/>
                    <a:pt x="6" y="203"/>
                    <a:pt x="6" y="203"/>
                  </a:cubicBezTo>
                  <a:close/>
                  <a:moveTo>
                    <a:pt x="99" y="201"/>
                  </a:moveTo>
                  <a:cubicBezTo>
                    <a:pt x="99" y="201"/>
                    <a:pt x="99" y="201"/>
                    <a:pt x="99" y="202"/>
                  </a:cubicBezTo>
                  <a:cubicBezTo>
                    <a:pt x="99" y="202"/>
                    <a:pt x="99" y="202"/>
                    <a:pt x="99" y="202"/>
                  </a:cubicBezTo>
                  <a:cubicBezTo>
                    <a:pt x="99" y="202"/>
                    <a:pt x="99" y="202"/>
                    <a:pt x="100" y="202"/>
                  </a:cubicBezTo>
                  <a:cubicBezTo>
                    <a:pt x="100" y="201"/>
                    <a:pt x="100" y="201"/>
                    <a:pt x="100" y="201"/>
                  </a:cubicBezTo>
                  <a:cubicBezTo>
                    <a:pt x="100" y="201"/>
                    <a:pt x="99" y="201"/>
                    <a:pt x="99" y="201"/>
                  </a:cubicBezTo>
                  <a:close/>
                  <a:moveTo>
                    <a:pt x="118" y="200"/>
                  </a:moveTo>
                  <a:cubicBezTo>
                    <a:pt x="118" y="201"/>
                    <a:pt x="119" y="201"/>
                    <a:pt x="119" y="202"/>
                  </a:cubicBezTo>
                  <a:cubicBezTo>
                    <a:pt x="119" y="202"/>
                    <a:pt x="120" y="202"/>
                    <a:pt x="120" y="202"/>
                  </a:cubicBezTo>
                  <a:cubicBezTo>
                    <a:pt x="120" y="202"/>
                    <a:pt x="120" y="201"/>
                    <a:pt x="119" y="201"/>
                  </a:cubicBezTo>
                  <a:cubicBezTo>
                    <a:pt x="119" y="200"/>
                    <a:pt x="119" y="200"/>
                    <a:pt x="118" y="200"/>
                  </a:cubicBezTo>
                  <a:close/>
                  <a:moveTo>
                    <a:pt x="6" y="200"/>
                  </a:moveTo>
                  <a:cubicBezTo>
                    <a:pt x="7" y="200"/>
                    <a:pt x="7" y="200"/>
                    <a:pt x="7" y="200"/>
                  </a:cubicBezTo>
                  <a:cubicBezTo>
                    <a:pt x="7" y="200"/>
                    <a:pt x="7" y="200"/>
                    <a:pt x="7" y="200"/>
                  </a:cubicBezTo>
                  <a:lnTo>
                    <a:pt x="7" y="200"/>
                  </a:lnTo>
                  <a:cubicBezTo>
                    <a:pt x="7" y="200"/>
                    <a:pt x="6" y="200"/>
                    <a:pt x="6" y="200"/>
                  </a:cubicBezTo>
                  <a:cubicBezTo>
                    <a:pt x="6" y="200"/>
                    <a:pt x="6" y="200"/>
                    <a:pt x="6" y="200"/>
                  </a:cubicBezTo>
                  <a:close/>
                  <a:moveTo>
                    <a:pt x="122" y="201"/>
                  </a:moveTo>
                  <a:cubicBezTo>
                    <a:pt x="123" y="201"/>
                    <a:pt x="123" y="201"/>
                    <a:pt x="124" y="201"/>
                  </a:cubicBezTo>
                  <a:cubicBezTo>
                    <a:pt x="125" y="201"/>
                    <a:pt x="125" y="200"/>
                    <a:pt x="125" y="200"/>
                  </a:cubicBezTo>
                  <a:cubicBezTo>
                    <a:pt x="125" y="199"/>
                    <a:pt x="125" y="199"/>
                    <a:pt x="124" y="199"/>
                  </a:cubicBezTo>
                  <a:cubicBezTo>
                    <a:pt x="123" y="199"/>
                    <a:pt x="122" y="200"/>
                    <a:pt x="122" y="201"/>
                  </a:cubicBezTo>
                  <a:close/>
                  <a:moveTo>
                    <a:pt x="90" y="201"/>
                  </a:moveTo>
                  <a:lnTo>
                    <a:pt x="92" y="201"/>
                  </a:lnTo>
                  <a:cubicBezTo>
                    <a:pt x="92" y="201"/>
                    <a:pt x="93" y="201"/>
                    <a:pt x="93" y="200"/>
                  </a:cubicBezTo>
                  <a:cubicBezTo>
                    <a:pt x="93" y="199"/>
                    <a:pt x="92"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0" y="201"/>
                  </a:cubicBezTo>
                  <a:close/>
                  <a:moveTo>
                    <a:pt x="8" y="198"/>
                  </a:moveTo>
                  <a:cubicBezTo>
                    <a:pt x="8" y="198"/>
                    <a:pt x="8" y="199"/>
                    <a:pt x="9" y="199"/>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8"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9"/>
                    <a:pt x="114" y="199"/>
                    <a:pt x="114" y="200"/>
                  </a:cubicBezTo>
                  <a:cubicBezTo>
                    <a:pt x="115" y="201"/>
                    <a:pt x="115" y="201"/>
                    <a:pt x="116" y="200"/>
                  </a:cubicBezTo>
                  <a:cubicBezTo>
                    <a:pt x="116" y="200"/>
                    <a:pt x="116" y="200"/>
                    <a:pt x="116" y="200"/>
                  </a:cubicBezTo>
                  <a:cubicBezTo>
                    <a:pt x="116" y="199"/>
                    <a:pt x="116" y="199"/>
                    <a:pt x="116" y="198"/>
                  </a:cubicBezTo>
                  <a:cubicBezTo>
                    <a:pt x="117" y="198"/>
                    <a:pt x="117" y="199"/>
                    <a:pt x="117" y="199"/>
                  </a:cubicBezTo>
                  <a:cubicBezTo>
                    <a:pt x="117" y="199"/>
                    <a:pt x="117" y="199"/>
                    <a:pt x="117" y="199"/>
                  </a:cubicBezTo>
                  <a:cubicBezTo>
                    <a:pt x="118" y="199"/>
                    <a:pt x="118" y="198"/>
                    <a:pt x="118" y="198"/>
                  </a:cubicBezTo>
                  <a:cubicBezTo>
                    <a:pt x="118" y="198"/>
                    <a:pt x="119" y="198"/>
                    <a:pt x="118" y="197"/>
                  </a:cubicBezTo>
                  <a:cubicBezTo>
                    <a:pt x="118" y="197"/>
                    <a:pt x="118" y="197"/>
                    <a:pt x="117" y="197"/>
                  </a:cubicBezTo>
                  <a:cubicBezTo>
                    <a:pt x="117" y="197"/>
                    <a:pt x="116" y="197"/>
                    <a:pt x="116" y="197"/>
                  </a:cubicBezTo>
                  <a:close/>
                  <a:moveTo>
                    <a:pt x="112" y="197"/>
                  </a:moveTo>
                  <a:cubicBezTo>
                    <a:pt x="112" y="197"/>
                    <a:pt x="112" y="197"/>
                    <a:pt x="112" y="196"/>
                  </a:cubicBezTo>
                  <a:cubicBezTo>
                    <a:pt x="112" y="195"/>
                    <a:pt x="111" y="195"/>
                    <a:pt x="111" y="195"/>
                  </a:cubicBezTo>
                  <a:cubicBezTo>
                    <a:pt x="111" y="196"/>
                    <a:pt x="111" y="196"/>
                    <a:pt x="111" y="196"/>
                  </a:cubicBezTo>
                  <a:cubicBezTo>
                    <a:pt x="111" y="196"/>
                    <a:pt x="111" y="197"/>
                    <a:pt x="111" y="197"/>
                  </a:cubicBezTo>
                  <a:cubicBezTo>
                    <a:pt x="111" y="197"/>
                    <a:pt x="111" y="197"/>
                    <a:pt x="112" y="197"/>
                  </a:cubicBezTo>
                  <a:close/>
                  <a:moveTo>
                    <a:pt x="10" y="197"/>
                  </a:moveTo>
                  <a:cubicBezTo>
                    <a:pt x="10" y="198"/>
                    <a:pt x="10" y="198"/>
                    <a:pt x="10" y="198"/>
                  </a:cubicBezTo>
                  <a:cubicBezTo>
                    <a:pt x="11" y="199"/>
                    <a:pt x="11" y="199"/>
                    <a:pt x="11" y="199"/>
                  </a:cubicBezTo>
                  <a:cubicBezTo>
                    <a:pt x="11" y="200"/>
                    <a:pt x="11" y="200"/>
                    <a:pt x="10" y="201"/>
                  </a:cubicBezTo>
                  <a:cubicBezTo>
                    <a:pt x="10" y="201"/>
                    <a:pt x="10" y="200"/>
                    <a:pt x="10" y="200"/>
                  </a:cubicBezTo>
                  <a:cubicBezTo>
                    <a:pt x="10" y="200"/>
                    <a:pt x="10" y="200"/>
                    <a:pt x="9" y="200"/>
                  </a:cubicBezTo>
                  <a:cubicBezTo>
                    <a:pt x="9" y="200"/>
                    <a:pt x="9" y="200"/>
                    <a:pt x="9" y="200"/>
                  </a:cubicBezTo>
                  <a:cubicBezTo>
                    <a:pt x="9" y="201"/>
                    <a:pt x="8" y="201"/>
                    <a:pt x="8" y="202"/>
                  </a:cubicBezTo>
                  <a:cubicBezTo>
                    <a:pt x="9" y="202"/>
                    <a:pt x="9" y="202"/>
                    <a:pt x="9" y="202"/>
                  </a:cubicBezTo>
                  <a:cubicBezTo>
                    <a:pt x="9"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5" y="207"/>
                    <a:pt x="16" y="207"/>
                    <a:pt x="16" y="207"/>
                  </a:cubicBezTo>
                  <a:cubicBezTo>
                    <a:pt x="16" y="206"/>
                    <a:pt x="17" y="207"/>
                    <a:pt x="17" y="207"/>
                  </a:cubicBezTo>
                  <a:cubicBezTo>
                    <a:pt x="17" y="207"/>
                    <a:pt x="17" y="208"/>
                    <a:pt x="17" y="208"/>
                  </a:cubicBezTo>
                  <a:cubicBezTo>
                    <a:pt x="17" y="209"/>
                    <a:pt x="17" y="209"/>
                    <a:pt x="18" y="209"/>
                  </a:cubicBezTo>
                  <a:cubicBezTo>
                    <a:pt x="18" y="210"/>
                    <a:pt x="19" y="210"/>
                    <a:pt x="19" y="210"/>
                  </a:cubicBezTo>
                  <a:cubicBezTo>
                    <a:pt x="19" y="209"/>
                    <a:pt x="19" y="208"/>
                    <a:pt x="18" y="207"/>
                  </a:cubicBezTo>
                  <a:cubicBezTo>
                    <a:pt x="18" y="207"/>
                    <a:pt x="18" y="207"/>
                    <a:pt x="18" y="206"/>
                  </a:cubicBezTo>
                  <a:cubicBezTo>
                    <a:pt x="18" y="206"/>
                    <a:pt x="18"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8"/>
                  </a:cubicBezTo>
                  <a:cubicBezTo>
                    <a:pt x="17" y="197"/>
                    <a:pt x="17" y="197"/>
                    <a:pt x="16" y="197"/>
                  </a:cubicBezTo>
                  <a:cubicBezTo>
                    <a:pt x="16" y="197"/>
                    <a:pt x="15" y="197"/>
                    <a:pt x="15" y="196"/>
                  </a:cubicBezTo>
                  <a:cubicBezTo>
                    <a:pt x="15" y="196"/>
                    <a:pt x="15" y="197"/>
                    <a:pt x="14" y="197"/>
                  </a:cubicBezTo>
                  <a:cubicBezTo>
                    <a:pt x="14" y="197"/>
                    <a:pt x="13" y="197"/>
                    <a:pt x="13" y="196"/>
                  </a:cubicBezTo>
                  <a:cubicBezTo>
                    <a:pt x="13" y="196"/>
                    <a:pt x="13" y="196"/>
                    <a:pt x="13" y="196"/>
                  </a:cubicBezTo>
                  <a:cubicBezTo>
                    <a:pt x="14" y="196"/>
                    <a:pt x="14" y="196"/>
                    <a:pt x="14" y="195"/>
                  </a:cubicBezTo>
                  <a:cubicBezTo>
                    <a:pt x="13" y="195"/>
                    <a:pt x="13" y="195"/>
                    <a:pt x="13" y="195"/>
                  </a:cubicBezTo>
                  <a:cubicBezTo>
                    <a:pt x="13" y="195"/>
                    <a:pt x="12" y="195"/>
                    <a:pt x="12" y="195"/>
                  </a:cubicBezTo>
                  <a:cubicBezTo>
                    <a:pt x="12" y="195"/>
                    <a:pt x="11" y="196"/>
                    <a:pt x="11" y="197"/>
                  </a:cubicBezTo>
                  <a:cubicBezTo>
                    <a:pt x="11" y="197"/>
                    <a:pt x="11" y="198"/>
                    <a:pt x="10" y="197"/>
                  </a:cubicBezTo>
                  <a:close/>
                  <a:moveTo>
                    <a:pt x="99" y="197"/>
                  </a:moveTo>
                  <a:cubicBezTo>
                    <a:pt x="99" y="197"/>
                    <a:pt x="100" y="197"/>
                    <a:pt x="100" y="196"/>
                  </a:cubicBezTo>
                  <a:cubicBezTo>
                    <a:pt x="100" y="195"/>
                    <a:pt x="99" y="195"/>
                    <a:pt x="99" y="195"/>
                  </a:cubicBezTo>
                  <a:cubicBezTo>
                    <a:pt x="98" y="195"/>
                    <a:pt x="98" y="196"/>
                    <a:pt x="98" y="196"/>
                  </a:cubicBezTo>
                  <a:cubicBezTo>
                    <a:pt x="98" y="197"/>
                    <a:pt x="98" y="197"/>
                    <a:pt x="99" y="197"/>
                  </a:cubicBezTo>
                  <a:close/>
                  <a:moveTo>
                    <a:pt x="53" y="194"/>
                  </a:moveTo>
                  <a:cubicBezTo>
                    <a:pt x="53" y="195"/>
                    <a:pt x="53" y="195"/>
                    <a:pt x="53" y="194"/>
                  </a:cubicBezTo>
                  <a:lnTo>
                    <a:pt x="53" y="194"/>
                  </a:lnTo>
                  <a:cubicBezTo>
                    <a:pt x="53" y="194"/>
                    <a:pt x="53" y="194"/>
                    <a:pt x="53" y="194"/>
                  </a:cubicBezTo>
                  <a:cubicBezTo>
                    <a:pt x="53" y="194"/>
                    <a:pt x="53" y="194"/>
                    <a:pt x="53" y="194"/>
                  </a:cubicBezTo>
                  <a:close/>
                  <a:moveTo>
                    <a:pt x="101" y="195"/>
                  </a:moveTo>
                  <a:cubicBezTo>
                    <a:pt x="101" y="196"/>
                    <a:pt x="101" y="196"/>
                    <a:pt x="101" y="196"/>
                  </a:cubicBezTo>
                  <a:cubicBezTo>
                    <a:pt x="102" y="196"/>
                    <a:pt x="102" y="197"/>
                    <a:pt x="102" y="197"/>
                  </a:cubicBezTo>
                  <a:cubicBezTo>
                    <a:pt x="103" y="196"/>
                    <a:pt x="103" y="196"/>
                    <a:pt x="103" y="195"/>
                  </a:cubicBezTo>
                  <a:cubicBezTo>
                    <a:pt x="102" y="195"/>
                    <a:pt x="102" y="194"/>
                    <a:pt x="102" y="194"/>
                  </a:cubicBezTo>
                  <a:cubicBezTo>
                    <a:pt x="101" y="194"/>
                    <a:pt x="101" y="194"/>
                    <a:pt x="101" y="194"/>
                  </a:cubicBezTo>
                  <a:cubicBezTo>
                    <a:pt x="101" y="195"/>
                    <a:pt x="101" y="195"/>
                    <a:pt x="101" y="195"/>
                  </a:cubicBezTo>
                  <a:close/>
                  <a:moveTo>
                    <a:pt x="51" y="196"/>
                  </a:moveTo>
                  <a:cubicBezTo>
                    <a:pt x="51" y="195"/>
                    <a:pt x="51" y="195"/>
                    <a:pt x="51" y="195"/>
                  </a:cubicBezTo>
                  <a:cubicBezTo>
                    <a:pt x="52" y="195"/>
                    <a:pt x="52" y="195"/>
                    <a:pt x="52" y="194"/>
                  </a:cubicBezTo>
                  <a:cubicBezTo>
                    <a:pt x="52" y="194"/>
                    <a:pt x="52" y="194"/>
                    <a:pt x="52" y="194"/>
                  </a:cubicBezTo>
                  <a:cubicBezTo>
                    <a:pt x="51" y="194"/>
                    <a:pt x="51" y="194"/>
                    <a:pt x="50" y="194"/>
                  </a:cubicBezTo>
                  <a:cubicBezTo>
                    <a:pt x="50" y="194"/>
                    <a:pt x="50" y="194"/>
                    <a:pt x="50" y="194"/>
                  </a:cubicBezTo>
                  <a:cubicBezTo>
                    <a:pt x="50" y="195"/>
                    <a:pt x="50" y="195"/>
                    <a:pt x="50" y="195"/>
                  </a:cubicBezTo>
                  <a:cubicBezTo>
                    <a:pt x="50" y="195"/>
                    <a:pt x="50" y="196"/>
                    <a:pt x="51" y="196"/>
                  </a:cubicBezTo>
                  <a:close/>
                  <a:moveTo>
                    <a:pt x="38" y="194"/>
                  </a:moveTo>
                  <a:cubicBezTo>
                    <a:pt x="38" y="194"/>
                    <a:pt x="39" y="194"/>
                    <a:pt x="39" y="194"/>
                  </a:cubicBezTo>
                  <a:cubicBezTo>
                    <a:pt x="39" y="194"/>
                    <a:pt x="39" y="194"/>
                    <a:pt x="39" y="193"/>
                  </a:cubicBezTo>
                  <a:cubicBezTo>
                    <a:pt x="39" y="193"/>
                    <a:pt x="39" y="193"/>
                    <a:pt x="39" y="194"/>
                  </a:cubicBezTo>
                  <a:cubicBezTo>
                    <a:pt x="38" y="194"/>
                    <a:pt x="38" y="194"/>
                    <a:pt x="38" y="194"/>
                  </a:cubicBezTo>
                  <a:close/>
                  <a:moveTo>
                    <a:pt x="37" y="193"/>
                  </a:moveTo>
                  <a:cubicBezTo>
                    <a:pt x="37" y="193"/>
                    <a:pt x="37" y="193"/>
                    <a:pt x="36" y="193"/>
                  </a:cubicBezTo>
                  <a:cubicBezTo>
                    <a:pt x="36" y="193"/>
                    <a:pt x="35" y="193"/>
                    <a:pt x="34" y="193"/>
                  </a:cubicBezTo>
                  <a:cubicBezTo>
                    <a:pt x="34" y="193"/>
                    <a:pt x="34" y="193"/>
                    <a:pt x="34" y="194"/>
                  </a:cubicBezTo>
                  <a:cubicBezTo>
                    <a:pt x="34" y="194"/>
                    <a:pt x="34" y="194"/>
                    <a:pt x="34" y="194"/>
                  </a:cubicBezTo>
                  <a:cubicBezTo>
                    <a:pt x="35" y="195"/>
                    <a:pt x="35" y="195"/>
                    <a:pt x="36" y="195"/>
                  </a:cubicBezTo>
                  <a:cubicBezTo>
                    <a:pt x="37" y="194"/>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2"/>
                    <a:pt x="47" y="192"/>
                  </a:cubicBezTo>
                  <a:cubicBezTo>
                    <a:pt x="47" y="192"/>
                    <a:pt x="46" y="192"/>
                    <a:pt x="46" y="192"/>
                  </a:cubicBezTo>
                  <a:cubicBezTo>
                    <a:pt x="46" y="192"/>
                    <a:pt x="46" y="193"/>
                    <a:pt x="46" y="193"/>
                  </a:cubicBezTo>
                  <a:close/>
                  <a:moveTo>
                    <a:pt x="57" y="192"/>
                  </a:moveTo>
                  <a:cubicBezTo>
                    <a:pt x="57" y="192"/>
                    <a:pt x="57" y="193"/>
                    <a:pt x="58" y="193"/>
                  </a:cubicBezTo>
                  <a:cubicBezTo>
                    <a:pt x="58" y="193"/>
                    <a:pt x="58" y="193"/>
                    <a:pt x="59" y="193"/>
                  </a:cubicBezTo>
                  <a:lnTo>
                    <a:pt x="59" y="192"/>
                  </a:lnTo>
                  <a:cubicBezTo>
                    <a:pt x="58" y="192"/>
                    <a:pt x="58" y="192"/>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90"/>
                  </a:cubicBezTo>
                  <a:cubicBezTo>
                    <a:pt x="100" y="189"/>
                    <a:pt x="100" y="190"/>
                    <a:pt x="100" y="190"/>
                  </a:cubicBezTo>
                  <a:cubicBezTo>
                    <a:pt x="100" y="191"/>
                    <a:pt x="100" y="192"/>
                    <a:pt x="100" y="192"/>
                  </a:cubicBezTo>
                  <a:close/>
                  <a:moveTo>
                    <a:pt x="58" y="190"/>
                  </a:moveTo>
                  <a:cubicBezTo>
                    <a:pt x="58" y="190"/>
                    <a:pt x="58" y="190"/>
                    <a:pt x="58" y="190"/>
                  </a:cubicBezTo>
                  <a:cubicBezTo>
                    <a:pt x="58" y="190"/>
                    <a:pt x="59" y="190"/>
                    <a:pt x="59" y="190"/>
                  </a:cubicBezTo>
                  <a:cubicBezTo>
                    <a:pt x="59" y="190"/>
                    <a:pt x="58" y="190"/>
                    <a:pt x="58" y="190"/>
                  </a:cubicBezTo>
                  <a:cubicBezTo>
                    <a:pt x="58" y="189"/>
                    <a:pt x="58" y="190"/>
                    <a:pt x="58" y="190"/>
                  </a:cubicBezTo>
                  <a:close/>
                  <a:moveTo>
                    <a:pt x="37" y="189"/>
                  </a:moveTo>
                  <a:cubicBezTo>
                    <a:pt x="38" y="190"/>
                    <a:pt x="38" y="190"/>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2" y="187"/>
                    <a:pt x="82" y="188"/>
                  </a:cubicBezTo>
                  <a:cubicBezTo>
                    <a:pt x="82" y="188"/>
                    <a:pt x="82" y="188"/>
                    <a:pt x="82" y="188"/>
                  </a:cubicBezTo>
                  <a:cubicBezTo>
                    <a:pt x="82" y="189"/>
                    <a:pt x="83" y="189"/>
                    <a:pt x="83" y="189"/>
                  </a:cubicBezTo>
                  <a:cubicBezTo>
                    <a:pt x="83" y="189"/>
                    <a:pt x="83" y="189"/>
                    <a:pt x="84" y="189"/>
                  </a:cubicBezTo>
                  <a:close/>
                  <a:moveTo>
                    <a:pt x="55" y="192"/>
                  </a:moveTo>
                  <a:cubicBezTo>
                    <a:pt x="54" y="192"/>
                    <a:pt x="54" y="191"/>
                    <a:pt x="53" y="191"/>
                  </a:cubicBezTo>
                  <a:cubicBezTo>
                    <a:pt x="53" y="190"/>
                    <a:pt x="52" y="190"/>
                    <a:pt x="52" y="190"/>
                  </a:cubicBezTo>
                  <a:cubicBezTo>
                    <a:pt x="52" y="191"/>
                    <a:pt x="52" y="192"/>
                    <a:pt x="53" y="192"/>
                  </a:cubicBezTo>
                  <a:cubicBezTo>
                    <a:pt x="54" y="192"/>
                    <a:pt x="55" y="193"/>
                    <a:pt x="55" y="194"/>
                  </a:cubicBezTo>
                  <a:cubicBezTo>
                    <a:pt x="55" y="193"/>
                    <a:pt x="55" y="193"/>
                    <a:pt x="56" y="193"/>
                  </a:cubicBezTo>
                  <a:cubicBezTo>
                    <a:pt x="56" y="193"/>
                    <a:pt x="56" y="193"/>
                    <a:pt x="56" y="193"/>
                  </a:cubicBezTo>
                  <a:cubicBezTo>
                    <a:pt x="56" y="192"/>
                    <a:pt x="56" y="192"/>
                    <a:pt x="56" y="192"/>
                  </a:cubicBezTo>
                  <a:cubicBezTo>
                    <a:pt x="56" y="192"/>
                    <a:pt x="56" y="192"/>
                    <a:pt x="56" y="192"/>
                  </a:cubicBezTo>
                  <a:cubicBezTo>
                    <a:pt x="56" y="192"/>
                    <a:pt x="56" y="192"/>
                    <a:pt x="56" y="191"/>
                  </a:cubicBezTo>
                  <a:cubicBezTo>
                    <a:pt x="56" y="191"/>
                    <a:pt x="56" y="191"/>
                    <a:pt x="56" y="191"/>
                  </a:cubicBezTo>
                  <a:lnTo>
                    <a:pt x="56" y="190"/>
                  </a:lnTo>
                  <a:cubicBezTo>
                    <a:pt x="56" y="190"/>
                    <a:pt x="56" y="189"/>
                    <a:pt x="56" y="189"/>
                  </a:cubicBezTo>
                  <a:cubicBezTo>
                    <a:pt x="56" y="188"/>
                    <a:pt x="56" y="187"/>
                    <a:pt x="56" y="187"/>
                  </a:cubicBezTo>
                  <a:cubicBezTo>
                    <a:pt x="55" y="188"/>
                    <a:pt x="55" y="189"/>
                    <a:pt x="55" y="190"/>
                  </a:cubicBezTo>
                  <a:cubicBezTo>
                    <a:pt x="55" y="190"/>
                    <a:pt x="55" y="191"/>
                    <a:pt x="55" y="192"/>
                  </a:cubicBezTo>
                  <a:close/>
                  <a:moveTo>
                    <a:pt x="54" y="188"/>
                  </a:moveTo>
                  <a:cubicBezTo>
                    <a:pt x="54" y="188"/>
                    <a:pt x="54" y="188"/>
                    <a:pt x="55" y="187"/>
                  </a:cubicBezTo>
                  <a:cubicBezTo>
                    <a:pt x="55" y="187"/>
                    <a:pt x="55" y="187"/>
                    <a:pt x="55" y="187"/>
                  </a:cubicBezTo>
                  <a:cubicBezTo>
                    <a:pt x="54" y="186"/>
                    <a:pt x="54" y="186"/>
                    <a:pt x="54" y="186"/>
                  </a:cubicBezTo>
                  <a:cubicBezTo>
                    <a:pt x="53" y="186"/>
                    <a:pt x="53" y="186"/>
                    <a:pt x="53" y="187"/>
                  </a:cubicBezTo>
                  <a:cubicBezTo>
                    <a:pt x="53" y="187"/>
                    <a:pt x="53" y="188"/>
                    <a:pt x="53" y="188"/>
                  </a:cubicBezTo>
                  <a:cubicBezTo>
                    <a:pt x="53" y="189"/>
                    <a:pt x="53" y="189"/>
                    <a:pt x="53" y="190"/>
                  </a:cubicBezTo>
                  <a:cubicBezTo>
                    <a:pt x="54" y="190"/>
                    <a:pt x="54" y="190"/>
                    <a:pt x="55" y="190"/>
                  </a:cubicBezTo>
                  <a:cubicBezTo>
                    <a:pt x="55" y="189"/>
                    <a:pt x="55" y="189"/>
                    <a:pt x="55" y="189"/>
                  </a:cubicBezTo>
                  <a:cubicBezTo>
                    <a:pt x="54" y="189"/>
                    <a:pt x="54" y="189"/>
                    <a:pt x="54" y="188"/>
                  </a:cubicBezTo>
                  <a:close/>
                  <a:moveTo>
                    <a:pt x="58" y="187"/>
                  </a:moveTo>
                  <a:cubicBezTo>
                    <a:pt x="57" y="187"/>
                    <a:pt x="57" y="187"/>
                    <a:pt x="57" y="188"/>
                  </a:cubicBezTo>
                  <a:cubicBezTo>
                    <a:pt x="57" y="188"/>
                    <a:pt x="57" y="188"/>
                    <a:pt x="58" y="188"/>
                  </a:cubicBezTo>
                  <a:cubicBezTo>
                    <a:pt x="58" y="188"/>
                    <a:pt x="58" y="188"/>
                    <a:pt x="58" y="188"/>
                  </a:cubicBezTo>
                  <a:cubicBezTo>
                    <a:pt x="58" y="188"/>
                    <a:pt x="59" y="187"/>
                    <a:pt x="59" y="187"/>
                  </a:cubicBezTo>
                  <a:cubicBezTo>
                    <a:pt x="59" y="187"/>
                    <a:pt x="59" y="187"/>
                    <a:pt x="59" y="186"/>
                  </a:cubicBezTo>
                  <a:cubicBezTo>
                    <a:pt x="59" y="186"/>
                    <a:pt x="59" y="185"/>
                    <a:pt x="59" y="185"/>
                  </a:cubicBezTo>
                  <a:cubicBezTo>
                    <a:pt x="58" y="185"/>
                    <a:pt x="58" y="185"/>
                    <a:pt x="58" y="186"/>
                  </a:cubicBezTo>
                  <a:cubicBezTo>
                    <a:pt x="58" y="186"/>
                    <a:pt x="58" y="186"/>
                    <a:pt x="58" y="187"/>
                  </a:cubicBezTo>
                  <a:close/>
                  <a:moveTo>
                    <a:pt x="56" y="184"/>
                  </a:moveTo>
                  <a:cubicBezTo>
                    <a:pt x="56" y="184"/>
                    <a:pt x="56" y="184"/>
                    <a:pt x="56" y="184"/>
                  </a:cubicBezTo>
                  <a:cubicBezTo>
                    <a:pt x="56" y="184"/>
                    <a:pt x="56" y="184"/>
                    <a:pt x="56" y="184"/>
                  </a:cubicBezTo>
                  <a:cubicBezTo>
                    <a:pt x="55" y="184"/>
                    <a:pt x="55" y="184"/>
                    <a:pt x="55" y="185"/>
                  </a:cubicBezTo>
                  <a:cubicBezTo>
                    <a:pt x="55" y="186"/>
                    <a:pt x="56" y="186"/>
                    <a:pt x="56" y="186"/>
                  </a:cubicBezTo>
                  <a:cubicBezTo>
                    <a:pt x="56" y="186"/>
                    <a:pt x="56" y="186"/>
                    <a:pt x="56" y="186"/>
                  </a:cubicBezTo>
                  <a:cubicBezTo>
                    <a:pt x="56" y="186"/>
                    <a:pt x="57" y="185"/>
                    <a:pt x="57" y="185"/>
                  </a:cubicBezTo>
                  <a:cubicBezTo>
                    <a:pt x="57" y="185"/>
                    <a:pt x="58" y="184"/>
                    <a:pt x="58" y="184"/>
                  </a:cubicBezTo>
                  <a:cubicBezTo>
                    <a:pt x="59" y="184"/>
                    <a:pt x="59" y="183"/>
                    <a:pt x="59" y="183"/>
                  </a:cubicBezTo>
                  <a:lnTo>
                    <a:pt x="59" y="182"/>
                  </a:lnTo>
                  <a:cubicBezTo>
                    <a:pt x="58" y="182"/>
                    <a:pt x="57" y="182"/>
                    <a:pt x="57" y="183"/>
                  </a:cubicBezTo>
                  <a:cubicBezTo>
                    <a:pt x="57" y="183"/>
                    <a:pt x="57" y="184"/>
                    <a:pt x="56" y="184"/>
                  </a:cubicBezTo>
                  <a:close/>
                  <a:moveTo>
                    <a:pt x="56" y="182"/>
                  </a:moveTo>
                  <a:cubicBezTo>
                    <a:pt x="56" y="182"/>
                    <a:pt x="56" y="182"/>
                    <a:pt x="55" y="181"/>
                  </a:cubicBezTo>
                  <a:cubicBezTo>
                    <a:pt x="55" y="182"/>
                    <a:pt x="55" y="182"/>
                    <a:pt x="55" y="182"/>
                  </a:cubicBezTo>
                  <a:cubicBezTo>
                    <a:pt x="55" y="182"/>
                    <a:pt x="56" y="182"/>
                    <a:pt x="56" y="182"/>
                  </a:cubicBezTo>
                  <a:close/>
                  <a:moveTo>
                    <a:pt x="101" y="183"/>
                  </a:moveTo>
                  <a:cubicBezTo>
                    <a:pt x="101" y="183"/>
                    <a:pt x="101" y="184"/>
                    <a:pt x="100" y="184"/>
                  </a:cubicBezTo>
                  <a:cubicBezTo>
                    <a:pt x="100" y="184"/>
                    <a:pt x="100" y="185"/>
                    <a:pt x="100" y="185"/>
                  </a:cubicBezTo>
                  <a:cubicBezTo>
                    <a:pt x="100" y="185"/>
                    <a:pt x="100" y="185"/>
                    <a:pt x="100" y="186"/>
                  </a:cubicBezTo>
                  <a:cubicBezTo>
                    <a:pt x="101" y="186"/>
                    <a:pt x="102" y="185"/>
                    <a:pt x="102" y="184"/>
                  </a:cubicBezTo>
                  <a:cubicBezTo>
                    <a:pt x="102" y="183"/>
                    <a:pt x="102" y="182"/>
                    <a:pt x="101" y="181"/>
                  </a:cubicBezTo>
                  <a:cubicBezTo>
                    <a:pt x="101" y="181"/>
                    <a:pt x="101" y="182"/>
                    <a:pt x="101" y="182"/>
                  </a:cubicBezTo>
                  <a:cubicBezTo>
                    <a:pt x="101" y="182"/>
                    <a:pt x="101" y="183"/>
                    <a:pt x="101" y="183"/>
                  </a:cubicBezTo>
                  <a:close/>
                  <a:moveTo>
                    <a:pt x="54" y="179"/>
                  </a:moveTo>
                  <a:cubicBezTo>
                    <a:pt x="55" y="179"/>
                    <a:pt x="55" y="179"/>
                    <a:pt x="55" y="178"/>
                  </a:cubicBezTo>
                  <a:cubicBezTo>
                    <a:pt x="55" y="178"/>
                    <a:pt x="55" y="178"/>
                    <a:pt x="55" y="178"/>
                  </a:cubicBezTo>
                  <a:cubicBezTo>
                    <a:pt x="55" y="178"/>
                    <a:pt x="55" y="178"/>
                    <a:pt x="54" y="178"/>
                  </a:cubicBezTo>
                  <a:cubicBezTo>
                    <a:pt x="54" y="178"/>
                    <a:pt x="54" y="178"/>
                    <a:pt x="54" y="179"/>
                  </a:cubicBezTo>
                  <a:close/>
                  <a:moveTo>
                    <a:pt x="110" y="175"/>
                  </a:moveTo>
                  <a:cubicBezTo>
                    <a:pt x="111" y="175"/>
                    <a:pt x="112" y="174"/>
                    <a:pt x="112" y="174"/>
                  </a:cubicBezTo>
                  <a:cubicBezTo>
                    <a:pt x="113" y="173"/>
                    <a:pt x="113" y="172"/>
                    <a:pt x="113" y="172"/>
                  </a:cubicBezTo>
                  <a:cubicBezTo>
                    <a:pt x="113" y="172"/>
                    <a:pt x="112" y="172"/>
                    <a:pt x="111" y="173"/>
                  </a:cubicBezTo>
                  <a:cubicBezTo>
                    <a:pt x="111" y="173"/>
                    <a:pt x="110" y="174"/>
                    <a:pt x="110" y="175"/>
                  </a:cubicBezTo>
                  <a:close/>
                  <a:moveTo>
                    <a:pt x="127" y="161"/>
                  </a:moveTo>
                  <a:cubicBezTo>
                    <a:pt x="128" y="160"/>
                    <a:pt x="128" y="160"/>
                    <a:pt x="128" y="159"/>
                  </a:cubicBezTo>
                  <a:cubicBezTo>
                    <a:pt x="128" y="159"/>
                    <a:pt x="127" y="158"/>
                    <a:pt x="127" y="159"/>
                  </a:cubicBezTo>
                  <a:cubicBezTo>
                    <a:pt x="126" y="159"/>
                    <a:pt x="126" y="159"/>
                    <a:pt x="126" y="160"/>
                  </a:cubicBezTo>
                  <a:cubicBezTo>
                    <a:pt x="127" y="160"/>
                    <a:pt x="127" y="161"/>
                    <a:pt x="127" y="161"/>
                  </a:cubicBezTo>
                  <a:close/>
                  <a:moveTo>
                    <a:pt x="19" y="154"/>
                  </a:moveTo>
                  <a:cubicBezTo>
                    <a:pt x="18" y="154"/>
                    <a:pt x="18" y="155"/>
                    <a:pt x="19" y="155"/>
                  </a:cubicBezTo>
                  <a:cubicBezTo>
                    <a:pt x="19" y="155"/>
                    <a:pt x="19" y="156"/>
                    <a:pt x="19" y="156"/>
                  </a:cubicBezTo>
                  <a:cubicBezTo>
                    <a:pt x="19" y="157"/>
                    <a:pt x="18" y="157"/>
                    <a:pt x="18" y="157"/>
                  </a:cubicBezTo>
                  <a:cubicBezTo>
                    <a:pt x="18" y="157"/>
                    <a:pt x="18" y="157"/>
                    <a:pt x="18" y="158"/>
                  </a:cubicBezTo>
                  <a:cubicBezTo>
                    <a:pt x="18" y="158"/>
                    <a:pt x="18" y="158"/>
                    <a:pt x="19" y="159"/>
                  </a:cubicBezTo>
                  <a:lnTo>
                    <a:pt x="20" y="156"/>
                  </a:lnTo>
                  <a:cubicBezTo>
                    <a:pt x="20" y="156"/>
                    <a:pt x="20" y="156"/>
                    <a:pt x="21" y="156"/>
                  </a:cubicBezTo>
                  <a:cubicBezTo>
                    <a:pt x="21" y="156"/>
                    <a:pt x="21" y="156"/>
                    <a:pt x="21" y="156"/>
                  </a:cubicBezTo>
                  <a:cubicBezTo>
                    <a:pt x="20" y="155"/>
                    <a:pt x="20" y="155"/>
                    <a:pt x="20" y="155"/>
                  </a:cubicBezTo>
                  <a:cubicBezTo>
                    <a:pt x="19" y="155"/>
                    <a:pt x="19" y="155"/>
                    <a:pt x="19" y="154"/>
                  </a:cubicBezTo>
                  <a:lnTo>
                    <a:pt x="19" y="154"/>
                  </a:lnTo>
                  <a:close/>
                  <a:moveTo>
                    <a:pt x="100" y="155"/>
                  </a:moveTo>
                  <a:cubicBezTo>
                    <a:pt x="101" y="155"/>
                    <a:pt x="101" y="155"/>
                    <a:pt x="101" y="154"/>
                  </a:cubicBezTo>
                  <a:cubicBezTo>
                    <a:pt x="101" y="154"/>
                    <a:pt x="101" y="154"/>
                    <a:pt x="100" y="154"/>
                  </a:cubicBezTo>
                  <a:cubicBezTo>
                    <a:pt x="100" y="154"/>
                    <a:pt x="100" y="154"/>
                    <a:pt x="100" y="155"/>
                  </a:cubicBezTo>
                  <a:close/>
                  <a:moveTo>
                    <a:pt x="60" y="153"/>
                  </a:moveTo>
                  <a:cubicBezTo>
                    <a:pt x="61" y="153"/>
                    <a:pt x="61" y="153"/>
                    <a:pt x="61" y="153"/>
                  </a:cubicBezTo>
                  <a:cubicBezTo>
                    <a:pt x="61" y="152"/>
                    <a:pt x="61" y="152"/>
                    <a:pt x="60" y="152"/>
                  </a:cubicBezTo>
                  <a:cubicBezTo>
                    <a:pt x="60" y="152"/>
                    <a:pt x="60" y="152"/>
                    <a:pt x="60" y="153"/>
                  </a:cubicBezTo>
                  <a:cubicBezTo>
                    <a:pt x="60" y="153"/>
                    <a:pt x="60" y="153"/>
                    <a:pt x="60" y="153"/>
                  </a:cubicBezTo>
                  <a:close/>
                  <a:moveTo>
                    <a:pt x="62" y="154"/>
                  </a:moveTo>
                  <a:cubicBezTo>
                    <a:pt x="63" y="153"/>
                    <a:pt x="63" y="153"/>
                    <a:pt x="63" y="152"/>
                  </a:cubicBezTo>
                  <a:cubicBezTo>
                    <a:pt x="63" y="151"/>
                    <a:pt x="63" y="151"/>
                    <a:pt x="62" y="150"/>
                  </a:cubicBezTo>
                  <a:cubicBezTo>
                    <a:pt x="62" y="151"/>
                    <a:pt x="62" y="151"/>
                    <a:pt x="62" y="152"/>
                  </a:cubicBezTo>
                  <a:cubicBezTo>
                    <a:pt x="62" y="153"/>
                    <a:pt x="62" y="153"/>
                    <a:pt x="62" y="154"/>
                  </a:cubicBezTo>
                  <a:close/>
                  <a:moveTo>
                    <a:pt x="97" y="121"/>
                  </a:moveTo>
                  <a:cubicBezTo>
                    <a:pt x="97" y="121"/>
                    <a:pt x="97" y="121"/>
                    <a:pt x="97" y="121"/>
                  </a:cubicBezTo>
                  <a:cubicBezTo>
                    <a:pt x="97" y="121"/>
                    <a:pt x="97" y="120"/>
                    <a:pt x="97" y="120"/>
                  </a:cubicBezTo>
                  <a:cubicBezTo>
                    <a:pt x="97" y="120"/>
                    <a:pt x="97" y="120"/>
                    <a:pt x="97" y="120"/>
                  </a:cubicBezTo>
                  <a:cubicBezTo>
                    <a:pt x="97" y="121"/>
                    <a:pt x="97" y="121"/>
                    <a:pt x="97" y="121"/>
                  </a:cubicBezTo>
                  <a:lnTo>
                    <a:pt x="97" y="121"/>
                  </a:lnTo>
                  <a:close/>
                  <a:moveTo>
                    <a:pt x="88" y="98"/>
                  </a:moveTo>
                  <a:cubicBezTo>
                    <a:pt x="88" y="98"/>
                    <a:pt x="88" y="97"/>
                    <a:pt x="88" y="96"/>
                  </a:cubicBezTo>
                  <a:cubicBezTo>
                    <a:pt x="88" y="95"/>
                    <a:pt x="88" y="94"/>
                    <a:pt x="88" y="94"/>
                  </a:cubicBezTo>
                  <a:cubicBezTo>
                    <a:pt x="88" y="94"/>
                    <a:pt x="88" y="94"/>
                    <a:pt x="87" y="95"/>
                  </a:cubicBezTo>
                  <a:cubicBezTo>
                    <a:pt x="87" y="95"/>
                    <a:pt x="87" y="96"/>
                    <a:pt x="87" y="96"/>
                  </a:cubicBezTo>
                  <a:cubicBezTo>
                    <a:pt x="86" y="97"/>
                    <a:pt x="86" y="97"/>
                    <a:pt x="86" y="98"/>
                  </a:cubicBezTo>
                  <a:cubicBezTo>
                    <a:pt x="87" y="98"/>
                    <a:pt x="87" y="98"/>
                    <a:pt x="88" y="98"/>
                  </a:cubicBezTo>
                  <a:close/>
                  <a:moveTo>
                    <a:pt x="105" y="92"/>
                  </a:moveTo>
                  <a:cubicBezTo>
                    <a:pt x="104"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2" y="90"/>
                    <a:pt x="92" y="90"/>
                  </a:cubicBezTo>
                  <a:cubicBezTo>
                    <a:pt x="92" y="91"/>
                    <a:pt x="93" y="91"/>
                    <a:pt x="93" y="91"/>
                  </a:cubicBezTo>
                  <a:close/>
                  <a:moveTo>
                    <a:pt x="46" y="80"/>
                  </a:moveTo>
                  <a:cubicBezTo>
                    <a:pt x="46" y="80"/>
                    <a:pt x="46" y="80"/>
                    <a:pt x="46" y="79"/>
                  </a:cubicBezTo>
                  <a:cubicBezTo>
                    <a:pt x="46" y="79"/>
                    <a:pt x="46" y="79"/>
                    <a:pt x="46" y="79"/>
                  </a:cubicBezTo>
                  <a:lnTo>
                    <a:pt x="46" y="79"/>
                  </a:lnTo>
                  <a:cubicBezTo>
                    <a:pt x="46" y="79"/>
                    <a:pt x="46" y="79"/>
                    <a:pt x="45" y="80"/>
                  </a:cubicBezTo>
                  <a:cubicBezTo>
                    <a:pt x="45" y="80"/>
                    <a:pt x="46" y="80"/>
                    <a:pt x="46" y="80"/>
                  </a:cubicBezTo>
                  <a:close/>
                  <a:moveTo>
                    <a:pt x="82" y="68"/>
                  </a:moveTo>
                  <a:cubicBezTo>
                    <a:pt x="82" y="68"/>
                    <a:pt x="82" y="68"/>
                    <a:pt x="82" y="67"/>
                  </a:cubicBezTo>
                  <a:lnTo>
                    <a:pt x="81" y="67"/>
                  </a:lnTo>
                  <a:cubicBezTo>
                    <a:pt x="81" y="67"/>
                    <a:pt x="81" y="68"/>
                    <a:pt x="81" y="68"/>
                  </a:cubicBezTo>
                  <a:cubicBezTo>
                    <a:pt x="81" y="68"/>
                    <a:pt x="81" y="68"/>
                    <a:pt x="82" y="68"/>
                  </a:cubicBezTo>
                  <a:close/>
                  <a:moveTo>
                    <a:pt x="76" y="59"/>
                  </a:moveTo>
                  <a:cubicBezTo>
                    <a:pt x="76" y="59"/>
                    <a:pt x="75" y="59"/>
                    <a:pt x="75" y="59"/>
                  </a:cubicBezTo>
                  <a:cubicBezTo>
                    <a:pt x="75" y="60"/>
                    <a:pt x="76" y="60"/>
                    <a:pt x="76" y="60"/>
                  </a:cubicBezTo>
                  <a:cubicBezTo>
                    <a:pt x="76" y="60"/>
                    <a:pt x="76" y="60"/>
                    <a:pt x="76" y="59"/>
                  </a:cubicBezTo>
                  <a:cubicBezTo>
                    <a:pt x="76" y="59"/>
                    <a:pt x="76" y="59"/>
                    <a:pt x="76" y="59"/>
                  </a:cubicBezTo>
                  <a:close/>
                  <a:moveTo>
                    <a:pt x="75" y="58"/>
                  </a:moveTo>
                  <a:cubicBezTo>
                    <a:pt x="76" y="58"/>
                    <a:pt x="76" y="57"/>
                    <a:pt x="76" y="57"/>
                  </a:cubicBezTo>
                  <a:cubicBezTo>
                    <a:pt x="76" y="56"/>
                    <a:pt x="76" y="56"/>
                    <a:pt x="76" y="56"/>
                  </a:cubicBezTo>
                  <a:cubicBezTo>
                    <a:pt x="75" y="55"/>
                    <a:pt x="75" y="56"/>
                    <a:pt x="75" y="56"/>
                  </a:cubicBezTo>
                  <a:cubicBezTo>
                    <a:pt x="74" y="56"/>
                    <a:pt x="74" y="56"/>
                    <a:pt x="74" y="57"/>
                  </a:cubicBezTo>
                  <a:cubicBezTo>
                    <a:pt x="74" y="57"/>
                    <a:pt x="74" y="57"/>
                    <a:pt x="74"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4" y="51"/>
                    <a:pt x="74" y="51"/>
                    <a:pt x="74" y="50"/>
                  </a:cubicBezTo>
                  <a:close/>
                  <a:moveTo>
                    <a:pt x="60" y="51"/>
                  </a:moveTo>
                  <a:cubicBezTo>
                    <a:pt x="60" y="51"/>
                    <a:pt x="60" y="52"/>
                    <a:pt x="61" y="52"/>
                  </a:cubicBezTo>
                  <a:cubicBezTo>
                    <a:pt x="61" y="52"/>
                    <a:pt x="61" y="52"/>
                    <a:pt x="62" y="51"/>
                  </a:cubicBezTo>
                  <a:cubicBezTo>
                    <a:pt x="62" y="51"/>
                    <a:pt x="62" y="50"/>
                    <a:pt x="61" y="50"/>
                  </a:cubicBezTo>
                  <a:cubicBezTo>
                    <a:pt x="61" y="50"/>
                    <a:pt x="61" y="50"/>
                    <a:pt x="61" y="50"/>
                  </a:cubicBezTo>
                  <a:cubicBezTo>
                    <a:pt x="61" y="50"/>
                    <a:pt x="61" y="51"/>
                    <a:pt x="60" y="51"/>
                  </a:cubicBezTo>
                  <a:close/>
                  <a:moveTo>
                    <a:pt x="71" y="49"/>
                  </a:moveTo>
                  <a:cubicBezTo>
                    <a:pt x="70" y="49"/>
                    <a:pt x="70" y="50"/>
                    <a:pt x="70" y="50"/>
                  </a:cubicBezTo>
                  <a:cubicBezTo>
                    <a:pt x="70" y="51"/>
                    <a:pt x="70" y="51"/>
                    <a:pt x="70" y="51"/>
                  </a:cubicBezTo>
                  <a:cubicBezTo>
                    <a:pt x="70" y="52"/>
                    <a:pt x="70" y="53"/>
                    <a:pt x="70" y="54"/>
                  </a:cubicBezTo>
                  <a:cubicBezTo>
                    <a:pt x="70" y="55"/>
                    <a:pt x="70" y="56"/>
                    <a:pt x="69" y="57"/>
                  </a:cubicBezTo>
                  <a:lnTo>
                    <a:pt x="67" y="80"/>
                  </a:lnTo>
                  <a:cubicBezTo>
                    <a:pt x="66" y="83"/>
                    <a:pt x="66" y="86"/>
                    <a:pt x="65" y="90"/>
                  </a:cubicBezTo>
                  <a:cubicBezTo>
                    <a:pt x="65" y="93"/>
                    <a:pt x="64" y="96"/>
                    <a:pt x="64" y="99"/>
                  </a:cubicBezTo>
                  <a:cubicBezTo>
                    <a:pt x="63" y="105"/>
                    <a:pt x="63" y="111"/>
                    <a:pt x="62" y="118"/>
                  </a:cubicBezTo>
                  <a:cubicBezTo>
                    <a:pt x="61" y="124"/>
                    <a:pt x="61" y="131"/>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8" y="49"/>
                    <a:pt x="58" y="48"/>
                  </a:cubicBezTo>
                  <a:cubicBezTo>
                    <a:pt x="59" y="48"/>
                    <a:pt x="59" y="48"/>
                    <a:pt x="58" y="48"/>
                  </a:cubicBezTo>
                  <a:cubicBezTo>
                    <a:pt x="58"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6"/>
                    <a:pt x="55" y="46"/>
                    <a:pt x="55" y="45"/>
                  </a:cubicBezTo>
                  <a:cubicBezTo>
                    <a:pt x="55" y="45"/>
                    <a:pt x="55" y="45"/>
                    <a:pt x="55" y="45"/>
                  </a:cubicBezTo>
                  <a:close/>
                  <a:moveTo>
                    <a:pt x="62" y="40"/>
                  </a:moveTo>
                  <a:cubicBezTo>
                    <a:pt x="61" y="40"/>
                    <a:pt x="61" y="40"/>
                    <a:pt x="61" y="41"/>
                  </a:cubicBezTo>
                  <a:cubicBezTo>
                    <a:pt x="60" y="41"/>
                    <a:pt x="60" y="41"/>
                    <a:pt x="60" y="42"/>
                  </a:cubicBezTo>
                  <a:cubicBezTo>
                    <a:pt x="60" y="43"/>
                    <a:pt x="60" y="43"/>
                    <a:pt x="60" y="44"/>
                  </a:cubicBezTo>
                  <a:cubicBezTo>
                    <a:pt x="60" y="44"/>
                    <a:pt x="61" y="44"/>
                    <a:pt x="61" y="45"/>
                  </a:cubicBezTo>
                  <a:cubicBezTo>
                    <a:pt x="61" y="45"/>
                    <a:pt x="62" y="45"/>
                    <a:pt x="62" y="46"/>
                  </a:cubicBezTo>
                  <a:cubicBezTo>
                    <a:pt x="62" y="46"/>
                    <a:pt x="62" y="46"/>
                    <a:pt x="62" y="46"/>
                  </a:cubicBezTo>
                  <a:cubicBezTo>
                    <a:pt x="63" y="46"/>
                    <a:pt x="63" y="45"/>
                    <a:pt x="64" y="45"/>
                  </a:cubicBezTo>
                  <a:cubicBezTo>
                    <a:pt x="64" y="44"/>
                    <a:pt x="64" y="43"/>
                    <a:pt x="64" y="43"/>
                  </a:cubicBezTo>
                  <a:cubicBezTo>
                    <a:pt x="64" y="42"/>
                    <a:pt x="64" y="41"/>
                    <a:pt x="63" y="41"/>
                  </a:cubicBezTo>
                  <a:cubicBezTo>
                    <a:pt x="63" y="40"/>
                    <a:pt x="62" y="40"/>
                    <a:pt x="62" y="40"/>
                  </a:cubicBezTo>
                  <a:close/>
                  <a:moveTo>
                    <a:pt x="38" y="40"/>
                  </a:moveTo>
                  <a:cubicBezTo>
                    <a:pt x="38" y="40"/>
                    <a:pt x="38" y="40"/>
                    <a:pt x="39" y="40"/>
                  </a:cubicBezTo>
                  <a:cubicBezTo>
                    <a:pt x="39" y="39"/>
                    <a:pt x="39" y="39"/>
                    <a:pt x="39" y="38"/>
                  </a:cubicBezTo>
                  <a:cubicBezTo>
                    <a:pt x="39" y="38"/>
                    <a:pt x="38" y="38"/>
                    <a:pt x="38" y="39"/>
                  </a:cubicBezTo>
                  <a:cubicBezTo>
                    <a:pt x="38" y="39"/>
                    <a:pt x="38" y="39"/>
                    <a:pt x="38" y="40"/>
                  </a:cubicBezTo>
                  <a:close/>
                  <a:moveTo>
                    <a:pt x="86" y="38"/>
                  </a:moveTo>
                  <a:cubicBezTo>
                    <a:pt x="86" y="38"/>
                    <a:pt x="86" y="39"/>
                    <a:pt x="86" y="39"/>
                  </a:cubicBezTo>
                  <a:cubicBezTo>
                    <a:pt x="87" y="39"/>
                    <a:pt x="87" y="39"/>
                    <a:pt x="87" y="39"/>
                  </a:cubicBezTo>
                  <a:cubicBezTo>
                    <a:pt x="87" y="39"/>
                    <a:pt x="87" y="39"/>
                    <a:pt x="87" y="38"/>
                  </a:cubicBezTo>
                  <a:cubicBezTo>
                    <a:pt x="87" y="38"/>
                    <a:pt x="86" y="38"/>
                    <a:pt x="86" y="38"/>
                  </a:cubicBezTo>
                  <a:close/>
                  <a:moveTo>
                    <a:pt x="84" y="36"/>
                  </a:moveTo>
                  <a:cubicBezTo>
                    <a:pt x="84" y="36"/>
                    <a:pt x="85" y="36"/>
                    <a:pt x="85" y="35"/>
                  </a:cubicBezTo>
                  <a:cubicBezTo>
                    <a:pt x="85" y="35"/>
                    <a:pt x="85" y="35"/>
                    <a:pt x="85" y="34"/>
                  </a:cubicBezTo>
                  <a:cubicBezTo>
                    <a:pt x="84"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2"/>
                  </a:moveTo>
                  <a:cubicBezTo>
                    <a:pt x="66" y="32"/>
                    <a:pt x="66" y="31"/>
                    <a:pt x="66" y="31"/>
                  </a:cubicBezTo>
                  <a:cubicBezTo>
                    <a:pt x="65" y="30"/>
                    <a:pt x="65" y="30"/>
                    <a:pt x="65" y="30"/>
                  </a:cubicBezTo>
                  <a:cubicBezTo>
                    <a:pt x="65" y="30"/>
                    <a:pt x="65" y="31"/>
                    <a:pt x="65" y="31"/>
                  </a:cubicBezTo>
                  <a:cubicBezTo>
                    <a:pt x="65" y="32"/>
                    <a:pt x="65" y="32"/>
                    <a:pt x="65" y="32"/>
                  </a:cubicBezTo>
                  <a:close/>
                  <a:moveTo>
                    <a:pt x="63" y="27"/>
                  </a:moveTo>
                  <a:cubicBezTo>
                    <a:pt x="63" y="28"/>
                    <a:pt x="63" y="29"/>
                    <a:pt x="63" y="29"/>
                  </a:cubicBezTo>
                  <a:lnTo>
                    <a:pt x="64" y="29"/>
                  </a:lnTo>
                  <a:cubicBezTo>
                    <a:pt x="64" y="29"/>
                    <a:pt x="64" y="28"/>
                    <a:pt x="64" y="28"/>
                  </a:cubicBezTo>
                  <a:cubicBezTo>
                    <a:pt x="64" y="27"/>
                    <a:pt x="63" y="27"/>
                    <a:pt x="63" y="27"/>
                  </a:cubicBezTo>
                  <a:close/>
                  <a:moveTo>
                    <a:pt x="53" y="26"/>
                  </a:moveTo>
                  <a:cubicBezTo>
                    <a:pt x="53" y="26"/>
                    <a:pt x="53" y="25"/>
                    <a:pt x="53" y="25"/>
                  </a:cubicBezTo>
                  <a:cubicBezTo>
                    <a:pt x="53" y="24"/>
                    <a:pt x="53" y="24"/>
                    <a:pt x="53" y="24"/>
                  </a:cubicBezTo>
                  <a:cubicBezTo>
                    <a:pt x="53" y="23"/>
                    <a:pt x="52" y="24"/>
                    <a:pt x="52" y="24"/>
                  </a:cubicBezTo>
                  <a:cubicBezTo>
                    <a:pt x="52" y="25"/>
                    <a:pt x="52" y="25"/>
                    <a:pt x="53" y="26"/>
                  </a:cubicBezTo>
                  <a:close/>
                  <a:moveTo>
                    <a:pt x="33" y="24"/>
                  </a:moveTo>
                  <a:cubicBezTo>
                    <a:pt x="33" y="24"/>
                    <a:pt x="33" y="23"/>
                    <a:pt x="33" y="23"/>
                  </a:cubicBezTo>
                  <a:cubicBezTo>
                    <a:pt x="34" y="23"/>
                    <a:pt x="34" y="22"/>
                    <a:pt x="33" y="22"/>
                  </a:cubicBezTo>
                  <a:cubicBezTo>
                    <a:pt x="33" y="22"/>
                    <a:pt x="32" y="22"/>
                    <a:pt x="32" y="22"/>
                  </a:cubicBezTo>
                  <a:cubicBezTo>
                    <a:pt x="32" y="23"/>
                    <a:pt x="32" y="24"/>
                    <a:pt x="33" y="24"/>
                  </a:cubicBezTo>
                  <a:close/>
                  <a:moveTo>
                    <a:pt x="97" y="25"/>
                  </a:moveTo>
                  <a:cubicBezTo>
                    <a:pt x="97" y="26"/>
                    <a:pt x="97" y="27"/>
                    <a:pt x="97" y="27"/>
                  </a:cubicBezTo>
                  <a:cubicBezTo>
                    <a:pt x="98" y="27"/>
                    <a:pt x="98" y="28"/>
                    <a:pt x="99" y="28"/>
                  </a:cubicBezTo>
                  <a:cubicBezTo>
                    <a:pt x="99" y="29"/>
                    <a:pt x="99" y="29"/>
                    <a:pt x="99" y="29"/>
                  </a:cubicBezTo>
                  <a:cubicBezTo>
                    <a:pt x="100" y="29"/>
                    <a:pt x="100" y="29"/>
                    <a:pt x="100" y="28"/>
                  </a:cubicBezTo>
                  <a:cubicBezTo>
                    <a:pt x="100" y="28"/>
                    <a:pt x="100" y="27"/>
                    <a:pt x="100" y="27"/>
                  </a:cubicBezTo>
                  <a:cubicBezTo>
                    <a:pt x="100" y="27"/>
                    <a:pt x="99" y="27"/>
                    <a:pt x="99" y="27"/>
                  </a:cubicBezTo>
                  <a:cubicBezTo>
                    <a:pt x="100" y="26"/>
                    <a:pt x="100" y="25"/>
                    <a:pt x="100" y="24"/>
                  </a:cubicBezTo>
                  <a:cubicBezTo>
                    <a:pt x="100" y="23"/>
                    <a:pt x="100" y="23"/>
                    <a:pt x="98" y="23"/>
                  </a:cubicBezTo>
                  <a:cubicBezTo>
                    <a:pt x="98" y="22"/>
                    <a:pt x="98" y="22"/>
                    <a:pt x="98" y="22"/>
                  </a:cubicBezTo>
                  <a:cubicBezTo>
                    <a:pt x="98" y="21"/>
                    <a:pt x="98" y="21"/>
                    <a:pt x="98" y="21"/>
                  </a:cubicBezTo>
                  <a:lnTo>
                    <a:pt x="98" y="21"/>
                  </a:lnTo>
                  <a:cubicBezTo>
                    <a:pt x="97" y="21"/>
                    <a:pt x="97" y="22"/>
                    <a:pt x="97" y="23"/>
                  </a:cubicBezTo>
                  <a:cubicBezTo>
                    <a:pt x="97" y="24"/>
                    <a:pt x="97" y="24"/>
                    <a:pt x="97" y="25"/>
                  </a:cubicBezTo>
                  <a:close/>
                  <a:moveTo>
                    <a:pt x="83" y="19"/>
                  </a:moveTo>
                  <a:cubicBezTo>
                    <a:pt x="83" y="19"/>
                    <a:pt x="83" y="19"/>
                    <a:pt x="82" y="20"/>
                  </a:cubicBezTo>
                  <a:cubicBezTo>
                    <a:pt x="82" y="20"/>
                    <a:pt x="81" y="21"/>
                    <a:pt x="81" y="21"/>
                  </a:cubicBezTo>
                  <a:cubicBezTo>
                    <a:pt x="81" y="21"/>
                    <a:pt x="81" y="21"/>
                    <a:pt x="81" y="22"/>
                  </a:cubicBezTo>
                  <a:cubicBezTo>
                    <a:pt x="81" y="22"/>
                    <a:pt x="81" y="22"/>
                    <a:pt x="82" y="23"/>
                  </a:cubicBezTo>
                  <a:cubicBezTo>
                    <a:pt x="82" y="22"/>
                    <a:pt x="82" y="22"/>
                    <a:pt x="82" y="22"/>
                  </a:cubicBezTo>
                  <a:cubicBezTo>
                    <a:pt x="82" y="21"/>
                    <a:pt x="83" y="21"/>
                    <a:pt x="83" y="21"/>
                  </a:cubicBezTo>
                  <a:cubicBezTo>
                    <a:pt x="83" y="21"/>
                    <a:pt x="83" y="21"/>
                    <a:pt x="83" y="21"/>
                  </a:cubicBezTo>
                  <a:cubicBezTo>
                    <a:pt x="83" y="21"/>
                    <a:pt x="84" y="21"/>
                    <a:pt x="84" y="21"/>
                  </a:cubicBezTo>
                  <a:cubicBezTo>
                    <a:pt x="84" y="21"/>
                    <a:pt x="84" y="20"/>
                    <a:pt x="84" y="20"/>
                  </a:cubicBezTo>
                  <a:cubicBezTo>
                    <a:pt x="84" y="20"/>
                    <a:pt x="84" y="19"/>
                    <a:pt x="83" y="19"/>
                  </a:cubicBezTo>
                  <a:close/>
                  <a:moveTo>
                    <a:pt x="54" y="16"/>
                  </a:moveTo>
                  <a:cubicBezTo>
                    <a:pt x="53" y="16"/>
                    <a:pt x="53" y="16"/>
                    <a:pt x="53" y="17"/>
                  </a:cubicBezTo>
                  <a:cubicBezTo>
                    <a:pt x="53" y="17"/>
                    <a:pt x="53" y="18"/>
                    <a:pt x="54" y="18"/>
                  </a:cubicBezTo>
                  <a:cubicBezTo>
                    <a:pt x="54" y="17"/>
                    <a:pt x="54" y="17"/>
                    <a:pt x="54" y="16"/>
                  </a:cubicBezTo>
                  <a:close/>
                  <a:moveTo>
                    <a:pt x="52" y="14"/>
                  </a:moveTo>
                  <a:cubicBezTo>
                    <a:pt x="52" y="15"/>
                    <a:pt x="52" y="15"/>
                    <a:pt x="52" y="15"/>
                  </a:cubicBezTo>
                  <a:cubicBezTo>
                    <a:pt x="53" y="15"/>
                    <a:pt x="53" y="15"/>
                    <a:pt x="53" y="14"/>
                  </a:cubicBezTo>
                  <a:cubicBezTo>
                    <a:pt x="52" y="14"/>
                    <a:pt x="52" y="14"/>
                    <a:pt x="52" y="14"/>
                  </a:cubicBezTo>
                  <a:close/>
                  <a:moveTo>
                    <a:pt x="77" y="16"/>
                  </a:moveTo>
                  <a:cubicBezTo>
                    <a:pt x="77" y="16"/>
                    <a:pt x="77" y="15"/>
                    <a:pt x="77" y="15"/>
                  </a:cubicBezTo>
                  <a:cubicBezTo>
                    <a:pt x="77" y="14"/>
                    <a:pt x="77" y="14"/>
                    <a:pt x="77" y="14"/>
                  </a:cubicBezTo>
                  <a:cubicBezTo>
                    <a:pt x="76" y="14"/>
                    <a:pt x="76" y="14"/>
                    <a:pt x="76" y="15"/>
                  </a:cubicBezTo>
                  <a:cubicBezTo>
                    <a:pt x="76" y="15"/>
                    <a:pt x="76" y="16"/>
                    <a:pt x="77" y="16"/>
                  </a:cubicBezTo>
                  <a:close/>
                  <a:moveTo>
                    <a:pt x="40" y="15"/>
                  </a:moveTo>
                  <a:cubicBezTo>
                    <a:pt x="41" y="15"/>
                    <a:pt x="41" y="15"/>
                    <a:pt x="41" y="15"/>
                  </a:cubicBezTo>
                  <a:cubicBezTo>
                    <a:pt x="41" y="15"/>
                    <a:pt x="42" y="14"/>
                    <a:pt x="42" y="14"/>
                  </a:cubicBezTo>
                  <a:cubicBezTo>
                    <a:pt x="41" y="14"/>
                    <a:pt x="41" y="14"/>
                    <a:pt x="41" y="14"/>
                  </a:cubicBezTo>
                  <a:cubicBezTo>
                    <a:pt x="41" y="14"/>
                    <a:pt x="40" y="15"/>
                    <a:pt x="40" y="15"/>
                  </a:cubicBezTo>
                  <a:close/>
                  <a:moveTo>
                    <a:pt x="38" y="11"/>
                  </a:moveTo>
                  <a:cubicBezTo>
                    <a:pt x="39" y="11"/>
                    <a:pt x="39" y="11"/>
                    <a:pt x="39" y="11"/>
                  </a:cubicBezTo>
                  <a:cubicBezTo>
                    <a:pt x="39" y="11"/>
                    <a:pt x="39" y="11"/>
                    <a:pt x="39" y="11"/>
                  </a:cubicBezTo>
                  <a:cubicBezTo>
                    <a:pt x="39" y="11"/>
                    <a:pt x="39" y="11"/>
                    <a:pt x="39" y="11"/>
                  </a:cubicBezTo>
                  <a:cubicBezTo>
                    <a:pt x="39" y="10"/>
                    <a:pt x="39" y="10"/>
                    <a:pt x="39" y="11"/>
                  </a:cubicBezTo>
                  <a:cubicBezTo>
                    <a:pt x="39" y="11"/>
                    <a:pt x="38" y="11"/>
                    <a:pt x="38" y="11"/>
                  </a:cubicBezTo>
                  <a:close/>
                  <a:moveTo>
                    <a:pt x="32" y="12"/>
                  </a:moveTo>
                  <a:cubicBezTo>
                    <a:pt x="32" y="12"/>
                    <a:pt x="32" y="12"/>
                    <a:pt x="32" y="12"/>
                  </a:cubicBezTo>
                  <a:cubicBezTo>
                    <a:pt x="32" y="12"/>
                    <a:pt x="32" y="12"/>
                    <a:pt x="33" y="11"/>
                  </a:cubicBezTo>
                  <a:cubicBezTo>
                    <a:pt x="33" y="11"/>
                    <a:pt x="34" y="11"/>
                    <a:pt x="35" y="11"/>
                  </a:cubicBezTo>
                  <a:cubicBezTo>
                    <a:pt x="35" y="11"/>
                    <a:pt x="36" y="11"/>
                    <a:pt x="36" y="10"/>
                  </a:cubicBezTo>
                  <a:cubicBezTo>
                    <a:pt x="34" y="9"/>
                    <a:pt x="34" y="9"/>
                    <a:pt x="33" y="10"/>
                  </a:cubicBezTo>
                  <a:cubicBezTo>
                    <a:pt x="32" y="11"/>
                    <a:pt x="32" y="12"/>
                    <a:pt x="32" y="12"/>
                  </a:cubicBezTo>
                  <a:close/>
                  <a:moveTo>
                    <a:pt x="63" y="13"/>
                  </a:moveTo>
                  <a:cubicBezTo>
                    <a:pt x="63" y="13"/>
                    <a:pt x="64" y="13"/>
                    <a:pt x="64" y="13"/>
                  </a:cubicBezTo>
                  <a:cubicBezTo>
                    <a:pt x="64" y="12"/>
                    <a:pt x="64" y="12"/>
                    <a:pt x="65" y="12"/>
                  </a:cubicBezTo>
                  <a:cubicBezTo>
                    <a:pt x="65" y="12"/>
                    <a:pt x="66" y="12"/>
                    <a:pt x="67" y="12"/>
                  </a:cubicBezTo>
                  <a:cubicBezTo>
                    <a:pt x="67" y="12"/>
                    <a:pt x="68" y="11"/>
                    <a:pt x="68" y="11"/>
                  </a:cubicBezTo>
                  <a:cubicBezTo>
                    <a:pt x="68" y="10"/>
                    <a:pt x="67" y="10"/>
                    <a:pt x="67" y="10"/>
                  </a:cubicBezTo>
                  <a:cubicBezTo>
                    <a:pt x="67" y="9"/>
                    <a:pt x="66" y="9"/>
                    <a:pt x="66" y="9"/>
                  </a:cubicBezTo>
                  <a:cubicBezTo>
                    <a:pt x="65" y="9"/>
                    <a:pt x="65" y="10"/>
                    <a:pt x="64" y="10"/>
                  </a:cubicBezTo>
                  <a:cubicBezTo>
                    <a:pt x="63" y="10"/>
                    <a:pt x="62" y="11"/>
                    <a:pt x="62" y="11"/>
                  </a:cubicBezTo>
                  <a:cubicBezTo>
                    <a:pt x="62" y="11"/>
                    <a:pt x="61" y="11"/>
                    <a:pt x="61" y="12"/>
                  </a:cubicBezTo>
                  <a:cubicBezTo>
                    <a:pt x="61"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9"/>
                    <a:pt x="77" y="9"/>
                    <a:pt x="77" y="9"/>
                  </a:cubicBezTo>
                  <a:close/>
                  <a:moveTo>
                    <a:pt x="32" y="9"/>
                  </a:moveTo>
                  <a:cubicBezTo>
                    <a:pt x="32" y="9"/>
                    <a:pt x="33" y="9"/>
                    <a:pt x="33" y="9"/>
                  </a:cubicBezTo>
                  <a:cubicBezTo>
                    <a:pt x="33" y="8"/>
                    <a:pt x="34" y="8"/>
                    <a:pt x="34" y="8"/>
                  </a:cubicBezTo>
                  <a:cubicBezTo>
                    <a:pt x="33" y="7"/>
                    <a:pt x="33" y="7"/>
                    <a:pt x="32" y="7"/>
                  </a:cubicBezTo>
                  <a:cubicBezTo>
                    <a:pt x="32" y="8"/>
                    <a:pt x="31" y="8"/>
                    <a:pt x="32" y="9"/>
                  </a:cubicBezTo>
                  <a:close/>
                  <a:moveTo>
                    <a:pt x="102" y="8"/>
                  </a:moveTo>
                  <a:cubicBezTo>
                    <a:pt x="102" y="8"/>
                    <a:pt x="102" y="8"/>
                    <a:pt x="102" y="7"/>
                  </a:cubicBezTo>
                  <a:cubicBezTo>
                    <a:pt x="102" y="7"/>
                    <a:pt x="102" y="7"/>
                    <a:pt x="102" y="6"/>
                  </a:cubicBezTo>
                  <a:cubicBezTo>
                    <a:pt x="101" y="6"/>
                    <a:pt x="101" y="7"/>
                    <a:pt x="101" y="7"/>
                  </a:cubicBezTo>
                  <a:cubicBezTo>
                    <a:pt x="101" y="8"/>
                    <a:pt x="101" y="8"/>
                    <a:pt x="102" y="8"/>
                  </a:cubicBezTo>
                  <a:close/>
                  <a:moveTo>
                    <a:pt x="106" y="6"/>
                  </a:moveTo>
                  <a:cubicBezTo>
                    <a:pt x="106" y="7"/>
                    <a:pt x="106" y="7"/>
                    <a:pt x="106" y="7"/>
                  </a:cubicBezTo>
                  <a:cubicBezTo>
                    <a:pt x="106" y="7"/>
                    <a:pt x="106" y="7"/>
                    <a:pt x="107" y="7"/>
                  </a:cubicBezTo>
                  <a:cubicBezTo>
                    <a:pt x="107" y="7"/>
                    <a:pt x="107" y="7"/>
                    <a:pt x="106" y="6"/>
                  </a:cubicBezTo>
                  <a:cubicBezTo>
                    <a:pt x="106" y="6"/>
                    <a:pt x="106" y="6"/>
                    <a:pt x="106" y="6"/>
                  </a:cubicBezTo>
                  <a:close/>
                  <a:moveTo>
                    <a:pt x="68" y="7"/>
                  </a:moveTo>
                  <a:cubicBezTo>
                    <a:pt x="68" y="7"/>
                    <a:pt x="68" y="7"/>
                    <a:pt x="69" y="7"/>
                  </a:cubicBezTo>
                  <a:cubicBezTo>
                    <a:pt x="69" y="7"/>
                    <a:pt x="69" y="7"/>
                    <a:pt x="69" y="7"/>
                  </a:cubicBezTo>
                  <a:cubicBezTo>
                    <a:pt x="69" y="7"/>
                    <a:pt x="69" y="7"/>
                    <a:pt x="69" y="6"/>
                  </a:cubicBezTo>
                  <a:cubicBezTo>
                    <a:pt x="69" y="6"/>
                    <a:pt x="68" y="6"/>
                    <a:pt x="68" y="6"/>
                  </a:cubicBezTo>
                  <a:cubicBezTo>
                    <a:pt x="68" y="6"/>
                    <a:pt x="68" y="7"/>
                    <a:pt x="68" y="7"/>
                  </a:cubicBezTo>
                  <a:close/>
                  <a:moveTo>
                    <a:pt x="98" y="6"/>
                  </a:moveTo>
                  <a:cubicBezTo>
                    <a:pt x="98" y="6"/>
                    <a:pt x="98" y="6"/>
                    <a:pt x="97" y="6"/>
                  </a:cubicBezTo>
                  <a:cubicBezTo>
                    <a:pt x="96" y="6"/>
                    <a:pt x="96" y="6"/>
                    <a:pt x="96" y="7"/>
                  </a:cubicBezTo>
                  <a:cubicBezTo>
                    <a:pt x="96" y="7"/>
                    <a:pt x="97" y="7"/>
                    <a:pt x="98" y="7"/>
                  </a:cubicBezTo>
                  <a:cubicBezTo>
                    <a:pt x="99" y="7"/>
                    <a:pt x="99" y="7"/>
                    <a:pt x="99" y="6"/>
                  </a:cubicBezTo>
                  <a:cubicBezTo>
                    <a:pt x="99" y="6"/>
                    <a:pt x="98" y="6"/>
                    <a:pt x="98" y="6"/>
                  </a:cubicBezTo>
                  <a:close/>
                  <a:moveTo>
                    <a:pt x="54" y="6"/>
                  </a:moveTo>
                  <a:cubicBezTo>
                    <a:pt x="54" y="6"/>
                    <a:pt x="55" y="6"/>
                    <a:pt x="55" y="6"/>
                  </a:cubicBezTo>
                  <a:cubicBezTo>
                    <a:pt x="56" y="6"/>
                    <a:pt x="56" y="6"/>
                    <a:pt x="56" y="5"/>
                  </a:cubicBezTo>
                  <a:cubicBezTo>
                    <a:pt x="56" y="5"/>
                    <a:pt x="55" y="4"/>
                    <a:pt x="55" y="5"/>
                  </a:cubicBezTo>
                  <a:cubicBezTo>
                    <a:pt x="54" y="5"/>
                    <a:pt x="54" y="5"/>
                    <a:pt x="54" y="6"/>
                  </a:cubicBezTo>
                  <a:close/>
                  <a:moveTo>
                    <a:pt x="41" y="6"/>
                  </a:moveTo>
                  <a:cubicBezTo>
                    <a:pt x="41" y="5"/>
                    <a:pt x="41" y="5"/>
                    <a:pt x="41" y="5"/>
                  </a:cubicBezTo>
                  <a:cubicBezTo>
                    <a:pt x="41" y="5"/>
                    <a:pt x="41" y="4"/>
                    <a:pt x="40" y="5"/>
                  </a:cubicBezTo>
                  <a:cubicBezTo>
                    <a:pt x="40" y="5"/>
                    <a:pt x="40" y="5"/>
                    <a:pt x="40" y="5"/>
                  </a:cubicBezTo>
                  <a:cubicBezTo>
                    <a:pt x="40" y="5"/>
                    <a:pt x="40" y="6"/>
                    <a:pt x="40" y="6"/>
                  </a:cubicBezTo>
                  <a:lnTo>
                    <a:pt x="41" y="6"/>
                  </a:lnTo>
                  <a:close/>
                  <a:moveTo>
                    <a:pt x="58" y="3"/>
                  </a:moveTo>
                  <a:cubicBezTo>
                    <a:pt x="57" y="3"/>
                    <a:pt x="57" y="3"/>
                    <a:pt x="57" y="4"/>
                  </a:cubicBezTo>
                  <a:cubicBezTo>
                    <a:pt x="57" y="5"/>
                    <a:pt x="57" y="5"/>
                    <a:pt x="58" y="6"/>
                  </a:cubicBezTo>
                  <a:cubicBezTo>
                    <a:pt x="58" y="6"/>
                    <a:pt x="58" y="5"/>
                    <a:pt x="58" y="5"/>
                  </a:cubicBezTo>
                  <a:cubicBezTo>
                    <a:pt x="59" y="5"/>
                    <a:pt x="59" y="5"/>
                    <a:pt x="59" y="5"/>
                  </a:cubicBezTo>
                  <a:cubicBezTo>
                    <a:pt x="59" y="5"/>
                    <a:pt x="60" y="5"/>
                    <a:pt x="60" y="5"/>
                  </a:cubicBezTo>
                  <a:cubicBezTo>
                    <a:pt x="60" y="5"/>
                    <a:pt x="60" y="5"/>
                    <a:pt x="61" y="4"/>
                  </a:cubicBezTo>
                  <a:cubicBezTo>
                    <a:pt x="60" y="4"/>
                    <a:pt x="60" y="4"/>
                    <a:pt x="59" y="4"/>
                  </a:cubicBezTo>
                  <a:cubicBezTo>
                    <a:pt x="59" y="3"/>
                    <a:pt x="59" y="3"/>
                    <a:pt x="58"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3"/>
                  </a:cubicBezTo>
                  <a:cubicBezTo>
                    <a:pt x="66" y="3"/>
                    <a:pt x="65" y="3"/>
                    <a:pt x="64" y="3"/>
                  </a:cubicBezTo>
                  <a:cubicBezTo>
                    <a:pt x="64" y="3"/>
                    <a:pt x="63" y="4"/>
                    <a:pt x="63" y="4"/>
                  </a:cubicBezTo>
                  <a:close/>
                  <a:moveTo>
                    <a:pt x="50" y="2"/>
                  </a:moveTo>
                  <a:cubicBezTo>
                    <a:pt x="50" y="3"/>
                    <a:pt x="50" y="3"/>
                    <a:pt x="50" y="4"/>
                  </a:cubicBezTo>
                  <a:cubicBezTo>
                    <a:pt x="50" y="4"/>
                    <a:pt x="51" y="4"/>
                    <a:pt x="51" y="3"/>
                  </a:cubicBezTo>
                  <a:cubicBezTo>
                    <a:pt x="51" y="3"/>
                    <a:pt x="51" y="3"/>
                    <a:pt x="51" y="2"/>
                  </a:cubicBezTo>
                  <a:cubicBezTo>
                    <a:pt x="51" y="2"/>
                    <a:pt x="50" y="2"/>
                    <a:pt x="50" y="2"/>
                  </a:cubicBezTo>
                  <a:close/>
                  <a:moveTo>
                    <a:pt x="44" y="3"/>
                  </a:moveTo>
                  <a:cubicBezTo>
                    <a:pt x="44" y="3"/>
                    <a:pt x="44" y="3"/>
                    <a:pt x="44" y="3"/>
                  </a:cubicBezTo>
                  <a:cubicBezTo>
                    <a:pt x="44" y="2"/>
                    <a:pt x="43" y="2"/>
                    <a:pt x="43" y="2"/>
                  </a:cubicBezTo>
                  <a:cubicBezTo>
                    <a:pt x="43" y="2"/>
                    <a:pt x="43" y="2"/>
                    <a:pt x="43" y="2"/>
                  </a:cubicBezTo>
                  <a:cubicBezTo>
                    <a:pt x="43" y="2"/>
                    <a:pt x="43" y="3"/>
                    <a:pt x="43" y="3"/>
                  </a:cubicBezTo>
                  <a:cubicBezTo>
                    <a:pt x="43" y="3"/>
                    <a:pt x="43" y="3"/>
                    <a:pt x="44" y="3"/>
                  </a:cubicBezTo>
                  <a:close/>
                  <a:moveTo>
                    <a:pt x="91" y="1"/>
                  </a:moveTo>
                  <a:cubicBezTo>
                    <a:pt x="91" y="2"/>
                    <a:pt x="91" y="2"/>
                    <a:pt x="91" y="3"/>
                  </a:cubicBezTo>
                  <a:cubicBezTo>
                    <a:pt x="91" y="3"/>
                    <a:pt x="91" y="3"/>
                    <a:pt x="92" y="3"/>
                  </a:cubicBezTo>
                  <a:cubicBezTo>
                    <a:pt x="93" y="3"/>
                    <a:pt x="93" y="2"/>
                    <a:pt x="92" y="2"/>
                  </a:cubicBezTo>
                  <a:cubicBezTo>
                    <a:pt x="92" y="1"/>
                    <a:pt x="91" y="1"/>
                    <a:pt x="91" y="1"/>
                  </a:cubicBezTo>
                  <a:close/>
                  <a:moveTo>
                    <a:pt x="85" y="1"/>
                  </a:moveTo>
                  <a:cubicBezTo>
                    <a:pt x="86" y="0"/>
                    <a:pt x="88" y="0"/>
                    <a:pt x="89" y="0"/>
                  </a:cubicBezTo>
                  <a:cubicBezTo>
                    <a:pt x="91" y="0"/>
                    <a:pt x="92" y="0"/>
                    <a:pt x="94" y="0"/>
                  </a:cubicBezTo>
                  <a:cubicBezTo>
                    <a:pt x="94" y="0"/>
                    <a:pt x="94" y="0"/>
                    <a:pt x="94" y="0"/>
                  </a:cubicBezTo>
                  <a:cubicBezTo>
                    <a:pt x="95" y="0"/>
                    <a:pt x="95" y="1"/>
                    <a:pt x="95" y="1"/>
                  </a:cubicBezTo>
                  <a:cubicBezTo>
                    <a:pt x="95" y="1"/>
                    <a:pt x="94" y="1"/>
                    <a:pt x="94" y="1"/>
                  </a:cubicBezTo>
                  <a:cubicBezTo>
                    <a:pt x="94" y="1"/>
                    <a:pt x="94" y="1"/>
                    <a:pt x="94" y="1"/>
                  </a:cubicBezTo>
                  <a:cubicBezTo>
                    <a:pt x="94" y="2"/>
                    <a:pt x="94" y="2"/>
                    <a:pt x="94" y="3"/>
                  </a:cubicBezTo>
                  <a:cubicBezTo>
                    <a:pt x="95" y="2"/>
                    <a:pt x="95" y="2"/>
                    <a:pt x="95" y="2"/>
                  </a:cubicBezTo>
                  <a:cubicBezTo>
                    <a:pt x="95" y="1"/>
                    <a:pt x="96" y="1"/>
                    <a:pt x="96" y="1"/>
                  </a:cubicBezTo>
                  <a:cubicBezTo>
                    <a:pt x="96" y="2"/>
                    <a:pt x="96" y="3"/>
                    <a:pt x="95" y="3"/>
                  </a:cubicBezTo>
                  <a:cubicBezTo>
                    <a:pt x="95" y="3"/>
                    <a:pt x="95" y="4"/>
                    <a:pt x="95" y="5"/>
                  </a:cubicBezTo>
                  <a:cubicBezTo>
                    <a:pt x="96" y="5"/>
                    <a:pt x="96" y="5"/>
                    <a:pt x="97" y="4"/>
                  </a:cubicBezTo>
                  <a:cubicBezTo>
                    <a:pt x="97" y="4"/>
                    <a:pt x="98" y="3"/>
                    <a:pt x="98" y="3"/>
                  </a:cubicBezTo>
                  <a:cubicBezTo>
                    <a:pt x="98" y="2"/>
                    <a:pt x="98" y="2"/>
                    <a:pt x="98" y="2"/>
                  </a:cubicBezTo>
                  <a:cubicBezTo>
                    <a:pt x="99" y="2"/>
                    <a:pt x="99" y="2"/>
                    <a:pt x="99" y="2"/>
                  </a:cubicBezTo>
                  <a:cubicBezTo>
                    <a:pt x="99" y="1"/>
                    <a:pt x="99" y="1"/>
                    <a:pt x="99" y="1"/>
                  </a:cubicBezTo>
                  <a:cubicBezTo>
                    <a:pt x="100" y="0"/>
                    <a:pt x="100" y="0"/>
                    <a:pt x="101" y="0"/>
                  </a:cubicBezTo>
                  <a:cubicBezTo>
                    <a:pt x="101" y="0"/>
                    <a:pt x="101" y="0"/>
                    <a:pt x="100" y="0"/>
                  </a:cubicBezTo>
                  <a:cubicBezTo>
                    <a:pt x="100" y="0"/>
                    <a:pt x="100" y="0"/>
                    <a:pt x="100" y="1"/>
                  </a:cubicBezTo>
                  <a:cubicBezTo>
                    <a:pt x="100" y="1"/>
                    <a:pt x="100" y="2"/>
                    <a:pt x="100" y="2"/>
                  </a:cubicBezTo>
                  <a:cubicBezTo>
                    <a:pt x="100" y="3"/>
                    <a:pt x="101" y="3"/>
                    <a:pt x="101" y="3"/>
                  </a:cubicBezTo>
                  <a:cubicBezTo>
                    <a:pt x="101" y="3"/>
                    <a:pt x="102" y="4"/>
                    <a:pt x="102" y="4"/>
                  </a:cubicBezTo>
                  <a:cubicBezTo>
                    <a:pt x="102" y="4"/>
                    <a:pt x="102" y="3"/>
                    <a:pt x="103" y="3"/>
                  </a:cubicBezTo>
                  <a:cubicBezTo>
                    <a:pt x="103" y="3"/>
                    <a:pt x="103" y="2"/>
                    <a:pt x="103" y="2"/>
                  </a:cubicBezTo>
                  <a:cubicBezTo>
                    <a:pt x="102" y="2"/>
                    <a:pt x="102" y="2"/>
                    <a:pt x="102" y="1"/>
                  </a:cubicBezTo>
                  <a:cubicBezTo>
                    <a:pt x="102" y="1"/>
                    <a:pt x="102" y="1"/>
                    <a:pt x="102" y="1"/>
                  </a:cubicBezTo>
                  <a:cubicBezTo>
                    <a:pt x="102" y="1"/>
                    <a:pt x="102" y="0"/>
                    <a:pt x="102" y="0"/>
                  </a:cubicBezTo>
                  <a:cubicBezTo>
                    <a:pt x="102" y="0"/>
                    <a:pt x="103" y="0"/>
                    <a:pt x="103" y="0"/>
                  </a:cubicBezTo>
                  <a:cubicBezTo>
                    <a:pt x="104" y="1"/>
                    <a:pt x="104" y="1"/>
                    <a:pt x="104" y="2"/>
                  </a:cubicBezTo>
                  <a:cubicBezTo>
                    <a:pt x="104" y="2"/>
                    <a:pt x="103" y="3"/>
                    <a:pt x="104" y="4"/>
                  </a:cubicBezTo>
                  <a:cubicBezTo>
                    <a:pt x="104" y="4"/>
                    <a:pt x="105" y="4"/>
                    <a:pt x="106" y="3"/>
                  </a:cubicBezTo>
                  <a:cubicBezTo>
                    <a:pt x="106" y="4"/>
                    <a:pt x="106" y="4"/>
                    <a:pt x="107" y="4"/>
                  </a:cubicBezTo>
                  <a:cubicBezTo>
                    <a:pt x="107" y="4"/>
                    <a:pt x="107" y="4"/>
                    <a:pt x="108" y="4"/>
                  </a:cubicBezTo>
                  <a:cubicBezTo>
                    <a:pt x="108" y="4"/>
                    <a:pt x="109" y="4"/>
                    <a:pt x="109" y="5"/>
                  </a:cubicBezTo>
                  <a:cubicBezTo>
                    <a:pt x="109" y="5"/>
                    <a:pt x="109" y="7"/>
                    <a:pt x="110" y="11"/>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3" y="168"/>
                    <a:pt x="135" y="176"/>
                    <a:pt x="136" y="182"/>
                  </a:cubicBezTo>
                  <a:cubicBezTo>
                    <a:pt x="137" y="189"/>
                    <a:pt x="137" y="194"/>
                    <a:pt x="138" y="199"/>
                  </a:cubicBezTo>
                  <a:cubicBezTo>
                    <a:pt x="139" y="203"/>
                    <a:pt x="139" y="205"/>
                    <a:pt x="139" y="206"/>
                  </a:cubicBezTo>
                  <a:cubicBezTo>
                    <a:pt x="138" y="206"/>
                    <a:pt x="138" y="206"/>
                    <a:pt x="138" y="206"/>
                  </a:cubicBezTo>
                  <a:cubicBezTo>
                    <a:pt x="137" y="206"/>
                    <a:pt x="137" y="206"/>
                    <a:pt x="136" y="206"/>
                  </a:cubicBezTo>
                  <a:cubicBezTo>
                    <a:pt x="136" y="207"/>
                    <a:pt x="136" y="208"/>
                    <a:pt x="136" y="209"/>
                  </a:cubicBezTo>
                  <a:cubicBezTo>
                    <a:pt x="135" y="209"/>
                    <a:pt x="135" y="209"/>
                    <a:pt x="135" y="209"/>
                  </a:cubicBezTo>
                  <a:cubicBezTo>
                    <a:pt x="135" y="209"/>
                    <a:pt x="134" y="208"/>
                    <a:pt x="134" y="208"/>
                  </a:cubicBezTo>
                  <a:cubicBezTo>
                    <a:pt x="134" y="209"/>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10"/>
                  </a:cubicBezTo>
                  <a:cubicBezTo>
                    <a:pt x="130" y="210"/>
                    <a:pt x="130" y="210"/>
                    <a:pt x="130" y="211"/>
                  </a:cubicBezTo>
                  <a:cubicBezTo>
                    <a:pt x="130" y="211"/>
                    <a:pt x="130" y="211"/>
                    <a:pt x="130" y="212"/>
                  </a:cubicBezTo>
                  <a:cubicBezTo>
                    <a:pt x="130" y="212"/>
                    <a:pt x="129" y="212"/>
                    <a:pt x="129" y="212"/>
                  </a:cubicBezTo>
                  <a:cubicBezTo>
                    <a:pt x="129" y="212"/>
                    <a:pt x="128" y="212"/>
                    <a:pt x="128" y="212"/>
                  </a:cubicBezTo>
                  <a:cubicBezTo>
                    <a:pt x="128" y="211"/>
                    <a:pt x="128" y="211"/>
                    <a:pt x="128" y="211"/>
                  </a:cubicBezTo>
                  <a:cubicBezTo>
                    <a:pt x="127" y="211"/>
                    <a:pt x="127" y="211"/>
                    <a:pt x="127" y="211"/>
                  </a:cubicBezTo>
                  <a:cubicBezTo>
                    <a:pt x="126" y="212"/>
                    <a:pt x="126" y="212"/>
                    <a:pt x="125" y="212"/>
                  </a:cubicBezTo>
                  <a:cubicBezTo>
                    <a:pt x="126" y="211"/>
                    <a:pt x="126" y="210"/>
                    <a:pt x="125" y="210"/>
                  </a:cubicBezTo>
                  <a:cubicBezTo>
                    <a:pt x="125" y="209"/>
                    <a:pt x="124" y="208"/>
                    <a:pt x="124" y="208"/>
                  </a:cubicBezTo>
                  <a:cubicBezTo>
                    <a:pt x="123" y="208"/>
                    <a:pt x="122"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10"/>
                  </a:cubicBezTo>
                  <a:cubicBezTo>
                    <a:pt x="114" y="210"/>
                    <a:pt x="114" y="210"/>
                    <a:pt x="114" y="211"/>
                  </a:cubicBezTo>
                  <a:cubicBezTo>
                    <a:pt x="114" y="211"/>
                    <a:pt x="114" y="211"/>
                    <a:pt x="115" y="211"/>
                  </a:cubicBezTo>
                  <a:cubicBezTo>
                    <a:pt x="115" y="211"/>
                    <a:pt x="115" y="211"/>
                    <a:pt x="115" y="211"/>
                  </a:cubicBezTo>
                  <a:cubicBezTo>
                    <a:pt x="115" y="211"/>
                    <a:pt x="116" y="210"/>
                    <a:pt x="116" y="210"/>
                  </a:cubicBezTo>
                  <a:cubicBezTo>
                    <a:pt x="117" y="210"/>
                    <a:pt x="117" y="210"/>
                    <a:pt x="118" y="210"/>
                  </a:cubicBezTo>
                  <a:cubicBezTo>
                    <a:pt x="118" y="211"/>
                    <a:pt x="118" y="211"/>
                    <a:pt x="118"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2"/>
                  </a:cubicBezTo>
                  <a:cubicBezTo>
                    <a:pt x="113" y="211"/>
                    <a:pt x="113" y="211"/>
                    <a:pt x="113" y="211"/>
                  </a:cubicBezTo>
                  <a:cubicBezTo>
                    <a:pt x="113" y="210"/>
                    <a:pt x="112" y="210"/>
                    <a:pt x="112" y="210"/>
                  </a:cubicBezTo>
                  <a:cubicBezTo>
                    <a:pt x="111" y="211"/>
                    <a:pt x="111" y="211"/>
                    <a:pt x="111" y="212"/>
                  </a:cubicBezTo>
                  <a:cubicBezTo>
                    <a:pt x="110" y="212"/>
                    <a:pt x="110" y="212"/>
                    <a:pt x="110" y="212"/>
                  </a:cubicBezTo>
                  <a:cubicBezTo>
                    <a:pt x="110" y="212"/>
                    <a:pt x="110" y="213"/>
                    <a:pt x="109" y="213"/>
                  </a:cubicBezTo>
                  <a:cubicBezTo>
                    <a:pt x="108" y="213"/>
                    <a:pt x="106" y="213"/>
                    <a:pt x="105" y="213"/>
                  </a:cubicBezTo>
                  <a:cubicBezTo>
                    <a:pt x="103" y="213"/>
                    <a:pt x="101" y="213"/>
                    <a:pt x="100" y="212"/>
                  </a:cubicBezTo>
                  <a:lnTo>
                    <a:pt x="100" y="212"/>
                  </a:lnTo>
                  <a:cubicBezTo>
                    <a:pt x="101" y="211"/>
                    <a:pt x="102" y="211"/>
                    <a:pt x="102" y="211"/>
                  </a:cubicBezTo>
                  <a:cubicBezTo>
                    <a:pt x="103" y="211"/>
                    <a:pt x="103" y="210"/>
                    <a:pt x="103" y="209"/>
                  </a:cubicBezTo>
                  <a:cubicBezTo>
                    <a:pt x="102" y="209"/>
                    <a:pt x="102" y="209"/>
                    <a:pt x="101" y="209"/>
                  </a:cubicBezTo>
                  <a:cubicBezTo>
                    <a:pt x="101" y="208"/>
                    <a:pt x="101" y="208"/>
                    <a:pt x="101" y="207"/>
                  </a:cubicBezTo>
                  <a:cubicBezTo>
                    <a:pt x="101" y="206"/>
                    <a:pt x="101" y="206"/>
                    <a:pt x="101" y="205"/>
                  </a:cubicBezTo>
                  <a:cubicBezTo>
                    <a:pt x="102" y="205"/>
                    <a:pt x="102" y="205"/>
                    <a:pt x="102" y="205"/>
                  </a:cubicBezTo>
                  <a:cubicBezTo>
                    <a:pt x="103" y="204"/>
                    <a:pt x="103" y="203"/>
                    <a:pt x="102" y="202"/>
                  </a:cubicBezTo>
                  <a:cubicBezTo>
                    <a:pt x="102" y="201"/>
                    <a:pt x="102" y="201"/>
                    <a:pt x="101"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1"/>
                    <a:pt x="100" y="200"/>
                  </a:cubicBezTo>
                  <a:cubicBezTo>
                    <a:pt x="101" y="200"/>
                    <a:pt x="101" y="200"/>
                    <a:pt x="101" y="200"/>
                  </a:cubicBezTo>
                  <a:cubicBezTo>
                    <a:pt x="101" y="201"/>
                    <a:pt x="101" y="201"/>
                    <a:pt x="101" y="201"/>
                  </a:cubicBezTo>
                  <a:cubicBezTo>
                    <a:pt x="101" y="202"/>
                    <a:pt x="101" y="202"/>
                    <a:pt x="101" y="203"/>
                  </a:cubicBezTo>
                  <a:cubicBezTo>
                    <a:pt x="101" y="203"/>
                    <a:pt x="101" y="203"/>
                    <a:pt x="102" y="203"/>
                  </a:cubicBezTo>
                  <a:cubicBezTo>
                    <a:pt x="102" y="203"/>
                    <a:pt x="102" y="204"/>
                    <a:pt x="102" y="204"/>
                  </a:cubicBezTo>
                  <a:cubicBezTo>
                    <a:pt x="102" y="204"/>
                    <a:pt x="101" y="204"/>
                    <a:pt x="101" y="204"/>
                  </a:cubicBezTo>
                  <a:cubicBezTo>
                    <a:pt x="101" y="204"/>
                    <a:pt x="101" y="204"/>
                    <a:pt x="101" y="204"/>
                  </a:cubicBezTo>
                  <a:cubicBezTo>
                    <a:pt x="101" y="205"/>
                    <a:pt x="101" y="205"/>
                    <a:pt x="100" y="205"/>
                  </a:cubicBezTo>
                  <a:cubicBezTo>
                    <a:pt x="100" y="206"/>
                    <a:pt x="100" y="206"/>
                    <a:pt x="100" y="206"/>
                  </a:cubicBezTo>
                  <a:cubicBezTo>
                    <a:pt x="100" y="207"/>
                    <a:pt x="100" y="207"/>
                    <a:pt x="100" y="207"/>
                  </a:cubicBezTo>
                  <a:cubicBezTo>
                    <a:pt x="100" y="208"/>
                    <a:pt x="101" y="208"/>
                    <a:pt x="100" y="208"/>
                  </a:cubicBezTo>
                  <a:cubicBezTo>
                    <a:pt x="100" y="209"/>
                    <a:pt x="100" y="209"/>
                    <a:pt x="99" y="208"/>
                  </a:cubicBezTo>
                  <a:cubicBezTo>
                    <a:pt x="99" y="208"/>
                    <a:pt x="99" y="207"/>
                    <a:pt x="98" y="207"/>
                  </a:cubicBezTo>
                  <a:cubicBezTo>
                    <a:pt x="98" y="207"/>
                    <a:pt x="97" y="208"/>
                    <a:pt x="97" y="208"/>
                  </a:cubicBezTo>
                  <a:cubicBezTo>
                    <a:pt x="97" y="208"/>
                    <a:pt x="96" y="209"/>
                    <a:pt x="96" y="209"/>
                  </a:cubicBezTo>
                  <a:cubicBezTo>
                    <a:pt x="96" y="209"/>
                    <a:pt x="96" y="210"/>
                    <a:pt x="96" y="210"/>
                  </a:cubicBezTo>
                  <a:cubicBezTo>
                    <a:pt x="96" y="210"/>
                    <a:pt x="97" y="211"/>
                    <a:pt x="97" y="211"/>
                  </a:cubicBezTo>
                  <a:cubicBezTo>
                    <a:pt x="98" y="211"/>
                    <a:pt x="98" y="212"/>
                    <a:pt x="97" y="212"/>
                  </a:cubicBezTo>
                  <a:cubicBezTo>
                    <a:pt x="97" y="212"/>
                    <a:pt x="96" y="212"/>
                    <a:pt x="96" y="212"/>
                  </a:cubicBezTo>
                  <a:cubicBezTo>
                    <a:pt x="96" y="212"/>
                    <a:pt x="96" y="212"/>
                    <a:pt x="96" y="212"/>
                  </a:cubicBezTo>
                  <a:cubicBezTo>
                    <a:pt x="96" y="211"/>
                    <a:pt x="96" y="210"/>
                    <a:pt x="96" y="210"/>
                  </a:cubicBezTo>
                  <a:cubicBezTo>
                    <a:pt x="96" y="209"/>
                    <a:pt x="95" y="209"/>
                    <a:pt x="95" y="208"/>
                  </a:cubicBezTo>
                  <a:cubicBezTo>
                    <a:pt x="95" y="208"/>
                    <a:pt x="94" y="208"/>
                    <a:pt x="94" y="209"/>
                  </a:cubicBezTo>
                  <a:cubicBezTo>
                    <a:pt x="93" y="209"/>
                    <a:pt x="93" y="210"/>
                    <a:pt x="93" y="210"/>
                  </a:cubicBezTo>
                  <a:cubicBezTo>
                    <a:pt x="93" y="210"/>
                    <a:pt x="93" y="211"/>
                    <a:pt x="94" y="211"/>
                  </a:cubicBezTo>
                  <a:cubicBezTo>
                    <a:pt x="94" y="211"/>
                    <a:pt x="95" y="211"/>
                    <a:pt x="95" y="211"/>
                  </a:cubicBezTo>
                  <a:cubicBezTo>
                    <a:pt x="95" y="212"/>
                    <a:pt x="95" y="212"/>
                    <a:pt x="95" y="212"/>
                  </a:cubicBezTo>
                  <a:cubicBezTo>
                    <a:pt x="95" y="213"/>
                    <a:pt x="94" y="213"/>
                    <a:pt x="94" y="213"/>
                  </a:cubicBezTo>
                  <a:cubicBezTo>
                    <a:pt x="94" y="213"/>
                    <a:pt x="94" y="213"/>
                    <a:pt x="94" y="212"/>
                  </a:cubicBezTo>
                  <a:cubicBezTo>
                    <a:pt x="93" y="212"/>
                    <a:pt x="93" y="212"/>
                    <a:pt x="93" y="212"/>
                  </a:cubicBezTo>
                  <a:cubicBezTo>
                    <a:pt x="93" y="212"/>
                    <a:pt x="93" y="212"/>
                    <a:pt x="93" y="212"/>
                  </a:cubicBezTo>
                  <a:cubicBezTo>
                    <a:pt x="92" y="212"/>
                    <a:pt x="92" y="212"/>
                    <a:pt x="92" y="212"/>
                  </a:cubicBezTo>
                  <a:cubicBezTo>
                    <a:pt x="91" y="213"/>
                    <a:pt x="91" y="213"/>
                    <a:pt x="91" y="213"/>
                  </a:cubicBezTo>
                  <a:cubicBezTo>
                    <a:pt x="90" y="213"/>
                    <a:pt x="90" y="212"/>
                    <a:pt x="90" y="212"/>
                  </a:cubicBezTo>
                  <a:cubicBezTo>
                    <a:pt x="90" y="212"/>
                    <a:pt x="90" y="212"/>
                    <a:pt x="89" y="212"/>
                  </a:cubicBezTo>
                  <a:cubicBezTo>
                    <a:pt x="89" y="212"/>
                    <a:pt x="89" y="211"/>
                    <a:pt x="89" y="211"/>
                  </a:cubicBezTo>
                  <a:cubicBezTo>
                    <a:pt x="89" y="211"/>
                    <a:pt x="88" y="211"/>
                    <a:pt x="88" y="211"/>
                  </a:cubicBezTo>
                  <a:cubicBezTo>
                    <a:pt x="88" y="211"/>
                    <a:pt x="87" y="211"/>
                    <a:pt x="87" y="212"/>
                  </a:cubicBezTo>
                  <a:cubicBezTo>
                    <a:pt x="87" y="212"/>
                    <a:pt x="87" y="212"/>
                    <a:pt x="86" y="212"/>
                  </a:cubicBezTo>
                  <a:cubicBezTo>
                    <a:pt x="86" y="212"/>
                    <a:pt x="86" y="211"/>
                    <a:pt x="86" y="211"/>
                  </a:cubicBezTo>
                  <a:cubicBezTo>
                    <a:pt x="87" y="211"/>
                    <a:pt x="87" y="210"/>
                    <a:pt x="87" y="210"/>
                  </a:cubicBezTo>
                  <a:cubicBezTo>
                    <a:pt x="87" y="210"/>
                    <a:pt x="87" y="209"/>
                    <a:pt x="88" y="209"/>
                  </a:cubicBezTo>
                  <a:cubicBezTo>
                    <a:pt x="88" y="209"/>
                    <a:pt x="88" y="208"/>
                    <a:pt x="87" y="208"/>
                  </a:cubicBezTo>
                  <a:cubicBezTo>
                    <a:pt x="87" y="208"/>
                    <a:pt x="86" y="208"/>
                    <a:pt x="86" y="209"/>
                  </a:cubicBezTo>
                  <a:cubicBezTo>
                    <a:pt x="86" y="209"/>
                    <a:pt x="85" y="209"/>
                    <a:pt x="85" y="209"/>
                  </a:cubicBezTo>
                  <a:cubicBezTo>
                    <a:pt x="85" y="209"/>
                    <a:pt x="84" y="209"/>
                    <a:pt x="84" y="210"/>
                  </a:cubicBezTo>
                  <a:cubicBezTo>
                    <a:pt x="84" y="210"/>
                    <a:pt x="84" y="211"/>
                    <a:pt x="84" y="211"/>
                  </a:cubicBezTo>
                  <a:cubicBezTo>
                    <a:pt x="83" y="211"/>
                    <a:pt x="83" y="210"/>
                    <a:pt x="84" y="209"/>
                  </a:cubicBezTo>
                  <a:cubicBezTo>
                    <a:pt x="84" y="209"/>
                    <a:pt x="84" y="208"/>
                    <a:pt x="85" y="208"/>
                  </a:cubicBezTo>
                  <a:cubicBezTo>
                    <a:pt x="85" y="208"/>
                    <a:pt x="85" y="208"/>
                    <a:pt x="86" y="207"/>
                  </a:cubicBezTo>
                  <a:cubicBezTo>
                    <a:pt x="86" y="207"/>
                    <a:pt x="86" y="207"/>
                    <a:pt x="86" y="207"/>
                  </a:cubicBezTo>
                  <a:cubicBezTo>
                    <a:pt x="87" y="206"/>
                    <a:pt x="87" y="206"/>
                    <a:pt x="88" y="206"/>
                  </a:cubicBezTo>
                  <a:cubicBezTo>
                    <a:pt x="89" y="206"/>
                    <a:pt x="89" y="206"/>
                    <a:pt x="90" y="205"/>
                  </a:cubicBezTo>
                  <a:cubicBezTo>
                    <a:pt x="90" y="205"/>
                    <a:pt x="89" y="205"/>
                    <a:pt x="88" y="205"/>
                  </a:cubicBezTo>
                  <a:cubicBezTo>
                    <a:pt x="88" y="205"/>
                    <a:pt x="87" y="205"/>
                    <a:pt x="87" y="205"/>
                  </a:cubicBezTo>
                  <a:cubicBezTo>
                    <a:pt x="86" y="205"/>
                    <a:pt x="86" y="205"/>
                    <a:pt x="86" y="205"/>
                  </a:cubicBezTo>
                  <a:cubicBezTo>
                    <a:pt x="86" y="206"/>
                    <a:pt x="86" y="206"/>
                    <a:pt x="86" y="206"/>
                  </a:cubicBezTo>
                  <a:cubicBezTo>
                    <a:pt x="85" y="206"/>
                    <a:pt x="85" y="206"/>
                    <a:pt x="84" y="207"/>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9"/>
                  </a:cubicBezTo>
                  <a:lnTo>
                    <a:pt x="82" y="186"/>
                  </a:lnTo>
                  <a:lnTo>
                    <a:pt x="81" y="180"/>
                  </a:lnTo>
                  <a:cubicBezTo>
                    <a:pt x="81" y="179"/>
                    <a:pt x="81" y="178"/>
                    <a:pt x="81" y="177"/>
                  </a:cubicBezTo>
                  <a:cubicBezTo>
                    <a:pt x="81" y="176"/>
                    <a:pt x="81" y="175"/>
                    <a:pt x="81" y="175"/>
                  </a:cubicBezTo>
                  <a:cubicBezTo>
                    <a:pt x="77" y="175"/>
                    <a:pt x="74" y="175"/>
                    <a:pt x="71" y="175"/>
                  </a:cubicBezTo>
                  <a:cubicBezTo>
                    <a:pt x="67" y="174"/>
                    <a:pt x="64" y="175"/>
                    <a:pt x="61" y="175"/>
                  </a:cubicBezTo>
                  <a:cubicBezTo>
                    <a:pt x="61" y="178"/>
                    <a:pt x="60" y="181"/>
                    <a:pt x="60" y="184"/>
                  </a:cubicBezTo>
                  <a:cubicBezTo>
                    <a:pt x="60" y="187"/>
                    <a:pt x="59" y="191"/>
                    <a:pt x="59" y="194"/>
                  </a:cubicBezTo>
                  <a:cubicBezTo>
                    <a:pt x="59" y="194"/>
                    <a:pt x="58" y="194"/>
                    <a:pt x="58" y="195"/>
                  </a:cubicBezTo>
                  <a:cubicBezTo>
                    <a:pt x="57" y="195"/>
                    <a:pt x="57" y="195"/>
                    <a:pt x="57" y="195"/>
                  </a:cubicBezTo>
                  <a:cubicBezTo>
                    <a:pt x="56" y="194"/>
                    <a:pt x="56" y="194"/>
                    <a:pt x="55" y="194"/>
                  </a:cubicBezTo>
                  <a:cubicBezTo>
                    <a:pt x="55" y="195"/>
                    <a:pt x="55" y="195"/>
                    <a:pt x="55" y="195"/>
                  </a:cubicBezTo>
                  <a:cubicBezTo>
                    <a:pt x="56" y="196"/>
                    <a:pt x="56" y="196"/>
                    <a:pt x="57" y="196"/>
                  </a:cubicBezTo>
                  <a:cubicBezTo>
                    <a:pt x="57" y="197"/>
                    <a:pt x="56" y="197"/>
                    <a:pt x="56" y="197"/>
                  </a:cubicBezTo>
                  <a:cubicBezTo>
                    <a:pt x="55" y="197"/>
                    <a:pt x="55" y="197"/>
                    <a:pt x="55" y="198"/>
                  </a:cubicBezTo>
                  <a:cubicBezTo>
                    <a:pt x="55" y="198"/>
                    <a:pt x="56" y="197"/>
                    <a:pt x="56" y="197"/>
                  </a:cubicBezTo>
                  <a:cubicBezTo>
                    <a:pt x="56" y="197"/>
                    <a:pt x="56" y="197"/>
                    <a:pt x="56" y="197"/>
                  </a:cubicBezTo>
                  <a:cubicBezTo>
                    <a:pt x="57" y="197"/>
                    <a:pt x="57" y="197"/>
                    <a:pt x="57" y="197"/>
                  </a:cubicBezTo>
                  <a:cubicBezTo>
                    <a:pt x="58" y="198"/>
                    <a:pt x="58" y="198"/>
                    <a:pt x="58" y="197"/>
                  </a:cubicBezTo>
                  <a:cubicBezTo>
                    <a:pt x="58" y="197"/>
                    <a:pt x="58" y="196"/>
                    <a:pt x="58" y="196"/>
                  </a:cubicBezTo>
                  <a:cubicBezTo>
                    <a:pt x="58" y="195"/>
                    <a:pt x="58" y="195"/>
                    <a:pt x="59" y="195"/>
                  </a:cubicBezTo>
                  <a:cubicBezTo>
                    <a:pt x="59" y="196"/>
                    <a:pt x="59" y="198"/>
                    <a:pt x="59" y="200"/>
                  </a:cubicBezTo>
                  <a:cubicBezTo>
                    <a:pt x="59" y="201"/>
                    <a:pt x="58" y="203"/>
                    <a:pt x="58" y="205"/>
                  </a:cubicBezTo>
                  <a:cubicBezTo>
                    <a:pt x="58" y="205"/>
                    <a:pt x="58" y="205"/>
                    <a:pt x="58" y="205"/>
                  </a:cubicBezTo>
                  <a:cubicBezTo>
                    <a:pt x="58" y="205"/>
                    <a:pt x="58" y="205"/>
                    <a:pt x="57" y="206"/>
                  </a:cubicBezTo>
                  <a:cubicBezTo>
                    <a:pt x="58" y="206"/>
                    <a:pt x="58" y="206"/>
                    <a:pt x="58" y="206"/>
                  </a:cubicBezTo>
                  <a:cubicBezTo>
                    <a:pt x="58" y="207"/>
                    <a:pt x="58" y="207"/>
                    <a:pt x="58" y="207"/>
                  </a:cubicBezTo>
                  <a:cubicBezTo>
                    <a:pt x="58" y="208"/>
                    <a:pt x="58" y="208"/>
                    <a:pt x="58" y="209"/>
                  </a:cubicBezTo>
                  <a:cubicBezTo>
                    <a:pt x="58" y="210"/>
                    <a:pt x="58" y="210"/>
                    <a:pt x="58" y="210"/>
                  </a:cubicBezTo>
                  <a:cubicBezTo>
                    <a:pt x="58" y="211"/>
                    <a:pt x="57" y="211"/>
                    <a:pt x="57"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7" y="211"/>
                  </a:cubicBezTo>
                  <a:cubicBezTo>
                    <a:pt x="57" y="212"/>
                    <a:pt x="57" y="212"/>
                    <a:pt x="57" y="212"/>
                  </a:cubicBezTo>
                  <a:cubicBezTo>
                    <a:pt x="57" y="212"/>
                    <a:pt x="57" y="212"/>
                    <a:pt x="57" y="212"/>
                  </a:cubicBezTo>
                  <a:cubicBezTo>
                    <a:pt x="56" y="213"/>
                    <a:pt x="56" y="213"/>
                    <a:pt x="55" y="213"/>
                  </a:cubicBezTo>
                  <a:cubicBezTo>
                    <a:pt x="54" y="212"/>
                    <a:pt x="54" y="212"/>
                    <a:pt x="53" y="211"/>
                  </a:cubicBezTo>
                  <a:lnTo>
                    <a:pt x="52" y="212"/>
                  </a:lnTo>
                  <a:cubicBezTo>
                    <a:pt x="52" y="211"/>
                    <a:pt x="52" y="211"/>
                    <a:pt x="52" y="210"/>
                  </a:cubicBezTo>
                  <a:cubicBezTo>
                    <a:pt x="52" y="210"/>
                    <a:pt x="52" y="210"/>
                    <a:pt x="52" y="210"/>
                  </a:cubicBezTo>
                  <a:lnTo>
                    <a:pt x="51" y="209"/>
                  </a:lnTo>
                  <a:cubicBezTo>
                    <a:pt x="50" y="209"/>
                    <a:pt x="50" y="209"/>
                    <a:pt x="50" y="209"/>
                  </a:cubicBezTo>
                  <a:cubicBezTo>
                    <a:pt x="50" y="209"/>
                    <a:pt x="50" y="209"/>
                    <a:pt x="49" y="208"/>
                  </a:cubicBezTo>
                  <a:cubicBezTo>
                    <a:pt x="49" y="208"/>
                    <a:pt x="48" y="208"/>
                    <a:pt x="48" y="209"/>
                  </a:cubicBezTo>
                  <a:cubicBezTo>
                    <a:pt x="47" y="209"/>
                    <a:pt x="47" y="210"/>
                    <a:pt x="46" y="210"/>
                  </a:cubicBezTo>
                  <a:cubicBezTo>
                    <a:pt x="47" y="210"/>
                    <a:pt x="47" y="210"/>
                    <a:pt x="47" y="211"/>
                  </a:cubicBezTo>
                  <a:cubicBezTo>
                    <a:pt x="47" y="211"/>
                    <a:pt x="47" y="211"/>
                    <a:pt x="47" y="212"/>
                  </a:cubicBezTo>
                  <a:cubicBezTo>
                    <a:pt x="47" y="212"/>
                    <a:pt x="46" y="212"/>
                    <a:pt x="46" y="212"/>
                  </a:cubicBezTo>
                  <a:cubicBezTo>
                    <a:pt x="45" y="212"/>
                    <a:pt x="45" y="213"/>
                    <a:pt x="44" y="213"/>
                  </a:cubicBezTo>
                  <a:cubicBezTo>
                    <a:pt x="44" y="212"/>
                    <a:pt x="44" y="212"/>
                    <a:pt x="44" y="212"/>
                  </a:cubicBezTo>
                  <a:cubicBezTo>
                    <a:pt x="44" y="212"/>
                    <a:pt x="44" y="211"/>
                    <a:pt x="43" y="211"/>
                  </a:cubicBezTo>
                  <a:cubicBezTo>
                    <a:pt x="43" y="211"/>
                    <a:pt x="42" y="212"/>
                    <a:pt x="42" y="212"/>
                  </a:cubicBezTo>
                  <a:cubicBezTo>
                    <a:pt x="42" y="213"/>
                    <a:pt x="42" y="213"/>
                    <a:pt x="41" y="213"/>
                  </a:cubicBezTo>
                  <a:cubicBezTo>
                    <a:pt x="40" y="212"/>
                    <a:pt x="40" y="212"/>
                    <a:pt x="41" y="211"/>
                  </a:cubicBezTo>
                  <a:cubicBezTo>
                    <a:pt x="41" y="210"/>
                    <a:pt x="42" y="210"/>
                    <a:pt x="42" y="210"/>
                  </a:cubicBezTo>
                  <a:cubicBezTo>
                    <a:pt x="42" y="210"/>
                    <a:pt x="43" y="210"/>
                    <a:pt x="43" y="210"/>
                  </a:cubicBezTo>
                  <a:cubicBezTo>
                    <a:pt x="43" y="210"/>
                    <a:pt x="43" y="210"/>
                    <a:pt x="44" y="210"/>
                  </a:cubicBezTo>
                  <a:cubicBezTo>
                    <a:pt x="44" y="210"/>
                    <a:pt x="44" y="210"/>
                    <a:pt x="45" y="210"/>
                  </a:cubicBezTo>
                  <a:cubicBezTo>
                    <a:pt x="45" y="210"/>
                    <a:pt x="45" y="210"/>
                    <a:pt x="46" y="210"/>
                  </a:cubicBezTo>
                  <a:cubicBezTo>
                    <a:pt x="46" y="209"/>
                    <a:pt x="46" y="208"/>
                    <a:pt x="45" y="208"/>
                  </a:cubicBezTo>
                  <a:cubicBezTo>
                    <a:pt x="45" y="208"/>
                    <a:pt x="44" y="208"/>
                    <a:pt x="44" y="208"/>
                  </a:cubicBezTo>
                  <a:cubicBezTo>
                    <a:pt x="43" y="208"/>
                    <a:pt x="43" y="208"/>
                    <a:pt x="42" y="208"/>
                  </a:cubicBezTo>
                  <a:cubicBezTo>
                    <a:pt x="42" y="208"/>
                    <a:pt x="42" y="208"/>
                    <a:pt x="42" y="208"/>
                  </a:cubicBezTo>
                  <a:cubicBezTo>
                    <a:pt x="41" y="207"/>
                    <a:pt x="41" y="207"/>
                    <a:pt x="41" y="207"/>
                  </a:cubicBezTo>
                  <a:cubicBezTo>
                    <a:pt x="41" y="207"/>
                    <a:pt x="41" y="207"/>
                    <a:pt x="41" y="207"/>
                  </a:cubicBezTo>
                  <a:cubicBezTo>
                    <a:pt x="40" y="206"/>
                    <a:pt x="40" y="206"/>
                    <a:pt x="41" y="206"/>
                  </a:cubicBezTo>
                  <a:cubicBezTo>
                    <a:pt x="41" y="206"/>
                    <a:pt x="41" y="205"/>
                    <a:pt x="41" y="205"/>
                  </a:cubicBezTo>
                  <a:cubicBezTo>
                    <a:pt x="41" y="205"/>
                    <a:pt x="42" y="205"/>
                    <a:pt x="42" y="205"/>
                  </a:cubicBezTo>
                  <a:cubicBezTo>
                    <a:pt x="43" y="205"/>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2" y="197"/>
                  </a:cubicBezTo>
                  <a:cubicBezTo>
                    <a:pt x="42" y="197"/>
                    <a:pt x="42" y="198"/>
                    <a:pt x="41" y="198"/>
                  </a:cubicBezTo>
                  <a:cubicBezTo>
                    <a:pt x="41" y="198"/>
                    <a:pt x="41" y="199"/>
                    <a:pt x="41" y="199"/>
                  </a:cubicBezTo>
                  <a:cubicBezTo>
                    <a:pt x="40" y="199"/>
                    <a:pt x="39" y="200"/>
                    <a:pt x="38" y="200"/>
                  </a:cubicBezTo>
                  <a:cubicBezTo>
                    <a:pt x="37" y="200"/>
                    <a:pt x="37" y="200"/>
                    <a:pt x="36" y="200"/>
                  </a:cubicBezTo>
                  <a:cubicBezTo>
                    <a:pt x="36" y="199"/>
                    <a:pt x="36" y="199"/>
                    <a:pt x="36" y="199"/>
                  </a:cubicBezTo>
                  <a:cubicBezTo>
                    <a:pt x="37" y="199"/>
                    <a:pt x="37" y="198"/>
                    <a:pt x="38" y="198"/>
                  </a:cubicBezTo>
                  <a:cubicBezTo>
                    <a:pt x="38" y="198"/>
                    <a:pt x="39" y="198"/>
                    <a:pt x="39" y="198"/>
                  </a:cubicBezTo>
                  <a:cubicBezTo>
                    <a:pt x="39" y="198"/>
                    <a:pt x="40" y="198"/>
                    <a:pt x="40" y="197"/>
                  </a:cubicBezTo>
                  <a:cubicBezTo>
                    <a:pt x="40" y="197"/>
                    <a:pt x="39" y="197"/>
                    <a:pt x="39" y="197"/>
                  </a:cubicBezTo>
                  <a:cubicBezTo>
                    <a:pt x="38" y="197"/>
                    <a:pt x="38" y="197"/>
                    <a:pt x="37" y="197"/>
                  </a:cubicBezTo>
                  <a:cubicBezTo>
                    <a:pt x="36" y="197"/>
                    <a:pt x="36" y="197"/>
                    <a:pt x="35" y="197"/>
                  </a:cubicBezTo>
                  <a:cubicBezTo>
                    <a:pt x="34" y="197"/>
                    <a:pt x="34" y="197"/>
                    <a:pt x="33" y="198"/>
                  </a:cubicBezTo>
                  <a:cubicBezTo>
                    <a:pt x="33" y="198"/>
                    <a:pt x="32" y="199"/>
                    <a:pt x="32" y="200"/>
                  </a:cubicBezTo>
                  <a:cubicBezTo>
                    <a:pt x="32" y="200"/>
                    <a:pt x="32" y="201"/>
                    <a:pt x="33" y="201"/>
                  </a:cubicBezTo>
                  <a:cubicBezTo>
                    <a:pt x="34" y="201"/>
                    <a:pt x="34" y="201"/>
                    <a:pt x="35" y="202"/>
                  </a:cubicBezTo>
                  <a:cubicBezTo>
                    <a:pt x="35" y="202"/>
                    <a:pt x="35" y="202"/>
                    <a:pt x="36" y="202"/>
                  </a:cubicBezTo>
                  <a:cubicBezTo>
                    <a:pt x="36" y="202"/>
                    <a:pt x="37" y="202"/>
                    <a:pt x="37" y="202"/>
                  </a:cubicBezTo>
                  <a:cubicBezTo>
                    <a:pt x="38" y="202"/>
                    <a:pt x="39" y="202"/>
                    <a:pt x="39" y="203"/>
                  </a:cubicBezTo>
                  <a:cubicBezTo>
                    <a:pt x="39" y="203"/>
                    <a:pt x="38" y="203"/>
                    <a:pt x="37" y="203"/>
                  </a:cubicBezTo>
                  <a:cubicBezTo>
                    <a:pt x="37" y="203"/>
                    <a:pt x="36" y="203"/>
                    <a:pt x="35" y="203"/>
                  </a:cubicBezTo>
                  <a:cubicBezTo>
                    <a:pt x="35" y="203"/>
                    <a:pt x="34" y="203"/>
                    <a:pt x="33"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5"/>
                    <a:pt x="31" y="205"/>
                  </a:cubicBezTo>
                  <a:cubicBezTo>
                    <a:pt x="30" y="205"/>
                    <a:pt x="29" y="205"/>
                    <a:pt x="28"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5" y="208"/>
                    <a:pt x="25" y="208"/>
                    <a:pt x="25" y="208"/>
                  </a:cubicBezTo>
                  <a:cubicBezTo>
                    <a:pt x="25" y="208"/>
                    <a:pt x="25" y="209"/>
                    <a:pt x="24" y="209"/>
                  </a:cubicBezTo>
                  <a:cubicBezTo>
                    <a:pt x="24" y="209"/>
                    <a:pt x="24" y="209"/>
                    <a:pt x="24" y="209"/>
                  </a:cubicBezTo>
                  <a:cubicBezTo>
                    <a:pt x="23" y="210"/>
                    <a:pt x="23" y="209"/>
                    <a:pt x="23" y="209"/>
                  </a:cubicBezTo>
                  <a:cubicBezTo>
                    <a:pt x="23" y="209"/>
                    <a:pt x="23" y="209"/>
                    <a:pt x="22" y="208"/>
                  </a:cubicBezTo>
                  <a:cubicBezTo>
                    <a:pt x="22" y="209"/>
                    <a:pt x="22" y="209"/>
                    <a:pt x="22" y="209"/>
                  </a:cubicBezTo>
                  <a:cubicBezTo>
                    <a:pt x="23" y="210"/>
                    <a:pt x="23" y="210"/>
                    <a:pt x="23" y="211"/>
                  </a:cubicBezTo>
                  <a:lnTo>
                    <a:pt x="21" y="211"/>
                  </a:lnTo>
                  <a:cubicBezTo>
                    <a:pt x="21" y="212"/>
                    <a:pt x="21" y="212"/>
                    <a:pt x="21" y="212"/>
                  </a:cubicBezTo>
                  <a:cubicBezTo>
                    <a:pt x="21" y="212"/>
                    <a:pt x="22" y="212"/>
                    <a:pt x="22" y="213"/>
                  </a:cubicBezTo>
                  <a:cubicBezTo>
                    <a:pt x="21" y="213"/>
                    <a:pt x="21" y="213"/>
                    <a:pt x="21" y="213"/>
                  </a:cubicBezTo>
                  <a:cubicBezTo>
                    <a:pt x="20" y="213"/>
                    <a:pt x="20" y="213"/>
                    <a:pt x="20" y="212"/>
                  </a:cubicBezTo>
                  <a:cubicBezTo>
                    <a:pt x="20" y="212"/>
                    <a:pt x="20" y="212"/>
                    <a:pt x="21" y="212"/>
                  </a:cubicBezTo>
                  <a:cubicBezTo>
                    <a:pt x="21" y="211"/>
                    <a:pt x="20" y="211"/>
                    <a:pt x="20" y="211"/>
                  </a:cubicBezTo>
                  <a:cubicBezTo>
                    <a:pt x="20" y="211"/>
                    <a:pt x="20" y="211"/>
                    <a:pt x="20" y="210"/>
                  </a:cubicBezTo>
                  <a:cubicBezTo>
                    <a:pt x="20" y="211"/>
                    <a:pt x="19" y="212"/>
                    <a:pt x="19" y="212"/>
                  </a:cubicBezTo>
                  <a:cubicBezTo>
                    <a:pt x="19" y="212"/>
                    <a:pt x="18" y="212"/>
                    <a:pt x="18" y="212"/>
                  </a:cubicBezTo>
                  <a:cubicBezTo>
                    <a:pt x="18" y="212"/>
                    <a:pt x="18" y="212"/>
                    <a:pt x="18" y="212"/>
                  </a:cubicBezTo>
                  <a:cubicBezTo>
                    <a:pt x="18" y="212"/>
                    <a:pt x="18" y="211"/>
                    <a:pt x="18" y="211"/>
                  </a:cubicBezTo>
                  <a:cubicBezTo>
                    <a:pt x="17" y="211"/>
                    <a:pt x="16" y="211"/>
                    <a:pt x="16" y="210"/>
                  </a:cubicBezTo>
                  <a:cubicBezTo>
                    <a:pt x="15" y="209"/>
                    <a:pt x="15" y="209"/>
                    <a:pt x="14" y="208"/>
                  </a:cubicBezTo>
                  <a:cubicBezTo>
                    <a:pt x="14" y="208"/>
                    <a:pt x="14" y="209"/>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9"/>
                    <a:pt x="11" y="209"/>
                    <a:pt x="11" y="209"/>
                  </a:cubicBezTo>
                  <a:cubicBezTo>
                    <a:pt x="11" y="210"/>
                    <a:pt x="11" y="210"/>
                    <a:pt x="12" y="210"/>
                  </a:cubicBezTo>
                  <a:cubicBezTo>
                    <a:pt x="12" y="210"/>
                    <a:pt x="12" y="211"/>
                    <a:pt x="12" y="211"/>
                  </a:cubicBezTo>
                  <a:cubicBezTo>
                    <a:pt x="13" y="211"/>
                    <a:pt x="13" y="211"/>
                    <a:pt x="13" y="211"/>
                  </a:cubicBezTo>
                  <a:cubicBezTo>
                    <a:pt x="13" y="210"/>
                    <a:pt x="14" y="210"/>
                    <a:pt x="14" y="210"/>
                  </a:cubicBezTo>
                  <a:cubicBezTo>
                    <a:pt x="14" y="211"/>
                    <a:pt x="14" y="211"/>
                    <a:pt x="14" y="211"/>
                  </a:cubicBezTo>
                  <a:cubicBezTo>
                    <a:pt x="13" y="211"/>
                    <a:pt x="13" y="212"/>
                    <a:pt x="13" y="212"/>
                  </a:cubicBezTo>
                  <a:cubicBezTo>
                    <a:pt x="12" y="211"/>
                    <a:pt x="11" y="211"/>
                    <a:pt x="10" y="213"/>
                  </a:cubicBezTo>
                  <a:cubicBezTo>
                    <a:pt x="9" y="213"/>
                    <a:pt x="7" y="213"/>
                    <a:pt x="5" y="213"/>
                  </a:cubicBezTo>
                  <a:cubicBezTo>
                    <a:pt x="4" y="213"/>
                    <a:pt x="2" y="213"/>
                    <a:pt x="0" y="213"/>
                  </a:cubicBezTo>
                  <a:cubicBezTo>
                    <a:pt x="0" y="212"/>
                    <a:pt x="0" y="212"/>
                    <a:pt x="1" y="212"/>
                  </a:cubicBezTo>
                  <a:cubicBezTo>
                    <a:pt x="1" y="211"/>
                    <a:pt x="1" y="210"/>
                    <a:pt x="1" y="208"/>
                  </a:cubicBezTo>
                  <a:cubicBezTo>
                    <a:pt x="1" y="207"/>
                    <a:pt x="1" y="206"/>
                    <a:pt x="2" y="205"/>
                  </a:cubicBezTo>
                  <a:cubicBezTo>
                    <a:pt x="2" y="205"/>
                    <a:pt x="2" y="204"/>
                    <a:pt x="2" y="204"/>
                  </a:cubicBezTo>
                  <a:cubicBezTo>
                    <a:pt x="2" y="203"/>
                    <a:pt x="2" y="203"/>
                    <a:pt x="2" y="202"/>
                  </a:cubicBezTo>
                  <a:cubicBezTo>
                    <a:pt x="2" y="201"/>
                    <a:pt x="2" y="200"/>
                    <a:pt x="2" y="199"/>
                  </a:cubicBezTo>
                  <a:cubicBezTo>
                    <a:pt x="2" y="197"/>
                    <a:pt x="3" y="196"/>
                    <a:pt x="3" y="195"/>
                  </a:cubicBezTo>
                  <a:cubicBezTo>
                    <a:pt x="3" y="192"/>
                    <a:pt x="4" y="189"/>
                    <a:pt x="4" y="186"/>
                  </a:cubicBezTo>
                  <a:cubicBezTo>
                    <a:pt x="4" y="183"/>
                    <a:pt x="5" y="180"/>
                    <a:pt x="5" y="177"/>
                  </a:cubicBezTo>
                  <a:cubicBezTo>
                    <a:pt x="5" y="177"/>
                    <a:pt x="5" y="176"/>
                    <a:pt x="6" y="175"/>
                  </a:cubicBezTo>
                  <a:cubicBezTo>
                    <a:pt x="6" y="175"/>
                    <a:pt x="6" y="174"/>
                    <a:pt x="6" y="173"/>
                  </a:cubicBezTo>
                  <a:cubicBezTo>
                    <a:pt x="6" y="173"/>
                    <a:pt x="7" y="174"/>
                    <a:pt x="7" y="174"/>
                  </a:cubicBezTo>
                  <a:cubicBezTo>
                    <a:pt x="7" y="175"/>
                    <a:pt x="8" y="175"/>
                    <a:pt x="9" y="174"/>
                  </a:cubicBezTo>
                  <a:cubicBezTo>
                    <a:pt x="9" y="173"/>
                    <a:pt x="8" y="173"/>
                    <a:pt x="8" y="173"/>
                  </a:cubicBezTo>
                  <a:cubicBezTo>
                    <a:pt x="7" y="172"/>
                    <a:pt x="7" y="172"/>
                    <a:pt x="6" y="172"/>
                  </a:cubicBezTo>
                  <a:cubicBezTo>
                    <a:pt x="9" y="145"/>
                    <a:pt x="13" y="118"/>
                    <a:pt x="16" y="91"/>
                  </a:cubicBezTo>
                  <a:cubicBezTo>
                    <a:pt x="20" y="65"/>
                    <a:pt x="24" y="38"/>
                    <a:pt x="27" y="11"/>
                  </a:cubicBezTo>
                  <a:cubicBezTo>
                    <a:pt x="27" y="11"/>
                    <a:pt x="27" y="11"/>
                    <a:pt x="28" y="11"/>
                  </a:cubicBezTo>
                  <a:cubicBezTo>
                    <a:pt x="28" y="11"/>
                    <a:pt x="28" y="11"/>
                    <a:pt x="28" y="10"/>
                  </a:cubicBezTo>
                  <a:cubicBezTo>
                    <a:pt x="28" y="10"/>
                    <a:pt x="29" y="10"/>
                    <a:pt x="29" y="10"/>
                  </a:cubicBezTo>
                  <a:cubicBezTo>
                    <a:pt x="29" y="9"/>
                    <a:pt x="29" y="9"/>
                    <a:pt x="29" y="9"/>
                  </a:cubicBezTo>
                  <a:cubicBezTo>
                    <a:pt x="30" y="8"/>
                    <a:pt x="30" y="8"/>
                    <a:pt x="30" y="7"/>
                  </a:cubicBezTo>
                  <a:cubicBezTo>
                    <a:pt x="31" y="6"/>
                    <a:pt x="31" y="6"/>
                    <a:pt x="32" y="6"/>
                  </a:cubicBezTo>
                  <a:cubicBezTo>
                    <a:pt x="32" y="6"/>
                    <a:pt x="32" y="5"/>
                    <a:pt x="32" y="5"/>
                  </a:cubicBezTo>
                  <a:cubicBezTo>
                    <a:pt x="32" y="4"/>
                    <a:pt x="31" y="4"/>
                    <a:pt x="30" y="4"/>
                  </a:cubicBezTo>
                  <a:cubicBezTo>
                    <a:pt x="30" y="4"/>
                    <a:pt x="30" y="5"/>
                    <a:pt x="30" y="5"/>
                  </a:cubicBezTo>
                  <a:cubicBezTo>
                    <a:pt x="30" y="5"/>
                    <a:pt x="30" y="5"/>
                    <a:pt x="30" y="6"/>
                  </a:cubicBezTo>
                  <a:cubicBezTo>
                    <a:pt x="30" y="6"/>
                    <a:pt x="29" y="6"/>
                    <a:pt x="29" y="7"/>
                  </a:cubicBezTo>
                  <a:cubicBezTo>
                    <a:pt x="29" y="7"/>
                    <a:pt x="29" y="8"/>
                    <a:pt x="28" y="8"/>
                  </a:cubicBezTo>
                  <a:cubicBezTo>
                    <a:pt x="28" y="9"/>
                    <a:pt x="28" y="9"/>
                    <a:pt x="27" y="8"/>
                  </a:cubicBezTo>
                  <a:cubicBezTo>
                    <a:pt x="28" y="7"/>
                    <a:pt x="28" y="6"/>
                    <a:pt x="28" y="5"/>
                  </a:cubicBezTo>
                  <a:cubicBezTo>
                    <a:pt x="28" y="3"/>
                    <a:pt x="29" y="2"/>
                    <a:pt x="29" y="2"/>
                  </a:cubicBezTo>
                  <a:cubicBezTo>
                    <a:pt x="29" y="1"/>
                    <a:pt x="29" y="1"/>
                    <a:pt x="29" y="1"/>
                  </a:cubicBezTo>
                  <a:cubicBezTo>
                    <a:pt x="29" y="1"/>
                    <a:pt x="29" y="1"/>
                    <a:pt x="29" y="1"/>
                  </a:cubicBezTo>
                  <a:cubicBezTo>
                    <a:pt x="30" y="0"/>
                    <a:pt x="30" y="0"/>
                    <a:pt x="31" y="0"/>
                  </a:cubicBezTo>
                  <a:cubicBezTo>
                    <a:pt x="31" y="1"/>
                    <a:pt x="31" y="1"/>
                    <a:pt x="32" y="1"/>
                  </a:cubicBezTo>
                  <a:cubicBezTo>
                    <a:pt x="32" y="1"/>
                    <a:pt x="32" y="1"/>
                    <a:pt x="32" y="1"/>
                  </a:cubicBezTo>
                  <a:cubicBezTo>
                    <a:pt x="32" y="1"/>
                    <a:pt x="32" y="0"/>
                    <a:pt x="33" y="0"/>
                  </a:cubicBezTo>
                  <a:cubicBezTo>
                    <a:pt x="34" y="0"/>
                    <a:pt x="34" y="0"/>
                    <a:pt x="35" y="1"/>
                  </a:cubicBezTo>
                  <a:cubicBezTo>
                    <a:pt x="35" y="1"/>
                    <a:pt x="34" y="1"/>
                    <a:pt x="34" y="1"/>
                  </a:cubicBezTo>
                  <a:cubicBezTo>
                    <a:pt x="33" y="1"/>
                    <a:pt x="32" y="1"/>
                    <a:pt x="32" y="1"/>
                  </a:cubicBezTo>
                  <a:cubicBezTo>
                    <a:pt x="32" y="2"/>
                    <a:pt x="32" y="2"/>
                    <a:pt x="32" y="2"/>
                  </a:cubicBezTo>
                  <a:cubicBezTo>
                    <a:pt x="32" y="2"/>
                    <a:pt x="33" y="2"/>
                    <a:pt x="33" y="2"/>
                  </a:cubicBezTo>
                  <a:cubicBezTo>
                    <a:pt x="33" y="2"/>
                    <a:pt x="34" y="2"/>
                    <a:pt x="34" y="2"/>
                  </a:cubicBezTo>
                  <a:cubicBezTo>
                    <a:pt x="34" y="2"/>
                    <a:pt x="35" y="2"/>
                    <a:pt x="35" y="2"/>
                  </a:cubicBezTo>
                  <a:cubicBezTo>
                    <a:pt x="35" y="3"/>
                    <a:pt x="35" y="3"/>
                    <a:pt x="35" y="4"/>
                  </a:cubicBezTo>
                  <a:cubicBezTo>
                    <a:pt x="34" y="4"/>
                    <a:pt x="34" y="5"/>
                    <a:pt x="35" y="5"/>
                  </a:cubicBezTo>
                  <a:cubicBezTo>
                    <a:pt x="35" y="5"/>
                    <a:pt x="35" y="5"/>
                    <a:pt x="36" y="5"/>
                  </a:cubicBezTo>
                  <a:cubicBezTo>
                    <a:pt x="36" y="5"/>
                    <a:pt x="36" y="5"/>
                    <a:pt x="36" y="5"/>
                  </a:cubicBezTo>
                  <a:cubicBezTo>
                    <a:pt x="36" y="5"/>
                    <a:pt x="37" y="5"/>
                    <a:pt x="37" y="5"/>
                  </a:cubicBezTo>
                  <a:cubicBezTo>
                    <a:pt x="37" y="5"/>
                    <a:pt x="37" y="6"/>
                    <a:pt x="37" y="6"/>
                  </a:cubicBezTo>
                  <a:cubicBezTo>
                    <a:pt x="37" y="6"/>
                    <a:pt x="37" y="6"/>
                    <a:pt x="37" y="7"/>
                  </a:cubicBezTo>
                  <a:cubicBezTo>
                    <a:pt x="37" y="7"/>
                    <a:pt x="37" y="7"/>
                    <a:pt x="37" y="7"/>
                  </a:cubicBezTo>
                  <a:cubicBezTo>
                    <a:pt x="37" y="8"/>
                    <a:pt x="37" y="8"/>
                    <a:pt x="37" y="8"/>
                  </a:cubicBezTo>
                  <a:cubicBezTo>
                    <a:pt x="38" y="9"/>
                    <a:pt x="38" y="9"/>
                    <a:pt x="38" y="8"/>
                  </a:cubicBezTo>
                  <a:cubicBezTo>
                    <a:pt x="38" y="8"/>
                    <a:pt x="38" y="7"/>
                    <a:pt x="38" y="6"/>
                  </a:cubicBezTo>
                  <a:cubicBezTo>
                    <a:pt x="39" y="6"/>
                    <a:pt x="39" y="6"/>
                    <a:pt x="39" y="5"/>
                  </a:cubicBezTo>
                  <a:cubicBezTo>
                    <a:pt x="39" y="5"/>
                    <a:pt x="39" y="4"/>
                    <a:pt x="39" y="4"/>
                  </a:cubicBezTo>
                  <a:cubicBezTo>
                    <a:pt x="39" y="3"/>
                    <a:pt x="38" y="3"/>
                    <a:pt x="38" y="3"/>
                  </a:cubicBezTo>
                  <a:cubicBezTo>
                    <a:pt x="38" y="3"/>
                    <a:pt x="37" y="3"/>
                    <a:pt x="37" y="3"/>
                  </a:cubicBezTo>
                  <a:cubicBezTo>
                    <a:pt x="37" y="4"/>
                    <a:pt x="37" y="4"/>
                    <a:pt x="37" y="4"/>
                  </a:cubicBezTo>
                  <a:cubicBezTo>
                    <a:pt x="36" y="4"/>
                    <a:pt x="36" y="3"/>
                    <a:pt x="36" y="3"/>
                  </a:cubicBezTo>
                  <a:cubicBezTo>
                    <a:pt x="36" y="3"/>
                    <a:pt x="36" y="3"/>
                    <a:pt x="36" y="3"/>
                  </a:cubicBezTo>
                  <a:cubicBezTo>
                    <a:pt x="37" y="2"/>
                    <a:pt x="37" y="2"/>
                    <a:pt x="38" y="1"/>
                  </a:cubicBezTo>
                  <a:cubicBezTo>
                    <a:pt x="39" y="0"/>
                    <a:pt x="39" y="0"/>
                    <a:pt x="40" y="0"/>
                  </a:cubicBezTo>
                  <a:cubicBezTo>
                    <a:pt x="40" y="0"/>
                    <a:pt x="41" y="1"/>
                    <a:pt x="41" y="1"/>
                  </a:cubicBezTo>
                  <a:cubicBezTo>
                    <a:pt x="41" y="1"/>
                    <a:pt x="41" y="1"/>
                    <a:pt x="42" y="1"/>
                  </a:cubicBezTo>
                  <a:cubicBezTo>
                    <a:pt x="42" y="1"/>
                    <a:pt x="42" y="1"/>
                    <a:pt x="43" y="1"/>
                  </a:cubicBezTo>
                  <a:cubicBezTo>
                    <a:pt x="43" y="0"/>
                    <a:pt x="44" y="0"/>
                    <a:pt x="44" y="1"/>
                  </a:cubicBezTo>
                  <a:cubicBezTo>
                    <a:pt x="45" y="0"/>
                    <a:pt x="46" y="0"/>
                    <a:pt x="47" y="0"/>
                  </a:cubicBezTo>
                  <a:cubicBezTo>
                    <a:pt x="47" y="1"/>
                    <a:pt x="47" y="1"/>
                    <a:pt x="47" y="1"/>
                  </a:cubicBezTo>
                  <a:cubicBezTo>
                    <a:pt x="48" y="1"/>
                    <a:pt x="48" y="1"/>
                    <a:pt x="48" y="1"/>
                  </a:cubicBezTo>
                  <a:cubicBezTo>
                    <a:pt x="48" y="1"/>
                    <a:pt x="48" y="1"/>
                    <a:pt x="49" y="1"/>
                  </a:cubicBezTo>
                  <a:cubicBezTo>
                    <a:pt x="49" y="1"/>
                    <a:pt x="49" y="0"/>
                    <a:pt x="50" y="0"/>
                  </a:cubicBezTo>
                  <a:cubicBezTo>
                    <a:pt x="50" y="0"/>
                    <a:pt x="50" y="0"/>
                    <a:pt x="50" y="0"/>
                  </a:cubicBezTo>
                  <a:cubicBezTo>
                    <a:pt x="50" y="0"/>
                    <a:pt x="51" y="0"/>
                    <a:pt x="51" y="0"/>
                  </a:cubicBezTo>
                  <a:cubicBezTo>
                    <a:pt x="53" y="1"/>
                    <a:pt x="56" y="1"/>
                    <a:pt x="60" y="0"/>
                  </a:cubicBezTo>
                  <a:cubicBezTo>
                    <a:pt x="61" y="0"/>
                    <a:pt x="62" y="0"/>
                    <a:pt x="63" y="0"/>
                  </a:cubicBezTo>
                  <a:cubicBezTo>
                    <a:pt x="64" y="0"/>
                    <a:pt x="65" y="0"/>
                    <a:pt x="65" y="0"/>
                  </a:cubicBezTo>
                  <a:cubicBezTo>
                    <a:pt x="66" y="1"/>
                    <a:pt x="66" y="1"/>
                    <a:pt x="66" y="1"/>
                  </a:cubicBezTo>
                  <a:cubicBezTo>
                    <a:pt x="67" y="1"/>
                    <a:pt x="67" y="1"/>
                    <a:pt x="67" y="1"/>
                  </a:cubicBezTo>
                  <a:cubicBezTo>
                    <a:pt x="67" y="1"/>
                    <a:pt x="68" y="1"/>
                    <a:pt x="68" y="1"/>
                  </a:cubicBezTo>
                  <a:cubicBezTo>
                    <a:pt x="68" y="1"/>
                    <a:pt x="68" y="0"/>
                    <a:pt x="69" y="0"/>
                  </a:cubicBezTo>
                  <a:cubicBezTo>
                    <a:pt x="69" y="0"/>
                    <a:pt x="70" y="1"/>
                    <a:pt x="70" y="1"/>
                  </a:cubicBezTo>
                  <a:cubicBezTo>
                    <a:pt x="70" y="1"/>
                    <a:pt x="70" y="2"/>
                    <a:pt x="71" y="2"/>
                  </a:cubicBezTo>
                  <a:cubicBezTo>
                    <a:pt x="71" y="2"/>
                    <a:pt x="71" y="1"/>
                    <a:pt x="71" y="1"/>
                  </a:cubicBezTo>
                  <a:cubicBezTo>
                    <a:pt x="71" y="1"/>
                    <a:pt x="71" y="0"/>
                    <a:pt x="71" y="0"/>
                  </a:cubicBezTo>
                  <a:cubicBezTo>
                    <a:pt x="72" y="0"/>
                    <a:pt x="72" y="0"/>
                    <a:pt x="72" y="0"/>
                  </a:cubicBezTo>
                  <a:cubicBezTo>
                    <a:pt x="73" y="0"/>
                    <a:pt x="73" y="0"/>
                    <a:pt x="74" y="0"/>
                  </a:cubicBezTo>
                  <a:cubicBezTo>
                    <a:pt x="74" y="0"/>
                    <a:pt x="74" y="0"/>
                    <a:pt x="75" y="0"/>
                  </a:cubicBezTo>
                  <a:cubicBezTo>
                    <a:pt x="76" y="0"/>
                    <a:pt x="76" y="0"/>
                    <a:pt x="77" y="0"/>
                  </a:cubicBezTo>
                  <a:cubicBezTo>
                    <a:pt x="77"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4" name="Freeform 98">
              <a:extLst>
                <a:ext uri="{FF2B5EF4-FFF2-40B4-BE49-F238E27FC236}">
                  <a16:creationId xmlns:a16="http://schemas.microsoft.com/office/drawing/2014/main" id="{D33C7503-B409-42D2-98FE-B48A4ABED821}"/>
                </a:ext>
              </a:extLst>
            </p:cNvPr>
            <p:cNvSpPr>
              <a:spLocks noEditPoints="1"/>
            </p:cNvSpPr>
            <p:nvPr/>
          </p:nvSpPr>
          <p:spPr bwMode="auto">
            <a:xfrm>
              <a:off x="6418163" y="1833862"/>
              <a:ext cx="101581" cy="177767"/>
            </a:xfrm>
            <a:custGeom>
              <a:avLst/>
              <a:gdLst>
                <a:gd name="T0" fmla="*/ 107 w 124"/>
                <a:gd name="T1" fmla="*/ 2 h 213"/>
                <a:gd name="T2" fmla="*/ 30 w 124"/>
                <a:gd name="T3" fmla="*/ 190 h 213"/>
                <a:gd name="T4" fmla="*/ 38 w 124"/>
                <a:gd name="T5" fmla="*/ 189 h 213"/>
                <a:gd name="T6" fmla="*/ 19 w 124"/>
                <a:gd name="T7" fmla="*/ 193 h 213"/>
                <a:gd name="T8" fmla="*/ 13 w 124"/>
                <a:gd name="T9" fmla="*/ 197 h 213"/>
                <a:gd name="T10" fmla="*/ 43 w 124"/>
                <a:gd name="T11" fmla="*/ 202 h 213"/>
                <a:gd name="T12" fmla="*/ 15 w 124"/>
                <a:gd name="T13" fmla="*/ 204 h 213"/>
                <a:gd name="T14" fmla="*/ 16 w 124"/>
                <a:gd name="T15" fmla="*/ 209 h 213"/>
                <a:gd name="T16" fmla="*/ 13 w 124"/>
                <a:gd name="T17" fmla="*/ 209 h 213"/>
                <a:gd name="T18" fmla="*/ 24 w 124"/>
                <a:gd name="T19" fmla="*/ 211 h 213"/>
                <a:gd name="T20" fmla="*/ 118 w 124"/>
                <a:gd name="T21" fmla="*/ 5 h 213"/>
                <a:gd name="T22" fmla="*/ 100 w 124"/>
                <a:gd name="T23" fmla="*/ 212 h 213"/>
                <a:gd name="T24" fmla="*/ 78 w 124"/>
                <a:gd name="T25" fmla="*/ 207 h 213"/>
                <a:gd name="T26" fmla="*/ 47 w 124"/>
                <a:gd name="T27" fmla="*/ 149 h 213"/>
                <a:gd name="T28" fmla="*/ 42 w 124"/>
                <a:gd name="T29" fmla="*/ 196 h 213"/>
                <a:gd name="T30" fmla="*/ 34 w 124"/>
                <a:gd name="T31" fmla="*/ 188 h 213"/>
                <a:gd name="T32" fmla="*/ 14 w 124"/>
                <a:gd name="T33" fmla="*/ 194 h 213"/>
                <a:gd name="T34" fmla="*/ 7 w 124"/>
                <a:gd name="T35" fmla="*/ 202 h 213"/>
                <a:gd name="T36" fmla="*/ 6 w 124"/>
                <a:gd name="T37" fmla="*/ 198 h 213"/>
                <a:gd name="T38" fmla="*/ 2 w 124"/>
                <a:gd name="T39" fmla="*/ 186 h 213"/>
                <a:gd name="T40" fmla="*/ 47 w 124"/>
                <a:gd name="T41" fmla="*/ 0 h 213"/>
                <a:gd name="T42" fmla="*/ 87 w 124"/>
                <a:gd name="T43" fmla="*/ 62 h 213"/>
                <a:gd name="T44" fmla="*/ 96 w 124"/>
                <a:gd name="T45" fmla="*/ 1 h 213"/>
                <a:gd name="T46" fmla="*/ 36 w 124"/>
                <a:gd name="T47" fmla="*/ 2 h 213"/>
                <a:gd name="T48" fmla="*/ 96 w 124"/>
                <a:gd name="T49" fmla="*/ 6 h 213"/>
                <a:gd name="T50" fmla="*/ 121 w 124"/>
                <a:gd name="T51" fmla="*/ 8 h 213"/>
                <a:gd name="T52" fmla="*/ 6 w 124"/>
                <a:gd name="T53" fmla="*/ 11 h 213"/>
                <a:gd name="T54" fmla="*/ 50 w 124"/>
                <a:gd name="T55" fmla="*/ 15 h 213"/>
                <a:gd name="T56" fmla="*/ 96 w 124"/>
                <a:gd name="T57" fmla="*/ 42 h 213"/>
                <a:gd name="T58" fmla="*/ 100 w 124"/>
                <a:gd name="T59" fmla="*/ 51 h 213"/>
                <a:gd name="T60" fmla="*/ 102 w 124"/>
                <a:gd name="T61" fmla="*/ 53 h 213"/>
                <a:gd name="T62" fmla="*/ 89 w 124"/>
                <a:gd name="T63" fmla="*/ 60 h 213"/>
                <a:gd name="T64" fmla="*/ 99 w 124"/>
                <a:gd name="T65" fmla="*/ 70 h 213"/>
                <a:gd name="T66" fmla="*/ 33 w 124"/>
                <a:gd name="T67" fmla="*/ 81 h 213"/>
                <a:gd name="T68" fmla="*/ 39 w 124"/>
                <a:gd name="T69" fmla="*/ 86 h 213"/>
                <a:gd name="T70" fmla="*/ 99 w 124"/>
                <a:gd name="T71" fmla="*/ 98 h 213"/>
                <a:gd name="T72" fmla="*/ 7 w 124"/>
                <a:gd name="T73" fmla="*/ 101 h 213"/>
                <a:gd name="T74" fmla="*/ 102 w 124"/>
                <a:gd name="T75" fmla="*/ 113 h 213"/>
                <a:gd name="T76" fmla="*/ 104 w 124"/>
                <a:gd name="T77" fmla="*/ 126 h 213"/>
                <a:gd name="T78" fmla="*/ 61 w 124"/>
                <a:gd name="T79" fmla="*/ 132 h 213"/>
                <a:gd name="T80" fmla="*/ 66 w 124"/>
                <a:gd name="T81" fmla="*/ 145 h 213"/>
                <a:gd name="T82" fmla="*/ 26 w 124"/>
                <a:gd name="T83" fmla="*/ 154 h 213"/>
                <a:gd name="T84" fmla="*/ 26 w 124"/>
                <a:gd name="T85" fmla="*/ 166 h 213"/>
                <a:gd name="T86" fmla="*/ 1 w 124"/>
                <a:gd name="T87" fmla="*/ 174 h 213"/>
                <a:gd name="T88" fmla="*/ 15 w 124"/>
                <a:gd name="T89" fmla="*/ 180 h 213"/>
                <a:gd name="T90" fmla="*/ 15 w 124"/>
                <a:gd name="T91" fmla="*/ 183 h 213"/>
                <a:gd name="T92" fmla="*/ 4 w 124"/>
                <a:gd name="T93" fmla="*/ 187 h 213"/>
                <a:gd name="T94" fmla="*/ 16 w 124"/>
                <a:gd name="T95" fmla="*/ 190 h 213"/>
                <a:gd name="T96" fmla="*/ 122 w 124"/>
                <a:gd name="T97" fmla="*/ 198 h 213"/>
                <a:gd name="T98" fmla="*/ 119 w 124"/>
                <a:gd name="T99" fmla="*/ 207 h 213"/>
                <a:gd name="T100" fmla="*/ 31 w 124"/>
                <a:gd name="T101" fmla="*/ 206 h 213"/>
                <a:gd name="T102" fmla="*/ 39 w 124"/>
                <a:gd name="T103" fmla="*/ 205 h 213"/>
                <a:gd name="T104" fmla="*/ 33 w 124"/>
                <a:gd name="T105" fmla="*/ 209 h 213"/>
                <a:gd name="T106" fmla="*/ 20 w 124"/>
                <a:gd name="T107" fmla="*/ 203 h 213"/>
                <a:gd name="T108" fmla="*/ 20 w 124"/>
                <a:gd name="T109" fmla="*/ 199 h 213"/>
                <a:gd name="T110" fmla="*/ 28 w 124"/>
                <a:gd name="T111" fmla="*/ 193 h 213"/>
                <a:gd name="T112" fmla="*/ 26 w 124"/>
                <a:gd name="T113" fmla="*/ 195 h 213"/>
                <a:gd name="T114" fmla="*/ 24 w 124"/>
                <a:gd name="T115" fmla="*/ 204 h 213"/>
                <a:gd name="T116" fmla="*/ 23 w 124"/>
                <a:gd name="T117" fmla="*/ 207 h 213"/>
                <a:gd name="T118" fmla="*/ 37 w 124"/>
                <a:gd name="T119" fmla="*/ 202 h 213"/>
                <a:gd name="T120" fmla="*/ 18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0"/>
                    <a:pt x="99" y="1"/>
                  </a:cubicBezTo>
                  <a:cubicBezTo>
                    <a:pt x="98" y="1"/>
                    <a:pt x="98" y="1"/>
                    <a:pt x="98" y="2"/>
                  </a:cubicBezTo>
                  <a:cubicBezTo>
                    <a:pt x="99" y="2"/>
                    <a:pt x="100" y="2"/>
                    <a:pt x="100" y="2"/>
                  </a:cubicBezTo>
                  <a:cubicBezTo>
                    <a:pt x="101" y="2"/>
                    <a:pt x="101" y="2"/>
                    <a:pt x="101" y="1"/>
                  </a:cubicBezTo>
                  <a:close/>
                  <a:moveTo>
                    <a:pt x="117" y="1"/>
                  </a:moveTo>
                  <a:cubicBezTo>
                    <a:pt x="117" y="1"/>
                    <a:pt x="118" y="0"/>
                    <a:pt x="119" y="0"/>
                  </a:cubicBezTo>
                  <a:cubicBezTo>
                    <a:pt x="120" y="0"/>
                    <a:pt x="120" y="1"/>
                    <a:pt x="120" y="1"/>
                  </a:cubicBezTo>
                  <a:cubicBezTo>
                    <a:pt x="121" y="2"/>
                    <a:pt x="121" y="2"/>
                    <a:pt x="120" y="2"/>
                  </a:cubicBezTo>
                  <a:cubicBezTo>
                    <a:pt x="120" y="3"/>
                    <a:pt x="120" y="3"/>
                    <a:pt x="120" y="4"/>
                  </a:cubicBezTo>
                  <a:cubicBezTo>
                    <a:pt x="120" y="3"/>
                    <a:pt x="119" y="3"/>
                    <a:pt x="118" y="3"/>
                  </a:cubicBezTo>
                  <a:cubicBezTo>
                    <a:pt x="117" y="2"/>
                    <a:pt x="117" y="2"/>
                    <a:pt x="117" y="1"/>
                  </a:cubicBezTo>
                  <a:close/>
                  <a:moveTo>
                    <a:pt x="105" y="1"/>
                  </a:moveTo>
                  <a:cubicBezTo>
                    <a:pt x="105" y="2"/>
                    <a:pt x="104" y="2"/>
                    <a:pt x="104" y="2"/>
                  </a:cubicBezTo>
                  <a:cubicBezTo>
                    <a:pt x="104" y="2"/>
                    <a:pt x="104" y="2"/>
                    <a:pt x="104" y="2"/>
                  </a:cubicBezTo>
                  <a:cubicBezTo>
                    <a:pt x="103" y="2"/>
                    <a:pt x="103" y="2"/>
                    <a:pt x="103" y="2"/>
                  </a:cubicBezTo>
                  <a:cubicBezTo>
                    <a:pt x="102" y="2"/>
                    <a:pt x="102" y="2"/>
                    <a:pt x="102" y="1"/>
                  </a:cubicBezTo>
                  <a:cubicBezTo>
                    <a:pt x="102" y="1"/>
                    <a:pt x="102" y="1"/>
                    <a:pt x="103" y="1"/>
                  </a:cubicBezTo>
                  <a:cubicBezTo>
                    <a:pt x="104" y="1"/>
                    <a:pt x="104" y="1"/>
                    <a:pt x="105" y="1"/>
                  </a:cubicBezTo>
                  <a:close/>
                  <a:moveTo>
                    <a:pt x="115" y="1"/>
                  </a:moveTo>
                  <a:cubicBezTo>
                    <a:pt x="115" y="1"/>
                    <a:pt x="115" y="1"/>
                    <a:pt x="115" y="1"/>
                  </a:cubicBezTo>
                  <a:cubicBezTo>
                    <a:pt x="115" y="2"/>
                    <a:pt x="114" y="2"/>
                    <a:pt x="114" y="1"/>
                  </a:cubicBezTo>
                  <a:cubicBezTo>
                    <a:pt x="114" y="1"/>
                    <a:pt x="114" y="1"/>
                    <a:pt x="114" y="1"/>
                  </a:cubicBezTo>
                  <a:cubicBezTo>
                    <a:pt x="114"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3"/>
                    <a:pt x="107" y="3"/>
                    <a:pt x="107" y="3"/>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3"/>
                    <a:pt x="112" y="3"/>
                  </a:cubicBezTo>
                  <a:cubicBezTo>
                    <a:pt x="112" y="3"/>
                    <a:pt x="112" y="3"/>
                    <a:pt x="112" y="3"/>
                  </a:cubicBezTo>
                  <a:close/>
                  <a:moveTo>
                    <a:pt x="113" y="4"/>
                  </a:moveTo>
                  <a:cubicBezTo>
                    <a:pt x="113" y="3"/>
                    <a:pt x="114" y="3"/>
                    <a:pt x="114" y="3"/>
                  </a:cubicBezTo>
                  <a:cubicBezTo>
                    <a:pt x="115" y="3"/>
                    <a:pt x="115" y="3"/>
                    <a:pt x="115" y="4"/>
                  </a:cubicBezTo>
                  <a:cubicBezTo>
                    <a:pt x="115" y="4"/>
                    <a:pt x="114" y="4"/>
                    <a:pt x="114" y="4"/>
                  </a:cubicBezTo>
                  <a:cubicBezTo>
                    <a:pt x="114" y="4"/>
                    <a:pt x="113" y="4"/>
                    <a:pt x="113" y="4"/>
                  </a:cubicBezTo>
                  <a:close/>
                  <a:moveTo>
                    <a:pt x="109" y="6"/>
                  </a:moveTo>
                  <a:lnTo>
                    <a:pt x="110" y="6"/>
                  </a:lnTo>
                  <a:lnTo>
                    <a:pt x="110" y="7"/>
                  </a:lnTo>
                  <a:lnTo>
                    <a:pt x="109" y="7"/>
                  </a:lnTo>
                  <a:lnTo>
                    <a:pt x="109" y="6"/>
                  </a:lnTo>
                  <a:close/>
                  <a:moveTo>
                    <a:pt x="32" y="166"/>
                  </a:moveTo>
                  <a:cubicBezTo>
                    <a:pt x="33" y="166"/>
                    <a:pt x="33" y="166"/>
                    <a:pt x="32" y="167"/>
                  </a:cubicBezTo>
                  <a:cubicBezTo>
                    <a:pt x="32" y="167"/>
                    <a:pt x="32" y="167"/>
                    <a:pt x="32" y="167"/>
                  </a:cubicBezTo>
                  <a:cubicBezTo>
                    <a:pt x="32" y="166"/>
                    <a:pt x="32" y="166"/>
                    <a:pt x="32" y="166"/>
                  </a:cubicBezTo>
                  <a:cubicBezTo>
                    <a:pt x="32" y="166"/>
                    <a:pt x="32" y="166"/>
                    <a:pt x="32" y="166"/>
                  </a:cubicBezTo>
                  <a:close/>
                  <a:moveTo>
                    <a:pt x="29" y="187"/>
                  </a:moveTo>
                  <a:cubicBezTo>
                    <a:pt x="29" y="187"/>
                    <a:pt x="29" y="188"/>
                    <a:pt x="28" y="187"/>
                  </a:cubicBezTo>
                  <a:cubicBezTo>
                    <a:pt x="28" y="187"/>
                    <a:pt x="28" y="187"/>
                    <a:pt x="27" y="188"/>
                  </a:cubicBezTo>
                  <a:cubicBezTo>
                    <a:pt x="27" y="187"/>
                    <a:pt x="28" y="187"/>
                    <a:pt x="28" y="187"/>
                  </a:cubicBezTo>
                  <a:cubicBezTo>
                    <a:pt x="28" y="187"/>
                    <a:pt x="28" y="187"/>
                    <a:pt x="29" y="187"/>
                  </a:cubicBezTo>
                  <a:close/>
                  <a:moveTo>
                    <a:pt x="32" y="187"/>
                  </a:moveTo>
                  <a:cubicBezTo>
                    <a:pt x="33" y="187"/>
                    <a:pt x="33" y="187"/>
                    <a:pt x="33" y="187"/>
                  </a:cubicBezTo>
                  <a:cubicBezTo>
                    <a:pt x="34" y="187"/>
                    <a:pt x="34" y="188"/>
                    <a:pt x="34" y="188"/>
                  </a:cubicBezTo>
                  <a:cubicBezTo>
                    <a:pt x="33" y="188"/>
                    <a:pt x="33" y="189"/>
                    <a:pt x="33" y="189"/>
                  </a:cubicBezTo>
                  <a:cubicBezTo>
                    <a:pt x="33" y="190"/>
                    <a:pt x="33" y="190"/>
                    <a:pt x="33" y="190"/>
                  </a:cubicBezTo>
                  <a:cubicBezTo>
                    <a:pt x="33" y="191"/>
                    <a:pt x="32" y="191"/>
                    <a:pt x="32" y="191"/>
                  </a:cubicBezTo>
                  <a:cubicBezTo>
                    <a:pt x="31" y="191"/>
                    <a:pt x="30" y="191"/>
                    <a:pt x="30" y="190"/>
                  </a:cubicBezTo>
                  <a:cubicBezTo>
                    <a:pt x="30" y="190"/>
                    <a:pt x="30" y="190"/>
                    <a:pt x="30" y="190"/>
                  </a:cubicBezTo>
                  <a:cubicBezTo>
                    <a:pt x="30" y="190"/>
                    <a:pt x="30"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90"/>
                  </a:moveTo>
                  <a:cubicBezTo>
                    <a:pt x="26" y="189"/>
                    <a:pt x="26" y="189"/>
                    <a:pt x="26" y="189"/>
                  </a:cubicBezTo>
                  <a:cubicBezTo>
                    <a:pt x="26" y="189"/>
                    <a:pt x="26" y="188"/>
                    <a:pt x="26" y="188"/>
                  </a:cubicBezTo>
                  <a:cubicBezTo>
                    <a:pt x="26" y="188"/>
                    <a:pt x="27" y="189"/>
                    <a:pt x="28" y="189"/>
                  </a:cubicBezTo>
                  <a:cubicBezTo>
                    <a:pt x="28" y="189"/>
                    <a:pt x="27" y="189"/>
                    <a:pt x="27" y="189"/>
                  </a:cubicBezTo>
                  <a:cubicBezTo>
                    <a:pt x="26" y="189"/>
                    <a:pt x="26" y="189"/>
                    <a:pt x="26" y="190"/>
                  </a:cubicBezTo>
                  <a:close/>
                  <a:moveTo>
                    <a:pt x="32" y="189"/>
                  </a:moveTo>
                  <a:cubicBezTo>
                    <a:pt x="32" y="189"/>
                    <a:pt x="32" y="189"/>
                    <a:pt x="31" y="189"/>
                  </a:cubicBezTo>
                  <a:cubicBezTo>
                    <a:pt x="31" y="189"/>
                    <a:pt x="31" y="188"/>
                    <a:pt x="31" y="189"/>
                  </a:cubicBezTo>
                  <a:cubicBezTo>
                    <a:pt x="31" y="188"/>
                    <a:pt x="31" y="188"/>
                    <a:pt x="31" y="188"/>
                  </a:cubicBezTo>
                  <a:cubicBezTo>
                    <a:pt x="32" y="188"/>
                    <a:pt x="32" y="188"/>
                    <a:pt x="32" y="189"/>
                  </a:cubicBezTo>
                  <a:close/>
                  <a:moveTo>
                    <a:pt x="23" y="189"/>
                  </a:moveTo>
                  <a:cubicBezTo>
                    <a:pt x="23" y="189"/>
                    <a:pt x="23" y="189"/>
                    <a:pt x="23" y="189"/>
                  </a:cubicBezTo>
                  <a:cubicBezTo>
                    <a:pt x="23" y="189"/>
                    <a:pt x="22" y="189"/>
                    <a:pt x="22" y="189"/>
                  </a:cubicBezTo>
                  <a:cubicBezTo>
                    <a:pt x="22" y="189"/>
                    <a:pt x="22" y="189"/>
                    <a:pt x="23" y="189"/>
                  </a:cubicBezTo>
                  <a:cubicBezTo>
                    <a:pt x="23" y="189"/>
                    <a:pt x="23" y="189"/>
                    <a:pt x="23" y="189"/>
                  </a:cubicBezTo>
                  <a:close/>
                  <a:moveTo>
                    <a:pt x="25" y="189"/>
                  </a:moveTo>
                  <a:cubicBezTo>
                    <a:pt x="25" y="189"/>
                    <a:pt x="25" y="189"/>
                    <a:pt x="24" y="189"/>
                  </a:cubicBezTo>
                  <a:cubicBezTo>
                    <a:pt x="24" y="189"/>
                    <a:pt x="24" y="189"/>
                    <a:pt x="24" y="189"/>
                  </a:cubicBezTo>
                  <a:cubicBezTo>
                    <a:pt x="24" y="189"/>
                    <a:pt x="24" y="189"/>
                    <a:pt x="25" y="189"/>
                  </a:cubicBezTo>
                  <a:cubicBezTo>
                    <a:pt x="25" y="189"/>
                    <a:pt x="25" y="189"/>
                    <a:pt x="25" y="189"/>
                  </a:cubicBezTo>
                  <a:close/>
                  <a:moveTo>
                    <a:pt x="38" y="188"/>
                  </a:moveTo>
                  <a:cubicBezTo>
                    <a:pt x="38" y="188"/>
                    <a:pt x="38" y="189"/>
                    <a:pt x="38" y="189"/>
                  </a:cubicBezTo>
                  <a:cubicBezTo>
                    <a:pt x="38" y="189"/>
                    <a:pt x="38" y="189"/>
                    <a:pt x="37" y="189"/>
                  </a:cubicBezTo>
                  <a:cubicBezTo>
                    <a:pt x="37" y="189"/>
                    <a:pt x="37" y="188"/>
                    <a:pt x="38" y="188"/>
                  </a:cubicBezTo>
                  <a:cubicBezTo>
                    <a:pt x="38" y="188"/>
                    <a:pt x="38" y="188"/>
                    <a:pt x="38" y="188"/>
                  </a:cubicBezTo>
                  <a:close/>
                  <a:moveTo>
                    <a:pt x="20" y="193"/>
                  </a:moveTo>
                  <a:cubicBezTo>
                    <a:pt x="20" y="192"/>
                    <a:pt x="20" y="192"/>
                    <a:pt x="20" y="191"/>
                  </a:cubicBezTo>
                  <a:cubicBezTo>
                    <a:pt x="20" y="191"/>
                    <a:pt x="20" y="191"/>
                    <a:pt x="20" y="190"/>
                  </a:cubicBezTo>
                  <a:cubicBezTo>
                    <a:pt x="20" y="190"/>
                    <a:pt x="20" y="191"/>
                    <a:pt x="21" y="191"/>
                  </a:cubicBezTo>
                  <a:cubicBezTo>
                    <a:pt x="21" y="191"/>
                    <a:pt x="21" y="192"/>
                    <a:pt x="22" y="191"/>
                  </a:cubicBezTo>
                  <a:cubicBezTo>
                    <a:pt x="22" y="192"/>
                    <a:pt x="21" y="192"/>
                    <a:pt x="20" y="193"/>
                  </a:cubicBezTo>
                  <a:close/>
                  <a:moveTo>
                    <a:pt x="28" y="190"/>
                  </a:moveTo>
                  <a:cubicBezTo>
                    <a:pt x="28" y="190"/>
                    <a:pt x="28" y="190"/>
                    <a:pt x="27" y="190"/>
                  </a:cubicBezTo>
                  <a:lnTo>
                    <a:pt x="26" y="190"/>
                  </a:lnTo>
                  <a:cubicBezTo>
                    <a:pt x="26" y="190"/>
                    <a:pt x="27" y="190"/>
                    <a:pt x="27" y="190"/>
                  </a:cubicBezTo>
                  <a:cubicBezTo>
                    <a:pt x="27" y="190"/>
                    <a:pt x="27" y="190"/>
                    <a:pt x="28" y="190"/>
                  </a:cubicBezTo>
                  <a:close/>
                  <a:moveTo>
                    <a:pt x="34" y="194"/>
                  </a:moveTo>
                  <a:cubicBezTo>
                    <a:pt x="35" y="194"/>
                    <a:pt x="36" y="194"/>
                    <a:pt x="36" y="194"/>
                  </a:cubicBezTo>
                  <a:cubicBezTo>
                    <a:pt x="36" y="193"/>
                    <a:pt x="37" y="193"/>
                    <a:pt x="36" y="191"/>
                  </a:cubicBezTo>
                  <a:cubicBezTo>
                    <a:pt x="37" y="191"/>
                    <a:pt x="37" y="192"/>
                    <a:pt x="37" y="193"/>
                  </a:cubicBezTo>
                  <a:cubicBezTo>
                    <a:pt x="37" y="193"/>
                    <a:pt x="37" y="194"/>
                    <a:pt x="38" y="194"/>
                  </a:cubicBezTo>
                  <a:cubicBezTo>
                    <a:pt x="38" y="194"/>
                    <a:pt x="37" y="194"/>
                    <a:pt x="37" y="194"/>
                  </a:cubicBezTo>
                  <a:cubicBezTo>
                    <a:pt x="37" y="194"/>
                    <a:pt x="37" y="194"/>
                    <a:pt x="37" y="194"/>
                  </a:cubicBezTo>
                  <a:cubicBezTo>
                    <a:pt x="36" y="195"/>
                    <a:pt x="37" y="195"/>
                    <a:pt x="37" y="195"/>
                  </a:cubicBezTo>
                  <a:cubicBezTo>
                    <a:pt x="37" y="195"/>
                    <a:pt x="37" y="195"/>
                    <a:pt x="38" y="195"/>
                  </a:cubicBezTo>
                  <a:cubicBezTo>
                    <a:pt x="38" y="195"/>
                    <a:pt x="38" y="195"/>
                    <a:pt x="38" y="195"/>
                  </a:cubicBezTo>
                  <a:cubicBezTo>
                    <a:pt x="37" y="196"/>
                    <a:pt x="37" y="196"/>
                    <a:pt x="37" y="196"/>
                  </a:cubicBezTo>
                  <a:cubicBezTo>
                    <a:pt x="36" y="196"/>
                    <a:pt x="36" y="196"/>
                    <a:pt x="36" y="196"/>
                  </a:cubicBezTo>
                  <a:cubicBezTo>
                    <a:pt x="36" y="195"/>
                    <a:pt x="35" y="195"/>
                    <a:pt x="35" y="195"/>
                  </a:cubicBezTo>
                  <a:cubicBezTo>
                    <a:pt x="35" y="195"/>
                    <a:pt x="35" y="195"/>
                    <a:pt x="35" y="196"/>
                  </a:cubicBezTo>
                  <a:cubicBezTo>
                    <a:pt x="35" y="196"/>
                    <a:pt x="34" y="196"/>
                    <a:pt x="33" y="196"/>
                  </a:cubicBezTo>
                  <a:cubicBezTo>
                    <a:pt x="34" y="196"/>
                    <a:pt x="34" y="195"/>
                    <a:pt x="34" y="194"/>
                  </a:cubicBezTo>
                  <a:close/>
                  <a:moveTo>
                    <a:pt x="20" y="194"/>
                  </a:moveTo>
                  <a:cubicBezTo>
                    <a:pt x="20" y="194"/>
                    <a:pt x="19" y="194"/>
                    <a:pt x="19" y="194"/>
                  </a:cubicBezTo>
                  <a:cubicBezTo>
                    <a:pt x="19" y="194"/>
                    <a:pt x="19" y="193"/>
                    <a:pt x="19" y="193"/>
                  </a:cubicBezTo>
                  <a:cubicBezTo>
                    <a:pt x="19" y="193"/>
                    <a:pt x="19" y="193"/>
                    <a:pt x="20" y="193"/>
                  </a:cubicBezTo>
                  <a:cubicBezTo>
                    <a:pt x="20" y="193"/>
                    <a:pt x="20" y="193"/>
                    <a:pt x="20" y="194"/>
                  </a:cubicBezTo>
                  <a:close/>
                  <a:moveTo>
                    <a:pt x="24" y="193"/>
                  </a:moveTo>
                  <a:cubicBezTo>
                    <a:pt x="24" y="193"/>
                    <a:pt x="24" y="194"/>
                    <a:pt x="23" y="194"/>
                  </a:cubicBezTo>
                  <a:cubicBezTo>
                    <a:pt x="23" y="193"/>
                    <a:pt x="23" y="193"/>
                    <a:pt x="23" y="193"/>
                  </a:cubicBezTo>
                  <a:cubicBezTo>
                    <a:pt x="23" y="193"/>
                    <a:pt x="23"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4"/>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4"/>
                    <a:pt x="22" y="194"/>
                  </a:cubicBezTo>
                  <a:close/>
                  <a:moveTo>
                    <a:pt x="12" y="195"/>
                  </a:moveTo>
                  <a:cubicBezTo>
                    <a:pt x="13" y="195"/>
                    <a:pt x="13" y="196"/>
                    <a:pt x="13" y="196"/>
                  </a:cubicBezTo>
                  <a:cubicBezTo>
                    <a:pt x="13" y="196"/>
                    <a:pt x="12" y="196"/>
                    <a:pt x="12" y="196"/>
                  </a:cubicBezTo>
                  <a:cubicBezTo>
                    <a:pt x="12" y="196"/>
                    <a:pt x="12" y="196"/>
                    <a:pt x="12" y="196"/>
                  </a:cubicBezTo>
                  <a:cubicBezTo>
                    <a:pt x="11" y="196"/>
                    <a:pt x="12" y="195"/>
                    <a:pt x="12" y="195"/>
                  </a:cubicBezTo>
                  <a:close/>
                  <a:moveTo>
                    <a:pt x="30" y="195"/>
                  </a:moveTo>
                  <a:cubicBezTo>
                    <a:pt x="30" y="195"/>
                    <a:pt x="30" y="195"/>
                    <a:pt x="30" y="195"/>
                  </a:cubicBezTo>
                  <a:cubicBezTo>
                    <a:pt x="30" y="196"/>
                    <a:pt x="30" y="196"/>
                    <a:pt x="30" y="196"/>
                  </a:cubicBezTo>
                  <a:cubicBezTo>
                    <a:pt x="30" y="195"/>
                    <a:pt x="30" y="195"/>
                    <a:pt x="30" y="195"/>
                  </a:cubicBezTo>
                  <a:cubicBezTo>
                    <a:pt x="30" y="195"/>
                    <a:pt x="30" y="195"/>
                    <a:pt x="30" y="195"/>
                  </a:cubicBezTo>
                  <a:close/>
                  <a:moveTo>
                    <a:pt x="47" y="195"/>
                  </a:moveTo>
                  <a:cubicBezTo>
                    <a:pt x="47" y="195"/>
                    <a:pt x="47" y="195"/>
                    <a:pt x="47" y="196"/>
                  </a:cubicBezTo>
                  <a:cubicBezTo>
                    <a:pt x="46"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3" y="197"/>
                    <a:pt x="14" y="196"/>
                    <a:pt x="14" y="196"/>
                  </a:cubicBezTo>
                  <a:lnTo>
                    <a:pt x="15" y="196"/>
                  </a:lnTo>
                  <a:cubicBezTo>
                    <a:pt x="15" y="197"/>
                    <a:pt x="15" y="197"/>
                    <a:pt x="14" y="197"/>
                  </a:cubicBezTo>
                  <a:cubicBezTo>
                    <a:pt x="14" y="197"/>
                    <a:pt x="13" y="197"/>
                    <a:pt x="13" y="197"/>
                  </a:cubicBezTo>
                  <a:close/>
                  <a:moveTo>
                    <a:pt x="30" y="197"/>
                  </a:moveTo>
                  <a:cubicBezTo>
                    <a:pt x="30" y="197"/>
                    <a:pt x="30" y="197"/>
                    <a:pt x="30" y="197"/>
                  </a:cubicBezTo>
                  <a:cubicBezTo>
                    <a:pt x="30" y="197"/>
                    <a:pt x="30" y="197"/>
                    <a:pt x="30" y="197"/>
                  </a:cubicBezTo>
                  <a:cubicBezTo>
                    <a:pt x="30" y="196"/>
                    <a:pt x="30" y="196"/>
                    <a:pt x="30" y="196"/>
                  </a:cubicBezTo>
                  <a:cubicBezTo>
                    <a:pt x="30" y="196"/>
                    <a:pt x="30" y="196"/>
                    <a:pt x="30" y="197"/>
                  </a:cubicBezTo>
                  <a:close/>
                  <a:moveTo>
                    <a:pt x="29" y="197"/>
                  </a:moveTo>
                  <a:cubicBezTo>
                    <a:pt x="29" y="197"/>
                    <a:pt x="29" y="197"/>
                    <a:pt x="29" y="197"/>
                  </a:cubicBezTo>
                  <a:cubicBezTo>
                    <a:pt x="29" y="197"/>
                    <a:pt x="29" y="197"/>
                    <a:pt x="28" y="197"/>
                  </a:cubicBezTo>
                  <a:cubicBezTo>
                    <a:pt x="28" y="197"/>
                    <a:pt x="28" y="197"/>
                    <a:pt x="29" y="197"/>
                  </a:cubicBezTo>
                  <a:cubicBezTo>
                    <a:pt x="29" y="197"/>
                    <a:pt x="29" y="197"/>
                    <a:pt x="29" y="197"/>
                  </a:cubicBezTo>
                  <a:close/>
                  <a:moveTo>
                    <a:pt x="12" y="199"/>
                  </a:moveTo>
                  <a:cubicBezTo>
                    <a:pt x="12" y="199"/>
                    <a:pt x="12" y="199"/>
                    <a:pt x="12" y="198"/>
                  </a:cubicBezTo>
                  <a:cubicBezTo>
                    <a:pt x="12" y="198"/>
                    <a:pt x="12" y="198"/>
                    <a:pt x="12" y="198"/>
                  </a:cubicBezTo>
                  <a:cubicBezTo>
                    <a:pt x="13" y="198"/>
                    <a:pt x="13" y="198"/>
                    <a:pt x="13" y="198"/>
                  </a:cubicBezTo>
                  <a:cubicBezTo>
                    <a:pt x="13" y="199"/>
                    <a:pt x="13" y="199"/>
                    <a:pt x="12" y="199"/>
                  </a:cubicBezTo>
                  <a:close/>
                  <a:moveTo>
                    <a:pt x="32" y="198"/>
                  </a:moveTo>
                  <a:cubicBezTo>
                    <a:pt x="32" y="198"/>
                    <a:pt x="32" y="199"/>
                    <a:pt x="32" y="199"/>
                  </a:cubicBezTo>
                  <a:cubicBezTo>
                    <a:pt x="32" y="198"/>
                    <a:pt x="32" y="198"/>
                    <a:pt x="32" y="198"/>
                  </a:cubicBezTo>
                  <a:cubicBezTo>
                    <a:pt x="32" y="198"/>
                    <a:pt x="32" y="198"/>
                    <a:pt x="32" y="198"/>
                  </a:cubicBezTo>
                  <a:cubicBezTo>
                    <a:pt x="32" y="198"/>
                    <a:pt x="32" y="198"/>
                    <a:pt x="32" y="198"/>
                  </a:cubicBezTo>
                  <a:close/>
                  <a:moveTo>
                    <a:pt x="42" y="202"/>
                  </a:moveTo>
                  <a:cubicBezTo>
                    <a:pt x="42" y="201"/>
                    <a:pt x="42" y="200"/>
                    <a:pt x="43" y="200"/>
                  </a:cubicBezTo>
                  <a:cubicBezTo>
                    <a:pt x="43" y="200"/>
                    <a:pt x="44" y="199"/>
                    <a:pt x="45" y="199"/>
                  </a:cubicBezTo>
                  <a:cubicBezTo>
                    <a:pt x="45" y="199"/>
                    <a:pt x="45" y="199"/>
                    <a:pt x="45" y="199"/>
                  </a:cubicBezTo>
                  <a:cubicBezTo>
                    <a:pt x="45" y="199"/>
                    <a:pt x="45" y="200"/>
                    <a:pt x="45" y="200"/>
                  </a:cubicBezTo>
                  <a:cubicBezTo>
                    <a:pt x="45" y="200"/>
                    <a:pt x="45" y="200"/>
                    <a:pt x="44" y="200"/>
                  </a:cubicBezTo>
                  <a:cubicBezTo>
                    <a:pt x="44" y="200"/>
                    <a:pt x="44" y="200"/>
                    <a:pt x="44" y="200"/>
                  </a:cubicBezTo>
                  <a:cubicBezTo>
                    <a:pt x="43" y="201"/>
                    <a:pt x="43" y="201"/>
                    <a:pt x="43" y="202"/>
                  </a:cubicBezTo>
                  <a:cubicBezTo>
                    <a:pt x="43" y="202"/>
                    <a:pt x="42" y="202"/>
                    <a:pt x="42" y="202"/>
                  </a:cubicBezTo>
                  <a:close/>
                  <a:moveTo>
                    <a:pt x="46" y="200"/>
                  </a:moveTo>
                  <a:cubicBezTo>
                    <a:pt x="46" y="200"/>
                    <a:pt x="46" y="199"/>
                    <a:pt x="46" y="199"/>
                  </a:cubicBezTo>
                  <a:cubicBezTo>
                    <a:pt x="46" y="199"/>
                    <a:pt x="47" y="199"/>
                    <a:pt x="47" y="199"/>
                  </a:cubicBezTo>
                  <a:cubicBezTo>
                    <a:pt x="47" y="200"/>
                    <a:pt x="47" y="200"/>
                    <a:pt x="47" y="200"/>
                  </a:cubicBezTo>
                  <a:cubicBezTo>
                    <a:pt x="47" y="200"/>
                    <a:pt x="47" y="201"/>
                    <a:pt x="46" y="201"/>
                  </a:cubicBezTo>
                  <a:cubicBezTo>
                    <a:pt x="46" y="201"/>
                    <a:pt x="46" y="201"/>
                    <a:pt x="46" y="201"/>
                  </a:cubicBezTo>
                  <a:lnTo>
                    <a:pt x="46" y="200"/>
                  </a:lnTo>
                  <a:close/>
                  <a:moveTo>
                    <a:pt x="7" y="204"/>
                  </a:moveTo>
                  <a:cubicBezTo>
                    <a:pt x="8" y="203"/>
                    <a:pt x="9" y="202"/>
                    <a:pt x="8" y="200"/>
                  </a:cubicBezTo>
                  <a:cubicBezTo>
                    <a:pt x="9" y="200"/>
                    <a:pt x="9" y="200"/>
                    <a:pt x="9" y="200"/>
                  </a:cubicBezTo>
                  <a:cubicBezTo>
                    <a:pt x="9"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2" y="200"/>
                  </a:moveTo>
                  <a:cubicBezTo>
                    <a:pt x="13" y="200"/>
                    <a:pt x="13" y="201"/>
                    <a:pt x="12" y="201"/>
                  </a:cubicBezTo>
                  <a:cubicBezTo>
                    <a:pt x="12" y="201"/>
                    <a:pt x="12" y="201"/>
                    <a:pt x="12" y="201"/>
                  </a:cubicBezTo>
                  <a:cubicBezTo>
                    <a:pt x="12" y="201"/>
                    <a:pt x="12" y="200"/>
                    <a:pt x="12" y="200"/>
                  </a:cubicBezTo>
                  <a:cubicBezTo>
                    <a:pt x="12" y="200"/>
                    <a:pt x="12" y="200"/>
                    <a:pt x="12" y="200"/>
                  </a:cubicBezTo>
                  <a:close/>
                  <a:moveTo>
                    <a:pt x="47" y="202"/>
                  </a:moveTo>
                  <a:cubicBezTo>
                    <a:pt x="47" y="202"/>
                    <a:pt x="47" y="202"/>
                    <a:pt x="47" y="202"/>
                  </a:cubicBezTo>
                  <a:cubicBezTo>
                    <a:pt x="47" y="202"/>
                    <a:pt x="46" y="202"/>
                    <a:pt x="46" y="202"/>
                  </a:cubicBezTo>
                  <a:cubicBezTo>
                    <a:pt x="46" y="202"/>
                    <a:pt x="46" y="202"/>
                    <a:pt x="47" y="202"/>
                  </a:cubicBezTo>
                  <a:cubicBezTo>
                    <a:pt x="47" y="202"/>
                    <a:pt x="47" y="202"/>
                    <a:pt x="47" y="202"/>
                  </a:cubicBezTo>
                  <a:close/>
                  <a:moveTo>
                    <a:pt x="12" y="203"/>
                  </a:moveTo>
                  <a:cubicBezTo>
                    <a:pt x="13" y="203"/>
                    <a:pt x="13" y="204"/>
                    <a:pt x="13" y="204"/>
                  </a:cubicBezTo>
                  <a:cubicBezTo>
                    <a:pt x="14" y="204"/>
                    <a:pt x="13" y="204"/>
                    <a:pt x="13" y="205"/>
                  </a:cubicBezTo>
                  <a:cubicBezTo>
                    <a:pt x="13" y="205"/>
                    <a:pt x="13" y="205"/>
                    <a:pt x="13" y="205"/>
                  </a:cubicBezTo>
                  <a:cubicBezTo>
                    <a:pt x="12" y="205"/>
                    <a:pt x="12" y="204"/>
                    <a:pt x="12" y="203"/>
                  </a:cubicBezTo>
                  <a:close/>
                  <a:moveTo>
                    <a:pt x="16" y="206"/>
                  </a:moveTo>
                  <a:cubicBezTo>
                    <a:pt x="15" y="205"/>
                    <a:pt x="14" y="205"/>
                    <a:pt x="15" y="204"/>
                  </a:cubicBezTo>
                  <a:cubicBezTo>
                    <a:pt x="16" y="204"/>
                    <a:pt x="16" y="204"/>
                    <a:pt x="16" y="205"/>
                  </a:cubicBezTo>
                  <a:cubicBezTo>
                    <a:pt x="16" y="205"/>
                    <a:pt x="16" y="206"/>
                    <a:pt x="16" y="206"/>
                  </a:cubicBezTo>
                  <a:close/>
                  <a:moveTo>
                    <a:pt x="17" y="205"/>
                  </a:moveTo>
                  <a:cubicBezTo>
                    <a:pt x="17" y="204"/>
                    <a:pt x="17" y="204"/>
                    <a:pt x="17"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5"/>
                    <a:pt x="2" y="205"/>
                  </a:cubicBezTo>
                  <a:close/>
                  <a:moveTo>
                    <a:pt x="5" y="205"/>
                  </a:moveTo>
                  <a:cubicBezTo>
                    <a:pt x="5" y="205"/>
                    <a:pt x="5" y="205"/>
                    <a:pt x="5" y="205"/>
                  </a:cubicBezTo>
                  <a:cubicBezTo>
                    <a:pt x="5" y="205"/>
                    <a:pt x="4" y="205"/>
                    <a:pt x="4" y="205"/>
                  </a:cubicBezTo>
                  <a:cubicBezTo>
                    <a:pt x="4" y="205"/>
                    <a:pt x="4" y="205"/>
                    <a:pt x="4" y="205"/>
                  </a:cubicBezTo>
                  <a:cubicBezTo>
                    <a:pt x="5" y="205"/>
                    <a:pt x="5" y="205"/>
                    <a:pt x="5" y="205"/>
                  </a:cubicBezTo>
                  <a:close/>
                  <a:moveTo>
                    <a:pt x="15" y="206"/>
                  </a:moveTo>
                  <a:cubicBezTo>
                    <a:pt x="15" y="207"/>
                    <a:pt x="14" y="207"/>
                    <a:pt x="14" y="207"/>
                  </a:cubicBezTo>
                  <a:cubicBezTo>
                    <a:pt x="14" y="207"/>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7" y="208"/>
                    <a:pt x="87" y="208"/>
                  </a:cubicBezTo>
                  <a:cubicBezTo>
                    <a:pt x="86" y="208"/>
                    <a:pt x="85" y="208"/>
                    <a:pt x="85" y="207"/>
                  </a:cubicBezTo>
                  <a:close/>
                  <a:moveTo>
                    <a:pt x="5" y="207"/>
                  </a:moveTo>
                  <a:cubicBezTo>
                    <a:pt x="6" y="206"/>
                    <a:pt x="6" y="206"/>
                    <a:pt x="6" y="206"/>
                  </a:cubicBezTo>
                  <a:cubicBezTo>
                    <a:pt x="7" y="206"/>
                    <a:pt x="7" y="206"/>
                    <a:pt x="7" y="207"/>
                  </a:cubicBezTo>
                  <a:cubicBezTo>
                    <a:pt x="7" y="207"/>
                    <a:pt x="7" y="207"/>
                    <a:pt x="7" y="207"/>
                  </a:cubicBezTo>
                  <a:cubicBezTo>
                    <a:pt x="7" y="207"/>
                    <a:pt x="6" y="207"/>
                    <a:pt x="5" y="207"/>
                  </a:cubicBezTo>
                  <a:close/>
                  <a:moveTo>
                    <a:pt x="16" y="211"/>
                  </a:moveTo>
                  <a:cubicBezTo>
                    <a:pt x="16" y="210"/>
                    <a:pt x="16" y="209"/>
                    <a:pt x="16" y="209"/>
                  </a:cubicBezTo>
                  <a:cubicBezTo>
                    <a:pt x="16" y="208"/>
                    <a:pt x="16" y="208"/>
                    <a:pt x="16" y="206"/>
                  </a:cubicBezTo>
                  <a:cubicBezTo>
                    <a:pt x="17" y="207"/>
                    <a:pt x="17" y="208"/>
                    <a:pt x="17" y="208"/>
                  </a:cubicBezTo>
                  <a:cubicBezTo>
                    <a:pt x="17" y="209"/>
                    <a:pt x="17" y="210"/>
                    <a:pt x="18" y="211"/>
                  </a:cubicBezTo>
                  <a:cubicBezTo>
                    <a:pt x="18" y="211"/>
                    <a:pt x="18" y="211"/>
                    <a:pt x="18" y="211"/>
                  </a:cubicBezTo>
                  <a:cubicBezTo>
                    <a:pt x="18" y="211"/>
                    <a:pt x="18"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3" y="208"/>
                  </a:cubicBezTo>
                  <a:cubicBezTo>
                    <a:pt x="3" y="208"/>
                    <a:pt x="3" y="208"/>
                    <a:pt x="3" y="208"/>
                  </a:cubicBezTo>
                  <a:cubicBezTo>
                    <a:pt x="3" y="208"/>
                    <a:pt x="3" y="208"/>
                    <a:pt x="4" y="208"/>
                  </a:cubicBezTo>
                  <a:cubicBezTo>
                    <a:pt x="4" y="208"/>
                    <a:pt x="4" y="208"/>
                    <a:pt x="4" y="208"/>
                  </a:cubicBezTo>
                  <a:close/>
                  <a:moveTo>
                    <a:pt x="8" y="210"/>
                  </a:moveTo>
                  <a:cubicBezTo>
                    <a:pt x="8" y="209"/>
                    <a:pt x="8" y="209"/>
                    <a:pt x="8" y="209"/>
                  </a:cubicBezTo>
                  <a:cubicBezTo>
                    <a:pt x="8" y="208"/>
                    <a:pt x="8" y="208"/>
                    <a:pt x="8" y="207"/>
                  </a:cubicBezTo>
                  <a:cubicBezTo>
                    <a:pt x="9" y="207"/>
                    <a:pt x="9" y="207"/>
                    <a:pt x="9" y="208"/>
                  </a:cubicBezTo>
                  <a:cubicBezTo>
                    <a:pt x="9" y="208"/>
                    <a:pt x="10" y="208"/>
                    <a:pt x="10" y="208"/>
                  </a:cubicBezTo>
                  <a:cubicBezTo>
                    <a:pt x="10" y="209"/>
                    <a:pt x="10" y="209"/>
                    <a:pt x="10" y="209"/>
                  </a:cubicBezTo>
                  <a:cubicBezTo>
                    <a:pt x="9" y="209"/>
                    <a:pt x="9" y="209"/>
                    <a:pt x="9" y="209"/>
                  </a:cubicBezTo>
                  <a:cubicBezTo>
                    <a:pt x="9" y="209"/>
                    <a:pt x="9" y="209"/>
                    <a:pt x="9" y="210"/>
                  </a:cubicBezTo>
                  <a:cubicBezTo>
                    <a:pt x="9" y="210"/>
                    <a:pt x="9" y="210"/>
                    <a:pt x="10" y="210"/>
                  </a:cubicBezTo>
                  <a:cubicBezTo>
                    <a:pt x="10" y="210"/>
                    <a:pt x="9" y="210"/>
                    <a:pt x="9" y="210"/>
                  </a:cubicBezTo>
                  <a:cubicBezTo>
                    <a:pt x="9" y="210"/>
                    <a:pt x="8" y="210"/>
                    <a:pt x="8" y="210"/>
                  </a:cubicBezTo>
                  <a:cubicBezTo>
                    <a:pt x="8" y="211"/>
                    <a:pt x="8" y="211"/>
                    <a:pt x="7" y="211"/>
                  </a:cubicBezTo>
                  <a:cubicBezTo>
                    <a:pt x="7" y="211"/>
                    <a:pt x="7" y="211"/>
                    <a:pt x="7" y="211"/>
                  </a:cubicBezTo>
                  <a:cubicBezTo>
                    <a:pt x="6" y="211"/>
                    <a:pt x="5" y="211"/>
                    <a:pt x="5" y="210"/>
                  </a:cubicBezTo>
                  <a:lnTo>
                    <a:pt x="8"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10"/>
                  </a:cubicBezTo>
                  <a:cubicBezTo>
                    <a:pt x="87" y="210"/>
                    <a:pt x="87" y="210"/>
                    <a:pt x="86" y="210"/>
                  </a:cubicBezTo>
                  <a:cubicBezTo>
                    <a:pt x="86" y="210"/>
                    <a:pt x="86" y="210"/>
                    <a:pt x="87" y="209"/>
                  </a:cubicBezTo>
                  <a:close/>
                  <a:moveTo>
                    <a:pt x="22" y="212"/>
                  </a:moveTo>
                  <a:cubicBezTo>
                    <a:pt x="21" y="212"/>
                    <a:pt x="21" y="213"/>
                    <a:pt x="21" y="212"/>
                  </a:cubicBezTo>
                  <a:cubicBezTo>
                    <a:pt x="21" y="212"/>
                    <a:pt x="21" y="212"/>
                    <a:pt x="21" y="212"/>
                  </a:cubicBezTo>
                  <a:cubicBezTo>
                    <a:pt x="21" y="212"/>
                    <a:pt x="20" y="211"/>
                    <a:pt x="20" y="211"/>
                  </a:cubicBezTo>
                  <a:cubicBezTo>
                    <a:pt x="20" y="211"/>
                    <a:pt x="20" y="210"/>
                    <a:pt x="20" y="210"/>
                  </a:cubicBezTo>
                  <a:lnTo>
                    <a:pt x="22" y="210"/>
                  </a:lnTo>
                  <a:cubicBezTo>
                    <a:pt x="22" y="210"/>
                    <a:pt x="21" y="211"/>
                    <a:pt x="21" y="211"/>
                  </a:cubicBezTo>
                  <a:cubicBezTo>
                    <a:pt x="21" y="212"/>
                    <a:pt x="21" y="212"/>
                    <a:pt x="22" y="212"/>
                  </a:cubicBezTo>
                  <a:close/>
                  <a:moveTo>
                    <a:pt x="15" y="211"/>
                  </a:moveTo>
                  <a:cubicBezTo>
                    <a:pt x="14" y="211"/>
                    <a:pt x="14" y="211"/>
                    <a:pt x="14" y="211"/>
                  </a:cubicBezTo>
                  <a:cubicBezTo>
                    <a:pt x="14" y="211"/>
                    <a:pt x="14" y="211"/>
                    <a:pt x="14" y="211"/>
                  </a:cubicBezTo>
                  <a:cubicBezTo>
                    <a:pt x="14" y="211"/>
                    <a:pt x="14" y="211"/>
                    <a:pt x="14" y="211"/>
                  </a:cubicBezTo>
                  <a:cubicBezTo>
                    <a:pt x="14" y="211"/>
                    <a:pt x="15" y="211"/>
                    <a:pt x="15" y="211"/>
                  </a:cubicBezTo>
                  <a:close/>
                  <a:moveTo>
                    <a:pt x="33" y="212"/>
                  </a:moveTo>
                  <a:cubicBezTo>
                    <a:pt x="33" y="212"/>
                    <a:pt x="33" y="211"/>
                    <a:pt x="33" y="211"/>
                  </a:cubicBezTo>
                  <a:cubicBezTo>
                    <a:pt x="33" y="210"/>
                    <a:pt x="34" y="210"/>
                    <a:pt x="35" y="210"/>
                  </a:cubicBezTo>
                  <a:cubicBezTo>
                    <a:pt x="35" y="212"/>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3" y="212"/>
                  </a:cubicBezTo>
                  <a:cubicBezTo>
                    <a:pt x="23" y="212"/>
                    <a:pt x="23" y="212"/>
                    <a:pt x="23" y="211"/>
                  </a:cubicBezTo>
                  <a:cubicBezTo>
                    <a:pt x="23" y="211"/>
                    <a:pt x="23"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2"/>
                    <a:pt x="29" y="211"/>
                    <a:pt x="30" y="211"/>
                  </a:cubicBezTo>
                  <a:cubicBezTo>
                    <a:pt x="31" y="211"/>
                    <a:pt x="31" y="212"/>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3"/>
                    <a:pt x="82" y="213"/>
                    <a:pt x="82" y="212"/>
                  </a:cubicBezTo>
                  <a:cubicBezTo>
                    <a:pt x="81" y="212"/>
                    <a:pt x="81" y="212"/>
                    <a:pt x="82" y="212"/>
                  </a:cubicBezTo>
                  <a:cubicBezTo>
                    <a:pt x="82" y="212"/>
                    <a:pt x="82" y="212"/>
                    <a:pt x="82" y="212"/>
                  </a:cubicBezTo>
                  <a:close/>
                  <a:moveTo>
                    <a:pt x="111" y="9"/>
                  </a:moveTo>
                  <a:cubicBezTo>
                    <a:pt x="110" y="9"/>
                    <a:pt x="110" y="9"/>
                    <a:pt x="109" y="10"/>
                  </a:cubicBezTo>
                  <a:cubicBezTo>
                    <a:pt x="109" y="10"/>
                    <a:pt x="108" y="10"/>
                    <a:pt x="108" y="11"/>
                  </a:cubicBezTo>
                  <a:cubicBezTo>
                    <a:pt x="108" y="11"/>
                    <a:pt x="108" y="11"/>
                    <a:pt x="109" y="11"/>
                  </a:cubicBezTo>
                  <a:cubicBezTo>
                    <a:pt x="109" y="11"/>
                    <a:pt x="109" y="11"/>
                    <a:pt x="110" y="11"/>
                  </a:cubicBezTo>
                  <a:cubicBezTo>
                    <a:pt x="110" y="11"/>
                    <a:pt x="110" y="11"/>
                    <a:pt x="110" y="11"/>
                  </a:cubicBezTo>
                  <a:cubicBezTo>
                    <a:pt x="111" y="11"/>
                    <a:pt x="111" y="11"/>
                    <a:pt x="111" y="12"/>
                  </a:cubicBezTo>
                  <a:cubicBezTo>
                    <a:pt x="112" y="11"/>
                    <a:pt x="112" y="11"/>
                    <a:pt x="112" y="10"/>
                  </a:cubicBezTo>
                  <a:cubicBezTo>
                    <a:pt x="111" y="9"/>
                    <a:pt x="111" y="8"/>
                    <a:pt x="112" y="7"/>
                  </a:cubicBezTo>
                  <a:cubicBezTo>
                    <a:pt x="112" y="7"/>
                    <a:pt x="112" y="8"/>
                    <a:pt x="113" y="8"/>
                  </a:cubicBezTo>
                  <a:lnTo>
                    <a:pt x="115" y="8"/>
                  </a:lnTo>
                  <a:cubicBezTo>
                    <a:pt x="115" y="7"/>
                    <a:pt x="116" y="7"/>
                    <a:pt x="116" y="7"/>
                  </a:cubicBezTo>
                  <a:cubicBezTo>
                    <a:pt x="116" y="7"/>
                    <a:pt x="117" y="7"/>
                    <a:pt x="117" y="7"/>
                  </a:cubicBezTo>
                  <a:cubicBezTo>
                    <a:pt x="117" y="7"/>
                    <a:pt x="117" y="7"/>
                    <a:pt x="117" y="6"/>
                  </a:cubicBezTo>
                  <a:cubicBezTo>
                    <a:pt x="117" y="6"/>
                    <a:pt x="117" y="6"/>
                    <a:pt x="117" y="6"/>
                  </a:cubicBezTo>
                  <a:cubicBezTo>
                    <a:pt x="118" y="5"/>
                    <a:pt x="118" y="5"/>
                    <a:pt x="118" y="5"/>
                  </a:cubicBezTo>
                  <a:cubicBezTo>
                    <a:pt x="118" y="5"/>
                    <a:pt x="119" y="5"/>
                    <a:pt x="119" y="5"/>
                  </a:cubicBezTo>
                  <a:cubicBezTo>
                    <a:pt x="119" y="5"/>
                    <a:pt x="119" y="5"/>
                    <a:pt x="120" y="5"/>
                  </a:cubicBezTo>
                  <a:cubicBezTo>
                    <a:pt x="120" y="5"/>
                    <a:pt x="120" y="5"/>
                    <a:pt x="120" y="4"/>
                  </a:cubicBezTo>
                  <a:cubicBezTo>
                    <a:pt x="120" y="4"/>
                    <a:pt x="120" y="4"/>
                    <a:pt x="121" y="5"/>
                  </a:cubicBezTo>
                  <a:cubicBezTo>
                    <a:pt x="121" y="5"/>
                    <a:pt x="121" y="5"/>
                    <a:pt x="122" y="5"/>
                  </a:cubicBezTo>
                  <a:cubicBezTo>
                    <a:pt x="122" y="5"/>
                    <a:pt x="122" y="5"/>
                    <a:pt x="123" y="5"/>
                  </a:cubicBezTo>
                  <a:cubicBezTo>
                    <a:pt x="123" y="5"/>
                    <a:pt x="123" y="5"/>
                    <a:pt x="124" y="5"/>
                  </a:cubicBezTo>
                  <a:cubicBezTo>
                    <a:pt x="124" y="38"/>
                    <a:pt x="124" y="72"/>
                    <a:pt x="124" y="106"/>
                  </a:cubicBezTo>
                  <a:cubicBezTo>
                    <a:pt x="124" y="140"/>
                    <a:pt x="124" y="174"/>
                    <a:pt x="124" y="208"/>
                  </a:cubicBezTo>
                  <a:cubicBezTo>
                    <a:pt x="123" y="208"/>
                    <a:pt x="123" y="208"/>
                    <a:pt x="122" y="208"/>
                  </a:cubicBezTo>
                  <a:cubicBezTo>
                    <a:pt x="122" y="209"/>
                    <a:pt x="122" y="209"/>
                    <a:pt x="121" y="209"/>
                  </a:cubicBezTo>
                  <a:cubicBezTo>
                    <a:pt x="121" y="210"/>
                    <a:pt x="121" y="210"/>
                    <a:pt x="121" y="210"/>
                  </a:cubicBezTo>
                  <a:cubicBezTo>
                    <a:pt x="122" y="210"/>
                    <a:pt x="122" y="210"/>
                    <a:pt x="122" y="210"/>
                  </a:cubicBezTo>
                  <a:cubicBezTo>
                    <a:pt x="123" y="210"/>
                    <a:pt x="123" y="210"/>
                    <a:pt x="124" y="210"/>
                  </a:cubicBezTo>
                  <a:cubicBezTo>
                    <a:pt x="124" y="210"/>
                    <a:pt x="124" y="210"/>
                    <a:pt x="124" y="211"/>
                  </a:cubicBezTo>
                  <a:cubicBezTo>
                    <a:pt x="124" y="211"/>
                    <a:pt x="124" y="211"/>
                    <a:pt x="124" y="211"/>
                  </a:cubicBezTo>
                  <a:cubicBezTo>
                    <a:pt x="124" y="212"/>
                    <a:pt x="124" y="212"/>
                    <a:pt x="124" y="212"/>
                  </a:cubicBezTo>
                  <a:cubicBezTo>
                    <a:pt x="123" y="212"/>
                    <a:pt x="121" y="212"/>
                    <a:pt x="120" y="212"/>
                  </a:cubicBezTo>
                  <a:cubicBezTo>
                    <a:pt x="118" y="212"/>
                    <a:pt x="117" y="212"/>
                    <a:pt x="115" y="212"/>
                  </a:cubicBezTo>
                  <a:cubicBezTo>
                    <a:pt x="113" y="213"/>
                    <a:pt x="111" y="213"/>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3" y="212"/>
                    <a:pt x="103" y="212"/>
                    <a:pt x="103" y="212"/>
                  </a:cubicBezTo>
                  <a:cubicBezTo>
                    <a:pt x="102" y="212"/>
                    <a:pt x="102" y="212"/>
                    <a:pt x="102" y="212"/>
                  </a:cubicBezTo>
                  <a:cubicBezTo>
                    <a:pt x="102" y="212"/>
                    <a:pt x="102" y="212"/>
                    <a:pt x="102" y="212"/>
                  </a:cubicBezTo>
                  <a:cubicBezTo>
                    <a:pt x="103" y="211"/>
                    <a:pt x="103" y="211"/>
                    <a:pt x="103" y="211"/>
                  </a:cubicBezTo>
                  <a:cubicBezTo>
                    <a:pt x="103" y="211"/>
                    <a:pt x="103" y="210"/>
                    <a:pt x="102" y="210"/>
                  </a:cubicBezTo>
                  <a:cubicBezTo>
                    <a:pt x="102" y="210"/>
                    <a:pt x="102" y="210"/>
                    <a:pt x="102" y="210"/>
                  </a:cubicBezTo>
                  <a:cubicBezTo>
                    <a:pt x="101" y="211"/>
                    <a:pt x="101" y="211"/>
                    <a:pt x="101" y="211"/>
                  </a:cubicBezTo>
                  <a:cubicBezTo>
                    <a:pt x="101" y="211"/>
                    <a:pt x="101" y="212"/>
                    <a:pt x="101" y="212"/>
                  </a:cubicBezTo>
                  <a:cubicBezTo>
                    <a:pt x="101" y="212"/>
                    <a:pt x="101" y="212"/>
                    <a:pt x="100"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8"/>
                    <a:pt x="97" y="207"/>
                    <a:pt x="96" y="207"/>
                  </a:cubicBezTo>
                  <a:cubicBezTo>
                    <a:pt x="96" y="207"/>
                    <a:pt x="96" y="207"/>
                    <a:pt x="95" y="207"/>
                  </a:cubicBezTo>
                  <a:cubicBezTo>
                    <a:pt x="95" y="207"/>
                    <a:pt x="94" y="207"/>
                    <a:pt x="94" y="207"/>
                  </a:cubicBezTo>
                  <a:cubicBezTo>
                    <a:pt x="93" y="207"/>
                    <a:pt x="93" y="207"/>
                    <a:pt x="93" y="206"/>
                  </a:cubicBezTo>
                  <a:cubicBezTo>
                    <a:pt x="92" y="207"/>
                    <a:pt x="92" y="207"/>
                    <a:pt x="91" y="208"/>
                  </a:cubicBezTo>
                  <a:cubicBezTo>
                    <a:pt x="91" y="209"/>
                    <a:pt x="91" y="209"/>
                    <a:pt x="90" y="209"/>
                  </a:cubicBezTo>
                  <a:cubicBezTo>
                    <a:pt x="90" y="209"/>
                    <a:pt x="90" y="208"/>
                    <a:pt x="90" y="208"/>
                  </a:cubicBezTo>
                  <a:cubicBezTo>
                    <a:pt x="90" y="208"/>
                    <a:pt x="91" y="207"/>
                    <a:pt x="91" y="207"/>
                  </a:cubicBezTo>
                  <a:cubicBezTo>
                    <a:pt x="91" y="207"/>
                    <a:pt x="91" y="206"/>
                    <a:pt x="90" y="206"/>
                  </a:cubicBezTo>
                  <a:cubicBezTo>
                    <a:pt x="90" y="206"/>
                    <a:pt x="89" y="205"/>
                    <a:pt x="88" y="205"/>
                  </a:cubicBezTo>
                  <a:cubicBezTo>
                    <a:pt x="88" y="205"/>
                    <a:pt x="87" y="205"/>
                    <a:pt x="86"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0" y="209"/>
                    <a:pt x="79" y="209"/>
                  </a:cubicBezTo>
                  <a:cubicBezTo>
                    <a:pt x="78" y="210"/>
                    <a:pt x="77" y="211"/>
                    <a:pt x="76" y="212"/>
                  </a:cubicBezTo>
                  <a:cubicBezTo>
                    <a:pt x="76" y="212"/>
                    <a:pt x="75" y="211"/>
                    <a:pt x="75" y="210"/>
                  </a:cubicBezTo>
                  <a:cubicBezTo>
                    <a:pt x="74" y="209"/>
                    <a:pt x="74" y="208"/>
                    <a:pt x="75" y="208"/>
                  </a:cubicBezTo>
                  <a:cubicBezTo>
                    <a:pt x="75" y="208"/>
                    <a:pt x="76" y="208"/>
                    <a:pt x="76" y="208"/>
                  </a:cubicBezTo>
                  <a:cubicBezTo>
                    <a:pt x="76" y="208"/>
                    <a:pt x="76" y="208"/>
                    <a:pt x="76" y="208"/>
                  </a:cubicBezTo>
                  <a:cubicBezTo>
                    <a:pt x="76" y="209"/>
                    <a:pt x="76" y="209"/>
                    <a:pt x="75" y="209"/>
                  </a:cubicBezTo>
                  <a:cubicBezTo>
                    <a:pt x="75" y="209"/>
                    <a:pt x="75" y="210"/>
                    <a:pt x="75" y="210"/>
                  </a:cubicBezTo>
                  <a:cubicBezTo>
                    <a:pt x="76" y="210"/>
                    <a:pt x="76" y="210"/>
                    <a:pt x="77" y="210"/>
                  </a:cubicBezTo>
                  <a:cubicBezTo>
                    <a:pt x="77" y="209"/>
                    <a:pt x="77" y="209"/>
                    <a:pt x="78" y="208"/>
                  </a:cubicBezTo>
                  <a:cubicBezTo>
                    <a:pt x="78" y="208"/>
                    <a:pt x="78" y="208"/>
                    <a:pt x="78" y="207"/>
                  </a:cubicBezTo>
                  <a:cubicBezTo>
                    <a:pt x="79" y="207"/>
                    <a:pt x="79" y="207"/>
                    <a:pt x="80" y="207"/>
                  </a:cubicBezTo>
                  <a:cubicBezTo>
                    <a:pt x="79" y="207"/>
                    <a:pt x="79" y="207"/>
                    <a:pt x="78" y="207"/>
                  </a:cubicBezTo>
                  <a:cubicBezTo>
                    <a:pt x="78" y="207"/>
                    <a:pt x="77" y="207"/>
                    <a:pt x="76" y="207"/>
                  </a:cubicBezTo>
                  <a:cubicBezTo>
                    <a:pt x="76" y="206"/>
                    <a:pt x="76" y="206"/>
                    <a:pt x="75" y="206"/>
                  </a:cubicBezTo>
                  <a:cubicBezTo>
                    <a:pt x="75" y="205"/>
                    <a:pt x="74" y="205"/>
                    <a:pt x="73" y="205"/>
                  </a:cubicBezTo>
                  <a:cubicBezTo>
                    <a:pt x="72" y="201"/>
                    <a:pt x="71" y="198"/>
                    <a:pt x="70" y="194"/>
                  </a:cubicBezTo>
                  <a:cubicBezTo>
                    <a:pt x="69" y="190"/>
                    <a:pt x="68" y="187"/>
                    <a:pt x="67" y="183"/>
                  </a:cubicBezTo>
                  <a:cubicBezTo>
                    <a:pt x="67" y="183"/>
                    <a:pt x="67" y="182"/>
                    <a:pt x="67" y="182"/>
                  </a:cubicBezTo>
                  <a:cubicBezTo>
                    <a:pt x="67" y="182"/>
                    <a:pt x="68" y="182"/>
                    <a:pt x="68" y="182"/>
                  </a:cubicBezTo>
                  <a:cubicBezTo>
                    <a:pt x="68" y="180"/>
                    <a:pt x="68" y="178"/>
                    <a:pt x="67" y="177"/>
                  </a:cubicBezTo>
                  <a:cubicBezTo>
                    <a:pt x="67" y="176"/>
                    <a:pt x="66" y="174"/>
                    <a:pt x="65" y="173"/>
                  </a:cubicBezTo>
                  <a:cubicBezTo>
                    <a:pt x="65" y="173"/>
                    <a:pt x="65" y="172"/>
                    <a:pt x="65" y="172"/>
                  </a:cubicBezTo>
                  <a:cubicBezTo>
                    <a:pt x="66" y="171"/>
                    <a:pt x="66" y="171"/>
                    <a:pt x="66" y="170"/>
                  </a:cubicBezTo>
                  <a:cubicBezTo>
                    <a:pt x="67" y="169"/>
                    <a:pt x="67" y="167"/>
                    <a:pt x="66" y="166"/>
                  </a:cubicBezTo>
                  <a:cubicBezTo>
                    <a:pt x="66" y="164"/>
                    <a:pt x="66" y="162"/>
                    <a:pt x="66" y="160"/>
                  </a:cubicBezTo>
                  <a:cubicBezTo>
                    <a:pt x="65" y="161"/>
                    <a:pt x="65" y="162"/>
                    <a:pt x="65" y="162"/>
                  </a:cubicBezTo>
                  <a:cubicBezTo>
                    <a:pt x="64"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60"/>
                  </a:cubicBezTo>
                  <a:cubicBezTo>
                    <a:pt x="60" y="159"/>
                    <a:pt x="59" y="158"/>
                    <a:pt x="59" y="157"/>
                  </a:cubicBezTo>
                  <a:cubicBezTo>
                    <a:pt x="59" y="155"/>
                    <a:pt x="58" y="154"/>
                    <a:pt x="58" y="153"/>
                  </a:cubicBezTo>
                  <a:cubicBezTo>
                    <a:pt x="57" y="151"/>
                    <a:pt x="57" y="149"/>
                    <a:pt x="56" y="147"/>
                  </a:cubicBezTo>
                  <a:cubicBezTo>
                    <a:pt x="55" y="145"/>
                    <a:pt x="55" y="142"/>
                    <a:pt x="54" y="140"/>
                  </a:cubicBezTo>
                  <a:cubicBezTo>
                    <a:pt x="54" y="139"/>
                    <a:pt x="53" y="138"/>
                    <a:pt x="53" y="137"/>
                  </a:cubicBezTo>
                  <a:cubicBezTo>
                    <a:pt x="53" y="136"/>
                    <a:pt x="53" y="135"/>
                    <a:pt x="52" y="133"/>
                  </a:cubicBezTo>
                  <a:cubicBezTo>
                    <a:pt x="52" y="133"/>
                    <a:pt x="52" y="132"/>
                    <a:pt x="52" y="132"/>
                  </a:cubicBezTo>
                  <a:cubicBezTo>
                    <a:pt x="51" y="131"/>
                    <a:pt x="51" y="131"/>
                    <a:pt x="51" y="130"/>
                  </a:cubicBezTo>
                  <a:cubicBezTo>
                    <a:pt x="50" y="126"/>
                    <a:pt x="49" y="122"/>
                    <a:pt x="48" y="118"/>
                  </a:cubicBezTo>
                  <a:cubicBezTo>
                    <a:pt x="47" y="121"/>
                    <a:pt x="47" y="123"/>
                    <a:pt x="47" y="125"/>
                  </a:cubicBezTo>
                  <a:cubicBezTo>
                    <a:pt x="47" y="128"/>
                    <a:pt x="47" y="130"/>
                    <a:pt x="47" y="133"/>
                  </a:cubicBezTo>
                  <a:cubicBezTo>
                    <a:pt x="47" y="135"/>
                    <a:pt x="47" y="138"/>
                    <a:pt x="47" y="140"/>
                  </a:cubicBezTo>
                  <a:cubicBezTo>
                    <a:pt x="47" y="143"/>
                    <a:pt x="47" y="145"/>
                    <a:pt x="47" y="148"/>
                  </a:cubicBezTo>
                  <a:cubicBezTo>
                    <a:pt x="47" y="149"/>
                    <a:pt x="47" y="149"/>
                    <a:pt x="47" y="149"/>
                  </a:cubicBezTo>
                  <a:cubicBezTo>
                    <a:pt x="47" y="150"/>
                    <a:pt x="47" y="150"/>
                    <a:pt x="47" y="151"/>
                  </a:cubicBezTo>
                  <a:cubicBezTo>
                    <a:pt x="47" y="153"/>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5"/>
                  </a:cubicBezTo>
                  <a:cubicBezTo>
                    <a:pt x="47" y="166"/>
                    <a:pt x="47" y="167"/>
                    <a:pt x="47" y="169"/>
                  </a:cubicBezTo>
                  <a:cubicBezTo>
                    <a:pt x="47" y="171"/>
                    <a:pt x="47" y="173"/>
                    <a:pt x="47" y="176"/>
                  </a:cubicBezTo>
                  <a:cubicBezTo>
                    <a:pt x="47" y="178"/>
                    <a:pt x="47" y="180"/>
                    <a:pt x="47" y="183"/>
                  </a:cubicBezTo>
                  <a:cubicBezTo>
                    <a:pt x="47" y="185"/>
                    <a:pt x="47" y="187"/>
                    <a:pt x="47" y="189"/>
                  </a:cubicBezTo>
                  <a:cubicBezTo>
                    <a:pt x="47" y="189"/>
                    <a:pt x="47" y="189"/>
                    <a:pt x="47" y="189"/>
                  </a:cubicBezTo>
                  <a:cubicBezTo>
                    <a:pt x="47" y="190"/>
                    <a:pt x="47" y="190"/>
                    <a:pt x="47" y="190"/>
                  </a:cubicBezTo>
                  <a:cubicBezTo>
                    <a:pt x="46" y="190"/>
                    <a:pt x="45" y="191"/>
                    <a:pt x="45" y="191"/>
                  </a:cubicBezTo>
                  <a:cubicBezTo>
                    <a:pt x="45" y="192"/>
                    <a:pt x="44" y="192"/>
                    <a:pt x="43" y="191"/>
                  </a:cubicBezTo>
                  <a:cubicBezTo>
                    <a:pt x="43" y="192"/>
                    <a:pt x="43" y="193"/>
                    <a:pt x="43" y="193"/>
                  </a:cubicBezTo>
                  <a:cubicBezTo>
                    <a:pt x="44" y="193"/>
                    <a:pt x="44" y="194"/>
                    <a:pt x="44" y="194"/>
                  </a:cubicBezTo>
                  <a:cubicBezTo>
                    <a:pt x="45" y="194"/>
                    <a:pt x="45" y="194"/>
                    <a:pt x="45" y="194"/>
                  </a:cubicBezTo>
                  <a:cubicBezTo>
                    <a:pt x="45" y="193"/>
                    <a:pt x="44" y="193"/>
                    <a:pt x="44" y="193"/>
                  </a:cubicBezTo>
                  <a:cubicBezTo>
                    <a:pt x="44" y="193"/>
                    <a:pt x="44" y="192"/>
                    <a:pt x="44" y="192"/>
                  </a:cubicBezTo>
                  <a:cubicBezTo>
                    <a:pt x="44" y="192"/>
                    <a:pt x="45" y="192"/>
                    <a:pt x="46" y="192"/>
                  </a:cubicBezTo>
                  <a:cubicBezTo>
                    <a:pt x="46" y="193"/>
                    <a:pt x="46" y="194"/>
                    <a:pt x="45" y="195"/>
                  </a:cubicBezTo>
                  <a:cubicBezTo>
                    <a:pt x="45" y="195"/>
                    <a:pt x="45" y="196"/>
                    <a:pt x="44" y="197"/>
                  </a:cubicBezTo>
                  <a:cubicBezTo>
                    <a:pt x="44" y="197"/>
                    <a:pt x="44" y="197"/>
                    <a:pt x="45" y="197"/>
                  </a:cubicBezTo>
                  <a:cubicBezTo>
                    <a:pt x="46" y="197"/>
                    <a:pt x="46" y="197"/>
                    <a:pt x="47" y="197"/>
                  </a:cubicBezTo>
                  <a:cubicBezTo>
                    <a:pt x="46" y="198"/>
                    <a:pt x="46" y="198"/>
                    <a:pt x="46" y="198"/>
                  </a:cubicBezTo>
                  <a:cubicBezTo>
                    <a:pt x="45" y="198"/>
                    <a:pt x="45" y="198"/>
                    <a:pt x="44" y="198"/>
                  </a:cubicBezTo>
                  <a:cubicBezTo>
                    <a:pt x="44" y="197"/>
                    <a:pt x="43" y="197"/>
                    <a:pt x="43" y="197"/>
                  </a:cubicBezTo>
                  <a:cubicBezTo>
                    <a:pt x="43" y="197"/>
                    <a:pt x="42" y="196"/>
                    <a:pt x="42" y="196"/>
                  </a:cubicBezTo>
                  <a:cubicBezTo>
                    <a:pt x="41" y="197"/>
                    <a:pt x="40" y="198"/>
                    <a:pt x="39" y="198"/>
                  </a:cubicBezTo>
                  <a:cubicBezTo>
                    <a:pt x="37" y="199"/>
                    <a:pt x="36" y="198"/>
                    <a:pt x="34" y="198"/>
                  </a:cubicBezTo>
                  <a:cubicBezTo>
                    <a:pt x="35" y="197"/>
                    <a:pt x="37" y="197"/>
                    <a:pt x="38" y="197"/>
                  </a:cubicBezTo>
                  <a:cubicBezTo>
                    <a:pt x="39" y="197"/>
                    <a:pt x="41" y="196"/>
                    <a:pt x="42" y="196"/>
                  </a:cubicBezTo>
                  <a:cubicBezTo>
                    <a:pt x="42" y="195"/>
                    <a:pt x="42" y="195"/>
                    <a:pt x="42" y="195"/>
                  </a:cubicBezTo>
                  <a:cubicBezTo>
                    <a:pt x="41" y="195"/>
                    <a:pt x="41" y="195"/>
                    <a:pt x="41" y="195"/>
                  </a:cubicBezTo>
                  <a:cubicBezTo>
                    <a:pt x="40" y="195"/>
                    <a:pt x="40" y="195"/>
                    <a:pt x="40" y="195"/>
                  </a:cubicBezTo>
                  <a:cubicBezTo>
                    <a:pt x="39" y="195"/>
                    <a:pt x="39" y="195"/>
                    <a:pt x="39" y="196"/>
                  </a:cubicBezTo>
                  <a:cubicBezTo>
                    <a:pt x="39" y="195"/>
                    <a:pt x="39" y="195"/>
                    <a:pt x="39" y="194"/>
                  </a:cubicBezTo>
                  <a:cubicBezTo>
                    <a:pt x="39" y="194"/>
                    <a:pt x="40" y="194"/>
                    <a:pt x="40" y="194"/>
                  </a:cubicBezTo>
                  <a:cubicBezTo>
                    <a:pt x="41" y="194"/>
                    <a:pt x="41" y="194"/>
                    <a:pt x="41" y="194"/>
                  </a:cubicBezTo>
                  <a:cubicBezTo>
                    <a:pt x="42" y="194"/>
                    <a:pt x="42" y="194"/>
                    <a:pt x="42" y="193"/>
                  </a:cubicBezTo>
                  <a:cubicBezTo>
                    <a:pt x="42" y="193"/>
                    <a:pt x="42" y="193"/>
                    <a:pt x="42" y="193"/>
                  </a:cubicBezTo>
                  <a:cubicBezTo>
                    <a:pt x="42" y="193"/>
                    <a:pt x="42" y="193"/>
                    <a:pt x="41" y="193"/>
                  </a:cubicBezTo>
                  <a:cubicBezTo>
                    <a:pt x="41" y="193"/>
                    <a:pt x="41" y="193"/>
                    <a:pt x="41" y="194"/>
                  </a:cubicBezTo>
                  <a:cubicBezTo>
                    <a:pt x="41" y="194"/>
                    <a:pt x="40" y="194"/>
                    <a:pt x="40" y="194"/>
                  </a:cubicBezTo>
                  <a:cubicBezTo>
                    <a:pt x="40" y="193"/>
                    <a:pt x="40" y="193"/>
                    <a:pt x="40" y="192"/>
                  </a:cubicBezTo>
                  <a:cubicBezTo>
                    <a:pt x="40" y="192"/>
                    <a:pt x="40" y="192"/>
                    <a:pt x="40" y="191"/>
                  </a:cubicBezTo>
                  <a:cubicBezTo>
                    <a:pt x="40" y="191"/>
                    <a:pt x="39" y="192"/>
                    <a:pt x="39" y="192"/>
                  </a:cubicBezTo>
                  <a:cubicBezTo>
                    <a:pt x="39" y="193"/>
                    <a:pt x="39" y="193"/>
                    <a:pt x="38" y="193"/>
                  </a:cubicBezTo>
                  <a:cubicBezTo>
                    <a:pt x="38" y="192"/>
                    <a:pt x="38" y="191"/>
                    <a:pt x="38" y="191"/>
                  </a:cubicBezTo>
                  <a:cubicBezTo>
                    <a:pt x="38" y="191"/>
                    <a:pt x="38" y="190"/>
                    <a:pt x="38" y="190"/>
                  </a:cubicBezTo>
                  <a:cubicBezTo>
                    <a:pt x="39" y="190"/>
                    <a:pt x="39" y="189"/>
                    <a:pt x="39" y="189"/>
                  </a:cubicBezTo>
                  <a:cubicBezTo>
                    <a:pt x="40" y="189"/>
                    <a:pt x="40" y="189"/>
                    <a:pt x="40" y="188"/>
                  </a:cubicBezTo>
                  <a:cubicBezTo>
                    <a:pt x="40" y="188"/>
                    <a:pt x="39" y="188"/>
                    <a:pt x="39" y="188"/>
                  </a:cubicBezTo>
                  <a:cubicBezTo>
                    <a:pt x="39" y="188"/>
                    <a:pt x="38" y="188"/>
                    <a:pt x="38" y="188"/>
                  </a:cubicBezTo>
                  <a:cubicBezTo>
                    <a:pt x="38" y="188"/>
                    <a:pt x="37" y="188"/>
                    <a:pt x="37" y="188"/>
                  </a:cubicBezTo>
                  <a:cubicBezTo>
                    <a:pt x="36" y="188"/>
                    <a:pt x="36" y="188"/>
                    <a:pt x="35" y="187"/>
                  </a:cubicBezTo>
                  <a:cubicBezTo>
                    <a:pt x="35" y="188"/>
                    <a:pt x="35" y="188"/>
                    <a:pt x="35" y="188"/>
                  </a:cubicBezTo>
                  <a:cubicBezTo>
                    <a:pt x="35" y="188"/>
                    <a:pt x="36" y="189"/>
                    <a:pt x="36" y="189"/>
                  </a:cubicBezTo>
                  <a:cubicBezTo>
                    <a:pt x="36" y="189"/>
                    <a:pt x="36" y="189"/>
                    <a:pt x="37" y="189"/>
                  </a:cubicBezTo>
                  <a:cubicBezTo>
                    <a:pt x="37" y="189"/>
                    <a:pt x="37" y="189"/>
                    <a:pt x="37" y="190"/>
                  </a:cubicBezTo>
                  <a:cubicBezTo>
                    <a:pt x="37" y="190"/>
                    <a:pt x="36" y="191"/>
                    <a:pt x="36" y="192"/>
                  </a:cubicBezTo>
                  <a:cubicBezTo>
                    <a:pt x="35" y="192"/>
                    <a:pt x="35" y="193"/>
                    <a:pt x="34" y="193"/>
                  </a:cubicBezTo>
                  <a:cubicBezTo>
                    <a:pt x="34" y="192"/>
                    <a:pt x="34" y="192"/>
                    <a:pt x="34" y="191"/>
                  </a:cubicBezTo>
                  <a:cubicBezTo>
                    <a:pt x="34" y="191"/>
                    <a:pt x="34" y="190"/>
                    <a:pt x="35" y="190"/>
                  </a:cubicBezTo>
                  <a:cubicBezTo>
                    <a:pt x="35" y="190"/>
                    <a:pt x="35" y="189"/>
                    <a:pt x="34" y="188"/>
                  </a:cubicBezTo>
                  <a:cubicBezTo>
                    <a:pt x="34" y="188"/>
                    <a:pt x="34" y="187"/>
                    <a:pt x="34" y="186"/>
                  </a:cubicBezTo>
                  <a:cubicBezTo>
                    <a:pt x="34" y="186"/>
                    <a:pt x="34" y="185"/>
                    <a:pt x="33" y="185"/>
                  </a:cubicBezTo>
                  <a:cubicBezTo>
                    <a:pt x="33" y="185"/>
                    <a:pt x="32" y="185"/>
                    <a:pt x="32" y="185"/>
                  </a:cubicBezTo>
                  <a:cubicBezTo>
                    <a:pt x="32" y="185"/>
                    <a:pt x="31" y="185"/>
                    <a:pt x="31" y="185"/>
                  </a:cubicBezTo>
                  <a:cubicBezTo>
                    <a:pt x="31" y="184"/>
                    <a:pt x="31" y="184"/>
                    <a:pt x="31" y="183"/>
                  </a:cubicBezTo>
                  <a:cubicBezTo>
                    <a:pt x="30" y="184"/>
                    <a:pt x="29" y="184"/>
                    <a:pt x="28" y="185"/>
                  </a:cubicBezTo>
                  <a:cubicBezTo>
                    <a:pt x="27" y="185"/>
                    <a:pt x="26" y="185"/>
                    <a:pt x="25" y="185"/>
                  </a:cubicBezTo>
                  <a:cubicBezTo>
                    <a:pt x="25" y="185"/>
                    <a:pt x="25" y="185"/>
                    <a:pt x="25" y="185"/>
                  </a:cubicBezTo>
                  <a:cubicBezTo>
                    <a:pt x="25" y="185"/>
                    <a:pt x="25" y="186"/>
                    <a:pt x="25" y="186"/>
                  </a:cubicBezTo>
                  <a:cubicBezTo>
                    <a:pt x="25" y="187"/>
                    <a:pt x="25" y="187"/>
                    <a:pt x="25" y="187"/>
                  </a:cubicBezTo>
                  <a:cubicBezTo>
                    <a:pt x="25" y="188"/>
                    <a:pt x="24" y="188"/>
                    <a:pt x="24" y="188"/>
                  </a:cubicBezTo>
                  <a:cubicBezTo>
                    <a:pt x="23" y="187"/>
                    <a:pt x="23" y="187"/>
                    <a:pt x="23" y="186"/>
                  </a:cubicBezTo>
                  <a:cubicBezTo>
                    <a:pt x="24" y="186"/>
                    <a:pt x="24" y="186"/>
                    <a:pt x="24" y="186"/>
                  </a:cubicBezTo>
                  <a:cubicBezTo>
                    <a:pt x="24" y="185"/>
                    <a:pt x="24" y="185"/>
                    <a:pt x="23" y="185"/>
                  </a:cubicBezTo>
                  <a:cubicBezTo>
                    <a:pt x="23" y="185"/>
                    <a:pt x="23" y="185"/>
                    <a:pt x="22" y="186"/>
                  </a:cubicBezTo>
                  <a:cubicBezTo>
                    <a:pt x="22" y="186"/>
                    <a:pt x="22" y="186"/>
                    <a:pt x="22" y="187"/>
                  </a:cubicBezTo>
                  <a:cubicBezTo>
                    <a:pt x="21" y="187"/>
                    <a:pt x="21" y="187"/>
                    <a:pt x="21" y="187"/>
                  </a:cubicBezTo>
                  <a:cubicBezTo>
                    <a:pt x="20" y="187"/>
                    <a:pt x="20" y="187"/>
                    <a:pt x="20" y="187"/>
                  </a:cubicBezTo>
                  <a:cubicBezTo>
                    <a:pt x="20" y="187"/>
                    <a:pt x="20" y="188"/>
                    <a:pt x="20" y="189"/>
                  </a:cubicBezTo>
                  <a:lnTo>
                    <a:pt x="18" y="188"/>
                  </a:lnTo>
                  <a:cubicBezTo>
                    <a:pt x="18" y="189"/>
                    <a:pt x="18" y="190"/>
                    <a:pt x="17" y="190"/>
                  </a:cubicBezTo>
                  <a:cubicBezTo>
                    <a:pt x="17" y="190"/>
                    <a:pt x="17" y="191"/>
                    <a:pt x="17" y="191"/>
                  </a:cubicBezTo>
                  <a:cubicBezTo>
                    <a:pt x="18" y="191"/>
                    <a:pt x="18" y="191"/>
                    <a:pt x="18" y="192"/>
                  </a:cubicBezTo>
                  <a:cubicBezTo>
                    <a:pt x="17" y="192"/>
                    <a:pt x="17" y="192"/>
                    <a:pt x="17" y="192"/>
                  </a:cubicBezTo>
                  <a:cubicBezTo>
                    <a:pt x="17" y="192"/>
                    <a:pt x="17" y="191"/>
                    <a:pt x="17" y="191"/>
                  </a:cubicBezTo>
                  <a:cubicBezTo>
                    <a:pt x="17" y="191"/>
                    <a:pt x="16" y="191"/>
                    <a:pt x="16" y="190"/>
                  </a:cubicBezTo>
                  <a:cubicBezTo>
                    <a:pt x="16" y="190"/>
                    <a:pt x="16" y="190"/>
                    <a:pt x="15" y="190"/>
                  </a:cubicBezTo>
                  <a:cubicBezTo>
                    <a:pt x="15" y="191"/>
                    <a:pt x="15" y="191"/>
                    <a:pt x="15" y="191"/>
                  </a:cubicBezTo>
                  <a:cubicBezTo>
                    <a:pt x="16" y="192"/>
                    <a:pt x="16" y="192"/>
                    <a:pt x="17" y="192"/>
                  </a:cubicBezTo>
                  <a:cubicBezTo>
                    <a:pt x="16" y="192"/>
                    <a:pt x="16" y="192"/>
                    <a:pt x="16" y="193"/>
                  </a:cubicBezTo>
                  <a:cubicBezTo>
                    <a:pt x="15" y="193"/>
                    <a:pt x="15" y="193"/>
                    <a:pt x="15" y="193"/>
                  </a:cubicBezTo>
                  <a:cubicBezTo>
                    <a:pt x="14" y="193"/>
                    <a:pt x="14" y="194"/>
                    <a:pt x="14" y="194"/>
                  </a:cubicBezTo>
                  <a:cubicBezTo>
                    <a:pt x="14" y="194"/>
                    <a:pt x="14" y="194"/>
                    <a:pt x="14" y="194"/>
                  </a:cubicBezTo>
                  <a:cubicBezTo>
                    <a:pt x="13" y="194"/>
                    <a:pt x="13" y="194"/>
                    <a:pt x="13" y="194"/>
                  </a:cubicBezTo>
                  <a:cubicBezTo>
                    <a:pt x="13" y="193"/>
                    <a:pt x="13" y="193"/>
                    <a:pt x="13" y="193"/>
                  </a:cubicBezTo>
                  <a:cubicBezTo>
                    <a:pt x="13" y="193"/>
                    <a:pt x="13" y="193"/>
                    <a:pt x="13" y="193"/>
                  </a:cubicBezTo>
                  <a:cubicBezTo>
                    <a:pt x="14" y="192"/>
                    <a:pt x="14" y="192"/>
                    <a:pt x="14" y="192"/>
                  </a:cubicBezTo>
                  <a:cubicBezTo>
                    <a:pt x="14" y="192"/>
                    <a:pt x="13" y="192"/>
                    <a:pt x="13" y="191"/>
                  </a:cubicBezTo>
                  <a:cubicBezTo>
                    <a:pt x="12" y="191"/>
                    <a:pt x="12" y="191"/>
                    <a:pt x="13" y="190"/>
                  </a:cubicBezTo>
                  <a:lnTo>
                    <a:pt x="14" y="190"/>
                  </a:lnTo>
                  <a:cubicBezTo>
                    <a:pt x="14" y="190"/>
                    <a:pt x="14" y="190"/>
                    <a:pt x="13" y="190"/>
                  </a:cubicBezTo>
                  <a:cubicBezTo>
                    <a:pt x="13" y="190"/>
                    <a:pt x="12" y="189"/>
                    <a:pt x="12" y="189"/>
                  </a:cubicBezTo>
                  <a:cubicBezTo>
                    <a:pt x="12" y="189"/>
                    <a:pt x="11" y="189"/>
                    <a:pt x="11" y="189"/>
                  </a:cubicBezTo>
                  <a:cubicBezTo>
                    <a:pt x="11" y="190"/>
                    <a:pt x="11" y="190"/>
                    <a:pt x="11" y="190"/>
                  </a:cubicBezTo>
                  <a:cubicBezTo>
                    <a:pt x="11" y="190"/>
                    <a:pt x="11" y="190"/>
                    <a:pt x="11" y="190"/>
                  </a:cubicBezTo>
                  <a:cubicBezTo>
                    <a:pt x="11" y="190"/>
                    <a:pt x="11" y="190"/>
                    <a:pt x="11" y="190"/>
                  </a:cubicBezTo>
                  <a:cubicBezTo>
                    <a:pt x="10" y="190"/>
                    <a:pt x="10" y="191"/>
                    <a:pt x="10" y="191"/>
                  </a:cubicBezTo>
                  <a:cubicBezTo>
                    <a:pt x="11" y="191"/>
                    <a:pt x="11" y="191"/>
                    <a:pt x="11" y="191"/>
                  </a:cubicBezTo>
                  <a:cubicBezTo>
                    <a:pt x="11" y="191"/>
                    <a:pt x="12" y="191"/>
                    <a:pt x="12" y="191"/>
                  </a:cubicBezTo>
                  <a:cubicBezTo>
                    <a:pt x="12" y="191"/>
                    <a:pt x="12" y="191"/>
                    <a:pt x="12" y="192"/>
                  </a:cubicBezTo>
                  <a:cubicBezTo>
                    <a:pt x="12" y="192"/>
                    <a:pt x="11" y="193"/>
                    <a:pt x="11" y="194"/>
                  </a:cubicBezTo>
                  <a:cubicBezTo>
                    <a:pt x="11" y="195"/>
                    <a:pt x="10" y="195"/>
                    <a:pt x="10" y="195"/>
                  </a:cubicBezTo>
                  <a:cubicBezTo>
                    <a:pt x="9" y="195"/>
                    <a:pt x="9" y="196"/>
                    <a:pt x="10" y="197"/>
                  </a:cubicBezTo>
                  <a:cubicBezTo>
                    <a:pt x="10" y="197"/>
                    <a:pt x="10" y="198"/>
                    <a:pt x="11" y="198"/>
                  </a:cubicBezTo>
                  <a:cubicBezTo>
                    <a:pt x="10" y="199"/>
                    <a:pt x="10" y="199"/>
                    <a:pt x="10" y="199"/>
                  </a:cubicBezTo>
                  <a:cubicBezTo>
                    <a:pt x="10" y="198"/>
                    <a:pt x="9" y="198"/>
                    <a:pt x="9" y="198"/>
                  </a:cubicBezTo>
                  <a:cubicBezTo>
                    <a:pt x="9" y="199"/>
                    <a:pt x="8" y="199"/>
                    <a:pt x="8" y="200"/>
                  </a:cubicBezTo>
                  <a:cubicBezTo>
                    <a:pt x="8" y="200"/>
                    <a:pt x="7" y="200"/>
                    <a:pt x="7" y="201"/>
                  </a:cubicBezTo>
                  <a:cubicBezTo>
                    <a:pt x="6" y="201"/>
                    <a:pt x="6" y="201"/>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5" y="202"/>
                    <a:pt x="6" y="202"/>
                    <a:pt x="7" y="202"/>
                  </a:cubicBezTo>
                  <a:cubicBezTo>
                    <a:pt x="7" y="202"/>
                    <a:pt x="7" y="203"/>
                    <a:pt x="7" y="203"/>
                  </a:cubicBezTo>
                  <a:cubicBezTo>
                    <a:pt x="6" y="203"/>
                    <a:pt x="6" y="203"/>
                    <a:pt x="5" y="204"/>
                  </a:cubicBezTo>
                  <a:cubicBezTo>
                    <a:pt x="4" y="204"/>
                    <a:pt x="3" y="204"/>
                    <a:pt x="3" y="204"/>
                  </a:cubicBezTo>
                  <a:cubicBezTo>
                    <a:pt x="2" y="204"/>
                    <a:pt x="1" y="204"/>
                    <a:pt x="1" y="203"/>
                  </a:cubicBezTo>
                  <a:cubicBezTo>
                    <a:pt x="1" y="203"/>
                    <a:pt x="1" y="202"/>
                    <a:pt x="1" y="202"/>
                  </a:cubicBezTo>
                  <a:cubicBezTo>
                    <a:pt x="1" y="202"/>
                    <a:pt x="1" y="201"/>
                    <a:pt x="1" y="201"/>
                  </a:cubicBezTo>
                  <a:cubicBezTo>
                    <a:pt x="1" y="201"/>
                    <a:pt x="1" y="200"/>
                    <a:pt x="1" y="200"/>
                  </a:cubicBezTo>
                  <a:cubicBezTo>
                    <a:pt x="1" y="200"/>
                    <a:pt x="1" y="199"/>
                    <a:pt x="2" y="199"/>
                  </a:cubicBezTo>
                  <a:cubicBezTo>
                    <a:pt x="1" y="199"/>
                    <a:pt x="1" y="199"/>
                    <a:pt x="1" y="198"/>
                  </a:cubicBezTo>
                  <a:cubicBezTo>
                    <a:pt x="1" y="198"/>
                    <a:pt x="0" y="197"/>
                    <a:pt x="0" y="197"/>
                  </a:cubicBezTo>
                  <a:cubicBezTo>
                    <a:pt x="0" y="196"/>
                    <a:pt x="0" y="195"/>
                    <a:pt x="1" y="195"/>
                  </a:cubicBezTo>
                  <a:cubicBezTo>
                    <a:pt x="1" y="194"/>
                    <a:pt x="1" y="194"/>
                    <a:pt x="2" y="194"/>
                  </a:cubicBezTo>
                  <a:cubicBezTo>
                    <a:pt x="2" y="193"/>
                    <a:pt x="2" y="193"/>
                    <a:pt x="1" y="192"/>
                  </a:cubicBezTo>
                  <a:cubicBezTo>
                    <a:pt x="1" y="191"/>
                    <a:pt x="1" y="191"/>
                    <a:pt x="1" y="190"/>
                  </a:cubicBezTo>
                  <a:cubicBezTo>
                    <a:pt x="2" y="191"/>
                    <a:pt x="2" y="191"/>
                    <a:pt x="2" y="193"/>
                  </a:cubicBezTo>
                  <a:cubicBezTo>
                    <a:pt x="3" y="192"/>
                    <a:pt x="3" y="192"/>
                    <a:pt x="4" y="193"/>
                  </a:cubicBezTo>
                  <a:cubicBezTo>
                    <a:pt x="3" y="193"/>
                    <a:pt x="3" y="193"/>
                    <a:pt x="3" y="194"/>
                  </a:cubicBezTo>
                  <a:cubicBezTo>
                    <a:pt x="3" y="194"/>
                    <a:pt x="4" y="194"/>
                    <a:pt x="5" y="195"/>
                  </a:cubicBezTo>
                  <a:cubicBezTo>
                    <a:pt x="4" y="195"/>
                    <a:pt x="4" y="195"/>
                    <a:pt x="4" y="195"/>
                  </a:cubicBezTo>
                  <a:lnTo>
                    <a:pt x="3" y="195"/>
                  </a:lnTo>
                  <a:cubicBezTo>
                    <a:pt x="3" y="195"/>
                    <a:pt x="2" y="195"/>
                    <a:pt x="2" y="195"/>
                  </a:cubicBezTo>
                  <a:cubicBezTo>
                    <a:pt x="2" y="196"/>
                    <a:pt x="2" y="196"/>
                    <a:pt x="2" y="197"/>
                  </a:cubicBezTo>
                  <a:cubicBezTo>
                    <a:pt x="2" y="197"/>
                    <a:pt x="3" y="197"/>
                    <a:pt x="3" y="197"/>
                  </a:cubicBezTo>
                  <a:cubicBezTo>
                    <a:pt x="3" y="197"/>
                    <a:pt x="4" y="197"/>
                    <a:pt x="4" y="197"/>
                  </a:cubicBezTo>
                  <a:cubicBezTo>
                    <a:pt x="5" y="197"/>
                    <a:pt x="5" y="196"/>
                    <a:pt x="6" y="196"/>
                  </a:cubicBezTo>
                  <a:cubicBezTo>
                    <a:pt x="6" y="196"/>
                    <a:pt x="6" y="196"/>
                    <a:pt x="7" y="197"/>
                  </a:cubicBezTo>
                  <a:cubicBezTo>
                    <a:pt x="7" y="197"/>
                    <a:pt x="7" y="197"/>
                    <a:pt x="6" y="197"/>
                  </a:cubicBezTo>
                  <a:lnTo>
                    <a:pt x="6" y="197"/>
                  </a:lnTo>
                  <a:cubicBezTo>
                    <a:pt x="5" y="197"/>
                    <a:pt x="5" y="197"/>
                    <a:pt x="5" y="197"/>
                  </a:cubicBezTo>
                  <a:cubicBezTo>
                    <a:pt x="5" y="197"/>
                    <a:pt x="5" y="198"/>
                    <a:pt x="5" y="198"/>
                  </a:cubicBezTo>
                  <a:cubicBezTo>
                    <a:pt x="5" y="199"/>
                    <a:pt x="5" y="199"/>
                    <a:pt x="5" y="199"/>
                  </a:cubicBezTo>
                  <a:cubicBezTo>
                    <a:pt x="5" y="199"/>
                    <a:pt x="5" y="199"/>
                    <a:pt x="6" y="199"/>
                  </a:cubicBezTo>
                  <a:cubicBezTo>
                    <a:pt x="6" y="198"/>
                    <a:pt x="6" y="198"/>
                    <a:pt x="6" y="198"/>
                  </a:cubicBezTo>
                  <a:cubicBezTo>
                    <a:pt x="6" y="198"/>
                    <a:pt x="6" y="198"/>
                    <a:pt x="6" y="198"/>
                  </a:cubicBezTo>
                  <a:cubicBezTo>
                    <a:pt x="7" y="198"/>
                    <a:pt x="7" y="198"/>
                    <a:pt x="8" y="198"/>
                  </a:cubicBezTo>
                  <a:cubicBezTo>
                    <a:pt x="8" y="198"/>
                    <a:pt x="8" y="198"/>
                    <a:pt x="8" y="198"/>
                  </a:cubicBezTo>
                  <a:lnTo>
                    <a:pt x="8" y="195"/>
                  </a:lnTo>
                  <a:cubicBezTo>
                    <a:pt x="7" y="195"/>
                    <a:pt x="7" y="195"/>
                    <a:pt x="7" y="195"/>
                  </a:cubicBezTo>
                  <a:cubicBezTo>
                    <a:pt x="7" y="194"/>
                    <a:pt x="8" y="194"/>
                    <a:pt x="8" y="194"/>
                  </a:cubicBezTo>
                  <a:cubicBezTo>
                    <a:pt x="8" y="193"/>
                    <a:pt x="8" y="193"/>
                    <a:pt x="8" y="193"/>
                  </a:cubicBezTo>
                  <a:cubicBezTo>
                    <a:pt x="8" y="193"/>
                    <a:pt x="8" y="193"/>
                    <a:pt x="8" y="193"/>
                  </a:cubicBezTo>
                  <a:cubicBezTo>
                    <a:pt x="7" y="194"/>
                    <a:pt x="7" y="194"/>
                    <a:pt x="7" y="194"/>
                  </a:cubicBezTo>
                  <a:cubicBezTo>
                    <a:pt x="6" y="194"/>
                    <a:pt x="6" y="194"/>
                    <a:pt x="6" y="194"/>
                  </a:cubicBezTo>
                  <a:cubicBezTo>
                    <a:pt x="6" y="193"/>
                    <a:pt x="6" y="193"/>
                    <a:pt x="6" y="192"/>
                  </a:cubicBezTo>
                  <a:cubicBezTo>
                    <a:pt x="6" y="192"/>
                    <a:pt x="6" y="191"/>
                    <a:pt x="6" y="191"/>
                  </a:cubicBezTo>
                  <a:cubicBezTo>
                    <a:pt x="6" y="191"/>
                    <a:pt x="7" y="191"/>
                    <a:pt x="7" y="190"/>
                  </a:cubicBezTo>
                  <a:cubicBezTo>
                    <a:pt x="7" y="190"/>
                    <a:pt x="7" y="190"/>
                    <a:pt x="6" y="189"/>
                  </a:cubicBezTo>
                  <a:cubicBezTo>
                    <a:pt x="7" y="189"/>
                    <a:pt x="7" y="189"/>
                    <a:pt x="8" y="189"/>
                  </a:cubicBezTo>
                  <a:cubicBezTo>
                    <a:pt x="8" y="190"/>
                    <a:pt x="9" y="190"/>
                    <a:pt x="9" y="190"/>
                  </a:cubicBezTo>
                  <a:cubicBezTo>
                    <a:pt x="10" y="189"/>
                    <a:pt x="10" y="189"/>
                    <a:pt x="9" y="189"/>
                  </a:cubicBezTo>
                  <a:cubicBezTo>
                    <a:pt x="9" y="189"/>
                    <a:pt x="9" y="189"/>
                    <a:pt x="9" y="189"/>
                  </a:cubicBezTo>
                  <a:cubicBezTo>
                    <a:pt x="9" y="189"/>
                    <a:pt x="8" y="189"/>
                    <a:pt x="8" y="188"/>
                  </a:cubicBezTo>
                  <a:cubicBezTo>
                    <a:pt x="8" y="188"/>
                    <a:pt x="8" y="188"/>
                    <a:pt x="8" y="187"/>
                  </a:cubicBezTo>
                  <a:cubicBezTo>
                    <a:pt x="8" y="187"/>
                    <a:pt x="8" y="187"/>
                    <a:pt x="7" y="188"/>
                  </a:cubicBezTo>
                  <a:cubicBezTo>
                    <a:pt x="7" y="188"/>
                    <a:pt x="6" y="188"/>
                    <a:pt x="5" y="189"/>
                  </a:cubicBezTo>
                  <a:cubicBezTo>
                    <a:pt x="5" y="190"/>
                    <a:pt x="4" y="190"/>
                    <a:pt x="4" y="190"/>
                  </a:cubicBezTo>
                  <a:cubicBezTo>
                    <a:pt x="3" y="190"/>
                    <a:pt x="3" y="190"/>
                    <a:pt x="3" y="189"/>
                  </a:cubicBezTo>
                  <a:cubicBezTo>
                    <a:pt x="3" y="189"/>
                    <a:pt x="3" y="189"/>
                    <a:pt x="3" y="189"/>
                  </a:cubicBezTo>
                  <a:cubicBezTo>
                    <a:pt x="4" y="189"/>
                    <a:pt x="4" y="189"/>
                    <a:pt x="4" y="188"/>
                  </a:cubicBezTo>
                  <a:cubicBezTo>
                    <a:pt x="4" y="188"/>
                    <a:pt x="4" y="188"/>
                    <a:pt x="4" y="188"/>
                  </a:cubicBezTo>
                  <a:cubicBezTo>
                    <a:pt x="4" y="188"/>
                    <a:pt x="3" y="188"/>
                    <a:pt x="3" y="188"/>
                  </a:cubicBezTo>
                  <a:cubicBezTo>
                    <a:pt x="3" y="188"/>
                    <a:pt x="3" y="188"/>
                    <a:pt x="3" y="188"/>
                  </a:cubicBezTo>
                  <a:cubicBezTo>
                    <a:pt x="2" y="188"/>
                    <a:pt x="2" y="188"/>
                    <a:pt x="2" y="188"/>
                  </a:cubicBezTo>
                  <a:cubicBezTo>
                    <a:pt x="2" y="187"/>
                    <a:pt x="2" y="187"/>
                    <a:pt x="2" y="187"/>
                  </a:cubicBezTo>
                  <a:cubicBezTo>
                    <a:pt x="2" y="187"/>
                    <a:pt x="2" y="187"/>
                    <a:pt x="2" y="186"/>
                  </a:cubicBezTo>
                  <a:cubicBezTo>
                    <a:pt x="2" y="186"/>
                    <a:pt x="2" y="186"/>
                    <a:pt x="2" y="186"/>
                  </a:cubicBezTo>
                  <a:cubicBezTo>
                    <a:pt x="2" y="186"/>
                    <a:pt x="1" y="187"/>
                    <a:pt x="2" y="187"/>
                  </a:cubicBezTo>
                  <a:cubicBezTo>
                    <a:pt x="1" y="186"/>
                    <a:pt x="1" y="186"/>
                    <a:pt x="1" y="186"/>
                  </a:cubicBezTo>
                  <a:cubicBezTo>
                    <a:pt x="1" y="185"/>
                    <a:pt x="1" y="185"/>
                    <a:pt x="1" y="185"/>
                  </a:cubicBezTo>
                  <a:cubicBezTo>
                    <a:pt x="1" y="184"/>
                    <a:pt x="1" y="184"/>
                    <a:pt x="1" y="184"/>
                  </a:cubicBezTo>
                  <a:cubicBezTo>
                    <a:pt x="1" y="183"/>
                    <a:pt x="1" y="182"/>
                    <a:pt x="1" y="182"/>
                  </a:cubicBezTo>
                  <a:cubicBezTo>
                    <a:pt x="0" y="179"/>
                    <a:pt x="0" y="175"/>
                    <a:pt x="0" y="172"/>
                  </a:cubicBezTo>
                  <a:cubicBezTo>
                    <a:pt x="0" y="168"/>
                    <a:pt x="0" y="164"/>
                    <a:pt x="0" y="161"/>
                  </a:cubicBezTo>
                  <a:cubicBezTo>
                    <a:pt x="0" y="157"/>
                    <a:pt x="1" y="154"/>
                    <a:pt x="1" y="150"/>
                  </a:cubicBezTo>
                  <a:cubicBezTo>
                    <a:pt x="1" y="146"/>
                    <a:pt x="1" y="143"/>
                    <a:pt x="1" y="140"/>
                  </a:cubicBezTo>
                  <a:cubicBezTo>
                    <a:pt x="1" y="129"/>
                    <a:pt x="1" y="117"/>
                    <a:pt x="1" y="105"/>
                  </a:cubicBezTo>
                  <a:cubicBezTo>
                    <a:pt x="1" y="93"/>
                    <a:pt x="0" y="81"/>
                    <a:pt x="0" y="69"/>
                  </a:cubicBezTo>
                  <a:cubicBezTo>
                    <a:pt x="0" y="57"/>
                    <a:pt x="1" y="45"/>
                    <a:pt x="1" y="34"/>
                  </a:cubicBezTo>
                  <a:cubicBezTo>
                    <a:pt x="1" y="22"/>
                    <a:pt x="1" y="11"/>
                    <a:pt x="1" y="0"/>
                  </a:cubicBezTo>
                  <a:cubicBezTo>
                    <a:pt x="3" y="1"/>
                    <a:pt x="5" y="1"/>
                    <a:pt x="7" y="1"/>
                  </a:cubicBezTo>
                  <a:cubicBezTo>
                    <a:pt x="9" y="0"/>
                    <a:pt x="11" y="1"/>
                    <a:pt x="12" y="1"/>
                  </a:cubicBezTo>
                  <a:cubicBezTo>
                    <a:pt x="13" y="1"/>
                    <a:pt x="14" y="1"/>
                    <a:pt x="14" y="1"/>
                  </a:cubicBezTo>
                  <a:cubicBezTo>
                    <a:pt x="14" y="1"/>
                    <a:pt x="15" y="1"/>
                    <a:pt x="16" y="1"/>
                  </a:cubicBezTo>
                  <a:cubicBezTo>
                    <a:pt x="15" y="1"/>
                    <a:pt x="15" y="2"/>
                    <a:pt x="15" y="2"/>
                  </a:cubicBezTo>
                  <a:cubicBezTo>
                    <a:pt x="15" y="3"/>
                    <a:pt x="15" y="3"/>
                    <a:pt x="16" y="4"/>
                  </a:cubicBezTo>
                  <a:cubicBezTo>
                    <a:pt x="16" y="3"/>
                    <a:pt x="16" y="3"/>
                    <a:pt x="17" y="3"/>
                  </a:cubicBezTo>
                  <a:cubicBezTo>
                    <a:pt x="17" y="2"/>
                    <a:pt x="17" y="2"/>
                    <a:pt x="18" y="2"/>
                  </a:cubicBezTo>
                  <a:cubicBezTo>
                    <a:pt x="18" y="2"/>
                    <a:pt x="18" y="2"/>
                    <a:pt x="19" y="2"/>
                  </a:cubicBezTo>
                  <a:cubicBezTo>
                    <a:pt x="19" y="2"/>
                    <a:pt x="19" y="2"/>
                    <a:pt x="20" y="1"/>
                  </a:cubicBezTo>
                  <a:cubicBezTo>
                    <a:pt x="20" y="1"/>
                    <a:pt x="21" y="1"/>
                    <a:pt x="21" y="2"/>
                  </a:cubicBezTo>
                  <a:cubicBezTo>
                    <a:pt x="21" y="3"/>
                    <a:pt x="21" y="3"/>
                    <a:pt x="21" y="4"/>
                  </a:cubicBezTo>
                  <a:cubicBezTo>
                    <a:pt x="21" y="3"/>
                    <a:pt x="21" y="3"/>
                    <a:pt x="21" y="3"/>
                  </a:cubicBezTo>
                  <a:cubicBezTo>
                    <a:pt x="22" y="2"/>
                    <a:pt x="23" y="2"/>
                    <a:pt x="23" y="2"/>
                  </a:cubicBezTo>
                  <a:cubicBezTo>
                    <a:pt x="24" y="1"/>
                    <a:pt x="25" y="1"/>
                    <a:pt x="26" y="1"/>
                  </a:cubicBezTo>
                  <a:cubicBezTo>
                    <a:pt x="27" y="1"/>
                    <a:pt x="27" y="1"/>
                    <a:pt x="28" y="0"/>
                  </a:cubicBezTo>
                  <a:cubicBezTo>
                    <a:pt x="29" y="0"/>
                    <a:pt x="30" y="0"/>
                    <a:pt x="31" y="1"/>
                  </a:cubicBezTo>
                  <a:cubicBezTo>
                    <a:pt x="32" y="1"/>
                    <a:pt x="33" y="1"/>
                    <a:pt x="34" y="1"/>
                  </a:cubicBezTo>
                  <a:cubicBezTo>
                    <a:pt x="36" y="1"/>
                    <a:pt x="38" y="1"/>
                    <a:pt x="41" y="1"/>
                  </a:cubicBezTo>
                  <a:cubicBezTo>
                    <a:pt x="43" y="0"/>
                    <a:pt x="45" y="0"/>
                    <a:pt x="47" y="0"/>
                  </a:cubicBezTo>
                  <a:cubicBezTo>
                    <a:pt x="47" y="1"/>
                    <a:pt x="47" y="2"/>
                    <a:pt x="48" y="3"/>
                  </a:cubicBezTo>
                  <a:cubicBezTo>
                    <a:pt x="48" y="4"/>
                    <a:pt x="48" y="5"/>
                    <a:pt x="47" y="6"/>
                  </a:cubicBezTo>
                  <a:cubicBezTo>
                    <a:pt x="47" y="6"/>
                    <a:pt x="47" y="6"/>
                    <a:pt x="48" y="6"/>
                  </a:cubicBezTo>
                  <a:cubicBezTo>
                    <a:pt x="48" y="6"/>
                    <a:pt x="48" y="6"/>
                    <a:pt x="49" y="6"/>
                  </a:cubicBezTo>
                  <a:cubicBezTo>
                    <a:pt x="49" y="6"/>
                    <a:pt x="49" y="6"/>
                    <a:pt x="49" y="7"/>
                  </a:cubicBezTo>
                  <a:cubicBezTo>
                    <a:pt x="49" y="7"/>
                    <a:pt x="49" y="7"/>
                    <a:pt x="49" y="8"/>
                  </a:cubicBezTo>
                  <a:lnTo>
                    <a:pt x="48" y="8"/>
                  </a:lnTo>
                  <a:cubicBezTo>
                    <a:pt x="48" y="8"/>
                    <a:pt x="48" y="9"/>
                    <a:pt x="49" y="9"/>
                  </a:cubicBezTo>
                  <a:cubicBezTo>
                    <a:pt x="50" y="9"/>
                    <a:pt x="50" y="10"/>
                    <a:pt x="50" y="10"/>
                  </a:cubicBezTo>
                  <a:cubicBezTo>
                    <a:pt x="54" y="23"/>
                    <a:pt x="58" y="36"/>
                    <a:pt x="63" y="49"/>
                  </a:cubicBezTo>
                  <a:cubicBezTo>
                    <a:pt x="67" y="62"/>
                    <a:pt x="71" y="75"/>
                    <a:pt x="75" y="88"/>
                  </a:cubicBezTo>
                  <a:cubicBezTo>
                    <a:pt x="76" y="88"/>
                    <a:pt x="75" y="89"/>
                    <a:pt x="75" y="89"/>
                  </a:cubicBezTo>
                  <a:cubicBezTo>
                    <a:pt x="74" y="90"/>
                    <a:pt x="74" y="90"/>
                    <a:pt x="74" y="91"/>
                  </a:cubicBezTo>
                  <a:cubicBezTo>
                    <a:pt x="74" y="92"/>
                    <a:pt x="74" y="93"/>
                    <a:pt x="74" y="94"/>
                  </a:cubicBezTo>
                  <a:cubicBezTo>
                    <a:pt x="75" y="95"/>
                    <a:pt x="75" y="96"/>
                    <a:pt x="76" y="96"/>
                  </a:cubicBezTo>
                  <a:cubicBezTo>
                    <a:pt x="76" y="96"/>
                    <a:pt x="77" y="96"/>
                    <a:pt x="77" y="96"/>
                  </a:cubicBezTo>
                  <a:cubicBezTo>
                    <a:pt x="77" y="96"/>
                    <a:pt x="77" y="96"/>
                    <a:pt x="77" y="95"/>
                  </a:cubicBezTo>
                  <a:cubicBezTo>
                    <a:pt x="77" y="95"/>
                    <a:pt x="77" y="95"/>
                    <a:pt x="77" y="95"/>
                  </a:cubicBezTo>
                  <a:cubicBezTo>
                    <a:pt x="77" y="95"/>
                    <a:pt x="77" y="95"/>
                    <a:pt x="78" y="95"/>
                  </a:cubicBezTo>
                  <a:cubicBezTo>
                    <a:pt x="78" y="93"/>
                    <a:pt x="78" y="91"/>
                    <a:pt x="78" y="90"/>
                  </a:cubicBezTo>
                  <a:cubicBezTo>
                    <a:pt x="78" y="89"/>
                    <a:pt x="78" y="88"/>
                    <a:pt x="78" y="86"/>
                  </a:cubicBezTo>
                  <a:cubicBezTo>
                    <a:pt x="79" y="85"/>
                    <a:pt x="80" y="84"/>
                    <a:pt x="81" y="83"/>
                  </a:cubicBezTo>
                  <a:cubicBezTo>
                    <a:pt x="81" y="82"/>
                    <a:pt x="82" y="80"/>
                    <a:pt x="82" y="78"/>
                  </a:cubicBezTo>
                  <a:cubicBezTo>
                    <a:pt x="82" y="77"/>
                    <a:pt x="83" y="76"/>
                    <a:pt x="83" y="74"/>
                  </a:cubicBezTo>
                  <a:cubicBezTo>
                    <a:pt x="84" y="74"/>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6"/>
                    <a:pt x="86" y="65"/>
                    <a:pt x="86" y="65"/>
                  </a:cubicBezTo>
                  <a:cubicBezTo>
                    <a:pt x="86" y="64"/>
                    <a:pt x="86" y="64"/>
                    <a:pt x="87" y="64"/>
                  </a:cubicBezTo>
                  <a:cubicBezTo>
                    <a:pt x="87" y="64"/>
                    <a:pt x="87" y="64"/>
                    <a:pt x="87" y="63"/>
                  </a:cubicBezTo>
                  <a:cubicBezTo>
                    <a:pt x="87" y="63"/>
                    <a:pt x="87" y="62"/>
                    <a:pt x="87" y="62"/>
                  </a:cubicBezTo>
                  <a:cubicBezTo>
                    <a:pt x="87" y="61"/>
                    <a:pt x="87" y="61"/>
                    <a:pt x="87" y="60"/>
                  </a:cubicBezTo>
                  <a:cubicBezTo>
                    <a:pt x="87" y="59"/>
                    <a:pt x="88" y="58"/>
                    <a:pt x="89" y="57"/>
                  </a:cubicBezTo>
                  <a:cubicBezTo>
                    <a:pt x="90" y="56"/>
                    <a:pt x="90" y="55"/>
                    <a:pt x="90" y="55"/>
                  </a:cubicBezTo>
                  <a:cubicBezTo>
                    <a:pt x="90" y="54"/>
                    <a:pt x="90" y="54"/>
                    <a:pt x="89" y="54"/>
                  </a:cubicBezTo>
                  <a:cubicBezTo>
                    <a:pt x="89" y="54"/>
                    <a:pt x="89" y="54"/>
                    <a:pt x="88" y="54"/>
                  </a:cubicBezTo>
                  <a:cubicBezTo>
                    <a:pt x="88" y="55"/>
                    <a:pt x="88" y="56"/>
                    <a:pt x="87" y="57"/>
                  </a:cubicBezTo>
                  <a:cubicBezTo>
                    <a:pt x="87" y="58"/>
                    <a:pt x="86" y="59"/>
                    <a:pt x="86" y="60"/>
                  </a:cubicBezTo>
                  <a:cubicBezTo>
                    <a:pt x="86" y="64"/>
                    <a:pt x="85" y="66"/>
                    <a:pt x="83" y="67"/>
                  </a:cubicBezTo>
                  <a:cubicBezTo>
                    <a:pt x="83" y="67"/>
                    <a:pt x="83" y="68"/>
                    <a:pt x="83" y="68"/>
                  </a:cubicBezTo>
                  <a:cubicBezTo>
                    <a:pt x="84" y="68"/>
                    <a:pt x="84" y="68"/>
                    <a:pt x="84" y="68"/>
                  </a:cubicBezTo>
                  <a:cubicBezTo>
                    <a:pt x="84" y="69"/>
                    <a:pt x="84" y="69"/>
                    <a:pt x="83" y="70"/>
                  </a:cubicBezTo>
                  <a:cubicBezTo>
                    <a:pt x="82" y="70"/>
                    <a:pt x="82" y="71"/>
                    <a:pt x="82" y="72"/>
                  </a:cubicBezTo>
                  <a:cubicBezTo>
                    <a:pt x="81" y="73"/>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4"/>
                    <a:pt x="78" y="27"/>
                    <a:pt x="78" y="20"/>
                  </a:cubicBezTo>
                  <a:cubicBezTo>
                    <a:pt x="78" y="13"/>
                    <a:pt x="78" y="7"/>
                    <a:pt x="78" y="0"/>
                  </a:cubicBezTo>
                  <a:cubicBezTo>
                    <a:pt x="79" y="1"/>
                    <a:pt x="80" y="1"/>
                    <a:pt x="81" y="1"/>
                  </a:cubicBezTo>
                  <a:cubicBezTo>
                    <a:pt x="82" y="1"/>
                    <a:pt x="83" y="0"/>
                    <a:pt x="84" y="0"/>
                  </a:cubicBezTo>
                  <a:cubicBezTo>
                    <a:pt x="85" y="0"/>
                    <a:pt x="86" y="0"/>
                    <a:pt x="87" y="0"/>
                  </a:cubicBezTo>
                  <a:cubicBezTo>
                    <a:pt x="87" y="0"/>
                    <a:pt x="88" y="0"/>
                    <a:pt x="89" y="0"/>
                  </a:cubicBezTo>
                  <a:lnTo>
                    <a:pt x="89" y="0"/>
                  </a:lnTo>
                  <a:cubicBezTo>
                    <a:pt x="89" y="1"/>
                    <a:pt x="89" y="1"/>
                    <a:pt x="89" y="1"/>
                  </a:cubicBezTo>
                  <a:lnTo>
                    <a:pt x="90" y="1"/>
                  </a:lnTo>
                  <a:cubicBezTo>
                    <a:pt x="90" y="1"/>
                    <a:pt x="90" y="1"/>
                    <a:pt x="91" y="1"/>
                  </a:cubicBezTo>
                  <a:cubicBezTo>
                    <a:pt x="91" y="1"/>
                    <a:pt x="91" y="1"/>
                    <a:pt x="92" y="0"/>
                  </a:cubicBezTo>
                  <a:cubicBezTo>
                    <a:pt x="93" y="0"/>
                    <a:pt x="93" y="0"/>
                    <a:pt x="94" y="0"/>
                  </a:cubicBezTo>
                  <a:cubicBezTo>
                    <a:pt x="95" y="1"/>
                    <a:pt x="96" y="1"/>
                    <a:pt x="97" y="0"/>
                  </a:cubicBezTo>
                  <a:cubicBezTo>
                    <a:pt x="97" y="1"/>
                    <a:pt x="97" y="1"/>
                    <a:pt x="97" y="1"/>
                  </a:cubicBezTo>
                  <a:cubicBezTo>
                    <a:pt x="97" y="1"/>
                    <a:pt x="96" y="1"/>
                    <a:pt x="96" y="1"/>
                  </a:cubicBezTo>
                  <a:cubicBezTo>
                    <a:pt x="96" y="2"/>
                    <a:pt x="96" y="2"/>
                    <a:pt x="96" y="2"/>
                  </a:cubicBezTo>
                  <a:cubicBezTo>
                    <a:pt x="96" y="2"/>
                    <a:pt x="96" y="2"/>
                    <a:pt x="96" y="2"/>
                  </a:cubicBezTo>
                  <a:cubicBezTo>
                    <a:pt x="97" y="3"/>
                    <a:pt x="97" y="3"/>
                    <a:pt x="97" y="3"/>
                  </a:cubicBezTo>
                  <a:cubicBezTo>
                    <a:pt x="97" y="3"/>
                    <a:pt x="97" y="3"/>
                    <a:pt x="97" y="4"/>
                  </a:cubicBezTo>
                  <a:cubicBezTo>
                    <a:pt x="98" y="4"/>
                    <a:pt x="98" y="4"/>
                    <a:pt x="99" y="5"/>
                  </a:cubicBezTo>
                  <a:cubicBezTo>
                    <a:pt x="99" y="5"/>
                    <a:pt x="100" y="5"/>
                    <a:pt x="100" y="6"/>
                  </a:cubicBezTo>
                  <a:cubicBezTo>
                    <a:pt x="100" y="6"/>
                    <a:pt x="100" y="6"/>
                    <a:pt x="100" y="7"/>
                  </a:cubicBezTo>
                  <a:cubicBezTo>
                    <a:pt x="100" y="7"/>
                    <a:pt x="100" y="7"/>
                    <a:pt x="99"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4" y="8"/>
                    <a:pt x="105" y="7"/>
                    <a:pt x="106" y="7"/>
                  </a:cubicBezTo>
                  <a:cubicBezTo>
                    <a:pt x="106" y="8"/>
                    <a:pt x="106" y="8"/>
                    <a:pt x="106" y="8"/>
                  </a:cubicBezTo>
                  <a:cubicBezTo>
                    <a:pt x="105" y="8"/>
                    <a:pt x="105" y="9"/>
                    <a:pt x="105" y="9"/>
                  </a:cubicBezTo>
                  <a:cubicBezTo>
                    <a:pt x="105" y="10"/>
                    <a:pt x="105" y="10"/>
                    <a:pt x="106" y="10"/>
                  </a:cubicBezTo>
                  <a:cubicBezTo>
                    <a:pt x="106" y="10"/>
                    <a:pt x="107" y="10"/>
                    <a:pt x="107" y="11"/>
                  </a:cubicBezTo>
                  <a:cubicBezTo>
                    <a:pt x="107" y="11"/>
                    <a:pt x="108" y="10"/>
                    <a:pt x="108" y="10"/>
                  </a:cubicBezTo>
                  <a:cubicBezTo>
                    <a:pt x="108" y="10"/>
                    <a:pt x="108" y="9"/>
                    <a:pt x="108" y="9"/>
                  </a:cubicBezTo>
                  <a:cubicBezTo>
                    <a:pt x="109" y="9"/>
                    <a:pt x="109" y="9"/>
                    <a:pt x="109" y="9"/>
                  </a:cubicBezTo>
                  <a:cubicBezTo>
                    <a:pt x="110" y="8"/>
                    <a:pt x="110" y="8"/>
                    <a:pt x="111" y="9"/>
                  </a:cubicBezTo>
                  <a:close/>
                  <a:moveTo>
                    <a:pt x="7" y="198"/>
                  </a:moveTo>
                  <a:lnTo>
                    <a:pt x="7" y="199"/>
                  </a:lnTo>
                  <a:lnTo>
                    <a:pt x="7" y="200"/>
                  </a:lnTo>
                  <a:lnTo>
                    <a:pt x="7" y="200"/>
                  </a:lnTo>
                  <a:lnTo>
                    <a:pt x="7" y="198"/>
                  </a:lnTo>
                  <a:close/>
                  <a:moveTo>
                    <a:pt x="36" y="2"/>
                  </a:moveTo>
                  <a:cubicBezTo>
                    <a:pt x="36" y="2"/>
                    <a:pt x="36" y="2"/>
                    <a:pt x="36" y="2"/>
                  </a:cubicBezTo>
                  <a:cubicBezTo>
                    <a:pt x="37" y="2"/>
                    <a:pt x="37" y="2"/>
                    <a:pt x="37" y="1"/>
                  </a:cubicBezTo>
                  <a:cubicBezTo>
                    <a:pt x="36" y="1"/>
                    <a:pt x="36" y="1"/>
                    <a:pt x="36" y="2"/>
                  </a:cubicBezTo>
                  <a:cubicBezTo>
                    <a:pt x="36" y="2"/>
                    <a:pt x="36" y="2"/>
                    <a:pt x="36" y="2"/>
                  </a:cubicBezTo>
                  <a:close/>
                  <a:moveTo>
                    <a:pt x="3" y="3"/>
                  </a:moveTo>
                  <a:cubicBezTo>
                    <a:pt x="3" y="3"/>
                    <a:pt x="3" y="3"/>
                    <a:pt x="4" y="3"/>
                  </a:cubicBezTo>
                  <a:cubicBezTo>
                    <a:pt x="4" y="3"/>
                    <a:pt x="4" y="3"/>
                    <a:pt x="4" y="3"/>
                  </a:cubicBezTo>
                  <a:cubicBezTo>
                    <a:pt x="4" y="2"/>
                    <a:pt x="4" y="2"/>
                    <a:pt x="4" y="2"/>
                  </a:cubicBezTo>
                  <a:cubicBezTo>
                    <a:pt x="4" y="2"/>
                    <a:pt x="3" y="2"/>
                    <a:pt x="3" y="3"/>
                  </a:cubicBezTo>
                  <a:close/>
                  <a:moveTo>
                    <a:pt x="24" y="4"/>
                  </a:moveTo>
                  <a:cubicBezTo>
                    <a:pt x="24" y="4"/>
                    <a:pt x="24" y="4"/>
                    <a:pt x="24" y="4"/>
                  </a:cubicBezTo>
                  <a:cubicBezTo>
                    <a:pt x="24" y="4"/>
                    <a:pt x="24" y="4"/>
                    <a:pt x="24" y="4"/>
                  </a:cubicBezTo>
                  <a:cubicBezTo>
                    <a:pt x="24" y="3"/>
                    <a:pt x="24" y="3"/>
                    <a:pt x="24" y="3"/>
                  </a:cubicBezTo>
                  <a:cubicBezTo>
                    <a:pt x="24" y="3"/>
                    <a:pt x="24" y="3"/>
                    <a:pt x="24" y="4"/>
                  </a:cubicBezTo>
                  <a:close/>
                  <a:moveTo>
                    <a:pt x="5" y="5"/>
                  </a:moveTo>
                  <a:cubicBezTo>
                    <a:pt x="5" y="5"/>
                    <a:pt x="5" y="5"/>
                    <a:pt x="5" y="5"/>
                  </a:cubicBezTo>
                  <a:cubicBezTo>
                    <a:pt x="5" y="5"/>
                    <a:pt x="5" y="5"/>
                    <a:pt x="6" y="5"/>
                  </a:cubicBezTo>
                  <a:cubicBezTo>
                    <a:pt x="6" y="5"/>
                    <a:pt x="6" y="4"/>
                    <a:pt x="6" y="4"/>
                  </a:cubicBezTo>
                  <a:cubicBezTo>
                    <a:pt x="5" y="3"/>
                    <a:pt x="5" y="3"/>
                    <a:pt x="5" y="4"/>
                  </a:cubicBezTo>
                  <a:lnTo>
                    <a:pt x="5" y="5"/>
                  </a:lnTo>
                  <a:close/>
                  <a:moveTo>
                    <a:pt x="92" y="5"/>
                  </a:moveTo>
                  <a:cubicBezTo>
                    <a:pt x="92" y="5"/>
                    <a:pt x="92" y="5"/>
                    <a:pt x="92" y="5"/>
                  </a:cubicBezTo>
                  <a:cubicBezTo>
                    <a:pt x="92" y="5"/>
                    <a:pt x="92" y="5"/>
                    <a:pt x="92" y="5"/>
                  </a:cubicBezTo>
                  <a:cubicBezTo>
                    <a:pt x="92" y="4"/>
                    <a:pt x="92" y="4"/>
                    <a:pt x="92" y="4"/>
                  </a:cubicBezTo>
                  <a:cubicBezTo>
                    <a:pt x="92" y="4"/>
                    <a:pt x="92" y="4"/>
                    <a:pt x="92" y="5"/>
                  </a:cubicBezTo>
                  <a:close/>
                  <a:moveTo>
                    <a:pt x="95" y="4"/>
                  </a:moveTo>
                  <a:cubicBezTo>
                    <a:pt x="94" y="4"/>
                    <a:pt x="94" y="4"/>
                    <a:pt x="94" y="4"/>
                  </a:cubicBezTo>
                  <a:cubicBezTo>
                    <a:pt x="93" y="5"/>
                    <a:pt x="93" y="5"/>
                    <a:pt x="93" y="5"/>
                  </a:cubicBezTo>
                  <a:cubicBezTo>
                    <a:pt x="93" y="6"/>
                    <a:pt x="93" y="6"/>
                    <a:pt x="93" y="6"/>
                  </a:cubicBezTo>
                  <a:cubicBezTo>
                    <a:pt x="94" y="6"/>
                    <a:pt x="94" y="7"/>
                    <a:pt x="94" y="7"/>
                  </a:cubicBezTo>
                  <a:cubicBezTo>
                    <a:pt x="94" y="6"/>
                    <a:pt x="94" y="5"/>
                    <a:pt x="94" y="5"/>
                  </a:cubicBezTo>
                  <a:cubicBezTo>
                    <a:pt x="95" y="5"/>
                    <a:pt x="95" y="5"/>
                    <a:pt x="95" y="4"/>
                  </a:cubicBezTo>
                  <a:close/>
                  <a:moveTo>
                    <a:pt x="96" y="5"/>
                  </a:moveTo>
                  <a:cubicBezTo>
                    <a:pt x="96" y="5"/>
                    <a:pt x="96" y="5"/>
                    <a:pt x="96" y="5"/>
                  </a:cubicBezTo>
                  <a:cubicBezTo>
                    <a:pt x="96" y="5"/>
                    <a:pt x="96" y="5"/>
                    <a:pt x="96" y="6"/>
                  </a:cubicBezTo>
                  <a:cubicBezTo>
                    <a:pt x="96" y="6"/>
                    <a:pt x="96" y="6"/>
                    <a:pt x="96" y="6"/>
                  </a:cubicBezTo>
                  <a:cubicBezTo>
                    <a:pt x="97" y="6"/>
                    <a:pt x="97" y="6"/>
                    <a:pt x="97" y="6"/>
                  </a:cubicBezTo>
                  <a:cubicBezTo>
                    <a:pt x="97" y="5"/>
                    <a:pt x="97" y="5"/>
                    <a:pt x="96" y="5"/>
                  </a:cubicBezTo>
                  <a:close/>
                  <a:moveTo>
                    <a:pt x="45" y="6"/>
                  </a:moveTo>
                  <a:cubicBezTo>
                    <a:pt x="46" y="6"/>
                    <a:pt x="46" y="6"/>
                    <a:pt x="46" y="6"/>
                  </a:cubicBezTo>
                  <a:cubicBezTo>
                    <a:pt x="46" y="7"/>
                    <a:pt x="46" y="7"/>
                    <a:pt x="46" y="6"/>
                  </a:cubicBezTo>
                  <a:cubicBezTo>
                    <a:pt x="46" y="6"/>
                    <a:pt x="46" y="6"/>
                    <a:pt x="46" y="6"/>
                  </a:cubicBezTo>
                  <a:cubicBezTo>
                    <a:pt x="45" y="6"/>
                    <a:pt x="45" y="6"/>
                    <a:pt x="45" y="6"/>
                  </a:cubicBezTo>
                  <a:close/>
                  <a:moveTo>
                    <a:pt x="5" y="7"/>
                  </a:moveTo>
                  <a:cubicBezTo>
                    <a:pt x="5" y="6"/>
                    <a:pt x="5" y="6"/>
                    <a:pt x="4" y="6"/>
                  </a:cubicBezTo>
                  <a:cubicBezTo>
                    <a:pt x="4" y="6"/>
                    <a:pt x="4" y="7"/>
                    <a:pt x="4" y="7"/>
                  </a:cubicBezTo>
                  <a:cubicBezTo>
                    <a:pt x="4" y="7"/>
                    <a:pt x="4" y="7"/>
                    <a:pt x="4" y="7"/>
                  </a:cubicBezTo>
                  <a:cubicBezTo>
                    <a:pt x="5" y="7"/>
                    <a:pt x="5" y="7"/>
                    <a:pt x="5" y="7"/>
                  </a:cubicBezTo>
                  <a:close/>
                  <a:moveTo>
                    <a:pt x="95" y="7"/>
                  </a:moveTo>
                  <a:cubicBezTo>
                    <a:pt x="95" y="7"/>
                    <a:pt x="95" y="7"/>
                    <a:pt x="96" y="7"/>
                  </a:cubicBezTo>
                  <a:cubicBezTo>
                    <a:pt x="96" y="7"/>
                    <a:pt x="96" y="7"/>
                    <a:pt x="96" y="7"/>
                  </a:cubicBezTo>
                  <a:cubicBezTo>
                    <a:pt x="96" y="6"/>
                    <a:pt x="96" y="6"/>
                    <a:pt x="96" y="6"/>
                  </a:cubicBezTo>
                  <a:cubicBezTo>
                    <a:pt x="95" y="6"/>
                    <a:pt x="95" y="6"/>
                    <a:pt x="95" y="7"/>
                  </a:cubicBezTo>
                  <a:close/>
                  <a:moveTo>
                    <a:pt x="36" y="7"/>
                  </a:moveTo>
                  <a:cubicBezTo>
                    <a:pt x="35" y="8"/>
                    <a:pt x="35" y="10"/>
                    <a:pt x="36" y="11"/>
                  </a:cubicBezTo>
                  <a:cubicBezTo>
                    <a:pt x="36" y="10"/>
                    <a:pt x="37" y="9"/>
                    <a:pt x="39" y="10"/>
                  </a:cubicBezTo>
                  <a:cubicBezTo>
                    <a:pt x="39" y="9"/>
                    <a:pt x="39" y="8"/>
                    <a:pt x="38" y="7"/>
                  </a:cubicBezTo>
                  <a:cubicBezTo>
                    <a:pt x="38" y="7"/>
                    <a:pt x="37" y="6"/>
                    <a:pt x="36" y="7"/>
                  </a:cubicBezTo>
                  <a:close/>
                  <a:moveTo>
                    <a:pt x="120" y="7"/>
                  </a:moveTo>
                  <a:cubicBezTo>
                    <a:pt x="119" y="7"/>
                    <a:pt x="119" y="7"/>
                    <a:pt x="119" y="7"/>
                  </a:cubicBezTo>
                  <a:cubicBezTo>
                    <a:pt x="118" y="8"/>
                    <a:pt x="118" y="8"/>
                    <a:pt x="117" y="9"/>
                  </a:cubicBezTo>
                  <a:cubicBezTo>
                    <a:pt x="117" y="9"/>
                    <a:pt x="117" y="9"/>
                    <a:pt x="116" y="9"/>
                  </a:cubicBezTo>
                  <a:cubicBezTo>
                    <a:pt x="116" y="9"/>
                    <a:pt x="116" y="9"/>
                    <a:pt x="116" y="9"/>
                  </a:cubicBezTo>
                  <a:cubicBezTo>
                    <a:pt x="117" y="9"/>
                    <a:pt x="117" y="10"/>
                    <a:pt x="118" y="10"/>
                  </a:cubicBezTo>
                  <a:cubicBezTo>
                    <a:pt x="119" y="10"/>
                    <a:pt x="119" y="10"/>
                    <a:pt x="120" y="10"/>
                  </a:cubicBezTo>
                  <a:cubicBezTo>
                    <a:pt x="120" y="11"/>
                    <a:pt x="121" y="11"/>
                    <a:pt x="122" y="11"/>
                  </a:cubicBezTo>
                  <a:cubicBezTo>
                    <a:pt x="122" y="11"/>
                    <a:pt x="122" y="10"/>
                    <a:pt x="122" y="10"/>
                  </a:cubicBezTo>
                  <a:cubicBezTo>
                    <a:pt x="122" y="9"/>
                    <a:pt x="122" y="9"/>
                    <a:pt x="123" y="8"/>
                  </a:cubicBezTo>
                  <a:cubicBezTo>
                    <a:pt x="122" y="8"/>
                    <a:pt x="121" y="8"/>
                    <a:pt x="121" y="8"/>
                  </a:cubicBezTo>
                  <a:cubicBezTo>
                    <a:pt x="120" y="8"/>
                    <a:pt x="120" y="8"/>
                    <a:pt x="120" y="7"/>
                  </a:cubicBezTo>
                  <a:close/>
                  <a:moveTo>
                    <a:pt x="79" y="9"/>
                  </a:moveTo>
                  <a:lnTo>
                    <a:pt x="81" y="9"/>
                  </a:lnTo>
                  <a:lnTo>
                    <a:pt x="81" y="8"/>
                  </a:lnTo>
                  <a:lnTo>
                    <a:pt x="79" y="8"/>
                  </a:lnTo>
                  <a:lnTo>
                    <a:pt x="79" y="9"/>
                  </a:lnTo>
                  <a:close/>
                  <a:moveTo>
                    <a:pt x="90" y="8"/>
                  </a:moveTo>
                  <a:cubicBezTo>
                    <a:pt x="90" y="8"/>
                    <a:pt x="90" y="9"/>
                    <a:pt x="90" y="9"/>
                  </a:cubicBezTo>
                  <a:cubicBezTo>
                    <a:pt x="91" y="9"/>
                    <a:pt x="91" y="9"/>
                    <a:pt x="91" y="8"/>
                  </a:cubicBezTo>
                  <a:cubicBezTo>
                    <a:pt x="90" y="8"/>
                    <a:pt x="90" y="8"/>
                    <a:pt x="90" y="8"/>
                  </a:cubicBezTo>
                  <a:cubicBezTo>
                    <a:pt x="90" y="8"/>
                    <a:pt x="90" y="8"/>
                    <a:pt x="90" y="8"/>
                  </a:cubicBezTo>
                  <a:close/>
                  <a:moveTo>
                    <a:pt x="35" y="8"/>
                  </a:moveTo>
                  <a:cubicBezTo>
                    <a:pt x="34" y="8"/>
                    <a:pt x="34" y="8"/>
                    <a:pt x="34" y="8"/>
                  </a:cubicBezTo>
                  <a:cubicBezTo>
                    <a:pt x="33" y="8"/>
                    <a:pt x="33" y="9"/>
                    <a:pt x="34" y="9"/>
                  </a:cubicBezTo>
                  <a:cubicBezTo>
                    <a:pt x="34" y="9"/>
                    <a:pt x="35" y="9"/>
                    <a:pt x="35" y="8"/>
                  </a:cubicBezTo>
                  <a:close/>
                  <a:moveTo>
                    <a:pt x="7" y="10"/>
                  </a:moveTo>
                  <a:cubicBezTo>
                    <a:pt x="7" y="10"/>
                    <a:pt x="8" y="10"/>
                    <a:pt x="8" y="10"/>
                  </a:cubicBezTo>
                  <a:cubicBezTo>
                    <a:pt x="8" y="10"/>
                    <a:pt x="8" y="10"/>
                    <a:pt x="8" y="10"/>
                  </a:cubicBezTo>
                  <a:cubicBezTo>
                    <a:pt x="8" y="10"/>
                    <a:pt x="8" y="10"/>
                    <a:pt x="7" y="10"/>
                  </a:cubicBezTo>
                  <a:cubicBezTo>
                    <a:pt x="7" y="10"/>
                    <a:pt x="7" y="10"/>
                    <a:pt x="7" y="10"/>
                  </a:cubicBezTo>
                  <a:close/>
                  <a:moveTo>
                    <a:pt x="112" y="11"/>
                  </a:moveTo>
                  <a:cubicBezTo>
                    <a:pt x="112" y="11"/>
                    <a:pt x="113" y="11"/>
                    <a:pt x="113" y="11"/>
                  </a:cubicBezTo>
                  <a:cubicBezTo>
                    <a:pt x="113" y="11"/>
                    <a:pt x="113" y="11"/>
                    <a:pt x="113" y="11"/>
                  </a:cubicBezTo>
                  <a:cubicBezTo>
                    <a:pt x="113" y="11"/>
                    <a:pt x="113" y="10"/>
                    <a:pt x="113" y="10"/>
                  </a:cubicBezTo>
                  <a:cubicBezTo>
                    <a:pt x="113" y="10"/>
                    <a:pt x="113" y="9"/>
                    <a:pt x="112" y="10"/>
                  </a:cubicBezTo>
                  <a:lnTo>
                    <a:pt x="112" y="11"/>
                  </a:lnTo>
                  <a:close/>
                  <a:moveTo>
                    <a:pt x="39" y="11"/>
                  </a:moveTo>
                  <a:cubicBezTo>
                    <a:pt x="39" y="11"/>
                    <a:pt x="39" y="11"/>
                    <a:pt x="40" y="11"/>
                  </a:cubicBezTo>
                  <a:cubicBezTo>
                    <a:pt x="40" y="10"/>
                    <a:pt x="40" y="10"/>
                    <a:pt x="40" y="10"/>
                  </a:cubicBezTo>
                  <a:cubicBezTo>
                    <a:pt x="39" y="10"/>
                    <a:pt x="39" y="10"/>
                    <a:pt x="39" y="10"/>
                  </a:cubicBezTo>
                  <a:cubicBezTo>
                    <a:pt x="39" y="10"/>
                    <a:pt x="39" y="10"/>
                    <a:pt x="39" y="11"/>
                  </a:cubicBezTo>
                  <a:close/>
                  <a:moveTo>
                    <a:pt x="7" y="11"/>
                  </a:moveTo>
                  <a:cubicBezTo>
                    <a:pt x="6" y="11"/>
                    <a:pt x="6" y="11"/>
                    <a:pt x="6" y="11"/>
                  </a:cubicBezTo>
                  <a:lnTo>
                    <a:pt x="6" y="12"/>
                  </a:lnTo>
                  <a:cubicBezTo>
                    <a:pt x="6" y="12"/>
                    <a:pt x="6" y="12"/>
                    <a:pt x="7" y="12"/>
                  </a:cubicBezTo>
                  <a:cubicBezTo>
                    <a:pt x="7" y="12"/>
                    <a:pt x="7" y="12"/>
                    <a:pt x="7" y="12"/>
                  </a:cubicBezTo>
                  <a:cubicBezTo>
                    <a:pt x="7" y="11"/>
                    <a:pt x="7" y="11"/>
                    <a:pt x="7" y="11"/>
                  </a:cubicBezTo>
                  <a:cubicBezTo>
                    <a:pt x="7" y="11"/>
                    <a:pt x="7" y="11"/>
                    <a:pt x="7" y="11"/>
                  </a:cubicBezTo>
                  <a:close/>
                  <a:moveTo>
                    <a:pt x="38" y="14"/>
                  </a:moveTo>
                  <a:cubicBezTo>
                    <a:pt x="37" y="14"/>
                    <a:pt x="37" y="14"/>
                    <a:pt x="37" y="14"/>
                  </a:cubicBezTo>
                  <a:cubicBezTo>
                    <a:pt x="36" y="13"/>
                    <a:pt x="36" y="12"/>
                    <a:pt x="36" y="12"/>
                  </a:cubicBezTo>
                  <a:cubicBezTo>
                    <a:pt x="35" y="11"/>
                    <a:pt x="35" y="11"/>
                    <a:pt x="35" y="11"/>
                  </a:cubicBezTo>
                  <a:cubicBezTo>
                    <a:pt x="35" y="11"/>
                    <a:pt x="34" y="11"/>
                    <a:pt x="34" y="12"/>
                  </a:cubicBezTo>
                  <a:cubicBezTo>
                    <a:pt x="34" y="12"/>
                    <a:pt x="35" y="12"/>
                    <a:pt x="35" y="12"/>
                  </a:cubicBezTo>
                  <a:cubicBezTo>
                    <a:pt x="35" y="13"/>
                    <a:pt x="36" y="13"/>
                    <a:pt x="36" y="14"/>
                  </a:cubicBezTo>
                  <a:cubicBezTo>
                    <a:pt x="36" y="14"/>
                    <a:pt x="36" y="15"/>
                    <a:pt x="37" y="15"/>
                  </a:cubicBezTo>
                  <a:cubicBezTo>
                    <a:pt x="37" y="15"/>
                    <a:pt x="37" y="15"/>
                    <a:pt x="38" y="14"/>
                  </a:cubicBezTo>
                  <a:close/>
                  <a:moveTo>
                    <a:pt x="38" y="12"/>
                  </a:moveTo>
                  <a:cubicBezTo>
                    <a:pt x="38" y="12"/>
                    <a:pt x="38" y="12"/>
                    <a:pt x="38" y="12"/>
                  </a:cubicBezTo>
                  <a:cubicBezTo>
                    <a:pt x="38" y="12"/>
                    <a:pt x="38" y="11"/>
                    <a:pt x="38" y="11"/>
                  </a:cubicBezTo>
                  <a:cubicBezTo>
                    <a:pt x="38" y="11"/>
                    <a:pt x="38" y="11"/>
                    <a:pt x="38" y="11"/>
                  </a:cubicBezTo>
                  <a:cubicBezTo>
                    <a:pt x="37" y="11"/>
                    <a:pt x="37" y="12"/>
                    <a:pt x="38" y="12"/>
                  </a:cubicBezTo>
                  <a:close/>
                  <a:moveTo>
                    <a:pt x="48" y="12"/>
                  </a:moveTo>
                  <a:cubicBezTo>
                    <a:pt x="48" y="12"/>
                    <a:pt x="48" y="12"/>
                    <a:pt x="48" y="12"/>
                  </a:cubicBezTo>
                  <a:cubicBezTo>
                    <a:pt x="49" y="13"/>
                    <a:pt x="49" y="13"/>
                    <a:pt x="49" y="12"/>
                  </a:cubicBezTo>
                  <a:cubicBezTo>
                    <a:pt x="49" y="12"/>
                    <a:pt x="49" y="12"/>
                    <a:pt x="48" y="12"/>
                  </a:cubicBezTo>
                  <a:cubicBezTo>
                    <a:pt x="48" y="12"/>
                    <a:pt x="48" y="12"/>
                    <a:pt x="48" y="12"/>
                  </a:cubicBezTo>
                  <a:close/>
                  <a:moveTo>
                    <a:pt x="91" y="12"/>
                  </a:moveTo>
                  <a:cubicBezTo>
                    <a:pt x="90" y="12"/>
                    <a:pt x="90" y="12"/>
                    <a:pt x="90" y="14"/>
                  </a:cubicBezTo>
                  <a:cubicBezTo>
                    <a:pt x="90" y="14"/>
                    <a:pt x="91" y="14"/>
                    <a:pt x="91" y="13"/>
                  </a:cubicBezTo>
                  <a:cubicBezTo>
                    <a:pt x="92" y="13"/>
                    <a:pt x="92" y="12"/>
                    <a:pt x="91" y="12"/>
                  </a:cubicBezTo>
                  <a:close/>
                  <a:moveTo>
                    <a:pt x="93" y="13"/>
                  </a:moveTo>
                  <a:cubicBezTo>
                    <a:pt x="93" y="13"/>
                    <a:pt x="93" y="14"/>
                    <a:pt x="93" y="14"/>
                  </a:cubicBezTo>
                  <a:cubicBezTo>
                    <a:pt x="94" y="14"/>
                    <a:pt x="94" y="15"/>
                    <a:pt x="94" y="15"/>
                  </a:cubicBezTo>
                  <a:cubicBezTo>
                    <a:pt x="94" y="13"/>
                    <a:pt x="94" y="12"/>
                    <a:pt x="93" y="13"/>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44" y="17"/>
                  </a:moveTo>
                  <a:cubicBezTo>
                    <a:pt x="45" y="18"/>
                    <a:pt x="45" y="18"/>
                    <a:pt x="45" y="18"/>
                  </a:cubicBezTo>
                  <a:cubicBezTo>
                    <a:pt x="46" y="18"/>
                    <a:pt x="46" y="17"/>
                    <a:pt x="46" y="17"/>
                  </a:cubicBezTo>
                  <a:cubicBezTo>
                    <a:pt x="46" y="17"/>
                    <a:pt x="45" y="17"/>
                    <a:pt x="45" y="17"/>
                  </a:cubicBezTo>
                  <a:cubicBezTo>
                    <a:pt x="45" y="17"/>
                    <a:pt x="44" y="17"/>
                    <a:pt x="44" y="17"/>
                  </a:cubicBezTo>
                  <a:close/>
                  <a:moveTo>
                    <a:pt x="80" y="19"/>
                  </a:moveTo>
                  <a:cubicBezTo>
                    <a:pt x="80" y="19"/>
                    <a:pt x="80" y="20"/>
                    <a:pt x="80" y="20"/>
                  </a:cubicBezTo>
                  <a:cubicBezTo>
                    <a:pt x="80" y="20"/>
                    <a:pt x="80" y="20"/>
                    <a:pt x="81" y="19"/>
                  </a:cubicBezTo>
                  <a:cubicBezTo>
                    <a:pt x="81" y="19"/>
                    <a:pt x="80" y="19"/>
                    <a:pt x="80" y="19"/>
                  </a:cubicBezTo>
                  <a:cubicBezTo>
                    <a:pt x="80" y="19"/>
                    <a:pt x="80" y="19"/>
                    <a:pt x="80" y="19"/>
                  </a:cubicBezTo>
                  <a:close/>
                  <a:moveTo>
                    <a:pt x="97" y="37"/>
                  </a:moveTo>
                  <a:cubicBezTo>
                    <a:pt x="97" y="38"/>
                    <a:pt x="97" y="39"/>
                    <a:pt x="97" y="39"/>
                  </a:cubicBezTo>
                  <a:cubicBezTo>
                    <a:pt x="96" y="40"/>
                    <a:pt x="96" y="40"/>
                    <a:pt x="95" y="39"/>
                  </a:cubicBezTo>
                  <a:cubicBezTo>
                    <a:pt x="95" y="41"/>
                    <a:pt x="96" y="42"/>
                    <a:pt x="98" y="42"/>
                  </a:cubicBezTo>
                  <a:cubicBezTo>
                    <a:pt x="97" y="42"/>
                    <a:pt x="97" y="42"/>
                    <a:pt x="97" y="41"/>
                  </a:cubicBezTo>
                  <a:cubicBezTo>
                    <a:pt x="98" y="41"/>
                    <a:pt x="98" y="40"/>
                    <a:pt x="98" y="40"/>
                  </a:cubicBezTo>
                  <a:cubicBezTo>
                    <a:pt x="98" y="39"/>
                    <a:pt x="98" y="39"/>
                    <a:pt x="98" y="38"/>
                  </a:cubicBezTo>
                  <a:cubicBezTo>
                    <a:pt x="98" y="38"/>
                    <a:pt x="98" y="37"/>
                    <a:pt x="97" y="37"/>
                  </a:cubicBezTo>
                  <a:close/>
                  <a:moveTo>
                    <a:pt x="104" y="42"/>
                  </a:moveTo>
                  <a:cubicBezTo>
                    <a:pt x="104" y="42"/>
                    <a:pt x="104" y="42"/>
                    <a:pt x="104" y="42"/>
                  </a:cubicBezTo>
                  <a:cubicBezTo>
                    <a:pt x="104" y="42"/>
                    <a:pt x="104" y="42"/>
                    <a:pt x="104" y="42"/>
                  </a:cubicBezTo>
                  <a:cubicBezTo>
                    <a:pt x="104" y="42"/>
                    <a:pt x="104" y="42"/>
                    <a:pt x="104" y="42"/>
                  </a:cubicBezTo>
                  <a:cubicBezTo>
                    <a:pt x="103" y="42"/>
                    <a:pt x="103" y="42"/>
                    <a:pt x="104" y="42"/>
                  </a:cubicBezTo>
                  <a:close/>
                  <a:moveTo>
                    <a:pt x="29" y="43"/>
                  </a:moveTo>
                  <a:cubicBezTo>
                    <a:pt x="30" y="43"/>
                    <a:pt x="30" y="43"/>
                    <a:pt x="30" y="43"/>
                  </a:cubicBezTo>
                  <a:cubicBezTo>
                    <a:pt x="30" y="43"/>
                    <a:pt x="30" y="42"/>
                    <a:pt x="30" y="42"/>
                  </a:cubicBezTo>
                  <a:cubicBezTo>
                    <a:pt x="30" y="42"/>
                    <a:pt x="30" y="42"/>
                    <a:pt x="29" y="42"/>
                  </a:cubicBezTo>
                  <a:cubicBezTo>
                    <a:pt x="29" y="42"/>
                    <a:pt x="29" y="43"/>
                    <a:pt x="29" y="43"/>
                  </a:cubicBezTo>
                  <a:close/>
                  <a:moveTo>
                    <a:pt x="96" y="42"/>
                  </a:moveTo>
                  <a:cubicBezTo>
                    <a:pt x="95" y="42"/>
                    <a:pt x="95" y="43"/>
                    <a:pt x="95" y="43"/>
                  </a:cubicBezTo>
                  <a:cubicBezTo>
                    <a:pt x="95" y="43"/>
                    <a:pt x="95" y="44"/>
                    <a:pt x="94" y="44"/>
                  </a:cubicBezTo>
                  <a:cubicBezTo>
                    <a:pt x="94" y="45"/>
                    <a:pt x="94" y="45"/>
                    <a:pt x="94" y="46"/>
                  </a:cubicBezTo>
                  <a:cubicBezTo>
                    <a:pt x="94" y="46"/>
                    <a:pt x="95" y="47"/>
                    <a:pt x="95" y="47"/>
                  </a:cubicBezTo>
                  <a:cubicBezTo>
                    <a:pt x="95" y="46"/>
                    <a:pt x="95" y="45"/>
                    <a:pt x="95" y="45"/>
                  </a:cubicBezTo>
                  <a:cubicBezTo>
                    <a:pt x="95" y="44"/>
                    <a:pt x="95" y="43"/>
                    <a:pt x="96" y="42"/>
                  </a:cubicBezTo>
                  <a:close/>
                  <a:moveTo>
                    <a:pt x="89" y="43"/>
                  </a:moveTo>
                  <a:cubicBezTo>
                    <a:pt x="89" y="43"/>
                    <a:pt x="89" y="43"/>
                    <a:pt x="90" y="43"/>
                  </a:cubicBezTo>
                  <a:cubicBezTo>
                    <a:pt x="90" y="43"/>
                    <a:pt x="90" y="43"/>
                    <a:pt x="90" y="43"/>
                  </a:cubicBezTo>
                  <a:cubicBezTo>
                    <a:pt x="90" y="43"/>
                    <a:pt x="89" y="43"/>
                    <a:pt x="89" y="43"/>
                  </a:cubicBezTo>
                  <a:cubicBezTo>
                    <a:pt x="89" y="43"/>
                    <a:pt x="89" y="43"/>
                    <a:pt x="89" y="43"/>
                  </a:cubicBezTo>
                  <a:close/>
                  <a:moveTo>
                    <a:pt x="101" y="43"/>
                  </a:moveTo>
                  <a:cubicBezTo>
                    <a:pt x="100" y="44"/>
                    <a:pt x="100" y="44"/>
                    <a:pt x="100" y="44"/>
                  </a:cubicBezTo>
                  <a:cubicBezTo>
                    <a:pt x="100" y="44"/>
                    <a:pt x="100" y="44"/>
                    <a:pt x="101" y="44"/>
                  </a:cubicBezTo>
                  <a:cubicBezTo>
                    <a:pt x="101" y="43"/>
                    <a:pt x="101" y="43"/>
                    <a:pt x="101" y="43"/>
                  </a:cubicBezTo>
                  <a:cubicBezTo>
                    <a:pt x="101" y="43"/>
                    <a:pt x="101" y="43"/>
                    <a:pt x="101" y="43"/>
                  </a:cubicBezTo>
                  <a:close/>
                  <a:moveTo>
                    <a:pt x="102" y="45"/>
                  </a:moveTo>
                  <a:lnTo>
                    <a:pt x="104" y="45"/>
                  </a:lnTo>
                  <a:cubicBezTo>
                    <a:pt x="104" y="44"/>
                    <a:pt x="103" y="44"/>
                    <a:pt x="102" y="44"/>
                  </a:cubicBezTo>
                  <a:lnTo>
                    <a:pt x="102" y="45"/>
                  </a:lnTo>
                  <a:close/>
                  <a:moveTo>
                    <a:pt x="99" y="45"/>
                  </a:moveTo>
                  <a:cubicBezTo>
                    <a:pt x="99" y="45"/>
                    <a:pt x="99" y="46"/>
                    <a:pt x="99" y="46"/>
                  </a:cubicBezTo>
                  <a:cubicBezTo>
                    <a:pt x="99" y="46"/>
                    <a:pt x="99" y="46"/>
                    <a:pt x="99" y="46"/>
                  </a:cubicBezTo>
                  <a:cubicBezTo>
                    <a:pt x="100" y="46"/>
                    <a:pt x="100" y="46"/>
                    <a:pt x="100" y="46"/>
                  </a:cubicBezTo>
                  <a:cubicBezTo>
                    <a:pt x="100" y="46"/>
                    <a:pt x="100" y="45"/>
                    <a:pt x="99" y="45"/>
                  </a:cubicBezTo>
                  <a:close/>
                  <a:moveTo>
                    <a:pt x="7" y="47"/>
                  </a:moveTo>
                  <a:lnTo>
                    <a:pt x="8" y="47"/>
                  </a:lnTo>
                  <a:cubicBezTo>
                    <a:pt x="8" y="46"/>
                    <a:pt x="8" y="45"/>
                    <a:pt x="7" y="45"/>
                  </a:cubicBezTo>
                  <a:lnTo>
                    <a:pt x="7" y="47"/>
                  </a:lnTo>
                  <a:close/>
                  <a:moveTo>
                    <a:pt x="99" y="48"/>
                  </a:moveTo>
                  <a:cubicBezTo>
                    <a:pt x="100" y="48"/>
                    <a:pt x="100" y="48"/>
                    <a:pt x="101" y="48"/>
                  </a:cubicBezTo>
                  <a:cubicBezTo>
                    <a:pt x="101" y="49"/>
                    <a:pt x="101" y="49"/>
                    <a:pt x="101" y="50"/>
                  </a:cubicBezTo>
                  <a:cubicBezTo>
                    <a:pt x="101" y="50"/>
                    <a:pt x="100" y="51"/>
                    <a:pt x="100" y="51"/>
                  </a:cubicBezTo>
                  <a:cubicBezTo>
                    <a:pt x="100" y="52"/>
                    <a:pt x="100" y="52"/>
                    <a:pt x="101" y="52"/>
                  </a:cubicBezTo>
                  <a:cubicBezTo>
                    <a:pt x="101" y="51"/>
                    <a:pt x="101" y="51"/>
                    <a:pt x="101"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1"/>
                    <a:pt x="94" y="50"/>
                  </a:cubicBezTo>
                  <a:cubicBezTo>
                    <a:pt x="95" y="50"/>
                    <a:pt x="95" y="50"/>
                    <a:pt x="95" y="50"/>
                  </a:cubicBezTo>
                  <a:cubicBezTo>
                    <a:pt x="95" y="49"/>
                    <a:pt x="95" y="49"/>
                    <a:pt x="95" y="49"/>
                  </a:cubicBezTo>
                  <a:cubicBezTo>
                    <a:pt x="95" y="49"/>
                    <a:pt x="95" y="48"/>
                    <a:pt x="94" y="48"/>
                  </a:cubicBezTo>
                  <a:cubicBezTo>
                    <a:pt x="94" y="48"/>
                    <a:pt x="94" y="48"/>
                    <a:pt x="94" y="49"/>
                  </a:cubicBezTo>
                  <a:close/>
                  <a:moveTo>
                    <a:pt x="81" y="51"/>
                  </a:moveTo>
                  <a:cubicBezTo>
                    <a:pt x="82" y="52"/>
                    <a:pt x="82" y="51"/>
                    <a:pt x="82" y="51"/>
                  </a:cubicBezTo>
                  <a:cubicBezTo>
                    <a:pt x="82" y="50"/>
                    <a:pt x="82" y="50"/>
                    <a:pt x="83" y="49"/>
                  </a:cubicBezTo>
                  <a:lnTo>
                    <a:pt x="81" y="49"/>
                  </a:lnTo>
                  <a:lnTo>
                    <a:pt x="81" y="51"/>
                  </a:lnTo>
                  <a:close/>
                  <a:moveTo>
                    <a:pt x="6" y="50"/>
                  </a:moveTo>
                  <a:cubicBezTo>
                    <a:pt x="6" y="51"/>
                    <a:pt x="7" y="51"/>
                    <a:pt x="7" y="50"/>
                  </a:cubicBezTo>
                  <a:cubicBezTo>
                    <a:pt x="7" y="50"/>
                    <a:pt x="7" y="50"/>
                    <a:pt x="7" y="50"/>
                  </a:cubicBezTo>
                  <a:cubicBezTo>
                    <a:pt x="7" y="50"/>
                    <a:pt x="7" y="50"/>
                    <a:pt x="6" y="50"/>
                  </a:cubicBezTo>
                  <a:cubicBezTo>
                    <a:pt x="6" y="50"/>
                    <a:pt x="6" y="50"/>
                    <a:pt x="6" y="50"/>
                  </a:cubicBezTo>
                  <a:close/>
                  <a:moveTo>
                    <a:pt x="10" y="51"/>
                  </a:moveTo>
                  <a:lnTo>
                    <a:pt x="11" y="51"/>
                  </a:lnTo>
                  <a:lnTo>
                    <a:pt x="11" y="50"/>
                  </a:lnTo>
                  <a:lnTo>
                    <a:pt x="10" y="50"/>
                  </a:lnTo>
                  <a:lnTo>
                    <a:pt x="10" y="51"/>
                  </a:lnTo>
                  <a:close/>
                  <a:moveTo>
                    <a:pt x="92" y="51"/>
                  </a:moveTo>
                  <a:cubicBezTo>
                    <a:pt x="92" y="51"/>
                    <a:pt x="91" y="52"/>
                    <a:pt x="91" y="52"/>
                  </a:cubicBezTo>
                  <a:cubicBezTo>
                    <a:pt x="90" y="52"/>
                    <a:pt x="90" y="52"/>
                    <a:pt x="90" y="53"/>
                  </a:cubicBezTo>
                  <a:cubicBezTo>
                    <a:pt x="91" y="53"/>
                    <a:pt x="91" y="53"/>
                    <a:pt x="92" y="52"/>
                  </a:cubicBezTo>
                  <a:cubicBezTo>
                    <a:pt x="92" y="52"/>
                    <a:pt x="92" y="51"/>
                    <a:pt x="92" y="51"/>
                  </a:cubicBezTo>
                  <a:close/>
                  <a:moveTo>
                    <a:pt x="102" y="53"/>
                  </a:moveTo>
                  <a:cubicBezTo>
                    <a:pt x="103" y="53"/>
                    <a:pt x="103" y="53"/>
                    <a:pt x="103" y="53"/>
                  </a:cubicBezTo>
                  <a:cubicBezTo>
                    <a:pt x="103" y="53"/>
                    <a:pt x="104" y="53"/>
                    <a:pt x="104" y="53"/>
                  </a:cubicBezTo>
                  <a:cubicBezTo>
                    <a:pt x="103" y="53"/>
                    <a:pt x="103" y="53"/>
                    <a:pt x="103" y="53"/>
                  </a:cubicBezTo>
                  <a:cubicBezTo>
                    <a:pt x="103" y="53"/>
                    <a:pt x="102" y="53"/>
                    <a:pt x="102" y="53"/>
                  </a:cubicBezTo>
                  <a:close/>
                  <a:moveTo>
                    <a:pt x="94" y="54"/>
                  </a:moveTo>
                  <a:cubicBezTo>
                    <a:pt x="95" y="54"/>
                    <a:pt x="95" y="54"/>
                    <a:pt x="95" y="55"/>
                  </a:cubicBezTo>
                  <a:cubicBezTo>
                    <a:pt x="95" y="55"/>
                    <a:pt x="95" y="55"/>
                    <a:pt x="95" y="56"/>
                  </a:cubicBezTo>
                  <a:cubicBezTo>
                    <a:pt x="95" y="56"/>
                    <a:pt x="95" y="56"/>
                    <a:pt x="95" y="57"/>
                  </a:cubicBezTo>
                  <a:cubicBezTo>
                    <a:pt x="95" y="57"/>
                    <a:pt x="95" y="57"/>
                    <a:pt x="96" y="57"/>
                  </a:cubicBezTo>
                  <a:cubicBezTo>
                    <a:pt x="96" y="56"/>
                    <a:pt x="96" y="56"/>
                    <a:pt x="96" y="55"/>
                  </a:cubicBezTo>
                  <a:cubicBezTo>
                    <a:pt x="95" y="54"/>
                    <a:pt x="95" y="53"/>
                    <a:pt x="94" y="54"/>
                  </a:cubicBezTo>
                  <a:close/>
                  <a:moveTo>
                    <a:pt x="97" y="55"/>
                  </a:moveTo>
                  <a:cubicBezTo>
                    <a:pt x="98" y="56"/>
                    <a:pt x="98" y="58"/>
                    <a:pt x="98" y="59"/>
                  </a:cubicBezTo>
                  <a:cubicBezTo>
                    <a:pt x="98" y="60"/>
                    <a:pt x="97" y="60"/>
                    <a:pt x="97" y="61"/>
                  </a:cubicBezTo>
                  <a:cubicBezTo>
                    <a:pt x="96" y="61"/>
                    <a:pt x="96" y="62"/>
                    <a:pt x="96" y="63"/>
                  </a:cubicBezTo>
                  <a:cubicBezTo>
                    <a:pt x="97" y="63"/>
                    <a:pt x="98" y="63"/>
                    <a:pt x="98" y="62"/>
                  </a:cubicBezTo>
                  <a:cubicBezTo>
                    <a:pt x="98" y="61"/>
                    <a:pt x="99" y="60"/>
                    <a:pt x="99" y="59"/>
                  </a:cubicBezTo>
                  <a:cubicBezTo>
                    <a:pt x="99" y="58"/>
                    <a:pt x="98" y="57"/>
                    <a:pt x="98" y="56"/>
                  </a:cubicBezTo>
                  <a:cubicBezTo>
                    <a:pt x="98" y="55"/>
                    <a:pt x="97" y="55"/>
                    <a:pt x="97" y="55"/>
                  </a:cubicBezTo>
                  <a:close/>
                  <a:moveTo>
                    <a:pt x="100" y="56"/>
                  </a:moveTo>
                  <a:cubicBezTo>
                    <a:pt x="100" y="57"/>
                    <a:pt x="101" y="57"/>
                    <a:pt x="101" y="58"/>
                  </a:cubicBezTo>
                  <a:cubicBezTo>
                    <a:pt x="101" y="58"/>
                    <a:pt x="101" y="59"/>
                    <a:pt x="100" y="59"/>
                  </a:cubicBezTo>
                  <a:cubicBezTo>
                    <a:pt x="100" y="60"/>
                    <a:pt x="100" y="60"/>
                    <a:pt x="100" y="61"/>
                  </a:cubicBezTo>
                  <a:cubicBezTo>
                    <a:pt x="101" y="61"/>
                    <a:pt x="101" y="62"/>
                    <a:pt x="101" y="62"/>
                  </a:cubicBezTo>
                  <a:cubicBezTo>
                    <a:pt x="102" y="61"/>
                    <a:pt x="103" y="60"/>
                    <a:pt x="102" y="59"/>
                  </a:cubicBezTo>
                  <a:cubicBezTo>
                    <a:pt x="102" y="59"/>
                    <a:pt x="102" y="58"/>
                    <a:pt x="102" y="56"/>
                  </a:cubicBezTo>
                  <a:lnTo>
                    <a:pt x="100" y="56"/>
                  </a:lnTo>
                  <a:close/>
                  <a:moveTo>
                    <a:pt x="95" y="61"/>
                  </a:moveTo>
                  <a:cubicBezTo>
                    <a:pt x="95" y="61"/>
                    <a:pt x="94" y="61"/>
                    <a:pt x="94" y="60"/>
                  </a:cubicBezTo>
                  <a:cubicBezTo>
                    <a:pt x="94" y="60"/>
                    <a:pt x="93" y="60"/>
                    <a:pt x="93" y="59"/>
                  </a:cubicBezTo>
                  <a:cubicBezTo>
                    <a:pt x="93" y="59"/>
                    <a:pt x="92" y="59"/>
                    <a:pt x="92" y="58"/>
                  </a:cubicBezTo>
                  <a:cubicBezTo>
                    <a:pt x="92" y="58"/>
                    <a:pt x="91" y="58"/>
                    <a:pt x="90" y="58"/>
                  </a:cubicBezTo>
                  <a:cubicBezTo>
                    <a:pt x="89" y="58"/>
                    <a:pt x="89" y="59"/>
                    <a:pt x="89" y="60"/>
                  </a:cubicBezTo>
                  <a:cubicBezTo>
                    <a:pt x="88" y="61"/>
                    <a:pt x="88" y="62"/>
                    <a:pt x="89" y="63"/>
                  </a:cubicBezTo>
                  <a:cubicBezTo>
                    <a:pt x="89" y="64"/>
                    <a:pt x="89" y="65"/>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3"/>
                    <a:pt x="92" y="63"/>
                    <a:pt x="92" y="63"/>
                  </a:cubicBezTo>
                  <a:cubicBezTo>
                    <a:pt x="93" y="64"/>
                    <a:pt x="93" y="64"/>
                    <a:pt x="93" y="64"/>
                  </a:cubicBezTo>
                  <a:cubicBezTo>
                    <a:pt x="94" y="63"/>
                    <a:pt x="94" y="63"/>
                    <a:pt x="94" y="62"/>
                  </a:cubicBezTo>
                  <a:cubicBezTo>
                    <a:pt x="95" y="62"/>
                    <a:pt x="95" y="62"/>
                    <a:pt x="95" y="61"/>
                  </a:cubicBezTo>
                  <a:close/>
                  <a:moveTo>
                    <a:pt x="3" y="59"/>
                  </a:moveTo>
                  <a:cubicBezTo>
                    <a:pt x="3" y="59"/>
                    <a:pt x="3" y="59"/>
                    <a:pt x="3" y="59"/>
                  </a:cubicBezTo>
                  <a:cubicBezTo>
                    <a:pt x="4" y="59"/>
                    <a:pt x="4" y="59"/>
                    <a:pt x="4" y="59"/>
                  </a:cubicBezTo>
                  <a:cubicBezTo>
                    <a:pt x="4" y="58"/>
                    <a:pt x="4" y="58"/>
                    <a:pt x="4" y="58"/>
                  </a:cubicBezTo>
                  <a:cubicBezTo>
                    <a:pt x="3" y="58"/>
                    <a:pt x="3" y="58"/>
                    <a:pt x="3" y="59"/>
                  </a:cubicBezTo>
                  <a:close/>
                  <a:moveTo>
                    <a:pt x="95" y="60"/>
                  </a:moveTo>
                  <a:cubicBezTo>
                    <a:pt x="95" y="60"/>
                    <a:pt x="96" y="60"/>
                    <a:pt x="96" y="60"/>
                  </a:cubicBezTo>
                  <a:cubicBezTo>
                    <a:pt x="96" y="60"/>
                    <a:pt x="96" y="60"/>
                    <a:pt x="96" y="60"/>
                  </a:cubicBezTo>
                  <a:cubicBezTo>
                    <a:pt x="96" y="60"/>
                    <a:pt x="96" y="60"/>
                    <a:pt x="96" y="60"/>
                  </a:cubicBezTo>
                  <a:cubicBezTo>
                    <a:pt x="96" y="59"/>
                    <a:pt x="95" y="60"/>
                    <a:pt x="95" y="60"/>
                  </a:cubicBezTo>
                  <a:close/>
                  <a:moveTo>
                    <a:pt x="50" y="62"/>
                  </a:moveTo>
                  <a:cubicBezTo>
                    <a:pt x="50" y="64"/>
                    <a:pt x="51" y="64"/>
                    <a:pt x="52" y="64"/>
                  </a:cubicBezTo>
                  <a:cubicBezTo>
                    <a:pt x="52" y="63"/>
                    <a:pt x="52" y="63"/>
                    <a:pt x="51" y="63"/>
                  </a:cubicBezTo>
                  <a:cubicBezTo>
                    <a:pt x="51" y="62"/>
                    <a:pt x="50" y="62"/>
                    <a:pt x="50" y="62"/>
                  </a:cubicBezTo>
                  <a:close/>
                  <a:moveTo>
                    <a:pt x="101" y="64"/>
                  </a:moveTo>
                  <a:cubicBezTo>
                    <a:pt x="100" y="64"/>
                    <a:pt x="100" y="65"/>
                    <a:pt x="100" y="65"/>
                  </a:cubicBezTo>
                  <a:cubicBezTo>
                    <a:pt x="99" y="65"/>
                    <a:pt x="99" y="65"/>
                    <a:pt x="99" y="66"/>
                  </a:cubicBezTo>
                  <a:cubicBezTo>
                    <a:pt x="100" y="66"/>
                    <a:pt x="100" y="66"/>
                    <a:pt x="100" y="67"/>
                  </a:cubicBezTo>
                  <a:cubicBezTo>
                    <a:pt x="100" y="67"/>
                    <a:pt x="100" y="67"/>
                    <a:pt x="100" y="68"/>
                  </a:cubicBezTo>
                  <a:cubicBezTo>
                    <a:pt x="100" y="69"/>
                    <a:pt x="99" y="69"/>
                    <a:pt x="99" y="70"/>
                  </a:cubicBezTo>
                  <a:cubicBezTo>
                    <a:pt x="99" y="70"/>
                    <a:pt x="99" y="71"/>
                    <a:pt x="100" y="71"/>
                  </a:cubicBezTo>
                  <a:cubicBezTo>
                    <a:pt x="101" y="71"/>
                    <a:pt x="102" y="70"/>
                    <a:pt x="102" y="68"/>
                  </a:cubicBezTo>
                  <a:cubicBezTo>
                    <a:pt x="102" y="68"/>
                    <a:pt x="102" y="68"/>
                    <a:pt x="103" y="68"/>
                  </a:cubicBezTo>
                  <a:cubicBezTo>
                    <a:pt x="103" y="68"/>
                    <a:pt x="104" y="68"/>
                    <a:pt x="103" y="67"/>
                  </a:cubicBezTo>
                  <a:cubicBezTo>
                    <a:pt x="103" y="66"/>
                    <a:pt x="103" y="66"/>
                    <a:pt x="103" y="65"/>
                  </a:cubicBezTo>
                  <a:cubicBezTo>
                    <a:pt x="102" y="65"/>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5"/>
                    <a:pt x="89" y="74"/>
                  </a:cubicBezTo>
                  <a:cubicBezTo>
                    <a:pt x="89" y="74"/>
                    <a:pt x="88" y="73"/>
                    <a:pt x="88" y="73"/>
                  </a:cubicBezTo>
                  <a:close/>
                  <a:moveTo>
                    <a:pt x="18" y="74"/>
                  </a:moveTo>
                  <a:cubicBezTo>
                    <a:pt x="18" y="74"/>
                    <a:pt x="18" y="74"/>
                    <a:pt x="18" y="74"/>
                  </a:cubicBezTo>
                  <a:cubicBezTo>
                    <a:pt x="18" y="74"/>
                    <a:pt x="18" y="73"/>
                    <a:pt x="18" y="73"/>
                  </a:cubicBezTo>
                  <a:cubicBezTo>
                    <a:pt x="18" y="73"/>
                    <a:pt x="18" y="73"/>
                    <a:pt x="18" y="73"/>
                  </a:cubicBezTo>
                  <a:cubicBezTo>
                    <a:pt x="17" y="74"/>
                    <a:pt x="17" y="74"/>
                    <a:pt x="18" y="74"/>
                  </a:cubicBezTo>
                  <a:close/>
                  <a:moveTo>
                    <a:pt x="89" y="75"/>
                  </a:moveTo>
                  <a:cubicBezTo>
                    <a:pt x="89" y="75"/>
                    <a:pt x="90" y="76"/>
                    <a:pt x="90" y="76"/>
                  </a:cubicBezTo>
                  <a:cubicBezTo>
                    <a:pt x="91" y="76"/>
                    <a:pt x="91" y="76"/>
                    <a:pt x="92" y="76"/>
                  </a:cubicBezTo>
                  <a:cubicBezTo>
                    <a:pt x="92" y="76"/>
                    <a:pt x="92" y="76"/>
                    <a:pt x="92" y="75"/>
                  </a:cubicBezTo>
                  <a:cubicBezTo>
                    <a:pt x="92" y="75"/>
                    <a:pt x="91" y="75"/>
                    <a:pt x="91" y="75"/>
                  </a:cubicBezTo>
                  <a:cubicBezTo>
                    <a:pt x="91" y="74"/>
                    <a:pt x="90" y="74"/>
                    <a:pt x="90" y="74"/>
                  </a:cubicBezTo>
                  <a:cubicBezTo>
                    <a:pt x="90" y="74"/>
                    <a:pt x="89" y="75"/>
                    <a:pt x="89" y="75"/>
                  </a:cubicBezTo>
                  <a:close/>
                  <a:moveTo>
                    <a:pt x="38" y="76"/>
                  </a:moveTo>
                  <a:cubicBezTo>
                    <a:pt x="37" y="76"/>
                    <a:pt x="37" y="77"/>
                    <a:pt x="37" y="77"/>
                  </a:cubicBezTo>
                  <a:cubicBezTo>
                    <a:pt x="37" y="77"/>
                    <a:pt x="37" y="77"/>
                    <a:pt x="37" y="78"/>
                  </a:cubicBezTo>
                  <a:cubicBezTo>
                    <a:pt x="38" y="78"/>
                    <a:pt x="38" y="78"/>
                    <a:pt x="38" y="77"/>
                  </a:cubicBezTo>
                  <a:cubicBezTo>
                    <a:pt x="39" y="76"/>
                    <a:pt x="38" y="76"/>
                    <a:pt x="38" y="76"/>
                  </a:cubicBezTo>
                  <a:close/>
                  <a:moveTo>
                    <a:pt x="33" y="81"/>
                  </a:moveTo>
                  <a:lnTo>
                    <a:pt x="35" y="81"/>
                  </a:lnTo>
                  <a:lnTo>
                    <a:pt x="35" y="80"/>
                  </a:lnTo>
                  <a:lnTo>
                    <a:pt x="33" y="80"/>
                  </a:lnTo>
                  <a:lnTo>
                    <a:pt x="33" y="81"/>
                  </a:lnTo>
                  <a:close/>
                  <a:moveTo>
                    <a:pt x="86" y="83"/>
                  </a:moveTo>
                  <a:lnTo>
                    <a:pt x="87" y="83"/>
                  </a:lnTo>
                  <a:lnTo>
                    <a:pt x="87" y="82"/>
                  </a:lnTo>
                  <a:lnTo>
                    <a:pt x="86" y="82"/>
                  </a:lnTo>
                  <a:lnTo>
                    <a:pt x="86" y="83"/>
                  </a:lnTo>
                  <a:close/>
                  <a:moveTo>
                    <a:pt x="30" y="84"/>
                  </a:moveTo>
                  <a:cubicBezTo>
                    <a:pt x="29" y="83"/>
                    <a:pt x="29" y="83"/>
                    <a:pt x="28" y="83"/>
                  </a:cubicBezTo>
                  <a:cubicBezTo>
                    <a:pt x="27" y="83"/>
                    <a:pt x="27" y="83"/>
                    <a:pt x="26" y="84"/>
                  </a:cubicBezTo>
                  <a:cubicBezTo>
                    <a:pt x="26" y="85"/>
                    <a:pt x="26" y="86"/>
                    <a:pt x="26" y="87"/>
                  </a:cubicBezTo>
                  <a:cubicBezTo>
                    <a:pt x="26" y="87"/>
                    <a:pt x="27" y="88"/>
                    <a:pt x="27" y="89"/>
                  </a:cubicBezTo>
                  <a:cubicBezTo>
                    <a:pt x="29" y="88"/>
                    <a:pt x="30" y="88"/>
                    <a:pt x="31" y="87"/>
                  </a:cubicBezTo>
                  <a:cubicBezTo>
                    <a:pt x="31" y="86"/>
                    <a:pt x="31" y="86"/>
                    <a:pt x="31" y="85"/>
                  </a:cubicBezTo>
                  <a:cubicBezTo>
                    <a:pt x="30" y="85"/>
                    <a:pt x="30" y="84"/>
                    <a:pt x="30" y="84"/>
                  </a:cubicBezTo>
                  <a:close/>
                  <a:moveTo>
                    <a:pt x="48" y="84"/>
                  </a:moveTo>
                  <a:cubicBezTo>
                    <a:pt x="48" y="85"/>
                    <a:pt x="48" y="86"/>
                    <a:pt x="49" y="86"/>
                  </a:cubicBezTo>
                  <a:cubicBezTo>
                    <a:pt x="49" y="85"/>
                    <a:pt x="50" y="85"/>
                    <a:pt x="50" y="85"/>
                  </a:cubicBezTo>
                  <a:cubicBezTo>
                    <a:pt x="50" y="84"/>
                    <a:pt x="50" y="84"/>
                    <a:pt x="50" y="84"/>
                  </a:cubicBezTo>
                  <a:lnTo>
                    <a:pt x="48" y="84"/>
                  </a:lnTo>
                  <a:close/>
                  <a:moveTo>
                    <a:pt x="94" y="84"/>
                  </a:moveTo>
                  <a:cubicBezTo>
                    <a:pt x="94" y="84"/>
                    <a:pt x="94" y="84"/>
                    <a:pt x="94" y="84"/>
                  </a:cubicBezTo>
                  <a:cubicBezTo>
                    <a:pt x="94" y="84"/>
                    <a:pt x="95" y="84"/>
                    <a:pt x="94" y="84"/>
                  </a:cubicBezTo>
                  <a:cubicBezTo>
                    <a:pt x="94" y="84"/>
                    <a:pt x="94" y="84"/>
                    <a:pt x="94" y="84"/>
                  </a:cubicBezTo>
                  <a:cubicBezTo>
                    <a:pt x="94" y="84"/>
                    <a:pt x="94" y="84"/>
                    <a:pt x="94" y="84"/>
                  </a:cubicBezTo>
                  <a:close/>
                  <a:moveTo>
                    <a:pt x="39" y="86"/>
                  </a:moveTo>
                  <a:cubicBezTo>
                    <a:pt x="39" y="85"/>
                    <a:pt x="38" y="86"/>
                    <a:pt x="38" y="86"/>
                  </a:cubicBezTo>
                  <a:cubicBezTo>
                    <a:pt x="38" y="86"/>
                    <a:pt x="38" y="86"/>
                    <a:pt x="38" y="87"/>
                  </a:cubicBezTo>
                  <a:cubicBezTo>
                    <a:pt x="38" y="87"/>
                    <a:pt x="38" y="87"/>
                    <a:pt x="38" y="87"/>
                  </a:cubicBezTo>
                  <a:cubicBezTo>
                    <a:pt x="38" y="88"/>
                    <a:pt x="39" y="88"/>
                    <a:pt x="39" y="88"/>
                  </a:cubicBezTo>
                  <a:lnTo>
                    <a:pt x="39" y="86"/>
                  </a:lnTo>
                  <a:close/>
                  <a:moveTo>
                    <a:pt x="32" y="87"/>
                  </a:moveTo>
                  <a:cubicBezTo>
                    <a:pt x="32" y="87"/>
                    <a:pt x="32" y="87"/>
                    <a:pt x="32" y="87"/>
                  </a:cubicBezTo>
                  <a:cubicBezTo>
                    <a:pt x="32" y="88"/>
                    <a:pt x="32" y="87"/>
                    <a:pt x="32" y="87"/>
                  </a:cubicBezTo>
                  <a:cubicBezTo>
                    <a:pt x="32" y="87"/>
                    <a:pt x="32" y="87"/>
                    <a:pt x="32" y="87"/>
                  </a:cubicBezTo>
                  <a:cubicBezTo>
                    <a:pt x="32" y="87"/>
                    <a:pt x="32" y="87"/>
                    <a:pt x="32" y="87"/>
                  </a:cubicBezTo>
                  <a:close/>
                  <a:moveTo>
                    <a:pt x="102" y="87"/>
                  </a:moveTo>
                  <a:cubicBezTo>
                    <a:pt x="103" y="87"/>
                    <a:pt x="103" y="87"/>
                    <a:pt x="103" y="87"/>
                  </a:cubicBezTo>
                  <a:cubicBezTo>
                    <a:pt x="103" y="87"/>
                    <a:pt x="103" y="87"/>
                    <a:pt x="103" y="87"/>
                  </a:cubicBezTo>
                  <a:cubicBezTo>
                    <a:pt x="103" y="87"/>
                    <a:pt x="103" y="87"/>
                    <a:pt x="103" y="87"/>
                  </a:cubicBezTo>
                  <a:cubicBezTo>
                    <a:pt x="102" y="87"/>
                    <a:pt x="102" y="87"/>
                    <a:pt x="103" y="87"/>
                  </a:cubicBezTo>
                  <a:lnTo>
                    <a:pt x="102" y="87"/>
                  </a:lnTo>
                  <a:close/>
                  <a:moveTo>
                    <a:pt x="54" y="89"/>
                  </a:moveTo>
                  <a:lnTo>
                    <a:pt x="55" y="89"/>
                  </a:lnTo>
                  <a:lnTo>
                    <a:pt x="55" y="88"/>
                  </a:lnTo>
                  <a:lnTo>
                    <a:pt x="54" y="88"/>
                  </a:lnTo>
                  <a:lnTo>
                    <a:pt x="54" y="89"/>
                  </a:lnTo>
                  <a:close/>
                  <a:moveTo>
                    <a:pt x="29" y="93"/>
                  </a:moveTo>
                  <a:cubicBezTo>
                    <a:pt x="30" y="93"/>
                    <a:pt x="30" y="93"/>
                    <a:pt x="30" y="93"/>
                  </a:cubicBezTo>
                  <a:cubicBezTo>
                    <a:pt x="30" y="93"/>
                    <a:pt x="30" y="93"/>
                    <a:pt x="30" y="93"/>
                  </a:cubicBezTo>
                  <a:cubicBezTo>
                    <a:pt x="30" y="93"/>
                    <a:pt x="30" y="93"/>
                    <a:pt x="29" y="93"/>
                  </a:cubicBezTo>
                  <a:cubicBezTo>
                    <a:pt x="29" y="93"/>
                    <a:pt x="29" y="93"/>
                    <a:pt x="29" y="93"/>
                  </a:cubicBezTo>
                  <a:close/>
                  <a:moveTo>
                    <a:pt x="26" y="97"/>
                  </a:moveTo>
                  <a:lnTo>
                    <a:pt x="27" y="97"/>
                  </a:lnTo>
                  <a:cubicBezTo>
                    <a:pt x="27" y="97"/>
                    <a:pt x="27" y="96"/>
                    <a:pt x="27" y="96"/>
                  </a:cubicBezTo>
                  <a:cubicBezTo>
                    <a:pt x="28" y="96"/>
                    <a:pt x="28" y="96"/>
                    <a:pt x="28" y="96"/>
                  </a:cubicBezTo>
                  <a:cubicBezTo>
                    <a:pt x="27" y="96"/>
                    <a:pt x="27" y="96"/>
                    <a:pt x="27" y="95"/>
                  </a:cubicBezTo>
                  <a:cubicBezTo>
                    <a:pt x="27" y="95"/>
                    <a:pt x="27" y="95"/>
                    <a:pt x="26" y="95"/>
                  </a:cubicBezTo>
                  <a:lnTo>
                    <a:pt x="26" y="97"/>
                  </a:lnTo>
                  <a:close/>
                  <a:moveTo>
                    <a:pt x="97" y="96"/>
                  </a:moveTo>
                  <a:cubicBezTo>
                    <a:pt x="97" y="97"/>
                    <a:pt x="97" y="97"/>
                    <a:pt x="97" y="98"/>
                  </a:cubicBezTo>
                  <a:cubicBezTo>
                    <a:pt x="97" y="99"/>
                    <a:pt x="98" y="99"/>
                    <a:pt x="98" y="99"/>
                  </a:cubicBezTo>
                  <a:cubicBezTo>
                    <a:pt x="98" y="99"/>
                    <a:pt x="98" y="99"/>
                    <a:pt x="99" y="99"/>
                  </a:cubicBezTo>
                  <a:cubicBezTo>
                    <a:pt x="99" y="99"/>
                    <a:pt x="99" y="99"/>
                    <a:pt x="99" y="98"/>
                  </a:cubicBezTo>
                  <a:cubicBezTo>
                    <a:pt x="99" y="98"/>
                    <a:pt x="99" y="98"/>
                    <a:pt x="98" y="97"/>
                  </a:cubicBezTo>
                  <a:cubicBezTo>
                    <a:pt x="98" y="97"/>
                    <a:pt x="98" y="96"/>
                    <a:pt x="97" y="96"/>
                  </a:cubicBezTo>
                  <a:close/>
                  <a:moveTo>
                    <a:pt x="73" y="96"/>
                  </a:moveTo>
                  <a:cubicBezTo>
                    <a:pt x="72" y="97"/>
                    <a:pt x="72" y="98"/>
                    <a:pt x="72" y="99"/>
                  </a:cubicBezTo>
                  <a:cubicBezTo>
                    <a:pt x="72" y="100"/>
                    <a:pt x="71" y="101"/>
                    <a:pt x="71" y="103"/>
                  </a:cubicBezTo>
                  <a:cubicBezTo>
                    <a:pt x="71" y="103"/>
                    <a:pt x="71" y="104"/>
                    <a:pt x="70" y="104"/>
                  </a:cubicBezTo>
                  <a:cubicBezTo>
                    <a:pt x="70" y="105"/>
                    <a:pt x="70" y="105"/>
                    <a:pt x="71" y="106"/>
                  </a:cubicBezTo>
                  <a:cubicBezTo>
                    <a:pt x="71" y="105"/>
                    <a:pt x="71" y="104"/>
                    <a:pt x="71" y="104"/>
                  </a:cubicBezTo>
                  <a:cubicBezTo>
                    <a:pt x="72" y="103"/>
                    <a:pt x="72" y="102"/>
                    <a:pt x="72" y="102"/>
                  </a:cubicBezTo>
                  <a:cubicBezTo>
                    <a:pt x="73" y="101"/>
                    <a:pt x="73" y="101"/>
                    <a:pt x="73"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8" y="99"/>
                    <a:pt x="88" y="98"/>
                    <a:pt x="88" y="98"/>
                  </a:cubicBezTo>
                  <a:cubicBezTo>
                    <a:pt x="87" y="98"/>
                    <a:pt x="86" y="98"/>
                    <a:pt x="86" y="98"/>
                  </a:cubicBezTo>
                  <a:cubicBezTo>
                    <a:pt x="85" y="99"/>
                    <a:pt x="86" y="99"/>
                    <a:pt x="86" y="100"/>
                  </a:cubicBezTo>
                  <a:cubicBezTo>
                    <a:pt x="87" y="100"/>
                    <a:pt x="87" y="100"/>
                    <a:pt x="88" y="100"/>
                  </a:cubicBezTo>
                  <a:close/>
                  <a:moveTo>
                    <a:pt x="101" y="100"/>
                  </a:moveTo>
                  <a:cubicBezTo>
                    <a:pt x="101" y="100"/>
                    <a:pt x="101" y="100"/>
                    <a:pt x="101" y="100"/>
                  </a:cubicBezTo>
                  <a:cubicBezTo>
                    <a:pt x="101" y="100"/>
                    <a:pt x="101" y="100"/>
                    <a:pt x="101" y="99"/>
                  </a:cubicBezTo>
                  <a:cubicBezTo>
                    <a:pt x="101" y="99"/>
                    <a:pt x="101" y="99"/>
                    <a:pt x="101" y="99"/>
                  </a:cubicBezTo>
                  <a:cubicBezTo>
                    <a:pt x="100" y="100"/>
                    <a:pt x="100" y="100"/>
                    <a:pt x="101" y="100"/>
                  </a:cubicBezTo>
                  <a:close/>
                  <a:moveTo>
                    <a:pt x="3" y="102"/>
                  </a:moveTo>
                  <a:lnTo>
                    <a:pt x="4" y="101"/>
                  </a:lnTo>
                  <a:lnTo>
                    <a:pt x="4" y="100"/>
                  </a:lnTo>
                  <a:lnTo>
                    <a:pt x="3" y="100"/>
                  </a:lnTo>
                  <a:lnTo>
                    <a:pt x="3" y="102"/>
                  </a:lnTo>
                  <a:close/>
                  <a:moveTo>
                    <a:pt x="7" y="102"/>
                  </a:moveTo>
                  <a:lnTo>
                    <a:pt x="8" y="102"/>
                  </a:lnTo>
                  <a:lnTo>
                    <a:pt x="8" y="101"/>
                  </a:lnTo>
                  <a:lnTo>
                    <a:pt x="7" y="101"/>
                  </a:lnTo>
                  <a:lnTo>
                    <a:pt x="7" y="102"/>
                  </a:lnTo>
                  <a:close/>
                  <a:moveTo>
                    <a:pt x="97" y="104"/>
                  </a:moveTo>
                  <a:cubicBezTo>
                    <a:pt x="97" y="104"/>
                    <a:pt x="97" y="104"/>
                    <a:pt x="97" y="105"/>
                  </a:cubicBezTo>
                  <a:lnTo>
                    <a:pt x="98" y="104"/>
                  </a:lnTo>
                  <a:cubicBezTo>
                    <a:pt x="99" y="104"/>
                    <a:pt x="99" y="104"/>
                    <a:pt x="98" y="104"/>
                  </a:cubicBezTo>
                  <a:cubicBezTo>
                    <a:pt x="98" y="104"/>
                    <a:pt x="98" y="103"/>
                    <a:pt x="98" y="103"/>
                  </a:cubicBezTo>
                  <a:cubicBezTo>
                    <a:pt x="98" y="103"/>
                    <a:pt x="97" y="103"/>
                    <a:pt x="97" y="103"/>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8"/>
                    <a:pt x="69" y="109"/>
                    <a:pt x="70" y="109"/>
                  </a:cubicBezTo>
                  <a:cubicBezTo>
                    <a:pt x="70" y="109"/>
                    <a:pt x="70" y="109"/>
                    <a:pt x="70" y="110"/>
                  </a:cubicBezTo>
                  <a:cubicBezTo>
                    <a:pt x="70" y="111"/>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3"/>
                    <a:pt x="54" y="113"/>
                  </a:cubicBezTo>
                  <a:cubicBezTo>
                    <a:pt x="55" y="113"/>
                    <a:pt x="55" y="112"/>
                    <a:pt x="55" y="112"/>
                  </a:cubicBezTo>
                  <a:cubicBezTo>
                    <a:pt x="55" y="111"/>
                    <a:pt x="54"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7"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2"/>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3"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6"/>
                    <a:pt x="64" y="125"/>
                    <a:pt x="64" y="124"/>
                  </a:cubicBezTo>
                  <a:cubicBezTo>
                    <a:pt x="64" y="124"/>
                    <a:pt x="64" y="123"/>
                    <a:pt x="64" y="123"/>
                  </a:cubicBezTo>
                  <a:close/>
                  <a:moveTo>
                    <a:pt x="51" y="126"/>
                  </a:moveTo>
                  <a:cubicBezTo>
                    <a:pt x="51" y="127"/>
                    <a:pt x="51" y="127"/>
                    <a:pt x="52" y="127"/>
                  </a:cubicBezTo>
                  <a:cubicBezTo>
                    <a:pt x="52" y="127"/>
                    <a:pt x="52" y="127"/>
                    <a:pt x="52" y="126"/>
                  </a:cubicBezTo>
                  <a:cubicBezTo>
                    <a:pt x="52" y="126"/>
                    <a:pt x="52" y="126"/>
                    <a:pt x="52" y="126"/>
                  </a:cubicBezTo>
                  <a:cubicBezTo>
                    <a:pt x="52" y="126"/>
                    <a:pt x="51" y="126"/>
                    <a:pt x="51" y="126"/>
                  </a:cubicBezTo>
                  <a:close/>
                  <a:moveTo>
                    <a:pt x="104" y="126"/>
                  </a:moveTo>
                  <a:cubicBezTo>
                    <a:pt x="104" y="127"/>
                    <a:pt x="104" y="127"/>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9"/>
                    <a:pt x="43" y="128"/>
                  </a:cubicBezTo>
                  <a:cubicBezTo>
                    <a:pt x="44" y="128"/>
                    <a:pt x="44" y="128"/>
                    <a:pt x="44" y="128"/>
                  </a:cubicBezTo>
                  <a:cubicBezTo>
                    <a:pt x="44" y="128"/>
                    <a:pt x="44" y="128"/>
                    <a:pt x="44" y="128"/>
                  </a:cubicBezTo>
                  <a:cubicBezTo>
                    <a:pt x="44" y="128"/>
                    <a:pt x="44" y="128"/>
                    <a:pt x="44" y="128"/>
                  </a:cubicBezTo>
                  <a:close/>
                  <a:moveTo>
                    <a:pt x="2" y="128"/>
                  </a:moveTo>
                  <a:cubicBezTo>
                    <a:pt x="2" y="128"/>
                    <a:pt x="1" y="129"/>
                    <a:pt x="2" y="129"/>
                  </a:cubicBezTo>
                  <a:cubicBezTo>
                    <a:pt x="2" y="130"/>
                    <a:pt x="2" y="130"/>
                    <a:pt x="3" y="130"/>
                  </a:cubicBezTo>
                  <a:cubicBezTo>
                    <a:pt x="3" y="129"/>
                    <a:pt x="3" y="128"/>
                    <a:pt x="2" y="128"/>
                  </a:cubicBezTo>
                  <a:close/>
                  <a:moveTo>
                    <a:pt x="29"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6"/>
                    <a:pt x="30" y="135"/>
                    <a:pt x="30" y="134"/>
                  </a:cubicBezTo>
                  <a:cubicBezTo>
                    <a:pt x="31" y="134"/>
                    <a:pt x="31" y="133"/>
                    <a:pt x="31" y="132"/>
                  </a:cubicBezTo>
                  <a:cubicBezTo>
                    <a:pt x="30" y="131"/>
                    <a:pt x="30" y="130"/>
                    <a:pt x="29" y="129"/>
                  </a:cubicBezTo>
                  <a:close/>
                  <a:moveTo>
                    <a:pt x="61" y="134"/>
                  </a:moveTo>
                  <a:cubicBezTo>
                    <a:pt x="61" y="134"/>
                    <a:pt x="62" y="134"/>
                    <a:pt x="61" y="135"/>
                  </a:cubicBezTo>
                  <a:cubicBezTo>
                    <a:pt x="61" y="135"/>
                    <a:pt x="62" y="135"/>
                    <a:pt x="62" y="136"/>
                  </a:cubicBezTo>
                  <a:cubicBezTo>
                    <a:pt x="62" y="136"/>
                    <a:pt x="62" y="137"/>
                    <a:pt x="61" y="137"/>
                  </a:cubicBezTo>
                  <a:cubicBezTo>
                    <a:pt x="61" y="138"/>
                    <a:pt x="61" y="138"/>
                    <a:pt x="62" y="139"/>
                  </a:cubicBezTo>
                  <a:cubicBezTo>
                    <a:pt x="62" y="138"/>
                    <a:pt x="62" y="138"/>
                    <a:pt x="62" y="138"/>
                  </a:cubicBezTo>
                  <a:cubicBezTo>
                    <a:pt x="62" y="137"/>
                    <a:pt x="62" y="137"/>
                    <a:pt x="62" y="137"/>
                  </a:cubicBezTo>
                  <a:cubicBezTo>
                    <a:pt x="63" y="137"/>
                    <a:pt x="63" y="137"/>
                    <a:pt x="63" y="136"/>
                  </a:cubicBezTo>
                  <a:cubicBezTo>
                    <a:pt x="63" y="136"/>
                    <a:pt x="63" y="136"/>
                    <a:pt x="63" y="135"/>
                  </a:cubicBezTo>
                  <a:cubicBezTo>
                    <a:pt x="63" y="135"/>
                    <a:pt x="62" y="135"/>
                    <a:pt x="62" y="134"/>
                  </a:cubicBezTo>
                  <a:cubicBezTo>
                    <a:pt x="62" y="134"/>
                    <a:pt x="62" y="133"/>
                    <a:pt x="62" y="133"/>
                  </a:cubicBezTo>
                  <a:cubicBezTo>
                    <a:pt x="62" y="132"/>
                    <a:pt x="62" y="132"/>
                    <a:pt x="62" y="131"/>
                  </a:cubicBezTo>
                  <a:cubicBezTo>
                    <a:pt x="62" y="130"/>
                    <a:pt x="62" y="130"/>
                    <a:pt x="62" y="129"/>
                  </a:cubicBezTo>
                  <a:cubicBezTo>
                    <a:pt x="62" y="130"/>
                    <a:pt x="62" y="131"/>
                    <a:pt x="61" y="132"/>
                  </a:cubicBezTo>
                  <a:cubicBezTo>
                    <a:pt x="61" y="132"/>
                    <a:pt x="61" y="133"/>
                    <a:pt x="61" y="134"/>
                  </a:cubicBezTo>
                  <a:close/>
                  <a:moveTo>
                    <a:pt x="99" y="131"/>
                  </a:moveTo>
                  <a:cubicBezTo>
                    <a:pt x="100" y="131"/>
                    <a:pt x="100" y="131"/>
                    <a:pt x="100" y="131"/>
                  </a:cubicBezTo>
                  <a:cubicBezTo>
                    <a:pt x="100" y="131"/>
                    <a:pt x="101" y="131"/>
                    <a:pt x="101" y="131"/>
                  </a:cubicBezTo>
                  <a:cubicBezTo>
                    <a:pt x="100" y="131"/>
                    <a:pt x="100" y="131"/>
                    <a:pt x="100" y="131"/>
                  </a:cubicBezTo>
                  <a:cubicBezTo>
                    <a:pt x="100" y="131"/>
                    <a:pt x="99" y="131"/>
                    <a:pt x="99" y="131"/>
                  </a:cubicBezTo>
                  <a:close/>
                  <a:moveTo>
                    <a:pt x="66" y="133"/>
                  </a:moveTo>
                  <a:cubicBezTo>
                    <a:pt x="66" y="133"/>
                    <a:pt x="66" y="133"/>
                    <a:pt x="67" y="133"/>
                  </a:cubicBezTo>
                  <a:cubicBezTo>
                    <a:pt x="67" y="133"/>
                    <a:pt x="67" y="133"/>
                    <a:pt x="67" y="132"/>
                  </a:cubicBezTo>
                  <a:cubicBezTo>
                    <a:pt x="67" y="132"/>
                    <a:pt x="66" y="132"/>
                    <a:pt x="66" y="133"/>
                  </a:cubicBezTo>
                  <a:cubicBezTo>
                    <a:pt x="66" y="133"/>
                    <a:pt x="66" y="133"/>
                    <a:pt x="66" y="133"/>
                  </a:cubicBezTo>
                  <a:close/>
                  <a:moveTo>
                    <a:pt x="45" y="140"/>
                  </a:moveTo>
                  <a:cubicBezTo>
                    <a:pt x="45" y="140"/>
                    <a:pt x="45" y="140"/>
                    <a:pt x="46" y="140"/>
                  </a:cubicBezTo>
                  <a:cubicBezTo>
                    <a:pt x="46" y="140"/>
                    <a:pt x="46" y="139"/>
                    <a:pt x="46" y="139"/>
                  </a:cubicBezTo>
                  <a:cubicBezTo>
                    <a:pt x="46" y="139"/>
                    <a:pt x="45" y="139"/>
                    <a:pt x="45" y="139"/>
                  </a:cubicBezTo>
                  <a:cubicBezTo>
                    <a:pt x="45" y="139"/>
                    <a:pt x="45" y="139"/>
                    <a:pt x="45" y="140"/>
                  </a:cubicBezTo>
                  <a:close/>
                  <a:moveTo>
                    <a:pt x="6" y="142"/>
                  </a:moveTo>
                  <a:cubicBezTo>
                    <a:pt x="6" y="142"/>
                    <a:pt x="6" y="142"/>
                    <a:pt x="6" y="142"/>
                  </a:cubicBezTo>
                  <a:cubicBezTo>
                    <a:pt x="7" y="143"/>
                    <a:pt x="7" y="143"/>
                    <a:pt x="7" y="142"/>
                  </a:cubicBezTo>
                  <a:cubicBezTo>
                    <a:pt x="7" y="142"/>
                    <a:pt x="7" y="142"/>
                    <a:pt x="6" y="142"/>
                  </a:cubicBezTo>
                  <a:cubicBezTo>
                    <a:pt x="6" y="142"/>
                    <a:pt x="6" y="142"/>
                    <a:pt x="6" y="142"/>
                  </a:cubicBezTo>
                  <a:close/>
                  <a:moveTo>
                    <a:pt x="38" y="143"/>
                  </a:moveTo>
                  <a:cubicBezTo>
                    <a:pt x="38" y="143"/>
                    <a:pt x="38" y="143"/>
                    <a:pt x="38" y="143"/>
                  </a:cubicBezTo>
                  <a:cubicBezTo>
                    <a:pt x="38" y="143"/>
                    <a:pt x="39" y="143"/>
                    <a:pt x="39" y="143"/>
                  </a:cubicBezTo>
                  <a:cubicBezTo>
                    <a:pt x="39" y="143"/>
                    <a:pt x="39" y="142"/>
                    <a:pt x="38" y="142"/>
                  </a:cubicBezTo>
                  <a:cubicBezTo>
                    <a:pt x="38" y="142"/>
                    <a:pt x="38" y="142"/>
                    <a:pt x="38" y="143"/>
                  </a:cubicBezTo>
                  <a:close/>
                  <a:moveTo>
                    <a:pt x="5" y="145"/>
                  </a:moveTo>
                  <a:cubicBezTo>
                    <a:pt x="5" y="145"/>
                    <a:pt x="5" y="145"/>
                    <a:pt x="5" y="145"/>
                  </a:cubicBezTo>
                  <a:cubicBezTo>
                    <a:pt x="6" y="144"/>
                    <a:pt x="6" y="144"/>
                    <a:pt x="5" y="144"/>
                  </a:cubicBezTo>
                  <a:cubicBezTo>
                    <a:pt x="5" y="144"/>
                    <a:pt x="5" y="144"/>
                    <a:pt x="5" y="144"/>
                  </a:cubicBezTo>
                  <a:cubicBezTo>
                    <a:pt x="5" y="144"/>
                    <a:pt x="5" y="144"/>
                    <a:pt x="5" y="145"/>
                  </a:cubicBezTo>
                  <a:close/>
                  <a:moveTo>
                    <a:pt x="66" y="145"/>
                  </a:moveTo>
                  <a:cubicBezTo>
                    <a:pt x="66" y="145"/>
                    <a:pt x="66" y="145"/>
                    <a:pt x="66" y="145"/>
                  </a:cubicBezTo>
                  <a:cubicBezTo>
                    <a:pt x="66" y="144"/>
                    <a:pt x="66" y="144"/>
                    <a:pt x="66" y="144"/>
                  </a:cubicBezTo>
                  <a:cubicBezTo>
                    <a:pt x="66" y="144"/>
                    <a:pt x="66" y="144"/>
                    <a:pt x="66" y="144"/>
                  </a:cubicBezTo>
                  <a:cubicBezTo>
                    <a:pt x="66" y="144"/>
                    <a:pt x="65" y="144"/>
                    <a:pt x="66" y="145"/>
                  </a:cubicBezTo>
                  <a:close/>
                  <a:moveTo>
                    <a:pt x="20" y="147"/>
                  </a:moveTo>
                  <a:cubicBezTo>
                    <a:pt x="20" y="148"/>
                    <a:pt x="20" y="148"/>
                    <a:pt x="20" y="148"/>
                  </a:cubicBezTo>
                  <a:cubicBezTo>
                    <a:pt x="20" y="148"/>
                    <a:pt x="21" y="148"/>
                    <a:pt x="21" y="147"/>
                  </a:cubicBezTo>
                  <a:cubicBezTo>
                    <a:pt x="20" y="147"/>
                    <a:pt x="20" y="147"/>
                    <a:pt x="20" y="147"/>
                  </a:cubicBezTo>
                  <a:cubicBezTo>
                    <a:pt x="20" y="147"/>
                    <a:pt x="20" y="147"/>
                    <a:pt x="20" y="147"/>
                  </a:cubicBezTo>
                  <a:close/>
                  <a:moveTo>
                    <a:pt x="62" y="148"/>
                  </a:moveTo>
                  <a:cubicBezTo>
                    <a:pt x="62" y="148"/>
                    <a:pt x="62" y="149"/>
                    <a:pt x="62" y="149"/>
                  </a:cubicBezTo>
                  <a:cubicBezTo>
                    <a:pt x="62" y="149"/>
                    <a:pt x="62" y="150"/>
                    <a:pt x="63" y="150"/>
                  </a:cubicBezTo>
                  <a:cubicBezTo>
                    <a:pt x="63" y="149"/>
                    <a:pt x="63" y="149"/>
                    <a:pt x="63" y="149"/>
                  </a:cubicBezTo>
                  <a:cubicBezTo>
                    <a:pt x="63" y="148"/>
                    <a:pt x="63" y="148"/>
                    <a:pt x="62" y="148"/>
                  </a:cubicBezTo>
                  <a:close/>
                  <a:moveTo>
                    <a:pt x="58" y="151"/>
                  </a:moveTo>
                  <a:cubicBezTo>
                    <a:pt x="58" y="151"/>
                    <a:pt x="58" y="151"/>
                    <a:pt x="59" y="151"/>
                  </a:cubicBezTo>
                  <a:cubicBezTo>
                    <a:pt x="59" y="151"/>
                    <a:pt x="59" y="151"/>
                    <a:pt x="59" y="151"/>
                  </a:cubicBezTo>
                  <a:cubicBezTo>
                    <a:pt x="59" y="151"/>
                    <a:pt x="59" y="151"/>
                    <a:pt x="58" y="151"/>
                  </a:cubicBezTo>
                  <a:cubicBezTo>
                    <a:pt x="58" y="151"/>
                    <a:pt x="58" y="151"/>
                    <a:pt x="58" y="151"/>
                  </a:cubicBezTo>
                  <a:close/>
                  <a:moveTo>
                    <a:pt x="32" y="152"/>
                  </a:moveTo>
                  <a:cubicBezTo>
                    <a:pt x="32" y="152"/>
                    <a:pt x="32" y="152"/>
                    <a:pt x="33" y="152"/>
                  </a:cubicBezTo>
                  <a:cubicBezTo>
                    <a:pt x="33" y="152"/>
                    <a:pt x="33" y="151"/>
                    <a:pt x="33" y="151"/>
                  </a:cubicBezTo>
                  <a:cubicBezTo>
                    <a:pt x="32" y="151"/>
                    <a:pt x="32" y="152"/>
                    <a:pt x="32" y="152"/>
                  </a:cubicBezTo>
                  <a:close/>
                  <a:moveTo>
                    <a:pt x="22" y="153"/>
                  </a:moveTo>
                  <a:cubicBezTo>
                    <a:pt x="21" y="153"/>
                    <a:pt x="21" y="154"/>
                    <a:pt x="21" y="155"/>
                  </a:cubicBezTo>
                  <a:cubicBezTo>
                    <a:pt x="22" y="156"/>
                    <a:pt x="22" y="156"/>
                    <a:pt x="23" y="156"/>
                  </a:cubicBezTo>
                  <a:cubicBezTo>
                    <a:pt x="23" y="156"/>
                    <a:pt x="23" y="156"/>
                    <a:pt x="24" y="155"/>
                  </a:cubicBezTo>
                  <a:cubicBezTo>
                    <a:pt x="24" y="155"/>
                    <a:pt x="24" y="154"/>
                    <a:pt x="24" y="154"/>
                  </a:cubicBezTo>
                  <a:cubicBezTo>
                    <a:pt x="24" y="154"/>
                    <a:pt x="23" y="153"/>
                    <a:pt x="23" y="153"/>
                  </a:cubicBezTo>
                  <a:cubicBezTo>
                    <a:pt x="23" y="153"/>
                    <a:pt x="22" y="153"/>
                    <a:pt x="22" y="153"/>
                  </a:cubicBezTo>
                  <a:close/>
                  <a:moveTo>
                    <a:pt x="25" y="154"/>
                  </a:moveTo>
                  <a:cubicBezTo>
                    <a:pt x="25" y="154"/>
                    <a:pt x="25" y="154"/>
                    <a:pt x="25" y="155"/>
                  </a:cubicBezTo>
                  <a:cubicBezTo>
                    <a:pt x="26" y="155"/>
                    <a:pt x="26" y="155"/>
                    <a:pt x="26" y="154"/>
                  </a:cubicBezTo>
                  <a:cubicBezTo>
                    <a:pt x="26" y="154"/>
                    <a:pt x="26" y="154"/>
                    <a:pt x="26" y="154"/>
                  </a:cubicBezTo>
                  <a:cubicBezTo>
                    <a:pt x="25" y="153"/>
                    <a:pt x="25" y="153"/>
                    <a:pt x="25" y="154"/>
                  </a:cubicBezTo>
                  <a:close/>
                  <a:moveTo>
                    <a:pt x="18" y="154"/>
                  </a:moveTo>
                  <a:cubicBezTo>
                    <a:pt x="18" y="155"/>
                    <a:pt x="18" y="155"/>
                    <a:pt x="18" y="156"/>
                  </a:cubicBezTo>
                  <a:cubicBezTo>
                    <a:pt x="18" y="156"/>
                    <a:pt x="18" y="157"/>
                    <a:pt x="18" y="157"/>
                  </a:cubicBezTo>
                  <a:cubicBezTo>
                    <a:pt x="18" y="157"/>
                    <a:pt x="19" y="158"/>
                    <a:pt x="18" y="158"/>
                  </a:cubicBezTo>
                  <a:cubicBezTo>
                    <a:pt x="18" y="159"/>
                    <a:pt x="18" y="159"/>
                    <a:pt x="18" y="160"/>
                  </a:cubicBezTo>
                  <a:cubicBezTo>
                    <a:pt x="19" y="159"/>
                    <a:pt x="19" y="159"/>
                    <a:pt x="19" y="158"/>
                  </a:cubicBezTo>
                  <a:cubicBezTo>
                    <a:pt x="20" y="157"/>
                    <a:pt x="20" y="156"/>
                    <a:pt x="20" y="155"/>
                  </a:cubicBezTo>
                  <a:cubicBezTo>
                    <a:pt x="19" y="155"/>
                    <a:pt x="19" y="155"/>
                    <a:pt x="19" y="155"/>
                  </a:cubicBezTo>
                  <a:cubicBezTo>
                    <a:pt x="19" y="154"/>
                    <a:pt x="19" y="154"/>
                    <a:pt x="18" y="154"/>
                  </a:cubicBezTo>
                  <a:close/>
                  <a:moveTo>
                    <a:pt x="38" y="157"/>
                  </a:moveTo>
                  <a:cubicBezTo>
                    <a:pt x="38" y="158"/>
                    <a:pt x="38" y="158"/>
                    <a:pt x="39" y="157"/>
                  </a:cubicBezTo>
                  <a:cubicBezTo>
                    <a:pt x="39" y="157"/>
                    <a:pt x="39" y="157"/>
                    <a:pt x="39" y="157"/>
                  </a:cubicBezTo>
                  <a:cubicBezTo>
                    <a:pt x="39" y="157"/>
                    <a:pt x="38" y="157"/>
                    <a:pt x="38" y="157"/>
                  </a:cubicBezTo>
                  <a:cubicBezTo>
                    <a:pt x="38" y="157"/>
                    <a:pt x="38" y="157"/>
                    <a:pt x="38" y="157"/>
                  </a:cubicBezTo>
                  <a:close/>
                  <a:moveTo>
                    <a:pt x="31" y="163"/>
                  </a:moveTo>
                  <a:cubicBezTo>
                    <a:pt x="31" y="163"/>
                    <a:pt x="32" y="163"/>
                    <a:pt x="32" y="162"/>
                  </a:cubicBezTo>
                  <a:cubicBezTo>
                    <a:pt x="32" y="162"/>
                    <a:pt x="32" y="162"/>
                    <a:pt x="32" y="162"/>
                  </a:cubicBezTo>
                  <a:cubicBezTo>
                    <a:pt x="32" y="162"/>
                    <a:pt x="32" y="162"/>
                    <a:pt x="31" y="162"/>
                  </a:cubicBezTo>
                  <a:cubicBezTo>
                    <a:pt x="31" y="162"/>
                    <a:pt x="31" y="162"/>
                    <a:pt x="31" y="163"/>
                  </a:cubicBezTo>
                  <a:close/>
                  <a:moveTo>
                    <a:pt x="29" y="168"/>
                  </a:moveTo>
                  <a:lnTo>
                    <a:pt x="29" y="169"/>
                  </a:lnTo>
                  <a:cubicBezTo>
                    <a:pt x="30" y="169"/>
                    <a:pt x="30" y="169"/>
                    <a:pt x="31" y="169"/>
                  </a:cubicBezTo>
                  <a:cubicBezTo>
                    <a:pt x="31" y="169"/>
                    <a:pt x="32" y="169"/>
                    <a:pt x="31" y="168"/>
                  </a:cubicBezTo>
                  <a:lnTo>
                    <a:pt x="29" y="168"/>
                  </a:lnTo>
                  <a:close/>
                  <a:moveTo>
                    <a:pt x="32" y="163"/>
                  </a:moveTo>
                  <a:cubicBezTo>
                    <a:pt x="31" y="164"/>
                    <a:pt x="31" y="165"/>
                    <a:pt x="31" y="166"/>
                  </a:cubicBezTo>
                  <a:cubicBezTo>
                    <a:pt x="31" y="167"/>
                    <a:pt x="31" y="168"/>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5" y="165"/>
                  </a:moveTo>
                  <a:cubicBezTo>
                    <a:pt x="36" y="165"/>
                    <a:pt x="36" y="165"/>
                    <a:pt x="36" y="165"/>
                  </a:cubicBezTo>
                  <a:lnTo>
                    <a:pt x="37" y="165"/>
                  </a:lnTo>
                  <a:cubicBezTo>
                    <a:pt x="37" y="165"/>
                    <a:pt x="37" y="165"/>
                    <a:pt x="37" y="165"/>
                  </a:cubicBezTo>
                  <a:cubicBezTo>
                    <a:pt x="37" y="164"/>
                    <a:pt x="37" y="164"/>
                    <a:pt x="37" y="164"/>
                  </a:cubicBezTo>
                  <a:cubicBezTo>
                    <a:pt x="36" y="164"/>
                    <a:pt x="36" y="164"/>
                    <a:pt x="36" y="164"/>
                  </a:cubicBezTo>
                  <a:cubicBezTo>
                    <a:pt x="36" y="164"/>
                    <a:pt x="35" y="165"/>
                    <a:pt x="35" y="165"/>
                  </a:cubicBezTo>
                  <a:close/>
                  <a:moveTo>
                    <a:pt x="17" y="170"/>
                  </a:moveTo>
                  <a:lnTo>
                    <a:pt x="18" y="170"/>
                  </a:lnTo>
                  <a:lnTo>
                    <a:pt x="18" y="169"/>
                  </a:lnTo>
                  <a:lnTo>
                    <a:pt x="17" y="169"/>
                  </a:lnTo>
                  <a:lnTo>
                    <a:pt x="17" y="170"/>
                  </a:lnTo>
                  <a:close/>
                  <a:moveTo>
                    <a:pt x="27" y="171"/>
                  </a:moveTo>
                  <a:cubicBezTo>
                    <a:pt x="27"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3" y="172"/>
                  </a:cubicBezTo>
                  <a:cubicBezTo>
                    <a:pt x="4" y="172"/>
                    <a:pt x="4" y="172"/>
                    <a:pt x="4" y="172"/>
                  </a:cubicBezTo>
                  <a:cubicBezTo>
                    <a:pt x="4" y="172"/>
                    <a:pt x="4" y="171"/>
                    <a:pt x="4" y="171"/>
                  </a:cubicBezTo>
                  <a:cubicBezTo>
                    <a:pt x="3" y="171"/>
                    <a:pt x="3" y="171"/>
                    <a:pt x="3" y="172"/>
                  </a:cubicBezTo>
                  <a:close/>
                  <a:moveTo>
                    <a:pt x="42" y="173"/>
                  </a:moveTo>
                  <a:cubicBezTo>
                    <a:pt x="42" y="173"/>
                    <a:pt x="43" y="173"/>
                    <a:pt x="43" y="173"/>
                  </a:cubicBezTo>
                  <a:cubicBezTo>
                    <a:pt x="43" y="173"/>
                    <a:pt x="43" y="172"/>
                    <a:pt x="43" y="172"/>
                  </a:cubicBezTo>
                  <a:cubicBezTo>
                    <a:pt x="43" y="172"/>
                    <a:pt x="43" y="172"/>
                    <a:pt x="43" y="172"/>
                  </a:cubicBezTo>
                  <a:cubicBezTo>
                    <a:pt x="42" y="172"/>
                    <a:pt x="42" y="173"/>
                    <a:pt x="42" y="173"/>
                  </a:cubicBezTo>
                  <a:close/>
                  <a:moveTo>
                    <a:pt x="3" y="173"/>
                  </a:moveTo>
                  <a:cubicBezTo>
                    <a:pt x="2" y="173"/>
                    <a:pt x="2" y="173"/>
                    <a:pt x="1" y="174"/>
                  </a:cubicBezTo>
                  <a:cubicBezTo>
                    <a:pt x="1" y="174"/>
                    <a:pt x="1" y="175"/>
                    <a:pt x="2" y="175"/>
                  </a:cubicBezTo>
                  <a:cubicBezTo>
                    <a:pt x="2" y="174"/>
                    <a:pt x="2" y="174"/>
                    <a:pt x="2" y="174"/>
                  </a:cubicBezTo>
                  <a:cubicBezTo>
                    <a:pt x="2" y="173"/>
                    <a:pt x="3" y="173"/>
                    <a:pt x="3" y="173"/>
                  </a:cubicBezTo>
                  <a:close/>
                  <a:moveTo>
                    <a:pt x="121" y="174"/>
                  </a:moveTo>
                  <a:cubicBezTo>
                    <a:pt x="121" y="175"/>
                    <a:pt x="120" y="176"/>
                    <a:pt x="120" y="176"/>
                  </a:cubicBezTo>
                  <a:cubicBezTo>
                    <a:pt x="120" y="177"/>
                    <a:pt x="120" y="178"/>
                    <a:pt x="119" y="178"/>
                  </a:cubicBezTo>
                  <a:cubicBezTo>
                    <a:pt x="120" y="178"/>
                    <a:pt x="120" y="178"/>
                    <a:pt x="120" y="178"/>
                  </a:cubicBezTo>
                  <a:cubicBezTo>
                    <a:pt x="121" y="177"/>
                    <a:pt x="121" y="177"/>
                    <a:pt x="121" y="177"/>
                  </a:cubicBezTo>
                  <a:cubicBezTo>
                    <a:pt x="121" y="176"/>
                    <a:pt x="121" y="176"/>
                    <a:pt x="121" y="175"/>
                  </a:cubicBezTo>
                  <a:cubicBezTo>
                    <a:pt x="121" y="175"/>
                    <a:pt x="121" y="175"/>
                    <a:pt x="121" y="174"/>
                  </a:cubicBezTo>
                  <a:close/>
                  <a:moveTo>
                    <a:pt x="23" y="180"/>
                  </a:moveTo>
                  <a:cubicBezTo>
                    <a:pt x="24" y="180"/>
                    <a:pt x="24" y="181"/>
                    <a:pt x="24" y="182"/>
                  </a:cubicBezTo>
                  <a:cubicBezTo>
                    <a:pt x="25" y="182"/>
                    <a:pt x="25" y="182"/>
                    <a:pt x="26" y="182"/>
                  </a:cubicBezTo>
                  <a:cubicBezTo>
                    <a:pt x="27" y="182"/>
                    <a:pt x="27" y="182"/>
                    <a:pt x="28" y="181"/>
                  </a:cubicBezTo>
                  <a:cubicBezTo>
                    <a:pt x="29" y="181"/>
                    <a:pt x="29" y="181"/>
                    <a:pt x="30" y="181"/>
                  </a:cubicBezTo>
                  <a:cubicBezTo>
                    <a:pt x="30" y="181"/>
                    <a:pt x="30" y="180"/>
                    <a:pt x="29" y="180"/>
                  </a:cubicBezTo>
                  <a:cubicBezTo>
                    <a:pt x="29" y="180"/>
                    <a:pt x="29" y="180"/>
                    <a:pt x="29" y="180"/>
                  </a:cubicBezTo>
                  <a:cubicBezTo>
                    <a:pt x="28" y="180"/>
                    <a:pt x="28" y="180"/>
                    <a:pt x="28" y="180"/>
                  </a:cubicBezTo>
                  <a:cubicBezTo>
                    <a:pt x="27" y="180"/>
                    <a:pt x="27" y="180"/>
                    <a:pt x="27" y="180"/>
                  </a:cubicBezTo>
                  <a:cubicBezTo>
                    <a:pt x="26" y="180"/>
                    <a:pt x="26" y="180"/>
                    <a:pt x="26" y="180"/>
                  </a:cubicBezTo>
                  <a:cubicBezTo>
                    <a:pt x="25" y="180"/>
                    <a:pt x="25" y="179"/>
                    <a:pt x="25" y="178"/>
                  </a:cubicBezTo>
                  <a:cubicBezTo>
                    <a:pt x="24" y="177"/>
                    <a:pt x="24" y="177"/>
                    <a:pt x="23" y="177"/>
                  </a:cubicBezTo>
                  <a:lnTo>
                    <a:pt x="23" y="180"/>
                  </a:lnTo>
                  <a:close/>
                  <a:moveTo>
                    <a:pt x="72" y="180"/>
                  </a:moveTo>
                  <a:cubicBezTo>
                    <a:pt x="72" y="180"/>
                    <a:pt x="73" y="180"/>
                    <a:pt x="73" y="180"/>
                  </a:cubicBezTo>
                  <a:cubicBezTo>
                    <a:pt x="73" y="180"/>
                    <a:pt x="73" y="180"/>
                    <a:pt x="73" y="179"/>
                  </a:cubicBezTo>
                  <a:cubicBezTo>
                    <a:pt x="73" y="179"/>
                    <a:pt x="73" y="179"/>
                    <a:pt x="72" y="179"/>
                  </a:cubicBezTo>
                  <a:cubicBezTo>
                    <a:pt x="72" y="180"/>
                    <a:pt x="72" y="180"/>
                    <a:pt x="72" y="180"/>
                  </a:cubicBezTo>
                  <a:close/>
                  <a:moveTo>
                    <a:pt x="15" y="180"/>
                  </a:moveTo>
                  <a:cubicBezTo>
                    <a:pt x="15" y="181"/>
                    <a:pt x="15" y="181"/>
                    <a:pt x="15" y="180"/>
                  </a:cubicBezTo>
                  <a:cubicBezTo>
                    <a:pt x="15" y="180"/>
                    <a:pt x="15" y="180"/>
                    <a:pt x="15" y="180"/>
                  </a:cubicBezTo>
                  <a:cubicBezTo>
                    <a:pt x="15" y="180"/>
                    <a:pt x="15" y="180"/>
                    <a:pt x="15" y="180"/>
                  </a:cubicBezTo>
                  <a:cubicBezTo>
                    <a:pt x="14" y="180"/>
                    <a:pt x="14" y="180"/>
                    <a:pt x="15" y="180"/>
                  </a:cubicBezTo>
                  <a:close/>
                  <a:moveTo>
                    <a:pt x="10" y="180"/>
                  </a:moveTo>
                  <a:cubicBezTo>
                    <a:pt x="10" y="181"/>
                    <a:pt x="10" y="181"/>
                    <a:pt x="10" y="181"/>
                  </a:cubicBezTo>
                  <a:cubicBezTo>
                    <a:pt x="10" y="181"/>
                    <a:pt x="10" y="182"/>
                    <a:pt x="9" y="182"/>
                  </a:cubicBezTo>
                  <a:cubicBezTo>
                    <a:pt x="9" y="182"/>
                    <a:pt x="9" y="182"/>
                    <a:pt x="8" y="182"/>
                  </a:cubicBezTo>
                  <a:cubicBezTo>
                    <a:pt x="8" y="182"/>
                    <a:pt x="8" y="182"/>
                    <a:pt x="8" y="182"/>
                  </a:cubicBezTo>
                  <a:cubicBezTo>
                    <a:pt x="9" y="183"/>
                    <a:pt x="9" y="183"/>
                    <a:pt x="10" y="182"/>
                  </a:cubicBezTo>
                  <a:cubicBezTo>
                    <a:pt x="10" y="182"/>
                    <a:pt x="10" y="182"/>
                    <a:pt x="10" y="182"/>
                  </a:cubicBezTo>
                  <a:cubicBezTo>
                    <a:pt x="11" y="182"/>
                    <a:pt x="11" y="181"/>
                    <a:pt x="11" y="181"/>
                  </a:cubicBezTo>
                  <a:cubicBezTo>
                    <a:pt x="11" y="181"/>
                    <a:pt x="10" y="181"/>
                    <a:pt x="10" y="180"/>
                  </a:cubicBezTo>
                  <a:close/>
                  <a:moveTo>
                    <a:pt x="22" y="182"/>
                  </a:moveTo>
                  <a:lnTo>
                    <a:pt x="23" y="182"/>
                  </a:lnTo>
                  <a:lnTo>
                    <a:pt x="23" y="181"/>
                  </a:lnTo>
                  <a:lnTo>
                    <a:pt x="22" y="181"/>
                  </a:lnTo>
                  <a:lnTo>
                    <a:pt x="22" y="182"/>
                  </a:lnTo>
                  <a:close/>
                  <a:moveTo>
                    <a:pt x="69" y="182"/>
                  </a:moveTo>
                  <a:cubicBezTo>
                    <a:pt x="69" y="182"/>
                    <a:pt x="69" y="182"/>
                    <a:pt x="69" y="183"/>
                  </a:cubicBezTo>
                  <a:cubicBezTo>
                    <a:pt x="69" y="183"/>
                    <a:pt x="70" y="182"/>
                    <a:pt x="70" y="182"/>
                  </a:cubicBezTo>
                  <a:cubicBezTo>
                    <a:pt x="69" y="182"/>
                    <a:pt x="69" y="182"/>
                    <a:pt x="69" y="182"/>
                  </a:cubicBezTo>
                  <a:cubicBezTo>
                    <a:pt x="69" y="182"/>
                    <a:pt x="69" y="182"/>
                    <a:pt x="69" y="182"/>
                  </a:cubicBezTo>
                  <a:close/>
                  <a:moveTo>
                    <a:pt x="23" y="182"/>
                  </a:moveTo>
                  <a:cubicBezTo>
                    <a:pt x="23" y="184"/>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5" y="183"/>
                    <a:pt x="75" y="183"/>
                    <a:pt x="75" y="183"/>
                  </a:cubicBezTo>
                  <a:cubicBezTo>
                    <a:pt x="75" y="183"/>
                    <a:pt x="75" y="183"/>
                    <a:pt x="74" y="182"/>
                  </a:cubicBezTo>
                  <a:close/>
                  <a:moveTo>
                    <a:pt x="14" y="183"/>
                  </a:moveTo>
                  <a:cubicBezTo>
                    <a:pt x="14" y="184"/>
                    <a:pt x="15" y="184"/>
                    <a:pt x="15" y="185"/>
                  </a:cubicBezTo>
                  <a:lnTo>
                    <a:pt x="16" y="185"/>
                  </a:lnTo>
                  <a:cubicBezTo>
                    <a:pt x="16" y="184"/>
                    <a:pt x="16" y="184"/>
                    <a:pt x="16" y="184"/>
                  </a:cubicBezTo>
                  <a:cubicBezTo>
                    <a:pt x="16" y="184"/>
                    <a:pt x="16" y="184"/>
                    <a:pt x="16" y="183"/>
                  </a:cubicBezTo>
                  <a:cubicBezTo>
                    <a:pt x="16" y="183"/>
                    <a:pt x="16" y="183"/>
                    <a:pt x="15" y="183"/>
                  </a:cubicBezTo>
                  <a:cubicBezTo>
                    <a:pt x="14" y="183"/>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8" y="184"/>
                  </a:cubicBezTo>
                  <a:cubicBezTo>
                    <a:pt x="69" y="184"/>
                    <a:pt x="69" y="184"/>
                    <a:pt x="69" y="184"/>
                  </a:cubicBezTo>
                  <a:cubicBezTo>
                    <a:pt x="69" y="184"/>
                    <a:pt x="69" y="184"/>
                    <a:pt x="68" y="184"/>
                  </a:cubicBezTo>
                  <a:cubicBezTo>
                    <a:pt x="68" y="184"/>
                    <a:pt x="68" y="184"/>
                    <a:pt x="68" y="184"/>
                  </a:cubicBezTo>
                  <a:close/>
                  <a:moveTo>
                    <a:pt x="73" y="184"/>
                  </a:moveTo>
                  <a:cubicBezTo>
                    <a:pt x="72" y="183"/>
                    <a:pt x="72" y="183"/>
                    <a:pt x="71" y="184"/>
                  </a:cubicBezTo>
                  <a:cubicBezTo>
                    <a:pt x="70" y="184"/>
                    <a:pt x="70" y="185"/>
                    <a:pt x="70" y="186"/>
                  </a:cubicBezTo>
                  <a:cubicBezTo>
                    <a:pt x="70" y="186"/>
                    <a:pt x="71" y="186"/>
                    <a:pt x="71" y="185"/>
                  </a:cubicBezTo>
                  <a:cubicBezTo>
                    <a:pt x="71" y="185"/>
                    <a:pt x="71" y="185"/>
                    <a:pt x="71" y="185"/>
                  </a:cubicBezTo>
                  <a:cubicBezTo>
                    <a:pt x="71" y="185"/>
                    <a:pt x="72" y="185"/>
                    <a:pt x="72" y="185"/>
                  </a:cubicBezTo>
                  <a:cubicBezTo>
                    <a:pt x="73" y="185"/>
                    <a:pt x="73" y="184"/>
                    <a:pt x="73" y="184"/>
                  </a:cubicBezTo>
                  <a:close/>
                  <a:moveTo>
                    <a:pt x="2" y="186"/>
                  </a:moveTo>
                  <a:cubicBezTo>
                    <a:pt x="2" y="186"/>
                    <a:pt x="3" y="185"/>
                    <a:pt x="3" y="185"/>
                  </a:cubicBezTo>
                  <a:cubicBezTo>
                    <a:pt x="3" y="185"/>
                    <a:pt x="3" y="185"/>
                    <a:pt x="3" y="185"/>
                  </a:cubicBezTo>
                  <a:cubicBezTo>
                    <a:pt x="3" y="185"/>
                    <a:pt x="3" y="185"/>
                    <a:pt x="3" y="185"/>
                  </a:cubicBezTo>
                  <a:cubicBezTo>
                    <a:pt x="2" y="185"/>
                    <a:pt x="2" y="185"/>
                    <a:pt x="2" y="186"/>
                  </a:cubicBezTo>
                  <a:close/>
                  <a:moveTo>
                    <a:pt x="20" y="186"/>
                  </a:moveTo>
                  <a:cubicBezTo>
                    <a:pt x="20" y="186"/>
                    <a:pt x="20" y="186"/>
                    <a:pt x="20" y="186"/>
                  </a:cubicBezTo>
                  <a:cubicBezTo>
                    <a:pt x="20" y="186"/>
                    <a:pt x="21" y="186"/>
                    <a:pt x="21" y="186"/>
                  </a:cubicBezTo>
                  <a:cubicBezTo>
                    <a:pt x="20" y="186"/>
                    <a:pt x="20" y="185"/>
                    <a:pt x="20" y="185"/>
                  </a:cubicBezTo>
                  <a:cubicBezTo>
                    <a:pt x="20" y="185"/>
                    <a:pt x="20" y="185"/>
                    <a:pt x="20" y="186"/>
                  </a:cubicBezTo>
                  <a:close/>
                  <a:moveTo>
                    <a:pt x="74" y="186"/>
                  </a:moveTo>
                  <a:cubicBezTo>
                    <a:pt x="74" y="186"/>
                    <a:pt x="74" y="186"/>
                    <a:pt x="75" y="186"/>
                  </a:cubicBezTo>
                  <a:cubicBezTo>
                    <a:pt x="75" y="186"/>
                    <a:pt x="75" y="186"/>
                    <a:pt x="75" y="186"/>
                  </a:cubicBezTo>
                  <a:cubicBezTo>
                    <a:pt x="75" y="186"/>
                    <a:pt x="75" y="186"/>
                    <a:pt x="75" y="186"/>
                  </a:cubicBezTo>
                  <a:cubicBezTo>
                    <a:pt x="75" y="186"/>
                    <a:pt x="74" y="186"/>
                    <a:pt x="74" y="186"/>
                  </a:cubicBezTo>
                  <a:close/>
                  <a:moveTo>
                    <a:pt x="4" y="187"/>
                  </a:moveTo>
                  <a:cubicBezTo>
                    <a:pt x="5" y="187"/>
                    <a:pt x="5" y="187"/>
                    <a:pt x="6" y="188"/>
                  </a:cubicBezTo>
                  <a:cubicBezTo>
                    <a:pt x="6" y="188"/>
                    <a:pt x="6" y="188"/>
                    <a:pt x="7" y="187"/>
                  </a:cubicBezTo>
                  <a:cubicBezTo>
                    <a:pt x="6" y="187"/>
                    <a:pt x="6" y="187"/>
                    <a:pt x="5" y="186"/>
                  </a:cubicBezTo>
                  <a:cubicBezTo>
                    <a:pt x="5" y="186"/>
                    <a:pt x="5" y="186"/>
                    <a:pt x="4" y="187"/>
                  </a:cubicBezTo>
                  <a:close/>
                  <a:moveTo>
                    <a:pt x="35" y="187"/>
                  </a:moveTo>
                  <a:cubicBezTo>
                    <a:pt x="35" y="187"/>
                    <a:pt x="36" y="187"/>
                    <a:pt x="36" y="187"/>
                  </a:cubicBezTo>
                  <a:cubicBezTo>
                    <a:pt x="36" y="187"/>
                    <a:pt x="36" y="187"/>
                    <a:pt x="36" y="187"/>
                  </a:cubicBezTo>
                  <a:cubicBezTo>
                    <a:pt x="36" y="187"/>
                    <a:pt x="36" y="187"/>
                    <a:pt x="35" y="187"/>
                  </a:cubicBezTo>
                  <a:cubicBezTo>
                    <a:pt x="35" y="187"/>
                    <a:pt x="35" y="187"/>
                    <a:pt x="35" y="187"/>
                  </a:cubicBezTo>
                  <a:close/>
                  <a:moveTo>
                    <a:pt x="12" y="188"/>
                  </a:moveTo>
                  <a:cubicBezTo>
                    <a:pt x="12" y="188"/>
                    <a:pt x="12" y="188"/>
                    <a:pt x="12" y="187"/>
                  </a:cubicBezTo>
                  <a:cubicBezTo>
                    <a:pt x="13" y="187"/>
                    <a:pt x="13" y="187"/>
                    <a:pt x="12" y="187"/>
                  </a:cubicBezTo>
                  <a:cubicBezTo>
                    <a:pt x="12" y="187"/>
                    <a:pt x="12" y="187"/>
                    <a:pt x="12" y="187"/>
                  </a:cubicBezTo>
                  <a:cubicBezTo>
                    <a:pt x="12" y="187"/>
                    <a:pt x="12" y="187"/>
                    <a:pt x="12" y="188"/>
                  </a:cubicBezTo>
                  <a:close/>
                  <a:moveTo>
                    <a:pt x="40" y="189"/>
                  </a:moveTo>
                  <a:lnTo>
                    <a:pt x="42" y="188"/>
                  </a:lnTo>
                  <a:lnTo>
                    <a:pt x="42" y="187"/>
                  </a:lnTo>
                  <a:lnTo>
                    <a:pt x="40" y="187"/>
                  </a:lnTo>
                  <a:lnTo>
                    <a:pt x="40" y="189"/>
                  </a:lnTo>
                  <a:close/>
                  <a:moveTo>
                    <a:pt x="16" y="189"/>
                  </a:moveTo>
                  <a:cubicBezTo>
                    <a:pt x="16" y="189"/>
                    <a:pt x="16" y="189"/>
                    <a:pt x="16" y="189"/>
                  </a:cubicBezTo>
                  <a:cubicBezTo>
                    <a:pt x="16" y="188"/>
                    <a:pt x="16" y="188"/>
                    <a:pt x="16" y="188"/>
                  </a:cubicBezTo>
                  <a:cubicBezTo>
                    <a:pt x="16" y="188"/>
                    <a:pt x="16" y="188"/>
                    <a:pt x="16" y="188"/>
                  </a:cubicBezTo>
                  <a:cubicBezTo>
                    <a:pt x="15" y="188"/>
                    <a:pt x="15" y="188"/>
                    <a:pt x="16" y="189"/>
                  </a:cubicBezTo>
                  <a:close/>
                  <a:moveTo>
                    <a:pt x="46" y="189"/>
                  </a:moveTo>
                  <a:cubicBezTo>
                    <a:pt x="45" y="188"/>
                    <a:pt x="45" y="189"/>
                    <a:pt x="45" y="189"/>
                  </a:cubicBezTo>
                  <a:cubicBezTo>
                    <a:pt x="44" y="189"/>
                    <a:pt x="44" y="190"/>
                    <a:pt x="44" y="190"/>
                  </a:cubicBezTo>
                  <a:cubicBezTo>
                    <a:pt x="43" y="190"/>
                    <a:pt x="43" y="190"/>
                    <a:pt x="43" y="190"/>
                  </a:cubicBezTo>
                  <a:cubicBezTo>
                    <a:pt x="42" y="190"/>
                    <a:pt x="42" y="191"/>
                    <a:pt x="42" y="191"/>
                  </a:cubicBezTo>
                  <a:cubicBezTo>
                    <a:pt x="43" y="191"/>
                    <a:pt x="44" y="191"/>
                    <a:pt x="44" y="190"/>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0"/>
                  </a:lnTo>
                  <a:lnTo>
                    <a:pt x="7" y="190"/>
                  </a:lnTo>
                  <a:lnTo>
                    <a:pt x="7" y="192"/>
                  </a:lnTo>
                  <a:close/>
                  <a:moveTo>
                    <a:pt x="10" y="193"/>
                  </a:moveTo>
                  <a:cubicBezTo>
                    <a:pt x="10" y="193"/>
                    <a:pt x="10" y="193"/>
                    <a:pt x="10" y="193"/>
                  </a:cubicBezTo>
                  <a:cubicBezTo>
                    <a:pt x="11" y="192"/>
                    <a:pt x="11" y="192"/>
                    <a:pt x="10" y="192"/>
                  </a:cubicBezTo>
                  <a:cubicBezTo>
                    <a:pt x="10" y="192"/>
                    <a:pt x="10" y="192"/>
                    <a:pt x="10" y="192"/>
                  </a:cubicBezTo>
                  <a:cubicBezTo>
                    <a:pt x="10" y="192"/>
                    <a:pt x="10" y="193"/>
                    <a:pt x="10" y="193"/>
                  </a:cubicBezTo>
                  <a:close/>
                  <a:moveTo>
                    <a:pt x="2" y="194"/>
                  </a:moveTo>
                  <a:cubicBezTo>
                    <a:pt x="2" y="194"/>
                    <a:pt x="2" y="194"/>
                    <a:pt x="3" y="194"/>
                  </a:cubicBezTo>
                  <a:cubicBezTo>
                    <a:pt x="3" y="194"/>
                    <a:pt x="3" y="194"/>
                    <a:pt x="3" y="194"/>
                  </a:cubicBezTo>
                  <a:cubicBezTo>
                    <a:pt x="3" y="194"/>
                    <a:pt x="3" y="194"/>
                    <a:pt x="2" y="194"/>
                  </a:cubicBezTo>
                  <a:cubicBezTo>
                    <a:pt x="2" y="194"/>
                    <a:pt x="2" y="194"/>
                    <a:pt x="2" y="194"/>
                  </a:cubicBezTo>
                  <a:close/>
                  <a:moveTo>
                    <a:pt x="9" y="194"/>
                  </a:moveTo>
                  <a:cubicBezTo>
                    <a:pt x="9" y="194"/>
                    <a:pt x="10" y="194"/>
                    <a:pt x="10" y="194"/>
                  </a:cubicBezTo>
                  <a:cubicBezTo>
                    <a:pt x="10" y="194"/>
                    <a:pt x="10" y="194"/>
                    <a:pt x="10" y="194"/>
                  </a:cubicBezTo>
                  <a:cubicBezTo>
                    <a:pt x="10" y="194"/>
                    <a:pt x="10" y="194"/>
                    <a:pt x="10" y="194"/>
                  </a:cubicBezTo>
                  <a:cubicBezTo>
                    <a:pt x="9" y="194"/>
                    <a:pt x="9" y="194"/>
                    <a:pt x="9" y="194"/>
                  </a:cubicBezTo>
                  <a:close/>
                  <a:moveTo>
                    <a:pt x="115" y="198"/>
                  </a:moveTo>
                  <a:lnTo>
                    <a:pt x="116" y="198"/>
                  </a:lnTo>
                  <a:lnTo>
                    <a:pt x="116" y="197"/>
                  </a:lnTo>
                  <a:lnTo>
                    <a:pt x="115" y="197"/>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9"/>
                  </a:moveTo>
                  <a:cubicBezTo>
                    <a:pt x="4" y="199"/>
                    <a:pt x="3" y="199"/>
                    <a:pt x="3" y="199"/>
                  </a:cubicBezTo>
                  <a:cubicBezTo>
                    <a:pt x="3" y="199"/>
                    <a:pt x="3" y="199"/>
                    <a:pt x="3" y="200"/>
                  </a:cubicBezTo>
                  <a:cubicBezTo>
                    <a:pt x="4" y="200"/>
                    <a:pt x="4" y="199"/>
                    <a:pt x="4" y="199"/>
                  </a:cubicBezTo>
                  <a:close/>
                  <a:moveTo>
                    <a:pt x="2" y="201"/>
                  </a:moveTo>
                  <a:cubicBezTo>
                    <a:pt x="2" y="201"/>
                    <a:pt x="2" y="201"/>
                    <a:pt x="3" y="201"/>
                  </a:cubicBezTo>
                  <a:cubicBezTo>
                    <a:pt x="3" y="201"/>
                    <a:pt x="3" y="201"/>
                    <a:pt x="3" y="200"/>
                  </a:cubicBezTo>
                  <a:cubicBezTo>
                    <a:pt x="3" y="200"/>
                    <a:pt x="3" y="200"/>
                    <a:pt x="2" y="200"/>
                  </a:cubicBezTo>
                  <a:cubicBezTo>
                    <a:pt x="2" y="201"/>
                    <a:pt x="2" y="201"/>
                    <a:pt x="2" y="201"/>
                  </a:cubicBezTo>
                  <a:close/>
                  <a:moveTo>
                    <a:pt x="101" y="202"/>
                  </a:moveTo>
                  <a:cubicBezTo>
                    <a:pt x="101" y="203"/>
                    <a:pt x="101" y="203"/>
                    <a:pt x="102" y="203"/>
                  </a:cubicBezTo>
                  <a:cubicBezTo>
                    <a:pt x="102" y="204"/>
                    <a:pt x="102" y="204"/>
                    <a:pt x="103" y="204"/>
                  </a:cubicBezTo>
                  <a:cubicBezTo>
                    <a:pt x="103" y="203"/>
                    <a:pt x="102" y="202"/>
                    <a:pt x="101" y="202"/>
                  </a:cubicBezTo>
                  <a:close/>
                  <a:moveTo>
                    <a:pt x="105" y="203"/>
                  </a:moveTo>
                  <a:cubicBezTo>
                    <a:pt x="105" y="203"/>
                    <a:pt x="105" y="203"/>
                    <a:pt x="105" y="204"/>
                  </a:cubicBezTo>
                  <a:cubicBezTo>
                    <a:pt x="104" y="204"/>
                    <a:pt x="104" y="204"/>
                    <a:pt x="105" y="204"/>
                  </a:cubicBezTo>
                  <a:lnTo>
                    <a:pt x="106" y="204"/>
                  </a:lnTo>
                  <a:lnTo>
                    <a:pt x="106" y="203"/>
                  </a:lnTo>
                  <a:lnTo>
                    <a:pt x="105" y="203"/>
                  </a:lnTo>
                  <a:close/>
                  <a:moveTo>
                    <a:pt x="119" y="204"/>
                  </a:moveTo>
                  <a:cubicBezTo>
                    <a:pt x="119" y="205"/>
                    <a:pt x="119" y="206"/>
                    <a:pt x="120" y="206"/>
                  </a:cubicBezTo>
                  <a:cubicBezTo>
                    <a:pt x="120" y="206"/>
                    <a:pt x="121" y="207"/>
                    <a:pt x="121" y="207"/>
                  </a:cubicBezTo>
                  <a:cubicBezTo>
                    <a:pt x="122" y="206"/>
                    <a:pt x="122" y="206"/>
                    <a:pt x="121" y="205"/>
                  </a:cubicBezTo>
                  <a:cubicBezTo>
                    <a:pt x="121" y="205"/>
                    <a:pt x="121" y="205"/>
                    <a:pt x="121" y="205"/>
                  </a:cubicBezTo>
                  <a:cubicBezTo>
                    <a:pt x="120" y="205"/>
                    <a:pt x="120" y="205"/>
                    <a:pt x="120" y="205"/>
                  </a:cubicBezTo>
                  <a:cubicBezTo>
                    <a:pt x="119" y="205"/>
                    <a:pt x="119" y="205"/>
                    <a:pt x="119" y="204"/>
                  </a:cubicBezTo>
                  <a:close/>
                  <a:moveTo>
                    <a:pt x="82" y="207"/>
                  </a:moveTo>
                  <a:lnTo>
                    <a:pt x="84" y="207"/>
                  </a:lnTo>
                  <a:lnTo>
                    <a:pt x="84" y="206"/>
                  </a:lnTo>
                  <a:lnTo>
                    <a:pt x="82" y="206"/>
                  </a:lnTo>
                  <a:lnTo>
                    <a:pt x="82" y="207"/>
                  </a:lnTo>
                  <a:close/>
                  <a:moveTo>
                    <a:pt x="117" y="207"/>
                  </a:moveTo>
                  <a:lnTo>
                    <a:pt x="119" y="207"/>
                  </a:lnTo>
                  <a:lnTo>
                    <a:pt x="119" y="207"/>
                  </a:lnTo>
                  <a:lnTo>
                    <a:pt x="117" y="207"/>
                  </a:lnTo>
                  <a:close/>
                  <a:moveTo>
                    <a:pt x="116" y="208"/>
                  </a:moveTo>
                  <a:cubicBezTo>
                    <a:pt x="116" y="208"/>
                    <a:pt x="116" y="208"/>
                    <a:pt x="116" y="208"/>
                  </a:cubicBezTo>
                  <a:cubicBezTo>
                    <a:pt x="116" y="208"/>
                    <a:pt x="116" y="208"/>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1" y="210"/>
                  </a:cubicBezTo>
                  <a:cubicBezTo>
                    <a:pt x="100" y="209"/>
                    <a:pt x="100" y="209"/>
                    <a:pt x="100" y="210"/>
                  </a:cubicBezTo>
                  <a:cubicBezTo>
                    <a:pt x="100" y="210"/>
                    <a:pt x="100" y="210"/>
                    <a:pt x="100" y="210"/>
                  </a:cubicBezTo>
                  <a:close/>
                  <a:moveTo>
                    <a:pt x="98" y="210"/>
                  </a:moveTo>
                  <a:cubicBezTo>
                    <a:pt x="98" y="211"/>
                    <a:pt x="99" y="212"/>
                    <a:pt x="100" y="211"/>
                  </a:cubicBezTo>
                  <a:cubicBezTo>
                    <a:pt x="100" y="211"/>
                    <a:pt x="100" y="210"/>
                    <a:pt x="99" y="210"/>
                  </a:cubicBezTo>
                  <a:cubicBezTo>
                    <a:pt x="99" y="210"/>
                    <a:pt x="99" y="210"/>
                    <a:pt x="98" y="210"/>
                  </a:cubicBezTo>
                  <a:close/>
                  <a:moveTo>
                    <a:pt x="118" y="211"/>
                  </a:moveTo>
                  <a:cubicBezTo>
                    <a:pt x="119" y="211"/>
                    <a:pt x="119" y="211"/>
                    <a:pt x="119" y="211"/>
                  </a:cubicBezTo>
                  <a:cubicBezTo>
                    <a:pt x="119" y="211"/>
                    <a:pt x="119" y="211"/>
                    <a:pt x="119" y="211"/>
                  </a:cubicBezTo>
                  <a:cubicBezTo>
                    <a:pt x="119" y="211"/>
                    <a:pt x="118" y="211"/>
                    <a:pt x="118" y="211"/>
                  </a:cubicBezTo>
                  <a:close/>
                  <a:moveTo>
                    <a:pt x="111" y="3"/>
                  </a:moveTo>
                  <a:cubicBezTo>
                    <a:pt x="111" y="3"/>
                    <a:pt x="111" y="4"/>
                    <a:pt x="110" y="4"/>
                  </a:cubicBezTo>
                  <a:cubicBezTo>
                    <a:pt x="110" y="4"/>
                    <a:pt x="110" y="3"/>
                    <a:pt x="110" y="3"/>
                  </a:cubicBezTo>
                  <a:cubicBezTo>
                    <a:pt x="110" y="3"/>
                    <a:pt x="109" y="3"/>
                    <a:pt x="109" y="3"/>
                  </a:cubicBezTo>
                  <a:cubicBezTo>
                    <a:pt x="109" y="3"/>
                    <a:pt x="109" y="2"/>
                    <a:pt x="109" y="2"/>
                  </a:cubicBezTo>
                  <a:cubicBezTo>
                    <a:pt x="110" y="2"/>
                    <a:pt x="110" y="2"/>
                    <a:pt x="110" y="2"/>
                  </a:cubicBezTo>
                  <a:cubicBezTo>
                    <a:pt x="110" y="3"/>
                    <a:pt x="110" y="3"/>
                    <a:pt x="111" y="3"/>
                  </a:cubicBezTo>
                  <a:close/>
                  <a:moveTo>
                    <a:pt x="32" y="202"/>
                  </a:moveTo>
                  <a:cubicBezTo>
                    <a:pt x="32" y="203"/>
                    <a:pt x="32" y="203"/>
                    <a:pt x="31" y="202"/>
                  </a:cubicBezTo>
                  <a:cubicBezTo>
                    <a:pt x="31" y="202"/>
                    <a:pt x="30" y="202"/>
                    <a:pt x="30" y="202"/>
                  </a:cubicBezTo>
                  <a:cubicBezTo>
                    <a:pt x="30" y="203"/>
                    <a:pt x="30" y="203"/>
                    <a:pt x="30" y="204"/>
                  </a:cubicBezTo>
                  <a:cubicBezTo>
                    <a:pt x="30" y="204"/>
                    <a:pt x="30" y="205"/>
                    <a:pt x="30" y="206"/>
                  </a:cubicBezTo>
                  <a:lnTo>
                    <a:pt x="31" y="206"/>
                  </a:lnTo>
                  <a:cubicBezTo>
                    <a:pt x="32" y="205"/>
                    <a:pt x="32" y="205"/>
                    <a:pt x="32" y="205"/>
                  </a:cubicBezTo>
                  <a:cubicBezTo>
                    <a:pt x="32" y="205"/>
                    <a:pt x="32" y="204"/>
                    <a:pt x="32" y="204"/>
                  </a:cubicBezTo>
                  <a:cubicBezTo>
                    <a:pt x="32" y="204"/>
                    <a:pt x="32" y="204"/>
                    <a:pt x="31" y="203"/>
                  </a:cubicBezTo>
                  <a:cubicBezTo>
                    <a:pt x="31" y="203"/>
                    <a:pt x="32" y="203"/>
                    <a:pt x="32" y="203"/>
                  </a:cubicBezTo>
                  <a:cubicBezTo>
                    <a:pt x="32" y="203"/>
                    <a:pt x="32" y="203"/>
                    <a:pt x="32" y="204"/>
                  </a:cubicBezTo>
                  <a:cubicBezTo>
                    <a:pt x="32" y="204"/>
                    <a:pt x="33" y="205"/>
                    <a:pt x="33" y="205"/>
                  </a:cubicBezTo>
                  <a:cubicBezTo>
                    <a:pt x="33" y="205"/>
                    <a:pt x="33" y="205"/>
                    <a:pt x="33" y="204"/>
                  </a:cubicBezTo>
                  <a:cubicBezTo>
                    <a:pt x="33" y="204"/>
                    <a:pt x="33" y="204"/>
                    <a:pt x="34" y="204"/>
                  </a:cubicBezTo>
                  <a:cubicBezTo>
                    <a:pt x="34" y="204"/>
                    <a:pt x="34" y="204"/>
                    <a:pt x="34" y="203"/>
                  </a:cubicBezTo>
                  <a:cubicBezTo>
                    <a:pt x="34" y="203"/>
                    <a:pt x="34" y="204"/>
                    <a:pt x="34" y="204"/>
                  </a:cubicBezTo>
                  <a:cubicBezTo>
                    <a:pt x="34" y="203"/>
                    <a:pt x="34" y="203"/>
                    <a:pt x="34" y="202"/>
                  </a:cubicBezTo>
                  <a:cubicBezTo>
                    <a:pt x="33" y="202"/>
                    <a:pt x="33" y="201"/>
                    <a:pt x="32" y="201"/>
                  </a:cubicBezTo>
                  <a:cubicBezTo>
                    <a:pt x="32" y="200"/>
                    <a:pt x="33" y="200"/>
                    <a:pt x="33" y="200"/>
                  </a:cubicBezTo>
                  <a:cubicBezTo>
                    <a:pt x="33" y="200"/>
                    <a:pt x="34" y="199"/>
                    <a:pt x="33" y="199"/>
                  </a:cubicBezTo>
                  <a:cubicBezTo>
                    <a:pt x="34" y="198"/>
                    <a:pt x="34" y="199"/>
                    <a:pt x="35" y="199"/>
                  </a:cubicBezTo>
                  <a:cubicBezTo>
                    <a:pt x="35" y="199"/>
                    <a:pt x="35" y="200"/>
                    <a:pt x="35" y="200"/>
                  </a:cubicBezTo>
                  <a:cubicBezTo>
                    <a:pt x="36" y="200"/>
                    <a:pt x="36" y="200"/>
                    <a:pt x="36" y="199"/>
                  </a:cubicBezTo>
                  <a:cubicBezTo>
                    <a:pt x="36" y="199"/>
                    <a:pt x="36" y="199"/>
                    <a:pt x="36" y="199"/>
                  </a:cubicBezTo>
                  <a:cubicBezTo>
                    <a:pt x="36" y="199"/>
                    <a:pt x="36" y="199"/>
                    <a:pt x="37" y="199"/>
                  </a:cubicBezTo>
                  <a:cubicBezTo>
                    <a:pt x="37" y="199"/>
                    <a:pt x="37" y="199"/>
                    <a:pt x="37" y="199"/>
                  </a:cubicBezTo>
                  <a:cubicBezTo>
                    <a:pt x="38" y="199"/>
                    <a:pt x="38" y="199"/>
                    <a:pt x="38" y="199"/>
                  </a:cubicBezTo>
                  <a:cubicBezTo>
                    <a:pt x="39" y="199"/>
                    <a:pt x="39" y="200"/>
                    <a:pt x="39" y="200"/>
                  </a:cubicBezTo>
                  <a:cubicBezTo>
                    <a:pt x="38" y="200"/>
                    <a:pt x="37" y="200"/>
                    <a:pt x="36" y="201"/>
                  </a:cubicBezTo>
                  <a:cubicBezTo>
                    <a:pt x="35" y="201"/>
                    <a:pt x="34" y="201"/>
                    <a:pt x="33" y="200"/>
                  </a:cubicBezTo>
                  <a:cubicBezTo>
                    <a:pt x="34" y="201"/>
                    <a:pt x="35" y="202"/>
                    <a:pt x="36" y="202"/>
                  </a:cubicBezTo>
                  <a:cubicBezTo>
                    <a:pt x="36" y="203"/>
                    <a:pt x="37" y="204"/>
                    <a:pt x="37" y="205"/>
                  </a:cubicBezTo>
                  <a:cubicBezTo>
                    <a:pt x="38" y="205"/>
                    <a:pt x="38" y="205"/>
                    <a:pt x="38" y="204"/>
                  </a:cubicBezTo>
                  <a:cubicBezTo>
                    <a:pt x="38" y="205"/>
                    <a:pt x="39" y="205"/>
                    <a:pt x="39" y="206"/>
                  </a:cubicBezTo>
                  <a:cubicBezTo>
                    <a:pt x="39" y="206"/>
                    <a:pt x="39" y="207"/>
                    <a:pt x="39" y="207"/>
                  </a:cubicBezTo>
                  <a:cubicBezTo>
                    <a:pt x="40" y="207"/>
                    <a:pt x="40" y="207"/>
                    <a:pt x="40" y="207"/>
                  </a:cubicBezTo>
                  <a:cubicBezTo>
                    <a:pt x="40" y="207"/>
                    <a:pt x="40" y="207"/>
                    <a:pt x="40" y="207"/>
                  </a:cubicBezTo>
                  <a:cubicBezTo>
                    <a:pt x="40" y="206"/>
                    <a:pt x="40" y="206"/>
                    <a:pt x="39" y="205"/>
                  </a:cubicBezTo>
                  <a:cubicBezTo>
                    <a:pt x="39" y="205"/>
                    <a:pt x="39" y="205"/>
                    <a:pt x="39" y="205"/>
                  </a:cubicBezTo>
                  <a:cubicBezTo>
                    <a:pt x="39" y="205"/>
                    <a:pt x="39" y="205"/>
                    <a:pt x="40" y="205"/>
                  </a:cubicBezTo>
                  <a:cubicBezTo>
                    <a:pt x="40" y="205"/>
                    <a:pt x="40" y="205"/>
                    <a:pt x="41" y="205"/>
                  </a:cubicBezTo>
                  <a:cubicBezTo>
                    <a:pt x="41" y="206"/>
                    <a:pt x="41" y="206"/>
                    <a:pt x="41" y="206"/>
                  </a:cubicBezTo>
                  <a:cubicBezTo>
                    <a:pt x="43" y="205"/>
                    <a:pt x="44" y="205"/>
                    <a:pt x="46" y="206"/>
                  </a:cubicBezTo>
                  <a:cubicBezTo>
                    <a:pt x="46" y="205"/>
                    <a:pt x="46" y="205"/>
                    <a:pt x="46" y="205"/>
                  </a:cubicBezTo>
                  <a:cubicBezTo>
                    <a:pt x="45" y="205"/>
                    <a:pt x="45" y="204"/>
                    <a:pt x="45" y="204"/>
                  </a:cubicBezTo>
                  <a:cubicBezTo>
                    <a:pt x="45" y="204"/>
                    <a:pt x="45" y="204"/>
                    <a:pt x="45" y="204"/>
                  </a:cubicBezTo>
                  <a:cubicBezTo>
                    <a:pt x="45" y="203"/>
                    <a:pt x="44" y="203"/>
                    <a:pt x="45" y="202"/>
                  </a:cubicBezTo>
                  <a:cubicBezTo>
                    <a:pt x="46" y="203"/>
                    <a:pt x="46" y="203"/>
                    <a:pt x="47" y="204"/>
                  </a:cubicBezTo>
                  <a:cubicBezTo>
                    <a:pt x="47" y="205"/>
                    <a:pt x="47" y="206"/>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5" y="212"/>
                    <a:pt x="45" y="212"/>
                    <a:pt x="45" y="212"/>
                  </a:cubicBezTo>
                  <a:cubicBezTo>
                    <a:pt x="45" y="212"/>
                    <a:pt x="44" y="212"/>
                    <a:pt x="44" y="213"/>
                  </a:cubicBezTo>
                  <a:cubicBezTo>
                    <a:pt x="43" y="212"/>
                    <a:pt x="43" y="212"/>
                    <a:pt x="44" y="211"/>
                  </a:cubicBezTo>
                  <a:cubicBezTo>
                    <a:pt x="44" y="211"/>
                    <a:pt x="43" y="211"/>
                    <a:pt x="43" y="211"/>
                  </a:cubicBezTo>
                  <a:cubicBezTo>
                    <a:pt x="43" y="211"/>
                    <a:pt x="43" y="211"/>
                    <a:pt x="43" y="211"/>
                  </a:cubicBezTo>
                  <a:cubicBezTo>
                    <a:pt x="43" y="211"/>
                    <a:pt x="42" y="211"/>
                    <a:pt x="42" y="211"/>
                  </a:cubicBezTo>
                  <a:cubicBezTo>
                    <a:pt x="42" y="211"/>
                    <a:pt x="42" y="210"/>
                    <a:pt x="42" y="210"/>
                  </a:cubicBezTo>
                  <a:cubicBezTo>
                    <a:pt x="42" y="209"/>
                    <a:pt x="42" y="209"/>
                    <a:pt x="42" y="209"/>
                  </a:cubicBezTo>
                  <a:cubicBezTo>
                    <a:pt x="43" y="209"/>
                    <a:pt x="43" y="209"/>
                    <a:pt x="43" y="209"/>
                  </a:cubicBezTo>
                  <a:cubicBezTo>
                    <a:pt x="43" y="208"/>
                    <a:pt x="43" y="208"/>
                    <a:pt x="42" y="208"/>
                  </a:cubicBezTo>
                  <a:cubicBezTo>
                    <a:pt x="42" y="208"/>
                    <a:pt x="41" y="208"/>
                    <a:pt x="41" y="208"/>
                  </a:cubicBezTo>
                  <a:cubicBezTo>
                    <a:pt x="40" y="208"/>
                    <a:pt x="39" y="208"/>
                    <a:pt x="39" y="208"/>
                  </a:cubicBezTo>
                  <a:cubicBezTo>
                    <a:pt x="38" y="208"/>
                    <a:pt x="37" y="208"/>
                    <a:pt x="37" y="208"/>
                  </a:cubicBezTo>
                  <a:cubicBezTo>
                    <a:pt x="37" y="208"/>
                    <a:pt x="37" y="209"/>
                    <a:pt x="37" y="209"/>
                  </a:cubicBezTo>
                  <a:cubicBezTo>
                    <a:pt x="37" y="209"/>
                    <a:pt x="37" y="209"/>
                    <a:pt x="38" y="209"/>
                  </a:cubicBezTo>
                  <a:cubicBezTo>
                    <a:pt x="38" y="209"/>
                    <a:pt x="38" y="209"/>
                    <a:pt x="38" y="209"/>
                  </a:cubicBezTo>
                  <a:cubicBezTo>
                    <a:pt x="39" y="209"/>
                    <a:pt x="39" y="209"/>
                    <a:pt x="38" y="210"/>
                  </a:cubicBezTo>
                  <a:cubicBezTo>
                    <a:pt x="38" y="210"/>
                    <a:pt x="37" y="209"/>
                    <a:pt x="36" y="209"/>
                  </a:cubicBezTo>
                  <a:cubicBezTo>
                    <a:pt x="35" y="209"/>
                    <a:pt x="34" y="209"/>
                    <a:pt x="33" y="209"/>
                  </a:cubicBezTo>
                  <a:cubicBezTo>
                    <a:pt x="33" y="209"/>
                    <a:pt x="33" y="209"/>
                    <a:pt x="33" y="208"/>
                  </a:cubicBezTo>
                  <a:cubicBezTo>
                    <a:pt x="33" y="208"/>
                    <a:pt x="33" y="208"/>
                    <a:pt x="32" y="208"/>
                  </a:cubicBezTo>
                  <a:cubicBezTo>
                    <a:pt x="32" y="208"/>
                    <a:pt x="31" y="208"/>
                    <a:pt x="31" y="208"/>
                  </a:cubicBezTo>
                  <a:cubicBezTo>
                    <a:pt x="31" y="208"/>
                    <a:pt x="31" y="207"/>
                    <a:pt x="31" y="207"/>
                  </a:cubicBezTo>
                  <a:cubicBezTo>
                    <a:pt x="30" y="207"/>
                    <a:pt x="29" y="207"/>
                    <a:pt x="29" y="207"/>
                  </a:cubicBezTo>
                  <a:cubicBezTo>
                    <a:pt x="28" y="207"/>
                    <a:pt x="28" y="206"/>
                    <a:pt x="27" y="206"/>
                  </a:cubicBezTo>
                  <a:cubicBezTo>
                    <a:pt x="27" y="206"/>
                    <a:pt x="26" y="205"/>
                    <a:pt x="26" y="205"/>
                  </a:cubicBezTo>
                  <a:cubicBezTo>
                    <a:pt x="26" y="204"/>
                    <a:pt x="25" y="204"/>
                    <a:pt x="25" y="203"/>
                  </a:cubicBezTo>
                  <a:cubicBezTo>
                    <a:pt x="25" y="203"/>
                    <a:pt x="24" y="203"/>
                    <a:pt x="24" y="204"/>
                  </a:cubicBezTo>
                  <a:cubicBezTo>
                    <a:pt x="24" y="204"/>
                    <a:pt x="24" y="204"/>
                    <a:pt x="24" y="204"/>
                  </a:cubicBezTo>
                  <a:cubicBezTo>
                    <a:pt x="24" y="205"/>
                    <a:pt x="25" y="205"/>
                    <a:pt x="25" y="206"/>
                  </a:cubicBezTo>
                  <a:cubicBezTo>
                    <a:pt x="25" y="206"/>
                    <a:pt x="25" y="206"/>
                    <a:pt x="25" y="207"/>
                  </a:cubicBezTo>
                  <a:cubicBezTo>
                    <a:pt x="26" y="206"/>
                    <a:pt x="26" y="206"/>
                    <a:pt x="27" y="206"/>
                  </a:cubicBezTo>
                  <a:cubicBezTo>
                    <a:pt x="27" y="207"/>
                    <a:pt x="28" y="208"/>
                    <a:pt x="29" y="208"/>
                  </a:cubicBezTo>
                  <a:cubicBezTo>
                    <a:pt x="28"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9"/>
                    <a:pt x="20" y="209"/>
                  </a:cubicBezTo>
                  <a:cubicBezTo>
                    <a:pt x="20" y="209"/>
                    <a:pt x="20" y="209"/>
                    <a:pt x="19" y="208"/>
                  </a:cubicBezTo>
                  <a:cubicBezTo>
                    <a:pt x="19" y="208"/>
                    <a:pt x="19" y="207"/>
                    <a:pt x="19" y="207"/>
                  </a:cubicBezTo>
                  <a:cubicBezTo>
                    <a:pt x="20" y="207"/>
                    <a:pt x="20" y="207"/>
                    <a:pt x="20" y="206"/>
                  </a:cubicBezTo>
                  <a:cubicBezTo>
                    <a:pt x="19" y="206"/>
                    <a:pt x="19" y="206"/>
                    <a:pt x="19" y="206"/>
                  </a:cubicBezTo>
                  <a:cubicBezTo>
                    <a:pt x="19" y="207"/>
                    <a:pt x="18" y="207"/>
                    <a:pt x="18" y="207"/>
                  </a:cubicBezTo>
                  <a:cubicBezTo>
                    <a:pt x="18" y="207"/>
                    <a:pt x="18" y="207"/>
                    <a:pt x="17" y="207"/>
                  </a:cubicBezTo>
                  <a:cubicBezTo>
                    <a:pt x="17" y="206"/>
                    <a:pt x="17" y="206"/>
                    <a:pt x="17" y="205"/>
                  </a:cubicBezTo>
                  <a:cubicBezTo>
                    <a:pt x="17" y="205"/>
                    <a:pt x="17" y="206"/>
                    <a:pt x="18" y="206"/>
                  </a:cubicBezTo>
                  <a:cubicBezTo>
                    <a:pt x="18" y="206"/>
                    <a:pt x="18" y="206"/>
                    <a:pt x="18" y="206"/>
                  </a:cubicBezTo>
                  <a:cubicBezTo>
                    <a:pt x="18" y="206"/>
                    <a:pt x="18" y="206"/>
                    <a:pt x="19" y="205"/>
                  </a:cubicBezTo>
                  <a:cubicBezTo>
                    <a:pt x="20" y="205"/>
                    <a:pt x="20" y="205"/>
                    <a:pt x="20" y="205"/>
                  </a:cubicBezTo>
                  <a:cubicBezTo>
                    <a:pt x="20" y="205"/>
                    <a:pt x="20" y="205"/>
                    <a:pt x="20" y="204"/>
                  </a:cubicBezTo>
                  <a:cubicBezTo>
                    <a:pt x="20" y="204"/>
                    <a:pt x="20" y="204"/>
                    <a:pt x="20" y="203"/>
                  </a:cubicBezTo>
                  <a:cubicBezTo>
                    <a:pt x="20" y="203"/>
                    <a:pt x="20" y="203"/>
                    <a:pt x="20" y="203"/>
                  </a:cubicBezTo>
                  <a:cubicBezTo>
                    <a:pt x="21" y="203"/>
                    <a:pt x="21" y="203"/>
                    <a:pt x="21" y="203"/>
                  </a:cubicBezTo>
                  <a:cubicBezTo>
                    <a:pt x="21" y="203"/>
                    <a:pt x="21" y="203"/>
                    <a:pt x="22" y="203"/>
                  </a:cubicBezTo>
                  <a:cubicBezTo>
                    <a:pt x="22" y="203"/>
                    <a:pt x="21" y="202"/>
                    <a:pt x="21" y="202"/>
                  </a:cubicBezTo>
                  <a:cubicBezTo>
                    <a:pt x="22" y="202"/>
                    <a:pt x="23" y="202"/>
                    <a:pt x="23" y="201"/>
                  </a:cubicBezTo>
                  <a:cubicBezTo>
                    <a:pt x="24" y="201"/>
                    <a:pt x="25" y="201"/>
                    <a:pt x="26" y="201"/>
                  </a:cubicBezTo>
                  <a:cubicBezTo>
                    <a:pt x="25" y="200"/>
                    <a:pt x="25" y="200"/>
                    <a:pt x="24" y="200"/>
                  </a:cubicBezTo>
                  <a:cubicBezTo>
                    <a:pt x="24" y="200"/>
                    <a:pt x="23" y="200"/>
                    <a:pt x="23" y="201"/>
                  </a:cubicBezTo>
                  <a:cubicBezTo>
                    <a:pt x="22" y="201"/>
                    <a:pt x="22" y="201"/>
                    <a:pt x="21" y="201"/>
                  </a:cubicBezTo>
                  <a:cubicBezTo>
                    <a:pt x="21" y="201"/>
                    <a:pt x="21" y="200"/>
                    <a:pt x="21" y="200"/>
                  </a:cubicBezTo>
                  <a:cubicBezTo>
                    <a:pt x="19" y="200"/>
                    <a:pt x="19" y="201"/>
                    <a:pt x="19" y="203"/>
                  </a:cubicBezTo>
                  <a:lnTo>
                    <a:pt x="17" y="203"/>
                  </a:lnTo>
                  <a:cubicBezTo>
                    <a:pt x="17" y="202"/>
                    <a:pt x="17" y="202"/>
                    <a:pt x="18" y="202"/>
                  </a:cubicBezTo>
                  <a:cubicBezTo>
                    <a:pt x="18" y="202"/>
                    <a:pt x="18" y="202"/>
                    <a:pt x="18" y="201"/>
                  </a:cubicBezTo>
                  <a:cubicBezTo>
                    <a:pt x="18" y="201"/>
                    <a:pt x="17" y="201"/>
                    <a:pt x="17" y="201"/>
                  </a:cubicBezTo>
                  <a:cubicBezTo>
                    <a:pt x="17" y="202"/>
                    <a:pt x="17" y="202"/>
                    <a:pt x="17" y="203"/>
                  </a:cubicBezTo>
                  <a:cubicBezTo>
                    <a:pt x="16" y="203"/>
                    <a:pt x="16" y="203"/>
                    <a:pt x="16" y="203"/>
                  </a:cubicBezTo>
                  <a:cubicBezTo>
                    <a:pt x="16" y="204"/>
                    <a:pt x="15" y="203"/>
                    <a:pt x="15" y="203"/>
                  </a:cubicBezTo>
                  <a:cubicBezTo>
                    <a:pt x="15" y="202"/>
                    <a:pt x="15" y="202"/>
                    <a:pt x="15" y="202"/>
                  </a:cubicBezTo>
                  <a:cubicBezTo>
                    <a:pt x="15" y="202"/>
                    <a:pt x="16" y="202"/>
                    <a:pt x="16" y="202"/>
                  </a:cubicBezTo>
                  <a:cubicBezTo>
                    <a:pt x="16" y="202"/>
                    <a:pt x="16" y="202"/>
                    <a:pt x="16" y="202"/>
                  </a:cubicBezTo>
                  <a:cubicBezTo>
                    <a:pt x="17" y="202"/>
                    <a:pt x="17" y="202"/>
                    <a:pt x="17" y="201"/>
                  </a:cubicBezTo>
                  <a:cubicBezTo>
                    <a:pt x="16" y="201"/>
                    <a:pt x="16" y="201"/>
                    <a:pt x="16" y="201"/>
                  </a:cubicBezTo>
                  <a:cubicBezTo>
                    <a:pt x="15" y="201"/>
                    <a:pt x="15" y="201"/>
                    <a:pt x="15" y="200"/>
                  </a:cubicBezTo>
                  <a:cubicBezTo>
                    <a:pt x="15" y="200"/>
                    <a:pt x="15" y="199"/>
                    <a:pt x="15" y="199"/>
                  </a:cubicBezTo>
                  <a:cubicBezTo>
                    <a:pt x="16" y="200"/>
                    <a:pt x="16" y="200"/>
                    <a:pt x="16" y="200"/>
                  </a:cubicBezTo>
                  <a:cubicBezTo>
                    <a:pt x="16" y="199"/>
                    <a:pt x="16" y="199"/>
                    <a:pt x="16" y="199"/>
                  </a:cubicBezTo>
                  <a:cubicBezTo>
                    <a:pt x="16" y="199"/>
                    <a:pt x="16" y="199"/>
                    <a:pt x="16" y="199"/>
                  </a:cubicBezTo>
                  <a:cubicBezTo>
                    <a:pt x="16" y="199"/>
                    <a:pt x="15" y="199"/>
                    <a:pt x="15" y="199"/>
                  </a:cubicBezTo>
                  <a:cubicBezTo>
                    <a:pt x="15" y="198"/>
                    <a:pt x="15" y="198"/>
                    <a:pt x="15" y="198"/>
                  </a:cubicBezTo>
                  <a:cubicBezTo>
                    <a:pt x="15" y="198"/>
                    <a:pt x="16" y="198"/>
                    <a:pt x="16" y="198"/>
                  </a:cubicBezTo>
                  <a:cubicBezTo>
                    <a:pt x="17" y="199"/>
                    <a:pt x="18" y="199"/>
                    <a:pt x="18" y="199"/>
                  </a:cubicBezTo>
                  <a:cubicBezTo>
                    <a:pt x="19" y="199"/>
                    <a:pt x="19" y="199"/>
                    <a:pt x="20" y="199"/>
                  </a:cubicBezTo>
                  <a:cubicBezTo>
                    <a:pt x="21" y="199"/>
                    <a:pt x="21" y="199"/>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4" y="198"/>
                    <a:pt x="24" y="197"/>
                  </a:cubicBezTo>
                  <a:cubicBezTo>
                    <a:pt x="24" y="197"/>
                    <a:pt x="24" y="196"/>
                    <a:pt x="24" y="196"/>
                  </a:cubicBezTo>
                  <a:cubicBezTo>
                    <a:pt x="24" y="196"/>
                    <a:pt x="24" y="196"/>
                    <a:pt x="24" y="196"/>
                  </a:cubicBezTo>
                  <a:lnTo>
                    <a:pt x="24" y="197"/>
                  </a:lnTo>
                  <a:cubicBezTo>
                    <a:pt x="23" y="197"/>
                    <a:pt x="23" y="197"/>
                    <a:pt x="23" y="197"/>
                  </a:cubicBezTo>
                  <a:cubicBezTo>
                    <a:pt x="23" y="196"/>
                    <a:pt x="23" y="196"/>
                    <a:pt x="23" y="196"/>
                  </a:cubicBezTo>
                  <a:cubicBezTo>
                    <a:pt x="23" y="196"/>
                    <a:pt x="22" y="196"/>
                    <a:pt x="22" y="196"/>
                  </a:cubicBezTo>
                  <a:cubicBezTo>
                    <a:pt x="22" y="196"/>
                    <a:pt x="21" y="196"/>
                    <a:pt x="21" y="196"/>
                  </a:cubicBezTo>
                  <a:cubicBezTo>
                    <a:pt x="21" y="197"/>
                    <a:pt x="21" y="197"/>
                    <a:pt x="21" y="196"/>
                  </a:cubicBezTo>
                  <a:cubicBezTo>
                    <a:pt x="20" y="196"/>
                    <a:pt x="20" y="196"/>
                    <a:pt x="20" y="195"/>
                  </a:cubicBezTo>
                  <a:cubicBezTo>
                    <a:pt x="20" y="196"/>
                    <a:pt x="21" y="196"/>
                    <a:pt x="21" y="196"/>
                  </a:cubicBezTo>
                  <a:cubicBezTo>
                    <a:pt x="21" y="196"/>
                    <a:pt x="21" y="196"/>
                    <a:pt x="22" y="195"/>
                  </a:cubicBezTo>
                  <a:cubicBezTo>
                    <a:pt x="22" y="195"/>
                    <a:pt x="22" y="195"/>
                    <a:pt x="23" y="195"/>
                  </a:cubicBezTo>
                  <a:cubicBezTo>
                    <a:pt x="23" y="194"/>
                    <a:pt x="23" y="194"/>
                    <a:pt x="23" y="194"/>
                  </a:cubicBezTo>
                  <a:cubicBezTo>
                    <a:pt x="23" y="194"/>
                    <a:pt x="24" y="194"/>
                    <a:pt x="24" y="194"/>
                  </a:cubicBezTo>
                  <a:cubicBezTo>
                    <a:pt x="24" y="194"/>
                    <a:pt x="24" y="195"/>
                    <a:pt x="24" y="195"/>
                  </a:cubicBezTo>
                  <a:cubicBezTo>
                    <a:pt x="24" y="194"/>
                    <a:pt x="25" y="194"/>
                    <a:pt x="25" y="194"/>
                  </a:cubicBezTo>
                  <a:cubicBezTo>
                    <a:pt x="25" y="193"/>
                    <a:pt x="26" y="193"/>
                    <a:pt x="26" y="193"/>
                  </a:cubicBezTo>
                  <a:cubicBezTo>
                    <a:pt x="26" y="192"/>
                    <a:pt x="26" y="192"/>
                    <a:pt x="25" y="192"/>
                  </a:cubicBezTo>
                  <a:cubicBezTo>
                    <a:pt x="25" y="192"/>
                    <a:pt x="25" y="192"/>
                    <a:pt x="25" y="192"/>
                  </a:cubicBezTo>
                  <a:cubicBezTo>
                    <a:pt x="24" y="192"/>
                    <a:pt x="24" y="192"/>
                    <a:pt x="24" y="191"/>
                  </a:cubicBezTo>
                  <a:cubicBezTo>
                    <a:pt x="24" y="191"/>
                    <a:pt x="24" y="191"/>
                    <a:pt x="24" y="190"/>
                  </a:cubicBezTo>
                  <a:cubicBezTo>
                    <a:pt x="25" y="191"/>
                    <a:pt x="25" y="191"/>
                    <a:pt x="26" y="191"/>
                  </a:cubicBezTo>
                  <a:cubicBezTo>
                    <a:pt x="26" y="191"/>
                    <a:pt x="26" y="191"/>
                    <a:pt x="27" y="191"/>
                  </a:cubicBezTo>
                  <a:cubicBezTo>
                    <a:pt x="27" y="192"/>
                    <a:pt x="27" y="192"/>
                    <a:pt x="27" y="192"/>
                  </a:cubicBezTo>
                  <a:cubicBezTo>
                    <a:pt x="28" y="192"/>
                    <a:pt x="28" y="193"/>
                    <a:pt x="28" y="193"/>
                  </a:cubicBezTo>
                  <a:cubicBezTo>
                    <a:pt x="28" y="193"/>
                    <a:pt x="28" y="193"/>
                    <a:pt x="28" y="192"/>
                  </a:cubicBezTo>
                  <a:cubicBezTo>
                    <a:pt x="28" y="192"/>
                    <a:pt x="28" y="191"/>
                    <a:pt x="28" y="191"/>
                  </a:cubicBezTo>
                  <a:cubicBezTo>
                    <a:pt x="29" y="191"/>
                    <a:pt x="29" y="192"/>
                    <a:pt x="29" y="192"/>
                  </a:cubicBezTo>
                  <a:cubicBezTo>
                    <a:pt x="29" y="193"/>
                    <a:pt x="30" y="194"/>
                    <a:pt x="30" y="194"/>
                  </a:cubicBezTo>
                  <a:cubicBezTo>
                    <a:pt x="30" y="194"/>
                    <a:pt x="30" y="194"/>
                    <a:pt x="29" y="194"/>
                  </a:cubicBezTo>
                  <a:cubicBezTo>
                    <a:pt x="29" y="194"/>
                    <a:pt x="28" y="194"/>
                    <a:pt x="28" y="194"/>
                  </a:cubicBezTo>
                  <a:cubicBezTo>
                    <a:pt x="28" y="195"/>
                    <a:pt x="28" y="195"/>
                    <a:pt x="29" y="195"/>
                  </a:cubicBezTo>
                  <a:cubicBezTo>
                    <a:pt x="29" y="195"/>
                    <a:pt x="29" y="195"/>
                    <a:pt x="29" y="196"/>
                  </a:cubicBezTo>
                  <a:cubicBezTo>
                    <a:pt x="28" y="196"/>
                    <a:pt x="28" y="196"/>
                    <a:pt x="28" y="195"/>
                  </a:cubicBezTo>
                  <a:cubicBezTo>
                    <a:pt x="28" y="195"/>
                    <a:pt x="27" y="195"/>
                    <a:pt x="26" y="195"/>
                  </a:cubicBezTo>
                  <a:cubicBezTo>
                    <a:pt x="27" y="196"/>
                    <a:pt x="27" y="196"/>
                    <a:pt x="27" y="197"/>
                  </a:cubicBezTo>
                  <a:cubicBezTo>
                    <a:pt x="27" y="197"/>
                    <a:pt x="26" y="197"/>
                    <a:pt x="25" y="197"/>
                  </a:cubicBezTo>
                  <a:cubicBezTo>
                    <a:pt x="25" y="198"/>
                    <a:pt x="26" y="198"/>
                    <a:pt x="27" y="198"/>
                  </a:cubicBezTo>
                  <a:cubicBezTo>
                    <a:pt x="29" y="198"/>
                    <a:pt x="30" y="198"/>
                    <a:pt x="30" y="198"/>
                  </a:cubicBezTo>
                  <a:cubicBezTo>
                    <a:pt x="30" y="198"/>
                    <a:pt x="30" y="199"/>
                    <a:pt x="30" y="199"/>
                  </a:cubicBezTo>
                  <a:cubicBezTo>
                    <a:pt x="30" y="199"/>
                    <a:pt x="29" y="199"/>
                    <a:pt x="28" y="199"/>
                  </a:cubicBezTo>
                  <a:cubicBezTo>
                    <a:pt x="28" y="199"/>
                    <a:pt x="27" y="199"/>
                    <a:pt x="26" y="199"/>
                  </a:cubicBezTo>
                  <a:cubicBezTo>
                    <a:pt x="25" y="199"/>
                    <a:pt x="25" y="199"/>
                    <a:pt x="24" y="199"/>
                  </a:cubicBezTo>
                  <a:cubicBezTo>
                    <a:pt x="25" y="199"/>
                    <a:pt x="25" y="199"/>
                    <a:pt x="25" y="199"/>
                  </a:cubicBezTo>
                  <a:cubicBezTo>
                    <a:pt x="26" y="199"/>
                    <a:pt x="26"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3"/>
                  </a:moveTo>
                  <a:cubicBezTo>
                    <a:pt x="26" y="193"/>
                    <a:pt x="26" y="194"/>
                    <a:pt x="26" y="194"/>
                  </a:cubicBezTo>
                  <a:cubicBezTo>
                    <a:pt x="27" y="195"/>
                    <a:pt x="27" y="194"/>
                    <a:pt x="27" y="194"/>
                  </a:cubicBezTo>
                  <a:cubicBezTo>
                    <a:pt x="27" y="194"/>
                    <a:pt x="27" y="194"/>
                    <a:pt x="27" y="193"/>
                  </a:cubicBezTo>
                  <a:cubicBezTo>
                    <a:pt x="27" y="193"/>
                    <a:pt x="27" y="193"/>
                    <a:pt x="26" y="193"/>
                  </a:cubicBezTo>
                  <a:close/>
                  <a:moveTo>
                    <a:pt x="25" y="195"/>
                  </a:moveTo>
                  <a:cubicBezTo>
                    <a:pt x="25" y="195"/>
                    <a:pt x="26" y="195"/>
                    <a:pt x="26" y="195"/>
                  </a:cubicBezTo>
                  <a:cubicBezTo>
                    <a:pt x="26" y="195"/>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200"/>
                    <a:pt x="23" y="200"/>
                    <a:pt x="24" y="199"/>
                  </a:cubicBezTo>
                  <a:cubicBezTo>
                    <a:pt x="24" y="199"/>
                    <a:pt x="24" y="199"/>
                    <a:pt x="23" y="199"/>
                  </a:cubicBezTo>
                  <a:cubicBezTo>
                    <a:pt x="23" y="199"/>
                    <a:pt x="23" y="199"/>
                    <a:pt x="23" y="199"/>
                  </a:cubicBezTo>
                  <a:close/>
                  <a:moveTo>
                    <a:pt x="17" y="199"/>
                  </a:moveTo>
                  <a:cubicBezTo>
                    <a:pt x="16" y="200"/>
                    <a:pt x="16" y="200"/>
                    <a:pt x="16" y="200"/>
                  </a:cubicBezTo>
                  <a:cubicBezTo>
                    <a:pt x="17" y="200"/>
                    <a:pt x="17" y="200"/>
                    <a:pt x="17" y="200"/>
                  </a:cubicBezTo>
                  <a:cubicBezTo>
                    <a:pt x="17" y="200"/>
                    <a:pt x="18" y="200"/>
                    <a:pt x="18" y="200"/>
                  </a:cubicBezTo>
                  <a:cubicBezTo>
                    <a:pt x="18" y="200"/>
                    <a:pt x="18" y="200"/>
                    <a:pt x="18" y="200"/>
                  </a:cubicBezTo>
                  <a:cubicBezTo>
                    <a:pt x="18" y="200"/>
                    <a:pt x="18" y="200"/>
                    <a:pt x="17" y="199"/>
                  </a:cubicBezTo>
                  <a:cubicBezTo>
                    <a:pt x="17" y="199"/>
                    <a:pt x="17" y="199"/>
                    <a:pt x="17" y="199"/>
                  </a:cubicBezTo>
                  <a:close/>
                  <a:moveTo>
                    <a:pt x="26" y="201"/>
                  </a:moveTo>
                  <a:cubicBezTo>
                    <a:pt x="26" y="201"/>
                    <a:pt x="26" y="201"/>
                    <a:pt x="27" y="201"/>
                  </a:cubicBezTo>
                  <a:cubicBezTo>
                    <a:pt x="27" y="201"/>
                    <a:pt x="27" y="201"/>
                    <a:pt x="27" y="201"/>
                  </a:cubicBezTo>
                  <a:cubicBezTo>
                    <a:pt x="28" y="201"/>
                    <a:pt x="28" y="201"/>
                    <a:pt x="27" y="201"/>
                  </a:cubicBezTo>
                  <a:cubicBezTo>
                    <a:pt x="27" y="200"/>
                    <a:pt x="27" y="200"/>
                    <a:pt x="27" y="200"/>
                  </a:cubicBezTo>
                  <a:cubicBezTo>
                    <a:pt x="27" y="200"/>
                    <a:pt x="27" y="201"/>
                    <a:pt x="26" y="201"/>
                  </a:cubicBezTo>
                  <a:close/>
                  <a:moveTo>
                    <a:pt x="27" y="202"/>
                  </a:moveTo>
                  <a:cubicBezTo>
                    <a:pt x="27" y="203"/>
                    <a:pt x="27" y="203"/>
                    <a:pt x="27" y="203"/>
                  </a:cubicBezTo>
                  <a:cubicBezTo>
                    <a:pt x="27" y="204"/>
                    <a:pt x="27" y="204"/>
                    <a:pt x="27" y="204"/>
                  </a:cubicBezTo>
                  <a:cubicBezTo>
                    <a:pt x="28" y="204"/>
                    <a:pt x="28" y="203"/>
                    <a:pt x="28" y="203"/>
                  </a:cubicBezTo>
                  <a:cubicBezTo>
                    <a:pt x="28" y="203"/>
                    <a:pt x="28" y="203"/>
                    <a:pt x="27" y="202"/>
                  </a:cubicBezTo>
                  <a:close/>
                  <a:moveTo>
                    <a:pt x="23" y="204"/>
                  </a:moveTo>
                  <a:cubicBezTo>
                    <a:pt x="23" y="205"/>
                    <a:pt x="23" y="205"/>
                    <a:pt x="23" y="205"/>
                  </a:cubicBezTo>
                  <a:cubicBezTo>
                    <a:pt x="24" y="205"/>
                    <a:pt x="24" y="205"/>
                    <a:pt x="24" y="204"/>
                  </a:cubicBezTo>
                  <a:cubicBezTo>
                    <a:pt x="24" y="204"/>
                    <a:pt x="24" y="204"/>
                    <a:pt x="24" y="204"/>
                  </a:cubicBezTo>
                  <a:cubicBezTo>
                    <a:pt x="23" y="204"/>
                    <a:pt x="23" y="204"/>
                    <a:pt x="23" y="204"/>
                  </a:cubicBezTo>
                  <a:close/>
                  <a:moveTo>
                    <a:pt x="28" y="204"/>
                  </a:moveTo>
                  <a:cubicBezTo>
                    <a:pt x="28" y="204"/>
                    <a:pt x="29" y="204"/>
                    <a:pt x="29" y="204"/>
                  </a:cubicBezTo>
                  <a:cubicBezTo>
                    <a:pt x="29" y="204"/>
                    <a:pt x="29" y="204"/>
                    <a:pt x="29" y="204"/>
                  </a:cubicBezTo>
                  <a:cubicBezTo>
                    <a:pt x="29" y="204"/>
                    <a:pt x="29" y="204"/>
                    <a:pt x="28" y="204"/>
                  </a:cubicBezTo>
                  <a:cubicBezTo>
                    <a:pt x="28" y="204"/>
                    <a:pt x="28" y="204"/>
                    <a:pt x="28" y="204"/>
                  </a:cubicBezTo>
                  <a:close/>
                  <a:moveTo>
                    <a:pt x="20" y="204"/>
                  </a:moveTo>
                  <a:cubicBezTo>
                    <a:pt x="20" y="205"/>
                    <a:pt x="20" y="205"/>
                    <a:pt x="20" y="206"/>
                  </a:cubicBezTo>
                  <a:cubicBezTo>
                    <a:pt x="20" y="207"/>
                    <a:pt x="20" y="207"/>
                    <a:pt x="21" y="207"/>
                  </a:cubicBezTo>
                  <a:cubicBezTo>
                    <a:pt x="21" y="206"/>
                    <a:pt x="21" y="206"/>
                    <a:pt x="21" y="206"/>
                  </a:cubicBezTo>
                  <a:cubicBezTo>
                    <a:pt x="21" y="207"/>
                    <a:pt x="21" y="207"/>
                    <a:pt x="22" y="206"/>
                  </a:cubicBezTo>
                  <a:cubicBezTo>
                    <a:pt x="22" y="206"/>
                    <a:pt x="22" y="205"/>
                    <a:pt x="22" y="205"/>
                  </a:cubicBezTo>
                  <a:cubicBezTo>
                    <a:pt x="21" y="205"/>
                    <a:pt x="20" y="205"/>
                    <a:pt x="20" y="204"/>
                  </a:cubicBezTo>
                  <a:close/>
                  <a:moveTo>
                    <a:pt x="36" y="206"/>
                  </a:moveTo>
                  <a:cubicBezTo>
                    <a:pt x="37" y="206"/>
                    <a:pt x="37" y="206"/>
                    <a:pt x="37" y="206"/>
                  </a:cubicBezTo>
                  <a:cubicBezTo>
                    <a:pt x="37" y="207"/>
                    <a:pt x="37" y="207"/>
                    <a:pt x="38" y="207"/>
                  </a:cubicBezTo>
                  <a:cubicBezTo>
                    <a:pt x="38" y="207"/>
                    <a:pt x="38" y="206"/>
                    <a:pt x="38" y="206"/>
                  </a:cubicBezTo>
                  <a:cubicBezTo>
                    <a:pt x="37" y="206"/>
                    <a:pt x="37" y="205"/>
                    <a:pt x="37" y="205"/>
                  </a:cubicBezTo>
                  <a:cubicBezTo>
                    <a:pt x="37" y="205"/>
                    <a:pt x="37" y="205"/>
                    <a:pt x="36" y="205"/>
                  </a:cubicBezTo>
                  <a:cubicBezTo>
                    <a:pt x="36" y="205"/>
                    <a:pt x="36" y="205"/>
                    <a:pt x="36" y="206"/>
                  </a:cubicBezTo>
                  <a:close/>
                  <a:moveTo>
                    <a:pt x="29" y="206"/>
                  </a:moveTo>
                  <a:cubicBezTo>
                    <a:pt x="30" y="206"/>
                    <a:pt x="30" y="206"/>
                    <a:pt x="30" y="206"/>
                  </a:cubicBezTo>
                  <a:cubicBezTo>
                    <a:pt x="30" y="206"/>
                    <a:pt x="30" y="206"/>
                    <a:pt x="30" y="205"/>
                  </a:cubicBezTo>
                  <a:cubicBezTo>
                    <a:pt x="30" y="205"/>
                    <a:pt x="30" y="205"/>
                    <a:pt x="29" y="205"/>
                  </a:cubicBezTo>
                  <a:cubicBezTo>
                    <a:pt x="29" y="206"/>
                    <a:pt x="29" y="206"/>
                    <a:pt x="29" y="206"/>
                  </a:cubicBezTo>
                  <a:close/>
                  <a:moveTo>
                    <a:pt x="34" y="205"/>
                  </a:moveTo>
                  <a:cubicBezTo>
                    <a:pt x="34" y="206"/>
                    <a:pt x="34" y="206"/>
                    <a:pt x="34" y="207"/>
                  </a:cubicBezTo>
                  <a:cubicBezTo>
                    <a:pt x="34" y="207"/>
                    <a:pt x="34" y="207"/>
                    <a:pt x="35" y="207"/>
                  </a:cubicBezTo>
                  <a:cubicBezTo>
                    <a:pt x="35" y="207"/>
                    <a:pt x="35" y="207"/>
                    <a:pt x="35" y="206"/>
                  </a:cubicBezTo>
                  <a:cubicBezTo>
                    <a:pt x="35" y="206"/>
                    <a:pt x="35" y="206"/>
                    <a:pt x="34" y="205"/>
                  </a:cubicBezTo>
                  <a:close/>
                  <a:moveTo>
                    <a:pt x="23" y="207"/>
                  </a:moveTo>
                  <a:cubicBezTo>
                    <a:pt x="23" y="207"/>
                    <a:pt x="23" y="207"/>
                    <a:pt x="23" y="207"/>
                  </a:cubicBezTo>
                  <a:cubicBezTo>
                    <a:pt x="23" y="207"/>
                    <a:pt x="23" y="207"/>
                    <a:pt x="23" y="207"/>
                  </a:cubicBezTo>
                  <a:cubicBezTo>
                    <a:pt x="23" y="207"/>
                    <a:pt x="23" y="207"/>
                    <a:pt x="23" y="207"/>
                  </a:cubicBezTo>
                  <a:cubicBezTo>
                    <a:pt x="23" y="207"/>
                    <a:pt x="23" y="207"/>
                    <a:pt x="23" y="207"/>
                  </a:cubicBezTo>
                  <a:close/>
                  <a:moveTo>
                    <a:pt x="32" y="207"/>
                  </a:moveTo>
                  <a:cubicBezTo>
                    <a:pt x="33" y="207"/>
                    <a:pt x="33" y="207"/>
                    <a:pt x="33" y="207"/>
                  </a:cubicBezTo>
                  <a:cubicBezTo>
                    <a:pt x="33" y="207"/>
                    <a:pt x="34" y="207"/>
                    <a:pt x="34" y="207"/>
                  </a:cubicBezTo>
                  <a:cubicBezTo>
                    <a:pt x="33" y="207"/>
                    <a:pt x="33" y="207"/>
                    <a:pt x="33" y="207"/>
                  </a:cubicBezTo>
                  <a:cubicBezTo>
                    <a:pt x="33" y="207"/>
                    <a:pt x="32" y="207"/>
                    <a:pt x="32" y="207"/>
                  </a:cubicBezTo>
                  <a:close/>
                  <a:moveTo>
                    <a:pt x="44" y="207"/>
                  </a:moveTo>
                  <a:cubicBezTo>
                    <a:pt x="44" y="208"/>
                    <a:pt x="44" y="208"/>
                    <a:pt x="44" y="208"/>
                  </a:cubicBezTo>
                  <a:cubicBezTo>
                    <a:pt x="44" y="208"/>
                    <a:pt x="45" y="208"/>
                    <a:pt x="45" y="207"/>
                  </a:cubicBezTo>
                  <a:cubicBezTo>
                    <a:pt x="46" y="207"/>
                    <a:pt x="46" y="207"/>
                    <a:pt x="45" y="207"/>
                  </a:cubicBezTo>
                  <a:cubicBezTo>
                    <a:pt x="45" y="207"/>
                    <a:pt x="45" y="207"/>
                    <a:pt x="45" y="207"/>
                  </a:cubicBezTo>
                  <a:cubicBezTo>
                    <a:pt x="44" y="207"/>
                    <a:pt x="44" y="207"/>
                    <a:pt x="44" y="207"/>
                  </a:cubicBezTo>
                  <a:cubicBezTo>
                    <a:pt x="44" y="207"/>
                    <a:pt x="43" y="207"/>
                    <a:pt x="44" y="207"/>
                  </a:cubicBezTo>
                  <a:close/>
                  <a:moveTo>
                    <a:pt x="45" y="209"/>
                  </a:moveTo>
                  <a:cubicBezTo>
                    <a:pt x="45" y="209"/>
                    <a:pt x="45" y="209"/>
                    <a:pt x="45" y="209"/>
                  </a:cubicBezTo>
                  <a:cubicBezTo>
                    <a:pt x="45" y="210"/>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1"/>
                  </a:cubicBezTo>
                  <a:cubicBezTo>
                    <a:pt x="45" y="210"/>
                    <a:pt x="45" y="210"/>
                    <a:pt x="45" y="211"/>
                  </a:cubicBezTo>
                  <a:cubicBezTo>
                    <a:pt x="44" y="211"/>
                    <a:pt x="44" y="211"/>
                    <a:pt x="45" y="211"/>
                  </a:cubicBezTo>
                  <a:close/>
                  <a:moveTo>
                    <a:pt x="44" y="202"/>
                  </a:moveTo>
                  <a:cubicBezTo>
                    <a:pt x="44" y="203"/>
                    <a:pt x="43" y="203"/>
                    <a:pt x="43" y="204"/>
                  </a:cubicBezTo>
                  <a:cubicBezTo>
                    <a:pt x="42" y="204"/>
                    <a:pt x="42" y="204"/>
                    <a:pt x="42" y="205"/>
                  </a:cubicBezTo>
                  <a:cubicBezTo>
                    <a:pt x="41" y="204"/>
                    <a:pt x="40" y="204"/>
                    <a:pt x="39" y="204"/>
                  </a:cubicBezTo>
                  <a:cubicBezTo>
                    <a:pt x="38" y="203"/>
                    <a:pt x="37" y="203"/>
                    <a:pt x="36" y="203"/>
                  </a:cubicBezTo>
                  <a:cubicBezTo>
                    <a:pt x="36" y="202"/>
                    <a:pt x="36" y="202"/>
                    <a:pt x="37" y="202"/>
                  </a:cubicBezTo>
                  <a:cubicBezTo>
                    <a:pt x="37" y="202"/>
                    <a:pt x="38" y="202"/>
                    <a:pt x="38" y="202"/>
                  </a:cubicBezTo>
                  <a:cubicBezTo>
                    <a:pt x="38" y="202"/>
                    <a:pt x="38" y="201"/>
                    <a:pt x="38" y="201"/>
                  </a:cubicBezTo>
                  <a:cubicBezTo>
                    <a:pt x="38" y="201"/>
                    <a:pt x="38" y="200"/>
                    <a:pt x="39" y="200"/>
                  </a:cubicBezTo>
                  <a:cubicBezTo>
                    <a:pt x="39" y="200"/>
                    <a:pt x="39" y="200"/>
                    <a:pt x="40" y="199"/>
                  </a:cubicBezTo>
                  <a:cubicBezTo>
                    <a:pt x="41" y="199"/>
                    <a:pt x="42" y="199"/>
                    <a:pt x="42" y="198"/>
                  </a:cubicBezTo>
                  <a:cubicBezTo>
                    <a:pt x="42" y="198"/>
                    <a:pt x="42" y="198"/>
                    <a:pt x="42" y="198"/>
                  </a:cubicBezTo>
                  <a:cubicBezTo>
                    <a:pt x="42" y="198"/>
                    <a:pt x="42" y="198"/>
                    <a:pt x="42" y="199"/>
                  </a:cubicBezTo>
                  <a:cubicBezTo>
                    <a:pt x="42" y="199"/>
                    <a:pt x="42" y="200"/>
                    <a:pt x="41" y="200"/>
                  </a:cubicBezTo>
                  <a:cubicBezTo>
                    <a:pt x="41" y="201"/>
                    <a:pt x="40" y="201"/>
                    <a:pt x="39" y="201"/>
                  </a:cubicBezTo>
                  <a:cubicBezTo>
                    <a:pt x="40" y="202"/>
                    <a:pt x="40" y="202"/>
                    <a:pt x="40" y="202"/>
                  </a:cubicBezTo>
                  <a:cubicBezTo>
                    <a:pt x="41" y="202"/>
                    <a:pt x="41" y="203"/>
                    <a:pt x="40" y="203"/>
                  </a:cubicBezTo>
                  <a:cubicBezTo>
                    <a:pt x="42" y="204"/>
                    <a:pt x="42" y="203"/>
                    <a:pt x="43" y="203"/>
                  </a:cubicBezTo>
                  <a:cubicBezTo>
                    <a:pt x="43" y="202"/>
                    <a:pt x="44" y="202"/>
                    <a:pt x="44" y="201"/>
                  </a:cubicBezTo>
                  <a:cubicBezTo>
                    <a:pt x="44" y="201"/>
                    <a:pt x="45" y="202"/>
                    <a:pt x="45" y="202"/>
                  </a:cubicBezTo>
                  <a:cubicBezTo>
                    <a:pt x="44" y="202"/>
                    <a:pt x="44" y="202"/>
                    <a:pt x="44" y="202"/>
                  </a:cubicBezTo>
                  <a:close/>
                  <a:moveTo>
                    <a:pt x="32" y="194"/>
                  </a:moveTo>
                  <a:cubicBezTo>
                    <a:pt x="33" y="194"/>
                    <a:pt x="33" y="193"/>
                    <a:pt x="33" y="192"/>
                  </a:cubicBezTo>
                  <a:cubicBezTo>
                    <a:pt x="32" y="191"/>
                    <a:pt x="33" y="191"/>
                    <a:pt x="34" y="192"/>
                  </a:cubicBezTo>
                  <a:cubicBezTo>
                    <a:pt x="33" y="192"/>
                    <a:pt x="33" y="192"/>
                    <a:pt x="34" y="193"/>
                  </a:cubicBezTo>
                  <a:cubicBezTo>
                    <a:pt x="34" y="194"/>
                    <a:pt x="34" y="194"/>
                    <a:pt x="34" y="194"/>
                  </a:cubicBezTo>
                  <a:cubicBezTo>
                    <a:pt x="33" y="194"/>
                    <a:pt x="33" y="194"/>
                    <a:pt x="33" y="194"/>
                  </a:cubicBezTo>
                  <a:cubicBezTo>
                    <a:pt x="33" y="194"/>
                    <a:pt x="32" y="194"/>
                    <a:pt x="32" y="194"/>
                  </a:cubicBezTo>
                  <a:cubicBezTo>
                    <a:pt x="32" y="195"/>
                    <a:pt x="32" y="195"/>
                    <a:pt x="33" y="195"/>
                  </a:cubicBezTo>
                  <a:cubicBezTo>
                    <a:pt x="33" y="195"/>
                    <a:pt x="33" y="195"/>
                    <a:pt x="33" y="195"/>
                  </a:cubicBezTo>
                  <a:cubicBezTo>
                    <a:pt x="33" y="195"/>
                    <a:pt x="33" y="195"/>
                    <a:pt x="32" y="196"/>
                  </a:cubicBezTo>
                  <a:cubicBezTo>
                    <a:pt x="32" y="196"/>
                    <a:pt x="32" y="196"/>
                    <a:pt x="32" y="197"/>
                  </a:cubicBezTo>
                  <a:cubicBezTo>
                    <a:pt x="31" y="196"/>
                    <a:pt x="31" y="196"/>
                    <a:pt x="31" y="195"/>
                  </a:cubicBezTo>
                  <a:cubicBezTo>
                    <a:pt x="31" y="195"/>
                    <a:pt x="31" y="194"/>
                    <a:pt x="31" y="194"/>
                  </a:cubicBezTo>
                  <a:lnTo>
                    <a:pt x="32" y="194"/>
                  </a:lnTo>
                  <a:close/>
                  <a:moveTo>
                    <a:pt x="18" y="198"/>
                  </a:moveTo>
                  <a:cubicBezTo>
                    <a:pt x="19" y="197"/>
                    <a:pt x="19" y="197"/>
                    <a:pt x="19" y="196"/>
                  </a:cubicBezTo>
                  <a:cubicBezTo>
                    <a:pt x="18" y="195"/>
                    <a:pt x="18" y="194"/>
                    <a:pt x="17" y="194"/>
                  </a:cubicBezTo>
                  <a:cubicBezTo>
                    <a:pt x="17" y="194"/>
                    <a:pt x="18" y="193"/>
                    <a:pt x="18" y="194"/>
                  </a:cubicBezTo>
                  <a:cubicBezTo>
                    <a:pt x="18" y="194"/>
                    <a:pt x="18" y="194"/>
                    <a:pt x="18" y="194"/>
                  </a:cubicBezTo>
                  <a:cubicBezTo>
                    <a:pt x="18" y="194"/>
                    <a:pt x="19" y="195"/>
                    <a:pt x="19" y="195"/>
                  </a:cubicBezTo>
                  <a:cubicBezTo>
                    <a:pt x="19" y="195"/>
                    <a:pt x="19" y="195"/>
                    <a:pt x="20" y="195"/>
                  </a:cubicBezTo>
                  <a:lnTo>
                    <a:pt x="20" y="198"/>
                  </a:lnTo>
                  <a:lnTo>
                    <a:pt x="18" y="198"/>
                  </a:lnTo>
                  <a:close/>
                  <a:moveTo>
                    <a:pt x="17" y="198"/>
                  </a:moveTo>
                  <a:cubicBezTo>
                    <a:pt x="16" y="198"/>
                    <a:pt x="16" y="198"/>
                    <a:pt x="16" y="198"/>
                  </a:cubicBezTo>
                  <a:cubicBezTo>
                    <a:pt x="16" y="197"/>
                    <a:pt x="16" y="197"/>
                    <a:pt x="16" y="197"/>
                  </a:cubicBezTo>
                  <a:cubicBezTo>
                    <a:pt x="16" y="196"/>
                    <a:pt x="16" y="196"/>
                    <a:pt x="16" y="196"/>
                  </a:cubicBezTo>
                  <a:cubicBezTo>
                    <a:pt x="16" y="196"/>
                    <a:pt x="16" y="196"/>
                    <a:pt x="16" y="196"/>
                  </a:cubicBezTo>
                  <a:cubicBezTo>
                    <a:pt x="15" y="196"/>
                    <a:pt x="15" y="196"/>
                    <a:pt x="15" y="196"/>
                  </a:cubicBezTo>
                  <a:cubicBezTo>
                    <a:pt x="15" y="196"/>
                    <a:pt x="15" y="195"/>
                    <a:pt x="16" y="195"/>
                  </a:cubicBezTo>
                  <a:cubicBezTo>
                    <a:pt x="16" y="195"/>
                    <a:pt x="16" y="196"/>
                    <a:pt x="17" y="196"/>
                  </a:cubicBezTo>
                  <a:cubicBezTo>
                    <a:pt x="17" y="196"/>
                    <a:pt x="17" y="196"/>
                    <a:pt x="18" y="196"/>
                  </a:cubicBezTo>
                  <a:cubicBezTo>
                    <a:pt x="18" y="196"/>
                    <a:pt x="18" y="197"/>
                    <a:pt x="18" y="197"/>
                  </a:cubicBezTo>
                  <a:cubicBezTo>
                    <a:pt x="17" y="197"/>
                    <a:pt x="17" y="197"/>
                    <a:pt x="17" y="197"/>
                  </a:cubicBezTo>
                  <a:cubicBezTo>
                    <a:pt x="17" y="197"/>
                    <a:pt x="17" y="197"/>
                    <a:pt x="17" y="197"/>
                  </a:cubicBezTo>
                  <a:cubicBezTo>
                    <a:pt x="16" y="197"/>
                    <a:pt x="16" y="198"/>
                    <a:pt x="17" y="198"/>
                  </a:cubicBezTo>
                  <a:close/>
                  <a:moveTo>
                    <a:pt x="11" y="206"/>
                  </a:moveTo>
                  <a:cubicBezTo>
                    <a:pt x="11" y="206"/>
                    <a:pt x="11" y="205"/>
                    <a:pt x="10" y="205"/>
                  </a:cubicBezTo>
                  <a:cubicBezTo>
                    <a:pt x="10" y="205"/>
                    <a:pt x="10" y="204"/>
                    <a:pt x="10" y="204"/>
                  </a:cubicBezTo>
                  <a:cubicBezTo>
                    <a:pt x="10" y="204"/>
                    <a:pt x="10" y="203"/>
                    <a:pt x="10" y="204"/>
                  </a:cubicBezTo>
                  <a:cubicBezTo>
                    <a:pt x="11" y="204"/>
                    <a:pt x="11" y="204"/>
                    <a:pt x="11" y="203"/>
                  </a:cubicBezTo>
                  <a:cubicBezTo>
                    <a:pt x="11" y="205"/>
                    <a:pt x="12" y="205"/>
                    <a:pt x="12" y="206"/>
                  </a:cubicBezTo>
                  <a:cubicBezTo>
                    <a:pt x="12" y="206"/>
                    <a:pt x="12" y="207"/>
                    <a:pt x="11" y="208"/>
                  </a:cubicBezTo>
                  <a:cubicBezTo>
                    <a:pt x="11" y="208"/>
                    <a:pt x="11" y="207"/>
                    <a:pt x="11" y="207"/>
                  </a:cubicBezTo>
                  <a:cubicBezTo>
                    <a:pt x="11" y="207"/>
                    <a:pt x="11" y="206"/>
                    <a:pt x="11" y="206"/>
                  </a:cubicBezTo>
                  <a:close/>
                  <a:moveTo>
                    <a:pt x="35" y="211"/>
                  </a:moveTo>
                  <a:cubicBezTo>
                    <a:pt x="37" y="211"/>
                    <a:pt x="38" y="211"/>
                    <a:pt x="39" y="210"/>
                  </a:cubicBezTo>
                  <a:cubicBezTo>
                    <a:pt x="40" y="210"/>
                    <a:pt x="40" y="210"/>
                    <a:pt x="41" y="211"/>
                  </a:cubicBezTo>
                  <a:cubicBezTo>
                    <a:pt x="41" y="211"/>
                    <a:pt x="41" y="211"/>
                    <a:pt x="40" y="211"/>
                  </a:cubicBezTo>
                  <a:cubicBezTo>
                    <a:pt x="40" y="211"/>
                    <a:pt x="40" y="211"/>
                    <a:pt x="39" y="211"/>
                  </a:cubicBezTo>
                  <a:cubicBezTo>
                    <a:pt x="39" y="211"/>
                    <a:pt x="39" y="211"/>
                    <a:pt x="39" y="211"/>
                  </a:cubicBezTo>
                  <a:cubicBezTo>
                    <a:pt x="39" y="212"/>
                    <a:pt x="38" y="212"/>
                    <a:pt x="37" y="211"/>
                  </a:cubicBezTo>
                  <a:cubicBezTo>
                    <a:pt x="38" y="212"/>
                    <a:pt x="38" y="212"/>
                    <a:pt x="38" y="212"/>
                  </a:cubicBezTo>
                  <a:cubicBezTo>
                    <a:pt x="39" y="212"/>
                    <a:pt x="39" y="212"/>
                    <a:pt x="39" y="212"/>
                  </a:cubicBezTo>
                  <a:cubicBezTo>
                    <a:pt x="40" y="212"/>
                    <a:pt x="40" y="212"/>
                    <a:pt x="40"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5" name="Freeform 99">
              <a:extLst>
                <a:ext uri="{FF2B5EF4-FFF2-40B4-BE49-F238E27FC236}">
                  <a16:creationId xmlns:a16="http://schemas.microsoft.com/office/drawing/2014/main" id="{2A71FF25-38B9-4606-9BEB-9B3EBE40D6EC}"/>
                </a:ext>
              </a:extLst>
            </p:cNvPr>
            <p:cNvSpPr>
              <a:spLocks noEditPoints="1"/>
            </p:cNvSpPr>
            <p:nvPr/>
          </p:nvSpPr>
          <p:spPr bwMode="auto">
            <a:xfrm>
              <a:off x="6528209" y="1833862"/>
              <a:ext cx="114280" cy="177767"/>
            </a:xfrm>
            <a:custGeom>
              <a:avLst/>
              <a:gdLst>
                <a:gd name="T0" fmla="*/ 41 w 138"/>
                <a:gd name="T1" fmla="*/ 196 h 213"/>
                <a:gd name="T2" fmla="*/ 25 w 138"/>
                <a:gd name="T3" fmla="*/ 204 h 213"/>
                <a:gd name="T4" fmla="*/ 123 w 138"/>
                <a:gd name="T5" fmla="*/ 205 h 213"/>
                <a:gd name="T6" fmla="*/ 6 w 138"/>
                <a:gd name="T7" fmla="*/ 211 h 213"/>
                <a:gd name="T8" fmla="*/ 130 w 138"/>
                <a:gd name="T9" fmla="*/ 208 h 213"/>
                <a:gd name="T10" fmla="*/ 113 w 138"/>
                <a:gd name="T11" fmla="*/ 207 h 213"/>
                <a:gd name="T12" fmla="*/ 5 w 138"/>
                <a:gd name="T13" fmla="*/ 205 h 213"/>
                <a:gd name="T14" fmla="*/ 95 w 138"/>
                <a:gd name="T15" fmla="*/ 204 h 213"/>
                <a:gd name="T16" fmla="*/ 134 w 138"/>
                <a:gd name="T17" fmla="*/ 202 h 213"/>
                <a:gd name="T18" fmla="*/ 115 w 138"/>
                <a:gd name="T19" fmla="*/ 206 h 213"/>
                <a:gd name="T20" fmla="*/ 117 w 138"/>
                <a:gd name="T21" fmla="*/ 204 h 213"/>
                <a:gd name="T22" fmla="*/ 5 w 138"/>
                <a:gd name="T23" fmla="*/ 202 h 213"/>
                <a:gd name="T24" fmla="*/ 122 w 138"/>
                <a:gd name="T25" fmla="*/ 201 h 213"/>
                <a:gd name="T26" fmla="*/ 9 w 138"/>
                <a:gd name="T27" fmla="*/ 198 h 213"/>
                <a:gd name="T28" fmla="*/ 115 w 138"/>
                <a:gd name="T29" fmla="*/ 197 h 213"/>
                <a:gd name="T30" fmla="*/ 10 w 138"/>
                <a:gd name="T31" fmla="*/ 205 h 213"/>
                <a:gd name="T32" fmla="*/ 17 w 138"/>
                <a:gd name="T33" fmla="*/ 200 h 213"/>
                <a:gd name="T34" fmla="*/ 98 w 138"/>
                <a:gd name="T35" fmla="*/ 197 h 213"/>
                <a:gd name="T36" fmla="*/ 49 w 138"/>
                <a:gd name="T37" fmla="*/ 195 h 213"/>
                <a:gd name="T38" fmla="*/ 46 w 138"/>
                <a:gd name="T39" fmla="*/ 192 h 213"/>
                <a:gd name="T40" fmla="*/ 58 w 138"/>
                <a:gd name="T41" fmla="*/ 190 h 213"/>
                <a:gd name="T42" fmla="*/ 56 w 138"/>
                <a:gd name="T43" fmla="*/ 193 h 213"/>
                <a:gd name="T44" fmla="*/ 54 w 138"/>
                <a:gd name="T45" fmla="*/ 188 h 213"/>
                <a:gd name="T46" fmla="*/ 58 w 138"/>
                <a:gd name="T47" fmla="*/ 182 h 213"/>
                <a:gd name="T48" fmla="*/ 54 w 138"/>
                <a:gd name="T49" fmla="*/ 179 h 213"/>
                <a:gd name="T50" fmla="*/ 20 w 138"/>
                <a:gd name="T51" fmla="*/ 156 h 213"/>
                <a:gd name="T52" fmla="*/ 97 w 138"/>
                <a:gd name="T53" fmla="*/ 121 h 213"/>
                <a:gd name="T54" fmla="*/ 92 w 138"/>
                <a:gd name="T55" fmla="*/ 90 h 213"/>
                <a:gd name="T56" fmla="*/ 75 w 138"/>
                <a:gd name="T57" fmla="*/ 58 h 213"/>
                <a:gd name="T58" fmla="*/ 60 w 138"/>
                <a:gd name="T59" fmla="*/ 50 h 213"/>
                <a:gd name="T60" fmla="*/ 58 w 138"/>
                <a:gd name="T61" fmla="*/ 48 h 213"/>
                <a:gd name="T62" fmla="*/ 63 w 138"/>
                <a:gd name="T63" fmla="*/ 41 h 213"/>
                <a:gd name="T64" fmla="*/ 55 w 138"/>
                <a:gd name="T65" fmla="*/ 36 h 213"/>
                <a:gd name="T66" fmla="*/ 33 w 138"/>
                <a:gd name="T67" fmla="*/ 23 h 213"/>
                <a:gd name="T68" fmla="*/ 82 w 138"/>
                <a:gd name="T69" fmla="*/ 20 h 213"/>
                <a:gd name="T70" fmla="*/ 77 w 138"/>
                <a:gd name="T71" fmla="*/ 15 h 213"/>
                <a:gd name="T72" fmla="*/ 35 w 138"/>
                <a:gd name="T73" fmla="*/ 10 h 213"/>
                <a:gd name="T74" fmla="*/ 77 w 138"/>
                <a:gd name="T75" fmla="*/ 8 h 213"/>
                <a:gd name="T76" fmla="*/ 68 w 138"/>
                <a:gd name="T77" fmla="*/ 7 h 213"/>
                <a:gd name="T78" fmla="*/ 39 w 138"/>
                <a:gd name="T79" fmla="*/ 5 h 213"/>
                <a:gd name="T80" fmla="*/ 66 w 138"/>
                <a:gd name="T81" fmla="*/ 4 h 213"/>
                <a:gd name="T82" fmla="*/ 91 w 138"/>
                <a:gd name="T83" fmla="*/ 2 h 213"/>
                <a:gd name="T84" fmla="*/ 100 w 138"/>
                <a:gd name="T85" fmla="*/ 0 h 213"/>
                <a:gd name="T86" fmla="*/ 111 w 138"/>
                <a:gd name="T87" fmla="*/ 26 h 213"/>
                <a:gd name="T88" fmla="*/ 129 w 138"/>
                <a:gd name="T89" fmla="*/ 211 h 213"/>
                <a:gd name="T90" fmla="*/ 115 w 138"/>
                <a:gd name="T91" fmla="*/ 210 h 213"/>
                <a:gd name="T92" fmla="*/ 100 w 138"/>
                <a:gd name="T93" fmla="*/ 207 h 213"/>
                <a:gd name="T94" fmla="*/ 100 w 138"/>
                <a:gd name="T95" fmla="*/ 205 h 213"/>
                <a:gd name="T96" fmla="*/ 94 w 138"/>
                <a:gd name="T97" fmla="*/ 212 h 213"/>
                <a:gd name="T98" fmla="*/ 84 w 138"/>
                <a:gd name="T99" fmla="*/ 210 h 213"/>
                <a:gd name="T100" fmla="*/ 81 w 138"/>
                <a:gd name="T101" fmla="*/ 180 h 213"/>
                <a:gd name="T102" fmla="*/ 58 w 138"/>
                <a:gd name="T103" fmla="*/ 195 h 213"/>
                <a:gd name="T104" fmla="*/ 52 w 138"/>
                <a:gd name="T105" fmla="*/ 212 h 213"/>
                <a:gd name="T106" fmla="*/ 43 w 138"/>
                <a:gd name="T107" fmla="*/ 210 h 213"/>
                <a:gd name="T108" fmla="*/ 40 w 138"/>
                <a:gd name="T109" fmla="*/ 199 h 213"/>
                <a:gd name="T110" fmla="*/ 33 w 138"/>
                <a:gd name="T111" fmla="*/ 203 h 213"/>
                <a:gd name="T112" fmla="*/ 21 w 138"/>
                <a:gd name="T113" fmla="*/ 212 h 213"/>
                <a:gd name="T114" fmla="*/ 11 w 138"/>
                <a:gd name="T115" fmla="*/ 210 h 213"/>
                <a:gd name="T116" fmla="*/ 5 w 138"/>
                <a:gd name="T117" fmla="*/ 173 h 213"/>
                <a:gd name="T118" fmla="*/ 27 w 138"/>
                <a:gd name="T119" fmla="*/ 8 h 213"/>
                <a:gd name="T120" fmla="*/ 36 w 138"/>
                <a:gd name="T121" fmla="*/ 5 h 213"/>
                <a:gd name="T122" fmla="*/ 42 w 138"/>
                <a:gd name="T123" fmla="*/ 1 h 213"/>
                <a:gd name="T124" fmla="*/ 71 w 138"/>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213">
                  <a:moveTo>
                    <a:pt x="106" y="1"/>
                  </a:moveTo>
                  <a:cubicBezTo>
                    <a:pt x="106" y="2"/>
                    <a:pt x="106" y="2"/>
                    <a:pt x="105" y="2"/>
                  </a:cubicBezTo>
                  <a:cubicBezTo>
                    <a:pt x="105" y="2"/>
                    <a:pt x="105" y="2"/>
                    <a:pt x="105" y="1"/>
                  </a:cubicBezTo>
                  <a:cubicBezTo>
                    <a:pt x="105" y="1"/>
                    <a:pt x="106" y="1"/>
                    <a:pt x="106" y="1"/>
                  </a:cubicBezTo>
                  <a:close/>
                  <a:moveTo>
                    <a:pt x="108" y="1"/>
                  </a:moveTo>
                  <a:cubicBezTo>
                    <a:pt x="108" y="1"/>
                    <a:pt x="108" y="1"/>
                    <a:pt x="108" y="1"/>
                  </a:cubicBezTo>
                  <a:cubicBezTo>
                    <a:pt x="108" y="1"/>
                    <a:pt x="108" y="1"/>
                    <a:pt x="108" y="1"/>
                  </a:cubicBezTo>
                  <a:close/>
                  <a:moveTo>
                    <a:pt x="16" y="194"/>
                  </a:moveTo>
                  <a:cubicBezTo>
                    <a:pt x="16" y="194"/>
                    <a:pt x="16" y="194"/>
                    <a:pt x="17" y="195"/>
                  </a:cubicBezTo>
                  <a:cubicBezTo>
                    <a:pt x="16" y="195"/>
                    <a:pt x="16" y="195"/>
                    <a:pt x="15" y="196"/>
                  </a:cubicBezTo>
                  <a:cubicBezTo>
                    <a:pt x="15" y="196"/>
                    <a:pt x="15" y="196"/>
                    <a:pt x="14" y="196"/>
                  </a:cubicBezTo>
                  <a:cubicBezTo>
                    <a:pt x="14" y="195"/>
                    <a:pt x="14" y="195"/>
                    <a:pt x="15" y="195"/>
                  </a:cubicBezTo>
                  <a:cubicBezTo>
                    <a:pt x="15" y="195"/>
                    <a:pt x="15" y="194"/>
                    <a:pt x="16" y="194"/>
                  </a:cubicBezTo>
                  <a:close/>
                  <a:moveTo>
                    <a:pt x="12" y="195"/>
                  </a:moveTo>
                  <a:cubicBezTo>
                    <a:pt x="12" y="195"/>
                    <a:pt x="12" y="196"/>
                    <a:pt x="12" y="196"/>
                  </a:cubicBezTo>
                  <a:cubicBezTo>
                    <a:pt x="11" y="196"/>
                    <a:pt x="11" y="196"/>
                    <a:pt x="11" y="196"/>
                  </a:cubicBezTo>
                  <a:cubicBezTo>
                    <a:pt x="11" y="195"/>
                    <a:pt x="11" y="195"/>
                    <a:pt x="11" y="195"/>
                  </a:cubicBezTo>
                  <a:cubicBezTo>
                    <a:pt x="12" y="195"/>
                    <a:pt x="12" y="195"/>
                    <a:pt x="12" y="195"/>
                  </a:cubicBezTo>
                  <a:close/>
                  <a:moveTo>
                    <a:pt x="41" y="196"/>
                  </a:moveTo>
                  <a:cubicBezTo>
                    <a:pt x="42" y="196"/>
                    <a:pt x="41" y="196"/>
                    <a:pt x="41" y="196"/>
                  </a:cubicBezTo>
                  <a:cubicBezTo>
                    <a:pt x="41" y="197"/>
                    <a:pt x="41" y="197"/>
                    <a:pt x="41" y="196"/>
                  </a:cubicBezTo>
                  <a:cubicBezTo>
                    <a:pt x="41" y="196"/>
                    <a:pt x="41" y="196"/>
                    <a:pt x="41" y="196"/>
                  </a:cubicBezTo>
                  <a:close/>
                  <a:moveTo>
                    <a:pt x="38" y="198"/>
                  </a:moveTo>
                  <a:cubicBezTo>
                    <a:pt x="38" y="198"/>
                    <a:pt x="37" y="198"/>
                    <a:pt x="37" y="198"/>
                  </a:cubicBezTo>
                  <a:cubicBezTo>
                    <a:pt x="36" y="198"/>
                    <a:pt x="36" y="198"/>
                    <a:pt x="35" y="198"/>
                  </a:cubicBezTo>
                  <a:cubicBezTo>
                    <a:pt x="36" y="198"/>
                    <a:pt x="36" y="197"/>
                    <a:pt x="37" y="198"/>
                  </a:cubicBezTo>
                  <a:cubicBezTo>
                    <a:pt x="38" y="198"/>
                    <a:pt x="38" y="198"/>
                    <a:pt x="38" y="198"/>
                  </a:cubicBezTo>
                  <a:close/>
                  <a:moveTo>
                    <a:pt x="31" y="202"/>
                  </a:moveTo>
                  <a:cubicBezTo>
                    <a:pt x="30" y="202"/>
                    <a:pt x="29" y="202"/>
                    <a:pt x="29" y="202"/>
                  </a:cubicBezTo>
                  <a:cubicBezTo>
                    <a:pt x="28" y="202"/>
                    <a:pt x="28" y="201"/>
                    <a:pt x="28" y="200"/>
                  </a:cubicBezTo>
                  <a:cubicBezTo>
                    <a:pt x="29" y="200"/>
                    <a:pt x="29" y="200"/>
                    <a:pt x="30" y="200"/>
                  </a:cubicBezTo>
                  <a:cubicBezTo>
                    <a:pt x="30" y="200"/>
                    <a:pt x="30" y="200"/>
                    <a:pt x="31" y="200"/>
                  </a:cubicBezTo>
                  <a:cubicBezTo>
                    <a:pt x="31" y="201"/>
                    <a:pt x="31" y="201"/>
                    <a:pt x="31" y="202"/>
                  </a:cubicBezTo>
                  <a:close/>
                  <a:moveTo>
                    <a:pt x="27" y="202"/>
                  </a:moveTo>
                  <a:cubicBezTo>
                    <a:pt x="27" y="202"/>
                    <a:pt x="27" y="202"/>
                    <a:pt x="27" y="202"/>
                  </a:cubicBezTo>
                  <a:cubicBezTo>
                    <a:pt x="27" y="202"/>
                    <a:pt x="27" y="203"/>
                    <a:pt x="27" y="203"/>
                  </a:cubicBezTo>
                  <a:cubicBezTo>
                    <a:pt x="27" y="203"/>
                    <a:pt x="26" y="203"/>
                    <a:pt x="26" y="203"/>
                  </a:cubicBezTo>
                  <a:cubicBezTo>
                    <a:pt x="26" y="204"/>
                    <a:pt x="26" y="204"/>
                    <a:pt x="25" y="204"/>
                  </a:cubicBezTo>
                  <a:cubicBezTo>
                    <a:pt x="25" y="204"/>
                    <a:pt x="25" y="204"/>
                    <a:pt x="25" y="204"/>
                  </a:cubicBezTo>
                  <a:cubicBezTo>
                    <a:pt x="25" y="204"/>
                    <a:pt x="26" y="203"/>
                    <a:pt x="26" y="203"/>
                  </a:cubicBezTo>
                  <a:cubicBezTo>
                    <a:pt x="26" y="202"/>
                    <a:pt x="26" y="202"/>
                    <a:pt x="26" y="201"/>
                  </a:cubicBezTo>
                  <a:cubicBezTo>
                    <a:pt x="26" y="201"/>
                    <a:pt x="27" y="201"/>
                    <a:pt x="27" y="202"/>
                  </a:cubicBezTo>
                  <a:close/>
                  <a:moveTo>
                    <a:pt x="132" y="204"/>
                  </a:moveTo>
                  <a:cubicBezTo>
                    <a:pt x="132" y="204"/>
                    <a:pt x="132" y="205"/>
                    <a:pt x="132" y="205"/>
                  </a:cubicBezTo>
                  <a:lnTo>
                    <a:pt x="131" y="205"/>
                  </a:lnTo>
                  <a:cubicBezTo>
                    <a:pt x="130" y="205"/>
                    <a:pt x="130" y="204"/>
                    <a:pt x="131" y="204"/>
                  </a:cubicBezTo>
                  <a:cubicBezTo>
                    <a:pt x="131" y="203"/>
                    <a:pt x="132" y="203"/>
                    <a:pt x="132" y="204"/>
                  </a:cubicBezTo>
                  <a:close/>
                  <a:moveTo>
                    <a:pt x="134" y="204"/>
                  </a:moveTo>
                  <a:cubicBezTo>
                    <a:pt x="134" y="204"/>
                    <a:pt x="134" y="204"/>
                    <a:pt x="134" y="204"/>
                  </a:cubicBezTo>
                  <a:cubicBezTo>
                    <a:pt x="134" y="204"/>
                    <a:pt x="134" y="204"/>
                    <a:pt x="134" y="203"/>
                  </a:cubicBezTo>
                  <a:cubicBezTo>
                    <a:pt x="134" y="203"/>
                    <a:pt x="134" y="203"/>
                    <a:pt x="135" y="204"/>
                  </a:cubicBezTo>
                  <a:cubicBezTo>
                    <a:pt x="135" y="204"/>
                    <a:pt x="135" y="204"/>
                    <a:pt x="134" y="204"/>
                  </a:cubicBezTo>
                  <a:close/>
                  <a:moveTo>
                    <a:pt x="24" y="205"/>
                  </a:moveTo>
                  <a:cubicBezTo>
                    <a:pt x="23" y="205"/>
                    <a:pt x="22" y="205"/>
                    <a:pt x="22" y="204"/>
                  </a:cubicBezTo>
                  <a:cubicBezTo>
                    <a:pt x="23" y="204"/>
                    <a:pt x="23" y="204"/>
                    <a:pt x="23" y="204"/>
                  </a:cubicBezTo>
                  <a:cubicBezTo>
                    <a:pt x="24" y="205"/>
                    <a:pt x="24" y="205"/>
                    <a:pt x="24" y="205"/>
                  </a:cubicBezTo>
                  <a:close/>
                  <a:moveTo>
                    <a:pt x="123" y="205"/>
                  </a:moveTo>
                  <a:cubicBezTo>
                    <a:pt x="123" y="205"/>
                    <a:pt x="122" y="205"/>
                    <a:pt x="122" y="205"/>
                  </a:cubicBezTo>
                  <a:cubicBezTo>
                    <a:pt x="122" y="205"/>
                    <a:pt x="121" y="205"/>
                    <a:pt x="121" y="205"/>
                  </a:cubicBezTo>
                  <a:cubicBezTo>
                    <a:pt x="121" y="205"/>
                    <a:pt x="122" y="205"/>
                    <a:pt x="122" y="205"/>
                  </a:cubicBezTo>
                  <a:cubicBezTo>
                    <a:pt x="122" y="204"/>
                    <a:pt x="122" y="204"/>
                    <a:pt x="123" y="205"/>
                  </a:cubicBezTo>
                  <a:close/>
                  <a:moveTo>
                    <a:pt x="103" y="212"/>
                  </a:moveTo>
                  <a:lnTo>
                    <a:pt x="103" y="212"/>
                  </a:lnTo>
                  <a:lnTo>
                    <a:pt x="103" y="212"/>
                  </a:lnTo>
                  <a:cubicBezTo>
                    <a:pt x="104" y="212"/>
                    <a:pt x="104" y="211"/>
                    <a:pt x="103" y="211"/>
                  </a:cubicBezTo>
                  <a:cubicBezTo>
                    <a:pt x="103" y="211"/>
                    <a:pt x="103" y="211"/>
                    <a:pt x="103" y="211"/>
                  </a:cubicBezTo>
                  <a:cubicBezTo>
                    <a:pt x="103" y="211"/>
                    <a:pt x="103" y="211"/>
                    <a:pt x="103" y="211"/>
                  </a:cubicBezTo>
                  <a:cubicBezTo>
                    <a:pt x="102" y="212"/>
                    <a:pt x="103" y="212"/>
                    <a:pt x="103" y="212"/>
                  </a:cubicBezTo>
                  <a:close/>
                  <a:moveTo>
                    <a:pt x="10" y="211"/>
                  </a:moveTo>
                  <a:cubicBezTo>
                    <a:pt x="10" y="211"/>
                    <a:pt x="10" y="211"/>
                    <a:pt x="10" y="211"/>
                  </a:cubicBezTo>
                  <a:cubicBezTo>
                    <a:pt x="10" y="211"/>
                    <a:pt x="10" y="211"/>
                    <a:pt x="10" y="211"/>
                  </a:cubicBezTo>
                  <a:cubicBezTo>
                    <a:pt x="10" y="211"/>
                    <a:pt x="10" y="211"/>
                    <a:pt x="10" y="211"/>
                  </a:cubicBezTo>
                  <a:cubicBezTo>
                    <a:pt x="10" y="211"/>
                    <a:pt x="10" y="211"/>
                    <a:pt x="10" y="211"/>
                  </a:cubicBezTo>
                  <a:close/>
                  <a:moveTo>
                    <a:pt x="4" y="211"/>
                  </a:moveTo>
                  <a:cubicBezTo>
                    <a:pt x="4" y="211"/>
                    <a:pt x="5" y="211"/>
                    <a:pt x="5" y="212"/>
                  </a:cubicBezTo>
                  <a:cubicBezTo>
                    <a:pt x="6" y="212"/>
                    <a:pt x="6" y="212"/>
                    <a:pt x="6" y="211"/>
                  </a:cubicBezTo>
                  <a:cubicBezTo>
                    <a:pt x="6" y="211"/>
                    <a:pt x="5" y="211"/>
                    <a:pt x="5" y="211"/>
                  </a:cubicBezTo>
                  <a:cubicBezTo>
                    <a:pt x="5" y="210"/>
                    <a:pt x="4" y="210"/>
                    <a:pt x="4" y="211"/>
                  </a:cubicBezTo>
                  <a:close/>
                  <a:moveTo>
                    <a:pt x="129" y="209"/>
                  </a:moveTo>
                  <a:cubicBezTo>
                    <a:pt x="128" y="209"/>
                    <a:pt x="128" y="208"/>
                    <a:pt x="128" y="209"/>
                  </a:cubicBezTo>
                  <a:cubicBezTo>
                    <a:pt x="128" y="209"/>
                    <a:pt x="127" y="209"/>
                    <a:pt x="127" y="209"/>
                  </a:cubicBezTo>
                  <a:cubicBezTo>
                    <a:pt x="127" y="209"/>
                    <a:pt x="127" y="208"/>
                    <a:pt x="126" y="208"/>
                  </a:cubicBezTo>
                  <a:cubicBezTo>
                    <a:pt x="126" y="208"/>
                    <a:pt x="126" y="208"/>
                    <a:pt x="126" y="208"/>
                  </a:cubicBezTo>
                  <a:cubicBezTo>
                    <a:pt x="125" y="208"/>
                    <a:pt x="125" y="208"/>
                    <a:pt x="125" y="208"/>
                  </a:cubicBezTo>
                  <a:cubicBezTo>
                    <a:pt x="125" y="208"/>
                    <a:pt x="125" y="209"/>
                    <a:pt x="125" y="209"/>
                  </a:cubicBezTo>
                  <a:cubicBezTo>
                    <a:pt x="125" y="209"/>
                    <a:pt x="126" y="210"/>
                    <a:pt x="126" y="210"/>
                  </a:cubicBezTo>
                  <a:cubicBezTo>
                    <a:pt x="126" y="210"/>
                    <a:pt x="126" y="210"/>
                    <a:pt x="127" y="210"/>
                  </a:cubicBezTo>
                  <a:cubicBezTo>
                    <a:pt x="127" y="210"/>
                    <a:pt x="127" y="210"/>
                    <a:pt x="127" y="210"/>
                  </a:cubicBezTo>
                  <a:cubicBezTo>
                    <a:pt x="127" y="210"/>
                    <a:pt x="128" y="211"/>
                    <a:pt x="128" y="211"/>
                  </a:cubicBezTo>
                  <a:cubicBezTo>
                    <a:pt x="128" y="210"/>
                    <a:pt x="129" y="210"/>
                    <a:pt x="129" y="209"/>
                  </a:cubicBezTo>
                  <a:close/>
                  <a:moveTo>
                    <a:pt x="130" y="208"/>
                  </a:moveTo>
                  <a:cubicBezTo>
                    <a:pt x="130" y="208"/>
                    <a:pt x="130" y="208"/>
                    <a:pt x="130" y="208"/>
                  </a:cubicBezTo>
                  <a:cubicBezTo>
                    <a:pt x="131" y="208"/>
                    <a:pt x="131" y="207"/>
                    <a:pt x="131" y="207"/>
                  </a:cubicBezTo>
                  <a:cubicBezTo>
                    <a:pt x="131" y="207"/>
                    <a:pt x="130" y="207"/>
                    <a:pt x="130" y="207"/>
                  </a:cubicBezTo>
                  <a:cubicBezTo>
                    <a:pt x="130" y="207"/>
                    <a:pt x="130" y="207"/>
                    <a:pt x="130" y="208"/>
                  </a:cubicBezTo>
                  <a:close/>
                  <a:moveTo>
                    <a:pt x="55" y="208"/>
                  </a:moveTo>
                  <a:cubicBezTo>
                    <a:pt x="56" y="208"/>
                    <a:pt x="56" y="208"/>
                    <a:pt x="56" y="207"/>
                  </a:cubicBezTo>
                  <a:cubicBezTo>
                    <a:pt x="56" y="207"/>
                    <a:pt x="56" y="206"/>
                    <a:pt x="56" y="206"/>
                  </a:cubicBezTo>
                  <a:cubicBezTo>
                    <a:pt x="56" y="206"/>
                    <a:pt x="55" y="206"/>
                    <a:pt x="55" y="206"/>
                  </a:cubicBezTo>
                  <a:cubicBezTo>
                    <a:pt x="55" y="207"/>
                    <a:pt x="55" y="207"/>
                    <a:pt x="55" y="208"/>
                  </a:cubicBezTo>
                  <a:close/>
                  <a:moveTo>
                    <a:pt x="24" y="207"/>
                  </a:moveTo>
                  <a:cubicBezTo>
                    <a:pt x="24" y="207"/>
                    <a:pt x="24" y="207"/>
                    <a:pt x="24" y="207"/>
                  </a:cubicBezTo>
                  <a:cubicBezTo>
                    <a:pt x="25" y="207"/>
                    <a:pt x="25" y="207"/>
                    <a:pt x="25" y="207"/>
                  </a:cubicBezTo>
                  <a:cubicBezTo>
                    <a:pt x="25" y="206"/>
                    <a:pt x="25" y="206"/>
                    <a:pt x="24" y="206"/>
                  </a:cubicBezTo>
                  <a:cubicBezTo>
                    <a:pt x="24" y="206"/>
                    <a:pt x="24" y="206"/>
                    <a:pt x="24" y="207"/>
                  </a:cubicBezTo>
                  <a:close/>
                  <a:moveTo>
                    <a:pt x="111" y="207"/>
                  </a:moveTo>
                  <a:cubicBezTo>
                    <a:pt x="111" y="207"/>
                    <a:pt x="110" y="207"/>
                    <a:pt x="109" y="207"/>
                  </a:cubicBezTo>
                  <a:cubicBezTo>
                    <a:pt x="109" y="208"/>
                    <a:pt x="109" y="208"/>
                    <a:pt x="109" y="208"/>
                  </a:cubicBezTo>
                  <a:cubicBezTo>
                    <a:pt x="109" y="209"/>
                    <a:pt x="109" y="209"/>
                    <a:pt x="110" y="209"/>
                  </a:cubicBezTo>
                  <a:cubicBezTo>
                    <a:pt x="110" y="209"/>
                    <a:pt x="111" y="209"/>
                    <a:pt x="111" y="209"/>
                  </a:cubicBezTo>
                  <a:cubicBezTo>
                    <a:pt x="111" y="209"/>
                    <a:pt x="112" y="209"/>
                    <a:pt x="112" y="208"/>
                  </a:cubicBezTo>
                  <a:cubicBezTo>
                    <a:pt x="112" y="208"/>
                    <a:pt x="112" y="208"/>
                    <a:pt x="112" y="208"/>
                  </a:cubicBezTo>
                  <a:cubicBezTo>
                    <a:pt x="112" y="208"/>
                    <a:pt x="112" y="207"/>
                    <a:pt x="112" y="207"/>
                  </a:cubicBezTo>
                  <a:cubicBezTo>
                    <a:pt x="112" y="207"/>
                    <a:pt x="113" y="207"/>
                    <a:pt x="113" y="207"/>
                  </a:cubicBezTo>
                  <a:cubicBezTo>
                    <a:pt x="113" y="206"/>
                    <a:pt x="113" y="206"/>
                    <a:pt x="113" y="206"/>
                  </a:cubicBezTo>
                  <a:cubicBezTo>
                    <a:pt x="112" y="206"/>
                    <a:pt x="112" y="206"/>
                    <a:pt x="112" y="206"/>
                  </a:cubicBezTo>
                  <a:cubicBezTo>
                    <a:pt x="112" y="206"/>
                    <a:pt x="112" y="206"/>
                    <a:pt x="111" y="207"/>
                  </a:cubicBezTo>
                  <a:close/>
                  <a:moveTo>
                    <a:pt x="128" y="206"/>
                  </a:moveTo>
                  <a:cubicBezTo>
                    <a:pt x="128" y="206"/>
                    <a:pt x="128" y="206"/>
                    <a:pt x="127" y="206"/>
                  </a:cubicBezTo>
                  <a:cubicBezTo>
                    <a:pt x="127" y="206"/>
                    <a:pt x="127" y="207"/>
                    <a:pt x="127" y="207"/>
                  </a:cubicBezTo>
                  <a:cubicBezTo>
                    <a:pt x="127" y="207"/>
                    <a:pt x="127" y="208"/>
                    <a:pt x="128" y="208"/>
                  </a:cubicBezTo>
                  <a:cubicBezTo>
                    <a:pt x="128" y="208"/>
                    <a:pt x="129" y="207"/>
                    <a:pt x="129" y="207"/>
                  </a:cubicBezTo>
                  <a:cubicBezTo>
                    <a:pt x="129" y="207"/>
                    <a:pt x="129" y="207"/>
                    <a:pt x="129" y="206"/>
                  </a:cubicBezTo>
                  <a:cubicBezTo>
                    <a:pt x="129" y="206"/>
                    <a:pt x="128" y="206"/>
                    <a:pt x="128" y="206"/>
                  </a:cubicBezTo>
                  <a:close/>
                  <a:moveTo>
                    <a:pt x="131" y="205"/>
                  </a:moveTo>
                  <a:cubicBezTo>
                    <a:pt x="131" y="206"/>
                    <a:pt x="131" y="206"/>
                    <a:pt x="131" y="206"/>
                  </a:cubicBezTo>
                  <a:cubicBezTo>
                    <a:pt x="132" y="206"/>
                    <a:pt x="132" y="206"/>
                    <a:pt x="132" y="205"/>
                  </a:cubicBezTo>
                  <a:cubicBezTo>
                    <a:pt x="132" y="205"/>
                    <a:pt x="131" y="205"/>
                    <a:pt x="131" y="205"/>
                  </a:cubicBezTo>
                  <a:close/>
                  <a:moveTo>
                    <a:pt x="5" y="205"/>
                  </a:moveTo>
                  <a:cubicBezTo>
                    <a:pt x="5" y="205"/>
                    <a:pt x="4" y="205"/>
                    <a:pt x="4" y="205"/>
                  </a:cubicBezTo>
                  <a:cubicBezTo>
                    <a:pt x="3" y="205"/>
                    <a:pt x="3" y="206"/>
                    <a:pt x="3" y="207"/>
                  </a:cubicBezTo>
                  <a:cubicBezTo>
                    <a:pt x="3" y="207"/>
                    <a:pt x="4" y="207"/>
                    <a:pt x="4" y="207"/>
                  </a:cubicBezTo>
                  <a:cubicBezTo>
                    <a:pt x="5" y="206"/>
                    <a:pt x="5" y="206"/>
                    <a:pt x="5" y="205"/>
                  </a:cubicBezTo>
                  <a:close/>
                  <a:moveTo>
                    <a:pt x="20" y="205"/>
                  </a:moveTo>
                  <a:cubicBezTo>
                    <a:pt x="20" y="205"/>
                    <a:pt x="20" y="205"/>
                    <a:pt x="20" y="205"/>
                  </a:cubicBezTo>
                  <a:cubicBezTo>
                    <a:pt x="20" y="204"/>
                    <a:pt x="20" y="204"/>
                    <a:pt x="20" y="205"/>
                  </a:cubicBezTo>
                  <a:close/>
                  <a:moveTo>
                    <a:pt x="124" y="203"/>
                  </a:moveTo>
                  <a:cubicBezTo>
                    <a:pt x="124" y="204"/>
                    <a:pt x="124" y="204"/>
                    <a:pt x="123" y="204"/>
                  </a:cubicBezTo>
                  <a:cubicBezTo>
                    <a:pt x="123" y="205"/>
                    <a:pt x="123" y="205"/>
                    <a:pt x="123" y="206"/>
                  </a:cubicBezTo>
                  <a:cubicBezTo>
                    <a:pt x="123" y="206"/>
                    <a:pt x="124" y="206"/>
                    <a:pt x="124" y="206"/>
                  </a:cubicBezTo>
                  <a:cubicBezTo>
                    <a:pt x="124" y="206"/>
                    <a:pt x="125" y="206"/>
                    <a:pt x="125" y="206"/>
                  </a:cubicBezTo>
                  <a:cubicBezTo>
                    <a:pt x="125" y="205"/>
                    <a:pt x="125" y="205"/>
                    <a:pt x="125" y="204"/>
                  </a:cubicBezTo>
                  <a:cubicBezTo>
                    <a:pt x="125" y="204"/>
                    <a:pt x="125" y="204"/>
                    <a:pt x="125" y="203"/>
                  </a:cubicBezTo>
                  <a:lnTo>
                    <a:pt x="124" y="203"/>
                  </a:lnTo>
                  <a:close/>
                  <a:moveTo>
                    <a:pt x="98" y="204"/>
                  </a:moveTo>
                  <a:cubicBezTo>
                    <a:pt x="97" y="204"/>
                    <a:pt x="97" y="203"/>
                    <a:pt x="98" y="203"/>
                  </a:cubicBezTo>
                  <a:cubicBezTo>
                    <a:pt x="98" y="202"/>
                    <a:pt x="97" y="202"/>
                    <a:pt x="97" y="202"/>
                  </a:cubicBezTo>
                  <a:cubicBezTo>
                    <a:pt x="97" y="203"/>
                    <a:pt x="97" y="203"/>
                    <a:pt x="97" y="203"/>
                  </a:cubicBezTo>
                  <a:cubicBezTo>
                    <a:pt x="97" y="204"/>
                    <a:pt x="97" y="204"/>
                    <a:pt x="97" y="205"/>
                  </a:cubicBezTo>
                  <a:cubicBezTo>
                    <a:pt x="96" y="205"/>
                    <a:pt x="96" y="205"/>
                    <a:pt x="96" y="205"/>
                  </a:cubicBezTo>
                  <a:cubicBezTo>
                    <a:pt x="96" y="205"/>
                    <a:pt x="95" y="205"/>
                    <a:pt x="95" y="205"/>
                  </a:cubicBezTo>
                  <a:cubicBezTo>
                    <a:pt x="95" y="204"/>
                    <a:pt x="95" y="204"/>
                    <a:pt x="95" y="204"/>
                  </a:cubicBezTo>
                  <a:cubicBezTo>
                    <a:pt x="95" y="204"/>
                    <a:pt x="95" y="203"/>
                    <a:pt x="95" y="203"/>
                  </a:cubicBezTo>
                  <a:cubicBezTo>
                    <a:pt x="95" y="203"/>
                    <a:pt x="94" y="204"/>
                    <a:pt x="94" y="204"/>
                  </a:cubicBezTo>
                  <a:cubicBezTo>
                    <a:pt x="94" y="204"/>
                    <a:pt x="94" y="205"/>
                    <a:pt x="94" y="205"/>
                  </a:cubicBezTo>
                  <a:cubicBezTo>
                    <a:pt x="95" y="205"/>
                    <a:pt x="95" y="206"/>
                    <a:pt x="95" y="206"/>
                  </a:cubicBezTo>
                  <a:cubicBezTo>
                    <a:pt x="95" y="206"/>
                    <a:pt x="96" y="207"/>
                    <a:pt x="96" y="207"/>
                  </a:cubicBezTo>
                  <a:cubicBezTo>
                    <a:pt x="96" y="206"/>
                    <a:pt x="96" y="206"/>
                    <a:pt x="97" y="206"/>
                  </a:cubicBezTo>
                  <a:cubicBezTo>
                    <a:pt x="97" y="206"/>
                    <a:pt x="97" y="206"/>
                    <a:pt x="97" y="206"/>
                  </a:cubicBezTo>
                  <a:cubicBezTo>
                    <a:pt x="98" y="206"/>
                    <a:pt x="98" y="206"/>
                    <a:pt x="98" y="206"/>
                  </a:cubicBezTo>
                  <a:cubicBezTo>
                    <a:pt x="98" y="206"/>
                    <a:pt x="98" y="207"/>
                    <a:pt x="98" y="207"/>
                  </a:cubicBezTo>
                  <a:cubicBezTo>
                    <a:pt x="99" y="207"/>
                    <a:pt x="99" y="206"/>
                    <a:pt x="99" y="206"/>
                  </a:cubicBezTo>
                  <a:cubicBezTo>
                    <a:pt x="99" y="206"/>
                    <a:pt x="99" y="206"/>
                    <a:pt x="99" y="205"/>
                  </a:cubicBezTo>
                  <a:cubicBezTo>
                    <a:pt x="99" y="205"/>
                    <a:pt x="98" y="205"/>
                    <a:pt x="98" y="205"/>
                  </a:cubicBezTo>
                  <a:cubicBezTo>
                    <a:pt x="98" y="205"/>
                    <a:pt x="98" y="204"/>
                    <a:pt x="98" y="204"/>
                  </a:cubicBezTo>
                  <a:close/>
                  <a:moveTo>
                    <a:pt x="135" y="204"/>
                  </a:moveTo>
                  <a:cubicBezTo>
                    <a:pt x="135" y="204"/>
                    <a:pt x="136" y="204"/>
                    <a:pt x="136" y="204"/>
                  </a:cubicBezTo>
                  <a:cubicBezTo>
                    <a:pt x="137" y="204"/>
                    <a:pt x="137" y="204"/>
                    <a:pt x="137" y="203"/>
                  </a:cubicBezTo>
                  <a:cubicBezTo>
                    <a:pt x="137" y="203"/>
                    <a:pt x="136" y="203"/>
                    <a:pt x="136" y="203"/>
                  </a:cubicBezTo>
                  <a:cubicBezTo>
                    <a:pt x="136" y="203"/>
                    <a:pt x="135" y="203"/>
                    <a:pt x="135" y="203"/>
                  </a:cubicBezTo>
                  <a:cubicBezTo>
                    <a:pt x="134" y="203"/>
                    <a:pt x="134" y="203"/>
                    <a:pt x="134" y="202"/>
                  </a:cubicBezTo>
                  <a:cubicBezTo>
                    <a:pt x="134" y="202"/>
                    <a:pt x="133" y="202"/>
                    <a:pt x="133" y="202"/>
                  </a:cubicBezTo>
                  <a:cubicBezTo>
                    <a:pt x="133" y="202"/>
                    <a:pt x="133" y="203"/>
                    <a:pt x="133" y="203"/>
                  </a:cubicBezTo>
                  <a:cubicBezTo>
                    <a:pt x="133" y="203"/>
                    <a:pt x="133" y="204"/>
                    <a:pt x="133" y="204"/>
                  </a:cubicBezTo>
                  <a:cubicBezTo>
                    <a:pt x="133" y="204"/>
                    <a:pt x="133" y="204"/>
                    <a:pt x="134" y="204"/>
                  </a:cubicBezTo>
                  <a:cubicBezTo>
                    <a:pt x="134" y="204"/>
                    <a:pt x="135" y="204"/>
                    <a:pt x="135" y="204"/>
                  </a:cubicBezTo>
                  <a:close/>
                  <a:moveTo>
                    <a:pt x="116" y="203"/>
                  </a:moveTo>
                  <a:cubicBezTo>
                    <a:pt x="115" y="202"/>
                    <a:pt x="115" y="202"/>
                    <a:pt x="114" y="202"/>
                  </a:cubicBezTo>
                  <a:cubicBezTo>
                    <a:pt x="114" y="202"/>
                    <a:pt x="113" y="202"/>
                    <a:pt x="113" y="202"/>
                  </a:cubicBezTo>
                  <a:cubicBezTo>
                    <a:pt x="113" y="202"/>
                    <a:pt x="113" y="203"/>
                    <a:pt x="113" y="203"/>
                  </a:cubicBezTo>
                  <a:cubicBezTo>
                    <a:pt x="113" y="203"/>
                    <a:pt x="112" y="203"/>
                    <a:pt x="112" y="203"/>
                  </a:cubicBezTo>
                  <a:cubicBezTo>
                    <a:pt x="111" y="203"/>
                    <a:pt x="111" y="203"/>
                    <a:pt x="111" y="203"/>
                  </a:cubicBezTo>
                  <a:cubicBezTo>
                    <a:pt x="110" y="204"/>
                    <a:pt x="110" y="204"/>
                    <a:pt x="110" y="204"/>
                  </a:cubicBezTo>
                  <a:cubicBezTo>
                    <a:pt x="110" y="204"/>
                    <a:pt x="110" y="205"/>
                    <a:pt x="110" y="205"/>
                  </a:cubicBezTo>
                  <a:cubicBezTo>
                    <a:pt x="110" y="205"/>
                    <a:pt x="111" y="205"/>
                    <a:pt x="111" y="205"/>
                  </a:cubicBezTo>
                  <a:cubicBezTo>
                    <a:pt x="111" y="205"/>
                    <a:pt x="112" y="205"/>
                    <a:pt x="112" y="204"/>
                  </a:cubicBezTo>
                  <a:cubicBezTo>
                    <a:pt x="112" y="204"/>
                    <a:pt x="113" y="204"/>
                    <a:pt x="114" y="204"/>
                  </a:cubicBezTo>
                  <a:cubicBezTo>
                    <a:pt x="114" y="203"/>
                    <a:pt x="115" y="203"/>
                    <a:pt x="115" y="204"/>
                  </a:cubicBezTo>
                  <a:cubicBezTo>
                    <a:pt x="115" y="204"/>
                    <a:pt x="115" y="205"/>
                    <a:pt x="115" y="205"/>
                  </a:cubicBezTo>
                  <a:cubicBezTo>
                    <a:pt x="115" y="205"/>
                    <a:pt x="115" y="205"/>
                    <a:pt x="115" y="206"/>
                  </a:cubicBezTo>
                  <a:cubicBezTo>
                    <a:pt x="115" y="206"/>
                    <a:pt x="115" y="206"/>
                    <a:pt x="116" y="207"/>
                  </a:cubicBezTo>
                  <a:cubicBezTo>
                    <a:pt x="116" y="207"/>
                    <a:pt x="116" y="207"/>
                    <a:pt x="117" y="207"/>
                  </a:cubicBezTo>
                  <a:cubicBezTo>
                    <a:pt x="117" y="207"/>
                    <a:pt x="118" y="207"/>
                    <a:pt x="118" y="206"/>
                  </a:cubicBezTo>
                  <a:cubicBezTo>
                    <a:pt x="118" y="205"/>
                    <a:pt x="119" y="205"/>
                    <a:pt x="119" y="205"/>
                  </a:cubicBezTo>
                  <a:cubicBezTo>
                    <a:pt x="120" y="205"/>
                    <a:pt x="120" y="205"/>
                    <a:pt x="120" y="204"/>
                  </a:cubicBezTo>
                  <a:cubicBezTo>
                    <a:pt x="120" y="204"/>
                    <a:pt x="120" y="204"/>
                    <a:pt x="120" y="204"/>
                  </a:cubicBezTo>
                  <a:cubicBezTo>
                    <a:pt x="121" y="204"/>
                    <a:pt x="121" y="204"/>
                    <a:pt x="120" y="205"/>
                  </a:cubicBezTo>
                  <a:cubicBezTo>
                    <a:pt x="120" y="205"/>
                    <a:pt x="120" y="205"/>
                    <a:pt x="120" y="206"/>
                  </a:cubicBezTo>
                  <a:cubicBezTo>
                    <a:pt x="120" y="207"/>
                    <a:pt x="120" y="207"/>
                    <a:pt x="121" y="207"/>
                  </a:cubicBezTo>
                  <a:cubicBezTo>
                    <a:pt x="122" y="207"/>
                    <a:pt x="122" y="206"/>
                    <a:pt x="122" y="205"/>
                  </a:cubicBezTo>
                  <a:cubicBezTo>
                    <a:pt x="122" y="205"/>
                    <a:pt x="122" y="205"/>
                    <a:pt x="122" y="204"/>
                  </a:cubicBezTo>
                  <a:cubicBezTo>
                    <a:pt x="122" y="203"/>
                    <a:pt x="122" y="203"/>
                    <a:pt x="122" y="202"/>
                  </a:cubicBezTo>
                  <a:cubicBezTo>
                    <a:pt x="122" y="202"/>
                    <a:pt x="121" y="202"/>
                    <a:pt x="121" y="202"/>
                  </a:cubicBezTo>
                  <a:cubicBezTo>
                    <a:pt x="120" y="202"/>
                    <a:pt x="120" y="202"/>
                    <a:pt x="120" y="202"/>
                  </a:cubicBezTo>
                  <a:cubicBezTo>
                    <a:pt x="120" y="202"/>
                    <a:pt x="120" y="202"/>
                    <a:pt x="120" y="203"/>
                  </a:cubicBezTo>
                  <a:cubicBezTo>
                    <a:pt x="120" y="203"/>
                    <a:pt x="120" y="203"/>
                    <a:pt x="120" y="203"/>
                  </a:cubicBezTo>
                  <a:cubicBezTo>
                    <a:pt x="120" y="203"/>
                    <a:pt x="119" y="203"/>
                    <a:pt x="119" y="203"/>
                  </a:cubicBezTo>
                  <a:cubicBezTo>
                    <a:pt x="119" y="203"/>
                    <a:pt x="118" y="203"/>
                    <a:pt x="118" y="203"/>
                  </a:cubicBezTo>
                  <a:cubicBezTo>
                    <a:pt x="118" y="203"/>
                    <a:pt x="118" y="204"/>
                    <a:pt x="117" y="204"/>
                  </a:cubicBezTo>
                  <a:cubicBezTo>
                    <a:pt x="117" y="205"/>
                    <a:pt x="117" y="205"/>
                    <a:pt x="116" y="205"/>
                  </a:cubicBezTo>
                  <a:cubicBezTo>
                    <a:pt x="116" y="205"/>
                    <a:pt x="116" y="205"/>
                    <a:pt x="116" y="204"/>
                  </a:cubicBezTo>
                  <a:cubicBezTo>
                    <a:pt x="116" y="204"/>
                    <a:pt x="116" y="203"/>
                    <a:pt x="116" y="203"/>
                  </a:cubicBezTo>
                  <a:cubicBezTo>
                    <a:pt x="116" y="203"/>
                    <a:pt x="117" y="203"/>
                    <a:pt x="117" y="203"/>
                  </a:cubicBezTo>
                  <a:cubicBezTo>
                    <a:pt x="117" y="203"/>
                    <a:pt x="117" y="203"/>
                    <a:pt x="117" y="203"/>
                  </a:cubicBezTo>
                  <a:cubicBezTo>
                    <a:pt x="117" y="202"/>
                    <a:pt x="117" y="202"/>
                    <a:pt x="117" y="202"/>
                  </a:cubicBezTo>
                  <a:cubicBezTo>
                    <a:pt x="116" y="202"/>
                    <a:pt x="116" y="203"/>
                    <a:pt x="116" y="203"/>
                  </a:cubicBezTo>
                  <a:close/>
                  <a:moveTo>
                    <a:pt x="127" y="202"/>
                  </a:moveTo>
                  <a:cubicBezTo>
                    <a:pt x="126" y="202"/>
                    <a:pt x="126" y="202"/>
                    <a:pt x="127" y="203"/>
                  </a:cubicBezTo>
                  <a:cubicBezTo>
                    <a:pt x="127" y="203"/>
                    <a:pt x="127" y="203"/>
                    <a:pt x="128" y="204"/>
                  </a:cubicBezTo>
                  <a:cubicBezTo>
                    <a:pt x="128" y="204"/>
                    <a:pt x="129" y="204"/>
                    <a:pt x="129" y="204"/>
                  </a:cubicBezTo>
                  <a:cubicBezTo>
                    <a:pt x="129" y="204"/>
                    <a:pt x="129" y="203"/>
                    <a:pt x="129" y="202"/>
                  </a:cubicBezTo>
                  <a:cubicBezTo>
                    <a:pt x="129" y="203"/>
                    <a:pt x="128" y="202"/>
                    <a:pt x="128" y="202"/>
                  </a:cubicBezTo>
                  <a:cubicBezTo>
                    <a:pt x="127" y="201"/>
                    <a:pt x="127" y="201"/>
                    <a:pt x="127" y="202"/>
                  </a:cubicBezTo>
                  <a:close/>
                  <a:moveTo>
                    <a:pt x="6" y="203"/>
                  </a:moveTo>
                  <a:cubicBezTo>
                    <a:pt x="6" y="203"/>
                    <a:pt x="6" y="202"/>
                    <a:pt x="6" y="202"/>
                  </a:cubicBezTo>
                  <a:cubicBezTo>
                    <a:pt x="6" y="202"/>
                    <a:pt x="6" y="202"/>
                    <a:pt x="6" y="201"/>
                  </a:cubicBezTo>
                  <a:cubicBezTo>
                    <a:pt x="6" y="201"/>
                    <a:pt x="6" y="201"/>
                    <a:pt x="6" y="201"/>
                  </a:cubicBezTo>
                  <a:cubicBezTo>
                    <a:pt x="5" y="201"/>
                    <a:pt x="5" y="201"/>
                    <a:pt x="5" y="202"/>
                  </a:cubicBezTo>
                  <a:cubicBezTo>
                    <a:pt x="5" y="202"/>
                    <a:pt x="5" y="203"/>
                    <a:pt x="6" y="203"/>
                  </a:cubicBezTo>
                  <a:close/>
                  <a:moveTo>
                    <a:pt x="98" y="201"/>
                  </a:moveTo>
                  <a:cubicBezTo>
                    <a:pt x="98" y="201"/>
                    <a:pt x="98" y="201"/>
                    <a:pt x="98" y="202"/>
                  </a:cubicBezTo>
                  <a:cubicBezTo>
                    <a:pt x="98" y="202"/>
                    <a:pt x="98" y="202"/>
                    <a:pt x="98" y="202"/>
                  </a:cubicBezTo>
                  <a:cubicBezTo>
                    <a:pt x="99" y="202"/>
                    <a:pt x="99" y="202"/>
                    <a:pt x="99" y="202"/>
                  </a:cubicBezTo>
                  <a:cubicBezTo>
                    <a:pt x="99" y="201"/>
                    <a:pt x="99" y="201"/>
                    <a:pt x="99" y="201"/>
                  </a:cubicBezTo>
                  <a:cubicBezTo>
                    <a:pt x="99" y="201"/>
                    <a:pt x="99" y="201"/>
                    <a:pt x="98" y="201"/>
                  </a:cubicBezTo>
                  <a:close/>
                  <a:moveTo>
                    <a:pt x="118" y="200"/>
                  </a:moveTo>
                  <a:cubicBezTo>
                    <a:pt x="118" y="201"/>
                    <a:pt x="118" y="201"/>
                    <a:pt x="118" y="202"/>
                  </a:cubicBezTo>
                  <a:cubicBezTo>
                    <a:pt x="119" y="202"/>
                    <a:pt x="119" y="202"/>
                    <a:pt x="120" y="202"/>
                  </a:cubicBezTo>
                  <a:cubicBezTo>
                    <a:pt x="119" y="202"/>
                    <a:pt x="119" y="201"/>
                    <a:pt x="119" y="201"/>
                  </a:cubicBezTo>
                  <a:cubicBezTo>
                    <a:pt x="118" y="200"/>
                    <a:pt x="118" y="200"/>
                    <a:pt x="118" y="200"/>
                  </a:cubicBezTo>
                  <a:close/>
                  <a:moveTo>
                    <a:pt x="6" y="200"/>
                  </a:moveTo>
                  <a:cubicBezTo>
                    <a:pt x="6" y="200"/>
                    <a:pt x="6" y="200"/>
                    <a:pt x="6" y="200"/>
                  </a:cubicBezTo>
                  <a:cubicBezTo>
                    <a:pt x="7" y="200"/>
                    <a:pt x="7" y="200"/>
                    <a:pt x="6" y="200"/>
                  </a:cubicBezTo>
                  <a:lnTo>
                    <a:pt x="6" y="200"/>
                  </a:lnTo>
                  <a:cubicBezTo>
                    <a:pt x="6" y="200"/>
                    <a:pt x="6" y="200"/>
                    <a:pt x="6" y="200"/>
                  </a:cubicBezTo>
                  <a:cubicBezTo>
                    <a:pt x="6" y="200"/>
                    <a:pt x="6" y="200"/>
                    <a:pt x="6" y="200"/>
                  </a:cubicBezTo>
                  <a:close/>
                  <a:moveTo>
                    <a:pt x="122" y="201"/>
                  </a:moveTo>
                  <a:cubicBezTo>
                    <a:pt x="122" y="201"/>
                    <a:pt x="123" y="201"/>
                    <a:pt x="123" y="201"/>
                  </a:cubicBezTo>
                  <a:cubicBezTo>
                    <a:pt x="124" y="201"/>
                    <a:pt x="125" y="200"/>
                    <a:pt x="125" y="200"/>
                  </a:cubicBezTo>
                  <a:cubicBezTo>
                    <a:pt x="125" y="199"/>
                    <a:pt x="124" y="199"/>
                    <a:pt x="123" y="199"/>
                  </a:cubicBezTo>
                  <a:cubicBezTo>
                    <a:pt x="122" y="199"/>
                    <a:pt x="122" y="200"/>
                    <a:pt x="122" y="201"/>
                  </a:cubicBezTo>
                  <a:close/>
                  <a:moveTo>
                    <a:pt x="90" y="201"/>
                  </a:moveTo>
                  <a:lnTo>
                    <a:pt x="91" y="201"/>
                  </a:lnTo>
                  <a:cubicBezTo>
                    <a:pt x="92" y="201"/>
                    <a:pt x="92" y="201"/>
                    <a:pt x="92" y="200"/>
                  </a:cubicBezTo>
                  <a:cubicBezTo>
                    <a:pt x="92" y="199"/>
                    <a:pt x="92" y="199"/>
                    <a:pt x="91" y="199"/>
                  </a:cubicBezTo>
                  <a:cubicBezTo>
                    <a:pt x="91" y="199"/>
                    <a:pt x="90" y="199"/>
                    <a:pt x="90" y="199"/>
                  </a:cubicBezTo>
                  <a:cubicBezTo>
                    <a:pt x="90" y="199"/>
                    <a:pt x="89" y="199"/>
                    <a:pt x="89" y="199"/>
                  </a:cubicBezTo>
                  <a:cubicBezTo>
                    <a:pt x="88" y="199"/>
                    <a:pt x="88" y="199"/>
                    <a:pt x="88" y="199"/>
                  </a:cubicBezTo>
                  <a:cubicBezTo>
                    <a:pt x="87" y="199"/>
                    <a:pt x="87" y="199"/>
                    <a:pt x="86" y="199"/>
                  </a:cubicBezTo>
                  <a:cubicBezTo>
                    <a:pt x="85" y="199"/>
                    <a:pt x="85" y="199"/>
                    <a:pt x="85" y="200"/>
                  </a:cubicBezTo>
                  <a:cubicBezTo>
                    <a:pt x="85" y="201"/>
                    <a:pt x="86" y="201"/>
                    <a:pt x="87" y="201"/>
                  </a:cubicBezTo>
                  <a:cubicBezTo>
                    <a:pt x="88" y="201"/>
                    <a:pt x="89" y="201"/>
                    <a:pt x="90" y="201"/>
                  </a:cubicBezTo>
                  <a:close/>
                  <a:moveTo>
                    <a:pt x="7" y="198"/>
                  </a:moveTo>
                  <a:cubicBezTo>
                    <a:pt x="8" y="198"/>
                    <a:pt x="8" y="199"/>
                    <a:pt x="8" y="199"/>
                  </a:cubicBezTo>
                  <a:cubicBezTo>
                    <a:pt x="8" y="199"/>
                    <a:pt x="8" y="199"/>
                    <a:pt x="9" y="198"/>
                  </a:cubicBezTo>
                  <a:lnTo>
                    <a:pt x="9" y="198"/>
                  </a:lnTo>
                  <a:cubicBezTo>
                    <a:pt x="8" y="198"/>
                    <a:pt x="8" y="198"/>
                    <a:pt x="8" y="198"/>
                  </a:cubicBezTo>
                  <a:cubicBezTo>
                    <a:pt x="7" y="198"/>
                    <a:pt x="7" y="198"/>
                    <a:pt x="7" y="198"/>
                  </a:cubicBezTo>
                  <a:close/>
                  <a:moveTo>
                    <a:pt x="87" y="198"/>
                  </a:moveTo>
                  <a:cubicBezTo>
                    <a:pt x="87" y="198"/>
                    <a:pt x="88" y="198"/>
                    <a:pt x="88" y="198"/>
                  </a:cubicBezTo>
                  <a:cubicBezTo>
                    <a:pt x="88" y="198"/>
                    <a:pt x="88" y="198"/>
                    <a:pt x="88" y="197"/>
                  </a:cubicBezTo>
                  <a:cubicBezTo>
                    <a:pt x="88" y="197"/>
                    <a:pt x="88" y="197"/>
                    <a:pt x="87" y="197"/>
                  </a:cubicBezTo>
                  <a:cubicBezTo>
                    <a:pt x="87" y="197"/>
                    <a:pt x="87" y="198"/>
                    <a:pt x="87" y="198"/>
                  </a:cubicBezTo>
                  <a:close/>
                  <a:moveTo>
                    <a:pt x="115" y="197"/>
                  </a:moveTo>
                  <a:cubicBezTo>
                    <a:pt x="115" y="197"/>
                    <a:pt x="115" y="198"/>
                    <a:pt x="115" y="198"/>
                  </a:cubicBezTo>
                  <a:cubicBezTo>
                    <a:pt x="114" y="199"/>
                    <a:pt x="114" y="199"/>
                    <a:pt x="113" y="200"/>
                  </a:cubicBezTo>
                  <a:cubicBezTo>
                    <a:pt x="114" y="201"/>
                    <a:pt x="115" y="201"/>
                    <a:pt x="115" y="200"/>
                  </a:cubicBezTo>
                  <a:cubicBezTo>
                    <a:pt x="116" y="200"/>
                    <a:pt x="116" y="200"/>
                    <a:pt x="116" y="200"/>
                  </a:cubicBezTo>
                  <a:cubicBezTo>
                    <a:pt x="116" y="199"/>
                    <a:pt x="116" y="199"/>
                    <a:pt x="116" y="198"/>
                  </a:cubicBezTo>
                  <a:cubicBezTo>
                    <a:pt x="116" y="198"/>
                    <a:pt x="116" y="199"/>
                    <a:pt x="116" y="199"/>
                  </a:cubicBezTo>
                  <a:cubicBezTo>
                    <a:pt x="116" y="199"/>
                    <a:pt x="117" y="199"/>
                    <a:pt x="117" y="199"/>
                  </a:cubicBezTo>
                  <a:cubicBezTo>
                    <a:pt x="117" y="199"/>
                    <a:pt x="117" y="198"/>
                    <a:pt x="118" y="198"/>
                  </a:cubicBezTo>
                  <a:cubicBezTo>
                    <a:pt x="118" y="198"/>
                    <a:pt x="118" y="198"/>
                    <a:pt x="118" y="197"/>
                  </a:cubicBezTo>
                  <a:cubicBezTo>
                    <a:pt x="118" y="197"/>
                    <a:pt x="117" y="197"/>
                    <a:pt x="117" y="197"/>
                  </a:cubicBezTo>
                  <a:cubicBezTo>
                    <a:pt x="116" y="197"/>
                    <a:pt x="116" y="197"/>
                    <a:pt x="115" y="197"/>
                  </a:cubicBezTo>
                  <a:close/>
                  <a:moveTo>
                    <a:pt x="111" y="197"/>
                  </a:moveTo>
                  <a:cubicBezTo>
                    <a:pt x="112" y="197"/>
                    <a:pt x="112" y="197"/>
                    <a:pt x="111" y="196"/>
                  </a:cubicBezTo>
                  <a:cubicBezTo>
                    <a:pt x="111" y="195"/>
                    <a:pt x="111" y="195"/>
                    <a:pt x="111" y="195"/>
                  </a:cubicBezTo>
                  <a:cubicBezTo>
                    <a:pt x="110" y="196"/>
                    <a:pt x="110" y="196"/>
                    <a:pt x="110" y="196"/>
                  </a:cubicBezTo>
                  <a:cubicBezTo>
                    <a:pt x="110" y="196"/>
                    <a:pt x="110" y="197"/>
                    <a:pt x="110" y="197"/>
                  </a:cubicBezTo>
                  <a:cubicBezTo>
                    <a:pt x="110" y="197"/>
                    <a:pt x="111" y="197"/>
                    <a:pt x="111" y="197"/>
                  </a:cubicBezTo>
                  <a:close/>
                  <a:moveTo>
                    <a:pt x="9" y="197"/>
                  </a:moveTo>
                  <a:cubicBezTo>
                    <a:pt x="9" y="198"/>
                    <a:pt x="9" y="198"/>
                    <a:pt x="10" y="198"/>
                  </a:cubicBezTo>
                  <a:cubicBezTo>
                    <a:pt x="10" y="199"/>
                    <a:pt x="10" y="199"/>
                    <a:pt x="10" y="199"/>
                  </a:cubicBezTo>
                  <a:cubicBezTo>
                    <a:pt x="11" y="200"/>
                    <a:pt x="10" y="200"/>
                    <a:pt x="10" y="201"/>
                  </a:cubicBezTo>
                  <a:cubicBezTo>
                    <a:pt x="9" y="201"/>
                    <a:pt x="9" y="200"/>
                    <a:pt x="9" y="200"/>
                  </a:cubicBezTo>
                  <a:cubicBezTo>
                    <a:pt x="9" y="200"/>
                    <a:pt x="9" y="200"/>
                    <a:pt x="9" y="200"/>
                  </a:cubicBezTo>
                  <a:cubicBezTo>
                    <a:pt x="9" y="200"/>
                    <a:pt x="9" y="200"/>
                    <a:pt x="8" y="200"/>
                  </a:cubicBezTo>
                  <a:cubicBezTo>
                    <a:pt x="8" y="201"/>
                    <a:pt x="8" y="201"/>
                    <a:pt x="8" y="202"/>
                  </a:cubicBezTo>
                  <a:cubicBezTo>
                    <a:pt x="8" y="202"/>
                    <a:pt x="8" y="202"/>
                    <a:pt x="9" y="202"/>
                  </a:cubicBezTo>
                  <a:cubicBezTo>
                    <a:pt x="9" y="202"/>
                    <a:pt x="9" y="202"/>
                    <a:pt x="9" y="202"/>
                  </a:cubicBezTo>
                  <a:cubicBezTo>
                    <a:pt x="9" y="202"/>
                    <a:pt x="10" y="202"/>
                    <a:pt x="10" y="203"/>
                  </a:cubicBezTo>
                  <a:cubicBezTo>
                    <a:pt x="10" y="203"/>
                    <a:pt x="10" y="203"/>
                    <a:pt x="10" y="203"/>
                  </a:cubicBezTo>
                  <a:cubicBezTo>
                    <a:pt x="10" y="204"/>
                    <a:pt x="10" y="204"/>
                    <a:pt x="10" y="205"/>
                  </a:cubicBezTo>
                  <a:cubicBezTo>
                    <a:pt x="10" y="205"/>
                    <a:pt x="9" y="206"/>
                    <a:pt x="9" y="206"/>
                  </a:cubicBezTo>
                  <a:cubicBezTo>
                    <a:pt x="10" y="207"/>
                    <a:pt x="10" y="207"/>
                    <a:pt x="11" y="207"/>
                  </a:cubicBezTo>
                  <a:cubicBezTo>
                    <a:pt x="11" y="207"/>
                    <a:pt x="11" y="207"/>
                    <a:pt x="12" y="206"/>
                  </a:cubicBezTo>
                  <a:cubicBezTo>
                    <a:pt x="12" y="206"/>
                    <a:pt x="12" y="206"/>
                    <a:pt x="13" y="206"/>
                  </a:cubicBezTo>
                  <a:cubicBezTo>
                    <a:pt x="13" y="206"/>
                    <a:pt x="13" y="207"/>
                    <a:pt x="13" y="207"/>
                  </a:cubicBezTo>
                  <a:cubicBezTo>
                    <a:pt x="13" y="207"/>
                    <a:pt x="14" y="208"/>
                    <a:pt x="14" y="208"/>
                  </a:cubicBezTo>
                  <a:cubicBezTo>
                    <a:pt x="14" y="208"/>
                    <a:pt x="15" y="208"/>
                    <a:pt x="15" y="207"/>
                  </a:cubicBezTo>
                  <a:cubicBezTo>
                    <a:pt x="15" y="207"/>
                    <a:pt x="15" y="207"/>
                    <a:pt x="15" y="207"/>
                  </a:cubicBezTo>
                  <a:cubicBezTo>
                    <a:pt x="16" y="206"/>
                    <a:pt x="16" y="207"/>
                    <a:pt x="16" y="207"/>
                  </a:cubicBezTo>
                  <a:cubicBezTo>
                    <a:pt x="16" y="207"/>
                    <a:pt x="16" y="208"/>
                    <a:pt x="16" y="208"/>
                  </a:cubicBezTo>
                  <a:cubicBezTo>
                    <a:pt x="17" y="209"/>
                    <a:pt x="17" y="209"/>
                    <a:pt x="17" y="209"/>
                  </a:cubicBezTo>
                  <a:cubicBezTo>
                    <a:pt x="17" y="210"/>
                    <a:pt x="18" y="210"/>
                    <a:pt x="19" y="210"/>
                  </a:cubicBezTo>
                  <a:cubicBezTo>
                    <a:pt x="19" y="209"/>
                    <a:pt x="18" y="208"/>
                    <a:pt x="17" y="207"/>
                  </a:cubicBezTo>
                  <a:cubicBezTo>
                    <a:pt x="17" y="207"/>
                    <a:pt x="17" y="207"/>
                    <a:pt x="17" y="206"/>
                  </a:cubicBezTo>
                  <a:cubicBezTo>
                    <a:pt x="18" y="206"/>
                    <a:pt x="18" y="206"/>
                    <a:pt x="18" y="205"/>
                  </a:cubicBezTo>
                  <a:cubicBezTo>
                    <a:pt x="18" y="205"/>
                    <a:pt x="18" y="204"/>
                    <a:pt x="18" y="204"/>
                  </a:cubicBezTo>
                  <a:cubicBezTo>
                    <a:pt x="18" y="203"/>
                    <a:pt x="17" y="203"/>
                    <a:pt x="17" y="202"/>
                  </a:cubicBezTo>
                  <a:cubicBezTo>
                    <a:pt x="17" y="202"/>
                    <a:pt x="17" y="202"/>
                    <a:pt x="17" y="201"/>
                  </a:cubicBezTo>
                  <a:cubicBezTo>
                    <a:pt x="17" y="201"/>
                    <a:pt x="17" y="201"/>
                    <a:pt x="17" y="200"/>
                  </a:cubicBezTo>
                  <a:cubicBezTo>
                    <a:pt x="17" y="200"/>
                    <a:pt x="16" y="200"/>
                    <a:pt x="16" y="200"/>
                  </a:cubicBezTo>
                  <a:cubicBezTo>
                    <a:pt x="16" y="200"/>
                    <a:pt x="15" y="200"/>
                    <a:pt x="15" y="199"/>
                  </a:cubicBezTo>
                  <a:cubicBezTo>
                    <a:pt x="15" y="199"/>
                    <a:pt x="16" y="199"/>
                    <a:pt x="16" y="198"/>
                  </a:cubicBezTo>
                  <a:cubicBezTo>
                    <a:pt x="16" y="198"/>
                    <a:pt x="17" y="198"/>
                    <a:pt x="17" y="198"/>
                  </a:cubicBezTo>
                  <a:cubicBezTo>
                    <a:pt x="17" y="197"/>
                    <a:pt x="16" y="197"/>
                    <a:pt x="16" y="197"/>
                  </a:cubicBezTo>
                  <a:cubicBezTo>
                    <a:pt x="15" y="197"/>
                    <a:pt x="15" y="197"/>
                    <a:pt x="15" y="196"/>
                  </a:cubicBezTo>
                  <a:cubicBezTo>
                    <a:pt x="14" y="196"/>
                    <a:pt x="14" y="197"/>
                    <a:pt x="14" y="197"/>
                  </a:cubicBezTo>
                  <a:cubicBezTo>
                    <a:pt x="13" y="197"/>
                    <a:pt x="13" y="197"/>
                    <a:pt x="13" y="196"/>
                  </a:cubicBezTo>
                  <a:cubicBezTo>
                    <a:pt x="13" y="196"/>
                    <a:pt x="13" y="196"/>
                    <a:pt x="13" y="196"/>
                  </a:cubicBezTo>
                  <a:cubicBezTo>
                    <a:pt x="13" y="196"/>
                    <a:pt x="13" y="196"/>
                    <a:pt x="13" y="195"/>
                  </a:cubicBezTo>
                  <a:cubicBezTo>
                    <a:pt x="13" y="195"/>
                    <a:pt x="13" y="195"/>
                    <a:pt x="12" y="195"/>
                  </a:cubicBezTo>
                  <a:cubicBezTo>
                    <a:pt x="12" y="195"/>
                    <a:pt x="12" y="195"/>
                    <a:pt x="11" y="195"/>
                  </a:cubicBezTo>
                  <a:cubicBezTo>
                    <a:pt x="11" y="195"/>
                    <a:pt x="11" y="196"/>
                    <a:pt x="11" y="197"/>
                  </a:cubicBezTo>
                  <a:cubicBezTo>
                    <a:pt x="11" y="197"/>
                    <a:pt x="10" y="198"/>
                    <a:pt x="9" y="197"/>
                  </a:cubicBezTo>
                  <a:close/>
                  <a:moveTo>
                    <a:pt x="98" y="197"/>
                  </a:moveTo>
                  <a:cubicBezTo>
                    <a:pt x="99" y="197"/>
                    <a:pt x="99" y="197"/>
                    <a:pt x="99" y="196"/>
                  </a:cubicBezTo>
                  <a:cubicBezTo>
                    <a:pt x="99" y="195"/>
                    <a:pt x="99" y="195"/>
                    <a:pt x="98" y="195"/>
                  </a:cubicBezTo>
                  <a:cubicBezTo>
                    <a:pt x="98" y="195"/>
                    <a:pt x="98" y="196"/>
                    <a:pt x="98" y="196"/>
                  </a:cubicBezTo>
                  <a:cubicBezTo>
                    <a:pt x="98" y="197"/>
                    <a:pt x="98" y="197"/>
                    <a:pt x="98" y="197"/>
                  </a:cubicBezTo>
                  <a:close/>
                  <a:moveTo>
                    <a:pt x="52" y="194"/>
                  </a:moveTo>
                  <a:cubicBezTo>
                    <a:pt x="53" y="195"/>
                    <a:pt x="53" y="195"/>
                    <a:pt x="53" y="194"/>
                  </a:cubicBezTo>
                  <a:lnTo>
                    <a:pt x="52" y="194"/>
                  </a:lnTo>
                  <a:cubicBezTo>
                    <a:pt x="52" y="194"/>
                    <a:pt x="52" y="194"/>
                    <a:pt x="52" y="194"/>
                  </a:cubicBezTo>
                  <a:cubicBezTo>
                    <a:pt x="52" y="194"/>
                    <a:pt x="52" y="194"/>
                    <a:pt x="52" y="194"/>
                  </a:cubicBezTo>
                  <a:close/>
                  <a:moveTo>
                    <a:pt x="100" y="195"/>
                  </a:moveTo>
                  <a:cubicBezTo>
                    <a:pt x="100" y="196"/>
                    <a:pt x="100" y="196"/>
                    <a:pt x="101" y="196"/>
                  </a:cubicBezTo>
                  <a:cubicBezTo>
                    <a:pt x="101" y="196"/>
                    <a:pt x="101" y="197"/>
                    <a:pt x="102" y="197"/>
                  </a:cubicBezTo>
                  <a:cubicBezTo>
                    <a:pt x="102" y="196"/>
                    <a:pt x="102" y="196"/>
                    <a:pt x="102" y="195"/>
                  </a:cubicBezTo>
                  <a:cubicBezTo>
                    <a:pt x="102" y="195"/>
                    <a:pt x="101" y="194"/>
                    <a:pt x="101" y="194"/>
                  </a:cubicBezTo>
                  <a:cubicBezTo>
                    <a:pt x="101" y="194"/>
                    <a:pt x="100" y="194"/>
                    <a:pt x="100" y="194"/>
                  </a:cubicBezTo>
                  <a:cubicBezTo>
                    <a:pt x="100" y="195"/>
                    <a:pt x="100" y="195"/>
                    <a:pt x="100" y="195"/>
                  </a:cubicBezTo>
                  <a:close/>
                  <a:moveTo>
                    <a:pt x="50" y="196"/>
                  </a:moveTo>
                  <a:cubicBezTo>
                    <a:pt x="50" y="195"/>
                    <a:pt x="50" y="195"/>
                    <a:pt x="51" y="195"/>
                  </a:cubicBezTo>
                  <a:cubicBezTo>
                    <a:pt x="51" y="195"/>
                    <a:pt x="51" y="195"/>
                    <a:pt x="51" y="194"/>
                  </a:cubicBezTo>
                  <a:cubicBezTo>
                    <a:pt x="51" y="194"/>
                    <a:pt x="51" y="194"/>
                    <a:pt x="51" y="194"/>
                  </a:cubicBezTo>
                  <a:cubicBezTo>
                    <a:pt x="51" y="194"/>
                    <a:pt x="50" y="194"/>
                    <a:pt x="50" y="194"/>
                  </a:cubicBezTo>
                  <a:cubicBezTo>
                    <a:pt x="50" y="194"/>
                    <a:pt x="49" y="194"/>
                    <a:pt x="49" y="194"/>
                  </a:cubicBezTo>
                  <a:cubicBezTo>
                    <a:pt x="49" y="195"/>
                    <a:pt x="49" y="195"/>
                    <a:pt x="49" y="195"/>
                  </a:cubicBezTo>
                  <a:cubicBezTo>
                    <a:pt x="50" y="195"/>
                    <a:pt x="50" y="196"/>
                    <a:pt x="50" y="196"/>
                  </a:cubicBezTo>
                  <a:close/>
                  <a:moveTo>
                    <a:pt x="38" y="194"/>
                  </a:moveTo>
                  <a:cubicBezTo>
                    <a:pt x="38" y="194"/>
                    <a:pt x="38" y="194"/>
                    <a:pt x="38" y="194"/>
                  </a:cubicBezTo>
                  <a:cubicBezTo>
                    <a:pt x="39" y="194"/>
                    <a:pt x="39" y="194"/>
                    <a:pt x="39" y="193"/>
                  </a:cubicBezTo>
                  <a:cubicBezTo>
                    <a:pt x="38" y="193"/>
                    <a:pt x="38" y="193"/>
                    <a:pt x="38" y="194"/>
                  </a:cubicBezTo>
                  <a:cubicBezTo>
                    <a:pt x="38" y="194"/>
                    <a:pt x="38" y="194"/>
                    <a:pt x="38" y="194"/>
                  </a:cubicBezTo>
                  <a:close/>
                  <a:moveTo>
                    <a:pt x="37" y="193"/>
                  </a:moveTo>
                  <a:cubicBezTo>
                    <a:pt x="36" y="193"/>
                    <a:pt x="36" y="193"/>
                    <a:pt x="36" y="193"/>
                  </a:cubicBezTo>
                  <a:cubicBezTo>
                    <a:pt x="35" y="193"/>
                    <a:pt x="34" y="193"/>
                    <a:pt x="34" y="193"/>
                  </a:cubicBezTo>
                  <a:cubicBezTo>
                    <a:pt x="34" y="193"/>
                    <a:pt x="34" y="193"/>
                    <a:pt x="34" y="194"/>
                  </a:cubicBezTo>
                  <a:cubicBezTo>
                    <a:pt x="34" y="194"/>
                    <a:pt x="34" y="194"/>
                    <a:pt x="34" y="194"/>
                  </a:cubicBezTo>
                  <a:cubicBezTo>
                    <a:pt x="34" y="195"/>
                    <a:pt x="35" y="195"/>
                    <a:pt x="36" y="195"/>
                  </a:cubicBezTo>
                  <a:cubicBezTo>
                    <a:pt x="36" y="194"/>
                    <a:pt x="37" y="194"/>
                    <a:pt x="37" y="193"/>
                  </a:cubicBezTo>
                  <a:close/>
                  <a:moveTo>
                    <a:pt x="45" y="193"/>
                  </a:moveTo>
                  <a:cubicBezTo>
                    <a:pt x="45" y="193"/>
                    <a:pt x="45" y="193"/>
                    <a:pt x="46" y="193"/>
                  </a:cubicBezTo>
                  <a:cubicBezTo>
                    <a:pt x="46" y="193"/>
                    <a:pt x="46" y="193"/>
                    <a:pt x="46" y="193"/>
                  </a:cubicBezTo>
                  <a:cubicBezTo>
                    <a:pt x="46" y="193"/>
                    <a:pt x="46" y="193"/>
                    <a:pt x="46" y="193"/>
                  </a:cubicBezTo>
                  <a:cubicBezTo>
                    <a:pt x="46" y="193"/>
                    <a:pt x="46" y="192"/>
                    <a:pt x="46" y="192"/>
                  </a:cubicBezTo>
                  <a:cubicBezTo>
                    <a:pt x="46" y="192"/>
                    <a:pt x="46" y="192"/>
                    <a:pt x="46" y="192"/>
                  </a:cubicBezTo>
                  <a:cubicBezTo>
                    <a:pt x="45" y="192"/>
                    <a:pt x="45" y="193"/>
                    <a:pt x="45" y="193"/>
                  </a:cubicBezTo>
                  <a:close/>
                  <a:moveTo>
                    <a:pt x="57" y="192"/>
                  </a:moveTo>
                  <a:cubicBezTo>
                    <a:pt x="57" y="192"/>
                    <a:pt x="57" y="193"/>
                    <a:pt x="57" y="193"/>
                  </a:cubicBezTo>
                  <a:cubicBezTo>
                    <a:pt x="57" y="193"/>
                    <a:pt x="58" y="193"/>
                    <a:pt x="58" y="193"/>
                  </a:cubicBezTo>
                  <a:lnTo>
                    <a:pt x="58" y="192"/>
                  </a:lnTo>
                  <a:cubicBezTo>
                    <a:pt x="58" y="192"/>
                    <a:pt x="57" y="192"/>
                    <a:pt x="57" y="192"/>
                  </a:cubicBezTo>
                  <a:close/>
                  <a:moveTo>
                    <a:pt x="90" y="191"/>
                  </a:moveTo>
                  <a:cubicBezTo>
                    <a:pt x="90" y="191"/>
                    <a:pt x="90" y="191"/>
                    <a:pt x="91" y="191"/>
                  </a:cubicBezTo>
                  <a:cubicBezTo>
                    <a:pt x="91" y="191"/>
                    <a:pt x="92" y="191"/>
                    <a:pt x="91" y="191"/>
                  </a:cubicBezTo>
                  <a:cubicBezTo>
                    <a:pt x="91" y="190"/>
                    <a:pt x="91" y="190"/>
                    <a:pt x="90" y="191"/>
                  </a:cubicBezTo>
                  <a:close/>
                  <a:moveTo>
                    <a:pt x="99" y="192"/>
                  </a:moveTo>
                  <a:cubicBezTo>
                    <a:pt x="100" y="192"/>
                    <a:pt x="100" y="192"/>
                    <a:pt x="101" y="191"/>
                  </a:cubicBezTo>
                  <a:cubicBezTo>
                    <a:pt x="101" y="190"/>
                    <a:pt x="101" y="190"/>
                    <a:pt x="100" y="190"/>
                  </a:cubicBezTo>
                  <a:cubicBezTo>
                    <a:pt x="100" y="189"/>
                    <a:pt x="99" y="190"/>
                    <a:pt x="99" y="190"/>
                  </a:cubicBezTo>
                  <a:cubicBezTo>
                    <a:pt x="99" y="191"/>
                    <a:pt x="99" y="192"/>
                    <a:pt x="99" y="192"/>
                  </a:cubicBezTo>
                  <a:close/>
                  <a:moveTo>
                    <a:pt x="57" y="190"/>
                  </a:moveTo>
                  <a:cubicBezTo>
                    <a:pt x="57" y="190"/>
                    <a:pt x="58" y="190"/>
                    <a:pt x="58" y="190"/>
                  </a:cubicBezTo>
                  <a:cubicBezTo>
                    <a:pt x="58" y="190"/>
                    <a:pt x="58" y="190"/>
                    <a:pt x="58" y="190"/>
                  </a:cubicBezTo>
                  <a:cubicBezTo>
                    <a:pt x="58" y="190"/>
                    <a:pt x="58" y="190"/>
                    <a:pt x="58" y="190"/>
                  </a:cubicBezTo>
                  <a:cubicBezTo>
                    <a:pt x="58" y="189"/>
                    <a:pt x="57" y="190"/>
                    <a:pt x="57" y="190"/>
                  </a:cubicBezTo>
                  <a:close/>
                  <a:moveTo>
                    <a:pt x="37" y="189"/>
                  </a:moveTo>
                  <a:cubicBezTo>
                    <a:pt x="37" y="190"/>
                    <a:pt x="37" y="190"/>
                    <a:pt x="38" y="189"/>
                  </a:cubicBezTo>
                  <a:lnTo>
                    <a:pt x="38" y="189"/>
                  </a:lnTo>
                  <a:cubicBezTo>
                    <a:pt x="37" y="189"/>
                    <a:pt x="37" y="189"/>
                    <a:pt x="37" y="189"/>
                  </a:cubicBezTo>
                  <a:cubicBezTo>
                    <a:pt x="37" y="189"/>
                    <a:pt x="37" y="189"/>
                    <a:pt x="37" y="189"/>
                  </a:cubicBezTo>
                  <a:close/>
                  <a:moveTo>
                    <a:pt x="83" y="189"/>
                  </a:moveTo>
                  <a:cubicBezTo>
                    <a:pt x="83" y="188"/>
                    <a:pt x="83" y="188"/>
                    <a:pt x="83" y="187"/>
                  </a:cubicBezTo>
                  <a:cubicBezTo>
                    <a:pt x="82" y="187"/>
                    <a:pt x="82" y="187"/>
                    <a:pt x="82" y="188"/>
                  </a:cubicBezTo>
                  <a:cubicBezTo>
                    <a:pt x="82" y="188"/>
                    <a:pt x="82" y="188"/>
                    <a:pt x="82" y="188"/>
                  </a:cubicBezTo>
                  <a:cubicBezTo>
                    <a:pt x="82" y="189"/>
                    <a:pt x="82" y="189"/>
                    <a:pt x="82" y="189"/>
                  </a:cubicBezTo>
                  <a:cubicBezTo>
                    <a:pt x="83" y="189"/>
                    <a:pt x="83" y="189"/>
                    <a:pt x="83" y="189"/>
                  </a:cubicBezTo>
                  <a:close/>
                  <a:moveTo>
                    <a:pt x="54" y="192"/>
                  </a:moveTo>
                  <a:cubicBezTo>
                    <a:pt x="54" y="192"/>
                    <a:pt x="53" y="191"/>
                    <a:pt x="53" y="191"/>
                  </a:cubicBezTo>
                  <a:cubicBezTo>
                    <a:pt x="52" y="190"/>
                    <a:pt x="52" y="190"/>
                    <a:pt x="51" y="190"/>
                  </a:cubicBezTo>
                  <a:cubicBezTo>
                    <a:pt x="51" y="191"/>
                    <a:pt x="52" y="192"/>
                    <a:pt x="53" y="192"/>
                  </a:cubicBezTo>
                  <a:cubicBezTo>
                    <a:pt x="53" y="192"/>
                    <a:pt x="54" y="193"/>
                    <a:pt x="54" y="194"/>
                  </a:cubicBezTo>
                  <a:cubicBezTo>
                    <a:pt x="55" y="193"/>
                    <a:pt x="55" y="193"/>
                    <a:pt x="55" y="193"/>
                  </a:cubicBezTo>
                  <a:cubicBezTo>
                    <a:pt x="55" y="193"/>
                    <a:pt x="56" y="193"/>
                    <a:pt x="56" y="193"/>
                  </a:cubicBezTo>
                  <a:cubicBezTo>
                    <a:pt x="56" y="192"/>
                    <a:pt x="56" y="192"/>
                    <a:pt x="55" y="192"/>
                  </a:cubicBezTo>
                  <a:cubicBezTo>
                    <a:pt x="55" y="192"/>
                    <a:pt x="55" y="192"/>
                    <a:pt x="55" y="192"/>
                  </a:cubicBezTo>
                  <a:cubicBezTo>
                    <a:pt x="55" y="192"/>
                    <a:pt x="55" y="192"/>
                    <a:pt x="56" y="191"/>
                  </a:cubicBezTo>
                  <a:cubicBezTo>
                    <a:pt x="56" y="191"/>
                    <a:pt x="56" y="191"/>
                    <a:pt x="56" y="191"/>
                  </a:cubicBezTo>
                  <a:lnTo>
                    <a:pt x="55" y="190"/>
                  </a:lnTo>
                  <a:cubicBezTo>
                    <a:pt x="55" y="190"/>
                    <a:pt x="56" y="189"/>
                    <a:pt x="56" y="189"/>
                  </a:cubicBezTo>
                  <a:cubicBezTo>
                    <a:pt x="56" y="188"/>
                    <a:pt x="55" y="187"/>
                    <a:pt x="55" y="187"/>
                  </a:cubicBezTo>
                  <a:cubicBezTo>
                    <a:pt x="55" y="188"/>
                    <a:pt x="55" y="189"/>
                    <a:pt x="55" y="190"/>
                  </a:cubicBezTo>
                  <a:cubicBezTo>
                    <a:pt x="55" y="190"/>
                    <a:pt x="55" y="191"/>
                    <a:pt x="54" y="192"/>
                  </a:cubicBezTo>
                  <a:close/>
                  <a:moveTo>
                    <a:pt x="54" y="188"/>
                  </a:moveTo>
                  <a:cubicBezTo>
                    <a:pt x="54" y="188"/>
                    <a:pt x="54" y="188"/>
                    <a:pt x="54" y="187"/>
                  </a:cubicBezTo>
                  <a:cubicBezTo>
                    <a:pt x="54" y="187"/>
                    <a:pt x="54" y="187"/>
                    <a:pt x="54" y="187"/>
                  </a:cubicBezTo>
                  <a:cubicBezTo>
                    <a:pt x="54" y="186"/>
                    <a:pt x="54" y="186"/>
                    <a:pt x="53" y="186"/>
                  </a:cubicBezTo>
                  <a:cubicBezTo>
                    <a:pt x="53" y="186"/>
                    <a:pt x="53" y="186"/>
                    <a:pt x="53" y="187"/>
                  </a:cubicBezTo>
                  <a:cubicBezTo>
                    <a:pt x="52" y="187"/>
                    <a:pt x="52" y="188"/>
                    <a:pt x="52" y="188"/>
                  </a:cubicBezTo>
                  <a:cubicBezTo>
                    <a:pt x="53" y="189"/>
                    <a:pt x="53" y="189"/>
                    <a:pt x="52" y="190"/>
                  </a:cubicBezTo>
                  <a:cubicBezTo>
                    <a:pt x="53" y="190"/>
                    <a:pt x="53" y="190"/>
                    <a:pt x="54" y="190"/>
                  </a:cubicBezTo>
                  <a:cubicBezTo>
                    <a:pt x="54" y="189"/>
                    <a:pt x="54" y="189"/>
                    <a:pt x="54" y="189"/>
                  </a:cubicBezTo>
                  <a:cubicBezTo>
                    <a:pt x="54" y="189"/>
                    <a:pt x="54" y="189"/>
                    <a:pt x="54" y="188"/>
                  </a:cubicBezTo>
                  <a:close/>
                  <a:moveTo>
                    <a:pt x="57" y="187"/>
                  </a:moveTo>
                  <a:cubicBezTo>
                    <a:pt x="56" y="187"/>
                    <a:pt x="56" y="187"/>
                    <a:pt x="56" y="188"/>
                  </a:cubicBezTo>
                  <a:cubicBezTo>
                    <a:pt x="56" y="188"/>
                    <a:pt x="56" y="188"/>
                    <a:pt x="57" y="188"/>
                  </a:cubicBezTo>
                  <a:cubicBezTo>
                    <a:pt x="57" y="188"/>
                    <a:pt x="57" y="188"/>
                    <a:pt x="58" y="188"/>
                  </a:cubicBezTo>
                  <a:cubicBezTo>
                    <a:pt x="58" y="188"/>
                    <a:pt x="58" y="187"/>
                    <a:pt x="58" y="187"/>
                  </a:cubicBezTo>
                  <a:cubicBezTo>
                    <a:pt x="58" y="187"/>
                    <a:pt x="58" y="187"/>
                    <a:pt x="58" y="186"/>
                  </a:cubicBezTo>
                  <a:cubicBezTo>
                    <a:pt x="58" y="186"/>
                    <a:pt x="58" y="185"/>
                    <a:pt x="58" y="185"/>
                  </a:cubicBezTo>
                  <a:cubicBezTo>
                    <a:pt x="58" y="185"/>
                    <a:pt x="58" y="185"/>
                    <a:pt x="57" y="186"/>
                  </a:cubicBezTo>
                  <a:cubicBezTo>
                    <a:pt x="57" y="186"/>
                    <a:pt x="57" y="186"/>
                    <a:pt x="57" y="187"/>
                  </a:cubicBezTo>
                  <a:close/>
                  <a:moveTo>
                    <a:pt x="56" y="184"/>
                  </a:moveTo>
                  <a:cubicBezTo>
                    <a:pt x="56" y="184"/>
                    <a:pt x="56" y="184"/>
                    <a:pt x="55" y="184"/>
                  </a:cubicBezTo>
                  <a:cubicBezTo>
                    <a:pt x="55" y="184"/>
                    <a:pt x="55" y="184"/>
                    <a:pt x="55" y="184"/>
                  </a:cubicBezTo>
                  <a:cubicBezTo>
                    <a:pt x="55" y="184"/>
                    <a:pt x="55" y="184"/>
                    <a:pt x="55" y="185"/>
                  </a:cubicBezTo>
                  <a:cubicBezTo>
                    <a:pt x="55" y="186"/>
                    <a:pt x="55" y="186"/>
                    <a:pt x="55" y="186"/>
                  </a:cubicBezTo>
                  <a:cubicBezTo>
                    <a:pt x="56" y="186"/>
                    <a:pt x="56" y="186"/>
                    <a:pt x="56" y="186"/>
                  </a:cubicBezTo>
                  <a:cubicBezTo>
                    <a:pt x="56" y="186"/>
                    <a:pt x="56" y="185"/>
                    <a:pt x="56" y="185"/>
                  </a:cubicBezTo>
                  <a:cubicBezTo>
                    <a:pt x="57" y="185"/>
                    <a:pt x="57" y="184"/>
                    <a:pt x="57" y="184"/>
                  </a:cubicBezTo>
                  <a:cubicBezTo>
                    <a:pt x="58" y="184"/>
                    <a:pt x="58" y="183"/>
                    <a:pt x="58" y="183"/>
                  </a:cubicBezTo>
                  <a:lnTo>
                    <a:pt x="58" y="182"/>
                  </a:lnTo>
                  <a:cubicBezTo>
                    <a:pt x="57" y="182"/>
                    <a:pt x="57" y="182"/>
                    <a:pt x="57" y="183"/>
                  </a:cubicBezTo>
                  <a:cubicBezTo>
                    <a:pt x="56" y="183"/>
                    <a:pt x="56" y="184"/>
                    <a:pt x="56" y="184"/>
                  </a:cubicBezTo>
                  <a:close/>
                  <a:moveTo>
                    <a:pt x="55" y="182"/>
                  </a:moveTo>
                  <a:cubicBezTo>
                    <a:pt x="55" y="182"/>
                    <a:pt x="55" y="182"/>
                    <a:pt x="55" y="181"/>
                  </a:cubicBezTo>
                  <a:cubicBezTo>
                    <a:pt x="55" y="182"/>
                    <a:pt x="55" y="182"/>
                    <a:pt x="55" y="182"/>
                  </a:cubicBezTo>
                  <a:cubicBezTo>
                    <a:pt x="55" y="182"/>
                    <a:pt x="55" y="182"/>
                    <a:pt x="55" y="182"/>
                  </a:cubicBezTo>
                  <a:close/>
                  <a:moveTo>
                    <a:pt x="100" y="183"/>
                  </a:moveTo>
                  <a:cubicBezTo>
                    <a:pt x="100" y="183"/>
                    <a:pt x="100" y="184"/>
                    <a:pt x="100" y="184"/>
                  </a:cubicBezTo>
                  <a:cubicBezTo>
                    <a:pt x="99" y="184"/>
                    <a:pt x="99" y="185"/>
                    <a:pt x="99" y="185"/>
                  </a:cubicBezTo>
                  <a:cubicBezTo>
                    <a:pt x="100" y="185"/>
                    <a:pt x="100" y="185"/>
                    <a:pt x="100" y="186"/>
                  </a:cubicBezTo>
                  <a:cubicBezTo>
                    <a:pt x="101" y="186"/>
                    <a:pt x="101" y="185"/>
                    <a:pt x="101" y="184"/>
                  </a:cubicBezTo>
                  <a:cubicBezTo>
                    <a:pt x="101" y="183"/>
                    <a:pt x="101" y="182"/>
                    <a:pt x="101" y="181"/>
                  </a:cubicBezTo>
                  <a:cubicBezTo>
                    <a:pt x="100" y="181"/>
                    <a:pt x="100" y="182"/>
                    <a:pt x="100" y="182"/>
                  </a:cubicBezTo>
                  <a:cubicBezTo>
                    <a:pt x="100" y="182"/>
                    <a:pt x="100" y="183"/>
                    <a:pt x="100" y="183"/>
                  </a:cubicBezTo>
                  <a:close/>
                  <a:moveTo>
                    <a:pt x="54" y="179"/>
                  </a:moveTo>
                  <a:cubicBezTo>
                    <a:pt x="54" y="179"/>
                    <a:pt x="54" y="179"/>
                    <a:pt x="54" y="178"/>
                  </a:cubicBezTo>
                  <a:cubicBezTo>
                    <a:pt x="54" y="178"/>
                    <a:pt x="54" y="178"/>
                    <a:pt x="54" y="178"/>
                  </a:cubicBezTo>
                  <a:cubicBezTo>
                    <a:pt x="54" y="178"/>
                    <a:pt x="54" y="178"/>
                    <a:pt x="54" y="178"/>
                  </a:cubicBezTo>
                  <a:cubicBezTo>
                    <a:pt x="54" y="178"/>
                    <a:pt x="54" y="178"/>
                    <a:pt x="54" y="179"/>
                  </a:cubicBezTo>
                  <a:close/>
                  <a:moveTo>
                    <a:pt x="110" y="175"/>
                  </a:moveTo>
                  <a:cubicBezTo>
                    <a:pt x="110" y="175"/>
                    <a:pt x="111" y="174"/>
                    <a:pt x="112" y="174"/>
                  </a:cubicBezTo>
                  <a:cubicBezTo>
                    <a:pt x="113" y="173"/>
                    <a:pt x="113" y="172"/>
                    <a:pt x="113" y="172"/>
                  </a:cubicBezTo>
                  <a:cubicBezTo>
                    <a:pt x="112" y="172"/>
                    <a:pt x="111" y="172"/>
                    <a:pt x="111" y="173"/>
                  </a:cubicBezTo>
                  <a:cubicBezTo>
                    <a:pt x="110" y="173"/>
                    <a:pt x="110" y="174"/>
                    <a:pt x="110" y="175"/>
                  </a:cubicBezTo>
                  <a:close/>
                  <a:moveTo>
                    <a:pt x="127" y="161"/>
                  </a:moveTo>
                  <a:cubicBezTo>
                    <a:pt x="127" y="160"/>
                    <a:pt x="127" y="160"/>
                    <a:pt x="127" y="159"/>
                  </a:cubicBezTo>
                  <a:cubicBezTo>
                    <a:pt x="127" y="159"/>
                    <a:pt x="127" y="158"/>
                    <a:pt x="126" y="159"/>
                  </a:cubicBezTo>
                  <a:cubicBezTo>
                    <a:pt x="126" y="159"/>
                    <a:pt x="126" y="159"/>
                    <a:pt x="126" y="160"/>
                  </a:cubicBezTo>
                  <a:cubicBezTo>
                    <a:pt x="126" y="160"/>
                    <a:pt x="126" y="161"/>
                    <a:pt x="127" y="161"/>
                  </a:cubicBezTo>
                  <a:close/>
                  <a:moveTo>
                    <a:pt x="18" y="154"/>
                  </a:moveTo>
                  <a:cubicBezTo>
                    <a:pt x="18" y="154"/>
                    <a:pt x="18" y="155"/>
                    <a:pt x="18" y="155"/>
                  </a:cubicBezTo>
                  <a:cubicBezTo>
                    <a:pt x="18" y="155"/>
                    <a:pt x="18" y="156"/>
                    <a:pt x="18" y="156"/>
                  </a:cubicBezTo>
                  <a:cubicBezTo>
                    <a:pt x="18" y="157"/>
                    <a:pt x="18" y="157"/>
                    <a:pt x="17" y="157"/>
                  </a:cubicBezTo>
                  <a:cubicBezTo>
                    <a:pt x="17" y="157"/>
                    <a:pt x="17" y="157"/>
                    <a:pt x="17" y="158"/>
                  </a:cubicBezTo>
                  <a:cubicBezTo>
                    <a:pt x="17" y="158"/>
                    <a:pt x="17" y="158"/>
                    <a:pt x="18" y="159"/>
                  </a:cubicBezTo>
                  <a:lnTo>
                    <a:pt x="19" y="156"/>
                  </a:lnTo>
                  <a:cubicBezTo>
                    <a:pt x="20" y="156"/>
                    <a:pt x="20" y="156"/>
                    <a:pt x="20" y="156"/>
                  </a:cubicBezTo>
                  <a:cubicBezTo>
                    <a:pt x="20" y="156"/>
                    <a:pt x="20" y="156"/>
                    <a:pt x="20" y="156"/>
                  </a:cubicBezTo>
                  <a:cubicBezTo>
                    <a:pt x="20" y="155"/>
                    <a:pt x="20" y="155"/>
                    <a:pt x="19" y="155"/>
                  </a:cubicBezTo>
                  <a:cubicBezTo>
                    <a:pt x="19" y="155"/>
                    <a:pt x="19" y="155"/>
                    <a:pt x="18" y="154"/>
                  </a:cubicBezTo>
                  <a:lnTo>
                    <a:pt x="18" y="154"/>
                  </a:lnTo>
                  <a:close/>
                  <a:moveTo>
                    <a:pt x="100" y="155"/>
                  </a:moveTo>
                  <a:cubicBezTo>
                    <a:pt x="100" y="155"/>
                    <a:pt x="100" y="155"/>
                    <a:pt x="100" y="154"/>
                  </a:cubicBezTo>
                  <a:cubicBezTo>
                    <a:pt x="100" y="154"/>
                    <a:pt x="100" y="154"/>
                    <a:pt x="100" y="154"/>
                  </a:cubicBezTo>
                  <a:cubicBezTo>
                    <a:pt x="99" y="154"/>
                    <a:pt x="99" y="154"/>
                    <a:pt x="100" y="155"/>
                  </a:cubicBezTo>
                  <a:close/>
                  <a:moveTo>
                    <a:pt x="60" y="153"/>
                  </a:moveTo>
                  <a:cubicBezTo>
                    <a:pt x="60" y="153"/>
                    <a:pt x="61" y="153"/>
                    <a:pt x="61" y="153"/>
                  </a:cubicBezTo>
                  <a:cubicBezTo>
                    <a:pt x="60" y="152"/>
                    <a:pt x="60" y="152"/>
                    <a:pt x="60" y="152"/>
                  </a:cubicBezTo>
                  <a:cubicBezTo>
                    <a:pt x="59" y="152"/>
                    <a:pt x="59" y="152"/>
                    <a:pt x="59" y="153"/>
                  </a:cubicBezTo>
                  <a:cubicBezTo>
                    <a:pt x="59" y="153"/>
                    <a:pt x="59" y="153"/>
                    <a:pt x="60" y="153"/>
                  </a:cubicBezTo>
                  <a:close/>
                  <a:moveTo>
                    <a:pt x="62" y="154"/>
                  </a:moveTo>
                  <a:cubicBezTo>
                    <a:pt x="62" y="153"/>
                    <a:pt x="62" y="153"/>
                    <a:pt x="62" y="152"/>
                  </a:cubicBezTo>
                  <a:cubicBezTo>
                    <a:pt x="62" y="151"/>
                    <a:pt x="62" y="151"/>
                    <a:pt x="62" y="150"/>
                  </a:cubicBezTo>
                  <a:cubicBezTo>
                    <a:pt x="61" y="151"/>
                    <a:pt x="61" y="151"/>
                    <a:pt x="61" y="152"/>
                  </a:cubicBezTo>
                  <a:cubicBezTo>
                    <a:pt x="61" y="153"/>
                    <a:pt x="61" y="153"/>
                    <a:pt x="62" y="154"/>
                  </a:cubicBezTo>
                  <a:close/>
                  <a:moveTo>
                    <a:pt x="97" y="121"/>
                  </a:moveTo>
                  <a:cubicBezTo>
                    <a:pt x="97" y="121"/>
                    <a:pt x="97" y="121"/>
                    <a:pt x="97" y="121"/>
                  </a:cubicBezTo>
                  <a:cubicBezTo>
                    <a:pt x="97" y="121"/>
                    <a:pt x="97" y="120"/>
                    <a:pt x="97" y="120"/>
                  </a:cubicBezTo>
                  <a:cubicBezTo>
                    <a:pt x="97" y="120"/>
                    <a:pt x="96" y="120"/>
                    <a:pt x="96" y="120"/>
                  </a:cubicBezTo>
                  <a:cubicBezTo>
                    <a:pt x="96" y="121"/>
                    <a:pt x="96" y="121"/>
                    <a:pt x="96" y="121"/>
                  </a:cubicBezTo>
                  <a:lnTo>
                    <a:pt x="97" y="121"/>
                  </a:lnTo>
                  <a:close/>
                  <a:moveTo>
                    <a:pt x="87" y="98"/>
                  </a:moveTo>
                  <a:cubicBezTo>
                    <a:pt x="87" y="98"/>
                    <a:pt x="87" y="97"/>
                    <a:pt x="87" y="96"/>
                  </a:cubicBezTo>
                  <a:cubicBezTo>
                    <a:pt x="88" y="95"/>
                    <a:pt x="87" y="94"/>
                    <a:pt x="87" y="94"/>
                  </a:cubicBezTo>
                  <a:cubicBezTo>
                    <a:pt x="87" y="94"/>
                    <a:pt x="87" y="94"/>
                    <a:pt x="87" y="95"/>
                  </a:cubicBezTo>
                  <a:cubicBezTo>
                    <a:pt x="87" y="95"/>
                    <a:pt x="86" y="96"/>
                    <a:pt x="86" y="96"/>
                  </a:cubicBezTo>
                  <a:cubicBezTo>
                    <a:pt x="86" y="97"/>
                    <a:pt x="86" y="97"/>
                    <a:pt x="86" y="98"/>
                  </a:cubicBezTo>
                  <a:cubicBezTo>
                    <a:pt x="86" y="98"/>
                    <a:pt x="86" y="98"/>
                    <a:pt x="87" y="98"/>
                  </a:cubicBezTo>
                  <a:close/>
                  <a:moveTo>
                    <a:pt x="104" y="92"/>
                  </a:moveTo>
                  <a:cubicBezTo>
                    <a:pt x="104" y="92"/>
                    <a:pt x="104" y="93"/>
                    <a:pt x="104" y="93"/>
                  </a:cubicBezTo>
                  <a:cubicBezTo>
                    <a:pt x="104" y="93"/>
                    <a:pt x="105" y="93"/>
                    <a:pt x="104" y="94"/>
                  </a:cubicBezTo>
                  <a:cubicBezTo>
                    <a:pt x="105" y="93"/>
                    <a:pt x="106" y="92"/>
                    <a:pt x="106" y="92"/>
                  </a:cubicBezTo>
                  <a:cubicBezTo>
                    <a:pt x="105" y="92"/>
                    <a:pt x="105" y="91"/>
                    <a:pt x="105" y="91"/>
                  </a:cubicBezTo>
                  <a:cubicBezTo>
                    <a:pt x="104" y="91"/>
                    <a:pt x="104" y="92"/>
                    <a:pt x="104" y="92"/>
                  </a:cubicBezTo>
                  <a:close/>
                  <a:moveTo>
                    <a:pt x="92" y="91"/>
                  </a:moveTo>
                  <a:cubicBezTo>
                    <a:pt x="93" y="90"/>
                    <a:pt x="92" y="90"/>
                    <a:pt x="92" y="90"/>
                  </a:cubicBezTo>
                  <a:cubicBezTo>
                    <a:pt x="92" y="90"/>
                    <a:pt x="92" y="90"/>
                    <a:pt x="92" y="90"/>
                  </a:cubicBezTo>
                  <a:cubicBezTo>
                    <a:pt x="92" y="91"/>
                    <a:pt x="92" y="91"/>
                    <a:pt x="92" y="91"/>
                  </a:cubicBezTo>
                  <a:close/>
                  <a:moveTo>
                    <a:pt x="45" y="80"/>
                  </a:moveTo>
                  <a:cubicBezTo>
                    <a:pt x="46" y="80"/>
                    <a:pt x="46" y="80"/>
                    <a:pt x="46" y="79"/>
                  </a:cubicBezTo>
                  <a:cubicBezTo>
                    <a:pt x="46" y="79"/>
                    <a:pt x="46" y="79"/>
                    <a:pt x="45" y="79"/>
                  </a:cubicBezTo>
                  <a:lnTo>
                    <a:pt x="45" y="79"/>
                  </a:lnTo>
                  <a:cubicBezTo>
                    <a:pt x="45" y="79"/>
                    <a:pt x="45" y="79"/>
                    <a:pt x="45" y="80"/>
                  </a:cubicBezTo>
                  <a:cubicBezTo>
                    <a:pt x="45" y="80"/>
                    <a:pt x="45" y="80"/>
                    <a:pt x="45" y="80"/>
                  </a:cubicBezTo>
                  <a:close/>
                  <a:moveTo>
                    <a:pt x="81" y="68"/>
                  </a:moveTo>
                  <a:cubicBezTo>
                    <a:pt x="81" y="68"/>
                    <a:pt x="81" y="68"/>
                    <a:pt x="81" y="67"/>
                  </a:cubicBezTo>
                  <a:lnTo>
                    <a:pt x="81" y="67"/>
                  </a:lnTo>
                  <a:cubicBezTo>
                    <a:pt x="81" y="67"/>
                    <a:pt x="81" y="68"/>
                    <a:pt x="81" y="68"/>
                  </a:cubicBezTo>
                  <a:cubicBezTo>
                    <a:pt x="81" y="68"/>
                    <a:pt x="81" y="68"/>
                    <a:pt x="81" y="68"/>
                  </a:cubicBezTo>
                  <a:close/>
                  <a:moveTo>
                    <a:pt x="75" y="59"/>
                  </a:moveTo>
                  <a:cubicBezTo>
                    <a:pt x="75" y="59"/>
                    <a:pt x="75" y="59"/>
                    <a:pt x="75" y="59"/>
                  </a:cubicBezTo>
                  <a:cubicBezTo>
                    <a:pt x="75" y="60"/>
                    <a:pt x="75" y="60"/>
                    <a:pt x="75" y="60"/>
                  </a:cubicBezTo>
                  <a:cubicBezTo>
                    <a:pt x="75" y="60"/>
                    <a:pt x="76" y="60"/>
                    <a:pt x="76" y="59"/>
                  </a:cubicBezTo>
                  <a:cubicBezTo>
                    <a:pt x="76" y="59"/>
                    <a:pt x="75" y="59"/>
                    <a:pt x="75" y="59"/>
                  </a:cubicBezTo>
                  <a:close/>
                  <a:moveTo>
                    <a:pt x="75" y="58"/>
                  </a:moveTo>
                  <a:cubicBezTo>
                    <a:pt x="75" y="58"/>
                    <a:pt x="75" y="57"/>
                    <a:pt x="75" y="57"/>
                  </a:cubicBezTo>
                  <a:cubicBezTo>
                    <a:pt x="75" y="56"/>
                    <a:pt x="75" y="56"/>
                    <a:pt x="75" y="56"/>
                  </a:cubicBezTo>
                  <a:cubicBezTo>
                    <a:pt x="74" y="55"/>
                    <a:pt x="74" y="56"/>
                    <a:pt x="74" y="56"/>
                  </a:cubicBezTo>
                  <a:cubicBezTo>
                    <a:pt x="74" y="56"/>
                    <a:pt x="74" y="56"/>
                    <a:pt x="74" y="57"/>
                  </a:cubicBezTo>
                  <a:cubicBezTo>
                    <a:pt x="74" y="57"/>
                    <a:pt x="74" y="57"/>
                    <a:pt x="74" y="58"/>
                  </a:cubicBezTo>
                  <a:cubicBezTo>
                    <a:pt x="74" y="58"/>
                    <a:pt x="74" y="58"/>
                    <a:pt x="75" y="58"/>
                  </a:cubicBezTo>
                  <a:close/>
                  <a:moveTo>
                    <a:pt x="50" y="54"/>
                  </a:moveTo>
                  <a:cubicBezTo>
                    <a:pt x="50" y="54"/>
                    <a:pt x="50" y="53"/>
                    <a:pt x="50" y="53"/>
                  </a:cubicBezTo>
                  <a:cubicBezTo>
                    <a:pt x="50" y="53"/>
                    <a:pt x="50" y="53"/>
                    <a:pt x="50" y="54"/>
                  </a:cubicBezTo>
                  <a:cubicBezTo>
                    <a:pt x="50" y="54"/>
                    <a:pt x="50" y="54"/>
                    <a:pt x="50" y="54"/>
                  </a:cubicBezTo>
                  <a:close/>
                  <a:moveTo>
                    <a:pt x="74" y="50"/>
                  </a:moveTo>
                  <a:cubicBezTo>
                    <a:pt x="73" y="50"/>
                    <a:pt x="73" y="50"/>
                    <a:pt x="73" y="51"/>
                  </a:cubicBezTo>
                  <a:cubicBezTo>
                    <a:pt x="73" y="51"/>
                    <a:pt x="73" y="52"/>
                    <a:pt x="74" y="52"/>
                  </a:cubicBezTo>
                  <a:cubicBezTo>
                    <a:pt x="74" y="51"/>
                    <a:pt x="74" y="51"/>
                    <a:pt x="74" y="50"/>
                  </a:cubicBezTo>
                  <a:close/>
                  <a:moveTo>
                    <a:pt x="60" y="51"/>
                  </a:moveTo>
                  <a:cubicBezTo>
                    <a:pt x="60" y="51"/>
                    <a:pt x="60" y="52"/>
                    <a:pt x="60" y="52"/>
                  </a:cubicBezTo>
                  <a:cubicBezTo>
                    <a:pt x="61" y="52"/>
                    <a:pt x="61" y="52"/>
                    <a:pt x="61" y="51"/>
                  </a:cubicBezTo>
                  <a:cubicBezTo>
                    <a:pt x="61" y="51"/>
                    <a:pt x="61" y="50"/>
                    <a:pt x="61" y="50"/>
                  </a:cubicBezTo>
                  <a:cubicBezTo>
                    <a:pt x="61" y="50"/>
                    <a:pt x="60" y="50"/>
                    <a:pt x="60" y="50"/>
                  </a:cubicBezTo>
                  <a:cubicBezTo>
                    <a:pt x="60" y="50"/>
                    <a:pt x="60" y="51"/>
                    <a:pt x="60" y="51"/>
                  </a:cubicBezTo>
                  <a:close/>
                  <a:moveTo>
                    <a:pt x="70" y="49"/>
                  </a:moveTo>
                  <a:cubicBezTo>
                    <a:pt x="70" y="49"/>
                    <a:pt x="70" y="50"/>
                    <a:pt x="70" y="50"/>
                  </a:cubicBezTo>
                  <a:cubicBezTo>
                    <a:pt x="70" y="51"/>
                    <a:pt x="70" y="51"/>
                    <a:pt x="70" y="51"/>
                  </a:cubicBezTo>
                  <a:cubicBezTo>
                    <a:pt x="70" y="52"/>
                    <a:pt x="69" y="53"/>
                    <a:pt x="69" y="54"/>
                  </a:cubicBezTo>
                  <a:cubicBezTo>
                    <a:pt x="69" y="55"/>
                    <a:pt x="69" y="56"/>
                    <a:pt x="69" y="57"/>
                  </a:cubicBezTo>
                  <a:lnTo>
                    <a:pt x="66" y="80"/>
                  </a:lnTo>
                  <a:cubicBezTo>
                    <a:pt x="65" y="83"/>
                    <a:pt x="65" y="86"/>
                    <a:pt x="65" y="90"/>
                  </a:cubicBezTo>
                  <a:cubicBezTo>
                    <a:pt x="64" y="93"/>
                    <a:pt x="64" y="96"/>
                    <a:pt x="64" y="99"/>
                  </a:cubicBezTo>
                  <a:cubicBezTo>
                    <a:pt x="63" y="105"/>
                    <a:pt x="62" y="111"/>
                    <a:pt x="61" y="118"/>
                  </a:cubicBezTo>
                  <a:cubicBezTo>
                    <a:pt x="60" y="124"/>
                    <a:pt x="60" y="131"/>
                    <a:pt x="60" y="137"/>
                  </a:cubicBezTo>
                  <a:cubicBezTo>
                    <a:pt x="63" y="137"/>
                    <a:pt x="66" y="137"/>
                    <a:pt x="69" y="137"/>
                  </a:cubicBezTo>
                  <a:cubicBezTo>
                    <a:pt x="73" y="137"/>
                    <a:pt x="76" y="137"/>
                    <a:pt x="79" y="137"/>
                  </a:cubicBezTo>
                  <a:cubicBezTo>
                    <a:pt x="77" y="122"/>
                    <a:pt x="76" y="108"/>
                    <a:pt x="74" y="93"/>
                  </a:cubicBezTo>
                  <a:cubicBezTo>
                    <a:pt x="73" y="78"/>
                    <a:pt x="71" y="64"/>
                    <a:pt x="70" y="49"/>
                  </a:cubicBezTo>
                  <a:cubicBezTo>
                    <a:pt x="70" y="49"/>
                    <a:pt x="70" y="49"/>
                    <a:pt x="70" y="49"/>
                  </a:cubicBezTo>
                  <a:close/>
                  <a:moveTo>
                    <a:pt x="57" y="49"/>
                  </a:moveTo>
                  <a:cubicBezTo>
                    <a:pt x="58" y="49"/>
                    <a:pt x="58" y="49"/>
                    <a:pt x="58" y="48"/>
                  </a:cubicBezTo>
                  <a:cubicBezTo>
                    <a:pt x="58" y="48"/>
                    <a:pt x="58" y="48"/>
                    <a:pt x="58" y="48"/>
                  </a:cubicBezTo>
                  <a:cubicBezTo>
                    <a:pt x="58" y="47"/>
                    <a:pt x="58" y="47"/>
                    <a:pt x="57" y="47"/>
                  </a:cubicBezTo>
                  <a:cubicBezTo>
                    <a:pt x="57" y="47"/>
                    <a:pt x="57" y="47"/>
                    <a:pt x="57" y="47"/>
                  </a:cubicBezTo>
                  <a:cubicBezTo>
                    <a:pt x="56" y="47"/>
                    <a:pt x="56" y="48"/>
                    <a:pt x="56" y="48"/>
                  </a:cubicBezTo>
                  <a:cubicBezTo>
                    <a:pt x="57" y="49"/>
                    <a:pt x="57" y="49"/>
                    <a:pt x="57" y="49"/>
                  </a:cubicBezTo>
                  <a:close/>
                  <a:moveTo>
                    <a:pt x="55" y="45"/>
                  </a:moveTo>
                  <a:cubicBezTo>
                    <a:pt x="55" y="44"/>
                    <a:pt x="54" y="44"/>
                    <a:pt x="54" y="44"/>
                  </a:cubicBezTo>
                  <a:cubicBezTo>
                    <a:pt x="53" y="45"/>
                    <a:pt x="53" y="45"/>
                    <a:pt x="54" y="45"/>
                  </a:cubicBezTo>
                  <a:cubicBezTo>
                    <a:pt x="54" y="46"/>
                    <a:pt x="54" y="46"/>
                    <a:pt x="54" y="45"/>
                  </a:cubicBezTo>
                  <a:cubicBezTo>
                    <a:pt x="55" y="45"/>
                    <a:pt x="55" y="45"/>
                    <a:pt x="55" y="45"/>
                  </a:cubicBezTo>
                  <a:close/>
                  <a:moveTo>
                    <a:pt x="61" y="40"/>
                  </a:moveTo>
                  <a:cubicBezTo>
                    <a:pt x="61" y="40"/>
                    <a:pt x="61" y="40"/>
                    <a:pt x="60" y="41"/>
                  </a:cubicBezTo>
                  <a:cubicBezTo>
                    <a:pt x="60" y="41"/>
                    <a:pt x="59" y="41"/>
                    <a:pt x="59" y="42"/>
                  </a:cubicBezTo>
                  <a:cubicBezTo>
                    <a:pt x="59" y="43"/>
                    <a:pt x="59" y="43"/>
                    <a:pt x="59" y="44"/>
                  </a:cubicBezTo>
                  <a:cubicBezTo>
                    <a:pt x="60" y="44"/>
                    <a:pt x="60" y="44"/>
                    <a:pt x="60" y="45"/>
                  </a:cubicBezTo>
                  <a:cubicBezTo>
                    <a:pt x="61" y="45"/>
                    <a:pt x="61" y="45"/>
                    <a:pt x="61" y="46"/>
                  </a:cubicBezTo>
                  <a:cubicBezTo>
                    <a:pt x="61" y="46"/>
                    <a:pt x="62" y="46"/>
                    <a:pt x="62" y="46"/>
                  </a:cubicBezTo>
                  <a:cubicBezTo>
                    <a:pt x="62" y="46"/>
                    <a:pt x="63" y="45"/>
                    <a:pt x="63" y="45"/>
                  </a:cubicBezTo>
                  <a:cubicBezTo>
                    <a:pt x="63" y="44"/>
                    <a:pt x="63" y="43"/>
                    <a:pt x="63" y="43"/>
                  </a:cubicBezTo>
                  <a:cubicBezTo>
                    <a:pt x="63" y="42"/>
                    <a:pt x="63" y="41"/>
                    <a:pt x="63" y="41"/>
                  </a:cubicBezTo>
                  <a:cubicBezTo>
                    <a:pt x="62" y="40"/>
                    <a:pt x="62" y="40"/>
                    <a:pt x="61" y="40"/>
                  </a:cubicBezTo>
                  <a:close/>
                  <a:moveTo>
                    <a:pt x="37" y="40"/>
                  </a:moveTo>
                  <a:cubicBezTo>
                    <a:pt x="38" y="40"/>
                    <a:pt x="38" y="40"/>
                    <a:pt x="38" y="40"/>
                  </a:cubicBezTo>
                  <a:cubicBezTo>
                    <a:pt x="38" y="39"/>
                    <a:pt x="38" y="39"/>
                    <a:pt x="38" y="38"/>
                  </a:cubicBezTo>
                  <a:cubicBezTo>
                    <a:pt x="38" y="38"/>
                    <a:pt x="38" y="38"/>
                    <a:pt x="37" y="39"/>
                  </a:cubicBezTo>
                  <a:cubicBezTo>
                    <a:pt x="37" y="39"/>
                    <a:pt x="37" y="39"/>
                    <a:pt x="37" y="40"/>
                  </a:cubicBezTo>
                  <a:close/>
                  <a:moveTo>
                    <a:pt x="86" y="38"/>
                  </a:moveTo>
                  <a:cubicBezTo>
                    <a:pt x="86" y="38"/>
                    <a:pt x="86" y="39"/>
                    <a:pt x="86" y="39"/>
                  </a:cubicBezTo>
                  <a:cubicBezTo>
                    <a:pt x="86" y="39"/>
                    <a:pt x="86" y="39"/>
                    <a:pt x="86" y="39"/>
                  </a:cubicBezTo>
                  <a:cubicBezTo>
                    <a:pt x="87" y="39"/>
                    <a:pt x="86" y="39"/>
                    <a:pt x="86" y="38"/>
                  </a:cubicBezTo>
                  <a:cubicBezTo>
                    <a:pt x="86" y="38"/>
                    <a:pt x="86" y="38"/>
                    <a:pt x="86" y="38"/>
                  </a:cubicBezTo>
                  <a:close/>
                  <a:moveTo>
                    <a:pt x="83" y="36"/>
                  </a:moveTo>
                  <a:cubicBezTo>
                    <a:pt x="84" y="36"/>
                    <a:pt x="84" y="36"/>
                    <a:pt x="84" y="35"/>
                  </a:cubicBezTo>
                  <a:cubicBezTo>
                    <a:pt x="84" y="35"/>
                    <a:pt x="84" y="35"/>
                    <a:pt x="84" y="34"/>
                  </a:cubicBezTo>
                  <a:cubicBezTo>
                    <a:pt x="84" y="34"/>
                    <a:pt x="84" y="34"/>
                    <a:pt x="83" y="35"/>
                  </a:cubicBezTo>
                  <a:cubicBezTo>
                    <a:pt x="83" y="35"/>
                    <a:pt x="83" y="36"/>
                    <a:pt x="83" y="36"/>
                  </a:cubicBezTo>
                  <a:close/>
                  <a:moveTo>
                    <a:pt x="56" y="34"/>
                  </a:moveTo>
                  <a:cubicBezTo>
                    <a:pt x="55" y="34"/>
                    <a:pt x="55" y="34"/>
                    <a:pt x="55" y="34"/>
                  </a:cubicBezTo>
                  <a:cubicBezTo>
                    <a:pt x="54" y="35"/>
                    <a:pt x="55" y="35"/>
                    <a:pt x="55" y="36"/>
                  </a:cubicBezTo>
                  <a:lnTo>
                    <a:pt x="56" y="36"/>
                  </a:lnTo>
                  <a:cubicBezTo>
                    <a:pt x="56" y="35"/>
                    <a:pt x="56" y="35"/>
                    <a:pt x="56" y="34"/>
                  </a:cubicBezTo>
                  <a:close/>
                  <a:moveTo>
                    <a:pt x="65" y="32"/>
                  </a:moveTo>
                  <a:cubicBezTo>
                    <a:pt x="65" y="32"/>
                    <a:pt x="65" y="31"/>
                    <a:pt x="65" y="31"/>
                  </a:cubicBezTo>
                  <a:cubicBezTo>
                    <a:pt x="65" y="30"/>
                    <a:pt x="65" y="30"/>
                    <a:pt x="64" y="30"/>
                  </a:cubicBezTo>
                  <a:cubicBezTo>
                    <a:pt x="64" y="30"/>
                    <a:pt x="64" y="31"/>
                    <a:pt x="64" y="31"/>
                  </a:cubicBezTo>
                  <a:cubicBezTo>
                    <a:pt x="64" y="32"/>
                    <a:pt x="64" y="32"/>
                    <a:pt x="65" y="32"/>
                  </a:cubicBezTo>
                  <a:close/>
                  <a:moveTo>
                    <a:pt x="62" y="27"/>
                  </a:moveTo>
                  <a:cubicBezTo>
                    <a:pt x="62" y="28"/>
                    <a:pt x="62" y="29"/>
                    <a:pt x="62" y="29"/>
                  </a:cubicBezTo>
                  <a:lnTo>
                    <a:pt x="63" y="29"/>
                  </a:lnTo>
                  <a:cubicBezTo>
                    <a:pt x="63" y="29"/>
                    <a:pt x="63" y="28"/>
                    <a:pt x="63" y="28"/>
                  </a:cubicBezTo>
                  <a:cubicBezTo>
                    <a:pt x="63" y="27"/>
                    <a:pt x="63" y="27"/>
                    <a:pt x="62" y="27"/>
                  </a:cubicBezTo>
                  <a:close/>
                  <a:moveTo>
                    <a:pt x="52" y="26"/>
                  </a:moveTo>
                  <a:cubicBezTo>
                    <a:pt x="52" y="26"/>
                    <a:pt x="53" y="25"/>
                    <a:pt x="53" y="25"/>
                  </a:cubicBezTo>
                  <a:cubicBezTo>
                    <a:pt x="53" y="24"/>
                    <a:pt x="53" y="24"/>
                    <a:pt x="53" y="24"/>
                  </a:cubicBezTo>
                  <a:cubicBezTo>
                    <a:pt x="52" y="23"/>
                    <a:pt x="52" y="24"/>
                    <a:pt x="52" y="24"/>
                  </a:cubicBezTo>
                  <a:cubicBezTo>
                    <a:pt x="52" y="25"/>
                    <a:pt x="52" y="25"/>
                    <a:pt x="52" y="26"/>
                  </a:cubicBezTo>
                  <a:close/>
                  <a:moveTo>
                    <a:pt x="32" y="24"/>
                  </a:moveTo>
                  <a:cubicBezTo>
                    <a:pt x="32" y="24"/>
                    <a:pt x="33" y="23"/>
                    <a:pt x="33" y="23"/>
                  </a:cubicBezTo>
                  <a:cubicBezTo>
                    <a:pt x="33" y="23"/>
                    <a:pt x="33" y="22"/>
                    <a:pt x="33" y="22"/>
                  </a:cubicBezTo>
                  <a:cubicBezTo>
                    <a:pt x="32" y="22"/>
                    <a:pt x="32" y="22"/>
                    <a:pt x="32" y="22"/>
                  </a:cubicBezTo>
                  <a:cubicBezTo>
                    <a:pt x="31" y="23"/>
                    <a:pt x="32" y="24"/>
                    <a:pt x="32" y="24"/>
                  </a:cubicBezTo>
                  <a:close/>
                  <a:moveTo>
                    <a:pt x="97" y="25"/>
                  </a:moveTo>
                  <a:cubicBezTo>
                    <a:pt x="96" y="26"/>
                    <a:pt x="96" y="27"/>
                    <a:pt x="97" y="27"/>
                  </a:cubicBezTo>
                  <a:cubicBezTo>
                    <a:pt x="97" y="27"/>
                    <a:pt x="98" y="28"/>
                    <a:pt x="98" y="28"/>
                  </a:cubicBezTo>
                  <a:cubicBezTo>
                    <a:pt x="98" y="29"/>
                    <a:pt x="99" y="29"/>
                    <a:pt x="99" y="29"/>
                  </a:cubicBezTo>
                  <a:cubicBezTo>
                    <a:pt x="99" y="29"/>
                    <a:pt x="100" y="29"/>
                    <a:pt x="100" y="28"/>
                  </a:cubicBezTo>
                  <a:cubicBezTo>
                    <a:pt x="100" y="28"/>
                    <a:pt x="99" y="27"/>
                    <a:pt x="99" y="27"/>
                  </a:cubicBezTo>
                  <a:cubicBezTo>
                    <a:pt x="99" y="27"/>
                    <a:pt x="99" y="27"/>
                    <a:pt x="99" y="27"/>
                  </a:cubicBezTo>
                  <a:cubicBezTo>
                    <a:pt x="99" y="26"/>
                    <a:pt x="99" y="25"/>
                    <a:pt x="99" y="24"/>
                  </a:cubicBezTo>
                  <a:cubicBezTo>
                    <a:pt x="99" y="23"/>
                    <a:pt x="99" y="23"/>
                    <a:pt x="98" y="23"/>
                  </a:cubicBezTo>
                  <a:cubicBezTo>
                    <a:pt x="98" y="22"/>
                    <a:pt x="98" y="22"/>
                    <a:pt x="98" y="22"/>
                  </a:cubicBezTo>
                  <a:cubicBezTo>
                    <a:pt x="98" y="21"/>
                    <a:pt x="97" y="21"/>
                    <a:pt x="97" y="21"/>
                  </a:cubicBezTo>
                  <a:lnTo>
                    <a:pt x="97" y="21"/>
                  </a:lnTo>
                  <a:cubicBezTo>
                    <a:pt x="97" y="21"/>
                    <a:pt x="97" y="22"/>
                    <a:pt x="96" y="23"/>
                  </a:cubicBezTo>
                  <a:cubicBezTo>
                    <a:pt x="96" y="24"/>
                    <a:pt x="96" y="24"/>
                    <a:pt x="97" y="25"/>
                  </a:cubicBezTo>
                  <a:close/>
                  <a:moveTo>
                    <a:pt x="83" y="19"/>
                  </a:moveTo>
                  <a:cubicBezTo>
                    <a:pt x="83" y="19"/>
                    <a:pt x="82" y="19"/>
                    <a:pt x="82" y="20"/>
                  </a:cubicBezTo>
                  <a:cubicBezTo>
                    <a:pt x="81" y="20"/>
                    <a:pt x="81" y="21"/>
                    <a:pt x="81" y="21"/>
                  </a:cubicBezTo>
                  <a:cubicBezTo>
                    <a:pt x="80" y="21"/>
                    <a:pt x="80" y="21"/>
                    <a:pt x="80" y="22"/>
                  </a:cubicBezTo>
                  <a:cubicBezTo>
                    <a:pt x="80" y="22"/>
                    <a:pt x="81" y="22"/>
                    <a:pt x="81" y="23"/>
                  </a:cubicBezTo>
                  <a:cubicBezTo>
                    <a:pt x="81" y="22"/>
                    <a:pt x="82" y="22"/>
                    <a:pt x="82" y="22"/>
                  </a:cubicBezTo>
                  <a:cubicBezTo>
                    <a:pt x="82" y="21"/>
                    <a:pt x="82" y="21"/>
                    <a:pt x="82" y="21"/>
                  </a:cubicBezTo>
                  <a:cubicBezTo>
                    <a:pt x="83" y="21"/>
                    <a:pt x="83" y="21"/>
                    <a:pt x="83" y="21"/>
                  </a:cubicBezTo>
                  <a:cubicBezTo>
                    <a:pt x="83" y="21"/>
                    <a:pt x="83" y="21"/>
                    <a:pt x="83" y="21"/>
                  </a:cubicBezTo>
                  <a:cubicBezTo>
                    <a:pt x="83" y="21"/>
                    <a:pt x="84" y="20"/>
                    <a:pt x="83" y="20"/>
                  </a:cubicBezTo>
                  <a:cubicBezTo>
                    <a:pt x="83" y="20"/>
                    <a:pt x="83" y="19"/>
                    <a:pt x="83" y="19"/>
                  </a:cubicBezTo>
                  <a:close/>
                  <a:moveTo>
                    <a:pt x="53" y="16"/>
                  </a:moveTo>
                  <a:cubicBezTo>
                    <a:pt x="53" y="16"/>
                    <a:pt x="52" y="16"/>
                    <a:pt x="52" y="17"/>
                  </a:cubicBezTo>
                  <a:cubicBezTo>
                    <a:pt x="52" y="17"/>
                    <a:pt x="53" y="18"/>
                    <a:pt x="53" y="18"/>
                  </a:cubicBezTo>
                  <a:cubicBezTo>
                    <a:pt x="54" y="17"/>
                    <a:pt x="54" y="17"/>
                    <a:pt x="53" y="16"/>
                  </a:cubicBezTo>
                  <a:close/>
                  <a:moveTo>
                    <a:pt x="51" y="14"/>
                  </a:moveTo>
                  <a:cubicBezTo>
                    <a:pt x="51" y="15"/>
                    <a:pt x="51" y="15"/>
                    <a:pt x="52" y="15"/>
                  </a:cubicBezTo>
                  <a:cubicBezTo>
                    <a:pt x="52" y="15"/>
                    <a:pt x="52" y="15"/>
                    <a:pt x="52" y="14"/>
                  </a:cubicBezTo>
                  <a:cubicBezTo>
                    <a:pt x="52" y="14"/>
                    <a:pt x="51" y="14"/>
                    <a:pt x="51" y="14"/>
                  </a:cubicBezTo>
                  <a:close/>
                  <a:moveTo>
                    <a:pt x="76" y="16"/>
                  </a:moveTo>
                  <a:cubicBezTo>
                    <a:pt x="77" y="16"/>
                    <a:pt x="77" y="15"/>
                    <a:pt x="77" y="15"/>
                  </a:cubicBezTo>
                  <a:cubicBezTo>
                    <a:pt x="77" y="14"/>
                    <a:pt x="77" y="14"/>
                    <a:pt x="76" y="14"/>
                  </a:cubicBezTo>
                  <a:cubicBezTo>
                    <a:pt x="76" y="14"/>
                    <a:pt x="75" y="14"/>
                    <a:pt x="76" y="15"/>
                  </a:cubicBezTo>
                  <a:cubicBezTo>
                    <a:pt x="76" y="15"/>
                    <a:pt x="76" y="16"/>
                    <a:pt x="76" y="16"/>
                  </a:cubicBezTo>
                  <a:close/>
                  <a:moveTo>
                    <a:pt x="40" y="15"/>
                  </a:moveTo>
                  <a:cubicBezTo>
                    <a:pt x="40" y="15"/>
                    <a:pt x="41" y="15"/>
                    <a:pt x="41" y="15"/>
                  </a:cubicBezTo>
                  <a:cubicBezTo>
                    <a:pt x="41" y="15"/>
                    <a:pt x="41" y="14"/>
                    <a:pt x="41" y="14"/>
                  </a:cubicBezTo>
                  <a:cubicBezTo>
                    <a:pt x="41" y="14"/>
                    <a:pt x="40" y="14"/>
                    <a:pt x="40" y="14"/>
                  </a:cubicBezTo>
                  <a:cubicBezTo>
                    <a:pt x="40" y="14"/>
                    <a:pt x="40" y="15"/>
                    <a:pt x="40" y="15"/>
                  </a:cubicBezTo>
                  <a:close/>
                  <a:moveTo>
                    <a:pt x="38" y="11"/>
                  </a:moveTo>
                  <a:cubicBezTo>
                    <a:pt x="38" y="11"/>
                    <a:pt x="38" y="11"/>
                    <a:pt x="38" y="11"/>
                  </a:cubicBezTo>
                  <a:cubicBezTo>
                    <a:pt x="38" y="11"/>
                    <a:pt x="38" y="11"/>
                    <a:pt x="38" y="11"/>
                  </a:cubicBezTo>
                  <a:cubicBezTo>
                    <a:pt x="39" y="11"/>
                    <a:pt x="39" y="11"/>
                    <a:pt x="39" y="11"/>
                  </a:cubicBezTo>
                  <a:cubicBezTo>
                    <a:pt x="38" y="10"/>
                    <a:pt x="38" y="10"/>
                    <a:pt x="38" y="11"/>
                  </a:cubicBezTo>
                  <a:cubicBezTo>
                    <a:pt x="38" y="11"/>
                    <a:pt x="38" y="11"/>
                    <a:pt x="38" y="11"/>
                  </a:cubicBezTo>
                  <a:close/>
                  <a:moveTo>
                    <a:pt x="31" y="12"/>
                  </a:moveTo>
                  <a:cubicBezTo>
                    <a:pt x="31" y="12"/>
                    <a:pt x="32" y="12"/>
                    <a:pt x="32" y="12"/>
                  </a:cubicBezTo>
                  <a:cubicBezTo>
                    <a:pt x="32" y="12"/>
                    <a:pt x="32" y="12"/>
                    <a:pt x="32" y="11"/>
                  </a:cubicBezTo>
                  <a:cubicBezTo>
                    <a:pt x="33" y="11"/>
                    <a:pt x="34" y="11"/>
                    <a:pt x="34" y="11"/>
                  </a:cubicBezTo>
                  <a:cubicBezTo>
                    <a:pt x="35" y="11"/>
                    <a:pt x="35" y="11"/>
                    <a:pt x="35" y="10"/>
                  </a:cubicBezTo>
                  <a:cubicBezTo>
                    <a:pt x="34" y="9"/>
                    <a:pt x="33" y="9"/>
                    <a:pt x="32" y="10"/>
                  </a:cubicBezTo>
                  <a:cubicBezTo>
                    <a:pt x="32" y="11"/>
                    <a:pt x="31" y="12"/>
                    <a:pt x="31" y="12"/>
                  </a:cubicBezTo>
                  <a:close/>
                  <a:moveTo>
                    <a:pt x="62" y="13"/>
                  </a:moveTo>
                  <a:cubicBezTo>
                    <a:pt x="63" y="13"/>
                    <a:pt x="63" y="13"/>
                    <a:pt x="63" y="13"/>
                  </a:cubicBezTo>
                  <a:cubicBezTo>
                    <a:pt x="63" y="12"/>
                    <a:pt x="64" y="12"/>
                    <a:pt x="64" y="12"/>
                  </a:cubicBezTo>
                  <a:cubicBezTo>
                    <a:pt x="65" y="12"/>
                    <a:pt x="65" y="12"/>
                    <a:pt x="66" y="12"/>
                  </a:cubicBezTo>
                  <a:cubicBezTo>
                    <a:pt x="67" y="12"/>
                    <a:pt x="67" y="11"/>
                    <a:pt x="67" y="11"/>
                  </a:cubicBezTo>
                  <a:cubicBezTo>
                    <a:pt x="67" y="10"/>
                    <a:pt x="67" y="10"/>
                    <a:pt x="66" y="10"/>
                  </a:cubicBezTo>
                  <a:cubicBezTo>
                    <a:pt x="66" y="9"/>
                    <a:pt x="66" y="9"/>
                    <a:pt x="65" y="9"/>
                  </a:cubicBezTo>
                  <a:cubicBezTo>
                    <a:pt x="65" y="9"/>
                    <a:pt x="64" y="10"/>
                    <a:pt x="63" y="10"/>
                  </a:cubicBezTo>
                  <a:cubicBezTo>
                    <a:pt x="62" y="10"/>
                    <a:pt x="62" y="11"/>
                    <a:pt x="61" y="11"/>
                  </a:cubicBezTo>
                  <a:cubicBezTo>
                    <a:pt x="61" y="11"/>
                    <a:pt x="61" y="11"/>
                    <a:pt x="61" y="12"/>
                  </a:cubicBezTo>
                  <a:cubicBezTo>
                    <a:pt x="61" y="12"/>
                    <a:pt x="61" y="12"/>
                    <a:pt x="61" y="12"/>
                  </a:cubicBezTo>
                  <a:cubicBezTo>
                    <a:pt x="60" y="12"/>
                    <a:pt x="60" y="13"/>
                    <a:pt x="60" y="13"/>
                  </a:cubicBezTo>
                  <a:cubicBezTo>
                    <a:pt x="60" y="13"/>
                    <a:pt x="60" y="13"/>
                    <a:pt x="60" y="14"/>
                  </a:cubicBezTo>
                  <a:cubicBezTo>
                    <a:pt x="60" y="14"/>
                    <a:pt x="61" y="14"/>
                    <a:pt x="62" y="13"/>
                  </a:cubicBezTo>
                  <a:close/>
                  <a:moveTo>
                    <a:pt x="76" y="9"/>
                  </a:moveTo>
                  <a:cubicBezTo>
                    <a:pt x="77" y="9"/>
                    <a:pt x="77" y="9"/>
                    <a:pt x="77" y="9"/>
                  </a:cubicBezTo>
                  <a:cubicBezTo>
                    <a:pt x="77" y="8"/>
                    <a:pt x="77" y="8"/>
                    <a:pt x="77" y="8"/>
                  </a:cubicBezTo>
                  <a:cubicBezTo>
                    <a:pt x="77" y="8"/>
                    <a:pt x="76" y="8"/>
                    <a:pt x="76" y="8"/>
                  </a:cubicBezTo>
                  <a:cubicBezTo>
                    <a:pt x="76" y="9"/>
                    <a:pt x="76" y="9"/>
                    <a:pt x="76" y="9"/>
                  </a:cubicBezTo>
                  <a:close/>
                  <a:moveTo>
                    <a:pt x="31" y="9"/>
                  </a:moveTo>
                  <a:cubicBezTo>
                    <a:pt x="32" y="9"/>
                    <a:pt x="32" y="9"/>
                    <a:pt x="32" y="9"/>
                  </a:cubicBezTo>
                  <a:cubicBezTo>
                    <a:pt x="33" y="8"/>
                    <a:pt x="33" y="8"/>
                    <a:pt x="33" y="8"/>
                  </a:cubicBezTo>
                  <a:cubicBezTo>
                    <a:pt x="33" y="7"/>
                    <a:pt x="32" y="7"/>
                    <a:pt x="32" y="7"/>
                  </a:cubicBezTo>
                  <a:cubicBezTo>
                    <a:pt x="31" y="8"/>
                    <a:pt x="31" y="8"/>
                    <a:pt x="31" y="9"/>
                  </a:cubicBezTo>
                  <a:close/>
                  <a:moveTo>
                    <a:pt x="101" y="8"/>
                  </a:moveTo>
                  <a:cubicBezTo>
                    <a:pt x="101" y="8"/>
                    <a:pt x="101" y="8"/>
                    <a:pt x="101" y="7"/>
                  </a:cubicBezTo>
                  <a:cubicBezTo>
                    <a:pt x="101" y="7"/>
                    <a:pt x="101" y="7"/>
                    <a:pt x="101" y="6"/>
                  </a:cubicBezTo>
                  <a:cubicBezTo>
                    <a:pt x="100" y="6"/>
                    <a:pt x="100" y="7"/>
                    <a:pt x="100" y="7"/>
                  </a:cubicBezTo>
                  <a:cubicBezTo>
                    <a:pt x="100" y="8"/>
                    <a:pt x="101" y="8"/>
                    <a:pt x="101" y="8"/>
                  </a:cubicBezTo>
                  <a:close/>
                  <a:moveTo>
                    <a:pt x="105" y="6"/>
                  </a:moveTo>
                  <a:cubicBezTo>
                    <a:pt x="105" y="7"/>
                    <a:pt x="105" y="7"/>
                    <a:pt x="105" y="7"/>
                  </a:cubicBezTo>
                  <a:cubicBezTo>
                    <a:pt x="106" y="7"/>
                    <a:pt x="106" y="7"/>
                    <a:pt x="106" y="7"/>
                  </a:cubicBezTo>
                  <a:cubicBezTo>
                    <a:pt x="106" y="7"/>
                    <a:pt x="106" y="7"/>
                    <a:pt x="106" y="6"/>
                  </a:cubicBezTo>
                  <a:cubicBezTo>
                    <a:pt x="106" y="6"/>
                    <a:pt x="105" y="6"/>
                    <a:pt x="105" y="6"/>
                  </a:cubicBezTo>
                  <a:close/>
                  <a:moveTo>
                    <a:pt x="67" y="7"/>
                  </a:moveTo>
                  <a:cubicBezTo>
                    <a:pt x="68" y="7"/>
                    <a:pt x="68" y="7"/>
                    <a:pt x="68" y="7"/>
                  </a:cubicBezTo>
                  <a:cubicBezTo>
                    <a:pt x="68" y="7"/>
                    <a:pt x="68" y="7"/>
                    <a:pt x="68" y="7"/>
                  </a:cubicBezTo>
                  <a:cubicBezTo>
                    <a:pt x="68" y="7"/>
                    <a:pt x="68" y="7"/>
                    <a:pt x="68" y="6"/>
                  </a:cubicBezTo>
                  <a:cubicBezTo>
                    <a:pt x="68" y="6"/>
                    <a:pt x="68" y="6"/>
                    <a:pt x="68" y="6"/>
                  </a:cubicBezTo>
                  <a:cubicBezTo>
                    <a:pt x="67" y="6"/>
                    <a:pt x="67" y="7"/>
                    <a:pt x="67" y="7"/>
                  </a:cubicBezTo>
                  <a:close/>
                  <a:moveTo>
                    <a:pt x="98" y="6"/>
                  </a:moveTo>
                  <a:cubicBezTo>
                    <a:pt x="97" y="6"/>
                    <a:pt x="97" y="6"/>
                    <a:pt x="96" y="6"/>
                  </a:cubicBezTo>
                  <a:cubicBezTo>
                    <a:pt x="96" y="6"/>
                    <a:pt x="96" y="6"/>
                    <a:pt x="95" y="7"/>
                  </a:cubicBezTo>
                  <a:cubicBezTo>
                    <a:pt x="96" y="7"/>
                    <a:pt x="96" y="7"/>
                    <a:pt x="97" y="7"/>
                  </a:cubicBezTo>
                  <a:cubicBezTo>
                    <a:pt x="98" y="7"/>
                    <a:pt x="98" y="7"/>
                    <a:pt x="99" y="6"/>
                  </a:cubicBezTo>
                  <a:cubicBezTo>
                    <a:pt x="98" y="6"/>
                    <a:pt x="98" y="6"/>
                    <a:pt x="98" y="6"/>
                  </a:cubicBezTo>
                  <a:close/>
                  <a:moveTo>
                    <a:pt x="53" y="6"/>
                  </a:moveTo>
                  <a:cubicBezTo>
                    <a:pt x="54" y="6"/>
                    <a:pt x="54" y="6"/>
                    <a:pt x="55" y="6"/>
                  </a:cubicBezTo>
                  <a:cubicBezTo>
                    <a:pt x="55" y="6"/>
                    <a:pt x="56" y="6"/>
                    <a:pt x="55" y="5"/>
                  </a:cubicBezTo>
                  <a:cubicBezTo>
                    <a:pt x="55" y="5"/>
                    <a:pt x="55" y="4"/>
                    <a:pt x="54" y="5"/>
                  </a:cubicBezTo>
                  <a:cubicBezTo>
                    <a:pt x="54" y="5"/>
                    <a:pt x="53" y="5"/>
                    <a:pt x="53" y="6"/>
                  </a:cubicBezTo>
                  <a:close/>
                  <a:moveTo>
                    <a:pt x="40" y="6"/>
                  </a:moveTo>
                  <a:cubicBezTo>
                    <a:pt x="40" y="5"/>
                    <a:pt x="40" y="5"/>
                    <a:pt x="40" y="5"/>
                  </a:cubicBezTo>
                  <a:cubicBezTo>
                    <a:pt x="40" y="5"/>
                    <a:pt x="40" y="4"/>
                    <a:pt x="40" y="5"/>
                  </a:cubicBezTo>
                  <a:cubicBezTo>
                    <a:pt x="39" y="5"/>
                    <a:pt x="39" y="5"/>
                    <a:pt x="39" y="5"/>
                  </a:cubicBezTo>
                  <a:cubicBezTo>
                    <a:pt x="39" y="5"/>
                    <a:pt x="39" y="6"/>
                    <a:pt x="39" y="6"/>
                  </a:cubicBezTo>
                  <a:lnTo>
                    <a:pt x="40" y="6"/>
                  </a:lnTo>
                  <a:close/>
                  <a:moveTo>
                    <a:pt x="58" y="3"/>
                  </a:moveTo>
                  <a:cubicBezTo>
                    <a:pt x="57" y="3"/>
                    <a:pt x="56" y="3"/>
                    <a:pt x="56" y="4"/>
                  </a:cubicBezTo>
                  <a:cubicBezTo>
                    <a:pt x="56" y="5"/>
                    <a:pt x="56" y="5"/>
                    <a:pt x="57" y="6"/>
                  </a:cubicBezTo>
                  <a:cubicBezTo>
                    <a:pt x="57" y="6"/>
                    <a:pt x="58" y="5"/>
                    <a:pt x="58" y="5"/>
                  </a:cubicBezTo>
                  <a:cubicBezTo>
                    <a:pt x="58" y="5"/>
                    <a:pt x="58" y="5"/>
                    <a:pt x="59" y="5"/>
                  </a:cubicBezTo>
                  <a:cubicBezTo>
                    <a:pt x="59" y="5"/>
                    <a:pt x="59" y="5"/>
                    <a:pt x="59" y="5"/>
                  </a:cubicBezTo>
                  <a:cubicBezTo>
                    <a:pt x="60" y="5"/>
                    <a:pt x="60" y="5"/>
                    <a:pt x="60" y="4"/>
                  </a:cubicBezTo>
                  <a:cubicBezTo>
                    <a:pt x="60" y="4"/>
                    <a:pt x="59" y="4"/>
                    <a:pt x="59" y="4"/>
                  </a:cubicBezTo>
                  <a:cubicBezTo>
                    <a:pt x="58" y="3"/>
                    <a:pt x="58" y="3"/>
                    <a:pt x="58" y="3"/>
                  </a:cubicBezTo>
                  <a:close/>
                  <a:moveTo>
                    <a:pt x="79" y="5"/>
                  </a:moveTo>
                  <a:cubicBezTo>
                    <a:pt x="80" y="5"/>
                    <a:pt x="80" y="5"/>
                    <a:pt x="80" y="4"/>
                  </a:cubicBezTo>
                  <a:cubicBezTo>
                    <a:pt x="80" y="3"/>
                    <a:pt x="80" y="3"/>
                    <a:pt x="80" y="3"/>
                  </a:cubicBezTo>
                  <a:cubicBezTo>
                    <a:pt x="79" y="3"/>
                    <a:pt x="79" y="3"/>
                    <a:pt x="79" y="3"/>
                  </a:cubicBezTo>
                  <a:cubicBezTo>
                    <a:pt x="78" y="4"/>
                    <a:pt x="79" y="4"/>
                    <a:pt x="79" y="5"/>
                  </a:cubicBezTo>
                  <a:close/>
                  <a:moveTo>
                    <a:pt x="63" y="4"/>
                  </a:moveTo>
                  <a:cubicBezTo>
                    <a:pt x="63" y="5"/>
                    <a:pt x="63" y="5"/>
                    <a:pt x="64" y="5"/>
                  </a:cubicBezTo>
                  <a:cubicBezTo>
                    <a:pt x="65" y="5"/>
                    <a:pt x="66" y="5"/>
                    <a:pt x="66" y="4"/>
                  </a:cubicBezTo>
                  <a:cubicBezTo>
                    <a:pt x="66" y="4"/>
                    <a:pt x="66" y="4"/>
                    <a:pt x="66" y="3"/>
                  </a:cubicBezTo>
                  <a:cubicBezTo>
                    <a:pt x="66" y="3"/>
                    <a:pt x="66" y="3"/>
                    <a:pt x="65" y="3"/>
                  </a:cubicBezTo>
                  <a:cubicBezTo>
                    <a:pt x="65" y="3"/>
                    <a:pt x="64" y="3"/>
                    <a:pt x="64" y="3"/>
                  </a:cubicBezTo>
                  <a:cubicBezTo>
                    <a:pt x="63" y="3"/>
                    <a:pt x="63" y="4"/>
                    <a:pt x="63" y="4"/>
                  </a:cubicBezTo>
                  <a:close/>
                  <a:moveTo>
                    <a:pt x="49" y="2"/>
                  </a:moveTo>
                  <a:cubicBezTo>
                    <a:pt x="49" y="3"/>
                    <a:pt x="49" y="3"/>
                    <a:pt x="49" y="4"/>
                  </a:cubicBezTo>
                  <a:cubicBezTo>
                    <a:pt x="50" y="4"/>
                    <a:pt x="50" y="4"/>
                    <a:pt x="51" y="3"/>
                  </a:cubicBezTo>
                  <a:cubicBezTo>
                    <a:pt x="51" y="3"/>
                    <a:pt x="51" y="3"/>
                    <a:pt x="51" y="2"/>
                  </a:cubicBezTo>
                  <a:cubicBezTo>
                    <a:pt x="50" y="2"/>
                    <a:pt x="50" y="2"/>
                    <a:pt x="49" y="2"/>
                  </a:cubicBezTo>
                  <a:close/>
                  <a:moveTo>
                    <a:pt x="43" y="3"/>
                  </a:moveTo>
                  <a:cubicBezTo>
                    <a:pt x="43" y="3"/>
                    <a:pt x="43" y="3"/>
                    <a:pt x="43" y="3"/>
                  </a:cubicBezTo>
                  <a:cubicBezTo>
                    <a:pt x="43" y="2"/>
                    <a:pt x="43" y="2"/>
                    <a:pt x="43" y="2"/>
                  </a:cubicBezTo>
                  <a:cubicBezTo>
                    <a:pt x="42" y="2"/>
                    <a:pt x="42" y="2"/>
                    <a:pt x="42" y="2"/>
                  </a:cubicBezTo>
                  <a:cubicBezTo>
                    <a:pt x="42" y="2"/>
                    <a:pt x="42" y="3"/>
                    <a:pt x="42" y="3"/>
                  </a:cubicBezTo>
                  <a:cubicBezTo>
                    <a:pt x="42" y="3"/>
                    <a:pt x="42" y="3"/>
                    <a:pt x="43" y="3"/>
                  </a:cubicBezTo>
                  <a:close/>
                  <a:moveTo>
                    <a:pt x="90" y="1"/>
                  </a:moveTo>
                  <a:cubicBezTo>
                    <a:pt x="90" y="2"/>
                    <a:pt x="90" y="2"/>
                    <a:pt x="90" y="3"/>
                  </a:cubicBezTo>
                  <a:cubicBezTo>
                    <a:pt x="90" y="3"/>
                    <a:pt x="91" y="3"/>
                    <a:pt x="91" y="3"/>
                  </a:cubicBezTo>
                  <a:cubicBezTo>
                    <a:pt x="92" y="3"/>
                    <a:pt x="92" y="2"/>
                    <a:pt x="91" y="2"/>
                  </a:cubicBezTo>
                  <a:cubicBezTo>
                    <a:pt x="91" y="1"/>
                    <a:pt x="90" y="1"/>
                    <a:pt x="90" y="1"/>
                  </a:cubicBezTo>
                  <a:close/>
                  <a:moveTo>
                    <a:pt x="85" y="1"/>
                  </a:moveTo>
                  <a:cubicBezTo>
                    <a:pt x="86" y="0"/>
                    <a:pt x="87" y="0"/>
                    <a:pt x="88" y="0"/>
                  </a:cubicBezTo>
                  <a:cubicBezTo>
                    <a:pt x="90" y="0"/>
                    <a:pt x="92" y="0"/>
                    <a:pt x="94" y="0"/>
                  </a:cubicBezTo>
                  <a:cubicBezTo>
                    <a:pt x="94" y="0"/>
                    <a:pt x="94" y="0"/>
                    <a:pt x="94" y="0"/>
                  </a:cubicBezTo>
                  <a:cubicBezTo>
                    <a:pt x="94" y="0"/>
                    <a:pt x="94" y="1"/>
                    <a:pt x="94" y="1"/>
                  </a:cubicBezTo>
                  <a:cubicBezTo>
                    <a:pt x="94" y="1"/>
                    <a:pt x="94" y="1"/>
                    <a:pt x="94" y="1"/>
                  </a:cubicBezTo>
                  <a:cubicBezTo>
                    <a:pt x="93" y="1"/>
                    <a:pt x="93" y="1"/>
                    <a:pt x="93" y="1"/>
                  </a:cubicBezTo>
                  <a:cubicBezTo>
                    <a:pt x="93" y="2"/>
                    <a:pt x="93" y="2"/>
                    <a:pt x="94" y="3"/>
                  </a:cubicBezTo>
                  <a:cubicBezTo>
                    <a:pt x="94" y="2"/>
                    <a:pt x="94" y="2"/>
                    <a:pt x="95" y="2"/>
                  </a:cubicBezTo>
                  <a:cubicBezTo>
                    <a:pt x="95" y="1"/>
                    <a:pt x="95" y="1"/>
                    <a:pt x="96" y="1"/>
                  </a:cubicBezTo>
                  <a:cubicBezTo>
                    <a:pt x="96" y="2"/>
                    <a:pt x="95" y="3"/>
                    <a:pt x="95" y="3"/>
                  </a:cubicBezTo>
                  <a:cubicBezTo>
                    <a:pt x="94" y="3"/>
                    <a:pt x="94" y="4"/>
                    <a:pt x="94" y="5"/>
                  </a:cubicBezTo>
                  <a:cubicBezTo>
                    <a:pt x="95" y="5"/>
                    <a:pt x="96" y="5"/>
                    <a:pt x="96" y="4"/>
                  </a:cubicBezTo>
                  <a:cubicBezTo>
                    <a:pt x="97" y="4"/>
                    <a:pt x="97" y="3"/>
                    <a:pt x="97" y="3"/>
                  </a:cubicBezTo>
                  <a:cubicBezTo>
                    <a:pt x="97" y="2"/>
                    <a:pt x="97" y="2"/>
                    <a:pt x="98" y="2"/>
                  </a:cubicBezTo>
                  <a:cubicBezTo>
                    <a:pt x="98" y="2"/>
                    <a:pt x="98" y="2"/>
                    <a:pt x="98" y="2"/>
                  </a:cubicBezTo>
                  <a:cubicBezTo>
                    <a:pt x="99" y="1"/>
                    <a:pt x="99" y="1"/>
                    <a:pt x="99" y="1"/>
                  </a:cubicBezTo>
                  <a:cubicBezTo>
                    <a:pt x="99" y="0"/>
                    <a:pt x="99" y="0"/>
                    <a:pt x="100" y="0"/>
                  </a:cubicBezTo>
                  <a:cubicBezTo>
                    <a:pt x="100" y="0"/>
                    <a:pt x="100" y="0"/>
                    <a:pt x="100" y="0"/>
                  </a:cubicBezTo>
                  <a:cubicBezTo>
                    <a:pt x="100" y="0"/>
                    <a:pt x="100" y="0"/>
                    <a:pt x="99" y="1"/>
                  </a:cubicBezTo>
                  <a:cubicBezTo>
                    <a:pt x="99" y="1"/>
                    <a:pt x="99" y="2"/>
                    <a:pt x="99" y="2"/>
                  </a:cubicBezTo>
                  <a:cubicBezTo>
                    <a:pt x="100" y="3"/>
                    <a:pt x="100" y="3"/>
                    <a:pt x="100" y="3"/>
                  </a:cubicBezTo>
                  <a:cubicBezTo>
                    <a:pt x="101" y="3"/>
                    <a:pt x="101" y="4"/>
                    <a:pt x="101" y="4"/>
                  </a:cubicBezTo>
                  <a:cubicBezTo>
                    <a:pt x="102" y="4"/>
                    <a:pt x="102" y="3"/>
                    <a:pt x="102" y="3"/>
                  </a:cubicBezTo>
                  <a:cubicBezTo>
                    <a:pt x="102" y="3"/>
                    <a:pt x="102" y="2"/>
                    <a:pt x="102" y="2"/>
                  </a:cubicBezTo>
                  <a:cubicBezTo>
                    <a:pt x="102" y="2"/>
                    <a:pt x="102" y="2"/>
                    <a:pt x="101" y="1"/>
                  </a:cubicBezTo>
                  <a:cubicBezTo>
                    <a:pt x="101" y="1"/>
                    <a:pt x="101" y="1"/>
                    <a:pt x="101" y="1"/>
                  </a:cubicBezTo>
                  <a:cubicBezTo>
                    <a:pt x="101" y="1"/>
                    <a:pt x="101" y="0"/>
                    <a:pt x="101" y="0"/>
                  </a:cubicBezTo>
                  <a:cubicBezTo>
                    <a:pt x="102" y="0"/>
                    <a:pt x="102" y="0"/>
                    <a:pt x="103" y="0"/>
                  </a:cubicBezTo>
                  <a:cubicBezTo>
                    <a:pt x="103" y="1"/>
                    <a:pt x="103" y="1"/>
                    <a:pt x="104" y="2"/>
                  </a:cubicBezTo>
                  <a:cubicBezTo>
                    <a:pt x="103" y="2"/>
                    <a:pt x="103" y="3"/>
                    <a:pt x="103" y="4"/>
                  </a:cubicBezTo>
                  <a:cubicBezTo>
                    <a:pt x="104" y="4"/>
                    <a:pt x="104" y="4"/>
                    <a:pt x="105" y="3"/>
                  </a:cubicBezTo>
                  <a:cubicBezTo>
                    <a:pt x="105" y="4"/>
                    <a:pt x="106" y="4"/>
                    <a:pt x="106" y="4"/>
                  </a:cubicBezTo>
                  <a:cubicBezTo>
                    <a:pt x="106" y="4"/>
                    <a:pt x="107" y="4"/>
                    <a:pt x="107" y="4"/>
                  </a:cubicBezTo>
                  <a:cubicBezTo>
                    <a:pt x="108" y="4"/>
                    <a:pt x="108" y="4"/>
                    <a:pt x="108" y="5"/>
                  </a:cubicBezTo>
                  <a:cubicBezTo>
                    <a:pt x="108" y="5"/>
                    <a:pt x="109" y="7"/>
                    <a:pt x="109" y="11"/>
                  </a:cubicBezTo>
                  <a:cubicBezTo>
                    <a:pt x="110" y="14"/>
                    <a:pt x="111" y="19"/>
                    <a:pt x="111" y="26"/>
                  </a:cubicBezTo>
                  <a:cubicBezTo>
                    <a:pt x="112" y="32"/>
                    <a:pt x="114" y="39"/>
                    <a:pt x="115" y="48"/>
                  </a:cubicBezTo>
                  <a:cubicBezTo>
                    <a:pt x="116" y="56"/>
                    <a:pt x="117" y="65"/>
                    <a:pt x="119" y="74"/>
                  </a:cubicBezTo>
                  <a:cubicBezTo>
                    <a:pt x="120" y="84"/>
                    <a:pt x="122" y="93"/>
                    <a:pt x="123" y="103"/>
                  </a:cubicBezTo>
                  <a:cubicBezTo>
                    <a:pt x="125" y="113"/>
                    <a:pt x="126" y="123"/>
                    <a:pt x="128" y="133"/>
                  </a:cubicBezTo>
                  <a:cubicBezTo>
                    <a:pt x="129" y="142"/>
                    <a:pt x="130" y="151"/>
                    <a:pt x="132" y="160"/>
                  </a:cubicBezTo>
                  <a:cubicBezTo>
                    <a:pt x="133" y="168"/>
                    <a:pt x="134" y="176"/>
                    <a:pt x="135" y="182"/>
                  </a:cubicBezTo>
                  <a:cubicBezTo>
                    <a:pt x="136" y="189"/>
                    <a:pt x="137" y="194"/>
                    <a:pt x="137" y="199"/>
                  </a:cubicBezTo>
                  <a:cubicBezTo>
                    <a:pt x="138" y="203"/>
                    <a:pt x="138" y="205"/>
                    <a:pt x="138" y="206"/>
                  </a:cubicBezTo>
                  <a:cubicBezTo>
                    <a:pt x="138" y="206"/>
                    <a:pt x="137" y="206"/>
                    <a:pt x="137" y="206"/>
                  </a:cubicBezTo>
                  <a:cubicBezTo>
                    <a:pt x="137" y="206"/>
                    <a:pt x="136" y="206"/>
                    <a:pt x="136" y="206"/>
                  </a:cubicBezTo>
                  <a:cubicBezTo>
                    <a:pt x="136" y="207"/>
                    <a:pt x="135" y="208"/>
                    <a:pt x="135" y="209"/>
                  </a:cubicBezTo>
                  <a:cubicBezTo>
                    <a:pt x="135" y="209"/>
                    <a:pt x="134" y="209"/>
                    <a:pt x="134" y="209"/>
                  </a:cubicBezTo>
                  <a:cubicBezTo>
                    <a:pt x="134" y="209"/>
                    <a:pt x="134" y="208"/>
                    <a:pt x="133" y="208"/>
                  </a:cubicBezTo>
                  <a:cubicBezTo>
                    <a:pt x="133" y="209"/>
                    <a:pt x="133" y="209"/>
                    <a:pt x="133" y="209"/>
                  </a:cubicBezTo>
                  <a:cubicBezTo>
                    <a:pt x="133" y="209"/>
                    <a:pt x="133" y="209"/>
                    <a:pt x="132" y="209"/>
                  </a:cubicBezTo>
                  <a:cubicBezTo>
                    <a:pt x="132" y="209"/>
                    <a:pt x="132" y="209"/>
                    <a:pt x="131" y="209"/>
                  </a:cubicBezTo>
                  <a:cubicBezTo>
                    <a:pt x="131" y="209"/>
                    <a:pt x="130" y="209"/>
                    <a:pt x="130" y="209"/>
                  </a:cubicBezTo>
                  <a:cubicBezTo>
                    <a:pt x="130" y="209"/>
                    <a:pt x="129" y="209"/>
                    <a:pt x="129" y="210"/>
                  </a:cubicBezTo>
                  <a:cubicBezTo>
                    <a:pt x="129" y="210"/>
                    <a:pt x="129" y="210"/>
                    <a:pt x="129" y="211"/>
                  </a:cubicBezTo>
                  <a:cubicBezTo>
                    <a:pt x="129" y="211"/>
                    <a:pt x="129" y="211"/>
                    <a:pt x="129" y="212"/>
                  </a:cubicBezTo>
                  <a:cubicBezTo>
                    <a:pt x="129" y="212"/>
                    <a:pt x="129" y="212"/>
                    <a:pt x="128" y="212"/>
                  </a:cubicBezTo>
                  <a:cubicBezTo>
                    <a:pt x="128" y="212"/>
                    <a:pt x="128" y="212"/>
                    <a:pt x="128" y="212"/>
                  </a:cubicBezTo>
                  <a:cubicBezTo>
                    <a:pt x="128" y="211"/>
                    <a:pt x="128" y="211"/>
                    <a:pt x="127" y="211"/>
                  </a:cubicBezTo>
                  <a:cubicBezTo>
                    <a:pt x="127" y="211"/>
                    <a:pt x="126" y="211"/>
                    <a:pt x="126" y="211"/>
                  </a:cubicBezTo>
                  <a:cubicBezTo>
                    <a:pt x="126" y="212"/>
                    <a:pt x="125" y="212"/>
                    <a:pt x="125" y="212"/>
                  </a:cubicBezTo>
                  <a:cubicBezTo>
                    <a:pt x="125" y="211"/>
                    <a:pt x="125" y="210"/>
                    <a:pt x="125" y="210"/>
                  </a:cubicBezTo>
                  <a:cubicBezTo>
                    <a:pt x="124" y="209"/>
                    <a:pt x="124" y="208"/>
                    <a:pt x="123" y="208"/>
                  </a:cubicBezTo>
                  <a:cubicBezTo>
                    <a:pt x="122" y="208"/>
                    <a:pt x="122" y="208"/>
                    <a:pt x="121" y="209"/>
                  </a:cubicBezTo>
                  <a:cubicBezTo>
                    <a:pt x="121" y="210"/>
                    <a:pt x="120" y="210"/>
                    <a:pt x="119" y="210"/>
                  </a:cubicBezTo>
                  <a:cubicBezTo>
                    <a:pt x="119" y="209"/>
                    <a:pt x="119" y="209"/>
                    <a:pt x="119" y="209"/>
                  </a:cubicBezTo>
                  <a:cubicBezTo>
                    <a:pt x="119" y="208"/>
                    <a:pt x="119" y="208"/>
                    <a:pt x="119" y="208"/>
                  </a:cubicBezTo>
                  <a:cubicBezTo>
                    <a:pt x="118" y="208"/>
                    <a:pt x="117" y="208"/>
                    <a:pt x="117" y="208"/>
                  </a:cubicBezTo>
                  <a:cubicBezTo>
                    <a:pt x="116" y="208"/>
                    <a:pt x="116" y="208"/>
                    <a:pt x="115" y="209"/>
                  </a:cubicBezTo>
                  <a:cubicBezTo>
                    <a:pt x="114" y="209"/>
                    <a:pt x="114" y="209"/>
                    <a:pt x="113" y="210"/>
                  </a:cubicBezTo>
                  <a:cubicBezTo>
                    <a:pt x="113" y="210"/>
                    <a:pt x="113" y="210"/>
                    <a:pt x="113" y="211"/>
                  </a:cubicBezTo>
                  <a:cubicBezTo>
                    <a:pt x="113" y="211"/>
                    <a:pt x="114" y="211"/>
                    <a:pt x="114" y="211"/>
                  </a:cubicBezTo>
                  <a:cubicBezTo>
                    <a:pt x="114" y="211"/>
                    <a:pt x="115" y="211"/>
                    <a:pt x="115" y="211"/>
                  </a:cubicBezTo>
                  <a:cubicBezTo>
                    <a:pt x="115" y="211"/>
                    <a:pt x="115" y="210"/>
                    <a:pt x="115" y="210"/>
                  </a:cubicBezTo>
                  <a:cubicBezTo>
                    <a:pt x="116" y="210"/>
                    <a:pt x="117" y="210"/>
                    <a:pt x="117" y="210"/>
                  </a:cubicBezTo>
                  <a:cubicBezTo>
                    <a:pt x="118" y="211"/>
                    <a:pt x="118" y="211"/>
                    <a:pt x="118" y="212"/>
                  </a:cubicBezTo>
                  <a:cubicBezTo>
                    <a:pt x="117" y="212"/>
                    <a:pt x="116" y="212"/>
                    <a:pt x="116" y="212"/>
                  </a:cubicBezTo>
                  <a:cubicBezTo>
                    <a:pt x="115" y="212"/>
                    <a:pt x="114" y="212"/>
                    <a:pt x="113" y="212"/>
                  </a:cubicBezTo>
                  <a:cubicBezTo>
                    <a:pt x="113" y="212"/>
                    <a:pt x="112" y="212"/>
                    <a:pt x="112" y="213"/>
                  </a:cubicBezTo>
                  <a:cubicBezTo>
                    <a:pt x="112" y="213"/>
                    <a:pt x="112" y="213"/>
                    <a:pt x="111" y="213"/>
                  </a:cubicBezTo>
                  <a:cubicBezTo>
                    <a:pt x="111" y="212"/>
                    <a:pt x="112" y="212"/>
                    <a:pt x="112" y="212"/>
                  </a:cubicBezTo>
                  <a:cubicBezTo>
                    <a:pt x="112" y="211"/>
                    <a:pt x="113" y="211"/>
                    <a:pt x="112" y="211"/>
                  </a:cubicBezTo>
                  <a:cubicBezTo>
                    <a:pt x="112" y="210"/>
                    <a:pt x="112" y="210"/>
                    <a:pt x="111" y="210"/>
                  </a:cubicBezTo>
                  <a:cubicBezTo>
                    <a:pt x="110" y="211"/>
                    <a:pt x="110" y="211"/>
                    <a:pt x="110" y="212"/>
                  </a:cubicBezTo>
                  <a:cubicBezTo>
                    <a:pt x="110" y="212"/>
                    <a:pt x="110" y="212"/>
                    <a:pt x="109" y="212"/>
                  </a:cubicBezTo>
                  <a:cubicBezTo>
                    <a:pt x="109" y="212"/>
                    <a:pt x="109" y="213"/>
                    <a:pt x="109" y="213"/>
                  </a:cubicBezTo>
                  <a:cubicBezTo>
                    <a:pt x="107" y="213"/>
                    <a:pt x="106" y="213"/>
                    <a:pt x="104" y="213"/>
                  </a:cubicBezTo>
                  <a:cubicBezTo>
                    <a:pt x="102" y="213"/>
                    <a:pt x="101" y="213"/>
                    <a:pt x="100" y="212"/>
                  </a:cubicBezTo>
                  <a:lnTo>
                    <a:pt x="100" y="212"/>
                  </a:lnTo>
                  <a:cubicBezTo>
                    <a:pt x="100" y="211"/>
                    <a:pt x="101" y="211"/>
                    <a:pt x="101" y="211"/>
                  </a:cubicBezTo>
                  <a:cubicBezTo>
                    <a:pt x="102" y="211"/>
                    <a:pt x="102" y="210"/>
                    <a:pt x="102" y="209"/>
                  </a:cubicBezTo>
                  <a:cubicBezTo>
                    <a:pt x="102" y="209"/>
                    <a:pt x="101" y="209"/>
                    <a:pt x="100" y="209"/>
                  </a:cubicBezTo>
                  <a:cubicBezTo>
                    <a:pt x="100" y="208"/>
                    <a:pt x="100" y="208"/>
                    <a:pt x="100" y="207"/>
                  </a:cubicBezTo>
                  <a:cubicBezTo>
                    <a:pt x="101" y="206"/>
                    <a:pt x="101" y="206"/>
                    <a:pt x="101" y="205"/>
                  </a:cubicBezTo>
                  <a:cubicBezTo>
                    <a:pt x="101" y="205"/>
                    <a:pt x="102" y="205"/>
                    <a:pt x="102" y="205"/>
                  </a:cubicBezTo>
                  <a:cubicBezTo>
                    <a:pt x="102" y="204"/>
                    <a:pt x="102" y="203"/>
                    <a:pt x="102" y="202"/>
                  </a:cubicBezTo>
                  <a:cubicBezTo>
                    <a:pt x="102" y="201"/>
                    <a:pt x="101" y="201"/>
                    <a:pt x="101" y="200"/>
                  </a:cubicBezTo>
                  <a:cubicBezTo>
                    <a:pt x="101" y="200"/>
                    <a:pt x="101" y="200"/>
                    <a:pt x="101" y="200"/>
                  </a:cubicBezTo>
                  <a:cubicBezTo>
                    <a:pt x="102" y="200"/>
                    <a:pt x="102" y="200"/>
                    <a:pt x="102" y="200"/>
                  </a:cubicBezTo>
                  <a:cubicBezTo>
                    <a:pt x="102" y="199"/>
                    <a:pt x="102" y="198"/>
                    <a:pt x="102" y="198"/>
                  </a:cubicBezTo>
                  <a:cubicBezTo>
                    <a:pt x="101" y="197"/>
                    <a:pt x="101" y="197"/>
                    <a:pt x="101" y="197"/>
                  </a:cubicBezTo>
                  <a:cubicBezTo>
                    <a:pt x="100" y="197"/>
                    <a:pt x="100" y="197"/>
                    <a:pt x="100" y="198"/>
                  </a:cubicBezTo>
                  <a:cubicBezTo>
                    <a:pt x="99" y="199"/>
                    <a:pt x="99" y="199"/>
                    <a:pt x="99" y="200"/>
                  </a:cubicBezTo>
                  <a:cubicBezTo>
                    <a:pt x="99" y="200"/>
                    <a:pt x="100" y="201"/>
                    <a:pt x="100" y="200"/>
                  </a:cubicBezTo>
                  <a:cubicBezTo>
                    <a:pt x="100" y="200"/>
                    <a:pt x="100" y="200"/>
                    <a:pt x="100" y="200"/>
                  </a:cubicBezTo>
                  <a:cubicBezTo>
                    <a:pt x="100" y="201"/>
                    <a:pt x="100" y="201"/>
                    <a:pt x="100" y="201"/>
                  </a:cubicBezTo>
                  <a:cubicBezTo>
                    <a:pt x="100" y="202"/>
                    <a:pt x="100" y="202"/>
                    <a:pt x="100" y="203"/>
                  </a:cubicBezTo>
                  <a:cubicBezTo>
                    <a:pt x="101" y="203"/>
                    <a:pt x="101" y="203"/>
                    <a:pt x="101" y="203"/>
                  </a:cubicBezTo>
                  <a:cubicBezTo>
                    <a:pt x="101" y="203"/>
                    <a:pt x="101" y="204"/>
                    <a:pt x="101" y="204"/>
                  </a:cubicBezTo>
                  <a:cubicBezTo>
                    <a:pt x="101" y="204"/>
                    <a:pt x="101" y="204"/>
                    <a:pt x="101" y="204"/>
                  </a:cubicBezTo>
                  <a:cubicBezTo>
                    <a:pt x="100" y="204"/>
                    <a:pt x="100" y="204"/>
                    <a:pt x="100" y="204"/>
                  </a:cubicBezTo>
                  <a:cubicBezTo>
                    <a:pt x="100" y="205"/>
                    <a:pt x="100" y="205"/>
                    <a:pt x="100" y="205"/>
                  </a:cubicBezTo>
                  <a:cubicBezTo>
                    <a:pt x="100" y="206"/>
                    <a:pt x="100" y="206"/>
                    <a:pt x="100" y="206"/>
                  </a:cubicBezTo>
                  <a:cubicBezTo>
                    <a:pt x="99" y="207"/>
                    <a:pt x="100" y="207"/>
                    <a:pt x="100" y="207"/>
                  </a:cubicBezTo>
                  <a:cubicBezTo>
                    <a:pt x="100" y="208"/>
                    <a:pt x="100" y="208"/>
                    <a:pt x="100" y="208"/>
                  </a:cubicBezTo>
                  <a:cubicBezTo>
                    <a:pt x="99" y="209"/>
                    <a:pt x="99" y="209"/>
                    <a:pt x="99" y="208"/>
                  </a:cubicBezTo>
                  <a:cubicBezTo>
                    <a:pt x="98" y="208"/>
                    <a:pt x="98" y="207"/>
                    <a:pt x="97" y="207"/>
                  </a:cubicBezTo>
                  <a:cubicBezTo>
                    <a:pt x="97" y="207"/>
                    <a:pt x="97" y="208"/>
                    <a:pt x="96" y="208"/>
                  </a:cubicBezTo>
                  <a:cubicBezTo>
                    <a:pt x="96" y="208"/>
                    <a:pt x="96" y="209"/>
                    <a:pt x="96" y="209"/>
                  </a:cubicBezTo>
                  <a:cubicBezTo>
                    <a:pt x="96" y="209"/>
                    <a:pt x="96" y="210"/>
                    <a:pt x="96" y="210"/>
                  </a:cubicBezTo>
                  <a:cubicBezTo>
                    <a:pt x="96" y="210"/>
                    <a:pt x="96" y="211"/>
                    <a:pt x="97" y="211"/>
                  </a:cubicBezTo>
                  <a:cubicBezTo>
                    <a:pt x="97" y="211"/>
                    <a:pt x="97" y="212"/>
                    <a:pt x="96" y="212"/>
                  </a:cubicBezTo>
                  <a:cubicBezTo>
                    <a:pt x="96" y="212"/>
                    <a:pt x="96" y="212"/>
                    <a:pt x="96" y="212"/>
                  </a:cubicBezTo>
                  <a:cubicBezTo>
                    <a:pt x="96" y="212"/>
                    <a:pt x="95" y="212"/>
                    <a:pt x="95" y="212"/>
                  </a:cubicBezTo>
                  <a:cubicBezTo>
                    <a:pt x="95" y="211"/>
                    <a:pt x="95" y="210"/>
                    <a:pt x="95" y="210"/>
                  </a:cubicBezTo>
                  <a:cubicBezTo>
                    <a:pt x="95" y="209"/>
                    <a:pt x="95" y="209"/>
                    <a:pt x="94" y="208"/>
                  </a:cubicBezTo>
                  <a:cubicBezTo>
                    <a:pt x="94" y="208"/>
                    <a:pt x="94" y="208"/>
                    <a:pt x="93" y="209"/>
                  </a:cubicBezTo>
                  <a:cubicBezTo>
                    <a:pt x="92" y="209"/>
                    <a:pt x="92" y="210"/>
                    <a:pt x="92" y="210"/>
                  </a:cubicBezTo>
                  <a:cubicBezTo>
                    <a:pt x="92" y="210"/>
                    <a:pt x="93" y="211"/>
                    <a:pt x="94" y="211"/>
                  </a:cubicBezTo>
                  <a:cubicBezTo>
                    <a:pt x="94" y="211"/>
                    <a:pt x="94" y="211"/>
                    <a:pt x="94" y="211"/>
                  </a:cubicBezTo>
                  <a:cubicBezTo>
                    <a:pt x="94" y="212"/>
                    <a:pt x="94" y="212"/>
                    <a:pt x="94" y="212"/>
                  </a:cubicBezTo>
                  <a:cubicBezTo>
                    <a:pt x="94" y="213"/>
                    <a:pt x="94" y="213"/>
                    <a:pt x="93" y="213"/>
                  </a:cubicBezTo>
                  <a:cubicBezTo>
                    <a:pt x="93" y="213"/>
                    <a:pt x="93" y="213"/>
                    <a:pt x="93" y="212"/>
                  </a:cubicBezTo>
                  <a:cubicBezTo>
                    <a:pt x="93" y="212"/>
                    <a:pt x="93" y="212"/>
                    <a:pt x="93" y="212"/>
                  </a:cubicBezTo>
                  <a:cubicBezTo>
                    <a:pt x="92" y="212"/>
                    <a:pt x="92" y="212"/>
                    <a:pt x="92" y="212"/>
                  </a:cubicBezTo>
                  <a:cubicBezTo>
                    <a:pt x="92" y="212"/>
                    <a:pt x="91" y="212"/>
                    <a:pt x="91" y="212"/>
                  </a:cubicBezTo>
                  <a:cubicBezTo>
                    <a:pt x="91" y="213"/>
                    <a:pt x="91" y="213"/>
                    <a:pt x="90" y="213"/>
                  </a:cubicBezTo>
                  <a:cubicBezTo>
                    <a:pt x="90" y="213"/>
                    <a:pt x="90" y="212"/>
                    <a:pt x="89" y="212"/>
                  </a:cubicBezTo>
                  <a:cubicBezTo>
                    <a:pt x="89" y="212"/>
                    <a:pt x="89" y="212"/>
                    <a:pt x="89" y="212"/>
                  </a:cubicBezTo>
                  <a:cubicBezTo>
                    <a:pt x="88" y="212"/>
                    <a:pt x="88" y="211"/>
                    <a:pt x="88" y="211"/>
                  </a:cubicBezTo>
                  <a:cubicBezTo>
                    <a:pt x="88" y="211"/>
                    <a:pt x="88" y="211"/>
                    <a:pt x="87" y="211"/>
                  </a:cubicBezTo>
                  <a:cubicBezTo>
                    <a:pt x="87" y="211"/>
                    <a:pt x="87" y="211"/>
                    <a:pt x="87" y="212"/>
                  </a:cubicBezTo>
                  <a:cubicBezTo>
                    <a:pt x="86" y="212"/>
                    <a:pt x="86" y="212"/>
                    <a:pt x="85" y="212"/>
                  </a:cubicBezTo>
                  <a:cubicBezTo>
                    <a:pt x="85" y="212"/>
                    <a:pt x="85" y="211"/>
                    <a:pt x="86" y="211"/>
                  </a:cubicBezTo>
                  <a:cubicBezTo>
                    <a:pt x="86" y="211"/>
                    <a:pt x="86" y="210"/>
                    <a:pt x="86" y="210"/>
                  </a:cubicBezTo>
                  <a:cubicBezTo>
                    <a:pt x="87" y="210"/>
                    <a:pt x="87" y="209"/>
                    <a:pt x="87" y="209"/>
                  </a:cubicBezTo>
                  <a:cubicBezTo>
                    <a:pt x="87" y="209"/>
                    <a:pt x="87" y="208"/>
                    <a:pt x="87" y="208"/>
                  </a:cubicBezTo>
                  <a:cubicBezTo>
                    <a:pt x="86" y="208"/>
                    <a:pt x="86" y="208"/>
                    <a:pt x="86" y="209"/>
                  </a:cubicBezTo>
                  <a:cubicBezTo>
                    <a:pt x="85" y="209"/>
                    <a:pt x="85" y="209"/>
                    <a:pt x="84" y="209"/>
                  </a:cubicBezTo>
                  <a:cubicBezTo>
                    <a:pt x="84" y="209"/>
                    <a:pt x="84" y="209"/>
                    <a:pt x="84" y="210"/>
                  </a:cubicBezTo>
                  <a:cubicBezTo>
                    <a:pt x="83" y="210"/>
                    <a:pt x="83" y="211"/>
                    <a:pt x="83" y="211"/>
                  </a:cubicBezTo>
                  <a:cubicBezTo>
                    <a:pt x="83" y="211"/>
                    <a:pt x="83" y="210"/>
                    <a:pt x="83" y="209"/>
                  </a:cubicBezTo>
                  <a:cubicBezTo>
                    <a:pt x="83" y="209"/>
                    <a:pt x="84" y="208"/>
                    <a:pt x="84" y="208"/>
                  </a:cubicBezTo>
                  <a:cubicBezTo>
                    <a:pt x="85" y="208"/>
                    <a:pt x="85" y="208"/>
                    <a:pt x="85" y="207"/>
                  </a:cubicBezTo>
                  <a:cubicBezTo>
                    <a:pt x="85" y="207"/>
                    <a:pt x="85" y="207"/>
                    <a:pt x="85" y="207"/>
                  </a:cubicBezTo>
                  <a:cubicBezTo>
                    <a:pt x="86" y="206"/>
                    <a:pt x="87" y="206"/>
                    <a:pt x="87" y="206"/>
                  </a:cubicBezTo>
                  <a:cubicBezTo>
                    <a:pt x="88" y="206"/>
                    <a:pt x="89" y="206"/>
                    <a:pt x="89" y="205"/>
                  </a:cubicBezTo>
                  <a:cubicBezTo>
                    <a:pt x="89" y="205"/>
                    <a:pt x="89" y="205"/>
                    <a:pt x="88" y="205"/>
                  </a:cubicBezTo>
                  <a:cubicBezTo>
                    <a:pt x="87" y="205"/>
                    <a:pt x="87" y="205"/>
                    <a:pt x="86" y="205"/>
                  </a:cubicBezTo>
                  <a:cubicBezTo>
                    <a:pt x="86" y="205"/>
                    <a:pt x="86" y="205"/>
                    <a:pt x="86" y="205"/>
                  </a:cubicBezTo>
                  <a:cubicBezTo>
                    <a:pt x="86" y="206"/>
                    <a:pt x="85" y="206"/>
                    <a:pt x="85" y="206"/>
                  </a:cubicBezTo>
                  <a:cubicBezTo>
                    <a:pt x="85" y="206"/>
                    <a:pt x="84" y="206"/>
                    <a:pt x="84" y="207"/>
                  </a:cubicBezTo>
                  <a:cubicBezTo>
                    <a:pt x="84" y="207"/>
                    <a:pt x="83" y="207"/>
                    <a:pt x="83" y="208"/>
                  </a:cubicBezTo>
                  <a:cubicBezTo>
                    <a:pt x="83" y="207"/>
                    <a:pt x="82" y="206"/>
                    <a:pt x="82" y="205"/>
                  </a:cubicBezTo>
                  <a:cubicBezTo>
                    <a:pt x="82" y="204"/>
                    <a:pt x="82" y="203"/>
                    <a:pt x="82" y="202"/>
                  </a:cubicBezTo>
                  <a:cubicBezTo>
                    <a:pt x="82" y="200"/>
                    <a:pt x="82" y="198"/>
                    <a:pt x="82" y="195"/>
                  </a:cubicBezTo>
                  <a:cubicBezTo>
                    <a:pt x="82" y="193"/>
                    <a:pt x="82" y="190"/>
                    <a:pt x="82" y="189"/>
                  </a:cubicBezTo>
                  <a:lnTo>
                    <a:pt x="81" y="186"/>
                  </a:lnTo>
                  <a:lnTo>
                    <a:pt x="81" y="180"/>
                  </a:lnTo>
                  <a:cubicBezTo>
                    <a:pt x="81" y="179"/>
                    <a:pt x="81" y="178"/>
                    <a:pt x="81" y="177"/>
                  </a:cubicBezTo>
                  <a:cubicBezTo>
                    <a:pt x="81" y="176"/>
                    <a:pt x="81" y="175"/>
                    <a:pt x="80" y="175"/>
                  </a:cubicBezTo>
                  <a:cubicBezTo>
                    <a:pt x="77" y="175"/>
                    <a:pt x="73" y="175"/>
                    <a:pt x="70" y="175"/>
                  </a:cubicBezTo>
                  <a:cubicBezTo>
                    <a:pt x="67" y="174"/>
                    <a:pt x="63" y="175"/>
                    <a:pt x="60" y="175"/>
                  </a:cubicBezTo>
                  <a:cubicBezTo>
                    <a:pt x="60" y="178"/>
                    <a:pt x="60" y="181"/>
                    <a:pt x="59" y="184"/>
                  </a:cubicBezTo>
                  <a:cubicBezTo>
                    <a:pt x="59" y="187"/>
                    <a:pt x="59" y="191"/>
                    <a:pt x="59" y="194"/>
                  </a:cubicBezTo>
                  <a:cubicBezTo>
                    <a:pt x="58" y="194"/>
                    <a:pt x="57" y="194"/>
                    <a:pt x="57" y="195"/>
                  </a:cubicBezTo>
                  <a:cubicBezTo>
                    <a:pt x="57" y="195"/>
                    <a:pt x="56" y="195"/>
                    <a:pt x="56" y="195"/>
                  </a:cubicBezTo>
                  <a:cubicBezTo>
                    <a:pt x="56" y="194"/>
                    <a:pt x="55" y="194"/>
                    <a:pt x="55" y="194"/>
                  </a:cubicBezTo>
                  <a:cubicBezTo>
                    <a:pt x="54" y="195"/>
                    <a:pt x="54" y="195"/>
                    <a:pt x="55" y="195"/>
                  </a:cubicBezTo>
                  <a:cubicBezTo>
                    <a:pt x="55" y="196"/>
                    <a:pt x="56" y="196"/>
                    <a:pt x="56" y="196"/>
                  </a:cubicBezTo>
                  <a:cubicBezTo>
                    <a:pt x="56" y="197"/>
                    <a:pt x="56" y="197"/>
                    <a:pt x="55" y="197"/>
                  </a:cubicBezTo>
                  <a:cubicBezTo>
                    <a:pt x="55" y="197"/>
                    <a:pt x="54" y="197"/>
                    <a:pt x="55" y="198"/>
                  </a:cubicBezTo>
                  <a:cubicBezTo>
                    <a:pt x="55" y="198"/>
                    <a:pt x="55" y="197"/>
                    <a:pt x="55" y="197"/>
                  </a:cubicBezTo>
                  <a:cubicBezTo>
                    <a:pt x="55" y="197"/>
                    <a:pt x="55" y="197"/>
                    <a:pt x="56" y="197"/>
                  </a:cubicBezTo>
                  <a:cubicBezTo>
                    <a:pt x="56" y="197"/>
                    <a:pt x="56" y="197"/>
                    <a:pt x="57" y="197"/>
                  </a:cubicBezTo>
                  <a:cubicBezTo>
                    <a:pt x="57" y="198"/>
                    <a:pt x="57" y="198"/>
                    <a:pt x="58" y="197"/>
                  </a:cubicBezTo>
                  <a:cubicBezTo>
                    <a:pt x="57" y="197"/>
                    <a:pt x="57" y="196"/>
                    <a:pt x="57" y="196"/>
                  </a:cubicBezTo>
                  <a:cubicBezTo>
                    <a:pt x="57" y="195"/>
                    <a:pt x="58" y="195"/>
                    <a:pt x="58" y="195"/>
                  </a:cubicBezTo>
                  <a:cubicBezTo>
                    <a:pt x="58" y="196"/>
                    <a:pt x="58" y="198"/>
                    <a:pt x="58" y="200"/>
                  </a:cubicBezTo>
                  <a:cubicBezTo>
                    <a:pt x="58" y="201"/>
                    <a:pt x="58" y="203"/>
                    <a:pt x="58" y="205"/>
                  </a:cubicBezTo>
                  <a:cubicBezTo>
                    <a:pt x="58" y="205"/>
                    <a:pt x="58" y="205"/>
                    <a:pt x="58" y="205"/>
                  </a:cubicBezTo>
                  <a:cubicBezTo>
                    <a:pt x="57" y="205"/>
                    <a:pt x="57" y="205"/>
                    <a:pt x="57" y="206"/>
                  </a:cubicBezTo>
                  <a:cubicBezTo>
                    <a:pt x="57" y="206"/>
                    <a:pt x="57" y="206"/>
                    <a:pt x="57" y="206"/>
                  </a:cubicBezTo>
                  <a:cubicBezTo>
                    <a:pt x="57" y="207"/>
                    <a:pt x="57" y="207"/>
                    <a:pt x="57" y="207"/>
                  </a:cubicBezTo>
                  <a:cubicBezTo>
                    <a:pt x="57" y="208"/>
                    <a:pt x="57" y="208"/>
                    <a:pt x="57" y="209"/>
                  </a:cubicBezTo>
                  <a:cubicBezTo>
                    <a:pt x="58" y="210"/>
                    <a:pt x="57" y="210"/>
                    <a:pt x="57" y="210"/>
                  </a:cubicBezTo>
                  <a:cubicBezTo>
                    <a:pt x="57" y="211"/>
                    <a:pt x="57" y="211"/>
                    <a:pt x="57" y="210"/>
                  </a:cubicBezTo>
                  <a:cubicBezTo>
                    <a:pt x="57" y="210"/>
                    <a:pt x="57" y="210"/>
                    <a:pt x="56" y="210"/>
                  </a:cubicBezTo>
                  <a:cubicBezTo>
                    <a:pt x="56" y="210"/>
                    <a:pt x="56" y="210"/>
                    <a:pt x="55" y="210"/>
                  </a:cubicBezTo>
                  <a:cubicBezTo>
                    <a:pt x="55" y="210"/>
                    <a:pt x="55" y="210"/>
                    <a:pt x="55" y="211"/>
                  </a:cubicBezTo>
                  <a:cubicBezTo>
                    <a:pt x="55" y="211"/>
                    <a:pt x="55" y="211"/>
                    <a:pt x="56" y="211"/>
                  </a:cubicBezTo>
                  <a:cubicBezTo>
                    <a:pt x="56" y="211"/>
                    <a:pt x="56" y="211"/>
                    <a:pt x="57" y="211"/>
                  </a:cubicBezTo>
                  <a:cubicBezTo>
                    <a:pt x="57" y="212"/>
                    <a:pt x="57" y="212"/>
                    <a:pt x="57" y="212"/>
                  </a:cubicBezTo>
                  <a:cubicBezTo>
                    <a:pt x="57" y="212"/>
                    <a:pt x="57" y="212"/>
                    <a:pt x="57" y="212"/>
                  </a:cubicBezTo>
                  <a:cubicBezTo>
                    <a:pt x="56" y="213"/>
                    <a:pt x="55" y="213"/>
                    <a:pt x="54" y="213"/>
                  </a:cubicBezTo>
                  <a:cubicBezTo>
                    <a:pt x="54" y="212"/>
                    <a:pt x="53" y="212"/>
                    <a:pt x="53" y="211"/>
                  </a:cubicBezTo>
                  <a:lnTo>
                    <a:pt x="52" y="212"/>
                  </a:lnTo>
                  <a:cubicBezTo>
                    <a:pt x="52" y="211"/>
                    <a:pt x="52" y="211"/>
                    <a:pt x="52" y="210"/>
                  </a:cubicBezTo>
                  <a:cubicBezTo>
                    <a:pt x="52" y="210"/>
                    <a:pt x="52" y="210"/>
                    <a:pt x="51" y="210"/>
                  </a:cubicBezTo>
                  <a:lnTo>
                    <a:pt x="50" y="209"/>
                  </a:lnTo>
                  <a:cubicBezTo>
                    <a:pt x="50" y="209"/>
                    <a:pt x="49" y="209"/>
                    <a:pt x="49" y="209"/>
                  </a:cubicBezTo>
                  <a:cubicBezTo>
                    <a:pt x="49" y="209"/>
                    <a:pt x="49" y="209"/>
                    <a:pt x="49" y="208"/>
                  </a:cubicBezTo>
                  <a:cubicBezTo>
                    <a:pt x="48" y="208"/>
                    <a:pt x="48" y="208"/>
                    <a:pt x="47" y="209"/>
                  </a:cubicBezTo>
                  <a:cubicBezTo>
                    <a:pt x="47" y="209"/>
                    <a:pt x="46" y="210"/>
                    <a:pt x="46" y="210"/>
                  </a:cubicBezTo>
                  <a:cubicBezTo>
                    <a:pt x="46" y="210"/>
                    <a:pt x="46" y="210"/>
                    <a:pt x="46" y="211"/>
                  </a:cubicBezTo>
                  <a:cubicBezTo>
                    <a:pt x="47" y="211"/>
                    <a:pt x="47" y="211"/>
                    <a:pt x="47" y="212"/>
                  </a:cubicBezTo>
                  <a:cubicBezTo>
                    <a:pt x="46" y="212"/>
                    <a:pt x="46" y="212"/>
                    <a:pt x="45" y="212"/>
                  </a:cubicBezTo>
                  <a:cubicBezTo>
                    <a:pt x="45" y="212"/>
                    <a:pt x="44" y="213"/>
                    <a:pt x="43" y="213"/>
                  </a:cubicBezTo>
                  <a:cubicBezTo>
                    <a:pt x="43" y="212"/>
                    <a:pt x="43" y="212"/>
                    <a:pt x="43" y="212"/>
                  </a:cubicBezTo>
                  <a:cubicBezTo>
                    <a:pt x="43" y="212"/>
                    <a:pt x="43" y="211"/>
                    <a:pt x="43" y="211"/>
                  </a:cubicBezTo>
                  <a:cubicBezTo>
                    <a:pt x="42" y="211"/>
                    <a:pt x="42" y="212"/>
                    <a:pt x="42" y="212"/>
                  </a:cubicBezTo>
                  <a:cubicBezTo>
                    <a:pt x="41" y="213"/>
                    <a:pt x="41" y="213"/>
                    <a:pt x="40" y="213"/>
                  </a:cubicBezTo>
                  <a:cubicBezTo>
                    <a:pt x="40" y="212"/>
                    <a:pt x="40" y="212"/>
                    <a:pt x="40" y="211"/>
                  </a:cubicBezTo>
                  <a:cubicBezTo>
                    <a:pt x="41" y="210"/>
                    <a:pt x="41" y="210"/>
                    <a:pt x="42" y="210"/>
                  </a:cubicBezTo>
                  <a:cubicBezTo>
                    <a:pt x="42" y="210"/>
                    <a:pt x="42" y="210"/>
                    <a:pt x="42" y="210"/>
                  </a:cubicBezTo>
                  <a:cubicBezTo>
                    <a:pt x="42" y="210"/>
                    <a:pt x="43" y="210"/>
                    <a:pt x="43" y="210"/>
                  </a:cubicBezTo>
                  <a:cubicBezTo>
                    <a:pt x="44" y="210"/>
                    <a:pt x="44" y="210"/>
                    <a:pt x="44" y="210"/>
                  </a:cubicBezTo>
                  <a:cubicBezTo>
                    <a:pt x="44" y="210"/>
                    <a:pt x="45" y="210"/>
                    <a:pt x="45" y="210"/>
                  </a:cubicBezTo>
                  <a:cubicBezTo>
                    <a:pt x="45" y="209"/>
                    <a:pt x="45" y="208"/>
                    <a:pt x="45" y="208"/>
                  </a:cubicBezTo>
                  <a:cubicBezTo>
                    <a:pt x="44" y="208"/>
                    <a:pt x="44" y="208"/>
                    <a:pt x="43" y="208"/>
                  </a:cubicBezTo>
                  <a:cubicBezTo>
                    <a:pt x="42" y="208"/>
                    <a:pt x="42" y="208"/>
                    <a:pt x="42" y="208"/>
                  </a:cubicBezTo>
                  <a:cubicBezTo>
                    <a:pt x="41" y="208"/>
                    <a:pt x="41" y="208"/>
                    <a:pt x="41" y="208"/>
                  </a:cubicBezTo>
                  <a:cubicBezTo>
                    <a:pt x="41" y="207"/>
                    <a:pt x="41" y="207"/>
                    <a:pt x="41" y="207"/>
                  </a:cubicBezTo>
                  <a:cubicBezTo>
                    <a:pt x="40" y="207"/>
                    <a:pt x="40" y="207"/>
                    <a:pt x="40" y="207"/>
                  </a:cubicBezTo>
                  <a:cubicBezTo>
                    <a:pt x="40" y="206"/>
                    <a:pt x="40" y="206"/>
                    <a:pt x="40" y="206"/>
                  </a:cubicBezTo>
                  <a:cubicBezTo>
                    <a:pt x="40" y="206"/>
                    <a:pt x="40" y="205"/>
                    <a:pt x="40" y="205"/>
                  </a:cubicBezTo>
                  <a:cubicBezTo>
                    <a:pt x="41" y="205"/>
                    <a:pt x="41" y="205"/>
                    <a:pt x="41" y="205"/>
                  </a:cubicBezTo>
                  <a:cubicBezTo>
                    <a:pt x="42" y="205"/>
                    <a:pt x="43" y="204"/>
                    <a:pt x="44" y="204"/>
                  </a:cubicBezTo>
                  <a:cubicBezTo>
                    <a:pt x="43" y="203"/>
                    <a:pt x="43" y="203"/>
                    <a:pt x="43" y="203"/>
                  </a:cubicBezTo>
                  <a:cubicBezTo>
                    <a:pt x="42" y="203"/>
                    <a:pt x="41" y="203"/>
                    <a:pt x="41" y="203"/>
                  </a:cubicBezTo>
                  <a:cubicBezTo>
                    <a:pt x="40" y="202"/>
                    <a:pt x="40" y="202"/>
                    <a:pt x="39" y="202"/>
                  </a:cubicBezTo>
                  <a:cubicBezTo>
                    <a:pt x="40" y="201"/>
                    <a:pt x="40" y="201"/>
                    <a:pt x="41" y="200"/>
                  </a:cubicBezTo>
                  <a:cubicBezTo>
                    <a:pt x="41" y="199"/>
                    <a:pt x="41" y="198"/>
                    <a:pt x="42" y="197"/>
                  </a:cubicBezTo>
                  <a:cubicBezTo>
                    <a:pt x="41" y="197"/>
                    <a:pt x="41" y="198"/>
                    <a:pt x="41" y="198"/>
                  </a:cubicBezTo>
                  <a:cubicBezTo>
                    <a:pt x="40" y="198"/>
                    <a:pt x="40" y="199"/>
                    <a:pt x="40" y="199"/>
                  </a:cubicBezTo>
                  <a:cubicBezTo>
                    <a:pt x="39" y="199"/>
                    <a:pt x="38" y="200"/>
                    <a:pt x="38" y="200"/>
                  </a:cubicBezTo>
                  <a:cubicBezTo>
                    <a:pt x="37" y="200"/>
                    <a:pt x="36" y="200"/>
                    <a:pt x="35" y="200"/>
                  </a:cubicBezTo>
                  <a:cubicBezTo>
                    <a:pt x="35" y="199"/>
                    <a:pt x="35" y="199"/>
                    <a:pt x="36" y="199"/>
                  </a:cubicBezTo>
                  <a:cubicBezTo>
                    <a:pt x="36" y="199"/>
                    <a:pt x="37" y="198"/>
                    <a:pt x="37" y="198"/>
                  </a:cubicBezTo>
                  <a:cubicBezTo>
                    <a:pt x="37" y="198"/>
                    <a:pt x="38" y="198"/>
                    <a:pt x="38" y="198"/>
                  </a:cubicBezTo>
                  <a:cubicBezTo>
                    <a:pt x="39" y="198"/>
                    <a:pt x="39" y="198"/>
                    <a:pt x="39" y="197"/>
                  </a:cubicBezTo>
                  <a:cubicBezTo>
                    <a:pt x="39" y="197"/>
                    <a:pt x="39" y="197"/>
                    <a:pt x="38" y="197"/>
                  </a:cubicBezTo>
                  <a:cubicBezTo>
                    <a:pt x="38" y="197"/>
                    <a:pt x="37" y="197"/>
                    <a:pt x="36" y="197"/>
                  </a:cubicBezTo>
                  <a:cubicBezTo>
                    <a:pt x="36" y="197"/>
                    <a:pt x="35" y="197"/>
                    <a:pt x="34" y="197"/>
                  </a:cubicBezTo>
                  <a:cubicBezTo>
                    <a:pt x="34" y="197"/>
                    <a:pt x="33" y="197"/>
                    <a:pt x="33" y="198"/>
                  </a:cubicBezTo>
                  <a:cubicBezTo>
                    <a:pt x="32" y="198"/>
                    <a:pt x="32" y="199"/>
                    <a:pt x="31" y="200"/>
                  </a:cubicBezTo>
                  <a:cubicBezTo>
                    <a:pt x="31" y="200"/>
                    <a:pt x="32" y="201"/>
                    <a:pt x="33" y="201"/>
                  </a:cubicBezTo>
                  <a:cubicBezTo>
                    <a:pt x="33" y="201"/>
                    <a:pt x="34" y="201"/>
                    <a:pt x="34" y="202"/>
                  </a:cubicBezTo>
                  <a:cubicBezTo>
                    <a:pt x="34" y="202"/>
                    <a:pt x="35" y="202"/>
                    <a:pt x="35" y="202"/>
                  </a:cubicBezTo>
                  <a:cubicBezTo>
                    <a:pt x="36" y="202"/>
                    <a:pt x="36" y="202"/>
                    <a:pt x="37" y="202"/>
                  </a:cubicBezTo>
                  <a:cubicBezTo>
                    <a:pt x="37" y="202"/>
                    <a:pt x="38" y="202"/>
                    <a:pt x="38" y="203"/>
                  </a:cubicBezTo>
                  <a:cubicBezTo>
                    <a:pt x="38" y="203"/>
                    <a:pt x="38" y="203"/>
                    <a:pt x="37" y="203"/>
                  </a:cubicBezTo>
                  <a:cubicBezTo>
                    <a:pt x="36" y="203"/>
                    <a:pt x="36" y="203"/>
                    <a:pt x="35" y="203"/>
                  </a:cubicBezTo>
                  <a:cubicBezTo>
                    <a:pt x="34" y="203"/>
                    <a:pt x="33" y="203"/>
                    <a:pt x="33" y="203"/>
                  </a:cubicBezTo>
                  <a:cubicBezTo>
                    <a:pt x="32" y="203"/>
                    <a:pt x="32" y="203"/>
                    <a:pt x="31" y="204"/>
                  </a:cubicBezTo>
                  <a:cubicBezTo>
                    <a:pt x="31" y="204"/>
                    <a:pt x="31" y="204"/>
                    <a:pt x="31" y="203"/>
                  </a:cubicBezTo>
                  <a:cubicBezTo>
                    <a:pt x="31" y="203"/>
                    <a:pt x="31" y="203"/>
                    <a:pt x="31" y="203"/>
                  </a:cubicBezTo>
                  <a:cubicBezTo>
                    <a:pt x="30" y="203"/>
                    <a:pt x="30" y="203"/>
                    <a:pt x="30" y="204"/>
                  </a:cubicBezTo>
                  <a:cubicBezTo>
                    <a:pt x="30" y="204"/>
                    <a:pt x="30" y="205"/>
                    <a:pt x="30" y="205"/>
                  </a:cubicBezTo>
                  <a:cubicBezTo>
                    <a:pt x="29" y="205"/>
                    <a:pt x="28" y="205"/>
                    <a:pt x="28" y="205"/>
                  </a:cubicBezTo>
                  <a:cubicBezTo>
                    <a:pt x="27" y="206"/>
                    <a:pt x="27" y="206"/>
                    <a:pt x="28" y="207"/>
                  </a:cubicBezTo>
                  <a:cubicBezTo>
                    <a:pt x="27" y="207"/>
                    <a:pt x="27" y="207"/>
                    <a:pt x="27" y="208"/>
                  </a:cubicBezTo>
                  <a:cubicBezTo>
                    <a:pt x="26" y="208"/>
                    <a:pt x="26" y="208"/>
                    <a:pt x="26" y="208"/>
                  </a:cubicBezTo>
                  <a:cubicBezTo>
                    <a:pt x="25" y="208"/>
                    <a:pt x="25" y="208"/>
                    <a:pt x="25" y="208"/>
                  </a:cubicBezTo>
                  <a:cubicBezTo>
                    <a:pt x="25" y="208"/>
                    <a:pt x="25" y="208"/>
                    <a:pt x="24" y="208"/>
                  </a:cubicBezTo>
                  <a:cubicBezTo>
                    <a:pt x="24" y="208"/>
                    <a:pt x="24" y="209"/>
                    <a:pt x="24" y="209"/>
                  </a:cubicBezTo>
                  <a:cubicBezTo>
                    <a:pt x="24" y="209"/>
                    <a:pt x="24" y="209"/>
                    <a:pt x="23" y="209"/>
                  </a:cubicBezTo>
                  <a:cubicBezTo>
                    <a:pt x="23" y="210"/>
                    <a:pt x="22" y="209"/>
                    <a:pt x="22" y="209"/>
                  </a:cubicBezTo>
                  <a:cubicBezTo>
                    <a:pt x="22" y="209"/>
                    <a:pt x="22" y="209"/>
                    <a:pt x="22" y="208"/>
                  </a:cubicBezTo>
                  <a:cubicBezTo>
                    <a:pt x="21" y="209"/>
                    <a:pt x="21" y="209"/>
                    <a:pt x="22" y="209"/>
                  </a:cubicBezTo>
                  <a:cubicBezTo>
                    <a:pt x="22" y="210"/>
                    <a:pt x="22" y="210"/>
                    <a:pt x="22" y="211"/>
                  </a:cubicBezTo>
                  <a:lnTo>
                    <a:pt x="21" y="211"/>
                  </a:lnTo>
                  <a:cubicBezTo>
                    <a:pt x="20" y="212"/>
                    <a:pt x="20" y="212"/>
                    <a:pt x="21" y="212"/>
                  </a:cubicBezTo>
                  <a:cubicBezTo>
                    <a:pt x="21" y="212"/>
                    <a:pt x="21" y="212"/>
                    <a:pt x="21" y="213"/>
                  </a:cubicBezTo>
                  <a:cubicBezTo>
                    <a:pt x="21" y="213"/>
                    <a:pt x="20" y="213"/>
                    <a:pt x="20" y="213"/>
                  </a:cubicBezTo>
                  <a:cubicBezTo>
                    <a:pt x="20" y="213"/>
                    <a:pt x="19" y="213"/>
                    <a:pt x="19" y="212"/>
                  </a:cubicBezTo>
                  <a:cubicBezTo>
                    <a:pt x="19" y="212"/>
                    <a:pt x="20" y="212"/>
                    <a:pt x="20" y="212"/>
                  </a:cubicBezTo>
                  <a:cubicBezTo>
                    <a:pt x="20" y="211"/>
                    <a:pt x="20" y="211"/>
                    <a:pt x="20" y="211"/>
                  </a:cubicBezTo>
                  <a:cubicBezTo>
                    <a:pt x="20" y="211"/>
                    <a:pt x="19" y="211"/>
                    <a:pt x="19" y="210"/>
                  </a:cubicBezTo>
                  <a:cubicBezTo>
                    <a:pt x="19" y="211"/>
                    <a:pt x="19" y="212"/>
                    <a:pt x="18" y="212"/>
                  </a:cubicBezTo>
                  <a:cubicBezTo>
                    <a:pt x="18" y="212"/>
                    <a:pt x="18" y="212"/>
                    <a:pt x="17" y="212"/>
                  </a:cubicBezTo>
                  <a:cubicBezTo>
                    <a:pt x="17" y="212"/>
                    <a:pt x="17" y="212"/>
                    <a:pt x="17" y="212"/>
                  </a:cubicBezTo>
                  <a:cubicBezTo>
                    <a:pt x="17" y="212"/>
                    <a:pt x="17" y="211"/>
                    <a:pt x="17" y="211"/>
                  </a:cubicBezTo>
                  <a:cubicBezTo>
                    <a:pt x="16" y="211"/>
                    <a:pt x="15" y="211"/>
                    <a:pt x="15" y="210"/>
                  </a:cubicBezTo>
                  <a:cubicBezTo>
                    <a:pt x="15" y="209"/>
                    <a:pt x="14" y="209"/>
                    <a:pt x="14" y="208"/>
                  </a:cubicBezTo>
                  <a:cubicBezTo>
                    <a:pt x="13" y="208"/>
                    <a:pt x="13" y="209"/>
                    <a:pt x="13" y="209"/>
                  </a:cubicBezTo>
                  <a:cubicBezTo>
                    <a:pt x="13" y="209"/>
                    <a:pt x="13" y="209"/>
                    <a:pt x="13" y="209"/>
                  </a:cubicBezTo>
                  <a:cubicBezTo>
                    <a:pt x="12" y="209"/>
                    <a:pt x="12" y="209"/>
                    <a:pt x="12" y="209"/>
                  </a:cubicBezTo>
                  <a:cubicBezTo>
                    <a:pt x="12" y="208"/>
                    <a:pt x="12" y="208"/>
                    <a:pt x="12" y="208"/>
                  </a:cubicBezTo>
                  <a:cubicBezTo>
                    <a:pt x="11" y="208"/>
                    <a:pt x="11" y="208"/>
                    <a:pt x="11" y="208"/>
                  </a:cubicBezTo>
                  <a:cubicBezTo>
                    <a:pt x="11" y="209"/>
                    <a:pt x="10" y="209"/>
                    <a:pt x="10" y="209"/>
                  </a:cubicBezTo>
                  <a:cubicBezTo>
                    <a:pt x="10" y="210"/>
                    <a:pt x="11" y="210"/>
                    <a:pt x="11" y="210"/>
                  </a:cubicBezTo>
                  <a:cubicBezTo>
                    <a:pt x="12" y="210"/>
                    <a:pt x="12" y="211"/>
                    <a:pt x="12" y="211"/>
                  </a:cubicBezTo>
                  <a:cubicBezTo>
                    <a:pt x="12" y="211"/>
                    <a:pt x="13" y="211"/>
                    <a:pt x="13" y="211"/>
                  </a:cubicBezTo>
                  <a:cubicBezTo>
                    <a:pt x="13" y="210"/>
                    <a:pt x="13" y="210"/>
                    <a:pt x="14" y="210"/>
                  </a:cubicBezTo>
                  <a:cubicBezTo>
                    <a:pt x="14" y="211"/>
                    <a:pt x="14" y="211"/>
                    <a:pt x="13" y="211"/>
                  </a:cubicBezTo>
                  <a:cubicBezTo>
                    <a:pt x="13" y="211"/>
                    <a:pt x="13" y="212"/>
                    <a:pt x="12" y="212"/>
                  </a:cubicBezTo>
                  <a:cubicBezTo>
                    <a:pt x="11" y="211"/>
                    <a:pt x="10" y="211"/>
                    <a:pt x="10" y="213"/>
                  </a:cubicBezTo>
                  <a:cubicBezTo>
                    <a:pt x="8" y="213"/>
                    <a:pt x="6" y="213"/>
                    <a:pt x="5" y="213"/>
                  </a:cubicBezTo>
                  <a:cubicBezTo>
                    <a:pt x="3" y="213"/>
                    <a:pt x="1" y="213"/>
                    <a:pt x="0" y="213"/>
                  </a:cubicBezTo>
                  <a:cubicBezTo>
                    <a:pt x="0" y="212"/>
                    <a:pt x="0" y="212"/>
                    <a:pt x="0" y="212"/>
                  </a:cubicBezTo>
                  <a:cubicBezTo>
                    <a:pt x="0" y="211"/>
                    <a:pt x="0" y="210"/>
                    <a:pt x="0" y="208"/>
                  </a:cubicBezTo>
                  <a:cubicBezTo>
                    <a:pt x="1" y="207"/>
                    <a:pt x="1" y="206"/>
                    <a:pt x="1" y="205"/>
                  </a:cubicBezTo>
                  <a:cubicBezTo>
                    <a:pt x="1" y="205"/>
                    <a:pt x="1" y="204"/>
                    <a:pt x="1" y="204"/>
                  </a:cubicBezTo>
                  <a:cubicBezTo>
                    <a:pt x="1" y="203"/>
                    <a:pt x="1" y="203"/>
                    <a:pt x="2" y="202"/>
                  </a:cubicBezTo>
                  <a:cubicBezTo>
                    <a:pt x="1" y="201"/>
                    <a:pt x="1" y="200"/>
                    <a:pt x="2" y="199"/>
                  </a:cubicBezTo>
                  <a:cubicBezTo>
                    <a:pt x="2" y="197"/>
                    <a:pt x="2" y="196"/>
                    <a:pt x="2" y="195"/>
                  </a:cubicBezTo>
                  <a:cubicBezTo>
                    <a:pt x="3" y="192"/>
                    <a:pt x="3" y="189"/>
                    <a:pt x="3" y="186"/>
                  </a:cubicBezTo>
                  <a:cubicBezTo>
                    <a:pt x="4" y="183"/>
                    <a:pt x="4" y="180"/>
                    <a:pt x="5" y="177"/>
                  </a:cubicBezTo>
                  <a:cubicBezTo>
                    <a:pt x="5" y="177"/>
                    <a:pt x="5" y="176"/>
                    <a:pt x="5" y="175"/>
                  </a:cubicBezTo>
                  <a:cubicBezTo>
                    <a:pt x="5" y="175"/>
                    <a:pt x="5" y="174"/>
                    <a:pt x="5" y="173"/>
                  </a:cubicBezTo>
                  <a:cubicBezTo>
                    <a:pt x="6" y="173"/>
                    <a:pt x="6" y="174"/>
                    <a:pt x="7" y="174"/>
                  </a:cubicBezTo>
                  <a:cubicBezTo>
                    <a:pt x="7" y="175"/>
                    <a:pt x="7" y="175"/>
                    <a:pt x="8" y="174"/>
                  </a:cubicBezTo>
                  <a:cubicBezTo>
                    <a:pt x="8" y="173"/>
                    <a:pt x="8" y="173"/>
                    <a:pt x="7" y="173"/>
                  </a:cubicBezTo>
                  <a:cubicBezTo>
                    <a:pt x="7" y="172"/>
                    <a:pt x="6" y="172"/>
                    <a:pt x="5" y="172"/>
                  </a:cubicBezTo>
                  <a:cubicBezTo>
                    <a:pt x="9" y="145"/>
                    <a:pt x="12" y="118"/>
                    <a:pt x="16" y="91"/>
                  </a:cubicBezTo>
                  <a:cubicBezTo>
                    <a:pt x="19" y="65"/>
                    <a:pt x="23" y="38"/>
                    <a:pt x="26" y="11"/>
                  </a:cubicBezTo>
                  <a:cubicBezTo>
                    <a:pt x="27" y="11"/>
                    <a:pt x="27" y="11"/>
                    <a:pt x="27" y="11"/>
                  </a:cubicBezTo>
                  <a:cubicBezTo>
                    <a:pt x="27" y="11"/>
                    <a:pt x="28" y="11"/>
                    <a:pt x="28" y="10"/>
                  </a:cubicBezTo>
                  <a:cubicBezTo>
                    <a:pt x="28" y="10"/>
                    <a:pt x="28" y="10"/>
                    <a:pt x="28" y="10"/>
                  </a:cubicBezTo>
                  <a:cubicBezTo>
                    <a:pt x="28" y="9"/>
                    <a:pt x="28" y="9"/>
                    <a:pt x="28" y="9"/>
                  </a:cubicBezTo>
                  <a:cubicBezTo>
                    <a:pt x="29" y="8"/>
                    <a:pt x="30" y="8"/>
                    <a:pt x="30" y="7"/>
                  </a:cubicBezTo>
                  <a:cubicBezTo>
                    <a:pt x="30" y="6"/>
                    <a:pt x="31" y="6"/>
                    <a:pt x="31" y="6"/>
                  </a:cubicBezTo>
                  <a:cubicBezTo>
                    <a:pt x="32" y="6"/>
                    <a:pt x="32" y="5"/>
                    <a:pt x="31" y="5"/>
                  </a:cubicBezTo>
                  <a:cubicBezTo>
                    <a:pt x="31" y="4"/>
                    <a:pt x="30" y="4"/>
                    <a:pt x="29" y="4"/>
                  </a:cubicBezTo>
                  <a:cubicBezTo>
                    <a:pt x="29" y="4"/>
                    <a:pt x="29" y="5"/>
                    <a:pt x="29" y="5"/>
                  </a:cubicBezTo>
                  <a:cubicBezTo>
                    <a:pt x="29" y="5"/>
                    <a:pt x="29" y="5"/>
                    <a:pt x="29" y="6"/>
                  </a:cubicBezTo>
                  <a:cubicBezTo>
                    <a:pt x="29" y="6"/>
                    <a:pt x="29" y="6"/>
                    <a:pt x="28" y="7"/>
                  </a:cubicBezTo>
                  <a:cubicBezTo>
                    <a:pt x="28" y="7"/>
                    <a:pt x="28" y="8"/>
                    <a:pt x="28" y="8"/>
                  </a:cubicBezTo>
                  <a:cubicBezTo>
                    <a:pt x="28" y="9"/>
                    <a:pt x="27" y="9"/>
                    <a:pt x="27" y="8"/>
                  </a:cubicBezTo>
                  <a:cubicBezTo>
                    <a:pt x="27" y="7"/>
                    <a:pt x="27" y="6"/>
                    <a:pt x="27" y="5"/>
                  </a:cubicBezTo>
                  <a:cubicBezTo>
                    <a:pt x="28" y="3"/>
                    <a:pt x="28" y="2"/>
                    <a:pt x="29" y="2"/>
                  </a:cubicBezTo>
                  <a:cubicBezTo>
                    <a:pt x="29" y="1"/>
                    <a:pt x="29" y="1"/>
                    <a:pt x="29" y="1"/>
                  </a:cubicBezTo>
                  <a:cubicBezTo>
                    <a:pt x="29" y="1"/>
                    <a:pt x="29" y="1"/>
                    <a:pt x="29" y="1"/>
                  </a:cubicBezTo>
                  <a:cubicBezTo>
                    <a:pt x="29" y="0"/>
                    <a:pt x="30" y="0"/>
                    <a:pt x="30" y="0"/>
                  </a:cubicBezTo>
                  <a:cubicBezTo>
                    <a:pt x="30" y="1"/>
                    <a:pt x="31" y="1"/>
                    <a:pt x="31" y="1"/>
                  </a:cubicBezTo>
                  <a:cubicBezTo>
                    <a:pt x="31" y="1"/>
                    <a:pt x="31" y="1"/>
                    <a:pt x="32" y="1"/>
                  </a:cubicBezTo>
                  <a:cubicBezTo>
                    <a:pt x="32" y="1"/>
                    <a:pt x="32" y="0"/>
                    <a:pt x="32" y="0"/>
                  </a:cubicBezTo>
                  <a:cubicBezTo>
                    <a:pt x="33" y="0"/>
                    <a:pt x="34" y="0"/>
                    <a:pt x="35" y="1"/>
                  </a:cubicBezTo>
                  <a:cubicBezTo>
                    <a:pt x="34" y="1"/>
                    <a:pt x="34" y="1"/>
                    <a:pt x="33" y="1"/>
                  </a:cubicBezTo>
                  <a:cubicBezTo>
                    <a:pt x="32" y="1"/>
                    <a:pt x="32" y="1"/>
                    <a:pt x="31" y="1"/>
                  </a:cubicBezTo>
                  <a:cubicBezTo>
                    <a:pt x="31" y="2"/>
                    <a:pt x="32" y="2"/>
                    <a:pt x="32" y="2"/>
                  </a:cubicBezTo>
                  <a:cubicBezTo>
                    <a:pt x="32" y="2"/>
                    <a:pt x="32" y="2"/>
                    <a:pt x="32" y="2"/>
                  </a:cubicBezTo>
                  <a:cubicBezTo>
                    <a:pt x="33" y="2"/>
                    <a:pt x="33" y="2"/>
                    <a:pt x="33" y="2"/>
                  </a:cubicBezTo>
                  <a:cubicBezTo>
                    <a:pt x="34" y="2"/>
                    <a:pt x="34" y="2"/>
                    <a:pt x="34" y="2"/>
                  </a:cubicBezTo>
                  <a:cubicBezTo>
                    <a:pt x="34" y="3"/>
                    <a:pt x="34" y="3"/>
                    <a:pt x="34" y="4"/>
                  </a:cubicBezTo>
                  <a:cubicBezTo>
                    <a:pt x="34" y="4"/>
                    <a:pt x="34" y="5"/>
                    <a:pt x="35" y="5"/>
                  </a:cubicBezTo>
                  <a:cubicBezTo>
                    <a:pt x="35" y="5"/>
                    <a:pt x="35" y="5"/>
                    <a:pt x="35" y="5"/>
                  </a:cubicBezTo>
                  <a:cubicBezTo>
                    <a:pt x="35" y="5"/>
                    <a:pt x="35" y="5"/>
                    <a:pt x="36" y="5"/>
                  </a:cubicBezTo>
                  <a:cubicBezTo>
                    <a:pt x="36" y="5"/>
                    <a:pt x="36" y="5"/>
                    <a:pt x="36" y="5"/>
                  </a:cubicBezTo>
                  <a:cubicBezTo>
                    <a:pt x="36" y="5"/>
                    <a:pt x="37" y="6"/>
                    <a:pt x="37" y="6"/>
                  </a:cubicBezTo>
                  <a:cubicBezTo>
                    <a:pt x="37" y="6"/>
                    <a:pt x="36" y="6"/>
                    <a:pt x="36" y="7"/>
                  </a:cubicBezTo>
                  <a:cubicBezTo>
                    <a:pt x="36" y="7"/>
                    <a:pt x="36" y="7"/>
                    <a:pt x="36" y="7"/>
                  </a:cubicBezTo>
                  <a:cubicBezTo>
                    <a:pt x="36" y="8"/>
                    <a:pt x="36" y="8"/>
                    <a:pt x="37" y="8"/>
                  </a:cubicBezTo>
                  <a:cubicBezTo>
                    <a:pt x="37" y="9"/>
                    <a:pt x="37" y="9"/>
                    <a:pt x="38" y="8"/>
                  </a:cubicBezTo>
                  <a:cubicBezTo>
                    <a:pt x="38" y="8"/>
                    <a:pt x="37" y="7"/>
                    <a:pt x="38" y="6"/>
                  </a:cubicBezTo>
                  <a:cubicBezTo>
                    <a:pt x="38" y="6"/>
                    <a:pt x="38" y="6"/>
                    <a:pt x="38" y="5"/>
                  </a:cubicBezTo>
                  <a:cubicBezTo>
                    <a:pt x="38" y="5"/>
                    <a:pt x="38" y="4"/>
                    <a:pt x="38" y="4"/>
                  </a:cubicBezTo>
                  <a:cubicBezTo>
                    <a:pt x="38" y="3"/>
                    <a:pt x="38" y="3"/>
                    <a:pt x="38" y="3"/>
                  </a:cubicBezTo>
                  <a:cubicBezTo>
                    <a:pt x="37" y="3"/>
                    <a:pt x="37" y="3"/>
                    <a:pt x="37" y="3"/>
                  </a:cubicBezTo>
                  <a:cubicBezTo>
                    <a:pt x="37" y="4"/>
                    <a:pt x="36" y="4"/>
                    <a:pt x="36" y="4"/>
                  </a:cubicBezTo>
                  <a:cubicBezTo>
                    <a:pt x="36" y="4"/>
                    <a:pt x="36" y="3"/>
                    <a:pt x="36" y="3"/>
                  </a:cubicBezTo>
                  <a:cubicBezTo>
                    <a:pt x="35" y="3"/>
                    <a:pt x="35" y="3"/>
                    <a:pt x="35" y="3"/>
                  </a:cubicBezTo>
                  <a:cubicBezTo>
                    <a:pt x="36" y="2"/>
                    <a:pt x="37" y="2"/>
                    <a:pt x="37" y="1"/>
                  </a:cubicBezTo>
                  <a:cubicBezTo>
                    <a:pt x="38" y="0"/>
                    <a:pt x="39" y="0"/>
                    <a:pt x="40" y="0"/>
                  </a:cubicBezTo>
                  <a:cubicBezTo>
                    <a:pt x="40" y="0"/>
                    <a:pt x="40" y="1"/>
                    <a:pt x="40" y="1"/>
                  </a:cubicBezTo>
                  <a:cubicBezTo>
                    <a:pt x="40" y="1"/>
                    <a:pt x="41" y="1"/>
                    <a:pt x="41" y="1"/>
                  </a:cubicBezTo>
                  <a:cubicBezTo>
                    <a:pt x="41" y="1"/>
                    <a:pt x="42" y="1"/>
                    <a:pt x="42" y="1"/>
                  </a:cubicBezTo>
                  <a:cubicBezTo>
                    <a:pt x="43" y="0"/>
                    <a:pt x="43" y="0"/>
                    <a:pt x="44" y="1"/>
                  </a:cubicBezTo>
                  <a:cubicBezTo>
                    <a:pt x="44" y="0"/>
                    <a:pt x="45" y="0"/>
                    <a:pt x="46" y="0"/>
                  </a:cubicBezTo>
                  <a:cubicBezTo>
                    <a:pt x="46" y="1"/>
                    <a:pt x="47" y="1"/>
                    <a:pt x="47" y="1"/>
                  </a:cubicBezTo>
                  <a:cubicBezTo>
                    <a:pt x="47" y="1"/>
                    <a:pt x="47" y="1"/>
                    <a:pt x="47" y="1"/>
                  </a:cubicBezTo>
                  <a:cubicBezTo>
                    <a:pt x="48" y="1"/>
                    <a:pt x="48" y="1"/>
                    <a:pt x="48" y="1"/>
                  </a:cubicBezTo>
                  <a:cubicBezTo>
                    <a:pt x="48" y="1"/>
                    <a:pt x="49" y="0"/>
                    <a:pt x="49" y="0"/>
                  </a:cubicBezTo>
                  <a:cubicBezTo>
                    <a:pt x="49" y="0"/>
                    <a:pt x="49" y="0"/>
                    <a:pt x="50" y="0"/>
                  </a:cubicBezTo>
                  <a:cubicBezTo>
                    <a:pt x="50" y="0"/>
                    <a:pt x="50" y="0"/>
                    <a:pt x="50" y="0"/>
                  </a:cubicBezTo>
                  <a:cubicBezTo>
                    <a:pt x="53" y="1"/>
                    <a:pt x="56" y="1"/>
                    <a:pt x="59" y="0"/>
                  </a:cubicBezTo>
                  <a:cubicBezTo>
                    <a:pt x="60" y="0"/>
                    <a:pt x="61" y="0"/>
                    <a:pt x="62" y="0"/>
                  </a:cubicBezTo>
                  <a:cubicBezTo>
                    <a:pt x="63" y="0"/>
                    <a:pt x="64" y="0"/>
                    <a:pt x="65" y="0"/>
                  </a:cubicBezTo>
                  <a:cubicBezTo>
                    <a:pt x="65" y="1"/>
                    <a:pt x="66" y="1"/>
                    <a:pt x="66" y="1"/>
                  </a:cubicBezTo>
                  <a:cubicBezTo>
                    <a:pt x="66" y="1"/>
                    <a:pt x="66" y="1"/>
                    <a:pt x="66" y="1"/>
                  </a:cubicBezTo>
                  <a:cubicBezTo>
                    <a:pt x="67" y="1"/>
                    <a:pt x="67" y="1"/>
                    <a:pt x="67" y="1"/>
                  </a:cubicBezTo>
                  <a:cubicBezTo>
                    <a:pt x="68" y="1"/>
                    <a:pt x="68" y="0"/>
                    <a:pt x="68" y="0"/>
                  </a:cubicBezTo>
                  <a:cubicBezTo>
                    <a:pt x="69" y="0"/>
                    <a:pt x="69" y="1"/>
                    <a:pt x="69" y="1"/>
                  </a:cubicBezTo>
                  <a:cubicBezTo>
                    <a:pt x="69" y="1"/>
                    <a:pt x="70" y="2"/>
                    <a:pt x="70" y="2"/>
                  </a:cubicBezTo>
                  <a:cubicBezTo>
                    <a:pt x="70" y="2"/>
                    <a:pt x="71" y="1"/>
                    <a:pt x="71" y="1"/>
                  </a:cubicBezTo>
                  <a:cubicBezTo>
                    <a:pt x="71" y="1"/>
                    <a:pt x="71" y="0"/>
                    <a:pt x="71" y="0"/>
                  </a:cubicBezTo>
                  <a:cubicBezTo>
                    <a:pt x="71" y="0"/>
                    <a:pt x="72" y="0"/>
                    <a:pt x="72" y="0"/>
                  </a:cubicBezTo>
                  <a:cubicBezTo>
                    <a:pt x="72" y="0"/>
                    <a:pt x="73" y="0"/>
                    <a:pt x="73" y="0"/>
                  </a:cubicBezTo>
                  <a:cubicBezTo>
                    <a:pt x="73" y="0"/>
                    <a:pt x="74" y="0"/>
                    <a:pt x="74" y="0"/>
                  </a:cubicBezTo>
                  <a:cubicBezTo>
                    <a:pt x="75" y="0"/>
                    <a:pt x="76" y="0"/>
                    <a:pt x="76" y="0"/>
                  </a:cubicBezTo>
                  <a:cubicBezTo>
                    <a:pt x="77" y="0"/>
                    <a:pt x="77" y="0"/>
                    <a:pt x="78" y="0"/>
                  </a:cubicBezTo>
                  <a:cubicBezTo>
                    <a:pt x="79" y="0"/>
                    <a:pt x="79" y="0"/>
                    <a:pt x="79" y="0"/>
                  </a:cubicBezTo>
                  <a:cubicBezTo>
                    <a:pt x="80" y="0"/>
                    <a:pt x="81" y="0"/>
                    <a:pt x="82" y="0"/>
                  </a:cubicBezTo>
                  <a:cubicBezTo>
                    <a:pt x="83" y="0"/>
                    <a:pt x="84"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6" name="Freeform 100">
              <a:extLst>
                <a:ext uri="{FF2B5EF4-FFF2-40B4-BE49-F238E27FC236}">
                  <a16:creationId xmlns:a16="http://schemas.microsoft.com/office/drawing/2014/main" id="{8E4304BE-C2D1-4AA8-A03F-58AB4C973332}"/>
                </a:ext>
              </a:extLst>
            </p:cNvPr>
            <p:cNvSpPr>
              <a:spLocks noEditPoints="1"/>
            </p:cNvSpPr>
            <p:nvPr/>
          </p:nvSpPr>
          <p:spPr bwMode="auto">
            <a:xfrm>
              <a:off x="6650952" y="1833862"/>
              <a:ext cx="105815" cy="177767"/>
            </a:xfrm>
            <a:custGeom>
              <a:avLst/>
              <a:gdLst>
                <a:gd name="T0" fmla="*/ 72 w 129"/>
                <a:gd name="T1" fmla="*/ 9 h 217"/>
                <a:gd name="T2" fmla="*/ 70 w 129"/>
                <a:gd name="T3" fmla="*/ 184 h 217"/>
                <a:gd name="T4" fmla="*/ 69 w 129"/>
                <a:gd name="T5" fmla="*/ 207 h 217"/>
                <a:gd name="T6" fmla="*/ 70 w 129"/>
                <a:gd name="T7" fmla="*/ 217 h 217"/>
                <a:gd name="T8" fmla="*/ 75 w 129"/>
                <a:gd name="T9" fmla="*/ 214 h 217"/>
                <a:gd name="T10" fmla="*/ 58 w 129"/>
                <a:gd name="T11" fmla="*/ 214 h 217"/>
                <a:gd name="T12" fmla="*/ 99 w 129"/>
                <a:gd name="T13" fmla="*/ 212 h 217"/>
                <a:gd name="T14" fmla="*/ 38 w 129"/>
                <a:gd name="T15" fmla="*/ 211 h 217"/>
                <a:gd name="T16" fmla="*/ 32 w 129"/>
                <a:gd name="T17" fmla="*/ 214 h 217"/>
                <a:gd name="T18" fmla="*/ 45 w 129"/>
                <a:gd name="T19" fmla="*/ 209 h 217"/>
                <a:gd name="T20" fmla="*/ 109 w 129"/>
                <a:gd name="T21" fmla="*/ 206 h 217"/>
                <a:gd name="T22" fmla="*/ 64 w 129"/>
                <a:gd name="T23" fmla="*/ 204 h 217"/>
                <a:gd name="T24" fmla="*/ 20 w 129"/>
                <a:gd name="T25" fmla="*/ 205 h 217"/>
                <a:gd name="T26" fmla="*/ 21 w 129"/>
                <a:gd name="T27" fmla="*/ 202 h 217"/>
                <a:gd name="T28" fmla="*/ 27 w 129"/>
                <a:gd name="T29" fmla="*/ 205 h 217"/>
                <a:gd name="T30" fmla="*/ 128 w 129"/>
                <a:gd name="T31" fmla="*/ 200 h 217"/>
                <a:gd name="T32" fmla="*/ 102 w 129"/>
                <a:gd name="T33" fmla="*/ 199 h 217"/>
                <a:gd name="T34" fmla="*/ 107 w 129"/>
                <a:gd name="T35" fmla="*/ 197 h 217"/>
                <a:gd name="T36" fmla="*/ 43 w 129"/>
                <a:gd name="T37" fmla="*/ 198 h 217"/>
                <a:gd name="T38" fmla="*/ 124 w 129"/>
                <a:gd name="T39" fmla="*/ 196 h 217"/>
                <a:gd name="T40" fmla="*/ 44 w 129"/>
                <a:gd name="T41" fmla="*/ 195 h 217"/>
                <a:gd name="T42" fmla="*/ 88 w 129"/>
                <a:gd name="T43" fmla="*/ 196 h 217"/>
                <a:gd name="T44" fmla="*/ 53 w 129"/>
                <a:gd name="T45" fmla="*/ 193 h 217"/>
                <a:gd name="T46" fmla="*/ 59 w 129"/>
                <a:gd name="T47" fmla="*/ 195 h 217"/>
                <a:gd name="T48" fmla="*/ 60 w 129"/>
                <a:gd name="T49" fmla="*/ 202 h 217"/>
                <a:gd name="T50" fmla="*/ 68 w 129"/>
                <a:gd name="T51" fmla="*/ 201 h 217"/>
                <a:gd name="T52" fmla="*/ 49 w 129"/>
                <a:gd name="T53" fmla="*/ 203 h 217"/>
                <a:gd name="T54" fmla="*/ 94 w 129"/>
                <a:gd name="T55" fmla="*/ 195 h 217"/>
                <a:gd name="T56" fmla="*/ 90 w 129"/>
                <a:gd name="T57" fmla="*/ 190 h 217"/>
                <a:gd name="T58" fmla="*/ 81 w 129"/>
                <a:gd name="T59" fmla="*/ 188 h 217"/>
                <a:gd name="T60" fmla="*/ 98 w 129"/>
                <a:gd name="T61" fmla="*/ 178 h 217"/>
                <a:gd name="T62" fmla="*/ 110 w 129"/>
                <a:gd name="T63" fmla="*/ 172 h 217"/>
                <a:gd name="T64" fmla="*/ 111 w 129"/>
                <a:gd name="T65" fmla="*/ 168 h 217"/>
                <a:gd name="T66" fmla="*/ 120 w 129"/>
                <a:gd name="T67" fmla="*/ 158 h 217"/>
                <a:gd name="T68" fmla="*/ 126 w 129"/>
                <a:gd name="T69" fmla="*/ 104 h 217"/>
                <a:gd name="T70" fmla="*/ 44 w 129"/>
                <a:gd name="T71" fmla="*/ 46 h 217"/>
                <a:gd name="T72" fmla="*/ 18 w 129"/>
                <a:gd name="T73" fmla="*/ 21 h 217"/>
                <a:gd name="T74" fmla="*/ 76 w 129"/>
                <a:gd name="T75" fmla="*/ 17 h 217"/>
                <a:gd name="T76" fmla="*/ 41 w 129"/>
                <a:gd name="T77" fmla="*/ 15 h 217"/>
                <a:gd name="T78" fmla="*/ 87 w 129"/>
                <a:gd name="T79" fmla="*/ 14 h 217"/>
                <a:gd name="T80" fmla="*/ 85 w 129"/>
                <a:gd name="T81" fmla="*/ 14 h 217"/>
                <a:gd name="T82" fmla="*/ 39 w 129"/>
                <a:gd name="T83" fmla="*/ 12 h 217"/>
                <a:gd name="T84" fmla="*/ 89 w 129"/>
                <a:gd name="T85" fmla="*/ 7 h 217"/>
                <a:gd name="T86" fmla="*/ 104 w 129"/>
                <a:gd name="T87" fmla="*/ 207 h 217"/>
                <a:gd name="T88" fmla="*/ 127 w 129"/>
                <a:gd name="T89" fmla="*/ 61 h 217"/>
                <a:gd name="T90" fmla="*/ 61 w 129"/>
                <a:gd name="T91" fmla="*/ 11 h 217"/>
                <a:gd name="T92" fmla="*/ 87 w 129"/>
                <a:gd name="T93" fmla="*/ 10 h 217"/>
                <a:gd name="T94" fmla="*/ 81 w 129"/>
                <a:gd name="T95" fmla="*/ 6 h 217"/>
                <a:gd name="T96" fmla="*/ 108 w 129"/>
                <a:gd name="T97" fmla="*/ 15 h 217"/>
                <a:gd name="T98" fmla="*/ 64 w 129"/>
                <a:gd name="T99" fmla="*/ 34 h 217"/>
                <a:gd name="T100" fmla="*/ 75 w 129"/>
                <a:gd name="T101" fmla="*/ 134 h 217"/>
                <a:gd name="T102" fmla="*/ 117 w 129"/>
                <a:gd name="T103" fmla="*/ 198 h 217"/>
                <a:gd name="T104" fmla="*/ 112 w 129"/>
                <a:gd name="T105" fmla="*/ 208 h 217"/>
                <a:gd name="T106" fmla="*/ 119 w 129"/>
                <a:gd name="T107" fmla="*/ 202 h 217"/>
                <a:gd name="T108" fmla="*/ 113 w 129"/>
                <a:gd name="T109" fmla="*/ 211 h 217"/>
                <a:gd name="T110" fmla="*/ 83 w 129"/>
                <a:gd name="T111" fmla="*/ 205 h 217"/>
                <a:gd name="T112" fmla="*/ 64 w 129"/>
                <a:gd name="T113" fmla="*/ 207 h 217"/>
                <a:gd name="T114" fmla="*/ 43 w 129"/>
                <a:gd name="T115" fmla="*/ 215 h 217"/>
                <a:gd name="T116" fmla="*/ 22 w 129"/>
                <a:gd name="T117" fmla="*/ 209 h 217"/>
                <a:gd name="T118" fmla="*/ 15 w 129"/>
                <a:gd name="T119" fmla="*/ 15 h 217"/>
                <a:gd name="T120" fmla="*/ 73 w 129"/>
                <a:gd name="T121" fmla="*/ 2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217">
                  <a:moveTo>
                    <a:pt x="58" y="2"/>
                  </a:moveTo>
                  <a:cubicBezTo>
                    <a:pt x="58" y="2"/>
                    <a:pt x="58" y="1"/>
                    <a:pt x="58" y="1"/>
                  </a:cubicBezTo>
                  <a:cubicBezTo>
                    <a:pt x="59" y="1"/>
                    <a:pt x="59" y="1"/>
                    <a:pt x="59" y="1"/>
                  </a:cubicBezTo>
                  <a:cubicBezTo>
                    <a:pt x="59" y="1"/>
                    <a:pt x="59" y="2"/>
                    <a:pt x="59" y="2"/>
                  </a:cubicBezTo>
                  <a:cubicBezTo>
                    <a:pt x="59" y="2"/>
                    <a:pt x="58" y="2"/>
                    <a:pt x="58" y="2"/>
                  </a:cubicBezTo>
                  <a:close/>
                  <a:moveTo>
                    <a:pt x="73" y="4"/>
                  </a:moveTo>
                  <a:cubicBezTo>
                    <a:pt x="73" y="4"/>
                    <a:pt x="73" y="3"/>
                    <a:pt x="73" y="3"/>
                  </a:cubicBezTo>
                  <a:cubicBezTo>
                    <a:pt x="73" y="3"/>
                    <a:pt x="73" y="3"/>
                    <a:pt x="73" y="3"/>
                  </a:cubicBezTo>
                  <a:cubicBezTo>
                    <a:pt x="74" y="3"/>
                    <a:pt x="74" y="3"/>
                    <a:pt x="73" y="4"/>
                  </a:cubicBezTo>
                  <a:cubicBezTo>
                    <a:pt x="73" y="4"/>
                    <a:pt x="73" y="4"/>
                    <a:pt x="73" y="4"/>
                  </a:cubicBezTo>
                  <a:close/>
                  <a:moveTo>
                    <a:pt x="68" y="5"/>
                  </a:moveTo>
                  <a:cubicBezTo>
                    <a:pt x="68" y="6"/>
                    <a:pt x="67" y="6"/>
                    <a:pt x="66" y="6"/>
                  </a:cubicBezTo>
                  <a:cubicBezTo>
                    <a:pt x="67" y="6"/>
                    <a:pt x="67" y="5"/>
                    <a:pt x="68" y="5"/>
                  </a:cubicBezTo>
                  <a:close/>
                  <a:moveTo>
                    <a:pt x="73" y="6"/>
                  </a:moveTo>
                  <a:cubicBezTo>
                    <a:pt x="73" y="6"/>
                    <a:pt x="73" y="5"/>
                    <a:pt x="73" y="5"/>
                  </a:cubicBezTo>
                  <a:cubicBezTo>
                    <a:pt x="74" y="5"/>
                    <a:pt x="74" y="5"/>
                    <a:pt x="74" y="5"/>
                  </a:cubicBezTo>
                  <a:cubicBezTo>
                    <a:pt x="74" y="5"/>
                    <a:pt x="74" y="6"/>
                    <a:pt x="74" y="6"/>
                  </a:cubicBezTo>
                  <a:cubicBezTo>
                    <a:pt x="74" y="6"/>
                    <a:pt x="74" y="6"/>
                    <a:pt x="73" y="6"/>
                  </a:cubicBezTo>
                  <a:close/>
                  <a:moveTo>
                    <a:pt x="65" y="7"/>
                  </a:moveTo>
                  <a:cubicBezTo>
                    <a:pt x="66" y="7"/>
                    <a:pt x="66" y="7"/>
                    <a:pt x="67" y="7"/>
                  </a:cubicBezTo>
                  <a:cubicBezTo>
                    <a:pt x="67" y="8"/>
                    <a:pt x="67" y="8"/>
                    <a:pt x="68" y="8"/>
                  </a:cubicBezTo>
                  <a:cubicBezTo>
                    <a:pt x="68" y="8"/>
                    <a:pt x="68" y="8"/>
                    <a:pt x="67" y="9"/>
                  </a:cubicBezTo>
                  <a:cubicBezTo>
                    <a:pt x="67" y="9"/>
                    <a:pt x="67" y="9"/>
                    <a:pt x="66" y="9"/>
                  </a:cubicBezTo>
                  <a:cubicBezTo>
                    <a:pt x="66" y="9"/>
                    <a:pt x="66" y="8"/>
                    <a:pt x="65" y="8"/>
                  </a:cubicBezTo>
                  <a:cubicBezTo>
                    <a:pt x="65" y="8"/>
                    <a:pt x="65" y="8"/>
                    <a:pt x="65" y="7"/>
                  </a:cubicBezTo>
                  <a:close/>
                  <a:moveTo>
                    <a:pt x="72" y="9"/>
                  </a:moveTo>
                  <a:cubicBezTo>
                    <a:pt x="73" y="8"/>
                    <a:pt x="73" y="8"/>
                    <a:pt x="73" y="9"/>
                  </a:cubicBezTo>
                  <a:cubicBezTo>
                    <a:pt x="73" y="9"/>
                    <a:pt x="73" y="9"/>
                    <a:pt x="73" y="9"/>
                  </a:cubicBezTo>
                  <a:cubicBezTo>
                    <a:pt x="73" y="9"/>
                    <a:pt x="73" y="9"/>
                    <a:pt x="73" y="9"/>
                  </a:cubicBezTo>
                  <a:cubicBezTo>
                    <a:pt x="73" y="9"/>
                    <a:pt x="72" y="9"/>
                    <a:pt x="72" y="9"/>
                  </a:cubicBezTo>
                  <a:close/>
                  <a:moveTo>
                    <a:pt x="75" y="10"/>
                  </a:moveTo>
                  <a:cubicBezTo>
                    <a:pt x="75" y="10"/>
                    <a:pt x="75" y="10"/>
                    <a:pt x="75" y="9"/>
                  </a:cubicBezTo>
                  <a:cubicBezTo>
                    <a:pt x="75" y="9"/>
                    <a:pt x="75" y="9"/>
                    <a:pt x="75" y="9"/>
                  </a:cubicBezTo>
                  <a:cubicBezTo>
                    <a:pt x="76" y="10"/>
                    <a:pt x="76" y="10"/>
                    <a:pt x="75" y="10"/>
                  </a:cubicBezTo>
                  <a:cubicBezTo>
                    <a:pt x="75" y="10"/>
                    <a:pt x="75" y="10"/>
                    <a:pt x="75" y="10"/>
                  </a:cubicBezTo>
                  <a:close/>
                  <a:moveTo>
                    <a:pt x="77" y="9"/>
                  </a:moveTo>
                  <a:cubicBezTo>
                    <a:pt x="78" y="9"/>
                    <a:pt x="78" y="10"/>
                    <a:pt x="78" y="10"/>
                  </a:cubicBezTo>
                  <a:lnTo>
                    <a:pt x="77" y="10"/>
                  </a:lnTo>
                  <a:lnTo>
                    <a:pt x="77" y="9"/>
                  </a:lnTo>
                  <a:close/>
                  <a:moveTo>
                    <a:pt x="72" y="13"/>
                  </a:moveTo>
                  <a:cubicBezTo>
                    <a:pt x="72" y="13"/>
                    <a:pt x="72" y="13"/>
                    <a:pt x="72" y="13"/>
                  </a:cubicBezTo>
                  <a:cubicBezTo>
                    <a:pt x="72" y="13"/>
                    <a:pt x="72" y="13"/>
                    <a:pt x="72" y="13"/>
                  </a:cubicBezTo>
                  <a:cubicBezTo>
                    <a:pt x="73" y="13"/>
                    <a:pt x="73" y="13"/>
                    <a:pt x="72" y="13"/>
                  </a:cubicBezTo>
                  <a:cubicBezTo>
                    <a:pt x="72" y="13"/>
                    <a:pt x="72" y="13"/>
                    <a:pt x="72" y="13"/>
                  </a:cubicBezTo>
                  <a:close/>
                  <a:moveTo>
                    <a:pt x="72" y="15"/>
                  </a:moveTo>
                  <a:cubicBezTo>
                    <a:pt x="73" y="15"/>
                    <a:pt x="73" y="15"/>
                    <a:pt x="73" y="16"/>
                  </a:cubicBezTo>
                  <a:cubicBezTo>
                    <a:pt x="73" y="16"/>
                    <a:pt x="72" y="17"/>
                    <a:pt x="71" y="16"/>
                  </a:cubicBezTo>
                  <a:cubicBezTo>
                    <a:pt x="71" y="16"/>
                    <a:pt x="71" y="16"/>
                    <a:pt x="71" y="16"/>
                  </a:cubicBezTo>
                  <a:cubicBezTo>
                    <a:pt x="72" y="16"/>
                    <a:pt x="72" y="15"/>
                    <a:pt x="72" y="15"/>
                  </a:cubicBezTo>
                  <a:close/>
                  <a:moveTo>
                    <a:pt x="73" y="15"/>
                  </a:moveTo>
                  <a:cubicBezTo>
                    <a:pt x="73" y="15"/>
                    <a:pt x="74" y="15"/>
                    <a:pt x="74" y="15"/>
                  </a:cubicBezTo>
                  <a:cubicBezTo>
                    <a:pt x="74" y="15"/>
                    <a:pt x="74" y="15"/>
                    <a:pt x="74" y="15"/>
                  </a:cubicBezTo>
                  <a:cubicBezTo>
                    <a:pt x="74" y="16"/>
                    <a:pt x="74" y="16"/>
                    <a:pt x="74" y="16"/>
                  </a:cubicBezTo>
                  <a:cubicBezTo>
                    <a:pt x="73" y="16"/>
                    <a:pt x="73" y="16"/>
                    <a:pt x="73" y="15"/>
                  </a:cubicBezTo>
                  <a:close/>
                  <a:moveTo>
                    <a:pt x="71" y="185"/>
                  </a:moveTo>
                  <a:cubicBezTo>
                    <a:pt x="71" y="185"/>
                    <a:pt x="71" y="185"/>
                    <a:pt x="71" y="185"/>
                  </a:cubicBezTo>
                  <a:cubicBezTo>
                    <a:pt x="70" y="186"/>
                    <a:pt x="70" y="186"/>
                    <a:pt x="70" y="185"/>
                  </a:cubicBezTo>
                  <a:cubicBezTo>
                    <a:pt x="69" y="185"/>
                    <a:pt x="69" y="185"/>
                    <a:pt x="68" y="185"/>
                  </a:cubicBezTo>
                  <a:cubicBezTo>
                    <a:pt x="68" y="184"/>
                    <a:pt x="68" y="184"/>
                    <a:pt x="68" y="183"/>
                  </a:cubicBezTo>
                  <a:cubicBezTo>
                    <a:pt x="69" y="183"/>
                    <a:pt x="70" y="183"/>
                    <a:pt x="70" y="184"/>
                  </a:cubicBezTo>
                  <a:cubicBezTo>
                    <a:pt x="70" y="184"/>
                    <a:pt x="71" y="184"/>
                    <a:pt x="71" y="185"/>
                  </a:cubicBezTo>
                  <a:close/>
                  <a:moveTo>
                    <a:pt x="68" y="199"/>
                  </a:moveTo>
                  <a:cubicBezTo>
                    <a:pt x="68" y="198"/>
                    <a:pt x="68" y="198"/>
                    <a:pt x="68" y="198"/>
                  </a:cubicBezTo>
                  <a:cubicBezTo>
                    <a:pt x="69" y="198"/>
                    <a:pt x="69" y="198"/>
                    <a:pt x="69" y="198"/>
                  </a:cubicBezTo>
                  <a:cubicBezTo>
                    <a:pt x="69" y="198"/>
                    <a:pt x="69" y="198"/>
                    <a:pt x="69" y="198"/>
                  </a:cubicBezTo>
                  <a:cubicBezTo>
                    <a:pt x="69" y="199"/>
                    <a:pt x="68" y="199"/>
                    <a:pt x="68" y="199"/>
                  </a:cubicBezTo>
                  <a:close/>
                  <a:moveTo>
                    <a:pt x="27" y="202"/>
                  </a:moveTo>
                  <a:cubicBezTo>
                    <a:pt x="26" y="202"/>
                    <a:pt x="26" y="202"/>
                    <a:pt x="27" y="202"/>
                  </a:cubicBezTo>
                  <a:cubicBezTo>
                    <a:pt x="27" y="201"/>
                    <a:pt x="27" y="201"/>
                    <a:pt x="27" y="201"/>
                  </a:cubicBezTo>
                  <a:cubicBezTo>
                    <a:pt x="27" y="202"/>
                    <a:pt x="27" y="202"/>
                    <a:pt x="27" y="202"/>
                  </a:cubicBezTo>
                  <a:cubicBezTo>
                    <a:pt x="27" y="202"/>
                    <a:pt x="27" y="202"/>
                    <a:pt x="27" y="202"/>
                  </a:cubicBezTo>
                  <a:close/>
                  <a:moveTo>
                    <a:pt x="122" y="203"/>
                  </a:moveTo>
                  <a:cubicBezTo>
                    <a:pt x="122" y="202"/>
                    <a:pt x="122" y="202"/>
                    <a:pt x="123" y="202"/>
                  </a:cubicBezTo>
                  <a:cubicBezTo>
                    <a:pt x="123" y="202"/>
                    <a:pt x="123" y="202"/>
                    <a:pt x="123" y="203"/>
                  </a:cubicBezTo>
                  <a:cubicBezTo>
                    <a:pt x="123" y="203"/>
                    <a:pt x="123" y="203"/>
                    <a:pt x="122" y="203"/>
                  </a:cubicBezTo>
                  <a:cubicBezTo>
                    <a:pt x="122" y="203"/>
                    <a:pt x="122" y="203"/>
                    <a:pt x="122" y="203"/>
                  </a:cubicBezTo>
                  <a:close/>
                  <a:moveTo>
                    <a:pt x="56" y="206"/>
                  </a:moveTo>
                  <a:cubicBezTo>
                    <a:pt x="56" y="206"/>
                    <a:pt x="56" y="206"/>
                    <a:pt x="56" y="206"/>
                  </a:cubicBezTo>
                  <a:cubicBezTo>
                    <a:pt x="56" y="206"/>
                    <a:pt x="56" y="206"/>
                    <a:pt x="56" y="206"/>
                  </a:cubicBezTo>
                  <a:cubicBezTo>
                    <a:pt x="56" y="207"/>
                    <a:pt x="56" y="207"/>
                    <a:pt x="56" y="207"/>
                  </a:cubicBezTo>
                  <a:cubicBezTo>
                    <a:pt x="56" y="206"/>
                    <a:pt x="56" y="206"/>
                    <a:pt x="56" y="206"/>
                  </a:cubicBezTo>
                  <a:close/>
                  <a:moveTo>
                    <a:pt x="69" y="207"/>
                  </a:moveTo>
                  <a:cubicBezTo>
                    <a:pt x="69" y="207"/>
                    <a:pt x="70" y="207"/>
                    <a:pt x="70" y="207"/>
                  </a:cubicBezTo>
                  <a:cubicBezTo>
                    <a:pt x="70" y="208"/>
                    <a:pt x="70" y="208"/>
                    <a:pt x="70" y="208"/>
                  </a:cubicBezTo>
                  <a:cubicBezTo>
                    <a:pt x="70" y="208"/>
                    <a:pt x="70" y="209"/>
                    <a:pt x="70" y="209"/>
                  </a:cubicBezTo>
                  <a:cubicBezTo>
                    <a:pt x="69" y="209"/>
                    <a:pt x="69" y="210"/>
                    <a:pt x="69" y="210"/>
                  </a:cubicBezTo>
                  <a:cubicBezTo>
                    <a:pt x="69" y="210"/>
                    <a:pt x="69" y="209"/>
                    <a:pt x="69" y="209"/>
                  </a:cubicBezTo>
                  <a:cubicBezTo>
                    <a:pt x="68" y="209"/>
                    <a:pt x="68" y="209"/>
                    <a:pt x="69" y="209"/>
                  </a:cubicBezTo>
                  <a:cubicBezTo>
                    <a:pt x="69" y="209"/>
                    <a:pt x="69" y="208"/>
                    <a:pt x="69" y="208"/>
                  </a:cubicBezTo>
                  <a:cubicBezTo>
                    <a:pt x="69" y="208"/>
                    <a:pt x="69" y="208"/>
                    <a:pt x="69" y="207"/>
                  </a:cubicBezTo>
                  <a:close/>
                  <a:moveTo>
                    <a:pt x="81" y="207"/>
                  </a:moveTo>
                  <a:cubicBezTo>
                    <a:pt x="82" y="207"/>
                    <a:pt x="83" y="208"/>
                    <a:pt x="83" y="210"/>
                  </a:cubicBezTo>
                  <a:cubicBezTo>
                    <a:pt x="82" y="210"/>
                    <a:pt x="81" y="209"/>
                    <a:pt x="81" y="207"/>
                  </a:cubicBezTo>
                  <a:close/>
                  <a:moveTo>
                    <a:pt x="64" y="208"/>
                  </a:moveTo>
                  <a:cubicBezTo>
                    <a:pt x="64" y="208"/>
                    <a:pt x="65" y="208"/>
                    <a:pt x="66" y="208"/>
                  </a:cubicBezTo>
                  <a:cubicBezTo>
                    <a:pt x="66" y="208"/>
                    <a:pt x="66" y="209"/>
                    <a:pt x="66" y="210"/>
                  </a:cubicBezTo>
                  <a:cubicBezTo>
                    <a:pt x="65" y="210"/>
                    <a:pt x="65" y="210"/>
                    <a:pt x="65" y="210"/>
                  </a:cubicBezTo>
                  <a:cubicBezTo>
                    <a:pt x="65" y="210"/>
                    <a:pt x="64" y="210"/>
                    <a:pt x="63" y="210"/>
                  </a:cubicBezTo>
                  <a:cubicBezTo>
                    <a:pt x="63" y="209"/>
                    <a:pt x="63" y="209"/>
                    <a:pt x="63" y="209"/>
                  </a:cubicBezTo>
                  <a:cubicBezTo>
                    <a:pt x="63" y="209"/>
                    <a:pt x="64" y="208"/>
                    <a:pt x="64" y="208"/>
                  </a:cubicBezTo>
                  <a:close/>
                  <a:moveTo>
                    <a:pt x="109" y="210"/>
                  </a:moveTo>
                  <a:cubicBezTo>
                    <a:pt x="109" y="210"/>
                    <a:pt x="110" y="210"/>
                    <a:pt x="110" y="210"/>
                  </a:cubicBezTo>
                  <a:cubicBezTo>
                    <a:pt x="110" y="210"/>
                    <a:pt x="110" y="210"/>
                    <a:pt x="110" y="210"/>
                  </a:cubicBezTo>
                  <a:cubicBezTo>
                    <a:pt x="110" y="211"/>
                    <a:pt x="110" y="211"/>
                    <a:pt x="110" y="211"/>
                  </a:cubicBezTo>
                  <a:cubicBezTo>
                    <a:pt x="109" y="211"/>
                    <a:pt x="109" y="210"/>
                    <a:pt x="109" y="210"/>
                  </a:cubicBezTo>
                  <a:close/>
                  <a:moveTo>
                    <a:pt x="66" y="211"/>
                  </a:moveTo>
                  <a:cubicBezTo>
                    <a:pt x="67" y="211"/>
                    <a:pt x="68" y="211"/>
                    <a:pt x="69" y="211"/>
                  </a:cubicBezTo>
                  <a:cubicBezTo>
                    <a:pt x="69" y="211"/>
                    <a:pt x="70" y="212"/>
                    <a:pt x="70" y="213"/>
                  </a:cubicBezTo>
                  <a:cubicBezTo>
                    <a:pt x="70" y="213"/>
                    <a:pt x="70" y="213"/>
                    <a:pt x="69" y="213"/>
                  </a:cubicBezTo>
                  <a:cubicBezTo>
                    <a:pt x="69" y="212"/>
                    <a:pt x="69" y="212"/>
                    <a:pt x="69" y="212"/>
                  </a:cubicBezTo>
                  <a:cubicBezTo>
                    <a:pt x="69" y="212"/>
                    <a:pt x="69" y="212"/>
                    <a:pt x="69" y="212"/>
                  </a:cubicBezTo>
                  <a:cubicBezTo>
                    <a:pt x="68" y="212"/>
                    <a:pt x="68" y="212"/>
                    <a:pt x="68" y="212"/>
                  </a:cubicBezTo>
                  <a:cubicBezTo>
                    <a:pt x="68" y="213"/>
                    <a:pt x="68" y="214"/>
                    <a:pt x="68" y="214"/>
                  </a:cubicBezTo>
                  <a:cubicBezTo>
                    <a:pt x="69" y="214"/>
                    <a:pt x="69" y="214"/>
                    <a:pt x="70" y="215"/>
                  </a:cubicBezTo>
                  <a:cubicBezTo>
                    <a:pt x="70" y="215"/>
                    <a:pt x="71" y="215"/>
                    <a:pt x="71" y="215"/>
                  </a:cubicBezTo>
                  <a:cubicBezTo>
                    <a:pt x="72" y="215"/>
                    <a:pt x="72" y="216"/>
                    <a:pt x="72" y="217"/>
                  </a:cubicBezTo>
                  <a:cubicBezTo>
                    <a:pt x="72" y="217"/>
                    <a:pt x="71" y="217"/>
                    <a:pt x="71" y="216"/>
                  </a:cubicBezTo>
                  <a:cubicBezTo>
                    <a:pt x="71" y="216"/>
                    <a:pt x="70" y="216"/>
                    <a:pt x="70" y="216"/>
                  </a:cubicBezTo>
                  <a:cubicBezTo>
                    <a:pt x="70" y="215"/>
                    <a:pt x="70" y="215"/>
                    <a:pt x="70" y="215"/>
                  </a:cubicBezTo>
                  <a:cubicBezTo>
                    <a:pt x="70" y="216"/>
                    <a:pt x="70" y="216"/>
                    <a:pt x="70" y="217"/>
                  </a:cubicBezTo>
                  <a:lnTo>
                    <a:pt x="68" y="217"/>
                  </a:lnTo>
                  <a:cubicBezTo>
                    <a:pt x="68" y="217"/>
                    <a:pt x="68" y="216"/>
                    <a:pt x="68" y="216"/>
                  </a:cubicBezTo>
                  <a:cubicBezTo>
                    <a:pt x="68" y="216"/>
                    <a:pt x="67" y="215"/>
                    <a:pt x="67" y="215"/>
                  </a:cubicBezTo>
                  <a:cubicBezTo>
                    <a:pt x="67" y="215"/>
                    <a:pt x="67" y="215"/>
                    <a:pt x="67" y="215"/>
                  </a:cubicBezTo>
                  <a:cubicBezTo>
                    <a:pt x="67" y="215"/>
                    <a:pt x="67" y="216"/>
                    <a:pt x="67" y="216"/>
                  </a:cubicBezTo>
                  <a:cubicBezTo>
                    <a:pt x="67" y="216"/>
                    <a:pt x="67" y="216"/>
                    <a:pt x="67" y="216"/>
                  </a:cubicBezTo>
                  <a:cubicBezTo>
                    <a:pt x="66" y="216"/>
                    <a:pt x="66" y="216"/>
                    <a:pt x="66" y="216"/>
                  </a:cubicBezTo>
                  <a:cubicBezTo>
                    <a:pt x="67" y="215"/>
                    <a:pt x="67" y="214"/>
                    <a:pt x="66" y="214"/>
                  </a:cubicBezTo>
                  <a:cubicBezTo>
                    <a:pt x="66" y="213"/>
                    <a:pt x="66" y="212"/>
                    <a:pt x="66" y="211"/>
                  </a:cubicBezTo>
                  <a:close/>
                  <a:moveTo>
                    <a:pt x="77" y="211"/>
                  </a:moveTo>
                  <a:cubicBezTo>
                    <a:pt x="77" y="211"/>
                    <a:pt x="78" y="211"/>
                    <a:pt x="78" y="211"/>
                  </a:cubicBezTo>
                  <a:cubicBezTo>
                    <a:pt x="78" y="211"/>
                    <a:pt x="78" y="212"/>
                    <a:pt x="78" y="212"/>
                  </a:cubicBezTo>
                  <a:cubicBezTo>
                    <a:pt x="78" y="212"/>
                    <a:pt x="78" y="213"/>
                    <a:pt x="78" y="213"/>
                  </a:cubicBezTo>
                  <a:cubicBezTo>
                    <a:pt x="78" y="213"/>
                    <a:pt x="77" y="213"/>
                    <a:pt x="77" y="213"/>
                  </a:cubicBezTo>
                  <a:lnTo>
                    <a:pt x="77" y="211"/>
                  </a:lnTo>
                  <a:close/>
                  <a:moveTo>
                    <a:pt x="123" y="211"/>
                  </a:moveTo>
                  <a:cubicBezTo>
                    <a:pt x="124" y="211"/>
                    <a:pt x="124" y="212"/>
                    <a:pt x="124" y="212"/>
                  </a:cubicBezTo>
                  <a:cubicBezTo>
                    <a:pt x="124" y="213"/>
                    <a:pt x="123" y="214"/>
                    <a:pt x="123" y="214"/>
                  </a:cubicBezTo>
                  <a:cubicBezTo>
                    <a:pt x="122" y="214"/>
                    <a:pt x="122" y="213"/>
                    <a:pt x="122" y="213"/>
                  </a:cubicBezTo>
                  <a:cubicBezTo>
                    <a:pt x="123" y="212"/>
                    <a:pt x="123" y="212"/>
                    <a:pt x="123" y="211"/>
                  </a:cubicBezTo>
                  <a:close/>
                  <a:moveTo>
                    <a:pt x="120" y="213"/>
                  </a:moveTo>
                  <a:cubicBezTo>
                    <a:pt x="120" y="213"/>
                    <a:pt x="120" y="214"/>
                    <a:pt x="120" y="214"/>
                  </a:cubicBezTo>
                  <a:cubicBezTo>
                    <a:pt x="120" y="214"/>
                    <a:pt x="120" y="214"/>
                    <a:pt x="119" y="214"/>
                  </a:cubicBezTo>
                  <a:cubicBezTo>
                    <a:pt x="119" y="214"/>
                    <a:pt x="119" y="214"/>
                    <a:pt x="118" y="214"/>
                  </a:cubicBezTo>
                  <a:cubicBezTo>
                    <a:pt x="118" y="214"/>
                    <a:pt x="117" y="214"/>
                    <a:pt x="117" y="214"/>
                  </a:cubicBezTo>
                  <a:lnTo>
                    <a:pt x="117" y="212"/>
                  </a:lnTo>
                  <a:cubicBezTo>
                    <a:pt x="118" y="212"/>
                    <a:pt x="118" y="212"/>
                    <a:pt x="119" y="212"/>
                  </a:cubicBezTo>
                  <a:cubicBezTo>
                    <a:pt x="119" y="212"/>
                    <a:pt x="120" y="212"/>
                    <a:pt x="120" y="213"/>
                  </a:cubicBezTo>
                  <a:close/>
                  <a:moveTo>
                    <a:pt x="74" y="213"/>
                  </a:moveTo>
                  <a:cubicBezTo>
                    <a:pt x="74" y="213"/>
                    <a:pt x="75" y="214"/>
                    <a:pt x="75" y="214"/>
                  </a:cubicBezTo>
                  <a:cubicBezTo>
                    <a:pt x="76" y="215"/>
                    <a:pt x="75" y="215"/>
                    <a:pt x="75" y="215"/>
                  </a:cubicBezTo>
                  <a:cubicBezTo>
                    <a:pt x="75" y="216"/>
                    <a:pt x="74" y="216"/>
                    <a:pt x="73" y="215"/>
                  </a:cubicBezTo>
                  <a:cubicBezTo>
                    <a:pt x="73" y="215"/>
                    <a:pt x="73" y="214"/>
                    <a:pt x="73" y="214"/>
                  </a:cubicBezTo>
                  <a:cubicBezTo>
                    <a:pt x="74" y="214"/>
                    <a:pt x="74" y="213"/>
                    <a:pt x="74" y="213"/>
                  </a:cubicBezTo>
                  <a:close/>
                  <a:moveTo>
                    <a:pt x="64" y="214"/>
                  </a:moveTo>
                  <a:cubicBezTo>
                    <a:pt x="64" y="214"/>
                    <a:pt x="64" y="214"/>
                    <a:pt x="65" y="214"/>
                  </a:cubicBezTo>
                  <a:cubicBezTo>
                    <a:pt x="65" y="214"/>
                    <a:pt x="65" y="214"/>
                    <a:pt x="65" y="214"/>
                  </a:cubicBezTo>
                  <a:cubicBezTo>
                    <a:pt x="65" y="214"/>
                    <a:pt x="65" y="214"/>
                    <a:pt x="65" y="214"/>
                  </a:cubicBezTo>
                  <a:cubicBezTo>
                    <a:pt x="65" y="214"/>
                    <a:pt x="64" y="214"/>
                    <a:pt x="64" y="214"/>
                  </a:cubicBezTo>
                  <a:close/>
                  <a:moveTo>
                    <a:pt x="120" y="215"/>
                  </a:moveTo>
                  <a:lnTo>
                    <a:pt x="121" y="215"/>
                  </a:lnTo>
                  <a:lnTo>
                    <a:pt x="121" y="216"/>
                  </a:lnTo>
                  <a:lnTo>
                    <a:pt x="120" y="216"/>
                  </a:lnTo>
                  <a:lnTo>
                    <a:pt x="120" y="215"/>
                  </a:lnTo>
                  <a:close/>
                  <a:moveTo>
                    <a:pt x="122" y="215"/>
                  </a:moveTo>
                  <a:cubicBezTo>
                    <a:pt x="122" y="215"/>
                    <a:pt x="122" y="215"/>
                    <a:pt x="122" y="215"/>
                  </a:cubicBezTo>
                  <a:cubicBezTo>
                    <a:pt x="123" y="215"/>
                    <a:pt x="123" y="215"/>
                    <a:pt x="123" y="215"/>
                  </a:cubicBezTo>
                  <a:cubicBezTo>
                    <a:pt x="123" y="215"/>
                    <a:pt x="123" y="215"/>
                    <a:pt x="123" y="215"/>
                  </a:cubicBezTo>
                  <a:cubicBezTo>
                    <a:pt x="123" y="216"/>
                    <a:pt x="122" y="216"/>
                    <a:pt x="122" y="215"/>
                  </a:cubicBezTo>
                  <a:close/>
                  <a:moveTo>
                    <a:pt x="46" y="215"/>
                  </a:moveTo>
                  <a:cubicBezTo>
                    <a:pt x="46" y="215"/>
                    <a:pt x="45" y="215"/>
                    <a:pt x="45" y="215"/>
                  </a:cubicBezTo>
                  <a:cubicBezTo>
                    <a:pt x="45" y="215"/>
                    <a:pt x="45" y="215"/>
                    <a:pt x="45" y="215"/>
                  </a:cubicBezTo>
                  <a:cubicBezTo>
                    <a:pt x="45" y="216"/>
                    <a:pt x="45" y="216"/>
                    <a:pt x="46" y="215"/>
                  </a:cubicBezTo>
                  <a:cubicBezTo>
                    <a:pt x="46" y="215"/>
                    <a:pt x="46" y="215"/>
                    <a:pt x="46" y="215"/>
                  </a:cubicBezTo>
                  <a:close/>
                  <a:moveTo>
                    <a:pt x="103" y="214"/>
                  </a:moveTo>
                  <a:cubicBezTo>
                    <a:pt x="103" y="214"/>
                    <a:pt x="103" y="214"/>
                    <a:pt x="103" y="214"/>
                  </a:cubicBezTo>
                  <a:cubicBezTo>
                    <a:pt x="102" y="214"/>
                    <a:pt x="102" y="214"/>
                    <a:pt x="102" y="214"/>
                  </a:cubicBezTo>
                  <a:cubicBezTo>
                    <a:pt x="103" y="214"/>
                    <a:pt x="103" y="214"/>
                    <a:pt x="103" y="215"/>
                  </a:cubicBezTo>
                  <a:cubicBezTo>
                    <a:pt x="103" y="215"/>
                    <a:pt x="103" y="215"/>
                    <a:pt x="103" y="214"/>
                  </a:cubicBezTo>
                  <a:close/>
                  <a:moveTo>
                    <a:pt x="58" y="214"/>
                  </a:moveTo>
                  <a:cubicBezTo>
                    <a:pt x="58" y="214"/>
                    <a:pt x="58" y="215"/>
                    <a:pt x="58" y="215"/>
                  </a:cubicBezTo>
                  <a:cubicBezTo>
                    <a:pt x="58" y="215"/>
                    <a:pt x="58" y="215"/>
                    <a:pt x="58" y="216"/>
                  </a:cubicBezTo>
                  <a:cubicBezTo>
                    <a:pt x="59" y="216"/>
                    <a:pt x="59" y="216"/>
                    <a:pt x="60" y="215"/>
                  </a:cubicBezTo>
                  <a:cubicBezTo>
                    <a:pt x="60" y="215"/>
                    <a:pt x="61" y="215"/>
                    <a:pt x="61" y="215"/>
                  </a:cubicBezTo>
                  <a:cubicBezTo>
                    <a:pt x="60" y="215"/>
                    <a:pt x="60" y="215"/>
                    <a:pt x="60" y="214"/>
                  </a:cubicBezTo>
                  <a:cubicBezTo>
                    <a:pt x="60" y="214"/>
                    <a:pt x="60" y="214"/>
                    <a:pt x="59" y="214"/>
                  </a:cubicBezTo>
                  <a:cubicBezTo>
                    <a:pt x="59" y="214"/>
                    <a:pt x="59" y="214"/>
                    <a:pt x="58" y="214"/>
                  </a:cubicBezTo>
                  <a:close/>
                  <a:moveTo>
                    <a:pt x="56" y="214"/>
                  </a:moveTo>
                  <a:cubicBezTo>
                    <a:pt x="56" y="214"/>
                    <a:pt x="56" y="214"/>
                    <a:pt x="55" y="214"/>
                  </a:cubicBezTo>
                  <a:cubicBezTo>
                    <a:pt x="55" y="213"/>
                    <a:pt x="55" y="213"/>
                    <a:pt x="54" y="213"/>
                  </a:cubicBezTo>
                  <a:cubicBezTo>
                    <a:pt x="54" y="214"/>
                    <a:pt x="55" y="215"/>
                    <a:pt x="55" y="215"/>
                  </a:cubicBezTo>
                  <a:cubicBezTo>
                    <a:pt x="56" y="215"/>
                    <a:pt x="56" y="215"/>
                    <a:pt x="56" y="214"/>
                  </a:cubicBezTo>
                  <a:close/>
                  <a:moveTo>
                    <a:pt x="50" y="215"/>
                  </a:moveTo>
                  <a:cubicBezTo>
                    <a:pt x="50" y="215"/>
                    <a:pt x="49" y="215"/>
                    <a:pt x="49" y="215"/>
                  </a:cubicBezTo>
                  <a:cubicBezTo>
                    <a:pt x="49" y="215"/>
                    <a:pt x="49" y="215"/>
                    <a:pt x="49" y="214"/>
                  </a:cubicBezTo>
                  <a:cubicBezTo>
                    <a:pt x="49" y="214"/>
                    <a:pt x="49" y="214"/>
                    <a:pt x="49" y="214"/>
                  </a:cubicBezTo>
                  <a:cubicBezTo>
                    <a:pt x="48" y="213"/>
                    <a:pt x="48" y="213"/>
                    <a:pt x="48" y="214"/>
                  </a:cubicBezTo>
                  <a:cubicBezTo>
                    <a:pt x="47" y="214"/>
                    <a:pt x="47" y="214"/>
                    <a:pt x="47" y="214"/>
                  </a:cubicBezTo>
                  <a:cubicBezTo>
                    <a:pt x="47" y="215"/>
                    <a:pt x="48" y="215"/>
                    <a:pt x="48" y="215"/>
                  </a:cubicBezTo>
                  <a:cubicBezTo>
                    <a:pt x="48" y="215"/>
                    <a:pt x="49" y="215"/>
                    <a:pt x="49" y="216"/>
                  </a:cubicBezTo>
                  <a:cubicBezTo>
                    <a:pt x="50" y="216"/>
                    <a:pt x="50" y="215"/>
                    <a:pt x="50" y="215"/>
                  </a:cubicBezTo>
                  <a:close/>
                  <a:moveTo>
                    <a:pt x="53" y="215"/>
                  </a:moveTo>
                  <a:cubicBezTo>
                    <a:pt x="53" y="214"/>
                    <a:pt x="52" y="213"/>
                    <a:pt x="51" y="213"/>
                  </a:cubicBezTo>
                  <a:cubicBezTo>
                    <a:pt x="51" y="213"/>
                    <a:pt x="51" y="214"/>
                    <a:pt x="51" y="214"/>
                  </a:cubicBezTo>
                  <a:cubicBezTo>
                    <a:pt x="51" y="214"/>
                    <a:pt x="51" y="215"/>
                    <a:pt x="51" y="215"/>
                  </a:cubicBezTo>
                  <a:lnTo>
                    <a:pt x="53" y="215"/>
                  </a:lnTo>
                  <a:close/>
                  <a:moveTo>
                    <a:pt x="100" y="214"/>
                  </a:moveTo>
                  <a:cubicBezTo>
                    <a:pt x="100" y="213"/>
                    <a:pt x="100" y="213"/>
                    <a:pt x="100" y="213"/>
                  </a:cubicBezTo>
                  <a:cubicBezTo>
                    <a:pt x="100" y="213"/>
                    <a:pt x="100" y="213"/>
                    <a:pt x="100" y="212"/>
                  </a:cubicBezTo>
                  <a:cubicBezTo>
                    <a:pt x="100" y="212"/>
                    <a:pt x="100" y="212"/>
                    <a:pt x="99" y="212"/>
                  </a:cubicBezTo>
                  <a:cubicBezTo>
                    <a:pt x="99" y="213"/>
                    <a:pt x="99" y="213"/>
                    <a:pt x="99" y="213"/>
                  </a:cubicBezTo>
                  <a:cubicBezTo>
                    <a:pt x="99" y="214"/>
                    <a:pt x="99" y="214"/>
                    <a:pt x="100" y="214"/>
                  </a:cubicBezTo>
                  <a:close/>
                  <a:moveTo>
                    <a:pt x="35" y="214"/>
                  </a:moveTo>
                  <a:cubicBezTo>
                    <a:pt x="35" y="214"/>
                    <a:pt x="36" y="214"/>
                    <a:pt x="36" y="214"/>
                  </a:cubicBezTo>
                  <a:cubicBezTo>
                    <a:pt x="36" y="215"/>
                    <a:pt x="36" y="215"/>
                    <a:pt x="37" y="215"/>
                  </a:cubicBezTo>
                  <a:cubicBezTo>
                    <a:pt x="37" y="215"/>
                    <a:pt x="37" y="214"/>
                    <a:pt x="37" y="214"/>
                  </a:cubicBezTo>
                  <a:cubicBezTo>
                    <a:pt x="37" y="214"/>
                    <a:pt x="38" y="214"/>
                    <a:pt x="38" y="214"/>
                  </a:cubicBezTo>
                  <a:cubicBezTo>
                    <a:pt x="38" y="214"/>
                    <a:pt x="38" y="214"/>
                    <a:pt x="39" y="214"/>
                  </a:cubicBezTo>
                  <a:cubicBezTo>
                    <a:pt x="39" y="214"/>
                    <a:pt x="39" y="214"/>
                    <a:pt x="39" y="214"/>
                  </a:cubicBezTo>
                  <a:cubicBezTo>
                    <a:pt x="39" y="213"/>
                    <a:pt x="38" y="213"/>
                    <a:pt x="38" y="213"/>
                  </a:cubicBezTo>
                  <a:cubicBezTo>
                    <a:pt x="37" y="213"/>
                    <a:pt x="37" y="213"/>
                    <a:pt x="37" y="213"/>
                  </a:cubicBezTo>
                  <a:cubicBezTo>
                    <a:pt x="36" y="212"/>
                    <a:pt x="36" y="212"/>
                    <a:pt x="36" y="213"/>
                  </a:cubicBezTo>
                  <a:cubicBezTo>
                    <a:pt x="35" y="213"/>
                    <a:pt x="35" y="213"/>
                    <a:pt x="35" y="214"/>
                  </a:cubicBezTo>
                  <a:close/>
                  <a:moveTo>
                    <a:pt x="49" y="211"/>
                  </a:moveTo>
                  <a:cubicBezTo>
                    <a:pt x="49" y="212"/>
                    <a:pt x="49" y="212"/>
                    <a:pt x="49" y="213"/>
                  </a:cubicBezTo>
                  <a:cubicBezTo>
                    <a:pt x="50" y="213"/>
                    <a:pt x="50" y="213"/>
                    <a:pt x="50" y="212"/>
                  </a:cubicBezTo>
                  <a:cubicBezTo>
                    <a:pt x="50" y="212"/>
                    <a:pt x="50" y="212"/>
                    <a:pt x="50" y="212"/>
                  </a:cubicBezTo>
                  <a:cubicBezTo>
                    <a:pt x="50" y="211"/>
                    <a:pt x="50" y="211"/>
                    <a:pt x="49" y="211"/>
                  </a:cubicBezTo>
                  <a:close/>
                  <a:moveTo>
                    <a:pt x="43" y="212"/>
                  </a:moveTo>
                  <a:cubicBezTo>
                    <a:pt x="43" y="212"/>
                    <a:pt x="43" y="211"/>
                    <a:pt x="42" y="211"/>
                  </a:cubicBezTo>
                  <a:cubicBezTo>
                    <a:pt x="42" y="211"/>
                    <a:pt x="42" y="211"/>
                    <a:pt x="42" y="212"/>
                  </a:cubicBezTo>
                  <a:cubicBezTo>
                    <a:pt x="42" y="212"/>
                    <a:pt x="42" y="212"/>
                    <a:pt x="42" y="212"/>
                  </a:cubicBezTo>
                  <a:cubicBezTo>
                    <a:pt x="42" y="212"/>
                    <a:pt x="43" y="212"/>
                    <a:pt x="43" y="212"/>
                  </a:cubicBezTo>
                  <a:close/>
                  <a:moveTo>
                    <a:pt x="40" y="211"/>
                  </a:moveTo>
                  <a:cubicBezTo>
                    <a:pt x="40" y="211"/>
                    <a:pt x="40" y="211"/>
                    <a:pt x="40" y="211"/>
                  </a:cubicBezTo>
                  <a:cubicBezTo>
                    <a:pt x="39" y="211"/>
                    <a:pt x="39" y="211"/>
                    <a:pt x="39" y="211"/>
                  </a:cubicBezTo>
                  <a:cubicBezTo>
                    <a:pt x="40" y="211"/>
                    <a:pt x="40" y="211"/>
                    <a:pt x="40" y="211"/>
                  </a:cubicBezTo>
                  <a:cubicBezTo>
                    <a:pt x="40" y="211"/>
                    <a:pt x="40" y="211"/>
                    <a:pt x="40" y="211"/>
                  </a:cubicBezTo>
                  <a:close/>
                  <a:moveTo>
                    <a:pt x="39" y="211"/>
                  </a:moveTo>
                  <a:cubicBezTo>
                    <a:pt x="39" y="211"/>
                    <a:pt x="39" y="211"/>
                    <a:pt x="38" y="211"/>
                  </a:cubicBezTo>
                  <a:cubicBezTo>
                    <a:pt x="38" y="211"/>
                    <a:pt x="38" y="211"/>
                    <a:pt x="38" y="211"/>
                  </a:cubicBezTo>
                  <a:cubicBezTo>
                    <a:pt x="38" y="211"/>
                    <a:pt x="39" y="211"/>
                    <a:pt x="39" y="211"/>
                  </a:cubicBezTo>
                  <a:cubicBezTo>
                    <a:pt x="39" y="211"/>
                    <a:pt x="39" y="211"/>
                    <a:pt x="39" y="211"/>
                  </a:cubicBezTo>
                  <a:close/>
                  <a:moveTo>
                    <a:pt x="106" y="212"/>
                  </a:moveTo>
                  <a:cubicBezTo>
                    <a:pt x="106" y="212"/>
                    <a:pt x="106" y="211"/>
                    <a:pt x="106" y="211"/>
                  </a:cubicBezTo>
                  <a:cubicBezTo>
                    <a:pt x="106" y="211"/>
                    <a:pt x="105" y="210"/>
                    <a:pt x="105" y="210"/>
                  </a:cubicBezTo>
                  <a:cubicBezTo>
                    <a:pt x="105" y="211"/>
                    <a:pt x="105" y="212"/>
                    <a:pt x="106" y="212"/>
                  </a:cubicBezTo>
                  <a:close/>
                  <a:moveTo>
                    <a:pt x="100" y="211"/>
                  </a:moveTo>
                  <a:cubicBezTo>
                    <a:pt x="101" y="211"/>
                    <a:pt x="102" y="211"/>
                    <a:pt x="102" y="211"/>
                  </a:cubicBezTo>
                  <a:cubicBezTo>
                    <a:pt x="102" y="211"/>
                    <a:pt x="103" y="211"/>
                    <a:pt x="103" y="210"/>
                  </a:cubicBezTo>
                  <a:cubicBezTo>
                    <a:pt x="102" y="210"/>
                    <a:pt x="102" y="210"/>
                    <a:pt x="102" y="210"/>
                  </a:cubicBezTo>
                  <a:cubicBezTo>
                    <a:pt x="101" y="210"/>
                    <a:pt x="101" y="210"/>
                    <a:pt x="100" y="211"/>
                  </a:cubicBezTo>
                  <a:close/>
                  <a:moveTo>
                    <a:pt x="57" y="212"/>
                  </a:moveTo>
                  <a:cubicBezTo>
                    <a:pt x="57" y="211"/>
                    <a:pt x="57" y="210"/>
                    <a:pt x="57" y="210"/>
                  </a:cubicBezTo>
                  <a:cubicBezTo>
                    <a:pt x="56" y="210"/>
                    <a:pt x="56" y="210"/>
                    <a:pt x="55" y="210"/>
                  </a:cubicBezTo>
                  <a:cubicBezTo>
                    <a:pt x="55" y="211"/>
                    <a:pt x="55" y="212"/>
                    <a:pt x="57" y="212"/>
                  </a:cubicBezTo>
                  <a:close/>
                  <a:moveTo>
                    <a:pt x="49" y="210"/>
                  </a:moveTo>
                  <a:cubicBezTo>
                    <a:pt x="49" y="210"/>
                    <a:pt x="49" y="210"/>
                    <a:pt x="49" y="210"/>
                  </a:cubicBezTo>
                  <a:cubicBezTo>
                    <a:pt x="48" y="210"/>
                    <a:pt x="48" y="210"/>
                    <a:pt x="48" y="210"/>
                  </a:cubicBezTo>
                  <a:cubicBezTo>
                    <a:pt x="48" y="210"/>
                    <a:pt x="49" y="210"/>
                    <a:pt x="49" y="210"/>
                  </a:cubicBezTo>
                  <a:cubicBezTo>
                    <a:pt x="49" y="210"/>
                    <a:pt x="49" y="210"/>
                    <a:pt x="49" y="210"/>
                  </a:cubicBezTo>
                  <a:close/>
                  <a:moveTo>
                    <a:pt x="29" y="211"/>
                  </a:moveTo>
                  <a:cubicBezTo>
                    <a:pt x="29" y="211"/>
                    <a:pt x="28" y="211"/>
                    <a:pt x="28" y="210"/>
                  </a:cubicBezTo>
                  <a:cubicBezTo>
                    <a:pt x="28" y="210"/>
                    <a:pt x="28" y="210"/>
                    <a:pt x="27" y="210"/>
                  </a:cubicBezTo>
                  <a:cubicBezTo>
                    <a:pt x="27" y="211"/>
                    <a:pt x="27" y="211"/>
                    <a:pt x="28" y="212"/>
                  </a:cubicBezTo>
                  <a:cubicBezTo>
                    <a:pt x="29" y="212"/>
                    <a:pt x="29" y="212"/>
                    <a:pt x="29" y="211"/>
                  </a:cubicBezTo>
                  <a:close/>
                  <a:moveTo>
                    <a:pt x="32" y="212"/>
                  </a:moveTo>
                  <a:cubicBezTo>
                    <a:pt x="32" y="213"/>
                    <a:pt x="32" y="212"/>
                    <a:pt x="31" y="212"/>
                  </a:cubicBezTo>
                  <a:cubicBezTo>
                    <a:pt x="31" y="212"/>
                    <a:pt x="31" y="212"/>
                    <a:pt x="30" y="212"/>
                  </a:cubicBezTo>
                  <a:cubicBezTo>
                    <a:pt x="30" y="213"/>
                    <a:pt x="31" y="214"/>
                    <a:pt x="32" y="214"/>
                  </a:cubicBezTo>
                  <a:cubicBezTo>
                    <a:pt x="33" y="215"/>
                    <a:pt x="34" y="215"/>
                    <a:pt x="35" y="215"/>
                  </a:cubicBezTo>
                  <a:cubicBezTo>
                    <a:pt x="35" y="214"/>
                    <a:pt x="35" y="214"/>
                    <a:pt x="35" y="214"/>
                  </a:cubicBezTo>
                  <a:cubicBezTo>
                    <a:pt x="34" y="214"/>
                    <a:pt x="34" y="214"/>
                    <a:pt x="34" y="213"/>
                  </a:cubicBezTo>
                  <a:cubicBezTo>
                    <a:pt x="35" y="213"/>
                    <a:pt x="35" y="212"/>
                    <a:pt x="35" y="210"/>
                  </a:cubicBezTo>
                  <a:cubicBezTo>
                    <a:pt x="34" y="211"/>
                    <a:pt x="33" y="210"/>
                    <a:pt x="33" y="210"/>
                  </a:cubicBezTo>
                  <a:cubicBezTo>
                    <a:pt x="33" y="210"/>
                    <a:pt x="32" y="209"/>
                    <a:pt x="32" y="209"/>
                  </a:cubicBezTo>
                  <a:cubicBezTo>
                    <a:pt x="32" y="210"/>
                    <a:pt x="32" y="210"/>
                    <a:pt x="32" y="211"/>
                  </a:cubicBezTo>
                  <a:cubicBezTo>
                    <a:pt x="32" y="211"/>
                    <a:pt x="32" y="212"/>
                    <a:pt x="32" y="212"/>
                  </a:cubicBezTo>
                  <a:close/>
                  <a:moveTo>
                    <a:pt x="107" y="212"/>
                  </a:moveTo>
                  <a:cubicBezTo>
                    <a:pt x="108" y="212"/>
                    <a:pt x="108" y="212"/>
                    <a:pt x="108" y="212"/>
                  </a:cubicBezTo>
                  <a:cubicBezTo>
                    <a:pt x="109" y="212"/>
                    <a:pt x="109" y="212"/>
                    <a:pt x="110" y="212"/>
                  </a:cubicBezTo>
                  <a:cubicBezTo>
                    <a:pt x="110" y="212"/>
                    <a:pt x="111" y="212"/>
                    <a:pt x="111" y="212"/>
                  </a:cubicBezTo>
                  <a:cubicBezTo>
                    <a:pt x="112" y="213"/>
                    <a:pt x="112" y="212"/>
                    <a:pt x="113" y="212"/>
                  </a:cubicBezTo>
                  <a:cubicBezTo>
                    <a:pt x="112" y="211"/>
                    <a:pt x="112" y="210"/>
                    <a:pt x="112" y="210"/>
                  </a:cubicBezTo>
                  <a:cubicBezTo>
                    <a:pt x="111" y="209"/>
                    <a:pt x="110" y="208"/>
                    <a:pt x="110" y="208"/>
                  </a:cubicBezTo>
                  <a:cubicBezTo>
                    <a:pt x="109" y="209"/>
                    <a:pt x="109" y="210"/>
                    <a:pt x="108" y="210"/>
                  </a:cubicBezTo>
                  <a:cubicBezTo>
                    <a:pt x="108" y="210"/>
                    <a:pt x="107" y="211"/>
                    <a:pt x="107" y="212"/>
                  </a:cubicBezTo>
                  <a:close/>
                  <a:moveTo>
                    <a:pt x="99" y="210"/>
                  </a:moveTo>
                  <a:cubicBezTo>
                    <a:pt x="100" y="210"/>
                    <a:pt x="100" y="210"/>
                    <a:pt x="100" y="210"/>
                  </a:cubicBezTo>
                  <a:cubicBezTo>
                    <a:pt x="100" y="210"/>
                    <a:pt x="100" y="209"/>
                    <a:pt x="100" y="209"/>
                  </a:cubicBezTo>
                  <a:cubicBezTo>
                    <a:pt x="100" y="209"/>
                    <a:pt x="100" y="209"/>
                    <a:pt x="100" y="208"/>
                  </a:cubicBezTo>
                  <a:cubicBezTo>
                    <a:pt x="100" y="208"/>
                    <a:pt x="100" y="208"/>
                    <a:pt x="100" y="208"/>
                  </a:cubicBezTo>
                  <a:cubicBezTo>
                    <a:pt x="100" y="209"/>
                    <a:pt x="100" y="209"/>
                    <a:pt x="99" y="209"/>
                  </a:cubicBezTo>
                  <a:lnTo>
                    <a:pt x="99" y="210"/>
                  </a:lnTo>
                  <a:close/>
                  <a:moveTo>
                    <a:pt x="45" y="209"/>
                  </a:moveTo>
                  <a:cubicBezTo>
                    <a:pt x="45" y="209"/>
                    <a:pt x="45" y="209"/>
                    <a:pt x="46" y="209"/>
                  </a:cubicBezTo>
                  <a:cubicBezTo>
                    <a:pt x="46" y="209"/>
                    <a:pt x="46" y="209"/>
                    <a:pt x="46" y="208"/>
                  </a:cubicBezTo>
                  <a:lnTo>
                    <a:pt x="45" y="208"/>
                  </a:lnTo>
                  <a:cubicBezTo>
                    <a:pt x="45" y="209"/>
                    <a:pt x="45" y="209"/>
                    <a:pt x="45" y="209"/>
                  </a:cubicBezTo>
                  <a:cubicBezTo>
                    <a:pt x="45" y="209"/>
                    <a:pt x="45" y="209"/>
                    <a:pt x="45" y="209"/>
                  </a:cubicBezTo>
                  <a:close/>
                  <a:moveTo>
                    <a:pt x="119" y="208"/>
                  </a:moveTo>
                  <a:cubicBezTo>
                    <a:pt x="119" y="208"/>
                    <a:pt x="118" y="208"/>
                    <a:pt x="118" y="208"/>
                  </a:cubicBezTo>
                  <a:cubicBezTo>
                    <a:pt x="118" y="208"/>
                    <a:pt x="118" y="208"/>
                    <a:pt x="118" y="208"/>
                  </a:cubicBezTo>
                  <a:cubicBezTo>
                    <a:pt x="118" y="208"/>
                    <a:pt x="118" y="208"/>
                    <a:pt x="119" y="208"/>
                  </a:cubicBezTo>
                  <a:cubicBezTo>
                    <a:pt x="119" y="208"/>
                    <a:pt x="119" y="208"/>
                    <a:pt x="119" y="208"/>
                  </a:cubicBezTo>
                  <a:close/>
                  <a:moveTo>
                    <a:pt x="35" y="209"/>
                  </a:moveTo>
                  <a:cubicBezTo>
                    <a:pt x="36" y="209"/>
                    <a:pt x="36" y="209"/>
                    <a:pt x="36" y="209"/>
                  </a:cubicBezTo>
                  <a:cubicBezTo>
                    <a:pt x="36" y="208"/>
                    <a:pt x="36" y="208"/>
                    <a:pt x="37" y="208"/>
                  </a:cubicBezTo>
                  <a:lnTo>
                    <a:pt x="35" y="208"/>
                  </a:lnTo>
                  <a:lnTo>
                    <a:pt x="35" y="209"/>
                  </a:lnTo>
                  <a:close/>
                  <a:moveTo>
                    <a:pt x="101" y="207"/>
                  </a:moveTo>
                  <a:cubicBezTo>
                    <a:pt x="101" y="207"/>
                    <a:pt x="101" y="207"/>
                    <a:pt x="101" y="207"/>
                  </a:cubicBezTo>
                  <a:cubicBezTo>
                    <a:pt x="101" y="207"/>
                    <a:pt x="101" y="207"/>
                    <a:pt x="101" y="208"/>
                  </a:cubicBezTo>
                  <a:cubicBezTo>
                    <a:pt x="101" y="208"/>
                    <a:pt x="101" y="208"/>
                    <a:pt x="101" y="208"/>
                  </a:cubicBezTo>
                  <a:cubicBezTo>
                    <a:pt x="101" y="208"/>
                    <a:pt x="102" y="207"/>
                    <a:pt x="101" y="207"/>
                  </a:cubicBezTo>
                  <a:close/>
                  <a:moveTo>
                    <a:pt x="98" y="207"/>
                  </a:moveTo>
                  <a:cubicBezTo>
                    <a:pt x="98" y="207"/>
                    <a:pt x="98" y="207"/>
                    <a:pt x="98" y="207"/>
                  </a:cubicBezTo>
                  <a:cubicBezTo>
                    <a:pt x="97" y="207"/>
                    <a:pt x="97" y="207"/>
                    <a:pt x="98" y="207"/>
                  </a:cubicBezTo>
                  <a:cubicBezTo>
                    <a:pt x="98" y="207"/>
                    <a:pt x="98" y="207"/>
                    <a:pt x="98" y="207"/>
                  </a:cubicBezTo>
                  <a:cubicBezTo>
                    <a:pt x="98" y="207"/>
                    <a:pt x="98" y="207"/>
                    <a:pt x="98" y="207"/>
                  </a:cubicBezTo>
                  <a:close/>
                  <a:moveTo>
                    <a:pt x="52" y="208"/>
                  </a:moveTo>
                  <a:cubicBezTo>
                    <a:pt x="52" y="207"/>
                    <a:pt x="52" y="206"/>
                    <a:pt x="51" y="206"/>
                  </a:cubicBezTo>
                  <a:cubicBezTo>
                    <a:pt x="51" y="207"/>
                    <a:pt x="51" y="208"/>
                    <a:pt x="52" y="208"/>
                  </a:cubicBezTo>
                  <a:close/>
                  <a:moveTo>
                    <a:pt x="122" y="206"/>
                  </a:moveTo>
                  <a:cubicBezTo>
                    <a:pt x="122" y="205"/>
                    <a:pt x="122" y="205"/>
                    <a:pt x="121" y="206"/>
                  </a:cubicBezTo>
                  <a:cubicBezTo>
                    <a:pt x="121" y="206"/>
                    <a:pt x="121" y="206"/>
                    <a:pt x="121" y="206"/>
                  </a:cubicBezTo>
                  <a:cubicBezTo>
                    <a:pt x="121" y="206"/>
                    <a:pt x="121" y="206"/>
                    <a:pt x="122" y="206"/>
                  </a:cubicBezTo>
                  <a:cubicBezTo>
                    <a:pt x="122" y="206"/>
                    <a:pt x="122" y="206"/>
                    <a:pt x="122" y="206"/>
                  </a:cubicBezTo>
                  <a:close/>
                  <a:moveTo>
                    <a:pt x="109" y="206"/>
                  </a:moveTo>
                  <a:cubicBezTo>
                    <a:pt x="109" y="206"/>
                    <a:pt x="109" y="206"/>
                    <a:pt x="109" y="206"/>
                  </a:cubicBezTo>
                  <a:cubicBezTo>
                    <a:pt x="109" y="206"/>
                    <a:pt x="108" y="206"/>
                    <a:pt x="108" y="206"/>
                  </a:cubicBezTo>
                  <a:cubicBezTo>
                    <a:pt x="108" y="206"/>
                    <a:pt x="108" y="206"/>
                    <a:pt x="108" y="207"/>
                  </a:cubicBezTo>
                  <a:cubicBezTo>
                    <a:pt x="108" y="207"/>
                    <a:pt x="109" y="207"/>
                    <a:pt x="109" y="207"/>
                  </a:cubicBezTo>
                  <a:cubicBezTo>
                    <a:pt x="109" y="207"/>
                    <a:pt x="109" y="207"/>
                    <a:pt x="109" y="206"/>
                  </a:cubicBezTo>
                  <a:close/>
                  <a:moveTo>
                    <a:pt x="107" y="207"/>
                  </a:moveTo>
                  <a:cubicBezTo>
                    <a:pt x="107" y="207"/>
                    <a:pt x="107" y="207"/>
                    <a:pt x="107" y="208"/>
                  </a:cubicBezTo>
                  <a:cubicBezTo>
                    <a:pt x="107" y="208"/>
                    <a:pt x="108" y="208"/>
                    <a:pt x="108" y="208"/>
                  </a:cubicBezTo>
                  <a:cubicBezTo>
                    <a:pt x="108" y="208"/>
                    <a:pt x="108" y="207"/>
                    <a:pt x="108" y="207"/>
                  </a:cubicBezTo>
                  <a:cubicBezTo>
                    <a:pt x="108" y="207"/>
                    <a:pt x="108" y="207"/>
                    <a:pt x="108" y="207"/>
                  </a:cubicBezTo>
                  <a:cubicBezTo>
                    <a:pt x="108" y="207"/>
                    <a:pt x="107" y="207"/>
                    <a:pt x="107" y="207"/>
                  </a:cubicBezTo>
                  <a:cubicBezTo>
                    <a:pt x="107" y="207"/>
                    <a:pt x="107" y="207"/>
                    <a:pt x="107" y="207"/>
                  </a:cubicBezTo>
                  <a:close/>
                  <a:moveTo>
                    <a:pt x="92" y="206"/>
                  </a:moveTo>
                  <a:cubicBezTo>
                    <a:pt x="92" y="206"/>
                    <a:pt x="92" y="206"/>
                    <a:pt x="92" y="206"/>
                  </a:cubicBezTo>
                  <a:cubicBezTo>
                    <a:pt x="92" y="206"/>
                    <a:pt x="92" y="206"/>
                    <a:pt x="92" y="206"/>
                  </a:cubicBezTo>
                  <a:cubicBezTo>
                    <a:pt x="92" y="206"/>
                    <a:pt x="92" y="206"/>
                    <a:pt x="92" y="206"/>
                  </a:cubicBezTo>
                  <a:cubicBezTo>
                    <a:pt x="93" y="206"/>
                    <a:pt x="93" y="206"/>
                    <a:pt x="92" y="206"/>
                  </a:cubicBezTo>
                  <a:close/>
                  <a:moveTo>
                    <a:pt x="46" y="207"/>
                  </a:moveTo>
                  <a:cubicBezTo>
                    <a:pt x="47" y="207"/>
                    <a:pt x="47" y="207"/>
                    <a:pt x="47" y="207"/>
                  </a:cubicBezTo>
                  <a:cubicBezTo>
                    <a:pt x="48" y="207"/>
                    <a:pt x="48" y="207"/>
                    <a:pt x="48" y="207"/>
                  </a:cubicBezTo>
                  <a:cubicBezTo>
                    <a:pt x="48" y="207"/>
                    <a:pt x="48" y="207"/>
                    <a:pt x="48" y="207"/>
                  </a:cubicBezTo>
                  <a:cubicBezTo>
                    <a:pt x="49" y="207"/>
                    <a:pt x="49" y="207"/>
                    <a:pt x="49" y="206"/>
                  </a:cubicBezTo>
                  <a:cubicBezTo>
                    <a:pt x="48" y="207"/>
                    <a:pt x="48" y="207"/>
                    <a:pt x="47" y="206"/>
                  </a:cubicBezTo>
                  <a:cubicBezTo>
                    <a:pt x="47" y="206"/>
                    <a:pt x="47" y="206"/>
                    <a:pt x="47" y="206"/>
                  </a:cubicBezTo>
                  <a:cubicBezTo>
                    <a:pt x="46" y="205"/>
                    <a:pt x="46" y="205"/>
                    <a:pt x="46" y="205"/>
                  </a:cubicBezTo>
                  <a:cubicBezTo>
                    <a:pt x="46" y="204"/>
                    <a:pt x="46" y="204"/>
                    <a:pt x="45" y="204"/>
                  </a:cubicBezTo>
                  <a:lnTo>
                    <a:pt x="45" y="206"/>
                  </a:lnTo>
                  <a:cubicBezTo>
                    <a:pt x="45" y="206"/>
                    <a:pt x="46" y="206"/>
                    <a:pt x="46" y="206"/>
                  </a:cubicBezTo>
                  <a:cubicBezTo>
                    <a:pt x="46" y="206"/>
                    <a:pt x="46" y="206"/>
                    <a:pt x="46" y="207"/>
                  </a:cubicBezTo>
                  <a:close/>
                  <a:moveTo>
                    <a:pt x="65" y="204"/>
                  </a:moveTo>
                  <a:cubicBezTo>
                    <a:pt x="65" y="204"/>
                    <a:pt x="65" y="203"/>
                    <a:pt x="64" y="204"/>
                  </a:cubicBezTo>
                  <a:cubicBezTo>
                    <a:pt x="64" y="204"/>
                    <a:pt x="64" y="204"/>
                    <a:pt x="64" y="204"/>
                  </a:cubicBezTo>
                  <a:cubicBezTo>
                    <a:pt x="64" y="204"/>
                    <a:pt x="64" y="204"/>
                    <a:pt x="65" y="204"/>
                  </a:cubicBezTo>
                  <a:cubicBezTo>
                    <a:pt x="65" y="204"/>
                    <a:pt x="65" y="204"/>
                    <a:pt x="65" y="204"/>
                  </a:cubicBezTo>
                  <a:close/>
                  <a:moveTo>
                    <a:pt x="64" y="205"/>
                  </a:moveTo>
                  <a:cubicBezTo>
                    <a:pt x="64" y="205"/>
                    <a:pt x="64" y="204"/>
                    <a:pt x="63" y="204"/>
                  </a:cubicBezTo>
                  <a:cubicBezTo>
                    <a:pt x="62" y="204"/>
                    <a:pt x="62" y="204"/>
                    <a:pt x="61" y="204"/>
                  </a:cubicBezTo>
                  <a:cubicBezTo>
                    <a:pt x="61" y="205"/>
                    <a:pt x="61" y="205"/>
                    <a:pt x="62" y="205"/>
                  </a:cubicBezTo>
                  <a:cubicBezTo>
                    <a:pt x="62" y="205"/>
                    <a:pt x="63" y="205"/>
                    <a:pt x="64" y="205"/>
                  </a:cubicBezTo>
                  <a:close/>
                  <a:moveTo>
                    <a:pt x="53" y="207"/>
                  </a:moveTo>
                  <a:cubicBezTo>
                    <a:pt x="53" y="208"/>
                    <a:pt x="54" y="208"/>
                    <a:pt x="54" y="207"/>
                  </a:cubicBezTo>
                  <a:cubicBezTo>
                    <a:pt x="54" y="207"/>
                    <a:pt x="55" y="207"/>
                    <a:pt x="55" y="207"/>
                  </a:cubicBezTo>
                  <a:cubicBezTo>
                    <a:pt x="55" y="207"/>
                    <a:pt x="55" y="207"/>
                    <a:pt x="55" y="208"/>
                  </a:cubicBezTo>
                  <a:cubicBezTo>
                    <a:pt x="56" y="208"/>
                    <a:pt x="56" y="208"/>
                    <a:pt x="56" y="208"/>
                  </a:cubicBezTo>
                  <a:cubicBezTo>
                    <a:pt x="57" y="208"/>
                    <a:pt x="57" y="208"/>
                    <a:pt x="57" y="208"/>
                  </a:cubicBezTo>
                  <a:cubicBezTo>
                    <a:pt x="58" y="208"/>
                    <a:pt x="58" y="208"/>
                    <a:pt x="58" y="208"/>
                  </a:cubicBezTo>
                  <a:cubicBezTo>
                    <a:pt x="58" y="207"/>
                    <a:pt x="58" y="207"/>
                    <a:pt x="58" y="206"/>
                  </a:cubicBezTo>
                  <a:cubicBezTo>
                    <a:pt x="58" y="206"/>
                    <a:pt x="57" y="206"/>
                    <a:pt x="57" y="206"/>
                  </a:cubicBezTo>
                  <a:cubicBezTo>
                    <a:pt x="57" y="205"/>
                    <a:pt x="57" y="205"/>
                    <a:pt x="57" y="204"/>
                  </a:cubicBezTo>
                  <a:cubicBezTo>
                    <a:pt x="57" y="204"/>
                    <a:pt x="56" y="203"/>
                    <a:pt x="56" y="204"/>
                  </a:cubicBezTo>
                  <a:cubicBezTo>
                    <a:pt x="56" y="205"/>
                    <a:pt x="55" y="205"/>
                    <a:pt x="54" y="206"/>
                  </a:cubicBezTo>
                  <a:cubicBezTo>
                    <a:pt x="54" y="206"/>
                    <a:pt x="53" y="206"/>
                    <a:pt x="53" y="207"/>
                  </a:cubicBezTo>
                  <a:close/>
                  <a:moveTo>
                    <a:pt x="34" y="205"/>
                  </a:moveTo>
                  <a:cubicBezTo>
                    <a:pt x="34" y="204"/>
                    <a:pt x="34" y="204"/>
                    <a:pt x="33" y="204"/>
                  </a:cubicBezTo>
                  <a:cubicBezTo>
                    <a:pt x="33" y="204"/>
                    <a:pt x="33" y="204"/>
                    <a:pt x="32" y="204"/>
                  </a:cubicBezTo>
                  <a:cubicBezTo>
                    <a:pt x="32" y="204"/>
                    <a:pt x="32" y="205"/>
                    <a:pt x="32" y="205"/>
                  </a:cubicBezTo>
                  <a:lnTo>
                    <a:pt x="34" y="205"/>
                  </a:lnTo>
                  <a:close/>
                  <a:moveTo>
                    <a:pt x="23" y="206"/>
                  </a:moveTo>
                  <a:cubicBezTo>
                    <a:pt x="23" y="205"/>
                    <a:pt x="22" y="205"/>
                    <a:pt x="22" y="205"/>
                  </a:cubicBezTo>
                  <a:cubicBezTo>
                    <a:pt x="21" y="204"/>
                    <a:pt x="20" y="204"/>
                    <a:pt x="20" y="204"/>
                  </a:cubicBezTo>
                  <a:cubicBezTo>
                    <a:pt x="20" y="204"/>
                    <a:pt x="20" y="205"/>
                    <a:pt x="20" y="205"/>
                  </a:cubicBezTo>
                  <a:cubicBezTo>
                    <a:pt x="20" y="205"/>
                    <a:pt x="20" y="206"/>
                    <a:pt x="20" y="206"/>
                  </a:cubicBezTo>
                  <a:lnTo>
                    <a:pt x="23" y="206"/>
                  </a:lnTo>
                  <a:close/>
                  <a:moveTo>
                    <a:pt x="47" y="203"/>
                  </a:moveTo>
                  <a:cubicBezTo>
                    <a:pt x="47" y="203"/>
                    <a:pt x="47" y="203"/>
                    <a:pt x="47" y="203"/>
                  </a:cubicBezTo>
                  <a:cubicBezTo>
                    <a:pt x="47" y="203"/>
                    <a:pt x="47" y="203"/>
                    <a:pt x="47" y="204"/>
                  </a:cubicBezTo>
                  <a:cubicBezTo>
                    <a:pt x="47" y="204"/>
                    <a:pt x="47" y="204"/>
                    <a:pt x="47" y="204"/>
                  </a:cubicBezTo>
                  <a:cubicBezTo>
                    <a:pt x="47" y="203"/>
                    <a:pt x="47" y="203"/>
                    <a:pt x="47" y="203"/>
                  </a:cubicBezTo>
                  <a:close/>
                  <a:moveTo>
                    <a:pt x="25" y="203"/>
                  </a:moveTo>
                  <a:cubicBezTo>
                    <a:pt x="25" y="203"/>
                    <a:pt x="24" y="203"/>
                    <a:pt x="24" y="203"/>
                  </a:cubicBezTo>
                  <a:cubicBezTo>
                    <a:pt x="24" y="203"/>
                    <a:pt x="24" y="203"/>
                    <a:pt x="24" y="204"/>
                  </a:cubicBezTo>
                  <a:cubicBezTo>
                    <a:pt x="24" y="204"/>
                    <a:pt x="24" y="204"/>
                    <a:pt x="25" y="204"/>
                  </a:cubicBezTo>
                  <a:cubicBezTo>
                    <a:pt x="25" y="203"/>
                    <a:pt x="25" y="203"/>
                    <a:pt x="25" y="203"/>
                  </a:cubicBezTo>
                  <a:close/>
                  <a:moveTo>
                    <a:pt x="38" y="204"/>
                  </a:moveTo>
                  <a:lnTo>
                    <a:pt x="39" y="204"/>
                  </a:lnTo>
                  <a:cubicBezTo>
                    <a:pt x="39" y="204"/>
                    <a:pt x="39" y="203"/>
                    <a:pt x="39" y="203"/>
                  </a:cubicBezTo>
                  <a:cubicBezTo>
                    <a:pt x="40" y="203"/>
                    <a:pt x="40" y="203"/>
                    <a:pt x="40" y="203"/>
                  </a:cubicBezTo>
                  <a:lnTo>
                    <a:pt x="38" y="203"/>
                  </a:lnTo>
                  <a:lnTo>
                    <a:pt x="38" y="204"/>
                  </a:lnTo>
                  <a:close/>
                  <a:moveTo>
                    <a:pt x="44" y="204"/>
                  </a:moveTo>
                  <a:cubicBezTo>
                    <a:pt x="44" y="203"/>
                    <a:pt x="44" y="203"/>
                    <a:pt x="44" y="203"/>
                  </a:cubicBezTo>
                  <a:cubicBezTo>
                    <a:pt x="44" y="202"/>
                    <a:pt x="44" y="202"/>
                    <a:pt x="43" y="202"/>
                  </a:cubicBezTo>
                  <a:lnTo>
                    <a:pt x="43" y="203"/>
                  </a:lnTo>
                  <a:cubicBezTo>
                    <a:pt x="43" y="203"/>
                    <a:pt x="43" y="204"/>
                    <a:pt x="44" y="204"/>
                  </a:cubicBezTo>
                  <a:close/>
                  <a:moveTo>
                    <a:pt x="68" y="202"/>
                  </a:moveTo>
                  <a:cubicBezTo>
                    <a:pt x="68" y="201"/>
                    <a:pt x="68" y="201"/>
                    <a:pt x="67" y="202"/>
                  </a:cubicBezTo>
                  <a:cubicBezTo>
                    <a:pt x="67" y="202"/>
                    <a:pt x="67" y="202"/>
                    <a:pt x="67" y="202"/>
                  </a:cubicBezTo>
                  <a:cubicBezTo>
                    <a:pt x="67" y="202"/>
                    <a:pt x="68" y="202"/>
                    <a:pt x="68" y="202"/>
                  </a:cubicBezTo>
                  <a:cubicBezTo>
                    <a:pt x="68" y="202"/>
                    <a:pt x="68" y="202"/>
                    <a:pt x="68" y="202"/>
                  </a:cubicBezTo>
                  <a:close/>
                  <a:moveTo>
                    <a:pt x="21" y="203"/>
                  </a:moveTo>
                  <a:cubicBezTo>
                    <a:pt x="21" y="202"/>
                    <a:pt x="21" y="202"/>
                    <a:pt x="21" y="202"/>
                  </a:cubicBezTo>
                  <a:cubicBezTo>
                    <a:pt x="21" y="202"/>
                    <a:pt x="20" y="202"/>
                    <a:pt x="20" y="202"/>
                  </a:cubicBezTo>
                  <a:cubicBezTo>
                    <a:pt x="20" y="202"/>
                    <a:pt x="20" y="203"/>
                    <a:pt x="21" y="203"/>
                  </a:cubicBezTo>
                  <a:cubicBezTo>
                    <a:pt x="21" y="203"/>
                    <a:pt x="21" y="203"/>
                    <a:pt x="21" y="203"/>
                  </a:cubicBezTo>
                  <a:close/>
                  <a:moveTo>
                    <a:pt x="56" y="202"/>
                  </a:moveTo>
                  <a:cubicBezTo>
                    <a:pt x="55" y="202"/>
                    <a:pt x="55" y="202"/>
                    <a:pt x="55" y="201"/>
                  </a:cubicBezTo>
                  <a:cubicBezTo>
                    <a:pt x="55" y="201"/>
                    <a:pt x="54" y="201"/>
                    <a:pt x="54" y="201"/>
                  </a:cubicBezTo>
                  <a:cubicBezTo>
                    <a:pt x="54" y="201"/>
                    <a:pt x="54" y="202"/>
                    <a:pt x="54" y="202"/>
                  </a:cubicBezTo>
                  <a:cubicBezTo>
                    <a:pt x="55" y="203"/>
                    <a:pt x="55" y="203"/>
                    <a:pt x="56" y="202"/>
                  </a:cubicBezTo>
                  <a:close/>
                  <a:moveTo>
                    <a:pt x="99" y="206"/>
                  </a:moveTo>
                  <a:cubicBezTo>
                    <a:pt x="99" y="205"/>
                    <a:pt x="99" y="205"/>
                    <a:pt x="99" y="204"/>
                  </a:cubicBezTo>
                  <a:cubicBezTo>
                    <a:pt x="100" y="204"/>
                    <a:pt x="100" y="204"/>
                    <a:pt x="100" y="204"/>
                  </a:cubicBezTo>
                  <a:cubicBezTo>
                    <a:pt x="101" y="204"/>
                    <a:pt x="101" y="204"/>
                    <a:pt x="101" y="204"/>
                  </a:cubicBezTo>
                  <a:cubicBezTo>
                    <a:pt x="101" y="204"/>
                    <a:pt x="102" y="203"/>
                    <a:pt x="102" y="203"/>
                  </a:cubicBezTo>
                  <a:cubicBezTo>
                    <a:pt x="101" y="203"/>
                    <a:pt x="101" y="203"/>
                    <a:pt x="101" y="203"/>
                  </a:cubicBezTo>
                  <a:cubicBezTo>
                    <a:pt x="101" y="202"/>
                    <a:pt x="101" y="202"/>
                    <a:pt x="100" y="202"/>
                  </a:cubicBezTo>
                  <a:cubicBezTo>
                    <a:pt x="100" y="201"/>
                    <a:pt x="100" y="201"/>
                    <a:pt x="100" y="201"/>
                  </a:cubicBezTo>
                  <a:cubicBezTo>
                    <a:pt x="100" y="201"/>
                    <a:pt x="100" y="201"/>
                    <a:pt x="99" y="200"/>
                  </a:cubicBezTo>
                  <a:cubicBezTo>
                    <a:pt x="99" y="201"/>
                    <a:pt x="99" y="202"/>
                    <a:pt x="99" y="203"/>
                  </a:cubicBezTo>
                  <a:cubicBezTo>
                    <a:pt x="98" y="204"/>
                    <a:pt x="98" y="205"/>
                    <a:pt x="99" y="206"/>
                  </a:cubicBezTo>
                  <a:close/>
                  <a:moveTo>
                    <a:pt x="30" y="201"/>
                  </a:moveTo>
                  <a:cubicBezTo>
                    <a:pt x="30" y="201"/>
                    <a:pt x="30" y="201"/>
                    <a:pt x="30" y="201"/>
                  </a:cubicBezTo>
                  <a:cubicBezTo>
                    <a:pt x="30" y="201"/>
                    <a:pt x="30" y="201"/>
                    <a:pt x="30" y="201"/>
                  </a:cubicBezTo>
                  <a:cubicBezTo>
                    <a:pt x="30" y="201"/>
                    <a:pt x="30" y="201"/>
                    <a:pt x="30" y="201"/>
                  </a:cubicBezTo>
                  <a:cubicBezTo>
                    <a:pt x="30" y="201"/>
                    <a:pt x="30" y="201"/>
                    <a:pt x="30" y="201"/>
                  </a:cubicBezTo>
                  <a:close/>
                  <a:moveTo>
                    <a:pt x="30" y="203"/>
                  </a:moveTo>
                  <a:cubicBezTo>
                    <a:pt x="30" y="202"/>
                    <a:pt x="29" y="202"/>
                    <a:pt x="28" y="201"/>
                  </a:cubicBezTo>
                  <a:cubicBezTo>
                    <a:pt x="28" y="201"/>
                    <a:pt x="27" y="201"/>
                    <a:pt x="26" y="200"/>
                  </a:cubicBezTo>
                  <a:cubicBezTo>
                    <a:pt x="26" y="201"/>
                    <a:pt x="26" y="202"/>
                    <a:pt x="26" y="202"/>
                  </a:cubicBezTo>
                  <a:cubicBezTo>
                    <a:pt x="26" y="203"/>
                    <a:pt x="26" y="204"/>
                    <a:pt x="26" y="205"/>
                  </a:cubicBezTo>
                  <a:cubicBezTo>
                    <a:pt x="26" y="205"/>
                    <a:pt x="26" y="205"/>
                    <a:pt x="27" y="205"/>
                  </a:cubicBezTo>
                  <a:cubicBezTo>
                    <a:pt x="27" y="204"/>
                    <a:pt x="27" y="204"/>
                    <a:pt x="27" y="204"/>
                  </a:cubicBezTo>
                  <a:cubicBezTo>
                    <a:pt x="28" y="204"/>
                    <a:pt x="28" y="204"/>
                    <a:pt x="28" y="204"/>
                  </a:cubicBezTo>
                  <a:cubicBezTo>
                    <a:pt x="29" y="204"/>
                    <a:pt x="29" y="204"/>
                    <a:pt x="29" y="204"/>
                  </a:cubicBezTo>
                  <a:cubicBezTo>
                    <a:pt x="28" y="204"/>
                    <a:pt x="27" y="205"/>
                    <a:pt x="27" y="206"/>
                  </a:cubicBezTo>
                  <a:cubicBezTo>
                    <a:pt x="28" y="206"/>
                    <a:pt x="29" y="207"/>
                    <a:pt x="29" y="207"/>
                  </a:cubicBezTo>
                  <a:cubicBezTo>
                    <a:pt x="29" y="208"/>
                    <a:pt x="29" y="208"/>
                    <a:pt x="30" y="209"/>
                  </a:cubicBezTo>
                  <a:cubicBezTo>
                    <a:pt x="30" y="209"/>
                    <a:pt x="31" y="209"/>
                    <a:pt x="31" y="209"/>
                  </a:cubicBezTo>
                  <a:cubicBezTo>
                    <a:pt x="32" y="209"/>
                    <a:pt x="32" y="208"/>
                    <a:pt x="32" y="208"/>
                  </a:cubicBezTo>
                  <a:cubicBezTo>
                    <a:pt x="32" y="208"/>
                    <a:pt x="32" y="207"/>
                    <a:pt x="32" y="207"/>
                  </a:cubicBezTo>
                  <a:cubicBezTo>
                    <a:pt x="32" y="207"/>
                    <a:pt x="31" y="207"/>
                    <a:pt x="31" y="207"/>
                  </a:cubicBezTo>
                  <a:cubicBezTo>
                    <a:pt x="31" y="207"/>
                    <a:pt x="31" y="207"/>
                    <a:pt x="30" y="207"/>
                  </a:cubicBezTo>
                  <a:cubicBezTo>
                    <a:pt x="30" y="207"/>
                    <a:pt x="30" y="207"/>
                    <a:pt x="30" y="207"/>
                  </a:cubicBezTo>
                  <a:cubicBezTo>
                    <a:pt x="30" y="207"/>
                    <a:pt x="30" y="207"/>
                    <a:pt x="30" y="207"/>
                  </a:cubicBezTo>
                  <a:cubicBezTo>
                    <a:pt x="30" y="206"/>
                    <a:pt x="30" y="205"/>
                    <a:pt x="30" y="205"/>
                  </a:cubicBezTo>
                  <a:cubicBezTo>
                    <a:pt x="31" y="205"/>
                    <a:pt x="31" y="205"/>
                    <a:pt x="31" y="205"/>
                  </a:cubicBezTo>
                  <a:cubicBezTo>
                    <a:pt x="31" y="204"/>
                    <a:pt x="31" y="204"/>
                    <a:pt x="31" y="204"/>
                  </a:cubicBezTo>
                  <a:cubicBezTo>
                    <a:pt x="31" y="203"/>
                    <a:pt x="31" y="203"/>
                    <a:pt x="31" y="203"/>
                  </a:cubicBezTo>
                  <a:cubicBezTo>
                    <a:pt x="31" y="202"/>
                    <a:pt x="31" y="202"/>
                    <a:pt x="32" y="202"/>
                  </a:cubicBezTo>
                  <a:cubicBezTo>
                    <a:pt x="32" y="202"/>
                    <a:pt x="31" y="201"/>
                    <a:pt x="31" y="201"/>
                  </a:cubicBezTo>
                  <a:cubicBezTo>
                    <a:pt x="31" y="202"/>
                    <a:pt x="31" y="202"/>
                    <a:pt x="31" y="202"/>
                  </a:cubicBezTo>
                  <a:cubicBezTo>
                    <a:pt x="31" y="202"/>
                    <a:pt x="31" y="203"/>
                    <a:pt x="30" y="203"/>
                  </a:cubicBezTo>
                  <a:close/>
                  <a:moveTo>
                    <a:pt x="23" y="201"/>
                  </a:moveTo>
                  <a:cubicBezTo>
                    <a:pt x="23" y="201"/>
                    <a:pt x="22" y="201"/>
                    <a:pt x="22" y="201"/>
                  </a:cubicBezTo>
                  <a:cubicBezTo>
                    <a:pt x="22" y="200"/>
                    <a:pt x="22" y="201"/>
                    <a:pt x="21" y="201"/>
                  </a:cubicBezTo>
                  <a:cubicBezTo>
                    <a:pt x="22" y="201"/>
                    <a:pt x="22" y="201"/>
                    <a:pt x="22" y="201"/>
                  </a:cubicBezTo>
                  <a:cubicBezTo>
                    <a:pt x="22" y="201"/>
                    <a:pt x="22" y="201"/>
                    <a:pt x="23" y="201"/>
                  </a:cubicBezTo>
                  <a:close/>
                  <a:moveTo>
                    <a:pt x="128" y="200"/>
                  </a:moveTo>
                  <a:cubicBezTo>
                    <a:pt x="128" y="200"/>
                    <a:pt x="128" y="200"/>
                    <a:pt x="128" y="200"/>
                  </a:cubicBezTo>
                  <a:cubicBezTo>
                    <a:pt x="128" y="200"/>
                    <a:pt x="127" y="200"/>
                    <a:pt x="127" y="200"/>
                  </a:cubicBezTo>
                  <a:cubicBezTo>
                    <a:pt x="128" y="200"/>
                    <a:pt x="128" y="200"/>
                    <a:pt x="128" y="200"/>
                  </a:cubicBezTo>
                  <a:cubicBezTo>
                    <a:pt x="128" y="200"/>
                    <a:pt x="128" y="200"/>
                    <a:pt x="128" y="200"/>
                  </a:cubicBezTo>
                  <a:close/>
                  <a:moveTo>
                    <a:pt x="39" y="202"/>
                  </a:moveTo>
                  <a:cubicBezTo>
                    <a:pt x="40" y="202"/>
                    <a:pt x="41" y="202"/>
                    <a:pt x="41" y="201"/>
                  </a:cubicBezTo>
                  <a:cubicBezTo>
                    <a:pt x="41" y="201"/>
                    <a:pt x="41" y="200"/>
                    <a:pt x="42" y="200"/>
                  </a:cubicBezTo>
                  <a:cubicBezTo>
                    <a:pt x="40" y="200"/>
                    <a:pt x="39" y="200"/>
                    <a:pt x="39" y="202"/>
                  </a:cubicBezTo>
                  <a:close/>
                  <a:moveTo>
                    <a:pt x="38" y="200"/>
                  </a:moveTo>
                  <a:cubicBezTo>
                    <a:pt x="38" y="200"/>
                    <a:pt x="38" y="201"/>
                    <a:pt x="38" y="200"/>
                  </a:cubicBezTo>
                  <a:cubicBezTo>
                    <a:pt x="38" y="200"/>
                    <a:pt x="39" y="200"/>
                    <a:pt x="39" y="200"/>
                  </a:cubicBezTo>
                  <a:cubicBezTo>
                    <a:pt x="39" y="200"/>
                    <a:pt x="39" y="200"/>
                    <a:pt x="39" y="200"/>
                  </a:cubicBezTo>
                  <a:cubicBezTo>
                    <a:pt x="39" y="200"/>
                    <a:pt x="39" y="200"/>
                    <a:pt x="38" y="200"/>
                  </a:cubicBezTo>
                  <a:close/>
                  <a:moveTo>
                    <a:pt x="101" y="199"/>
                  </a:moveTo>
                  <a:cubicBezTo>
                    <a:pt x="101" y="199"/>
                    <a:pt x="101" y="199"/>
                    <a:pt x="101" y="199"/>
                  </a:cubicBezTo>
                  <a:cubicBezTo>
                    <a:pt x="101" y="199"/>
                    <a:pt x="101" y="199"/>
                    <a:pt x="101" y="199"/>
                  </a:cubicBezTo>
                  <a:cubicBezTo>
                    <a:pt x="101" y="200"/>
                    <a:pt x="101" y="199"/>
                    <a:pt x="101" y="199"/>
                  </a:cubicBezTo>
                  <a:cubicBezTo>
                    <a:pt x="101" y="199"/>
                    <a:pt x="101" y="199"/>
                    <a:pt x="101" y="199"/>
                  </a:cubicBezTo>
                  <a:close/>
                  <a:moveTo>
                    <a:pt x="34" y="203"/>
                  </a:moveTo>
                  <a:cubicBezTo>
                    <a:pt x="34" y="202"/>
                    <a:pt x="35" y="202"/>
                    <a:pt x="35" y="202"/>
                  </a:cubicBezTo>
                  <a:cubicBezTo>
                    <a:pt x="36" y="202"/>
                    <a:pt x="37" y="202"/>
                    <a:pt x="38" y="202"/>
                  </a:cubicBezTo>
                  <a:lnTo>
                    <a:pt x="38" y="200"/>
                  </a:lnTo>
                  <a:cubicBezTo>
                    <a:pt x="37" y="201"/>
                    <a:pt x="37" y="201"/>
                    <a:pt x="37" y="201"/>
                  </a:cubicBezTo>
                  <a:cubicBezTo>
                    <a:pt x="36" y="200"/>
                    <a:pt x="36" y="200"/>
                    <a:pt x="36" y="200"/>
                  </a:cubicBezTo>
                  <a:cubicBezTo>
                    <a:pt x="36" y="200"/>
                    <a:pt x="35" y="199"/>
                    <a:pt x="35" y="199"/>
                  </a:cubicBezTo>
                  <a:cubicBezTo>
                    <a:pt x="35" y="199"/>
                    <a:pt x="34"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9"/>
                  </a:moveTo>
                  <a:cubicBezTo>
                    <a:pt x="103" y="198"/>
                    <a:pt x="102" y="198"/>
                    <a:pt x="102" y="198"/>
                  </a:cubicBezTo>
                  <a:cubicBezTo>
                    <a:pt x="102" y="199"/>
                    <a:pt x="102" y="199"/>
                    <a:pt x="102" y="199"/>
                  </a:cubicBezTo>
                  <a:cubicBezTo>
                    <a:pt x="102" y="199"/>
                    <a:pt x="102" y="199"/>
                    <a:pt x="103" y="199"/>
                  </a:cubicBezTo>
                  <a:cubicBezTo>
                    <a:pt x="103" y="199"/>
                    <a:pt x="103" y="199"/>
                    <a:pt x="103" y="199"/>
                  </a:cubicBezTo>
                  <a:close/>
                  <a:moveTo>
                    <a:pt x="32" y="198"/>
                  </a:moveTo>
                  <a:cubicBezTo>
                    <a:pt x="32" y="198"/>
                    <a:pt x="31" y="198"/>
                    <a:pt x="31" y="198"/>
                  </a:cubicBezTo>
                  <a:cubicBezTo>
                    <a:pt x="31" y="199"/>
                    <a:pt x="31" y="199"/>
                    <a:pt x="31" y="199"/>
                  </a:cubicBezTo>
                  <a:cubicBezTo>
                    <a:pt x="31" y="199"/>
                    <a:pt x="32" y="199"/>
                    <a:pt x="32" y="198"/>
                  </a:cubicBezTo>
                  <a:close/>
                  <a:moveTo>
                    <a:pt x="28" y="199"/>
                  </a:moveTo>
                  <a:cubicBezTo>
                    <a:pt x="29" y="199"/>
                    <a:pt x="29" y="199"/>
                    <a:pt x="30" y="198"/>
                  </a:cubicBezTo>
                  <a:cubicBezTo>
                    <a:pt x="29" y="198"/>
                    <a:pt x="29" y="199"/>
                    <a:pt x="28" y="199"/>
                  </a:cubicBezTo>
                  <a:close/>
                  <a:moveTo>
                    <a:pt x="126" y="199"/>
                  </a:moveTo>
                  <a:lnTo>
                    <a:pt x="127" y="199"/>
                  </a:lnTo>
                  <a:lnTo>
                    <a:pt x="127" y="198"/>
                  </a:lnTo>
                  <a:lnTo>
                    <a:pt x="126" y="198"/>
                  </a:lnTo>
                  <a:lnTo>
                    <a:pt x="126" y="199"/>
                  </a:lnTo>
                  <a:close/>
                  <a:moveTo>
                    <a:pt x="39" y="199"/>
                  </a:moveTo>
                  <a:lnTo>
                    <a:pt x="41" y="199"/>
                  </a:lnTo>
                  <a:lnTo>
                    <a:pt x="41" y="198"/>
                  </a:lnTo>
                  <a:lnTo>
                    <a:pt x="39" y="198"/>
                  </a:lnTo>
                  <a:lnTo>
                    <a:pt x="39" y="199"/>
                  </a:lnTo>
                  <a:close/>
                  <a:moveTo>
                    <a:pt x="36" y="199"/>
                  </a:moveTo>
                  <a:cubicBezTo>
                    <a:pt x="36" y="198"/>
                    <a:pt x="36" y="198"/>
                    <a:pt x="36" y="198"/>
                  </a:cubicBezTo>
                  <a:cubicBezTo>
                    <a:pt x="36" y="198"/>
                    <a:pt x="36" y="198"/>
                    <a:pt x="36" y="199"/>
                  </a:cubicBezTo>
                  <a:cubicBezTo>
                    <a:pt x="36" y="199"/>
                    <a:pt x="36" y="199"/>
                    <a:pt x="36" y="199"/>
                  </a:cubicBezTo>
                  <a:cubicBezTo>
                    <a:pt x="36" y="199"/>
                    <a:pt x="36" y="199"/>
                    <a:pt x="36" y="199"/>
                  </a:cubicBezTo>
                  <a:close/>
                  <a:moveTo>
                    <a:pt x="27" y="199"/>
                  </a:moveTo>
                  <a:cubicBezTo>
                    <a:pt x="27" y="198"/>
                    <a:pt x="27" y="198"/>
                    <a:pt x="26" y="198"/>
                  </a:cubicBezTo>
                  <a:cubicBezTo>
                    <a:pt x="26" y="199"/>
                    <a:pt x="26" y="199"/>
                    <a:pt x="27" y="199"/>
                  </a:cubicBezTo>
                  <a:close/>
                  <a:moveTo>
                    <a:pt x="106" y="199"/>
                  </a:moveTo>
                  <a:lnTo>
                    <a:pt x="107" y="199"/>
                  </a:lnTo>
                  <a:lnTo>
                    <a:pt x="107" y="197"/>
                  </a:lnTo>
                  <a:lnTo>
                    <a:pt x="106" y="197"/>
                  </a:lnTo>
                  <a:lnTo>
                    <a:pt x="106" y="199"/>
                  </a:lnTo>
                  <a:close/>
                  <a:moveTo>
                    <a:pt x="96" y="198"/>
                  </a:moveTo>
                  <a:cubicBezTo>
                    <a:pt x="96" y="198"/>
                    <a:pt x="96" y="198"/>
                    <a:pt x="96" y="198"/>
                  </a:cubicBezTo>
                  <a:cubicBezTo>
                    <a:pt x="95" y="198"/>
                    <a:pt x="95" y="198"/>
                    <a:pt x="95" y="198"/>
                  </a:cubicBezTo>
                  <a:cubicBezTo>
                    <a:pt x="95" y="198"/>
                    <a:pt x="95" y="198"/>
                    <a:pt x="96" y="198"/>
                  </a:cubicBezTo>
                  <a:close/>
                  <a:moveTo>
                    <a:pt x="91" y="199"/>
                  </a:moveTo>
                  <a:cubicBezTo>
                    <a:pt x="92" y="198"/>
                    <a:pt x="91" y="198"/>
                    <a:pt x="90" y="197"/>
                  </a:cubicBezTo>
                  <a:cubicBezTo>
                    <a:pt x="90" y="198"/>
                    <a:pt x="90" y="198"/>
                    <a:pt x="90" y="199"/>
                  </a:cubicBezTo>
                  <a:cubicBezTo>
                    <a:pt x="90" y="199"/>
                    <a:pt x="91" y="199"/>
                    <a:pt x="91" y="199"/>
                  </a:cubicBezTo>
                  <a:close/>
                  <a:moveTo>
                    <a:pt x="80" y="198"/>
                  </a:moveTo>
                  <a:cubicBezTo>
                    <a:pt x="80" y="198"/>
                    <a:pt x="81" y="198"/>
                    <a:pt x="81" y="198"/>
                  </a:cubicBezTo>
                  <a:cubicBezTo>
                    <a:pt x="82" y="198"/>
                    <a:pt x="82" y="198"/>
                    <a:pt x="82" y="197"/>
                  </a:cubicBezTo>
                  <a:cubicBezTo>
                    <a:pt x="81" y="197"/>
                    <a:pt x="80" y="197"/>
                    <a:pt x="80" y="198"/>
                  </a:cubicBezTo>
                  <a:close/>
                  <a:moveTo>
                    <a:pt x="116" y="197"/>
                  </a:moveTo>
                  <a:cubicBezTo>
                    <a:pt x="116" y="197"/>
                    <a:pt x="116" y="197"/>
                    <a:pt x="116" y="197"/>
                  </a:cubicBezTo>
                  <a:cubicBezTo>
                    <a:pt x="116" y="196"/>
                    <a:pt x="116" y="197"/>
                    <a:pt x="116" y="197"/>
                  </a:cubicBezTo>
                  <a:cubicBezTo>
                    <a:pt x="116" y="197"/>
                    <a:pt x="116" y="197"/>
                    <a:pt x="116" y="197"/>
                  </a:cubicBezTo>
                  <a:cubicBezTo>
                    <a:pt x="116" y="197"/>
                    <a:pt x="116" y="197"/>
                    <a:pt x="116" y="197"/>
                  </a:cubicBezTo>
                  <a:close/>
                  <a:moveTo>
                    <a:pt x="83" y="197"/>
                  </a:moveTo>
                  <a:lnTo>
                    <a:pt x="83" y="197"/>
                  </a:lnTo>
                  <a:cubicBezTo>
                    <a:pt x="83" y="197"/>
                    <a:pt x="83" y="197"/>
                    <a:pt x="83" y="197"/>
                  </a:cubicBezTo>
                  <a:cubicBezTo>
                    <a:pt x="83" y="197"/>
                    <a:pt x="84" y="197"/>
                    <a:pt x="84" y="197"/>
                  </a:cubicBezTo>
                  <a:cubicBezTo>
                    <a:pt x="84" y="196"/>
                    <a:pt x="84" y="197"/>
                    <a:pt x="83" y="197"/>
                  </a:cubicBezTo>
                  <a:close/>
                  <a:moveTo>
                    <a:pt x="31" y="196"/>
                  </a:moveTo>
                  <a:cubicBezTo>
                    <a:pt x="31" y="196"/>
                    <a:pt x="31" y="197"/>
                    <a:pt x="31" y="197"/>
                  </a:cubicBezTo>
                  <a:cubicBezTo>
                    <a:pt x="30" y="197"/>
                    <a:pt x="30" y="197"/>
                    <a:pt x="30" y="197"/>
                  </a:cubicBezTo>
                  <a:cubicBezTo>
                    <a:pt x="30" y="197"/>
                    <a:pt x="31" y="197"/>
                    <a:pt x="31" y="197"/>
                  </a:cubicBezTo>
                  <a:cubicBezTo>
                    <a:pt x="31" y="197"/>
                    <a:pt x="31" y="197"/>
                    <a:pt x="31" y="196"/>
                  </a:cubicBezTo>
                  <a:close/>
                  <a:moveTo>
                    <a:pt x="43" y="198"/>
                  </a:moveTo>
                  <a:cubicBezTo>
                    <a:pt x="43" y="198"/>
                    <a:pt x="43" y="198"/>
                    <a:pt x="43" y="199"/>
                  </a:cubicBezTo>
                  <a:cubicBezTo>
                    <a:pt x="44" y="199"/>
                    <a:pt x="44" y="199"/>
                    <a:pt x="44" y="199"/>
                  </a:cubicBezTo>
                  <a:cubicBezTo>
                    <a:pt x="44" y="199"/>
                    <a:pt x="44" y="200"/>
                    <a:pt x="43" y="200"/>
                  </a:cubicBezTo>
                  <a:cubicBezTo>
                    <a:pt x="43" y="200"/>
                    <a:pt x="43" y="200"/>
                    <a:pt x="43" y="200"/>
                  </a:cubicBezTo>
                  <a:cubicBezTo>
                    <a:pt x="42" y="200"/>
                    <a:pt x="42" y="200"/>
                    <a:pt x="42" y="200"/>
                  </a:cubicBezTo>
                  <a:cubicBezTo>
                    <a:pt x="42" y="200"/>
                    <a:pt x="42" y="201"/>
                    <a:pt x="42" y="201"/>
                  </a:cubicBezTo>
                  <a:cubicBezTo>
                    <a:pt x="43" y="201"/>
                    <a:pt x="44" y="201"/>
                    <a:pt x="44" y="201"/>
                  </a:cubicBezTo>
                  <a:cubicBezTo>
                    <a:pt x="45" y="201"/>
                    <a:pt x="45" y="201"/>
                    <a:pt x="45" y="201"/>
                  </a:cubicBezTo>
                  <a:cubicBezTo>
                    <a:pt x="46" y="200"/>
                    <a:pt x="46" y="200"/>
                    <a:pt x="46" y="200"/>
                  </a:cubicBezTo>
                  <a:cubicBezTo>
                    <a:pt x="47" y="199"/>
                    <a:pt x="47" y="199"/>
                    <a:pt x="48" y="199"/>
                  </a:cubicBezTo>
                  <a:cubicBezTo>
                    <a:pt x="47" y="199"/>
                    <a:pt x="46" y="198"/>
                    <a:pt x="46" y="198"/>
                  </a:cubicBezTo>
                  <a:cubicBezTo>
                    <a:pt x="46" y="197"/>
                    <a:pt x="46" y="196"/>
                    <a:pt x="45" y="196"/>
                  </a:cubicBezTo>
                  <a:cubicBezTo>
                    <a:pt x="45" y="197"/>
                    <a:pt x="44" y="197"/>
                    <a:pt x="44" y="197"/>
                  </a:cubicBezTo>
                  <a:cubicBezTo>
                    <a:pt x="43" y="197"/>
                    <a:pt x="43" y="198"/>
                    <a:pt x="43" y="198"/>
                  </a:cubicBezTo>
                  <a:close/>
                  <a:moveTo>
                    <a:pt x="39" y="196"/>
                  </a:moveTo>
                  <a:cubicBezTo>
                    <a:pt x="39" y="196"/>
                    <a:pt x="39" y="196"/>
                    <a:pt x="38" y="196"/>
                  </a:cubicBezTo>
                  <a:cubicBezTo>
                    <a:pt x="38" y="196"/>
                    <a:pt x="38" y="196"/>
                    <a:pt x="38" y="196"/>
                  </a:cubicBezTo>
                  <a:cubicBezTo>
                    <a:pt x="39" y="196"/>
                    <a:pt x="39" y="196"/>
                    <a:pt x="39" y="196"/>
                  </a:cubicBezTo>
                  <a:cubicBezTo>
                    <a:pt x="39" y="196"/>
                    <a:pt x="39" y="196"/>
                    <a:pt x="39" y="196"/>
                  </a:cubicBezTo>
                  <a:close/>
                  <a:moveTo>
                    <a:pt x="124" y="198"/>
                  </a:moveTo>
                  <a:cubicBezTo>
                    <a:pt x="124" y="198"/>
                    <a:pt x="124" y="198"/>
                    <a:pt x="123" y="198"/>
                  </a:cubicBezTo>
                  <a:cubicBezTo>
                    <a:pt x="123" y="198"/>
                    <a:pt x="122" y="198"/>
                    <a:pt x="122" y="197"/>
                  </a:cubicBezTo>
                  <a:cubicBezTo>
                    <a:pt x="121" y="197"/>
                    <a:pt x="121" y="197"/>
                    <a:pt x="121" y="197"/>
                  </a:cubicBezTo>
                  <a:cubicBezTo>
                    <a:pt x="120" y="197"/>
                    <a:pt x="120" y="198"/>
                    <a:pt x="120" y="198"/>
                  </a:cubicBezTo>
                  <a:cubicBezTo>
                    <a:pt x="121" y="199"/>
                    <a:pt x="121" y="199"/>
                    <a:pt x="122" y="199"/>
                  </a:cubicBezTo>
                  <a:cubicBezTo>
                    <a:pt x="123" y="199"/>
                    <a:pt x="123" y="199"/>
                    <a:pt x="124" y="199"/>
                  </a:cubicBezTo>
                  <a:cubicBezTo>
                    <a:pt x="124" y="199"/>
                    <a:pt x="125" y="198"/>
                    <a:pt x="125" y="198"/>
                  </a:cubicBezTo>
                  <a:cubicBezTo>
                    <a:pt x="125" y="197"/>
                    <a:pt x="126" y="197"/>
                    <a:pt x="126" y="196"/>
                  </a:cubicBezTo>
                  <a:cubicBezTo>
                    <a:pt x="125" y="197"/>
                    <a:pt x="125" y="197"/>
                    <a:pt x="125" y="196"/>
                  </a:cubicBezTo>
                  <a:cubicBezTo>
                    <a:pt x="125" y="196"/>
                    <a:pt x="124" y="196"/>
                    <a:pt x="124" y="196"/>
                  </a:cubicBezTo>
                  <a:cubicBezTo>
                    <a:pt x="124" y="195"/>
                    <a:pt x="124" y="195"/>
                    <a:pt x="124" y="195"/>
                  </a:cubicBezTo>
                  <a:cubicBezTo>
                    <a:pt x="124" y="195"/>
                    <a:pt x="124" y="195"/>
                    <a:pt x="123" y="196"/>
                  </a:cubicBezTo>
                  <a:cubicBezTo>
                    <a:pt x="124" y="196"/>
                    <a:pt x="125" y="197"/>
                    <a:pt x="124" y="198"/>
                  </a:cubicBezTo>
                  <a:close/>
                  <a:moveTo>
                    <a:pt x="121" y="196"/>
                  </a:moveTo>
                  <a:cubicBezTo>
                    <a:pt x="121" y="196"/>
                    <a:pt x="121" y="197"/>
                    <a:pt x="121" y="197"/>
                  </a:cubicBezTo>
                  <a:cubicBezTo>
                    <a:pt x="121" y="196"/>
                    <a:pt x="121" y="196"/>
                    <a:pt x="121" y="196"/>
                  </a:cubicBezTo>
                  <a:cubicBezTo>
                    <a:pt x="122" y="196"/>
                    <a:pt x="122" y="196"/>
                    <a:pt x="122" y="196"/>
                  </a:cubicBezTo>
                  <a:cubicBezTo>
                    <a:pt x="122" y="196"/>
                    <a:pt x="122" y="196"/>
                    <a:pt x="121" y="196"/>
                  </a:cubicBezTo>
                  <a:close/>
                  <a:moveTo>
                    <a:pt x="83" y="196"/>
                  </a:moveTo>
                  <a:cubicBezTo>
                    <a:pt x="82" y="196"/>
                    <a:pt x="82" y="196"/>
                    <a:pt x="82" y="196"/>
                  </a:cubicBezTo>
                  <a:cubicBezTo>
                    <a:pt x="82" y="195"/>
                    <a:pt x="82" y="195"/>
                    <a:pt x="82" y="196"/>
                  </a:cubicBezTo>
                  <a:cubicBezTo>
                    <a:pt x="82" y="196"/>
                    <a:pt x="82" y="196"/>
                    <a:pt x="82" y="196"/>
                  </a:cubicBezTo>
                  <a:cubicBezTo>
                    <a:pt x="82" y="196"/>
                    <a:pt x="83" y="196"/>
                    <a:pt x="83" y="196"/>
                  </a:cubicBezTo>
                  <a:close/>
                  <a:moveTo>
                    <a:pt x="79" y="198"/>
                  </a:moveTo>
                  <a:cubicBezTo>
                    <a:pt x="80" y="197"/>
                    <a:pt x="80" y="197"/>
                    <a:pt x="79" y="197"/>
                  </a:cubicBezTo>
                  <a:cubicBezTo>
                    <a:pt x="79" y="197"/>
                    <a:pt x="79" y="196"/>
                    <a:pt x="79" y="195"/>
                  </a:cubicBezTo>
                  <a:lnTo>
                    <a:pt x="77" y="195"/>
                  </a:lnTo>
                  <a:cubicBezTo>
                    <a:pt x="77" y="196"/>
                    <a:pt x="78" y="197"/>
                    <a:pt x="78" y="197"/>
                  </a:cubicBezTo>
                  <a:cubicBezTo>
                    <a:pt x="78" y="197"/>
                    <a:pt x="79" y="198"/>
                    <a:pt x="79" y="198"/>
                  </a:cubicBezTo>
                  <a:close/>
                  <a:moveTo>
                    <a:pt x="73" y="196"/>
                  </a:moveTo>
                  <a:lnTo>
                    <a:pt x="74" y="196"/>
                  </a:lnTo>
                  <a:lnTo>
                    <a:pt x="74" y="195"/>
                  </a:lnTo>
                  <a:lnTo>
                    <a:pt x="73" y="195"/>
                  </a:lnTo>
                  <a:lnTo>
                    <a:pt x="73" y="196"/>
                  </a:lnTo>
                  <a:close/>
                  <a:moveTo>
                    <a:pt x="91" y="197"/>
                  </a:moveTo>
                  <a:cubicBezTo>
                    <a:pt x="93" y="197"/>
                    <a:pt x="93" y="196"/>
                    <a:pt x="94" y="195"/>
                  </a:cubicBezTo>
                  <a:cubicBezTo>
                    <a:pt x="92" y="195"/>
                    <a:pt x="91" y="196"/>
                    <a:pt x="91" y="197"/>
                  </a:cubicBezTo>
                  <a:close/>
                  <a:moveTo>
                    <a:pt x="45" y="195"/>
                  </a:moveTo>
                  <a:cubicBezTo>
                    <a:pt x="44" y="195"/>
                    <a:pt x="44" y="195"/>
                    <a:pt x="44" y="195"/>
                  </a:cubicBezTo>
                  <a:cubicBezTo>
                    <a:pt x="44" y="195"/>
                    <a:pt x="44" y="195"/>
                    <a:pt x="44" y="195"/>
                  </a:cubicBezTo>
                  <a:cubicBezTo>
                    <a:pt x="44" y="195"/>
                    <a:pt x="44" y="195"/>
                    <a:pt x="44" y="195"/>
                  </a:cubicBezTo>
                  <a:cubicBezTo>
                    <a:pt x="45" y="195"/>
                    <a:pt x="45" y="195"/>
                    <a:pt x="45" y="195"/>
                  </a:cubicBezTo>
                  <a:close/>
                  <a:moveTo>
                    <a:pt x="41" y="195"/>
                  </a:moveTo>
                  <a:cubicBezTo>
                    <a:pt x="40" y="195"/>
                    <a:pt x="40" y="195"/>
                    <a:pt x="40" y="195"/>
                  </a:cubicBezTo>
                  <a:cubicBezTo>
                    <a:pt x="40" y="195"/>
                    <a:pt x="39" y="195"/>
                    <a:pt x="39" y="195"/>
                  </a:cubicBezTo>
                  <a:cubicBezTo>
                    <a:pt x="40" y="195"/>
                    <a:pt x="40" y="195"/>
                    <a:pt x="40" y="195"/>
                  </a:cubicBezTo>
                  <a:cubicBezTo>
                    <a:pt x="40" y="195"/>
                    <a:pt x="41" y="195"/>
                    <a:pt x="41" y="195"/>
                  </a:cubicBezTo>
                  <a:close/>
                  <a:moveTo>
                    <a:pt x="38" y="195"/>
                  </a:moveTo>
                  <a:cubicBezTo>
                    <a:pt x="38" y="195"/>
                    <a:pt x="38" y="195"/>
                    <a:pt x="37" y="195"/>
                  </a:cubicBezTo>
                  <a:cubicBezTo>
                    <a:pt x="37" y="195"/>
                    <a:pt x="37" y="195"/>
                    <a:pt x="37" y="195"/>
                  </a:cubicBezTo>
                  <a:cubicBezTo>
                    <a:pt x="37" y="195"/>
                    <a:pt x="37" y="195"/>
                    <a:pt x="38" y="195"/>
                  </a:cubicBezTo>
                  <a:cubicBezTo>
                    <a:pt x="38" y="195"/>
                    <a:pt x="38" y="195"/>
                    <a:pt x="38" y="195"/>
                  </a:cubicBezTo>
                  <a:close/>
                  <a:moveTo>
                    <a:pt x="128" y="197"/>
                  </a:moveTo>
                  <a:cubicBezTo>
                    <a:pt x="127" y="195"/>
                    <a:pt x="126" y="194"/>
                    <a:pt x="125" y="194"/>
                  </a:cubicBezTo>
                  <a:cubicBezTo>
                    <a:pt x="125" y="195"/>
                    <a:pt x="126" y="196"/>
                    <a:pt x="126" y="196"/>
                  </a:cubicBezTo>
                  <a:cubicBezTo>
                    <a:pt x="127" y="196"/>
                    <a:pt x="128" y="196"/>
                    <a:pt x="128" y="197"/>
                  </a:cubicBezTo>
                  <a:close/>
                  <a:moveTo>
                    <a:pt x="91" y="196"/>
                  </a:moveTo>
                  <a:cubicBezTo>
                    <a:pt x="91" y="195"/>
                    <a:pt x="91" y="195"/>
                    <a:pt x="91" y="195"/>
                  </a:cubicBezTo>
                  <a:cubicBezTo>
                    <a:pt x="91" y="194"/>
                    <a:pt x="91" y="195"/>
                    <a:pt x="91" y="195"/>
                  </a:cubicBezTo>
                  <a:cubicBezTo>
                    <a:pt x="90" y="195"/>
                    <a:pt x="91" y="196"/>
                    <a:pt x="91" y="196"/>
                  </a:cubicBezTo>
                  <a:cubicBezTo>
                    <a:pt x="91" y="196"/>
                    <a:pt x="91" y="196"/>
                    <a:pt x="91" y="196"/>
                  </a:cubicBezTo>
                  <a:close/>
                  <a:moveTo>
                    <a:pt x="88" y="196"/>
                  </a:moveTo>
                  <a:cubicBezTo>
                    <a:pt x="88" y="197"/>
                    <a:pt x="88" y="197"/>
                    <a:pt x="89" y="197"/>
                  </a:cubicBezTo>
                  <a:cubicBezTo>
                    <a:pt x="89" y="197"/>
                    <a:pt x="89" y="197"/>
                    <a:pt x="89" y="197"/>
                  </a:cubicBezTo>
                  <a:cubicBezTo>
                    <a:pt x="90" y="197"/>
                    <a:pt x="90" y="196"/>
                    <a:pt x="90" y="196"/>
                  </a:cubicBezTo>
                  <a:cubicBezTo>
                    <a:pt x="90" y="196"/>
                    <a:pt x="90" y="195"/>
                    <a:pt x="89" y="196"/>
                  </a:cubicBezTo>
                  <a:cubicBezTo>
                    <a:pt x="89" y="196"/>
                    <a:pt x="89" y="196"/>
                    <a:pt x="89" y="196"/>
                  </a:cubicBezTo>
                  <a:cubicBezTo>
                    <a:pt x="89" y="196"/>
                    <a:pt x="89" y="196"/>
                    <a:pt x="88" y="196"/>
                  </a:cubicBezTo>
                  <a:cubicBezTo>
                    <a:pt x="88" y="197"/>
                    <a:pt x="88" y="197"/>
                    <a:pt x="88" y="196"/>
                  </a:cubicBezTo>
                  <a:cubicBezTo>
                    <a:pt x="88" y="196"/>
                    <a:pt x="88" y="196"/>
                    <a:pt x="88" y="196"/>
                  </a:cubicBezTo>
                  <a:cubicBezTo>
                    <a:pt x="88" y="196"/>
                    <a:pt x="88" y="196"/>
                    <a:pt x="88" y="195"/>
                  </a:cubicBezTo>
                  <a:cubicBezTo>
                    <a:pt x="87" y="195"/>
                    <a:pt x="87" y="195"/>
                    <a:pt x="87" y="195"/>
                  </a:cubicBezTo>
                  <a:cubicBezTo>
                    <a:pt x="87" y="194"/>
                    <a:pt x="86" y="194"/>
                    <a:pt x="86" y="194"/>
                  </a:cubicBezTo>
                  <a:cubicBezTo>
                    <a:pt x="86" y="195"/>
                    <a:pt x="86" y="196"/>
                    <a:pt x="85" y="196"/>
                  </a:cubicBezTo>
                  <a:cubicBezTo>
                    <a:pt x="85" y="197"/>
                    <a:pt x="85" y="197"/>
                    <a:pt x="85" y="198"/>
                  </a:cubicBezTo>
                  <a:cubicBezTo>
                    <a:pt x="86" y="198"/>
                    <a:pt x="86" y="198"/>
                    <a:pt x="86" y="198"/>
                  </a:cubicBezTo>
                  <a:cubicBezTo>
                    <a:pt x="86" y="198"/>
                    <a:pt x="87" y="198"/>
                    <a:pt x="87" y="197"/>
                  </a:cubicBezTo>
                  <a:cubicBezTo>
                    <a:pt x="87" y="197"/>
                    <a:pt x="87" y="197"/>
                    <a:pt x="87" y="197"/>
                  </a:cubicBezTo>
                  <a:cubicBezTo>
                    <a:pt x="87" y="196"/>
                    <a:pt x="87" y="196"/>
                    <a:pt x="88" y="196"/>
                  </a:cubicBezTo>
                  <a:close/>
                  <a:moveTo>
                    <a:pt x="72" y="195"/>
                  </a:moveTo>
                  <a:lnTo>
                    <a:pt x="73" y="195"/>
                  </a:lnTo>
                  <a:lnTo>
                    <a:pt x="73" y="194"/>
                  </a:lnTo>
                  <a:lnTo>
                    <a:pt x="72" y="194"/>
                  </a:lnTo>
                  <a:lnTo>
                    <a:pt x="72" y="195"/>
                  </a:lnTo>
                  <a:close/>
                  <a:moveTo>
                    <a:pt x="80" y="194"/>
                  </a:moveTo>
                  <a:cubicBezTo>
                    <a:pt x="81" y="194"/>
                    <a:pt x="81" y="194"/>
                    <a:pt x="81" y="194"/>
                  </a:cubicBezTo>
                  <a:cubicBezTo>
                    <a:pt x="82" y="194"/>
                    <a:pt x="82" y="194"/>
                    <a:pt x="82" y="194"/>
                  </a:cubicBezTo>
                  <a:lnTo>
                    <a:pt x="81" y="193"/>
                  </a:lnTo>
                  <a:cubicBezTo>
                    <a:pt x="81" y="194"/>
                    <a:pt x="81" y="194"/>
                    <a:pt x="80" y="194"/>
                  </a:cubicBezTo>
                  <a:cubicBezTo>
                    <a:pt x="80" y="194"/>
                    <a:pt x="80" y="194"/>
                    <a:pt x="80" y="194"/>
                  </a:cubicBezTo>
                  <a:close/>
                  <a:moveTo>
                    <a:pt x="70" y="195"/>
                  </a:moveTo>
                  <a:cubicBezTo>
                    <a:pt x="70" y="194"/>
                    <a:pt x="70" y="193"/>
                    <a:pt x="69" y="194"/>
                  </a:cubicBezTo>
                  <a:cubicBezTo>
                    <a:pt x="68" y="194"/>
                    <a:pt x="67" y="194"/>
                    <a:pt x="66" y="193"/>
                  </a:cubicBezTo>
                  <a:cubicBezTo>
                    <a:pt x="66" y="194"/>
                    <a:pt x="67" y="195"/>
                    <a:pt x="68" y="195"/>
                  </a:cubicBezTo>
                  <a:cubicBezTo>
                    <a:pt x="69" y="195"/>
                    <a:pt x="69" y="195"/>
                    <a:pt x="70" y="195"/>
                  </a:cubicBezTo>
                  <a:close/>
                  <a:moveTo>
                    <a:pt x="53" y="193"/>
                  </a:moveTo>
                  <a:cubicBezTo>
                    <a:pt x="53" y="193"/>
                    <a:pt x="52" y="193"/>
                    <a:pt x="52" y="193"/>
                  </a:cubicBezTo>
                  <a:cubicBezTo>
                    <a:pt x="52" y="194"/>
                    <a:pt x="52" y="194"/>
                    <a:pt x="52" y="194"/>
                  </a:cubicBezTo>
                  <a:cubicBezTo>
                    <a:pt x="52" y="194"/>
                    <a:pt x="52" y="194"/>
                    <a:pt x="52" y="194"/>
                  </a:cubicBezTo>
                  <a:cubicBezTo>
                    <a:pt x="53" y="194"/>
                    <a:pt x="53" y="194"/>
                    <a:pt x="53" y="193"/>
                  </a:cubicBezTo>
                  <a:close/>
                  <a:moveTo>
                    <a:pt x="91" y="194"/>
                  </a:moveTo>
                  <a:lnTo>
                    <a:pt x="92" y="194"/>
                  </a:lnTo>
                  <a:lnTo>
                    <a:pt x="92" y="193"/>
                  </a:lnTo>
                  <a:lnTo>
                    <a:pt x="91" y="193"/>
                  </a:lnTo>
                  <a:lnTo>
                    <a:pt x="91" y="194"/>
                  </a:lnTo>
                  <a:close/>
                  <a:moveTo>
                    <a:pt x="88" y="193"/>
                  </a:moveTo>
                  <a:cubicBezTo>
                    <a:pt x="88" y="193"/>
                    <a:pt x="88" y="193"/>
                    <a:pt x="88" y="193"/>
                  </a:cubicBezTo>
                  <a:cubicBezTo>
                    <a:pt x="88" y="193"/>
                    <a:pt x="88" y="193"/>
                    <a:pt x="88" y="193"/>
                  </a:cubicBezTo>
                  <a:cubicBezTo>
                    <a:pt x="88" y="194"/>
                    <a:pt x="88" y="194"/>
                    <a:pt x="88" y="194"/>
                  </a:cubicBezTo>
                  <a:cubicBezTo>
                    <a:pt x="88" y="194"/>
                    <a:pt x="88" y="194"/>
                    <a:pt x="88" y="193"/>
                  </a:cubicBezTo>
                  <a:close/>
                  <a:moveTo>
                    <a:pt x="80" y="194"/>
                  </a:moveTo>
                  <a:cubicBezTo>
                    <a:pt x="79" y="194"/>
                    <a:pt x="79" y="194"/>
                    <a:pt x="79" y="193"/>
                  </a:cubicBezTo>
                  <a:cubicBezTo>
                    <a:pt x="79" y="193"/>
                    <a:pt x="78" y="193"/>
                    <a:pt x="78" y="193"/>
                  </a:cubicBezTo>
                  <a:cubicBezTo>
                    <a:pt x="77" y="193"/>
                    <a:pt x="78" y="194"/>
                    <a:pt x="78" y="194"/>
                  </a:cubicBezTo>
                  <a:cubicBezTo>
                    <a:pt x="79" y="195"/>
                    <a:pt x="79" y="194"/>
                    <a:pt x="80" y="194"/>
                  </a:cubicBezTo>
                  <a:close/>
                  <a:moveTo>
                    <a:pt x="71" y="193"/>
                  </a:moveTo>
                  <a:cubicBezTo>
                    <a:pt x="71" y="193"/>
                    <a:pt x="71" y="193"/>
                    <a:pt x="71" y="193"/>
                  </a:cubicBezTo>
                  <a:cubicBezTo>
                    <a:pt x="71" y="193"/>
                    <a:pt x="70" y="193"/>
                    <a:pt x="70" y="193"/>
                  </a:cubicBezTo>
                  <a:cubicBezTo>
                    <a:pt x="71" y="193"/>
                    <a:pt x="71" y="193"/>
                    <a:pt x="71" y="193"/>
                  </a:cubicBezTo>
                  <a:cubicBezTo>
                    <a:pt x="71" y="193"/>
                    <a:pt x="71" y="193"/>
                    <a:pt x="71" y="193"/>
                  </a:cubicBezTo>
                  <a:close/>
                  <a:moveTo>
                    <a:pt x="68" y="195"/>
                  </a:moveTo>
                  <a:cubicBezTo>
                    <a:pt x="67" y="195"/>
                    <a:pt x="66" y="195"/>
                    <a:pt x="66" y="196"/>
                  </a:cubicBezTo>
                  <a:cubicBezTo>
                    <a:pt x="65" y="195"/>
                    <a:pt x="65" y="195"/>
                    <a:pt x="65" y="195"/>
                  </a:cubicBezTo>
                  <a:cubicBezTo>
                    <a:pt x="65" y="194"/>
                    <a:pt x="65" y="193"/>
                    <a:pt x="65" y="193"/>
                  </a:cubicBezTo>
                  <a:cubicBezTo>
                    <a:pt x="64" y="193"/>
                    <a:pt x="63" y="193"/>
                    <a:pt x="63" y="194"/>
                  </a:cubicBezTo>
                  <a:cubicBezTo>
                    <a:pt x="62" y="194"/>
                    <a:pt x="61" y="194"/>
                    <a:pt x="60" y="194"/>
                  </a:cubicBezTo>
                  <a:cubicBezTo>
                    <a:pt x="60" y="194"/>
                    <a:pt x="60" y="194"/>
                    <a:pt x="60" y="195"/>
                  </a:cubicBezTo>
                  <a:cubicBezTo>
                    <a:pt x="60" y="195"/>
                    <a:pt x="60" y="195"/>
                    <a:pt x="60" y="195"/>
                  </a:cubicBezTo>
                  <a:cubicBezTo>
                    <a:pt x="59" y="195"/>
                    <a:pt x="59" y="195"/>
                    <a:pt x="59" y="195"/>
                  </a:cubicBezTo>
                  <a:cubicBezTo>
                    <a:pt x="59" y="195"/>
                    <a:pt x="59" y="195"/>
                    <a:pt x="59" y="195"/>
                  </a:cubicBezTo>
                  <a:cubicBezTo>
                    <a:pt x="59" y="194"/>
                    <a:pt x="59" y="194"/>
                    <a:pt x="59" y="194"/>
                  </a:cubicBezTo>
                  <a:cubicBezTo>
                    <a:pt x="59" y="194"/>
                    <a:pt x="59" y="193"/>
                    <a:pt x="58" y="193"/>
                  </a:cubicBezTo>
                  <a:cubicBezTo>
                    <a:pt x="58" y="194"/>
                    <a:pt x="58" y="194"/>
                    <a:pt x="58" y="194"/>
                  </a:cubicBezTo>
                  <a:cubicBezTo>
                    <a:pt x="58" y="194"/>
                    <a:pt x="57" y="194"/>
                    <a:pt x="57" y="194"/>
                  </a:cubicBezTo>
                  <a:cubicBezTo>
                    <a:pt x="57" y="194"/>
                    <a:pt x="57" y="194"/>
                    <a:pt x="57" y="194"/>
                  </a:cubicBezTo>
                  <a:cubicBezTo>
                    <a:pt x="56" y="194"/>
                    <a:pt x="56" y="194"/>
                    <a:pt x="56" y="194"/>
                  </a:cubicBezTo>
                  <a:cubicBezTo>
                    <a:pt x="56" y="195"/>
                    <a:pt x="56" y="195"/>
                    <a:pt x="56" y="195"/>
                  </a:cubicBezTo>
                  <a:cubicBezTo>
                    <a:pt x="56" y="195"/>
                    <a:pt x="57" y="196"/>
                    <a:pt x="57" y="196"/>
                  </a:cubicBezTo>
                  <a:cubicBezTo>
                    <a:pt x="57" y="196"/>
                    <a:pt x="56" y="196"/>
                    <a:pt x="56" y="196"/>
                  </a:cubicBezTo>
                  <a:cubicBezTo>
                    <a:pt x="56" y="196"/>
                    <a:pt x="56" y="196"/>
                    <a:pt x="56" y="196"/>
                  </a:cubicBezTo>
                  <a:cubicBezTo>
                    <a:pt x="55" y="196"/>
                    <a:pt x="55" y="196"/>
                    <a:pt x="55" y="195"/>
                  </a:cubicBezTo>
                  <a:cubicBezTo>
                    <a:pt x="55" y="195"/>
                    <a:pt x="54" y="195"/>
                    <a:pt x="53" y="195"/>
                  </a:cubicBezTo>
                  <a:cubicBezTo>
                    <a:pt x="53" y="196"/>
                    <a:pt x="53" y="196"/>
                    <a:pt x="54" y="196"/>
                  </a:cubicBezTo>
                  <a:cubicBezTo>
                    <a:pt x="54" y="196"/>
                    <a:pt x="54" y="196"/>
                    <a:pt x="54" y="197"/>
                  </a:cubicBezTo>
                  <a:cubicBezTo>
                    <a:pt x="54" y="197"/>
                    <a:pt x="53" y="198"/>
                    <a:pt x="53" y="198"/>
                  </a:cubicBezTo>
                  <a:cubicBezTo>
                    <a:pt x="54" y="198"/>
                    <a:pt x="54" y="198"/>
                    <a:pt x="55" y="198"/>
                  </a:cubicBezTo>
                  <a:cubicBezTo>
                    <a:pt x="55" y="199"/>
                    <a:pt x="55" y="199"/>
                    <a:pt x="55" y="199"/>
                  </a:cubicBezTo>
                  <a:cubicBezTo>
                    <a:pt x="55" y="199"/>
                    <a:pt x="55" y="200"/>
                    <a:pt x="55" y="200"/>
                  </a:cubicBezTo>
                  <a:cubicBezTo>
                    <a:pt x="55" y="200"/>
                    <a:pt x="55" y="200"/>
                    <a:pt x="56" y="200"/>
                  </a:cubicBezTo>
                  <a:cubicBezTo>
                    <a:pt x="56" y="200"/>
                    <a:pt x="56" y="200"/>
                    <a:pt x="56" y="200"/>
                  </a:cubicBezTo>
                  <a:cubicBezTo>
                    <a:pt x="56" y="200"/>
                    <a:pt x="56" y="200"/>
                    <a:pt x="57" y="201"/>
                  </a:cubicBezTo>
                  <a:cubicBezTo>
                    <a:pt x="57" y="201"/>
                    <a:pt x="57" y="201"/>
                    <a:pt x="57" y="201"/>
                  </a:cubicBezTo>
                  <a:cubicBezTo>
                    <a:pt x="58" y="202"/>
                    <a:pt x="58" y="202"/>
                    <a:pt x="58" y="202"/>
                  </a:cubicBezTo>
                  <a:cubicBezTo>
                    <a:pt x="58" y="202"/>
                    <a:pt x="58" y="202"/>
                    <a:pt x="57" y="202"/>
                  </a:cubicBezTo>
                  <a:cubicBezTo>
                    <a:pt x="57" y="202"/>
                    <a:pt x="57" y="202"/>
                    <a:pt x="57" y="202"/>
                  </a:cubicBezTo>
                  <a:cubicBezTo>
                    <a:pt x="57" y="202"/>
                    <a:pt x="56" y="202"/>
                    <a:pt x="56" y="202"/>
                  </a:cubicBezTo>
                  <a:cubicBezTo>
                    <a:pt x="56" y="202"/>
                    <a:pt x="56" y="203"/>
                    <a:pt x="56" y="203"/>
                  </a:cubicBezTo>
                  <a:cubicBezTo>
                    <a:pt x="57" y="203"/>
                    <a:pt x="57" y="203"/>
                    <a:pt x="58" y="204"/>
                  </a:cubicBezTo>
                  <a:cubicBezTo>
                    <a:pt x="59" y="204"/>
                    <a:pt x="60" y="204"/>
                    <a:pt x="60" y="203"/>
                  </a:cubicBezTo>
                  <a:cubicBezTo>
                    <a:pt x="60" y="203"/>
                    <a:pt x="60" y="202"/>
                    <a:pt x="60" y="202"/>
                  </a:cubicBezTo>
                  <a:cubicBezTo>
                    <a:pt x="61" y="202"/>
                    <a:pt x="61" y="202"/>
                    <a:pt x="61" y="202"/>
                  </a:cubicBezTo>
                  <a:cubicBezTo>
                    <a:pt x="62" y="202"/>
                    <a:pt x="62" y="201"/>
                    <a:pt x="63" y="201"/>
                  </a:cubicBezTo>
                  <a:cubicBezTo>
                    <a:pt x="63" y="201"/>
                    <a:pt x="64" y="201"/>
                    <a:pt x="63" y="200"/>
                  </a:cubicBezTo>
                  <a:cubicBezTo>
                    <a:pt x="63" y="200"/>
                    <a:pt x="63" y="200"/>
                    <a:pt x="62" y="200"/>
                  </a:cubicBezTo>
                  <a:cubicBezTo>
                    <a:pt x="62" y="200"/>
                    <a:pt x="61" y="200"/>
                    <a:pt x="60" y="200"/>
                  </a:cubicBezTo>
                  <a:cubicBezTo>
                    <a:pt x="60" y="200"/>
                    <a:pt x="59" y="200"/>
                    <a:pt x="59" y="200"/>
                  </a:cubicBezTo>
                  <a:cubicBezTo>
                    <a:pt x="59" y="200"/>
                    <a:pt x="58" y="200"/>
                    <a:pt x="58" y="199"/>
                  </a:cubicBezTo>
                  <a:cubicBezTo>
                    <a:pt x="58" y="198"/>
                    <a:pt x="59" y="198"/>
                    <a:pt x="58" y="198"/>
                  </a:cubicBezTo>
                  <a:cubicBezTo>
                    <a:pt x="58" y="198"/>
                    <a:pt x="58" y="197"/>
                    <a:pt x="57" y="197"/>
                  </a:cubicBezTo>
                  <a:cubicBezTo>
                    <a:pt x="58" y="197"/>
                    <a:pt x="59" y="197"/>
                    <a:pt x="60" y="196"/>
                  </a:cubicBezTo>
                  <a:cubicBezTo>
                    <a:pt x="60" y="197"/>
                    <a:pt x="60" y="198"/>
                    <a:pt x="59" y="198"/>
                  </a:cubicBezTo>
                  <a:cubicBezTo>
                    <a:pt x="59" y="199"/>
                    <a:pt x="59" y="200"/>
                    <a:pt x="60" y="200"/>
                  </a:cubicBezTo>
                  <a:cubicBezTo>
                    <a:pt x="61" y="200"/>
                    <a:pt x="61" y="199"/>
                    <a:pt x="61" y="198"/>
                  </a:cubicBezTo>
                  <a:cubicBezTo>
                    <a:pt x="61" y="197"/>
                    <a:pt x="61" y="197"/>
                    <a:pt x="61" y="196"/>
                  </a:cubicBezTo>
                  <a:lnTo>
                    <a:pt x="62" y="196"/>
                  </a:lnTo>
                  <a:cubicBezTo>
                    <a:pt x="62" y="197"/>
                    <a:pt x="62" y="197"/>
                    <a:pt x="61" y="197"/>
                  </a:cubicBezTo>
                  <a:cubicBezTo>
                    <a:pt x="61" y="198"/>
                    <a:pt x="62" y="198"/>
                    <a:pt x="63" y="198"/>
                  </a:cubicBezTo>
                  <a:cubicBezTo>
                    <a:pt x="63" y="198"/>
                    <a:pt x="63" y="198"/>
                    <a:pt x="63" y="198"/>
                  </a:cubicBezTo>
                  <a:cubicBezTo>
                    <a:pt x="63" y="197"/>
                    <a:pt x="63" y="197"/>
                    <a:pt x="63" y="197"/>
                  </a:cubicBezTo>
                  <a:cubicBezTo>
                    <a:pt x="63" y="196"/>
                    <a:pt x="63" y="196"/>
                    <a:pt x="63" y="196"/>
                  </a:cubicBezTo>
                  <a:cubicBezTo>
                    <a:pt x="63" y="196"/>
                    <a:pt x="64" y="196"/>
                    <a:pt x="64" y="196"/>
                  </a:cubicBezTo>
                  <a:cubicBezTo>
                    <a:pt x="64" y="197"/>
                    <a:pt x="64" y="197"/>
                    <a:pt x="64" y="198"/>
                  </a:cubicBezTo>
                  <a:cubicBezTo>
                    <a:pt x="64" y="198"/>
                    <a:pt x="64" y="198"/>
                    <a:pt x="65" y="198"/>
                  </a:cubicBezTo>
                  <a:cubicBezTo>
                    <a:pt x="65" y="198"/>
                    <a:pt x="65" y="198"/>
                    <a:pt x="65" y="198"/>
                  </a:cubicBezTo>
                  <a:cubicBezTo>
                    <a:pt x="66" y="198"/>
                    <a:pt x="66" y="199"/>
                    <a:pt x="66" y="199"/>
                  </a:cubicBezTo>
                  <a:cubicBezTo>
                    <a:pt x="66" y="199"/>
                    <a:pt x="66" y="200"/>
                    <a:pt x="66" y="200"/>
                  </a:cubicBezTo>
                  <a:cubicBezTo>
                    <a:pt x="65" y="200"/>
                    <a:pt x="65" y="200"/>
                    <a:pt x="65" y="200"/>
                  </a:cubicBezTo>
                  <a:cubicBezTo>
                    <a:pt x="65" y="201"/>
                    <a:pt x="66" y="201"/>
                    <a:pt x="66" y="200"/>
                  </a:cubicBezTo>
                  <a:cubicBezTo>
                    <a:pt x="66" y="200"/>
                    <a:pt x="67" y="200"/>
                    <a:pt x="67" y="200"/>
                  </a:cubicBezTo>
                  <a:cubicBezTo>
                    <a:pt x="68" y="200"/>
                    <a:pt x="68" y="200"/>
                    <a:pt x="68" y="201"/>
                  </a:cubicBezTo>
                  <a:cubicBezTo>
                    <a:pt x="68" y="201"/>
                    <a:pt x="68" y="201"/>
                    <a:pt x="69" y="201"/>
                  </a:cubicBezTo>
                  <a:cubicBezTo>
                    <a:pt x="69" y="201"/>
                    <a:pt x="69" y="201"/>
                    <a:pt x="69" y="200"/>
                  </a:cubicBezTo>
                  <a:cubicBezTo>
                    <a:pt x="70" y="200"/>
                    <a:pt x="70" y="200"/>
                    <a:pt x="70" y="200"/>
                  </a:cubicBezTo>
                  <a:cubicBezTo>
                    <a:pt x="71" y="200"/>
                    <a:pt x="71" y="200"/>
                    <a:pt x="71" y="200"/>
                  </a:cubicBezTo>
                  <a:cubicBezTo>
                    <a:pt x="71" y="201"/>
                    <a:pt x="71" y="201"/>
                    <a:pt x="72" y="200"/>
                  </a:cubicBezTo>
                  <a:cubicBezTo>
                    <a:pt x="72" y="200"/>
                    <a:pt x="73" y="200"/>
                    <a:pt x="73" y="200"/>
                  </a:cubicBezTo>
                  <a:cubicBezTo>
                    <a:pt x="73" y="200"/>
                    <a:pt x="73" y="200"/>
                    <a:pt x="73" y="199"/>
                  </a:cubicBezTo>
                  <a:cubicBezTo>
                    <a:pt x="74" y="199"/>
                    <a:pt x="75" y="199"/>
                    <a:pt x="75" y="199"/>
                  </a:cubicBezTo>
                  <a:cubicBezTo>
                    <a:pt x="75" y="198"/>
                    <a:pt x="75" y="198"/>
                    <a:pt x="75" y="197"/>
                  </a:cubicBezTo>
                  <a:cubicBezTo>
                    <a:pt x="74" y="197"/>
                    <a:pt x="74" y="197"/>
                    <a:pt x="73" y="197"/>
                  </a:cubicBezTo>
                  <a:cubicBezTo>
                    <a:pt x="73" y="197"/>
                    <a:pt x="72" y="197"/>
                    <a:pt x="71" y="198"/>
                  </a:cubicBezTo>
                  <a:cubicBezTo>
                    <a:pt x="71" y="197"/>
                    <a:pt x="71" y="197"/>
                    <a:pt x="71" y="197"/>
                  </a:cubicBezTo>
                  <a:cubicBezTo>
                    <a:pt x="71" y="197"/>
                    <a:pt x="71" y="196"/>
                    <a:pt x="71" y="196"/>
                  </a:cubicBezTo>
                  <a:cubicBezTo>
                    <a:pt x="71" y="196"/>
                    <a:pt x="70" y="196"/>
                    <a:pt x="70" y="196"/>
                  </a:cubicBezTo>
                  <a:cubicBezTo>
                    <a:pt x="69" y="196"/>
                    <a:pt x="69" y="196"/>
                    <a:pt x="69" y="197"/>
                  </a:cubicBezTo>
                  <a:cubicBezTo>
                    <a:pt x="68" y="197"/>
                    <a:pt x="68" y="197"/>
                    <a:pt x="68" y="197"/>
                  </a:cubicBezTo>
                  <a:cubicBezTo>
                    <a:pt x="67" y="197"/>
                    <a:pt x="67" y="197"/>
                    <a:pt x="67" y="196"/>
                  </a:cubicBezTo>
                  <a:cubicBezTo>
                    <a:pt x="67" y="196"/>
                    <a:pt x="67" y="196"/>
                    <a:pt x="68" y="196"/>
                  </a:cubicBezTo>
                  <a:cubicBezTo>
                    <a:pt x="68" y="196"/>
                    <a:pt x="68" y="196"/>
                    <a:pt x="68" y="195"/>
                  </a:cubicBezTo>
                  <a:close/>
                  <a:moveTo>
                    <a:pt x="50" y="196"/>
                  </a:moveTo>
                  <a:cubicBezTo>
                    <a:pt x="50" y="196"/>
                    <a:pt x="50" y="196"/>
                    <a:pt x="50" y="197"/>
                  </a:cubicBezTo>
                  <a:cubicBezTo>
                    <a:pt x="50" y="197"/>
                    <a:pt x="50" y="197"/>
                    <a:pt x="50" y="198"/>
                  </a:cubicBezTo>
                  <a:cubicBezTo>
                    <a:pt x="50" y="198"/>
                    <a:pt x="50" y="198"/>
                    <a:pt x="50" y="198"/>
                  </a:cubicBezTo>
                  <a:cubicBezTo>
                    <a:pt x="50" y="199"/>
                    <a:pt x="50" y="199"/>
                    <a:pt x="49" y="199"/>
                  </a:cubicBezTo>
                  <a:cubicBezTo>
                    <a:pt x="49" y="198"/>
                    <a:pt x="49" y="198"/>
                    <a:pt x="49" y="198"/>
                  </a:cubicBezTo>
                  <a:cubicBezTo>
                    <a:pt x="49" y="198"/>
                    <a:pt x="49" y="197"/>
                    <a:pt x="49" y="197"/>
                  </a:cubicBezTo>
                  <a:cubicBezTo>
                    <a:pt x="49" y="197"/>
                    <a:pt x="49" y="196"/>
                    <a:pt x="48" y="196"/>
                  </a:cubicBezTo>
                  <a:cubicBezTo>
                    <a:pt x="48" y="196"/>
                    <a:pt x="48" y="196"/>
                    <a:pt x="47" y="196"/>
                  </a:cubicBezTo>
                  <a:cubicBezTo>
                    <a:pt x="48" y="197"/>
                    <a:pt x="48" y="198"/>
                    <a:pt x="48" y="199"/>
                  </a:cubicBezTo>
                  <a:cubicBezTo>
                    <a:pt x="49" y="200"/>
                    <a:pt x="49" y="201"/>
                    <a:pt x="49" y="203"/>
                  </a:cubicBezTo>
                  <a:cubicBezTo>
                    <a:pt x="49" y="202"/>
                    <a:pt x="50" y="202"/>
                    <a:pt x="51" y="202"/>
                  </a:cubicBezTo>
                  <a:cubicBezTo>
                    <a:pt x="51" y="202"/>
                    <a:pt x="52" y="203"/>
                    <a:pt x="52" y="203"/>
                  </a:cubicBezTo>
                  <a:cubicBezTo>
                    <a:pt x="53" y="203"/>
                    <a:pt x="53" y="203"/>
                    <a:pt x="54" y="203"/>
                  </a:cubicBezTo>
                  <a:cubicBezTo>
                    <a:pt x="54" y="203"/>
                    <a:pt x="54" y="203"/>
                    <a:pt x="55" y="203"/>
                  </a:cubicBezTo>
                  <a:cubicBezTo>
                    <a:pt x="54" y="203"/>
                    <a:pt x="53" y="203"/>
                    <a:pt x="53" y="202"/>
                  </a:cubicBezTo>
                  <a:cubicBezTo>
                    <a:pt x="53" y="202"/>
                    <a:pt x="53" y="201"/>
                    <a:pt x="52" y="201"/>
                  </a:cubicBezTo>
                  <a:cubicBezTo>
                    <a:pt x="52" y="201"/>
                    <a:pt x="52" y="201"/>
                    <a:pt x="51" y="201"/>
                  </a:cubicBezTo>
                  <a:cubicBezTo>
                    <a:pt x="51" y="201"/>
                    <a:pt x="50" y="201"/>
                    <a:pt x="50" y="201"/>
                  </a:cubicBezTo>
                  <a:cubicBezTo>
                    <a:pt x="50" y="200"/>
                    <a:pt x="50" y="200"/>
                    <a:pt x="51" y="200"/>
                  </a:cubicBezTo>
                  <a:cubicBezTo>
                    <a:pt x="51" y="200"/>
                    <a:pt x="51" y="200"/>
                    <a:pt x="52" y="200"/>
                  </a:cubicBezTo>
                  <a:cubicBezTo>
                    <a:pt x="52" y="200"/>
                    <a:pt x="53" y="200"/>
                    <a:pt x="53" y="199"/>
                  </a:cubicBezTo>
                  <a:cubicBezTo>
                    <a:pt x="53" y="199"/>
                    <a:pt x="53" y="199"/>
                    <a:pt x="53" y="199"/>
                  </a:cubicBezTo>
                  <a:cubicBezTo>
                    <a:pt x="53" y="199"/>
                    <a:pt x="53" y="198"/>
                    <a:pt x="52" y="198"/>
                  </a:cubicBezTo>
                  <a:cubicBezTo>
                    <a:pt x="52" y="198"/>
                    <a:pt x="52" y="198"/>
                    <a:pt x="52" y="197"/>
                  </a:cubicBezTo>
                  <a:cubicBezTo>
                    <a:pt x="52" y="197"/>
                    <a:pt x="52" y="197"/>
                    <a:pt x="52" y="197"/>
                  </a:cubicBezTo>
                  <a:cubicBezTo>
                    <a:pt x="51" y="196"/>
                    <a:pt x="51" y="196"/>
                    <a:pt x="50" y="196"/>
                  </a:cubicBezTo>
                  <a:close/>
                  <a:moveTo>
                    <a:pt x="42" y="194"/>
                  </a:moveTo>
                  <a:cubicBezTo>
                    <a:pt x="42" y="195"/>
                    <a:pt x="43" y="195"/>
                    <a:pt x="43" y="194"/>
                  </a:cubicBezTo>
                  <a:cubicBezTo>
                    <a:pt x="42" y="194"/>
                    <a:pt x="42" y="193"/>
                    <a:pt x="42" y="193"/>
                  </a:cubicBezTo>
                  <a:lnTo>
                    <a:pt x="42" y="194"/>
                  </a:lnTo>
                  <a:close/>
                  <a:moveTo>
                    <a:pt x="62" y="193"/>
                  </a:moveTo>
                  <a:cubicBezTo>
                    <a:pt x="62" y="193"/>
                    <a:pt x="62" y="193"/>
                    <a:pt x="62" y="192"/>
                  </a:cubicBezTo>
                  <a:cubicBezTo>
                    <a:pt x="62" y="192"/>
                    <a:pt x="62" y="193"/>
                    <a:pt x="62" y="193"/>
                  </a:cubicBezTo>
                  <a:cubicBezTo>
                    <a:pt x="62" y="193"/>
                    <a:pt x="62" y="193"/>
                    <a:pt x="62" y="193"/>
                  </a:cubicBezTo>
                  <a:cubicBezTo>
                    <a:pt x="62" y="193"/>
                    <a:pt x="62" y="193"/>
                    <a:pt x="62" y="193"/>
                  </a:cubicBezTo>
                  <a:close/>
                  <a:moveTo>
                    <a:pt x="95" y="193"/>
                  </a:moveTo>
                  <a:cubicBezTo>
                    <a:pt x="95" y="193"/>
                    <a:pt x="95" y="193"/>
                    <a:pt x="95" y="194"/>
                  </a:cubicBezTo>
                  <a:cubicBezTo>
                    <a:pt x="95" y="194"/>
                    <a:pt x="96" y="194"/>
                    <a:pt x="96" y="194"/>
                  </a:cubicBezTo>
                  <a:cubicBezTo>
                    <a:pt x="96" y="195"/>
                    <a:pt x="95" y="195"/>
                    <a:pt x="95" y="195"/>
                  </a:cubicBezTo>
                  <a:cubicBezTo>
                    <a:pt x="95" y="195"/>
                    <a:pt x="95" y="195"/>
                    <a:pt x="94" y="195"/>
                  </a:cubicBezTo>
                  <a:cubicBezTo>
                    <a:pt x="94" y="195"/>
                    <a:pt x="94" y="195"/>
                    <a:pt x="94" y="195"/>
                  </a:cubicBezTo>
                  <a:cubicBezTo>
                    <a:pt x="94" y="195"/>
                    <a:pt x="94" y="195"/>
                    <a:pt x="94" y="196"/>
                  </a:cubicBezTo>
                  <a:cubicBezTo>
                    <a:pt x="95" y="196"/>
                    <a:pt x="96" y="196"/>
                    <a:pt x="96" y="196"/>
                  </a:cubicBezTo>
                  <a:cubicBezTo>
                    <a:pt x="96" y="196"/>
                    <a:pt x="96" y="196"/>
                    <a:pt x="96" y="195"/>
                  </a:cubicBezTo>
                  <a:cubicBezTo>
                    <a:pt x="97" y="195"/>
                    <a:pt x="97" y="194"/>
                    <a:pt x="97" y="194"/>
                  </a:cubicBezTo>
                  <a:cubicBezTo>
                    <a:pt x="97" y="193"/>
                    <a:pt x="97" y="193"/>
                    <a:pt x="97" y="192"/>
                  </a:cubicBezTo>
                  <a:cubicBezTo>
                    <a:pt x="97" y="192"/>
                    <a:pt x="97" y="191"/>
                    <a:pt x="96" y="191"/>
                  </a:cubicBezTo>
                  <a:cubicBezTo>
                    <a:pt x="97" y="192"/>
                    <a:pt x="97" y="192"/>
                    <a:pt x="96" y="192"/>
                  </a:cubicBezTo>
                  <a:cubicBezTo>
                    <a:pt x="96" y="193"/>
                    <a:pt x="95" y="193"/>
                    <a:pt x="95" y="193"/>
                  </a:cubicBezTo>
                  <a:close/>
                  <a:moveTo>
                    <a:pt x="83" y="192"/>
                  </a:moveTo>
                  <a:cubicBezTo>
                    <a:pt x="83" y="191"/>
                    <a:pt x="83" y="191"/>
                    <a:pt x="83" y="192"/>
                  </a:cubicBezTo>
                  <a:cubicBezTo>
                    <a:pt x="83" y="192"/>
                    <a:pt x="83" y="192"/>
                    <a:pt x="83" y="192"/>
                  </a:cubicBezTo>
                  <a:cubicBezTo>
                    <a:pt x="83" y="192"/>
                    <a:pt x="83" y="192"/>
                    <a:pt x="83" y="192"/>
                  </a:cubicBezTo>
                  <a:cubicBezTo>
                    <a:pt x="83" y="192"/>
                    <a:pt x="83" y="192"/>
                    <a:pt x="83" y="192"/>
                  </a:cubicBezTo>
                  <a:close/>
                  <a:moveTo>
                    <a:pt x="67" y="192"/>
                  </a:moveTo>
                  <a:cubicBezTo>
                    <a:pt x="67" y="192"/>
                    <a:pt x="67" y="192"/>
                    <a:pt x="67" y="192"/>
                  </a:cubicBezTo>
                  <a:cubicBezTo>
                    <a:pt x="67" y="192"/>
                    <a:pt x="67" y="192"/>
                    <a:pt x="67" y="192"/>
                  </a:cubicBezTo>
                  <a:cubicBezTo>
                    <a:pt x="68" y="192"/>
                    <a:pt x="68" y="192"/>
                    <a:pt x="68" y="191"/>
                  </a:cubicBezTo>
                  <a:cubicBezTo>
                    <a:pt x="68" y="191"/>
                    <a:pt x="68" y="191"/>
                    <a:pt x="67" y="192"/>
                  </a:cubicBezTo>
                  <a:close/>
                  <a:moveTo>
                    <a:pt x="97" y="190"/>
                  </a:moveTo>
                  <a:cubicBezTo>
                    <a:pt x="96" y="190"/>
                    <a:pt x="96" y="190"/>
                    <a:pt x="96" y="190"/>
                  </a:cubicBezTo>
                  <a:cubicBezTo>
                    <a:pt x="96" y="190"/>
                    <a:pt x="96" y="190"/>
                    <a:pt x="96" y="190"/>
                  </a:cubicBezTo>
                  <a:cubicBezTo>
                    <a:pt x="96" y="190"/>
                    <a:pt x="96" y="190"/>
                    <a:pt x="97" y="190"/>
                  </a:cubicBezTo>
                  <a:cubicBezTo>
                    <a:pt x="97" y="190"/>
                    <a:pt x="97" y="190"/>
                    <a:pt x="97" y="190"/>
                  </a:cubicBezTo>
                  <a:close/>
                  <a:moveTo>
                    <a:pt x="91" y="191"/>
                  </a:moveTo>
                  <a:lnTo>
                    <a:pt x="92" y="191"/>
                  </a:lnTo>
                  <a:lnTo>
                    <a:pt x="92" y="190"/>
                  </a:lnTo>
                  <a:lnTo>
                    <a:pt x="91" y="190"/>
                  </a:lnTo>
                  <a:lnTo>
                    <a:pt x="91" y="191"/>
                  </a:lnTo>
                  <a:close/>
                  <a:moveTo>
                    <a:pt x="90" y="190"/>
                  </a:moveTo>
                  <a:cubicBezTo>
                    <a:pt x="90" y="190"/>
                    <a:pt x="90" y="190"/>
                    <a:pt x="89" y="190"/>
                  </a:cubicBezTo>
                  <a:cubicBezTo>
                    <a:pt x="89" y="190"/>
                    <a:pt x="89" y="190"/>
                    <a:pt x="89" y="190"/>
                  </a:cubicBezTo>
                  <a:lnTo>
                    <a:pt x="90" y="190"/>
                  </a:lnTo>
                  <a:cubicBezTo>
                    <a:pt x="90" y="190"/>
                    <a:pt x="90" y="190"/>
                    <a:pt x="90" y="190"/>
                  </a:cubicBezTo>
                  <a:close/>
                  <a:moveTo>
                    <a:pt x="119" y="189"/>
                  </a:moveTo>
                  <a:cubicBezTo>
                    <a:pt x="119" y="189"/>
                    <a:pt x="118" y="189"/>
                    <a:pt x="118" y="189"/>
                  </a:cubicBezTo>
                  <a:cubicBezTo>
                    <a:pt x="118" y="189"/>
                    <a:pt x="118" y="189"/>
                    <a:pt x="118" y="189"/>
                  </a:cubicBezTo>
                  <a:cubicBezTo>
                    <a:pt x="118" y="189"/>
                    <a:pt x="118" y="189"/>
                    <a:pt x="118" y="189"/>
                  </a:cubicBezTo>
                  <a:cubicBezTo>
                    <a:pt x="119" y="189"/>
                    <a:pt x="119" y="189"/>
                    <a:pt x="119" y="189"/>
                  </a:cubicBezTo>
                  <a:close/>
                  <a:moveTo>
                    <a:pt x="74" y="189"/>
                  </a:moveTo>
                  <a:cubicBezTo>
                    <a:pt x="74" y="189"/>
                    <a:pt x="74" y="189"/>
                    <a:pt x="74" y="189"/>
                  </a:cubicBezTo>
                  <a:cubicBezTo>
                    <a:pt x="74" y="189"/>
                    <a:pt x="73" y="189"/>
                    <a:pt x="73" y="189"/>
                  </a:cubicBezTo>
                  <a:cubicBezTo>
                    <a:pt x="73" y="190"/>
                    <a:pt x="74" y="190"/>
                    <a:pt x="74" y="190"/>
                  </a:cubicBezTo>
                  <a:cubicBezTo>
                    <a:pt x="74" y="190"/>
                    <a:pt x="74" y="189"/>
                    <a:pt x="74" y="189"/>
                  </a:cubicBezTo>
                  <a:close/>
                  <a:moveTo>
                    <a:pt x="95" y="189"/>
                  </a:moveTo>
                  <a:cubicBezTo>
                    <a:pt x="95" y="189"/>
                    <a:pt x="95" y="188"/>
                    <a:pt x="94" y="188"/>
                  </a:cubicBezTo>
                  <a:cubicBezTo>
                    <a:pt x="94" y="188"/>
                    <a:pt x="93" y="188"/>
                    <a:pt x="93" y="188"/>
                  </a:cubicBezTo>
                  <a:cubicBezTo>
                    <a:pt x="94" y="188"/>
                    <a:pt x="94" y="188"/>
                    <a:pt x="94" y="189"/>
                  </a:cubicBezTo>
                  <a:cubicBezTo>
                    <a:pt x="94" y="189"/>
                    <a:pt x="94" y="189"/>
                    <a:pt x="95" y="189"/>
                  </a:cubicBezTo>
                  <a:close/>
                  <a:moveTo>
                    <a:pt x="111" y="189"/>
                  </a:moveTo>
                  <a:cubicBezTo>
                    <a:pt x="111" y="190"/>
                    <a:pt x="112" y="190"/>
                    <a:pt x="113" y="190"/>
                  </a:cubicBezTo>
                  <a:cubicBezTo>
                    <a:pt x="113" y="190"/>
                    <a:pt x="114" y="189"/>
                    <a:pt x="114" y="189"/>
                  </a:cubicBezTo>
                  <a:cubicBezTo>
                    <a:pt x="113" y="189"/>
                    <a:pt x="113" y="188"/>
                    <a:pt x="113" y="188"/>
                  </a:cubicBezTo>
                  <a:cubicBezTo>
                    <a:pt x="113" y="188"/>
                    <a:pt x="113" y="187"/>
                    <a:pt x="113" y="187"/>
                  </a:cubicBezTo>
                  <a:cubicBezTo>
                    <a:pt x="113" y="187"/>
                    <a:pt x="113" y="187"/>
                    <a:pt x="113" y="187"/>
                  </a:cubicBezTo>
                  <a:cubicBezTo>
                    <a:pt x="112" y="187"/>
                    <a:pt x="112" y="188"/>
                    <a:pt x="112" y="188"/>
                  </a:cubicBezTo>
                  <a:cubicBezTo>
                    <a:pt x="111" y="188"/>
                    <a:pt x="111" y="189"/>
                    <a:pt x="111" y="189"/>
                  </a:cubicBezTo>
                  <a:close/>
                  <a:moveTo>
                    <a:pt x="81" y="187"/>
                  </a:moveTo>
                  <a:cubicBezTo>
                    <a:pt x="80" y="188"/>
                    <a:pt x="80" y="188"/>
                    <a:pt x="81" y="189"/>
                  </a:cubicBezTo>
                  <a:cubicBezTo>
                    <a:pt x="81" y="189"/>
                    <a:pt x="81" y="189"/>
                    <a:pt x="81" y="188"/>
                  </a:cubicBezTo>
                  <a:cubicBezTo>
                    <a:pt x="81" y="188"/>
                    <a:pt x="82" y="188"/>
                    <a:pt x="82" y="188"/>
                  </a:cubicBezTo>
                  <a:cubicBezTo>
                    <a:pt x="82" y="187"/>
                    <a:pt x="81" y="187"/>
                    <a:pt x="81" y="187"/>
                  </a:cubicBezTo>
                  <a:close/>
                  <a:moveTo>
                    <a:pt x="78" y="189"/>
                  </a:moveTo>
                  <a:cubicBezTo>
                    <a:pt x="78" y="188"/>
                    <a:pt x="78" y="188"/>
                    <a:pt x="78" y="187"/>
                  </a:cubicBezTo>
                  <a:cubicBezTo>
                    <a:pt x="78" y="187"/>
                    <a:pt x="77" y="186"/>
                    <a:pt x="77" y="187"/>
                  </a:cubicBezTo>
                  <a:cubicBezTo>
                    <a:pt x="76" y="188"/>
                    <a:pt x="77" y="189"/>
                    <a:pt x="78" y="189"/>
                  </a:cubicBezTo>
                  <a:close/>
                  <a:moveTo>
                    <a:pt x="79" y="183"/>
                  </a:moveTo>
                  <a:cubicBezTo>
                    <a:pt x="79" y="182"/>
                    <a:pt x="80" y="182"/>
                    <a:pt x="79" y="182"/>
                  </a:cubicBezTo>
                  <a:cubicBezTo>
                    <a:pt x="79" y="182"/>
                    <a:pt x="79" y="181"/>
                    <a:pt x="79" y="181"/>
                  </a:cubicBezTo>
                  <a:cubicBezTo>
                    <a:pt x="79" y="181"/>
                    <a:pt x="79" y="181"/>
                    <a:pt x="79" y="181"/>
                  </a:cubicBezTo>
                  <a:cubicBezTo>
                    <a:pt x="78" y="181"/>
                    <a:pt x="78" y="181"/>
                    <a:pt x="78" y="182"/>
                  </a:cubicBezTo>
                  <a:cubicBezTo>
                    <a:pt x="78" y="182"/>
                    <a:pt x="79" y="182"/>
                    <a:pt x="79" y="182"/>
                  </a:cubicBezTo>
                  <a:cubicBezTo>
                    <a:pt x="79" y="182"/>
                    <a:pt x="79" y="183"/>
                    <a:pt x="79" y="183"/>
                  </a:cubicBezTo>
                  <a:close/>
                  <a:moveTo>
                    <a:pt x="79" y="179"/>
                  </a:moveTo>
                  <a:cubicBezTo>
                    <a:pt x="78" y="179"/>
                    <a:pt x="78" y="179"/>
                    <a:pt x="78" y="180"/>
                  </a:cubicBezTo>
                  <a:cubicBezTo>
                    <a:pt x="78" y="180"/>
                    <a:pt x="78" y="180"/>
                    <a:pt x="78" y="180"/>
                  </a:cubicBezTo>
                  <a:cubicBezTo>
                    <a:pt x="78" y="180"/>
                    <a:pt x="78" y="180"/>
                    <a:pt x="79" y="180"/>
                  </a:cubicBezTo>
                  <a:cubicBezTo>
                    <a:pt x="79" y="180"/>
                    <a:pt x="79" y="180"/>
                    <a:pt x="79" y="179"/>
                  </a:cubicBezTo>
                  <a:close/>
                  <a:moveTo>
                    <a:pt x="80" y="181"/>
                  </a:moveTo>
                  <a:cubicBezTo>
                    <a:pt x="81" y="181"/>
                    <a:pt x="81" y="180"/>
                    <a:pt x="81" y="180"/>
                  </a:cubicBezTo>
                  <a:cubicBezTo>
                    <a:pt x="82" y="179"/>
                    <a:pt x="82" y="179"/>
                    <a:pt x="81" y="178"/>
                  </a:cubicBezTo>
                  <a:lnTo>
                    <a:pt x="80" y="181"/>
                  </a:lnTo>
                  <a:close/>
                  <a:moveTo>
                    <a:pt x="106" y="177"/>
                  </a:moveTo>
                  <a:cubicBezTo>
                    <a:pt x="106" y="177"/>
                    <a:pt x="106" y="177"/>
                    <a:pt x="106" y="177"/>
                  </a:cubicBezTo>
                  <a:cubicBezTo>
                    <a:pt x="106" y="177"/>
                    <a:pt x="106" y="177"/>
                    <a:pt x="106" y="178"/>
                  </a:cubicBezTo>
                  <a:cubicBezTo>
                    <a:pt x="106" y="178"/>
                    <a:pt x="106" y="178"/>
                    <a:pt x="106" y="177"/>
                  </a:cubicBezTo>
                  <a:cubicBezTo>
                    <a:pt x="107" y="177"/>
                    <a:pt x="107" y="177"/>
                    <a:pt x="106" y="177"/>
                  </a:cubicBezTo>
                  <a:close/>
                  <a:moveTo>
                    <a:pt x="99" y="178"/>
                  </a:moveTo>
                  <a:cubicBezTo>
                    <a:pt x="99" y="177"/>
                    <a:pt x="99" y="177"/>
                    <a:pt x="98" y="176"/>
                  </a:cubicBezTo>
                  <a:cubicBezTo>
                    <a:pt x="98" y="177"/>
                    <a:pt x="98" y="177"/>
                    <a:pt x="98" y="178"/>
                  </a:cubicBezTo>
                  <a:cubicBezTo>
                    <a:pt x="98" y="178"/>
                    <a:pt x="98" y="178"/>
                    <a:pt x="99" y="178"/>
                  </a:cubicBezTo>
                  <a:close/>
                  <a:moveTo>
                    <a:pt x="103" y="179"/>
                  </a:moveTo>
                  <a:cubicBezTo>
                    <a:pt x="103" y="179"/>
                    <a:pt x="104" y="179"/>
                    <a:pt x="104" y="178"/>
                  </a:cubicBezTo>
                  <a:cubicBezTo>
                    <a:pt x="104" y="178"/>
                    <a:pt x="104" y="177"/>
                    <a:pt x="104" y="177"/>
                  </a:cubicBezTo>
                  <a:cubicBezTo>
                    <a:pt x="104" y="177"/>
                    <a:pt x="105" y="177"/>
                    <a:pt x="105" y="177"/>
                  </a:cubicBezTo>
                  <a:cubicBezTo>
                    <a:pt x="105" y="177"/>
                    <a:pt x="105" y="177"/>
                    <a:pt x="105" y="176"/>
                  </a:cubicBezTo>
                  <a:cubicBezTo>
                    <a:pt x="105" y="176"/>
                    <a:pt x="105" y="176"/>
                    <a:pt x="105" y="176"/>
                  </a:cubicBezTo>
                  <a:cubicBezTo>
                    <a:pt x="105" y="176"/>
                    <a:pt x="104" y="175"/>
                    <a:pt x="104" y="175"/>
                  </a:cubicBezTo>
                  <a:cubicBezTo>
                    <a:pt x="104" y="176"/>
                    <a:pt x="104" y="177"/>
                    <a:pt x="103" y="177"/>
                  </a:cubicBezTo>
                  <a:cubicBezTo>
                    <a:pt x="103" y="177"/>
                    <a:pt x="103" y="178"/>
                    <a:pt x="103" y="179"/>
                  </a:cubicBezTo>
                  <a:close/>
                  <a:moveTo>
                    <a:pt x="110" y="176"/>
                  </a:moveTo>
                  <a:cubicBezTo>
                    <a:pt x="110" y="177"/>
                    <a:pt x="111" y="177"/>
                    <a:pt x="111" y="176"/>
                  </a:cubicBezTo>
                  <a:cubicBezTo>
                    <a:pt x="111" y="176"/>
                    <a:pt x="111" y="176"/>
                    <a:pt x="111" y="176"/>
                  </a:cubicBezTo>
                  <a:cubicBezTo>
                    <a:pt x="111" y="176"/>
                    <a:pt x="111" y="175"/>
                    <a:pt x="111" y="175"/>
                  </a:cubicBezTo>
                  <a:cubicBezTo>
                    <a:pt x="111" y="175"/>
                    <a:pt x="111" y="175"/>
                    <a:pt x="110" y="175"/>
                  </a:cubicBezTo>
                  <a:cubicBezTo>
                    <a:pt x="110" y="175"/>
                    <a:pt x="110" y="175"/>
                    <a:pt x="110" y="175"/>
                  </a:cubicBezTo>
                  <a:lnTo>
                    <a:pt x="110" y="176"/>
                  </a:lnTo>
                  <a:close/>
                  <a:moveTo>
                    <a:pt x="113" y="174"/>
                  </a:moveTo>
                  <a:cubicBezTo>
                    <a:pt x="113" y="175"/>
                    <a:pt x="113" y="176"/>
                    <a:pt x="113" y="176"/>
                  </a:cubicBezTo>
                  <a:cubicBezTo>
                    <a:pt x="113" y="176"/>
                    <a:pt x="113" y="176"/>
                    <a:pt x="113" y="176"/>
                  </a:cubicBezTo>
                  <a:cubicBezTo>
                    <a:pt x="114" y="175"/>
                    <a:pt x="114" y="175"/>
                    <a:pt x="114" y="175"/>
                  </a:cubicBezTo>
                  <a:cubicBezTo>
                    <a:pt x="114" y="175"/>
                    <a:pt x="113" y="174"/>
                    <a:pt x="113" y="174"/>
                  </a:cubicBezTo>
                  <a:close/>
                  <a:moveTo>
                    <a:pt x="108" y="173"/>
                  </a:moveTo>
                  <a:cubicBezTo>
                    <a:pt x="107" y="173"/>
                    <a:pt x="107" y="173"/>
                    <a:pt x="107" y="173"/>
                  </a:cubicBezTo>
                  <a:cubicBezTo>
                    <a:pt x="107" y="173"/>
                    <a:pt x="107" y="173"/>
                    <a:pt x="108" y="173"/>
                  </a:cubicBezTo>
                  <a:cubicBezTo>
                    <a:pt x="108" y="173"/>
                    <a:pt x="108" y="173"/>
                    <a:pt x="108" y="173"/>
                  </a:cubicBezTo>
                  <a:cubicBezTo>
                    <a:pt x="108" y="172"/>
                    <a:pt x="108" y="173"/>
                    <a:pt x="108" y="173"/>
                  </a:cubicBezTo>
                  <a:close/>
                  <a:moveTo>
                    <a:pt x="109" y="173"/>
                  </a:moveTo>
                  <a:lnTo>
                    <a:pt x="110" y="173"/>
                  </a:lnTo>
                  <a:lnTo>
                    <a:pt x="110" y="172"/>
                  </a:lnTo>
                  <a:lnTo>
                    <a:pt x="109" y="172"/>
                  </a:lnTo>
                  <a:lnTo>
                    <a:pt x="109" y="173"/>
                  </a:lnTo>
                  <a:close/>
                  <a:moveTo>
                    <a:pt x="113" y="173"/>
                  </a:moveTo>
                  <a:cubicBezTo>
                    <a:pt x="112" y="173"/>
                    <a:pt x="112" y="173"/>
                    <a:pt x="112" y="173"/>
                  </a:cubicBezTo>
                  <a:cubicBezTo>
                    <a:pt x="112" y="172"/>
                    <a:pt x="112" y="172"/>
                    <a:pt x="112" y="172"/>
                  </a:cubicBezTo>
                  <a:cubicBezTo>
                    <a:pt x="112" y="171"/>
                    <a:pt x="112" y="171"/>
                    <a:pt x="112" y="171"/>
                  </a:cubicBezTo>
                  <a:cubicBezTo>
                    <a:pt x="112" y="170"/>
                    <a:pt x="112" y="170"/>
                    <a:pt x="112" y="170"/>
                  </a:cubicBezTo>
                  <a:lnTo>
                    <a:pt x="112" y="172"/>
                  </a:lnTo>
                  <a:cubicBezTo>
                    <a:pt x="112" y="172"/>
                    <a:pt x="112" y="173"/>
                    <a:pt x="112" y="173"/>
                  </a:cubicBezTo>
                  <a:cubicBezTo>
                    <a:pt x="112" y="173"/>
                    <a:pt x="112" y="174"/>
                    <a:pt x="112" y="174"/>
                  </a:cubicBezTo>
                  <a:cubicBezTo>
                    <a:pt x="112" y="174"/>
                    <a:pt x="112" y="174"/>
                    <a:pt x="113" y="173"/>
                  </a:cubicBezTo>
                  <a:close/>
                  <a:moveTo>
                    <a:pt x="109" y="170"/>
                  </a:moveTo>
                  <a:cubicBezTo>
                    <a:pt x="109" y="170"/>
                    <a:pt x="109" y="170"/>
                    <a:pt x="108" y="170"/>
                  </a:cubicBezTo>
                  <a:cubicBezTo>
                    <a:pt x="108" y="170"/>
                    <a:pt x="108" y="170"/>
                    <a:pt x="108" y="170"/>
                  </a:cubicBezTo>
                  <a:cubicBezTo>
                    <a:pt x="109" y="170"/>
                    <a:pt x="109" y="170"/>
                    <a:pt x="109" y="170"/>
                  </a:cubicBezTo>
                  <a:cubicBezTo>
                    <a:pt x="109" y="170"/>
                    <a:pt x="109" y="170"/>
                    <a:pt x="109" y="170"/>
                  </a:cubicBezTo>
                  <a:close/>
                  <a:moveTo>
                    <a:pt x="105" y="168"/>
                  </a:moveTo>
                  <a:cubicBezTo>
                    <a:pt x="105" y="168"/>
                    <a:pt x="105" y="168"/>
                    <a:pt x="105" y="168"/>
                  </a:cubicBezTo>
                  <a:cubicBezTo>
                    <a:pt x="104" y="168"/>
                    <a:pt x="104" y="168"/>
                    <a:pt x="104" y="168"/>
                  </a:cubicBezTo>
                  <a:cubicBezTo>
                    <a:pt x="104" y="168"/>
                    <a:pt x="105" y="168"/>
                    <a:pt x="105" y="168"/>
                  </a:cubicBezTo>
                  <a:cubicBezTo>
                    <a:pt x="105" y="168"/>
                    <a:pt x="105" y="168"/>
                    <a:pt x="105" y="168"/>
                  </a:cubicBezTo>
                  <a:close/>
                  <a:moveTo>
                    <a:pt x="127" y="167"/>
                  </a:moveTo>
                  <a:cubicBezTo>
                    <a:pt x="127" y="167"/>
                    <a:pt x="127" y="167"/>
                    <a:pt x="126" y="167"/>
                  </a:cubicBezTo>
                  <a:cubicBezTo>
                    <a:pt x="126" y="167"/>
                    <a:pt x="126" y="167"/>
                    <a:pt x="126" y="167"/>
                  </a:cubicBezTo>
                  <a:cubicBezTo>
                    <a:pt x="126" y="167"/>
                    <a:pt x="127" y="167"/>
                    <a:pt x="127" y="167"/>
                  </a:cubicBezTo>
                  <a:cubicBezTo>
                    <a:pt x="127" y="167"/>
                    <a:pt x="127" y="167"/>
                    <a:pt x="127" y="167"/>
                  </a:cubicBezTo>
                  <a:close/>
                  <a:moveTo>
                    <a:pt x="112" y="167"/>
                  </a:moveTo>
                  <a:cubicBezTo>
                    <a:pt x="112" y="167"/>
                    <a:pt x="111" y="167"/>
                    <a:pt x="111" y="167"/>
                  </a:cubicBezTo>
                  <a:cubicBezTo>
                    <a:pt x="111" y="167"/>
                    <a:pt x="111" y="167"/>
                    <a:pt x="111" y="167"/>
                  </a:cubicBezTo>
                  <a:cubicBezTo>
                    <a:pt x="111" y="167"/>
                    <a:pt x="111" y="168"/>
                    <a:pt x="111" y="168"/>
                  </a:cubicBezTo>
                  <a:cubicBezTo>
                    <a:pt x="111" y="168"/>
                    <a:pt x="111" y="168"/>
                    <a:pt x="112" y="167"/>
                  </a:cubicBezTo>
                  <a:close/>
                  <a:moveTo>
                    <a:pt x="110" y="165"/>
                  </a:moveTo>
                  <a:cubicBezTo>
                    <a:pt x="110" y="165"/>
                    <a:pt x="111" y="165"/>
                    <a:pt x="111" y="165"/>
                  </a:cubicBezTo>
                  <a:cubicBezTo>
                    <a:pt x="111" y="166"/>
                    <a:pt x="111" y="166"/>
                    <a:pt x="112" y="166"/>
                  </a:cubicBezTo>
                  <a:cubicBezTo>
                    <a:pt x="112" y="165"/>
                    <a:pt x="111" y="164"/>
                    <a:pt x="111" y="164"/>
                  </a:cubicBezTo>
                  <a:cubicBezTo>
                    <a:pt x="111" y="164"/>
                    <a:pt x="110" y="165"/>
                    <a:pt x="110" y="165"/>
                  </a:cubicBezTo>
                  <a:cubicBezTo>
                    <a:pt x="110" y="165"/>
                    <a:pt x="110" y="165"/>
                    <a:pt x="110" y="165"/>
                  </a:cubicBezTo>
                  <a:close/>
                  <a:moveTo>
                    <a:pt x="108" y="163"/>
                  </a:moveTo>
                  <a:cubicBezTo>
                    <a:pt x="108" y="163"/>
                    <a:pt x="107" y="163"/>
                    <a:pt x="107" y="162"/>
                  </a:cubicBezTo>
                  <a:cubicBezTo>
                    <a:pt x="107" y="162"/>
                    <a:pt x="107" y="162"/>
                    <a:pt x="107" y="163"/>
                  </a:cubicBezTo>
                  <a:cubicBezTo>
                    <a:pt x="107" y="163"/>
                    <a:pt x="107" y="163"/>
                    <a:pt x="107" y="163"/>
                  </a:cubicBezTo>
                  <a:cubicBezTo>
                    <a:pt x="108" y="163"/>
                    <a:pt x="108" y="163"/>
                    <a:pt x="108" y="163"/>
                  </a:cubicBezTo>
                  <a:close/>
                  <a:moveTo>
                    <a:pt x="109" y="161"/>
                  </a:moveTo>
                  <a:cubicBezTo>
                    <a:pt x="109" y="161"/>
                    <a:pt x="109" y="161"/>
                    <a:pt x="108" y="161"/>
                  </a:cubicBezTo>
                  <a:cubicBezTo>
                    <a:pt x="108" y="161"/>
                    <a:pt x="108" y="162"/>
                    <a:pt x="108" y="162"/>
                  </a:cubicBezTo>
                  <a:cubicBezTo>
                    <a:pt x="109" y="162"/>
                    <a:pt x="109" y="162"/>
                    <a:pt x="109" y="162"/>
                  </a:cubicBezTo>
                  <a:cubicBezTo>
                    <a:pt x="109" y="161"/>
                    <a:pt x="109" y="161"/>
                    <a:pt x="109" y="161"/>
                  </a:cubicBezTo>
                  <a:close/>
                  <a:moveTo>
                    <a:pt x="49" y="162"/>
                  </a:moveTo>
                  <a:cubicBezTo>
                    <a:pt x="49" y="161"/>
                    <a:pt x="48" y="160"/>
                    <a:pt x="47" y="161"/>
                  </a:cubicBezTo>
                  <a:cubicBezTo>
                    <a:pt x="47" y="161"/>
                    <a:pt x="47" y="162"/>
                    <a:pt x="48" y="162"/>
                  </a:cubicBezTo>
                  <a:cubicBezTo>
                    <a:pt x="48" y="162"/>
                    <a:pt x="49" y="162"/>
                    <a:pt x="49" y="162"/>
                  </a:cubicBezTo>
                  <a:close/>
                  <a:moveTo>
                    <a:pt x="108" y="160"/>
                  </a:moveTo>
                  <a:lnTo>
                    <a:pt x="109" y="160"/>
                  </a:lnTo>
                  <a:lnTo>
                    <a:pt x="109" y="158"/>
                  </a:lnTo>
                  <a:lnTo>
                    <a:pt x="108" y="158"/>
                  </a:lnTo>
                  <a:lnTo>
                    <a:pt x="108" y="160"/>
                  </a:lnTo>
                  <a:close/>
                  <a:moveTo>
                    <a:pt x="121" y="158"/>
                  </a:moveTo>
                  <a:cubicBezTo>
                    <a:pt x="121" y="158"/>
                    <a:pt x="121" y="158"/>
                    <a:pt x="121" y="158"/>
                  </a:cubicBezTo>
                  <a:cubicBezTo>
                    <a:pt x="121" y="158"/>
                    <a:pt x="121" y="158"/>
                    <a:pt x="120" y="158"/>
                  </a:cubicBezTo>
                  <a:cubicBezTo>
                    <a:pt x="120" y="158"/>
                    <a:pt x="120" y="158"/>
                    <a:pt x="120" y="158"/>
                  </a:cubicBezTo>
                  <a:cubicBezTo>
                    <a:pt x="120" y="158"/>
                    <a:pt x="120" y="158"/>
                    <a:pt x="121" y="158"/>
                  </a:cubicBezTo>
                  <a:close/>
                  <a:moveTo>
                    <a:pt x="123" y="152"/>
                  </a:moveTo>
                  <a:cubicBezTo>
                    <a:pt x="123" y="152"/>
                    <a:pt x="123" y="152"/>
                    <a:pt x="123" y="152"/>
                  </a:cubicBezTo>
                  <a:cubicBezTo>
                    <a:pt x="123" y="152"/>
                    <a:pt x="123" y="153"/>
                    <a:pt x="123" y="153"/>
                  </a:cubicBezTo>
                  <a:cubicBezTo>
                    <a:pt x="123" y="153"/>
                    <a:pt x="123" y="153"/>
                    <a:pt x="123" y="153"/>
                  </a:cubicBezTo>
                  <a:cubicBezTo>
                    <a:pt x="123" y="153"/>
                    <a:pt x="123" y="153"/>
                    <a:pt x="123" y="152"/>
                  </a:cubicBezTo>
                  <a:close/>
                  <a:moveTo>
                    <a:pt x="117" y="151"/>
                  </a:moveTo>
                  <a:cubicBezTo>
                    <a:pt x="118" y="152"/>
                    <a:pt x="118" y="151"/>
                    <a:pt x="118" y="151"/>
                  </a:cubicBezTo>
                  <a:cubicBezTo>
                    <a:pt x="118" y="150"/>
                    <a:pt x="119" y="150"/>
                    <a:pt x="119" y="149"/>
                  </a:cubicBezTo>
                  <a:cubicBezTo>
                    <a:pt x="118" y="149"/>
                    <a:pt x="117" y="149"/>
                    <a:pt x="117" y="150"/>
                  </a:cubicBezTo>
                  <a:cubicBezTo>
                    <a:pt x="117" y="150"/>
                    <a:pt x="117" y="151"/>
                    <a:pt x="117" y="151"/>
                  </a:cubicBezTo>
                  <a:close/>
                  <a:moveTo>
                    <a:pt x="119" y="148"/>
                  </a:moveTo>
                  <a:cubicBezTo>
                    <a:pt x="118" y="148"/>
                    <a:pt x="118" y="147"/>
                    <a:pt x="118" y="146"/>
                  </a:cubicBezTo>
                  <a:cubicBezTo>
                    <a:pt x="118" y="146"/>
                    <a:pt x="119" y="145"/>
                    <a:pt x="119" y="145"/>
                  </a:cubicBezTo>
                  <a:cubicBezTo>
                    <a:pt x="118" y="145"/>
                    <a:pt x="118" y="145"/>
                    <a:pt x="118" y="145"/>
                  </a:cubicBezTo>
                  <a:cubicBezTo>
                    <a:pt x="117" y="146"/>
                    <a:pt x="117" y="146"/>
                    <a:pt x="118" y="147"/>
                  </a:cubicBezTo>
                  <a:cubicBezTo>
                    <a:pt x="118" y="148"/>
                    <a:pt x="118" y="148"/>
                    <a:pt x="118" y="149"/>
                  </a:cubicBezTo>
                  <a:cubicBezTo>
                    <a:pt x="118" y="149"/>
                    <a:pt x="118" y="149"/>
                    <a:pt x="119" y="148"/>
                  </a:cubicBezTo>
                  <a:close/>
                  <a:moveTo>
                    <a:pt x="123" y="132"/>
                  </a:moveTo>
                  <a:cubicBezTo>
                    <a:pt x="123" y="133"/>
                    <a:pt x="124" y="133"/>
                    <a:pt x="124" y="133"/>
                  </a:cubicBezTo>
                  <a:cubicBezTo>
                    <a:pt x="124" y="133"/>
                    <a:pt x="124" y="133"/>
                    <a:pt x="125" y="133"/>
                  </a:cubicBezTo>
                  <a:cubicBezTo>
                    <a:pt x="125" y="132"/>
                    <a:pt x="125" y="131"/>
                    <a:pt x="124" y="131"/>
                  </a:cubicBezTo>
                  <a:cubicBezTo>
                    <a:pt x="123" y="131"/>
                    <a:pt x="123" y="132"/>
                    <a:pt x="123" y="132"/>
                  </a:cubicBezTo>
                  <a:close/>
                  <a:moveTo>
                    <a:pt x="98" y="111"/>
                  </a:moveTo>
                  <a:cubicBezTo>
                    <a:pt x="97" y="111"/>
                    <a:pt x="97" y="111"/>
                    <a:pt x="97" y="111"/>
                  </a:cubicBezTo>
                  <a:cubicBezTo>
                    <a:pt x="97" y="111"/>
                    <a:pt x="97" y="112"/>
                    <a:pt x="97" y="112"/>
                  </a:cubicBezTo>
                  <a:cubicBezTo>
                    <a:pt x="97" y="112"/>
                    <a:pt x="97" y="112"/>
                    <a:pt x="98" y="112"/>
                  </a:cubicBezTo>
                  <a:cubicBezTo>
                    <a:pt x="98" y="112"/>
                    <a:pt x="98" y="111"/>
                    <a:pt x="98" y="111"/>
                  </a:cubicBezTo>
                  <a:close/>
                  <a:moveTo>
                    <a:pt x="127" y="104"/>
                  </a:moveTo>
                  <a:cubicBezTo>
                    <a:pt x="127" y="104"/>
                    <a:pt x="127" y="104"/>
                    <a:pt x="126" y="104"/>
                  </a:cubicBezTo>
                  <a:cubicBezTo>
                    <a:pt x="126" y="104"/>
                    <a:pt x="126" y="104"/>
                    <a:pt x="126" y="104"/>
                  </a:cubicBezTo>
                  <a:cubicBezTo>
                    <a:pt x="126" y="104"/>
                    <a:pt x="126" y="104"/>
                    <a:pt x="127" y="105"/>
                  </a:cubicBezTo>
                  <a:cubicBezTo>
                    <a:pt x="127" y="105"/>
                    <a:pt x="127" y="105"/>
                    <a:pt x="127" y="104"/>
                  </a:cubicBezTo>
                  <a:close/>
                  <a:moveTo>
                    <a:pt x="128" y="71"/>
                  </a:moveTo>
                  <a:cubicBezTo>
                    <a:pt x="128" y="71"/>
                    <a:pt x="128" y="71"/>
                    <a:pt x="128" y="71"/>
                  </a:cubicBezTo>
                  <a:cubicBezTo>
                    <a:pt x="128" y="71"/>
                    <a:pt x="128" y="72"/>
                    <a:pt x="128" y="72"/>
                  </a:cubicBezTo>
                  <a:cubicBezTo>
                    <a:pt x="128" y="72"/>
                    <a:pt x="128" y="72"/>
                    <a:pt x="128" y="72"/>
                  </a:cubicBezTo>
                  <a:cubicBezTo>
                    <a:pt x="128" y="72"/>
                    <a:pt x="128" y="72"/>
                    <a:pt x="128" y="71"/>
                  </a:cubicBezTo>
                  <a:close/>
                  <a:moveTo>
                    <a:pt x="111" y="69"/>
                  </a:moveTo>
                  <a:cubicBezTo>
                    <a:pt x="111" y="67"/>
                    <a:pt x="111" y="67"/>
                    <a:pt x="109" y="67"/>
                  </a:cubicBezTo>
                  <a:cubicBezTo>
                    <a:pt x="109" y="67"/>
                    <a:pt x="110" y="68"/>
                    <a:pt x="110" y="68"/>
                  </a:cubicBezTo>
                  <a:cubicBezTo>
                    <a:pt x="110" y="68"/>
                    <a:pt x="111" y="69"/>
                    <a:pt x="111" y="69"/>
                  </a:cubicBezTo>
                  <a:close/>
                  <a:moveTo>
                    <a:pt x="106" y="67"/>
                  </a:moveTo>
                  <a:cubicBezTo>
                    <a:pt x="107" y="68"/>
                    <a:pt x="107" y="68"/>
                    <a:pt x="108" y="68"/>
                  </a:cubicBezTo>
                  <a:cubicBezTo>
                    <a:pt x="108" y="67"/>
                    <a:pt x="109" y="66"/>
                    <a:pt x="108" y="66"/>
                  </a:cubicBezTo>
                  <a:cubicBezTo>
                    <a:pt x="108" y="66"/>
                    <a:pt x="108" y="66"/>
                    <a:pt x="107" y="66"/>
                  </a:cubicBezTo>
                  <a:cubicBezTo>
                    <a:pt x="107" y="66"/>
                    <a:pt x="107" y="66"/>
                    <a:pt x="106" y="66"/>
                  </a:cubicBezTo>
                  <a:lnTo>
                    <a:pt x="106" y="67"/>
                  </a:lnTo>
                  <a:close/>
                  <a:moveTo>
                    <a:pt x="124" y="53"/>
                  </a:moveTo>
                  <a:cubicBezTo>
                    <a:pt x="125" y="52"/>
                    <a:pt x="124" y="51"/>
                    <a:pt x="123" y="51"/>
                  </a:cubicBezTo>
                  <a:cubicBezTo>
                    <a:pt x="123" y="52"/>
                    <a:pt x="123" y="52"/>
                    <a:pt x="123" y="53"/>
                  </a:cubicBezTo>
                  <a:cubicBezTo>
                    <a:pt x="123" y="53"/>
                    <a:pt x="124" y="53"/>
                    <a:pt x="124" y="53"/>
                  </a:cubicBezTo>
                  <a:close/>
                  <a:moveTo>
                    <a:pt x="54" y="52"/>
                  </a:moveTo>
                  <a:cubicBezTo>
                    <a:pt x="54" y="52"/>
                    <a:pt x="54" y="52"/>
                    <a:pt x="54" y="52"/>
                  </a:cubicBezTo>
                  <a:cubicBezTo>
                    <a:pt x="54" y="51"/>
                    <a:pt x="54" y="51"/>
                    <a:pt x="54" y="52"/>
                  </a:cubicBezTo>
                  <a:cubicBezTo>
                    <a:pt x="54" y="52"/>
                    <a:pt x="54" y="52"/>
                    <a:pt x="54" y="53"/>
                  </a:cubicBezTo>
                  <a:cubicBezTo>
                    <a:pt x="54" y="53"/>
                    <a:pt x="54" y="53"/>
                    <a:pt x="54" y="52"/>
                  </a:cubicBezTo>
                  <a:close/>
                  <a:moveTo>
                    <a:pt x="46" y="46"/>
                  </a:moveTo>
                  <a:cubicBezTo>
                    <a:pt x="45" y="46"/>
                    <a:pt x="45" y="46"/>
                    <a:pt x="45" y="46"/>
                  </a:cubicBezTo>
                  <a:cubicBezTo>
                    <a:pt x="44" y="46"/>
                    <a:pt x="44" y="46"/>
                    <a:pt x="44" y="46"/>
                  </a:cubicBezTo>
                  <a:cubicBezTo>
                    <a:pt x="44" y="46"/>
                    <a:pt x="45" y="46"/>
                    <a:pt x="45" y="46"/>
                  </a:cubicBezTo>
                  <a:cubicBezTo>
                    <a:pt x="45" y="46"/>
                    <a:pt x="46" y="46"/>
                    <a:pt x="46" y="46"/>
                  </a:cubicBezTo>
                  <a:close/>
                  <a:moveTo>
                    <a:pt x="43" y="26"/>
                  </a:moveTo>
                  <a:lnTo>
                    <a:pt x="44" y="26"/>
                  </a:lnTo>
                  <a:lnTo>
                    <a:pt x="44" y="25"/>
                  </a:lnTo>
                  <a:lnTo>
                    <a:pt x="43" y="25"/>
                  </a:lnTo>
                  <a:lnTo>
                    <a:pt x="43" y="26"/>
                  </a:lnTo>
                  <a:close/>
                  <a:moveTo>
                    <a:pt x="36" y="25"/>
                  </a:moveTo>
                  <a:cubicBezTo>
                    <a:pt x="36" y="25"/>
                    <a:pt x="36" y="25"/>
                    <a:pt x="36" y="25"/>
                  </a:cubicBezTo>
                  <a:cubicBezTo>
                    <a:pt x="36" y="25"/>
                    <a:pt x="36" y="25"/>
                    <a:pt x="37" y="25"/>
                  </a:cubicBezTo>
                  <a:cubicBezTo>
                    <a:pt x="37" y="25"/>
                    <a:pt x="37" y="25"/>
                    <a:pt x="37" y="25"/>
                  </a:cubicBezTo>
                  <a:cubicBezTo>
                    <a:pt x="37" y="24"/>
                    <a:pt x="37" y="24"/>
                    <a:pt x="36" y="25"/>
                  </a:cubicBezTo>
                  <a:close/>
                  <a:moveTo>
                    <a:pt x="13" y="24"/>
                  </a:moveTo>
                  <a:cubicBezTo>
                    <a:pt x="13" y="24"/>
                    <a:pt x="13" y="24"/>
                    <a:pt x="13" y="24"/>
                  </a:cubicBezTo>
                  <a:cubicBezTo>
                    <a:pt x="13" y="24"/>
                    <a:pt x="13" y="25"/>
                    <a:pt x="13" y="25"/>
                  </a:cubicBezTo>
                  <a:cubicBezTo>
                    <a:pt x="13" y="25"/>
                    <a:pt x="13" y="25"/>
                    <a:pt x="13" y="25"/>
                  </a:cubicBezTo>
                  <a:cubicBezTo>
                    <a:pt x="13" y="25"/>
                    <a:pt x="14" y="24"/>
                    <a:pt x="13" y="24"/>
                  </a:cubicBezTo>
                  <a:close/>
                  <a:moveTo>
                    <a:pt x="34" y="24"/>
                  </a:moveTo>
                  <a:cubicBezTo>
                    <a:pt x="34" y="23"/>
                    <a:pt x="34" y="22"/>
                    <a:pt x="33" y="22"/>
                  </a:cubicBezTo>
                  <a:cubicBezTo>
                    <a:pt x="33" y="23"/>
                    <a:pt x="33" y="23"/>
                    <a:pt x="32" y="24"/>
                  </a:cubicBezTo>
                  <a:lnTo>
                    <a:pt x="34" y="24"/>
                  </a:lnTo>
                  <a:close/>
                  <a:moveTo>
                    <a:pt x="13" y="21"/>
                  </a:moveTo>
                  <a:cubicBezTo>
                    <a:pt x="13" y="21"/>
                    <a:pt x="13" y="21"/>
                    <a:pt x="13" y="21"/>
                  </a:cubicBezTo>
                  <a:cubicBezTo>
                    <a:pt x="13" y="21"/>
                    <a:pt x="13" y="22"/>
                    <a:pt x="13" y="22"/>
                  </a:cubicBezTo>
                  <a:cubicBezTo>
                    <a:pt x="13" y="22"/>
                    <a:pt x="13" y="22"/>
                    <a:pt x="13" y="22"/>
                  </a:cubicBezTo>
                  <a:cubicBezTo>
                    <a:pt x="13" y="21"/>
                    <a:pt x="14" y="21"/>
                    <a:pt x="13" y="21"/>
                  </a:cubicBezTo>
                  <a:close/>
                  <a:moveTo>
                    <a:pt x="20" y="22"/>
                  </a:moveTo>
                  <a:lnTo>
                    <a:pt x="20" y="21"/>
                  </a:lnTo>
                  <a:lnTo>
                    <a:pt x="18" y="21"/>
                  </a:lnTo>
                  <a:cubicBezTo>
                    <a:pt x="18" y="21"/>
                    <a:pt x="18" y="21"/>
                    <a:pt x="18" y="21"/>
                  </a:cubicBezTo>
                  <a:cubicBezTo>
                    <a:pt x="18" y="21"/>
                    <a:pt x="18" y="22"/>
                    <a:pt x="18" y="22"/>
                  </a:cubicBezTo>
                  <a:lnTo>
                    <a:pt x="20" y="22"/>
                  </a:lnTo>
                  <a:close/>
                  <a:moveTo>
                    <a:pt x="57" y="21"/>
                  </a:moveTo>
                  <a:cubicBezTo>
                    <a:pt x="57" y="21"/>
                    <a:pt x="57" y="20"/>
                    <a:pt x="57" y="20"/>
                  </a:cubicBezTo>
                  <a:cubicBezTo>
                    <a:pt x="57" y="19"/>
                    <a:pt x="57" y="19"/>
                    <a:pt x="56" y="19"/>
                  </a:cubicBezTo>
                  <a:cubicBezTo>
                    <a:pt x="55" y="19"/>
                    <a:pt x="55" y="20"/>
                    <a:pt x="56" y="20"/>
                  </a:cubicBezTo>
                  <a:cubicBezTo>
                    <a:pt x="56" y="21"/>
                    <a:pt x="57" y="21"/>
                    <a:pt x="57" y="21"/>
                  </a:cubicBezTo>
                  <a:close/>
                  <a:moveTo>
                    <a:pt x="106" y="19"/>
                  </a:moveTo>
                  <a:cubicBezTo>
                    <a:pt x="106" y="18"/>
                    <a:pt x="106" y="18"/>
                    <a:pt x="106" y="18"/>
                  </a:cubicBezTo>
                  <a:cubicBezTo>
                    <a:pt x="106" y="18"/>
                    <a:pt x="106" y="18"/>
                    <a:pt x="106" y="19"/>
                  </a:cubicBezTo>
                  <a:cubicBezTo>
                    <a:pt x="106" y="19"/>
                    <a:pt x="106" y="19"/>
                    <a:pt x="106" y="19"/>
                  </a:cubicBezTo>
                  <a:cubicBezTo>
                    <a:pt x="106" y="19"/>
                    <a:pt x="106" y="19"/>
                    <a:pt x="106" y="19"/>
                  </a:cubicBezTo>
                  <a:close/>
                  <a:moveTo>
                    <a:pt x="52" y="20"/>
                  </a:moveTo>
                  <a:cubicBezTo>
                    <a:pt x="53" y="20"/>
                    <a:pt x="54" y="20"/>
                    <a:pt x="54" y="20"/>
                  </a:cubicBezTo>
                  <a:cubicBezTo>
                    <a:pt x="54" y="19"/>
                    <a:pt x="55" y="19"/>
                    <a:pt x="55" y="19"/>
                  </a:cubicBezTo>
                  <a:cubicBezTo>
                    <a:pt x="54" y="18"/>
                    <a:pt x="54" y="18"/>
                    <a:pt x="53" y="18"/>
                  </a:cubicBezTo>
                  <a:cubicBezTo>
                    <a:pt x="53" y="19"/>
                    <a:pt x="52" y="19"/>
                    <a:pt x="52" y="20"/>
                  </a:cubicBezTo>
                  <a:close/>
                  <a:moveTo>
                    <a:pt x="100" y="17"/>
                  </a:moveTo>
                  <a:cubicBezTo>
                    <a:pt x="100" y="17"/>
                    <a:pt x="100" y="17"/>
                    <a:pt x="100" y="18"/>
                  </a:cubicBezTo>
                  <a:cubicBezTo>
                    <a:pt x="99" y="18"/>
                    <a:pt x="99" y="18"/>
                    <a:pt x="100" y="18"/>
                  </a:cubicBezTo>
                  <a:cubicBezTo>
                    <a:pt x="100" y="18"/>
                    <a:pt x="100" y="18"/>
                    <a:pt x="100" y="18"/>
                  </a:cubicBezTo>
                  <a:cubicBezTo>
                    <a:pt x="100" y="18"/>
                    <a:pt x="100" y="18"/>
                    <a:pt x="100" y="17"/>
                  </a:cubicBezTo>
                  <a:close/>
                  <a:moveTo>
                    <a:pt x="104" y="17"/>
                  </a:moveTo>
                  <a:cubicBezTo>
                    <a:pt x="103" y="17"/>
                    <a:pt x="103" y="17"/>
                    <a:pt x="103" y="17"/>
                  </a:cubicBezTo>
                  <a:cubicBezTo>
                    <a:pt x="103" y="17"/>
                    <a:pt x="103" y="17"/>
                    <a:pt x="103" y="17"/>
                  </a:cubicBezTo>
                  <a:cubicBezTo>
                    <a:pt x="103" y="17"/>
                    <a:pt x="103" y="17"/>
                    <a:pt x="103" y="17"/>
                  </a:cubicBezTo>
                  <a:cubicBezTo>
                    <a:pt x="103" y="18"/>
                    <a:pt x="104" y="17"/>
                    <a:pt x="104" y="17"/>
                  </a:cubicBezTo>
                  <a:close/>
                  <a:moveTo>
                    <a:pt x="75" y="16"/>
                  </a:moveTo>
                  <a:cubicBezTo>
                    <a:pt x="75" y="17"/>
                    <a:pt x="75" y="17"/>
                    <a:pt x="76" y="17"/>
                  </a:cubicBezTo>
                  <a:cubicBezTo>
                    <a:pt x="76" y="17"/>
                    <a:pt x="76" y="17"/>
                    <a:pt x="76" y="17"/>
                  </a:cubicBezTo>
                  <a:cubicBezTo>
                    <a:pt x="76" y="17"/>
                    <a:pt x="77" y="17"/>
                    <a:pt x="76" y="17"/>
                  </a:cubicBezTo>
                  <a:cubicBezTo>
                    <a:pt x="76" y="16"/>
                    <a:pt x="76" y="16"/>
                    <a:pt x="75" y="16"/>
                  </a:cubicBezTo>
                  <a:close/>
                  <a:moveTo>
                    <a:pt x="37" y="19"/>
                  </a:moveTo>
                  <a:cubicBezTo>
                    <a:pt x="37" y="18"/>
                    <a:pt x="38" y="18"/>
                    <a:pt x="38" y="18"/>
                  </a:cubicBezTo>
                  <a:cubicBezTo>
                    <a:pt x="39" y="18"/>
                    <a:pt x="40" y="18"/>
                    <a:pt x="40" y="19"/>
                  </a:cubicBezTo>
                  <a:lnTo>
                    <a:pt x="40" y="17"/>
                  </a:lnTo>
                  <a:cubicBezTo>
                    <a:pt x="40" y="17"/>
                    <a:pt x="41" y="17"/>
                    <a:pt x="41" y="17"/>
                  </a:cubicBezTo>
                  <a:cubicBezTo>
                    <a:pt x="40" y="17"/>
                    <a:pt x="40" y="17"/>
                    <a:pt x="40" y="17"/>
                  </a:cubicBezTo>
                  <a:cubicBezTo>
                    <a:pt x="39" y="17"/>
                    <a:pt x="39" y="17"/>
                    <a:pt x="39" y="17"/>
                  </a:cubicBezTo>
                  <a:cubicBezTo>
                    <a:pt x="39" y="16"/>
                    <a:pt x="39" y="16"/>
                    <a:pt x="39" y="16"/>
                  </a:cubicBezTo>
                  <a:cubicBezTo>
                    <a:pt x="39" y="16"/>
                    <a:pt x="39" y="16"/>
                    <a:pt x="38" y="16"/>
                  </a:cubicBezTo>
                  <a:cubicBezTo>
                    <a:pt x="38" y="16"/>
                    <a:pt x="38" y="17"/>
                    <a:pt x="37" y="17"/>
                  </a:cubicBezTo>
                  <a:cubicBezTo>
                    <a:pt x="37" y="18"/>
                    <a:pt x="37" y="18"/>
                    <a:pt x="37" y="19"/>
                  </a:cubicBezTo>
                  <a:close/>
                  <a:moveTo>
                    <a:pt x="101" y="16"/>
                  </a:moveTo>
                  <a:cubicBezTo>
                    <a:pt x="101" y="15"/>
                    <a:pt x="101" y="15"/>
                    <a:pt x="101" y="16"/>
                  </a:cubicBezTo>
                  <a:cubicBezTo>
                    <a:pt x="101" y="16"/>
                    <a:pt x="101" y="16"/>
                    <a:pt x="101" y="16"/>
                  </a:cubicBezTo>
                  <a:cubicBezTo>
                    <a:pt x="101" y="16"/>
                    <a:pt x="101" y="16"/>
                    <a:pt x="101" y="16"/>
                  </a:cubicBezTo>
                  <a:cubicBezTo>
                    <a:pt x="101" y="16"/>
                    <a:pt x="101" y="16"/>
                    <a:pt x="101" y="16"/>
                  </a:cubicBezTo>
                  <a:close/>
                  <a:moveTo>
                    <a:pt x="17" y="18"/>
                  </a:moveTo>
                  <a:cubicBezTo>
                    <a:pt x="18" y="18"/>
                    <a:pt x="18" y="18"/>
                    <a:pt x="19" y="17"/>
                  </a:cubicBezTo>
                  <a:cubicBezTo>
                    <a:pt x="19" y="17"/>
                    <a:pt x="19" y="16"/>
                    <a:pt x="18" y="16"/>
                  </a:cubicBezTo>
                  <a:cubicBezTo>
                    <a:pt x="19" y="16"/>
                    <a:pt x="18" y="16"/>
                    <a:pt x="18" y="16"/>
                  </a:cubicBezTo>
                  <a:cubicBezTo>
                    <a:pt x="18" y="16"/>
                    <a:pt x="18" y="17"/>
                    <a:pt x="18" y="17"/>
                  </a:cubicBezTo>
                  <a:cubicBezTo>
                    <a:pt x="17" y="17"/>
                    <a:pt x="17" y="17"/>
                    <a:pt x="17" y="17"/>
                  </a:cubicBezTo>
                  <a:cubicBezTo>
                    <a:pt x="17" y="17"/>
                    <a:pt x="17" y="18"/>
                    <a:pt x="17" y="18"/>
                  </a:cubicBezTo>
                  <a:close/>
                  <a:moveTo>
                    <a:pt x="41" y="17"/>
                  </a:moveTo>
                  <a:cubicBezTo>
                    <a:pt x="41" y="17"/>
                    <a:pt x="41" y="17"/>
                    <a:pt x="41" y="16"/>
                  </a:cubicBezTo>
                  <a:cubicBezTo>
                    <a:pt x="41" y="16"/>
                    <a:pt x="42" y="16"/>
                    <a:pt x="42" y="16"/>
                  </a:cubicBezTo>
                  <a:cubicBezTo>
                    <a:pt x="42" y="15"/>
                    <a:pt x="41" y="15"/>
                    <a:pt x="41" y="15"/>
                  </a:cubicBezTo>
                  <a:cubicBezTo>
                    <a:pt x="41" y="15"/>
                    <a:pt x="41" y="15"/>
                    <a:pt x="41" y="15"/>
                  </a:cubicBezTo>
                  <a:lnTo>
                    <a:pt x="41" y="17"/>
                  </a:lnTo>
                  <a:close/>
                  <a:moveTo>
                    <a:pt x="104" y="14"/>
                  </a:moveTo>
                  <a:cubicBezTo>
                    <a:pt x="104" y="14"/>
                    <a:pt x="103" y="14"/>
                    <a:pt x="103" y="14"/>
                  </a:cubicBezTo>
                  <a:cubicBezTo>
                    <a:pt x="103" y="14"/>
                    <a:pt x="103" y="14"/>
                    <a:pt x="103" y="14"/>
                  </a:cubicBezTo>
                  <a:cubicBezTo>
                    <a:pt x="103" y="15"/>
                    <a:pt x="103" y="15"/>
                    <a:pt x="104" y="14"/>
                  </a:cubicBezTo>
                  <a:cubicBezTo>
                    <a:pt x="104" y="14"/>
                    <a:pt x="104" y="14"/>
                    <a:pt x="104" y="14"/>
                  </a:cubicBezTo>
                  <a:close/>
                  <a:moveTo>
                    <a:pt x="54" y="14"/>
                  </a:moveTo>
                  <a:cubicBezTo>
                    <a:pt x="53" y="14"/>
                    <a:pt x="53" y="14"/>
                    <a:pt x="53" y="14"/>
                  </a:cubicBezTo>
                  <a:cubicBezTo>
                    <a:pt x="53" y="14"/>
                    <a:pt x="53" y="14"/>
                    <a:pt x="53" y="14"/>
                  </a:cubicBezTo>
                  <a:cubicBezTo>
                    <a:pt x="53" y="15"/>
                    <a:pt x="53" y="15"/>
                    <a:pt x="53" y="15"/>
                  </a:cubicBezTo>
                  <a:cubicBezTo>
                    <a:pt x="53" y="15"/>
                    <a:pt x="54" y="15"/>
                    <a:pt x="54" y="14"/>
                  </a:cubicBezTo>
                  <a:close/>
                  <a:moveTo>
                    <a:pt x="42" y="15"/>
                  </a:moveTo>
                  <a:cubicBezTo>
                    <a:pt x="43" y="15"/>
                    <a:pt x="43" y="15"/>
                    <a:pt x="43" y="15"/>
                  </a:cubicBezTo>
                  <a:cubicBezTo>
                    <a:pt x="44" y="15"/>
                    <a:pt x="44" y="14"/>
                    <a:pt x="44" y="14"/>
                  </a:cubicBezTo>
                  <a:lnTo>
                    <a:pt x="43" y="14"/>
                  </a:lnTo>
                  <a:cubicBezTo>
                    <a:pt x="43" y="14"/>
                    <a:pt x="43" y="14"/>
                    <a:pt x="42" y="15"/>
                  </a:cubicBezTo>
                  <a:cubicBezTo>
                    <a:pt x="42" y="15"/>
                    <a:pt x="42" y="15"/>
                    <a:pt x="42" y="15"/>
                  </a:cubicBezTo>
                  <a:close/>
                  <a:moveTo>
                    <a:pt x="40" y="14"/>
                  </a:moveTo>
                  <a:cubicBezTo>
                    <a:pt x="40" y="14"/>
                    <a:pt x="40" y="14"/>
                    <a:pt x="40" y="14"/>
                  </a:cubicBezTo>
                  <a:cubicBezTo>
                    <a:pt x="39" y="14"/>
                    <a:pt x="39" y="14"/>
                    <a:pt x="39" y="14"/>
                  </a:cubicBezTo>
                  <a:cubicBezTo>
                    <a:pt x="40" y="15"/>
                    <a:pt x="40" y="15"/>
                    <a:pt x="40" y="14"/>
                  </a:cubicBezTo>
                  <a:cubicBezTo>
                    <a:pt x="40" y="14"/>
                    <a:pt x="40" y="14"/>
                    <a:pt x="40" y="14"/>
                  </a:cubicBezTo>
                  <a:close/>
                  <a:moveTo>
                    <a:pt x="101" y="14"/>
                  </a:moveTo>
                  <a:cubicBezTo>
                    <a:pt x="102" y="14"/>
                    <a:pt x="102" y="15"/>
                    <a:pt x="102" y="15"/>
                  </a:cubicBezTo>
                  <a:cubicBezTo>
                    <a:pt x="102" y="15"/>
                    <a:pt x="102" y="15"/>
                    <a:pt x="102" y="15"/>
                  </a:cubicBezTo>
                  <a:cubicBezTo>
                    <a:pt x="102" y="15"/>
                    <a:pt x="102" y="14"/>
                    <a:pt x="102" y="14"/>
                  </a:cubicBezTo>
                  <a:cubicBezTo>
                    <a:pt x="102" y="13"/>
                    <a:pt x="102" y="13"/>
                    <a:pt x="101" y="13"/>
                  </a:cubicBezTo>
                  <a:lnTo>
                    <a:pt x="101" y="14"/>
                  </a:lnTo>
                  <a:close/>
                  <a:moveTo>
                    <a:pt x="87" y="13"/>
                  </a:moveTo>
                  <a:cubicBezTo>
                    <a:pt x="87" y="14"/>
                    <a:pt x="87" y="14"/>
                    <a:pt x="87" y="14"/>
                  </a:cubicBezTo>
                  <a:cubicBezTo>
                    <a:pt x="87" y="15"/>
                    <a:pt x="87" y="15"/>
                    <a:pt x="87" y="16"/>
                  </a:cubicBezTo>
                  <a:cubicBezTo>
                    <a:pt x="88" y="16"/>
                    <a:pt x="89" y="16"/>
                    <a:pt x="89" y="15"/>
                  </a:cubicBezTo>
                  <a:cubicBezTo>
                    <a:pt x="89" y="15"/>
                    <a:pt x="90" y="15"/>
                    <a:pt x="91" y="15"/>
                  </a:cubicBezTo>
                  <a:cubicBezTo>
                    <a:pt x="91" y="14"/>
                    <a:pt x="91" y="13"/>
                    <a:pt x="90" y="13"/>
                  </a:cubicBezTo>
                  <a:cubicBezTo>
                    <a:pt x="90" y="13"/>
                    <a:pt x="90" y="14"/>
                    <a:pt x="90" y="14"/>
                  </a:cubicBezTo>
                  <a:cubicBezTo>
                    <a:pt x="90" y="14"/>
                    <a:pt x="90" y="14"/>
                    <a:pt x="89" y="14"/>
                  </a:cubicBezTo>
                  <a:cubicBezTo>
                    <a:pt x="89" y="14"/>
                    <a:pt x="89" y="14"/>
                    <a:pt x="89" y="14"/>
                  </a:cubicBezTo>
                  <a:cubicBezTo>
                    <a:pt x="88" y="13"/>
                    <a:pt x="88" y="13"/>
                    <a:pt x="87" y="13"/>
                  </a:cubicBezTo>
                  <a:close/>
                  <a:moveTo>
                    <a:pt x="31" y="14"/>
                  </a:moveTo>
                  <a:lnTo>
                    <a:pt x="32" y="14"/>
                  </a:lnTo>
                  <a:lnTo>
                    <a:pt x="32" y="13"/>
                  </a:lnTo>
                  <a:lnTo>
                    <a:pt x="31" y="13"/>
                  </a:lnTo>
                  <a:lnTo>
                    <a:pt x="31" y="14"/>
                  </a:lnTo>
                  <a:close/>
                  <a:moveTo>
                    <a:pt x="94" y="14"/>
                  </a:moveTo>
                  <a:cubicBezTo>
                    <a:pt x="94" y="15"/>
                    <a:pt x="95" y="15"/>
                    <a:pt x="95" y="15"/>
                  </a:cubicBezTo>
                  <a:cubicBezTo>
                    <a:pt x="96" y="15"/>
                    <a:pt x="96" y="15"/>
                    <a:pt x="96" y="14"/>
                  </a:cubicBezTo>
                  <a:cubicBezTo>
                    <a:pt x="97" y="14"/>
                    <a:pt x="97" y="14"/>
                    <a:pt x="97" y="13"/>
                  </a:cubicBezTo>
                  <a:cubicBezTo>
                    <a:pt x="97" y="13"/>
                    <a:pt x="96" y="12"/>
                    <a:pt x="96" y="12"/>
                  </a:cubicBezTo>
                  <a:cubicBezTo>
                    <a:pt x="96" y="13"/>
                    <a:pt x="95" y="13"/>
                    <a:pt x="95" y="13"/>
                  </a:cubicBezTo>
                  <a:cubicBezTo>
                    <a:pt x="94" y="13"/>
                    <a:pt x="94" y="14"/>
                    <a:pt x="94" y="14"/>
                  </a:cubicBezTo>
                  <a:close/>
                  <a:moveTo>
                    <a:pt x="81" y="15"/>
                  </a:moveTo>
                  <a:cubicBezTo>
                    <a:pt x="80" y="15"/>
                    <a:pt x="80" y="15"/>
                    <a:pt x="79" y="15"/>
                  </a:cubicBezTo>
                  <a:cubicBezTo>
                    <a:pt x="79" y="15"/>
                    <a:pt x="79" y="15"/>
                    <a:pt x="79" y="16"/>
                  </a:cubicBezTo>
                  <a:cubicBezTo>
                    <a:pt x="80" y="16"/>
                    <a:pt x="81" y="16"/>
                    <a:pt x="81" y="16"/>
                  </a:cubicBezTo>
                  <a:cubicBezTo>
                    <a:pt x="82" y="16"/>
                    <a:pt x="82" y="16"/>
                    <a:pt x="83" y="16"/>
                  </a:cubicBezTo>
                  <a:cubicBezTo>
                    <a:pt x="83" y="17"/>
                    <a:pt x="83" y="17"/>
                    <a:pt x="84" y="17"/>
                  </a:cubicBezTo>
                  <a:cubicBezTo>
                    <a:pt x="84" y="18"/>
                    <a:pt x="85" y="18"/>
                    <a:pt x="86" y="17"/>
                  </a:cubicBezTo>
                  <a:cubicBezTo>
                    <a:pt x="86" y="17"/>
                    <a:pt x="86" y="16"/>
                    <a:pt x="86" y="16"/>
                  </a:cubicBezTo>
                  <a:cubicBezTo>
                    <a:pt x="86" y="16"/>
                    <a:pt x="86" y="16"/>
                    <a:pt x="86" y="15"/>
                  </a:cubicBezTo>
                  <a:cubicBezTo>
                    <a:pt x="86" y="15"/>
                    <a:pt x="85" y="14"/>
                    <a:pt x="85" y="14"/>
                  </a:cubicBezTo>
                  <a:cubicBezTo>
                    <a:pt x="85" y="14"/>
                    <a:pt x="85" y="14"/>
                    <a:pt x="85" y="15"/>
                  </a:cubicBezTo>
                  <a:cubicBezTo>
                    <a:pt x="84" y="15"/>
                    <a:pt x="84" y="15"/>
                    <a:pt x="84" y="15"/>
                  </a:cubicBezTo>
                  <a:cubicBezTo>
                    <a:pt x="84" y="15"/>
                    <a:pt x="84" y="15"/>
                    <a:pt x="84" y="14"/>
                  </a:cubicBezTo>
                  <a:cubicBezTo>
                    <a:pt x="84" y="13"/>
                    <a:pt x="84" y="12"/>
                    <a:pt x="83" y="12"/>
                  </a:cubicBezTo>
                  <a:cubicBezTo>
                    <a:pt x="83" y="13"/>
                    <a:pt x="82" y="13"/>
                    <a:pt x="82" y="14"/>
                  </a:cubicBezTo>
                  <a:cubicBezTo>
                    <a:pt x="81" y="14"/>
                    <a:pt x="81" y="14"/>
                    <a:pt x="81" y="15"/>
                  </a:cubicBezTo>
                  <a:close/>
                  <a:moveTo>
                    <a:pt x="93" y="12"/>
                  </a:moveTo>
                  <a:cubicBezTo>
                    <a:pt x="93" y="12"/>
                    <a:pt x="92" y="12"/>
                    <a:pt x="93" y="13"/>
                  </a:cubicBezTo>
                  <a:cubicBezTo>
                    <a:pt x="93" y="13"/>
                    <a:pt x="93" y="13"/>
                    <a:pt x="93" y="13"/>
                  </a:cubicBezTo>
                  <a:cubicBezTo>
                    <a:pt x="93" y="13"/>
                    <a:pt x="94" y="13"/>
                    <a:pt x="94" y="13"/>
                  </a:cubicBezTo>
                  <a:cubicBezTo>
                    <a:pt x="94" y="13"/>
                    <a:pt x="94" y="12"/>
                    <a:pt x="93" y="12"/>
                  </a:cubicBezTo>
                  <a:close/>
                  <a:moveTo>
                    <a:pt x="36" y="15"/>
                  </a:moveTo>
                  <a:cubicBezTo>
                    <a:pt x="36" y="15"/>
                    <a:pt x="36" y="15"/>
                    <a:pt x="36" y="14"/>
                  </a:cubicBezTo>
                  <a:cubicBezTo>
                    <a:pt x="37" y="14"/>
                    <a:pt x="37" y="14"/>
                    <a:pt x="37" y="14"/>
                  </a:cubicBezTo>
                  <a:cubicBezTo>
                    <a:pt x="37" y="14"/>
                    <a:pt x="38" y="14"/>
                    <a:pt x="38" y="14"/>
                  </a:cubicBezTo>
                  <a:cubicBezTo>
                    <a:pt x="38" y="14"/>
                    <a:pt x="38" y="13"/>
                    <a:pt x="38" y="13"/>
                  </a:cubicBezTo>
                  <a:cubicBezTo>
                    <a:pt x="37" y="13"/>
                    <a:pt x="36" y="13"/>
                    <a:pt x="36" y="13"/>
                  </a:cubicBezTo>
                  <a:cubicBezTo>
                    <a:pt x="36" y="12"/>
                    <a:pt x="35" y="13"/>
                    <a:pt x="34" y="13"/>
                  </a:cubicBezTo>
                  <a:cubicBezTo>
                    <a:pt x="34" y="13"/>
                    <a:pt x="34" y="12"/>
                    <a:pt x="34" y="12"/>
                  </a:cubicBezTo>
                  <a:cubicBezTo>
                    <a:pt x="34" y="12"/>
                    <a:pt x="34" y="12"/>
                    <a:pt x="33" y="12"/>
                  </a:cubicBezTo>
                  <a:cubicBezTo>
                    <a:pt x="34" y="12"/>
                    <a:pt x="34" y="13"/>
                    <a:pt x="34" y="14"/>
                  </a:cubicBezTo>
                  <a:cubicBezTo>
                    <a:pt x="34" y="15"/>
                    <a:pt x="35" y="15"/>
                    <a:pt x="36" y="15"/>
                  </a:cubicBezTo>
                  <a:close/>
                  <a:moveTo>
                    <a:pt x="88" y="11"/>
                  </a:moveTo>
                  <a:cubicBezTo>
                    <a:pt x="88" y="11"/>
                    <a:pt x="88" y="11"/>
                    <a:pt x="88" y="11"/>
                  </a:cubicBezTo>
                  <a:cubicBezTo>
                    <a:pt x="88" y="11"/>
                    <a:pt x="88" y="12"/>
                    <a:pt x="88" y="12"/>
                  </a:cubicBezTo>
                  <a:cubicBezTo>
                    <a:pt x="88" y="12"/>
                    <a:pt x="88" y="12"/>
                    <a:pt x="88" y="12"/>
                  </a:cubicBezTo>
                  <a:cubicBezTo>
                    <a:pt x="89" y="12"/>
                    <a:pt x="89" y="11"/>
                    <a:pt x="88" y="11"/>
                  </a:cubicBezTo>
                  <a:close/>
                  <a:moveTo>
                    <a:pt x="41" y="11"/>
                  </a:moveTo>
                  <a:cubicBezTo>
                    <a:pt x="40" y="12"/>
                    <a:pt x="40" y="12"/>
                    <a:pt x="40" y="12"/>
                  </a:cubicBezTo>
                  <a:cubicBezTo>
                    <a:pt x="40" y="12"/>
                    <a:pt x="39" y="12"/>
                    <a:pt x="39" y="12"/>
                  </a:cubicBezTo>
                  <a:cubicBezTo>
                    <a:pt x="40" y="12"/>
                    <a:pt x="40" y="12"/>
                    <a:pt x="40" y="12"/>
                  </a:cubicBezTo>
                  <a:cubicBezTo>
                    <a:pt x="40" y="12"/>
                    <a:pt x="41" y="12"/>
                    <a:pt x="41" y="11"/>
                  </a:cubicBezTo>
                  <a:close/>
                  <a:moveTo>
                    <a:pt x="58" y="13"/>
                  </a:moveTo>
                  <a:cubicBezTo>
                    <a:pt x="58" y="14"/>
                    <a:pt x="59" y="13"/>
                    <a:pt x="59" y="13"/>
                  </a:cubicBezTo>
                  <a:cubicBezTo>
                    <a:pt x="59" y="13"/>
                    <a:pt x="59" y="13"/>
                    <a:pt x="59" y="12"/>
                  </a:cubicBezTo>
                  <a:cubicBezTo>
                    <a:pt x="60" y="12"/>
                    <a:pt x="60" y="12"/>
                    <a:pt x="60" y="13"/>
                  </a:cubicBezTo>
                  <a:cubicBezTo>
                    <a:pt x="60" y="13"/>
                    <a:pt x="60" y="13"/>
                    <a:pt x="60" y="13"/>
                  </a:cubicBezTo>
                  <a:cubicBezTo>
                    <a:pt x="61" y="12"/>
                    <a:pt x="60" y="11"/>
                    <a:pt x="59" y="11"/>
                  </a:cubicBezTo>
                  <a:cubicBezTo>
                    <a:pt x="59" y="12"/>
                    <a:pt x="59" y="12"/>
                    <a:pt x="59" y="12"/>
                  </a:cubicBezTo>
                  <a:cubicBezTo>
                    <a:pt x="58" y="13"/>
                    <a:pt x="58" y="13"/>
                    <a:pt x="58" y="13"/>
                  </a:cubicBezTo>
                  <a:close/>
                  <a:moveTo>
                    <a:pt x="56" y="11"/>
                  </a:moveTo>
                  <a:cubicBezTo>
                    <a:pt x="56" y="13"/>
                    <a:pt x="56" y="13"/>
                    <a:pt x="57" y="13"/>
                  </a:cubicBezTo>
                  <a:cubicBezTo>
                    <a:pt x="57" y="12"/>
                    <a:pt x="57" y="12"/>
                    <a:pt x="58" y="12"/>
                  </a:cubicBezTo>
                  <a:cubicBezTo>
                    <a:pt x="58" y="11"/>
                    <a:pt x="58" y="11"/>
                    <a:pt x="58" y="10"/>
                  </a:cubicBezTo>
                  <a:cubicBezTo>
                    <a:pt x="58" y="10"/>
                    <a:pt x="57" y="10"/>
                    <a:pt x="57" y="11"/>
                  </a:cubicBezTo>
                  <a:cubicBezTo>
                    <a:pt x="57" y="11"/>
                    <a:pt x="56" y="11"/>
                    <a:pt x="56" y="11"/>
                  </a:cubicBezTo>
                  <a:close/>
                  <a:moveTo>
                    <a:pt x="55" y="11"/>
                  </a:moveTo>
                  <a:cubicBezTo>
                    <a:pt x="55" y="11"/>
                    <a:pt x="55" y="12"/>
                    <a:pt x="55" y="11"/>
                  </a:cubicBezTo>
                  <a:cubicBezTo>
                    <a:pt x="55" y="11"/>
                    <a:pt x="55" y="11"/>
                    <a:pt x="55" y="11"/>
                  </a:cubicBezTo>
                  <a:cubicBezTo>
                    <a:pt x="55" y="11"/>
                    <a:pt x="55" y="11"/>
                    <a:pt x="56" y="11"/>
                  </a:cubicBezTo>
                  <a:cubicBezTo>
                    <a:pt x="56" y="10"/>
                    <a:pt x="55" y="11"/>
                    <a:pt x="55" y="11"/>
                  </a:cubicBezTo>
                  <a:close/>
                  <a:moveTo>
                    <a:pt x="50" y="8"/>
                  </a:moveTo>
                  <a:cubicBezTo>
                    <a:pt x="50" y="8"/>
                    <a:pt x="50" y="8"/>
                    <a:pt x="50" y="8"/>
                  </a:cubicBezTo>
                  <a:cubicBezTo>
                    <a:pt x="50" y="8"/>
                    <a:pt x="50" y="9"/>
                    <a:pt x="50" y="9"/>
                  </a:cubicBezTo>
                  <a:cubicBezTo>
                    <a:pt x="50" y="9"/>
                    <a:pt x="50" y="9"/>
                    <a:pt x="50" y="9"/>
                  </a:cubicBezTo>
                  <a:cubicBezTo>
                    <a:pt x="50" y="9"/>
                    <a:pt x="50" y="8"/>
                    <a:pt x="50" y="8"/>
                  </a:cubicBezTo>
                  <a:close/>
                  <a:moveTo>
                    <a:pt x="89" y="8"/>
                  </a:moveTo>
                  <a:lnTo>
                    <a:pt x="90" y="8"/>
                  </a:lnTo>
                  <a:lnTo>
                    <a:pt x="90" y="7"/>
                  </a:lnTo>
                  <a:lnTo>
                    <a:pt x="89" y="7"/>
                  </a:lnTo>
                  <a:lnTo>
                    <a:pt x="89" y="8"/>
                  </a:lnTo>
                  <a:close/>
                  <a:moveTo>
                    <a:pt x="36" y="7"/>
                  </a:moveTo>
                  <a:cubicBezTo>
                    <a:pt x="36" y="7"/>
                    <a:pt x="36" y="7"/>
                    <a:pt x="35" y="7"/>
                  </a:cubicBezTo>
                  <a:cubicBezTo>
                    <a:pt x="35" y="7"/>
                    <a:pt x="35" y="7"/>
                    <a:pt x="35" y="7"/>
                  </a:cubicBezTo>
                  <a:cubicBezTo>
                    <a:pt x="35" y="7"/>
                    <a:pt x="36" y="7"/>
                    <a:pt x="36" y="7"/>
                  </a:cubicBezTo>
                  <a:cubicBezTo>
                    <a:pt x="36" y="7"/>
                    <a:pt x="36" y="7"/>
                    <a:pt x="36" y="7"/>
                  </a:cubicBezTo>
                  <a:close/>
                  <a:moveTo>
                    <a:pt x="52" y="8"/>
                  </a:moveTo>
                  <a:lnTo>
                    <a:pt x="54" y="8"/>
                  </a:lnTo>
                  <a:cubicBezTo>
                    <a:pt x="54" y="7"/>
                    <a:pt x="53" y="6"/>
                    <a:pt x="52" y="6"/>
                  </a:cubicBezTo>
                  <a:lnTo>
                    <a:pt x="52" y="8"/>
                  </a:ln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8" y="7"/>
                  </a:moveTo>
                  <a:cubicBezTo>
                    <a:pt x="38" y="7"/>
                    <a:pt x="39" y="7"/>
                    <a:pt x="39" y="6"/>
                  </a:cubicBezTo>
                  <a:cubicBezTo>
                    <a:pt x="39" y="6"/>
                    <a:pt x="39" y="5"/>
                    <a:pt x="39" y="5"/>
                  </a:cubicBezTo>
                  <a:cubicBezTo>
                    <a:pt x="38" y="5"/>
                    <a:pt x="37" y="5"/>
                    <a:pt x="38" y="7"/>
                  </a:cubicBezTo>
                  <a:close/>
                  <a:moveTo>
                    <a:pt x="93" y="4"/>
                  </a:moveTo>
                  <a:cubicBezTo>
                    <a:pt x="93" y="4"/>
                    <a:pt x="93" y="4"/>
                    <a:pt x="92" y="4"/>
                  </a:cubicBezTo>
                  <a:cubicBezTo>
                    <a:pt x="92" y="4"/>
                    <a:pt x="92" y="5"/>
                    <a:pt x="92" y="5"/>
                  </a:cubicBezTo>
                  <a:cubicBezTo>
                    <a:pt x="93" y="5"/>
                    <a:pt x="93" y="5"/>
                    <a:pt x="93" y="5"/>
                  </a:cubicBezTo>
                  <a:cubicBezTo>
                    <a:pt x="93" y="5"/>
                    <a:pt x="93" y="4"/>
                    <a:pt x="93" y="4"/>
                  </a:cubicBezTo>
                  <a:close/>
                  <a:moveTo>
                    <a:pt x="103" y="203"/>
                  </a:moveTo>
                  <a:cubicBezTo>
                    <a:pt x="102" y="203"/>
                    <a:pt x="102" y="203"/>
                    <a:pt x="102" y="204"/>
                  </a:cubicBezTo>
                  <a:cubicBezTo>
                    <a:pt x="102" y="204"/>
                    <a:pt x="102" y="204"/>
                    <a:pt x="102" y="204"/>
                  </a:cubicBezTo>
                  <a:cubicBezTo>
                    <a:pt x="103" y="205"/>
                    <a:pt x="103" y="205"/>
                    <a:pt x="103" y="205"/>
                  </a:cubicBezTo>
                  <a:cubicBezTo>
                    <a:pt x="103" y="206"/>
                    <a:pt x="103" y="206"/>
                    <a:pt x="103" y="207"/>
                  </a:cubicBezTo>
                  <a:cubicBezTo>
                    <a:pt x="103" y="207"/>
                    <a:pt x="103" y="206"/>
                    <a:pt x="104" y="207"/>
                  </a:cubicBezTo>
                  <a:cubicBezTo>
                    <a:pt x="104" y="207"/>
                    <a:pt x="105" y="207"/>
                    <a:pt x="105" y="207"/>
                  </a:cubicBezTo>
                  <a:cubicBezTo>
                    <a:pt x="106" y="207"/>
                    <a:pt x="106" y="207"/>
                    <a:pt x="106" y="207"/>
                  </a:cubicBezTo>
                  <a:cubicBezTo>
                    <a:pt x="106" y="206"/>
                    <a:pt x="107" y="206"/>
                    <a:pt x="106" y="206"/>
                  </a:cubicBezTo>
                  <a:cubicBezTo>
                    <a:pt x="106" y="205"/>
                    <a:pt x="106" y="205"/>
                    <a:pt x="106" y="205"/>
                  </a:cubicBezTo>
                  <a:cubicBezTo>
                    <a:pt x="106" y="205"/>
                    <a:pt x="106" y="205"/>
                    <a:pt x="105" y="205"/>
                  </a:cubicBezTo>
                  <a:cubicBezTo>
                    <a:pt x="105" y="205"/>
                    <a:pt x="105" y="205"/>
                    <a:pt x="105" y="205"/>
                  </a:cubicBezTo>
                  <a:cubicBezTo>
                    <a:pt x="104" y="205"/>
                    <a:pt x="104" y="205"/>
                    <a:pt x="104" y="204"/>
                  </a:cubicBezTo>
                  <a:cubicBezTo>
                    <a:pt x="105" y="204"/>
                    <a:pt x="105" y="204"/>
                    <a:pt x="106" y="204"/>
                  </a:cubicBezTo>
                  <a:cubicBezTo>
                    <a:pt x="106" y="203"/>
                    <a:pt x="107" y="203"/>
                    <a:pt x="108" y="204"/>
                  </a:cubicBezTo>
                  <a:cubicBezTo>
                    <a:pt x="108" y="203"/>
                    <a:pt x="107" y="202"/>
                    <a:pt x="107" y="202"/>
                  </a:cubicBezTo>
                  <a:cubicBezTo>
                    <a:pt x="106" y="202"/>
                    <a:pt x="106" y="202"/>
                    <a:pt x="106" y="202"/>
                  </a:cubicBezTo>
                  <a:cubicBezTo>
                    <a:pt x="106" y="201"/>
                    <a:pt x="106" y="201"/>
                    <a:pt x="106" y="201"/>
                  </a:cubicBezTo>
                  <a:cubicBezTo>
                    <a:pt x="106" y="201"/>
                    <a:pt x="105" y="200"/>
                    <a:pt x="105" y="200"/>
                  </a:cubicBezTo>
                  <a:cubicBezTo>
                    <a:pt x="105" y="200"/>
                    <a:pt x="104" y="200"/>
                    <a:pt x="104" y="200"/>
                  </a:cubicBezTo>
                  <a:cubicBezTo>
                    <a:pt x="104" y="201"/>
                    <a:pt x="104" y="201"/>
                    <a:pt x="104" y="201"/>
                  </a:cubicBezTo>
                  <a:cubicBezTo>
                    <a:pt x="104" y="201"/>
                    <a:pt x="104" y="201"/>
                    <a:pt x="104" y="202"/>
                  </a:cubicBezTo>
                  <a:cubicBezTo>
                    <a:pt x="104" y="202"/>
                    <a:pt x="104" y="203"/>
                    <a:pt x="104" y="203"/>
                  </a:cubicBezTo>
                  <a:cubicBezTo>
                    <a:pt x="103" y="203"/>
                    <a:pt x="103" y="203"/>
                    <a:pt x="103" y="202"/>
                  </a:cubicBezTo>
                  <a:cubicBezTo>
                    <a:pt x="103" y="202"/>
                    <a:pt x="103" y="202"/>
                    <a:pt x="103" y="201"/>
                  </a:cubicBezTo>
                  <a:cubicBezTo>
                    <a:pt x="102" y="201"/>
                    <a:pt x="102" y="201"/>
                    <a:pt x="102" y="201"/>
                  </a:cubicBezTo>
                  <a:cubicBezTo>
                    <a:pt x="102" y="200"/>
                    <a:pt x="102" y="200"/>
                    <a:pt x="101" y="200"/>
                  </a:cubicBezTo>
                  <a:cubicBezTo>
                    <a:pt x="101" y="201"/>
                    <a:pt x="101" y="201"/>
                    <a:pt x="101" y="202"/>
                  </a:cubicBezTo>
                  <a:cubicBezTo>
                    <a:pt x="101" y="202"/>
                    <a:pt x="101" y="202"/>
                    <a:pt x="102" y="202"/>
                  </a:cubicBezTo>
                  <a:cubicBezTo>
                    <a:pt x="102" y="202"/>
                    <a:pt x="102" y="202"/>
                    <a:pt x="102" y="202"/>
                  </a:cubicBezTo>
                  <a:cubicBezTo>
                    <a:pt x="103" y="203"/>
                    <a:pt x="103" y="203"/>
                    <a:pt x="103" y="203"/>
                  </a:cubicBezTo>
                  <a:close/>
                  <a:moveTo>
                    <a:pt x="128" y="62"/>
                  </a:moveTo>
                  <a:cubicBezTo>
                    <a:pt x="128" y="61"/>
                    <a:pt x="128" y="61"/>
                    <a:pt x="128" y="61"/>
                  </a:cubicBezTo>
                  <a:cubicBezTo>
                    <a:pt x="129" y="61"/>
                    <a:pt x="129" y="60"/>
                    <a:pt x="129" y="60"/>
                  </a:cubicBezTo>
                  <a:cubicBezTo>
                    <a:pt x="128" y="60"/>
                    <a:pt x="128" y="60"/>
                    <a:pt x="128" y="60"/>
                  </a:cubicBezTo>
                  <a:cubicBezTo>
                    <a:pt x="128" y="60"/>
                    <a:pt x="127" y="60"/>
                    <a:pt x="127" y="61"/>
                  </a:cubicBezTo>
                  <a:cubicBezTo>
                    <a:pt x="127" y="61"/>
                    <a:pt x="127" y="61"/>
                    <a:pt x="127" y="61"/>
                  </a:cubicBezTo>
                  <a:cubicBezTo>
                    <a:pt x="128" y="62"/>
                    <a:pt x="128" y="62"/>
                    <a:pt x="128" y="62"/>
                  </a:cubicBezTo>
                  <a:close/>
                  <a:moveTo>
                    <a:pt x="57" y="1"/>
                  </a:moveTo>
                  <a:cubicBezTo>
                    <a:pt x="57" y="1"/>
                    <a:pt x="57" y="1"/>
                    <a:pt x="57" y="1"/>
                  </a:cubicBezTo>
                  <a:cubicBezTo>
                    <a:pt x="57" y="2"/>
                    <a:pt x="57" y="2"/>
                    <a:pt x="57" y="2"/>
                  </a:cubicBezTo>
                  <a:cubicBezTo>
                    <a:pt x="57" y="2"/>
                    <a:pt x="57" y="2"/>
                    <a:pt x="57" y="3"/>
                  </a:cubicBezTo>
                  <a:cubicBezTo>
                    <a:pt x="57" y="3"/>
                    <a:pt x="58" y="3"/>
                    <a:pt x="59" y="3"/>
                  </a:cubicBezTo>
                  <a:cubicBezTo>
                    <a:pt x="59" y="3"/>
                    <a:pt x="59" y="3"/>
                    <a:pt x="59" y="3"/>
                  </a:cubicBezTo>
                  <a:cubicBezTo>
                    <a:pt x="59" y="4"/>
                    <a:pt x="59" y="4"/>
                    <a:pt x="59" y="4"/>
                  </a:cubicBezTo>
                  <a:cubicBezTo>
                    <a:pt x="58" y="4"/>
                    <a:pt x="58" y="4"/>
                    <a:pt x="58" y="5"/>
                  </a:cubicBezTo>
                  <a:cubicBezTo>
                    <a:pt x="58" y="5"/>
                    <a:pt x="58" y="5"/>
                    <a:pt x="59" y="5"/>
                  </a:cubicBezTo>
                  <a:cubicBezTo>
                    <a:pt x="60" y="5"/>
                    <a:pt x="60" y="5"/>
                    <a:pt x="61" y="4"/>
                  </a:cubicBezTo>
                  <a:cubicBezTo>
                    <a:pt x="62" y="4"/>
                    <a:pt x="62" y="3"/>
                    <a:pt x="64" y="3"/>
                  </a:cubicBezTo>
                  <a:cubicBezTo>
                    <a:pt x="63" y="4"/>
                    <a:pt x="63" y="4"/>
                    <a:pt x="64" y="5"/>
                  </a:cubicBezTo>
                  <a:cubicBezTo>
                    <a:pt x="64" y="5"/>
                    <a:pt x="64" y="6"/>
                    <a:pt x="64" y="6"/>
                  </a:cubicBezTo>
                  <a:cubicBezTo>
                    <a:pt x="64" y="7"/>
                    <a:pt x="64" y="7"/>
                    <a:pt x="64" y="8"/>
                  </a:cubicBezTo>
                  <a:cubicBezTo>
                    <a:pt x="63" y="8"/>
                    <a:pt x="63" y="8"/>
                    <a:pt x="63" y="8"/>
                  </a:cubicBezTo>
                  <a:cubicBezTo>
                    <a:pt x="62" y="8"/>
                    <a:pt x="62" y="8"/>
                    <a:pt x="62" y="8"/>
                  </a:cubicBezTo>
                  <a:cubicBezTo>
                    <a:pt x="61" y="8"/>
                    <a:pt x="62" y="8"/>
                    <a:pt x="62" y="7"/>
                  </a:cubicBezTo>
                  <a:cubicBezTo>
                    <a:pt x="62" y="7"/>
                    <a:pt x="62" y="7"/>
                    <a:pt x="62" y="6"/>
                  </a:cubicBezTo>
                  <a:cubicBezTo>
                    <a:pt x="62" y="6"/>
                    <a:pt x="62" y="6"/>
                    <a:pt x="62" y="5"/>
                  </a:cubicBezTo>
                  <a:cubicBezTo>
                    <a:pt x="61" y="5"/>
                    <a:pt x="61" y="5"/>
                    <a:pt x="61" y="5"/>
                  </a:cubicBezTo>
                  <a:cubicBezTo>
                    <a:pt x="61" y="6"/>
                    <a:pt x="61" y="6"/>
                    <a:pt x="61" y="7"/>
                  </a:cubicBezTo>
                  <a:cubicBezTo>
                    <a:pt x="61" y="7"/>
                    <a:pt x="61" y="7"/>
                    <a:pt x="60" y="8"/>
                  </a:cubicBezTo>
                  <a:cubicBezTo>
                    <a:pt x="60" y="8"/>
                    <a:pt x="60" y="8"/>
                    <a:pt x="59" y="8"/>
                  </a:cubicBezTo>
                  <a:cubicBezTo>
                    <a:pt x="59" y="8"/>
                    <a:pt x="59" y="8"/>
                    <a:pt x="59" y="9"/>
                  </a:cubicBezTo>
                  <a:cubicBezTo>
                    <a:pt x="59" y="9"/>
                    <a:pt x="60" y="9"/>
                    <a:pt x="60" y="9"/>
                  </a:cubicBezTo>
                  <a:cubicBezTo>
                    <a:pt x="60" y="9"/>
                    <a:pt x="60" y="9"/>
                    <a:pt x="60" y="9"/>
                  </a:cubicBezTo>
                  <a:cubicBezTo>
                    <a:pt x="61" y="9"/>
                    <a:pt x="61" y="10"/>
                    <a:pt x="61" y="10"/>
                  </a:cubicBezTo>
                  <a:cubicBezTo>
                    <a:pt x="61" y="11"/>
                    <a:pt x="61" y="11"/>
                    <a:pt x="61" y="11"/>
                  </a:cubicBezTo>
                  <a:cubicBezTo>
                    <a:pt x="62" y="11"/>
                    <a:pt x="62" y="11"/>
                    <a:pt x="62" y="11"/>
                  </a:cubicBezTo>
                  <a:cubicBezTo>
                    <a:pt x="63" y="11"/>
                    <a:pt x="63" y="12"/>
                    <a:pt x="63" y="12"/>
                  </a:cubicBezTo>
                  <a:cubicBezTo>
                    <a:pt x="64" y="12"/>
                    <a:pt x="64" y="12"/>
                    <a:pt x="64" y="13"/>
                  </a:cubicBezTo>
                  <a:cubicBezTo>
                    <a:pt x="63" y="13"/>
                    <a:pt x="63" y="13"/>
                    <a:pt x="62" y="13"/>
                  </a:cubicBezTo>
                  <a:cubicBezTo>
                    <a:pt x="62" y="13"/>
                    <a:pt x="62" y="13"/>
                    <a:pt x="62" y="13"/>
                  </a:cubicBezTo>
                  <a:cubicBezTo>
                    <a:pt x="62" y="13"/>
                    <a:pt x="62" y="13"/>
                    <a:pt x="62" y="14"/>
                  </a:cubicBezTo>
                  <a:cubicBezTo>
                    <a:pt x="62" y="14"/>
                    <a:pt x="62" y="14"/>
                    <a:pt x="62" y="14"/>
                  </a:cubicBezTo>
                  <a:cubicBezTo>
                    <a:pt x="62" y="15"/>
                    <a:pt x="62" y="16"/>
                    <a:pt x="62" y="16"/>
                  </a:cubicBezTo>
                  <a:lnTo>
                    <a:pt x="64" y="16"/>
                  </a:lnTo>
                  <a:cubicBezTo>
                    <a:pt x="64" y="16"/>
                    <a:pt x="65" y="16"/>
                    <a:pt x="65" y="16"/>
                  </a:cubicBezTo>
                  <a:cubicBezTo>
                    <a:pt x="65" y="16"/>
                    <a:pt x="66" y="16"/>
                    <a:pt x="66" y="17"/>
                  </a:cubicBezTo>
                  <a:cubicBezTo>
                    <a:pt x="67" y="16"/>
                    <a:pt x="68" y="15"/>
                    <a:pt x="68" y="13"/>
                  </a:cubicBezTo>
                  <a:cubicBezTo>
                    <a:pt x="69" y="14"/>
                    <a:pt x="69" y="14"/>
                    <a:pt x="69" y="15"/>
                  </a:cubicBezTo>
                  <a:cubicBezTo>
                    <a:pt x="68" y="15"/>
                    <a:pt x="68" y="16"/>
                    <a:pt x="68" y="16"/>
                  </a:cubicBezTo>
                  <a:cubicBezTo>
                    <a:pt x="69" y="17"/>
                    <a:pt x="70" y="17"/>
                    <a:pt x="71" y="17"/>
                  </a:cubicBezTo>
                  <a:cubicBezTo>
                    <a:pt x="72" y="17"/>
                    <a:pt x="73" y="18"/>
                    <a:pt x="74" y="18"/>
                  </a:cubicBezTo>
                  <a:cubicBezTo>
                    <a:pt x="75" y="18"/>
                    <a:pt x="75" y="18"/>
                    <a:pt x="75" y="17"/>
                  </a:cubicBezTo>
                  <a:cubicBezTo>
                    <a:pt x="75" y="17"/>
                    <a:pt x="75" y="17"/>
                    <a:pt x="75" y="16"/>
                  </a:cubicBezTo>
                  <a:cubicBezTo>
                    <a:pt x="75" y="16"/>
                    <a:pt x="75" y="15"/>
                    <a:pt x="75" y="15"/>
                  </a:cubicBezTo>
                  <a:cubicBezTo>
                    <a:pt x="75" y="15"/>
                    <a:pt x="75" y="14"/>
                    <a:pt x="75" y="14"/>
                  </a:cubicBezTo>
                  <a:lnTo>
                    <a:pt x="79" y="14"/>
                  </a:lnTo>
                  <a:cubicBezTo>
                    <a:pt x="79" y="14"/>
                    <a:pt x="80" y="14"/>
                    <a:pt x="80" y="13"/>
                  </a:cubicBezTo>
                  <a:cubicBezTo>
                    <a:pt x="80" y="13"/>
                    <a:pt x="80" y="13"/>
                    <a:pt x="81" y="12"/>
                  </a:cubicBezTo>
                  <a:cubicBezTo>
                    <a:pt x="81" y="12"/>
                    <a:pt x="81" y="12"/>
                    <a:pt x="82" y="12"/>
                  </a:cubicBezTo>
                  <a:cubicBezTo>
                    <a:pt x="83" y="12"/>
                    <a:pt x="83" y="12"/>
                    <a:pt x="83" y="11"/>
                  </a:cubicBezTo>
                  <a:cubicBezTo>
                    <a:pt x="84" y="11"/>
                    <a:pt x="85" y="12"/>
                    <a:pt x="86" y="12"/>
                  </a:cubicBezTo>
                  <a:cubicBezTo>
                    <a:pt x="87" y="12"/>
                    <a:pt x="88" y="11"/>
                    <a:pt x="88" y="10"/>
                  </a:cubicBezTo>
                  <a:cubicBezTo>
                    <a:pt x="88" y="10"/>
                    <a:pt x="88" y="9"/>
                    <a:pt x="88" y="9"/>
                  </a:cubicBezTo>
                  <a:cubicBezTo>
                    <a:pt x="88" y="9"/>
                    <a:pt x="87" y="10"/>
                    <a:pt x="87" y="10"/>
                  </a:cubicBezTo>
                  <a:cubicBezTo>
                    <a:pt x="87" y="10"/>
                    <a:pt x="87" y="10"/>
                    <a:pt x="87" y="10"/>
                  </a:cubicBezTo>
                  <a:cubicBezTo>
                    <a:pt x="86" y="10"/>
                    <a:pt x="86" y="10"/>
                    <a:pt x="86" y="10"/>
                  </a:cubicBezTo>
                  <a:cubicBezTo>
                    <a:pt x="86" y="9"/>
                    <a:pt x="86" y="9"/>
                    <a:pt x="86" y="8"/>
                  </a:cubicBezTo>
                  <a:cubicBezTo>
                    <a:pt x="86" y="8"/>
                    <a:pt x="86" y="8"/>
                    <a:pt x="86" y="7"/>
                  </a:cubicBezTo>
                  <a:cubicBezTo>
                    <a:pt x="86" y="6"/>
                    <a:pt x="86" y="6"/>
                    <a:pt x="85" y="6"/>
                  </a:cubicBezTo>
                  <a:cubicBezTo>
                    <a:pt x="84" y="6"/>
                    <a:pt x="84" y="6"/>
                    <a:pt x="83" y="6"/>
                  </a:cubicBezTo>
                  <a:cubicBezTo>
                    <a:pt x="82" y="6"/>
                    <a:pt x="82" y="6"/>
                    <a:pt x="82" y="7"/>
                  </a:cubicBezTo>
                  <a:cubicBezTo>
                    <a:pt x="82" y="7"/>
                    <a:pt x="83" y="7"/>
                    <a:pt x="83" y="7"/>
                  </a:cubicBezTo>
                  <a:cubicBezTo>
                    <a:pt x="83" y="8"/>
                    <a:pt x="83" y="8"/>
                    <a:pt x="83" y="8"/>
                  </a:cubicBezTo>
                  <a:cubicBezTo>
                    <a:pt x="84" y="8"/>
                    <a:pt x="84" y="9"/>
                    <a:pt x="83" y="9"/>
                  </a:cubicBezTo>
                  <a:cubicBezTo>
                    <a:pt x="82" y="9"/>
                    <a:pt x="81" y="9"/>
                    <a:pt x="81" y="8"/>
                  </a:cubicBezTo>
                  <a:cubicBezTo>
                    <a:pt x="80" y="7"/>
                    <a:pt x="80" y="7"/>
                    <a:pt x="79" y="6"/>
                  </a:cubicBezTo>
                  <a:cubicBezTo>
                    <a:pt x="78" y="6"/>
                    <a:pt x="78" y="7"/>
                    <a:pt x="78" y="8"/>
                  </a:cubicBezTo>
                  <a:cubicBezTo>
                    <a:pt x="78" y="8"/>
                    <a:pt x="78" y="7"/>
                    <a:pt x="78" y="7"/>
                  </a:cubicBezTo>
                  <a:cubicBezTo>
                    <a:pt x="78" y="7"/>
                    <a:pt x="77" y="6"/>
                    <a:pt x="77" y="6"/>
                  </a:cubicBezTo>
                  <a:cubicBezTo>
                    <a:pt x="77" y="6"/>
                    <a:pt x="77" y="6"/>
                    <a:pt x="77" y="6"/>
                  </a:cubicBezTo>
                  <a:cubicBezTo>
                    <a:pt x="77" y="6"/>
                    <a:pt x="77" y="6"/>
                    <a:pt x="77" y="7"/>
                  </a:cubicBezTo>
                  <a:cubicBezTo>
                    <a:pt x="76" y="7"/>
                    <a:pt x="76" y="7"/>
                    <a:pt x="76" y="7"/>
                  </a:cubicBezTo>
                  <a:cubicBezTo>
                    <a:pt x="76" y="6"/>
                    <a:pt x="76" y="6"/>
                    <a:pt x="76" y="6"/>
                  </a:cubicBezTo>
                  <a:cubicBezTo>
                    <a:pt x="76" y="6"/>
                    <a:pt x="76" y="5"/>
                    <a:pt x="76" y="5"/>
                  </a:cubicBezTo>
                  <a:cubicBezTo>
                    <a:pt x="77" y="5"/>
                    <a:pt x="77" y="5"/>
                    <a:pt x="77" y="5"/>
                  </a:cubicBezTo>
                  <a:cubicBezTo>
                    <a:pt x="77" y="5"/>
                    <a:pt x="77" y="4"/>
                    <a:pt x="77" y="4"/>
                  </a:cubicBezTo>
                  <a:cubicBezTo>
                    <a:pt x="77" y="4"/>
                    <a:pt x="77" y="4"/>
                    <a:pt x="76" y="3"/>
                  </a:cubicBezTo>
                  <a:cubicBezTo>
                    <a:pt x="76" y="3"/>
                    <a:pt x="76" y="3"/>
                    <a:pt x="76" y="3"/>
                  </a:cubicBezTo>
                  <a:cubicBezTo>
                    <a:pt x="76" y="3"/>
                    <a:pt x="76" y="2"/>
                    <a:pt x="76" y="2"/>
                  </a:cubicBezTo>
                  <a:cubicBezTo>
                    <a:pt x="76" y="2"/>
                    <a:pt x="77" y="2"/>
                    <a:pt x="77" y="2"/>
                  </a:cubicBezTo>
                  <a:cubicBezTo>
                    <a:pt x="77" y="2"/>
                    <a:pt x="78" y="2"/>
                    <a:pt x="78" y="2"/>
                  </a:cubicBezTo>
                  <a:cubicBezTo>
                    <a:pt x="79" y="2"/>
                    <a:pt x="79" y="2"/>
                    <a:pt x="78" y="2"/>
                  </a:cubicBezTo>
                  <a:cubicBezTo>
                    <a:pt x="78" y="3"/>
                    <a:pt x="78" y="3"/>
                    <a:pt x="79" y="3"/>
                  </a:cubicBezTo>
                  <a:cubicBezTo>
                    <a:pt x="79" y="4"/>
                    <a:pt x="79" y="4"/>
                    <a:pt x="80" y="5"/>
                  </a:cubicBezTo>
                  <a:cubicBezTo>
                    <a:pt x="80" y="5"/>
                    <a:pt x="81" y="6"/>
                    <a:pt x="81" y="6"/>
                  </a:cubicBezTo>
                  <a:cubicBezTo>
                    <a:pt x="81" y="6"/>
                    <a:pt x="81" y="6"/>
                    <a:pt x="81" y="5"/>
                  </a:cubicBezTo>
                  <a:cubicBezTo>
                    <a:pt x="81" y="5"/>
                    <a:pt x="81" y="4"/>
                    <a:pt x="82" y="4"/>
                  </a:cubicBezTo>
                  <a:cubicBezTo>
                    <a:pt x="82" y="4"/>
                    <a:pt x="82" y="4"/>
                    <a:pt x="82" y="4"/>
                  </a:cubicBezTo>
                  <a:cubicBezTo>
                    <a:pt x="83" y="4"/>
                    <a:pt x="83" y="4"/>
                    <a:pt x="83" y="4"/>
                  </a:cubicBezTo>
                  <a:cubicBezTo>
                    <a:pt x="83" y="4"/>
                    <a:pt x="83" y="5"/>
                    <a:pt x="83" y="5"/>
                  </a:cubicBezTo>
                  <a:cubicBezTo>
                    <a:pt x="84" y="5"/>
                    <a:pt x="84" y="5"/>
                    <a:pt x="84" y="5"/>
                  </a:cubicBezTo>
                  <a:cubicBezTo>
                    <a:pt x="85" y="5"/>
                    <a:pt x="85" y="5"/>
                    <a:pt x="86" y="4"/>
                  </a:cubicBezTo>
                  <a:cubicBezTo>
                    <a:pt x="86" y="4"/>
                    <a:pt x="86" y="4"/>
                    <a:pt x="87" y="3"/>
                  </a:cubicBezTo>
                  <a:cubicBezTo>
                    <a:pt x="87" y="3"/>
                    <a:pt x="87" y="3"/>
                    <a:pt x="86" y="3"/>
                  </a:cubicBezTo>
                  <a:lnTo>
                    <a:pt x="86" y="3"/>
                  </a:lnTo>
                  <a:cubicBezTo>
                    <a:pt x="85" y="3"/>
                    <a:pt x="85" y="3"/>
                    <a:pt x="85" y="3"/>
                  </a:cubicBezTo>
                  <a:cubicBezTo>
                    <a:pt x="85" y="2"/>
                    <a:pt x="85" y="2"/>
                    <a:pt x="85" y="2"/>
                  </a:cubicBezTo>
                  <a:cubicBezTo>
                    <a:pt x="88" y="2"/>
                    <a:pt x="90" y="2"/>
                    <a:pt x="91" y="3"/>
                  </a:cubicBezTo>
                  <a:cubicBezTo>
                    <a:pt x="93" y="4"/>
                    <a:pt x="95" y="4"/>
                    <a:pt x="97" y="5"/>
                  </a:cubicBezTo>
                  <a:cubicBezTo>
                    <a:pt x="97" y="6"/>
                    <a:pt x="97" y="7"/>
                    <a:pt x="97" y="8"/>
                  </a:cubicBezTo>
                  <a:cubicBezTo>
                    <a:pt x="96" y="9"/>
                    <a:pt x="96" y="10"/>
                    <a:pt x="97" y="11"/>
                  </a:cubicBezTo>
                  <a:cubicBezTo>
                    <a:pt x="97" y="11"/>
                    <a:pt x="97" y="12"/>
                    <a:pt x="97" y="12"/>
                  </a:cubicBezTo>
                  <a:cubicBezTo>
                    <a:pt x="97" y="12"/>
                    <a:pt x="98" y="13"/>
                    <a:pt x="98" y="13"/>
                  </a:cubicBezTo>
                  <a:cubicBezTo>
                    <a:pt x="98" y="13"/>
                    <a:pt x="98" y="14"/>
                    <a:pt x="98" y="14"/>
                  </a:cubicBezTo>
                  <a:cubicBezTo>
                    <a:pt x="98" y="14"/>
                    <a:pt x="98" y="15"/>
                    <a:pt x="98" y="15"/>
                  </a:cubicBezTo>
                  <a:cubicBezTo>
                    <a:pt x="98" y="15"/>
                    <a:pt x="99" y="15"/>
                    <a:pt x="99" y="15"/>
                  </a:cubicBezTo>
                  <a:cubicBezTo>
                    <a:pt x="99" y="14"/>
                    <a:pt x="100" y="14"/>
                    <a:pt x="100" y="14"/>
                  </a:cubicBezTo>
                  <a:cubicBezTo>
                    <a:pt x="101" y="13"/>
                    <a:pt x="101" y="13"/>
                    <a:pt x="100" y="12"/>
                  </a:cubicBezTo>
                  <a:cubicBezTo>
                    <a:pt x="100" y="12"/>
                    <a:pt x="100" y="12"/>
                    <a:pt x="101" y="12"/>
                  </a:cubicBezTo>
                  <a:cubicBezTo>
                    <a:pt x="101" y="12"/>
                    <a:pt x="101" y="12"/>
                    <a:pt x="101" y="11"/>
                  </a:cubicBezTo>
                  <a:cubicBezTo>
                    <a:pt x="102" y="11"/>
                    <a:pt x="103" y="12"/>
                    <a:pt x="103" y="12"/>
                  </a:cubicBezTo>
                  <a:cubicBezTo>
                    <a:pt x="103" y="12"/>
                    <a:pt x="104" y="13"/>
                    <a:pt x="104" y="13"/>
                  </a:cubicBezTo>
                  <a:cubicBezTo>
                    <a:pt x="105" y="13"/>
                    <a:pt x="105" y="13"/>
                    <a:pt x="105" y="13"/>
                  </a:cubicBezTo>
                  <a:cubicBezTo>
                    <a:pt x="105" y="13"/>
                    <a:pt x="105" y="12"/>
                    <a:pt x="105" y="12"/>
                  </a:cubicBezTo>
                  <a:cubicBezTo>
                    <a:pt x="107" y="12"/>
                    <a:pt x="108" y="13"/>
                    <a:pt x="108" y="15"/>
                  </a:cubicBezTo>
                  <a:cubicBezTo>
                    <a:pt x="108" y="15"/>
                    <a:pt x="109" y="15"/>
                    <a:pt x="109" y="15"/>
                  </a:cubicBezTo>
                  <a:cubicBezTo>
                    <a:pt x="110" y="15"/>
                    <a:pt x="110" y="15"/>
                    <a:pt x="110" y="16"/>
                  </a:cubicBezTo>
                  <a:cubicBezTo>
                    <a:pt x="110" y="16"/>
                    <a:pt x="111" y="16"/>
                    <a:pt x="111" y="16"/>
                  </a:cubicBezTo>
                  <a:cubicBezTo>
                    <a:pt x="111" y="15"/>
                    <a:pt x="111" y="15"/>
                    <a:pt x="112" y="15"/>
                  </a:cubicBezTo>
                  <a:cubicBezTo>
                    <a:pt x="112" y="15"/>
                    <a:pt x="112" y="15"/>
                    <a:pt x="113" y="16"/>
                  </a:cubicBezTo>
                  <a:cubicBezTo>
                    <a:pt x="114" y="16"/>
                    <a:pt x="114" y="17"/>
                    <a:pt x="115" y="18"/>
                  </a:cubicBezTo>
                  <a:cubicBezTo>
                    <a:pt x="116" y="18"/>
                    <a:pt x="116" y="19"/>
                    <a:pt x="117" y="20"/>
                  </a:cubicBezTo>
                  <a:cubicBezTo>
                    <a:pt x="118" y="21"/>
                    <a:pt x="118" y="22"/>
                    <a:pt x="119" y="22"/>
                  </a:cubicBezTo>
                  <a:cubicBezTo>
                    <a:pt x="119" y="22"/>
                    <a:pt x="119" y="23"/>
                    <a:pt x="119" y="23"/>
                  </a:cubicBezTo>
                  <a:cubicBezTo>
                    <a:pt x="119" y="23"/>
                    <a:pt x="120" y="23"/>
                    <a:pt x="120" y="24"/>
                  </a:cubicBezTo>
                  <a:cubicBezTo>
                    <a:pt x="120" y="24"/>
                    <a:pt x="120" y="24"/>
                    <a:pt x="120" y="24"/>
                  </a:cubicBezTo>
                  <a:cubicBezTo>
                    <a:pt x="121" y="25"/>
                    <a:pt x="121" y="25"/>
                    <a:pt x="121" y="25"/>
                  </a:cubicBezTo>
                  <a:cubicBezTo>
                    <a:pt x="123" y="28"/>
                    <a:pt x="124" y="31"/>
                    <a:pt x="125" y="34"/>
                  </a:cubicBezTo>
                  <a:cubicBezTo>
                    <a:pt x="126" y="37"/>
                    <a:pt x="127" y="41"/>
                    <a:pt x="127" y="44"/>
                  </a:cubicBezTo>
                  <a:cubicBezTo>
                    <a:pt x="128" y="45"/>
                    <a:pt x="128" y="46"/>
                    <a:pt x="128" y="46"/>
                  </a:cubicBezTo>
                  <a:cubicBezTo>
                    <a:pt x="128" y="47"/>
                    <a:pt x="128" y="48"/>
                    <a:pt x="128" y="48"/>
                  </a:cubicBezTo>
                  <a:cubicBezTo>
                    <a:pt x="128" y="49"/>
                    <a:pt x="128" y="49"/>
                    <a:pt x="128" y="50"/>
                  </a:cubicBezTo>
                  <a:cubicBezTo>
                    <a:pt x="127" y="50"/>
                    <a:pt x="127" y="51"/>
                    <a:pt x="127" y="51"/>
                  </a:cubicBezTo>
                  <a:cubicBezTo>
                    <a:pt x="128" y="52"/>
                    <a:pt x="128" y="52"/>
                    <a:pt x="128" y="53"/>
                  </a:cubicBezTo>
                  <a:cubicBezTo>
                    <a:pt x="128" y="53"/>
                    <a:pt x="128" y="53"/>
                    <a:pt x="128" y="54"/>
                  </a:cubicBezTo>
                  <a:cubicBezTo>
                    <a:pt x="128" y="54"/>
                    <a:pt x="127" y="54"/>
                    <a:pt x="127" y="54"/>
                  </a:cubicBezTo>
                  <a:cubicBezTo>
                    <a:pt x="128" y="58"/>
                    <a:pt x="129" y="62"/>
                    <a:pt x="129" y="67"/>
                  </a:cubicBezTo>
                  <a:cubicBezTo>
                    <a:pt x="129" y="71"/>
                    <a:pt x="129" y="76"/>
                    <a:pt x="129" y="81"/>
                  </a:cubicBezTo>
                  <a:lnTo>
                    <a:pt x="73" y="81"/>
                  </a:lnTo>
                  <a:cubicBezTo>
                    <a:pt x="73" y="79"/>
                    <a:pt x="73" y="76"/>
                    <a:pt x="73" y="72"/>
                  </a:cubicBezTo>
                  <a:cubicBezTo>
                    <a:pt x="73" y="69"/>
                    <a:pt x="73" y="66"/>
                    <a:pt x="74" y="62"/>
                  </a:cubicBezTo>
                  <a:cubicBezTo>
                    <a:pt x="74" y="59"/>
                    <a:pt x="74" y="55"/>
                    <a:pt x="74" y="52"/>
                  </a:cubicBezTo>
                  <a:cubicBezTo>
                    <a:pt x="74" y="49"/>
                    <a:pt x="73" y="45"/>
                    <a:pt x="73" y="43"/>
                  </a:cubicBezTo>
                  <a:cubicBezTo>
                    <a:pt x="72" y="40"/>
                    <a:pt x="72" y="38"/>
                    <a:pt x="70" y="36"/>
                  </a:cubicBezTo>
                  <a:cubicBezTo>
                    <a:pt x="69" y="35"/>
                    <a:pt x="67" y="34"/>
                    <a:pt x="64" y="34"/>
                  </a:cubicBezTo>
                  <a:cubicBezTo>
                    <a:pt x="61" y="35"/>
                    <a:pt x="59" y="36"/>
                    <a:pt x="58" y="37"/>
                  </a:cubicBezTo>
                  <a:cubicBezTo>
                    <a:pt x="57" y="39"/>
                    <a:pt x="56" y="42"/>
                    <a:pt x="56" y="46"/>
                  </a:cubicBezTo>
                  <a:cubicBezTo>
                    <a:pt x="55" y="51"/>
                    <a:pt x="55" y="57"/>
                    <a:pt x="55" y="63"/>
                  </a:cubicBezTo>
                  <a:cubicBezTo>
                    <a:pt x="56" y="70"/>
                    <a:pt x="56" y="76"/>
                    <a:pt x="56" y="83"/>
                  </a:cubicBezTo>
                  <a:cubicBezTo>
                    <a:pt x="56" y="89"/>
                    <a:pt x="56" y="95"/>
                    <a:pt x="56" y="101"/>
                  </a:cubicBezTo>
                  <a:cubicBezTo>
                    <a:pt x="56" y="107"/>
                    <a:pt x="56" y="113"/>
                    <a:pt x="56" y="119"/>
                  </a:cubicBezTo>
                  <a:cubicBezTo>
                    <a:pt x="56" y="120"/>
                    <a:pt x="56" y="121"/>
                    <a:pt x="56" y="121"/>
                  </a:cubicBezTo>
                  <a:cubicBezTo>
                    <a:pt x="56" y="121"/>
                    <a:pt x="56" y="122"/>
                    <a:pt x="56" y="123"/>
                  </a:cubicBezTo>
                  <a:cubicBezTo>
                    <a:pt x="56" y="126"/>
                    <a:pt x="56" y="131"/>
                    <a:pt x="56" y="135"/>
                  </a:cubicBezTo>
                  <a:cubicBezTo>
                    <a:pt x="56" y="139"/>
                    <a:pt x="56" y="143"/>
                    <a:pt x="56" y="147"/>
                  </a:cubicBezTo>
                  <a:cubicBezTo>
                    <a:pt x="56" y="152"/>
                    <a:pt x="56" y="156"/>
                    <a:pt x="56" y="160"/>
                  </a:cubicBezTo>
                  <a:cubicBezTo>
                    <a:pt x="55" y="164"/>
                    <a:pt x="56" y="168"/>
                    <a:pt x="56" y="172"/>
                  </a:cubicBezTo>
                  <a:cubicBezTo>
                    <a:pt x="56" y="175"/>
                    <a:pt x="57" y="177"/>
                    <a:pt x="58" y="180"/>
                  </a:cubicBezTo>
                  <a:cubicBezTo>
                    <a:pt x="59" y="182"/>
                    <a:pt x="60" y="183"/>
                    <a:pt x="62" y="184"/>
                  </a:cubicBezTo>
                  <a:cubicBezTo>
                    <a:pt x="63" y="184"/>
                    <a:pt x="64" y="184"/>
                    <a:pt x="65" y="184"/>
                  </a:cubicBezTo>
                  <a:cubicBezTo>
                    <a:pt x="66" y="184"/>
                    <a:pt x="67" y="184"/>
                    <a:pt x="67" y="184"/>
                  </a:cubicBezTo>
                  <a:cubicBezTo>
                    <a:pt x="67" y="185"/>
                    <a:pt x="67" y="185"/>
                    <a:pt x="67" y="185"/>
                  </a:cubicBezTo>
                  <a:cubicBezTo>
                    <a:pt x="68" y="186"/>
                    <a:pt x="68" y="186"/>
                    <a:pt x="68" y="186"/>
                  </a:cubicBezTo>
                  <a:cubicBezTo>
                    <a:pt x="68" y="187"/>
                    <a:pt x="69" y="187"/>
                    <a:pt x="69" y="187"/>
                  </a:cubicBezTo>
                  <a:cubicBezTo>
                    <a:pt x="69" y="187"/>
                    <a:pt x="69" y="188"/>
                    <a:pt x="69" y="189"/>
                  </a:cubicBezTo>
                  <a:cubicBezTo>
                    <a:pt x="69" y="189"/>
                    <a:pt x="70" y="189"/>
                    <a:pt x="70" y="189"/>
                  </a:cubicBezTo>
                  <a:cubicBezTo>
                    <a:pt x="70" y="188"/>
                    <a:pt x="71" y="188"/>
                    <a:pt x="71" y="188"/>
                  </a:cubicBezTo>
                  <a:cubicBezTo>
                    <a:pt x="71" y="187"/>
                    <a:pt x="71" y="187"/>
                    <a:pt x="71" y="187"/>
                  </a:cubicBezTo>
                  <a:cubicBezTo>
                    <a:pt x="71" y="186"/>
                    <a:pt x="72" y="186"/>
                    <a:pt x="72" y="186"/>
                  </a:cubicBezTo>
                  <a:cubicBezTo>
                    <a:pt x="72" y="185"/>
                    <a:pt x="72" y="184"/>
                    <a:pt x="71" y="184"/>
                  </a:cubicBezTo>
                  <a:cubicBezTo>
                    <a:pt x="71" y="184"/>
                    <a:pt x="71" y="183"/>
                    <a:pt x="70" y="183"/>
                  </a:cubicBezTo>
                  <a:cubicBezTo>
                    <a:pt x="71" y="182"/>
                    <a:pt x="71" y="182"/>
                    <a:pt x="72" y="181"/>
                  </a:cubicBezTo>
                  <a:cubicBezTo>
                    <a:pt x="72" y="180"/>
                    <a:pt x="73" y="180"/>
                    <a:pt x="74" y="179"/>
                  </a:cubicBezTo>
                  <a:cubicBezTo>
                    <a:pt x="75" y="173"/>
                    <a:pt x="75" y="165"/>
                    <a:pt x="75" y="158"/>
                  </a:cubicBezTo>
                  <a:cubicBezTo>
                    <a:pt x="75" y="150"/>
                    <a:pt x="75" y="142"/>
                    <a:pt x="75" y="134"/>
                  </a:cubicBezTo>
                  <a:cubicBezTo>
                    <a:pt x="74" y="134"/>
                    <a:pt x="72" y="134"/>
                    <a:pt x="70" y="134"/>
                  </a:cubicBezTo>
                  <a:cubicBezTo>
                    <a:pt x="68" y="134"/>
                    <a:pt x="66" y="134"/>
                    <a:pt x="64" y="134"/>
                  </a:cubicBezTo>
                  <a:lnTo>
                    <a:pt x="64" y="102"/>
                  </a:lnTo>
                  <a:lnTo>
                    <a:pt x="129" y="102"/>
                  </a:lnTo>
                  <a:lnTo>
                    <a:pt x="129" y="192"/>
                  </a:lnTo>
                  <a:cubicBezTo>
                    <a:pt x="128" y="192"/>
                    <a:pt x="128" y="192"/>
                    <a:pt x="128" y="192"/>
                  </a:cubicBezTo>
                  <a:cubicBezTo>
                    <a:pt x="128" y="192"/>
                    <a:pt x="127" y="192"/>
                    <a:pt x="127" y="192"/>
                  </a:cubicBezTo>
                  <a:cubicBezTo>
                    <a:pt x="127" y="192"/>
                    <a:pt x="127" y="192"/>
                    <a:pt x="126" y="191"/>
                  </a:cubicBezTo>
                  <a:cubicBezTo>
                    <a:pt x="126" y="191"/>
                    <a:pt x="126" y="191"/>
                    <a:pt x="126" y="192"/>
                  </a:cubicBezTo>
                  <a:cubicBezTo>
                    <a:pt x="126" y="192"/>
                    <a:pt x="126" y="193"/>
                    <a:pt x="126" y="193"/>
                  </a:cubicBezTo>
                  <a:cubicBezTo>
                    <a:pt x="126" y="193"/>
                    <a:pt x="126" y="193"/>
                    <a:pt x="127" y="193"/>
                  </a:cubicBezTo>
                  <a:cubicBezTo>
                    <a:pt x="127" y="193"/>
                    <a:pt x="127" y="193"/>
                    <a:pt x="127" y="193"/>
                  </a:cubicBezTo>
                  <a:cubicBezTo>
                    <a:pt x="128" y="192"/>
                    <a:pt x="128" y="193"/>
                    <a:pt x="128" y="193"/>
                  </a:cubicBezTo>
                  <a:cubicBezTo>
                    <a:pt x="128" y="194"/>
                    <a:pt x="128" y="194"/>
                    <a:pt x="129" y="194"/>
                  </a:cubicBezTo>
                  <a:lnTo>
                    <a:pt x="129" y="196"/>
                  </a:lnTo>
                  <a:cubicBezTo>
                    <a:pt x="129" y="196"/>
                    <a:pt x="129" y="197"/>
                    <a:pt x="129" y="197"/>
                  </a:cubicBezTo>
                  <a:cubicBezTo>
                    <a:pt x="129" y="197"/>
                    <a:pt x="129" y="198"/>
                    <a:pt x="128" y="198"/>
                  </a:cubicBezTo>
                  <a:cubicBezTo>
                    <a:pt x="128" y="198"/>
                    <a:pt x="128" y="198"/>
                    <a:pt x="128" y="197"/>
                  </a:cubicBezTo>
                  <a:cubicBezTo>
                    <a:pt x="128" y="198"/>
                    <a:pt x="128" y="198"/>
                    <a:pt x="129" y="199"/>
                  </a:cubicBezTo>
                  <a:cubicBezTo>
                    <a:pt x="129" y="199"/>
                    <a:pt x="129" y="200"/>
                    <a:pt x="129" y="201"/>
                  </a:cubicBezTo>
                  <a:cubicBezTo>
                    <a:pt x="128" y="202"/>
                    <a:pt x="128" y="202"/>
                    <a:pt x="127" y="202"/>
                  </a:cubicBezTo>
                  <a:cubicBezTo>
                    <a:pt x="127" y="201"/>
                    <a:pt x="126" y="202"/>
                    <a:pt x="125" y="202"/>
                  </a:cubicBezTo>
                  <a:cubicBezTo>
                    <a:pt x="125" y="201"/>
                    <a:pt x="125" y="201"/>
                    <a:pt x="125" y="201"/>
                  </a:cubicBezTo>
                  <a:cubicBezTo>
                    <a:pt x="126" y="201"/>
                    <a:pt x="125" y="200"/>
                    <a:pt x="125" y="200"/>
                  </a:cubicBezTo>
                  <a:lnTo>
                    <a:pt x="121" y="201"/>
                  </a:lnTo>
                  <a:cubicBezTo>
                    <a:pt x="122" y="200"/>
                    <a:pt x="122" y="200"/>
                    <a:pt x="121" y="200"/>
                  </a:cubicBezTo>
                  <a:cubicBezTo>
                    <a:pt x="121" y="200"/>
                    <a:pt x="120" y="200"/>
                    <a:pt x="119" y="200"/>
                  </a:cubicBezTo>
                  <a:lnTo>
                    <a:pt x="119" y="197"/>
                  </a:lnTo>
                  <a:cubicBezTo>
                    <a:pt x="119" y="197"/>
                    <a:pt x="118" y="197"/>
                    <a:pt x="118" y="197"/>
                  </a:cubicBezTo>
                  <a:cubicBezTo>
                    <a:pt x="118" y="198"/>
                    <a:pt x="117" y="198"/>
                    <a:pt x="117" y="198"/>
                  </a:cubicBezTo>
                  <a:cubicBezTo>
                    <a:pt x="117" y="198"/>
                    <a:pt x="116" y="198"/>
                    <a:pt x="116" y="199"/>
                  </a:cubicBezTo>
                  <a:cubicBezTo>
                    <a:pt x="115" y="199"/>
                    <a:pt x="115" y="198"/>
                    <a:pt x="115" y="198"/>
                  </a:cubicBezTo>
                  <a:cubicBezTo>
                    <a:pt x="114" y="198"/>
                    <a:pt x="114" y="198"/>
                    <a:pt x="114" y="198"/>
                  </a:cubicBezTo>
                  <a:cubicBezTo>
                    <a:pt x="114" y="198"/>
                    <a:pt x="114" y="198"/>
                    <a:pt x="114" y="199"/>
                  </a:cubicBezTo>
                  <a:cubicBezTo>
                    <a:pt x="114" y="199"/>
                    <a:pt x="114" y="199"/>
                    <a:pt x="114" y="199"/>
                  </a:cubicBezTo>
                  <a:cubicBezTo>
                    <a:pt x="114" y="200"/>
                    <a:pt x="114" y="200"/>
                    <a:pt x="113" y="199"/>
                  </a:cubicBezTo>
                  <a:cubicBezTo>
                    <a:pt x="113" y="199"/>
                    <a:pt x="113" y="199"/>
                    <a:pt x="113" y="199"/>
                  </a:cubicBezTo>
                  <a:cubicBezTo>
                    <a:pt x="113" y="199"/>
                    <a:pt x="113" y="198"/>
                    <a:pt x="113" y="198"/>
                  </a:cubicBezTo>
                  <a:cubicBezTo>
                    <a:pt x="113" y="198"/>
                    <a:pt x="113" y="197"/>
                    <a:pt x="113" y="198"/>
                  </a:cubicBezTo>
                  <a:cubicBezTo>
                    <a:pt x="112" y="198"/>
                    <a:pt x="112" y="198"/>
                    <a:pt x="112" y="198"/>
                  </a:cubicBezTo>
                  <a:cubicBezTo>
                    <a:pt x="112" y="198"/>
                    <a:pt x="112" y="198"/>
                    <a:pt x="111" y="199"/>
                  </a:cubicBezTo>
                  <a:cubicBezTo>
                    <a:pt x="111" y="199"/>
                    <a:pt x="110" y="199"/>
                    <a:pt x="110" y="198"/>
                  </a:cubicBezTo>
                  <a:cubicBezTo>
                    <a:pt x="110" y="199"/>
                    <a:pt x="110" y="200"/>
                    <a:pt x="111" y="200"/>
                  </a:cubicBezTo>
                  <a:cubicBezTo>
                    <a:pt x="111" y="200"/>
                    <a:pt x="110" y="201"/>
                    <a:pt x="110" y="200"/>
                  </a:cubicBezTo>
                  <a:cubicBezTo>
                    <a:pt x="110" y="200"/>
                    <a:pt x="110" y="200"/>
                    <a:pt x="109" y="200"/>
                  </a:cubicBezTo>
                  <a:cubicBezTo>
                    <a:pt x="109" y="200"/>
                    <a:pt x="109" y="200"/>
                    <a:pt x="109" y="199"/>
                  </a:cubicBezTo>
                  <a:cubicBezTo>
                    <a:pt x="109" y="199"/>
                    <a:pt x="108" y="199"/>
                    <a:pt x="108" y="199"/>
                  </a:cubicBezTo>
                  <a:cubicBezTo>
                    <a:pt x="108" y="199"/>
                    <a:pt x="107" y="200"/>
                    <a:pt x="107" y="200"/>
                  </a:cubicBezTo>
                  <a:cubicBezTo>
                    <a:pt x="108" y="200"/>
                    <a:pt x="108" y="200"/>
                    <a:pt x="108" y="200"/>
                  </a:cubicBezTo>
                  <a:cubicBezTo>
                    <a:pt x="108" y="201"/>
                    <a:pt x="108" y="201"/>
                    <a:pt x="108" y="201"/>
                  </a:cubicBezTo>
                  <a:cubicBezTo>
                    <a:pt x="108" y="201"/>
                    <a:pt x="108" y="202"/>
                    <a:pt x="107" y="202"/>
                  </a:cubicBezTo>
                  <a:cubicBezTo>
                    <a:pt x="107" y="202"/>
                    <a:pt x="108" y="203"/>
                    <a:pt x="108" y="203"/>
                  </a:cubicBezTo>
                  <a:cubicBezTo>
                    <a:pt x="108" y="203"/>
                    <a:pt x="108" y="203"/>
                    <a:pt x="108" y="203"/>
                  </a:cubicBezTo>
                  <a:cubicBezTo>
                    <a:pt x="108" y="203"/>
                    <a:pt x="109" y="203"/>
                    <a:pt x="109" y="204"/>
                  </a:cubicBezTo>
                  <a:cubicBezTo>
                    <a:pt x="109" y="204"/>
                    <a:pt x="109" y="204"/>
                    <a:pt x="109" y="204"/>
                  </a:cubicBezTo>
                  <a:cubicBezTo>
                    <a:pt x="109" y="204"/>
                    <a:pt x="110" y="205"/>
                    <a:pt x="110" y="205"/>
                  </a:cubicBezTo>
                  <a:cubicBezTo>
                    <a:pt x="111" y="205"/>
                    <a:pt x="111" y="205"/>
                    <a:pt x="112" y="206"/>
                  </a:cubicBezTo>
                  <a:cubicBezTo>
                    <a:pt x="112" y="206"/>
                    <a:pt x="112" y="207"/>
                    <a:pt x="111" y="207"/>
                  </a:cubicBezTo>
                  <a:cubicBezTo>
                    <a:pt x="111" y="207"/>
                    <a:pt x="110" y="207"/>
                    <a:pt x="110" y="207"/>
                  </a:cubicBezTo>
                  <a:cubicBezTo>
                    <a:pt x="110" y="208"/>
                    <a:pt x="111" y="208"/>
                    <a:pt x="112" y="208"/>
                  </a:cubicBezTo>
                  <a:cubicBezTo>
                    <a:pt x="112" y="208"/>
                    <a:pt x="113" y="208"/>
                    <a:pt x="114" y="208"/>
                  </a:cubicBezTo>
                  <a:cubicBezTo>
                    <a:pt x="115" y="208"/>
                    <a:pt x="115" y="209"/>
                    <a:pt x="116" y="209"/>
                  </a:cubicBezTo>
                  <a:cubicBezTo>
                    <a:pt x="116" y="209"/>
                    <a:pt x="116" y="209"/>
                    <a:pt x="117" y="210"/>
                  </a:cubicBezTo>
                  <a:cubicBezTo>
                    <a:pt x="117" y="209"/>
                    <a:pt x="117" y="209"/>
                    <a:pt x="117" y="208"/>
                  </a:cubicBezTo>
                  <a:cubicBezTo>
                    <a:pt x="117" y="208"/>
                    <a:pt x="116" y="208"/>
                    <a:pt x="116" y="208"/>
                  </a:cubicBezTo>
                  <a:cubicBezTo>
                    <a:pt x="115" y="208"/>
                    <a:pt x="115" y="208"/>
                    <a:pt x="114" y="207"/>
                  </a:cubicBezTo>
                  <a:cubicBezTo>
                    <a:pt x="114" y="207"/>
                    <a:pt x="114" y="207"/>
                    <a:pt x="114" y="206"/>
                  </a:cubicBezTo>
                  <a:cubicBezTo>
                    <a:pt x="116" y="206"/>
                    <a:pt x="117" y="206"/>
                    <a:pt x="117" y="205"/>
                  </a:cubicBezTo>
                  <a:cubicBezTo>
                    <a:pt x="116" y="204"/>
                    <a:pt x="115" y="204"/>
                    <a:pt x="114" y="204"/>
                  </a:cubicBezTo>
                  <a:cubicBezTo>
                    <a:pt x="113" y="204"/>
                    <a:pt x="112" y="204"/>
                    <a:pt x="110" y="204"/>
                  </a:cubicBezTo>
                  <a:cubicBezTo>
                    <a:pt x="110" y="203"/>
                    <a:pt x="111" y="202"/>
                    <a:pt x="112" y="203"/>
                  </a:cubicBezTo>
                  <a:cubicBezTo>
                    <a:pt x="112" y="203"/>
                    <a:pt x="112" y="202"/>
                    <a:pt x="112" y="202"/>
                  </a:cubicBezTo>
                  <a:cubicBezTo>
                    <a:pt x="112" y="201"/>
                    <a:pt x="112" y="201"/>
                    <a:pt x="113" y="200"/>
                  </a:cubicBezTo>
                  <a:cubicBezTo>
                    <a:pt x="114" y="201"/>
                    <a:pt x="114" y="201"/>
                    <a:pt x="114" y="202"/>
                  </a:cubicBezTo>
                  <a:cubicBezTo>
                    <a:pt x="113" y="203"/>
                    <a:pt x="113" y="204"/>
                    <a:pt x="114" y="204"/>
                  </a:cubicBezTo>
                  <a:cubicBezTo>
                    <a:pt x="114" y="204"/>
                    <a:pt x="114"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1"/>
                    <a:pt x="116" y="201"/>
                  </a:cubicBezTo>
                  <a:cubicBezTo>
                    <a:pt x="116" y="201"/>
                    <a:pt x="116" y="201"/>
                    <a:pt x="115" y="201"/>
                  </a:cubicBezTo>
                  <a:cubicBezTo>
                    <a:pt x="115" y="202"/>
                    <a:pt x="116" y="202"/>
                    <a:pt x="116" y="202"/>
                  </a:cubicBezTo>
                  <a:cubicBezTo>
                    <a:pt x="116" y="202"/>
                    <a:pt x="117" y="202"/>
                    <a:pt x="117" y="202"/>
                  </a:cubicBezTo>
                  <a:cubicBezTo>
                    <a:pt x="117" y="201"/>
                    <a:pt x="117" y="201"/>
                    <a:pt x="117" y="201"/>
                  </a:cubicBezTo>
                  <a:cubicBezTo>
                    <a:pt x="117" y="200"/>
                    <a:pt x="117" y="200"/>
                    <a:pt x="117" y="200"/>
                  </a:cubicBezTo>
                  <a:cubicBezTo>
                    <a:pt x="117" y="200"/>
                    <a:pt x="117" y="200"/>
                    <a:pt x="118" y="200"/>
                  </a:cubicBezTo>
                  <a:cubicBezTo>
                    <a:pt x="118" y="201"/>
                    <a:pt x="118" y="201"/>
                    <a:pt x="118" y="201"/>
                  </a:cubicBezTo>
                  <a:cubicBezTo>
                    <a:pt x="118" y="202"/>
                    <a:pt x="118" y="202"/>
                    <a:pt x="118" y="202"/>
                  </a:cubicBezTo>
                  <a:cubicBezTo>
                    <a:pt x="119" y="202"/>
                    <a:pt x="119" y="202"/>
                    <a:pt x="119" y="202"/>
                  </a:cubicBezTo>
                  <a:cubicBezTo>
                    <a:pt x="119" y="202"/>
                    <a:pt x="120" y="203"/>
                    <a:pt x="120" y="203"/>
                  </a:cubicBezTo>
                  <a:cubicBezTo>
                    <a:pt x="120" y="204"/>
                    <a:pt x="119" y="204"/>
                    <a:pt x="119" y="204"/>
                  </a:cubicBezTo>
                  <a:cubicBezTo>
                    <a:pt x="119" y="205"/>
                    <a:pt x="120" y="205"/>
                    <a:pt x="120" y="204"/>
                  </a:cubicBezTo>
                  <a:cubicBezTo>
                    <a:pt x="121" y="204"/>
                    <a:pt x="121" y="204"/>
                    <a:pt x="122" y="204"/>
                  </a:cubicBezTo>
                  <a:cubicBezTo>
                    <a:pt x="122" y="205"/>
                    <a:pt x="122" y="205"/>
                    <a:pt x="123" y="205"/>
                  </a:cubicBezTo>
                  <a:cubicBezTo>
                    <a:pt x="123" y="204"/>
                    <a:pt x="123" y="204"/>
                    <a:pt x="123" y="204"/>
                  </a:cubicBezTo>
                  <a:cubicBezTo>
                    <a:pt x="124" y="204"/>
                    <a:pt x="124" y="204"/>
                    <a:pt x="125" y="204"/>
                  </a:cubicBezTo>
                  <a:cubicBezTo>
                    <a:pt x="125" y="204"/>
                    <a:pt x="125" y="204"/>
                    <a:pt x="125" y="205"/>
                  </a:cubicBezTo>
                  <a:cubicBezTo>
                    <a:pt x="126" y="204"/>
                    <a:pt x="126" y="204"/>
                    <a:pt x="127" y="204"/>
                  </a:cubicBezTo>
                  <a:cubicBezTo>
                    <a:pt x="128" y="204"/>
                    <a:pt x="128" y="203"/>
                    <a:pt x="128" y="202"/>
                  </a:cubicBezTo>
                  <a:cubicBezTo>
                    <a:pt x="129" y="202"/>
                    <a:pt x="129" y="203"/>
                    <a:pt x="129" y="203"/>
                  </a:cubicBezTo>
                  <a:cubicBezTo>
                    <a:pt x="129" y="203"/>
                    <a:pt x="129" y="203"/>
                    <a:pt x="129" y="204"/>
                  </a:cubicBezTo>
                  <a:cubicBezTo>
                    <a:pt x="129" y="204"/>
                    <a:pt x="129" y="205"/>
                    <a:pt x="129" y="205"/>
                  </a:cubicBezTo>
                  <a:cubicBezTo>
                    <a:pt x="129" y="205"/>
                    <a:pt x="129" y="206"/>
                    <a:pt x="129" y="206"/>
                  </a:cubicBezTo>
                  <a:cubicBezTo>
                    <a:pt x="128" y="206"/>
                    <a:pt x="128" y="206"/>
                    <a:pt x="127" y="206"/>
                  </a:cubicBezTo>
                  <a:cubicBezTo>
                    <a:pt x="127" y="206"/>
                    <a:pt x="126" y="206"/>
                    <a:pt x="126" y="207"/>
                  </a:cubicBezTo>
                  <a:cubicBezTo>
                    <a:pt x="126" y="207"/>
                    <a:pt x="125" y="207"/>
                    <a:pt x="125" y="207"/>
                  </a:cubicBezTo>
                  <a:cubicBezTo>
                    <a:pt x="124" y="207"/>
                    <a:pt x="124" y="207"/>
                    <a:pt x="123" y="207"/>
                  </a:cubicBezTo>
                  <a:cubicBezTo>
                    <a:pt x="122" y="207"/>
                    <a:pt x="122" y="207"/>
                    <a:pt x="122" y="208"/>
                  </a:cubicBezTo>
                  <a:cubicBezTo>
                    <a:pt x="122" y="209"/>
                    <a:pt x="122" y="209"/>
                    <a:pt x="121" y="209"/>
                  </a:cubicBezTo>
                  <a:cubicBezTo>
                    <a:pt x="121" y="209"/>
                    <a:pt x="121" y="209"/>
                    <a:pt x="120" y="209"/>
                  </a:cubicBezTo>
                  <a:cubicBezTo>
                    <a:pt x="120" y="209"/>
                    <a:pt x="120" y="209"/>
                    <a:pt x="120" y="209"/>
                  </a:cubicBezTo>
                  <a:cubicBezTo>
                    <a:pt x="119" y="209"/>
                    <a:pt x="119" y="210"/>
                    <a:pt x="119" y="210"/>
                  </a:cubicBezTo>
                  <a:cubicBezTo>
                    <a:pt x="118" y="211"/>
                    <a:pt x="118" y="211"/>
                    <a:pt x="118" y="211"/>
                  </a:cubicBezTo>
                  <a:cubicBezTo>
                    <a:pt x="117" y="211"/>
                    <a:pt x="117" y="211"/>
                    <a:pt x="117" y="211"/>
                  </a:cubicBezTo>
                  <a:cubicBezTo>
                    <a:pt x="116" y="211"/>
                    <a:pt x="116" y="211"/>
                    <a:pt x="116" y="210"/>
                  </a:cubicBezTo>
                  <a:cubicBezTo>
                    <a:pt x="115" y="210"/>
                    <a:pt x="115" y="210"/>
                    <a:pt x="114" y="210"/>
                  </a:cubicBezTo>
                  <a:cubicBezTo>
                    <a:pt x="114" y="210"/>
                    <a:pt x="114" y="210"/>
                    <a:pt x="114" y="209"/>
                  </a:cubicBezTo>
                  <a:cubicBezTo>
                    <a:pt x="113" y="209"/>
                    <a:pt x="113" y="210"/>
                    <a:pt x="113" y="210"/>
                  </a:cubicBezTo>
                  <a:cubicBezTo>
                    <a:pt x="113" y="210"/>
                    <a:pt x="113" y="211"/>
                    <a:pt x="113" y="211"/>
                  </a:cubicBezTo>
                  <a:cubicBezTo>
                    <a:pt x="113" y="211"/>
                    <a:pt x="113" y="212"/>
                    <a:pt x="113" y="212"/>
                  </a:cubicBezTo>
                  <a:cubicBezTo>
                    <a:pt x="113" y="212"/>
                    <a:pt x="114" y="212"/>
                    <a:pt x="114" y="212"/>
                  </a:cubicBezTo>
                  <a:cubicBezTo>
                    <a:pt x="114" y="212"/>
                    <a:pt x="114" y="213"/>
                    <a:pt x="113" y="213"/>
                  </a:cubicBezTo>
                  <a:cubicBezTo>
                    <a:pt x="113" y="213"/>
                    <a:pt x="113" y="214"/>
                    <a:pt x="113" y="214"/>
                  </a:cubicBezTo>
                  <a:cubicBezTo>
                    <a:pt x="114" y="214"/>
                    <a:pt x="115" y="214"/>
                    <a:pt x="116" y="214"/>
                  </a:cubicBezTo>
                  <a:cubicBezTo>
                    <a:pt x="117" y="214"/>
                    <a:pt x="117" y="215"/>
                    <a:pt x="117" y="216"/>
                  </a:cubicBezTo>
                  <a:cubicBezTo>
                    <a:pt x="116" y="216"/>
                    <a:pt x="114" y="216"/>
                    <a:pt x="113" y="216"/>
                  </a:cubicBezTo>
                  <a:cubicBezTo>
                    <a:pt x="111" y="216"/>
                    <a:pt x="110" y="215"/>
                    <a:pt x="110" y="214"/>
                  </a:cubicBezTo>
                  <a:cubicBezTo>
                    <a:pt x="109" y="214"/>
                    <a:pt x="109" y="214"/>
                    <a:pt x="109" y="214"/>
                  </a:cubicBezTo>
                  <a:cubicBezTo>
                    <a:pt x="109" y="215"/>
                    <a:pt x="109" y="215"/>
                    <a:pt x="109" y="215"/>
                  </a:cubicBezTo>
                  <a:cubicBezTo>
                    <a:pt x="109" y="215"/>
                    <a:pt x="109" y="215"/>
                    <a:pt x="109" y="216"/>
                  </a:cubicBezTo>
                  <a:cubicBezTo>
                    <a:pt x="109" y="216"/>
                    <a:pt x="108" y="216"/>
                    <a:pt x="108" y="216"/>
                  </a:cubicBezTo>
                  <a:cubicBezTo>
                    <a:pt x="106" y="216"/>
                    <a:pt x="103" y="216"/>
                    <a:pt x="101" y="216"/>
                  </a:cubicBezTo>
                  <a:cubicBezTo>
                    <a:pt x="99" y="216"/>
                    <a:pt x="96" y="216"/>
                    <a:pt x="94" y="216"/>
                  </a:cubicBezTo>
                  <a:cubicBezTo>
                    <a:pt x="94" y="213"/>
                    <a:pt x="93" y="211"/>
                    <a:pt x="92" y="208"/>
                  </a:cubicBezTo>
                  <a:cubicBezTo>
                    <a:pt x="91" y="206"/>
                    <a:pt x="90" y="204"/>
                    <a:pt x="89" y="201"/>
                  </a:cubicBezTo>
                  <a:cubicBezTo>
                    <a:pt x="89" y="201"/>
                    <a:pt x="88" y="201"/>
                    <a:pt x="88" y="201"/>
                  </a:cubicBezTo>
                  <a:cubicBezTo>
                    <a:pt x="88" y="201"/>
                    <a:pt x="88" y="201"/>
                    <a:pt x="87" y="201"/>
                  </a:cubicBezTo>
                  <a:cubicBezTo>
                    <a:pt x="87" y="201"/>
                    <a:pt x="87" y="201"/>
                    <a:pt x="87" y="202"/>
                  </a:cubicBezTo>
                  <a:cubicBezTo>
                    <a:pt x="88" y="203"/>
                    <a:pt x="87" y="204"/>
                    <a:pt x="87" y="204"/>
                  </a:cubicBezTo>
                  <a:cubicBezTo>
                    <a:pt x="86" y="204"/>
                    <a:pt x="86" y="204"/>
                    <a:pt x="87" y="204"/>
                  </a:cubicBezTo>
                  <a:cubicBezTo>
                    <a:pt x="87" y="204"/>
                    <a:pt x="87" y="203"/>
                    <a:pt x="87" y="203"/>
                  </a:cubicBezTo>
                  <a:cubicBezTo>
                    <a:pt x="87" y="202"/>
                    <a:pt x="86" y="202"/>
                    <a:pt x="86" y="203"/>
                  </a:cubicBezTo>
                  <a:cubicBezTo>
                    <a:pt x="85" y="203"/>
                    <a:pt x="85" y="204"/>
                    <a:pt x="85" y="204"/>
                  </a:cubicBezTo>
                  <a:cubicBezTo>
                    <a:pt x="85" y="204"/>
                    <a:pt x="84" y="204"/>
                    <a:pt x="84" y="204"/>
                  </a:cubicBezTo>
                  <a:cubicBezTo>
                    <a:pt x="84" y="204"/>
                    <a:pt x="84" y="204"/>
                    <a:pt x="84" y="203"/>
                  </a:cubicBezTo>
                  <a:cubicBezTo>
                    <a:pt x="83" y="203"/>
                    <a:pt x="83" y="203"/>
                    <a:pt x="83" y="203"/>
                  </a:cubicBezTo>
                  <a:cubicBezTo>
                    <a:pt x="83" y="202"/>
                    <a:pt x="82" y="203"/>
                    <a:pt x="82" y="203"/>
                  </a:cubicBezTo>
                  <a:cubicBezTo>
                    <a:pt x="82" y="203"/>
                    <a:pt x="82" y="204"/>
                    <a:pt x="82" y="204"/>
                  </a:cubicBezTo>
                  <a:cubicBezTo>
                    <a:pt x="83" y="204"/>
                    <a:pt x="83" y="204"/>
                    <a:pt x="83" y="205"/>
                  </a:cubicBezTo>
                  <a:cubicBezTo>
                    <a:pt x="84" y="205"/>
                    <a:pt x="84" y="205"/>
                    <a:pt x="85" y="205"/>
                  </a:cubicBezTo>
                  <a:cubicBezTo>
                    <a:pt x="85" y="205"/>
                    <a:pt x="85" y="206"/>
                    <a:pt x="85" y="206"/>
                  </a:cubicBezTo>
                  <a:cubicBezTo>
                    <a:pt x="85" y="206"/>
                    <a:pt x="84" y="206"/>
                    <a:pt x="84" y="206"/>
                  </a:cubicBezTo>
                  <a:cubicBezTo>
                    <a:pt x="84" y="207"/>
                    <a:pt x="84" y="207"/>
                    <a:pt x="84" y="207"/>
                  </a:cubicBezTo>
                  <a:cubicBezTo>
                    <a:pt x="84" y="207"/>
                    <a:pt x="84" y="207"/>
                    <a:pt x="84" y="207"/>
                  </a:cubicBezTo>
                  <a:cubicBezTo>
                    <a:pt x="84" y="207"/>
                    <a:pt x="83" y="207"/>
                    <a:pt x="83" y="207"/>
                  </a:cubicBezTo>
                  <a:cubicBezTo>
                    <a:pt x="83" y="207"/>
                    <a:pt x="82" y="207"/>
                    <a:pt x="82" y="206"/>
                  </a:cubicBezTo>
                  <a:cubicBezTo>
                    <a:pt x="82" y="206"/>
                    <a:pt x="82" y="206"/>
                    <a:pt x="82" y="206"/>
                  </a:cubicBezTo>
                  <a:cubicBezTo>
                    <a:pt x="82" y="205"/>
                    <a:pt x="82" y="205"/>
                    <a:pt x="82" y="205"/>
                  </a:cubicBezTo>
                  <a:cubicBezTo>
                    <a:pt x="82" y="204"/>
                    <a:pt x="82" y="204"/>
                    <a:pt x="82" y="204"/>
                  </a:cubicBezTo>
                  <a:cubicBezTo>
                    <a:pt x="80" y="204"/>
                    <a:pt x="79" y="205"/>
                    <a:pt x="79" y="207"/>
                  </a:cubicBezTo>
                  <a:cubicBezTo>
                    <a:pt x="80" y="207"/>
                    <a:pt x="81" y="207"/>
                    <a:pt x="81" y="206"/>
                  </a:cubicBezTo>
                  <a:cubicBezTo>
                    <a:pt x="81" y="206"/>
                    <a:pt x="81" y="206"/>
                    <a:pt x="81" y="207"/>
                  </a:cubicBezTo>
                  <a:cubicBezTo>
                    <a:pt x="80" y="207"/>
                    <a:pt x="80" y="208"/>
                    <a:pt x="80" y="208"/>
                  </a:cubicBezTo>
                  <a:cubicBezTo>
                    <a:pt x="79" y="208"/>
                    <a:pt x="79" y="207"/>
                    <a:pt x="78" y="206"/>
                  </a:cubicBezTo>
                  <a:cubicBezTo>
                    <a:pt x="78" y="205"/>
                    <a:pt x="79" y="205"/>
                    <a:pt x="79" y="204"/>
                  </a:cubicBezTo>
                  <a:cubicBezTo>
                    <a:pt x="80" y="203"/>
                    <a:pt x="79" y="202"/>
                    <a:pt x="78" y="202"/>
                  </a:cubicBezTo>
                  <a:cubicBezTo>
                    <a:pt x="78" y="202"/>
                    <a:pt x="79" y="201"/>
                    <a:pt x="79" y="201"/>
                  </a:cubicBezTo>
                  <a:cubicBezTo>
                    <a:pt x="79" y="200"/>
                    <a:pt x="79" y="200"/>
                    <a:pt x="79" y="200"/>
                  </a:cubicBezTo>
                  <a:cubicBezTo>
                    <a:pt x="78" y="200"/>
                    <a:pt x="78" y="200"/>
                    <a:pt x="77" y="200"/>
                  </a:cubicBezTo>
                  <a:cubicBezTo>
                    <a:pt x="77" y="200"/>
                    <a:pt x="77" y="199"/>
                    <a:pt x="78" y="199"/>
                  </a:cubicBezTo>
                  <a:cubicBezTo>
                    <a:pt x="78" y="199"/>
                    <a:pt x="78" y="199"/>
                    <a:pt x="78" y="198"/>
                  </a:cubicBezTo>
                  <a:cubicBezTo>
                    <a:pt x="77" y="198"/>
                    <a:pt x="77" y="198"/>
                    <a:pt x="76" y="199"/>
                  </a:cubicBezTo>
                  <a:cubicBezTo>
                    <a:pt x="76" y="200"/>
                    <a:pt x="76" y="201"/>
                    <a:pt x="76" y="202"/>
                  </a:cubicBezTo>
                  <a:cubicBezTo>
                    <a:pt x="75" y="202"/>
                    <a:pt x="74" y="202"/>
                    <a:pt x="74" y="202"/>
                  </a:cubicBezTo>
                  <a:cubicBezTo>
                    <a:pt x="74" y="202"/>
                    <a:pt x="73" y="202"/>
                    <a:pt x="72" y="202"/>
                  </a:cubicBezTo>
                  <a:cubicBezTo>
                    <a:pt x="72" y="203"/>
                    <a:pt x="72" y="203"/>
                    <a:pt x="71" y="203"/>
                  </a:cubicBezTo>
                  <a:cubicBezTo>
                    <a:pt x="71" y="203"/>
                    <a:pt x="70" y="203"/>
                    <a:pt x="69" y="203"/>
                  </a:cubicBezTo>
                  <a:cubicBezTo>
                    <a:pt x="68" y="204"/>
                    <a:pt x="67" y="204"/>
                    <a:pt x="66" y="205"/>
                  </a:cubicBezTo>
                  <a:cubicBezTo>
                    <a:pt x="65" y="205"/>
                    <a:pt x="64" y="206"/>
                    <a:pt x="64" y="207"/>
                  </a:cubicBezTo>
                  <a:cubicBezTo>
                    <a:pt x="63" y="207"/>
                    <a:pt x="63" y="207"/>
                    <a:pt x="63" y="206"/>
                  </a:cubicBezTo>
                  <a:cubicBezTo>
                    <a:pt x="62" y="206"/>
                    <a:pt x="62" y="206"/>
                    <a:pt x="62" y="206"/>
                  </a:cubicBezTo>
                  <a:cubicBezTo>
                    <a:pt x="61" y="206"/>
                    <a:pt x="61" y="206"/>
                    <a:pt x="60" y="206"/>
                  </a:cubicBezTo>
                  <a:cubicBezTo>
                    <a:pt x="60" y="206"/>
                    <a:pt x="60" y="205"/>
                    <a:pt x="60" y="205"/>
                  </a:cubicBezTo>
                  <a:cubicBezTo>
                    <a:pt x="59" y="205"/>
                    <a:pt x="59" y="205"/>
                    <a:pt x="59" y="206"/>
                  </a:cubicBezTo>
                  <a:cubicBezTo>
                    <a:pt x="59" y="206"/>
                    <a:pt x="59" y="206"/>
                    <a:pt x="59" y="207"/>
                  </a:cubicBezTo>
                  <a:cubicBezTo>
                    <a:pt x="59" y="207"/>
                    <a:pt x="59" y="207"/>
                    <a:pt x="59" y="207"/>
                  </a:cubicBezTo>
                  <a:cubicBezTo>
                    <a:pt x="60" y="208"/>
                    <a:pt x="60" y="208"/>
                    <a:pt x="60" y="208"/>
                  </a:cubicBezTo>
                  <a:cubicBezTo>
                    <a:pt x="60" y="208"/>
                    <a:pt x="60" y="208"/>
                    <a:pt x="59" y="209"/>
                  </a:cubicBezTo>
                  <a:cubicBezTo>
                    <a:pt x="59" y="209"/>
                    <a:pt x="59" y="209"/>
                    <a:pt x="59" y="210"/>
                  </a:cubicBezTo>
                  <a:cubicBezTo>
                    <a:pt x="59" y="210"/>
                    <a:pt x="60" y="210"/>
                    <a:pt x="60" y="210"/>
                  </a:cubicBezTo>
                  <a:cubicBezTo>
                    <a:pt x="61" y="210"/>
                    <a:pt x="61" y="210"/>
                    <a:pt x="61" y="209"/>
                  </a:cubicBezTo>
                  <a:cubicBezTo>
                    <a:pt x="61" y="210"/>
                    <a:pt x="62" y="210"/>
                    <a:pt x="63" y="211"/>
                  </a:cubicBezTo>
                  <a:cubicBezTo>
                    <a:pt x="64" y="211"/>
                    <a:pt x="64" y="211"/>
                    <a:pt x="64" y="212"/>
                  </a:cubicBezTo>
                  <a:cubicBezTo>
                    <a:pt x="63" y="212"/>
                    <a:pt x="63" y="212"/>
                    <a:pt x="62" y="213"/>
                  </a:cubicBezTo>
                  <a:cubicBezTo>
                    <a:pt x="62" y="214"/>
                    <a:pt x="62" y="214"/>
                    <a:pt x="62" y="214"/>
                  </a:cubicBezTo>
                  <a:cubicBezTo>
                    <a:pt x="62" y="215"/>
                    <a:pt x="62" y="215"/>
                    <a:pt x="62" y="215"/>
                  </a:cubicBezTo>
                  <a:cubicBezTo>
                    <a:pt x="63" y="215"/>
                    <a:pt x="63" y="215"/>
                    <a:pt x="63" y="215"/>
                  </a:cubicBezTo>
                  <a:cubicBezTo>
                    <a:pt x="63" y="215"/>
                    <a:pt x="64" y="215"/>
                    <a:pt x="64" y="215"/>
                  </a:cubicBezTo>
                  <a:cubicBezTo>
                    <a:pt x="64" y="215"/>
                    <a:pt x="64" y="216"/>
                    <a:pt x="64" y="216"/>
                  </a:cubicBezTo>
                  <a:cubicBezTo>
                    <a:pt x="63" y="217"/>
                    <a:pt x="62" y="217"/>
                    <a:pt x="61" y="217"/>
                  </a:cubicBezTo>
                  <a:cubicBezTo>
                    <a:pt x="60" y="216"/>
                    <a:pt x="59" y="216"/>
                    <a:pt x="58" y="216"/>
                  </a:cubicBezTo>
                  <a:cubicBezTo>
                    <a:pt x="57" y="216"/>
                    <a:pt x="56" y="216"/>
                    <a:pt x="55" y="217"/>
                  </a:cubicBezTo>
                  <a:cubicBezTo>
                    <a:pt x="55" y="217"/>
                    <a:pt x="54" y="217"/>
                    <a:pt x="53" y="217"/>
                  </a:cubicBezTo>
                  <a:cubicBezTo>
                    <a:pt x="52" y="217"/>
                    <a:pt x="52" y="217"/>
                    <a:pt x="52" y="217"/>
                  </a:cubicBezTo>
                  <a:cubicBezTo>
                    <a:pt x="51" y="216"/>
                    <a:pt x="51" y="216"/>
                    <a:pt x="50" y="216"/>
                  </a:cubicBezTo>
                  <a:cubicBezTo>
                    <a:pt x="50" y="216"/>
                    <a:pt x="49" y="216"/>
                    <a:pt x="48" y="217"/>
                  </a:cubicBezTo>
                  <a:cubicBezTo>
                    <a:pt x="48" y="217"/>
                    <a:pt x="47" y="217"/>
                    <a:pt x="46" y="217"/>
                  </a:cubicBezTo>
                  <a:cubicBezTo>
                    <a:pt x="45" y="217"/>
                    <a:pt x="45" y="217"/>
                    <a:pt x="44" y="217"/>
                  </a:cubicBezTo>
                  <a:cubicBezTo>
                    <a:pt x="44" y="216"/>
                    <a:pt x="43" y="216"/>
                    <a:pt x="43" y="215"/>
                  </a:cubicBezTo>
                  <a:cubicBezTo>
                    <a:pt x="43" y="215"/>
                    <a:pt x="43" y="216"/>
                    <a:pt x="42" y="216"/>
                  </a:cubicBezTo>
                  <a:cubicBezTo>
                    <a:pt x="42" y="216"/>
                    <a:pt x="42" y="216"/>
                    <a:pt x="42" y="216"/>
                  </a:cubicBezTo>
                  <a:cubicBezTo>
                    <a:pt x="42" y="217"/>
                    <a:pt x="42" y="217"/>
                    <a:pt x="42" y="217"/>
                  </a:cubicBezTo>
                  <a:cubicBezTo>
                    <a:pt x="41" y="217"/>
                    <a:pt x="41" y="217"/>
                    <a:pt x="40" y="217"/>
                  </a:cubicBezTo>
                  <a:cubicBezTo>
                    <a:pt x="40" y="217"/>
                    <a:pt x="40" y="217"/>
                    <a:pt x="40" y="217"/>
                  </a:cubicBezTo>
                  <a:cubicBezTo>
                    <a:pt x="39" y="217"/>
                    <a:pt x="39" y="216"/>
                    <a:pt x="39" y="216"/>
                  </a:cubicBezTo>
                  <a:cubicBezTo>
                    <a:pt x="39" y="216"/>
                    <a:pt x="39" y="216"/>
                    <a:pt x="39" y="216"/>
                  </a:cubicBezTo>
                  <a:cubicBezTo>
                    <a:pt x="39" y="215"/>
                    <a:pt x="39" y="215"/>
                    <a:pt x="38" y="215"/>
                  </a:cubicBezTo>
                  <a:cubicBezTo>
                    <a:pt x="38" y="216"/>
                    <a:pt x="38" y="216"/>
                    <a:pt x="38" y="216"/>
                  </a:cubicBezTo>
                  <a:cubicBezTo>
                    <a:pt x="38" y="216"/>
                    <a:pt x="39" y="216"/>
                    <a:pt x="39" y="216"/>
                  </a:cubicBezTo>
                  <a:cubicBezTo>
                    <a:pt x="38" y="217"/>
                    <a:pt x="37" y="217"/>
                    <a:pt x="36" y="217"/>
                  </a:cubicBezTo>
                  <a:cubicBezTo>
                    <a:pt x="35" y="216"/>
                    <a:pt x="34" y="216"/>
                    <a:pt x="33" y="216"/>
                  </a:cubicBezTo>
                  <a:lnTo>
                    <a:pt x="32" y="216"/>
                  </a:lnTo>
                  <a:lnTo>
                    <a:pt x="31" y="215"/>
                  </a:lnTo>
                  <a:cubicBezTo>
                    <a:pt x="31" y="215"/>
                    <a:pt x="31" y="215"/>
                    <a:pt x="31" y="215"/>
                  </a:cubicBezTo>
                  <a:cubicBezTo>
                    <a:pt x="31" y="215"/>
                    <a:pt x="31" y="214"/>
                    <a:pt x="31" y="214"/>
                  </a:cubicBezTo>
                  <a:cubicBezTo>
                    <a:pt x="30" y="214"/>
                    <a:pt x="30" y="214"/>
                    <a:pt x="30" y="214"/>
                  </a:cubicBezTo>
                  <a:cubicBezTo>
                    <a:pt x="29" y="214"/>
                    <a:pt x="29" y="214"/>
                    <a:pt x="29" y="213"/>
                  </a:cubicBezTo>
                  <a:cubicBezTo>
                    <a:pt x="29" y="213"/>
                    <a:pt x="28" y="213"/>
                    <a:pt x="28" y="213"/>
                  </a:cubicBezTo>
                  <a:cubicBezTo>
                    <a:pt x="27" y="213"/>
                    <a:pt x="27" y="213"/>
                    <a:pt x="27" y="213"/>
                  </a:cubicBezTo>
                  <a:cubicBezTo>
                    <a:pt x="26" y="213"/>
                    <a:pt x="26" y="213"/>
                    <a:pt x="26" y="212"/>
                  </a:cubicBezTo>
                  <a:cubicBezTo>
                    <a:pt x="25" y="212"/>
                    <a:pt x="25" y="212"/>
                    <a:pt x="25" y="211"/>
                  </a:cubicBezTo>
                  <a:cubicBezTo>
                    <a:pt x="25" y="211"/>
                    <a:pt x="24" y="211"/>
                    <a:pt x="24" y="210"/>
                  </a:cubicBezTo>
                  <a:cubicBezTo>
                    <a:pt x="24" y="210"/>
                    <a:pt x="23" y="210"/>
                    <a:pt x="23" y="210"/>
                  </a:cubicBezTo>
                  <a:cubicBezTo>
                    <a:pt x="23" y="209"/>
                    <a:pt x="23" y="209"/>
                    <a:pt x="24" y="208"/>
                  </a:cubicBezTo>
                  <a:cubicBezTo>
                    <a:pt x="24" y="208"/>
                    <a:pt x="25" y="208"/>
                    <a:pt x="25" y="208"/>
                  </a:cubicBezTo>
                  <a:cubicBezTo>
                    <a:pt x="25" y="207"/>
                    <a:pt x="25" y="207"/>
                    <a:pt x="24" y="207"/>
                  </a:cubicBezTo>
                  <a:cubicBezTo>
                    <a:pt x="23" y="207"/>
                    <a:pt x="23" y="207"/>
                    <a:pt x="22" y="208"/>
                  </a:cubicBezTo>
                  <a:cubicBezTo>
                    <a:pt x="22" y="208"/>
                    <a:pt x="22" y="208"/>
                    <a:pt x="22" y="208"/>
                  </a:cubicBezTo>
                  <a:cubicBezTo>
                    <a:pt x="22" y="208"/>
                    <a:pt x="22" y="208"/>
                    <a:pt x="22" y="209"/>
                  </a:cubicBezTo>
                  <a:cubicBezTo>
                    <a:pt x="22" y="209"/>
                    <a:pt x="22" y="209"/>
                    <a:pt x="22" y="209"/>
                  </a:cubicBezTo>
                  <a:cubicBezTo>
                    <a:pt x="22" y="209"/>
                    <a:pt x="21" y="209"/>
                    <a:pt x="21" y="209"/>
                  </a:cubicBezTo>
                  <a:cubicBezTo>
                    <a:pt x="21" y="209"/>
                    <a:pt x="20" y="208"/>
                    <a:pt x="20" y="207"/>
                  </a:cubicBezTo>
                  <a:cubicBezTo>
                    <a:pt x="19" y="207"/>
                    <a:pt x="18" y="206"/>
                    <a:pt x="17" y="205"/>
                  </a:cubicBezTo>
                  <a:cubicBezTo>
                    <a:pt x="16" y="204"/>
                    <a:pt x="15" y="203"/>
                    <a:pt x="14" y="202"/>
                  </a:cubicBezTo>
                  <a:cubicBezTo>
                    <a:pt x="12" y="200"/>
                    <a:pt x="11" y="198"/>
                    <a:pt x="9" y="195"/>
                  </a:cubicBezTo>
                  <a:cubicBezTo>
                    <a:pt x="7" y="193"/>
                    <a:pt x="6" y="190"/>
                    <a:pt x="5" y="187"/>
                  </a:cubicBezTo>
                  <a:cubicBezTo>
                    <a:pt x="3" y="182"/>
                    <a:pt x="2" y="177"/>
                    <a:pt x="1" y="171"/>
                  </a:cubicBezTo>
                  <a:cubicBezTo>
                    <a:pt x="0" y="165"/>
                    <a:pt x="0" y="159"/>
                    <a:pt x="0" y="152"/>
                  </a:cubicBezTo>
                  <a:cubicBezTo>
                    <a:pt x="0" y="145"/>
                    <a:pt x="0" y="138"/>
                    <a:pt x="0" y="131"/>
                  </a:cubicBezTo>
                  <a:cubicBezTo>
                    <a:pt x="0" y="124"/>
                    <a:pt x="0" y="118"/>
                    <a:pt x="0" y="111"/>
                  </a:cubicBezTo>
                  <a:lnTo>
                    <a:pt x="0" y="85"/>
                  </a:lnTo>
                  <a:lnTo>
                    <a:pt x="0" y="72"/>
                  </a:lnTo>
                  <a:cubicBezTo>
                    <a:pt x="0" y="68"/>
                    <a:pt x="1" y="64"/>
                    <a:pt x="1" y="60"/>
                  </a:cubicBezTo>
                  <a:cubicBezTo>
                    <a:pt x="1" y="57"/>
                    <a:pt x="1" y="53"/>
                    <a:pt x="1" y="49"/>
                  </a:cubicBezTo>
                  <a:cubicBezTo>
                    <a:pt x="2" y="46"/>
                    <a:pt x="2" y="42"/>
                    <a:pt x="3" y="38"/>
                  </a:cubicBezTo>
                  <a:cubicBezTo>
                    <a:pt x="3" y="38"/>
                    <a:pt x="3" y="37"/>
                    <a:pt x="3" y="36"/>
                  </a:cubicBezTo>
                  <a:cubicBezTo>
                    <a:pt x="3" y="35"/>
                    <a:pt x="3" y="35"/>
                    <a:pt x="3" y="34"/>
                  </a:cubicBezTo>
                  <a:cubicBezTo>
                    <a:pt x="4" y="31"/>
                    <a:pt x="6" y="28"/>
                    <a:pt x="8" y="26"/>
                  </a:cubicBezTo>
                  <a:cubicBezTo>
                    <a:pt x="9" y="23"/>
                    <a:pt x="11" y="21"/>
                    <a:pt x="12" y="18"/>
                  </a:cubicBezTo>
                  <a:cubicBezTo>
                    <a:pt x="13" y="18"/>
                    <a:pt x="14" y="18"/>
                    <a:pt x="14" y="19"/>
                  </a:cubicBezTo>
                  <a:cubicBezTo>
                    <a:pt x="14" y="19"/>
                    <a:pt x="14" y="19"/>
                    <a:pt x="15" y="20"/>
                  </a:cubicBezTo>
                  <a:cubicBezTo>
                    <a:pt x="15" y="19"/>
                    <a:pt x="15" y="19"/>
                    <a:pt x="15" y="18"/>
                  </a:cubicBezTo>
                  <a:cubicBezTo>
                    <a:pt x="15" y="18"/>
                    <a:pt x="15" y="18"/>
                    <a:pt x="14" y="18"/>
                  </a:cubicBezTo>
                  <a:cubicBezTo>
                    <a:pt x="14" y="18"/>
                    <a:pt x="14" y="18"/>
                    <a:pt x="14" y="18"/>
                  </a:cubicBezTo>
                  <a:cubicBezTo>
                    <a:pt x="14" y="18"/>
                    <a:pt x="14" y="17"/>
                    <a:pt x="14" y="17"/>
                  </a:cubicBezTo>
                  <a:cubicBezTo>
                    <a:pt x="14" y="17"/>
                    <a:pt x="14" y="17"/>
                    <a:pt x="14" y="17"/>
                  </a:cubicBezTo>
                  <a:cubicBezTo>
                    <a:pt x="14" y="17"/>
                    <a:pt x="15" y="17"/>
                    <a:pt x="15" y="17"/>
                  </a:cubicBezTo>
                  <a:cubicBezTo>
                    <a:pt x="15" y="16"/>
                    <a:pt x="15" y="16"/>
                    <a:pt x="15" y="16"/>
                  </a:cubicBezTo>
                  <a:cubicBezTo>
                    <a:pt x="15" y="16"/>
                    <a:pt x="15" y="16"/>
                    <a:pt x="15" y="15"/>
                  </a:cubicBezTo>
                  <a:cubicBezTo>
                    <a:pt x="16" y="15"/>
                    <a:pt x="16" y="15"/>
                    <a:pt x="17" y="14"/>
                  </a:cubicBezTo>
                  <a:cubicBezTo>
                    <a:pt x="17" y="14"/>
                    <a:pt x="18" y="14"/>
                    <a:pt x="18" y="13"/>
                  </a:cubicBezTo>
                  <a:cubicBezTo>
                    <a:pt x="19" y="13"/>
                    <a:pt x="20" y="12"/>
                    <a:pt x="21" y="11"/>
                  </a:cubicBezTo>
                  <a:cubicBezTo>
                    <a:pt x="22" y="10"/>
                    <a:pt x="23" y="9"/>
                    <a:pt x="24" y="9"/>
                  </a:cubicBezTo>
                  <a:cubicBezTo>
                    <a:pt x="25" y="8"/>
                    <a:pt x="25" y="8"/>
                    <a:pt x="26" y="8"/>
                  </a:cubicBezTo>
                  <a:cubicBezTo>
                    <a:pt x="26" y="8"/>
                    <a:pt x="27" y="8"/>
                    <a:pt x="27" y="7"/>
                  </a:cubicBezTo>
                  <a:cubicBezTo>
                    <a:pt x="27" y="7"/>
                    <a:pt x="27" y="7"/>
                    <a:pt x="27" y="7"/>
                  </a:cubicBezTo>
                  <a:cubicBezTo>
                    <a:pt x="28" y="6"/>
                    <a:pt x="28" y="6"/>
                    <a:pt x="28" y="6"/>
                  </a:cubicBezTo>
                  <a:cubicBezTo>
                    <a:pt x="29" y="6"/>
                    <a:pt x="31" y="5"/>
                    <a:pt x="34" y="3"/>
                  </a:cubicBezTo>
                  <a:cubicBezTo>
                    <a:pt x="36" y="2"/>
                    <a:pt x="39" y="2"/>
                    <a:pt x="41" y="1"/>
                  </a:cubicBezTo>
                  <a:cubicBezTo>
                    <a:pt x="42" y="1"/>
                    <a:pt x="42" y="1"/>
                    <a:pt x="43" y="1"/>
                  </a:cubicBezTo>
                  <a:cubicBezTo>
                    <a:pt x="44" y="1"/>
                    <a:pt x="44" y="1"/>
                    <a:pt x="45" y="1"/>
                  </a:cubicBezTo>
                  <a:cubicBezTo>
                    <a:pt x="46" y="1"/>
                    <a:pt x="47" y="1"/>
                    <a:pt x="49" y="1"/>
                  </a:cubicBezTo>
                  <a:cubicBezTo>
                    <a:pt x="50" y="1"/>
                    <a:pt x="51" y="1"/>
                    <a:pt x="53" y="0"/>
                  </a:cubicBezTo>
                  <a:cubicBezTo>
                    <a:pt x="53" y="1"/>
                    <a:pt x="52" y="1"/>
                    <a:pt x="53" y="2"/>
                  </a:cubicBezTo>
                  <a:cubicBezTo>
                    <a:pt x="53" y="2"/>
                    <a:pt x="53" y="2"/>
                    <a:pt x="53" y="1"/>
                  </a:cubicBezTo>
                  <a:cubicBezTo>
                    <a:pt x="54" y="1"/>
                    <a:pt x="55" y="1"/>
                    <a:pt x="55" y="1"/>
                  </a:cubicBezTo>
                  <a:cubicBezTo>
                    <a:pt x="56" y="0"/>
                    <a:pt x="56" y="0"/>
                    <a:pt x="57" y="1"/>
                  </a:cubicBezTo>
                  <a:close/>
                  <a:moveTo>
                    <a:pt x="56" y="199"/>
                  </a:moveTo>
                  <a:cubicBezTo>
                    <a:pt x="56" y="199"/>
                    <a:pt x="57" y="199"/>
                    <a:pt x="57" y="199"/>
                  </a:cubicBezTo>
                  <a:cubicBezTo>
                    <a:pt x="57" y="199"/>
                    <a:pt x="57" y="199"/>
                    <a:pt x="57" y="199"/>
                  </a:cubicBezTo>
                  <a:cubicBezTo>
                    <a:pt x="58" y="199"/>
                    <a:pt x="58" y="199"/>
                    <a:pt x="58" y="199"/>
                  </a:cubicBezTo>
                  <a:cubicBezTo>
                    <a:pt x="58" y="199"/>
                    <a:pt x="58" y="199"/>
                    <a:pt x="57" y="199"/>
                  </a:cubicBezTo>
                  <a:cubicBezTo>
                    <a:pt x="58" y="199"/>
                    <a:pt x="57" y="199"/>
                    <a:pt x="57" y="199"/>
                  </a:cubicBezTo>
                  <a:cubicBezTo>
                    <a:pt x="56" y="199"/>
                    <a:pt x="56" y="199"/>
                    <a:pt x="56" y="199"/>
                  </a:cubicBezTo>
                  <a:cubicBezTo>
                    <a:pt x="56" y="199"/>
                    <a:pt x="56" y="199"/>
                    <a:pt x="56" y="199"/>
                  </a:cubicBezTo>
                  <a:close/>
                  <a:moveTo>
                    <a:pt x="74" y="206"/>
                  </a:moveTo>
                  <a:cubicBezTo>
                    <a:pt x="73" y="206"/>
                    <a:pt x="73" y="206"/>
                    <a:pt x="73" y="206"/>
                  </a:cubicBezTo>
                  <a:cubicBezTo>
                    <a:pt x="73" y="207"/>
                    <a:pt x="73" y="207"/>
                    <a:pt x="72" y="207"/>
                  </a:cubicBezTo>
                  <a:cubicBezTo>
                    <a:pt x="73" y="207"/>
                    <a:pt x="73" y="207"/>
                    <a:pt x="73" y="208"/>
                  </a:cubicBezTo>
                  <a:cubicBezTo>
                    <a:pt x="73" y="208"/>
                    <a:pt x="73" y="208"/>
                    <a:pt x="73" y="208"/>
                  </a:cubicBezTo>
                  <a:cubicBezTo>
                    <a:pt x="73" y="209"/>
                    <a:pt x="73" y="209"/>
                    <a:pt x="73" y="209"/>
                  </a:cubicBezTo>
                  <a:cubicBezTo>
                    <a:pt x="73" y="209"/>
                    <a:pt x="73" y="209"/>
                    <a:pt x="72" y="209"/>
                  </a:cubicBezTo>
                  <a:cubicBezTo>
                    <a:pt x="72" y="208"/>
                    <a:pt x="72" y="208"/>
                    <a:pt x="72" y="208"/>
                  </a:cubicBezTo>
                  <a:cubicBezTo>
                    <a:pt x="71" y="207"/>
                    <a:pt x="71" y="207"/>
                    <a:pt x="71" y="206"/>
                  </a:cubicBezTo>
                  <a:cubicBezTo>
                    <a:pt x="72" y="206"/>
                    <a:pt x="72" y="206"/>
                    <a:pt x="72" y="206"/>
                  </a:cubicBezTo>
                  <a:cubicBezTo>
                    <a:pt x="72" y="206"/>
                    <a:pt x="72" y="205"/>
                    <a:pt x="72" y="205"/>
                  </a:cubicBezTo>
                  <a:cubicBezTo>
                    <a:pt x="73" y="205"/>
                    <a:pt x="73" y="205"/>
                    <a:pt x="73" y="205"/>
                  </a:cubicBezTo>
                  <a:cubicBezTo>
                    <a:pt x="73" y="205"/>
                    <a:pt x="74" y="205"/>
                    <a:pt x="74" y="206"/>
                  </a:cubicBezTo>
                  <a:cubicBezTo>
                    <a:pt x="74" y="206"/>
                    <a:pt x="74" y="206"/>
                    <a:pt x="74" y="206"/>
                  </a:cubicBezTo>
                  <a:cubicBezTo>
                    <a:pt x="74" y="206"/>
                    <a:pt x="75" y="206"/>
                    <a:pt x="75" y="206"/>
                  </a:cubicBezTo>
                  <a:cubicBezTo>
                    <a:pt x="75" y="207"/>
                    <a:pt x="75" y="207"/>
                    <a:pt x="74" y="207"/>
                  </a:cubicBezTo>
                  <a:cubicBezTo>
                    <a:pt x="74" y="207"/>
                    <a:pt x="74" y="207"/>
                    <a:pt x="74" y="206"/>
                  </a:cubicBezTo>
                  <a:close/>
                  <a:moveTo>
                    <a:pt x="128" y="210"/>
                  </a:moveTo>
                  <a:cubicBezTo>
                    <a:pt x="127" y="210"/>
                    <a:pt x="127" y="210"/>
                    <a:pt x="127" y="211"/>
                  </a:cubicBezTo>
                  <a:cubicBezTo>
                    <a:pt x="127" y="211"/>
                    <a:pt x="127" y="211"/>
                    <a:pt x="126" y="211"/>
                  </a:cubicBezTo>
                  <a:cubicBezTo>
                    <a:pt x="126" y="211"/>
                    <a:pt x="127" y="211"/>
                    <a:pt x="127" y="212"/>
                  </a:cubicBezTo>
                  <a:cubicBezTo>
                    <a:pt x="127" y="212"/>
                    <a:pt x="127" y="212"/>
                    <a:pt x="127" y="213"/>
                  </a:cubicBezTo>
                  <a:cubicBezTo>
                    <a:pt x="127" y="213"/>
                    <a:pt x="127" y="213"/>
                    <a:pt x="127" y="213"/>
                  </a:cubicBezTo>
                  <a:cubicBezTo>
                    <a:pt x="127" y="213"/>
                    <a:pt x="126" y="213"/>
                    <a:pt x="126" y="214"/>
                  </a:cubicBezTo>
                  <a:cubicBezTo>
                    <a:pt x="125" y="212"/>
                    <a:pt x="125" y="212"/>
                    <a:pt x="126" y="211"/>
                  </a:cubicBezTo>
                  <a:cubicBezTo>
                    <a:pt x="126" y="211"/>
                    <a:pt x="126" y="210"/>
                    <a:pt x="126" y="209"/>
                  </a:cubicBezTo>
                  <a:cubicBezTo>
                    <a:pt x="127" y="209"/>
                    <a:pt x="127" y="209"/>
                    <a:pt x="127" y="209"/>
                  </a:cubicBezTo>
                  <a:cubicBezTo>
                    <a:pt x="127" y="209"/>
                    <a:pt x="127" y="210"/>
                    <a:pt x="128" y="210"/>
                  </a:cubicBezTo>
                  <a:cubicBezTo>
                    <a:pt x="128" y="210"/>
                    <a:pt x="128" y="210"/>
                    <a:pt x="128" y="210"/>
                  </a:cubicBezTo>
                  <a:cubicBezTo>
                    <a:pt x="128" y="210"/>
                    <a:pt x="129" y="210"/>
                    <a:pt x="129" y="210"/>
                  </a:cubicBezTo>
                  <a:cubicBezTo>
                    <a:pt x="129" y="211"/>
                    <a:pt x="129" y="211"/>
                    <a:pt x="128" y="211"/>
                  </a:cubicBezTo>
                  <a:cubicBezTo>
                    <a:pt x="128" y="211"/>
                    <a:pt x="128" y="211"/>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7" name="Freeform 101">
              <a:extLst>
                <a:ext uri="{FF2B5EF4-FFF2-40B4-BE49-F238E27FC236}">
                  <a16:creationId xmlns:a16="http://schemas.microsoft.com/office/drawing/2014/main" id="{BA90E116-BB6E-4FAB-AFFF-9963874D0562}"/>
                </a:ext>
              </a:extLst>
            </p:cNvPr>
            <p:cNvSpPr>
              <a:spLocks noEditPoints="1"/>
            </p:cNvSpPr>
            <p:nvPr/>
          </p:nvSpPr>
          <p:spPr bwMode="auto">
            <a:xfrm>
              <a:off x="6773698" y="1833862"/>
              <a:ext cx="80420" cy="177767"/>
            </a:xfrm>
            <a:custGeom>
              <a:avLst/>
              <a:gdLst>
                <a:gd name="T0" fmla="*/ 18 w 97"/>
                <a:gd name="T1" fmla="*/ 209 h 213"/>
                <a:gd name="T2" fmla="*/ 22 w 97"/>
                <a:gd name="T3" fmla="*/ 211 h 213"/>
                <a:gd name="T4" fmla="*/ 96 w 97"/>
                <a:gd name="T5" fmla="*/ 211 h 213"/>
                <a:gd name="T6" fmla="*/ 23 w 97"/>
                <a:gd name="T7" fmla="*/ 212 h 213"/>
                <a:gd name="T8" fmla="*/ 69 w 97"/>
                <a:gd name="T9" fmla="*/ 211 h 213"/>
                <a:gd name="T10" fmla="*/ 44 w 97"/>
                <a:gd name="T11" fmla="*/ 208 h 213"/>
                <a:gd name="T12" fmla="*/ 30 w 97"/>
                <a:gd name="T13" fmla="*/ 207 h 213"/>
                <a:gd name="T14" fmla="*/ 90 w 97"/>
                <a:gd name="T15" fmla="*/ 206 h 213"/>
                <a:gd name="T16" fmla="*/ 51 w 97"/>
                <a:gd name="T17" fmla="*/ 208 h 213"/>
                <a:gd name="T18" fmla="*/ 70 w 97"/>
                <a:gd name="T19" fmla="*/ 205 h 213"/>
                <a:gd name="T20" fmla="*/ 37 w 97"/>
                <a:gd name="T21" fmla="*/ 206 h 213"/>
                <a:gd name="T22" fmla="*/ 63 w 97"/>
                <a:gd name="T23" fmla="*/ 205 h 213"/>
                <a:gd name="T24" fmla="*/ 82 w 97"/>
                <a:gd name="T25" fmla="*/ 204 h 213"/>
                <a:gd name="T26" fmla="*/ 92 w 97"/>
                <a:gd name="T27" fmla="*/ 203 h 213"/>
                <a:gd name="T28" fmla="*/ 32 w 97"/>
                <a:gd name="T29" fmla="*/ 201 h 213"/>
                <a:gd name="T30" fmla="*/ 54 w 97"/>
                <a:gd name="T31" fmla="*/ 200 h 213"/>
                <a:gd name="T32" fmla="*/ 47 w 97"/>
                <a:gd name="T33" fmla="*/ 200 h 213"/>
                <a:gd name="T34" fmla="*/ 68 w 97"/>
                <a:gd name="T35" fmla="*/ 204 h 213"/>
                <a:gd name="T36" fmla="*/ 78 w 97"/>
                <a:gd name="T37" fmla="*/ 200 h 213"/>
                <a:gd name="T38" fmla="*/ 65 w 97"/>
                <a:gd name="T39" fmla="*/ 198 h 213"/>
                <a:gd name="T40" fmla="*/ 27 w 97"/>
                <a:gd name="T41" fmla="*/ 197 h 213"/>
                <a:gd name="T42" fmla="*/ 22 w 97"/>
                <a:gd name="T43" fmla="*/ 196 h 213"/>
                <a:gd name="T44" fmla="*/ 8 w 97"/>
                <a:gd name="T45" fmla="*/ 196 h 213"/>
                <a:gd name="T46" fmla="*/ 30 w 97"/>
                <a:gd name="T47" fmla="*/ 194 h 213"/>
                <a:gd name="T48" fmla="*/ 43 w 97"/>
                <a:gd name="T49" fmla="*/ 194 h 213"/>
                <a:gd name="T50" fmla="*/ 26 w 97"/>
                <a:gd name="T51" fmla="*/ 193 h 213"/>
                <a:gd name="T52" fmla="*/ 29 w 97"/>
                <a:gd name="T53" fmla="*/ 192 h 213"/>
                <a:gd name="T54" fmla="*/ 51 w 97"/>
                <a:gd name="T55" fmla="*/ 191 h 213"/>
                <a:gd name="T56" fmla="*/ 26 w 97"/>
                <a:gd name="T57" fmla="*/ 191 h 213"/>
                <a:gd name="T58" fmla="*/ 66 w 97"/>
                <a:gd name="T59" fmla="*/ 188 h 213"/>
                <a:gd name="T60" fmla="*/ 28 w 97"/>
                <a:gd name="T61" fmla="*/ 186 h 213"/>
                <a:gd name="T62" fmla="*/ 32 w 97"/>
                <a:gd name="T63" fmla="*/ 155 h 213"/>
                <a:gd name="T64" fmla="*/ 55 w 97"/>
                <a:gd name="T65" fmla="*/ 96 h 213"/>
                <a:gd name="T66" fmla="*/ 12 w 97"/>
                <a:gd name="T67" fmla="*/ 79 h 213"/>
                <a:gd name="T68" fmla="*/ 51 w 97"/>
                <a:gd name="T69" fmla="*/ 54 h 213"/>
                <a:gd name="T70" fmla="*/ 46 w 97"/>
                <a:gd name="T71" fmla="*/ 45 h 213"/>
                <a:gd name="T72" fmla="*/ 27 w 97"/>
                <a:gd name="T73" fmla="*/ 35 h 213"/>
                <a:gd name="T74" fmla="*/ 34 w 97"/>
                <a:gd name="T75" fmla="*/ 30 h 213"/>
                <a:gd name="T76" fmla="*/ 77 w 97"/>
                <a:gd name="T77" fmla="*/ 32 h 213"/>
                <a:gd name="T78" fmla="*/ 28 w 97"/>
                <a:gd name="T79" fmla="*/ 26 h 213"/>
                <a:gd name="T80" fmla="*/ 35 w 97"/>
                <a:gd name="T81" fmla="*/ 21 h 213"/>
                <a:gd name="T82" fmla="*/ 66 w 97"/>
                <a:gd name="T83" fmla="*/ 15 h 213"/>
                <a:gd name="T84" fmla="*/ 51 w 97"/>
                <a:gd name="T85" fmla="*/ 14 h 213"/>
                <a:gd name="T86" fmla="*/ 16 w 97"/>
                <a:gd name="T87" fmla="*/ 8 h 213"/>
                <a:gd name="T88" fmla="*/ 8 w 97"/>
                <a:gd name="T89" fmla="*/ 5 h 213"/>
                <a:gd name="T90" fmla="*/ 6 w 97"/>
                <a:gd name="T91" fmla="*/ 5 h 213"/>
                <a:gd name="T92" fmla="*/ 64 w 97"/>
                <a:gd name="T93" fmla="*/ 1 h 213"/>
                <a:gd name="T94" fmla="*/ 15 w 97"/>
                <a:gd name="T95" fmla="*/ 203 h 213"/>
                <a:gd name="T96" fmla="*/ 7 w 97"/>
                <a:gd name="T97" fmla="*/ 201 h 213"/>
                <a:gd name="T98" fmla="*/ 2 w 97"/>
                <a:gd name="T99" fmla="*/ 207 h 213"/>
                <a:gd name="T100" fmla="*/ 7 w 97"/>
                <a:gd name="T101" fmla="*/ 1 h 213"/>
                <a:gd name="T102" fmla="*/ 16 w 97"/>
                <a:gd name="T103" fmla="*/ 0 h 213"/>
                <a:gd name="T104" fmla="*/ 69 w 97"/>
                <a:gd name="T105" fmla="*/ 1 h 213"/>
                <a:gd name="T106" fmla="*/ 56 w 97"/>
                <a:gd name="T107" fmla="*/ 77 h 213"/>
                <a:gd name="T108" fmla="*/ 96 w 97"/>
                <a:gd name="T109" fmla="*/ 208 h 213"/>
                <a:gd name="T110" fmla="*/ 78 w 97"/>
                <a:gd name="T111" fmla="*/ 209 h 213"/>
                <a:gd name="T112" fmla="*/ 66 w 97"/>
                <a:gd name="T113" fmla="*/ 212 h 213"/>
                <a:gd name="T114" fmla="*/ 60 w 97"/>
                <a:gd name="T115" fmla="*/ 209 h 213"/>
                <a:gd name="T116" fmla="*/ 55 w 97"/>
                <a:gd name="T117" fmla="*/ 208 h 213"/>
                <a:gd name="T118" fmla="*/ 38 w 97"/>
                <a:gd name="T119" fmla="*/ 210 h 213"/>
                <a:gd name="T120" fmla="*/ 25 w 97"/>
                <a:gd name="T121" fmla="*/ 211 h 213"/>
                <a:gd name="T122" fmla="*/ 2 w 97"/>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13">
                  <a:moveTo>
                    <a:pt x="10" y="205"/>
                  </a:moveTo>
                  <a:cubicBezTo>
                    <a:pt x="10" y="205"/>
                    <a:pt x="11" y="205"/>
                    <a:pt x="12" y="205"/>
                  </a:cubicBezTo>
                  <a:cubicBezTo>
                    <a:pt x="12" y="205"/>
                    <a:pt x="12" y="206"/>
                    <a:pt x="12" y="207"/>
                  </a:cubicBezTo>
                  <a:cubicBezTo>
                    <a:pt x="12" y="207"/>
                    <a:pt x="12" y="206"/>
                    <a:pt x="12" y="206"/>
                  </a:cubicBezTo>
                  <a:lnTo>
                    <a:pt x="11" y="206"/>
                  </a:lnTo>
                  <a:cubicBezTo>
                    <a:pt x="10" y="206"/>
                    <a:pt x="10" y="206"/>
                    <a:pt x="10" y="206"/>
                  </a:cubicBezTo>
                  <a:cubicBezTo>
                    <a:pt x="9" y="206"/>
                    <a:pt x="9" y="206"/>
                    <a:pt x="10" y="205"/>
                  </a:cubicBezTo>
                  <a:close/>
                  <a:moveTo>
                    <a:pt x="3" y="207"/>
                  </a:moveTo>
                  <a:cubicBezTo>
                    <a:pt x="4" y="207"/>
                    <a:pt x="5" y="207"/>
                    <a:pt x="5" y="207"/>
                  </a:cubicBezTo>
                  <a:cubicBezTo>
                    <a:pt x="6" y="207"/>
                    <a:pt x="6" y="208"/>
                    <a:pt x="6" y="208"/>
                  </a:cubicBezTo>
                  <a:cubicBezTo>
                    <a:pt x="5" y="209"/>
                    <a:pt x="4" y="209"/>
                    <a:pt x="4" y="209"/>
                  </a:cubicBezTo>
                  <a:cubicBezTo>
                    <a:pt x="4" y="209"/>
                    <a:pt x="3" y="208"/>
                    <a:pt x="3" y="207"/>
                  </a:cubicBezTo>
                  <a:close/>
                  <a:moveTo>
                    <a:pt x="14" y="209"/>
                  </a:moveTo>
                  <a:cubicBezTo>
                    <a:pt x="16" y="209"/>
                    <a:pt x="17" y="209"/>
                    <a:pt x="18" y="209"/>
                  </a:cubicBezTo>
                  <a:cubicBezTo>
                    <a:pt x="19" y="209"/>
                    <a:pt x="19" y="210"/>
                    <a:pt x="20" y="210"/>
                  </a:cubicBezTo>
                  <a:cubicBezTo>
                    <a:pt x="20" y="211"/>
                    <a:pt x="20" y="211"/>
                    <a:pt x="20" y="211"/>
                  </a:cubicBezTo>
                  <a:cubicBezTo>
                    <a:pt x="19" y="211"/>
                    <a:pt x="19" y="211"/>
                    <a:pt x="18" y="211"/>
                  </a:cubicBezTo>
                  <a:cubicBezTo>
                    <a:pt x="18" y="211"/>
                    <a:pt x="18" y="212"/>
                    <a:pt x="17" y="212"/>
                  </a:cubicBezTo>
                  <a:cubicBezTo>
                    <a:pt x="17" y="213"/>
                    <a:pt x="16" y="213"/>
                    <a:pt x="16" y="213"/>
                  </a:cubicBezTo>
                  <a:cubicBezTo>
                    <a:pt x="16" y="212"/>
                    <a:pt x="16" y="212"/>
                    <a:pt x="16" y="212"/>
                  </a:cubicBezTo>
                  <a:cubicBezTo>
                    <a:pt x="17" y="212"/>
                    <a:pt x="17" y="212"/>
                    <a:pt x="17" y="211"/>
                  </a:cubicBezTo>
                  <a:cubicBezTo>
                    <a:pt x="17" y="211"/>
                    <a:pt x="16" y="211"/>
                    <a:pt x="16" y="211"/>
                  </a:cubicBezTo>
                  <a:cubicBezTo>
                    <a:pt x="16" y="211"/>
                    <a:pt x="16" y="211"/>
                    <a:pt x="15" y="211"/>
                  </a:cubicBezTo>
                  <a:cubicBezTo>
                    <a:pt x="15" y="211"/>
                    <a:pt x="15" y="211"/>
                    <a:pt x="15" y="212"/>
                  </a:cubicBezTo>
                  <a:cubicBezTo>
                    <a:pt x="14" y="212"/>
                    <a:pt x="14" y="212"/>
                    <a:pt x="14" y="212"/>
                  </a:cubicBezTo>
                  <a:cubicBezTo>
                    <a:pt x="14" y="212"/>
                    <a:pt x="14" y="212"/>
                    <a:pt x="14" y="211"/>
                  </a:cubicBezTo>
                  <a:cubicBezTo>
                    <a:pt x="14" y="210"/>
                    <a:pt x="14" y="209"/>
                    <a:pt x="14" y="209"/>
                  </a:cubicBezTo>
                  <a:close/>
                  <a:moveTo>
                    <a:pt x="22" y="211"/>
                  </a:moveTo>
                  <a:cubicBezTo>
                    <a:pt x="21" y="210"/>
                    <a:pt x="21" y="210"/>
                    <a:pt x="22" y="210"/>
                  </a:cubicBezTo>
                  <a:cubicBezTo>
                    <a:pt x="22" y="210"/>
                    <a:pt x="22" y="210"/>
                    <a:pt x="22" y="210"/>
                  </a:cubicBezTo>
                  <a:cubicBezTo>
                    <a:pt x="22" y="210"/>
                    <a:pt x="22" y="211"/>
                    <a:pt x="22" y="211"/>
                  </a:cubicBezTo>
                  <a:cubicBezTo>
                    <a:pt x="22" y="211"/>
                    <a:pt x="22" y="211"/>
                    <a:pt x="22" y="211"/>
                  </a:cubicBezTo>
                  <a:close/>
                  <a:moveTo>
                    <a:pt x="95" y="210"/>
                  </a:moveTo>
                  <a:cubicBezTo>
                    <a:pt x="95" y="211"/>
                    <a:pt x="95"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4" y="211"/>
                  </a:moveTo>
                  <a:cubicBezTo>
                    <a:pt x="34" y="211"/>
                    <a:pt x="35" y="212"/>
                    <a:pt x="34" y="213"/>
                  </a:cubicBezTo>
                  <a:lnTo>
                    <a:pt x="33" y="213"/>
                  </a:lnTo>
                  <a:cubicBezTo>
                    <a:pt x="33" y="212"/>
                    <a:pt x="33" y="212"/>
                    <a:pt x="33" y="212"/>
                  </a:cubicBezTo>
                  <a:cubicBezTo>
                    <a:pt x="33" y="212"/>
                    <a:pt x="34" y="211"/>
                    <a:pt x="34" y="211"/>
                  </a:cubicBezTo>
                  <a:close/>
                  <a:moveTo>
                    <a:pt x="86" y="211"/>
                  </a:moveTo>
                  <a:cubicBezTo>
                    <a:pt x="86" y="212"/>
                    <a:pt x="86" y="212"/>
                    <a:pt x="86" y="212"/>
                  </a:cubicBezTo>
                  <a:cubicBezTo>
                    <a:pt x="85" y="212"/>
                    <a:pt x="85" y="213"/>
                    <a:pt x="84" y="213"/>
                  </a:cubicBezTo>
                  <a:cubicBezTo>
                    <a:pt x="84" y="212"/>
                    <a:pt x="85" y="212"/>
                    <a:pt x="85" y="212"/>
                  </a:cubicBezTo>
                  <a:cubicBezTo>
                    <a:pt x="85" y="211"/>
                    <a:pt x="86" y="211"/>
                    <a:pt x="86" y="211"/>
                  </a:cubicBezTo>
                  <a:close/>
                  <a:moveTo>
                    <a:pt x="22" y="212"/>
                  </a:moveTo>
                  <a:cubicBezTo>
                    <a:pt x="22" y="212"/>
                    <a:pt x="22" y="212"/>
                    <a:pt x="23" y="212"/>
                  </a:cubicBezTo>
                  <a:cubicBezTo>
                    <a:pt x="23" y="212"/>
                    <a:pt x="23" y="212"/>
                    <a:pt x="23" y="212"/>
                  </a:cubicBezTo>
                  <a:cubicBezTo>
                    <a:pt x="23" y="212"/>
                    <a:pt x="23" y="212"/>
                    <a:pt x="23" y="212"/>
                  </a:cubicBezTo>
                  <a:cubicBezTo>
                    <a:pt x="23" y="212"/>
                    <a:pt x="23" y="212"/>
                    <a:pt x="22" y="212"/>
                  </a:cubicBezTo>
                  <a:close/>
                  <a:moveTo>
                    <a:pt x="53" y="213"/>
                  </a:moveTo>
                  <a:cubicBezTo>
                    <a:pt x="53" y="212"/>
                    <a:pt x="53" y="212"/>
                    <a:pt x="54" y="212"/>
                  </a:cubicBezTo>
                  <a:cubicBezTo>
                    <a:pt x="54" y="212"/>
                    <a:pt x="54" y="212"/>
                    <a:pt x="54" y="212"/>
                  </a:cubicBezTo>
                  <a:cubicBezTo>
                    <a:pt x="54" y="212"/>
                    <a:pt x="54" y="213"/>
                    <a:pt x="54" y="213"/>
                  </a:cubicBezTo>
                  <a:cubicBezTo>
                    <a:pt x="54" y="213"/>
                    <a:pt x="53" y="213"/>
                    <a:pt x="53" y="213"/>
                  </a:cubicBezTo>
                  <a:close/>
                  <a:moveTo>
                    <a:pt x="95" y="213"/>
                  </a:moveTo>
                  <a:cubicBezTo>
                    <a:pt x="95" y="213"/>
                    <a:pt x="95" y="212"/>
                    <a:pt x="95" y="212"/>
                  </a:cubicBezTo>
                  <a:cubicBezTo>
                    <a:pt x="96" y="212"/>
                    <a:pt x="96" y="212"/>
                    <a:pt x="96" y="212"/>
                  </a:cubicBezTo>
                  <a:cubicBezTo>
                    <a:pt x="96" y="212"/>
                    <a:pt x="96" y="213"/>
                    <a:pt x="96" y="213"/>
                  </a:cubicBezTo>
                  <a:cubicBezTo>
                    <a:pt x="96"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4" y="209"/>
                  </a:moveTo>
                  <a:lnTo>
                    <a:pt x="34" y="209"/>
                  </a:lnTo>
                  <a:lnTo>
                    <a:pt x="34" y="208"/>
                  </a:lnTo>
                  <a:lnTo>
                    <a:pt x="34" y="208"/>
                  </a:lnTo>
                  <a:lnTo>
                    <a:pt x="34" y="209"/>
                  </a:lnTo>
                  <a:close/>
                  <a:moveTo>
                    <a:pt x="91" y="209"/>
                  </a:moveTo>
                  <a:cubicBezTo>
                    <a:pt x="91" y="208"/>
                    <a:pt x="91" y="208"/>
                    <a:pt x="90" y="208"/>
                  </a:cubicBezTo>
                  <a:cubicBezTo>
                    <a:pt x="90" y="208"/>
                    <a:pt x="89" y="208"/>
                    <a:pt x="88" y="208"/>
                  </a:cubicBezTo>
                  <a:cubicBezTo>
                    <a:pt x="88" y="208"/>
                    <a:pt x="89" y="209"/>
                    <a:pt x="89" y="209"/>
                  </a:cubicBezTo>
                  <a:cubicBezTo>
                    <a:pt x="90" y="210"/>
                    <a:pt x="91" y="210"/>
                    <a:pt x="91" y="209"/>
                  </a:cubicBezTo>
                  <a:close/>
                  <a:moveTo>
                    <a:pt x="43" y="210"/>
                  </a:moveTo>
                  <a:cubicBezTo>
                    <a:pt x="44" y="209"/>
                    <a:pt x="44" y="209"/>
                    <a:pt x="44" y="208"/>
                  </a:cubicBezTo>
                  <a:cubicBezTo>
                    <a:pt x="43" y="208"/>
                    <a:pt x="43" y="208"/>
                    <a:pt x="42" y="208"/>
                  </a:cubicBezTo>
                  <a:cubicBezTo>
                    <a:pt x="42" y="209"/>
                    <a:pt x="42" y="210"/>
                    <a:pt x="43" y="210"/>
                  </a:cubicBezTo>
                  <a:close/>
                  <a:moveTo>
                    <a:pt x="39" y="209"/>
                  </a:moveTo>
                  <a:cubicBezTo>
                    <a:pt x="40" y="209"/>
                    <a:pt x="40" y="209"/>
                    <a:pt x="40" y="209"/>
                  </a:cubicBezTo>
                  <a:cubicBezTo>
                    <a:pt x="40" y="209"/>
                    <a:pt x="40" y="209"/>
                    <a:pt x="40" y="208"/>
                  </a:cubicBezTo>
                  <a:cubicBezTo>
                    <a:pt x="40" y="208"/>
                    <a:pt x="40" y="208"/>
                    <a:pt x="40" y="208"/>
                  </a:cubicBezTo>
                  <a:cubicBezTo>
                    <a:pt x="40" y="208"/>
                    <a:pt x="40" y="208"/>
                    <a:pt x="39" y="208"/>
                  </a:cubicBezTo>
                  <a:lnTo>
                    <a:pt x="39" y="209"/>
                  </a:lnTo>
                  <a:close/>
                  <a:moveTo>
                    <a:pt x="36" y="208"/>
                  </a:moveTo>
                  <a:cubicBezTo>
                    <a:pt x="36" y="208"/>
                    <a:pt x="36" y="208"/>
                    <a:pt x="35" y="208"/>
                  </a:cubicBezTo>
                  <a:cubicBezTo>
                    <a:pt x="35" y="208"/>
                    <a:pt x="35" y="208"/>
                    <a:pt x="35" y="208"/>
                  </a:cubicBezTo>
                  <a:cubicBezTo>
                    <a:pt x="35" y="208"/>
                    <a:pt x="35" y="208"/>
                    <a:pt x="36" y="208"/>
                  </a:cubicBezTo>
                  <a:cubicBezTo>
                    <a:pt x="36" y="208"/>
                    <a:pt x="36" y="208"/>
                    <a:pt x="36" y="208"/>
                  </a:cubicBezTo>
                  <a:close/>
                  <a:moveTo>
                    <a:pt x="30" y="207"/>
                  </a:moveTo>
                  <a:cubicBezTo>
                    <a:pt x="30" y="207"/>
                    <a:pt x="30" y="207"/>
                    <a:pt x="29" y="207"/>
                  </a:cubicBezTo>
                  <a:cubicBezTo>
                    <a:pt x="29" y="206"/>
                    <a:pt x="29" y="207"/>
                    <a:pt x="29" y="207"/>
                  </a:cubicBezTo>
                  <a:cubicBezTo>
                    <a:pt x="29" y="207"/>
                    <a:pt x="29" y="207"/>
                    <a:pt x="29" y="207"/>
                  </a:cubicBezTo>
                  <a:cubicBezTo>
                    <a:pt x="30" y="208"/>
                    <a:pt x="30" y="207"/>
                    <a:pt x="30" y="207"/>
                  </a:cubicBezTo>
                  <a:close/>
                  <a:moveTo>
                    <a:pt x="27" y="208"/>
                  </a:moveTo>
                  <a:cubicBezTo>
                    <a:pt x="27" y="208"/>
                    <a:pt x="27" y="208"/>
                    <a:pt x="28" y="208"/>
                  </a:cubicBezTo>
                  <a:cubicBezTo>
                    <a:pt x="28" y="208"/>
                    <a:pt x="28" y="207"/>
                    <a:pt x="28" y="207"/>
                  </a:cubicBezTo>
                  <a:cubicBezTo>
                    <a:pt x="28" y="207"/>
                    <a:pt x="28" y="207"/>
                    <a:pt x="28" y="206"/>
                  </a:cubicBezTo>
                  <a:cubicBezTo>
                    <a:pt x="28" y="206"/>
                    <a:pt x="28" y="206"/>
                    <a:pt x="27" y="206"/>
                  </a:cubicBezTo>
                  <a:cubicBezTo>
                    <a:pt x="27" y="207"/>
                    <a:pt x="27" y="207"/>
                    <a:pt x="27" y="207"/>
                  </a:cubicBezTo>
                  <a:lnTo>
                    <a:pt x="27" y="208"/>
                  </a:lnTo>
                  <a:close/>
                  <a:moveTo>
                    <a:pt x="90" y="207"/>
                  </a:moveTo>
                  <a:lnTo>
                    <a:pt x="91" y="207"/>
                  </a:lnTo>
                  <a:cubicBezTo>
                    <a:pt x="91" y="206"/>
                    <a:pt x="91" y="205"/>
                    <a:pt x="90" y="206"/>
                  </a:cubicBezTo>
                  <a:lnTo>
                    <a:pt x="90" y="207"/>
                  </a:lnTo>
                  <a:close/>
                  <a:moveTo>
                    <a:pt x="75" y="209"/>
                  </a:moveTo>
                  <a:cubicBezTo>
                    <a:pt x="75" y="209"/>
                    <a:pt x="76" y="209"/>
                    <a:pt x="76" y="208"/>
                  </a:cubicBezTo>
                  <a:cubicBezTo>
                    <a:pt x="77" y="208"/>
                    <a:pt x="77" y="208"/>
                    <a:pt x="77" y="208"/>
                  </a:cubicBezTo>
                  <a:cubicBezTo>
                    <a:pt x="77" y="207"/>
                    <a:pt x="77" y="207"/>
                    <a:pt x="77" y="207"/>
                  </a:cubicBezTo>
                  <a:cubicBezTo>
                    <a:pt x="78" y="206"/>
                    <a:pt x="78" y="206"/>
                    <a:pt x="78" y="206"/>
                  </a:cubicBezTo>
                  <a:cubicBezTo>
                    <a:pt x="78" y="206"/>
                    <a:pt x="77" y="206"/>
                    <a:pt x="76" y="206"/>
                  </a:cubicBezTo>
                  <a:cubicBezTo>
                    <a:pt x="75" y="207"/>
                    <a:pt x="75" y="208"/>
                    <a:pt x="75" y="209"/>
                  </a:cubicBezTo>
                  <a:close/>
                  <a:moveTo>
                    <a:pt x="94" y="206"/>
                  </a:moveTo>
                  <a:lnTo>
                    <a:pt x="95" y="206"/>
                  </a:lnTo>
                  <a:lnTo>
                    <a:pt x="95" y="205"/>
                  </a:lnTo>
                  <a:lnTo>
                    <a:pt x="94" y="205"/>
                  </a:lnTo>
                  <a:lnTo>
                    <a:pt x="94" y="206"/>
                  </a:lnTo>
                  <a:close/>
                  <a:moveTo>
                    <a:pt x="51" y="208"/>
                  </a:moveTo>
                  <a:cubicBezTo>
                    <a:pt x="52" y="208"/>
                    <a:pt x="53" y="208"/>
                    <a:pt x="53" y="207"/>
                  </a:cubicBezTo>
                  <a:cubicBezTo>
                    <a:pt x="53" y="207"/>
                    <a:pt x="54" y="206"/>
                    <a:pt x="54" y="206"/>
                  </a:cubicBezTo>
                  <a:cubicBezTo>
                    <a:pt x="55" y="206"/>
                    <a:pt x="55" y="206"/>
                    <a:pt x="56" y="206"/>
                  </a:cubicBezTo>
                  <a:cubicBezTo>
                    <a:pt x="56" y="206"/>
                    <a:pt x="57" y="206"/>
                    <a:pt x="57" y="205"/>
                  </a:cubicBezTo>
                  <a:lnTo>
                    <a:pt x="54" y="205"/>
                  </a:lnTo>
                  <a:cubicBezTo>
                    <a:pt x="54" y="206"/>
                    <a:pt x="53" y="207"/>
                    <a:pt x="52" y="207"/>
                  </a:cubicBezTo>
                  <a:cubicBezTo>
                    <a:pt x="52" y="207"/>
                    <a:pt x="51" y="207"/>
                    <a:pt x="51" y="208"/>
                  </a:cubicBezTo>
                  <a:close/>
                  <a:moveTo>
                    <a:pt x="29" y="206"/>
                  </a:moveTo>
                  <a:lnTo>
                    <a:pt x="30" y="206"/>
                  </a:lnTo>
                  <a:cubicBezTo>
                    <a:pt x="30" y="205"/>
                    <a:pt x="30" y="205"/>
                    <a:pt x="29" y="205"/>
                  </a:cubicBezTo>
                  <a:lnTo>
                    <a:pt x="29" y="206"/>
                  </a:lnTo>
                  <a:close/>
                  <a:moveTo>
                    <a:pt x="71" y="204"/>
                  </a:moveTo>
                  <a:cubicBezTo>
                    <a:pt x="71" y="205"/>
                    <a:pt x="71" y="205"/>
                    <a:pt x="71" y="205"/>
                  </a:cubicBezTo>
                  <a:cubicBezTo>
                    <a:pt x="70" y="205"/>
                    <a:pt x="70" y="205"/>
                    <a:pt x="70" y="205"/>
                  </a:cubicBezTo>
                  <a:cubicBezTo>
                    <a:pt x="71" y="205"/>
                    <a:pt x="71" y="205"/>
                    <a:pt x="71" y="205"/>
                  </a:cubicBezTo>
                  <a:cubicBezTo>
                    <a:pt x="71" y="205"/>
                    <a:pt x="71" y="205"/>
                    <a:pt x="71" y="204"/>
                  </a:cubicBezTo>
                  <a:close/>
                  <a:moveTo>
                    <a:pt x="87" y="206"/>
                  </a:moveTo>
                  <a:cubicBezTo>
                    <a:pt x="87" y="206"/>
                    <a:pt x="88" y="206"/>
                    <a:pt x="88" y="206"/>
                  </a:cubicBezTo>
                  <a:cubicBezTo>
                    <a:pt x="88" y="206"/>
                    <a:pt x="88" y="205"/>
                    <a:pt x="89" y="205"/>
                  </a:cubicBezTo>
                  <a:cubicBezTo>
                    <a:pt x="89" y="205"/>
                    <a:pt x="88" y="204"/>
                    <a:pt x="88" y="204"/>
                  </a:cubicBezTo>
                  <a:cubicBezTo>
                    <a:pt x="88" y="204"/>
                    <a:pt x="88" y="204"/>
                    <a:pt x="87" y="204"/>
                  </a:cubicBezTo>
                  <a:cubicBezTo>
                    <a:pt x="87" y="204"/>
                    <a:pt x="87" y="205"/>
                    <a:pt x="87" y="205"/>
                  </a:cubicBezTo>
                  <a:cubicBezTo>
                    <a:pt x="86" y="205"/>
                    <a:pt x="86" y="205"/>
                    <a:pt x="87" y="206"/>
                  </a:cubicBezTo>
                  <a:close/>
                  <a:moveTo>
                    <a:pt x="37" y="206"/>
                  </a:moveTo>
                  <a:cubicBezTo>
                    <a:pt x="37" y="205"/>
                    <a:pt x="37" y="205"/>
                    <a:pt x="37" y="205"/>
                  </a:cubicBezTo>
                  <a:cubicBezTo>
                    <a:pt x="37" y="204"/>
                    <a:pt x="38" y="204"/>
                    <a:pt x="38" y="204"/>
                  </a:cubicBezTo>
                  <a:cubicBezTo>
                    <a:pt x="37"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2" y="204"/>
                  </a:cubicBezTo>
                  <a:cubicBezTo>
                    <a:pt x="61" y="205"/>
                    <a:pt x="61" y="205"/>
                    <a:pt x="62" y="206"/>
                  </a:cubicBezTo>
                  <a:cubicBezTo>
                    <a:pt x="63" y="206"/>
                    <a:pt x="63" y="206"/>
                    <a:pt x="64" y="206"/>
                  </a:cubicBezTo>
                  <a:cubicBezTo>
                    <a:pt x="64" y="206"/>
                    <a:pt x="65" y="206"/>
                    <a:pt x="65" y="207"/>
                  </a:cubicBezTo>
                  <a:cubicBezTo>
                    <a:pt x="65" y="206"/>
                    <a:pt x="65" y="205"/>
                    <a:pt x="65"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5" y="207"/>
                  </a:moveTo>
                  <a:cubicBezTo>
                    <a:pt x="85" y="206"/>
                    <a:pt x="86" y="205"/>
                    <a:pt x="86" y="203"/>
                  </a:cubicBezTo>
                  <a:cubicBezTo>
                    <a:pt x="85" y="203"/>
                    <a:pt x="84" y="203"/>
                    <a:pt x="84" y="203"/>
                  </a:cubicBezTo>
                  <a:cubicBezTo>
                    <a:pt x="84" y="203"/>
                    <a:pt x="84" y="203"/>
                    <a:pt x="84" y="204"/>
                  </a:cubicBezTo>
                  <a:cubicBezTo>
                    <a:pt x="84" y="204"/>
                    <a:pt x="84" y="205"/>
                    <a:pt x="84" y="205"/>
                  </a:cubicBezTo>
                  <a:cubicBezTo>
                    <a:pt x="84" y="205"/>
                    <a:pt x="84" y="206"/>
                    <a:pt x="84" y="206"/>
                  </a:cubicBezTo>
                  <a:cubicBezTo>
                    <a:pt x="84" y="206"/>
                    <a:pt x="84" y="207"/>
                    <a:pt x="85" y="207"/>
                  </a:cubicBezTo>
                  <a:close/>
                  <a:moveTo>
                    <a:pt x="79" y="205"/>
                  </a:moveTo>
                  <a:cubicBezTo>
                    <a:pt x="79" y="205"/>
                    <a:pt x="79" y="206"/>
                    <a:pt x="80" y="206"/>
                  </a:cubicBezTo>
                  <a:cubicBezTo>
                    <a:pt x="80" y="207"/>
                    <a:pt x="80" y="207"/>
                    <a:pt x="81" y="207"/>
                  </a:cubicBezTo>
                  <a:cubicBezTo>
                    <a:pt x="81" y="206"/>
                    <a:pt x="82" y="206"/>
                    <a:pt x="82" y="206"/>
                  </a:cubicBezTo>
                  <a:cubicBezTo>
                    <a:pt x="83" y="205"/>
                    <a:pt x="84" y="205"/>
                    <a:pt x="84" y="204"/>
                  </a:cubicBezTo>
                  <a:cubicBezTo>
                    <a:pt x="83" y="204"/>
                    <a:pt x="83" y="204"/>
                    <a:pt x="82" y="204"/>
                  </a:cubicBezTo>
                  <a:cubicBezTo>
                    <a:pt x="82" y="204"/>
                    <a:pt x="82" y="204"/>
                    <a:pt x="82" y="204"/>
                  </a:cubicBezTo>
                  <a:cubicBezTo>
                    <a:pt x="81" y="205"/>
                    <a:pt x="81" y="205"/>
                    <a:pt x="81" y="205"/>
                  </a:cubicBezTo>
                  <a:cubicBezTo>
                    <a:pt x="80" y="205"/>
                    <a:pt x="80" y="205"/>
                    <a:pt x="79" y="205"/>
                  </a:cubicBezTo>
                  <a:close/>
                  <a:moveTo>
                    <a:pt x="78" y="203"/>
                  </a:moveTo>
                  <a:cubicBezTo>
                    <a:pt x="78" y="203"/>
                    <a:pt x="78" y="203"/>
                    <a:pt x="77" y="203"/>
                  </a:cubicBezTo>
                  <a:cubicBezTo>
                    <a:pt x="77" y="203"/>
                    <a:pt x="77" y="204"/>
                    <a:pt x="76" y="204"/>
                  </a:cubicBezTo>
                  <a:cubicBezTo>
                    <a:pt x="76" y="204"/>
                    <a:pt x="76" y="204"/>
                    <a:pt x="75" y="204"/>
                  </a:cubicBezTo>
                  <a:cubicBezTo>
                    <a:pt x="75" y="204"/>
                    <a:pt x="75" y="205"/>
                    <a:pt x="75" y="205"/>
                  </a:cubicBezTo>
                  <a:cubicBezTo>
                    <a:pt x="76" y="205"/>
                    <a:pt x="78" y="204"/>
                    <a:pt x="78" y="204"/>
                  </a:cubicBezTo>
                  <a:cubicBezTo>
                    <a:pt x="79" y="204"/>
                    <a:pt x="80" y="203"/>
                    <a:pt x="81" y="203"/>
                  </a:cubicBezTo>
                  <a:cubicBezTo>
                    <a:pt x="81" y="203"/>
                    <a:pt x="80" y="203"/>
                    <a:pt x="80" y="203"/>
                  </a:cubicBezTo>
                  <a:cubicBezTo>
                    <a:pt x="79" y="202"/>
                    <a:pt x="79" y="202"/>
                    <a:pt x="78" y="203"/>
                  </a:cubicBezTo>
                  <a:close/>
                  <a:moveTo>
                    <a:pt x="90" y="202"/>
                  </a:moveTo>
                  <a:cubicBezTo>
                    <a:pt x="90" y="203"/>
                    <a:pt x="90" y="204"/>
                    <a:pt x="91"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3" y="201"/>
                    <a:pt x="82" y="201"/>
                  </a:cubicBezTo>
                  <a:cubicBezTo>
                    <a:pt x="82" y="202"/>
                    <a:pt x="82" y="202"/>
                    <a:pt x="83" y="202"/>
                  </a:cubicBezTo>
                  <a:close/>
                  <a:moveTo>
                    <a:pt x="24" y="201"/>
                  </a:moveTo>
                  <a:cubicBezTo>
                    <a:pt x="23" y="201"/>
                    <a:pt x="23" y="201"/>
                    <a:pt x="23" y="202"/>
                  </a:cubicBezTo>
                  <a:cubicBezTo>
                    <a:pt x="23" y="202"/>
                    <a:pt x="23" y="202"/>
                    <a:pt x="24" y="202"/>
                  </a:cubicBezTo>
                  <a:cubicBezTo>
                    <a:pt x="24" y="201"/>
                    <a:pt x="24" y="201"/>
                    <a:pt x="24" y="201"/>
                  </a:cubicBezTo>
                  <a:close/>
                  <a:moveTo>
                    <a:pt x="32" y="201"/>
                  </a:moveTo>
                  <a:cubicBezTo>
                    <a:pt x="33" y="201"/>
                    <a:pt x="32" y="201"/>
                    <a:pt x="32" y="201"/>
                  </a:cubicBezTo>
                  <a:cubicBezTo>
                    <a:pt x="32" y="200"/>
                    <a:pt x="32" y="200"/>
                    <a:pt x="31" y="200"/>
                  </a:cubicBezTo>
                  <a:cubicBezTo>
                    <a:pt x="31" y="200"/>
                    <a:pt x="31" y="200"/>
                    <a:pt x="30" y="200"/>
                  </a:cubicBezTo>
                  <a:cubicBezTo>
                    <a:pt x="30" y="201"/>
                    <a:pt x="30" y="201"/>
                    <a:pt x="30" y="201"/>
                  </a:cubicBezTo>
                  <a:cubicBezTo>
                    <a:pt x="30" y="201"/>
                    <a:pt x="31" y="202"/>
                    <a:pt x="32" y="201"/>
                  </a:cubicBezTo>
                  <a:close/>
                  <a:moveTo>
                    <a:pt x="86" y="201"/>
                  </a:moveTo>
                  <a:cubicBezTo>
                    <a:pt x="87" y="202"/>
                    <a:pt x="88" y="201"/>
                    <a:pt x="88" y="200"/>
                  </a:cubicBezTo>
                  <a:cubicBezTo>
                    <a:pt x="87" y="200"/>
                    <a:pt x="86" y="200"/>
                    <a:pt x="86" y="200"/>
                  </a:cubicBezTo>
                  <a:cubicBezTo>
                    <a:pt x="86" y="200"/>
                    <a:pt x="86" y="201"/>
                    <a:pt x="86" y="201"/>
                  </a:cubicBezTo>
                  <a:close/>
                  <a:moveTo>
                    <a:pt x="59" y="201"/>
                  </a:moveTo>
                  <a:cubicBezTo>
                    <a:pt x="59" y="201"/>
                    <a:pt x="59" y="201"/>
                    <a:pt x="58" y="200"/>
                  </a:cubicBezTo>
                  <a:cubicBezTo>
                    <a:pt x="58" y="200"/>
                    <a:pt x="57" y="200"/>
                    <a:pt x="57" y="200"/>
                  </a:cubicBezTo>
                  <a:cubicBezTo>
                    <a:pt x="56" y="200"/>
                    <a:pt x="56" y="200"/>
                    <a:pt x="55" y="200"/>
                  </a:cubicBezTo>
                  <a:cubicBezTo>
                    <a:pt x="55" y="200"/>
                    <a:pt x="54" y="200"/>
                    <a:pt x="54" y="200"/>
                  </a:cubicBezTo>
                  <a:lnTo>
                    <a:pt x="53" y="200"/>
                  </a:lnTo>
                  <a:cubicBezTo>
                    <a:pt x="53" y="201"/>
                    <a:pt x="53" y="201"/>
                    <a:pt x="54" y="201"/>
                  </a:cubicBezTo>
                  <a:cubicBezTo>
                    <a:pt x="54" y="202"/>
                    <a:pt x="55" y="202"/>
                    <a:pt x="55" y="202"/>
                  </a:cubicBezTo>
                  <a:cubicBezTo>
                    <a:pt x="56" y="202"/>
                    <a:pt x="56" y="201"/>
                    <a:pt x="57" y="201"/>
                  </a:cubicBezTo>
                  <a:cubicBezTo>
                    <a:pt x="58" y="201"/>
                    <a:pt x="59" y="201"/>
                    <a:pt x="59" y="201"/>
                  </a:cubicBezTo>
                  <a:close/>
                  <a:moveTo>
                    <a:pt x="43" y="201"/>
                  </a:moveTo>
                  <a:cubicBezTo>
                    <a:pt x="43" y="201"/>
                    <a:pt x="42" y="201"/>
                    <a:pt x="41" y="201"/>
                  </a:cubicBezTo>
                  <a:cubicBezTo>
                    <a:pt x="41" y="200"/>
                    <a:pt x="40" y="200"/>
                    <a:pt x="40" y="200"/>
                  </a:cubicBezTo>
                  <a:cubicBezTo>
                    <a:pt x="40" y="200"/>
                    <a:pt x="39" y="200"/>
                    <a:pt x="38" y="200"/>
                  </a:cubicBezTo>
                  <a:cubicBezTo>
                    <a:pt x="37" y="200"/>
                    <a:pt x="36" y="201"/>
                    <a:pt x="36" y="201"/>
                  </a:cubicBezTo>
                  <a:cubicBezTo>
                    <a:pt x="38" y="202"/>
                    <a:pt x="40" y="202"/>
                    <a:pt x="42" y="202"/>
                  </a:cubicBezTo>
                  <a:cubicBezTo>
                    <a:pt x="44" y="201"/>
                    <a:pt x="46" y="201"/>
                    <a:pt x="49" y="201"/>
                  </a:cubicBezTo>
                  <a:cubicBezTo>
                    <a:pt x="49" y="201"/>
                    <a:pt x="48" y="201"/>
                    <a:pt x="48" y="200"/>
                  </a:cubicBezTo>
                  <a:cubicBezTo>
                    <a:pt x="48" y="200"/>
                    <a:pt x="47" y="200"/>
                    <a:pt x="47" y="200"/>
                  </a:cubicBezTo>
                  <a:cubicBezTo>
                    <a:pt x="46" y="201"/>
                    <a:pt x="45" y="201"/>
                    <a:pt x="45" y="201"/>
                  </a:cubicBezTo>
                  <a:cubicBezTo>
                    <a:pt x="44" y="201"/>
                    <a:pt x="44" y="201"/>
                    <a:pt x="43" y="201"/>
                  </a:cubicBezTo>
                  <a:close/>
                  <a:moveTo>
                    <a:pt x="67" y="207"/>
                  </a:moveTo>
                  <a:cubicBezTo>
                    <a:pt x="67" y="207"/>
                    <a:pt x="67" y="206"/>
                    <a:pt x="68" y="205"/>
                  </a:cubicBezTo>
                  <a:cubicBezTo>
                    <a:pt x="68" y="205"/>
                    <a:pt x="68" y="204"/>
                    <a:pt x="68" y="203"/>
                  </a:cubicBezTo>
                  <a:cubicBezTo>
                    <a:pt x="68" y="203"/>
                    <a:pt x="68" y="202"/>
                    <a:pt x="68" y="202"/>
                  </a:cubicBezTo>
                  <a:cubicBezTo>
                    <a:pt x="67" y="201"/>
                    <a:pt x="67" y="201"/>
                    <a:pt x="67" y="200"/>
                  </a:cubicBezTo>
                  <a:cubicBezTo>
                    <a:pt x="67" y="200"/>
                    <a:pt x="67" y="200"/>
                    <a:pt x="68" y="200"/>
                  </a:cubicBezTo>
                  <a:cubicBezTo>
                    <a:pt x="68" y="200"/>
                    <a:pt x="69" y="200"/>
                    <a:pt x="68" y="199"/>
                  </a:cubicBezTo>
                  <a:cubicBezTo>
                    <a:pt x="68" y="199"/>
                    <a:pt x="68" y="199"/>
                    <a:pt x="68" y="198"/>
                  </a:cubicBezTo>
                  <a:cubicBezTo>
                    <a:pt x="67" y="199"/>
                    <a:pt x="66" y="199"/>
                    <a:pt x="66" y="199"/>
                  </a:cubicBezTo>
                  <a:cubicBezTo>
                    <a:pt x="66" y="200"/>
                    <a:pt x="66" y="200"/>
                    <a:pt x="66" y="201"/>
                  </a:cubicBezTo>
                  <a:cubicBezTo>
                    <a:pt x="67" y="202"/>
                    <a:pt x="67" y="202"/>
                    <a:pt x="67" y="203"/>
                  </a:cubicBezTo>
                  <a:cubicBezTo>
                    <a:pt x="67" y="203"/>
                    <a:pt x="68" y="204"/>
                    <a:pt x="68" y="204"/>
                  </a:cubicBezTo>
                  <a:cubicBezTo>
                    <a:pt x="67" y="204"/>
                    <a:pt x="67" y="204"/>
                    <a:pt x="67" y="205"/>
                  </a:cubicBezTo>
                  <a:cubicBezTo>
                    <a:pt x="66" y="205"/>
                    <a:pt x="66" y="205"/>
                    <a:pt x="66" y="206"/>
                  </a:cubicBezTo>
                  <a:cubicBezTo>
                    <a:pt x="66" y="206"/>
                    <a:pt x="66" y="206"/>
                    <a:pt x="66" y="207"/>
                  </a:cubicBezTo>
                  <a:cubicBezTo>
                    <a:pt x="66" y="207"/>
                    <a:pt x="66" y="207"/>
                    <a:pt x="67" y="207"/>
                  </a:cubicBezTo>
                  <a:close/>
                  <a:moveTo>
                    <a:pt x="56" y="198"/>
                  </a:moveTo>
                  <a:cubicBezTo>
                    <a:pt x="55" y="198"/>
                    <a:pt x="55" y="198"/>
                    <a:pt x="55" y="198"/>
                  </a:cubicBezTo>
                  <a:cubicBezTo>
                    <a:pt x="55" y="198"/>
                    <a:pt x="55" y="199"/>
                    <a:pt x="55" y="199"/>
                  </a:cubicBezTo>
                  <a:cubicBezTo>
                    <a:pt x="55" y="199"/>
                    <a:pt x="55" y="199"/>
                    <a:pt x="56" y="199"/>
                  </a:cubicBezTo>
                  <a:cubicBezTo>
                    <a:pt x="56" y="199"/>
                    <a:pt x="56" y="199"/>
                    <a:pt x="56" y="198"/>
                  </a:cubicBezTo>
                  <a:close/>
                  <a:moveTo>
                    <a:pt x="80" y="198"/>
                  </a:moveTo>
                  <a:cubicBezTo>
                    <a:pt x="80" y="198"/>
                    <a:pt x="80" y="198"/>
                    <a:pt x="79" y="198"/>
                  </a:cubicBezTo>
                  <a:cubicBezTo>
                    <a:pt x="80" y="199"/>
                    <a:pt x="80" y="199"/>
                    <a:pt x="79" y="199"/>
                  </a:cubicBezTo>
                  <a:cubicBezTo>
                    <a:pt x="79" y="200"/>
                    <a:pt x="79" y="200"/>
                    <a:pt x="79" y="200"/>
                  </a:cubicBezTo>
                  <a:cubicBezTo>
                    <a:pt x="79"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2" y="198"/>
                  </a:cubicBezTo>
                  <a:cubicBezTo>
                    <a:pt x="81" y="198"/>
                    <a:pt x="81" y="198"/>
                    <a:pt x="80" y="198"/>
                  </a:cubicBezTo>
                  <a:close/>
                  <a:moveTo>
                    <a:pt x="75" y="198"/>
                  </a:moveTo>
                  <a:lnTo>
                    <a:pt x="76" y="198"/>
                  </a:lnTo>
                  <a:lnTo>
                    <a:pt x="76" y="197"/>
                  </a:lnTo>
                  <a:lnTo>
                    <a:pt x="75" y="197"/>
                  </a:lnTo>
                  <a:lnTo>
                    <a:pt x="75" y="198"/>
                  </a:lnTo>
                  <a:close/>
                  <a:moveTo>
                    <a:pt x="66" y="198"/>
                  </a:moveTo>
                  <a:cubicBezTo>
                    <a:pt x="66" y="197"/>
                    <a:pt x="65" y="196"/>
                    <a:pt x="65" y="196"/>
                  </a:cubicBezTo>
                  <a:cubicBezTo>
                    <a:pt x="65" y="197"/>
                    <a:pt x="65" y="197"/>
                    <a:pt x="65" y="198"/>
                  </a:cubicBezTo>
                  <a:cubicBezTo>
                    <a:pt x="64" y="198"/>
                    <a:pt x="65" y="198"/>
                    <a:pt x="66" y="198"/>
                  </a:cubicBezTo>
                  <a:close/>
                  <a:moveTo>
                    <a:pt x="68" y="198"/>
                  </a:moveTo>
                  <a:cubicBezTo>
                    <a:pt x="68" y="196"/>
                    <a:pt x="68" y="196"/>
                    <a:pt x="67" y="196"/>
                  </a:cubicBezTo>
                  <a:cubicBezTo>
                    <a:pt x="67" y="196"/>
                    <a:pt x="67" y="197"/>
                    <a:pt x="67" y="197"/>
                  </a:cubicBezTo>
                  <a:cubicBezTo>
                    <a:pt x="67" y="198"/>
                    <a:pt x="68" y="198"/>
                    <a:pt x="68" y="198"/>
                  </a:cubicBezTo>
                  <a:close/>
                  <a:moveTo>
                    <a:pt x="28" y="198"/>
                  </a:moveTo>
                  <a:cubicBezTo>
                    <a:pt x="27" y="198"/>
                    <a:pt x="27" y="198"/>
                    <a:pt x="27" y="198"/>
                  </a:cubicBezTo>
                  <a:cubicBezTo>
                    <a:pt x="27" y="198"/>
                    <a:pt x="27" y="198"/>
                    <a:pt x="27" y="198"/>
                  </a:cubicBezTo>
                  <a:cubicBezTo>
                    <a:pt x="27" y="198"/>
                    <a:pt x="28" y="198"/>
                    <a:pt x="28" y="198"/>
                  </a:cubicBezTo>
                  <a:cubicBezTo>
                    <a:pt x="29" y="199"/>
                    <a:pt x="29" y="198"/>
                    <a:pt x="29" y="198"/>
                  </a:cubicBezTo>
                  <a:cubicBezTo>
                    <a:pt x="29" y="197"/>
                    <a:pt x="28" y="197"/>
                    <a:pt x="28" y="196"/>
                  </a:cubicBezTo>
                  <a:cubicBezTo>
                    <a:pt x="28" y="196"/>
                    <a:pt x="28" y="196"/>
                    <a:pt x="27" y="196"/>
                  </a:cubicBezTo>
                  <a:cubicBezTo>
                    <a:pt x="26" y="196"/>
                    <a:pt x="26" y="197"/>
                    <a:pt x="27" y="197"/>
                  </a:cubicBezTo>
                  <a:cubicBezTo>
                    <a:pt x="27" y="197"/>
                    <a:pt x="27" y="197"/>
                    <a:pt x="27" y="197"/>
                  </a:cubicBezTo>
                  <a:cubicBezTo>
                    <a:pt x="27" y="197"/>
                    <a:pt x="28" y="197"/>
                    <a:pt x="28" y="197"/>
                  </a:cubicBezTo>
                  <a:cubicBezTo>
                    <a:pt x="28" y="197"/>
                    <a:pt x="28" y="197"/>
                    <a:pt x="28" y="198"/>
                  </a:cubicBezTo>
                  <a:close/>
                  <a:moveTo>
                    <a:pt x="33" y="195"/>
                  </a:moveTo>
                  <a:cubicBezTo>
                    <a:pt x="33" y="195"/>
                    <a:pt x="33" y="195"/>
                    <a:pt x="33" y="195"/>
                  </a:cubicBezTo>
                  <a:cubicBezTo>
                    <a:pt x="32" y="195"/>
                    <a:pt x="32" y="196"/>
                    <a:pt x="32" y="196"/>
                  </a:cubicBezTo>
                  <a:cubicBezTo>
                    <a:pt x="33" y="196"/>
                    <a:pt x="33" y="196"/>
                    <a:pt x="33" y="196"/>
                  </a:cubicBezTo>
                  <a:cubicBezTo>
                    <a:pt x="33" y="196"/>
                    <a:pt x="33" y="196"/>
                    <a:pt x="33" y="195"/>
                  </a:cubicBezTo>
                  <a:close/>
                  <a:moveTo>
                    <a:pt x="31" y="196"/>
                  </a:moveTo>
                  <a:cubicBezTo>
                    <a:pt x="31" y="196"/>
                    <a:pt x="31" y="196"/>
                    <a:pt x="31" y="196"/>
                  </a:cubicBezTo>
                  <a:cubicBezTo>
                    <a:pt x="30" y="195"/>
                    <a:pt x="30" y="195"/>
                    <a:pt x="29" y="195"/>
                  </a:cubicBezTo>
                  <a:cubicBezTo>
                    <a:pt x="29" y="196"/>
                    <a:pt x="29" y="196"/>
                    <a:pt x="30" y="197"/>
                  </a:cubicBezTo>
                  <a:cubicBezTo>
                    <a:pt x="31" y="197"/>
                    <a:pt x="31" y="197"/>
                    <a:pt x="31" y="196"/>
                  </a:cubicBezTo>
                  <a:close/>
                  <a:moveTo>
                    <a:pt x="22" y="195"/>
                  </a:moveTo>
                  <a:cubicBezTo>
                    <a:pt x="22" y="196"/>
                    <a:pt x="21" y="196"/>
                    <a:pt x="22" y="196"/>
                  </a:cubicBezTo>
                  <a:cubicBezTo>
                    <a:pt x="22" y="197"/>
                    <a:pt x="22" y="197"/>
                    <a:pt x="22" y="196"/>
                  </a:cubicBezTo>
                  <a:cubicBezTo>
                    <a:pt x="23" y="196"/>
                    <a:pt x="23" y="196"/>
                    <a:pt x="23" y="196"/>
                  </a:cubicBezTo>
                  <a:cubicBezTo>
                    <a:pt x="23" y="196"/>
                    <a:pt x="23" y="195"/>
                    <a:pt x="22" y="195"/>
                  </a:cubicBezTo>
                  <a:close/>
                  <a:moveTo>
                    <a:pt x="35" y="195"/>
                  </a:moveTo>
                  <a:cubicBezTo>
                    <a:pt x="35" y="195"/>
                    <a:pt x="35" y="195"/>
                    <a:pt x="34" y="195"/>
                  </a:cubicBezTo>
                  <a:cubicBezTo>
                    <a:pt x="34" y="195"/>
                    <a:pt x="34" y="195"/>
                    <a:pt x="34" y="195"/>
                  </a:cubicBezTo>
                  <a:cubicBezTo>
                    <a:pt x="34" y="195"/>
                    <a:pt x="34" y="195"/>
                    <a:pt x="35" y="195"/>
                  </a:cubicBezTo>
                  <a:cubicBezTo>
                    <a:pt x="35" y="195"/>
                    <a:pt x="35" y="195"/>
                    <a:pt x="35" y="195"/>
                  </a:cubicBezTo>
                  <a:close/>
                  <a:moveTo>
                    <a:pt x="13" y="195"/>
                  </a:moveTo>
                  <a:cubicBezTo>
                    <a:pt x="13" y="195"/>
                    <a:pt x="12" y="195"/>
                    <a:pt x="12" y="195"/>
                  </a:cubicBezTo>
                  <a:cubicBezTo>
                    <a:pt x="12" y="195"/>
                    <a:pt x="12" y="195"/>
                    <a:pt x="12" y="195"/>
                  </a:cubicBezTo>
                  <a:cubicBezTo>
                    <a:pt x="12" y="195"/>
                    <a:pt x="12" y="195"/>
                    <a:pt x="12" y="195"/>
                  </a:cubicBezTo>
                  <a:cubicBezTo>
                    <a:pt x="13" y="195"/>
                    <a:pt x="13" y="195"/>
                    <a:pt x="13" y="195"/>
                  </a:cubicBezTo>
                  <a:close/>
                  <a:moveTo>
                    <a:pt x="8" y="196"/>
                  </a:moveTo>
                  <a:cubicBezTo>
                    <a:pt x="9" y="196"/>
                    <a:pt x="10" y="196"/>
                    <a:pt x="10" y="196"/>
                  </a:cubicBezTo>
                  <a:cubicBezTo>
                    <a:pt x="11" y="195"/>
                    <a:pt x="11" y="194"/>
                    <a:pt x="10" y="194"/>
                  </a:cubicBezTo>
                  <a:cubicBezTo>
                    <a:pt x="9" y="195"/>
                    <a:pt x="9" y="195"/>
                    <a:pt x="9" y="195"/>
                  </a:cubicBezTo>
                  <a:lnTo>
                    <a:pt x="8" y="195"/>
                  </a:lnTo>
                  <a:lnTo>
                    <a:pt x="8" y="196"/>
                  </a:lnTo>
                  <a:close/>
                  <a:moveTo>
                    <a:pt x="43" y="197"/>
                  </a:moveTo>
                  <a:cubicBezTo>
                    <a:pt x="43" y="196"/>
                    <a:pt x="42" y="195"/>
                    <a:pt x="41" y="195"/>
                  </a:cubicBezTo>
                  <a:cubicBezTo>
                    <a:pt x="41" y="195"/>
                    <a:pt x="41" y="195"/>
                    <a:pt x="40" y="194"/>
                  </a:cubicBezTo>
                  <a:cubicBezTo>
                    <a:pt x="40" y="194"/>
                    <a:pt x="39" y="194"/>
                    <a:pt x="39" y="194"/>
                  </a:cubicBezTo>
                  <a:cubicBezTo>
                    <a:pt x="40" y="194"/>
                    <a:pt x="40" y="195"/>
                    <a:pt x="40" y="195"/>
                  </a:cubicBezTo>
                  <a:cubicBezTo>
                    <a:pt x="40" y="195"/>
                    <a:pt x="40" y="196"/>
                    <a:pt x="41" y="196"/>
                  </a:cubicBezTo>
                  <a:cubicBezTo>
                    <a:pt x="41" y="196"/>
                    <a:pt x="41" y="197"/>
                    <a:pt x="41" y="197"/>
                  </a:cubicBezTo>
                  <a:cubicBezTo>
                    <a:pt x="42" y="197"/>
                    <a:pt x="42" y="197"/>
                    <a:pt x="43" y="197"/>
                  </a:cubicBezTo>
                  <a:close/>
                  <a:moveTo>
                    <a:pt x="30" y="194"/>
                  </a:moveTo>
                  <a:cubicBezTo>
                    <a:pt x="30" y="194"/>
                    <a:pt x="30" y="194"/>
                    <a:pt x="29" y="194"/>
                  </a:cubicBezTo>
                  <a:cubicBezTo>
                    <a:pt x="29" y="194"/>
                    <a:pt x="29" y="194"/>
                    <a:pt x="29" y="194"/>
                  </a:cubicBezTo>
                  <a:cubicBezTo>
                    <a:pt x="29" y="195"/>
                    <a:pt x="29" y="195"/>
                    <a:pt x="30" y="194"/>
                  </a:cubicBezTo>
                  <a:close/>
                  <a:moveTo>
                    <a:pt x="19" y="194"/>
                  </a:moveTo>
                  <a:cubicBezTo>
                    <a:pt x="19" y="194"/>
                    <a:pt x="19" y="194"/>
                    <a:pt x="19" y="194"/>
                  </a:cubicBezTo>
                  <a:cubicBezTo>
                    <a:pt x="19" y="194"/>
                    <a:pt x="18" y="194"/>
                    <a:pt x="18" y="194"/>
                  </a:cubicBezTo>
                  <a:cubicBezTo>
                    <a:pt x="18" y="194"/>
                    <a:pt x="18" y="195"/>
                    <a:pt x="19" y="195"/>
                  </a:cubicBezTo>
                  <a:cubicBezTo>
                    <a:pt x="19" y="195"/>
                    <a:pt x="19" y="195"/>
                    <a:pt x="19" y="194"/>
                  </a:cubicBezTo>
                  <a:close/>
                  <a:moveTo>
                    <a:pt x="43" y="195"/>
                  </a:moveTo>
                  <a:cubicBezTo>
                    <a:pt x="43" y="195"/>
                    <a:pt x="44" y="195"/>
                    <a:pt x="44" y="195"/>
                  </a:cubicBezTo>
                  <a:cubicBezTo>
                    <a:pt x="44" y="195"/>
                    <a:pt x="44" y="194"/>
                    <a:pt x="44" y="194"/>
                  </a:cubicBezTo>
                  <a:cubicBezTo>
                    <a:pt x="44" y="194"/>
                    <a:pt x="44" y="194"/>
                    <a:pt x="44" y="193"/>
                  </a:cubicBezTo>
                  <a:cubicBezTo>
                    <a:pt x="44" y="193"/>
                    <a:pt x="44" y="193"/>
                    <a:pt x="43" y="193"/>
                  </a:cubicBezTo>
                  <a:cubicBezTo>
                    <a:pt x="43" y="194"/>
                    <a:pt x="43" y="194"/>
                    <a:pt x="43" y="194"/>
                  </a:cubicBezTo>
                  <a:lnTo>
                    <a:pt x="43" y="195"/>
                  </a:lnTo>
                  <a:close/>
                  <a:moveTo>
                    <a:pt x="59" y="193"/>
                  </a:moveTo>
                  <a:cubicBezTo>
                    <a:pt x="59" y="193"/>
                    <a:pt x="58" y="193"/>
                    <a:pt x="58" y="193"/>
                  </a:cubicBezTo>
                  <a:cubicBezTo>
                    <a:pt x="58" y="193"/>
                    <a:pt x="58" y="193"/>
                    <a:pt x="58" y="193"/>
                  </a:cubicBezTo>
                  <a:cubicBezTo>
                    <a:pt x="58" y="193"/>
                    <a:pt x="58" y="193"/>
                    <a:pt x="58" y="193"/>
                  </a:cubicBezTo>
                  <a:cubicBezTo>
                    <a:pt x="59"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6" y="193"/>
                  </a:cubicBezTo>
                  <a:cubicBezTo>
                    <a:pt x="25" y="193"/>
                    <a:pt x="25" y="193"/>
                    <a:pt x="25" y="192"/>
                  </a:cubicBezTo>
                  <a:cubicBezTo>
                    <a:pt x="24" y="192"/>
                    <a:pt x="24" y="192"/>
                    <a:pt x="24" y="192"/>
                  </a:cubicBezTo>
                  <a:cubicBezTo>
                    <a:pt x="24" y="193"/>
                    <a:pt x="24" y="194"/>
                    <a:pt x="25" y="194"/>
                  </a:cubicBezTo>
                  <a:cubicBezTo>
                    <a:pt x="26" y="194"/>
                    <a:pt x="26" y="195"/>
                    <a:pt x="27" y="195"/>
                  </a:cubicBezTo>
                  <a:close/>
                  <a:moveTo>
                    <a:pt x="65" y="194"/>
                  </a:moveTo>
                  <a:cubicBezTo>
                    <a:pt x="66" y="194"/>
                    <a:pt x="67" y="194"/>
                    <a:pt x="67" y="193"/>
                  </a:cubicBezTo>
                  <a:cubicBezTo>
                    <a:pt x="67" y="192"/>
                    <a:pt x="67" y="192"/>
                    <a:pt x="66" y="192"/>
                  </a:cubicBezTo>
                  <a:cubicBezTo>
                    <a:pt x="66" y="192"/>
                    <a:pt x="66" y="192"/>
                    <a:pt x="66" y="193"/>
                  </a:cubicBezTo>
                  <a:cubicBezTo>
                    <a:pt x="65" y="193"/>
                    <a:pt x="65" y="193"/>
                    <a:pt x="65" y="194"/>
                  </a:cubicBezTo>
                  <a:close/>
                  <a:moveTo>
                    <a:pt x="29" y="192"/>
                  </a:moveTo>
                  <a:cubicBezTo>
                    <a:pt x="29" y="192"/>
                    <a:pt x="29" y="192"/>
                    <a:pt x="29" y="192"/>
                  </a:cubicBezTo>
                  <a:cubicBezTo>
                    <a:pt x="29" y="192"/>
                    <a:pt x="29" y="192"/>
                    <a:pt x="29" y="192"/>
                  </a:cubicBezTo>
                  <a:cubicBezTo>
                    <a:pt x="29" y="192"/>
                    <a:pt x="29" y="192"/>
                    <a:pt x="29" y="192"/>
                  </a:cubicBezTo>
                  <a:cubicBezTo>
                    <a:pt x="29" y="192"/>
                    <a:pt x="30" y="192"/>
                    <a:pt x="29" y="192"/>
                  </a:cubicBezTo>
                  <a:close/>
                  <a:moveTo>
                    <a:pt x="12" y="191"/>
                  </a:moveTo>
                  <a:cubicBezTo>
                    <a:pt x="12" y="191"/>
                    <a:pt x="11" y="191"/>
                    <a:pt x="11" y="191"/>
                  </a:cubicBezTo>
                  <a:cubicBezTo>
                    <a:pt x="11" y="191"/>
                    <a:pt x="11" y="192"/>
                    <a:pt x="11" y="192"/>
                  </a:cubicBezTo>
                  <a:cubicBezTo>
                    <a:pt x="11" y="192"/>
                    <a:pt x="11" y="192"/>
                    <a:pt x="12" y="192"/>
                  </a:cubicBezTo>
                  <a:cubicBezTo>
                    <a:pt x="12" y="192"/>
                    <a:pt x="12" y="191"/>
                    <a:pt x="12" y="191"/>
                  </a:cubicBezTo>
                  <a:close/>
                  <a:moveTo>
                    <a:pt x="27" y="191"/>
                  </a:moveTo>
                  <a:cubicBezTo>
                    <a:pt x="27" y="191"/>
                    <a:pt x="27" y="190"/>
                    <a:pt x="27" y="190"/>
                  </a:cubicBezTo>
                  <a:cubicBezTo>
                    <a:pt x="27" y="190"/>
                    <a:pt x="27" y="190"/>
                    <a:pt x="27" y="190"/>
                  </a:cubicBezTo>
                  <a:cubicBezTo>
                    <a:pt x="27" y="191"/>
                    <a:pt x="27" y="191"/>
                    <a:pt x="27" y="191"/>
                  </a:cubicBezTo>
                  <a:cubicBezTo>
                    <a:pt x="27" y="191"/>
                    <a:pt x="27" y="191"/>
                    <a:pt x="27" y="191"/>
                  </a:cubicBezTo>
                  <a:close/>
                  <a:moveTo>
                    <a:pt x="50" y="191"/>
                  </a:moveTo>
                  <a:cubicBezTo>
                    <a:pt x="50" y="191"/>
                    <a:pt x="50" y="191"/>
                    <a:pt x="51" y="191"/>
                  </a:cubicBezTo>
                  <a:cubicBezTo>
                    <a:pt x="51" y="191"/>
                    <a:pt x="51" y="191"/>
                    <a:pt x="51" y="191"/>
                  </a:cubicBezTo>
                  <a:cubicBezTo>
                    <a:pt x="51" y="191"/>
                    <a:pt x="51" y="191"/>
                    <a:pt x="51" y="191"/>
                  </a:cubicBezTo>
                  <a:cubicBezTo>
                    <a:pt x="51" y="190"/>
                    <a:pt x="51" y="190"/>
                    <a:pt x="52" y="190"/>
                  </a:cubicBezTo>
                  <a:cubicBezTo>
                    <a:pt x="51" y="190"/>
                    <a:pt x="51" y="190"/>
                    <a:pt x="51" y="190"/>
                  </a:cubicBezTo>
                  <a:cubicBezTo>
                    <a:pt x="51" y="190"/>
                    <a:pt x="51"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8" y="192"/>
                    <a:pt x="38" y="191"/>
                  </a:cubicBezTo>
                  <a:cubicBezTo>
                    <a:pt x="38" y="191"/>
                    <a:pt x="38" y="190"/>
                    <a:pt x="38" y="190"/>
                  </a:cubicBezTo>
                  <a:cubicBezTo>
                    <a:pt x="38" y="189"/>
                    <a:pt x="38" y="189"/>
                    <a:pt x="37" y="189"/>
                  </a:cubicBezTo>
                  <a:cubicBezTo>
                    <a:pt x="37" y="190"/>
                    <a:pt x="37" y="191"/>
                    <a:pt x="36" y="191"/>
                  </a:cubicBezTo>
                  <a:cubicBezTo>
                    <a:pt x="36" y="191"/>
                    <a:pt x="35" y="192"/>
                    <a:pt x="35" y="193"/>
                  </a:cubicBezTo>
                  <a:close/>
                  <a:moveTo>
                    <a:pt x="25" y="192"/>
                  </a:moveTo>
                  <a:cubicBezTo>
                    <a:pt x="25" y="192"/>
                    <a:pt x="25" y="192"/>
                    <a:pt x="26" y="191"/>
                  </a:cubicBezTo>
                  <a:cubicBezTo>
                    <a:pt x="26" y="191"/>
                    <a:pt x="26" y="191"/>
                    <a:pt x="26" y="190"/>
                  </a:cubicBezTo>
                  <a:cubicBezTo>
                    <a:pt x="26" y="190"/>
                    <a:pt x="26" y="189"/>
                    <a:pt x="26" y="189"/>
                  </a:cubicBezTo>
                  <a:cubicBezTo>
                    <a:pt x="26" y="189"/>
                    <a:pt x="25" y="189"/>
                    <a:pt x="25" y="189"/>
                  </a:cubicBezTo>
                  <a:lnTo>
                    <a:pt x="25" y="192"/>
                  </a:lnTo>
                  <a:close/>
                  <a:moveTo>
                    <a:pt x="29" y="191"/>
                  </a:moveTo>
                  <a:cubicBezTo>
                    <a:pt x="29" y="191"/>
                    <a:pt x="29" y="190"/>
                    <a:pt x="29" y="190"/>
                  </a:cubicBezTo>
                  <a:cubicBezTo>
                    <a:pt x="29" y="190"/>
                    <a:pt x="30" y="189"/>
                    <a:pt x="30" y="189"/>
                  </a:cubicBezTo>
                  <a:cubicBezTo>
                    <a:pt x="30" y="189"/>
                    <a:pt x="30" y="189"/>
                    <a:pt x="30" y="188"/>
                  </a:cubicBezTo>
                  <a:cubicBezTo>
                    <a:pt x="30" y="188"/>
                    <a:pt x="29" y="188"/>
                    <a:pt x="29" y="188"/>
                  </a:cubicBezTo>
                  <a:cubicBezTo>
                    <a:pt x="29" y="188"/>
                    <a:pt x="29" y="188"/>
                    <a:pt x="29" y="189"/>
                  </a:cubicBezTo>
                  <a:cubicBezTo>
                    <a:pt x="29"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8" y="186"/>
                    <a:pt x="67" y="186"/>
                    <a:pt x="67" y="186"/>
                  </a:cubicBezTo>
                  <a:cubicBezTo>
                    <a:pt x="66" y="186"/>
                    <a:pt x="66" y="187"/>
                    <a:pt x="66" y="187"/>
                  </a:cubicBezTo>
                  <a:cubicBezTo>
                    <a:pt x="66" y="187"/>
                    <a:pt x="66" y="188"/>
                    <a:pt x="66" y="188"/>
                  </a:cubicBezTo>
                  <a:close/>
                  <a:moveTo>
                    <a:pt x="67" y="185"/>
                  </a:moveTo>
                  <a:cubicBezTo>
                    <a:pt x="67" y="185"/>
                    <a:pt x="67" y="185"/>
                    <a:pt x="67" y="185"/>
                  </a:cubicBezTo>
                  <a:cubicBezTo>
                    <a:pt x="66" y="185"/>
                    <a:pt x="66" y="185"/>
                    <a:pt x="67" y="186"/>
                  </a:cubicBezTo>
                  <a:cubicBezTo>
                    <a:pt x="67" y="186"/>
                    <a:pt x="67" y="186"/>
                    <a:pt x="67" y="186"/>
                  </a:cubicBezTo>
                  <a:cubicBezTo>
                    <a:pt x="67" y="185"/>
                    <a:pt x="67" y="185"/>
                    <a:pt x="67" y="185"/>
                  </a:cubicBezTo>
                  <a:close/>
                  <a:moveTo>
                    <a:pt x="27" y="189"/>
                  </a:moveTo>
                  <a:cubicBezTo>
                    <a:pt x="27" y="188"/>
                    <a:pt x="28" y="188"/>
                    <a:pt x="28" y="187"/>
                  </a:cubicBezTo>
                  <a:cubicBezTo>
                    <a:pt x="29" y="187"/>
                    <a:pt x="29" y="186"/>
                    <a:pt x="29" y="185"/>
                  </a:cubicBezTo>
                  <a:cubicBezTo>
                    <a:pt x="29" y="185"/>
                    <a:pt x="28" y="185"/>
                    <a:pt x="28" y="185"/>
                  </a:cubicBezTo>
                  <a:cubicBezTo>
                    <a:pt x="28" y="186"/>
                    <a:pt x="28" y="186"/>
                    <a:pt x="28" y="186"/>
                  </a:cubicBezTo>
                  <a:cubicBezTo>
                    <a:pt x="28" y="187"/>
                    <a:pt x="27" y="187"/>
                    <a:pt x="27" y="187"/>
                  </a:cubicBezTo>
                  <a:cubicBezTo>
                    <a:pt x="27" y="187"/>
                    <a:pt x="27" y="187"/>
                    <a:pt x="27" y="187"/>
                  </a:cubicBezTo>
                  <a:lnTo>
                    <a:pt x="27" y="189"/>
                  </a:lnTo>
                  <a:close/>
                  <a:moveTo>
                    <a:pt x="15" y="181"/>
                  </a:moveTo>
                  <a:cubicBezTo>
                    <a:pt x="15" y="181"/>
                    <a:pt x="16" y="181"/>
                    <a:pt x="16" y="181"/>
                  </a:cubicBezTo>
                  <a:cubicBezTo>
                    <a:pt x="17" y="181"/>
                    <a:pt x="17" y="180"/>
                    <a:pt x="17" y="179"/>
                  </a:cubicBezTo>
                  <a:cubicBezTo>
                    <a:pt x="16" y="179"/>
                    <a:pt x="15" y="180"/>
                    <a:pt x="15" y="181"/>
                  </a:cubicBezTo>
                  <a:close/>
                  <a:moveTo>
                    <a:pt x="32" y="155"/>
                  </a:moveTo>
                  <a:cubicBezTo>
                    <a:pt x="31" y="155"/>
                    <a:pt x="31" y="155"/>
                    <a:pt x="31" y="155"/>
                  </a:cubicBezTo>
                  <a:cubicBezTo>
                    <a:pt x="31" y="154"/>
                    <a:pt x="31" y="154"/>
                    <a:pt x="30" y="154"/>
                  </a:cubicBezTo>
                  <a:cubicBezTo>
                    <a:pt x="30" y="155"/>
                    <a:pt x="30" y="155"/>
                    <a:pt x="30" y="155"/>
                  </a:cubicBezTo>
                  <a:cubicBezTo>
                    <a:pt x="30" y="155"/>
                    <a:pt x="31" y="155"/>
                    <a:pt x="31" y="155"/>
                  </a:cubicBezTo>
                  <a:cubicBezTo>
                    <a:pt x="31" y="155"/>
                    <a:pt x="31" y="155"/>
                    <a:pt x="32" y="155"/>
                  </a:cubicBezTo>
                  <a:cubicBezTo>
                    <a:pt x="32" y="155"/>
                    <a:pt x="32" y="155"/>
                    <a:pt x="32" y="155"/>
                  </a:cubicBezTo>
                  <a:close/>
                  <a:moveTo>
                    <a:pt x="32" y="154"/>
                  </a:moveTo>
                  <a:cubicBezTo>
                    <a:pt x="32" y="155"/>
                    <a:pt x="32" y="155"/>
                    <a:pt x="32" y="155"/>
                  </a:cubicBezTo>
                  <a:cubicBezTo>
                    <a:pt x="33" y="155"/>
                    <a:pt x="33" y="155"/>
                    <a:pt x="33" y="155"/>
                  </a:cubicBezTo>
                  <a:cubicBezTo>
                    <a:pt x="33" y="155"/>
                    <a:pt x="33" y="155"/>
                    <a:pt x="33" y="154"/>
                  </a:cubicBezTo>
                  <a:cubicBezTo>
                    <a:pt x="33" y="154"/>
                    <a:pt x="33" y="154"/>
                    <a:pt x="32" y="154"/>
                  </a:cubicBezTo>
                  <a:close/>
                  <a:moveTo>
                    <a:pt x="33" y="145"/>
                  </a:moveTo>
                  <a:cubicBezTo>
                    <a:pt x="33" y="145"/>
                    <a:pt x="33" y="145"/>
                    <a:pt x="32" y="145"/>
                  </a:cubicBezTo>
                  <a:cubicBezTo>
                    <a:pt x="32" y="145"/>
                    <a:pt x="32" y="145"/>
                    <a:pt x="32" y="145"/>
                  </a:cubicBezTo>
                  <a:cubicBezTo>
                    <a:pt x="32" y="145"/>
                    <a:pt x="33"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5" y="96"/>
                  </a:cubicBezTo>
                  <a:cubicBezTo>
                    <a:pt x="54" y="97"/>
                    <a:pt x="54" y="97"/>
                    <a:pt x="54" y="98"/>
                  </a:cubicBezTo>
                  <a:cubicBezTo>
                    <a:pt x="54" y="99"/>
                    <a:pt x="54" y="99"/>
                    <a:pt x="55" y="99"/>
                  </a:cubicBezTo>
                  <a:close/>
                  <a:moveTo>
                    <a:pt x="10" y="97"/>
                  </a:moveTo>
                  <a:cubicBezTo>
                    <a:pt x="10" y="97"/>
                    <a:pt x="10" y="97"/>
                    <a:pt x="10" y="97"/>
                  </a:cubicBezTo>
                  <a:cubicBezTo>
                    <a:pt x="10" y="97"/>
                    <a:pt x="10" y="98"/>
                    <a:pt x="11" y="98"/>
                  </a:cubicBezTo>
                  <a:cubicBezTo>
                    <a:pt x="11" y="97"/>
                    <a:pt x="11" y="97"/>
                    <a:pt x="11" y="97"/>
                  </a:cubicBezTo>
                  <a:cubicBezTo>
                    <a:pt x="11" y="97"/>
                    <a:pt x="11" y="97"/>
                    <a:pt x="11" y="97"/>
                  </a:cubicBezTo>
                  <a:cubicBezTo>
                    <a:pt x="11" y="97"/>
                    <a:pt x="11" y="97"/>
                    <a:pt x="11" y="96"/>
                  </a:cubicBezTo>
                  <a:cubicBezTo>
                    <a:pt x="10" y="96"/>
                    <a:pt x="10" y="96"/>
                    <a:pt x="10" y="96"/>
                  </a:cubicBezTo>
                  <a:cubicBezTo>
                    <a:pt x="10" y="96"/>
                    <a:pt x="10" y="97"/>
                    <a:pt x="10" y="97"/>
                  </a:cubicBezTo>
                  <a:cubicBezTo>
                    <a:pt x="10" y="97"/>
                    <a:pt x="10" y="97"/>
                    <a:pt x="10" y="97"/>
                  </a:cubicBezTo>
                  <a:close/>
                  <a:moveTo>
                    <a:pt x="12" y="80"/>
                  </a:moveTo>
                  <a:cubicBezTo>
                    <a:pt x="12" y="79"/>
                    <a:pt x="12" y="79"/>
                    <a:pt x="12" y="79"/>
                  </a:cubicBezTo>
                  <a:cubicBezTo>
                    <a:pt x="12" y="79"/>
                    <a:pt x="12" y="79"/>
                    <a:pt x="12" y="78"/>
                  </a:cubicBezTo>
                  <a:cubicBezTo>
                    <a:pt x="12" y="78"/>
                    <a:pt x="12" y="78"/>
                    <a:pt x="11" y="78"/>
                  </a:cubicBezTo>
                  <a:cubicBezTo>
                    <a:pt x="11" y="79"/>
                    <a:pt x="11" y="79"/>
                    <a:pt x="11" y="79"/>
                  </a:cubicBezTo>
                  <a:cubicBezTo>
                    <a:pt x="11" y="79"/>
                    <a:pt x="11" y="80"/>
                    <a:pt x="12" y="80"/>
                  </a:cubicBezTo>
                  <a:close/>
                  <a:moveTo>
                    <a:pt x="20" y="65"/>
                  </a:moveTo>
                  <a:cubicBezTo>
                    <a:pt x="20" y="65"/>
                    <a:pt x="20" y="65"/>
                    <a:pt x="20" y="65"/>
                  </a:cubicBezTo>
                  <a:cubicBezTo>
                    <a:pt x="20" y="64"/>
                    <a:pt x="20" y="65"/>
                    <a:pt x="19" y="65"/>
                  </a:cubicBezTo>
                  <a:cubicBezTo>
                    <a:pt x="19" y="65"/>
                    <a:pt x="20" y="65"/>
                    <a:pt x="20" y="65"/>
                  </a:cubicBezTo>
                  <a:cubicBezTo>
                    <a:pt x="20" y="65"/>
                    <a:pt x="20" y="65"/>
                    <a:pt x="20" y="65"/>
                  </a:cubicBezTo>
                  <a:close/>
                  <a:moveTo>
                    <a:pt x="51" y="54"/>
                  </a:moveTo>
                  <a:cubicBezTo>
                    <a:pt x="51" y="54"/>
                    <a:pt x="51" y="54"/>
                    <a:pt x="51" y="54"/>
                  </a:cubicBezTo>
                  <a:cubicBezTo>
                    <a:pt x="50" y="54"/>
                    <a:pt x="50" y="55"/>
                    <a:pt x="50" y="55"/>
                  </a:cubicBezTo>
                  <a:cubicBezTo>
                    <a:pt x="51" y="55"/>
                    <a:pt x="51" y="55"/>
                    <a:pt x="51" y="55"/>
                  </a:cubicBezTo>
                  <a:cubicBezTo>
                    <a:pt x="51" y="54"/>
                    <a:pt x="51" y="54"/>
                    <a:pt x="51" y="54"/>
                  </a:cubicBezTo>
                  <a:close/>
                  <a:moveTo>
                    <a:pt x="44" y="56"/>
                  </a:moveTo>
                  <a:cubicBezTo>
                    <a:pt x="44" y="55"/>
                    <a:pt x="44" y="55"/>
                    <a:pt x="44" y="55"/>
                  </a:cubicBezTo>
                  <a:cubicBezTo>
                    <a:pt x="44" y="55"/>
                    <a:pt x="45" y="54"/>
                    <a:pt x="45" y="54"/>
                  </a:cubicBezTo>
                  <a:cubicBezTo>
                    <a:pt x="44" y="54"/>
                    <a:pt x="44" y="54"/>
                    <a:pt x="44" y="53"/>
                  </a:cubicBezTo>
                  <a:cubicBezTo>
                    <a:pt x="44" y="52"/>
                    <a:pt x="43" y="52"/>
                    <a:pt x="43" y="52"/>
                  </a:cubicBezTo>
                  <a:cubicBezTo>
                    <a:pt x="43" y="53"/>
                    <a:pt x="43" y="53"/>
                    <a:pt x="43" y="54"/>
                  </a:cubicBezTo>
                  <a:cubicBezTo>
                    <a:pt x="43" y="55"/>
                    <a:pt x="43" y="55"/>
                    <a:pt x="44" y="56"/>
                  </a:cubicBezTo>
                  <a:close/>
                  <a:moveTo>
                    <a:pt x="46" y="47"/>
                  </a:moveTo>
                  <a:cubicBezTo>
                    <a:pt x="46" y="47"/>
                    <a:pt x="46" y="47"/>
                    <a:pt x="45" y="47"/>
                  </a:cubicBezTo>
                  <a:cubicBezTo>
                    <a:pt x="45" y="47"/>
                    <a:pt x="45" y="47"/>
                    <a:pt x="45" y="48"/>
                  </a:cubicBezTo>
                  <a:cubicBezTo>
                    <a:pt x="45" y="48"/>
                    <a:pt x="46" y="48"/>
                    <a:pt x="46" y="47"/>
                  </a:cubicBezTo>
                  <a:cubicBezTo>
                    <a:pt x="46" y="47"/>
                    <a:pt x="46" y="47"/>
                    <a:pt x="46" y="47"/>
                  </a:cubicBezTo>
                  <a:close/>
                  <a:moveTo>
                    <a:pt x="45" y="46"/>
                  </a:moveTo>
                  <a:cubicBezTo>
                    <a:pt x="46" y="46"/>
                    <a:pt x="46" y="45"/>
                    <a:pt x="46" y="45"/>
                  </a:cubicBezTo>
                  <a:cubicBezTo>
                    <a:pt x="46" y="44"/>
                    <a:pt x="45" y="44"/>
                    <a:pt x="45" y="44"/>
                  </a:cubicBezTo>
                  <a:cubicBezTo>
                    <a:pt x="45" y="44"/>
                    <a:pt x="44" y="45"/>
                    <a:pt x="44" y="45"/>
                  </a:cubicBezTo>
                  <a:cubicBezTo>
                    <a:pt x="44" y="46"/>
                    <a:pt x="45" y="46"/>
                    <a:pt x="45" y="46"/>
                  </a:cubicBezTo>
                  <a:close/>
                  <a:moveTo>
                    <a:pt x="44" y="40"/>
                  </a:moveTo>
                  <a:cubicBezTo>
                    <a:pt x="44" y="40"/>
                    <a:pt x="44" y="40"/>
                    <a:pt x="44" y="40"/>
                  </a:cubicBezTo>
                  <a:cubicBezTo>
                    <a:pt x="44" y="40"/>
                    <a:pt x="44" y="40"/>
                    <a:pt x="44" y="40"/>
                  </a:cubicBezTo>
                  <a:cubicBezTo>
                    <a:pt x="44" y="40"/>
                    <a:pt x="44" y="40"/>
                    <a:pt x="44" y="40"/>
                  </a:cubicBezTo>
                  <a:cubicBezTo>
                    <a:pt x="44" y="40"/>
                    <a:pt x="44" y="40"/>
                    <a:pt x="44" y="40"/>
                  </a:cubicBezTo>
                  <a:close/>
                  <a:moveTo>
                    <a:pt x="32" y="40"/>
                  </a:moveTo>
                  <a:lnTo>
                    <a:pt x="34" y="40"/>
                  </a:lnTo>
                  <a:lnTo>
                    <a:pt x="34" y="39"/>
                  </a:lnTo>
                  <a:lnTo>
                    <a:pt x="32" y="39"/>
                  </a:lnTo>
                  <a:lnTo>
                    <a:pt x="32" y="40"/>
                  </a:lnTo>
                  <a:close/>
                  <a:moveTo>
                    <a:pt x="27" y="35"/>
                  </a:moveTo>
                  <a:cubicBezTo>
                    <a:pt x="27" y="34"/>
                    <a:pt x="27" y="34"/>
                    <a:pt x="27" y="34"/>
                  </a:cubicBezTo>
                  <a:cubicBezTo>
                    <a:pt x="27" y="34"/>
                    <a:pt x="27" y="34"/>
                    <a:pt x="27" y="35"/>
                  </a:cubicBezTo>
                  <a:cubicBezTo>
                    <a:pt x="27" y="35"/>
                    <a:pt x="27" y="35"/>
                    <a:pt x="27" y="35"/>
                  </a:cubicBezTo>
                  <a:cubicBezTo>
                    <a:pt x="27" y="35"/>
                    <a:pt x="27" y="35"/>
                    <a:pt x="27" y="35"/>
                  </a:cubicBezTo>
                  <a:close/>
                  <a:moveTo>
                    <a:pt x="50" y="31"/>
                  </a:moveTo>
                  <a:cubicBezTo>
                    <a:pt x="50" y="31"/>
                    <a:pt x="49" y="31"/>
                    <a:pt x="49" y="31"/>
                  </a:cubicBezTo>
                  <a:cubicBezTo>
                    <a:pt x="49" y="31"/>
                    <a:pt x="48" y="31"/>
                    <a:pt x="48" y="32"/>
                  </a:cubicBezTo>
                  <a:cubicBezTo>
                    <a:pt x="49" y="32"/>
                    <a:pt x="49" y="32"/>
                    <a:pt x="49" y="32"/>
                  </a:cubicBezTo>
                  <a:cubicBezTo>
                    <a:pt x="50" y="32"/>
                    <a:pt x="50" y="32"/>
                    <a:pt x="50" y="31"/>
                  </a:cubicBezTo>
                  <a:close/>
                  <a:moveTo>
                    <a:pt x="32" y="33"/>
                  </a:moveTo>
                  <a:cubicBezTo>
                    <a:pt x="32" y="33"/>
                    <a:pt x="32" y="34"/>
                    <a:pt x="33" y="35"/>
                  </a:cubicBezTo>
                  <a:cubicBezTo>
                    <a:pt x="33" y="35"/>
                    <a:pt x="34" y="36"/>
                    <a:pt x="35" y="36"/>
                  </a:cubicBezTo>
                  <a:cubicBezTo>
                    <a:pt x="35" y="35"/>
                    <a:pt x="36" y="34"/>
                    <a:pt x="35" y="32"/>
                  </a:cubicBezTo>
                  <a:cubicBezTo>
                    <a:pt x="35" y="31"/>
                    <a:pt x="35" y="30"/>
                    <a:pt x="34" y="30"/>
                  </a:cubicBezTo>
                  <a:cubicBezTo>
                    <a:pt x="34" y="30"/>
                    <a:pt x="33" y="31"/>
                    <a:pt x="33" y="31"/>
                  </a:cubicBezTo>
                  <a:cubicBezTo>
                    <a:pt x="33" y="31"/>
                    <a:pt x="33" y="31"/>
                    <a:pt x="33" y="31"/>
                  </a:cubicBezTo>
                  <a:cubicBezTo>
                    <a:pt x="32" y="31"/>
                    <a:pt x="32" y="32"/>
                    <a:pt x="32" y="32"/>
                  </a:cubicBezTo>
                  <a:cubicBezTo>
                    <a:pt x="32" y="32"/>
                    <a:pt x="32" y="32"/>
                    <a:pt x="32" y="33"/>
                  </a:cubicBezTo>
                  <a:close/>
                  <a:moveTo>
                    <a:pt x="56" y="29"/>
                  </a:moveTo>
                  <a:cubicBezTo>
                    <a:pt x="55" y="29"/>
                    <a:pt x="55" y="29"/>
                    <a:pt x="55" y="29"/>
                  </a:cubicBezTo>
                  <a:cubicBezTo>
                    <a:pt x="55" y="29"/>
                    <a:pt x="56" y="29"/>
                    <a:pt x="56" y="29"/>
                  </a:cubicBezTo>
                  <a:close/>
                  <a:moveTo>
                    <a:pt x="13" y="30"/>
                  </a:moveTo>
                  <a:cubicBezTo>
                    <a:pt x="12" y="30"/>
                    <a:pt x="12" y="30"/>
                    <a:pt x="12" y="30"/>
                  </a:cubicBezTo>
                  <a:cubicBezTo>
                    <a:pt x="12" y="30"/>
                    <a:pt x="13" y="30"/>
                    <a:pt x="13" y="30"/>
                  </a:cubicBezTo>
                  <a:cubicBezTo>
                    <a:pt x="13" y="30"/>
                    <a:pt x="13" y="30"/>
                    <a:pt x="13" y="29"/>
                  </a:cubicBezTo>
                  <a:cubicBezTo>
                    <a:pt x="13" y="29"/>
                    <a:pt x="13" y="29"/>
                    <a:pt x="13" y="30"/>
                  </a:cubicBezTo>
                  <a:close/>
                  <a:moveTo>
                    <a:pt x="76" y="33"/>
                  </a:moveTo>
                  <a:cubicBezTo>
                    <a:pt x="76" y="33"/>
                    <a:pt x="77" y="33"/>
                    <a:pt x="77" y="32"/>
                  </a:cubicBezTo>
                  <a:cubicBezTo>
                    <a:pt x="78"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4" y="27"/>
                  </a:moveTo>
                  <a:cubicBezTo>
                    <a:pt x="54" y="26"/>
                    <a:pt x="54" y="26"/>
                    <a:pt x="53" y="26"/>
                  </a:cubicBezTo>
                  <a:cubicBezTo>
                    <a:pt x="53" y="25"/>
                    <a:pt x="53" y="26"/>
                    <a:pt x="53" y="26"/>
                  </a:cubicBezTo>
                  <a:cubicBezTo>
                    <a:pt x="53" y="26"/>
                    <a:pt x="53" y="27"/>
                    <a:pt x="53" y="27"/>
                  </a:cubicBezTo>
                  <a:cubicBezTo>
                    <a:pt x="53" y="27"/>
                    <a:pt x="54" y="27"/>
                    <a:pt x="54" y="27"/>
                  </a:cubicBezTo>
                  <a:close/>
                  <a:moveTo>
                    <a:pt x="29" y="26"/>
                  </a:moveTo>
                  <a:cubicBezTo>
                    <a:pt x="28" y="26"/>
                    <a:pt x="28" y="26"/>
                    <a:pt x="28" y="26"/>
                  </a:cubicBezTo>
                  <a:cubicBezTo>
                    <a:pt x="28" y="26"/>
                    <a:pt x="28" y="26"/>
                    <a:pt x="28" y="26"/>
                  </a:cubicBezTo>
                  <a:cubicBezTo>
                    <a:pt x="28" y="26"/>
                    <a:pt x="28" y="26"/>
                    <a:pt x="28" y="26"/>
                  </a:cubicBezTo>
                  <a:cubicBezTo>
                    <a:pt x="29" y="27"/>
                    <a:pt x="29"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7" y="22"/>
                  </a:moveTo>
                  <a:cubicBezTo>
                    <a:pt x="37" y="22"/>
                    <a:pt x="36" y="22"/>
                    <a:pt x="36" y="22"/>
                  </a:cubicBezTo>
                  <a:cubicBezTo>
                    <a:pt x="36" y="22"/>
                    <a:pt x="36" y="22"/>
                    <a:pt x="36" y="22"/>
                  </a:cubicBezTo>
                  <a:cubicBezTo>
                    <a:pt x="36" y="23"/>
                    <a:pt x="36" y="23"/>
                    <a:pt x="36" y="23"/>
                  </a:cubicBezTo>
                  <a:cubicBezTo>
                    <a:pt x="36" y="23"/>
                    <a:pt x="36" y="23"/>
                    <a:pt x="37" y="22"/>
                  </a:cubicBezTo>
                  <a:close/>
                  <a:moveTo>
                    <a:pt x="34" y="19"/>
                  </a:moveTo>
                  <a:cubicBezTo>
                    <a:pt x="34" y="20"/>
                    <a:pt x="34" y="21"/>
                    <a:pt x="34" y="21"/>
                  </a:cubicBezTo>
                  <a:cubicBezTo>
                    <a:pt x="35" y="21"/>
                    <a:pt x="35" y="21"/>
                    <a:pt x="35" y="21"/>
                  </a:cubicBezTo>
                  <a:cubicBezTo>
                    <a:pt x="35" y="21"/>
                    <a:pt x="35" y="20"/>
                    <a:pt x="35" y="20"/>
                  </a:cubicBezTo>
                  <a:cubicBezTo>
                    <a:pt x="35" y="20"/>
                    <a:pt x="35" y="20"/>
                    <a:pt x="34" y="19"/>
                  </a:cubicBezTo>
                  <a:close/>
                  <a:moveTo>
                    <a:pt x="25" y="18"/>
                  </a:moveTo>
                  <a:cubicBezTo>
                    <a:pt x="25" y="18"/>
                    <a:pt x="26" y="18"/>
                    <a:pt x="26" y="18"/>
                  </a:cubicBezTo>
                  <a:cubicBezTo>
                    <a:pt x="26" y="18"/>
                    <a:pt x="26" y="17"/>
                    <a:pt x="26" y="17"/>
                  </a:cubicBezTo>
                  <a:cubicBezTo>
                    <a:pt x="26" y="17"/>
                    <a:pt x="26" y="16"/>
                    <a:pt x="26" y="16"/>
                  </a:cubicBezTo>
                  <a:cubicBezTo>
                    <a:pt x="26" y="16"/>
                    <a:pt x="25" y="16"/>
                    <a:pt x="25" y="16"/>
                  </a:cubicBezTo>
                  <a:lnTo>
                    <a:pt x="25" y="18"/>
                  </a:lnTo>
                  <a:close/>
                  <a:moveTo>
                    <a:pt x="64" y="19"/>
                  </a:moveTo>
                  <a:cubicBezTo>
                    <a:pt x="65" y="19"/>
                    <a:pt x="66" y="19"/>
                    <a:pt x="66" y="20"/>
                  </a:cubicBezTo>
                  <a:cubicBezTo>
                    <a:pt x="66" y="20"/>
                    <a:pt x="67" y="21"/>
                    <a:pt x="67" y="21"/>
                  </a:cubicBezTo>
                  <a:cubicBezTo>
                    <a:pt x="67" y="20"/>
                    <a:pt x="67" y="20"/>
                    <a:pt x="67" y="19"/>
                  </a:cubicBezTo>
                  <a:cubicBezTo>
                    <a:pt x="67" y="18"/>
                    <a:pt x="67" y="17"/>
                    <a:pt x="67" y="16"/>
                  </a:cubicBezTo>
                  <a:cubicBezTo>
                    <a:pt x="66" y="16"/>
                    <a:pt x="66" y="16"/>
                    <a:pt x="66" y="15"/>
                  </a:cubicBezTo>
                  <a:cubicBezTo>
                    <a:pt x="66" y="15"/>
                    <a:pt x="66" y="15"/>
                    <a:pt x="65" y="15"/>
                  </a:cubicBezTo>
                  <a:cubicBezTo>
                    <a:pt x="65" y="15"/>
                    <a:pt x="64" y="16"/>
                    <a:pt x="64" y="17"/>
                  </a:cubicBezTo>
                  <a:cubicBezTo>
                    <a:pt x="65" y="17"/>
                    <a:pt x="65" y="18"/>
                    <a:pt x="64" y="19"/>
                  </a:cubicBezTo>
                  <a:close/>
                  <a:moveTo>
                    <a:pt x="8" y="16"/>
                  </a:moveTo>
                  <a:cubicBezTo>
                    <a:pt x="8" y="16"/>
                    <a:pt x="8" y="16"/>
                    <a:pt x="9" y="16"/>
                  </a:cubicBezTo>
                  <a:cubicBezTo>
                    <a:pt x="9" y="15"/>
                    <a:pt x="9" y="15"/>
                    <a:pt x="9" y="15"/>
                  </a:cubicBezTo>
                  <a:cubicBezTo>
                    <a:pt x="8" y="15"/>
                    <a:pt x="8" y="15"/>
                    <a:pt x="8" y="15"/>
                  </a:cubicBezTo>
                  <a:cubicBezTo>
                    <a:pt x="8" y="15"/>
                    <a:pt x="8" y="15"/>
                    <a:pt x="8" y="16"/>
                  </a:cubicBezTo>
                  <a:cubicBezTo>
                    <a:pt x="8" y="16"/>
                    <a:pt x="8" y="16"/>
                    <a:pt x="8" y="16"/>
                  </a:cubicBezTo>
                  <a:close/>
                  <a:moveTo>
                    <a:pt x="51" y="15"/>
                  </a:moveTo>
                  <a:cubicBezTo>
                    <a:pt x="51" y="15"/>
                    <a:pt x="52" y="14"/>
                    <a:pt x="52" y="14"/>
                  </a:cubicBezTo>
                  <a:cubicBezTo>
                    <a:pt x="52" y="14"/>
                    <a:pt x="53"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6" y="10"/>
                    <a:pt x="26" y="11"/>
                  </a:cubicBezTo>
                  <a:cubicBezTo>
                    <a:pt x="26" y="11"/>
                    <a:pt x="26" y="11"/>
                    <a:pt x="26" y="11"/>
                  </a:cubicBezTo>
                  <a:cubicBezTo>
                    <a:pt x="26" y="11"/>
                    <a:pt x="26" y="11"/>
                    <a:pt x="26" y="11"/>
                  </a:cubicBezTo>
                  <a:close/>
                  <a:moveTo>
                    <a:pt x="47" y="9"/>
                  </a:moveTo>
                  <a:cubicBezTo>
                    <a:pt x="47" y="8"/>
                    <a:pt x="47" y="8"/>
                    <a:pt x="47" y="8"/>
                  </a:cubicBezTo>
                  <a:cubicBezTo>
                    <a:pt x="47" y="8"/>
                    <a:pt x="46" y="8"/>
                    <a:pt x="46" y="8"/>
                  </a:cubicBezTo>
                  <a:cubicBezTo>
                    <a:pt x="46" y="8"/>
                    <a:pt x="46" y="9"/>
                    <a:pt x="47" y="9"/>
                  </a:cubicBezTo>
                  <a:cubicBezTo>
                    <a:pt x="47" y="9"/>
                    <a:pt x="47" y="9"/>
                    <a:pt x="47" y="9"/>
                  </a:cubicBezTo>
                  <a:close/>
                  <a:moveTo>
                    <a:pt x="15" y="9"/>
                  </a:moveTo>
                  <a:cubicBezTo>
                    <a:pt x="15" y="9"/>
                    <a:pt x="15" y="9"/>
                    <a:pt x="15" y="9"/>
                  </a:cubicBezTo>
                  <a:cubicBezTo>
                    <a:pt x="15" y="9"/>
                    <a:pt x="15" y="8"/>
                    <a:pt x="16" y="8"/>
                  </a:cubicBezTo>
                  <a:cubicBezTo>
                    <a:pt x="16" y="8"/>
                    <a:pt x="16" y="8"/>
                    <a:pt x="16" y="8"/>
                  </a:cubicBezTo>
                  <a:cubicBezTo>
                    <a:pt x="16" y="7"/>
                    <a:pt x="16" y="8"/>
                    <a:pt x="15" y="8"/>
                  </a:cubicBezTo>
                  <a:cubicBezTo>
                    <a:pt x="15" y="8"/>
                    <a:pt x="15" y="8"/>
                    <a:pt x="15" y="9"/>
                  </a:cubicBezTo>
                  <a:cubicBezTo>
                    <a:pt x="15" y="9"/>
                    <a:pt x="15" y="9"/>
                    <a:pt x="15" y="9"/>
                  </a:cubicBezTo>
                  <a:close/>
                  <a:moveTo>
                    <a:pt x="13" y="5"/>
                  </a:moveTo>
                  <a:cubicBezTo>
                    <a:pt x="13" y="5"/>
                    <a:pt x="13" y="5"/>
                    <a:pt x="12" y="5"/>
                  </a:cubicBezTo>
                  <a:cubicBezTo>
                    <a:pt x="12" y="5"/>
                    <a:pt x="12" y="5"/>
                    <a:pt x="12" y="5"/>
                  </a:cubicBezTo>
                  <a:cubicBezTo>
                    <a:pt x="12" y="5"/>
                    <a:pt x="12" y="5"/>
                    <a:pt x="13" y="5"/>
                  </a:cubicBezTo>
                  <a:cubicBezTo>
                    <a:pt x="13" y="5"/>
                    <a:pt x="13" y="5"/>
                    <a:pt x="13" y="5"/>
                  </a:cubicBezTo>
                  <a:close/>
                  <a:moveTo>
                    <a:pt x="8" y="6"/>
                  </a:moveTo>
                  <a:cubicBezTo>
                    <a:pt x="8" y="6"/>
                    <a:pt x="8" y="6"/>
                    <a:pt x="8" y="6"/>
                  </a:cubicBezTo>
                  <a:cubicBezTo>
                    <a:pt x="8" y="6"/>
                    <a:pt x="9" y="6"/>
                    <a:pt x="9" y="6"/>
                  </a:cubicBezTo>
                  <a:cubicBezTo>
                    <a:pt x="9" y="6"/>
                    <a:pt x="9" y="5"/>
                    <a:pt x="9" y="5"/>
                  </a:cubicBezTo>
                  <a:cubicBezTo>
                    <a:pt x="9" y="5"/>
                    <a:pt x="8" y="4"/>
                    <a:pt x="8" y="5"/>
                  </a:cubicBezTo>
                  <a:lnTo>
                    <a:pt x="8" y="6"/>
                  </a:lnTo>
                  <a:close/>
                  <a:moveTo>
                    <a:pt x="72" y="4"/>
                  </a:moveTo>
                  <a:cubicBezTo>
                    <a:pt x="71" y="5"/>
                    <a:pt x="71" y="5"/>
                    <a:pt x="71" y="5"/>
                  </a:cubicBezTo>
                  <a:cubicBezTo>
                    <a:pt x="72" y="6"/>
                    <a:pt x="72" y="6"/>
                    <a:pt x="72" y="6"/>
                  </a:cubicBezTo>
                  <a:cubicBezTo>
                    <a:pt x="72" y="6"/>
                    <a:pt x="72" y="5"/>
                    <a:pt x="72" y="5"/>
                  </a:cubicBezTo>
                  <a:cubicBezTo>
                    <a:pt x="72" y="5"/>
                    <a:pt x="72" y="4"/>
                    <a:pt x="72" y="4"/>
                  </a:cubicBezTo>
                  <a:close/>
                  <a:moveTo>
                    <a:pt x="64" y="4"/>
                  </a:moveTo>
                  <a:cubicBezTo>
                    <a:pt x="64" y="5"/>
                    <a:pt x="64" y="5"/>
                    <a:pt x="64" y="5"/>
                  </a:cubicBezTo>
                  <a:cubicBezTo>
                    <a:pt x="64" y="5"/>
                    <a:pt x="65" y="5"/>
                    <a:pt x="65" y="5"/>
                  </a:cubicBezTo>
                  <a:cubicBezTo>
                    <a:pt x="65" y="5"/>
                    <a:pt x="66" y="5"/>
                    <a:pt x="66" y="5"/>
                  </a:cubicBezTo>
                  <a:cubicBezTo>
                    <a:pt x="66" y="5"/>
                    <a:pt x="66" y="4"/>
                    <a:pt x="66" y="4"/>
                  </a:cubicBezTo>
                  <a:lnTo>
                    <a:pt x="64" y="4"/>
                  </a:lnTo>
                  <a:close/>
                  <a:moveTo>
                    <a:pt x="4" y="5"/>
                  </a:moveTo>
                  <a:cubicBezTo>
                    <a:pt x="4" y="5"/>
                    <a:pt x="5" y="5"/>
                    <a:pt x="6" y="5"/>
                  </a:cubicBezTo>
                  <a:cubicBezTo>
                    <a:pt x="6" y="5"/>
                    <a:pt x="7" y="5"/>
                    <a:pt x="6" y="4"/>
                  </a:cubicBezTo>
                  <a:lnTo>
                    <a:pt x="4" y="4"/>
                  </a:lnTo>
                  <a:lnTo>
                    <a:pt x="4" y="5"/>
                  </a:lnTo>
                  <a:close/>
                  <a:moveTo>
                    <a:pt x="68" y="6"/>
                  </a:moveTo>
                  <a:cubicBezTo>
                    <a:pt x="68" y="5"/>
                    <a:pt x="68" y="5"/>
                    <a:pt x="69" y="5"/>
                  </a:cubicBezTo>
                  <a:cubicBezTo>
                    <a:pt x="69" y="4"/>
                    <a:pt x="69" y="4"/>
                    <a:pt x="69" y="3"/>
                  </a:cubicBezTo>
                  <a:cubicBezTo>
                    <a:pt x="69" y="3"/>
                    <a:pt x="69" y="3"/>
                    <a:pt x="69" y="3"/>
                  </a:cubicBezTo>
                  <a:cubicBezTo>
                    <a:pt x="68" y="2"/>
                    <a:pt x="68" y="2"/>
                    <a:pt x="68" y="2"/>
                  </a:cubicBezTo>
                  <a:cubicBezTo>
                    <a:pt x="68" y="3"/>
                    <a:pt x="68" y="3"/>
                    <a:pt x="67" y="4"/>
                  </a:cubicBezTo>
                  <a:cubicBezTo>
                    <a:pt x="67" y="5"/>
                    <a:pt x="67" y="6"/>
                    <a:pt x="68" y="6"/>
                  </a:cubicBezTo>
                  <a:close/>
                  <a:moveTo>
                    <a:pt x="64" y="2"/>
                  </a:moveTo>
                  <a:lnTo>
                    <a:pt x="66" y="2"/>
                  </a:lnTo>
                  <a:lnTo>
                    <a:pt x="66" y="1"/>
                  </a:lnTo>
                  <a:lnTo>
                    <a:pt x="64" y="1"/>
                  </a:lnTo>
                  <a:lnTo>
                    <a:pt x="64" y="2"/>
                  </a:lnTo>
                  <a:close/>
                  <a:moveTo>
                    <a:pt x="21" y="3"/>
                  </a:moveTo>
                  <a:cubicBezTo>
                    <a:pt x="21" y="2"/>
                    <a:pt x="21" y="2"/>
                    <a:pt x="20" y="2"/>
                  </a:cubicBezTo>
                  <a:cubicBezTo>
                    <a:pt x="20" y="1"/>
                    <a:pt x="19" y="1"/>
                    <a:pt x="18" y="1"/>
                  </a:cubicBezTo>
                  <a:cubicBezTo>
                    <a:pt x="19" y="2"/>
                    <a:pt x="20" y="3"/>
                    <a:pt x="21" y="3"/>
                  </a:cubicBezTo>
                  <a:close/>
                  <a:moveTo>
                    <a:pt x="14" y="206"/>
                  </a:moveTo>
                  <a:cubicBezTo>
                    <a:pt x="14" y="206"/>
                    <a:pt x="14" y="205"/>
                    <a:pt x="14" y="205"/>
                  </a:cubicBezTo>
                  <a:cubicBezTo>
                    <a:pt x="15" y="205"/>
                    <a:pt x="15" y="205"/>
                    <a:pt x="15" y="205"/>
                  </a:cubicBezTo>
                  <a:cubicBezTo>
                    <a:pt x="16" y="205"/>
                    <a:pt x="16" y="205"/>
                    <a:pt x="16" y="205"/>
                  </a:cubicBezTo>
                  <a:cubicBezTo>
                    <a:pt x="17" y="204"/>
                    <a:pt x="17" y="204"/>
                    <a:pt x="17" y="204"/>
                  </a:cubicBezTo>
                  <a:cubicBezTo>
                    <a:pt x="17" y="203"/>
                    <a:pt x="16" y="203"/>
                    <a:pt x="16" y="203"/>
                  </a:cubicBezTo>
                  <a:cubicBezTo>
                    <a:pt x="16" y="203"/>
                    <a:pt x="15" y="203"/>
                    <a:pt x="15" y="204"/>
                  </a:cubicBezTo>
                  <a:cubicBezTo>
                    <a:pt x="15" y="204"/>
                    <a:pt x="15" y="204"/>
                    <a:pt x="15" y="204"/>
                  </a:cubicBezTo>
                  <a:cubicBezTo>
                    <a:pt x="14" y="204"/>
                    <a:pt x="15" y="204"/>
                    <a:pt x="15" y="203"/>
                  </a:cubicBezTo>
                  <a:cubicBezTo>
                    <a:pt x="14" y="203"/>
                    <a:pt x="14" y="203"/>
                    <a:pt x="14" y="203"/>
                  </a:cubicBezTo>
                  <a:cubicBezTo>
                    <a:pt x="14" y="202"/>
                    <a:pt x="14" y="202"/>
                    <a:pt x="14" y="202"/>
                  </a:cubicBezTo>
                  <a:cubicBezTo>
                    <a:pt x="14" y="201"/>
                    <a:pt x="14" y="201"/>
                    <a:pt x="15" y="200"/>
                  </a:cubicBezTo>
                  <a:cubicBezTo>
                    <a:pt x="15" y="200"/>
                    <a:pt x="15" y="199"/>
                    <a:pt x="15" y="199"/>
                  </a:cubicBezTo>
                  <a:cubicBezTo>
                    <a:pt x="14" y="199"/>
                    <a:pt x="13" y="200"/>
                    <a:pt x="12" y="201"/>
                  </a:cubicBezTo>
                  <a:cubicBezTo>
                    <a:pt x="12" y="201"/>
                    <a:pt x="11" y="201"/>
                    <a:pt x="10" y="201"/>
                  </a:cubicBezTo>
                  <a:cubicBezTo>
                    <a:pt x="9" y="201"/>
                    <a:pt x="9" y="200"/>
                    <a:pt x="10" y="200"/>
                  </a:cubicBezTo>
                  <a:cubicBezTo>
                    <a:pt x="10" y="200"/>
                    <a:pt x="10" y="200"/>
                    <a:pt x="11" y="199"/>
                  </a:cubicBezTo>
                  <a:cubicBezTo>
                    <a:pt x="11" y="199"/>
                    <a:pt x="12" y="199"/>
                    <a:pt x="12" y="199"/>
                  </a:cubicBezTo>
                  <a:cubicBezTo>
                    <a:pt x="13" y="199"/>
                    <a:pt x="13" y="199"/>
                    <a:pt x="13" y="199"/>
                  </a:cubicBezTo>
                  <a:cubicBezTo>
                    <a:pt x="13" y="198"/>
                    <a:pt x="12" y="198"/>
                    <a:pt x="11" y="198"/>
                  </a:cubicBezTo>
                  <a:cubicBezTo>
                    <a:pt x="10" y="198"/>
                    <a:pt x="10" y="198"/>
                    <a:pt x="9" y="198"/>
                  </a:cubicBezTo>
                  <a:cubicBezTo>
                    <a:pt x="8" y="198"/>
                    <a:pt x="8" y="199"/>
                    <a:pt x="7" y="199"/>
                  </a:cubicBezTo>
                  <a:cubicBezTo>
                    <a:pt x="7" y="200"/>
                    <a:pt x="7" y="200"/>
                    <a:pt x="7" y="201"/>
                  </a:cubicBezTo>
                  <a:cubicBezTo>
                    <a:pt x="7" y="201"/>
                    <a:pt x="7" y="202"/>
                    <a:pt x="7" y="202"/>
                  </a:cubicBezTo>
                  <a:cubicBezTo>
                    <a:pt x="7" y="202"/>
                    <a:pt x="8" y="202"/>
                    <a:pt x="8" y="202"/>
                  </a:cubicBezTo>
                  <a:cubicBezTo>
                    <a:pt x="8" y="202"/>
                    <a:pt x="9" y="203"/>
                    <a:pt x="9" y="203"/>
                  </a:cubicBezTo>
                  <a:cubicBezTo>
                    <a:pt x="10" y="203"/>
                    <a:pt x="10" y="203"/>
                    <a:pt x="10" y="203"/>
                  </a:cubicBezTo>
                  <a:lnTo>
                    <a:pt x="12" y="203"/>
                  </a:lnTo>
                  <a:cubicBezTo>
                    <a:pt x="12" y="203"/>
                    <a:pt x="12" y="203"/>
                    <a:pt x="12" y="203"/>
                  </a:cubicBezTo>
                  <a:cubicBezTo>
                    <a:pt x="12" y="203"/>
                    <a:pt x="11" y="203"/>
                    <a:pt x="11" y="204"/>
                  </a:cubicBezTo>
                  <a:cubicBezTo>
                    <a:pt x="10" y="203"/>
                    <a:pt x="9" y="203"/>
                    <a:pt x="8" y="204"/>
                  </a:cubicBezTo>
                  <a:cubicBezTo>
                    <a:pt x="7" y="204"/>
                    <a:pt x="6" y="204"/>
                    <a:pt x="6" y="204"/>
                  </a:cubicBezTo>
                  <a:cubicBezTo>
                    <a:pt x="6" y="204"/>
                    <a:pt x="5" y="204"/>
                    <a:pt x="5" y="204"/>
                  </a:cubicBezTo>
                  <a:cubicBezTo>
                    <a:pt x="5" y="204"/>
                    <a:pt x="5" y="204"/>
                    <a:pt x="5" y="205"/>
                  </a:cubicBezTo>
                  <a:cubicBezTo>
                    <a:pt x="5" y="205"/>
                    <a:pt x="5" y="205"/>
                    <a:pt x="4" y="205"/>
                  </a:cubicBezTo>
                  <a:cubicBezTo>
                    <a:pt x="4" y="205"/>
                    <a:pt x="4" y="205"/>
                    <a:pt x="3" y="205"/>
                  </a:cubicBezTo>
                  <a:cubicBezTo>
                    <a:pt x="3" y="206"/>
                    <a:pt x="3" y="207"/>
                    <a:pt x="2" y="207"/>
                  </a:cubicBezTo>
                  <a:cubicBezTo>
                    <a:pt x="1" y="208"/>
                    <a:pt x="1" y="208"/>
                    <a:pt x="0" y="208"/>
                  </a:cubicBezTo>
                  <a:lnTo>
                    <a:pt x="0" y="0"/>
                  </a:lnTo>
                  <a:cubicBezTo>
                    <a:pt x="0" y="0"/>
                    <a:pt x="1" y="0"/>
                    <a:pt x="1" y="0"/>
                  </a:cubicBezTo>
                  <a:cubicBezTo>
                    <a:pt x="1" y="0"/>
                    <a:pt x="1" y="0"/>
                    <a:pt x="2" y="1"/>
                  </a:cubicBezTo>
                  <a:cubicBezTo>
                    <a:pt x="2" y="1"/>
                    <a:pt x="2" y="1"/>
                    <a:pt x="2" y="1"/>
                  </a:cubicBezTo>
                  <a:cubicBezTo>
                    <a:pt x="2" y="1"/>
                    <a:pt x="2" y="1"/>
                    <a:pt x="2" y="0"/>
                  </a:cubicBezTo>
                  <a:cubicBezTo>
                    <a:pt x="3" y="0"/>
                    <a:pt x="3" y="0"/>
                    <a:pt x="3" y="1"/>
                  </a:cubicBezTo>
                  <a:cubicBezTo>
                    <a:pt x="3" y="1"/>
                    <a:pt x="3" y="1"/>
                    <a:pt x="3" y="1"/>
                  </a:cubicBezTo>
                  <a:cubicBezTo>
                    <a:pt x="3" y="1"/>
                    <a:pt x="3" y="2"/>
                    <a:pt x="2" y="2"/>
                  </a:cubicBezTo>
                  <a:cubicBezTo>
                    <a:pt x="2" y="2"/>
                    <a:pt x="2" y="3"/>
                    <a:pt x="2" y="3"/>
                  </a:cubicBezTo>
                  <a:cubicBezTo>
                    <a:pt x="3" y="3"/>
                    <a:pt x="4" y="3"/>
                    <a:pt x="4" y="2"/>
                  </a:cubicBezTo>
                  <a:cubicBezTo>
                    <a:pt x="5" y="1"/>
                    <a:pt x="5" y="1"/>
                    <a:pt x="5" y="0"/>
                  </a:cubicBezTo>
                  <a:cubicBezTo>
                    <a:pt x="6" y="0"/>
                    <a:pt x="6" y="0"/>
                    <a:pt x="7" y="0"/>
                  </a:cubicBezTo>
                  <a:cubicBezTo>
                    <a:pt x="7" y="0"/>
                    <a:pt x="7" y="1"/>
                    <a:pt x="7" y="1"/>
                  </a:cubicBezTo>
                  <a:cubicBezTo>
                    <a:pt x="7" y="1"/>
                    <a:pt x="8" y="1"/>
                    <a:pt x="8" y="2"/>
                  </a:cubicBezTo>
                  <a:cubicBezTo>
                    <a:pt x="8" y="2"/>
                    <a:pt x="8" y="2"/>
                    <a:pt x="8" y="2"/>
                  </a:cubicBezTo>
                  <a:cubicBezTo>
                    <a:pt x="9" y="2"/>
                    <a:pt x="9" y="2"/>
                    <a:pt x="9" y="1"/>
                  </a:cubicBezTo>
                  <a:cubicBezTo>
                    <a:pt x="9" y="1"/>
                    <a:pt x="9" y="0"/>
                    <a:pt x="10" y="0"/>
                  </a:cubicBezTo>
                  <a:cubicBezTo>
                    <a:pt x="10" y="0"/>
                    <a:pt x="10" y="0"/>
                    <a:pt x="10" y="0"/>
                  </a:cubicBezTo>
                  <a:cubicBezTo>
                    <a:pt x="11" y="1"/>
                    <a:pt x="11" y="1"/>
                    <a:pt x="10" y="1"/>
                  </a:cubicBezTo>
                  <a:cubicBezTo>
                    <a:pt x="10" y="1"/>
                    <a:pt x="10" y="1"/>
                    <a:pt x="10" y="1"/>
                  </a:cubicBezTo>
                  <a:cubicBezTo>
                    <a:pt x="10" y="1"/>
                    <a:pt x="10" y="2"/>
                    <a:pt x="10" y="2"/>
                  </a:cubicBezTo>
                  <a:cubicBezTo>
                    <a:pt x="11" y="2"/>
                    <a:pt x="11" y="2"/>
                    <a:pt x="12" y="2"/>
                  </a:cubicBezTo>
                  <a:cubicBezTo>
                    <a:pt x="12" y="2"/>
                    <a:pt x="13" y="2"/>
                    <a:pt x="13" y="2"/>
                  </a:cubicBezTo>
                  <a:cubicBezTo>
                    <a:pt x="14" y="3"/>
                    <a:pt x="14" y="3"/>
                    <a:pt x="15" y="2"/>
                  </a:cubicBezTo>
                  <a:cubicBezTo>
                    <a:pt x="15" y="2"/>
                    <a:pt x="16" y="2"/>
                    <a:pt x="16" y="3"/>
                  </a:cubicBezTo>
                  <a:cubicBezTo>
                    <a:pt x="17" y="2"/>
                    <a:pt x="17" y="2"/>
                    <a:pt x="16" y="2"/>
                  </a:cubicBezTo>
                  <a:cubicBezTo>
                    <a:pt x="16" y="1"/>
                    <a:pt x="16" y="1"/>
                    <a:pt x="16" y="0"/>
                  </a:cubicBezTo>
                  <a:lnTo>
                    <a:pt x="24" y="0"/>
                  </a:lnTo>
                  <a:cubicBezTo>
                    <a:pt x="24" y="1"/>
                    <a:pt x="24" y="2"/>
                    <a:pt x="24" y="2"/>
                  </a:cubicBezTo>
                  <a:cubicBezTo>
                    <a:pt x="25" y="2"/>
                    <a:pt x="25" y="2"/>
                    <a:pt x="25" y="2"/>
                  </a:cubicBezTo>
                  <a:cubicBezTo>
                    <a:pt x="25" y="1"/>
                    <a:pt x="25" y="1"/>
                    <a:pt x="25"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1" y="1"/>
                  </a:cubicBezTo>
                  <a:cubicBezTo>
                    <a:pt x="61" y="1"/>
                    <a:pt x="61" y="1"/>
                    <a:pt x="61" y="1"/>
                  </a:cubicBezTo>
                  <a:cubicBezTo>
                    <a:pt x="62" y="1"/>
                    <a:pt x="62" y="1"/>
                    <a:pt x="63" y="1"/>
                  </a:cubicBezTo>
                  <a:cubicBezTo>
                    <a:pt x="64" y="0"/>
                    <a:pt x="65" y="0"/>
                    <a:pt x="65" y="0"/>
                  </a:cubicBezTo>
                  <a:cubicBezTo>
                    <a:pt x="66" y="0"/>
                    <a:pt x="67" y="0"/>
                    <a:pt x="68" y="1"/>
                  </a:cubicBezTo>
                  <a:cubicBezTo>
                    <a:pt x="68" y="1"/>
                    <a:pt x="69" y="1"/>
                    <a:pt x="69" y="1"/>
                  </a:cubicBezTo>
                  <a:cubicBezTo>
                    <a:pt x="70"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4" y="1"/>
                    <a:pt x="85" y="1"/>
                    <a:pt x="87" y="0"/>
                  </a:cubicBezTo>
                  <a:cubicBezTo>
                    <a:pt x="89" y="0"/>
                    <a:pt x="91" y="0"/>
                    <a:pt x="93" y="0"/>
                  </a:cubicBezTo>
                  <a:lnTo>
                    <a:pt x="93" y="43"/>
                  </a:lnTo>
                  <a:lnTo>
                    <a:pt x="56" y="43"/>
                  </a:lnTo>
                  <a:cubicBezTo>
                    <a:pt x="56" y="45"/>
                    <a:pt x="56" y="48"/>
                    <a:pt x="56" y="51"/>
                  </a:cubicBezTo>
                  <a:cubicBezTo>
                    <a:pt x="55" y="54"/>
                    <a:pt x="55" y="57"/>
                    <a:pt x="56" y="60"/>
                  </a:cubicBezTo>
                  <a:cubicBezTo>
                    <a:pt x="56" y="63"/>
                    <a:pt x="56" y="66"/>
                    <a:pt x="56" y="69"/>
                  </a:cubicBezTo>
                  <a:cubicBezTo>
                    <a:pt x="56" y="72"/>
                    <a:pt x="56" y="74"/>
                    <a:pt x="56" y="77"/>
                  </a:cubicBezTo>
                  <a:cubicBezTo>
                    <a:pt x="55" y="78"/>
                    <a:pt x="55" y="79"/>
                    <a:pt x="55" y="80"/>
                  </a:cubicBezTo>
                  <a:cubicBezTo>
                    <a:pt x="55" y="81"/>
                    <a:pt x="55" y="82"/>
                    <a:pt x="56" y="83"/>
                  </a:cubicBezTo>
                  <a:lnTo>
                    <a:pt x="90" y="83"/>
                  </a:lnTo>
                  <a:lnTo>
                    <a:pt x="90" y="123"/>
                  </a:lnTo>
                  <a:lnTo>
                    <a:pt x="56" y="123"/>
                  </a:lnTo>
                  <a:lnTo>
                    <a:pt x="56" y="170"/>
                  </a:lnTo>
                  <a:cubicBezTo>
                    <a:pt x="62" y="170"/>
                    <a:pt x="69" y="171"/>
                    <a:pt x="76" y="170"/>
                  </a:cubicBezTo>
                  <a:cubicBezTo>
                    <a:pt x="83" y="170"/>
                    <a:pt x="90" y="170"/>
                    <a:pt x="96" y="170"/>
                  </a:cubicBezTo>
                  <a:lnTo>
                    <a:pt x="96" y="202"/>
                  </a:lnTo>
                  <a:cubicBezTo>
                    <a:pt x="97" y="203"/>
                    <a:pt x="97" y="203"/>
                    <a:pt x="96" y="203"/>
                  </a:cubicBezTo>
                  <a:cubicBezTo>
                    <a:pt x="96" y="203"/>
                    <a:pt x="95" y="203"/>
                    <a:pt x="95" y="203"/>
                  </a:cubicBezTo>
                  <a:cubicBezTo>
                    <a:pt x="95"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9" y="211"/>
                    <a:pt x="88" y="212"/>
                  </a:cubicBezTo>
                  <a:cubicBezTo>
                    <a:pt x="88" y="211"/>
                    <a:pt x="88" y="211"/>
                    <a:pt x="88" y="211"/>
                  </a:cubicBezTo>
                  <a:cubicBezTo>
                    <a:pt x="88" y="210"/>
                    <a:pt x="88" y="210"/>
                    <a:pt x="88" y="210"/>
                  </a:cubicBezTo>
                  <a:cubicBezTo>
                    <a:pt x="88" y="209"/>
                    <a:pt x="88" y="209"/>
                    <a:pt x="88" y="209"/>
                  </a:cubicBezTo>
                  <a:cubicBezTo>
                    <a:pt x="88"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9"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7" y="211"/>
                  </a:cubicBezTo>
                  <a:cubicBezTo>
                    <a:pt x="77" y="210"/>
                    <a:pt x="77" y="210"/>
                    <a:pt x="77" y="210"/>
                  </a:cubicBezTo>
                  <a:cubicBezTo>
                    <a:pt x="76" y="210"/>
                    <a:pt x="75" y="210"/>
                    <a:pt x="75" y="211"/>
                  </a:cubicBezTo>
                  <a:cubicBezTo>
                    <a:pt x="74" y="212"/>
                    <a:pt x="74" y="212"/>
                    <a:pt x="73" y="213"/>
                  </a:cubicBezTo>
                  <a:cubicBezTo>
                    <a:pt x="73" y="213"/>
                    <a:pt x="72" y="213"/>
                    <a:pt x="71" y="213"/>
                  </a:cubicBezTo>
                  <a:cubicBezTo>
                    <a:pt x="71" y="213"/>
                    <a:pt x="70" y="213"/>
                    <a:pt x="69" y="213"/>
                  </a:cubicBezTo>
                  <a:cubicBezTo>
                    <a:pt x="69" y="213"/>
                    <a:pt x="68" y="213"/>
                    <a:pt x="67" y="213"/>
                  </a:cubicBezTo>
                  <a:cubicBezTo>
                    <a:pt x="67" y="213"/>
                    <a:pt x="67" y="212"/>
                    <a:pt x="66" y="212"/>
                  </a:cubicBezTo>
                  <a:cubicBezTo>
                    <a:pt x="66" y="211"/>
                    <a:pt x="66" y="211"/>
                    <a:pt x="66" y="211"/>
                  </a:cubicBezTo>
                  <a:cubicBezTo>
                    <a:pt x="66" y="211"/>
                    <a:pt x="66" y="211"/>
                    <a:pt x="67" y="210"/>
                  </a:cubicBezTo>
                  <a:cubicBezTo>
                    <a:pt x="67" y="210"/>
                    <a:pt x="67" y="210"/>
                    <a:pt x="68" y="210"/>
                  </a:cubicBezTo>
                  <a:cubicBezTo>
                    <a:pt x="68" y="210"/>
                    <a:pt x="68" y="209"/>
                    <a:pt x="68" y="209"/>
                  </a:cubicBezTo>
                  <a:cubicBezTo>
                    <a:pt x="67" y="208"/>
                    <a:pt x="66" y="208"/>
                    <a:pt x="65" y="208"/>
                  </a:cubicBezTo>
                  <a:cubicBezTo>
                    <a:pt x="65" y="207"/>
                    <a:pt x="64" y="207"/>
                    <a:pt x="63" y="208"/>
                  </a:cubicBezTo>
                  <a:cubicBezTo>
                    <a:pt x="62" y="208"/>
                    <a:pt x="62" y="208"/>
                    <a:pt x="63" y="209"/>
                  </a:cubicBezTo>
                  <a:cubicBezTo>
                    <a:pt x="63" y="209"/>
                    <a:pt x="63" y="209"/>
                    <a:pt x="63" y="209"/>
                  </a:cubicBezTo>
                  <a:cubicBezTo>
                    <a:pt x="63" y="210"/>
                    <a:pt x="64" y="210"/>
                    <a:pt x="64" y="210"/>
                  </a:cubicBezTo>
                  <a:cubicBezTo>
                    <a:pt x="64" y="210"/>
                    <a:pt x="64" y="211"/>
                    <a:pt x="63" y="211"/>
                  </a:cubicBezTo>
                  <a:cubicBezTo>
                    <a:pt x="63" y="211"/>
                    <a:pt x="62" y="211"/>
                    <a:pt x="62" y="211"/>
                  </a:cubicBezTo>
                  <a:cubicBezTo>
                    <a:pt x="62" y="210"/>
                    <a:pt x="62" y="210"/>
                    <a:pt x="62" y="209"/>
                  </a:cubicBezTo>
                  <a:cubicBezTo>
                    <a:pt x="62" y="209"/>
                    <a:pt x="61" y="208"/>
                    <a:pt x="61" y="208"/>
                  </a:cubicBezTo>
                  <a:cubicBezTo>
                    <a:pt x="61" y="208"/>
                    <a:pt x="61" y="208"/>
                    <a:pt x="60" y="209"/>
                  </a:cubicBezTo>
                  <a:cubicBezTo>
                    <a:pt x="59" y="209"/>
                    <a:pt x="59" y="209"/>
                    <a:pt x="60" y="209"/>
                  </a:cubicBezTo>
                  <a:cubicBezTo>
                    <a:pt x="60" y="210"/>
                    <a:pt x="60" y="210"/>
                    <a:pt x="60" y="210"/>
                  </a:cubicBezTo>
                  <a:cubicBezTo>
                    <a:pt x="61" y="210"/>
                    <a:pt x="61" y="210"/>
                    <a:pt x="61" y="210"/>
                  </a:cubicBezTo>
                  <a:cubicBezTo>
                    <a:pt x="62" y="211"/>
                    <a:pt x="62" y="211"/>
                    <a:pt x="61" y="212"/>
                  </a:cubicBezTo>
                  <a:cubicBezTo>
                    <a:pt x="61" y="211"/>
                    <a:pt x="60" y="211"/>
                    <a:pt x="59" y="212"/>
                  </a:cubicBezTo>
                  <a:cubicBezTo>
                    <a:pt x="59" y="212"/>
                    <a:pt x="58" y="212"/>
                    <a:pt x="57" y="212"/>
                  </a:cubicBezTo>
                  <a:cubicBezTo>
                    <a:pt x="57" y="212"/>
                    <a:pt x="57" y="212"/>
                    <a:pt x="57" y="211"/>
                  </a:cubicBezTo>
                  <a:cubicBezTo>
                    <a:pt x="56" y="211"/>
                    <a:pt x="56" y="211"/>
                    <a:pt x="56" y="211"/>
                  </a:cubicBezTo>
                  <a:cubicBezTo>
                    <a:pt x="55" y="210"/>
                    <a:pt x="55" y="210"/>
                    <a:pt x="55" y="210"/>
                  </a:cubicBezTo>
                  <a:cubicBezTo>
                    <a:pt x="54" y="210"/>
                    <a:pt x="54" y="211"/>
                    <a:pt x="54" y="211"/>
                  </a:cubicBezTo>
                  <a:cubicBezTo>
                    <a:pt x="54" y="211"/>
                    <a:pt x="54" y="211"/>
                    <a:pt x="54" y="210"/>
                  </a:cubicBezTo>
                  <a:cubicBezTo>
                    <a:pt x="54" y="210"/>
                    <a:pt x="54" y="210"/>
                    <a:pt x="54" y="210"/>
                  </a:cubicBezTo>
                  <a:cubicBezTo>
                    <a:pt x="54" y="209"/>
                    <a:pt x="54" y="209"/>
                    <a:pt x="55" y="209"/>
                  </a:cubicBezTo>
                  <a:cubicBezTo>
                    <a:pt x="55" y="209"/>
                    <a:pt x="55" y="208"/>
                    <a:pt x="55" y="208"/>
                  </a:cubicBezTo>
                  <a:cubicBezTo>
                    <a:pt x="54" y="208"/>
                    <a:pt x="54" y="208"/>
                    <a:pt x="53" y="208"/>
                  </a:cubicBezTo>
                  <a:cubicBezTo>
                    <a:pt x="53" y="208"/>
                    <a:pt x="53" y="208"/>
                    <a:pt x="52" y="209"/>
                  </a:cubicBezTo>
                  <a:cubicBezTo>
                    <a:pt x="52" y="209"/>
                    <a:pt x="52" y="210"/>
                    <a:pt x="52" y="210"/>
                  </a:cubicBezTo>
                  <a:cubicBezTo>
                    <a:pt x="51" y="211"/>
                    <a:pt x="51" y="211"/>
                    <a:pt x="51" y="212"/>
                  </a:cubicBezTo>
                  <a:cubicBezTo>
                    <a:pt x="50" y="212"/>
                    <a:pt x="50" y="212"/>
                    <a:pt x="50" y="212"/>
                  </a:cubicBezTo>
                  <a:cubicBezTo>
                    <a:pt x="49" y="212"/>
                    <a:pt x="49" y="212"/>
                    <a:pt x="49" y="212"/>
                  </a:cubicBezTo>
                  <a:cubicBezTo>
                    <a:pt x="49" y="212"/>
                    <a:pt x="49" y="212"/>
                    <a:pt x="48" y="212"/>
                  </a:cubicBezTo>
                  <a:cubicBezTo>
                    <a:pt x="48" y="213"/>
                    <a:pt x="48" y="213"/>
                    <a:pt x="47" y="213"/>
                  </a:cubicBezTo>
                  <a:cubicBezTo>
                    <a:pt x="47" y="213"/>
                    <a:pt x="46" y="213"/>
                    <a:pt x="46" y="213"/>
                  </a:cubicBezTo>
                  <a:cubicBezTo>
                    <a:pt x="46" y="212"/>
                    <a:pt x="45" y="212"/>
                    <a:pt x="45" y="211"/>
                  </a:cubicBezTo>
                  <a:cubicBezTo>
                    <a:pt x="44" y="212"/>
                    <a:pt x="43" y="212"/>
                    <a:pt x="42" y="211"/>
                  </a:cubicBezTo>
                  <a:cubicBezTo>
                    <a:pt x="41" y="211"/>
                    <a:pt x="39" y="211"/>
                    <a:pt x="38" y="212"/>
                  </a:cubicBezTo>
                  <a:cubicBezTo>
                    <a:pt x="38" y="211"/>
                    <a:pt x="38" y="211"/>
                    <a:pt x="38" y="211"/>
                  </a:cubicBezTo>
                  <a:cubicBezTo>
                    <a:pt x="38" y="211"/>
                    <a:pt x="37" y="210"/>
                    <a:pt x="38" y="210"/>
                  </a:cubicBezTo>
                  <a:cubicBezTo>
                    <a:pt x="37" y="210"/>
                    <a:pt x="36" y="211"/>
                    <a:pt x="36" y="211"/>
                  </a:cubicBezTo>
                  <a:cubicBezTo>
                    <a:pt x="35" y="211"/>
                    <a:pt x="34" y="211"/>
                    <a:pt x="33" y="210"/>
                  </a:cubicBezTo>
                  <a:cubicBezTo>
                    <a:pt x="32" y="210"/>
                    <a:pt x="31" y="211"/>
                    <a:pt x="30" y="212"/>
                  </a:cubicBezTo>
                  <a:cubicBezTo>
                    <a:pt x="30" y="212"/>
                    <a:pt x="30" y="212"/>
                    <a:pt x="29" y="211"/>
                  </a:cubicBezTo>
                  <a:cubicBezTo>
                    <a:pt x="29" y="211"/>
                    <a:pt x="29" y="211"/>
                    <a:pt x="29" y="210"/>
                  </a:cubicBezTo>
                  <a:cubicBezTo>
                    <a:pt x="29" y="210"/>
                    <a:pt x="29" y="210"/>
                    <a:pt x="28" y="209"/>
                  </a:cubicBezTo>
                  <a:cubicBezTo>
                    <a:pt x="28" y="209"/>
                    <a:pt x="28" y="209"/>
                    <a:pt x="27" y="209"/>
                  </a:cubicBezTo>
                  <a:cubicBezTo>
                    <a:pt x="27" y="209"/>
                    <a:pt x="26" y="210"/>
                    <a:pt x="27" y="210"/>
                  </a:cubicBezTo>
                  <a:cubicBezTo>
                    <a:pt x="27" y="210"/>
                    <a:pt x="27" y="210"/>
                    <a:pt x="27" y="210"/>
                  </a:cubicBezTo>
                  <a:cubicBezTo>
                    <a:pt x="28" y="210"/>
                    <a:pt x="28" y="210"/>
                    <a:pt x="28" y="210"/>
                  </a:cubicBezTo>
                  <a:cubicBezTo>
                    <a:pt x="28" y="211"/>
                    <a:pt x="28" y="211"/>
                    <a:pt x="28" y="212"/>
                  </a:cubicBezTo>
                  <a:cubicBezTo>
                    <a:pt x="28" y="212"/>
                    <a:pt x="27" y="212"/>
                    <a:pt x="27" y="212"/>
                  </a:cubicBezTo>
                  <a:cubicBezTo>
                    <a:pt x="26" y="212"/>
                    <a:pt x="26" y="211"/>
                    <a:pt x="26" y="211"/>
                  </a:cubicBezTo>
                  <a:cubicBezTo>
                    <a:pt x="25" y="211"/>
                    <a:pt x="25" y="211"/>
                    <a:pt x="25" y="211"/>
                  </a:cubicBezTo>
                  <a:cubicBezTo>
                    <a:pt x="25" y="211"/>
                    <a:pt x="24" y="211"/>
                    <a:pt x="24" y="211"/>
                  </a:cubicBezTo>
                  <a:cubicBezTo>
                    <a:pt x="24" y="211"/>
                    <a:pt x="24" y="211"/>
                    <a:pt x="24" y="211"/>
                  </a:cubicBezTo>
                  <a:cubicBezTo>
                    <a:pt x="24" y="211"/>
                    <a:pt x="24" y="211"/>
                    <a:pt x="24" y="210"/>
                  </a:cubicBezTo>
                  <a:cubicBezTo>
                    <a:pt x="24" y="210"/>
                    <a:pt x="24" y="209"/>
                    <a:pt x="24" y="209"/>
                  </a:cubicBezTo>
                  <a:cubicBezTo>
                    <a:pt x="24" y="209"/>
                    <a:pt x="23" y="209"/>
                    <a:pt x="23" y="209"/>
                  </a:cubicBezTo>
                  <a:cubicBezTo>
                    <a:pt x="23" y="209"/>
                    <a:pt x="22" y="209"/>
                    <a:pt x="22" y="208"/>
                  </a:cubicBezTo>
                  <a:cubicBezTo>
                    <a:pt x="22" y="208"/>
                    <a:pt x="22" y="208"/>
                    <a:pt x="22" y="208"/>
                  </a:cubicBezTo>
                  <a:cubicBezTo>
                    <a:pt x="21" y="208"/>
                    <a:pt x="21"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5"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1"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8" name="Freeform 102">
              <a:extLst>
                <a:ext uri="{FF2B5EF4-FFF2-40B4-BE49-F238E27FC236}">
                  <a16:creationId xmlns:a16="http://schemas.microsoft.com/office/drawing/2014/main" id="{3A41AE51-C1E1-4D5A-BD02-D104888C16C6}"/>
                </a:ext>
              </a:extLst>
            </p:cNvPr>
            <p:cNvSpPr>
              <a:spLocks noEditPoints="1"/>
            </p:cNvSpPr>
            <p:nvPr/>
          </p:nvSpPr>
          <p:spPr bwMode="auto">
            <a:xfrm>
              <a:off x="6866814" y="1833862"/>
              <a:ext cx="143907" cy="177767"/>
            </a:xfrm>
            <a:custGeom>
              <a:avLst/>
              <a:gdLst>
                <a:gd name="T0" fmla="*/ 137 w 171"/>
                <a:gd name="T1" fmla="*/ 204 h 213"/>
                <a:gd name="T2" fmla="*/ 4 w 171"/>
                <a:gd name="T3" fmla="*/ 201 h 213"/>
                <a:gd name="T4" fmla="*/ 134 w 171"/>
                <a:gd name="T5" fmla="*/ 195 h 213"/>
                <a:gd name="T6" fmla="*/ 44 w 171"/>
                <a:gd name="T7" fmla="*/ 191 h 213"/>
                <a:gd name="T8" fmla="*/ 161 w 171"/>
                <a:gd name="T9" fmla="*/ 174 h 213"/>
                <a:gd name="T10" fmla="*/ 61 w 171"/>
                <a:gd name="T11" fmla="*/ 111 h 213"/>
                <a:gd name="T12" fmla="*/ 107 w 171"/>
                <a:gd name="T13" fmla="*/ 77 h 213"/>
                <a:gd name="T14" fmla="*/ 170 w 171"/>
                <a:gd name="T15" fmla="*/ 65 h 213"/>
                <a:gd name="T16" fmla="*/ 161 w 171"/>
                <a:gd name="T17" fmla="*/ 60 h 213"/>
                <a:gd name="T18" fmla="*/ 135 w 171"/>
                <a:gd name="T19" fmla="*/ 53 h 213"/>
                <a:gd name="T20" fmla="*/ 167 w 171"/>
                <a:gd name="T21" fmla="*/ 49 h 213"/>
                <a:gd name="T22" fmla="*/ 159 w 171"/>
                <a:gd name="T23" fmla="*/ 46 h 213"/>
                <a:gd name="T24" fmla="*/ 139 w 171"/>
                <a:gd name="T25" fmla="*/ 48 h 213"/>
                <a:gd name="T26" fmla="*/ 155 w 171"/>
                <a:gd name="T27" fmla="*/ 37 h 213"/>
                <a:gd name="T28" fmla="*/ 127 w 171"/>
                <a:gd name="T29" fmla="*/ 44 h 213"/>
                <a:gd name="T30" fmla="*/ 161 w 171"/>
                <a:gd name="T31" fmla="*/ 34 h 213"/>
                <a:gd name="T32" fmla="*/ 56 w 171"/>
                <a:gd name="T33" fmla="*/ 31 h 213"/>
                <a:gd name="T34" fmla="*/ 160 w 171"/>
                <a:gd name="T35" fmla="*/ 32 h 213"/>
                <a:gd name="T36" fmla="*/ 111 w 171"/>
                <a:gd name="T37" fmla="*/ 26 h 213"/>
                <a:gd name="T38" fmla="*/ 73 w 171"/>
                <a:gd name="T39" fmla="*/ 24 h 213"/>
                <a:gd name="T40" fmla="*/ 57 w 171"/>
                <a:gd name="T41" fmla="*/ 22 h 213"/>
                <a:gd name="T42" fmla="*/ 149 w 171"/>
                <a:gd name="T43" fmla="*/ 23 h 213"/>
                <a:gd name="T44" fmla="*/ 102 w 171"/>
                <a:gd name="T45" fmla="*/ 19 h 213"/>
                <a:gd name="T46" fmla="*/ 32 w 171"/>
                <a:gd name="T47" fmla="*/ 26 h 213"/>
                <a:gd name="T48" fmla="*/ 142 w 171"/>
                <a:gd name="T49" fmla="*/ 19 h 213"/>
                <a:gd name="T50" fmla="*/ 8 w 171"/>
                <a:gd name="T51" fmla="*/ 15 h 213"/>
                <a:gd name="T52" fmla="*/ 65 w 171"/>
                <a:gd name="T53" fmla="*/ 14 h 213"/>
                <a:gd name="T54" fmla="*/ 14 w 171"/>
                <a:gd name="T55" fmla="*/ 12 h 213"/>
                <a:gd name="T56" fmla="*/ 46 w 171"/>
                <a:gd name="T57" fmla="*/ 12 h 213"/>
                <a:gd name="T58" fmla="*/ 98 w 171"/>
                <a:gd name="T59" fmla="*/ 21 h 213"/>
                <a:gd name="T60" fmla="*/ 81 w 171"/>
                <a:gd name="T61" fmla="*/ 58 h 213"/>
                <a:gd name="T62" fmla="*/ 103 w 171"/>
                <a:gd name="T63" fmla="*/ 39 h 213"/>
                <a:gd name="T64" fmla="*/ 100 w 171"/>
                <a:gd name="T65" fmla="*/ 23 h 213"/>
                <a:gd name="T66" fmla="*/ 130 w 171"/>
                <a:gd name="T67" fmla="*/ 7 h 213"/>
                <a:gd name="T68" fmla="*/ 134 w 171"/>
                <a:gd name="T69" fmla="*/ 13 h 213"/>
                <a:gd name="T70" fmla="*/ 143 w 171"/>
                <a:gd name="T71" fmla="*/ 11 h 213"/>
                <a:gd name="T72" fmla="*/ 159 w 171"/>
                <a:gd name="T73" fmla="*/ 21 h 213"/>
                <a:gd name="T74" fmla="*/ 167 w 171"/>
                <a:gd name="T75" fmla="*/ 38 h 213"/>
                <a:gd name="T76" fmla="*/ 168 w 171"/>
                <a:gd name="T77" fmla="*/ 59 h 213"/>
                <a:gd name="T78" fmla="*/ 144 w 171"/>
                <a:gd name="T79" fmla="*/ 197 h 213"/>
                <a:gd name="T80" fmla="*/ 137 w 171"/>
                <a:gd name="T81" fmla="*/ 210 h 213"/>
                <a:gd name="T82" fmla="*/ 121 w 171"/>
                <a:gd name="T83" fmla="*/ 79 h 213"/>
                <a:gd name="T84" fmla="*/ 109 w 171"/>
                <a:gd name="T85" fmla="*/ 173 h 213"/>
                <a:gd name="T86" fmla="*/ 70 w 171"/>
                <a:gd name="T87" fmla="*/ 209 h 213"/>
                <a:gd name="T88" fmla="*/ 51 w 171"/>
                <a:gd name="T89" fmla="*/ 87 h 213"/>
                <a:gd name="T90" fmla="*/ 24 w 171"/>
                <a:gd name="T91" fmla="*/ 209 h 213"/>
                <a:gd name="T92" fmla="*/ 9 w 171"/>
                <a:gd name="T93" fmla="*/ 210 h 213"/>
                <a:gd name="T94" fmla="*/ 1 w 171"/>
                <a:gd name="T95" fmla="*/ 12 h 213"/>
                <a:gd name="T96" fmla="*/ 17 w 171"/>
                <a:gd name="T97" fmla="*/ 5 h 213"/>
                <a:gd name="T98" fmla="*/ 41 w 171"/>
                <a:gd name="T99" fmla="*/ 10 h 213"/>
                <a:gd name="T100" fmla="*/ 39 w 171"/>
                <a:gd name="T101" fmla="*/ 2 h 213"/>
                <a:gd name="T102" fmla="*/ 62 w 171"/>
                <a:gd name="T103" fmla="*/ 2 h 213"/>
                <a:gd name="T104" fmla="*/ 47 w 171"/>
                <a:gd name="T105" fmla="*/ 209 h 213"/>
                <a:gd name="T106" fmla="*/ 9 w 171"/>
                <a:gd name="T107" fmla="*/ 206 h 213"/>
                <a:gd name="T108" fmla="*/ 44 w 171"/>
                <a:gd name="T109" fmla="*/ 202 h 213"/>
                <a:gd name="T110" fmla="*/ 157 w 171"/>
                <a:gd name="T111" fmla="*/ 200 h 213"/>
                <a:gd name="T112" fmla="*/ 158 w 171"/>
                <a:gd name="T113" fmla="*/ 193 h 213"/>
                <a:gd name="T114" fmla="*/ 166 w 171"/>
                <a:gd name="T115" fmla="*/ 43 h 213"/>
                <a:gd name="T116" fmla="*/ 125 w 171"/>
                <a:gd name="T117" fmla="*/ 23 h 213"/>
                <a:gd name="T118" fmla="*/ 29 w 171"/>
                <a:gd name="T119" fmla="*/ 10 h 213"/>
                <a:gd name="T120" fmla="*/ 162 w 171"/>
                <a:gd name="T121" fmla="*/ 3 h 213"/>
                <a:gd name="T122" fmla="*/ 47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8" y="34"/>
                    <a:pt x="168" y="34"/>
                    <a:pt x="168" y="34"/>
                  </a:cubicBezTo>
                  <a:cubicBezTo>
                    <a:pt x="168" y="35"/>
                    <a:pt x="169" y="35"/>
                    <a:pt x="169" y="35"/>
                  </a:cubicBezTo>
                  <a:cubicBezTo>
                    <a:pt x="170" y="34"/>
                    <a:pt x="169" y="34"/>
                    <a:pt x="169" y="33"/>
                  </a:cubicBezTo>
                  <a:cubicBezTo>
                    <a:pt x="168" y="32"/>
                    <a:pt x="168" y="32"/>
                    <a:pt x="168" y="31"/>
                  </a:cubicBezTo>
                  <a:cubicBezTo>
                    <a:pt x="167" y="31"/>
                    <a:pt x="167" y="31"/>
                    <a:pt x="168" y="31"/>
                  </a:cubicBezTo>
                  <a:cubicBezTo>
                    <a:pt x="168" y="30"/>
                    <a:pt x="168" y="30"/>
                    <a:pt x="168"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3" y="10"/>
                  </a:cubicBezTo>
                  <a:cubicBezTo>
                    <a:pt x="153" y="10"/>
                    <a:pt x="153" y="10"/>
                    <a:pt x="153" y="10"/>
                  </a:cubicBezTo>
                  <a:cubicBezTo>
                    <a:pt x="153" y="11"/>
                    <a:pt x="153" y="11"/>
                    <a:pt x="153" y="11"/>
                  </a:cubicBezTo>
                  <a:cubicBezTo>
                    <a:pt x="153" y="11"/>
                    <a:pt x="153" y="11"/>
                    <a:pt x="153" y="12"/>
                  </a:cubicBezTo>
                  <a:cubicBezTo>
                    <a:pt x="154" y="12"/>
                    <a:pt x="154" y="12"/>
                    <a:pt x="154" y="12"/>
                  </a:cubicBezTo>
                  <a:close/>
                  <a:moveTo>
                    <a:pt x="85" y="211"/>
                  </a:moveTo>
                  <a:cubicBezTo>
                    <a:pt x="85" y="211"/>
                    <a:pt x="85" y="211"/>
                    <a:pt x="85" y="211"/>
                  </a:cubicBezTo>
                  <a:cubicBezTo>
                    <a:pt x="85" y="211"/>
                    <a:pt x="85" y="211"/>
                    <a:pt x="85"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7" y="210"/>
                    <a:pt x="77" y="210"/>
                  </a:cubicBezTo>
                  <a:cubicBezTo>
                    <a:pt x="77" y="210"/>
                    <a:pt x="78" y="209"/>
                    <a:pt x="78" y="209"/>
                  </a:cubicBezTo>
                  <a:cubicBezTo>
                    <a:pt x="78" y="208"/>
                    <a:pt x="77" y="208"/>
                    <a:pt x="77" y="207"/>
                  </a:cubicBezTo>
                  <a:cubicBezTo>
                    <a:pt x="76" y="207"/>
                    <a:pt x="75" y="208"/>
                    <a:pt x="75" y="209"/>
                  </a:cubicBezTo>
                  <a:close/>
                  <a:moveTo>
                    <a:pt x="135" y="204"/>
                  </a:moveTo>
                  <a:cubicBezTo>
                    <a:pt x="135" y="205"/>
                    <a:pt x="135" y="205"/>
                    <a:pt x="136" y="205"/>
                  </a:cubicBezTo>
                  <a:cubicBezTo>
                    <a:pt x="136" y="205"/>
                    <a:pt x="136" y="205"/>
                    <a:pt x="137" y="205"/>
                  </a:cubicBezTo>
                  <a:lnTo>
                    <a:pt x="137" y="204"/>
                  </a:lnTo>
                  <a:cubicBezTo>
                    <a:pt x="136" y="204"/>
                    <a:pt x="135" y="204"/>
                    <a:pt x="135" y="204"/>
                  </a:cubicBezTo>
                  <a:close/>
                  <a:moveTo>
                    <a:pt x="79" y="204"/>
                  </a:moveTo>
                  <a:cubicBezTo>
                    <a:pt x="79" y="205"/>
                    <a:pt x="78" y="205"/>
                    <a:pt x="78" y="205"/>
                  </a:cubicBezTo>
                  <a:cubicBezTo>
                    <a:pt x="77" y="205"/>
                    <a:pt x="77" y="205"/>
                    <a:pt x="78" y="205"/>
                  </a:cubicBezTo>
                  <a:cubicBezTo>
                    <a:pt x="78" y="205"/>
                    <a:pt x="78" y="206"/>
                    <a:pt x="78" y="206"/>
                  </a:cubicBezTo>
                  <a:cubicBezTo>
                    <a:pt x="79" y="207"/>
                    <a:pt x="79" y="207"/>
                    <a:pt x="79" y="206"/>
                  </a:cubicBezTo>
                  <a:cubicBezTo>
                    <a:pt x="80" y="206"/>
                    <a:pt x="80" y="206"/>
                    <a:pt x="80" y="206"/>
                  </a:cubicBezTo>
                  <a:cubicBezTo>
                    <a:pt x="81" y="206"/>
                    <a:pt x="81" y="206"/>
                    <a:pt x="81" y="205"/>
                  </a:cubicBezTo>
                  <a:cubicBezTo>
                    <a:pt x="81" y="205"/>
                    <a:pt x="82" y="205"/>
                    <a:pt x="82" y="205"/>
                  </a:cubicBezTo>
                  <a:cubicBezTo>
                    <a:pt x="82" y="204"/>
                    <a:pt x="82" y="204"/>
                    <a:pt x="82" y="204"/>
                  </a:cubicBezTo>
                  <a:cubicBezTo>
                    <a:pt x="82" y="203"/>
                    <a:pt x="81" y="203"/>
                    <a:pt x="81" y="204"/>
                  </a:cubicBezTo>
                  <a:cubicBezTo>
                    <a:pt x="80" y="204"/>
                    <a:pt x="80" y="204"/>
                    <a:pt x="80" y="204"/>
                  </a:cubicBezTo>
                  <a:cubicBezTo>
                    <a:pt x="79" y="204"/>
                    <a:pt x="79" y="204"/>
                    <a:pt x="79" y="204"/>
                  </a:cubicBezTo>
                  <a:close/>
                  <a:moveTo>
                    <a:pt x="4" y="205"/>
                  </a:moveTo>
                  <a:cubicBezTo>
                    <a:pt x="4" y="205"/>
                    <a:pt x="4" y="204"/>
                    <a:pt x="3" y="204"/>
                  </a:cubicBezTo>
                  <a:cubicBezTo>
                    <a:pt x="3" y="203"/>
                    <a:pt x="3" y="203"/>
                    <a:pt x="2" y="203"/>
                  </a:cubicBezTo>
                  <a:cubicBezTo>
                    <a:pt x="2" y="203"/>
                    <a:pt x="1" y="204"/>
                    <a:pt x="2" y="204"/>
                  </a:cubicBezTo>
                  <a:cubicBezTo>
                    <a:pt x="2" y="205"/>
                    <a:pt x="2" y="205"/>
                    <a:pt x="2" y="205"/>
                  </a:cubicBezTo>
                  <a:cubicBezTo>
                    <a:pt x="3" y="206"/>
                    <a:pt x="3" y="206"/>
                    <a:pt x="3" y="206"/>
                  </a:cubicBezTo>
                  <a:cubicBezTo>
                    <a:pt x="4" y="206"/>
                    <a:pt x="4" y="205"/>
                    <a:pt x="4" y="205"/>
                  </a:cubicBezTo>
                  <a:close/>
                  <a:moveTo>
                    <a:pt x="134" y="204"/>
                  </a:moveTo>
                  <a:cubicBezTo>
                    <a:pt x="134" y="203"/>
                    <a:pt x="134" y="203"/>
                    <a:pt x="135" y="203"/>
                  </a:cubicBezTo>
                  <a:cubicBezTo>
                    <a:pt x="135" y="203"/>
                    <a:pt x="135" y="203"/>
                    <a:pt x="134" y="202"/>
                  </a:cubicBezTo>
                  <a:cubicBezTo>
                    <a:pt x="133" y="202"/>
                    <a:pt x="133" y="202"/>
                    <a:pt x="133" y="203"/>
                  </a:cubicBezTo>
                  <a:cubicBezTo>
                    <a:pt x="133" y="204"/>
                    <a:pt x="133" y="204"/>
                    <a:pt x="134" y="204"/>
                  </a:cubicBezTo>
                  <a:close/>
                  <a:moveTo>
                    <a:pt x="24" y="206"/>
                  </a:moveTo>
                  <a:cubicBezTo>
                    <a:pt x="24" y="205"/>
                    <a:pt x="24" y="205"/>
                    <a:pt x="24" y="205"/>
                  </a:cubicBezTo>
                  <a:cubicBezTo>
                    <a:pt x="23" y="204"/>
                    <a:pt x="23" y="204"/>
                    <a:pt x="23" y="203"/>
                  </a:cubicBezTo>
                  <a:cubicBezTo>
                    <a:pt x="24" y="203"/>
                    <a:pt x="24" y="202"/>
                    <a:pt x="25" y="202"/>
                  </a:cubicBezTo>
                  <a:cubicBezTo>
                    <a:pt x="26" y="202"/>
                    <a:pt x="26" y="201"/>
                    <a:pt x="26" y="200"/>
                  </a:cubicBezTo>
                  <a:cubicBezTo>
                    <a:pt x="25" y="200"/>
                    <a:pt x="24" y="200"/>
                    <a:pt x="24" y="200"/>
                  </a:cubicBezTo>
                  <a:cubicBezTo>
                    <a:pt x="24" y="200"/>
                    <a:pt x="24" y="201"/>
                    <a:pt x="24" y="201"/>
                  </a:cubicBezTo>
                  <a:cubicBezTo>
                    <a:pt x="23" y="201"/>
                    <a:pt x="23" y="202"/>
                    <a:pt x="23" y="202"/>
                  </a:cubicBezTo>
                  <a:cubicBezTo>
                    <a:pt x="22" y="202"/>
                    <a:pt x="22" y="202"/>
                    <a:pt x="21" y="202"/>
                  </a:cubicBezTo>
                  <a:lnTo>
                    <a:pt x="21" y="204"/>
                  </a:lnTo>
                  <a:cubicBezTo>
                    <a:pt x="22" y="204"/>
                    <a:pt x="22" y="204"/>
                    <a:pt x="23" y="204"/>
                  </a:cubicBezTo>
                  <a:cubicBezTo>
                    <a:pt x="23" y="204"/>
                    <a:pt x="23" y="204"/>
                    <a:pt x="23" y="204"/>
                  </a:cubicBezTo>
                  <a:lnTo>
                    <a:pt x="23" y="205"/>
                  </a:lnTo>
                  <a:cubicBezTo>
                    <a:pt x="23" y="205"/>
                    <a:pt x="23" y="206"/>
                    <a:pt x="24" y="206"/>
                  </a:cubicBezTo>
                  <a:close/>
                  <a:moveTo>
                    <a:pt x="4" y="200"/>
                  </a:moveTo>
                  <a:cubicBezTo>
                    <a:pt x="4" y="201"/>
                    <a:pt x="4" y="201"/>
                    <a:pt x="4" y="201"/>
                  </a:cubicBezTo>
                  <a:cubicBezTo>
                    <a:pt x="4" y="201"/>
                    <a:pt x="4" y="202"/>
                    <a:pt x="4" y="202"/>
                  </a:cubicBezTo>
                  <a:cubicBezTo>
                    <a:pt x="5" y="202"/>
                    <a:pt x="5" y="201"/>
                    <a:pt x="5" y="201"/>
                  </a:cubicBezTo>
                  <a:cubicBezTo>
                    <a:pt x="5" y="201"/>
                    <a:pt x="5" y="201"/>
                    <a:pt x="5" y="200"/>
                  </a:cubicBezTo>
                  <a:lnTo>
                    <a:pt x="4" y="200"/>
                  </a:lnTo>
                  <a:close/>
                  <a:moveTo>
                    <a:pt x="138" y="201"/>
                  </a:moveTo>
                  <a:cubicBezTo>
                    <a:pt x="138" y="200"/>
                    <a:pt x="137" y="200"/>
                    <a:pt x="137" y="199"/>
                  </a:cubicBezTo>
                  <a:cubicBezTo>
                    <a:pt x="137" y="199"/>
                    <a:pt x="136" y="199"/>
                    <a:pt x="135" y="199"/>
                  </a:cubicBezTo>
                  <a:cubicBezTo>
                    <a:pt x="134" y="200"/>
                    <a:pt x="134" y="200"/>
                    <a:pt x="134" y="201"/>
                  </a:cubicBezTo>
                  <a:cubicBezTo>
                    <a:pt x="134" y="201"/>
                    <a:pt x="135" y="201"/>
                    <a:pt x="135" y="202"/>
                  </a:cubicBezTo>
                  <a:cubicBezTo>
                    <a:pt x="135" y="202"/>
                    <a:pt x="136" y="202"/>
                    <a:pt x="136" y="202"/>
                  </a:cubicBezTo>
                  <a:cubicBezTo>
                    <a:pt x="137" y="202"/>
                    <a:pt x="137" y="202"/>
                    <a:pt x="138" y="201"/>
                  </a:cubicBezTo>
                  <a:close/>
                  <a:moveTo>
                    <a:pt x="24" y="198"/>
                  </a:moveTo>
                  <a:cubicBezTo>
                    <a:pt x="24" y="199"/>
                    <a:pt x="24" y="199"/>
                    <a:pt x="24"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20" y="198"/>
                  </a:cubicBezTo>
                  <a:cubicBezTo>
                    <a:pt x="20" y="198"/>
                    <a:pt x="20" y="198"/>
                    <a:pt x="20" y="198"/>
                  </a:cubicBezTo>
                  <a:cubicBezTo>
                    <a:pt x="20" y="198"/>
                    <a:pt x="19" y="197"/>
                    <a:pt x="19" y="197"/>
                  </a:cubicBezTo>
                  <a:close/>
                  <a:moveTo>
                    <a:pt x="13" y="198"/>
                  </a:moveTo>
                  <a:cubicBezTo>
                    <a:pt x="14" y="199"/>
                    <a:pt x="14" y="199"/>
                    <a:pt x="16" y="199"/>
                  </a:cubicBezTo>
                  <a:cubicBezTo>
                    <a:pt x="17" y="199"/>
                    <a:pt x="18" y="198"/>
                    <a:pt x="18" y="198"/>
                  </a:cubicBezTo>
                  <a:cubicBezTo>
                    <a:pt x="18" y="197"/>
                    <a:pt x="18" y="197"/>
                    <a:pt x="17" y="197"/>
                  </a:cubicBezTo>
                  <a:cubicBezTo>
                    <a:pt x="17" y="197"/>
                    <a:pt x="16" y="197"/>
                    <a:pt x="16" y="197"/>
                  </a:cubicBezTo>
                  <a:cubicBezTo>
                    <a:pt x="15" y="197"/>
                    <a:pt x="15" y="197"/>
                    <a:pt x="15" y="197"/>
                  </a:cubicBezTo>
                  <a:cubicBezTo>
                    <a:pt x="14" y="197"/>
                    <a:pt x="14" y="197"/>
                    <a:pt x="14" y="196"/>
                  </a:cubicBezTo>
                  <a:cubicBezTo>
                    <a:pt x="14" y="197"/>
                    <a:pt x="14" y="197"/>
                    <a:pt x="13" y="197"/>
                  </a:cubicBezTo>
                  <a:cubicBezTo>
                    <a:pt x="13" y="197"/>
                    <a:pt x="13" y="197"/>
                    <a:pt x="13" y="198"/>
                  </a:cubicBezTo>
                  <a:close/>
                  <a:moveTo>
                    <a:pt x="137" y="197"/>
                  </a:moveTo>
                  <a:cubicBezTo>
                    <a:pt x="137" y="197"/>
                    <a:pt x="137" y="197"/>
                    <a:pt x="138" y="197"/>
                  </a:cubicBezTo>
                  <a:cubicBezTo>
                    <a:pt x="138" y="197"/>
                    <a:pt x="138" y="198"/>
                    <a:pt x="138" y="197"/>
                  </a:cubicBezTo>
                  <a:cubicBezTo>
                    <a:pt x="139" y="197"/>
                    <a:pt x="138" y="196"/>
                    <a:pt x="138" y="196"/>
                  </a:cubicBezTo>
                  <a:cubicBezTo>
                    <a:pt x="137" y="196"/>
                    <a:pt x="137" y="196"/>
                    <a:pt x="137" y="197"/>
                  </a:cubicBezTo>
                  <a:close/>
                  <a:moveTo>
                    <a:pt x="142" y="195"/>
                  </a:moveTo>
                  <a:cubicBezTo>
                    <a:pt x="142" y="195"/>
                    <a:pt x="142" y="195"/>
                    <a:pt x="142" y="195"/>
                  </a:cubicBezTo>
                  <a:cubicBezTo>
                    <a:pt x="142" y="195"/>
                    <a:pt x="142" y="195"/>
                    <a:pt x="142" y="195"/>
                  </a:cubicBezTo>
                  <a:cubicBezTo>
                    <a:pt x="142" y="195"/>
                    <a:pt x="142" y="195"/>
                    <a:pt x="143" y="195"/>
                  </a:cubicBezTo>
                  <a:cubicBezTo>
                    <a:pt x="143" y="195"/>
                    <a:pt x="143" y="195"/>
                    <a:pt x="142" y="195"/>
                  </a:cubicBezTo>
                  <a:close/>
                  <a:moveTo>
                    <a:pt x="134" y="196"/>
                  </a:moveTo>
                  <a:cubicBezTo>
                    <a:pt x="134" y="196"/>
                    <a:pt x="134" y="195"/>
                    <a:pt x="134" y="195"/>
                  </a:cubicBezTo>
                  <a:cubicBezTo>
                    <a:pt x="134" y="195"/>
                    <a:pt x="134" y="195"/>
                    <a:pt x="134" y="195"/>
                  </a:cubicBezTo>
                  <a:cubicBezTo>
                    <a:pt x="133" y="195"/>
                    <a:pt x="133" y="195"/>
                    <a:pt x="133" y="195"/>
                  </a:cubicBezTo>
                  <a:cubicBezTo>
                    <a:pt x="133" y="196"/>
                    <a:pt x="134"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3" y="194"/>
                    <a:pt x="132" y="194"/>
                  </a:cubicBezTo>
                  <a:close/>
                  <a:moveTo>
                    <a:pt x="31" y="197"/>
                  </a:moveTo>
                  <a:cubicBezTo>
                    <a:pt x="31" y="196"/>
                    <a:pt x="31" y="196"/>
                    <a:pt x="31" y="195"/>
                  </a:cubicBezTo>
                  <a:cubicBezTo>
                    <a:pt x="30" y="195"/>
                    <a:pt x="30" y="194"/>
                    <a:pt x="29" y="194"/>
                  </a:cubicBezTo>
                  <a:cubicBezTo>
                    <a:pt x="29" y="195"/>
                    <a:pt x="29" y="196"/>
                    <a:pt x="29" y="196"/>
                  </a:cubicBezTo>
                  <a:cubicBezTo>
                    <a:pt x="29" y="197"/>
                    <a:pt x="30" y="197"/>
                    <a:pt x="31" y="197"/>
                  </a:cubicBezTo>
                  <a:close/>
                  <a:moveTo>
                    <a:pt x="14" y="195"/>
                  </a:moveTo>
                  <a:lnTo>
                    <a:pt x="15" y="195"/>
                  </a:lnTo>
                  <a:lnTo>
                    <a:pt x="15" y="194"/>
                  </a:lnTo>
                  <a:lnTo>
                    <a:pt x="14" y="194"/>
                  </a:lnTo>
                  <a:lnTo>
                    <a:pt x="14" y="195"/>
                  </a:lnTo>
                  <a:close/>
                  <a:moveTo>
                    <a:pt x="4" y="193"/>
                  </a:moveTo>
                  <a:cubicBezTo>
                    <a:pt x="4" y="193"/>
                    <a:pt x="4" y="193"/>
                    <a:pt x="3" y="193"/>
                  </a:cubicBezTo>
                  <a:cubicBezTo>
                    <a:pt x="3" y="193"/>
                    <a:pt x="3" y="194"/>
                    <a:pt x="3" y="194"/>
                  </a:cubicBezTo>
                  <a:cubicBezTo>
                    <a:pt x="3" y="194"/>
                    <a:pt x="4" y="194"/>
                    <a:pt x="4" y="194"/>
                  </a:cubicBezTo>
                  <a:cubicBezTo>
                    <a:pt x="4" y="193"/>
                    <a:pt x="4" y="193"/>
                    <a:pt x="4" y="193"/>
                  </a:cubicBezTo>
                  <a:close/>
                  <a:moveTo>
                    <a:pt x="85" y="193"/>
                  </a:moveTo>
                  <a:cubicBezTo>
                    <a:pt x="85" y="193"/>
                    <a:pt x="85" y="193"/>
                    <a:pt x="85" y="193"/>
                  </a:cubicBezTo>
                  <a:cubicBezTo>
                    <a:pt x="85" y="193"/>
                    <a:pt x="85" y="193"/>
                    <a:pt x="85" y="193"/>
                  </a:cubicBezTo>
                  <a:cubicBezTo>
                    <a:pt x="85" y="194"/>
                    <a:pt x="85" y="194"/>
                    <a:pt x="85" y="193"/>
                  </a:cubicBezTo>
                  <a:close/>
                  <a:moveTo>
                    <a:pt x="20" y="194"/>
                  </a:moveTo>
                  <a:cubicBezTo>
                    <a:pt x="21" y="194"/>
                    <a:pt x="21" y="194"/>
                    <a:pt x="22" y="194"/>
                  </a:cubicBezTo>
                  <a:lnTo>
                    <a:pt x="23" y="194"/>
                  </a:lnTo>
                  <a:cubicBezTo>
                    <a:pt x="24" y="193"/>
                    <a:pt x="23" y="192"/>
                    <a:pt x="23" y="192"/>
                  </a:cubicBezTo>
                  <a:cubicBezTo>
                    <a:pt x="22" y="192"/>
                    <a:pt x="21" y="192"/>
                    <a:pt x="20" y="192"/>
                  </a:cubicBezTo>
                  <a:lnTo>
                    <a:pt x="20" y="194"/>
                  </a:lnTo>
                  <a:close/>
                  <a:moveTo>
                    <a:pt x="32" y="192"/>
                  </a:moveTo>
                  <a:cubicBezTo>
                    <a:pt x="32" y="192"/>
                    <a:pt x="32" y="192"/>
                    <a:pt x="32" y="192"/>
                  </a:cubicBezTo>
                  <a:cubicBezTo>
                    <a:pt x="31" y="192"/>
                    <a:pt x="31" y="192"/>
                    <a:pt x="31" y="192"/>
                  </a:cubicBezTo>
                  <a:cubicBezTo>
                    <a:pt x="31" y="192"/>
                    <a:pt x="31" y="192"/>
                    <a:pt x="32" y="192"/>
                  </a:cubicBezTo>
                  <a:close/>
                  <a:moveTo>
                    <a:pt x="43" y="192"/>
                  </a:moveTo>
                  <a:cubicBezTo>
                    <a:pt x="43" y="193"/>
                    <a:pt x="43" y="193"/>
                    <a:pt x="43" y="192"/>
                  </a:cubicBezTo>
                  <a:cubicBezTo>
                    <a:pt x="44" y="192"/>
                    <a:pt x="44" y="192"/>
                    <a:pt x="44" y="192"/>
                  </a:cubicBezTo>
                  <a:cubicBezTo>
                    <a:pt x="44" y="191"/>
                    <a:pt x="44" y="191"/>
                    <a:pt x="44" y="191"/>
                  </a:cubicBezTo>
                  <a:cubicBezTo>
                    <a:pt x="44"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2" y="190"/>
                    <a:pt x="162" y="190"/>
                    <a:pt x="161" y="190"/>
                  </a:cubicBezTo>
                  <a:cubicBezTo>
                    <a:pt x="161" y="190"/>
                    <a:pt x="162" y="190"/>
                    <a:pt x="162" y="190"/>
                  </a:cubicBezTo>
                  <a:cubicBezTo>
                    <a:pt x="162" y="191"/>
                    <a:pt x="162" y="190"/>
                    <a:pt x="162" y="190"/>
                  </a:cubicBezTo>
                  <a:close/>
                  <a:moveTo>
                    <a:pt x="160" y="190"/>
                  </a:moveTo>
                  <a:cubicBezTo>
                    <a:pt x="159" y="190"/>
                    <a:pt x="159" y="190"/>
                    <a:pt x="159" y="190"/>
                  </a:cubicBezTo>
                  <a:cubicBezTo>
                    <a:pt x="159" y="190"/>
                    <a:pt x="159" y="190"/>
                    <a:pt x="159" y="190"/>
                  </a:cubicBezTo>
                  <a:cubicBezTo>
                    <a:pt x="159" y="190"/>
                    <a:pt x="160" y="190"/>
                    <a:pt x="160" y="190"/>
                  </a:cubicBezTo>
                  <a:close/>
                  <a:moveTo>
                    <a:pt x="165" y="190"/>
                  </a:moveTo>
                  <a:cubicBezTo>
                    <a:pt x="164" y="190"/>
                    <a:pt x="164" y="190"/>
                    <a:pt x="163" y="190"/>
                  </a:cubicBezTo>
                  <a:cubicBezTo>
                    <a:pt x="163" y="190"/>
                    <a:pt x="163" y="190"/>
                    <a:pt x="163" y="190"/>
                  </a:cubicBezTo>
                  <a:cubicBezTo>
                    <a:pt x="163" y="190"/>
                    <a:pt x="163" y="191"/>
                    <a:pt x="164" y="191"/>
                  </a:cubicBezTo>
                  <a:cubicBezTo>
                    <a:pt x="164" y="191"/>
                    <a:pt x="164" y="190"/>
                    <a:pt x="165"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7" y="184"/>
                    <a:pt x="16" y="184"/>
                    <a:pt x="16" y="184"/>
                  </a:cubicBezTo>
                  <a:lnTo>
                    <a:pt x="16" y="185"/>
                  </a:lnTo>
                  <a:close/>
                  <a:moveTo>
                    <a:pt x="28" y="182"/>
                  </a:moveTo>
                  <a:cubicBezTo>
                    <a:pt x="28" y="183"/>
                    <a:pt x="28" y="183"/>
                    <a:pt x="28" y="183"/>
                  </a:cubicBezTo>
                  <a:cubicBezTo>
                    <a:pt x="28" y="184"/>
                    <a:pt x="28" y="184"/>
                    <a:pt x="28" y="183"/>
                  </a:cubicBezTo>
                  <a:cubicBezTo>
                    <a:pt x="28" y="183"/>
                    <a:pt x="28" y="183"/>
                    <a:pt x="28" y="183"/>
                  </a:cubicBezTo>
                  <a:cubicBezTo>
                    <a:pt x="28" y="183"/>
                    <a:pt x="28" y="182"/>
                    <a:pt x="28" y="182"/>
                  </a:cubicBezTo>
                  <a:close/>
                  <a:moveTo>
                    <a:pt x="6" y="182"/>
                  </a:moveTo>
                  <a:cubicBezTo>
                    <a:pt x="6" y="182"/>
                    <a:pt x="7" y="182"/>
                    <a:pt x="7" y="182"/>
                  </a:cubicBezTo>
                  <a:cubicBezTo>
                    <a:pt x="8" y="182"/>
                    <a:pt x="8" y="182"/>
                    <a:pt x="8" y="181"/>
                  </a:cubicBezTo>
                  <a:cubicBezTo>
                    <a:pt x="7" y="180"/>
                    <a:pt x="7" y="180"/>
                    <a:pt x="6" y="180"/>
                  </a:cubicBezTo>
                  <a:lnTo>
                    <a:pt x="6" y="182"/>
                  </a:lnTo>
                  <a:close/>
                  <a:moveTo>
                    <a:pt x="168" y="177"/>
                  </a:moveTo>
                  <a:cubicBezTo>
                    <a:pt x="168" y="177"/>
                    <a:pt x="168" y="177"/>
                    <a:pt x="168" y="177"/>
                  </a:cubicBezTo>
                  <a:cubicBezTo>
                    <a:pt x="167" y="177"/>
                    <a:pt x="167" y="177"/>
                    <a:pt x="167" y="177"/>
                  </a:cubicBezTo>
                  <a:cubicBezTo>
                    <a:pt x="168" y="177"/>
                    <a:pt x="168" y="177"/>
                    <a:pt x="168" y="177"/>
                  </a:cubicBezTo>
                  <a:close/>
                  <a:moveTo>
                    <a:pt x="161" y="174"/>
                  </a:moveTo>
                  <a:cubicBezTo>
                    <a:pt x="161" y="174"/>
                    <a:pt x="161" y="174"/>
                    <a:pt x="161" y="174"/>
                  </a:cubicBezTo>
                  <a:cubicBezTo>
                    <a:pt x="161" y="174"/>
                    <a:pt x="161" y="174"/>
                    <a:pt x="161" y="174"/>
                  </a:cubicBezTo>
                  <a:cubicBezTo>
                    <a:pt x="161" y="174"/>
                    <a:pt x="161" y="174"/>
                    <a:pt x="161" y="174"/>
                  </a:cubicBezTo>
                  <a:cubicBezTo>
                    <a:pt x="161" y="174"/>
                    <a:pt x="161" y="174"/>
                    <a:pt x="161" y="174"/>
                  </a:cubicBezTo>
                  <a:close/>
                  <a:moveTo>
                    <a:pt x="162" y="169"/>
                  </a:moveTo>
                  <a:lnTo>
                    <a:pt x="161" y="169"/>
                  </a:lnTo>
                  <a:cubicBezTo>
                    <a:pt x="161" y="170"/>
                    <a:pt x="162" y="170"/>
                    <a:pt x="163" y="170"/>
                  </a:cubicBezTo>
                  <a:lnTo>
                    <a:pt x="162" y="169"/>
                  </a:lnTo>
                  <a:close/>
                  <a:moveTo>
                    <a:pt x="27" y="165"/>
                  </a:moveTo>
                  <a:lnTo>
                    <a:pt x="28" y="165"/>
                  </a:lnTo>
                  <a:lnTo>
                    <a:pt x="27" y="164"/>
                  </a:lnTo>
                  <a:lnTo>
                    <a:pt x="27" y="164"/>
                  </a:lnTo>
                  <a:lnTo>
                    <a:pt x="27" y="165"/>
                  </a:lnTo>
                  <a:close/>
                  <a:moveTo>
                    <a:pt x="35" y="159"/>
                  </a:moveTo>
                  <a:cubicBezTo>
                    <a:pt x="36" y="159"/>
                    <a:pt x="36" y="158"/>
                    <a:pt x="35" y="158"/>
                  </a:cubicBezTo>
                  <a:cubicBezTo>
                    <a:pt x="35" y="158"/>
                    <a:pt x="35" y="158"/>
                    <a:pt x="35" y="159"/>
                  </a:cubicBezTo>
                  <a:cubicBezTo>
                    <a:pt x="34" y="159"/>
                    <a:pt x="34" y="159"/>
                    <a:pt x="34" y="159"/>
                  </a:cubicBezTo>
                  <a:lnTo>
                    <a:pt x="35" y="159"/>
                  </a:lnTo>
                  <a:close/>
                  <a:moveTo>
                    <a:pt x="7" y="155"/>
                  </a:moveTo>
                  <a:cubicBezTo>
                    <a:pt x="6" y="155"/>
                    <a:pt x="6" y="155"/>
                    <a:pt x="5" y="155"/>
                  </a:cubicBezTo>
                  <a:cubicBezTo>
                    <a:pt x="5" y="155"/>
                    <a:pt x="5" y="155"/>
                    <a:pt x="5" y="155"/>
                  </a:cubicBezTo>
                  <a:cubicBezTo>
                    <a:pt x="5" y="156"/>
                    <a:pt x="5" y="156"/>
                    <a:pt x="6" y="156"/>
                  </a:cubicBezTo>
                  <a:cubicBezTo>
                    <a:pt x="6" y="156"/>
                    <a:pt x="6" y="156"/>
                    <a:pt x="7"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3" y="123"/>
                  </a:cubicBezTo>
                  <a:cubicBezTo>
                    <a:pt x="92" y="123"/>
                    <a:pt x="92" y="122"/>
                    <a:pt x="91" y="122"/>
                  </a:cubicBezTo>
                  <a:cubicBezTo>
                    <a:pt x="91" y="123"/>
                    <a:pt x="91" y="124"/>
                    <a:pt x="92" y="124"/>
                  </a:cubicBezTo>
                  <a:cubicBezTo>
                    <a:pt x="92" y="124"/>
                    <a:pt x="93" y="124"/>
                    <a:pt x="93" y="124"/>
                  </a:cubicBezTo>
                  <a:close/>
                  <a:moveTo>
                    <a:pt x="39" y="113"/>
                  </a:moveTo>
                  <a:cubicBezTo>
                    <a:pt x="39" y="112"/>
                    <a:pt x="39" y="112"/>
                    <a:pt x="38" y="112"/>
                  </a:cubicBezTo>
                  <a:cubicBezTo>
                    <a:pt x="38" y="112"/>
                    <a:pt x="38" y="112"/>
                    <a:pt x="38" y="113"/>
                  </a:cubicBezTo>
                  <a:cubicBezTo>
                    <a:pt x="38" y="113"/>
                    <a:pt x="39" y="113"/>
                    <a:pt x="39" y="113"/>
                  </a:cubicBezTo>
                  <a:close/>
                  <a:moveTo>
                    <a:pt x="59" y="111"/>
                  </a:moveTo>
                  <a:cubicBezTo>
                    <a:pt x="59" y="111"/>
                    <a:pt x="59" y="112"/>
                    <a:pt x="60" y="112"/>
                  </a:cubicBezTo>
                  <a:cubicBezTo>
                    <a:pt x="60" y="112"/>
                    <a:pt x="61" y="112"/>
                    <a:pt x="61" y="112"/>
                  </a:cubicBezTo>
                  <a:cubicBezTo>
                    <a:pt x="62" y="112"/>
                    <a:pt x="62" y="111"/>
                    <a:pt x="61" y="111"/>
                  </a:cubicBezTo>
                  <a:cubicBezTo>
                    <a:pt x="61"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5" y="89"/>
                  </a:cubicBezTo>
                  <a:cubicBezTo>
                    <a:pt x="115" y="89"/>
                    <a:pt x="115" y="89"/>
                    <a:pt x="115" y="89"/>
                  </a:cubicBezTo>
                  <a:cubicBezTo>
                    <a:pt x="115" y="90"/>
                    <a:pt x="115" y="89"/>
                    <a:pt x="115" y="89"/>
                  </a:cubicBezTo>
                  <a:close/>
                  <a:moveTo>
                    <a:pt x="112" y="89"/>
                  </a:moveTo>
                  <a:cubicBezTo>
                    <a:pt x="112" y="88"/>
                    <a:pt x="112" y="88"/>
                    <a:pt x="111" y="88"/>
                  </a:cubicBezTo>
                  <a:cubicBezTo>
                    <a:pt x="111" y="88"/>
                    <a:pt x="110" y="87"/>
                    <a:pt x="110" y="87"/>
                  </a:cubicBezTo>
                  <a:cubicBezTo>
                    <a:pt x="110" y="89"/>
                    <a:pt x="110" y="89"/>
                    <a:pt x="112" y="89"/>
                  </a:cubicBezTo>
                  <a:close/>
                  <a:moveTo>
                    <a:pt x="94" y="83"/>
                  </a:moveTo>
                  <a:cubicBezTo>
                    <a:pt x="93" y="83"/>
                    <a:pt x="93" y="84"/>
                    <a:pt x="93" y="84"/>
                  </a:cubicBezTo>
                  <a:cubicBezTo>
                    <a:pt x="93" y="84"/>
                    <a:pt x="93" y="84"/>
                    <a:pt x="94" y="84"/>
                  </a:cubicBezTo>
                  <a:cubicBezTo>
                    <a:pt x="94" y="84"/>
                    <a:pt x="94" y="84"/>
                    <a:pt x="94" y="83"/>
                  </a:cubicBezTo>
                  <a:close/>
                  <a:moveTo>
                    <a:pt x="6" y="84"/>
                  </a:moveTo>
                  <a:cubicBezTo>
                    <a:pt x="6" y="84"/>
                    <a:pt x="7" y="84"/>
                    <a:pt x="7" y="84"/>
                  </a:cubicBezTo>
                  <a:cubicBezTo>
                    <a:pt x="7" y="84"/>
                    <a:pt x="8" y="83"/>
                    <a:pt x="7" y="83"/>
                  </a:cubicBezTo>
                  <a:lnTo>
                    <a:pt x="6" y="83"/>
                  </a:lnTo>
                  <a:lnTo>
                    <a:pt x="6" y="84"/>
                  </a:lnTo>
                  <a:close/>
                  <a:moveTo>
                    <a:pt x="110" y="86"/>
                  </a:moveTo>
                  <a:cubicBezTo>
                    <a:pt x="110" y="85"/>
                    <a:pt x="110" y="85"/>
                    <a:pt x="110" y="84"/>
                  </a:cubicBezTo>
                  <a:cubicBezTo>
                    <a:pt x="110" y="84"/>
                    <a:pt x="110" y="83"/>
                    <a:pt x="109" y="83"/>
                  </a:cubicBezTo>
                  <a:cubicBezTo>
                    <a:pt x="109" y="83"/>
                    <a:pt x="109" y="82"/>
                    <a:pt x="108" y="82"/>
                  </a:cubicBezTo>
                  <a:cubicBezTo>
                    <a:pt x="108" y="82"/>
                    <a:pt x="108" y="81"/>
                    <a:pt x="107" y="81"/>
                  </a:cubicBezTo>
                  <a:cubicBezTo>
                    <a:pt x="107" y="82"/>
                    <a:pt x="107" y="83"/>
                    <a:pt x="108" y="84"/>
                  </a:cubicBezTo>
                  <a:cubicBezTo>
                    <a:pt x="108" y="85"/>
                    <a:pt x="109" y="86"/>
                    <a:pt x="110" y="86"/>
                  </a:cubicBezTo>
                  <a:close/>
                  <a:moveTo>
                    <a:pt x="93" y="78"/>
                  </a:moveTo>
                  <a:cubicBezTo>
                    <a:pt x="93" y="78"/>
                    <a:pt x="94" y="78"/>
                    <a:pt x="94" y="78"/>
                  </a:cubicBezTo>
                  <a:cubicBezTo>
                    <a:pt x="94" y="77"/>
                    <a:pt x="94" y="76"/>
                    <a:pt x="93" y="76"/>
                  </a:cubicBezTo>
                  <a:lnTo>
                    <a:pt x="93" y="78"/>
                  </a:lnTo>
                  <a:close/>
                  <a:moveTo>
                    <a:pt x="106" y="77"/>
                  </a:moveTo>
                  <a:cubicBezTo>
                    <a:pt x="106" y="77"/>
                    <a:pt x="105" y="77"/>
                    <a:pt x="105" y="78"/>
                  </a:cubicBezTo>
                  <a:cubicBezTo>
                    <a:pt x="106" y="78"/>
                    <a:pt x="106" y="79"/>
                    <a:pt x="106" y="79"/>
                  </a:cubicBezTo>
                  <a:cubicBezTo>
                    <a:pt x="106" y="80"/>
                    <a:pt x="107"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2" y="73"/>
                    <a:pt x="23" y="73"/>
                  </a:cubicBezTo>
                  <a:cubicBezTo>
                    <a:pt x="23" y="72"/>
                    <a:pt x="24" y="72"/>
                    <a:pt x="23" y="71"/>
                  </a:cubicBezTo>
                  <a:lnTo>
                    <a:pt x="22" y="71"/>
                  </a:lnTo>
                  <a:cubicBezTo>
                    <a:pt x="21" y="71"/>
                    <a:pt x="21" y="71"/>
                    <a:pt x="20" y="71"/>
                  </a:cubicBezTo>
                  <a:lnTo>
                    <a:pt x="20" y="72"/>
                  </a:lnTo>
                  <a:close/>
                  <a:moveTo>
                    <a:pt x="151" y="68"/>
                  </a:moveTo>
                  <a:lnTo>
                    <a:pt x="150" y="68"/>
                  </a:lnTo>
                  <a:cubicBezTo>
                    <a:pt x="150" y="68"/>
                    <a:pt x="149" y="68"/>
                    <a:pt x="149" y="68"/>
                  </a:cubicBezTo>
                  <a:cubicBezTo>
                    <a:pt x="150" y="69"/>
                    <a:pt x="150" y="69"/>
                    <a:pt x="150" y="69"/>
                  </a:cubicBezTo>
                  <a:cubicBezTo>
                    <a:pt x="151" y="69"/>
                    <a:pt x="151" y="69"/>
                    <a:pt x="151" y="68"/>
                  </a:cubicBezTo>
                  <a:close/>
                  <a:moveTo>
                    <a:pt x="146" y="67"/>
                  </a:moveTo>
                  <a:cubicBezTo>
                    <a:pt x="145" y="68"/>
                    <a:pt x="145" y="68"/>
                    <a:pt x="146" y="68"/>
                  </a:cubicBezTo>
                  <a:cubicBezTo>
                    <a:pt x="146" y="68"/>
                    <a:pt x="146" y="67"/>
                    <a:pt x="146" y="67"/>
                  </a:cubicBezTo>
                  <a:cubicBezTo>
                    <a:pt x="146" y="67"/>
                    <a:pt x="146" y="67"/>
                    <a:pt x="146" y="67"/>
                  </a:cubicBezTo>
                  <a:cubicBezTo>
                    <a:pt x="146" y="67"/>
                    <a:pt x="146" y="67"/>
                    <a:pt x="146" y="67"/>
                  </a:cubicBezTo>
                  <a:close/>
                  <a:moveTo>
                    <a:pt x="168" y="66"/>
                  </a:moveTo>
                  <a:cubicBezTo>
                    <a:pt x="167" y="66"/>
                    <a:pt x="167" y="66"/>
                    <a:pt x="167" y="66"/>
                  </a:cubicBezTo>
                  <a:cubicBezTo>
                    <a:pt x="167" y="66"/>
                    <a:pt x="167" y="66"/>
                    <a:pt x="167" y="66"/>
                  </a:cubicBezTo>
                  <a:cubicBezTo>
                    <a:pt x="167" y="66"/>
                    <a:pt x="167" y="66"/>
                    <a:pt x="167" y="66"/>
                  </a:cubicBezTo>
                  <a:cubicBezTo>
                    <a:pt x="167" y="66"/>
                    <a:pt x="168" y="66"/>
                    <a:pt x="168" y="66"/>
                  </a:cubicBezTo>
                  <a:close/>
                  <a:moveTo>
                    <a:pt x="165" y="66"/>
                  </a:moveTo>
                  <a:cubicBezTo>
                    <a:pt x="165"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70" y="64"/>
                  </a:cubicBezTo>
                  <a:cubicBezTo>
                    <a:pt x="169" y="64"/>
                    <a:pt x="169" y="63"/>
                    <a:pt x="169" y="63"/>
                  </a:cubicBezTo>
                  <a:cubicBezTo>
                    <a:pt x="168" y="64"/>
                    <a:pt x="168" y="64"/>
                    <a:pt x="168" y="65"/>
                  </a:cubicBezTo>
                  <a:lnTo>
                    <a:pt x="170" y="65"/>
                  </a:lnTo>
                  <a:close/>
                  <a:moveTo>
                    <a:pt x="167" y="64"/>
                  </a:moveTo>
                  <a:cubicBezTo>
                    <a:pt x="168" y="63"/>
                    <a:pt x="167" y="63"/>
                    <a:pt x="167" y="63"/>
                  </a:cubicBezTo>
                  <a:cubicBezTo>
                    <a:pt x="166" y="63"/>
                    <a:pt x="166" y="63"/>
                    <a:pt x="166" y="63"/>
                  </a:cubicBezTo>
                  <a:cubicBezTo>
                    <a:pt x="166" y="63"/>
                    <a:pt x="167" y="63"/>
                    <a:pt x="166" y="64"/>
                  </a:cubicBezTo>
                  <a:lnTo>
                    <a:pt x="167" y="64"/>
                  </a:lnTo>
                  <a:close/>
                  <a:moveTo>
                    <a:pt x="159" y="64"/>
                  </a:moveTo>
                  <a:cubicBezTo>
                    <a:pt x="159" y="63"/>
                    <a:pt x="159" y="63"/>
                    <a:pt x="158" y="63"/>
                  </a:cubicBezTo>
                  <a:cubicBezTo>
                    <a:pt x="158" y="64"/>
                    <a:pt x="158" y="64"/>
                    <a:pt x="159" y="64"/>
                  </a:cubicBezTo>
                  <a:close/>
                  <a:moveTo>
                    <a:pt x="149" y="63"/>
                  </a:moveTo>
                  <a:cubicBezTo>
                    <a:pt x="149" y="63"/>
                    <a:pt x="149" y="63"/>
                    <a:pt x="149" y="64"/>
                  </a:cubicBezTo>
                  <a:cubicBezTo>
                    <a:pt x="149" y="64"/>
                    <a:pt x="149" y="64"/>
                    <a:pt x="150" y="64"/>
                  </a:cubicBezTo>
                  <a:cubicBezTo>
                    <a:pt x="151" y="64"/>
                    <a:pt x="151" y="63"/>
                    <a:pt x="150" y="63"/>
                  </a:cubicBezTo>
                  <a:cubicBezTo>
                    <a:pt x="150" y="63"/>
                    <a:pt x="150" y="62"/>
                    <a:pt x="149" y="62"/>
                  </a:cubicBezTo>
                  <a:cubicBezTo>
                    <a:pt x="149" y="63"/>
                    <a:pt x="149" y="63"/>
                    <a:pt x="149" y="63"/>
                  </a:cubicBezTo>
                  <a:cubicBezTo>
                    <a:pt x="149" y="63"/>
                    <a:pt x="149" y="63"/>
                    <a:pt x="149" y="63"/>
                  </a:cubicBezTo>
                  <a:close/>
                  <a:moveTo>
                    <a:pt x="25" y="64"/>
                  </a:moveTo>
                  <a:cubicBezTo>
                    <a:pt x="26" y="64"/>
                    <a:pt x="26" y="64"/>
                    <a:pt x="26" y="63"/>
                  </a:cubicBezTo>
                  <a:cubicBezTo>
                    <a:pt x="26" y="62"/>
                    <a:pt x="25" y="62"/>
                    <a:pt x="25" y="62"/>
                  </a:cubicBezTo>
                  <a:cubicBezTo>
                    <a:pt x="24" y="63"/>
                    <a:pt x="24" y="63"/>
                    <a:pt x="24" y="64"/>
                  </a:cubicBezTo>
                  <a:cubicBezTo>
                    <a:pt x="24" y="64"/>
                    <a:pt x="25" y="64"/>
                    <a:pt x="25" y="64"/>
                  </a:cubicBezTo>
                  <a:close/>
                  <a:moveTo>
                    <a:pt x="166" y="63"/>
                  </a:moveTo>
                  <a:cubicBezTo>
                    <a:pt x="166" y="62"/>
                    <a:pt x="166" y="62"/>
                    <a:pt x="165" y="62"/>
                  </a:cubicBezTo>
                  <a:cubicBezTo>
                    <a:pt x="165" y="62"/>
                    <a:pt x="164" y="62"/>
                    <a:pt x="164" y="62"/>
                  </a:cubicBezTo>
                  <a:cubicBezTo>
                    <a:pt x="165" y="62"/>
                    <a:pt x="165" y="63"/>
                    <a:pt x="165" y="63"/>
                  </a:cubicBezTo>
                  <a:lnTo>
                    <a:pt x="166" y="63"/>
                  </a:lnTo>
                  <a:close/>
                  <a:moveTo>
                    <a:pt x="158" y="62"/>
                  </a:moveTo>
                  <a:cubicBezTo>
                    <a:pt x="158" y="62"/>
                    <a:pt x="158" y="62"/>
                    <a:pt x="159" y="62"/>
                  </a:cubicBezTo>
                  <a:cubicBezTo>
                    <a:pt x="159" y="62"/>
                    <a:pt x="158" y="61"/>
                    <a:pt x="158" y="61"/>
                  </a:cubicBezTo>
                  <a:cubicBezTo>
                    <a:pt x="158" y="61"/>
                    <a:pt x="158" y="61"/>
                    <a:pt x="158" y="61"/>
                  </a:cubicBezTo>
                  <a:lnTo>
                    <a:pt x="158" y="62"/>
                  </a:lnTo>
                  <a:cubicBezTo>
                    <a:pt x="158" y="62"/>
                    <a:pt x="158" y="62"/>
                    <a:pt x="158" y="62"/>
                  </a:cubicBezTo>
                  <a:close/>
                  <a:moveTo>
                    <a:pt x="155" y="62"/>
                  </a:moveTo>
                  <a:cubicBezTo>
                    <a:pt x="155" y="62"/>
                    <a:pt x="155" y="61"/>
                    <a:pt x="155" y="61"/>
                  </a:cubicBezTo>
                  <a:cubicBezTo>
                    <a:pt x="154" y="61"/>
                    <a:pt x="154" y="61"/>
                    <a:pt x="153" y="61"/>
                  </a:cubicBezTo>
                  <a:cubicBezTo>
                    <a:pt x="153" y="62"/>
                    <a:pt x="154" y="62"/>
                    <a:pt x="155" y="62"/>
                  </a:cubicBezTo>
                  <a:close/>
                  <a:moveTo>
                    <a:pt x="132" y="61"/>
                  </a:moveTo>
                  <a:cubicBezTo>
                    <a:pt x="132" y="62"/>
                    <a:pt x="133" y="62"/>
                    <a:pt x="133" y="62"/>
                  </a:cubicBezTo>
                  <a:cubicBezTo>
                    <a:pt x="134" y="62"/>
                    <a:pt x="134" y="62"/>
                    <a:pt x="135" y="62"/>
                  </a:cubicBezTo>
                  <a:cubicBezTo>
                    <a:pt x="135" y="61"/>
                    <a:pt x="134" y="61"/>
                    <a:pt x="134" y="61"/>
                  </a:cubicBezTo>
                  <a:cubicBezTo>
                    <a:pt x="133" y="61"/>
                    <a:pt x="133" y="61"/>
                    <a:pt x="132" y="61"/>
                  </a:cubicBezTo>
                  <a:close/>
                  <a:moveTo>
                    <a:pt x="161" y="60"/>
                  </a:moveTo>
                  <a:cubicBezTo>
                    <a:pt x="161" y="59"/>
                    <a:pt x="161" y="59"/>
                    <a:pt x="160" y="59"/>
                  </a:cubicBezTo>
                  <a:cubicBezTo>
                    <a:pt x="160" y="59"/>
                    <a:pt x="159" y="59"/>
                    <a:pt x="160" y="59"/>
                  </a:cubicBezTo>
                  <a:cubicBezTo>
                    <a:pt x="160" y="59"/>
                    <a:pt x="160" y="60"/>
                    <a:pt x="160" y="60"/>
                  </a:cubicBezTo>
                  <a:lnTo>
                    <a:pt x="161" y="60"/>
                  </a:lnTo>
                  <a:close/>
                  <a:moveTo>
                    <a:pt x="128" y="58"/>
                  </a:moveTo>
                  <a:cubicBezTo>
                    <a:pt x="128" y="58"/>
                    <a:pt x="128" y="58"/>
                    <a:pt x="128" y="58"/>
                  </a:cubicBezTo>
                  <a:cubicBezTo>
                    <a:pt x="127" y="58"/>
                    <a:pt x="127" y="58"/>
                    <a:pt x="128" y="58"/>
                  </a:cubicBezTo>
                  <a:cubicBezTo>
                    <a:pt x="128" y="58"/>
                    <a:pt x="128" y="58"/>
                    <a:pt x="128" y="58"/>
                  </a:cubicBezTo>
                  <a:cubicBezTo>
                    <a:pt x="128" y="58"/>
                    <a:pt x="128" y="58"/>
                    <a:pt x="128" y="58"/>
                  </a:cubicBezTo>
                  <a:close/>
                  <a:moveTo>
                    <a:pt x="136" y="56"/>
                  </a:moveTo>
                  <a:cubicBezTo>
                    <a:pt x="136" y="56"/>
                    <a:pt x="135" y="56"/>
                    <a:pt x="135" y="56"/>
                  </a:cubicBezTo>
                  <a:cubicBezTo>
                    <a:pt x="135" y="56"/>
                    <a:pt x="135" y="57"/>
                    <a:pt x="135" y="57"/>
                  </a:cubicBezTo>
                  <a:cubicBezTo>
                    <a:pt x="135" y="57"/>
                    <a:pt x="135" y="57"/>
                    <a:pt x="136" y="57"/>
                  </a:cubicBezTo>
                  <a:cubicBezTo>
                    <a:pt x="136" y="57"/>
                    <a:pt x="136" y="56"/>
                    <a:pt x="136" y="56"/>
                  </a:cubicBezTo>
                  <a:close/>
                  <a:moveTo>
                    <a:pt x="38" y="57"/>
                  </a:moveTo>
                  <a:cubicBezTo>
                    <a:pt x="38" y="56"/>
                    <a:pt x="37" y="56"/>
                    <a:pt x="37" y="57"/>
                  </a:cubicBezTo>
                  <a:cubicBezTo>
                    <a:pt x="37" y="57"/>
                    <a:pt x="37" y="57"/>
                    <a:pt x="37" y="57"/>
                  </a:cubicBezTo>
                  <a:cubicBezTo>
                    <a:pt x="37" y="57"/>
                    <a:pt x="38" y="57"/>
                    <a:pt x="38" y="57"/>
                  </a:cubicBezTo>
                  <a:cubicBezTo>
                    <a:pt x="38" y="57"/>
                    <a:pt x="38" y="57"/>
                    <a:pt x="38" y="57"/>
                  </a:cubicBezTo>
                  <a:close/>
                  <a:moveTo>
                    <a:pt x="95" y="60"/>
                  </a:moveTo>
                  <a:cubicBezTo>
                    <a:pt x="96" y="60"/>
                    <a:pt x="96" y="60"/>
                    <a:pt x="97" y="60"/>
                  </a:cubicBezTo>
                  <a:cubicBezTo>
                    <a:pt x="97" y="60"/>
                    <a:pt x="97" y="60"/>
                    <a:pt x="98" y="60"/>
                  </a:cubicBezTo>
                  <a:cubicBezTo>
                    <a:pt x="97" y="59"/>
                    <a:pt x="97" y="58"/>
                    <a:pt x="96" y="57"/>
                  </a:cubicBezTo>
                  <a:cubicBezTo>
                    <a:pt x="96" y="57"/>
                    <a:pt x="95" y="56"/>
                    <a:pt x="95" y="56"/>
                  </a:cubicBezTo>
                  <a:cubicBezTo>
                    <a:pt x="94" y="56"/>
                    <a:pt x="94" y="57"/>
                    <a:pt x="95" y="58"/>
                  </a:cubicBezTo>
                  <a:cubicBezTo>
                    <a:pt x="95" y="59"/>
                    <a:pt x="95" y="60"/>
                    <a:pt x="95" y="60"/>
                  </a:cubicBezTo>
                  <a:close/>
                  <a:moveTo>
                    <a:pt x="132" y="53"/>
                  </a:moveTo>
                  <a:cubicBezTo>
                    <a:pt x="131" y="54"/>
                    <a:pt x="131" y="54"/>
                    <a:pt x="131" y="54"/>
                  </a:cubicBezTo>
                  <a:cubicBezTo>
                    <a:pt x="131" y="54"/>
                    <a:pt x="131" y="54"/>
                    <a:pt x="132" y="54"/>
                  </a:cubicBezTo>
                  <a:cubicBezTo>
                    <a:pt x="132" y="53"/>
                    <a:pt x="132" y="53"/>
                    <a:pt x="132" y="53"/>
                  </a:cubicBezTo>
                  <a:cubicBezTo>
                    <a:pt x="132" y="53"/>
                    <a:pt x="132" y="53"/>
                    <a:pt x="132" y="53"/>
                  </a:cubicBezTo>
                  <a:close/>
                  <a:moveTo>
                    <a:pt x="104" y="53"/>
                  </a:moveTo>
                  <a:lnTo>
                    <a:pt x="105" y="54"/>
                  </a:lnTo>
                  <a:lnTo>
                    <a:pt x="105" y="52"/>
                  </a:lnTo>
                  <a:lnTo>
                    <a:pt x="104" y="52"/>
                  </a:lnTo>
                  <a:lnTo>
                    <a:pt x="104" y="53"/>
                  </a:lnTo>
                  <a:close/>
                  <a:moveTo>
                    <a:pt x="135" y="53"/>
                  </a:moveTo>
                  <a:cubicBezTo>
                    <a:pt x="135" y="53"/>
                    <a:pt x="135" y="52"/>
                    <a:pt x="135" y="52"/>
                  </a:cubicBezTo>
                  <a:cubicBezTo>
                    <a:pt x="135" y="52"/>
                    <a:pt x="134" y="53"/>
                    <a:pt x="134" y="53"/>
                  </a:cubicBezTo>
                  <a:cubicBezTo>
                    <a:pt x="134" y="53"/>
                    <a:pt x="134" y="53"/>
                    <a:pt x="135" y="53"/>
                  </a:cubicBezTo>
                  <a:cubicBezTo>
                    <a:pt x="135" y="53"/>
                    <a:pt x="135" y="53"/>
                    <a:pt x="135" y="53"/>
                  </a:cubicBezTo>
                  <a:close/>
                  <a:moveTo>
                    <a:pt x="135" y="54"/>
                  </a:moveTo>
                  <a:cubicBezTo>
                    <a:pt x="135" y="54"/>
                    <a:pt x="136" y="54"/>
                    <a:pt x="136" y="54"/>
                  </a:cubicBezTo>
                  <a:cubicBezTo>
                    <a:pt x="137" y="54"/>
                    <a:pt x="137" y="55"/>
                    <a:pt x="138" y="55"/>
                  </a:cubicBezTo>
                  <a:cubicBezTo>
                    <a:pt x="138" y="55"/>
                    <a:pt x="139" y="55"/>
                    <a:pt x="139" y="55"/>
                  </a:cubicBezTo>
                  <a:cubicBezTo>
                    <a:pt x="140" y="55"/>
                    <a:pt x="140" y="54"/>
                    <a:pt x="140" y="53"/>
                  </a:cubicBezTo>
                  <a:cubicBezTo>
                    <a:pt x="139" y="54"/>
                    <a:pt x="139" y="54"/>
                    <a:pt x="139" y="53"/>
                  </a:cubicBezTo>
                  <a:cubicBezTo>
                    <a:pt x="138" y="53"/>
                    <a:pt x="138" y="53"/>
                    <a:pt x="138" y="53"/>
                  </a:cubicBezTo>
                  <a:cubicBezTo>
                    <a:pt x="138" y="52"/>
                    <a:pt x="138"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1" y="51"/>
                    <a:pt x="121" y="52"/>
                    <a:pt x="121" y="52"/>
                  </a:cubicBezTo>
                  <a:close/>
                  <a:moveTo>
                    <a:pt x="140" y="50"/>
                  </a:moveTo>
                  <a:cubicBezTo>
                    <a:pt x="140" y="50"/>
                    <a:pt x="140" y="51"/>
                    <a:pt x="140" y="51"/>
                  </a:cubicBezTo>
                  <a:cubicBezTo>
                    <a:pt x="140" y="51"/>
                    <a:pt x="140" y="51"/>
                    <a:pt x="141"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1" y="49"/>
                    <a:pt x="140" y="49"/>
                    <a:pt x="140" y="50"/>
                  </a:cubicBezTo>
                  <a:close/>
                  <a:moveTo>
                    <a:pt x="168" y="50"/>
                  </a:moveTo>
                  <a:lnTo>
                    <a:pt x="169" y="50"/>
                  </a:lnTo>
                  <a:lnTo>
                    <a:pt x="169" y="49"/>
                  </a:lnTo>
                  <a:lnTo>
                    <a:pt x="168" y="49"/>
                  </a:lnTo>
                  <a:lnTo>
                    <a:pt x="168" y="50"/>
                  </a:lnTo>
                  <a:close/>
                  <a:moveTo>
                    <a:pt x="167" y="49"/>
                  </a:moveTo>
                  <a:cubicBezTo>
                    <a:pt x="167" y="49"/>
                    <a:pt x="166" y="49"/>
                    <a:pt x="166" y="49"/>
                  </a:cubicBezTo>
                  <a:cubicBezTo>
                    <a:pt x="167" y="49"/>
                    <a:pt x="167" y="49"/>
                    <a:pt x="167" y="49"/>
                  </a:cubicBezTo>
                  <a:cubicBezTo>
                    <a:pt x="167" y="49"/>
                    <a:pt x="167" y="49"/>
                    <a:pt x="167" y="49"/>
                  </a:cubicBezTo>
                  <a:close/>
                  <a:moveTo>
                    <a:pt x="161" y="50"/>
                  </a:moveTo>
                  <a:cubicBezTo>
                    <a:pt x="162" y="50"/>
                    <a:pt x="163" y="50"/>
                    <a:pt x="163" y="50"/>
                  </a:cubicBezTo>
                  <a:cubicBezTo>
                    <a:pt x="164" y="51"/>
                    <a:pt x="164" y="51"/>
                    <a:pt x="165" y="50"/>
                  </a:cubicBezTo>
                  <a:cubicBezTo>
                    <a:pt x="165" y="50"/>
                    <a:pt x="165" y="49"/>
                    <a:pt x="164" y="49"/>
                  </a:cubicBezTo>
                  <a:cubicBezTo>
                    <a:pt x="164" y="49"/>
                    <a:pt x="164" y="49"/>
                    <a:pt x="163" y="49"/>
                  </a:cubicBezTo>
                  <a:cubicBezTo>
                    <a:pt x="163" y="49"/>
                    <a:pt x="163" y="49"/>
                    <a:pt x="162" y="49"/>
                  </a:cubicBezTo>
                  <a:cubicBezTo>
                    <a:pt x="162" y="49"/>
                    <a:pt x="162"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1" y="49"/>
                    <a:pt x="151" y="49"/>
                  </a:cubicBezTo>
                  <a:cubicBezTo>
                    <a:pt x="151" y="49"/>
                    <a:pt x="151" y="48"/>
                    <a:pt x="150" y="48"/>
                  </a:cubicBezTo>
                  <a:cubicBezTo>
                    <a:pt x="150" y="48"/>
                    <a:pt x="150" y="48"/>
                    <a:pt x="150" y="49"/>
                  </a:cubicBezTo>
                  <a:cubicBezTo>
                    <a:pt x="150" y="49"/>
                    <a:pt x="150" y="49"/>
                    <a:pt x="150" y="49"/>
                  </a:cubicBezTo>
                  <a:close/>
                  <a:moveTo>
                    <a:pt x="125" y="51"/>
                  </a:moveTo>
                  <a:cubicBezTo>
                    <a:pt x="124" y="51"/>
                    <a:pt x="125" y="52"/>
                    <a:pt x="125" y="53"/>
                  </a:cubicBezTo>
                  <a:lnTo>
                    <a:pt x="125" y="54"/>
                  </a:lnTo>
                  <a:cubicBezTo>
                    <a:pt x="125" y="54"/>
                    <a:pt x="126" y="54"/>
                    <a:pt x="126" y="55"/>
                  </a:cubicBezTo>
                  <a:cubicBezTo>
                    <a:pt x="126" y="55"/>
                    <a:pt x="126" y="56"/>
                    <a:pt x="127" y="55"/>
                  </a:cubicBezTo>
                  <a:cubicBezTo>
                    <a:pt x="127" y="54"/>
                    <a:pt x="128" y="54"/>
                    <a:pt x="128" y="53"/>
                  </a:cubicBezTo>
                  <a:cubicBezTo>
                    <a:pt x="129" y="53"/>
                    <a:pt x="129" y="52"/>
                    <a:pt x="129" y="50"/>
                  </a:cubicBezTo>
                  <a:cubicBezTo>
                    <a:pt x="129" y="50"/>
                    <a:pt x="128" y="50"/>
                    <a:pt x="128" y="50"/>
                  </a:cubicBezTo>
                  <a:cubicBezTo>
                    <a:pt x="128" y="49"/>
                    <a:pt x="128" y="49"/>
                    <a:pt x="128" y="49"/>
                  </a:cubicBezTo>
                  <a:cubicBezTo>
                    <a:pt x="127" y="49"/>
                    <a:pt x="126" y="49"/>
                    <a:pt x="126" y="49"/>
                  </a:cubicBezTo>
                  <a:cubicBezTo>
                    <a:pt x="125" y="48"/>
                    <a:pt x="125" y="48"/>
                    <a:pt x="124" y="48"/>
                  </a:cubicBezTo>
                  <a:cubicBezTo>
                    <a:pt x="123" y="49"/>
                    <a:pt x="123" y="49"/>
                    <a:pt x="124" y="50"/>
                  </a:cubicBezTo>
                  <a:cubicBezTo>
                    <a:pt x="124" y="50"/>
                    <a:pt x="124" y="50"/>
                    <a:pt x="125" y="51"/>
                  </a:cubicBezTo>
                  <a:close/>
                  <a:moveTo>
                    <a:pt x="9" y="47"/>
                  </a:moveTo>
                  <a:cubicBezTo>
                    <a:pt x="9" y="47"/>
                    <a:pt x="9" y="47"/>
                    <a:pt x="10" y="47"/>
                  </a:cubicBezTo>
                  <a:cubicBezTo>
                    <a:pt x="10" y="47"/>
                    <a:pt x="10" y="47"/>
                    <a:pt x="10" y="46"/>
                  </a:cubicBezTo>
                  <a:lnTo>
                    <a:pt x="9" y="46"/>
                  </a:lnTo>
                  <a:lnTo>
                    <a:pt x="9" y="47"/>
                  </a:lnTo>
                  <a:close/>
                  <a:moveTo>
                    <a:pt x="159" y="47"/>
                  </a:moveTo>
                  <a:cubicBezTo>
                    <a:pt x="159" y="47"/>
                    <a:pt x="159" y="47"/>
                    <a:pt x="160" y="47"/>
                  </a:cubicBezTo>
                  <a:cubicBezTo>
                    <a:pt x="160" y="47"/>
                    <a:pt x="161" y="46"/>
                    <a:pt x="161" y="46"/>
                  </a:cubicBezTo>
                  <a:lnTo>
                    <a:pt x="159" y="46"/>
                  </a:lnTo>
                  <a:cubicBezTo>
                    <a:pt x="159" y="46"/>
                    <a:pt x="159" y="46"/>
                    <a:pt x="159" y="46"/>
                  </a:cubicBezTo>
                  <a:cubicBezTo>
                    <a:pt x="159" y="46"/>
                    <a:pt x="159" y="47"/>
                    <a:pt x="159" y="47"/>
                  </a:cubicBezTo>
                  <a:close/>
                  <a:moveTo>
                    <a:pt x="155" y="46"/>
                  </a:moveTo>
                  <a:cubicBezTo>
                    <a:pt x="156"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5" y="46"/>
                    <a:pt x="65" y="46"/>
                  </a:cubicBezTo>
                  <a:cubicBezTo>
                    <a:pt x="65" y="46"/>
                    <a:pt x="66" y="46"/>
                    <a:pt x="66" y="46"/>
                  </a:cubicBezTo>
                  <a:cubicBezTo>
                    <a:pt x="66" y="46"/>
                    <a:pt x="66" y="46"/>
                    <a:pt x="66" y="45"/>
                  </a:cubicBezTo>
                  <a:close/>
                  <a:moveTo>
                    <a:pt x="99" y="44"/>
                  </a:moveTo>
                  <a:cubicBezTo>
                    <a:pt x="99" y="45"/>
                    <a:pt x="99" y="46"/>
                    <a:pt x="98" y="46"/>
                  </a:cubicBezTo>
                  <a:cubicBezTo>
                    <a:pt x="98" y="46"/>
                    <a:pt x="98" y="47"/>
                    <a:pt x="98" y="47"/>
                  </a:cubicBezTo>
                  <a:cubicBezTo>
                    <a:pt x="99" y="47"/>
                    <a:pt x="99" y="47"/>
                    <a:pt x="100" y="47"/>
                  </a:cubicBezTo>
                  <a:cubicBezTo>
                    <a:pt x="100" y="46"/>
                    <a:pt x="100" y="46"/>
                    <a:pt x="101" y="46"/>
                  </a:cubicBezTo>
                  <a:cubicBezTo>
                    <a:pt x="102" y="46"/>
                    <a:pt x="102" y="46"/>
                    <a:pt x="103" y="47"/>
                  </a:cubicBezTo>
                  <a:cubicBezTo>
                    <a:pt x="103" y="48"/>
                    <a:pt x="104" y="48"/>
                    <a:pt x="105" y="48"/>
                  </a:cubicBezTo>
                  <a:cubicBezTo>
                    <a:pt x="105" y="47"/>
                    <a:pt x="105" y="47"/>
                    <a:pt x="105"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4" y="47"/>
                    <a:pt x="134" y="47"/>
                    <a:pt x="135" y="47"/>
                  </a:cubicBezTo>
                  <a:cubicBezTo>
                    <a:pt x="135" y="47"/>
                    <a:pt x="136" y="48"/>
                    <a:pt x="136" y="48"/>
                  </a:cubicBezTo>
                  <a:cubicBezTo>
                    <a:pt x="136" y="48"/>
                    <a:pt x="136" y="49"/>
                    <a:pt x="136" y="49"/>
                  </a:cubicBezTo>
                  <a:cubicBezTo>
                    <a:pt x="136" y="49"/>
                    <a:pt x="136" y="49"/>
                    <a:pt x="136" y="50"/>
                  </a:cubicBezTo>
                  <a:cubicBezTo>
                    <a:pt x="137" y="49"/>
                    <a:pt x="137" y="49"/>
                    <a:pt x="138" y="49"/>
                  </a:cubicBezTo>
                  <a:cubicBezTo>
                    <a:pt x="138" y="49"/>
                    <a:pt x="139" y="49"/>
                    <a:pt x="139" y="49"/>
                  </a:cubicBezTo>
                  <a:cubicBezTo>
                    <a:pt x="139" y="49"/>
                    <a:pt x="139" y="48"/>
                    <a:pt x="139" y="48"/>
                  </a:cubicBezTo>
                  <a:cubicBezTo>
                    <a:pt x="140" y="47"/>
                    <a:pt x="140" y="47"/>
                    <a:pt x="140" y="47"/>
                  </a:cubicBezTo>
                  <a:cubicBezTo>
                    <a:pt x="140" y="47"/>
                    <a:pt x="140" y="47"/>
                    <a:pt x="140" y="46"/>
                  </a:cubicBezTo>
                  <a:cubicBezTo>
                    <a:pt x="140" y="46"/>
                    <a:pt x="140" y="46"/>
                    <a:pt x="140" y="46"/>
                  </a:cubicBezTo>
                  <a:cubicBezTo>
                    <a:pt x="139" y="46"/>
                    <a:pt x="139" y="46"/>
                    <a:pt x="139" y="46"/>
                  </a:cubicBezTo>
                  <a:cubicBezTo>
                    <a:pt x="139" y="46"/>
                    <a:pt x="139" y="45"/>
                    <a:pt x="139" y="45"/>
                  </a:cubicBezTo>
                  <a:cubicBezTo>
                    <a:pt x="140" y="45"/>
                    <a:pt x="140" y="45"/>
                    <a:pt x="140" y="44"/>
                  </a:cubicBezTo>
                  <a:cubicBezTo>
                    <a:pt x="138" y="44"/>
                    <a:pt x="137" y="44"/>
                    <a:pt x="135" y="44"/>
                  </a:cubicBezTo>
                  <a:cubicBezTo>
                    <a:pt x="134" y="45"/>
                    <a:pt x="132" y="45"/>
                    <a:pt x="130" y="45"/>
                  </a:cubicBezTo>
                  <a:close/>
                  <a:moveTo>
                    <a:pt x="95" y="45"/>
                  </a:moveTo>
                  <a:cubicBezTo>
                    <a:pt x="95" y="43"/>
                    <a:pt x="95" y="43"/>
                    <a:pt x="95"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7" y="41"/>
                  </a:cubicBezTo>
                  <a:cubicBezTo>
                    <a:pt x="156" y="42"/>
                    <a:pt x="156" y="43"/>
                    <a:pt x="156" y="43"/>
                  </a:cubicBezTo>
                  <a:cubicBezTo>
                    <a:pt x="156" y="44"/>
                    <a:pt x="157" y="44"/>
                    <a:pt x="158" y="44"/>
                  </a:cubicBezTo>
                  <a:close/>
                  <a:moveTo>
                    <a:pt x="130" y="43"/>
                  </a:moveTo>
                  <a:cubicBezTo>
                    <a:pt x="130" y="43"/>
                    <a:pt x="131" y="43"/>
                    <a:pt x="131" y="43"/>
                  </a:cubicBezTo>
                  <a:cubicBezTo>
                    <a:pt x="131" y="43"/>
                    <a:pt x="131" y="43"/>
                    <a:pt x="131" y="42"/>
                  </a:cubicBezTo>
                  <a:cubicBezTo>
                    <a:pt x="131" y="42"/>
                    <a:pt x="131" y="42"/>
                    <a:pt x="131" y="41"/>
                  </a:cubicBezTo>
                  <a:cubicBezTo>
                    <a:pt x="131" y="41"/>
                    <a:pt x="131" y="41"/>
                    <a:pt x="130" y="41"/>
                  </a:cubicBezTo>
                  <a:cubicBezTo>
                    <a:pt x="130" y="42"/>
                    <a:pt x="130" y="42"/>
                    <a:pt x="130" y="43"/>
                  </a:cubicBezTo>
                  <a:close/>
                  <a:moveTo>
                    <a:pt x="97" y="41"/>
                  </a:moveTo>
                  <a:cubicBezTo>
                    <a:pt x="96" y="41"/>
                    <a:pt x="96" y="41"/>
                    <a:pt x="96" y="41"/>
                  </a:cubicBezTo>
                  <a:cubicBezTo>
                    <a:pt x="96" y="41"/>
                    <a:pt x="96" y="41"/>
                    <a:pt x="96" y="41"/>
                  </a:cubicBezTo>
                  <a:cubicBezTo>
                    <a:pt x="96" y="41"/>
                    <a:pt x="97"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7" y="38"/>
                    <a:pt x="157" y="39"/>
                    <a:pt x="157" y="40"/>
                  </a:cubicBezTo>
                  <a:cubicBezTo>
                    <a:pt x="157" y="41"/>
                    <a:pt x="158" y="41"/>
                    <a:pt x="159" y="41"/>
                  </a:cubicBezTo>
                  <a:close/>
                  <a:moveTo>
                    <a:pt x="155" y="37"/>
                  </a:moveTo>
                  <a:cubicBezTo>
                    <a:pt x="155" y="37"/>
                    <a:pt x="155" y="37"/>
                    <a:pt x="155" y="37"/>
                  </a:cubicBezTo>
                  <a:cubicBezTo>
                    <a:pt x="155" y="37"/>
                    <a:pt x="155" y="37"/>
                    <a:pt x="155" y="37"/>
                  </a:cubicBezTo>
                  <a:cubicBezTo>
                    <a:pt x="155" y="37"/>
                    <a:pt x="155" y="37"/>
                    <a:pt x="155" y="37"/>
                  </a:cubicBezTo>
                  <a:close/>
                  <a:moveTo>
                    <a:pt x="149" y="38"/>
                  </a:moveTo>
                  <a:cubicBezTo>
                    <a:pt x="150" y="38"/>
                    <a:pt x="150" y="38"/>
                    <a:pt x="150" y="38"/>
                  </a:cubicBezTo>
                  <a:cubicBezTo>
                    <a:pt x="151" y="38"/>
                    <a:pt x="151" y="38"/>
                    <a:pt x="152" y="38"/>
                  </a:cubicBezTo>
                  <a:cubicBezTo>
                    <a:pt x="153" y="38"/>
                    <a:pt x="153" y="39"/>
                    <a:pt x="153" y="39"/>
                  </a:cubicBezTo>
                  <a:cubicBezTo>
                    <a:pt x="153" y="40"/>
                    <a:pt x="153" y="41"/>
                    <a:pt x="153" y="41"/>
                  </a:cubicBezTo>
                  <a:cubicBezTo>
                    <a:pt x="153" y="41"/>
                    <a:pt x="153" y="41"/>
                    <a:pt x="154" y="41"/>
                  </a:cubicBezTo>
                  <a:cubicBezTo>
                    <a:pt x="155" y="41"/>
                    <a:pt x="155" y="41"/>
                    <a:pt x="155" y="41"/>
                  </a:cubicBezTo>
                  <a:cubicBezTo>
                    <a:pt x="155" y="40"/>
                    <a:pt x="155" y="39"/>
                    <a:pt x="155" y="39"/>
                  </a:cubicBezTo>
                  <a:cubicBezTo>
                    <a:pt x="155" y="39"/>
                    <a:pt x="155" y="39"/>
                    <a:pt x="154" y="38"/>
                  </a:cubicBezTo>
                  <a:cubicBezTo>
                    <a:pt x="154" y="38"/>
                    <a:pt x="154" y="38"/>
                    <a:pt x="153" y="38"/>
                  </a:cubicBezTo>
                  <a:cubicBezTo>
                    <a:pt x="153" y="37"/>
                    <a:pt x="153" y="37"/>
                    <a:pt x="153" y="36"/>
                  </a:cubicBezTo>
                  <a:cubicBezTo>
                    <a:pt x="153" y="37"/>
                    <a:pt x="152" y="37"/>
                    <a:pt x="152" y="37"/>
                  </a:cubicBezTo>
                  <a:cubicBezTo>
                    <a:pt x="151" y="37"/>
                    <a:pt x="151" y="37"/>
                    <a:pt x="151" y="37"/>
                  </a:cubicBezTo>
                  <a:cubicBezTo>
                    <a:pt x="150" y="37"/>
                    <a:pt x="150" y="37"/>
                    <a:pt x="150" y="37"/>
                  </a:cubicBezTo>
                  <a:cubicBezTo>
                    <a:pt x="150"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2" y="38"/>
                    <a:pt x="162" y="37"/>
                    <a:pt x="162" y="36"/>
                  </a:cubicBezTo>
                  <a:cubicBezTo>
                    <a:pt x="161" y="37"/>
                    <a:pt x="161" y="37"/>
                    <a:pt x="160" y="37"/>
                  </a:cubicBezTo>
                  <a:cubicBezTo>
                    <a:pt x="160" y="36"/>
                    <a:pt x="159" y="36"/>
                    <a:pt x="159" y="36"/>
                  </a:cubicBezTo>
                  <a:cubicBezTo>
                    <a:pt x="159" y="37"/>
                    <a:pt x="159" y="37"/>
                    <a:pt x="159" y="37"/>
                  </a:cubicBezTo>
                  <a:cubicBezTo>
                    <a:pt x="160" y="38"/>
                    <a:pt x="160" y="38"/>
                    <a:pt x="160" y="39"/>
                  </a:cubicBezTo>
                  <a:cubicBezTo>
                    <a:pt x="160" y="39"/>
                    <a:pt x="161" y="39"/>
                    <a:pt x="161" y="40"/>
                  </a:cubicBezTo>
                  <a:cubicBezTo>
                    <a:pt x="161" y="40"/>
                    <a:pt x="160" y="40"/>
                    <a:pt x="160" y="41"/>
                  </a:cubicBezTo>
                  <a:close/>
                  <a:moveTo>
                    <a:pt x="123" y="38"/>
                  </a:moveTo>
                  <a:cubicBezTo>
                    <a:pt x="123" y="39"/>
                    <a:pt x="123" y="40"/>
                    <a:pt x="124" y="41"/>
                  </a:cubicBezTo>
                  <a:cubicBezTo>
                    <a:pt x="124" y="42"/>
                    <a:pt x="123" y="42"/>
                    <a:pt x="123" y="42"/>
                  </a:cubicBezTo>
                  <a:cubicBezTo>
                    <a:pt x="123" y="42"/>
                    <a:pt x="122" y="42"/>
                    <a:pt x="122" y="43"/>
                  </a:cubicBezTo>
                  <a:cubicBezTo>
                    <a:pt x="122" y="44"/>
                    <a:pt x="123" y="44"/>
                    <a:pt x="123" y="44"/>
                  </a:cubicBezTo>
                  <a:cubicBezTo>
                    <a:pt x="123" y="44"/>
                    <a:pt x="124" y="45"/>
                    <a:pt x="124" y="45"/>
                  </a:cubicBezTo>
                  <a:cubicBezTo>
                    <a:pt x="124" y="46"/>
                    <a:pt x="124" y="46"/>
                    <a:pt x="125" y="47"/>
                  </a:cubicBezTo>
                  <a:cubicBezTo>
                    <a:pt x="125" y="47"/>
                    <a:pt x="125" y="47"/>
                    <a:pt x="125" y="48"/>
                  </a:cubicBezTo>
                  <a:cubicBezTo>
                    <a:pt x="126" y="48"/>
                    <a:pt x="127" y="48"/>
                    <a:pt x="127" y="48"/>
                  </a:cubicBezTo>
                  <a:cubicBezTo>
                    <a:pt x="128" y="48"/>
                    <a:pt x="128" y="47"/>
                    <a:pt x="128" y="47"/>
                  </a:cubicBezTo>
                  <a:cubicBezTo>
                    <a:pt x="129" y="47"/>
                    <a:pt x="128" y="46"/>
                    <a:pt x="128" y="46"/>
                  </a:cubicBezTo>
                  <a:cubicBezTo>
                    <a:pt x="128" y="46"/>
                    <a:pt x="128" y="46"/>
                    <a:pt x="127" y="46"/>
                  </a:cubicBezTo>
                  <a:cubicBezTo>
                    <a:pt x="127" y="46"/>
                    <a:pt x="127" y="45"/>
                    <a:pt x="126" y="45"/>
                  </a:cubicBezTo>
                  <a:cubicBezTo>
                    <a:pt x="126" y="45"/>
                    <a:pt x="126" y="45"/>
                    <a:pt x="126" y="44"/>
                  </a:cubicBezTo>
                  <a:cubicBezTo>
                    <a:pt x="126" y="44"/>
                    <a:pt x="126" y="44"/>
                    <a:pt x="127" y="44"/>
                  </a:cubicBezTo>
                  <a:cubicBezTo>
                    <a:pt x="127" y="44"/>
                    <a:pt x="128" y="43"/>
                    <a:pt x="128" y="43"/>
                  </a:cubicBezTo>
                  <a:cubicBezTo>
                    <a:pt x="128" y="43"/>
                    <a:pt x="128" y="42"/>
                    <a:pt x="128" y="42"/>
                  </a:cubicBezTo>
                  <a:cubicBezTo>
                    <a:pt x="127" y="42"/>
                    <a:pt x="127" y="42"/>
                    <a:pt x="127" y="41"/>
                  </a:cubicBezTo>
                  <a:cubicBezTo>
                    <a:pt x="127" y="41"/>
                    <a:pt x="127" y="41"/>
                    <a:pt x="127" y="40"/>
                  </a:cubicBezTo>
                  <a:cubicBezTo>
                    <a:pt x="127" y="40"/>
                    <a:pt x="127" y="40"/>
                    <a:pt x="127" y="40"/>
                  </a:cubicBezTo>
                  <a:cubicBezTo>
                    <a:pt x="126" y="39"/>
                    <a:pt x="126" y="39"/>
                    <a:pt x="125" y="39"/>
                  </a:cubicBezTo>
                  <a:cubicBezTo>
                    <a:pt x="125" y="39"/>
                    <a:pt x="125" y="39"/>
                    <a:pt x="125" y="38"/>
                  </a:cubicBezTo>
                  <a:cubicBezTo>
                    <a:pt x="126" y="38"/>
                    <a:pt x="126" y="38"/>
                    <a:pt x="127" y="38"/>
                  </a:cubicBezTo>
                  <a:cubicBezTo>
                    <a:pt x="128" y="38"/>
                    <a:pt x="128" y="37"/>
                    <a:pt x="128" y="36"/>
                  </a:cubicBezTo>
                  <a:cubicBezTo>
                    <a:pt x="127" y="36"/>
                    <a:pt x="126" y="36"/>
                    <a:pt x="125" y="37"/>
                  </a:cubicBezTo>
                  <a:cubicBezTo>
                    <a:pt x="124" y="37"/>
                    <a:pt x="124" y="37"/>
                    <a:pt x="123" y="38"/>
                  </a:cubicBezTo>
                  <a:close/>
                  <a:moveTo>
                    <a:pt x="121" y="36"/>
                  </a:moveTo>
                  <a:cubicBezTo>
                    <a:pt x="122" y="36"/>
                    <a:pt x="122" y="36"/>
                    <a:pt x="122" y="35"/>
                  </a:cubicBezTo>
                  <a:cubicBezTo>
                    <a:pt x="122" y="35"/>
                    <a:pt x="122" y="34"/>
                    <a:pt x="121" y="34"/>
                  </a:cubicBezTo>
                  <a:cubicBezTo>
                    <a:pt x="121" y="35"/>
                    <a:pt x="121" y="35"/>
                    <a:pt x="121" y="35"/>
                  </a:cubicBezTo>
                  <a:lnTo>
                    <a:pt x="121" y="36"/>
                  </a:lnTo>
                  <a:close/>
                  <a:moveTo>
                    <a:pt x="157" y="34"/>
                  </a:moveTo>
                  <a:cubicBezTo>
                    <a:pt x="156" y="34"/>
                    <a:pt x="156" y="34"/>
                    <a:pt x="156" y="34"/>
                  </a:cubicBezTo>
                  <a:cubicBezTo>
                    <a:pt x="156" y="34"/>
                    <a:pt x="156" y="34"/>
                    <a:pt x="156" y="34"/>
                  </a:cubicBezTo>
                  <a:cubicBezTo>
                    <a:pt x="156" y="35"/>
                    <a:pt x="156" y="35"/>
                    <a:pt x="156" y="35"/>
                  </a:cubicBezTo>
                  <a:cubicBezTo>
                    <a:pt x="156" y="35"/>
                    <a:pt x="156" y="35"/>
                    <a:pt x="157" y="34"/>
                  </a:cubicBezTo>
                  <a:close/>
                  <a:moveTo>
                    <a:pt x="151" y="36"/>
                  </a:moveTo>
                  <a:cubicBezTo>
                    <a:pt x="152" y="36"/>
                    <a:pt x="152" y="36"/>
                    <a:pt x="152" y="36"/>
                  </a:cubicBezTo>
                  <a:cubicBezTo>
                    <a:pt x="152" y="36"/>
                    <a:pt x="152" y="36"/>
                    <a:pt x="153" y="36"/>
                  </a:cubicBezTo>
                  <a:cubicBezTo>
                    <a:pt x="153" y="36"/>
                    <a:pt x="153" y="35"/>
                    <a:pt x="153" y="35"/>
                  </a:cubicBezTo>
                  <a:cubicBezTo>
                    <a:pt x="154" y="35"/>
                    <a:pt x="154" y="35"/>
                    <a:pt x="154" y="34"/>
                  </a:cubicBezTo>
                  <a:cubicBezTo>
                    <a:pt x="153" y="34"/>
                    <a:pt x="153"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40" y="34"/>
                  </a:cubicBezTo>
                  <a:cubicBezTo>
                    <a:pt x="139" y="34"/>
                    <a:pt x="139" y="35"/>
                    <a:pt x="139" y="36"/>
                  </a:cubicBezTo>
                  <a:cubicBezTo>
                    <a:pt x="139" y="37"/>
                    <a:pt x="139" y="37"/>
                    <a:pt x="140" y="37"/>
                  </a:cubicBezTo>
                  <a:close/>
                  <a:moveTo>
                    <a:pt x="161" y="34"/>
                  </a:moveTo>
                  <a:cubicBezTo>
                    <a:pt x="161" y="34"/>
                    <a:pt x="162" y="34"/>
                    <a:pt x="162" y="34"/>
                  </a:cubicBezTo>
                  <a:cubicBezTo>
                    <a:pt x="162" y="34"/>
                    <a:pt x="162" y="34"/>
                    <a:pt x="162" y="33"/>
                  </a:cubicBezTo>
                  <a:cubicBezTo>
                    <a:pt x="162" y="33"/>
                    <a:pt x="162" y="33"/>
                    <a:pt x="162" y="33"/>
                  </a:cubicBezTo>
                  <a:cubicBezTo>
                    <a:pt x="162" y="33"/>
                    <a:pt x="161" y="33"/>
                    <a:pt x="161" y="33"/>
                  </a:cubicBezTo>
                  <a:lnTo>
                    <a:pt x="161" y="34"/>
                  </a:lnTo>
                  <a:close/>
                  <a:moveTo>
                    <a:pt x="151" y="35"/>
                  </a:moveTo>
                  <a:cubicBezTo>
                    <a:pt x="151" y="34"/>
                    <a:pt x="151" y="34"/>
                    <a:pt x="151" y="33"/>
                  </a:cubicBezTo>
                  <a:cubicBezTo>
                    <a:pt x="149" y="33"/>
                    <a:pt x="148" y="33"/>
                    <a:pt x="149" y="35"/>
                  </a:cubicBezTo>
                  <a:lnTo>
                    <a:pt x="151" y="35"/>
                  </a:lnTo>
                  <a:close/>
                  <a:moveTo>
                    <a:pt x="58" y="33"/>
                  </a:moveTo>
                  <a:cubicBezTo>
                    <a:pt x="57" y="34"/>
                    <a:pt x="56" y="34"/>
                    <a:pt x="56" y="35"/>
                  </a:cubicBezTo>
                  <a:cubicBezTo>
                    <a:pt x="55" y="35"/>
                    <a:pt x="55" y="36"/>
                    <a:pt x="55" y="38"/>
                  </a:cubicBezTo>
                  <a:cubicBezTo>
                    <a:pt x="56" y="38"/>
                    <a:pt x="56" y="38"/>
                    <a:pt x="57" y="38"/>
                  </a:cubicBezTo>
                  <a:cubicBezTo>
                    <a:pt x="57" y="37"/>
                    <a:pt x="57" y="37"/>
                    <a:pt x="58" y="36"/>
                  </a:cubicBezTo>
                  <a:cubicBezTo>
                    <a:pt x="58" y="36"/>
                    <a:pt x="58" y="36"/>
                    <a:pt x="58" y="35"/>
                  </a:cubicBezTo>
                  <a:cubicBezTo>
                    <a:pt x="59" y="35"/>
                    <a:pt x="59" y="35"/>
                    <a:pt x="60" y="34"/>
                  </a:cubicBezTo>
                  <a:cubicBezTo>
                    <a:pt x="60" y="35"/>
                    <a:pt x="61" y="35"/>
                    <a:pt x="62" y="35"/>
                  </a:cubicBezTo>
                  <a:cubicBezTo>
                    <a:pt x="63" y="35"/>
                    <a:pt x="64" y="35"/>
                    <a:pt x="65" y="35"/>
                  </a:cubicBezTo>
                  <a:cubicBezTo>
                    <a:pt x="64" y="34"/>
                    <a:pt x="64" y="34"/>
                    <a:pt x="64" y="33"/>
                  </a:cubicBezTo>
                  <a:cubicBezTo>
                    <a:pt x="63" y="33"/>
                    <a:pt x="62" y="33"/>
                    <a:pt x="61" y="33"/>
                  </a:cubicBezTo>
                  <a:cubicBezTo>
                    <a:pt x="61" y="33"/>
                    <a:pt x="60" y="33"/>
                    <a:pt x="59" y="33"/>
                  </a:cubicBezTo>
                  <a:cubicBezTo>
                    <a:pt x="59" y="34"/>
                    <a:pt x="58" y="33"/>
                    <a:pt x="58" y="33"/>
                  </a:cubicBezTo>
                  <a:close/>
                  <a:moveTo>
                    <a:pt x="54" y="34"/>
                  </a:moveTo>
                  <a:cubicBezTo>
                    <a:pt x="54" y="34"/>
                    <a:pt x="54" y="34"/>
                    <a:pt x="55" y="34"/>
                  </a:cubicBezTo>
                  <a:cubicBezTo>
                    <a:pt x="55" y="34"/>
                    <a:pt x="55" y="33"/>
                    <a:pt x="55" y="33"/>
                  </a:cubicBezTo>
                  <a:lnTo>
                    <a:pt x="54" y="33"/>
                  </a:lnTo>
                  <a:cubicBezTo>
                    <a:pt x="54" y="33"/>
                    <a:pt x="54" y="34"/>
                    <a:pt x="54" y="34"/>
                  </a:cubicBezTo>
                  <a:cubicBezTo>
                    <a:pt x="54" y="34"/>
                    <a:pt x="54" y="34"/>
                    <a:pt x="54" y="34"/>
                  </a:cubicBezTo>
                  <a:close/>
                  <a:moveTo>
                    <a:pt x="22" y="34"/>
                  </a:moveTo>
                  <a:cubicBezTo>
                    <a:pt x="23" y="34"/>
                    <a:pt x="23" y="34"/>
                    <a:pt x="24" y="33"/>
                  </a:cubicBezTo>
                  <a:cubicBezTo>
                    <a:pt x="23" y="33"/>
                    <a:pt x="23" y="33"/>
                    <a:pt x="22" y="33"/>
                  </a:cubicBezTo>
                  <a:cubicBezTo>
                    <a:pt x="22" y="33"/>
                    <a:pt x="22" y="33"/>
                    <a:pt x="22" y="34"/>
                  </a:cubicBezTo>
                  <a:close/>
                  <a:moveTo>
                    <a:pt x="155" y="32"/>
                  </a:moveTo>
                  <a:lnTo>
                    <a:pt x="155" y="32"/>
                  </a:lnTo>
                  <a:lnTo>
                    <a:pt x="155" y="32"/>
                  </a:lnTo>
                  <a:close/>
                  <a:moveTo>
                    <a:pt x="122" y="34"/>
                  </a:moveTo>
                  <a:cubicBezTo>
                    <a:pt x="122" y="34"/>
                    <a:pt x="123" y="34"/>
                    <a:pt x="123" y="34"/>
                  </a:cubicBezTo>
                  <a:cubicBezTo>
                    <a:pt x="123" y="34"/>
                    <a:pt x="123" y="35"/>
                    <a:pt x="124" y="34"/>
                  </a:cubicBezTo>
                  <a:cubicBezTo>
                    <a:pt x="124" y="34"/>
                    <a:pt x="124" y="33"/>
                    <a:pt x="124" y="33"/>
                  </a:cubicBezTo>
                  <a:cubicBezTo>
                    <a:pt x="124" y="33"/>
                    <a:pt x="125" y="32"/>
                    <a:pt x="125" y="32"/>
                  </a:cubicBezTo>
                  <a:cubicBezTo>
                    <a:pt x="124" y="31"/>
                    <a:pt x="123" y="31"/>
                    <a:pt x="122" y="32"/>
                  </a:cubicBezTo>
                  <a:cubicBezTo>
                    <a:pt x="122" y="32"/>
                    <a:pt x="121" y="33"/>
                    <a:pt x="122"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3" y="34"/>
                    <a:pt x="13" y="34"/>
                    <a:pt x="14" y="33"/>
                  </a:cubicBezTo>
                  <a:cubicBezTo>
                    <a:pt x="15" y="33"/>
                    <a:pt x="15" y="32"/>
                    <a:pt x="15" y="31"/>
                  </a:cubicBezTo>
                  <a:cubicBezTo>
                    <a:pt x="14" y="31"/>
                    <a:pt x="13" y="31"/>
                    <a:pt x="13" y="31"/>
                  </a:cubicBezTo>
                  <a:cubicBezTo>
                    <a:pt x="12" y="32"/>
                    <a:pt x="12" y="32"/>
                    <a:pt x="12" y="33"/>
                  </a:cubicBezTo>
                  <a:close/>
                  <a:moveTo>
                    <a:pt x="44" y="32"/>
                  </a:moveTo>
                  <a:cubicBezTo>
                    <a:pt x="44" y="32"/>
                    <a:pt x="45"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5"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9" y="30"/>
                    <a:pt x="118" y="30"/>
                    <a:pt x="118" y="30"/>
                  </a:cubicBezTo>
                  <a:cubicBezTo>
                    <a:pt x="118" y="31"/>
                    <a:pt x="119" y="31"/>
                    <a:pt x="119" y="31"/>
                  </a:cubicBezTo>
                  <a:cubicBezTo>
                    <a:pt x="119" y="32"/>
                    <a:pt x="120" y="32"/>
                    <a:pt x="121" y="32"/>
                  </a:cubicBezTo>
                  <a:lnTo>
                    <a:pt x="121" y="30"/>
                  </a:lnTo>
                  <a:close/>
                  <a:moveTo>
                    <a:pt x="9" y="31"/>
                  </a:moveTo>
                  <a:cubicBezTo>
                    <a:pt x="10" y="30"/>
                    <a:pt x="9" y="29"/>
                    <a:pt x="9" y="29"/>
                  </a:cubicBezTo>
                  <a:cubicBezTo>
                    <a:pt x="9" y="29"/>
                    <a:pt x="8" y="29"/>
                    <a:pt x="8" y="29"/>
                  </a:cubicBezTo>
                  <a:cubicBezTo>
                    <a:pt x="8" y="30"/>
                    <a:pt x="8" y="31"/>
                    <a:pt x="9" y="31"/>
                  </a:cubicBezTo>
                  <a:close/>
                  <a:moveTo>
                    <a:pt x="123" y="30"/>
                  </a:moveTo>
                  <a:lnTo>
                    <a:pt x="124" y="30"/>
                  </a:lnTo>
                  <a:cubicBezTo>
                    <a:pt x="124" y="30"/>
                    <a:pt x="124" y="29"/>
                    <a:pt x="124" y="29"/>
                  </a:cubicBezTo>
                  <a:cubicBezTo>
                    <a:pt x="124" y="29"/>
                    <a:pt x="124" y="29"/>
                    <a:pt x="124" y="29"/>
                  </a:cubicBezTo>
                  <a:cubicBezTo>
                    <a:pt x="124" y="29"/>
                    <a:pt x="124" y="29"/>
                    <a:pt x="124" y="29"/>
                  </a:cubicBezTo>
                  <a:cubicBezTo>
                    <a:pt x="124" y="29"/>
                    <a:pt x="123" y="29"/>
                    <a:pt x="123" y="29"/>
                  </a:cubicBezTo>
                  <a:lnTo>
                    <a:pt x="123" y="30"/>
                  </a:lnTo>
                  <a:close/>
                  <a:moveTo>
                    <a:pt x="157" y="30"/>
                  </a:moveTo>
                  <a:cubicBezTo>
                    <a:pt x="158" y="30"/>
                    <a:pt x="158" y="30"/>
                    <a:pt x="158" y="30"/>
                  </a:cubicBezTo>
                  <a:cubicBezTo>
                    <a:pt x="158" y="31"/>
                    <a:pt x="159" y="31"/>
                    <a:pt x="159" y="31"/>
                  </a:cubicBezTo>
                  <a:cubicBezTo>
                    <a:pt x="159" y="31"/>
                    <a:pt x="159" y="32"/>
                    <a:pt x="159" y="32"/>
                  </a:cubicBezTo>
                  <a:cubicBezTo>
                    <a:pt x="159" y="32"/>
                    <a:pt x="160" y="32"/>
                    <a:pt x="160" y="32"/>
                  </a:cubicBezTo>
                  <a:cubicBezTo>
                    <a:pt x="160" y="31"/>
                    <a:pt x="160" y="31"/>
                    <a:pt x="160" y="30"/>
                  </a:cubicBezTo>
                  <a:cubicBezTo>
                    <a:pt x="159" y="30"/>
                    <a:pt x="159" y="29"/>
                    <a:pt x="159" y="28"/>
                  </a:cubicBezTo>
                  <a:lnTo>
                    <a:pt x="157" y="28"/>
                  </a:lnTo>
                  <a:lnTo>
                    <a:pt x="157" y="30"/>
                  </a:lnTo>
                  <a:close/>
                  <a:moveTo>
                    <a:pt x="32" y="29"/>
                  </a:moveTo>
                  <a:cubicBezTo>
                    <a:pt x="32" y="29"/>
                    <a:pt x="32" y="29"/>
                    <a:pt x="32" y="29"/>
                  </a:cubicBezTo>
                  <a:cubicBezTo>
                    <a:pt x="33" y="29"/>
                    <a:pt x="33" y="29"/>
                    <a:pt x="33" y="28"/>
                  </a:cubicBezTo>
                  <a:lnTo>
                    <a:pt x="32" y="28"/>
                  </a:lnTo>
                  <a:cubicBezTo>
                    <a:pt x="32" y="28"/>
                    <a:pt x="32" y="28"/>
                    <a:pt x="32" y="29"/>
                  </a:cubicBezTo>
                  <a:cubicBezTo>
                    <a:pt x="32" y="29"/>
                    <a:pt x="32" y="29"/>
                    <a:pt x="32" y="29"/>
                  </a:cubicBezTo>
                  <a:close/>
                  <a:moveTo>
                    <a:pt x="154" y="28"/>
                  </a:moveTo>
                  <a:lnTo>
                    <a:pt x="155" y="29"/>
                  </a:lnTo>
                  <a:lnTo>
                    <a:pt x="155" y="28"/>
                  </a:lnTo>
                  <a:lnTo>
                    <a:pt x="154" y="28"/>
                  </a:lnTo>
                  <a:close/>
                  <a:moveTo>
                    <a:pt x="153" y="28"/>
                  </a:moveTo>
                  <a:cubicBezTo>
                    <a:pt x="153" y="27"/>
                    <a:pt x="152" y="27"/>
                    <a:pt x="152" y="27"/>
                  </a:cubicBezTo>
                  <a:cubicBezTo>
                    <a:pt x="152" y="27"/>
                    <a:pt x="151" y="26"/>
                    <a:pt x="150" y="26"/>
                  </a:cubicBezTo>
                  <a:cubicBezTo>
                    <a:pt x="150" y="27"/>
                    <a:pt x="150" y="28"/>
                    <a:pt x="151" y="28"/>
                  </a:cubicBezTo>
                  <a:cubicBezTo>
                    <a:pt x="151" y="28"/>
                    <a:pt x="152" y="28"/>
                    <a:pt x="153"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4" y="26"/>
                    <a:pt x="154" y="26"/>
                    <a:pt x="154" y="26"/>
                  </a:cubicBezTo>
                  <a:cubicBezTo>
                    <a:pt x="153" y="26"/>
                    <a:pt x="153" y="25"/>
                    <a:pt x="153" y="25"/>
                  </a:cubicBezTo>
                  <a:cubicBezTo>
                    <a:pt x="153" y="25"/>
                    <a:pt x="153" y="25"/>
                    <a:pt x="152" y="25"/>
                  </a:cubicBezTo>
                  <a:cubicBezTo>
                    <a:pt x="152" y="26"/>
                    <a:pt x="152" y="26"/>
                    <a:pt x="152" y="26"/>
                  </a:cubicBezTo>
                  <a:cubicBezTo>
                    <a:pt x="153" y="26"/>
                    <a:pt x="153" y="26"/>
                    <a:pt x="153" y="26"/>
                  </a:cubicBezTo>
                  <a:lnTo>
                    <a:pt x="153" y="26"/>
                  </a:lnTo>
                  <a:close/>
                  <a:moveTo>
                    <a:pt x="124" y="26"/>
                  </a:moveTo>
                  <a:cubicBezTo>
                    <a:pt x="124" y="26"/>
                    <a:pt x="124" y="25"/>
                    <a:pt x="124"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10" y="28"/>
                    <a:pt x="110" y="28"/>
                    <a:pt x="110" y="29"/>
                  </a:cubicBezTo>
                  <a:close/>
                  <a:moveTo>
                    <a:pt x="40" y="26"/>
                  </a:moveTo>
                  <a:lnTo>
                    <a:pt x="41" y="26"/>
                  </a:lnTo>
                  <a:cubicBezTo>
                    <a:pt x="41" y="26"/>
                    <a:pt x="41" y="25"/>
                    <a:pt x="40" y="25"/>
                  </a:cubicBezTo>
                  <a:lnTo>
                    <a:pt x="40" y="26"/>
                  </a:lnTo>
                  <a:close/>
                  <a:moveTo>
                    <a:pt x="17" y="28"/>
                  </a:moveTo>
                  <a:cubicBezTo>
                    <a:pt x="17" y="28"/>
                    <a:pt x="17" y="27"/>
                    <a:pt x="18" y="27"/>
                  </a:cubicBezTo>
                  <a:cubicBezTo>
                    <a:pt x="18" y="27"/>
                    <a:pt x="18" y="26"/>
                    <a:pt x="18" y="25"/>
                  </a:cubicBezTo>
                  <a:cubicBezTo>
                    <a:pt x="18" y="25"/>
                    <a:pt x="17" y="25"/>
                    <a:pt x="17" y="25"/>
                  </a:cubicBezTo>
                  <a:cubicBezTo>
                    <a:pt x="16" y="26"/>
                    <a:pt x="16" y="26"/>
                    <a:pt x="16" y="26"/>
                  </a:cubicBezTo>
                  <a:cubicBezTo>
                    <a:pt x="15" y="27"/>
                    <a:pt x="15" y="27"/>
                    <a:pt x="15" y="27"/>
                  </a:cubicBezTo>
                  <a:cubicBezTo>
                    <a:pt x="16" y="28"/>
                    <a:pt x="16" y="28"/>
                    <a:pt x="17" y="28"/>
                  </a:cubicBezTo>
                  <a:close/>
                  <a:moveTo>
                    <a:pt x="115" y="26"/>
                  </a:moveTo>
                  <a:cubicBezTo>
                    <a:pt x="115" y="27"/>
                    <a:pt x="116" y="27"/>
                    <a:pt x="117" y="27"/>
                  </a:cubicBezTo>
                  <a:cubicBezTo>
                    <a:pt x="118" y="26"/>
                    <a:pt x="118" y="26"/>
                    <a:pt x="118" y="25"/>
                  </a:cubicBezTo>
                  <a:lnTo>
                    <a:pt x="116" y="25"/>
                  </a:lnTo>
                  <a:cubicBezTo>
                    <a:pt x="115" y="25"/>
                    <a:pt x="115" y="25"/>
                    <a:pt x="115" y="26"/>
                  </a:cubicBezTo>
                  <a:close/>
                  <a:moveTo>
                    <a:pt x="4" y="25"/>
                  </a:moveTo>
                  <a:lnTo>
                    <a:pt x="3" y="25"/>
                  </a:lnTo>
                  <a:cubicBezTo>
                    <a:pt x="2" y="26"/>
                    <a:pt x="3" y="26"/>
                    <a:pt x="4" y="26"/>
                  </a:cubicBezTo>
                  <a:lnTo>
                    <a:pt x="4" y="25"/>
                  </a:lnTo>
                  <a:close/>
                  <a:moveTo>
                    <a:pt x="22" y="25"/>
                  </a:moveTo>
                  <a:cubicBezTo>
                    <a:pt x="22" y="26"/>
                    <a:pt x="22" y="26"/>
                    <a:pt x="22" y="27"/>
                  </a:cubicBezTo>
                  <a:cubicBezTo>
                    <a:pt x="22" y="27"/>
                    <a:pt x="23" y="27"/>
                    <a:pt x="24" y="27"/>
                  </a:cubicBezTo>
                  <a:cubicBezTo>
                    <a:pt x="24" y="26"/>
                    <a:pt x="24" y="26"/>
                    <a:pt x="23" y="25"/>
                  </a:cubicBezTo>
                  <a:cubicBezTo>
                    <a:pt x="22" y="24"/>
                    <a:pt x="21" y="24"/>
                    <a:pt x="19" y="24"/>
                  </a:cubicBezTo>
                  <a:cubicBezTo>
                    <a:pt x="19" y="25"/>
                    <a:pt x="20" y="26"/>
                    <a:pt x="20" y="26"/>
                  </a:cubicBezTo>
                  <a:cubicBezTo>
                    <a:pt x="20" y="26"/>
                    <a:pt x="21" y="26"/>
                    <a:pt x="22" y="25"/>
                  </a:cubicBezTo>
                  <a:close/>
                  <a:moveTo>
                    <a:pt x="16" y="24"/>
                  </a:moveTo>
                  <a:cubicBezTo>
                    <a:pt x="16" y="24"/>
                    <a:pt x="16" y="24"/>
                    <a:pt x="16" y="24"/>
                  </a:cubicBezTo>
                  <a:cubicBezTo>
                    <a:pt x="16" y="24"/>
                    <a:pt x="15" y="24"/>
                    <a:pt x="15" y="24"/>
                  </a:cubicBezTo>
                  <a:cubicBezTo>
                    <a:pt x="16" y="24"/>
                    <a:pt x="16" y="24"/>
                    <a:pt x="16" y="24"/>
                  </a:cubicBezTo>
                  <a:close/>
                  <a:moveTo>
                    <a:pt x="150" y="25"/>
                  </a:moveTo>
                  <a:cubicBezTo>
                    <a:pt x="150" y="24"/>
                    <a:pt x="150" y="23"/>
                    <a:pt x="149" y="23"/>
                  </a:cubicBezTo>
                  <a:cubicBezTo>
                    <a:pt x="148" y="24"/>
                    <a:pt x="148" y="25"/>
                    <a:pt x="149" y="25"/>
                  </a:cubicBezTo>
                  <a:cubicBezTo>
                    <a:pt x="149" y="25"/>
                    <a:pt x="150" y="25"/>
                    <a:pt x="150" y="25"/>
                  </a:cubicBezTo>
                  <a:close/>
                  <a:moveTo>
                    <a:pt x="73" y="23"/>
                  </a:moveTo>
                  <a:cubicBezTo>
                    <a:pt x="73" y="23"/>
                    <a:pt x="73" y="23"/>
                    <a:pt x="73" y="23"/>
                  </a:cubicBezTo>
                  <a:cubicBezTo>
                    <a:pt x="73" y="23"/>
                    <a:pt x="73" y="24"/>
                    <a:pt x="73" y="24"/>
                  </a:cubicBezTo>
                  <a:cubicBezTo>
                    <a:pt x="73" y="24"/>
                    <a:pt x="73" y="24"/>
                    <a:pt x="73" y="24"/>
                  </a:cubicBezTo>
                  <a:cubicBezTo>
                    <a:pt x="73" y="24"/>
                    <a:pt x="74" y="23"/>
                    <a:pt x="73" y="23"/>
                  </a:cubicBezTo>
                  <a:close/>
                  <a:moveTo>
                    <a:pt x="50" y="25"/>
                  </a:moveTo>
                  <a:cubicBezTo>
                    <a:pt x="50" y="24"/>
                    <a:pt x="50" y="23"/>
                    <a:pt x="49" y="23"/>
                  </a:cubicBezTo>
                  <a:cubicBezTo>
                    <a:pt x="49" y="23"/>
                    <a:pt x="48" y="24"/>
                    <a:pt x="49" y="25"/>
                  </a:cubicBezTo>
                  <a:lnTo>
                    <a:pt x="50" y="25"/>
                  </a:lnTo>
                  <a:close/>
                  <a:moveTo>
                    <a:pt x="11" y="24"/>
                  </a:moveTo>
                  <a:cubicBezTo>
                    <a:pt x="11" y="24"/>
                    <a:pt x="12" y="25"/>
                    <a:pt x="13" y="25"/>
                  </a:cubicBezTo>
                  <a:cubicBezTo>
                    <a:pt x="13" y="24"/>
                    <a:pt x="14" y="24"/>
                    <a:pt x="13" y="23"/>
                  </a:cubicBezTo>
                  <a:cubicBezTo>
                    <a:pt x="12" y="23"/>
                    <a:pt x="11" y="23"/>
                    <a:pt x="11" y="24"/>
                  </a:cubicBezTo>
                  <a:close/>
                  <a:moveTo>
                    <a:pt x="6" y="25"/>
                  </a:moveTo>
                  <a:cubicBezTo>
                    <a:pt x="7" y="25"/>
                    <a:pt x="7" y="26"/>
                    <a:pt x="7" y="26"/>
                  </a:cubicBezTo>
                  <a:cubicBezTo>
                    <a:pt x="8" y="26"/>
                    <a:pt x="8" y="27"/>
                    <a:pt x="8" y="27"/>
                  </a:cubicBezTo>
                  <a:cubicBezTo>
                    <a:pt x="9" y="28"/>
                    <a:pt x="9" y="27"/>
                    <a:pt x="10" y="27"/>
                  </a:cubicBezTo>
                  <a:lnTo>
                    <a:pt x="10" y="26"/>
                  </a:lnTo>
                  <a:cubicBezTo>
                    <a:pt x="9" y="25"/>
                    <a:pt x="9" y="25"/>
                    <a:pt x="9" y="25"/>
                  </a:cubicBezTo>
                  <a:cubicBezTo>
                    <a:pt x="9" y="24"/>
                    <a:pt x="9" y="24"/>
                    <a:pt x="9" y="23"/>
                  </a:cubicBezTo>
                  <a:cubicBezTo>
                    <a:pt x="8" y="23"/>
                    <a:pt x="7" y="24"/>
                    <a:pt x="6" y="25"/>
                  </a:cubicBezTo>
                  <a:close/>
                  <a:moveTo>
                    <a:pt x="108" y="22"/>
                  </a:moveTo>
                  <a:cubicBezTo>
                    <a:pt x="108" y="22"/>
                    <a:pt x="108" y="22"/>
                    <a:pt x="107" y="22"/>
                  </a:cubicBezTo>
                  <a:cubicBezTo>
                    <a:pt x="107" y="22"/>
                    <a:pt x="107" y="22"/>
                    <a:pt x="107" y="22"/>
                  </a:cubicBezTo>
                  <a:cubicBezTo>
                    <a:pt x="107" y="23"/>
                    <a:pt x="107" y="23"/>
                    <a:pt x="108" y="22"/>
                  </a:cubicBezTo>
                  <a:cubicBezTo>
                    <a:pt x="108" y="22"/>
                    <a:pt x="108" y="22"/>
                    <a:pt x="108" y="22"/>
                  </a:cubicBezTo>
                  <a:close/>
                  <a:moveTo>
                    <a:pt x="62" y="24"/>
                  </a:moveTo>
                  <a:cubicBezTo>
                    <a:pt x="62" y="24"/>
                    <a:pt x="62" y="25"/>
                    <a:pt x="61" y="25"/>
                  </a:cubicBezTo>
                  <a:cubicBezTo>
                    <a:pt x="61" y="26"/>
                    <a:pt x="61" y="26"/>
                    <a:pt x="61" y="27"/>
                  </a:cubicBezTo>
                  <a:cubicBezTo>
                    <a:pt x="62" y="27"/>
                    <a:pt x="62" y="27"/>
                    <a:pt x="62" y="28"/>
                  </a:cubicBezTo>
                  <a:cubicBezTo>
                    <a:pt x="63" y="28"/>
                    <a:pt x="63" y="28"/>
                    <a:pt x="63" y="29"/>
                  </a:cubicBezTo>
                  <a:cubicBezTo>
                    <a:pt x="62" y="29"/>
                    <a:pt x="62" y="29"/>
                    <a:pt x="62" y="28"/>
                  </a:cubicBezTo>
                  <a:cubicBezTo>
                    <a:pt x="61" y="28"/>
                    <a:pt x="61" y="28"/>
                    <a:pt x="60" y="28"/>
                  </a:cubicBezTo>
                  <a:cubicBezTo>
                    <a:pt x="59" y="27"/>
                    <a:pt x="59" y="27"/>
                    <a:pt x="58" y="27"/>
                  </a:cubicBezTo>
                  <a:cubicBezTo>
                    <a:pt x="58" y="27"/>
                    <a:pt x="58" y="27"/>
                    <a:pt x="57" y="26"/>
                  </a:cubicBezTo>
                  <a:lnTo>
                    <a:pt x="59" y="26"/>
                  </a:lnTo>
                  <a:cubicBezTo>
                    <a:pt x="60" y="26"/>
                    <a:pt x="60" y="26"/>
                    <a:pt x="60" y="25"/>
                  </a:cubicBezTo>
                  <a:cubicBezTo>
                    <a:pt x="60" y="25"/>
                    <a:pt x="60" y="25"/>
                    <a:pt x="60" y="24"/>
                  </a:cubicBezTo>
                  <a:cubicBezTo>
                    <a:pt x="60" y="24"/>
                    <a:pt x="59" y="24"/>
                    <a:pt x="59" y="24"/>
                  </a:cubicBezTo>
                  <a:cubicBezTo>
                    <a:pt x="59" y="24"/>
                    <a:pt x="58" y="24"/>
                    <a:pt x="58" y="24"/>
                  </a:cubicBezTo>
                  <a:cubicBezTo>
                    <a:pt x="58" y="24"/>
                    <a:pt x="58" y="24"/>
                    <a:pt x="58" y="24"/>
                  </a:cubicBezTo>
                  <a:cubicBezTo>
                    <a:pt x="58" y="24"/>
                    <a:pt x="58" y="24"/>
                    <a:pt x="59" y="23"/>
                  </a:cubicBezTo>
                  <a:cubicBezTo>
                    <a:pt x="59" y="23"/>
                    <a:pt x="59" y="23"/>
                    <a:pt x="59" y="23"/>
                  </a:cubicBezTo>
                  <a:cubicBezTo>
                    <a:pt x="58" y="22"/>
                    <a:pt x="58" y="22"/>
                    <a:pt x="57" y="22"/>
                  </a:cubicBezTo>
                  <a:cubicBezTo>
                    <a:pt x="57" y="23"/>
                    <a:pt x="56" y="23"/>
                    <a:pt x="55" y="23"/>
                  </a:cubicBezTo>
                  <a:cubicBezTo>
                    <a:pt x="54" y="23"/>
                    <a:pt x="54" y="23"/>
                    <a:pt x="53" y="22"/>
                  </a:cubicBezTo>
                  <a:cubicBezTo>
                    <a:pt x="52" y="22"/>
                    <a:pt x="52" y="22"/>
                    <a:pt x="51" y="22"/>
                  </a:cubicBezTo>
                  <a:cubicBezTo>
                    <a:pt x="51" y="22"/>
                    <a:pt x="51" y="23"/>
                    <a:pt x="51" y="23"/>
                  </a:cubicBezTo>
                  <a:cubicBezTo>
                    <a:pt x="51" y="23"/>
                    <a:pt x="52" y="23"/>
                    <a:pt x="52" y="23"/>
                  </a:cubicBezTo>
                  <a:cubicBezTo>
                    <a:pt x="52" y="23"/>
                    <a:pt x="53" y="23"/>
                    <a:pt x="53" y="24"/>
                  </a:cubicBezTo>
                  <a:cubicBezTo>
                    <a:pt x="53" y="24"/>
                    <a:pt x="54" y="24"/>
                    <a:pt x="54" y="24"/>
                  </a:cubicBezTo>
                  <a:cubicBezTo>
                    <a:pt x="53" y="24"/>
                    <a:pt x="53"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8" y="28"/>
                  </a:cubicBezTo>
                  <a:cubicBezTo>
                    <a:pt x="58" y="29"/>
                    <a:pt x="58" y="29"/>
                    <a:pt x="58" y="29"/>
                  </a:cubicBezTo>
                  <a:cubicBezTo>
                    <a:pt x="58" y="29"/>
                    <a:pt x="58" y="30"/>
                    <a:pt x="58" y="31"/>
                  </a:cubicBezTo>
                  <a:cubicBezTo>
                    <a:pt x="59" y="31"/>
                    <a:pt x="60" y="31"/>
                    <a:pt x="60" y="31"/>
                  </a:cubicBezTo>
                  <a:cubicBezTo>
                    <a:pt x="61" y="30"/>
                    <a:pt x="61" y="30"/>
                    <a:pt x="62" y="30"/>
                  </a:cubicBezTo>
                  <a:cubicBezTo>
                    <a:pt x="63" y="31"/>
                    <a:pt x="64" y="31"/>
                    <a:pt x="65" y="31"/>
                  </a:cubicBezTo>
                  <a:cubicBezTo>
                    <a:pt x="66" y="30"/>
                    <a:pt x="67" y="30"/>
                    <a:pt x="68" y="30"/>
                  </a:cubicBezTo>
                  <a:cubicBezTo>
                    <a:pt x="69" y="29"/>
                    <a:pt x="68" y="29"/>
                    <a:pt x="68" y="29"/>
                  </a:cubicBezTo>
                  <a:cubicBezTo>
                    <a:pt x="68" y="29"/>
                    <a:pt x="68" y="28"/>
                    <a:pt x="68" y="28"/>
                  </a:cubicBezTo>
                  <a:cubicBezTo>
                    <a:pt x="68" y="28"/>
                    <a:pt x="67" y="28"/>
                    <a:pt x="67" y="28"/>
                  </a:cubicBezTo>
                  <a:cubicBezTo>
                    <a:pt x="67" y="28"/>
                    <a:pt x="67"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4" y="27"/>
                    <a:pt x="64" y="26"/>
                    <a:pt x="64" y="26"/>
                  </a:cubicBezTo>
                  <a:cubicBezTo>
                    <a:pt x="64" y="25"/>
                    <a:pt x="64" y="25"/>
                    <a:pt x="64" y="25"/>
                  </a:cubicBezTo>
                  <a:cubicBezTo>
                    <a:pt x="65" y="25"/>
                    <a:pt x="66" y="25"/>
                    <a:pt x="66" y="25"/>
                  </a:cubicBezTo>
                  <a:cubicBezTo>
                    <a:pt x="67" y="25"/>
                    <a:pt x="67" y="25"/>
                    <a:pt x="68" y="24"/>
                  </a:cubicBezTo>
                  <a:cubicBezTo>
                    <a:pt x="68" y="23"/>
                    <a:pt x="67" y="22"/>
                    <a:pt x="65" y="22"/>
                  </a:cubicBezTo>
                  <a:cubicBezTo>
                    <a:pt x="65" y="23"/>
                    <a:pt x="65" y="24"/>
                    <a:pt x="64" y="24"/>
                  </a:cubicBezTo>
                  <a:cubicBezTo>
                    <a:pt x="63" y="25"/>
                    <a:pt x="62" y="24"/>
                    <a:pt x="62" y="24"/>
                  </a:cubicBezTo>
                  <a:close/>
                  <a:moveTo>
                    <a:pt x="149" y="22"/>
                  </a:moveTo>
                  <a:cubicBezTo>
                    <a:pt x="149" y="22"/>
                    <a:pt x="148" y="22"/>
                    <a:pt x="147" y="22"/>
                  </a:cubicBezTo>
                  <a:cubicBezTo>
                    <a:pt x="147" y="21"/>
                    <a:pt x="147" y="21"/>
                    <a:pt x="146" y="22"/>
                  </a:cubicBezTo>
                  <a:cubicBezTo>
                    <a:pt x="147" y="22"/>
                    <a:pt x="147" y="22"/>
                    <a:pt x="147" y="22"/>
                  </a:cubicBezTo>
                  <a:cubicBezTo>
                    <a:pt x="147" y="22"/>
                    <a:pt x="148" y="23"/>
                    <a:pt x="148" y="23"/>
                  </a:cubicBezTo>
                  <a:cubicBezTo>
                    <a:pt x="148" y="23"/>
                    <a:pt x="149" y="23"/>
                    <a:pt x="149" y="23"/>
                  </a:cubicBezTo>
                  <a:cubicBezTo>
                    <a:pt x="149" y="23"/>
                    <a:pt x="149" y="22"/>
                    <a:pt x="149" y="22"/>
                  </a:cubicBezTo>
                  <a:close/>
                  <a:moveTo>
                    <a:pt x="128" y="22"/>
                  </a:moveTo>
                  <a:cubicBezTo>
                    <a:pt x="128" y="21"/>
                    <a:pt x="127" y="21"/>
                    <a:pt x="127" y="21"/>
                  </a:cubicBezTo>
                  <a:cubicBezTo>
                    <a:pt x="126" y="21"/>
                    <a:pt x="126" y="21"/>
                    <a:pt x="125" y="21"/>
                  </a:cubicBezTo>
                  <a:cubicBezTo>
                    <a:pt x="125" y="21"/>
                    <a:pt x="124" y="22"/>
                    <a:pt x="124" y="22"/>
                  </a:cubicBezTo>
                  <a:cubicBezTo>
                    <a:pt x="124" y="23"/>
                    <a:pt x="124" y="23"/>
                    <a:pt x="125" y="24"/>
                  </a:cubicBezTo>
                  <a:cubicBezTo>
                    <a:pt x="126" y="24"/>
                    <a:pt x="126" y="24"/>
                    <a:pt x="127" y="23"/>
                  </a:cubicBezTo>
                  <a:cubicBezTo>
                    <a:pt x="127" y="23"/>
                    <a:pt x="127" y="23"/>
                    <a:pt x="128" y="23"/>
                  </a:cubicBezTo>
                  <a:cubicBezTo>
                    <a:pt x="127" y="24"/>
                    <a:pt x="127" y="25"/>
                    <a:pt x="128" y="25"/>
                  </a:cubicBezTo>
                  <a:cubicBezTo>
                    <a:pt x="129" y="25"/>
                    <a:pt x="129" y="25"/>
                    <a:pt x="130" y="25"/>
                  </a:cubicBezTo>
                  <a:cubicBezTo>
                    <a:pt x="130" y="25"/>
                    <a:pt x="131" y="25"/>
                    <a:pt x="132" y="24"/>
                  </a:cubicBezTo>
                  <a:cubicBezTo>
                    <a:pt x="132" y="24"/>
                    <a:pt x="132" y="23"/>
                    <a:pt x="132" y="23"/>
                  </a:cubicBezTo>
                  <a:cubicBezTo>
                    <a:pt x="132" y="22"/>
                    <a:pt x="132" y="22"/>
                    <a:pt x="131" y="21"/>
                  </a:cubicBezTo>
                  <a:cubicBezTo>
                    <a:pt x="131" y="21"/>
                    <a:pt x="130" y="21"/>
                    <a:pt x="130" y="22"/>
                  </a:cubicBezTo>
                  <a:cubicBezTo>
                    <a:pt x="130" y="22"/>
                    <a:pt x="129" y="22"/>
                    <a:pt x="128" y="22"/>
                  </a:cubicBezTo>
                  <a:close/>
                  <a:moveTo>
                    <a:pt x="43" y="20"/>
                  </a:moveTo>
                  <a:cubicBezTo>
                    <a:pt x="43" y="20"/>
                    <a:pt x="43" y="20"/>
                    <a:pt x="43" y="21"/>
                  </a:cubicBezTo>
                  <a:cubicBezTo>
                    <a:pt x="43" y="21"/>
                    <a:pt x="43" y="21"/>
                    <a:pt x="43" y="21"/>
                  </a:cubicBezTo>
                  <a:cubicBezTo>
                    <a:pt x="43" y="21"/>
                    <a:pt x="43" y="21"/>
                    <a:pt x="43" y="21"/>
                  </a:cubicBezTo>
                  <a:cubicBezTo>
                    <a:pt x="44" y="21"/>
                    <a:pt x="44" y="21"/>
                    <a:pt x="43" y="20"/>
                  </a:cubicBezTo>
                  <a:close/>
                  <a:moveTo>
                    <a:pt x="152" y="20"/>
                  </a:moveTo>
                  <a:cubicBezTo>
                    <a:pt x="152" y="21"/>
                    <a:pt x="152" y="21"/>
                    <a:pt x="153" y="21"/>
                  </a:cubicBezTo>
                  <a:cubicBezTo>
                    <a:pt x="153" y="21"/>
                    <a:pt x="154" y="21"/>
                    <a:pt x="154" y="21"/>
                  </a:cubicBezTo>
                  <a:cubicBezTo>
                    <a:pt x="154" y="20"/>
                    <a:pt x="154" y="20"/>
                    <a:pt x="153" y="20"/>
                  </a:cubicBezTo>
                  <a:cubicBezTo>
                    <a:pt x="153" y="19"/>
                    <a:pt x="152" y="20"/>
                    <a:pt x="152" y="20"/>
                  </a:cubicBezTo>
                  <a:close/>
                  <a:moveTo>
                    <a:pt x="68" y="21"/>
                  </a:moveTo>
                  <a:cubicBezTo>
                    <a:pt x="68" y="21"/>
                    <a:pt x="69" y="21"/>
                    <a:pt x="69" y="21"/>
                  </a:cubicBezTo>
                  <a:cubicBezTo>
                    <a:pt x="70" y="21"/>
                    <a:pt x="70" y="20"/>
                    <a:pt x="70" y="20"/>
                  </a:cubicBezTo>
                  <a:cubicBezTo>
                    <a:pt x="69" y="20"/>
                    <a:pt x="68" y="20"/>
                    <a:pt x="68" y="21"/>
                  </a:cubicBezTo>
                  <a:close/>
                  <a:moveTo>
                    <a:pt x="52" y="20"/>
                  </a:moveTo>
                  <a:lnTo>
                    <a:pt x="54" y="20"/>
                  </a:lnTo>
                  <a:lnTo>
                    <a:pt x="53" y="19"/>
                  </a:lnTo>
                  <a:lnTo>
                    <a:pt x="53" y="19"/>
                  </a:lnTo>
                  <a:lnTo>
                    <a:pt x="52" y="20"/>
                  </a:lnTo>
                  <a:close/>
                  <a:moveTo>
                    <a:pt x="118" y="21"/>
                  </a:moveTo>
                  <a:cubicBezTo>
                    <a:pt x="119" y="21"/>
                    <a:pt x="120" y="20"/>
                    <a:pt x="120" y="19"/>
                  </a:cubicBezTo>
                  <a:cubicBezTo>
                    <a:pt x="119" y="19"/>
                    <a:pt x="119" y="19"/>
                    <a:pt x="119" y="19"/>
                  </a:cubicBezTo>
                  <a:cubicBezTo>
                    <a:pt x="119" y="19"/>
                    <a:pt x="119" y="19"/>
                    <a:pt x="118" y="19"/>
                  </a:cubicBezTo>
                  <a:lnTo>
                    <a:pt x="118" y="21"/>
                  </a:lnTo>
                  <a:close/>
                  <a:moveTo>
                    <a:pt x="102" y="19"/>
                  </a:moveTo>
                  <a:cubicBezTo>
                    <a:pt x="102" y="19"/>
                    <a:pt x="102" y="19"/>
                    <a:pt x="102" y="19"/>
                  </a:cubicBezTo>
                  <a:cubicBezTo>
                    <a:pt x="102" y="19"/>
                    <a:pt x="102" y="19"/>
                    <a:pt x="102" y="19"/>
                  </a:cubicBezTo>
                  <a:cubicBezTo>
                    <a:pt x="102" y="19"/>
                    <a:pt x="102"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3" y="24"/>
                    <a:pt x="32" y="24"/>
                  </a:cubicBezTo>
                  <a:cubicBezTo>
                    <a:pt x="32" y="24"/>
                    <a:pt x="32" y="24"/>
                    <a:pt x="32" y="23"/>
                  </a:cubicBezTo>
                  <a:cubicBezTo>
                    <a:pt x="32" y="23"/>
                    <a:pt x="33" y="23"/>
                    <a:pt x="33" y="22"/>
                  </a:cubicBezTo>
                  <a:cubicBezTo>
                    <a:pt x="33" y="22"/>
                    <a:pt x="34" y="21"/>
                    <a:pt x="34" y="21"/>
                  </a:cubicBezTo>
                  <a:cubicBezTo>
                    <a:pt x="35" y="22"/>
                    <a:pt x="35" y="22"/>
                    <a:pt x="36" y="21"/>
                  </a:cubicBezTo>
                  <a:cubicBezTo>
                    <a:pt x="36" y="21"/>
                    <a:pt x="37" y="20"/>
                    <a:pt x="37" y="20"/>
                  </a:cubicBezTo>
                  <a:cubicBezTo>
                    <a:pt x="36" y="20"/>
                    <a:pt x="36" y="19"/>
                    <a:pt x="36" y="18"/>
                  </a:cubicBezTo>
                  <a:cubicBezTo>
                    <a:pt x="35" y="18"/>
                    <a:pt x="35" y="18"/>
                    <a:pt x="34" y="19"/>
                  </a:cubicBezTo>
                  <a:cubicBezTo>
                    <a:pt x="34" y="19"/>
                    <a:pt x="34" y="19"/>
                    <a:pt x="33" y="19"/>
                  </a:cubicBezTo>
                  <a:cubicBezTo>
                    <a:pt x="33" y="20"/>
                    <a:pt x="33" y="20"/>
                    <a:pt x="33"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1" y="23"/>
                    <a:pt x="31" y="23"/>
                  </a:cubicBezTo>
                  <a:cubicBezTo>
                    <a:pt x="30" y="23"/>
                    <a:pt x="29" y="23"/>
                    <a:pt x="29" y="24"/>
                  </a:cubicBezTo>
                  <a:cubicBezTo>
                    <a:pt x="29" y="24"/>
                    <a:pt x="28" y="25"/>
                    <a:pt x="28" y="25"/>
                  </a:cubicBezTo>
                  <a:cubicBezTo>
                    <a:pt x="27" y="25"/>
                    <a:pt x="27" y="25"/>
                    <a:pt x="27" y="25"/>
                  </a:cubicBezTo>
                  <a:cubicBezTo>
                    <a:pt x="26" y="25"/>
                    <a:pt x="26" y="24"/>
                    <a:pt x="25" y="25"/>
                  </a:cubicBezTo>
                  <a:cubicBezTo>
                    <a:pt x="25" y="25"/>
                    <a:pt x="25" y="26"/>
                    <a:pt x="25" y="26"/>
                  </a:cubicBezTo>
                  <a:cubicBezTo>
                    <a:pt x="25" y="27"/>
                    <a:pt x="25" y="27"/>
                    <a:pt x="25" y="28"/>
                  </a:cubicBezTo>
                  <a:cubicBezTo>
                    <a:pt x="26" y="28"/>
                    <a:pt x="26" y="29"/>
                    <a:pt x="26" y="29"/>
                  </a:cubicBezTo>
                  <a:cubicBezTo>
                    <a:pt x="26" y="29"/>
                    <a:pt x="27" y="29"/>
                    <a:pt x="28"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30" y="27"/>
                    <a:pt x="29" y="26"/>
                    <a:pt x="29" y="26"/>
                  </a:cubicBezTo>
                  <a:cubicBezTo>
                    <a:pt x="30" y="26"/>
                    <a:pt x="30" y="25"/>
                    <a:pt x="30" y="25"/>
                  </a:cubicBezTo>
                  <a:cubicBezTo>
                    <a:pt x="30" y="25"/>
                    <a:pt x="31"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7" y="27"/>
                  </a:cubicBezTo>
                  <a:cubicBezTo>
                    <a:pt x="37" y="27"/>
                    <a:pt x="37" y="27"/>
                    <a:pt x="37" y="26"/>
                  </a:cubicBezTo>
                  <a:cubicBezTo>
                    <a:pt x="37" y="26"/>
                    <a:pt x="36" y="26"/>
                    <a:pt x="36" y="26"/>
                  </a:cubicBezTo>
                  <a:cubicBezTo>
                    <a:pt x="36" y="26"/>
                    <a:pt x="36" y="26"/>
                    <a:pt x="36" y="27"/>
                  </a:cubicBezTo>
                  <a:close/>
                  <a:moveTo>
                    <a:pt x="4" y="20"/>
                  </a:moveTo>
                  <a:cubicBezTo>
                    <a:pt x="4" y="19"/>
                    <a:pt x="4" y="18"/>
                    <a:pt x="3" y="18"/>
                  </a:cubicBezTo>
                  <a:cubicBezTo>
                    <a:pt x="2" y="18"/>
                    <a:pt x="2" y="18"/>
                    <a:pt x="2" y="19"/>
                  </a:cubicBezTo>
                  <a:cubicBezTo>
                    <a:pt x="2" y="19"/>
                    <a:pt x="2" y="19"/>
                    <a:pt x="2" y="19"/>
                  </a:cubicBezTo>
                  <a:cubicBezTo>
                    <a:pt x="3" y="20"/>
                    <a:pt x="3" y="20"/>
                    <a:pt x="4" y="20"/>
                  </a:cubicBezTo>
                  <a:close/>
                  <a:moveTo>
                    <a:pt x="62" y="20"/>
                  </a:moveTo>
                  <a:cubicBezTo>
                    <a:pt x="62" y="18"/>
                    <a:pt x="62" y="18"/>
                    <a:pt x="60" y="18"/>
                  </a:cubicBezTo>
                  <a:cubicBezTo>
                    <a:pt x="60" y="19"/>
                    <a:pt x="61" y="20"/>
                    <a:pt x="62" y="20"/>
                  </a:cubicBezTo>
                  <a:close/>
                  <a:moveTo>
                    <a:pt x="141" y="21"/>
                  </a:moveTo>
                  <a:cubicBezTo>
                    <a:pt x="141" y="22"/>
                    <a:pt x="140" y="22"/>
                    <a:pt x="140" y="21"/>
                  </a:cubicBezTo>
                  <a:cubicBezTo>
                    <a:pt x="139" y="21"/>
                    <a:pt x="139" y="21"/>
                    <a:pt x="137" y="21"/>
                  </a:cubicBezTo>
                  <a:cubicBezTo>
                    <a:pt x="137" y="21"/>
                    <a:pt x="137" y="22"/>
                    <a:pt x="137" y="22"/>
                  </a:cubicBezTo>
                  <a:cubicBezTo>
                    <a:pt x="137" y="23"/>
                    <a:pt x="137" y="23"/>
                    <a:pt x="137" y="23"/>
                  </a:cubicBezTo>
                  <a:cubicBezTo>
                    <a:pt x="136" y="22"/>
                    <a:pt x="136" y="22"/>
                    <a:pt x="135" y="22"/>
                  </a:cubicBezTo>
                  <a:cubicBezTo>
                    <a:pt x="135" y="22"/>
                    <a:pt x="134" y="22"/>
                    <a:pt x="134" y="22"/>
                  </a:cubicBezTo>
                  <a:cubicBezTo>
                    <a:pt x="133" y="22"/>
                    <a:pt x="133" y="23"/>
                    <a:pt x="133" y="24"/>
                  </a:cubicBezTo>
                  <a:cubicBezTo>
                    <a:pt x="134" y="24"/>
                    <a:pt x="134" y="25"/>
                    <a:pt x="134" y="25"/>
                  </a:cubicBezTo>
                  <a:cubicBezTo>
                    <a:pt x="135" y="25"/>
                    <a:pt x="135" y="25"/>
                    <a:pt x="136" y="25"/>
                  </a:cubicBezTo>
                  <a:cubicBezTo>
                    <a:pt x="136" y="25"/>
                    <a:pt x="136" y="25"/>
                    <a:pt x="137" y="24"/>
                  </a:cubicBezTo>
                  <a:cubicBezTo>
                    <a:pt x="137" y="25"/>
                    <a:pt x="137" y="25"/>
                    <a:pt x="137" y="25"/>
                  </a:cubicBezTo>
                  <a:cubicBezTo>
                    <a:pt x="138" y="25"/>
                    <a:pt x="138" y="25"/>
                    <a:pt x="139" y="25"/>
                  </a:cubicBezTo>
                  <a:cubicBezTo>
                    <a:pt x="139" y="25"/>
                    <a:pt x="139" y="25"/>
                    <a:pt x="139" y="25"/>
                  </a:cubicBezTo>
                  <a:cubicBezTo>
                    <a:pt x="140" y="25"/>
                    <a:pt x="140" y="25"/>
                    <a:pt x="141" y="25"/>
                  </a:cubicBezTo>
                  <a:cubicBezTo>
                    <a:pt x="141" y="25"/>
                    <a:pt x="142" y="25"/>
                    <a:pt x="142" y="24"/>
                  </a:cubicBezTo>
                  <a:cubicBezTo>
                    <a:pt x="142" y="24"/>
                    <a:pt x="142" y="24"/>
                    <a:pt x="142" y="24"/>
                  </a:cubicBezTo>
                  <a:cubicBezTo>
                    <a:pt x="142" y="24"/>
                    <a:pt x="142" y="23"/>
                    <a:pt x="142" y="23"/>
                  </a:cubicBezTo>
                  <a:cubicBezTo>
                    <a:pt x="142" y="23"/>
                    <a:pt x="141" y="23"/>
                    <a:pt x="141" y="23"/>
                  </a:cubicBezTo>
                  <a:cubicBezTo>
                    <a:pt x="141" y="24"/>
                    <a:pt x="141" y="24"/>
                    <a:pt x="140" y="24"/>
                  </a:cubicBezTo>
                  <a:cubicBezTo>
                    <a:pt x="140" y="23"/>
                    <a:pt x="140" y="23"/>
                    <a:pt x="140" y="23"/>
                  </a:cubicBezTo>
                  <a:cubicBezTo>
                    <a:pt x="140" y="23"/>
                    <a:pt x="141" y="23"/>
                    <a:pt x="141" y="23"/>
                  </a:cubicBezTo>
                  <a:cubicBezTo>
                    <a:pt x="142" y="23"/>
                    <a:pt x="143" y="23"/>
                    <a:pt x="144" y="23"/>
                  </a:cubicBezTo>
                  <a:cubicBezTo>
                    <a:pt x="144" y="22"/>
                    <a:pt x="144" y="21"/>
                    <a:pt x="144" y="20"/>
                  </a:cubicBezTo>
                  <a:cubicBezTo>
                    <a:pt x="144" y="20"/>
                    <a:pt x="144" y="19"/>
                    <a:pt x="144" y="18"/>
                  </a:cubicBezTo>
                  <a:cubicBezTo>
                    <a:pt x="143" y="18"/>
                    <a:pt x="142" y="19"/>
                    <a:pt x="142" y="19"/>
                  </a:cubicBezTo>
                  <a:cubicBezTo>
                    <a:pt x="142" y="20"/>
                    <a:pt x="142" y="20"/>
                    <a:pt x="141" y="20"/>
                  </a:cubicBezTo>
                  <a:cubicBezTo>
                    <a:pt x="141" y="19"/>
                    <a:pt x="141" y="19"/>
                    <a:pt x="140" y="18"/>
                  </a:cubicBezTo>
                  <a:cubicBezTo>
                    <a:pt x="140" y="17"/>
                    <a:pt x="140" y="17"/>
                    <a:pt x="139" y="17"/>
                  </a:cubicBezTo>
                  <a:cubicBezTo>
                    <a:pt x="139" y="17"/>
                    <a:pt x="138" y="18"/>
                    <a:pt x="139" y="18"/>
                  </a:cubicBezTo>
                  <a:cubicBezTo>
                    <a:pt x="139" y="19"/>
                    <a:pt x="139" y="19"/>
                    <a:pt x="139" y="19"/>
                  </a:cubicBezTo>
                  <a:cubicBezTo>
                    <a:pt x="140" y="20"/>
                    <a:pt x="140" y="20"/>
                    <a:pt x="141" y="20"/>
                  </a:cubicBezTo>
                  <a:cubicBezTo>
                    <a:pt x="141" y="21"/>
                    <a:pt x="141" y="21"/>
                    <a:pt x="141" y="21"/>
                  </a:cubicBezTo>
                  <a:close/>
                  <a:moveTo>
                    <a:pt x="123" y="18"/>
                  </a:moveTo>
                  <a:cubicBezTo>
                    <a:pt x="123" y="18"/>
                    <a:pt x="123" y="18"/>
                    <a:pt x="123" y="17"/>
                  </a:cubicBezTo>
                  <a:cubicBezTo>
                    <a:pt x="123" y="17"/>
                    <a:pt x="122" y="17"/>
                    <a:pt x="122" y="18"/>
                  </a:cubicBezTo>
                  <a:cubicBezTo>
                    <a:pt x="122" y="18"/>
                    <a:pt x="122" y="18"/>
                    <a:pt x="123" y="18"/>
                  </a:cubicBezTo>
                  <a:cubicBezTo>
                    <a:pt x="123" y="18"/>
                    <a:pt x="123" y="18"/>
                    <a:pt x="123" y="18"/>
                  </a:cubicBezTo>
                  <a:close/>
                  <a:moveTo>
                    <a:pt x="34" y="16"/>
                  </a:moveTo>
                  <a:cubicBezTo>
                    <a:pt x="35" y="16"/>
                    <a:pt x="35" y="16"/>
                    <a:pt x="36" y="16"/>
                  </a:cubicBezTo>
                  <a:cubicBezTo>
                    <a:pt x="36" y="16"/>
                    <a:pt x="36" y="16"/>
                    <a:pt x="36" y="15"/>
                  </a:cubicBezTo>
                  <a:cubicBezTo>
                    <a:pt x="35" y="15"/>
                    <a:pt x="35" y="16"/>
                    <a:pt x="34" y="16"/>
                  </a:cubicBezTo>
                  <a:close/>
                  <a:moveTo>
                    <a:pt x="4" y="17"/>
                  </a:moveTo>
                  <a:cubicBezTo>
                    <a:pt x="5" y="17"/>
                    <a:pt x="5" y="17"/>
                    <a:pt x="6"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5" y="16"/>
                  </a:cubicBezTo>
                  <a:cubicBezTo>
                    <a:pt x="105" y="16"/>
                    <a:pt x="105" y="16"/>
                    <a:pt x="106" y="16"/>
                  </a:cubicBezTo>
                  <a:cubicBezTo>
                    <a:pt x="106" y="16"/>
                    <a:pt x="106" y="16"/>
                    <a:pt x="106" y="16"/>
                  </a:cubicBezTo>
                  <a:cubicBezTo>
                    <a:pt x="106" y="15"/>
                    <a:pt x="105" y="15"/>
                    <a:pt x="105" y="15"/>
                  </a:cubicBezTo>
                  <a:cubicBezTo>
                    <a:pt x="104" y="15"/>
                    <a:pt x="104" y="15"/>
                    <a:pt x="103" y="15"/>
                  </a:cubicBezTo>
                  <a:close/>
                  <a:moveTo>
                    <a:pt x="64" y="18"/>
                  </a:moveTo>
                  <a:cubicBezTo>
                    <a:pt x="65" y="18"/>
                    <a:pt x="66" y="18"/>
                    <a:pt x="67" y="18"/>
                  </a:cubicBezTo>
                  <a:cubicBezTo>
                    <a:pt x="68" y="18"/>
                    <a:pt x="69" y="17"/>
                    <a:pt x="68" y="16"/>
                  </a:cubicBezTo>
                  <a:cubicBezTo>
                    <a:pt x="67" y="16"/>
                    <a:pt x="66" y="16"/>
                    <a:pt x="66"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9" y="15"/>
                    <a:pt x="139" y="15"/>
                    <a:pt x="138" y="15"/>
                  </a:cubicBezTo>
                  <a:close/>
                  <a:moveTo>
                    <a:pt x="9" y="15"/>
                  </a:moveTo>
                  <a:cubicBezTo>
                    <a:pt x="9" y="14"/>
                    <a:pt x="9" y="14"/>
                    <a:pt x="8" y="14"/>
                  </a:cubicBezTo>
                  <a:cubicBezTo>
                    <a:pt x="7" y="15"/>
                    <a:pt x="7" y="15"/>
                    <a:pt x="8" y="15"/>
                  </a:cubicBezTo>
                  <a:cubicBezTo>
                    <a:pt x="8" y="15"/>
                    <a:pt x="9" y="15"/>
                    <a:pt x="9" y="15"/>
                  </a:cubicBezTo>
                  <a:close/>
                  <a:moveTo>
                    <a:pt x="107" y="15"/>
                  </a:moveTo>
                  <a:cubicBezTo>
                    <a:pt x="108" y="15"/>
                    <a:pt x="109" y="15"/>
                    <a:pt x="109" y="14"/>
                  </a:cubicBezTo>
                  <a:cubicBezTo>
                    <a:pt x="109" y="14"/>
                    <a:pt x="109" y="14"/>
                    <a:pt x="109" y="13"/>
                  </a:cubicBezTo>
                  <a:cubicBezTo>
                    <a:pt x="109" y="13"/>
                    <a:pt x="108" y="13"/>
                    <a:pt x="107" y="13"/>
                  </a:cubicBezTo>
                  <a:lnTo>
                    <a:pt x="107" y="15"/>
                  </a:lnTo>
                  <a:close/>
                  <a:moveTo>
                    <a:pt x="61" y="14"/>
                  </a:moveTo>
                  <a:cubicBezTo>
                    <a:pt x="62" y="14"/>
                    <a:pt x="62" y="14"/>
                    <a:pt x="62" y="14"/>
                  </a:cubicBezTo>
                  <a:cubicBezTo>
                    <a:pt x="62" y="13"/>
                    <a:pt x="62" y="13"/>
                    <a:pt x="61" y="13"/>
                  </a:cubicBezTo>
                  <a:lnTo>
                    <a:pt x="61" y="14"/>
                  </a:lnTo>
                  <a:close/>
                  <a:moveTo>
                    <a:pt x="50" y="16"/>
                  </a:moveTo>
                  <a:cubicBezTo>
                    <a:pt x="51" y="16"/>
                    <a:pt x="52" y="16"/>
                    <a:pt x="53" y="16"/>
                  </a:cubicBezTo>
                  <a:cubicBezTo>
                    <a:pt x="54" y="16"/>
                    <a:pt x="55" y="16"/>
                    <a:pt x="56" y="16"/>
                  </a:cubicBezTo>
                  <a:cubicBezTo>
                    <a:pt x="55" y="15"/>
                    <a:pt x="54" y="14"/>
                    <a:pt x="52" y="15"/>
                  </a:cubicBezTo>
                  <a:cubicBezTo>
                    <a:pt x="52" y="14"/>
                    <a:pt x="52" y="14"/>
                    <a:pt x="51" y="13"/>
                  </a:cubicBezTo>
                  <a:cubicBezTo>
                    <a:pt x="51" y="13"/>
                    <a:pt x="51" y="13"/>
                    <a:pt x="50" y="13"/>
                  </a:cubicBezTo>
                  <a:lnTo>
                    <a:pt x="49" y="13"/>
                  </a:lnTo>
                  <a:cubicBezTo>
                    <a:pt x="49" y="13"/>
                    <a:pt x="49" y="14"/>
                    <a:pt x="49" y="14"/>
                  </a:cubicBezTo>
                  <a:cubicBezTo>
                    <a:pt x="50" y="14"/>
                    <a:pt x="50" y="15"/>
                    <a:pt x="50" y="16"/>
                  </a:cubicBezTo>
                  <a:close/>
                  <a:moveTo>
                    <a:pt x="24" y="13"/>
                  </a:moveTo>
                  <a:cubicBezTo>
                    <a:pt x="24" y="12"/>
                    <a:pt x="24" y="12"/>
                    <a:pt x="24" y="12"/>
                  </a:cubicBezTo>
                  <a:cubicBezTo>
                    <a:pt x="23" y="12"/>
                    <a:pt x="23"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3" y="13"/>
                  </a:cubicBezTo>
                  <a:cubicBezTo>
                    <a:pt x="103" y="13"/>
                    <a:pt x="103" y="13"/>
                    <a:pt x="103" y="13"/>
                  </a:cubicBezTo>
                  <a:cubicBezTo>
                    <a:pt x="104"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7" y="12"/>
                    <a:pt x="66" y="12"/>
                  </a:cubicBezTo>
                  <a:cubicBezTo>
                    <a:pt x="65" y="12"/>
                    <a:pt x="65" y="12"/>
                    <a:pt x="65" y="12"/>
                  </a:cubicBezTo>
                  <a:lnTo>
                    <a:pt x="65" y="14"/>
                  </a:lnTo>
                  <a:close/>
                  <a:moveTo>
                    <a:pt x="52" y="12"/>
                  </a:moveTo>
                  <a:cubicBezTo>
                    <a:pt x="52" y="12"/>
                    <a:pt x="52" y="12"/>
                    <a:pt x="53" y="12"/>
                  </a:cubicBezTo>
                  <a:cubicBezTo>
                    <a:pt x="53" y="12"/>
                    <a:pt x="53" y="12"/>
                    <a:pt x="54" y="12"/>
                  </a:cubicBezTo>
                  <a:lnTo>
                    <a:pt x="54" y="11"/>
                  </a:lnTo>
                  <a:cubicBezTo>
                    <a:pt x="53" y="11"/>
                    <a:pt x="52" y="11"/>
                    <a:pt x="52" y="12"/>
                  </a:cubicBezTo>
                  <a:close/>
                  <a:moveTo>
                    <a:pt x="71" y="10"/>
                  </a:moveTo>
                  <a:cubicBezTo>
                    <a:pt x="71" y="10"/>
                    <a:pt x="71" y="10"/>
                    <a:pt x="71" y="10"/>
                  </a:cubicBezTo>
                  <a:cubicBezTo>
                    <a:pt x="71" y="10"/>
                    <a:pt x="71" y="11"/>
                    <a:pt x="71"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2" y="10"/>
                  </a:cubicBezTo>
                  <a:cubicBezTo>
                    <a:pt x="61" y="11"/>
                    <a:pt x="61" y="11"/>
                    <a:pt x="60" y="11"/>
                  </a:cubicBezTo>
                  <a:cubicBezTo>
                    <a:pt x="59" y="11"/>
                    <a:pt x="59"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8" y="11"/>
                    <a:pt x="18" y="11"/>
                    <a:pt x="18" y="10"/>
                  </a:cubicBezTo>
                  <a:cubicBezTo>
                    <a:pt x="19" y="10"/>
                    <a:pt x="19" y="10"/>
                    <a:pt x="19" y="10"/>
                  </a:cubicBezTo>
                  <a:cubicBezTo>
                    <a:pt x="18" y="9"/>
                    <a:pt x="18" y="9"/>
                    <a:pt x="18" y="10"/>
                  </a:cubicBezTo>
                  <a:cubicBezTo>
                    <a:pt x="17" y="10"/>
                    <a:pt x="17" y="10"/>
                    <a:pt x="17" y="11"/>
                  </a:cubicBezTo>
                  <a:close/>
                  <a:moveTo>
                    <a:pt x="53" y="9"/>
                  </a:moveTo>
                  <a:cubicBezTo>
                    <a:pt x="53" y="9"/>
                    <a:pt x="53" y="9"/>
                    <a:pt x="53" y="9"/>
                  </a:cubicBezTo>
                  <a:cubicBezTo>
                    <a:pt x="53" y="9"/>
                    <a:pt x="53" y="9"/>
                    <a:pt x="52" y="9"/>
                  </a:cubicBezTo>
                  <a:cubicBezTo>
                    <a:pt x="52" y="9"/>
                    <a:pt x="52" y="10"/>
                    <a:pt x="53" y="10"/>
                  </a:cubicBezTo>
                  <a:cubicBezTo>
                    <a:pt x="53" y="10"/>
                    <a:pt x="53" y="10"/>
                    <a:pt x="54"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3" y="13"/>
                  </a:moveTo>
                  <a:cubicBezTo>
                    <a:pt x="13" y="13"/>
                    <a:pt x="14" y="13"/>
                    <a:pt x="14" y="12"/>
                  </a:cubicBezTo>
                  <a:cubicBezTo>
                    <a:pt x="14" y="12"/>
                    <a:pt x="14" y="12"/>
                    <a:pt x="14" y="11"/>
                  </a:cubicBezTo>
                  <a:cubicBezTo>
                    <a:pt x="15" y="11"/>
                    <a:pt x="15" y="11"/>
                    <a:pt x="15" y="11"/>
                  </a:cubicBezTo>
                  <a:cubicBezTo>
                    <a:pt x="16" y="11"/>
                    <a:pt x="16" y="11"/>
                    <a:pt x="17" y="10"/>
                  </a:cubicBezTo>
                  <a:cubicBezTo>
                    <a:pt x="17" y="10"/>
                    <a:pt x="16" y="9"/>
                    <a:pt x="16" y="9"/>
                  </a:cubicBezTo>
                  <a:cubicBezTo>
                    <a:pt x="16" y="8"/>
                    <a:pt x="15" y="8"/>
                    <a:pt x="14" y="8"/>
                  </a:cubicBezTo>
                  <a:cubicBezTo>
                    <a:pt x="14" y="8"/>
                    <a:pt x="14" y="9"/>
                    <a:pt x="14" y="10"/>
                  </a:cubicBezTo>
                  <a:cubicBezTo>
                    <a:pt x="14" y="10"/>
                    <a:pt x="13" y="10"/>
                    <a:pt x="12" y="10"/>
                  </a:cubicBezTo>
                  <a:cubicBezTo>
                    <a:pt x="12" y="10"/>
                    <a:pt x="12" y="10"/>
                    <a:pt x="11" y="10"/>
                  </a:cubicBezTo>
                  <a:cubicBezTo>
                    <a:pt x="12" y="10"/>
                    <a:pt x="12" y="9"/>
                    <a:pt x="12" y="9"/>
                  </a:cubicBezTo>
                  <a:cubicBezTo>
                    <a:pt x="12" y="8"/>
                    <a:pt x="13" y="8"/>
                    <a:pt x="13" y="7"/>
                  </a:cubicBezTo>
                  <a:cubicBezTo>
                    <a:pt x="11" y="7"/>
                    <a:pt x="11" y="7"/>
                    <a:pt x="10" y="8"/>
                  </a:cubicBezTo>
                  <a:cubicBezTo>
                    <a:pt x="10" y="9"/>
                    <a:pt x="10" y="9"/>
                    <a:pt x="10" y="10"/>
                  </a:cubicBezTo>
                  <a:cubicBezTo>
                    <a:pt x="10" y="11"/>
                    <a:pt x="10" y="11"/>
                    <a:pt x="11" y="12"/>
                  </a:cubicBezTo>
                  <a:cubicBezTo>
                    <a:pt x="11" y="13"/>
                    <a:pt x="12" y="13"/>
                    <a:pt x="13" y="13"/>
                  </a:cubicBezTo>
                  <a:close/>
                  <a:moveTo>
                    <a:pt x="38" y="23"/>
                  </a:moveTo>
                  <a:cubicBezTo>
                    <a:pt x="39" y="23"/>
                    <a:pt x="39" y="23"/>
                    <a:pt x="39" y="23"/>
                  </a:cubicBezTo>
                  <a:cubicBezTo>
                    <a:pt x="39" y="23"/>
                    <a:pt x="40" y="23"/>
                    <a:pt x="40" y="23"/>
                  </a:cubicBezTo>
                  <a:cubicBezTo>
                    <a:pt x="40" y="24"/>
                    <a:pt x="40" y="24"/>
                    <a:pt x="41" y="24"/>
                  </a:cubicBezTo>
                  <a:cubicBezTo>
                    <a:pt x="42" y="24"/>
                    <a:pt x="42" y="24"/>
                    <a:pt x="42" y="24"/>
                  </a:cubicBezTo>
                  <a:cubicBezTo>
                    <a:pt x="41" y="24"/>
                    <a:pt x="40" y="24"/>
                    <a:pt x="41" y="23"/>
                  </a:cubicBezTo>
                  <a:cubicBezTo>
                    <a:pt x="41" y="23"/>
                    <a:pt x="41" y="23"/>
                    <a:pt x="41" y="22"/>
                  </a:cubicBezTo>
                  <a:cubicBezTo>
                    <a:pt x="41" y="22"/>
                    <a:pt x="41" y="22"/>
                    <a:pt x="41" y="21"/>
                  </a:cubicBezTo>
                  <a:cubicBezTo>
                    <a:pt x="40" y="21"/>
                    <a:pt x="40" y="21"/>
                    <a:pt x="40" y="20"/>
                  </a:cubicBezTo>
                  <a:cubicBezTo>
                    <a:pt x="40" y="20"/>
                    <a:pt x="40" y="19"/>
                    <a:pt x="40" y="19"/>
                  </a:cubicBezTo>
                  <a:cubicBezTo>
                    <a:pt x="40" y="18"/>
                    <a:pt x="40" y="18"/>
                    <a:pt x="40" y="18"/>
                  </a:cubicBezTo>
                  <a:cubicBezTo>
                    <a:pt x="40" y="18"/>
                    <a:pt x="40" y="18"/>
                    <a:pt x="40" y="17"/>
                  </a:cubicBezTo>
                  <a:cubicBezTo>
                    <a:pt x="41" y="17"/>
                    <a:pt x="41" y="17"/>
                    <a:pt x="41" y="17"/>
                  </a:cubicBezTo>
                  <a:cubicBezTo>
                    <a:pt x="42" y="17"/>
                    <a:pt x="42" y="17"/>
                    <a:pt x="42" y="17"/>
                  </a:cubicBezTo>
                  <a:cubicBezTo>
                    <a:pt x="42" y="17"/>
                    <a:pt x="43" y="17"/>
                    <a:pt x="43" y="17"/>
                  </a:cubicBezTo>
                  <a:cubicBezTo>
                    <a:pt x="44" y="15"/>
                    <a:pt x="46" y="13"/>
                    <a:pt x="48" y="13"/>
                  </a:cubicBezTo>
                  <a:cubicBezTo>
                    <a:pt x="48" y="12"/>
                    <a:pt x="48" y="11"/>
                    <a:pt x="48" y="11"/>
                  </a:cubicBezTo>
                  <a:cubicBezTo>
                    <a:pt x="49" y="10"/>
                    <a:pt x="49" y="10"/>
                    <a:pt x="50" y="9"/>
                  </a:cubicBezTo>
                  <a:cubicBezTo>
                    <a:pt x="50" y="9"/>
                    <a:pt x="51" y="8"/>
                    <a:pt x="51" y="8"/>
                  </a:cubicBezTo>
                  <a:cubicBezTo>
                    <a:pt x="52" y="7"/>
                    <a:pt x="52" y="7"/>
                    <a:pt x="52" y="6"/>
                  </a:cubicBezTo>
                  <a:cubicBezTo>
                    <a:pt x="52" y="5"/>
                    <a:pt x="51" y="5"/>
                    <a:pt x="51" y="5"/>
                  </a:cubicBezTo>
                  <a:cubicBezTo>
                    <a:pt x="51" y="5"/>
                    <a:pt x="51" y="5"/>
                    <a:pt x="51" y="5"/>
                  </a:cubicBezTo>
                  <a:cubicBezTo>
                    <a:pt x="50" y="5"/>
                    <a:pt x="49" y="6"/>
                    <a:pt x="49" y="6"/>
                  </a:cubicBezTo>
                  <a:cubicBezTo>
                    <a:pt x="49" y="7"/>
                    <a:pt x="48" y="7"/>
                    <a:pt x="48" y="8"/>
                  </a:cubicBezTo>
                  <a:cubicBezTo>
                    <a:pt x="48" y="8"/>
                    <a:pt x="47" y="9"/>
                    <a:pt x="47" y="10"/>
                  </a:cubicBezTo>
                  <a:cubicBezTo>
                    <a:pt x="47" y="10"/>
                    <a:pt x="46" y="10"/>
                    <a:pt x="46" y="11"/>
                  </a:cubicBezTo>
                  <a:cubicBezTo>
                    <a:pt x="45" y="11"/>
                    <a:pt x="45" y="12"/>
                    <a:pt x="46" y="12"/>
                  </a:cubicBezTo>
                  <a:cubicBezTo>
                    <a:pt x="46" y="12"/>
                    <a:pt x="46" y="13"/>
                    <a:pt x="46" y="13"/>
                  </a:cubicBezTo>
                  <a:cubicBezTo>
                    <a:pt x="45" y="12"/>
                    <a:pt x="44" y="12"/>
                    <a:pt x="44" y="12"/>
                  </a:cubicBezTo>
                  <a:cubicBezTo>
                    <a:pt x="44" y="13"/>
                    <a:pt x="43" y="13"/>
                    <a:pt x="43" y="13"/>
                  </a:cubicBezTo>
                  <a:cubicBezTo>
                    <a:pt x="43" y="14"/>
                    <a:pt x="43" y="14"/>
                    <a:pt x="42" y="14"/>
                  </a:cubicBezTo>
                  <a:cubicBezTo>
                    <a:pt x="42" y="15"/>
                    <a:pt x="42" y="15"/>
                    <a:pt x="41" y="15"/>
                  </a:cubicBezTo>
                  <a:cubicBezTo>
                    <a:pt x="41" y="15"/>
                    <a:pt x="41" y="14"/>
                    <a:pt x="41" y="14"/>
                  </a:cubicBezTo>
                  <a:cubicBezTo>
                    <a:pt x="41" y="14"/>
                    <a:pt x="41" y="13"/>
                    <a:pt x="40" y="13"/>
                  </a:cubicBezTo>
                  <a:cubicBezTo>
                    <a:pt x="40" y="14"/>
                    <a:pt x="39" y="15"/>
                    <a:pt x="39" y="15"/>
                  </a:cubicBezTo>
                  <a:cubicBezTo>
                    <a:pt x="38" y="16"/>
                    <a:pt x="38" y="16"/>
                    <a:pt x="37" y="17"/>
                  </a:cubicBezTo>
                  <a:cubicBezTo>
                    <a:pt x="38" y="18"/>
                    <a:pt x="38" y="18"/>
                    <a:pt x="38" y="20"/>
                  </a:cubicBezTo>
                  <a:cubicBezTo>
                    <a:pt x="38" y="21"/>
                    <a:pt x="38" y="22"/>
                    <a:pt x="38" y="23"/>
                  </a:cubicBezTo>
                  <a:close/>
                  <a:moveTo>
                    <a:pt x="136" y="7"/>
                  </a:moveTo>
                  <a:lnTo>
                    <a:pt x="136" y="5"/>
                  </a:lnTo>
                  <a:lnTo>
                    <a:pt x="135" y="4"/>
                  </a:lnTo>
                  <a:cubicBezTo>
                    <a:pt x="134" y="5"/>
                    <a:pt x="134" y="6"/>
                    <a:pt x="134" y="7"/>
                  </a:cubicBezTo>
                  <a:lnTo>
                    <a:pt x="136" y="7"/>
                  </a:lnTo>
                  <a:close/>
                  <a:moveTo>
                    <a:pt x="2" y="8"/>
                  </a:moveTo>
                  <a:cubicBezTo>
                    <a:pt x="1" y="9"/>
                    <a:pt x="2" y="10"/>
                    <a:pt x="4" y="10"/>
                  </a:cubicBezTo>
                  <a:cubicBezTo>
                    <a:pt x="4" y="10"/>
                    <a:pt x="4" y="9"/>
                    <a:pt x="4" y="9"/>
                  </a:cubicBezTo>
                  <a:cubicBezTo>
                    <a:pt x="4" y="8"/>
                    <a:pt x="4" y="8"/>
                    <a:pt x="4" y="7"/>
                  </a:cubicBezTo>
                  <a:cubicBezTo>
                    <a:pt x="3" y="7"/>
                    <a:pt x="3" y="7"/>
                    <a:pt x="2" y="8"/>
                  </a:cubicBezTo>
                  <a:cubicBezTo>
                    <a:pt x="2" y="8"/>
                    <a:pt x="2" y="8"/>
                    <a:pt x="2" y="8"/>
                  </a:cubicBezTo>
                  <a:close/>
                  <a:moveTo>
                    <a:pt x="4" y="13"/>
                  </a:moveTo>
                  <a:cubicBezTo>
                    <a:pt x="3" y="14"/>
                    <a:pt x="3" y="14"/>
                    <a:pt x="4" y="15"/>
                  </a:cubicBezTo>
                  <a:cubicBezTo>
                    <a:pt x="4" y="15"/>
                    <a:pt x="5" y="15"/>
                    <a:pt x="6" y="15"/>
                  </a:cubicBezTo>
                  <a:cubicBezTo>
                    <a:pt x="5" y="14"/>
                    <a:pt x="5" y="14"/>
                    <a:pt x="6" y="14"/>
                  </a:cubicBezTo>
                  <a:cubicBezTo>
                    <a:pt x="6" y="14"/>
                    <a:pt x="6" y="14"/>
                    <a:pt x="7" y="13"/>
                  </a:cubicBezTo>
                  <a:cubicBezTo>
                    <a:pt x="7" y="13"/>
                    <a:pt x="7" y="13"/>
                    <a:pt x="7" y="13"/>
                  </a:cubicBezTo>
                  <a:cubicBezTo>
                    <a:pt x="8" y="13"/>
                    <a:pt x="8" y="13"/>
                    <a:pt x="8" y="12"/>
                  </a:cubicBezTo>
                  <a:cubicBezTo>
                    <a:pt x="7" y="12"/>
                    <a:pt x="7" y="12"/>
                    <a:pt x="7" y="12"/>
                  </a:cubicBezTo>
                  <a:cubicBezTo>
                    <a:pt x="6" y="12"/>
                    <a:pt x="6" y="12"/>
                    <a:pt x="6" y="12"/>
                  </a:cubicBezTo>
                  <a:cubicBezTo>
                    <a:pt x="5" y="12"/>
                    <a:pt x="5" y="13"/>
                    <a:pt x="5" y="13"/>
                  </a:cubicBezTo>
                  <a:cubicBezTo>
                    <a:pt x="4" y="13"/>
                    <a:pt x="4" y="13"/>
                    <a:pt x="4" y="13"/>
                  </a:cubicBezTo>
                  <a:close/>
                  <a:moveTo>
                    <a:pt x="164" y="36"/>
                  </a:moveTo>
                  <a:cubicBezTo>
                    <a:pt x="164" y="37"/>
                    <a:pt x="164" y="38"/>
                    <a:pt x="164" y="39"/>
                  </a:cubicBezTo>
                  <a:cubicBezTo>
                    <a:pt x="164" y="39"/>
                    <a:pt x="164" y="39"/>
                    <a:pt x="165" y="39"/>
                  </a:cubicBezTo>
                  <a:cubicBezTo>
                    <a:pt x="165" y="39"/>
                    <a:pt x="165" y="38"/>
                    <a:pt x="165" y="38"/>
                  </a:cubicBezTo>
                  <a:cubicBezTo>
                    <a:pt x="165" y="38"/>
                    <a:pt x="165" y="37"/>
                    <a:pt x="165" y="37"/>
                  </a:cubicBezTo>
                  <a:cubicBezTo>
                    <a:pt x="165" y="36"/>
                    <a:pt x="164" y="36"/>
                    <a:pt x="164" y="36"/>
                  </a:cubicBezTo>
                  <a:close/>
                  <a:moveTo>
                    <a:pt x="97" y="21"/>
                  </a:moveTo>
                  <a:cubicBezTo>
                    <a:pt x="97" y="21"/>
                    <a:pt x="97" y="21"/>
                    <a:pt x="98" y="21"/>
                  </a:cubicBezTo>
                  <a:cubicBezTo>
                    <a:pt x="98" y="21"/>
                    <a:pt x="98" y="21"/>
                    <a:pt x="99" y="21"/>
                  </a:cubicBezTo>
                  <a:cubicBezTo>
                    <a:pt x="99" y="20"/>
                    <a:pt x="99" y="20"/>
                    <a:pt x="99" y="20"/>
                  </a:cubicBezTo>
                  <a:cubicBezTo>
                    <a:pt x="98" y="20"/>
                    <a:pt x="98" y="20"/>
                    <a:pt x="98" y="20"/>
                  </a:cubicBezTo>
                  <a:cubicBezTo>
                    <a:pt x="97" y="20"/>
                    <a:pt x="97" y="20"/>
                    <a:pt x="97" y="20"/>
                  </a:cubicBezTo>
                  <a:cubicBezTo>
                    <a:pt x="97" y="20"/>
                    <a:pt x="97" y="20"/>
                    <a:pt x="97" y="21"/>
                  </a:cubicBezTo>
                  <a:close/>
                  <a:moveTo>
                    <a:pt x="55" y="4"/>
                  </a:moveTo>
                  <a:cubicBezTo>
                    <a:pt x="55" y="5"/>
                    <a:pt x="54" y="5"/>
                    <a:pt x="54" y="6"/>
                  </a:cubicBezTo>
                  <a:cubicBezTo>
                    <a:pt x="54" y="6"/>
                    <a:pt x="54" y="7"/>
                    <a:pt x="54" y="8"/>
                  </a:cubicBezTo>
                  <a:cubicBezTo>
                    <a:pt x="54"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6" y="9"/>
                  </a:cubicBezTo>
                  <a:cubicBezTo>
                    <a:pt x="66" y="9"/>
                    <a:pt x="67" y="9"/>
                    <a:pt x="68" y="9"/>
                  </a:cubicBezTo>
                  <a:cubicBezTo>
                    <a:pt x="68" y="9"/>
                    <a:pt x="69" y="9"/>
                    <a:pt x="70" y="9"/>
                  </a:cubicBezTo>
                  <a:cubicBezTo>
                    <a:pt x="70" y="9"/>
                    <a:pt x="71" y="9"/>
                    <a:pt x="71" y="8"/>
                  </a:cubicBezTo>
                  <a:cubicBezTo>
                    <a:pt x="72" y="8"/>
                    <a:pt x="73" y="8"/>
                    <a:pt x="73" y="8"/>
                  </a:cubicBezTo>
                  <a:cubicBezTo>
                    <a:pt x="75" y="14"/>
                    <a:pt x="75" y="19"/>
                    <a:pt x="76" y="25"/>
                  </a:cubicBezTo>
                  <a:cubicBezTo>
                    <a:pt x="75" y="25"/>
                    <a:pt x="75" y="25"/>
                    <a:pt x="75" y="25"/>
                  </a:cubicBezTo>
                  <a:cubicBezTo>
                    <a:pt x="75" y="25"/>
                    <a:pt x="74" y="25"/>
                    <a:pt x="74" y="25"/>
                  </a:cubicBezTo>
                  <a:cubicBezTo>
                    <a:pt x="74" y="25"/>
                    <a:pt x="74" y="26"/>
                    <a:pt x="74" y="26"/>
                  </a:cubicBezTo>
                  <a:cubicBezTo>
                    <a:pt x="73" y="26"/>
                    <a:pt x="73" y="26"/>
                    <a:pt x="73" y="27"/>
                  </a:cubicBezTo>
                  <a:cubicBezTo>
                    <a:pt x="72" y="27"/>
                    <a:pt x="72" y="26"/>
                    <a:pt x="72" y="26"/>
                  </a:cubicBezTo>
                  <a:cubicBezTo>
                    <a:pt x="72" y="26"/>
                    <a:pt x="72" y="26"/>
                    <a:pt x="72" y="26"/>
                  </a:cubicBezTo>
                  <a:cubicBezTo>
                    <a:pt x="71" y="25"/>
                    <a:pt x="71" y="25"/>
                    <a:pt x="71" y="25"/>
                  </a:cubicBezTo>
                  <a:cubicBezTo>
                    <a:pt x="71" y="25"/>
                    <a:pt x="71" y="25"/>
                    <a:pt x="70" y="25"/>
                  </a:cubicBezTo>
                  <a:cubicBezTo>
                    <a:pt x="70" y="26"/>
                    <a:pt x="70" y="26"/>
                    <a:pt x="71" y="27"/>
                  </a:cubicBezTo>
                  <a:cubicBezTo>
                    <a:pt x="71" y="27"/>
                    <a:pt x="72" y="28"/>
                    <a:pt x="72" y="28"/>
                  </a:cubicBezTo>
                  <a:cubicBezTo>
                    <a:pt x="73" y="28"/>
                    <a:pt x="74" y="28"/>
                    <a:pt x="74" y="28"/>
                  </a:cubicBezTo>
                  <a:cubicBezTo>
                    <a:pt x="75" y="27"/>
                    <a:pt x="75" y="27"/>
                    <a:pt x="76" y="28"/>
                  </a:cubicBezTo>
                  <a:cubicBezTo>
                    <a:pt x="77" y="31"/>
                    <a:pt x="77" y="33"/>
                    <a:pt x="78" y="36"/>
                  </a:cubicBezTo>
                  <a:cubicBezTo>
                    <a:pt x="78" y="39"/>
                    <a:pt x="78" y="42"/>
                    <a:pt x="79"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1" y="58"/>
                  </a:cubicBezTo>
                  <a:cubicBezTo>
                    <a:pt x="81" y="58"/>
                    <a:pt x="81" y="59"/>
                    <a:pt x="81" y="59"/>
                  </a:cubicBezTo>
                  <a:cubicBezTo>
                    <a:pt x="81" y="61"/>
                    <a:pt x="81" y="62"/>
                    <a:pt x="81" y="64"/>
                  </a:cubicBezTo>
                  <a:cubicBezTo>
                    <a:pt x="81" y="65"/>
                    <a:pt x="82" y="67"/>
                    <a:pt x="82" y="68"/>
                  </a:cubicBezTo>
                  <a:cubicBezTo>
                    <a:pt x="82" y="69"/>
                    <a:pt x="82" y="69"/>
                    <a:pt x="82" y="69"/>
                  </a:cubicBezTo>
                  <a:cubicBezTo>
                    <a:pt x="82" y="70"/>
                    <a:pt x="83" y="70"/>
                    <a:pt x="83" y="71"/>
                  </a:cubicBezTo>
                  <a:cubicBezTo>
                    <a:pt x="83" y="71"/>
                    <a:pt x="83" y="71"/>
                    <a:pt x="83" y="72"/>
                  </a:cubicBezTo>
                  <a:cubicBezTo>
                    <a:pt x="83" y="72"/>
                    <a:pt x="83" y="73"/>
                    <a:pt x="83" y="73"/>
                  </a:cubicBezTo>
                  <a:cubicBezTo>
                    <a:pt x="83" y="75"/>
                    <a:pt x="83" y="77"/>
                    <a:pt x="84" y="79"/>
                  </a:cubicBezTo>
                  <a:cubicBezTo>
                    <a:pt x="84" y="81"/>
                    <a:pt x="84" y="83"/>
                    <a:pt x="85" y="85"/>
                  </a:cubicBezTo>
                  <a:cubicBezTo>
                    <a:pt x="85" y="85"/>
                    <a:pt x="85" y="85"/>
                    <a:pt x="85" y="86"/>
                  </a:cubicBezTo>
                  <a:cubicBezTo>
                    <a:pt x="85" y="86"/>
                    <a:pt x="85" y="86"/>
                    <a:pt x="85" y="87"/>
                  </a:cubicBezTo>
                  <a:cubicBezTo>
                    <a:pt x="85" y="88"/>
                    <a:pt x="85" y="89"/>
                    <a:pt x="85" y="91"/>
                  </a:cubicBezTo>
                  <a:cubicBezTo>
                    <a:pt x="86" y="92"/>
                    <a:pt x="86" y="94"/>
                    <a:pt x="86" y="96"/>
                  </a:cubicBezTo>
                  <a:cubicBezTo>
                    <a:pt x="86" y="96"/>
                    <a:pt x="87" y="95"/>
                    <a:pt x="87" y="94"/>
                  </a:cubicBezTo>
                  <a:cubicBezTo>
                    <a:pt x="87" y="94"/>
                    <a:pt x="87" y="93"/>
                    <a:pt x="87" y="93"/>
                  </a:cubicBezTo>
                  <a:cubicBezTo>
                    <a:pt x="88" y="89"/>
                    <a:pt x="88" y="85"/>
                    <a:pt x="89" y="81"/>
                  </a:cubicBezTo>
                  <a:cubicBezTo>
                    <a:pt x="89" y="77"/>
                    <a:pt x="89" y="72"/>
                    <a:pt x="90" y="68"/>
                  </a:cubicBezTo>
                  <a:cubicBezTo>
                    <a:pt x="90" y="67"/>
                    <a:pt x="90" y="67"/>
                    <a:pt x="90" y="66"/>
                  </a:cubicBezTo>
                  <a:cubicBezTo>
                    <a:pt x="91" y="66"/>
                    <a:pt x="91" y="65"/>
                    <a:pt x="91" y="65"/>
                  </a:cubicBezTo>
                  <a:cubicBezTo>
                    <a:pt x="91" y="64"/>
                    <a:pt x="91" y="64"/>
                    <a:pt x="91" y="63"/>
                  </a:cubicBezTo>
                  <a:cubicBezTo>
                    <a:pt x="91" y="62"/>
                    <a:pt x="91" y="62"/>
                    <a:pt x="91" y="61"/>
                  </a:cubicBezTo>
                  <a:cubicBezTo>
                    <a:pt x="91" y="61"/>
                    <a:pt x="91" y="61"/>
                    <a:pt x="91" y="60"/>
                  </a:cubicBezTo>
                  <a:cubicBezTo>
                    <a:pt x="91" y="60"/>
                    <a:pt x="92" y="60"/>
                    <a:pt x="92" y="60"/>
                  </a:cubicBezTo>
                  <a:cubicBezTo>
                    <a:pt x="92" y="59"/>
                    <a:pt x="92" y="59"/>
                    <a:pt x="92" y="59"/>
                  </a:cubicBezTo>
                  <a:cubicBezTo>
                    <a:pt x="91" y="59"/>
                    <a:pt x="91" y="59"/>
                    <a:pt x="91" y="59"/>
                  </a:cubicBezTo>
                  <a:cubicBezTo>
                    <a:pt x="91" y="59"/>
                    <a:pt x="91" y="58"/>
                    <a:pt x="91" y="57"/>
                  </a:cubicBezTo>
                  <a:cubicBezTo>
                    <a:pt x="92" y="56"/>
                    <a:pt x="92"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3" y="45"/>
                    <a:pt x="93" y="41"/>
                  </a:cubicBezTo>
                  <a:cubicBezTo>
                    <a:pt x="94" y="37"/>
                    <a:pt x="95" y="34"/>
                    <a:pt x="95" y="30"/>
                  </a:cubicBezTo>
                  <a:cubicBezTo>
                    <a:pt x="96"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100" y="37"/>
                    <a:pt x="100" y="38"/>
                    <a:pt x="101" y="38"/>
                  </a:cubicBezTo>
                  <a:cubicBezTo>
                    <a:pt x="101" y="39"/>
                    <a:pt x="102" y="39"/>
                    <a:pt x="103" y="39"/>
                  </a:cubicBezTo>
                  <a:cubicBezTo>
                    <a:pt x="103" y="39"/>
                    <a:pt x="103" y="39"/>
                    <a:pt x="102" y="39"/>
                  </a:cubicBezTo>
                  <a:cubicBezTo>
                    <a:pt x="102" y="40"/>
                    <a:pt x="102" y="40"/>
                    <a:pt x="101" y="40"/>
                  </a:cubicBezTo>
                  <a:cubicBezTo>
                    <a:pt x="101" y="40"/>
                    <a:pt x="101" y="40"/>
                    <a:pt x="100" y="40"/>
                  </a:cubicBezTo>
                  <a:cubicBezTo>
                    <a:pt x="100" y="41"/>
                    <a:pt x="100" y="41"/>
                    <a:pt x="100" y="42"/>
                  </a:cubicBezTo>
                  <a:cubicBezTo>
                    <a:pt x="100" y="42"/>
                    <a:pt x="101" y="43"/>
                    <a:pt x="102" y="43"/>
                  </a:cubicBezTo>
                  <a:cubicBezTo>
                    <a:pt x="103" y="44"/>
                    <a:pt x="104" y="44"/>
                    <a:pt x="104" y="45"/>
                  </a:cubicBezTo>
                  <a:lnTo>
                    <a:pt x="106" y="45"/>
                  </a:lnTo>
                  <a:cubicBezTo>
                    <a:pt x="107" y="45"/>
                    <a:pt x="108" y="46"/>
                    <a:pt x="108" y="46"/>
                  </a:cubicBezTo>
                  <a:cubicBezTo>
                    <a:pt x="109" y="47"/>
                    <a:pt x="109" y="47"/>
                    <a:pt x="110" y="48"/>
                  </a:cubicBezTo>
                  <a:cubicBezTo>
                    <a:pt x="110" y="49"/>
                    <a:pt x="110" y="50"/>
                    <a:pt x="111" y="51"/>
                  </a:cubicBezTo>
                  <a:cubicBezTo>
                    <a:pt x="111" y="52"/>
                    <a:pt x="112" y="53"/>
                    <a:pt x="113" y="53"/>
                  </a:cubicBezTo>
                  <a:cubicBezTo>
                    <a:pt x="113" y="52"/>
                    <a:pt x="113" y="51"/>
                    <a:pt x="113" y="49"/>
                  </a:cubicBezTo>
                  <a:cubicBezTo>
                    <a:pt x="112" y="48"/>
                    <a:pt x="112" y="46"/>
                    <a:pt x="113" y="45"/>
                  </a:cubicBezTo>
                  <a:cubicBezTo>
                    <a:pt x="113" y="44"/>
                    <a:pt x="113" y="44"/>
                    <a:pt x="113" y="44"/>
                  </a:cubicBezTo>
                  <a:cubicBezTo>
                    <a:pt x="113" y="44"/>
                    <a:pt x="112" y="43"/>
                    <a:pt x="112" y="43"/>
                  </a:cubicBezTo>
                  <a:cubicBezTo>
                    <a:pt x="112" y="43"/>
                    <a:pt x="112" y="43"/>
                    <a:pt x="112" y="42"/>
                  </a:cubicBezTo>
                  <a:cubicBezTo>
                    <a:pt x="112" y="42"/>
                    <a:pt x="112" y="42"/>
                    <a:pt x="112" y="41"/>
                  </a:cubicBezTo>
                  <a:cubicBezTo>
                    <a:pt x="112" y="40"/>
                    <a:pt x="112" y="40"/>
                    <a:pt x="113" y="39"/>
                  </a:cubicBezTo>
                  <a:cubicBezTo>
                    <a:pt x="113" y="39"/>
                    <a:pt x="113" y="39"/>
                    <a:pt x="114" y="38"/>
                  </a:cubicBezTo>
                  <a:cubicBezTo>
                    <a:pt x="114" y="38"/>
                    <a:pt x="114" y="38"/>
                    <a:pt x="115" y="38"/>
                  </a:cubicBezTo>
                  <a:cubicBezTo>
                    <a:pt x="115" y="37"/>
                    <a:pt x="115" y="36"/>
                    <a:pt x="115" y="36"/>
                  </a:cubicBezTo>
                  <a:cubicBezTo>
                    <a:pt x="115" y="35"/>
                    <a:pt x="115" y="35"/>
                    <a:pt x="115" y="34"/>
                  </a:cubicBezTo>
                  <a:cubicBezTo>
                    <a:pt x="115" y="34"/>
                    <a:pt x="115" y="33"/>
                    <a:pt x="114" y="33"/>
                  </a:cubicBezTo>
                  <a:cubicBezTo>
                    <a:pt x="114" y="33"/>
                    <a:pt x="114" y="33"/>
                    <a:pt x="113" y="33"/>
                  </a:cubicBezTo>
                  <a:cubicBezTo>
                    <a:pt x="113" y="33"/>
                    <a:pt x="112" y="32"/>
                    <a:pt x="112" y="32"/>
                  </a:cubicBezTo>
                  <a:cubicBezTo>
                    <a:pt x="112" y="32"/>
                    <a:pt x="111" y="32"/>
                    <a:pt x="111" y="31"/>
                  </a:cubicBezTo>
                  <a:cubicBezTo>
                    <a:pt x="111" y="31"/>
                    <a:pt x="110" y="31"/>
                    <a:pt x="110" y="31"/>
                  </a:cubicBezTo>
                  <a:cubicBezTo>
                    <a:pt x="110" y="31"/>
                    <a:pt x="109" y="31"/>
                    <a:pt x="109" y="31"/>
                  </a:cubicBezTo>
                  <a:cubicBezTo>
                    <a:pt x="109" y="30"/>
                    <a:pt x="109" y="30"/>
                    <a:pt x="108" y="30"/>
                  </a:cubicBezTo>
                  <a:cubicBezTo>
                    <a:pt x="108" y="30"/>
                    <a:pt x="108" y="30"/>
                    <a:pt x="107" y="30"/>
                  </a:cubicBezTo>
                  <a:cubicBezTo>
                    <a:pt x="107" y="29"/>
                    <a:pt x="106" y="28"/>
                    <a:pt x="105" y="28"/>
                  </a:cubicBezTo>
                  <a:cubicBezTo>
                    <a:pt x="104" y="28"/>
                    <a:pt x="103" y="28"/>
                    <a:pt x="102" y="27"/>
                  </a:cubicBezTo>
                  <a:cubicBezTo>
                    <a:pt x="101" y="27"/>
                    <a:pt x="101" y="27"/>
                    <a:pt x="100" y="26"/>
                  </a:cubicBezTo>
                  <a:cubicBezTo>
                    <a:pt x="100" y="25"/>
                    <a:pt x="101" y="24"/>
                    <a:pt x="102" y="24"/>
                  </a:cubicBezTo>
                  <a:cubicBezTo>
                    <a:pt x="103" y="23"/>
                    <a:pt x="103" y="22"/>
                    <a:pt x="104"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7" y="19"/>
                    <a:pt x="97" y="18"/>
                  </a:cubicBezTo>
                  <a:cubicBezTo>
                    <a:pt x="97" y="17"/>
                    <a:pt x="97" y="17"/>
                    <a:pt x="97" y="17"/>
                  </a:cubicBezTo>
                  <a:cubicBezTo>
                    <a:pt x="97" y="18"/>
                    <a:pt x="98" y="18"/>
                    <a:pt x="98" y="18"/>
                  </a:cubicBezTo>
                  <a:cubicBezTo>
                    <a:pt x="99" y="17"/>
                    <a:pt x="99" y="17"/>
                    <a:pt x="100" y="16"/>
                  </a:cubicBezTo>
                  <a:cubicBezTo>
                    <a:pt x="100" y="16"/>
                    <a:pt x="100" y="15"/>
                    <a:pt x="100" y="15"/>
                  </a:cubicBezTo>
                  <a:cubicBezTo>
                    <a:pt x="100" y="14"/>
                    <a:pt x="99" y="15"/>
                    <a:pt x="99" y="15"/>
                  </a:cubicBezTo>
                  <a:cubicBezTo>
                    <a:pt x="99" y="15"/>
                    <a:pt x="98" y="15"/>
                    <a:pt x="98"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3" y="7"/>
                    <a:pt x="103" y="7"/>
                  </a:cubicBezTo>
                  <a:cubicBezTo>
                    <a:pt x="104" y="7"/>
                    <a:pt x="104" y="8"/>
                    <a:pt x="105" y="8"/>
                  </a:cubicBezTo>
                  <a:cubicBezTo>
                    <a:pt x="105" y="8"/>
                    <a:pt x="105" y="9"/>
                    <a:pt x="105" y="9"/>
                  </a:cubicBezTo>
                  <a:cubicBezTo>
                    <a:pt x="105" y="9"/>
                    <a:pt x="106" y="10"/>
                    <a:pt x="106" y="10"/>
                  </a:cubicBezTo>
                  <a:cubicBezTo>
                    <a:pt x="106" y="10"/>
                    <a:pt x="106" y="10"/>
                    <a:pt x="107" y="11"/>
                  </a:cubicBezTo>
                  <a:cubicBezTo>
                    <a:pt x="107" y="11"/>
                    <a:pt x="107" y="11"/>
                    <a:pt x="106" y="12"/>
                  </a:cubicBezTo>
                  <a:cubicBezTo>
                    <a:pt x="108" y="12"/>
                    <a:pt x="109" y="12"/>
                    <a:pt x="110" y="13"/>
                  </a:cubicBezTo>
                  <a:cubicBezTo>
                    <a:pt x="111" y="13"/>
                    <a:pt x="112" y="13"/>
                    <a:pt x="113" y="13"/>
                  </a:cubicBezTo>
                  <a:cubicBezTo>
                    <a:pt x="114" y="13"/>
                    <a:pt x="114" y="13"/>
                    <a:pt x="115" y="12"/>
                  </a:cubicBezTo>
                  <a:cubicBezTo>
                    <a:pt x="115" y="12"/>
                    <a:pt x="115" y="11"/>
                    <a:pt x="116" y="10"/>
                  </a:cubicBezTo>
                  <a:cubicBezTo>
                    <a:pt x="116" y="10"/>
                    <a:pt x="116" y="10"/>
                    <a:pt x="117" y="11"/>
                  </a:cubicBezTo>
                  <a:cubicBezTo>
                    <a:pt x="117" y="11"/>
                    <a:pt x="117" y="11"/>
                    <a:pt x="117" y="11"/>
                  </a:cubicBezTo>
                  <a:lnTo>
                    <a:pt x="117" y="12"/>
                  </a:lnTo>
                  <a:cubicBezTo>
                    <a:pt x="117" y="13"/>
                    <a:pt x="117" y="13"/>
                    <a:pt x="117" y="13"/>
                  </a:cubicBezTo>
                  <a:cubicBezTo>
                    <a:pt x="119" y="13"/>
                    <a:pt x="121" y="13"/>
                    <a:pt x="123" y="13"/>
                  </a:cubicBezTo>
                  <a:cubicBezTo>
                    <a:pt x="124" y="13"/>
                    <a:pt x="126" y="13"/>
                    <a:pt x="128" y="13"/>
                  </a:cubicBezTo>
                  <a:cubicBezTo>
                    <a:pt x="128" y="12"/>
                    <a:pt x="127" y="11"/>
                    <a:pt x="126" y="10"/>
                  </a:cubicBezTo>
                  <a:cubicBezTo>
                    <a:pt x="126" y="10"/>
                    <a:pt x="126" y="10"/>
                    <a:pt x="125" y="10"/>
                  </a:cubicBezTo>
                  <a:cubicBezTo>
                    <a:pt x="124" y="10"/>
                    <a:pt x="124" y="10"/>
                    <a:pt x="125" y="9"/>
                  </a:cubicBezTo>
                  <a:cubicBezTo>
                    <a:pt x="125" y="9"/>
                    <a:pt x="125" y="8"/>
                    <a:pt x="125" y="8"/>
                  </a:cubicBezTo>
                  <a:cubicBezTo>
                    <a:pt x="125" y="8"/>
                    <a:pt x="126" y="8"/>
                    <a:pt x="126" y="8"/>
                  </a:cubicBezTo>
                  <a:cubicBezTo>
                    <a:pt x="126" y="9"/>
                    <a:pt x="126" y="9"/>
                    <a:pt x="127" y="9"/>
                  </a:cubicBezTo>
                  <a:cubicBezTo>
                    <a:pt x="127" y="9"/>
                    <a:pt x="127" y="9"/>
                    <a:pt x="128" y="9"/>
                  </a:cubicBezTo>
                  <a:cubicBezTo>
                    <a:pt x="128" y="9"/>
                    <a:pt x="128" y="8"/>
                    <a:pt x="128" y="8"/>
                  </a:cubicBezTo>
                  <a:cubicBezTo>
                    <a:pt x="128" y="7"/>
                    <a:pt x="128" y="6"/>
                    <a:pt x="128" y="6"/>
                  </a:cubicBezTo>
                  <a:cubicBezTo>
                    <a:pt x="129" y="6"/>
                    <a:pt x="129" y="6"/>
                    <a:pt x="130" y="6"/>
                  </a:cubicBezTo>
                  <a:cubicBezTo>
                    <a:pt x="130" y="6"/>
                    <a:pt x="130" y="7"/>
                    <a:pt x="130" y="7"/>
                  </a:cubicBezTo>
                  <a:lnTo>
                    <a:pt x="130" y="8"/>
                  </a:lnTo>
                  <a:cubicBezTo>
                    <a:pt x="130" y="9"/>
                    <a:pt x="130" y="9"/>
                    <a:pt x="130" y="9"/>
                  </a:cubicBezTo>
                  <a:cubicBezTo>
                    <a:pt x="131" y="9"/>
                    <a:pt x="131" y="8"/>
                    <a:pt x="131" y="8"/>
                  </a:cubicBezTo>
                  <a:cubicBezTo>
                    <a:pt x="130" y="7"/>
                    <a:pt x="130" y="6"/>
                    <a:pt x="131" y="6"/>
                  </a:cubicBezTo>
                  <a:cubicBezTo>
                    <a:pt x="132" y="5"/>
                    <a:pt x="133" y="4"/>
                    <a:pt x="134" y="4"/>
                  </a:cubicBezTo>
                  <a:cubicBezTo>
                    <a:pt x="135" y="4"/>
                    <a:pt x="135" y="4"/>
                    <a:pt x="135" y="3"/>
                  </a:cubicBezTo>
                  <a:cubicBezTo>
                    <a:pt x="136" y="3"/>
                    <a:pt x="136" y="2"/>
                    <a:pt x="136" y="2"/>
                  </a:cubicBezTo>
                  <a:cubicBezTo>
                    <a:pt x="136" y="2"/>
                    <a:pt x="137" y="1"/>
                    <a:pt x="137" y="1"/>
                  </a:cubicBezTo>
                  <a:cubicBezTo>
                    <a:pt x="137" y="1"/>
                    <a:pt x="138" y="1"/>
                    <a:pt x="138" y="2"/>
                  </a:cubicBezTo>
                  <a:cubicBezTo>
                    <a:pt x="138" y="3"/>
                    <a:pt x="138" y="3"/>
                    <a:pt x="138" y="3"/>
                  </a:cubicBezTo>
                  <a:cubicBezTo>
                    <a:pt x="138" y="3"/>
                    <a:pt x="138" y="3"/>
                    <a:pt x="137" y="4"/>
                  </a:cubicBezTo>
                  <a:cubicBezTo>
                    <a:pt x="137" y="4"/>
                    <a:pt x="137" y="4"/>
                    <a:pt x="137" y="4"/>
                  </a:cubicBezTo>
                  <a:cubicBezTo>
                    <a:pt x="137" y="4"/>
                    <a:pt x="136" y="5"/>
                    <a:pt x="136" y="5"/>
                  </a:cubicBezTo>
                  <a:cubicBezTo>
                    <a:pt x="137" y="5"/>
                    <a:pt x="137" y="6"/>
                    <a:pt x="137" y="6"/>
                  </a:cubicBezTo>
                  <a:cubicBezTo>
                    <a:pt x="138" y="6"/>
                    <a:pt x="138" y="6"/>
                    <a:pt x="139" y="6"/>
                  </a:cubicBezTo>
                  <a:cubicBezTo>
                    <a:pt x="139" y="6"/>
                    <a:pt x="140" y="5"/>
                    <a:pt x="140" y="5"/>
                  </a:cubicBezTo>
                  <a:cubicBezTo>
                    <a:pt x="141" y="5"/>
                    <a:pt x="141" y="4"/>
                    <a:pt x="141" y="4"/>
                  </a:cubicBezTo>
                  <a:cubicBezTo>
                    <a:pt x="141" y="4"/>
                    <a:pt x="142" y="5"/>
                    <a:pt x="142" y="5"/>
                  </a:cubicBezTo>
                  <a:cubicBezTo>
                    <a:pt x="142" y="5"/>
                    <a:pt x="141" y="5"/>
                    <a:pt x="141" y="6"/>
                  </a:cubicBezTo>
                  <a:cubicBezTo>
                    <a:pt x="141" y="6"/>
                    <a:pt x="141" y="6"/>
                    <a:pt x="140" y="6"/>
                  </a:cubicBezTo>
                  <a:cubicBezTo>
                    <a:pt x="140" y="7"/>
                    <a:pt x="140" y="7"/>
                    <a:pt x="140" y="7"/>
                  </a:cubicBezTo>
                  <a:cubicBezTo>
                    <a:pt x="140" y="8"/>
                    <a:pt x="140" y="8"/>
                    <a:pt x="141" y="8"/>
                  </a:cubicBezTo>
                  <a:cubicBezTo>
                    <a:pt x="141" y="7"/>
                    <a:pt x="142" y="7"/>
                    <a:pt x="142" y="8"/>
                  </a:cubicBezTo>
                  <a:cubicBezTo>
                    <a:pt x="142" y="8"/>
                    <a:pt x="142" y="9"/>
                    <a:pt x="141" y="8"/>
                  </a:cubicBezTo>
                  <a:cubicBezTo>
                    <a:pt x="140" y="8"/>
                    <a:pt x="140" y="8"/>
                    <a:pt x="140" y="8"/>
                  </a:cubicBezTo>
                  <a:cubicBezTo>
                    <a:pt x="139" y="8"/>
                    <a:pt x="139" y="8"/>
                    <a:pt x="139" y="8"/>
                  </a:cubicBezTo>
                  <a:cubicBezTo>
                    <a:pt x="138" y="8"/>
                    <a:pt x="138" y="9"/>
                    <a:pt x="138" y="9"/>
                  </a:cubicBezTo>
                  <a:cubicBezTo>
                    <a:pt x="138" y="9"/>
                    <a:pt x="137" y="9"/>
                    <a:pt x="137" y="9"/>
                  </a:cubicBezTo>
                  <a:cubicBezTo>
                    <a:pt x="136" y="8"/>
                    <a:pt x="136" y="8"/>
                    <a:pt x="136" y="8"/>
                  </a:cubicBezTo>
                  <a:cubicBezTo>
                    <a:pt x="135" y="8"/>
                    <a:pt x="135" y="9"/>
                    <a:pt x="135" y="9"/>
                  </a:cubicBezTo>
                  <a:cubicBezTo>
                    <a:pt x="134" y="10"/>
                    <a:pt x="134" y="11"/>
                    <a:pt x="134" y="11"/>
                  </a:cubicBezTo>
                  <a:cubicBezTo>
                    <a:pt x="133" y="11"/>
                    <a:pt x="133" y="11"/>
                    <a:pt x="133" y="11"/>
                  </a:cubicBezTo>
                  <a:cubicBezTo>
                    <a:pt x="133" y="11"/>
                    <a:pt x="132" y="11"/>
                    <a:pt x="132" y="10"/>
                  </a:cubicBezTo>
                  <a:cubicBezTo>
                    <a:pt x="132" y="10"/>
                    <a:pt x="132" y="10"/>
                    <a:pt x="132" y="10"/>
                  </a:cubicBezTo>
                  <a:cubicBezTo>
                    <a:pt x="132" y="10"/>
                    <a:pt x="131" y="10"/>
                    <a:pt x="131" y="10"/>
                  </a:cubicBezTo>
                  <a:cubicBezTo>
                    <a:pt x="131"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4" y="12"/>
                    <a:pt x="134" y="13"/>
                  </a:cubicBezTo>
                  <a:cubicBezTo>
                    <a:pt x="134" y="13"/>
                    <a:pt x="134" y="13"/>
                    <a:pt x="134" y="14"/>
                  </a:cubicBezTo>
                  <a:cubicBezTo>
                    <a:pt x="134" y="14"/>
                    <a:pt x="134" y="14"/>
                    <a:pt x="134" y="15"/>
                  </a:cubicBezTo>
                  <a:cubicBezTo>
                    <a:pt x="133" y="15"/>
                    <a:pt x="133" y="16"/>
                    <a:pt x="133" y="16"/>
                  </a:cubicBezTo>
                  <a:cubicBezTo>
                    <a:pt x="132" y="17"/>
                    <a:pt x="132"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8" y="15"/>
                  </a:cubicBezTo>
                  <a:cubicBezTo>
                    <a:pt x="127" y="15"/>
                    <a:pt x="127" y="15"/>
                    <a:pt x="127" y="15"/>
                  </a:cubicBezTo>
                  <a:cubicBezTo>
                    <a:pt x="127" y="16"/>
                    <a:pt x="127" y="16"/>
                    <a:pt x="127" y="16"/>
                  </a:cubicBezTo>
                  <a:cubicBezTo>
                    <a:pt x="128" y="15"/>
                    <a:pt x="128" y="15"/>
                    <a:pt x="128" y="15"/>
                  </a:cubicBezTo>
                  <a:cubicBezTo>
                    <a:pt x="128" y="16"/>
                    <a:pt x="129" y="17"/>
                    <a:pt x="129" y="18"/>
                  </a:cubicBezTo>
                  <a:cubicBezTo>
                    <a:pt x="130" y="18"/>
                    <a:pt x="130" y="19"/>
                    <a:pt x="130" y="20"/>
                  </a:cubicBezTo>
                  <a:cubicBezTo>
                    <a:pt x="130" y="20"/>
                    <a:pt x="130" y="20"/>
                    <a:pt x="131" y="21"/>
                  </a:cubicBezTo>
                  <a:cubicBezTo>
                    <a:pt x="131" y="21"/>
                    <a:pt x="131" y="21"/>
                    <a:pt x="132"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5" y="18"/>
                    <a:pt x="134" y="18"/>
                    <a:pt x="134" y="18"/>
                  </a:cubicBezTo>
                  <a:cubicBezTo>
                    <a:pt x="134" y="17"/>
                    <a:pt x="134" y="17"/>
                    <a:pt x="134" y="17"/>
                  </a:cubicBezTo>
                  <a:cubicBezTo>
                    <a:pt x="135" y="17"/>
                    <a:pt x="135" y="16"/>
                    <a:pt x="135" y="16"/>
                  </a:cubicBezTo>
                  <a:cubicBezTo>
                    <a:pt x="135" y="16"/>
                    <a:pt x="135" y="15"/>
                    <a:pt x="135" y="14"/>
                  </a:cubicBezTo>
                  <a:cubicBezTo>
                    <a:pt x="136" y="14"/>
                    <a:pt x="136" y="14"/>
                    <a:pt x="136" y="14"/>
                  </a:cubicBezTo>
                  <a:cubicBezTo>
                    <a:pt x="136" y="14"/>
                    <a:pt x="137" y="14"/>
                    <a:pt x="137" y="14"/>
                  </a:cubicBezTo>
                  <a:cubicBezTo>
                    <a:pt x="138" y="14"/>
                    <a:pt x="138" y="14"/>
                    <a:pt x="138" y="13"/>
                  </a:cubicBezTo>
                  <a:cubicBezTo>
                    <a:pt x="138" y="13"/>
                    <a:pt x="138" y="13"/>
                    <a:pt x="139" y="13"/>
                  </a:cubicBezTo>
                  <a:cubicBezTo>
                    <a:pt x="139" y="14"/>
                    <a:pt x="139" y="15"/>
                    <a:pt x="140" y="15"/>
                  </a:cubicBezTo>
                  <a:cubicBezTo>
                    <a:pt x="140" y="16"/>
                    <a:pt x="141" y="16"/>
                    <a:pt x="142" y="17"/>
                  </a:cubicBezTo>
                  <a:cubicBezTo>
                    <a:pt x="142" y="17"/>
                    <a:pt x="142" y="17"/>
                    <a:pt x="142" y="16"/>
                  </a:cubicBezTo>
                  <a:cubicBezTo>
                    <a:pt x="142" y="16"/>
                    <a:pt x="142" y="16"/>
                    <a:pt x="142" y="16"/>
                  </a:cubicBezTo>
                  <a:cubicBezTo>
                    <a:pt x="141" y="16"/>
                    <a:pt x="141" y="15"/>
                    <a:pt x="141" y="15"/>
                  </a:cubicBezTo>
                  <a:cubicBezTo>
                    <a:pt x="141" y="15"/>
                    <a:pt x="141" y="15"/>
                    <a:pt x="141" y="14"/>
                  </a:cubicBezTo>
                  <a:cubicBezTo>
                    <a:pt x="142" y="14"/>
                    <a:pt x="142" y="14"/>
                    <a:pt x="142" y="14"/>
                  </a:cubicBezTo>
                  <a:cubicBezTo>
                    <a:pt x="142" y="14"/>
                    <a:pt x="142" y="13"/>
                    <a:pt x="142" y="13"/>
                  </a:cubicBezTo>
                  <a:cubicBezTo>
                    <a:pt x="142" y="13"/>
                    <a:pt x="143" y="13"/>
                    <a:pt x="143" y="13"/>
                  </a:cubicBezTo>
                  <a:lnTo>
                    <a:pt x="143" y="11"/>
                  </a:lnTo>
                  <a:cubicBezTo>
                    <a:pt x="143" y="11"/>
                    <a:pt x="143" y="11"/>
                    <a:pt x="143" y="11"/>
                  </a:cubicBezTo>
                  <a:cubicBezTo>
                    <a:pt x="143" y="11"/>
                    <a:pt x="142" y="11"/>
                    <a:pt x="142" y="11"/>
                  </a:cubicBezTo>
                  <a:cubicBezTo>
                    <a:pt x="142" y="11"/>
                    <a:pt x="141" y="11"/>
                    <a:pt x="141" y="11"/>
                  </a:cubicBezTo>
                  <a:cubicBezTo>
                    <a:pt x="141" y="11"/>
                    <a:pt x="141" y="11"/>
                    <a:pt x="140" y="11"/>
                  </a:cubicBezTo>
                  <a:cubicBezTo>
                    <a:pt x="141" y="10"/>
                    <a:pt x="142" y="10"/>
                    <a:pt x="143" y="10"/>
                  </a:cubicBezTo>
                  <a:cubicBezTo>
                    <a:pt x="143" y="9"/>
                    <a:pt x="144" y="9"/>
                    <a:pt x="145" y="9"/>
                  </a:cubicBezTo>
                  <a:cubicBezTo>
                    <a:pt x="145" y="9"/>
                    <a:pt x="145" y="8"/>
                    <a:pt x="145" y="8"/>
                  </a:cubicBezTo>
                  <a:cubicBezTo>
                    <a:pt x="145" y="8"/>
                    <a:pt x="145" y="7"/>
                    <a:pt x="144" y="7"/>
                  </a:cubicBezTo>
                  <a:cubicBezTo>
                    <a:pt x="144" y="7"/>
                    <a:pt x="144" y="6"/>
                    <a:pt x="144" y="6"/>
                  </a:cubicBezTo>
                  <a:cubicBezTo>
                    <a:pt x="144" y="6"/>
                    <a:pt x="144" y="5"/>
                    <a:pt x="144" y="5"/>
                  </a:cubicBezTo>
                  <a:cubicBezTo>
                    <a:pt x="145" y="5"/>
                    <a:pt x="145" y="5"/>
                    <a:pt x="145" y="5"/>
                  </a:cubicBezTo>
                  <a:cubicBezTo>
                    <a:pt x="145" y="6"/>
                    <a:pt x="145" y="6"/>
                    <a:pt x="146" y="6"/>
                  </a:cubicBezTo>
                  <a:cubicBezTo>
                    <a:pt x="146" y="7"/>
                    <a:pt x="147"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8" y="15"/>
                  </a:cubicBezTo>
                  <a:cubicBezTo>
                    <a:pt x="148" y="14"/>
                    <a:pt x="148" y="14"/>
                    <a:pt x="149" y="14"/>
                  </a:cubicBezTo>
                  <a:cubicBezTo>
                    <a:pt x="149" y="15"/>
                    <a:pt x="149" y="15"/>
                    <a:pt x="149" y="16"/>
                  </a:cubicBezTo>
                  <a:cubicBezTo>
                    <a:pt x="149" y="16"/>
                    <a:pt x="149" y="16"/>
                    <a:pt x="149" y="17"/>
                  </a:cubicBezTo>
                  <a:cubicBezTo>
                    <a:pt x="149" y="17"/>
                    <a:pt x="150" y="17"/>
                    <a:pt x="150" y="17"/>
                  </a:cubicBezTo>
                  <a:cubicBezTo>
                    <a:pt x="150" y="17"/>
                    <a:pt x="150" y="16"/>
                    <a:pt x="150" y="16"/>
                  </a:cubicBezTo>
                  <a:cubicBezTo>
                    <a:pt x="150" y="16"/>
                    <a:pt x="150" y="16"/>
                    <a:pt x="150" y="16"/>
                  </a:cubicBezTo>
                  <a:cubicBezTo>
                    <a:pt x="150" y="15"/>
                    <a:pt x="151" y="15"/>
                    <a:pt x="151" y="15"/>
                  </a:cubicBezTo>
                  <a:cubicBezTo>
                    <a:pt x="151" y="15"/>
                    <a:pt x="152" y="15"/>
                    <a:pt x="152" y="16"/>
                  </a:cubicBezTo>
                  <a:cubicBezTo>
                    <a:pt x="152" y="16"/>
                    <a:pt x="152" y="16"/>
                    <a:pt x="152" y="16"/>
                  </a:cubicBezTo>
                  <a:cubicBezTo>
                    <a:pt x="152" y="17"/>
                    <a:pt x="152" y="17"/>
                    <a:pt x="152" y="17"/>
                  </a:cubicBezTo>
                  <a:cubicBezTo>
                    <a:pt x="152" y="17"/>
                    <a:pt x="153" y="17"/>
                    <a:pt x="153" y="17"/>
                  </a:cubicBezTo>
                  <a:cubicBezTo>
                    <a:pt x="154" y="17"/>
                    <a:pt x="154" y="17"/>
                    <a:pt x="154" y="17"/>
                  </a:cubicBezTo>
                  <a:cubicBezTo>
                    <a:pt x="154" y="16"/>
                    <a:pt x="154" y="16"/>
                    <a:pt x="155" y="16"/>
                  </a:cubicBezTo>
                  <a:cubicBezTo>
                    <a:pt x="155" y="16"/>
                    <a:pt x="156" y="16"/>
                    <a:pt x="156" y="16"/>
                  </a:cubicBezTo>
                  <a:cubicBezTo>
                    <a:pt x="157" y="17"/>
                    <a:pt x="157" y="17"/>
                    <a:pt x="157" y="17"/>
                  </a:cubicBezTo>
                  <a:cubicBezTo>
                    <a:pt x="158" y="17"/>
                    <a:pt x="159" y="17"/>
                    <a:pt x="160"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60" y="21"/>
                    <a:pt x="159" y="21"/>
                    <a:pt x="159" y="21"/>
                  </a:cubicBezTo>
                  <a:cubicBezTo>
                    <a:pt x="158" y="21"/>
                    <a:pt x="158" y="21"/>
                    <a:pt x="158" y="21"/>
                  </a:cubicBezTo>
                  <a:cubicBezTo>
                    <a:pt x="158" y="21"/>
                    <a:pt x="157" y="20"/>
                    <a:pt x="157" y="20"/>
                  </a:cubicBezTo>
                  <a:cubicBezTo>
                    <a:pt x="157" y="19"/>
                    <a:pt x="157" y="19"/>
                    <a:pt x="157" y="19"/>
                  </a:cubicBezTo>
                  <a:cubicBezTo>
                    <a:pt x="157" y="19"/>
                    <a:pt x="156" y="19"/>
                    <a:pt x="155" y="19"/>
                  </a:cubicBezTo>
                  <a:cubicBezTo>
                    <a:pt x="155" y="19"/>
                    <a:pt x="155" y="20"/>
                    <a:pt x="155" y="20"/>
                  </a:cubicBezTo>
                  <a:cubicBezTo>
                    <a:pt x="155" y="20"/>
                    <a:pt x="155" y="21"/>
                    <a:pt x="155" y="21"/>
                  </a:cubicBezTo>
                  <a:cubicBezTo>
                    <a:pt x="155" y="21"/>
                    <a:pt x="156" y="22"/>
                    <a:pt x="156" y="22"/>
                  </a:cubicBezTo>
                  <a:cubicBezTo>
                    <a:pt x="157" y="22"/>
                    <a:pt x="157" y="23"/>
                    <a:pt x="158" y="23"/>
                  </a:cubicBezTo>
                  <a:cubicBezTo>
                    <a:pt x="158" y="23"/>
                    <a:pt x="157" y="23"/>
                    <a:pt x="157" y="23"/>
                  </a:cubicBezTo>
                  <a:cubicBezTo>
                    <a:pt x="156" y="23"/>
                    <a:pt x="156" y="23"/>
                    <a:pt x="156" y="23"/>
                  </a:cubicBezTo>
                  <a:cubicBezTo>
                    <a:pt x="155" y="23"/>
                    <a:pt x="155" y="23"/>
                    <a:pt x="155" y="22"/>
                  </a:cubicBezTo>
                  <a:cubicBezTo>
                    <a:pt x="154" y="22"/>
                    <a:pt x="154" y="23"/>
                    <a:pt x="154" y="23"/>
                  </a:cubicBezTo>
                  <a:cubicBezTo>
                    <a:pt x="154" y="24"/>
                    <a:pt x="154" y="24"/>
                    <a:pt x="154" y="24"/>
                  </a:cubicBezTo>
                  <a:cubicBezTo>
                    <a:pt x="155" y="25"/>
                    <a:pt x="155" y="25"/>
                    <a:pt x="156" y="25"/>
                  </a:cubicBezTo>
                  <a:cubicBezTo>
                    <a:pt x="156"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9" y="25"/>
                    <a:pt x="159" y="24"/>
                  </a:cubicBezTo>
                  <a:cubicBezTo>
                    <a:pt x="159" y="25"/>
                    <a:pt x="159" y="25"/>
                    <a:pt x="159" y="25"/>
                  </a:cubicBezTo>
                  <a:cubicBezTo>
                    <a:pt x="158" y="25"/>
                    <a:pt x="158" y="25"/>
                    <a:pt x="158" y="25"/>
                  </a:cubicBezTo>
                  <a:cubicBezTo>
                    <a:pt x="158" y="26"/>
                    <a:pt x="159" y="26"/>
                    <a:pt x="159" y="27"/>
                  </a:cubicBezTo>
                  <a:cubicBezTo>
                    <a:pt x="160" y="27"/>
                    <a:pt x="161" y="28"/>
                    <a:pt x="161" y="27"/>
                  </a:cubicBezTo>
                  <a:cubicBezTo>
                    <a:pt x="161" y="28"/>
                    <a:pt x="162" y="28"/>
                    <a:pt x="162" y="29"/>
                  </a:cubicBezTo>
                  <a:cubicBezTo>
                    <a:pt x="163" y="29"/>
                    <a:pt x="163" y="29"/>
                    <a:pt x="164" y="30"/>
                  </a:cubicBezTo>
                  <a:cubicBezTo>
                    <a:pt x="164" y="31"/>
                    <a:pt x="163" y="31"/>
                    <a:pt x="163" y="31"/>
                  </a:cubicBezTo>
                  <a:cubicBezTo>
                    <a:pt x="162" y="31"/>
                    <a:pt x="162" y="31"/>
                    <a:pt x="161" y="31"/>
                  </a:cubicBezTo>
                  <a:cubicBezTo>
                    <a:pt x="161" y="31"/>
                    <a:pt x="162" y="32"/>
                    <a:pt x="162" y="32"/>
                  </a:cubicBezTo>
                  <a:cubicBezTo>
                    <a:pt x="163" y="31"/>
                    <a:pt x="164" y="31"/>
                    <a:pt x="164" y="31"/>
                  </a:cubicBezTo>
                  <a:cubicBezTo>
                    <a:pt x="164" y="32"/>
                    <a:pt x="164" y="33"/>
                    <a:pt x="163" y="33"/>
                  </a:cubicBezTo>
                  <a:cubicBezTo>
                    <a:pt x="162" y="34"/>
                    <a:pt x="162" y="35"/>
                    <a:pt x="163" y="36"/>
                  </a:cubicBezTo>
                  <a:cubicBezTo>
                    <a:pt x="163" y="36"/>
                    <a:pt x="164" y="36"/>
                    <a:pt x="164" y="35"/>
                  </a:cubicBezTo>
                  <a:cubicBezTo>
                    <a:pt x="164" y="34"/>
                    <a:pt x="164" y="34"/>
                    <a:pt x="165" y="34"/>
                  </a:cubicBezTo>
                  <a:cubicBezTo>
                    <a:pt x="165" y="34"/>
                    <a:pt x="165" y="34"/>
                    <a:pt x="165" y="35"/>
                  </a:cubicBezTo>
                  <a:cubicBezTo>
                    <a:pt x="165" y="35"/>
                    <a:pt x="165" y="36"/>
                    <a:pt x="165" y="36"/>
                  </a:cubicBezTo>
                  <a:cubicBezTo>
                    <a:pt x="166" y="36"/>
                    <a:pt x="167" y="36"/>
                    <a:pt x="168" y="36"/>
                  </a:cubicBezTo>
                  <a:cubicBezTo>
                    <a:pt x="169" y="36"/>
                    <a:pt x="170" y="36"/>
                    <a:pt x="171" y="36"/>
                  </a:cubicBezTo>
                  <a:cubicBezTo>
                    <a:pt x="171" y="37"/>
                    <a:pt x="170" y="37"/>
                    <a:pt x="170" y="37"/>
                  </a:cubicBezTo>
                  <a:cubicBezTo>
                    <a:pt x="169" y="37"/>
                    <a:pt x="169" y="36"/>
                    <a:pt x="168" y="37"/>
                  </a:cubicBezTo>
                  <a:cubicBezTo>
                    <a:pt x="167" y="37"/>
                    <a:pt x="167" y="37"/>
                    <a:pt x="167" y="38"/>
                  </a:cubicBezTo>
                  <a:lnTo>
                    <a:pt x="165" y="38"/>
                  </a:lnTo>
                  <a:cubicBezTo>
                    <a:pt x="165" y="39"/>
                    <a:pt x="165" y="39"/>
                    <a:pt x="165" y="39"/>
                  </a:cubicBezTo>
                  <a:cubicBezTo>
                    <a:pt x="166" y="40"/>
                    <a:pt x="166" y="40"/>
                    <a:pt x="166" y="40"/>
                  </a:cubicBezTo>
                  <a:cubicBezTo>
                    <a:pt x="165" y="40"/>
                    <a:pt x="165" y="40"/>
                    <a:pt x="165" y="40"/>
                  </a:cubicBezTo>
                  <a:cubicBezTo>
                    <a:pt x="165" y="39"/>
                    <a:pt x="164" y="39"/>
                    <a:pt x="164" y="39"/>
                  </a:cubicBezTo>
                  <a:cubicBezTo>
                    <a:pt x="163" y="40"/>
                    <a:pt x="163" y="41"/>
                    <a:pt x="163" y="42"/>
                  </a:cubicBezTo>
                  <a:cubicBezTo>
                    <a:pt x="161" y="42"/>
                    <a:pt x="161" y="42"/>
                    <a:pt x="160" y="43"/>
                  </a:cubicBezTo>
                  <a:cubicBezTo>
                    <a:pt x="160" y="43"/>
                    <a:pt x="160" y="44"/>
                    <a:pt x="159" y="45"/>
                  </a:cubicBezTo>
                  <a:cubicBezTo>
                    <a:pt x="160" y="45"/>
                    <a:pt x="160" y="45"/>
                    <a:pt x="160" y="44"/>
                  </a:cubicBezTo>
                  <a:cubicBezTo>
                    <a:pt x="160" y="44"/>
                    <a:pt x="161" y="44"/>
                    <a:pt x="161" y="44"/>
                  </a:cubicBezTo>
                  <a:cubicBezTo>
                    <a:pt x="161" y="45"/>
                    <a:pt x="162" y="45"/>
                    <a:pt x="163" y="45"/>
                  </a:cubicBezTo>
                  <a:cubicBezTo>
                    <a:pt x="162" y="46"/>
                    <a:pt x="161" y="47"/>
                    <a:pt x="160" y="48"/>
                  </a:cubicBezTo>
                  <a:cubicBezTo>
                    <a:pt x="160" y="48"/>
                    <a:pt x="159" y="48"/>
                    <a:pt x="159" y="48"/>
                  </a:cubicBezTo>
                  <a:cubicBezTo>
                    <a:pt x="158" y="48"/>
                    <a:pt x="158" y="48"/>
                    <a:pt x="158" y="48"/>
                  </a:cubicBezTo>
                  <a:cubicBezTo>
                    <a:pt x="157" y="48"/>
                    <a:pt x="157" y="48"/>
                    <a:pt x="157" y="48"/>
                  </a:cubicBezTo>
                  <a:cubicBezTo>
                    <a:pt x="157" y="48"/>
                    <a:pt x="157" y="49"/>
                    <a:pt x="157" y="49"/>
                  </a:cubicBezTo>
                  <a:cubicBezTo>
                    <a:pt x="157" y="49"/>
                    <a:pt x="158" y="49"/>
                    <a:pt x="159" y="49"/>
                  </a:cubicBezTo>
                  <a:cubicBezTo>
                    <a:pt x="159" y="49"/>
                    <a:pt x="160" y="49"/>
                    <a:pt x="161" y="48"/>
                  </a:cubicBezTo>
                  <a:cubicBezTo>
                    <a:pt x="161" y="48"/>
                    <a:pt x="162" y="48"/>
                    <a:pt x="163" y="48"/>
                  </a:cubicBezTo>
                  <a:cubicBezTo>
                    <a:pt x="164" y="47"/>
                    <a:pt x="164" y="47"/>
                    <a:pt x="165" y="48"/>
                  </a:cubicBezTo>
                  <a:cubicBezTo>
                    <a:pt x="165" y="47"/>
                    <a:pt x="165" y="47"/>
                    <a:pt x="165" y="47"/>
                  </a:cubicBezTo>
                  <a:cubicBezTo>
                    <a:pt x="165" y="47"/>
                    <a:pt x="165" y="46"/>
                    <a:pt x="164" y="46"/>
                  </a:cubicBezTo>
                  <a:cubicBezTo>
                    <a:pt x="164" y="46"/>
                    <a:pt x="164" y="46"/>
                    <a:pt x="164" y="46"/>
                  </a:cubicBezTo>
                  <a:cubicBezTo>
                    <a:pt x="163" y="46"/>
                    <a:pt x="163" y="46"/>
                    <a:pt x="163" y="45"/>
                  </a:cubicBezTo>
                  <a:cubicBezTo>
                    <a:pt x="163" y="45"/>
                    <a:pt x="164" y="45"/>
                    <a:pt x="164" y="45"/>
                  </a:cubicBezTo>
                  <a:cubicBezTo>
                    <a:pt x="164" y="45"/>
                    <a:pt x="164" y="45"/>
                    <a:pt x="165" y="45"/>
                  </a:cubicBezTo>
                  <a:cubicBezTo>
                    <a:pt x="164" y="45"/>
                    <a:pt x="165" y="45"/>
                    <a:pt x="165" y="46"/>
                  </a:cubicBezTo>
                  <a:lnTo>
                    <a:pt x="165" y="46"/>
                  </a:lnTo>
                  <a:cubicBezTo>
                    <a:pt x="166" y="46"/>
                    <a:pt x="166" y="46"/>
                    <a:pt x="165" y="46"/>
                  </a:cubicBezTo>
                  <a:cubicBezTo>
                    <a:pt x="165" y="46"/>
                    <a:pt x="165" y="46"/>
                    <a:pt x="165" y="47"/>
                  </a:cubicBezTo>
                  <a:cubicBezTo>
                    <a:pt x="166" y="47"/>
                    <a:pt x="166" y="47"/>
                    <a:pt x="167" y="47"/>
                  </a:cubicBezTo>
                  <a:cubicBezTo>
                    <a:pt x="168" y="47"/>
                    <a:pt x="168" y="47"/>
                    <a:pt x="168" y="48"/>
                  </a:cubicBezTo>
                  <a:cubicBezTo>
                    <a:pt x="168" y="47"/>
                    <a:pt x="169" y="47"/>
                    <a:pt x="169" y="47"/>
                  </a:cubicBezTo>
                  <a:cubicBezTo>
                    <a:pt x="169" y="48"/>
                    <a:pt x="170" y="48"/>
                    <a:pt x="171" y="48"/>
                  </a:cubicBezTo>
                  <a:cubicBezTo>
                    <a:pt x="171" y="50"/>
                    <a:pt x="171" y="52"/>
                    <a:pt x="171" y="53"/>
                  </a:cubicBezTo>
                  <a:cubicBezTo>
                    <a:pt x="171" y="54"/>
                    <a:pt x="171" y="56"/>
                    <a:pt x="171" y="58"/>
                  </a:cubicBezTo>
                  <a:cubicBezTo>
                    <a:pt x="171" y="59"/>
                    <a:pt x="170" y="59"/>
                    <a:pt x="170" y="59"/>
                  </a:cubicBezTo>
                  <a:cubicBezTo>
                    <a:pt x="170" y="59"/>
                    <a:pt x="170" y="58"/>
                    <a:pt x="170"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70" y="60"/>
                    <a:pt x="170" y="60"/>
                  </a:cubicBezTo>
                  <a:cubicBezTo>
                    <a:pt x="170" y="60"/>
                    <a:pt x="170" y="60"/>
                    <a:pt x="171" y="60"/>
                  </a:cubicBezTo>
                  <a:lnTo>
                    <a:pt x="171" y="170"/>
                  </a:lnTo>
                  <a:cubicBezTo>
                    <a:pt x="170" y="170"/>
                    <a:pt x="170" y="169"/>
                    <a:pt x="170" y="169"/>
                  </a:cubicBezTo>
                  <a:cubicBezTo>
                    <a:pt x="170" y="169"/>
                    <a:pt x="169" y="168"/>
                    <a:pt x="169" y="168"/>
                  </a:cubicBezTo>
                  <a:cubicBezTo>
                    <a:pt x="168" y="169"/>
                    <a:pt x="168" y="169"/>
                    <a:pt x="169" y="170"/>
                  </a:cubicBezTo>
                  <a:cubicBezTo>
                    <a:pt x="169" y="171"/>
                    <a:pt x="170" y="171"/>
                    <a:pt x="171" y="171"/>
                  </a:cubicBezTo>
                  <a:cubicBezTo>
                    <a:pt x="171" y="177"/>
                    <a:pt x="171" y="182"/>
                    <a:pt x="171" y="188"/>
                  </a:cubicBezTo>
                  <a:cubicBezTo>
                    <a:pt x="171" y="189"/>
                    <a:pt x="170" y="189"/>
                    <a:pt x="170" y="189"/>
                  </a:cubicBezTo>
                  <a:cubicBezTo>
                    <a:pt x="170" y="189"/>
                    <a:pt x="170" y="190"/>
                    <a:pt x="170" y="190"/>
                  </a:cubicBezTo>
                  <a:cubicBezTo>
                    <a:pt x="169" y="190"/>
                    <a:pt x="169" y="190"/>
                    <a:pt x="169" y="189"/>
                  </a:cubicBezTo>
                  <a:cubicBezTo>
                    <a:pt x="169" y="189"/>
                    <a:pt x="169" y="189"/>
                    <a:pt x="169" y="188"/>
                  </a:cubicBezTo>
                  <a:cubicBezTo>
                    <a:pt x="168" y="188"/>
                    <a:pt x="167" y="189"/>
                    <a:pt x="167" y="191"/>
                  </a:cubicBezTo>
                  <a:cubicBezTo>
                    <a:pt x="167" y="192"/>
                    <a:pt x="166" y="192"/>
                    <a:pt x="166" y="191"/>
                  </a:cubicBezTo>
                  <a:cubicBezTo>
                    <a:pt x="166"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4" y="193"/>
                  </a:cubicBezTo>
                  <a:cubicBezTo>
                    <a:pt x="164" y="194"/>
                    <a:pt x="164" y="194"/>
                    <a:pt x="164" y="195"/>
                  </a:cubicBezTo>
                  <a:cubicBezTo>
                    <a:pt x="164" y="195"/>
                    <a:pt x="164" y="195"/>
                    <a:pt x="164" y="196"/>
                  </a:cubicBezTo>
                  <a:cubicBezTo>
                    <a:pt x="164" y="196"/>
                    <a:pt x="163" y="196"/>
                    <a:pt x="163" y="196"/>
                  </a:cubicBezTo>
                  <a:cubicBezTo>
                    <a:pt x="163" y="196"/>
                    <a:pt x="163" y="195"/>
                    <a:pt x="163" y="195"/>
                  </a:cubicBezTo>
                  <a:cubicBezTo>
                    <a:pt x="162" y="195"/>
                    <a:pt x="162" y="195"/>
                    <a:pt x="162" y="195"/>
                  </a:cubicBezTo>
                  <a:cubicBezTo>
                    <a:pt x="162" y="194"/>
                    <a:pt x="162" y="194"/>
                    <a:pt x="161" y="194"/>
                  </a:cubicBezTo>
                  <a:cubicBezTo>
                    <a:pt x="162"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60" y="192"/>
                    <a:pt x="160" y="192"/>
                    <a:pt x="159" y="191"/>
                  </a:cubicBezTo>
                  <a:cubicBezTo>
                    <a:pt x="159" y="191"/>
                    <a:pt x="158" y="191"/>
                    <a:pt x="157" y="191"/>
                  </a:cubicBezTo>
                  <a:cubicBezTo>
                    <a:pt x="155" y="191"/>
                    <a:pt x="155" y="191"/>
                    <a:pt x="155" y="192"/>
                  </a:cubicBezTo>
                  <a:cubicBezTo>
                    <a:pt x="154" y="192"/>
                    <a:pt x="153" y="191"/>
                    <a:pt x="152" y="191"/>
                  </a:cubicBezTo>
                  <a:cubicBezTo>
                    <a:pt x="152" y="191"/>
                    <a:pt x="151" y="191"/>
                    <a:pt x="150" y="191"/>
                  </a:cubicBezTo>
                  <a:cubicBezTo>
                    <a:pt x="150" y="192"/>
                    <a:pt x="149" y="193"/>
                    <a:pt x="149" y="193"/>
                  </a:cubicBezTo>
                  <a:cubicBezTo>
                    <a:pt x="149" y="194"/>
                    <a:pt x="148" y="194"/>
                    <a:pt x="149" y="196"/>
                  </a:cubicBezTo>
                  <a:cubicBezTo>
                    <a:pt x="148" y="196"/>
                    <a:pt x="147" y="196"/>
                    <a:pt x="146" y="196"/>
                  </a:cubicBezTo>
                  <a:cubicBezTo>
                    <a:pt x="145" y="196"/>
                    <a:pt x="145" y="196"/>
                    <a:pt x="144" y="197"/>
                  </a:cubicBezTo>
                  <a:cubicBezTo>
                    <a:pt x="144" y="197"/>
                    <a:pt x="144" y="197"/>
                    <a:pt x="144" y="197"/>
                  </a:cubicBezTo>
                  <a:cubicBezTo>
                    <a:pt x="145" y="197"/>
                    <a:pt x="145" y="198"/>
                    <a:pt x="145" y="198"/>
                  </a:cubicBezTo>
                  <a:cubicBezTo>
                    <a:pt x="145" y="198"/>
                    <a:pt x="145" y="198"/>
                    <a:pt x="145" y="198"/>
                  </a:cubicBezTo>
                  <a:cubicBezTo>
                    <a:pt x="145" y="199"/>
                    <a:pt x="145" y="199"/>
                    <a:pt x="145" y="199"/>
                  </a:cubicBezTo>
                  <a:cubicBezTo>
                    <a:pt x="144" y="199"/>
                    <a:pt x="144" y="199"/>
                    <a:pt x="144" y="199"/>
                  </a:cubicBezTo>
                  <a:cubicBezTo>
                    <a:pt x="144" y="199"/>
                    <a:pt x="144" y="198"/>
                    <a:pt x="144" y="198"/>
                  </a:cubicBezTo>
                  <a:cubicBezTo>
                    <a:pt x="143" y="198"/>
                    <a:pt x="143" y="197"/>
                    <a:pt x="143" y="197"/>
                  </a:cubicBezTo>
                  <a:cubicBezTo>
                    <a:pt x="143" y="197"/>
                    <a:pt x="143" y="197"/>
                    <a:pt x="143" y="197"/>
                  </a:cubicBezTo>
                  <a:cubicBezTo>
                    <a:pt x="142" y="197"/>
                    <a:pt x="142" y="197"/>
                    <a:pt x="142" y="197"/>
                  </a:cubicBezTo>
                  <a:cubicBezTo>
                    <a:pt x="142" y="197"/>
                    <a:pt x="141" y="197"/>
                    <a:pt x="141" y="197"/>
                  </a:cubicBezTo>
                  <a:cubicBezTo>
                    <a:pt x="141" y="198"/>
                    <a:pt x="141" y="198"/>
                    <a:pt x="142" y="198"/>
                  </a:cubicBezTo>
                  <a:cubicBezTo>
                    <a:pt x="142" y="199"/>
                    <a:pt x="142" y="199"/>
                    <a:pt x="142" y="199"/>
                  </a:cubicBezTo>
                  <a:cubicBezTo>
                    <a:pt x="141" y="199"/>
                    <a:pt x="141" y="199"/>
                    <a:pt x="140" y="199"/>
                  </a:cubicBezTo>
                  <a:cubicBezTo>
                    <a:pt x="140" y="198"/>
                    <a:pt x="140" y="198"/>
                    <a:pt x="139" y="199"/>
                  </a:cubicBezTo>
                  <a:cubicBezTo>
                    <a:pt x="139" y="199"/>
                    <a:pt x="139" y="200"/>
                    <a:pt x="140" y="200"/>
                  </a:cubicBezTo>
                  <a:cubicBezTo>
                    <a:pt x="141" y="200"/>
                    <a:pt x="141" y="200"/>
                    <a:pt x="142" y="201"/>
                  </a:cubicBezTo>
                  <a:cubicBezTo>
                    <a:pt x="141" y="201"/>
                    <a:pt x="141" y="201"/>
                    <a:pt x="141" y="202"/>
                  </a:cubicBezTo>
                  <a:cubicBezTo>
                    <a:pt x="141" y="202"/>
                    <a:pt x="141" y="203"/>
                    <a:pt x="141" y="203"/>
                  </a:cubicBezTo>
                  <a:cubicBezTo>
                    <a:pt x="141" y="204"/>
                    <a:pt x="142" y="204"/>
                    <a:pt x="142" y="204"/>
                  </a:cubicBezTo>
                  <a:cubicBezTo>
                    <a:pt x="142" y="204"/>
                    <a:pt x="143" y="203"/>
                    <a:pt x="143" y="203"/>
                  </a:cubicBezTo>
                  <a:cubicBezTo>
                    <a:pt x="143" y="203"/>
                    <a:pt x="144"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4" y="207"/>
                  </a:cubicBezTo>
                  <a:cubicBezTo>
                    <a:pt x="144" y="208"/>
                    <a:pt x="144" y="208"/>
                    <a:pt x="143" y="208"/>
                  </a:cubicBezTo>
                  <a:cubicBezTo>
                    <a:pt x="143" y="208"/>
                    <a:pt x="142" y="208"/>
                    <a:pt x="142" y="207"/>
                  </a:cubicBezTo>
                  <a:cubicBezTo>
                    <a:pt x="142" y="207"/>
                    <a:pt x="142" y="206"/>
                    <a:pt x="141" y="206"/>
                  </a:cubicBezTo>
                  <a:cubicBezTo>
                    <a:pt x="140" y="206"/>
                    <a:pt x="140" y="206"/>
                    <a:pt x="140" y="206"/>
                  </a:cubicBezTo>
                  <a:cubicBezTo>
                    <a:pt x="139" y="206"/>
                    <a:pt x="139" y="206"/>
                    <a:pt x="138" y="206"/>
                  </a:cubicBezTo>
                  <a:cubicBezTo>
                    <a:pt x="138" y="207"/>
                    <a:pt x="138" y="207"/>
                    <a:pt x="139" y="207"/>
                  </a:cubicBezTo>
                  <a:cubicBezTo>
                    <a:pt x="139" y="207"/>
                    <a:pt x="139" y="207"/>
                    <a:pt x="139" y="207"/>
                  </a:cubicBezTo>
                  <a:cubicBezTo>
                    <a:pt x="140" y="208"/>
                    <a:pt x="140" y="208"/>
                    <a:pt x="141" y="208"/>
                  </a:cubicBezTo>
                  <a:cubicBezTo>
                    <a:pt x="141" y="208"/>
                    <a:pt x="142" y="209"/>
                    <a:pt x="142" y="209"/>
                  </a:cubicBezTo>
                  <a:cubicBezTo>
                    <a:pt x="142" y="210"/>
                    <a:pt x="141" y="210"/>
                    <a:pt x="140" y="210"/>
                  </a:cubicBezTo>
                  <a:cubicBezTo>
                    <a:pt x="140" y="210"/>
                    <a:pt x="139" y="210"/>
                    <a:pt x="138" y="210"/>
                  </a:cubicBezTo>
                  <a:cubicBezTo>
                    <a:pt x="138" y="210"/>
                    <a:pt x="137" y="210"/>
                    <a:pt x="137" y="210"/>
                  </a:cubicBezTo>
                  <a:cubicBezTo>
                    <a:pt x="137" y="210"/>
                    <a:pt x="136" y="210"/>
                    <a:pt x="136" y="211"/>
                  </a:cubicBezTo>
                  <a:cubicBezTo>
                    <a:pt x="135" y="211"/>
                    <a:pt x="135" y="211"/>
                    <a:pt x="135" y="212"/>
                  </a:cubicBezTo>
                  <a:cubicBezTo>
                    <a:pt x="135" y="212"/>
                    <a:pt x="134" y="213"/>
                    <a:pt x="134" y="213"/>
                  </a:cubicBezTo>
                  <a:cubicBezTo>
                    <a:pt x="132" y="213"/>
                    <a:pt x="130" y="213"/>
                    <a:pt x="128" y="213"/>
                  </a:cubicBezTo>
                  <a:cubicBezTo>
                    <a:pt x="126" y="213"/>
                    <a:pt x="124" y="213"/>
                    <a:pt x="122" y="212"/>
                  </a:cubicBezTo>
                  <a:cubicBezTo>
                    <a:pt x="123" y="210"/>
                    <a:pt x="123" y="208"/>
                    <a:pt x="123" y="205"/>
                  </a:cubicBezTo>
                  <a:cubicBezTo>
                    <a:pt x="123" y="203"/>
                    <a:pt x="123" y="201"/>
                    <a:pt x="122" y="199"/>
                  </a:cubicBezTo>
                  <a:cubicBezTo>
                    <a:pt x="122" y="198"/>
                    <a:pt x="122" y="198"/>
                    <a:pt x="123" y="198"/>
                  </a:cubicBezTo>
                  <a:cubicBezTo>
                    <a:pt x="123" y="198"/>
                    <a:pt x="123" y="198"/>
                    <a:pt x="123" y="197"/>
                  </a:cubicBezTo>
                  <a:cubicBezTo>
                    <a:pt x="123" y="197"/>
                    <a:pt x="123" y="196"/>
                    <a:pt x="123" y="196"/>
                  </a:cubicBezTo>
                  <a:cubicBezTo>
                    <a:pt x="123" y="195"/>
                    <a:pt x="123" y="195"/>
                    <a:pt x="122" y="194"/>
                  </a:cubicBezTo>
                  <a:cubicBezTo>
                    <a:pt x="123" y="193"/>
                    <a:pt x="123" y="191"/>
                    <a:pt x="123" y="190"/>
                  </a:cubicBezTo>
                  <a:cubicBezTo>
                    <a:pt x="123" y="188"/>
                    <a:pt x="123" y="187"/>
                    <a:pt x="122" y="185"/>
                  </a:cubicBezTo>
                  <a:cubicBezTo>
                    <a:pt x="122" y="184"/>
                    <a:pt x="122" y="183"/>
                    <a:pt x="123" y="182"/>
                  </a:cubicBezTo>
                  <a:cubicBezTo>
                    <a:pt x="123" y="181"/>
                    <a:pt x="123" y="180"/>
                    <a:pt x="123" y="180"/>
                  </a:cubicBezTo>
                  <a:cubicBezTo>
                    <a:pt x="123" y="179"/>
                    <a:pt x="123" y="178"/>
                    <a:pt x="123" y="178"/>
                  </a:cubicBezTo>
                  <a:cubicBezTo>
                    <a:pt x="122" y="177"/>
                    <a:pt x="122" y="176"/>
                    <a:pt x="122" y="176"/>
                  </a:cubicBezTo>
                  <a:cubicBezTo>
                    <a:pt x="122" y="171"/>
                    <a:pt x="122" y="165"/>
                    <a:pt x="123" y="159"/>
                  </a:cubicBezTo>
                  <a:cubicBezTo>
                    <a:pt x="123" y="153"/>
                    <a:pt x="123" y="147"/>
                    <a:pt x="122" y="142"/>
                  </a:cubicBezTo>
                  <a:cubicBezTo>
                    <a:pt x="122" y="142"/>
                    <a:pt x="122" y="141"/>
                    <a:pt x="123" y="141"/>
                  </a:cubicBezTo>
                  <a:cubicBezTo>
                    <a:pt x="123" y="140"/>
                    <a:pt x="123" y="140"/>
                    <a:pt x="123" y="139"/>
                  </a:cubicBezTo>
                  <a:cubicBezTo>
                    <a:pt x="123" y="136"/>
                    <a:pt x="123" y="133"/>
                    <a:pt x="123" y="129"/>
                  </a:cubicBezTo>
                  <a:cubicBezTo>
                    <a:pt x="122" y="126"/>
                    <a:pt x="122" y="123"/>
                    <a:pt x="122" y="119"/>
                  </a:cubicBezTo>
                  <a:cubicBezTo>
                    <a:pt x="122" y="119"/>
                    <a:pt x="122" y="119"/>
                    <a:pt x="122" y="118"/>
                  </a:cubicBezTo>
                  <a:cubicBezTo>
                    <a:pt x="122" y="118"/>
                    <a:pt x="122" y="117"/>
                    <a:pt x="122" y="117"/>
                  </a:cubicBezTo>
                  <a:cubicBezTo>
                    <a:pt x="122" y="117"/>
                    <a:pt x="123" y="117"/>
                    <a:pt x="123" y="117"/>
                  </a:cubicBezTo>
                  <a:cubicBezTo>
                    <a:pt x="123" y="117"/>
                    <a:pt x="123" y="117"/>
                    <a:pt x="123" y="117"/>
                  </a:cubicBezTo>
                  <a:cubicBezTo>
                    <a:pt x="122" y="116"/>
                    <a:pt x="122" y="116"/>
                    <a:pt x="122" y="116"/>
                  </a:cubicBezTo>
                  <a:cubicBezTo>
                    <a:pt x="123" y="115"/>
                    <a:pt x="123" y="115"/>
                    <a:pt x="123" y="114"/>
                  </a:cubicBezTo>
                  <a:cubicBezTo>
                    <a:pt x="123" y="111"/>
                    <a:pt x="123" y="108"/>
                    <a:pt x="123" y="104"/>
                  </a:cubicBezTo>
                  <a:cubicBezTo>
                    <a:pt x="123" y="101"/>
                    <a:pt x="123" y="98"/>
                    <a:pt x="123" y="95"/>
                  </a:cubicBezTo>
                  <a:cubicBezTo>
                    <a:pt x="122" y="91"/>
                    <a:pt x="122" y="88"/>
                    <a:pt x="122" y="84"/>
                  </a:cubicBezTo>
                  <a:cubicBezTo>
                    <a:pt x="122" y="81"/>
                    <a:pt x="123" y="77"/>
                    <a:pt x="123" y="73"/>
                  </a:cubicBezTo>
                  <a:cubicBezTo>
                    <a:pt x="122" y="74"/>
                    <a:pt x="122" y="74"/>
                    <a:pt x="122" y="75"/>
                  </a:cubicBezTo>
                  <a:cubicBezTo>
                    <a:pt x="122" y="75"/>
                    <a:pt x="122" y="76"/>
                    <a:pt x="122" y="76"/>
                  </a:cubicBezTo>
                  <a:lnTo>
                    <a:pt x="122" y="77"/>
                  </a:lnTo>
                  <a:cubicBezTo>
                    <a:pt x="122" y="77"/>
                    <a:pt x="122"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1" y="86"/>
                    <a:pt x="120" y="88"/>
                  </a:cubicBezTo>
                  <a:cubicBezTo>
                    <a:pt x="120" y="90"/>
                    <a:pt x="120" y="92"/>
                    <a:pt x="120" y="94"/>
                  </a:cubicBezTo>
                  <a:cubicBezTo>
                    <a:pt x="119" y="95"/>
                    <a:pt x="119" y="96"/>
                    <a:pt x="119" y="97"/>
                  </a:cubicBezTo>
                  <a:cubicBezTo>
                    <a:pt x="119" y="98"/>
                    <a:pt x="118" y="99"/>
                    <a:pt x="118" y="100"/>
                  </a:cubicBezTo>
                  <a:cubicBezTo>
                    <a:pt x="118" y="101"/>
                    <a:pt x="118" y="101"/>
                    <a:pt x="118" y="102"/>
                  </a:cubicBezTo>
                  <a:cubicBezTo>
                    <a:pt x="118" y="102"/>
                    <a:pt x="118" y="103"/>
                    <a:pt x="118" y="103"/>
                  </a:cubicBezTo>
                  <a:cubicBezTo>
                    <a:pt x="118" y="104"/>
                    <a:pt x="118" y="104"/>
                    <a:pt x="118" y="105"/>
                  </a:cubicBezTo>
                  <a:cubicBezTo>
                    <a:pt x="118" y="105"/>
                    <a:pt x="118" y="106"/>
                    <a:pt x="118" y="106"/>
                  </a:cubicBezTo>
                  <a:cubicBezTo>
                    <a:pt x="117" y="107"/>
                    <a:pt x="117" y="107"/>
                    <a:pt x="118" y="108"/>
                  </a:cubicBezTo>
                  <a:cubicBezTo>
                    <a:pt x="118" y="109"/>
                    <a:pt x="118" y="109"/>
                    <a:pt x="118" y="109"/>
                  </a:cubicBezTo>
                  <a:cubicBezTo>
                    <a:pt x="117" y="110"/>
                    <a:pt x="117" y="110"/>
                    <a:pt x="117" y="111"/>
                  </a:cubicBezTo>
                  <a:cubicBezTo>
                    <a:pt x="117" y="111"/>
                    <a:pt x="117" y="112"/>
                    <a:pt x="117" y="112"/>
                  </a:cubicBezTo>
                  <a:cubicBezTo>
                    <a:pt x="116" y="113"/>
                    <a:pt x="116" y="113"/>
                    <a:pt x="117" y="114"/>
                  </a:cubicBezTo>
                  <a:cubicBezTo>
                    <a:pt x="117" y="115"/>
                    <a:pt x="117" y="115"/>
                    <a:pt x="117" y="116"/>
                  </a:cubicBezTo>
                  <a:cubicBezTo>
                    <a:pt x="117" y="116"/>
                    <a:pt x="116" y="117"/>
                    <a:pt x="116" y="117"/>
                  </a:cubicBezTo>
                  <a:cubicBezTo>
                    <a:pt x="116" y="118"/>
                    <a:pt x="116" y="118"/>
                    <a:pt x="116" y="119"/>
                  </a:cubicBezTo>
                  <a:cubicBezTo>
                    <a:pt x="116" y="119"/>
                    <a:pt x="116" y="120"/>
                    <a:pt x="116" y="120"/>
                  </a:cubicBezTo>
                  <a:cubicBezTo>
                    <a:pt x="116" y="121"/>
                    <a:pt x="116" y="121"/>
                    <a:pt x="116" y="122"/>
                  </a:cubicBezTo>
                  <a:cubicBezTo>
                    <a:pt x="116" y="122"/>
                    <a:pt x="116" y="123"/>
                    <a:pt x="115" y="123"/>
                  </a:cubicBezTo>
                  <a:cubicBezTo>
                    <a:pt x="115" y="124"/>
                    <a:pt x="115" y="124"/>
                    <a:pt x="115" y="125"/>
                  </a:cubicBezTo>
                  <a:cubicBezTo>
                    <a:pt x="115" y="126"/>
                    <a:pt x="115" y="128"/>
                    <a:pt x="115" y="129"/>
                  </a:cubicBezTo>
                  <a:cubicBezTo>
                    <a:pt x="115" y="131"/>
                    <a:pt x="114" y="132"/>
                    <a:pt x="114" y="134"/>
                  </a:cubicBezTo>
                  <a:cubicBezTo>
                    <a:pt x="114" y="135"/>
                    <a:pt x="114" y="136"/>
                    <a:pt x="114" y="138"/>
                  </a:cubicBezTo>
                  <a:cubicBezTo>
                    <a:pt x="113" y="139"/>
                    <a:pt x="113" y="141"/>
                    <a:pt x="113" y="143"/>
                  </a:cubicBezTo>
                  <a:cubicBezTo>
                    <a:pt x="113" y="144"/>
                    <a:pt x="113" y="146"/>
                    <a:pt x="112" y="148"/>
                  </a:cubicBezTo>
                  <a:cubicBezTo>
                    <a:pt x="112" y="149"/>
                    <a:pt x="111" y="151"/>
                    <a:pt x="111" y="152"/>
                  </a:cubicBezTo>
                  <a:cubicBezTo>
                    <a:pt x="111" y="153"/>
                    <a:pt x="111" y="153"/>
                    <a:pt x="111" y="154"/>
                  </a:cubicBezTo>
                  <a:cubicBezTo>
                    <a:pt x="111" y="154"/>
                    <a:pt x="111" y="155"/>
                    <a:pt x="111" y="155"/>
                  </a:cubicBezTo>
                  <a:cubicBezTo>
                    <a:pt x="111" y="156"/>
                    <a:pt x="111" y="156"/>
                    <a:pt x="111" y="156"/>
                  </a:cubicBezTo>
                  <a:cubicBezTo>
                    <a:pt x="111" y="157"/>
                    <a:pt x="111"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10" y="165"/>
                    <a:pt x="110" y="165"/>
                    <a:pt x="110" y="166"/>
                  </a:cubicBezTo>
                  <a:cubicBezTo>
                    <a:pt x="110" y="166"/>
                    <a:pt x="110" y="167"/>
                    <a:pt x="110" y="167"/>
                  </a:cubicBezTo>
                  <a:cubicBezTo>
                    <a:pt x="110" y="168"/>
                    <a:pt x="110" y="169"/>
                    <a:pt x="109" y="170"/>
                  </a:cubicBezTo>
                  <a:cubicBezTo>
                    <a:pt x="109" y="171"/>
                    <a:pt x="109" y="172"/>
                    <a:pt x="109" y="173"/>
                  </a:cubicBezTo>
                  <a:cubicBezTo>
                    <a:pt x="109"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6"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5"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3" y="212"/>
                    <a:pt x="83" y="211"/>
                  </a:cubicBezTo>
                  <a:cubicBezTo>
                    <a:pt x="83" y="211"/>
                    <a:pt x="83" y="211"/>
                    <a:pt x="83" y="210"/>
                  </a:cubicBezTo>
                  <a:cubicBezTo>
                    <a:pt x="83" y="210"/>
                    <a:pt x="82" y="210"/>
                    <a:pt x="82" y="210"/>
                  </a:cubicBezTo>
                  <a:cubicBezTo>
                    <a:pt x="82" y="209"/>
                    <a:pt x="82" y="209"/>
                    <a:pt x="81" y="209"/>
                  </a:cubicBezTo>
                  <a:cubicBezTo>
                    <a:pt x="81" y="209"/>
                    <a:pt x="80" y="209"/>
                    <a:pt x="80" y="210"/>
                  </a:cubicBezTo>
                  <a:cubicBezTo>
                    <a:pt x="80" y="211"/>
                    <a:pt x="80" y="211"/>
                    <a:pt x="80" y="211"/>
                  </a:cubicBezTo>
                  <a:cubicBezTo>
                    <a:pt x="79" y="211"/>
                    <a:pt x="78" y="211"/>
                    <a:pt x="77" y="212"/>
                  </a:cubicBezTo>
                  <a:cubicBezTo>
                    <a:pt x="77" y="212"/>
                    <a:pt x="76" y="212"/>
                    <a:pt x="76" y="212"/>
                  </a:cubicBezTo>
                  <a:cubicBezTo>
                    <a:pt x="77" y="212"/>
                    <a:pt x="77" y="211"/>
                    <a:pt x="77" y="211"/>
                  </a:cubicBezTo>
                  <a:cubicBezTo>
                    <a:pt x="76" y="211"/>
                    <a:pt x="76" y="211"/>
                    <a:pt x="76" y="211"/>
                  </a:cubicBezTo>
                  <a:cubicBezTo>
                    <a:pt x="75" y="211"/>
                    <a:pt x="75" y="212"/>
                    <a:pt x="75" y="212"/>
                  </a:cubicBezTo>
                  <a:cubicBezTo>
                    <a:pt x="74" y="212"/>
                    <a:pt x="74" y="212"/>
                    <a:pt x="74" y="212"/>
                  </a:cubicBezTo>
                  <a:cubicBezTo>
                    <a:pt x="73" y="212"/>
                    <a:pt x="73" y="212"/>
                    <a:pt x="72" y="212"/>
                  </a:cubicBezTo>
                  <a:cubicBezTo>
                    <a:pt x="72" y="212"/>
                    <a:pt x="73" y="212"/>
                    <a:pt x="73" y="212"/>
                  </a:cubicBezTo>
                  <a:cubicBezTo>
                    <a:pt x="73" y="212"/>
                    <a:pt x="73" y="211"/>
                    <a:pt x="73" y="211"/>
                  </a:cubicBezTo>
                  <a:cubicBezTo>
                    <a:pt x="72" y="211"/>
                    <a:pt x="72" y="211"/>
                    <a:pt x="72" y="211"/>
                  </a:cubicBezTo>
                  <a:cubicBezTo>
                    <a:pt x="72" y="211"/>
                    <a:pt x="72" y="211"/>
                    <a:pt x="71" y="212"/>
                  </a:cubicBezTo>
                  <a:cubicBezTo>
                    <a:pt x="71" y="212"/>
                    <a:pt x="71" y="212"/>
                    <a:pt x="71" y="212"/>
                  </a:cubicBezTo>
                  <a:cubicBezTo>
                    <a:pt x="70" y="212"/>
                    <a:pt x="70" y="212"/>
                    <a:pt x="69" y="212"/>
                  </a:cubicBezTo>
                  <a:cubicBezTo>
                    <a:pt x="69" y="212"/>
                    <a:pt x="70" y="212"/>
                    <a:pt x="70" y="211"/>
                  </a:cubicBezTo>
                  <a:cubicBezTo>
                    <a:pt x="70" y="211"/>
                    <a:pt x="70" y="211"/>
                    <a:pt x="71" y="211"/>
                  </a:cubicBezTo>
                  <a:cubicBezTo>
                    <a:pt x="71" y="211"/>
                    <a:pt x="71" y="211"/>
                    <a:pt x="72" y="210"/>
                  </a:cubicBezTo>
                  <a:cubicBezTo>
                    <a:pt x="72" y="210"/>
                    <a:pt x="72" y="210"/>
                    <a:pt x="72" y="209"/>
                  </a:cubicBezTo>
                  <a:cubicBezTo>
                    <a:pt x="72" y="209"/>
                    <a:pt x="72"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9" y="209"/>
                    <a:pt x="68" y="208"/>
                    <a:pt x="68" y="208"/>
                  </a:cubicBezTo>
                  <a:cubicBezTo>
                    <a:pt x="68" y="207"/>
                    <a:pt x="68" y="206"/>
                    <a:pt x="68" y="206"/>
                  </a:cubicBezTo>
                  <a:cubicBezTo>
                    <a:pt x="68" y="205"/>
                    <a:pt x="68" y="205"/>
                    <a:pt x="68" y="204"/>
                  </a:cubicBezTo>
                  <a:cubicBezTo>
                    <a:pt x="68" y="204"/>
                    <a:pt x="67" y="204"/>
                    <a:pt x="67" y="203"/>
                  </a:cubicBezTo>
                  <a:cubicBezTo>
                    <a:pt x="67" y="202"/>
                    <a:pt x="67" y="200"/>
                    <a:pt x="67" y="199"/>
                  </a:cubicBezTo>
                  <a:cubicBezTo>
                    <a:pt x="67" y="197"/>
                    <a:pt x="67" y="196"/>
                    <a:pt x="66" y="194"/>
                  </a:cubicBezTo>
                  <a:cubicBezTo>
                    <a:pt x="66" y="194"/>
                    <a:pt x="66" y="193"/>
                    <a:pt x="66" y="193"/>
                  </a:cubicBezTo>
                  <a:cubicBezTo>
                    <a:pt x="66" y="193"/>
                    <a:pt x="66" y="192"/>
                    <a:pt x="66" y="192"/>
                  </a:cubicBezTo>
                  <a:cubicBezTo>
                    <a:pt x="66" y="192"/>
                    <a:pt x="66" y="191"/>
                    <a:pt x="66" y="191"/>
                  </a:cubicBezTo>
                  <a:cubicBezTo>
                    <a:pt x="66" y="190"/>
                    <a:pt x="66" y="190"/>
                    <a:pt x="66" y="190"/>
                  </a:cubicBezTo>
                  <a:cubicBezTo>
                    <a:pt x="66" y="189"/>
                    <a:pt x="66"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2" y="162"/>
                    <a:pt x="61" y="161"/>
                  </a:cubicBezTo>
                  <a:cubicBezTo>
                    <a:pt x="61" y="160"/>
                    <a:pt x="61" y="160"/>
                    <a:pt x="61" y="160"/>
                  </a:cubicBezTo>
                  <a:cubicBezTo>
                    <a:pt x="61" y="159"/>
                    <a:pt x="61" y="159"/>
                    <a:pt x="61" y="158"/>
                  </a:cubicBezTo>
                  <a:cubicBezTo>
                    <a:pt x="61" y="157"/>
                    <a:pt x="61" y="157"/>
                    <a:pt x="61" y="156"/>
                  </a:cubicBezTo>
                  <a:cubicBezTo>
                    <a:pt x="61" y="155"/>
                    <a:pt x="61" y="154"/>
                    <a:pt x="60" y="153"/>
                  </a:cubicBezTo>
                  <a:cubicBezTo>
                    <a:pt x="60" y="150"/>
                    <a:pt x="60" y="147"/>
                    <a:pt x="59" y="144"/>
                  </a:cubicBezTo>
                  <a:cubicBezTo>
                    <a:pt x="59" y="142"/>
                    <a:pt x="58" y="139"/>
                    <a:pt x="58" y="136"/>
                  </a:cubicBezTo>
                  <a:cubicBezTo>
                    <a:pt x="58" y="135"/>
                    <a:pt x="57" y="133"/>
                    <a:pt x="57" y="132"/>
                  </a:cubicBezTo>
                  <a:cubicBezTo>
                    <a:pt x="57" y="131"/>
                    <a:pt x="57" y="129"/>
                    <a:pt x="57" y="128"/>
                  </a:cubicBezTo>
                  <a:cubicBezTo>
                    <a:pt x="57" y="128"/>
                    <a:pt x="57" y="127"/>
                    <a:pt x="57" y="126"/>
                  </a:cubicBezTo>
                  <a:cubicBezTo>
                    <a:pt x="57" y="126"/>
                    <a:pt x="56" y="126"/>
                    <a:pt x="56" y="125"/>
                  </a:cubicBezTo>
                  <a:cubicBezTo>
                    <a:pt x="56" y="124"/>
                    <a:pt x="56" y="122"/>
                    <a:pt x="56" y="120"/>
                  </a:cubicBezTo>
                  <a:cubicBezTo>
                    <a:pt x="56" y="119"/>
                    <a:pt x="56" y="117"/>
                    <a:pt x="55" y="116"/>
                  </a:cubicBezTo>
                  <a:cubicBezTo>
                    <a:pt x="55" y="115"/>
                    <a:pt x="55" y="115"/>
                    <a:pt x="55" y="114"/>
                  </a:cubicBezTo>
                  <a:cubicBezTo>
                    <a:pt x="55" y="114"/>
                    <a:pt x="55" y="113"/>
                    <a:pt x="55" y="113"/>
                  </a:cubicBezTo>
                  <a:cubicBezTo>
                    <a:pt x="54" y="112"/>
                    <a:pt x="54" y="112"/>
                    <a:pt x="55" y="112"/>
                  </a:cubicBezTo>
                  <a:cubicBezTo>
                    <a:pt x="55" y="111"/>
                    <a:pt x="55" y="111"/>
                    <a:pt x="55" y="111"/>
                  </a:cubicBezTo>
                  <a:cubicBezTo>
                    <a:pt x="54" y="110"/>
                    <a:pt x="54" y="109"/>
                    <a:pt x="54" y="108"/>
                  </a:cubicBezTo>
                  <a:cubicBezTo>
                    <a:pt x="54" y="107"/>
                    <a:pt x="54" y="106"/>
                    <a:pt x="54" y="105"/>
                  </a:cubicBezTo>
                  <a:cubicBezTo>
                    <a:pt x="53" y="102"/>
                    <a:pt x="53" y="99"/>
                    <a:pt x="52" y="96"/>
                  </a:cubicBezTo>
                  <a:cubicBezTo>
                    <a:pt x="52" y="94"/>
                    <a:pt x="51" y="91"/>
                    <a:pt x="51" y="88"/>
                  </a:cubicBezTo>
                  <a:cubicBezTo>
                    <a:pt x="51" y="87"/>
                    <a:pt x="51" y="87"/>
                    <a:pt x="51" y="87"/>
                  </a:cubicBezTo>
                  <a:cubicBezTo>
                    <a:pt x="51" y="86"/>
                    <a:pt x="51" y="86"/>
                    <a:pt x="51"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8" y="193"/>
                  </a:cubicBezTo>
                  <a:cubicBezTo>
                    <a:pt x="47" y="193"/>
                    <a:pt x="47" y="192"/>
                    <a:pt x="47" y="192"/>
                  </a:cubicBezTo>
                  <a:cubicBezTo>
                    <a:pt x="47" y="192"/>
                    <a:pt x="46" y="192"/>
                    <a:pt x="46" y="192"/>
                  </a:cubicBezTo>
                  <a:cubicBezTo>
                    <a:pt x="45" y="192"/>
                    <a:pt x="45" y="192"/>
                    <a:pt x="44" y="193"/>
                  </a:cubicBezTo>
                  <a:cubicBezTo>
                    <a:pt x="44" y="193"/>
                    <a:pt x="43" y="193"/>
                    <a:pt x="42" y="193"/>
                  </a:cubicBezTo>
                  <a:cubicBezTo>
                    <a:pt x="42" y="194"/>
                    <a:pt x="42" y="194"/>
                    <a:pt x="42" y="194"/>
                  </a:cubicBezTo>
                  <a:cubicBezTo>
                    <a:pt x="42" y="194"/>
                    <a:pt x="43" y="194"/>
                    <a:pt x="43" y="194"/>
                  </a:cubicBezTo>
                  <a:cubicBezTo>
                    <a:pt x="43" y="194"/>
                    <a:pt x="43" y="195"/>
                    <a:pt x="43" y="195"/>
                  </a:cubicBezTo>
                  <a:cubicBezTo>
                    <a:pt x="43" y="195"/>
                    <a:pt x="43" y="195"/>
                    <a:pt x="43" y="196"/>
                  </a:cubicBezTo>
                  <a:cubicBezTo>
                    <a:pt x="43" y="196"/>
                    <a:pt x="42" y="196"/>
                    <a:pt x="42" y="197"/>
                  </a:cubicBezTo>
                  <a:cubicBezTo>
                    <a:pt x="41" y="197"/>
                    <a:pt x="40" y="197"/>
                    <a:pt x="40" y="197"/>
                  </a:cubicBezTo>
                  <a:cubicBezTo>
                    <a:pt x="39" y="197"/>
                    <a:pt x="39" y="197"/>
                    <a:pt x="39" y="198"/>
                  </a:cubicBezTo>
                  <a:cubicBezTo>
                    <a:pt x="39" y="198"/>
                    <a:pt x="40" y="198"/>
                    <a:pt x="40" y="198"/>
                  </a:cubicBezTo>
                  <a:cubicBezTo>
                    <a:pt x="40" y="198"/>
                    <a:pt x="40" y="199"/>
                    <a:pt x="40" y="199"/>
                  </a:cubicBezTo>
                  <a:cubicBezTo>
                    <a:pt x="40" y="199"/>
                    <a:pt x="41" y="200"/>
                    <a:pt x="40" y="200"/>
                  </a:cubicBezTo>
                  <a:cubicBezTo>
                    <a:pt x="39" y="201"/>
                    <a:pt x="38" y="200"/>
                    <a:pt x="38" y="198"/>
                  </a:cubicBezTo>
                  <a:cubicBezTo>
                    <a:pt x="37" y="199"/>
                    <a:pt x="36" y="199"/>
                    <a:pt x="36" y="200"/>
                  </a:cubicBezTo>
                  <a:cubicBezTo>
                    <a:pt x="36" y="201"/>
                    <a:pt x="35" y="201"/>
                    <a:pt x="34" y="201"/>
                  </a:cubicBezTo>
                  <a:cubicBezTo>
                    <a:pt x="34" y="201"/>
                    <a:pt x="33" y="201"/>
                    <a:pt x="33" y="201"/>
                  </a:cubicBezTo>
                  <a:cubicBezTo>
                    <a:pt x="33" y="201"/>
                    <a:pt x="33" y="201"/>
                    <a:pt x="33"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8" y="204"/>
                    <a:pt x="28" y="204"/>
                  </a:cubicBezTo>
                  <a:cubicBezTo>
                    <a:pt x="28" y="204"/>
                    <a:pt x="27" y="204"/>
                    <a:pt x="27" y="204"/>
                  </a:cubicBezTo>
                  <a:cubicBezTo>
                    <a:pt x="26" y="204"/>
                    <a:pt x="26" y="204"/>
                    <a:pt x="26" y="205"/>
                  </a:cubicBezTo>
                  <a:cubicBezTo>
                    <a:pt x="26" y="205"/>
                    <a:pt x="26" y="205"/>
                    <a:pt x="27" y="206"/>
                  </a:cubicBezTo>
                  <a:cubicBezTo>
                    <a:pt x="27" y="206"/>
                    <a:pt x="27" y="206"/>
                    <a:pt x="28" y="207"/>
                  </a:cubicBezTo>
                  <a:cubicBezTo>
                    <a:pt x="28" y="207"/>
                    <a:pt x="28" y="208"/>
                    <a:pt x="28" y="208"/>
                  </a:cubicBezTo>
                  <a:cubicBezTo>
                    <a:pt x="27" y="208"/>
                    <a:pt x="26" y="208"/>
                    <a:pt x="26" y="208"/>
                  </a:cubicBezTo>
                  <a:cubicBezTo>
                    <a:pt x="25" y="208"/>
                    <a:pt x="25" y="209"/>
                    <a:pt x="24" y="209"/>
                  </a:cubicBezTo>
                  <a:cubicBezTo>
                    <a:pt x="24" y="209"/>
                    <a:pt x="23" y="209"/>
                    <a:pt x="23" y="209"/>
                  </a:cubicBezTo>
                  <a:cubicBezTo>
                    <a:pt x="22" y="209"/>
                    <a:pt x="21" y="209"/>
                    <a:pt x="21" y="209"/>
                  </a:cubicBezTo>
                  <a:cubicBezTo>
                    <a:pt x="21" y="208"/>
                    <a:pt x="21" y="208"/>
                    <a:pt x="21" y="207"/>
                  </a:cubicBezTo>
                  <a:cubicBezTo>
                    <a:pt x="20" y="207"/>
                    <a:pt x="20" y="207"/>
                    <a:pt x="19" y="207"/>
                  </a:cubicBezTo>
                  <a:cubicBezTo>
                    <a:pt x="19" y="206"/>
                    <a:pt x="19" y="206"/>
                    <a:pt x="20" y="206"/>
                  </a:cubicBezTo>
                  <a:cubicBezTo>
                    <a:pt x="20" y="206"/>
                    <a:pt x="20" y="205"/>
                    <a:pt x="21"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5" y="200"/>
                  </a:cubicBezTo>
                  <a:cubicBezTo>
                    <a:pt x="14" y="200"/>
                    <a:pt x="14" y="200"/>
                    <a:pt x="14" y="201"/>
                  </a:cubicBezTo>
                  <a:cubicBezTo>
                    <a:pt x="14" y="202"/>
                    <a:pt x="14" y="202"/>
                    <a:pt x="15" y="202"/>
                  </a:cubicBezTo>
                  <a:cubicBezTo>
                    <a:pt x="14" y="203"/>
                    <a:pt x="14" y="202"/>
                    <a:pt x="14" y="202"/>
                  </a:cubicBezTo>
                  <a:cubicBezTo>
                    <a:pt x="13" y="202"/>
                    <a:pt x="13" y="201"/>
                    <a:pt x="13" y="201"/>
                  </a:cubicBezTo>
                  <a:cubicBezTo>
                    <a:pt x="13" y="201"/>
                    <a:pt x="13" y="200"/>
                    <a:pt x="12" y="200"/>
                  </a:cubicBezTo>
                  <a:cubicBezTo>
                    <a:pt x="12" y="199"/>
                    <a:pt x="12" y="199"/>
                    <a:pt x="11" y="199"/>
                  </a:cubicBezTo>
                  <a:cubicBezTo>
                    <a:pt x="11" y="199"/>
                    <a:pt x="12" y="198"/>
                    <a:pt x="12" y="198"/>
                  </a:cubicBezTo>
                  <a:cubicBezTo>
                    <a:pt x="12" y="197"/>
                    <a:pt x="12" y="197"/>
                    <a:pt x="10" y="197"/>
                  </a:cubicBezTo>
                  <a:cubicBezTo>
                    <a:pt x="9" y="196"/>
                    <a:pt x="9" y="196"/>
                    <a:pt x="8" y="197"/>
                  </a:cubicBezTo>
                  <a:cubicBezTo>
                    <a:pt x="8" y="197"/>
                    <a:pt x="8" y="198"/>
                    <a:pt x="8" y="198"/>
                  </a:cubicBezTo>
                  <a:cubicBezTo>
                    <a:pt x="8" y="198"/>
                    <a:pt x="9" y="198"/>
                    <a:pt x="9" y="198"/>
                  </a:cubicBezTo>
                  <a:lnTo>
                    <a:pt x="10" y="198"/>
                  </a:lnTo>
                  <a:cubicBezTo>
                    <a:pt x="10" y="198"/>
                    <a:pt x="10" y="198"/>
                    <a:pt x="10" y="198"/>
                  </a:cubicBezTo>
                  <a:cubicBezTo>
                    <a:pt x="10" y="200"/>
                    <a:pt x="9" y="201"/>
                    <a:pt x="7" y="200"/>
                  </a:cubicBezTo>
                  <a:cubicBezTo>
                    <a:pt x="6" y="201"/>
                    <a:pt x="6" y="201"/>
                    <a:pt x="5" y="202"/>
                  </a:cubicBezTo>
                  <a:cubicBezTo>
                    <a:pt x="5" y="203"/>
                    <a:pt x="5" y="203"/>
                    <a:pt x="5" y="204"/>
                  </a:cubicBezTo>
                  <a:cubicBezTo>
                    <a:pt x="6" y="204"/>
                    <a:pt x="6" y="204"/>
                    <a:pt x="6" y="204"/>
                  </a:cubicBezTo>
                  <a:cubicBezTo>
                    <a:pt x="7" y="204"/>
                    <a:pt x="7" y="204"/>
                    <a:pt x="7" y="203"/>
                  </a:cubicBezTo>
                  <a:cubicBezTo>
                    <a:pt x="7" y="203"/>
                    <a:pt x="7" y="203"/>
                    <a:pt x="8" y="203"/>
                  </a:cubicBezTo>
                  <a:cubicBezTo>
                    <a:pt x="8" y="202"/>
                    <a:pt x="8" y="202"/>
                    <a:pt x="8" y="202"/>
                  </a:cubicBezTo>
                  <a:lnTo>
                    <a:pt x="7" y="206"/>
                  </a:lnTo>
                  <a:lnTo>
                    <a:pt x="6" y="206"/>
                  </a:lnTo>
                  <a:cubicBezTo>
                    <a:pt x="5" y="206"/>
                    <a:pt x="5" y="206"/>
                    <a:pt x="4" y="206"/>
                  </a:cubicBezTo>
                  <a:cubicBezTo>
                    <a:pt x="5" y="207"/>
                    <a:pt x="5" y="207"/>
                    <a:pt x="5" y="208"/>
                  </a:cubicBezTo>
                  <a:cubicBezTo>
                    <a:pt x="6" y="208"/>
                    <a:pt x="6" y="208"/>
                    <a:pt x="7" y="209"/>
                  </a:cubicBezTo>
                  <a:cubicBezTo>
                    <a:pt x="7" y="209"/>
                    <a:pt x="7" y="209"/>
                    <a:pt x="8" y="208"/>
                  </a:cubicBezTo>
                  <a:cubicBezTo>
                    <a:pt x="8" y="208"/>
                    <a:pt x="8" y="208"/>
                    <a:pt x="8" y="208"/>
                  </a:cubicBezTo>
                  <a:cubicBezTo>
                    <a:pt x="8" y="208"/>
                    <a:pt x="8" y="208"/>
                    <a:pt x="8" y="207"/>
                  </a:cubicBezTo>
                  <a:cubicBezTo>
                    <a:pt x="8" y="207"/>
                    <a:pt x="9"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4" y="211"/>
                    <a:pt x="3" y="211"/>
                    <a:pt x="2" y="211"/>
                  </a:cubicBezTo>
                  <a:cubicBezTo>
                    <a:pt x="2" y="211"/>
                    <a:pt x="1" y="210"/>
                    <a:pt x="1" y="210"/>
                  </a:cubicBezTo>
                  <a:cubicBezTo>
                    <a:pt x="1" y="209"/>
                    <a:pt x="1" y="208"/>
                    <a:pt x="1" y="207"/>
                  </a:cubicBezTo>
                  <a:cubicBezTo>
                    <a:pt x="1" y="206"/>
                    <a:pt x="1"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2" y="201"/>
                    <a:pt x="1" y="201"/>
                    <a:pt x="1" y="201"/>
                  </a:cubicBezTo>
                  <a:cubicBezTo>
                    <a:pt x="1" y="201"/>
                    <a:pt x="1" y="201"/>
                    <a:pt x="1" y="201"/>
                  </a:cubicBezTo>
                  <a:cubicBezTo>
                    <a:pt x="1" y="172"/>
                    <a:pt x="1" y="143"/>
                    <a:pt x="1" y="115"/>
                  </a:cubicBezTo>
                  <a:cubicBezTo>
                    <a:pt x="0" y="86"/>
                    <a:pt x="1" y="58"/>
                    <a:pt x="1" y="29"/>
                  </a:cubicBezTo>
                  <a:cubicBezTo>
                    <a:pt x="2" y="29"/>
                    <a:pt x="2" y="29"/>
                    <a:pt x="3" y="29"/>
                  </a:cubicBezTo>
                  <a:cubicBezTo>
                    <a:pt x="3" y="29"/>
                    <a:pt x="3" y="30"/>
                    <a:pt x="4" y="30"/>
                  </a:cubicBezTo>
                  <a:cubicBezTo>
                    <a:pt x="5" y="30"/>
                    <a:pt x="5" y="29"/>
                    <a:pt x="5" y="28"/>
                  </a:cubicBezTo>
                  <a:cubicBezTo>
                    <a:pt x="5" y="28"/>
                    <a:pt x="6" y="27"/>
                    <a:pt x="6" y="26"/>
                  </a:cubicBezTo>
                  <a:cubicBezTo>
                    <a:pt x="5" y="26"/>
                    <a:pt x="5" y="26"/>
                    <a:pt x="5" y="26"/>
                  </a:cubicBezTo>
                  <a:cubicBezTo>
                    <a:pt x="5" y="26"/>
                    <a:pt x="4" y="27"/>
                    <a:pt x="4" y="27"/>
                  </a:cubicBezTo>
                  <a:lnTo>
                    <a:pt x="4" y="28"/>
                  </a:lnTo>
                  <a:cubicBezTo>
                    <a:pt x="4" y="28"/>
                    <a:pt x="4" y="28"/>
                    <a:pt x="4" y="29"/>
                  </a:cubicBezTo>
                  <a:cubicBezTo>
                    <a:pt x="2" y="28"/>
                    <a:pt x="2" y="27"/>
                    <a:pt x="1" y="26"/>
                  </a:cubicBezTo>
                  <a:cubicBezTo>
                    <a:pt x="1" y="25"/>
                    <a:pt x="1" y="24"/>
                    <a:pt x="1" y="23"/>
                  </a:cubicBezTo>
                  <a:cubicBezTo>
                    <a:pt x="2" y="24"/>
                    <a:pt x="3" y="24"/>
                    <a:pt x="3" y="23"/>
                  </a:cubicBezTo>
                  <a:cubicBezTo>
                    <a:pt x="4" y="23"/>
                    <a:pt x="5" y="22"/>
                    <a:pt x="5" y="21"/>
                  </a:cubicBezTo>
                  <a:cubicBezTo>
                    <a:pt x="4" y="21"/>
                    <a:pt x="3" y="21"/>
                    <a:pt x="2" y="21"/>
                  </a:cubicBezTo>
                  <a:cubicBezTo>
                    <a:pt x="2" y="22"/>
                    <a:pt x="1" y="22"/>
                    <a:pt x="1" y="23"/>
                  </a:cubicBezTo>
                  <a:cubicBezTo>
                    <a:pt x="1" y="22"/>
                    <a:pt x="1" y="22"/>
                    <a:pt x="1" y="21"/>
                  </a:cubicBezTo>
                  <a:cubicBezTo>
                    <a:pt x="1" y="21"/>
                    <a:pt x="1" y="20"/>
                    <a:pt x="1" y="20"/>
                  </a:cubicBezTo>
                  <a:cubicBezTo>
                    <a:pt x="1" y="19"/>
                    <a:pt x="1" y="18"/>
                    <a:pt x="1" y="18"/>
                  </a:cubicBezTo>
                  <a:cubicBezTo>
                    <a:pt x="1" y="17"/>
                    <a:pt x="1" y="17"/>
                    <a:pt x="1" y="16"/>
                  </a:cubicBezTo>
                  <a:cubicBezTo>
                    <a:pt x="1" y="16"/>
                    <a:pt x="2" y="16"/>
                    <a:pt x="2" y="16"/>
                  </a:cubicBezTo>
                  <a:cubicBezTo>
                    <a:pt x="2" y="15"/>
                    <a:pt x="2" y="14"/>
                    <a:pt x="3" y="14"/>
                  </a:cubicBezTo>
                  <a:cubicBezTo>
                    <a:pt x="3" y="13"/>
                    <a:pt x="4"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3" y="7"/>
                    <a:pt x="3" y="7"/>
                    <a:pt x="3" y="7"/>
                  </a:cubicBezTo>
                  <a:cubicBezTo>
                    <a:pt x="3" y="7"/>
                    <a:pt x="4" y="8"/>
                    <a:pt x="4" y="8"/>
                  </a:cubicBezTo>
                  <a:cubicBezTo>
                    <a:pt x="4" y="8"/>
                    <a:pt x="4" y="8"/>
                    <a:pt x="5" y="8"/>
                  </a:cubicBezTo>
                  <a:cubicBezTo>
                    <a:pt x="5" y="7"/>
                    <a:pt x="5" y="7"/>
                    <a:pt x="4" y="6"/>
                  </a:cubicBezTo>
                  <a:cubicBezTo>
                    <a:pt x="3" y="6"/>
                    <a:pt x="3" y="5"/>
                    <a:pt x="3" y="5"/>
                  </a:cubicBezTo>
                  <a:cubicBezTo>
                    <a:pt x="3" y="5"/>
                    <a:pt x="2" y="5"/>
                    <a:pt x="2" y="5"/>
                  </a:cubicBezTo>
                  <a:cubicBezTo>
                    <a:pt x="2" y="5"/>
                    <a:pt x="2" y="5"/>
                    <a:pt x="2" y="5"/>
                  </a:cubicBezTo>
                  <a:cubicBezTo>
                    <a:pt x="1" y="6"/>
                    <a:pt x="1" y="6"/>
                    <a:pt x="1" y="6"/>
                  </a:cubicBezTo>
                  <a:cubicBezTo>
                    <a:pt x="1" y="6"/>
                    <a:pt x="1" y="6"/>
                    <a:pt x="1" y="5"/>
                  </a:cubicBezTo>
                  <a:cubicBezTo>
                    <a:pt x="1" y="5"/>
                    <a:pt x="1" y="4"/>
                    <a:pt x="1" y="4"/>
                  </a:cubicBezTo>
                  <a:cubicBezTo>
                    <a:pt x="1" y="4"/>
                    <a:pt x="1" y="4"/>
                    <a:pt x="2" y="4"/>
                  </a:cubicBezTo>
                  <a:cubicBezTo>
                    <a:pt x="2" y="4"/>
                    <a:pt x="2" y="4"/>
                    <a:pt x="3" y="4"/>
                  </a:cubicBezTo>
                  <a:cubicBezTo>
                    <a:pt x="3" y="4"/>
                    <a:pt x="3" y="4"/>
                    <a:pt x="3" y="4"/>
                  </a:cubicBezTo>
                  <a:cubicBezTo>
                    <a:pt x="4" y="4"/>
                    <a:pt x="4" y="4"/>
                    <a:pt x="4" y="4"/>
                  </a:cubicBezTo>
                  <a:cubicBezTo>
                    <a:pt x="5" y="3"/>
                    <a:pt x="5" y="3"/>
                    <a:pt x="4" y="2"/>
                  </a:cubicBezTo>
                  <a:cubicBezTo>
                    <a:pt x="4" y="2"/>
                    <a:pt x="4" y="2"/>
                    <a:pt x="4" y="2"/>
                  </a:cubicBezTo>
                  <a:cubicBezTo>
                    <a:pt x="3" y="2"/>
                    <a:pt x="3" y="2"/>
                    <a:pt x="3" y="2"/>
                  </a:cubicBezTo>
                  <a:cubicBezTo>
                    <a:pt x="2" y="2"/>
                    <a:pt x="2" y="2"/>
                    <a:pt x="2" y="2"/>
                  </a:cubicBezTo>
                  <a:cubicBezTo>
                    <a:pt x="1" y="2"/>
                    <a:pt x="1" y="2"/>
                    <a:pt x="1" y="2"/>
                  </a:cubicBezTo>
                  <a:cubicBezTo>
                    <a:pt x="1" y="1"/>
                    <a:pt x="2" y="0"/>
                    <a:pt x="3" y="0"/>
                  </a:cubicBezTo>
                  <a:cubicBezTo>
                    <a:pt x="5" y="0"/>
                    <a:pt x="6" y="0"/>
                    <a:pt x="7" y="0"/>
                  </a:cubicBezTo>
                  <a:cubicBezTo>
                    <a:pt x="8" y="0"/>
                    <a:pt x="8" y="0"/>
                    <a:pt x="9" y="0"/>
                  </a:cubicBezTo>
                  <a:cubicBezTo>
                    <a:pt x="10" y="0"/>
                    <a:pt x="10" y="0"/>
                    <a:pt x="11" y="0"/>
                  </a:cubicBezTo>
                  <a:cubicBezTo>
                    <a:pt x="12" y="1"/>
                    <a:pt x="13" y="2"/>
                    <a:pt x="13" y="4"/>
                  </a:cubicBezTo>
                  <a:cubicBezTo>
                    <a:pt x="13" y="4"/>
                    <a:pt x="12" y="4"/>
                    <a:pt x="12" y="3"/>
                  </a:cubicBezTo>
                  <a:cubicBezTo>
                    <a:pt x="12" y="3"/>
                    <a:pt x="11" y="2"/>
                    <a:pt x="11" y="2"/>
                  </a:cubicBezTo>
                  <a:cubicBezTo>
                    <a:pt x="10" y="3"/>
                    <a:pt x="9" y="3"/>
                    <a:pt x="8" y="3"/>
                  </a:cubicBezTo>
                  <a:cubicBezTo>
                    <a:pt x="7" y="2"/>
                    <a:pt x="6" y="3"/>
                    <a:pt x="6" y="3"/>
                  </a:cubicBezTo>
                  <a:cubicBezTo>
                    <a:pt x="6" y="4"/>
                    <a:pt x="6" y="5"/>
                    <a:pt x="6" y="5"/>
                  </a:cubicBezTo>
                  <a:cubicBezTo>
                    <a:pt x="7" y="5"/>
                    <a:pt x="7" y="6"/>
                    <a:pt x="8" y="6"/>
                  </a:cubicBezTo>
                  <a:cubicBezTo>
                    <a:pt x="8" y="6"/>
                    <a:pt x="9" y="6"/>
                    <a:pt x="9" y="6"/>
                  </a:cubicBezTo>
                  <a:cubicBezTo>
                    <a:pt x="10" y="6"/>
                    <a:pt x="10" y="6"/>
                    <a:pt x="11" y="5"/>
                  </a:cubicBezTo>
                  <a:cubicBezTo>
                    <a:pt x="11" y="5"/>
                    <a:pt x="12" y="5"/>
                    <a:pt x="12" y="5"/>
                  </a:cubicBezTo>
                  <a:cubicBezTo>
                    <a:pt x="13" y="6"/>
                    <a:pt x="13" y="6"/>
                    <a:pt x="13" y="7"/>
                  </a:cubicBezTo>
                  <a:cubicBezTo>
                    <a:pt x="13" y="7"/>
                    <a:pt x="14" y="7"/>
                    <a:pt x="14" y="6"/>
                  </a:cubicBezTo>
                  <a:cubicBezTo>
                    <a:pt x="14" y="6"/>
                    <a:pt x="15" y="6"/>
                    <a:pt x="15" y="6"/>
                  </a:cubicBezTo>
                  <a:cubicBezTo>
                    <a:pt x="15" y="5"/>
                    <a:pt x="15" y="5"/>
                    <a:pt x="16" y="5"/>
                  </a:cubicBezTo>
                  <a:cubicBezTo>
                    <a:pt x="16" y="5"/>
                    <a:pt x="16" y="5"/>
                    <a:pt x="17" y="5"/>
                  </a:cubicBezTo>
                  <a:cubicBezTo>
                    <a:pt x="17" y="5"/>
                    <a:pt x="17" y="5"/>
                    <a:pt x="17" y="4"/>
                  </a:cubicBezTo>
                  <a:cubicBezTo>
                    <a:pt x="17" y="4"/>
                    <a:pt x="17" y="4"/>
                    <a:pt x="17" y="4"/>
                  </a:cubicBezTo>
                  <a:cubicBezTo>
                    <a:pt x="17" y="4"/>
                    <a:pt x="16" y="4"/>
                    <a:pt x="16" y="3"/>
                  </a:cubicBezTo>
                  <a:cubicBezTo>
                    <a:pt x="16" y="3"/>
                    <a:pt x="16" y="3"/>
                    <a:pt x="16" y="3"/>
                  </a:cubicBezTo>
                  <a:cubicBezTo>
                    <a:pt x="16" y="3"/>
                    <a:pt x="17" y="3"/>
                    <a:pt x="17" y="2"/>
                  </a:cubicBezTo>
                  <a:cubicBezTo>
                    <a:pt x="17" y="2"/>
                    <a:pt x="17" y="2"/>
                    <a:pt x="16" y="2"/>
                  </a:cubicBezTo>
                  <a:cubicBezTo>
                    <a:pt x="16" y="1"/>
                    <a:pt x="16" y="1"/>
                    <a:pt x="16" y="1"/>
                  </a:cubicBezTo>
                  <a:cubicBezTo>
                    <a:pt x="17" y="0"/>
                    <a:pt x="17" y="0"/>
                    <a:pt x="17" y="0"/>
                  </a:cubicBezTo>
                  <a:cubicBezTo>
                    <a:pt x="18" y="1"/>
                    <a:pt x="18" y="1"/>
                    <a:pt x="18" y="1"/>
                  </a:cubicBezTo>
                  <a:cubicBezTo>
                    <a:pt x="19" y="2"/>
                    <a:pt x="19" y="2"/>
                    <a:pt x="19" y="3"/>
                  </a:cubicBezTo>
                  <a:cubicBezTo>
                    <a:pt x="19" y="3"/>
                    <a:pt x="19" y="4"/>
                    <a:pt x="18" y="5"/>
                  </a:cubicBezTo>
                  <a:cubicBezTo>
                    <a:pt x="18" y="5"/>
                    <a:pt x="18" y="6"/>
                    <a:pt x="19" y="6"/>
                  </a:cubicBezTo>
                  <a:cubicBezTo>
                    <a:pt x="19" y="6"/>
                    <a:pt x="19" y="6"/>
                    <a:pt x="20" y="6"/>
                  </a:cubicBezTo>
                  <a:cubicBezTo>
                    <a:pt x="20" y="6"/>
                    <a:pt x="20" y="5"/>
                    <a:pt x="20" y="5"/>
                  </a:cubicBezTo>
                  <a:cubicBezTo>
                    <a:pt x="20" y="5"/>
                    <a:pt x="20" y="5"/>
                    <a:pt x="21" y="4"/>
                  </a:cubicBezTo>
                  <a:cubicBezTo>
                    <a:pt x="21" y="4"/>
                    <a:pt x="21" y="4"/>
                    <a:pt x="22"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4" y="11"/>
                    <a:pt x="24" y="11"/>
                    <a:pt x="25" y="11"/>
                  </a:cubicBezTo>
                  <a:cubicBezTo>
                    <a:pt x="25" y="12"/>
                    <a:pt x="25" y="13"/>
                    <a:pt x="26" y="13"/>
                  </a:cubicBezTo>
                  <a:cubicBezTo>
                    <a:pt x="27" y="13"/>
                    <a:pt x="28" y="13"/>
                    <a:pt x="28" y="12"/>
                  </a:cubicBezTo>
                  <a:cubicBezTo>
                    <a:pt x="28" y="12"/>
                    <a:pt x="28" y="12"/>
                    <a:pt x="29" y="13"/>
                  </a:cubicBezTo>
                  <a:cubicBezTo>
                    <a:pt x="29" y="13"/>
                    <a:pt x="29" y="13"/>
                    <a:pt x="30" y="13"/>
                  </a:cubicBezTo>
                  <a:cubicBezTo>
                    <a:pt x="30" y="13"/>
                    <a:pt x="30" y="13"/>
                    <a:pt x="30" y="13"/>
                  </a:cubicBezTo>
                  <a:cubicBezTo>
                    <a:pt x="31" y="12"/>
                    <a:pt x="31" y="12"/>
                    <a:pt x="30" y="12"/>
                  </a:cubicBezTo>
                  <a:cubicBezTo>
                    <a:pt x="31" y="11"/>
                    <a:pt x="31" y="12"/>
                    <a:pt x="32" y="13"/>
                  </a:cubicBezTo>
                  <a:cubicBezTo>
                    <a:pt x="33" y="13"/>
                    <a:pt x="33" y="14"/>
                    <a:pt x="33" y="15"/>
                  </a:cubicBezTo>
                  <a:cubicBezTo>
                    <a:pt x="33" y="16"/>
                    <a:pt x="33" y="16"/>
                    <a:pt x="34" y="15"/>
                  </a:cubicBezTo>
                  <a:cubicBezTo>
                    <a:pt x="34" y="15"/>
                    <a:pt x="34" y="15"/>
                    <a:pt x="34" y="15"/>
                  </a:cubicBezTo>
                  <a:cubicBezTo>
                    <a:pt x="34" y="15"/>
                    <a:pt x="34" y="14"/>
                    <a:pt x="34" y="14"/>
                  </a:cubicBezTo>
                  <a:cubicBezTo>
                    <a:pt x="34" y="14"/>
                    <a:pt x="35" y="14"/>
                    <a:pt x="35" y="14"/>
                  </a:cubicBezTo>
                  <a:cubicBezTo>
                    <a:pt x="35" y="14"/>
                    <a:pt x="36" y="14"/>
                    <a:pt x="36" y="14"/>
                  </a:cubicBezTo>
                  <a:cubicBezTo>
                    <a:pt x="36" y="14"/>
                    <a:pt x="37" y="14"/>
                    <a:pt x="37" y="14"/>
                  </a:cubicBezTo>
                  <a:cubicBezTo>
                    <a:pt x="38" y="14"/>
                    <a:pt x="38" y="13"/>
                    <a:pt x="38" y="13"/>
                  </a:cubicBezTo>
                  <a:cubicBezTo>
                    <a:pt x="39" y="12"/>
                    <a:pt x="39" y="12"/>
                    <a:pt x="39" y="11"/>
                  </a:cubicBezTo>
                  <a:cubicBezTo>
                    <a:pt x="39" y="11"/>
                    <a:pt x="39" y="10"/>
                    <a:pt x="39" y="10"/>
                  </a:cubicBezTo>
                  <a:cubicBezTo>
                    <a:pt x="40" y="10"/>
                    <a:pt x="40" y="9"/>
                    <a:pt x="41" y="9"/>
                  </a:cubicBezTo>
                  <a:cubicBezTo>
                    <a:pt x="41" y="10"/>
                    <a:pt x="41" y="10"/>
                    <a:pt x="41" y="10"/>
                  </a:cubicBezTo>
                  <a:cubicBezTo>
                    <a:pt x="41" y="11"/>
                    <a:pt x="41" y="11"/>
                    <a:pt x="41" y="11"/>
                  </a:cubicBezTo>
                  <a:cubicBezTo>
                    <a:pt x="40" y="11"/>
                    <a:pt x="40" y="11"/>
                    <a:pt x="40" y="11"/>
                  </a:cubicBezTo>
                  <a:cubicBezTo>
                    <a:pt x="40" y="12"/>
                    <a:pt x="40" y="12"/>
                    <a:pt x="40" y="12"/>
                  </a:cubicBezTo>
                  <a:cubicBezTo>
                    <a:pt x="41" y="12"/>
                    <a:pt x="42" y="12"/>
                    <a:pt x="42" y="11"/>
                  </a:cubicBezTo>
                  <a:cubicBezTo>
                    <a:pt x="43" y="11"/>
                    <a:pt x="43" y="11"/>
                    <a:pt x="44" y="10"/>
                  </a:cubicBezTo>
                  <a:cubicBezTo>
                    <a:pt x="44" y="10"/>
                    <a:pt x="44" y="10"/>
                    <a:pt x="44" y="10"/>
                  </a:cubicBezTo>
                  <a:cubicBezTo>
                    <a:pt x="44" y="11"/>
                    <a:pt x="45" y="11"/>
                    <a:pt x="45" y="10"/>
                  </a:cubicBezTo>
                  <a:cubicBezTo>
                    <a:pt x="45" y="10"/>
                    <a:pt x="46" y="10"/>
                    <a:pt x="46" y="9"/>
                  </a:cubicBezTo>
                  <a:cubicBezTo>
                    <a:pt x="46" y="9"/>
                    <a:pt x="46" y="8"/>
                    <a:pt x="46" y="8"/>
                  </a:cubicBezTo>
                  <a:cubicBezTo>
                    <a:pt x="46" y="8"/>
                    <a:pt x="46" y="8"/>
                    <a:pt x="46" y="8"/>
                  </a:cubicBezTo>
                  <a:cubicBezTo>
                    <a:pt x="46" y="7"/>
                    <a:pt x="46" y="7"/>
                    <a:pt x="46" y="7"/>
                  </a:cubicBezTo>
                  <a:cubicBezTo>
                    <a:pt x="46" y="7"/>
                    <a:pt x="46" y="7"/>
                    <a:pt x="45" y="7"/>
                  </a:cubicBezTo>
                  <a:cubicBezTo>
                    <a:pt x="45" y="7"/>
                    <a:pt x="45" y="7"/>
                    <a:pt x="44" y="7"/>
                  </a:cubicBezTo>
                  <a:cubicBezTo>
                    <a:pt x="44" y="7"/>
                    <a:pt x="43" y="7"/>
                    <a:pt x="43" y="6"/>
                  </a:cubicBezTo>
                  <a:cubicBezTo>
                    <a:pt x="43" y="6"/>
                    <a:pt x="43" y="6"/>
                    <a:pt x="43" y="6"/>
                  </a:cubicBezTo>
                  <a:cubicBezTo>
                    <a:pt x="42" y="6"/>
                    <a:pt x="41" y="6"/>
                    <a:pt x="41" y="7"/>
                  </a:cubicBezTo>
                  <a:cubicBezTo>
                    <a:pt x="40" y="7"/>
                    <a:pt x="39" y="7"/>
                    <a:pt x="38" y="7"/>
                  </a:cubicBezTo>
                  <a:cubicBezTo>
                    <a:pt x="37" y="7"/>
                    <a:pt x="37" y="7"/>
                    <a:pt x="37" y="7"/>
                  </a:cubicBezTo>
                  <a:cubicBezTo>
                    <a:pt x="37" y="8"/>
                    <a:pt x="37" y="8"/>
                    <a:pt x="37" y="8"/>
                  </a:cubicBezTo>
                  <a:cubicBezTo>
                    <a:pt x="37" y="9"/>
                    <a:pt x="38" y="9"/>
                    <a:pt x="38" y="9"/>
                  </a:cubicBezTo>
                  <a:cubicBezTo>
                    <a:pt x="38" y="9"/>
                    <a:pt x="37" y="9"/>
                    <a:pt x="37" y="9"/>
                  </a:cubicBezTo>
                  <a:cubicBezTo>
                    <a:pt x="37" y="10"/>
                    <a:pt x="36" y="10"/>
                    <a:pt x="36" y="9"/>
                  </a:cubicBezTo>
                  <a:cubicBezTo>
                    <a:pt x="36" y="9"/>
                    <a:pt x="36" y="9"/>
                    <a:pt x="36" y="9"/>
                  </a:cubicBezTo>
                  <a:cubicBezTo>
                    <a:pt x="35" y="8"/>
                    <a:pt x="35" y="8"/>
                    <a:pt x="35" y="8"/>
                  </a:cubicBezTo>
                  <a:cubicBezTo>
                    <a:pt x="35" y="7"/>
                    <a:pt x="35" y="7"/>
                    <a:pt x="35" y="7"/>
                  </a:cubicBezTo>
                  <a:cubicBezTo>
                    <a:pt x="34" y="7"/>
                    <a:pt x="33" y="7"/>
                    <a:pt x="33" y="8"/>
                  </a:cubicBezTo>
                  <a:cubicBezTo>
                    <a:pt x="32" y="7"/>
                    <a:pt x="32" y="6"/>
                    <a:pt x="33" y="5"/>
                  </a:cubicBezTo>
                  <a:cubicBezTo>
                    <a:pt x="33" y="5"/>
                    <a:pt x="34" y="4"/>
                    <a:pt x="34" y="4"/>
                  </a:cubicBezTo>
                  <a:cubicBezTo>
                    <a:pt x="34" y="3"/>
                    <a:pt x="34" y="3"/>
                    <a:pt x="34" y="3"/>
                  </a:cubicBezTo>
                  <a:cubicBezTo>
                    <a:pt x="34" y="3"/>
                    <a:pt x="33" y="2"/>
                    <a:pt x="33" y="2"/>
                  </a:cubicBezTo>
                  <a:cubicBezTo>
                    <a:pt x="33" y="2"/>
                    <a:pt x="33" y="2"/>
                    <a:pt x="33" y="2"/>
                  </a:cubicBezTo>
                  <a:cubicBezTo>
                    <a:pt x="33" y="2"/>
                    <a:pt x="33" y="1"/>
                    <a:pt x="33" y="1"/>
                  </a:cubicBezTo>
                  <a:cubicBezTo>
                    <a:pt x="34" y="1"/>
                    <a:pt x="34" y="1"/>
                    <a:pt x="34" y="2"/>
                  </a:cubicBezTo>
                  <a:cubicBezTo>
                    <a:pt x="35" y="2"/>
                    <a:pt x="35" y="2"/>
                    <a:pt x="36" y="2"/>
                  </a:cubicBezTo>
                  <a:cubicBezTo>
                    <a:pt x="36" y="2"/>
                    <a:pt x="37" y="2"/>
                    <a:pt x="37" y="2"/>
                  </a:cubicBezTo>
                  <a:cubicBezTo>
                    <a:pt x="37" y="2"/>
                    <a:pt x="37" y="1"/>
                    <a:pt x="37" y="1"/>
                  </a:cubicBezTo>
                  <a:cubicBezTo>
                    <a:pt x="37" y="1"/>
                    <a:pt x="37" y="1"/>
                    <a:pt x="38" y="0"/>
                  </a:cubicBezTo>
                  <a:cubicBezTo>
                    <a:pt x="38" y="0"/>
                    <a:pt x="38" y="0"/>
                    <a:pt x="38" y="0"/>
                  </a:cubicBezTo>
                  <a:cubicBezTo>
                    <a:pt x="39" y="0"/>
                    <a:pt x="39" y="0"/>
                    <a:pt x="40" y="0"/>
                  </a:cubicBezTo>
                  <a:cubicBezTo>
                    <a:pt x="40" y="0"/>
                    <a:pt x="41" y="1"/>
                    <a:pt x="41" y="1"/>
                  </a:cubicBezTo>
                  <a:cubicBezTo>
                    <a:pt x="40" y="2"/>
                    <a:pt x="40" y="2"/>
                    <a:pt x="39" y="2"/>
                  </a:cubicBezTo>
                  <a:cubicBezTo>
                    <a:pt x="39" y="3"/>
                    <a:pt x="38" y="3"/>
                    <a:pt x="38" y="4"/>
                  </a:cubicBezTo>
                  <a:cubicBezTo>
                    <a:pt x="38" y="5"/>
                    <a:pt x="39" y="5"/>
                    <a:pt x="40" y="5"/>
                  </a:cubicBezTo>
                  <a:cubicBezTo>
                    <a:pt x="41" y="5"/>
                    <a:pt x="41" y="5"/>
                    <a:pt x="42" y="5"/>
                  </a:cubicBezTo>
                  <a:cubicBezTo>
                    <a:pt x="43" y="5"/>
                    <a:pt x="43" y="5"/>
                    <a:pt x="43" y="5"/>
                  </a:cubicBezTo>
                  <a:cubicBezTo>
                    <a:pt x="43" y="5"/>
                    <a:pt x="43" y="5"/>
                    <a:pt x="44" y="5"/>
                  </a:cubicBezTo>
                  <a:cubicBezTo>
                    <a:pt x="44" y="5"/>
                    <a:pt x="45" y="5"/>
                    <a:pt x="45" y="5"/>
                  </a:cubicBezTo>
                  <a:cubicBezTo>
                    <a:pt x="46" y="6"/>
                    <a:pt x="46" y="6"/>
                    <a:pt x="47" y="6"/>
                  </a:cubicBezTo>
                  <a:cubicBezTo>
                    <a:pt x="47" y="6"/>
                    <a:pt x="48" y="5"/>
                    <a:pt x="48" y="5"/>
                  </a:cubicBezTo>
                  <a:cubicBezTo>
                    <a:pt x="48" y="5"/>
                    <a:pt x="49" y="4"/>
                    <a:pt x="49" y="4"/>
                  </a:cubicBezTo>
                  <a:cubicBezTo>
                    <a:pt x="50" y="4"/>
                    <a:pt x="51" y="4"/>
                    <a:pt x="51" y="4"/>
                  </a:cubicBezTo>
                  <a:cubicBezTo>
                    <a:pt x="52" y="4"/>
                    <a:pt x="53" y="3"/>
                    <a:pt x="53" y="3"/>
                  </a:cubicBezTo>
                  <a:cubicBezTo>
                    <a:pt x="53" y="2"/>
                    <a:pt x="53" y="2"/>
                    <a:pt x="52" y="1"/>
                  </a:cubicBezTo>
                  <a:cubicBezTo>
                    <a:pt x="52" y="1"/>
                    <a:pt x="52" y="1"/>
                    <a:pt x="52" y="0"/>
                  </a:cubicBezTo>
                  <a:cubicBezTo>
                    <a:pt x="53" y="0"/>
                    <a:pt x="54" y="0"/>
                    <a:pt x="54" y="0"/>
                  </a:cubicBezTo>
                  <a:cubicBezTo>
                    <a:pt x="55" y="0"/>
                    <a:pt x="55" y="0"/>
                    <a:pt x="56" y="0"/>
                  </a:cubicBezTo>
                  <a:cubicBezTo>
                    <a:pt x="56" y="1"/>
                    <a:pt x="56" y="1"/>
                    <a:pt x="57" y="1"/>
                  </a:cubicBezTo>
                  <a:cubicBezTo>
                    <a:pt x="57" y="1"/>
                    <a:pt x="57" y="2"/>
                    <a:pt x="58" y="2"/>
                  </a:cubicBezTo>
                  <a:cubicBezTo>
                    <a:pt x="58" y="2"/>
                    <a:pt x="58" y="2"/>
                    <a:pt x="59" y="2"/>
                  </a:cubicBezTo>
                  <a:cubicBezTo>
                    <a:pt x="59" y="2"/>
                    <a:pt x="59" y="2"/>
                    <a:pt x="60" y="2"/>
                  </a:cubicBezTo>
                  <a:cubicBezTo>
                    <a:pt x="60" y="1"/>
                    <a:pt x="59" y="1"/>
                    <a:pt x="58" y="1"/>
                  </a:cubicBezTo>
                  <a:cubicBezTo>
                    <a:pt x="58" y="1"/>
                    <a:pt x="59" y="0"/>
                    <a:pt x="59" y="0"/>
                  </a:cubicBezTo>
                  <a:cubicBezTo>
                    <a:pt x="59" y="0"/>
                    <a:pt x="60" y="0"/>
                    <a:pt x="60" y="0"/>
                  </a:cubicBezTo>
                  <a:cubicBezTo>
                    <a:pt x="61" y="0"/>
                    <a:pt x="61" y="0"/>
                    <a:pt x="62" y="0"/>
                  </a:cubicBezTo>
                  <a:cubicBezTo>
                    <a:pt x="63" y="0"/>
                    <a:pt x="63" y="0"/>
                    <a:pt x="64" y="0"/>
                  </a:cubicBezTo>
                  <a:cubicBezTo>
                    <a:pt x="64" y="0"/>
                    <a:pt x="65" y="0"/>
                    <a:pt x="65" y="1"/>
                  </a:cubicBezTo>
                  <a:cubicBezTo>
                    <a:pt x="65" y="1"/>
                    <a:pt x="65" y="1"/>
                    <a:pt x="65" y="1"/>
                  </a:cubicBezTo>
                  <a:cubicBezTo>
                    <a:pt x="66" y="1"/>
                    <a:pt x="66" y="1"/>
                    <a:pt x="67" y="1"/>
                  </a:cubicBezTo>
                  <a:cubicBezTo>
                    <a:pt x="67" y="0"/>
                    <a:pt x="67" y="0"/>
                    <a:pt x="68" y="0"/>
                  </a:cubicBezTo>
                  <a:cubicBezTo>
                    <a:pt x="69" y="0"/>
                    <a:pt x="69" y="0"/>
                    <a:pt x="69" y="0"/>
                  </a:cubicBezTo>
                  <a:cubicBezTo>
                    <a:pt x="69" y="1"/>
                    <a:pt x="70" y="1"/>
                    <a:pt x="70" y="1"/>
                  </a:cubicBezTo>
                  <a:cubicBezTo>
                    <a:pt x="71" y="1"/>
                    <a:pt x="71" y="1"/>
                    <a:pt x="71" y="1"/>
                  </a:cubicBezTo>
                  <a:cubicBezTo>
                    <a:pt x="71" y="1"/>
                    <a:pt x="72" y="1"/>
                    <a:pt x="73" y="1"/>
                  </a:cubicBezTo>
                  <a:cubicBezTo>
                    <a:pt x="72" y="2"/>
                    <a:pt x="72" y="3"/>
                    <a:pt x="73" y="4"/>
                  </a:cubicBezTo>
                  <a:cubicBezTo>
                    <a:pt x="73" y="5"/>
                    <a:pt x="73" y="6"/>
                    <a:pt x="73" y="7"/>
                  </a:cubicBezTo>
                  <a:cubicBezTo>
                    <a:pt x="72" y="7"/>
                    <a:pt x="71" y="7"/>
                    <a:pt x="70" y="6"/>
                  </a:cubicBezTo>
                  <a:cubicBezTo>
                    <a:pt x="70" y="6"/>
                    <a:pt x="69" y="6"/>
                    <a:pt x="68" y="5"/>
                  </a:cubicBezTo>
                  <a:cubicBezTo>
                    <a:pt x="67" y="5"/>
                    <a:pt x="66" y="5"/>
                    <a:pt x="66" y="6"/>
                  </a:cubicBezTo>
                  <a:cubicBezTo>
                    <a:pt x="65" y="7"/>
                    <a:pt x="64" y="7"/>
                    <a:pt x="63" y="6"/>
                  </a:cubicBezTo>
                  <a:cubicBezTo>
                    <a:pt x="63" y="5"/>
                    <a:pt x="63" y="4"/>
                    <a:pt x="64" y="4"/>
                  </a:cubicBezTo>
                  <a:cubicBezTo>
                    <a:pt x="64" y="3"/>
                    <a:pt x="64" y="2"/>
                    <a:pt x="63" y="1"/>
                  </a:cubicBezTo>
                  <a:cubicBezTo>
                    <a:pt x="63" y="1"/>
                    <a:pt x="62" y="1"/>
                    <a:pt x="62" y="2"/>
                  </a:cubicBezTo>
                  <a:cubicBezTo>
                    <a:pt x="61" y="3"/>
                    <a:pt x="61" y="3"/>
                    <a:pt x="62" y="4"/>
                  </a:cubicBezTo>
                  <a:cubicBezTo>
                    <a:pt x="62" y="4"/>
                    <a:pt x="61" y="4"/>
                    <a:pt x="61" y="4"/>
                  </a:cubicBezTo>
                  <a:cubicBezTo>
                    <a:pt x="60" y="4"/>
                    <a:pt x="59" y="4"/>
                    <a:pt x="59" y="4"/>
                  </a:cubicBezTo>
                  <a:cubicBezTo>
                    <a:pt x="58" y="4"/>
                    <a:pt x="58" y="4"/>
                    <a:pt x="57" y="4"/>
                  </a:cubicBezTo>
                  <a:cubicBezTo>
                    <a:pt x="57" y="4"/>
                    <a:pt x="56" y="4"/>
                    <a:pt x="55" y="4"/>
                  </a:cubicBezTo>
                  <a:close/>
                  <a:moveTo>
                    <a:pt x="143" y="211"/>
                  </a:moveTo>
                  <a:cubicBezTo>
                    <a:pt x="144" y="210"/>
                    <a:pt x="144" y="211"/>
                    <a:pt x="144" y="211"/>
                  </a:cubicBezTo>
                  <a:cubicBezTo>
                    <a:pt x="145" y="211"/>
                    <a:pt x="145" y="211"/>
                    <a:pt x="145" y="211"/>
                  </a:cubicBezTo>
                  <a:cubicBezTo>
                    <a:pt x="146" y="210"/>
                    <a:pt x="145" y="210"/>
                    <a:pt x="145" y="210"/>
                  </a:cubicBezTo>
                  <a:cubicBezTo>
                    <a:pt x="144" y="210"/>
                    <a:pt x="143" y="210"/>
                    <a:pt x="143" y="211"/>
                  </a:cubicBezTo>
                  <a:close/>
                  <a:moveTo>
                    <a:pt x="161" y="212"/>
                  </a:moveTo>
                  <a:cubicBezTo>
                    <a:pt x="161" y="212"/>
                    <a:pt x="162" y="212"/>
                    <a:pt x="162" y="212"/>
                  </a:cubicBezTo>
                  <a:cubicBezTo>
                    <a:pt x="162" y="212"/>
                    <a:pt x="162" y="211"/>
                    <a:pt x="162" y="211"/>
                  </a:cubicBezTo>
                  <a:cubicBezTo>
                    <a:pt x="162" y="210"/>
                    <a:pt x="162" y="210"/>
                    <a:pt x="162" y="210"/>
                  </a:cubicBezTo>
                  <a:cubicBezTo>
                    <a:pt x="162" y="209"/>
                    <a:pt x="162" y="209"/>
                    <a:pt x="161" y="209"/>
                  </a:cubicBezTo>
                  <a:cubicBezTo>
                    <a:pt x="161" y="209"/>
                    <a:pt x="161" y="210"/>
                    <a:pt x="161" y="210"/>
                  </a:cubicBezTo>
                  <a:cubicBezTo>
                    <a:pt x="161" y="211"/>
                    <a:pt x="161" y="212"/>
                    <a:pt x="161" y="212"/>
                  </a:cubicBezTo>
                  <a:close/>
                  <a:moveTo>
                    <a:pt x="153" y="209"/>
                  </a:moveTo>
                  <a:cubicBezTo>
                    <a:pt x="152" y="209"/>
                    <a:pt x="152" y="208"/>
                    <a:pt x="152" y="209"/>
                  </a:cubicBezTo>
                  <a:cubicBezTo>
                    <a:pt x="152" y="209"/>
                    <a:pt x="152" y="209"/>
                    <a:pt x="152" y="209"/>
                  </a:cubicBezTo>
                  <a:cubicBezTo>
                    <a:pt x="152" y="209"/>
                    <a:pt x="152" y="209"/>
                    <a:pt x="152" y="209"/>
                  </a:cubicBezTo>
                  <a:cubicBezTo>
                    <a:pt x="152" y="209"/>
                    <a:pt x="152" y="209"/>
                    <a:pt x="153" y="209"/>
                  </a:cubicBezTo>
                  <a:close/>
                  <a:moveTo>
                    <a:pt x="149" y="208"/>
                  </a:moveTo>
                  <a:cubicBezTo>
                    <a:pt x="149" y="208"/>
                    <a:pt x="148" y="208"/>
                    <a:pt x="148" y="208"/>
                  </a:cubicBezTo>
                  <a:cubicBezTo>
                    <a:pt x="148" y="208"/>
                    <a:pt x="148" y="208"/>
                    <a:pt x="148" y="208"/>
                  </a:cubicBezTo>
                  <a:cubicBezTo>
                    <a:pt x="148" y="208"/>
                    <a:pt x="148" y="208"/>
                    <a:pt x="149" y="208"/>
                  </a:cubicBezTo>
                  <a:cubicBezTo>
                    <a:pt x="149" y="208"/>
                    <a:pt x="149" y="208"/>
                    <a:pt x="149" y="208"/>
                  </a:cubicBezTo>
                  <a:close/>
                  <a:moveTo>
                    <a:pt x="38" y="207"/>
                  </a:moveTo>
                  <a:cubicBezTo>
                    <a:pt x="38" y="207"/>
                    <a:pt x="38" y="208"/>
                    <a:pt x="38" y="208"/>
                  </a:cubicBezTo>
                  <a:cubicBezTo>
                    <a:pt x="38" y="208"/>
                    <a:pt x="38" y="208"/>
                    <a:pt x="37" y="209"/>
                  </a:cubicBezTo>
                  <a:cubicBezTo>
                    <a:pt x="37" y="209"/>
                    <a:pt x="37" y="209"/>
                    <a:pt x="37" y="209"/>
                  </a:cubicBezTo>
                  <a:cubicBezTo>
                    <a:pt x="37" y="209"/>
                    <a:pt x="37" y="210"/>
                    <a:pt x="38" y="210"/>
                  </a:cubicBezTo>
                  <a:cubicBezTo>
                    <a:pt x="38" y="210"/>
                    <a:pt x="39" y="210"/>
                    <a:pt x="39" y="210"/>
                  </a:cubicBezTo>
                  <a:cubicBezTo>
                    <a:pt x="39" y="209"/>
                    <a:pt x="40" y="209"/>
                    <a:pt x="40" y="209"/>
                  </a:cubicBezTo>
                  <a:cubicBezTo>
                    <a:pt x="40" y="209"/>
                    <a:pt x="40" y="209"/>
                    <a:pt x="41" y="209"/>
                  </a:cubicBezTo>
                  <a:cubicBezTo>
                    <a:pt x="41" y="209"/>
                    <a:pt x="42" y="210"/>
                    <a:pt x="42" y="210"/>
                  </a:cubicBezTo>
                  <a:cubicBezTo>
                    <a:pt x="43" y="209"/>
                    <a:pt x="43" y="209"/>
                    <a:pt x="43" y="209"/>
                  </a:cubicBezTo>
                  <a:cubicBezTo>
                    <a:pt x="43" y="209"/>
                    <a:pt x="44" y="209"/>
                    <a:pt x="44" y="209"/>
                  </a:cubicBezTo>
                  <a:cubicBezTo>
                    <a:pt x="44" y="208"/>
                    <a:pt x="45" y="208"/>
                    <a:pt x="45" y="209"/>
                  </a:cubicBezTo>
                  <a:cubicBezTo>
                    <a:pt x="45" y="209"/>
                    <a:pt x="46" y="209"/>
                    <a:pt x="46" y="209"/>
                  </a:cubicBezTo>
                  <a:cubicBezTo>
                    <a:pt x="46" y="209"/>
                    <a:pt x="47" y="209"/>
                    <a:pt x="47" y="209"/>
                  </a:cubicBezTo>
                  <a:cubicBezTo>
                    <a:pt x="47" y="209"/>
                    <a:pt x="47" y="209"/>
                    <a:pt x="47" y="208"/>
                  </a:cubicBezTo>
                  <a:cubicBezTo>
                    <a:pt x="46" y="208"/>
                    <a:pt x="44" y="207"/>
                    <a:pt x="43" y="207"/>
                  </a:cubicBezTo>
                  <a:cubicBezTo>
                    <a:pt x="42" y="207"/>
                    <a:pt x="40" y="207"/>
                    <a:pt x="38" y="207"/>
                  </a:cubicBezTo>
                  <a:close/>
                  <a:moveTo>
                    <a:pt x="11" y="209"/>
                  </a:moveTo>
                  <a:cubicBezTo>
                    <a:pt x="12" y="208"/>
                    <a:pt x="12" y="208"/>
                    <a:pt x="13" y="208"/>
                  </a:cubicBezTo>
                  <a:cubicBezTo>
                    <a:pt x="13" y="207"/>
                    <a:pt x="14" y="207"/>
                    <a:pt x="13" y="205"/>
                  </a:cubicBezTo>
                  <a:cubicBezTo>
                    <a:pt x="13" y="206"/>
                    <a:pt x="12" y="206"/>
                    <a:pt x="12" y="207"/>
                  </a:cubicBezTo>
                  <a:cubicBezTo>
                    <a:pt x="12" y="207"/>
                    <a:pt x="11" y="208"/>
                    <a:pt x="11" y="209"/>
                  </a:cubicBezTo>
                  <a:close/>
                  <a:moveTo>
                    <a:pt x="15" y="206"/>
                  </a:moveTo>
                  <a:cubicBezTo>
                    <a:pt x="16" y="207"/>
                    <a:pt x="16" y="207"/>
                    <a:pt x="16" y="207"/>
                  </a:cubicBezTo>
                  <a:cubicBezTo>
                    <a:pt x="16" y="208"/>
                    <a:pt x="17" y="208"/>
                    <a:pt x="17" y="208"/>
                  </a:cubicBezTo>
                  <a:cubicBezTo>
                    <a:pt x="17" y="209"/>
                    <a:pt x="18" y="209"/>
                    <a:pt x="18" y="209"/>
                  </a:cubicBezTo>
                  <a:cubicBezTo>
                    <a:pt x="18" y="209"/>
                    <a:pt x="18" y="208"/>
                    <a:pt x="19" y="208"/>
                  </a:cubicBezTo>
                  <a:cubicBezTo>
                    <a:pt x="18" y="208"/>
                    <a:pt x="17" y="208"/>
                    <a:pt x="17" y="208"/>
                  </a:cubicBezTo>
                  <a:cubicBezTo>
                    <a:pt x="17" y="207"/>
                    <a:pt x="17" y="207"/>
                    <a:pt x="17" y="207"/>
                  </a:cubicBezTo>
                  <a:cubicBezTo>
                    <a:pt x="17" y="206"/>
                    <a:pt x="17" y="206"/>
                    <a:pt x="17" y="205"/>
                  </a:cubicBezTo>
                  <a:cubicBezTo>
                    <a:pt x="17" y="205"/>
                    <a:pt x="16" y="205"/>
                    <a:pt x="16" y="205"/>
                  </a:cubicBezTo>
                  <a:cubicBezTo>
                    <a:pt x="16" y="205"/>
                    <a:pt x="15" y="205"/>
                    <a:pt x="15" y="206"/>
                  </a:cubicBezTo>
                  <a:cubicBezTo>
                    <a:pt x="15" y="206"/>
                    <a:pt x="15" y="206"/>
                    <a:pt x="15" y="206"/>
                  </a:cubicBezTo>
                  <a:close/>
                  <a:moveTo>
                    <a:pt x="151" y="206"/>
                  </a:moveTo>
                  <a:cubicBezTo>
                    <a:pt x="151" y="206"/>
                    <a:pt x="151" y="206"/>
                    <a:pt x="152" y="206"/>
                  </a:cubicBezTo>
                  <a:lnTo>
                    <a:pt x="154" y="206"/>
                  </a:lnTo>
                  <a:cubicBezTo>
                    <a:pt x="154" y="205"/>
                    <a:pt x="153" y="204"/>
                    <a:pt x="151" y="204"/>
                  </a:cubicBezTo>
                  <a:cubicBezTo>
                    <a:pt x="151" y="204"/>
                    <a:pt x="151" y="205"/>
                    <a:pt x="151" y="205"/>
                  </a:cubicBezTo>
                  <a:cubicBezTo>
                    <a:pt x="151" y="205"/>
                    <a:pt x="151" y="205"/>
                    <a:pt x="151" y="206"/>
                  </a:cubicBezTo>
                  <a:close/>
                  <a:moveTo>
                    <a:pt x="34" y="204"/>
                  </a:moveTo>
                  <a:cubicBezTo>
                    <a:pt x="34" y="204"/>
                    <a:pt x="33" y="204"/>
                    <a:pt x="33" y="204"/>
                  </a:cubicBezTo>
                  <a:cubicBezTo>
                    <a:pt x="33" y="204"/>
                    <a:pt x="33" y="204"/>
                    <a:pt x="33" y="204"/>
                  </a:cubicBezTo>
                  <a:cubicBezTo>
                    <a:pt x="33" y="204"/>
                    <a:pt x="33" y="204"/>
                    <a:pt x="34" y="204"/>
                  </a:cubicBezTo>
                  <a:cubicBezTo>
                    <a:pt x="34" y="204"/>
                    <a:pt x="34" y="204"/>
                    <a:pt x="34" y="204"/>
                  </a:cubicBezTo>
                  <a:close/>
                  <a:moveTo>
                    <a:pt x="166" y="204"/>
                  </a:moveTo>
                  <a:cubicBezTo>
                    <a:pt x="166" y="203"/>
                    <a:pt x="166" y="203"/>
                    <a:pt x="166" y="204"/>
                  </a:cubicBezTo>
                  <a:cubicBezTo>
                    <a:pt x="165" y="204"/>
                    <a:pt x="165" y="204"/>
                    <a:pt x="166" y="204"/>
                  </a:cubicBezTo>
                  <a:cubicBezTo>
                    <a:pt x="166" y="204"/>
                    <a:pt x="166" y="204"/>
                    <a:pt x="166" y="204"/>
                  </a:cubicBezTo>
                  <a:cubicBezTo>
                    <a:pt x="166" y="204"/>
                    <a:pt x="166" y="204"/>
                    <a:pt x="166" y="204"/>
                  </a:cubicBezTo>
                  <a:close/>
                  <a:moveTo>
                    <a:pt x="147" y="205"/>
                  </a:moveTo>
                  <a:cubicBezTo>
                    <a:pt x="147" y="205"/>
                    <a:pt x="147" y="205"/>
                    <a:pt x="148" y="205"/>
                  </a:cubicBezTo>
                  <a:cubicBezTo>
                    <a:pt x="149" y="205"/>
                    <a:pt x="149" y="205"/>
                    <a:pt x="149" y="204"/>
                  </a:cubicBezTo>
                  <a:cubicBezTo>
                    <a:pt x="149" y="204"/>
                    <a:pt x="148" y="203"/>
                    <a:pt x="147" y="204"/>
                  </a:cubicBezTo>
                  <a:cubicBezTo>
                    <a:pt x="147" y="204"/>
                    <a:pt x="146" y="204"/>
                    <a:pt x="147" y="205"/>
                  </a:cubicBezTo>
                  <a:close/>
                  <a:moveTo>
                    <a:pt x="9" y="206"/>
                  </a:moveTo>
                  <a:cubicBezTo>
                    <a:pt x="9" y="206"/>
                    <a:pt x="10" y="206"/>
                    <a:pt x="10" y="206"/>
                  </a:cubicBezTo>
                  <a:cubicBezTo>
                    <a:pt x="10" y="206"/>
                    <a:pt x="10" y="206"/>
                    <a:pt x="11" y="206"/>
                  </a:cubicBezTo>
                  <a:cubicBezTo>
                    <a:pt x="11" y="206"/>
                    <a:pt x="11" y="205"/>
                    <a:pt x="11" y="205"/>
                  </a:cubicBezTo>
                  <a:cubicBezTo>
                    <a:pt x="12" y="205"/>
                    <a:pt x="12" y="205"/>
                    <a:pt x="13" y="205"/>
                  </a:cubicBezTo>
                  <a:cubicBezTo>
                    <a:pt x="13" y="205"/>
                    <a:pt x="12" y="204"/>
                    <a:pt x="12" y="204"/>
                  </a:cubicBezTo>
                  <a:cubicBezTo>
                    <a:pt x="12" y="204"/>
                    <a:pt x="11" y="204"/>
                    <a:pt x="11" y="204"/>
                  </a:cubicBezTo>
                  <a:cubicBezTo>
                    <a:pt x="10" y="204"/>
                    <a:pt x="10" y="204"/>
                    <a:pt x="10" y="205"/>
                  </a:cubicBezTo>
                  <a:cubicBezTo>
                    <a:pt x="9" y="205"/>
                    <a:pt x="9" y="206"/>
                    <a:pt x="9" y="206"/>
                  </a:cubicBezTo>
                  <a:close/>
                  <a:moveTo>
                    <a:pt x="40" y="204"/>
                  </a:moveTo>
                  <a:cubicBezTo>
                    <a:pt x="41" y="204"/>
                    <a:pt x="41" y="204"/>
                    <a:pt x="41" y="204"/>
                  </a:cubicBezTo>
                  <a:cubicBezTo>
                    <a:pt x="41" y="203"/>
                    <a:pt x="41" y="203"/>
                    <a:pt x="41" y="203"/>
                  </a:cubicBezTo>
                  <a:cubicBezTo>
                    <a:pt x="41" y="203"/>
                    <a:pt x="41" y="203"/>
                    <a:pt x="41" y="203"/>
                  </a:cubicBezTo>
                  <a:cubicBezTo>
                    <a:pt x="40" y="203"/>
                    <a:pt x="40" y="204"/>
                    <a:pt x="40" y="204"/>
                  </a:cubicBezTo>
                  <a:close/>
                  <a:moveTo>
                    <a:pt x="169" y="202"/>
                  </a:moveTo>
                  <a:cubicBezTo>
                    <a:pt x="169" y="202"/>
                    <a:pt x="169" y="202"/>
                    <a:pt x="169" y="202"/>
                  </a:cubicBezTo>
                  <a:cubicBezTo>
                    <a:pt x="169" y="202"/>
                    <a:pt x="168" y="202"/>
                    <a:pt x="168" y="202"/>
                  </a:cubicBezTo>
                  <a:cubicBezTo>
                    <a:pt x="168" y="202"/>
                    <a:pt x="168" y="202"/>
                    <a:pt x="169" y="202"/>
                  </a:cubicBezTo>
                  <a:cubicBezTo>
                    <a:pt x="169" y="202"/>
                    <a:pt x="169" y="202"/>
                    <a:pt x="169" y="202"/>
                  </a:cubicBezTo>
                  <a:close/>
                  <a:moveTo>
                    <a:pt x="156" y="201"/>
                  </a:moveTo>
                  <a:cubicBezTo>
                    <a:pt x="155" y="202"/>
                    <a:pt x="155" y="202"/>
                    <a:pt x="154" y="202"/>
                  </a:cubicBezTo>
                  <a:cubicBezTo>
                    <a:pt x="154" y="201"/>
                    <a:pt x="153" y="202"/>
                    <a:pt x="153" y="202"/>
                  </a:cubicBezTo>
                  <a:cubicBezTo>
                    <a:pt x="154" y="202"/>
                    <a:pt x="154" y="202"/>
                    <a:pt x="154" y="202"/>
                  </a:cubicBezTo>
                  <a:cubicBezTo>
                    <a:pt x="154" y="202"/>
                    <a:pt x="155" y="203"/>
                    <a:pt x="155" y="203"/>
                  </a:cubicBezTo>
                  <a:cubicBezTo>
                    <a:pt x="155" y="203"/>
                    <a:pt x="155" y="203"/>
                    <a:pt x="156" y="203"/>
                  </a:cubicBezTo>
                  <a:cubicBezTo>
                    <a:pt x="156" y="202"/>
                    <a:pt x="156" y="202"/>
                    <a:pt x="156" y="201"/>
                  </a:cubicBezTo>
                  <a:close/>
                  <a:moveTo>
                    <a:pt x="11" y="202"/>
                  </a:moveTo>
                  <a:cubicBezTo>
                    <a:pt x="11" y="202"/>
                    <a:pt x="11" y="202"/>
                    <a:pt x="11" y="202"/>
                  </a:cubicBezTo>
                  <a:cubicBezTo>
                    <a:pt x="11" y="203"/>
                    <a:pt x="12" y="203"/>
                    <a:pt x="12" y="203"/>
                  </a:cubicBezTo>
                  <a:cubicBezTo>
                    <a:pt x="12" y="202"/>
                    <a:pt x="12" y="202"/>
                    <a:pt x="12" y="202"/>
                  </a:cubicBezTo>
                  <a:cubicBezTo>
                    <a:pt x="12" y="201"/>
                    <a:pt x="11" y="201"/>
                    <a:pt x="11" y="201"/>
                  </a:cubicBezTo>
                  <a:lnTo>
                    <a:pt x="11" y="202"/>
                  </a:lnTo>
                  <a:close/>
                  <a:moveTo>
                    <a:pt x="161" y="202"/>
                  </a:moveTo>
                  <a:cubicBezTo>
                    <a:pt x="162" y="202"/>
                    <a:pt x="163" y="203"/>
                    <a:pt x="163" y="203"/>
                  </a:cubicBezTo>
                  <a:cubicBezTo>
                    <a:pt x="164" y="203"/>
                    <a:pt x="164" y="202"/>
                    <a:pt x="165" y="201"/>
                  </a:cubicBezTo>
                  <a:cubicBezTo>
                    <a:pt x="163" y="201"/>
                    <a:pt x="162" y="201"/>
                    <a:pt x="161" y="202"/>
                  </a:cubicBezTo>
                  <a:close/>
                  <a:moveTo>
                    <a:pt x="42" y="203"/>
                  </a:moveTo>
                  <a:cubicBezTo>
                    <a:pt x="42" y="202"/>
                    <a:pt x="42" y="202"/>
                    <a:pt x="43" y="203"/>
                  </a:cubicBezTo>
                  <a:cubicBezTo>
                    <a:pt x="43" y="203"/>
                    <a:pt x="43" y="203"/>
                    <a:pt x="44" y="203"/>
                  </a:cubicBezTo>
                  <a:cubicBezTo>
                    <a:pt x="44" y="203"/>
                    <a:pt x="44" y="203"/>
                    <a:pt x="44" y="203"/>
                  </a:cubicBezTo>
                  <a:cubicBezTo>
                    <a:pt x="45" y="203"/>
                    <a:pt x="45" y="202"/>
                    <a:pt x="45" y="201"/>
                  </a:cubicBezTo>
                  <a:cubicBezTo>
                    <a:pt x="44" y="202"/>
                    <a:pt x="44" y="202"/>
                    <a:pt x="44" y="202"/>
                  </a:cubicBezTo>
                  <a:cubicBezTo>
                    <a:pt x="44" y="202"/>
                    <a:pt x="43" y="201"/>
                    <a:pt x="43" y="201"/>
                  </a:cubicBezTo>
                  <a:cubicBezTo>
                    <a:pt x="43" y="201"/>
                    <a:pt x="43" y="201"/>
                    <a:pt x="43" y="201"/>
                  </a:cubicBezTo>
                  <a:cubicBezTo>
                    <a:pt x="43" y="201"/>
                    <a:pt x="42" y="201"/>
                    <a:pt x="42" y="201"/>
                  </a:cubicBezTo>
                  <a:cubicBezTo>
                    <a:pt x="42" y="201"/>
                    <a:pt x="42" y="201"/>
                    <a:pt x="41" y="202"/>
                  </a:cubicBezTo>
                  <a:cubicBezTo>
                    <a:pt x="41" y="202"/>
                    <a:pt x="41" y="203"/>
                    <a:pt x="42" y="203"/>
                  </a:cubicBezTo>
                  <a:close/>
                  <a:moveTo>
                    <a:pt x="144" y="201"/>
                  </a:moveTo>
                  <a:cubicBezTo>
                    <a:pt x="144" y="201"/>
                    <a:pt x="143" y="200"/>
                    <a:pt x="142" y="200"/>
                  </a:cubicBezTo>
                  <a:cubicBezTo>
                    <a:pt x="142" y="201"/>
                    <a:pt x="142" y="201"/>
                    <a:pt x="143" y="201"/>
                  </a:cubicBezTo>
                  <a:cubicBezTo>
                    <a:pt x="143" y="201"/>
                    <a:pt x="143" y="201"/>
                    <a:pt x="144" y="201"/>
                  </a:cubicBezTo>
                  <a:close/>
                  <a:moveTo>
                    <a:pt x="168" y="201"/>
                  </a:moveTo>
                  <a:cubicBezTo>
                    <a:pt x="168" y="200"/>
                    <a:pt x="168" y="200"/>
                    <a:pt x="168" y="200"/>
                  </a:cubicBezTo>
                  <a:cubicBezTo>
                    <a:pt x="168" y="200"/>
                    <a:pt x="168" y="200"/>
                    <a:pt x="168" y="199"/>
                  </a:cubicBezTo>
                  <a:cubicBezTo>
                    <a:pt x="168" y="200"/>
                    <a:pt x="167" y="200"/>
                    <a:pt x="167" y="200"/>
                  </a:cubicBezTo>
                  <a:cubicBezTo>
                    <a:pt x="167" y="200"/>
                    <a:pt x="167" y="201"/>
                    <a:pt x="168" y="201"/>
                  </a:cubicBezTo>
                  <a:close/>
                  <a:moveTo>
                    <a:pt x="151" y="199"/>
                  </a:moveTo>
                  <a:cubicBezTo>
                    <a:pt x="151" y="199"/>
                    <a:pt x="151" y="199"/>
                    <a:pt x="151" y="199"/>
                  </a:cubicBezTo>
                  <a:cubicBezTo>
                    <a:pt x="151" y="199"/>
                    <a:pt x="151" y="199"/>
                    <a:pt x="151" y="199"/>
                  </a:cubicBezTo>
                  <a:cubicBezTo>
                    <a:pt x="151" y="200"/>
                    <a:pt x="151" y="199"/>
                    <a:pt x="151" y="199"/>
                  </a:cubicBezTo>
                  <a:cubicBezTo>
                    <a:pt x="152" y="199"/>
                    <a:pt x="152" y="199"/>
                    <a:pt x="151" y="199"/>
                  </a:cubicBezTo>
                  <a:close/>
                  <a:moveTo>
                    <a:pt x="49" y="199"/>
                  </a:moveTo>
                  <a:cubicBezTo>
                    <a:pt x="49" y="199"/>
                    <a:pt x="48" y="199"/>
                    <a:pt x="48" y="199"/>
                  </a:cubicBezTo>
                  <a:cubicBezTo>
                    <a:pt x="48" y="199"/>
                    <a:pt x="48" y="199"/>
                    <a:pt x="48" y="199"/>
                  </a:cubicBezTo>
                  <a:cubicBezTo>
                    <a:pt x="48" y="200"/>
                    <a:pt x="48" y="200"/>
                    <a:pt x="49" y="199"/>
                  </a:cubicBezTo>
                  <a:cubicBezTo>
                    <a:pt x="49" y="199"/>
                    <a:pt x="49" y="199"/>
                    <a:pt x="49" y="199"/>
                  </a:cubicBezTo>
                  <a:close/>
                  <a:moveTo>
                    <a:pt x="165" y="199"/>
                  </a:moveTo>
                  <a:cubicBezTo>
                    <a:pt x="166"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7" y="201"/>
                    <a:pt x="147" y="201"/>
                  </a:cubicBezTo>
                  <a:cubicBezTo>
                    <a:pt x="148" y="201"/>
                    <a:pt x="148" y="201"/>
                    <a:pt x="148" y="200"/>
                  </a:cubicBezTo>
                  <a:cubicBezTo>
                    <a:pt x="147" y="200"/>
                    <a:pt x="147" y="200"/>
                    <a:pt x="148" y="199"/>
                  </a:cubicBezTo>
                  <a:cubicBezTo>
                    <a:pt x="148" y="199"/>
                    <a:pt x="149" y="199"/>
                    <a:pt x="149"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6" y="199"/>
                    <a:pt x="156" y="199"/>
                  </a:cubicBezTo>
                  <a:cubicBezTo>
                    <a:pt x="156" y="199"/>
                    <a:pt x="156" y="199"/>
                    <a:pt x="157" y="200"/>
                  </a:cubicBezTo>
                  <a:cubicBezTo>
                    <a:pt x="156" y="199"/>
                    <a:pt x="156" y="199"/>
                    <a:pt x="156" y="198"/>
                  </a:cubicBezTo>
                  <a:cubicBezTo>
                    <a:pt x="156" y="198"/>
                    <a:pt x="156" y="198"/>
                    <a:pt x="155" y="198"/>
                  </a:cubicBezTo>
                  <a:cubicBezTo>
                    <a:pt x="155" y="198"/>
                    <a:pt x="155" y="199"/>
                    <a:pt x="154" y="199"/>
                  </a:cubicBezTo>
                  <a:cubicBezTo>
                    <a:pt x="154" y="199"/>
                    <a:pt x="154" y="199"/>
                    <a:pt x="153" y="200"/>
                  </a:cubicBezTo>
                  <a:close/>
                  <a:moveTo>
                    <a:pt x="42" y="199"/>
                  </a:moveTo>
                  <a:cubicBezTo>
                    <a:pt x="43" y="199"/>
                    <a:pt x="44" y="199"/>
                    <a:pt x="44" y="199"/>
                  </a:cubicBezTo>
                  <a:cubicBezTo>
                    <a:pt x="45" y="199"/>
                    <a:pt x="45" y="199"/>
                    <a:pt x="46" y="199"/>
                  </a:cubicBezTo>
                  <a:cubicBezTo>
                    <a:pt x="45" y="198"/>
                    <a:pt x="45" y="198"/>
                    <a:pt x="44" y="198"/>
                  </a:cubicBezTo>
                  <a:cubicBezTo>
                    <a:pt x="43" y="198"/>
                    <a:pt x="43" y="198"/>
                    <a:pt x="42" y="199"/>
                  </a:cubicBezTo>
                  <a:close/>
                  <a:moveTo>
                    <a:pt x="169" y="199"/>
                  </a:moveTo>
                  <a:cubicBezTo>
                    <a:pt x="169" y="199"/>
                    <a:pt x="170" y="199"/>
                    <a:pt x="170" y="199"/>
                  </a:cubicBezTo>
                  <a:cubicBezTo>
                    <a:pt x="170" y="199"/>
                    <a:pt x="170" y="199"/>
                    <a:pt x="170" y="200"/>
                  </a:cubicBezTo>
                  <a:cubicBezTo>
                    <a:pt x="170" y="200"/>
                    <a:pt x="170" y="200"/>
                    <a:pt x="170" y="200"/>
                  </a:cubicBezTo>
                  <a:cubicBezTo>
                    <a:pt x="170" y="200"/>
                    <a:pt x="171" y="200"/>
                    <a:pt x="171" y="200"/>
                  </a:cubicBezTo>
                  <a:cubicBezTo>
                    <a:pt x="171" y="200"/>
                    <a:pt x="171" y="200"/>
                    <a:pt x="171" y="199"/>
                  </a:cubicBezTo>
                  <a:cubicBezTo>
                    <a:pt x="171" y="199"/>
                    <a:pt x="171" y="198"/>
                    <a:pt x="171" y="198"/>
                  </a:cubicBezTo>
                  <a:cubicBezTo>
                    <a:pt x="171" y="198"/>
                    <a:pt x="171" y="198"/>
                    <a:pt x="171" y="197"/>
                  </a:cubicBezTo>
                  <a:cubicBezTo>
                    <a:pt x="171"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2" y="196"/>
                  </a:cubicBezTo>
                  <a:cubicBezTo>
                    <a:pt x="161" y="196"/>
                    <a:pt x="161" y="196"/>
                    <a:pt x="161" y="196"/>
                  </a:cubicBezTo>
                  <a:cubicBezTo>
                    <a:pt x="161" y="196"/>
                    <a:pt x="161" y="196"/>
                    <a:pt x="161" y="196"/>
                  </a:cubicBezTo>
                  <a:cubicBezTo>
                    <a:pt x="161" y="197"/>
                    <a:pt x="161" y="197"/>
                    <a:pt x="161" y="197"/>
                  </a:cubicBezTo>
                  <a:cubicBezTo>
                    <a:pt x="162" y="198"/>
                    <a:pt x="162" y="198"/>
                    <a:pt x="162" y="197"/>
                  </a:cubicBezTo>
                  <a:close/>
                  <a:moveTo>
                    <a:pt x="159" y="195"/>
                  </a:moveTo>
                  <a:cubicBezTo>
                    <a:pt x="159" y="195"/>
                    <a:pt x="159" y="195"/>
                    <a:pt x="159" y="195"/>
                  </a:cubicBezTo>
                  <a:cubicBezTo>
                    <a:pt x="159" y="195"/>
                    <a:pt x="159" y="196"/>
                    <a:pt x="159" y="196"/>
                  </a:cubicBezTo>
                  <a:cubicBezTo>
                    <a:pt x="159" y="196"/>
                    <a:pt x="159" y="196"/>
                    <a:pt x="159" y="196"/>
                  </a:cubicBezTo>
                  <a:cubicBezTo>
                    <a:pt x="159" y="196"/>
                    <a:pt x="159" y="195"/>
                    <a:pt x="159" y="195"/>
                  </a:cubicBezTo>
                  <a:close/>
                  <a:moveTo>
                    <a:pt x="169" y="195"/>
                  </a:moveTo>
                  <a:cubicBezTo>
                    <a:pt x="169" y="195"/>
                    <a:pt x="170" y="195"/>
                    <a:pt x="170" y="194"/>
                  </a:cubicBezTo>
                  <a:cubicBezTo>
                    <a:pt x="170" y="194"/>
                    <a:pt x="171" y="193"/>
                    <a:pt x="171" y="192"/>
                  </a:cubicBezTo>
                  <a:cubicBezTo>
                    <a:pt x="170" y="192"/>
                    <a:pt x="169" y="193"/>
                    <a:pt x="169" y="193"/>
                  </a:cubicBezTo>
                  <a:cubicBezTo>
                    <a:pt x="169" y="194"/>
                    <a:pt x="169" y="195"/>
                    <a:pt x="169" y="195"/>
                  </a:cubicBezTo>
                  <a:close/>
                  <a:moveTo>
                    <a:pt x="158" y="192"/>
                  </a:moveTo>
                  <a:cubicBezTo>
                    <a:pt x="158" y="192"/>
                    <a:pt x="158" y="193"/>
                    <a:pt x="157" y="193"/>
                  </a:cubicBezTo>
                  <a:cubicBezTo>
                    <a:pt x="157" y="193"/>
                    <a:pt x="157" y="193"/>
                    <a:pt x="157" y="193"/>
                  </a:cubicBezTo>
                  <a:cubicBezTo>
                    <a:pt x="157" y="193"/>
                    <a:pt x="157" y="193"/>
                    <a:pt x="158" y="193"/>
                  </a:cubicBezTo>
                  <a:cubicBezTo>
                    <a:pt x="158" y="193"/>
                    <a:pt x="158" y="194"/>
                    <a:pt x="158" y="194"/>
                  </a:cubicBezTo>
                  <a:lnTo>
                    <a:pt x="158" y="192"/>
                  </a:lnTo>
                  <a:close/>
                  <a:moveTo>
                    <a:pt x="156" y="194"/>
                  </a:moveTo>
                  <a:cubicBezTo>
                    <a:pt x="156" y="195"/>
                    <a:pt x="156" y="195"/>
                    <a:pt x="156" y="196"/>
                  </a:cubicBezTo>
                  <a:cubicBezTo>
                    <a:pt x="156" y="197"/>
                    <a:pt x="156" y="197"/>
                    <a:pt x="157" y="197"/>
                  </a:cubicBezTo>
                  <a:cubicBezTo>
                    <a:pt x="158" y="196"/>
                    <a:pt x="158" y="195"/>
                    <a:pt x="157" y="195"/>
                  </a:cubicBezTo>
                  <a:cubicBezTo>
                    <a:pt x="157" y="194"/>
                    <a:pt x="156" y="194"/>
                    <a:pt x="156" y="193"/>
                  </a:cubicBezTo>
                  <a:cubicBezTo>
                    <a:pt x="156" y="193"/>
                    <a:pt x="156" y="193"/>
                    <a:pt x="156" y="193"/>
                  </a:cubicBezTo>
                  <a:cubicBezTo>
                    <a:pt x="155" y="193"/>
                    <a:pt x="155" y="193"/>
                    <a:pt x="155" y="193"/>
                  </a:cubicBezTo>
                  <a:cubicBezTo>
                    <a:pt x="155" y="193"/>
                    <a:pt x="155" y="193"/>
                    <a:pt x="155" y="193"/>
                  </a:cubicBezTo>
                  <a:cubicBezTo>
                    <a:pt x="154" y="194"/>
                    <a:pt x="154" y="194"/>
                    <a:pt x="154" y="194"/>
                  </a:cubicBezTo>
                  <a:cubicBezTo>
                    <a:pt x="154" y="193"/>
                    <a:pt x="153" y="193"/>
                    <a:pt x="153" y="193"/>
                  </a:cubicBezTo>
                  <a:cubicBezTo>
                    <a:pt x="153" y="192"/>
                    <a:pt x="152" y="192"/>
                    <a:pt x="152" y="192"/>
                  </a:cubicBezTo>
                  <a:cubicBezTo>
                    <a:pt x="152" y="193"/>
                    <a:pt x="152" y="194"/>
                    <a:pt x="153" y="194"/>
                  </a:cubicBezTo>
                  <a:cubicBezTo>
                    <a:pt x="154" y="194"/>
                    <a:pt x="155" y="194"/>
                    <a:pt x="156" y="194"/>
                  </a:cubicBezTo>
                  <a:close/>
                  <a:moveTo>
                    <a:pt x="168" y="192"/>
                  </a:moveTo>
                  <a:cubicBezTo>
                    <a:pt x="168" y="192"/>
                    <a:pt x="168" y="192"/>
                    <a:pt x="169" y="192"/>
                  </a:cubicBezTo>
                  <a:cubicBezTo>
                    <a:pt x="169" y="192"/>
                    <a:pt x="169" y="192"/>
                    <a:pt x="169" y="191"/>
                  </a:cubicBezTo>
                  <a:lnTo>
                    <a:pt x="168" y="191"/>
                  </a:lnTo>
                  <a:cubicBezTo>
                    <a:pt x="168" y="191"/>
                    <a:pt x="168" y="192"/>
                    <a:pt x="168" y="192"/>
                  </a:cubicBezTo>
                  <a:cubicBezTo>
                    <a:pt x="168" y="192"/>
                    <a:pt x="168" y="192"/>
                    <a:pt x="168" y="192"/>
                  </a:cubicBezTo>
                  <a:close/>
                  <a:moveTo>
                    <a:pt x="136" y="48"/>
                  </a:moveTo>
                  <a:cubicBezTo>
                    <a:pt x="137" y="48"/>
                    <a:pt x="138" y="47"/>
                    <a:pt x="138" y="47"/>
                  </a:cubicBezTo>
                  <a:cubicBezTo>
                    <a:pt x="138" y="47"/>
                    <a:pt x="137" y="47"/>
                    <a:pt x="137" y="47"/>
                  </a:cubicBezTo>
                  <a:cubicBezTo>
                    <a:pt x="136" y="47"/>
                    <a:pt x="136" y="47"/>
                    <a:pt x="136" y="48"/>
                  </a:cubicBezTo>
                  <a:close/>
                  <a:moveTo>
                    <a:pt x="170" y="43"/>
                  </a:moveTo>
                  <a:cubicBezTo>
                    <a:pt x="170" y="42"/>
                    <a:pt x="171" y="42"/>
                    <a:pt x="171" y="42"/>
                  </a:cubicBezTo>
                  <a:cubicBezTo>
                    <a:pt x="171" y="42"/>
                    <a:pt x="171"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70" y="46"/>
                  </a:cubicBezTo>
                  <a:lnTo>
                    <a:pt x="170" y="46"/>
                  </a:lnTo>
                  <a:cubicBezTo>
                    <a:pt x="171" y="46"/>
                    <a:pt x="171" y="46"/>
                    <a:pt x="171" y="46"/>
                  </a:cubicBezTo>
                  <a:cubicBezTo>
                    <a:pt x="171" y="45"/>
                    <a:pt x="171" y="44"/>
                    <a:pt x="170" y="44"/>
                  </a:cubicBezTo>
                  <a:cubicBezTo>
                    <a:pt x="169" y="44"/>
                    <a:pt x="169" y="43"/>
                    <a:pt x="169" y="42"/>
                  </a:cubicBezTo>
                  <a:cubicBezTo>
                    <a:pt x="168" y="42"/>
                    <a:pt x="168" y="43"/>
                    <a:pt x="168" y="43"/>
                  </a:cubicBezTo>
                  <a:cubicBezTo>
                    <a:pt x="167" y="43"/>
                    <a:pt x="167" y="44"/>
                    <a:pt x="166" y="43"/>
                  </a:cubicBezTo>
                  <a:cubicBezTo>
                    <a:pt x="166" y="43"/>
                    <a:pt x="166" y="42"/>
                    <a:pt x="166" y="42"/>
                  </a:cubicBezTo>
                  <a:cubicBezTo>
                    <a:pt x="166" y="42"/>
                    <a:pt x="166" y="41"/>
                    <a:pt x="165" y="42"/>
                  </a:cubicBezTo>
                  <a:cubicBezTo>
                    <a:pt x="165" y="42"/>
                    <a:pt x="165" y="42"/>
                    <a:pt x="165" y="42"/>
                  </a:cubicBezTo>
                  <a:cubicBezTo>
                    <a:pt x="164" y="42"/>
                    <a:pt x="164" y="42"/>
                    <a:pt x="164" y="43"/>
                  </a:cubicBezTo>
                  <a:cubicBezTo>
                    <a:pt x="164" y="43"/>
                    <a:pt x="164" y="43"/>
                    <a:pt x="163" y="43"/>
                  </a:cubicBezTo>
                  <a:cubicBezTo>
                    <a:pt x="163" y="43"/>
                    <a:pt x="163" y="43"/>
                    <a:pt x="163" y="44"/>
                  </a:cubicBezTo>
                  <a:close/>
                  <a:moveTo>
                    <a:pt x="168" y="41"/>
                  </a:moveTo>
                  <a:cubicBezTo>
                    <a:pt x="169" y="41"/>
                    <a:pt x="169" y="40"/>
                    <a:pt x="169" y="40"/>
                  </a:cubicBezTo>
                  <a:cubicBezTo>
                    <a:pt x="169" y="39"/>
                    <a:pt x="168" y="38"/>
                    <a:pt x="168" y="39"/>
                  </a:cubicBezTo>
                  <a:lnTo>
                    <a:pt x="168" y="40"/>
                  </a:lnTo>
                  <a:cubicBezTo>
                    <a:pt x="168" y="41"/>
                    <a:pt x="168" y="41"/>
                    <a:pt x="168" y="41"/>
                  </a:cubicBezTo>
                  <a:close/>
                  <a:moveTo>
                    <a:pt x="55" y="27"/>
                  </a:moveTo>
                  <a:cubicBezTo>
                    <a:pt x="55" y="27"/>
                    <a:pt x="55" y="27"/>
                    <a:pt x="55" y="27"/>
                  </a:cubicBezTo>
                  <a:cubicBezTo>
                    <a:pt x="54" y="27"/>
                    <a:pt x="54" y="27"/>
                    <a:pt x="54" y="27"/>
                  </a:cubicBezTo>
                  <a:cubicBezTo>
                    <a:pt x="54" y="27"/>
                    <a:pt x="54" y="27"/>
                    <a:pt x="54" y="27"/>
                  </a:cubicBezTo>
                  <a:cubicBezTo>
                    <a:pt x="55" y="27"/>
                    <a:pt x="55" y="27"/>
                    <a:pt x="55" y="27"/>
                  </a:cubicBezTo>
                  <a:close/>
                  <a:moveTo>
                    <a:pt x="170" y="26"/>
                  </a:moveTo>
                  <a:cubicBezTo>
                    <a:pt x="170" y="26"/>
                    <a:pt x="170" y="26"/>
                    <a:pt x="170" y="25"/>
                  </a:cubicBezTo>
                  <a:cubicBezTo>
                    <a:pt x="169" y="25"/>
                    <a:pt x="169" y="26"/>
                    <a:pt x="169" y="26"/>
                  </a:cubicBezTo>
                  <a:cubicBezTo>
                    <a:pt x="169" y="26"/>
                    <a:pt x="170" y="26"/>
                    <a:pt x="170" y="26"/>
                  </a:cubicBezTo>
                  <a:cubicBezTo>
                    <a:pt x="170" y="26"/>
                    <a:pt x="170" y="26"/>
                    <a:pt x="170" y="26"/>
                  </a:cubicBezTo>
                  <a:close/>
                  <a:moveTo>
                    <a:pt x="165" y="28"/>
                  </a:moveTo>
                  <a:cubicBezTo>
                    <a:pt x="165" y="28"/>
                    <a:pt x="166" y="28"/>
                    <a:pt x="166" y="28"/>
                  </a:cubicBezTo>
                  <a:cubicBezTo>
                    <a:pt x="167" y="28"/>
                    <a:pt x="167" y="28"/>
                    <a:pt x="167" y="27"/>
                  </a:cubicBezTo>
                  <a:cubicBezTo>
                    <a:pt x="167" y="27"/>
                    <a:pt x="168" y="27"/>
                    <a:pt x="168" y="26"/>
                  </a:cubicBezTo>
                  <a:cubicBezTo>
                    <a:pt x="168" y="26"/>
                    <a:pt x="168" y="25"/>
                    <a:pt x="168" y="25"/>
                  </a:cubicBezTo>
                  <a:cubicBezTo>
                    <a:pt x="167" y="25"/>
                    <a:pt x="167" y="25"/>
                    <a:pt x="167" y="26"/>
                  </a:cubicBezTo>
                  <a:cubicBezTo>
                    <a:pt x="167" y="26"/>
                    <a:pt x="166" y="26"/>
                    <a:pt x="166" y="26"/>
                  </a:cubicBezTo>
                  <a:cubicBezTo>
                    <a:pt x="166" y="27"/>
                    <a:pt x="166" y="27"/>
                    <a:pt x="166" y="27"/>
                  </a:cubicBezTo>
                  <a:cubicBezTo>
                    <a:pt x="166" y="27"/>
                    <a:pt x="165" y="28"/>
                    <a:pt x="165" y="28"/>
                  </a:cubicBezTo>
                  <a:close/>
                  <a:moveTo>
                    <a:pt x="162" y="26"/>
                  </a:moveTo>
                  <a:cubicBezTo>
                    <a:pt x="162" y="26"/>
                    <a:pt x="163" y="26"/>
                    <a:pt x="164" y="26"/>
                  </a:cubicBezTo>
                  <a:cubicBezTo>
                    <a:pt x="164" y="26"/>
                    <a:pt x="165" y="26"/>
                    <a:pt x="164" y="26"/>
                  </a:cubicBezTo>
                  <a:cubicBezTo>
                    <a:pt x="164" y="26"/>
                    <a:pt x="163" y="25"/>
                    <a:pt x="162" y="25"/>
                  </a:cubicBezTo>
                  <a:cubicBezTo>
                    <a:pt x="162" y="25"/>
                    <a:pt x="161" y="25"/>
                    <a:pt x="160" y="25"/>
                  </a:cubicBezTo>
                  <a:cubicBezTo>
                    <a:pt x="160" y="25"/>
                    <a:pt x="160" y="25"/>
                    <a:pt x="161" y="25"/>
                  </a:cubicBezTo>
                  <a:cubicBezTo>
                    <a:pt x="161" y="25"/>
                    <a:pt x="161" y="25"/>
                    <a:pt x="161" y="25"/>
                  </a:cubicBezTo>
                  <a:cubicBezTo>
                    <a:pt x="162" y="25"/>
                    <a:pt x="162" y="26"/>
                    <a:pt x="162" y="26"/>
                  </a:cubicBezTo>
                  <a:cubicBezTo>
                    <a:pt x="162" y="26"/>
                    <a:pt x="162" y="26"/>
                    <a:pt x="162" y="26"/>
                  </a:cubicBezTo>
                  <a:close/>
                  <a:moveTo>
                    <a:pt x="126" y="22"/>
                  </a:moveTo>
                  <a:cubicBezTo>
                    <a:pt x="126" y="22"/>
                    <a:pt x="125" y="23"/>
                    <a:pt x="125" y="23"/>
                  </a:cubicBezTo>
                  <a:cubicBezTo>
                    <a:pt x="126" y="23"/>
                    <a:pt x="126" y="23"/>
                    <a:pt x="126" y="23"/>
                  </a:cubicBezTo>
                  <a:cubicBezTo>
                    <a:pt x="126" y="23"/>
                    <a:pt x="126" y="23"/>
                    <a:pt x="126" y="22"/>
                  </a:cubicBezTo>
                  <a:close/>
                  <a:moveTo>
                    <a:pt x="164" y="23"/>
                  </a:moveTo>
                  <a:cubicBezTo>
                    <a:pt x="164" y="22"/>
                    <a:pt x="164" y="22"/>
                    <a:pt x="164" y="22"/>
                  </a:cubicBezTo>
                  <a:cubicBezTo>
                    <a:pt x="163" y="22"/>
                    <a:pt x="163" y="22"/>
                    <a:pt x="163" y="22"/>
                  </a:cubicBezTo>
                  <a:cubicBezTo>
                    <a:pt x="163" y="22"/>
                    <a:pt x="163" y="22"/>
                    <a:pt x="163" y="22"/>
                  </a:cubicBezTo>
                  <a:cubicBezTo>
                    <a:pt x="163" y="23"/>
                    <a:pt x="164" y="23"/>
                    <a:pt x="164" y="23"/>
                  </a:cubicBezTo>
                  <a:close/>
                  <a:moveTo>
                    <a:pt x="162" y="22"/>
                  </a:moveTo>
                  <a:cubicBezTo>
                    <a:pt x="162" y="22"/>
                    <a:pt x="162" y="21"/>
                    <a:pt x="163" y="20"/>
                  </a:cubicBezTo>
                  <a:cubicBezTo>
                    <a:pt x="163" y="20"/>
                    <a:pt x="163" y="19"/>
                    <a:pt x="163" y="18"/>
                  </a:cubicBezTo>
                  <a:cubicBezTo>
                    <a:pt x="163" y="18"/>
                    <a:pt x="162" y="19"/>
                    <a:pt x="162" y="19"/>
                  </a:cubicBezTo>
                  <a:cubicBezTo>
                    <a:pt x="161" y="20"/>
                    <a:pt x="161" y="20"/>
                    <a:pt x="161" y="20"/>
                  </a:cubicBezTo>
                  <a:cubicBezTo>
                    <a:pt x="161" y="21"/>
                    <a:pt x="160" y="21"/>
                    <a:pt x="161" y="22"/>
                  </a:cubicBezTo>
                  <a:cubicBezTo>
                    <a:pt x="161" y="22"/>
                    <a:pt x="161" y="22"/>
                    <a:pt x="162" y="22"/>
                  </a:cubicBezTo>
                  <a:close/>
                  <a:moveTo>
                    <a:pt x="166" y="20"/>
                  </a:moveTo>
                  <a:cubicBezTo>
                    <a:pt x="166" y="19"/>
                    <a:pt x="167" y="19"/>
                    <a:pt x="167" y="18"/>
                  </a:cubicBezTo>
                  <a:cubicBezTo>
                    <a:pt x="167" y="18"/>
                    <a:pt x="167" y="18"/>
                    <a:pt x="166" y="17"/>
                  </a:cubicBezTo>
                  <a:cubicBezTo>
                    <a:pt x="166" y="18"/>
                    <a:pt x="166" y="18"/>
                    <a:pt x="166" y="19"/>
                  </a:cubicBezTo>
                  <a:cubicBezTo>
                    <a:pt x="165" y="19"/>
                    <a:pt x="165" y="19"/>
                    <a:pt x="166" y="20"/>
                  </a:cubicBezTo>
                  <a:close/>
                  <a:moveTo>
                    <a:pt x="158" y="16"/>
                  </a:moveTo>
                  <a:cubicBezTo>
                    <a:pt x="158" y="16"/>
                    <a:pt x="159" y="16"/>
                    <a:pt x="159" y="16"/>
                  </a:cubicBezTo>
                  <a:cubicBezTo>
                    <a:pt x="159" y="15"/>
                    <a:pt x="160" y="15"/>
                    <a:pt x="160" y="15"/>
                  </a:cubicBezTo>
                  <a:lnTo>
                    <a:pt x="158" y="15"/>
                  </a:lnTo>
                  <a:lnTo>
                    <a:pt x="158" y="16"/>
                  </a:lnTo>
                  <a:close/>
                  <a:moveTo>
                    <a:pt x="151" y="10"/>
                  </a:moveTo>
                  <a:cubicBezTo>
                    <a:pt x="150" y="10"/>
                    <a:pt x="150" y="10"/>
                    <a:pt x="150" y="10"/>
                  </a:cubicBezTo>
                  <a:cubicBezTo>
                    <a:pt x="150" y="10"/>
                    <a:pt x="149" y="10"/>
                    <a:pt x="149" y="11"/>
                  </a:cubicBezTo>
                  <a:lnTo>
                    <a:pt x="150" y="11"/>
                  </a:lnTo>
                  <a:cubicBezTo>
                    <a:pt x="150" y="11"/>
                    <a:pt x="151" y="11"/>
                    <a:pt x="151" y="10"/>
                  </a:cubicBezTo>
                  <a:close/>
                  <a:moveTo>
                    <a:pt x="33" y="11"/>
                  </a:moveTo>
                  <a:cubicBezTo>
                    <a:pt x="33" y="11"/>
                    <a:pt x="34" y="11"/>
                    <a:pt x="35" y="11"/>
                  </a:cubicBezTo>
                  <a:cubicBezTo>
                    <a:pt x="35" y="11"/>
                    <a:pt x="35" y="10"/>
                    <a:pt x="35" y="10"/>
                  </a:cubicBezTo>
                  <a:cubicBezTo>
                    <a:pt x="34" y="10"/>
                    <a:pt x="33" y="10"/>
                    <a:pt x="33" y="11"/>
                  </a:cubicBezTo>
                  <a:close/>
                  <a:moveTo>
                    <a:pt x="120" y="11"/>
                  </a:moveTo>
                  <a:cubicBezTo>
                    <a:pt x="121" y="11"/>
                    <a:pt x="121" y="10"/>
                    <a:pt x="121" y="9"/>
                  </a:cubicBezTo>
                  <a:lnTo>
                    <a:pt x="119" y="9"/>
                  </a:lnTo>
                  <a:cubicBezTo>
                    <a:pt x="119" y="10"/>
                    <a:pt x="119" y="11"/>
                    <a:pt x="120" y="11"/>
                  </a:cubicBezTo>
                  <a:close/>
                  <a:moveTo>
                    <a:pt x="29" y="10"/>
                  </a:moveTo>
                  <a:cubicBezTo>
                    <a:pt x="29" y="11"/>
                    <a:pt x="29" y="11"/>
                    <a:pt x="30" y="11"/>
                  </a:cubicBezTo>
                  <a:cubicBezTo>
                    <a:pt x="30" y="10"/>
                    <a:pt x="30" y="10"/>
                    <a:pt x="30" y="9"/>
                  </a:cubicBezTo>
                  <a:cubicBezTo>
                    <a:pt x="29" y="9"/>
                    <a:pt x="28" y="10"/>
                    <a:pt x="29" y="10"/>
                  </a:cubicBezTo>
                  <a:close/>
                  <a:moveTo>
                    <a:pt x="169" y="9"/>
                  </a:moveTo>
                  <a:cubicBezTo>
                    <a:pt x="169" y="8"/>
                    <a:pt x="169" y="8"/>
                    <a:pt x="168" y="9"/>
                  </a:cubicBezTo>
                  <a:cubicBezTo>
                    <a:pt x="168" y="9"/>
                    <a:pt x="168" y="9"/>
                    <a:pt x="168" y="9"/>
                  </a:cubicBezTo>
                  <a:cubicBezTo>
                    <a:pt x="169" y="9"/>
                    <a:pt x="169" y="9"/>
                    <a:pt x="169" y="9"/>
                  </a:cubicBezTo>
                  <a:cubicBezTo>
                    <a:pt x="169" y="9"/>
                    <a:pt x="169" y="9"/>
                    <a:pt x="169" y="9"/>
                  </a:cubicBezTo>
                  <a:close/>
                  <a:moveTo>
                    <a:pt x="42" y="9"/>
                  </a:moveTo>
                  <a:lnTo>
                    <a:pt x="43" y="9"/>
                  </a:lnTo>
                  <a:cubicBezTo>
                    <a:pt x="43" y="9"/>
                    <a:pt x="42" y="8"/>
                    <a:pt x="42" y="8"/>
                  </a:cubicBezTo>
                  <a:lnTo>
                    <a:pt x="42" y="9"/>
                  </a:lnTo>
                  <a:close/>
                  <a:moveTo>
                    <a:pt x="24" y="9"/>
                  </a:moveTo>
                  <a:cubicBezTo>
                    <a:pt x="25" y="9"/>
                    <a:pt x="25" y="9"/>
                    <a:pt x="25" y="9"/>
                  </a:cubicBezTo>
                  <a:cubicBezTo>
                    <a:pt x="25" y="9"/>
                    <a:pt x="25" y="9"/>
                    <a:pt x="25" y="9"/>
                  </a:cubicBezTo>
                  <a:cubicBezTo>
                    <a:pt x="25" y="9"/>
                    <a:pt x="25" y="9"/>
                    <a:pt x="25" y="9"/>
                  </a:cubicBezTo>
                  <a:cubicBezTo>
                    <a:pt x="26" y="9"/>
                    <a:pt x="26" y="9"/>
                    <a:pt x="26" y="8"/>
                  </a:cubicBezTo>
                  <a:cubicBezTo>
                    <a:pt x="25" y="8"/>
                    <a:pt x="25" y="8"/>
                    <a:pt x="25" y="8"/>
                  </a:cubicBezTo>
                  <a:cubicBezTo>
                    <a:pt x="25" y="8"/>
                    <a:pt x="25" y="8"/>
                    <a:pt x="25" y="8"/>
                  </a:cubicBezTo>
                  <a:cubicBezTo>
                    <a:pt x="25" y="8"/>
                    <a:pt x="25" y="8"/>
                    <a:pt x="25" y="8"/>
                  </a:cubicBezTo>
                  <a:cubicBezTo>
                    <a:pt x="25" y="8"/>
                    <a:pt x="25" y="9"/>
                    <a:pt x="24" y="9"/>
                  </a:cubicBezTo>
                  <a:close/>
                  <a:moveTo>
                    <a:pt x="156" y="8"/>
                  </a:moveTo>
                  <a:lnTo>
                    <a:pt x="157" y="8"/>
                  </a:lnTo>
                  <a:lnTo>
                    <a:pt x="157" y="7"/>
                  </a:lnTo>
                  <a:lnTo>
                    <a:pt x="156" y="7"/>
                  </a:lnTo>
                  <a:lnTo>
                    <a:pt x="156" y="8"/>
                  </a:lnTo>
                  <a:close/>
                  <a:moveTo>
                    <a:pt x="163" y="7"/>
                  </a:moveTo>
                  <a:cubicBezTo>
                    <a:pt x="163" y="7"/>
                    <a:pt x="163" y="7"/>
                    <a:pt x="163" y="7"/>
                  </a:cubicBezTo>
                  <a:cubicBezTo>
                    <a:pt x="163" y="7"/>
                    <a:pt x="163"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70"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3" y="4"/>
                    <a:pt x="164" y="4"/>
                    <a:pt x="164" y="3"/>
                  </a:cubicBezTo>
                  <a:cubicBezTo>
                    <a:pt x="164" y="3"/>
                    <a:pt x="163" y="3"/>
                    <a:pt x="162" y="3"/>
                  </a:cubicBezTo>
                  <a:cubicBezTo>
                    <a:pt x="161" y="3"/>
                    <a:pt x="161" y="3"/>
                    <a:pt x="161" y="4"/>
                  </a:cubicBezTo>
                  <a:close/>
                  <a:moveTo>
                    <a:pt x="152" y="4"/>
                  </a:moveTo>
                  <a:cubicBezTo>
                    <a:pt x="151" y="3"/>
                    <a:pt x="151" y="3"/>
                    <a:pt x="151" y="3"/>
                  </a:cubicBezTo>
                  <a:cubicBezTo>
                    <a:pt x="150" y="4"/>
                    <a:pt x="150" y="4"/>
                    <a:pt x="149" y="3"/>
                  </a:cubicBezTo>
                  <a:cubicBezTo>
                    <a:pt x="149" y="4"/>
                    <a:pt x="149" y="4"/>
                    <a:pt x="150"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5" y="4"/>
                    <a:pt x="125" y="3"/>
                  </a:cubicBezTo>
                  <a:cubicBezTo>
                    <a:pt x="124" y="3"/>
                    <a:pt x="124" y="3"/>
                    <a:pt x="124" y="2"/>
                  </a:cubicBezTo>
                  <a:cubicBezTo>
                    <a:pt x="124" y="1"/>
                    <a:pt x="123" y="1"/>
                    <a:pt x="123" y="1"/>
                  </a:cubicBezTo>
                  <a:cubicBezTo>
                    <a:pt x="123" y="2"/>
                    <a:pt x="123" y="2"/>
                    <a:pt x="122" y="2"/>
                  </a:cubicBezTo>
                  <a:cubicBezTo>
                    <a:pt x="122" y="3"/>
                    <a:pt x="122" y="3"/>
                    <a:pt x="122" y="4"/>
                  </a:cubicBezTo>
                  <a:close/>
                  <a:moveTo>
                    <a:pt x="28" y="2"/>
                  </a:moveTo>
                  <a:cubicBezTo>
                    <a:pt x="28" y="2"/>
                    <a:pt x="29" y="3"/>
                    <a:pt x="29" y="3"/>
                  </a:cubicBezTo>
                  <a:cubicBezTo>
                    <a:pt x="29" y="3"/>
                    <a:pt x="30" y="3"/>
                    <a:pt x="30" y="3"/>
                  </a:cubicBezTo>
                  <a:cubicBezTo>
                    <a:pt x="31" y="3"/>
                    <a:pt x="31" y="3"/>
                    <a:pt x="31" y="3"/>
                  </a:cubicBezTo>
                  <a:cubicBezTo>
                    <a:pt x="32" y="2"/>
                    <a:pt x="32" y="2"/>
                    <a:pt x="32" y="1"/>
                  </a:cubicBezTo>
                  <a:cubicBezTo>
                    <a:pt x="31" y="1"/>
                    <a:pt x="31" y="1"/>
                    <a:pt x="30" y="2"/>
                  </a:cubicBezTo>
                  <a:cubicBezTo>
                    <a:pt x="30" y="2"/>
                    <a:pt x="29" y="2"/>
                    <a:pt x="28" y="2"/>
                  </a:cubicBezTo>
                  <a:close/>
                  <a:moveTo>
                    <a:pt x="24" y="3"/>
                  </a:moveTo>
                  <a:cubicBezTo>
                    <a:pt x="25" y="3"/>
                    <a:pt x="25" y="3"/>
                    <a:pt x="25" y="3"/>
                  </a:cubicBezTo>
                  <a:cubicBezTo>
                    <a:pt x="25" y="4"/>
                    <a:pt x="26" y="4"/>
                    <a:pt x="26" y="4"/>
                  </a:cubicBezTo>
                  <a:cubicBezTo>
                    <a:pt x="26" y="3"/>
                    <a:pt x="26" y="3"/>
                    <a:pt x="27" y="3"/>
                  </a:cubicBezTo>
                  <a:cubicBezTo>
                    <a:pt x="27" y="2"/>
                    <a:pt x="27" y="2"/>
                    <a:pt x="27" y="2"/>
                  </a:cubicBezTo>
                  <a:cubicBezTo>
                    <a:pt x="27" y="1"/>
                    <a:pt x="26" y="1"/>
                    <a:pt x="25" y="1"/>
                  </a:cubicBezTo>
                  <a:cubicBezTo>
                    <a:pt x="25" y="2"/>
                    <a:pt x="24" y="2"/>
                    <a:pt x="24" y="3"/>
                  </a:cubicBezTo>
                  <a:close/>
                  <a:moveTo>
                    <a:pt x="45" y="3"/>
                  </a:moveTo>
                  <a:cubicBezTo>
                    <a:pt x="46" y="3"/>
                    <a:pt x="46" y="3"/>
                    <a:pt x="47" y="3"/>
                  </a:cubicBezTo>
                  <a:cubicBezTo>
                    <a:pt x="47" y="4"/>
                    <a:pt x="47" y="4"/>
                    <a:pt x="48" y="4"/>
                  </a:cubicBezTo>
                  <a:cubicBezTo>
                    <a:pt x="48" y="3"/>
                    <a:pt x="49" y="3"/>
                    <a:pt x="49" y="2"/>
                  </a:cubicBezTo>
                  <a:cubicBezTo>
                    <a:pt x="49" y="2"/>
                    <a:pt x="49" y="1"/>
                    <a:pt x="50" y="1"/>
                  </a:cubicBezTo>
                  <a:cubicBezTo>
                    <a:pt x="49" y="1"/>
                    <a:pt x="48" y="1"/>
                    <a:pt x="48" y="1"/>
                  </a:cubicBezTo>
                  <a:cubicBezTo>
                    <a:pt x="47" y="2"/>
                    <a:pt x="46" y="1"/>
                    <a:pt x="46" y="1"/>
                  </a:cubicBezTo>
                  <a:cubicBezTo>
                    <a:pt x="45" y="1"/>
                    <a:pt x="45" y="2"/>
                    <a:pt x="45" y="2"/>
                  </a:cubicBezTo>
                  <a:cubicBezTo>
                    <a:pt x="45" y="2"/>
                    <a:pt x="45" y="2"/>
                    <a:pt x="45" y="3"/>
                  </a:cubicBezTo>
                  <a:close/>
                  <a:moveTo>
                    <a:pt x="142" y="3"/>
                  </a:moveTo>
                  <a:cubicBezTo>
                    <a:pt x="142" y="2"/>
                    <a:pt x="142" y="2"/>
                    <a:pt x="143" y="2"/>
                  </a:cubicBezTo>
                  <a:cubicBezTo>
                    <a:pt x="143" y="2"/>
                    <a:pt x="144" y="1"/>
                    <a:pt x="144" y="0"/>
                  </a:cubicBezTo>
                  <a:cubicBezTo>
                    <a:pt x="143" y="1"/>
                    <a:pt x="142" y="1"/>
                    <a:pt x="141" y="0"/>
                  </a:cubicBezTo>
                  <a:cubicBezTo>
                    <a:pt x="140" y="0"/>
                    <a:pt x="140" y="0"/>
                    <a:pt x="139" y="1"/>
                  </a:cubicBezTo>
                  <a:cubicBezTo>
                    <a:pt x="140" y="1"/>
                    <a:pt x="140" y="1"/>
                    <a:pt x="140" y="2"/>
                  </a:cubicBezTo>
                  <a:cubicBezTo>
                    <a:pt x="140" y="2"/>
                    <a:pt x="141" y="3"/>
                    <a:pt x="142" y="3"/>
                  </a:cubicBezTo>
                  <a:close/>
                  <a:moveTo>
                    <a:pt x="126" y="0"/>
                  </a:moveTo>
                  <a:lnTo>
                    <a:pt x="126" y="0"/>
                  </a:lnTo>
                  <a:cubicBezTo>
                    <a:pt x="125" y="0"/>
                    <a:pt x="125" y="1"/>
                    <a:pt x="125" y="1"/>
                  </a:cubicBezTo>
                  <a:cubicBezTo>
                    <a:pt x="125" y="1"/>
                    <a:pt x="126" y="1"/>
                    <a:pt x="126" y="1"/>
                  </a:cubicBezTo>
                  <a:cubicBezTo>
                    <a:pt x="126" y="1"/>
                    <a:pt x="126" y="1"/>
                    <a:pt x="126" y="0"/>
                  </a:cubicBezTo>
                  <a:close/>
                  <a:moveTo>
                    <a:pt x="104" y="3"/>
                  </a:moveTo>
                  <a:cubicBezTo>
                    <a:pt x="104" y="3"/>
                    <a:pt x="103" y="3"/>
                    <a:pt x="103" y="3"/>
                  </a:cubicBezTo>
                  <a:cubicBezTo>
                    <a:pt x="102" y="4"/>
                    <a:pt x="102" y="4"/>
                    <a:pt x="102" y="4"/>
                  </a:cubicBezTo>
                  <a:cubicBezTo>
                    <a:pt x="103" y="4"/>
                    <a:pt x="103" y="5"/>
                    <a:pt x="103" y="5"/>
                  </a:cubicBezTo>
                  <a:cubicBezTo>
                    <a:pt x="104" y="5"/>
                    <a:pt x="104" y="5"/>
                    <a:pt x="105" y="6"/>
                  </a:cubicBezTo>
                  <a:cubicBezTo>
                    <a:pt x="105" y="5"/>
                    <a:pt x="105" y="5"/>
                    <a:pt x="105" y="4"/>
                  </a:cubicBezTo>
                  <a:cubicBezTo>
                    <a:pt x="106" y="4"/>
                    <a:pt x="105" y="4"/>
                    <a:pt x="105" y="3"/>
                  </a:cubicBezTo>
                  <a:cubicBezTo>
                    <a:pt x="105" y="3"/>
                    <a:pt x="106" y="2"/>
                    <a:pt x="106" y="2"/>
                  </a:cubicBezTo>
                  <a:cubicBezTo>
                    <a:pt x="106" y="2"/>
                    <a:pt x="106" y="2"/>
                    <a:pt x="106" y="1"/>
                  </a:cubicBezTo>
                  <a:cubicBezTo>
                    <a:pt x="106" y="1"/>
                    <a:pt x="105" y="0"/>
                    <a:pt x="105" y="1"/>
                  </a:cubicBezTo>
                  <a:cubicBezTo>
                    <a:pt x="104" y="1"/>
                    <a:pt x="104" y="2"/>
                    <a:pt x="104" y="3"/>
                  </a:cubicBezTo>
                  <a:close/>
                  <a:moveTo>
                    <a:pt x="99" y="3"/>
                  </a:moveTo>
                  <a:cubicBezTo>
                    <a:pt x="99" y="3"/>
                    <a:pt x="99" y="3"/>
                    <a:pt x="100" y="3"/>
                  </a:cubicBezTo>
                  <a:cubicBezTo>
                    <a:pt x="100" y="4"/>
                    <a:pt x="100" y="4"/>
                    <a:pt x="100" y="4"/>
                  </a:cubicBezTo>
                  <a:cubicBezTo>
                    <a:pt x="100" y="3"/>
                    <a:pt x="100" y="2"/>
                    <a:pt x="101" y="2"/>
                  </a:cubicBezTo>
                  <a:cubicBezTo>
                    <a:pt x="101" y="2"/>
                    <a:pt x="102" y="1"/>
                    <a:pt x="102" y="0"/>
                  </a:cubicBezTo>
                  <a:cubicBezTo>
                    <a:pt x="100" y="0"/>
                    <a:pt x="99" y="1"/>
                    <a:pt x="99" y="3"/>
                  </a:cubicBezTo>
                  <a:close/>
                  <a:moveTo>
                    <a:pt x="110" y="9"/>
                  </a:moveTo>
                  <a:cubicBezTo>
                    <a:pt x="110" y="10"/>
                    <a:pt x="111" y="10"/>
                    <a:pt x="112" y="10"/>
                  </a:cubicBezTo>
                  <a:cubicBezTo>
                    <a:pt x="112" y="10"/>
                    <a:pt x="113" y="10"/>
                    <a:pt x="112" y="9"/>
                  </a:cubicBezTo>
                  <a:cubicBezTo>
                    <a:pt x="112" y="8"/>
                    <a:pt x="111" y="9"/>
                    <a:pt x="110" y="9"/>
                  </a:cubicBezTo>
                  <a:close/>
                  <a:moveTo>
                    <a:pt x="108" y="0"/>
                  </a:moveTo>
                  <a:cubicBezTo>
                    <a:pt x="109" y="1"/>
                    <a:pt x="110" y="1"/>
                    <a:pt x="111" y="0"/>
                  </a:cubicBezTo>
                  <a:cubicBezTo>
                    <a:pt x="113" y="0"/>
                    <a:pt x="113" y="0"/>
                    <a:pt x="114" y="0"/>
                  </a:cubicBezTo>
                  <a:cubicBezTo>
                    <a:pt x="114" y="1"/>
                    <a:pt x="113" y="1"/>
                    <a:pt x="113" y="1"/>
                  </a:cubicBezTo>
                  <a:cubicBezTo>
                    <a:pt x="113" y="1"/>
                    <a:pt x="112" y="1"/>
                    <a:pt x="112" y="1"/>
                  </a:cubicBezTo>
                  <a:cubicBezTo>
                    <a:pt x="112" y="1"/>
                    <a:pt x="112"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2" y="6"/>
                    <a:pt x="112" y="6"/>
                    <a:pt x="112" y="7"/>
                  </a:cubicBezTo>
                  <a:cubicBezTo>
                    <a:pt x="113" y="7"/>
                    <a:pt x="113" y="7"/>
                    <a:pt x="114" y="7"/>
                  </a:cubicBezTo>
                  <a:cubicBezTo>
                    <a:pt x="114" y="6"/>
                    <a:pt x="114" y="5"/>
                    <a:pt x="114" y="4"/>
                  </a:cubicBezTo>
                  <a:cubicBezTo>
                    <a:pt x="115" y="5"/>
                    <a:pt x="115" y="5"/>
                    <a:pt x="116" y="5"/>
                  </a:cubicBezTo>
                  <a:cubicBezTo>
                    <a:pt x="117" y="6"/>
                    <a:pt x="117" y="6"/>
                    <a:pt x="118" y="7"/>
                  </a:cubicBezTo>
                  <a:cubicBezTo>
                    <a:pt x="118" y="6"/>
                    <a:pt x="119" y="6"/>
                    <a:pt x="119" y="6"/>
                  </a:cubicBezTo>
                  <a:cubicBezTo>
                    <a:pt x="119" y="6"/>
                    <a:pt x="119" y="5"/>
                    <a:pt x="119" y="4"/>
                  </a:cubicBezTo>
                  <a:cubicBezTo>
                    <a:pt x="120" y="4"/>
                    <a:pt x="120" y="4"/>
                    <a:pt x="120" y="4"/>
                  </a:cubicBezTo>
                  <a:cubicBezTo>
                    <a:pt x="121" y="5"/>
                    <a:pt x="121" y="5"/>
                    <a:pt x="121" y="5"/>
                  </a:cubicBezTo>
                  <a:cubicBezTo>
                    <a:pt x="121" y="5"/>
                    <a:pt x="121" y="6"/>
                    <a:pt x="121" y="6"/>
                  </a:cubicBezTo>
                  <a:cubicBezTo>
                    <a:pt x="121" y="7"/>
                    <a:pt x="120" y="7"/>
                    <a:pt x="120" y="7"/>
                  </a:cubicBezTo>
                  <a:cubicBezTo>
                    <a:pt x="119" y="7"/>
                    <a:pt x="118" y="7"/>
                    <a:pt x="118" y="7"/>
                  </a:cubicBezTo>
                  <a:cubicBezTo>
                    <a:pt x="117" y="7"/>
                    <a:pt x="117" y="7"/>
                    <a:pt x="116" y="7"/>
                  </a:cubicBezTo>
                  <a:cubicBezTo>
                    <a:pt x="116" y="7"/>
                    <a:pt x="115" y="8"/>
                    <a:pt x="115" y="8"/>
                  </a:cubicBezTo>
                  <a:cubicBezTo>
                    <a:pt x="115" y="9"/>
                    <a:pt x="114" y="10"/>
                    <a:pt x="114" y="10"/>
                  </a:cubicBezTo>
                  <a:cubicBezTo>
                    <a:pt x="113" y="11"/>
                    <a:pt x="112" y="11"/>
                    <a:pt x="111" y="11"/>
                  </a:cubicBezTo>
                  <a:cubicBezTo>
                    <a:pt x="110" y="10"/>
                    <a:pt x="109" y="10"/>
                    <a:pt x="108" y="11"/>
                  </a:cubicBezTo>
                  <a:cubicBezTo>
                    <a:pt x="108" y="10"/>
                    <a:pt x="109" y="10"/>
                    <a:pt x="110" y="9"/>
                  </a:cubicBezTo>
                  <a:cubicBezTo>
                    <a:pt x="109" y="8"/>
                    <a:pt x="109" y="7"/>
                    <a:pt x="108" y="7"/>
                  </a:cubicBezTo>
                  <a:cubicBezTo>
                    <a:pt x="108" y="7"/>
                    <a:pt x="108" y="6"/>
                    <a:pt x="109" y="6"/>
                  </a:cubicBezTo>
                  <a:cubicBezTo>
                    <a:pt x="109" y="6"/>
                    <a:pt x="110" y="6"/>
                    <a:pt x="110" y="6"/>
                  </a:cubicBezTo>
                  <a:cubicBezTo>
                    <a:pt x="110" y="5"/>
                    <a:pt x="110" y="4"/>
                    <a:pt x="109" y="4"/>
                  </a:cubicBezTo>
                  <a:cubicBezTo>
                    <a:pt x="109" y="3"/>
                    <a:pt x="109" y="3"/>
                    <a:pt x="108" y="3"/>
                  </a:cubicBezTo>
                  <a:cubicBezTo>
                    <a:pt x="108" y="2"/>
                    <a:pt x="108"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9" name="Freeform 103">
              <a:extLst>
                <a:ext uri="{FF2B5EF4-FFF2-40B4-BE49-F238E27FC236}">
                  <a16:creationId xmlns:a16="http://schemas.microsoft.com/office/drawing/2014/main" id="{109896B1-1C99-4A8D-B5F3-7791FCA2F1FF}"/>
                </a:ext>
              </a:extLst>
            </p:cNvPr>
            <p:cNvSpPr>
              <a:spLocks noEditPoints="1"/>
            </p:cNvSpPr>
            <p:nvPr/>
          </p:nvSpPr>
          <p:spPr bwMode="auto">
            <a:xfrm>
              <a:off x="7027651" y="1833862"/>
              <a:ext cx="80420"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0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3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1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6"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2"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3" y="212"/>
                    <a:pt x="23" y="212"/>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6"/>
                    <a:pt x="29" y="207"/>
                    <a:pt x="29" y="207"/>
                  </a:cubicBezTo>
                  <a:cubicBezTo>
                    <a:pt x="29" y="207"/>
                    <a:pt x="29" y="207"/>
                    <a:pt x="29" y="207"/>
                  </a:cubicBezTo>
                  <a:cubicBezTo>
                    <a:pt x="29" y="208"/>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7"/>
                    <a:pt x="27" y="207"/>
                    <a:pt x="26" y="207"/>
                  </a:cubicBezTo>
                  <a:lnTo>
                    <a:pt x="27" y="208"/>
                  </a:lnTo>
                  <a:close/>
                  <a:moveTo>
                    <a:pt x="89" y="207"/>
                  </a:moveTo>
                  <a:lnTo>
                    <a:pt x="91" y="207"/>
                  </a:lnTo>
                  <a:cubicBezTo>
                    <a:pt x="91" y="206"/>
                    <a:pt x="91" y="205"/>
                    <a:pt x="89" y="206"/>
                  </a:cubicBezTo>
                  <a:lnTo>
                    <a:pt x="89" y="207"/>
                  </a:lnTo>
                  <a:close/>
                  <a:moveTo>
                    <a:pt x="75" y="209"/>
                  </a:moveTo>
                  <a:cubicBezTo>
                    <a:pt x="75" y="209"/>
                    <a:pt x="76" y="209"/>
                    <a:pt x="76" y="208"/>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5"/>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3"/>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0"/>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0"/>
                  </a:cubicBezTo>
                  <a:cubicBezTo>
                    <a:pt x="47" y="200"/>
                    <a:pt x="47" y="200"/>
                    <a:pt x="46" y="200"/>
                  </a:cubicBezTo>
                  <a:cubicBezTo>
                    <a:pt x="46" y="201"/>
                    <a:pt x="45" y="201"/>
                    <a:pt x="45" y="201"/>
                  </a:cubicBezTo>
                  <a:cubicBezTo>
                    <a:pt x="44" y="201"/>
                    <a:pt x="43" y="201"/>
                    <a:pt x="43" y="201"/>
                  </a:cubicBezTo>
                  <a:close/>
                  <a:moveTo>
                    <a:pt x="66" y="207"/>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9"/>
                    <a:pt x="66" y="199"/>
                    <a:pt x="66" y="199"/>
                  </a:cubicBezTo>
                  <a:cubicBezTo>
                    <a:pt x="66" y="200"/>
                    <a:pt x="66" y="200"/>
                    <a:pt x="66" y="201"/>
                  </a:cubicBezTo>
                  <a:cubicBezTo>
                    <a:pt x="66" y="202"/>
                    <a:pt x="66" y="202"/>
                    <a:pt x="67" y="203"/>
                  </a:cubicBezTo>
                  <a:cubicBezTo>
                    <a:pt x="67" y="203"/>
                    <a:pt x="67" y="204"/>
                    <a:pt x="67" y="204"/>
                  </a:cubicBezTo>
                  <a:cubicBezTo>
                    <a:pt x="67" y="204"/>
                    <a:pt x="67" y="204"/>
                    <a:pt x="66"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9"/>
                    <a:pt x="56"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8" y="196"/>
                    <a:pt x="66" y="196"/>
                  </a:cubicBezTo>
                  <a:cubicBezTo>
                    <a:pt x="66" y="196"/>
                    <a:pt x="66" y="197"/>
                    <a:pt x="67" y="197"/>
                  </a:cubicBezTo>
                  <a:cubicBezTo>
                    <a:pt x="67" y="198"/>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3"/>
                  </a:cubicBezTo>
                  <a:cubicBezTo>
                    <a:pt x="44" y="193"/>
                    <a:pt x="43" y="193"/>
                    <a:pt x="43" y="193"/>
                  </a:cubicBezTo>
                  <a:cubicBezTo>
                    <a:pt x="43" y="194"/>
                    <a:pt x="43" y="194"/>
                    <a:pt x="43" y="194"/>
                  </a:cubicBezTo>
                  <a:lnTo>
                    <a:pt x="43" y="195"/>
                  </a:lnTo>
                  <a:close/>
                  <a:moveTo>
                    <a:pt x="59" y="193"/>
                  </a:moveTo>
                  <a:cubicBezTo>
                    <a:pt x="58" y="193"/>
                    <a:pt x="58" y="193"/>
                    <a:pt x="58" y="193"/>
                  </a:cubicBezTo>
                  <a:cubicBezTo>
                    <a:pt x="58" y="193"/>
                    <a:pt x="57" y="193"/>
                    <a:pt x="57"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5" y="193"/>
                  </a:cubicBezTo>
                  <a:cubicBezTo>
                    <a:pt x="25" y="193"/>
                    <a:pt x="25" y="193"/>
                    <a:pt x="25" y="192"/>
                  </a:cubicBezTo>
                  <a:cubicBezTo>
                    <a:pt x="24" y="192"/>
                    <a:pt x="24" y="192"/>
                    <a:pt x="23" y="192"/>
                  </a:cubicBezTo>
                  <a:cubicBezTo>
                    <a:pt x="24"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6"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0"/>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89"/>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30" y="189"/>
                  </a:cubicBezTo>
                  <a:cubicBezTo>
                    <a:pt x="30" y="189"/>
                    <a:pt x="30" y="189"/>
                    <a:pt x="30"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7"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7" y="189"/>
                  </a:lnTo>
                  <a:close/>
                  <a:moveTo>
                    <a:pt x="14" y="181"/>
                  </a:moveTo>
                  <a:cubicBezTo>
                    <a:pt x="15" y="181"/>
                    <a:pt x="16" y="181"/>
                    <a:pt x="16" y="181"/>
                  </a:cubicBezTo>
                  <a:cubicBezTo>
                    <a:pt x="17" y="181"/>
                    <a:pt x="17" y="180"/>
                    <a:pt x="17" y="179"/>
                  </a:cubicBezTo>
                  <a:cubicBezTo>
                    <a:pt x="15" y="179"/>
                    <a:pt x="15" y="180"/>
                    <a:pt x="14" y="181"/>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10"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79"/>
                    <a:pt x="11" y="80"/>
                    <a:pt x="11" y="80"/>
                  </a:cubicBezTo>
                  <a:close/>
                  <a:moveTo>
                    <a:pt x="20" y="65"/>
                  </a:moveTo>
                  <a:cubicBezTo>
                    <a:pt x="20" y="65"/>
                    <a:pt x="20" y="65"/>
                    <a:pt x="20" y="65"/>
                  </a:cubicBezTo>
                  <a:cubicBezTo>
                    <a:pt x="19" y="64"/>
                    <a:pt x="19" y="65"/>
                    <a:pt x="19" y="65"/>
                  </a:cubicBezTo>
                  <a:cubicBezTo>
                    <a:pt x="19" y="65"/>
                    <a:pt x="19" y="65"/>
                    <a:pt x="19" y="65"/>
                  </a:cubicBezTo>
                  <a:cubicBezTo>
                    <a:pt x="20" y="65"/>
                    <a:pt x="20" y="65"/>
                    <a:pt x="20" y="65"/>
                  </a:cubicBezTo>
                  <a:close/>
                  <a:moveTo>
                    <a:pt x="51" y="54"/>
                  </a:moveTo>
                  <a:cubicBezTo>
                    <a:pt x="51" y="54"/>
                    <a:pt x="51" y="54"/>
                    <a:pt x="50" y="54"/>
                  </a:cubicBezTo>
                  <a:cubicBezTo>
                    <a:pt x="50" y="54"/>
                    <a:pt x="50" y="55"/>
                    <a:pt x="50" y="55"/>
                  </a:cubicBezTo>
                  <a:cubicBezTo>
                    <a:pt x="50" y="55"/>
                    <a:pt x="50" y="55"/>
                    <a:pt x="51" y="55"/>
                  </a:cubicBezTo>
                  <a:cubicBezTo>
                    <a:pt x="51" y="54"/>
                    <a:pt x="51" y="54"/>
                    <a:pt x="51" y="54"/>
                  </a:cubicBezTo>
                  <a:close/>
                  <a:moveTo>
                    <a:pt x="44" y="56"/>
                  </a:moveTo>
                  <a:cubicBezTo>
                    <a:pt x="43" y="55"/>
                    <a:pt x="44" y="55"/>
                    <a:pt x="44" y="55"/>
                  </a:cubicBezTo>
                  <a:cubicBezTo>
                    <a:pt x="44" y="55"/>
                    <a:pt x="44" y="54"/>
                    <a:pt x="45" y="54"/>
                  </a:cubicBezTo>
                  <a:cubicBezTo>
                    <a:pt x="44" y="54"/>
                    <a:pt x="44" y="54"/>
                    <a:pt x="44" y="53"/>
                  </a:cubicBezTo>
                  <a:cubicBezTo>
                    <a:pt x="44" y="52"/>
                    <a:pt x="43" y="52"/>
                    <a:pt x="42" y="52"/>
                  </a:cubicBezTo>
                  <a:cubicBezTo>
                    <a:pt x="43" y="53"/>
                    <a:pt x="43" y="53"/>
                    <a:pt x="43" y="54"/>
                  </a:cubicBezTo>
                  <a:cubicBezTo>
                    <a:pt x="43" y="55"/>
                    <a:pt x="43" y="55"/>
                    <a:pt x="44"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7" y="34"/>
                    <a:pt x="26" y="35"/>
                  </a:cubicBezTo>
                  <a:cubicBezTo>
                    <a:pt x="26" y="35"/>
                    <a:pt x="27"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0"/>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29"/>
                  </a:cubicBezTo>
                  <a:cubicBezTo>
                    <a:pt x="55" y="29"/>
                    <a:pt x="55" y="29"/>
                    <a:pt x="55" y="29"/>
                  </a:cubicBezTo>
                  <a:close/>
                  <a:moveTo>
                    <a:pt x="13" y="30"/>
                  </a:moveTo>
                  <a:cubicBezTo>
                    <a:pt x="12" y="30"/>
                    <a:pt x="12" y="30"/>
                    <a:pt x="12" y="30"/>
                  </a:cubicBezTo>
                  <a:cubicBezTo>
                    <a:pt x="12" y="30"/>
                    <a:pt x="12" y="30"/>
                    <a:pt x="13" y="30"/>
                  </a:cubicBezTo>
                  <a:cubicBezTo>
                    <a:pt x="13" y="30"/>
                    <a:pt x="13" y="30"/>
                    <a:pt x="13" y="29"/>
                  </a:cubicBezTo>
                  <a:cubicBezTo>
                    <a:pt x="13" y="29"/>
                    <a:pt x="13" y="29"/>
                    <a:pt x="13"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5"/>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6"/>
                  </a:cubicBezTo>
                  <a:cubicBezTo>
                    <a:pt x="28" y="27"/>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6"/>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3" y="5"/>
                  </a:moveTo>
                  <a:cubicBezTo>
                    <a:pt x="12" y="5"/>
                    <a:pt x="12" y="5"/>
                    <a:pt x="12" y="5"/>
                  </a:cubicBezTo>
                  <a:cubicBezTo>
                    <a:pt x="12" y="5"/>
                    <a:pt x="12" y="5"/>
                    <a:pt x="12" y="5"/>
                  </a:cubicBezTo>
                  <a:cubicBezTo>
                    <a:pt x="12" y="5"/>
                    <a:pt x="12" y="5"/>
                    <a:pt x="12" y="5"/>
                  </a:cubicBezTo>
                  <a:cubicBezTo>
                    <a:pt x="13" y="5"/>
                    <a:pt x="13" y="5"/>
                    <a:pt x="13"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2" y="4"/>
                  </a:moveTo>
                  <a:cubicBezTo>
                    <a:pt x="71" y="5"/>
                    <a:pt x="71" y="5"/>
                    <a:pt x="71" y="5"/>
                  </a:cubicBezTo>
                  <a:cubicBezTo>
                    <a:pt x="71" y="6"/>
                    <a:pt x="72" y="6"/>
                    <a:pt x="72" y="6"/>
                  </a:cubicBezTo>
                  <a:cubicBezTo>
                    <a:pt x="72" y="6"/>
                    <a:pt x="72" y="5"/>
                    <a:pt x="72" y="5"/>
                  </a:cubicBezTo>
                  <a:cubicBezTo>
                    <a:pt x="72" y="5"/>
                    <a:pt x="72" y="4"/>
                    <a:pt x="72" y="4"/>
                  </a:cubicBezTo>
                  <a:close/>
                  <a:moveTo>
                    <a:pt x="64" y="4"/>
                  </a:moveTo>
                  <a:cubicBezTo>
                    <a:pt x="64" y="5"/>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2"/>
                    <a:pt x="9" y="203"/>
                    <a:pt x="9" y="203"/>
                  </a:cubicBezTo>
                  <a:cubicBezTo>
                    <a:pt x="9" y="203"/>
                    <a:pt x="10" y="203"/>
                    <a:pt x="10" y="203"/>
                  </a:cubicBezTo>
                  <a:lnTo>
                    <a:pt x="12" y="203"/>
                  </a:lnTo>
                  <a:cubicBezTo>
                    <a:pt x="12" y="203"/>
                    <a:pt x="12" y="203"/>
                    <a:pt x="12" y="203"/>
                  </a:cubicBezTo>
                  <a:cubicBezTo>
                    <a:pt x="11" y="203"/>
                    <a:pt x="11" y="203"/>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0"/>
                  </a:cubicBezTo>
                  <a:cubicBezTo>
                    <a:pt x="10" y="1"/>
                    <a:pt x="10" y="1"/>
                    <a:pt x="10" y="1"/>
                  </a:cubicBezTo>
                  <a:cubicBezTo>
                    <a:pt x="10" y="1"/>
                    <a:pt x="10" y="1"/>
                    <a:pt x="10" y="1"/>
                  </a:cubicBezTo>
                  <a:cubicBezTo>
                    <a:pt x="10" y="1"/>
                    <a:pt x="10" y="2"/>
                    <a:pt x="10" y="2"/>
                  </a:cubicBezTo>
                  <a:cubicBezTo>
                    <a:pt x="10" y="2"/>
                    <a:pt x="11" y="2"/>
                    <a:pt x="12" y="2"/>
                  </a:cubicBezTo>
                  <a:cubicBezTo>
                    <a:pt x="12" y="2"/>
                    <a:pt x="12" y="2"/>
                    <a:pt x="13" y="2"/>
                  </a:cubicBezTo>
                  <a:cubicBezTo>
                    <a:pt x="13" y="3"/>
                    <a:pt x="14" y="3"/>
                    <a:pt x="14" y="2"/>
                  </a:cubicBezTo>
                  <a:cubicBezTo>
                    <a:pt x="15" y="2"/>
                    <a:pt x="15" y="2"/>
                    <a:pt x="16" y="3"/>
                  </a:cubicBezTo>
                  <a:cubicBezTo>
                    <a:pt x="16" y="2"/>
                    <a:pt x="16" y="2"/>
                    <a:pt x="16" y="2"/>
                  </a:cubicBezTo>
                  <a:cubicBezTo>
                    <a:pt x="16"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0" y="1"/>
                  </a:cubicBezTo>
                  <a:cubicBezTo>
                    <a:pt x="61" y="1"/>
                    <a:pt x="61" y="1"/>
                    <a:pt x="61" y="1"/>
                  </a:cubicBezTo>
                  <a:cubicBezTo>
                    <a:pt x="61" y="1"/>
                    <a:pt x="62" y="1"/>
                    <a:pt x="63" y="1"/>
                  </a:cubicBezTo>
                  <a:cubicBezTo>
                    <a:pt x="63" y="0"/>
                    <a:pt x="64" y="0"/>
                    <a:pt x="65" y="0"/>
                  </a:cubicBezTo>
                  <a:cubicBezTo>
                    <a:pt x="66" y="0"/>
                    <a:pt x="67" y="0"/>
                    <a:pt x="67" y="1"/>
                  </a:cubicBezTo>
                  <a:cubicBezTo>
                    <a:pt x="68" y="1"/>
                    <a:pt x="69" y="1"/>
                    <a:pt x="69" y="1"/>
                  </a:cubicBezTo>
                  <a:cubicBezTo>
                    <a:pt x="69"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3" y="1"/>
                    <a:pt x="85" y="1"/>
                    <a:pt x="87" y="0"/>
                  </a:cubicBezTo>
                  <a:cubicBezTo>
                    <a:pt x="88" y="0"/>
                    <a:pt x="90" y="0"/>
                    <a:pt x="93" y="0"/>
                  </a:cubicBezTo>
                  <a:lnTo>
                    <a:pt x="93" y="43"/>
                  </a:lnTo>
                  <a:lnTo>
                    <a:pt x="56" y="43"/>
                  </a:lnTo>
                  <a:cubicBezTo>
                    <a:pt x="55" y="45"/>
                    <a:pt x="55" y="48"/>
                    <a:pt x="55" y="51"/>
                  </a:cubicBezTo>
                  <a:cubicBezTo>
                    <a:pt x="55" y="54"/>
                    <a:pt x="55" y="57"/>
                    <a:pt x="55" y="60"/>
                  </a:cubicBezTo>
                  <a:cubicBezTo>
                    <a:pt x="55" y="63"/>
                    <a:pt x="55" y="66"/>
                    <a:pt x="55" y="69"/>
                  </a:cubicBezTo>
                  <a:cubicBezTo>
                    <a:pt x="56" y="72"/>
                    <a:pt x="55"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0"/>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8" y="210"/>
                  </a:cubicBezTo>
                  <a:cubicBezTo>
                    <a:pt x="68" y="210"/>
                    <a:pt x="68" y="209"/>
                    <a:pt x="68" y="209"/>
                  </a:cubicBezTo>
                  <a:cubicBezTo>
                    <a:pt x="67" y="208"/>
                    <a:pt x="66" y="208"/>
                    <a:pt x="65" y="208"/>
                  </a:cubicBezTo>
                  <a:cubicBezTo>
                    <a:pt x="64" y="207"/>
                    <a:pt x="64" y="207"/>
                    <a:pt x="63" y="208"/>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09"/>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4"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6"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8"/>
                  </a:cubicBezTo>
                  <a:cubicBezTo>
                    <a:pt x="22"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0" name="Freeform 104">
              <a:extLst>
                <a:ext uri="{FF2B5EF4-FFF2-40B4-BE49-F238E27FC236}">
                  <a16:creationId xmlns:a16="http://schemas.microsoft.com/office/drawing/2014/main" id="{F01F02C4-A2A0-4C6F-A5C6-CC3D1C685E30}"/>
                </a:ext>
              </a:extLst>
            </p:cNvPr>
            <p:cNvSpPr>
              <a:spLocks noEditPoints="1"/>
            </p:cNvSpPr>
            <p:nvPr/>
          </p:nvSpPr>
          <p:spPr bwMode="auto">
            <a:xfrm>
              <a:off x="7120768" y="1833862"/>
              <a:ext cx="101581" cy="177767"/>
            </a:xfrm>
            <a:custGeom>
              <a:avLst/>
              <a:gdLst>
                <a:gd name="T0" fmla="*/ 107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5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2 h 213"/>
                <a:gd name="T24" fmla="*/ 77 w 124"/>
                <a:gd name="T25" fmla="*/ 207 h 213"/>
                <a:gd name="T26" fmla="*/ 46 w 124"/>
                <a:gd name="T27" fmla="*/ 149 h 213"/>
                <a:gd name="T28" fmla="*/ 41 w 124"/>
                <a:gd name="T29" fmla="*/ 196 h 213"/>
                <a:gd name="T30" fmla="*/ 33 w 124"/>
                <a:gd name="T31" fmla="*/ 188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1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6 w 124"/>
                <a:gd name="T85" fmla="*/ 168 h 213"/>
                <a:gd name="T86" fmla="*/ 1 w 124"/>
                <a:gd name="T87" fmla="*/ 175 h 213"/>
                <a:gd name="T88" fmla="*/ 9 w 124"/>
                <a:gd name="T89" fmla="*/ 180 h 213"/>
                <a:gd name="T90" fmla="*/ 13 w 124"/>
                <a:gd name="T91" fmla="*/ 183 h 213"/>
                <a:gd name="T92" fmla="*/ 5 w 124"/>
                <a:gd name="T93" fmla="*/ 188 h 213"/>
                <a:gd name="T94" fmla="*/ 15 w 124"/>
                <a:gd name="T95" fmla="*/ 189 h 213"/>
                <a:gd name="T96" fmla="*/ 4 w 124"/>
                <a:gd name="T97" fmla="*/ 199 h 213"/>
                <a:gd name="T98" fmla="*/ 118 w 124"/>
                <a:gd name="T99" fmla="*/ 207 h 213"/>
                <a:gd name="T100" fmla="*/ 31 w 124"/>
                <a:gd name="T101" fmla="*/ 205 h 213"/>
                <a:gd name="T102" fmla="*/ 39 w 124"/>
                <a:gd name="T103" fmla="*/ 205 h 213"/>
                <a:gd name="T104" fmla="*/ 32 w 124"/>
                <a:gd name="T105" fmla="*/ 208 h 213"/>
                <a:gd name="T106" fmla="*/ 20 w 124"/>
                <a:gd name="T107" fmla="*/ 203 h 213"/>
                <a:gd name="T108" fmla="*/ 21 w 124"/>
                <a:gd name="T109" fmla="*/ 198 h 213"/>
                <a:gd name="T110" fmla="*/ 28 w 124"/>
                <a:gd name="T111" fmla="*/ 192 h 213"/>
                <a:gd name="T112" fmla="*/ 25 w 124"/>
                <a:gd name="T113" fmla="*/ 194 h 213"/>
                <a:gd name="T114" fmla="*/ 23 w 124"/>
                <a:gd name="T115" fmla="*/ 204 h 213"/>
                <a:gd name="T116" fmla="*/ 23 w 124"/>
                <a:gd name="T117" fmla="*/ 207 h 213"/>
                <a:gd name="T118" fmla="*/ 37 w 124"/>
                <a:gd name="T119" fmla="*/ 202 h 213"/>
                <a:gd name="T120" fmla="*/ 17 w 124"/>
                <a:gd name="T121" fmla="*/ 194 h 213"/>
                <a:gd name="T122" fmla="*/ 38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1"/>
                  </a:cubicBezTo>
                  <a:cubicBezTo>
                    <a:pt x="101" y="1"/>
                    <a:pt x="102" y="1"/>
                    <a:pt x="102" y="1"/>
                  </a:cubicBezTo>
                  <a:cubicBezTo>
                    <a:pt x="103" y="1"/>
                    <a:pt x="103" y="1"/>
                    <a:pt x="104" y="1"/>
                  </a:cubicBezTo>
                  <a:close/>
                  <a:moveTo>
                    <a:pt x="114" y="1"/>
                  </a:moveTo>
                  <a:cubicBezTo>
                    <a:pt x="114" y="1"/>
                    <a:pt x="114" y="1"/>
                    <a:pt x="114" y="1"/>
                  </a:cubicBezTo>
                  <a:cubicBezTo>
                    <a:pt x="114" y="2"/>
                    <a:pt x="114" y="2"/>
                    <a:pt x="114" y="1"/>
                  </a:cubicBezTo>
                  <a:cubicBezTo>
                    <a:pt x="113" y="1"/>
                    <a:pt x="113" y="1"/>
                    <a:pt x="114" y="1"/>
                  </a:cubicBezTo>
                  <a:cubicBezTo>
                    <a:pt x="114" y="1"/>
                    <a:pt x="114" y="1"/>
                    <a:pt x="114" y="1"/>
                  </a:cubicBezTo>
                  <a:close/>
                  <a:moveTo>
                    <a:pt x="123" y="4"/>
                  </a:moveTo>
                  <a:cubicBezTo>
                    <a:pt x="123" y="4"/>
                    <a:pt x="122" y="3"/>
                    <a:pt x="122" y="2"/>
                  </a:cubicBezTo>
                  <a:cubicBezTo>
                    <a:pt x="122" y="2"/>
                    <a:pt x="122" y="1"/>
                    <a:pt x="122" y="1"/>
                  </a:cubicBezTo>
                  <a:cubicBezTo>
                    <a:pt x="123" y="1"/>
                    <a:pt x="124" y="1"/>
                    <a:pt x="123" y="2"/>
                  </a:cubicBezTo>
                  <a:cubicBezTo>
                    <a:pt x="123" y="2"/>
                    <a:pt x="123" y="3"/>
                    <a:pt x="123" y="4"/>
                  </a:cubicBezTo>
                  <a:close/>
                  <a:moveTo>
                    <a:pt x="107" y="2"/>
                  </a:moveTo>
                  <a:cubicBezTo>
                    <a:pt x="107" y="2"/>
                    <a:pt x="107" y="2"/>
                    <a:pt x="107" y="2"/>
                  </a:cubicBezTo>
                  <a:cubicBezTo>
                    <a:pt x="107" y="3"/>
                    <a:pt x="107" y="3"/>
                    <a:pt x="106" y="3"/>
                  </a:cubicBezTo>
                  <a:cubicBezTo>
                    <a:pt x="106" y="2"/>
                    <a:pt x="106" y="2"/>
                    <a:pt x="107" y="2"/>
                  </a:cubicBezTo>
                  <a:cubicBezTo>
                    <a:pt x="107" y="2"/>
                    <a:pt x="107" y="2"/>
                    <a:pt x="107" y="2"/>
                  </a:cubicBezTo>
                  <a:close/>
                  <a:moveTo>
                    <a:pt x="112" y="3"/>
                  </a:moveTo>
                  <a:cubicBezTo>
                    <a:pt x="111" y="3"/>
                    <a:pt x="111" y="3"/>
                    <a:pt x="111" y="3"/>
                  </a:cubicBezTo>
                  <a:cubicBezTo>
                    <a:pt x="111" y="3"/>
                    <a:pt x="111" y="3"/>
                    <a:pt x="111" y="3"/>
                  </a:cubicBezTo>
                  <a:cubicBezTo>
                    <a:pt x="111" y="3"/>
                    <a:pt x="111" y="3"/>
                    <a:pt x="111" y="3"/>
                  </a:cubicBezTo>
                  <a:cubicBezTo>
                    <a:pt x="111" y="3"/>
                    <a:pt x="112" y="3"/>
                    <a:pt x="112"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2"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8" y="187"/>
                    <a:pt x="28" y="187"/>
                    <a:pt x="28" y="187"/>
                  </a:cubicBezTo>
                  <a:close/>
                  <a:moveTo>
                    <a:pt x="32" y="187"/>
                  </a:moveTo>
                  <a:cubicBezTo>
                    <a:pt x="32" y="187"/>
                    <a:pt x="33" y="187"/>
                    <a:pt x="33" y="187"/>
                  </a:cubicBezTo>
                  <a:cubicBezTo>
                    <a:pt x="33" y="187"/>
                    <a:pt x="33" y="188"/>
                    <a:pt x="33" y="188"/>
                  </a:cubicBezTo>
                  <a:cubicBezTo>
                    <a:pt x="33" y="188"/>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89"/>
                  </a:cubicBezTo>
                  <a:lnTo>
                    <a:pt x="32" y="187"/>
                  </a:lnTo>
                  <a:close/>
                  <a:moveTo>
                    <a:pt x="30" y="188"/>
                  </a:moveTo>
                  <a:cubicBezTo>
                    <a:pt x="30" y="188"/>
                    <a:pt x="30" y="188"/>
                    <a:pt x="29" y="188"/>
                  </a:cubicBezTo>
                  <a:cubicBezTo>
                    <a:pt x="29" y="188"/>
                    <a:pt x="29" y="188"/>
                    <a:pt x="29" y="188"/>
                  </a:cubicBezTo>
                  <a:cubicBezTo>
                    <a:pt x="29" y="188"/>
                    <a:pt x="29" y="188"/>
                    <a:pt x="29" y="188"/>
                  </a:cubicBezTo>
                  <a:cubicBezTo>
                    <a:pt x="30" y="188"/>
                    <a:pt x="30" y="188"/>
                    <a:pt x="30" y="188"/>
                  </a:cubicBezTo>
                  <a:close/>
                  <a:moveTo>
                    <a:pt x="26" y="190"/>
                  </a:moveTo>
                  <a:cubicBezTo>
                    <a:pt x="25" y="189"/>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8" y="189"/>
                    <a:pt x="37" y="189"/>
                  </a:cubicBezTo>
                  <a:cubicBezTo>
                    <a:pt x="37" y="189"/>
                    <a:pt x="37" y="189"/>
                    <a:pt x="37" y="189"/>
                  </a:cubicBezTo>
                  <a:cubicBezTo>
                    <a:pt x="37" y="189"/>
                    <a:pt x="37" y="188"/>
                    <a:pt x="37" y="188"/>
                  </a:cubicBezTo>
                  <a:cubicBezTo>
                    <a:pt x="37" y="188"/>
                    <a:pt x="37" y="188"/>
                    <a:pt x="37" y="188"/>
                  </a:cubicBezTo>
                  <a:close/>
                  <a:moveTo>
                    <a:pt x="20" y="193"/>
                  </a:moveTo>
                  <a:cubicBezTo>
                    <a:pt x="20" y="192"/>
                    <a:pt x="20" y="192"/>
                    <a:pt x="19" y="191"/>
                  </a:cubicBezTo>
                  <a:cubicBezTo>
                    <a:pt x="19" y="191"/>
                    <a:pt x="19" y="191"/>
                    <a:pt x="19" y="190"/>
                  </a:cubicBezTo>
                  <a:cubicBezTo>
                    <a:pt x="20" y="190"/>
                    <a:pt x="20" y="191"/>
                    <a:pt x="20" y="191"/>
                  </a:cubicBezTo>
                  <a:cubicBezTo>
                    <a:pt x="20" y="191"/>
                    <a:pt x="21" y="192"/>
                    <a:pt x="22" y="191"/>
                  </a:cubicBezTo>
                  <a:cubicBezTo>
                    <a:pt x="21" y="192"/>
                    <a:pt x="21" y="192"/>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1"/>
                  </a:cubicBezTo>
                  <a:cubicBezTo>
                    <a:pt x="36" y="191"/>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7"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3"/>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1" y="194"/>
                    <a:pt x="20" y="194"/>
                  </a:cubicBezTo>
                  <a:cubicBezTo>
                    <a:pt x="20" y="194"/>
                    <a:pt x="20" y="194"/>
                    <a:pt x="21"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5"/>
                  </a:cubicBezTo>
                  <a:cubicBezTo>
                    <a:pt x="29" y="196"/>
                    <a:pt x="29" y="196"/>
                    <a:pt x="29" y="196"/>
                  </a:cubicBezTo>
                  <a:cubicBezTo>
                    <a:pt x="29" y="195"/>
                    <a:pt x="29" y="195"/>
                    <a:pt x="29" y="195"/>
                  </a:cubicBezTo>
                  <a:cubicBezTo>
                    <a:pt x="29" y="195"/>
                    <a:pt x="30" y="195"/>
                    <a:pt x="30" y="195"/>
                  </a:cubicBezTo>
                  <a:close/>
                  <a:moveTo>
                    <a:pt x="46" y="195"/>
                  </a:moveTo>
                  <a:cubicBezTo>
                    <a:pt x="46" y="195"/>
                    <a:pt x="46" y="195"/>
                    <a:pt x="46" y="196"/>
                  </a:cubicBezTo>
                  <a:cubicBezTo>
                    <a:pt x="46" y="196"/>
                    <a:pt x="46" y="196"/>
                    <a:pt x="46" y="196"/>
                  </a:cubicBezTo>
                  <a:cubicBezTo>
                    <a:pt x="45" y="195"/>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30" y="197"/>
                    <a:pt x="29" y="197"/>
                  </a:cubicBezTo>
                  <a:cubicBezTo>
                    <a:pt x="29" y="197"/>
                    <a:pt x="29" y="197"/>
                    <a:pt x="29" y="197"/>
                  </a:cubicBezTo>
                  <a:cubicBezTo>
                    <a:pt x="29" y="196"/>
                    <a:pt x="29" y="196"/>
                    <a:pt x="29" y="196"/>
                  </a:cubicBezTo>
                  <a:cubicBezTo>
                    <a:pt x="30"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8"/>
                  </a:cubicBezTo>
                  <a:cubicBezTo>
                    <a:pt x="12" y="198"/>
                    <a:pt x="12" y="198"/>
                    <a:pt x="12" y="198"/>
                  </a:cubicBezTo>
                  <a:cubicBezTo>
                    <a:pt x="12" y="198"/>
                    <a:pt x="12" y="198"/>
                    <a:pt x="12" y="198"/>
                  </a:cubicBezTo>
                  <a:cubicBezTo>
                    <a:pt x="12" y="199"/>
                    <a:pt x="12" y="199"/>
                    <a:pt x="12" y="199"/>
                  </a:cubicBezTo>
                  <a:close/>
                  <a:moveTo>
                    <a:pt x="32" y="198"/>
                  </a:moveTo>
                  <a:cubicBezTo>
                    <a:pt x="32" y="198"/>
                    <a:pt x="32" y="199"/>
                    <a:pt x="31" y="199"/>
                  </a:cubicBezTo>
                  <a:cubicBezTo>
                    <a:pt x="31" y="198"/>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199"/>
                    <a:pt x="45" y="200"/>
                    <a:pt x="44" y="200"/>
                  </a:cubicBezTo>
                  <a:cubicBezTo>
                    <a:pt x="44" y="200"/>
                    <a:pt x="44" y="200"/>
                    <a:pt x="44" y="200"/>
                  </a:cubicBezTo>
                  <a:cubicBezTo>
                    <a:pt x="43" y="200"/>
                    <a:pt x="43" y="200"/>
                    <a:pt x="43" y="200"/>
                  </a:cubicBezTo>
                  <a:cubicBezTo>
                    <a:pt x="43" y="201"/>
                    <a:pt x="42" y="201"/>
                    <a:pt x="42" y="202"/>
                  </a:cubicBezTo>
                  <a:cubicBezTo>
                    <a:pt x="42" y="202"/>
                    <a:pt x="42" y="202"/>
                    <a:pt x="41" y="202"/>
                  </a:cubicBezTo>
                  <a:close/>
                  <a:moveTo>
                    <a:pt x="45" y="200"/>
                  </a:moveTo>
                  <a:cubicBezTo>
                    <a:pt x="45" y="200"/>
                    <a:pt x="45" y="199"/>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3"/>
                    <a:pt x="8" y="204"/>
                    <a:pt x="7" y="204"/>
                  </a:cubicBezTo>
                  <a:close/>
                  <a:moveTo>
                    <a:pt x="12" y="200"/>
                  </a:moveTo>
                  <a:cubicBezTo>
                    <a:pt x="12" y="200"/>
                    <a:pt x="12" y="201"/>
                    <a:pt x="12" y="201"/>
                  </a:cubicBezTo>
                  <a:cubicBezTo>
                    <a:pt x="12" y="201"/>
                    <a:pt x="11" y="201"/>
                    <a:pt x="11" y="201"/>
                  </a:cubicBezTo>
                  <a:cubicBezTo>
                    <a:pt x="11" y="201"/>
                    <a:pt x="11" y="200"/>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5" y="204"/>
                  </a:cubicBezTo>
                  <a:cubicBezTo>
                    <a:pt x="15" y="204"/>
                    <a:pt x="15" y="204"/>
                    <a:pt x="15" y="205"/>
                  </a:cubicBezTo>
                  <a:cubicBezTo>
                    <a:pt x="16"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4" y="205"/>
                    <a:pt x="4" y="205"/>
                  </a:cubicBezTo>
                  <a:cubicBezTo>
                    <a:pt x="4" y="205"/>
                    <a:pt x="4" y="205"/>
                    <a:pt x="4" y="205"/>
                  </a:cubicBezTo>
                  <a:close/>
                  <a:moveTo>
                    <a:pt x="14" y="206"/>
                  </a:moveTo>
                  <a:cubicBezTo>
                    <a:pt x="14" y="207"/>
                    <a:pt x="14" y="207"/>
                    <a:pt x="14" y="207"/>
                  </a:cubicBezTo>
                  <a:cubicBezTo>
                    <a:pt x="13" y="207"/>
                    <a:pt x="13" y="206"/>
                    <a:pt x="13" y="206"/>
                  </a:cubicBezTo>
                  <a:cubicBezTo>
                    <a:pt x="14" y="206"/>
                    <a:pt x="14" y="206"/>
                    <a:pt x="14" y="206"/>
                  </a:cubicBezTo>
                  <a:cubicBezTo>
                    <a:pt x="14" y="206"/>
                    <a:pt x="14" y="206"/>
                    <a:pt x="14" y="206"/>
                  </a:cubicBezTo>
                  <a:close/>
                  <a:moveTo>
                    <a:pt x="84" y="207"/>
                  </a:moveTo>
                  <a:cubicBezTo>
                    <a:pt x="85"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6"/>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1"/>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09"/>
                  </a:moveTo>
                  <a:cubicBezTo>
                    <a:pt x="86" y="209"/>
                    <a:pt x="87" y="209"/>
                    <a:pt x="87" y="209"/>
                  </a:cubicBezTo>
                  <a:cubicBezTo>
                    <a:pt x="87" y="209"/>
                    <a:pt x="86" y="209"/>
                    <a:pt x="86" y="210"/>
                  </a:cubicBezTo>
                  <a:cubicBezTo>
                    <a:pt x="86" y="210"/>
                    <a:pt x="86" y="210"/>
                    <a:pt x="86" y="210"/>
                  </a:cubicBezTo>
                  <a:cubicBezTo>
                    <a:pt x="86" y="210"/>
                    <a:pt x="86" y="210"/>
                    <a:pt x="86" y="209"/>
                  </a:cubicBezTo>
                  <a:close/>
                  <a:moveTo>
                    <a:pt x="21" y="212"/>
                  </a:moveTo>
                  <a:cubicBezTo>
                    <a:pt x="21" y="212"/>
                    <a:pt x="21" y="213"/>
                    <a:pt x="20" y="212"/>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2"/>
                  </a:moveTo>
                  <a:cubicBezTo>
                    <a:pt x="7" y="211"/>
                    <a:pt x="8" y="211"/>
                    <a:pt x="9" y="211"/>
                  </a:cubicBezTo>
                  <a:cubicBezTo>
                    <a:pt x="10" y="211"/>
                    <a:pt x="12" y="211"/>
                    <a:pt x="13" y="211"/>
                  </a:cubicBezTo>
                  <a:cubicBezTo>
                    <a:pt x="12" y="212"/>
                    <a:pt x="11" y="212"/>
                    <a:pt x="10" y="212"/>
                  </a:cubicBezTo>
                  <a:cubicBezTo>
                    <a:pt x="9" y="212"/>
                    <a:pt x="8" y="212"/>
                    <a:pt x="7" y="212"/>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1"/>
                    <a:pt x="24" y="211"/>
                  </a:cubicBezTo>
                  <a:cubicBezTo>
                    <a:pt x="23" y="211"/>
                    <a:pt x="23" y="211"/>
                    <a:pt x="24" y="211"/>
                  </a:cubicBezTo>
                  <a:cubicBezTo>
                    <a:pt x="24" y="211"/>
                    <a:pt x="24" y="211"/>
                    <a:pt x="24" y="211"/>
                  </a:cubicBezTo>
                  <a:close/>
                  <a:moveTo>
                    <a:pt x="28" y="212"/>
                  </a:moveTo>
                  <a:cubicBezTo>
                    <a:pt x="28" y="212"/>
                    <a:pt x="28" y="211"/>
                    <a:pt x="29" y="211"/>
                  </a:cubicBezTo>
                  <a:cubicBezTo>
                    <a:pt x="30" y="211"/>
                    <a:pt x="30" y="212"/>
                    <a:pt x="30" y="212"/>
                  </a:cubicBezTo>
                  <a:lnTo>
                    <a:pt x="28" y="212"/>
                  </a:lnTo>
                  <a:close/>
                  <a:moveTo>
                    <a:pt x="40" y="212"/>
                  </a:moveTo>
                  <a:cubicBezTo>
                    <a:pt x="41" y="212"/>
                    <a:pt x="41" y="211"/>
                    <a:pt x="42" y="211"/>
                  </a:cubicBezTo>
                  <a:cubicBezTo>
                    <a:pt x="42" y="212"/>
                    <a:pt x="41" y="212"/>
                    <a:pt x="40" y="212"/>
                  </a:cubicBezTo>
                  <a:close/>
                  <a:moveTo>
                    <a:pt x="81" y="212"/>
                  </a:moveTo>
                  <a:cubicBezTo>
                    <a:pt x="82" y="212"/>
                    <a:pt x="82" y="212"/>
                    <a:pt x="81" y="212"/>
                  </a:cubicBezTo>
                  <a:cubicBezTo>
                    <a:pt x="81" y="213"/>
                    <a:pt x="81" y="213"/>
                    <a:pt x="81" y="212"/>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7"/>
                    <a:pt x="112" y="8"/>
                    <a:pt x="112" y="8"/>
                  </a:cubicBezTo>
                  <a:lnTo>
                    <a:pt x="115" y="8"/>
                  </a:lnTo>
                  <a:cubicBezTo>
                    <a:pt x="115" y="7"/>
                    <a:pt x="115" y="7"/>
                    <a:pt x="115" y="7"/>
                  </a:cubicBezTo>
                  <a:cubicBezTo>
                    <a:pt x="116" y="7"/>
                    <a:pt x="116" y="7"/>
                    <a:pt x="116" y="7"/>
                  </a:cubicBezTo>
                  <a:cubicBezTo>
                    <a:pt x="116" y="7"/>
                    <a:pt x="117" y="7"/>
                    <a:pt x="117" y="6"/>
                  </a:cubicBezTo>
                  <a:cubicBezTo>
                    <a:pt x="117" y="6"/>
                    <a:pt x="117" y="6"/>
                    <a:pt x="117" y="6"/>
                  </a:cubicBezTo>
                  <a:cubicBezTo>
                    <a:pt x="117" y="5"/>
                    <a:pt x="117" y="5"/>
                    <a:pt x="117" y="5"/>
                  </a:cubicBezTo>
                  <a:cubicBezTo>
                    <a:pt x="118" y="5"/>
                    <a:pt x="118" y="5"/>
                    <a:pt x="118" y="5"/>
                  </a:cubicBezTo>
                  <a:cubicBezTo>
                    <a:pt x="119"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4" y="208"/>
                  </a:cubicBezTo>
                  <a:cubicBezTo>
                    <a:pt x="123" y="208"/>
                    <a:pt x="122" y="208"/>
                    <a:pt x="122" y="208"/>
                  </a:cubicBezTo>
                  <a:cubicBezTo>
                    <a:pt x="121" y="209"/>
                    <a:pt x="121" y="209"/>
                    <a:pt x="120" y="209"/>
                  </a:cubicBezTo>
                  <a:cubicBezTo>
                    <a:pt x="120" y="210"/>
                    <a:pt x="120" y="210"/>
                    <a:pt x="121" y="210"/>
                  </a:cubicBezTo>
                  <a:cubicBezTo>
                    <a:pt x="121" y="210"/>
                    <a:pt x="121" y="210"/>
                    <a:pt x="122" y="210"/>
                  </a:cubicBezTo>
                  <a:cubicBezTo>
                    <a:pt x="122" y="210"/>
                    <a:pt x="123" y="210"/>
                    <a:pt x="123" y="210"/>
                  </a:cubicBezTo>
                  <a:cubicBezTo>
                    <a:pt x="123" y="210"/>
                    <a:pt x="124" y="210"/>
                    <a:pt x="124" y="211"/>
                  </a:cubicBezTo>
                  <a:cubicBezTo>
                    <a:pt x="123" y="211"/>
                    <a:pt x="123" y="211"/>
                    <a:pt x="123" y="211"/>
                  </a:cubicBezTo>
                  <a:cubicBezTo>
                    <a:pt x="124" y="212"/>
                    <a:pt x="124" y="212"/>
                    <a:pt x="124" y="212"/>
                  </a:cubicBezTo>
                  <a:cubicBezTo>
                    <a:pt x="122" y="212"/>
                    <a:pt x="121" y="212"/>
                    <a:pt x="119" y="212"/>
                  </a:cubicBezTo>
                  <a:cubicBezTo>
                    <a:pt x="118" y="212"/>
                    <a:pt x="116" y="212"/>
                    <a:pt x="114" y="212"/>
                  </a:cubicBezTo>
                  <a:cubicBezTo>
                    <a:pt x="112" y="213"/>
                    <a:pt x="111" y="213"/>
                    <a:pt x="109" y="213"/>
                  </a:cubicBezTo>
                  <a:cubicBezTo>
                    <a:pt x="107" y="213"/>
                    <a:pt x="106" y="213"/>
                    <a:pt x="104" y="212"/>
                  </a:cubicBezTo>
                  <a:cubicBezTo>
                    <a:pt x="104" y="212"/>
                    <a:pt x="104" y="212"/>
                    <a:pt x="103" y="212"/>
                  </a:cubicBezTo>
                  <a:cubicBezTo>
                    <a:pt x="103" y="212"/>
                    <a:pt x="103" y="212"/>
                    <a:pt x="103" y="211"/>
                  </a:cubicBezTo>
                  <a:cubicBezTo>
                    <a:pt x="103" y="211"/>
                    <a:pt x="103" y="212"/>
                    <a:pt x="103" y="212"/>
                  </a:cubicBezTo>
                  <a:cubicBezTo>
                    <a:pt x="103" y="212"/>
                    <a:pt x="103" y="212"/>
                    <a:pt x="102" y="212"/>
                  </a:cubicBezTo>
                  <a:cubicBezTo>
                    <a:pt x="102" y="212"/>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2"/>
                    <a:pt x="100" y="212"/>
                  </a:cubicBezTo>
                  <a:cubicBezTo>
                    <a:pt x="98" y="213"/>
                    <a:pt x="98" y="212"/>
                    <a:pt x="97" y="212"/>
                  </a:cubicBezTo>
                  <a:cubicBezTo>
                    <a:pt x="96" y="211"/>
                    <a:pt x="96" y="211"/>
                    <a:pt x="95" y="211"/>
                  </a:cubicBezTo>
                  <a:cubicBezTo>
                    <a:pt x="95" y="210"/>
                    <a:pt x="95" y="209"/>
                    <a:pt x="96"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5"/>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4" y="208"/>
                    <a:pt x="83" y="208"/>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8"/>
                  </a:cubicBezTo>
                  <a:cubicBezTo>
                    <a:pt x="77" y="208"/>
                    <a:pt x="78"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1"/>
                    <a:pt x="71" y="198"/>
                    <a:pt x="70" y="194"/>
                  </a:cubicBezTo>
                  <a:cubicBezTo>
                    <a:pt x="69"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6" y="166"/>
                  </a:cubicBezTo>
                  <a:cubicBezTo>
                    <a:pt x="65" y="164"/>
                    <a:pt x="65" y="162"/>
                    <a:pt x="65" y="160"/>
                  </a:cubicBezTo>
                  <a:cubicBezTo>
                    <a:pt x="64" y="161"/>
                    <a:pt x="64" y="162"/>
                    <a:pt x="64" y="162"/>
                  </a:cubicBezTo>
                  <a:cubicBezTo>
                    <a:pt x="64" y="163"/>
                    <a:pt x="64" y="164"/>
                    <a:pt x="64" y="164"/>
                  </a:cubicBezTo>
                  <a:cubicBezTo>
                    <a:pt x="63" y="165"/>
                    <a:pt x="63" y="166"/>
                    <a:pt x="63" y="166"/>
                  </a:cubicBezTo>
                  <a:cubicBezTo>
                    <a:pt x="63" y="167"/>
                    <a:pt x="62" y="167"/>
                    <a:pt x="62" y="168"/>
                  </a:cubicBezTo>
                  <a:cubicBezTo>
                    <a:pt x="62" y="166"/>
                    <a:pt x="61" y="165"/>
                    <a:pt x="60" y="163"/>
                  </a:cubicBezTo>
                  <a:cubicBezTo>
                    <a:pt x="60" y="162"/>
                    <a:pt x="60" y="161"/>
                    <a:pt x="60" y="160"/>
                  </a:cubicBezTo>
                  <a:cubicBezTo>
                    <a:pt x="59" y="159"/>
                    <a:pt x="59" y="158"/>
                    <a:pt x="58" y="157"/>
                  </a:cubicBezTo>
                  <a:cubicBezTo>
                    <a:pt x="58" y="155"/>
                    <a:pt x="58" y="154"/>
                    <a:pt x="57" y="153"/>
                  </a:cubicBezTo>
                  <a:cubicBezTo>
                    <a:pt x="57" y="151"/>
                    <a:pt x="56" y="149"/>
                    <a:pt x="55" y="147"/>
                  </a:cubicBezTo>
                  <a:cubicBezTo>
                    <a:pt x="55" y="145"/>
                    <a:pt x="54" y="142"/>
                    <a:pt x="53" y="140"/>
                  </a:cubicBezTo>
                  <a:cubicBezTo>
                    <a:pt x="53" y="139"/>
                    <a:pt x="53" y="138"/>
                    <a:pt x="52" y="137"/>
                  </a:cubicBezTo>
                  <a:cubicBezTo>
                    <a:pt x="52" y="136"/>
                    <a:pt x="52" y="135"/>
                    <a:pt x="52" y="133"/>
                  </a:cubicBezTo>
                  <a:cubicBezTo>
                    <a:pt x="52" y="133"/>
                    <a:pt x="51" y="132"/>
                    <a:pt x="51" y="132"/>
                  </a:cubicBezTo>
                  <a:cubicBezTo>
                    <a:pt x="51" y="131"/>
                    <a:pt x="50" y="131"/>
                    <a:pt x="50" y="130"/>
                  </a:cubicBezTo>
                  <a:cubicBezTo>
                    <a:pt x="49" y="126"/>
                    <a:pt x="48" y="122"/>
                    <a:pt x="47" y="118"/>
                  </a:cubicBezTo>
                  <a:cubicBezTo>
                    <a:pt x="47" y="121"/>
                    <a:pt x="47" y="123"/>
                    <a:pt x="46" y="125"/>
                  </a:cubicBezTo>
                  <a:cubicBezTo>
                    <a:pt x="46" y="128"/>
                    <a:pt x="46" y="130"/>
                    <a:pt x="46" y="133"/>
                  </a:cubicBezTo>
                  <a:cubicBezTo>
                    <a:pt x="47" y="135"/>
                    <a:pt x="47" y="138"/>
                    <a:pt x="47" y="140"/>
                  </a:cubicBezTo>
                  <a:cubicBezTo>
                    <a:pt x="47" y="143"/>
                    <a:pt x="47" y="145"/>
                    <a:pt x="47" y="148"/>
                  </a:cubicBezTo>
                  <a:cubicBezTo>
                    <a:pt x="46" y="149"/>
                    <a:pt x="46" y="149"/>
                    <a:pt x="46" y="149"/>
                  </a:cubicBezTo>
                  <a:cubicBezTo>
                    <a:pt x="46" y="150"/>
                    <a:pt x="46" y="150"/>
                    <a:pt x="47" y="151"/>
                  </a:cubicBezTo>
                  <a:cubicBezTo>
                    <a:pt x="47" y="153"/>
                    <a:pt x="47" y="154"/>
                    <a:pt x="46" y="155"/>
                  </a:cubicBezTo>
                  <a:cubicBezTo>
                    <a:pt x="46" y="156"/>
                    <a:pt x="46" y="157"/>
                    <a:pt x="46" y="158"/>
                  </a:cubicBezTo>
                  <a:cubicBezTo>
                    <a:pt x="46" y="159"/>
                    <a:pt x="46" y="159"/>
                    <a:pt x="46" y="160"/>
                  </a:cubicBezTo>
                  <a:cubicBezTo>
                    <a:pt x="46" y="160"/>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7" y="178"/>
                    <a:pt x="46" y="180"/>
                    <a:pt x="46" y="183"/>
                  </a:cubicBezTo>
                  <a:cubicBezTo>
                    <a:pt x="46" y="185"/>
                    <a:pt x="46" y="187"/>
                    <a:pt x="47" y="189"/>
                  </a:cubicBezTo>
                  <a:cubicBezTo>
                    <a:pt x="46" y="189"/>
                    <a:pt x="46" y="189"/>
                    <a:pt x="46" y="189"/>
                  </a:cubicBezTo>
                  <a:cubicBezTo>
                    <a:pt x="46" y="190"/>
                    <a:pt x="46" y="190"/>
                    <a:pt x="46" y="190"/>
                  </a:cubicBezTo>
                  <a:cubicBezTo>
                    <a:pt x="45" y="190"/>
                    <a:pt x="45" y="191"/>
                    <a:pt x="45" y="191"/>
                  </a:cubicBezTo>
                  <a:cubicBezTo>
                    <a:pt x="44" y="192"/>
                    <a:pt x="43" y="192"/>
                    <a:pt x="42" y="191"/>
                  </a:cubicBezTo>
                  <a:cubicBezTo>
                    <a:pt x="42" y="192"/>
                    <a:pt x="42" y="193"/>
                    <a:pt x="43" y="193"/>
                  </a:cubicBezTo>
                  <a:cubicBezTo>
                    <a:pt x="43" y="193"/>
                    <a:pt x="43" y="194"/>
                    <a:pt x="44" y="194"/>
                  </a:cubicBezTo>
                  <a:cubicBezTo>
                    <a:pt x="44" y="194"/>
                    <a:pt x="44" y="194"/>
                    <a:pt x="44" y="194"/>
                  </a:cubicBezTo>
                  <a:cubicBezTo>
                    <a:pt x="44" y="193"/>
                    <a:pt x="44" y="193"/>
                    <a:pt x="44" y="193"/>
                  </a:cubicBezTo>
                  <a:cubicBezTo>
                    <a:pt x="44" y="193"/>
                    <a:pt x="44" y="192"/>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7"/>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9" y="195"/>
                    <a:pt x="38" y="196"/>
                  </a:cubicBezTo>
                  <a:cubicBezTo>
                    <a:pt x="38" y="195"/>
                    <a:pt x="38" y="195"/>
                    <a:pt x="38" y="194"/>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1"/>
                  </a:cubicBezTo>
                  <a:cubicBezTo>
                    <a:pt x="39" y="191"/>
                    <a:pt x="39" y="192"/>
                    <a:pt x="39" y="192"/>
                  </a:cubicBezTo>
                  <a:cubicBezTo>
                    <a:pt x="38" y="193"/>
                    <a:pt x="38" y="193"/>
                    <a:pt x="37" y="193"/>
                  </a:cubicBezTo>
                  <a:cubicBezTo>
                    <a:pt x="37" y="192"/>
                    <a:pt x="37" y="191"/>
                    <a:pt x="37" y="191"/>
                  </a:cubicBezTo>
                  <a:cubicBezTo>
                    <a:pt x="37" y="191"/>
                    <a:pt x="38" y="190"/>
                    <a:pt x="38" y="190"/>
                  </a:cubicBezTo>
                  <a:cubicBezTo>
                    <a:pt x="38" y="190"/>
                    <a:pt x="38" y="189"/>
                    <a:pt x="39" y="189"/>
                  </a:cubicBezTo>
                  <a:cubicBezTo>
                    <a:pt x="39" y="189"/>
                    <a:pt x="39" y="189"/>
                    <a:pt x="39" y="188"/>
                  </a:cubicBezTo>
                  <a:cubicBezTo>
                    <a:pt x="39" y="188"/>
                    <a:pt x="38" y="188"/>
                    <a:pt x="38" y="188"/>
                  </a:cubicBezTo>
                  <a:cubicBezTo>
                    <a:pt x="38" y="188"/>
                    <a:pt x="38" y="188"/>
                    <a:pt x="37" y="188"/>
                  </a:cubicBezTo>
                  <a:cubicBezTo>
                    <a:pt x="37" y="188"/>
                    <a:pt x="36" y="188"/>
                    <a:pt x="36" y="188"/>
                  </a:cubicBezTo>
                  <a:cubicBezTo>
                    <a:pt x="36" y="188"/>
                    <a:pt x="35" y="188"/>
                    <a:pt x="34" y="187"/>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2"/>
                    <a:pt x="34" y="193"/>
                    <a:pt x="33" y="193"/>
                  </a:cubicBezTo>
                  <a:cubicBezTo>
                    <a:pt x="34" y="192"/>
                    <a:pt x="34" y="192"/>
                    <a:pt x="33" y="191"/>
                  </a:cubicBezTo>
                  <a:cubicBezTo>
                    <a:pt x="33" y="191"/>
                    <a:pt x="34" y="190"/>
                    <a:pt x="35" y="190"/>
                  </a:cubicBezTo>
                  <a:cubicBezTo>
                    <a:pt x="34" y="190"/>
                    <a:pt x="34" y="189"/>
                    <a:pt x="33" y="188"/>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8" y="185"/>
                  </a:cubicBezTo>
                  <a:cubicBezTo>
                    <a:pt x="27" y="185"/>
                    <a:pt x="26" y="185"/>
                    <a:pt x="25" y="185"/>
                  </a:cubicBezTo>
                  <a:cubicBezTo>
                    <a:pt x="24" y="185"/>
                    <a:pt x="24" y="185"/>
                    <a:pt x="24" y="185"/>
                  </a:cubicBezTo>
                  <a:cubicBezTo>
                    <a:pt x="24" y="185"/>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2"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5" y="190"/>
                  </a:cubicBezTo>
                  <a:cubicBezTo>
                    <a:pt x="14" y="191"/>
                    <a:pt x="14" y="191"/>
                    <a:pt x="15" y="191"/>
                  </a:cubicBezTo>
                  <a:cubicBezTo>
                    <a:pt x="15" y="192"/>
                    <a:pt x="16" y="192"/>
                    <a:pt x="16" y="192"/>
                  </a:cubicBezTo>
                  <a:cubicBezTo>
                    <a:pt x="16" y="192"/>
                    <a:pt x="16" y="192"/>
                    <a:pt x="15" y="193"/>
                  </a:cubicBezTo>
                  <a:cubicBezTo>
                    <a:pt x="15" y="193"/>
                    <a:pt x="14" y="193"/>
                    <a:pt x="14" y="193"/>
                  </a:cubicBezTo>
                  <a:cubicBezTo>
                    <a:pt x="14" y="193"/>
                    <a:pt x="14"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0"/>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7"/>
                    <a:pt x="9" y="198"/>
                    <a:pt x="10" y="198"/>
                  </a:cubicBezTo>
                  <a:cubicBezTo>
                    <a:pt x="10" y="199"/>
                    <a:pt x="10" y="199"/>
                    <a:pt x="9" y="199"/>
                  </a:cubicBezTo>
                  <a:cubicBezTo>
                    <a:pt x="9" y="198"/>
                    <a:pt x="9" y="198"/>
                    <a:pt x="8" y="198"/>
                  </a:cubicBezTo>
                  <a:cubicBezTo>
                    <a:pt x="8" y="199"/>
                    <a:pt x="8" y="199"/>
                    <a:pt x="7" y="200"/>
                  </a:cubicBezTo>
                  <a:cubicBezTo>
                    <a:pt x="7" y="200"/>
                    <a:pt x="7" y="200"/>
                    <a:pt x="6" y="201"/>
                  </a:cubicBezTo>
                  <a:cubicBezTo>
                    <a:pt x="6" y="201"/>
                    <a:pt x="6" y="201"/>
                    <a:pt x="6" y="200"/>
                  </a:cubicBezTo>
                  <a:cubicBezTo>
                    <a:pt x="6" y="199"/>
                    <a:pt x="5" y="199"/>
                    <a:pt x="5" y="199"/>
                  </a:cubicBezTo>
                  <a:cubicBezTo>
                    <a:pt x="4" y="199"/>
                    <a:pt x="4" y="200"/>
                    <a:pt x="3" y="200"/>
                  </a:cubicBezTo>
                  <a:cubicBezTo>
                    <a:pt x="3" y="200"/>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7"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1" y="199"/>
                    <a:pt x="1" y="199"/>
                  </a:cubicBezTo>
                  <a:cubicBezTo>
                    <a:pt x="1" y="199"/>
                    <a:pt x="0" y="199"/>
                    <a:pt x="0" y="198"/>
                  </a:cubicBezTo>
                  <a:cubicBezTo>
                    <a:pt x="0" y="198"/>
                    <a:pt x="0" y="197"/>
                    <a:pt x="0" y="197"/>
                  </a:cubicBezTo>
                  <a:cubicBezTo>
                    <a:pt x="0" y="196"/>
                    <a:pt x="0" y="195"/>
                    <a:pt x="0" y="195"/>
                  </a:cubicBezTo>
                  <a:cubicBezTo>
                    <a:pt x="0" y="194"/>
                    <a:pt x="1" y="194"/>
                    <a:pt x="1" y="194"/>
                  </a:cubicBezTo>
                  <a:cubicBezTo>
                    <a:pt x="1" y="193"/>
                    <a:pt x="1" y="193"/>
                    <a:pt x="0" y="192"/>
                  </a:cubicBezTo>
                  <a:cubicBezTo>
                    <a:pt x="0" y="191"/>
                    <a:pt x="0" y="191"/>
                    <a:pt x="0" y="190"/>
                  </a:cubicBezTo>
                  <a:cubicBezTo>
                    <a:pt x="1" y="191"/>
                    <a:pt x="2" y="191"/>
                    <a:pt x="1" y="193"/>
                  </a:cubicBezTo>
                  <a:cubicBezTo>
                    <a:pt x="2" y="192"/>
                    <a:pt x="3" y="192"/>
                    <a:pt x="4" y="193"/>
                  </a:cubicBezTo>
                  <a:cubicBezTo>
                    <a:pt x="3" y="193"/>
                    <a:pt x="3" y="193"/>
                    <a:pt x="3" y="194"/>
                  </a:cubicBezTo>
                  <a:cubicBezTo>
                    <a:pt x="3" y="194"/>
                    <a:pt x="3" y="194"/>
                    <a:pt x="4" y="195"/>
                  </a:cubicBezTo>
                  <a:cubicBezTo>
                    <a:pt x="4" y="195"/>
                    <a:pt x="3" y="195"/>
                    <a:pt x="3" y="195"/>
                  </a:cubicBezTo>
                  <a:lnTo>
                    <a:pt x="2" y="195"/>
                  </a:lnTo>
                  <a:cubicBezTo>
                    <a:pt x="2" y="195"/>
                    <a:pt x="2" y="195"/>
                    <a:pt x="2" y="195"/>
                  </a:cubicBezTo>
                  <a:cubicBezTo>
                    <a:pt x="1" y="196"/>
                    <a:pt x="1" y="196"/>
                    <a:pt x="1" y="197"/>
                  </a:cubicBezTo>
                  <a:cubicBezTo>
                    <a:pt x="2" y="197"/>
                    <a:pt x="2" y="197"/>
                    <a:pt x="2" y="197"/>
                  </a:cubicBezTo>
                  <a:cubicBezTo>
                    <a:pt x="3" y="197"/>
                    <a:pt x="3" y="197"/>
                    <a:pt x="4" y="197"/>
                  </a:cubicBezTo>
                  <a:cubicBezTo>
                    <a:pt x="4" y="197"/>
                    <a:pt x="5" y="196"/>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5"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6" y="194"/>
                    <a:pt x="5" y="194"/>
                  </a:cubicBezTo>
                  <a:cubicBezTo>
                    <a:pt x="5" y="193"/>
                    <a:pt x="5" y="193"/>
                    <a:pt x="5" y="192"/>
                  </a:cubicBezTo>
                  <a:cubicBezTo>
                    <a:pt x="5" y="192"/>
                    <a:pt x="5" y="191"/>
                    <a:pt x="6" y="191"/>
                  </a:cubicBezTo>
                  <a:cubicBezTo>
                    <a:pt x="6" y="191"/>
                    <a:pt x="6" y="191"/>
                    <a:pt x="6" y="190"/>
                  </a:cubicBezTo>
                  <a:cubicBezTo>
                    <a:pt x="6" y="190"/>
                    <a:pt x="6" y="190"/>
                    <a:pt x="6" y="189"/>
                  </a:cubicBezTo>
                  <a:cubicBezTo>
                    <a:pt x="6" y="189"/>
                    <a:pt x="6" y="189"/>
                    <a:pt x="7" y="189"/>
                  </a:cubicBezTo>
                  <a:cubicBezTo>
                    <a:pt x="8" y="190"/>
                    <a:pt x="8" y="190"/>
                    <a:pt x="9" y="190"/>
                  </a:cubicBezTo>
                  <a:cubicBezTo>
                    <a:pt x="9" y="189"/>
                    <a:pt x="9" y="189"/>
                    <a:pt x="9" y="189"/>
                  </a:cubicBezTo>
                  <a:cubicBezTo>
                    <a:pt x="9"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3" y="188"/>
                  </a:cubicBezTo>
                  <a:cubicBezTo>
                    <a:pt x="2" y="188"/>
                    <a:pt x="2" y="188"/>
                    <a:pt x="2" y="188"/>
                  </a:cubicBezTo>
                  <a:cubicBezTo>
                    <a:pt x="2" y="188"/>
                    <a:pt x="1" y="188"/>
                    <a:pt x="1" y="188"/>
                  </a:cubicBezTo>
                  <a:cubicBezTo>
                    <a:pt x="1" y="187"/>
                    <a:pt x="2" y="187"/>
                    <a:pt x="2" y="187"/>
                  </a:cubicBezTo>
                  <a:cubicBezTo>
                    <a:pt x="2" y="187"/>
                    <a:pt x="2" y="187"/>
                    <a:pt x="2"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4"/>
                    <a:pt x="0" y="161"/>
                  </a:cubicBezTo>
                  <a:cubicBezTo>
                    <a:pt x="0" y="157"/>
                    <a:pt x="0" y="154"/>
                    <a:pt x="0" y="150"/>
                  </a:cubicBezTo>
                  <a:cubicBezTo>
                    <a:pt x="0" y="146"/>
                    <a:pt x="0" y="143"/>
                    <a:pt x="0" y="140"/>
                  </a:cubicBezTo>
                  <a:cubicBezTo>
                    <a:pt x="0" y="129"/>
                    <a:pt x="0" y="117"/>
                    <a:pt x="0" y="105"/>
                  </a:cubicBezTo>
                  <a:cubicBezTo>
                    <a:pt x="0" y="93"/>
                    <a:pt x="0" y="81"/>
                    <a:pt x="0" y="69"/>
                  </a:cubicBezTo>
                  <a:cubicBezTo>
                    <a:pt x="0" y="57"/>
                    <a:pt x="0" y="45"/>
                    <a:pt x="0" y="34"/>
                  </a:cubicBezTo>
                  <a:cubicBezTo>
                    <a:pt x="0" y="22"/>
                    <a:pt x="0" y="11"/>
                    <a:pt x="1" y="0"/>
                  </a:cubicBezTo>
                  <a:cubicBezTo>
                    <a:pt x="3" y="1"/>
                    <a:pt x="5" y="1"/>
                    <a:pt x="7" y="1"/>
                  </a:cubicBezTo>
                  <a:cubicBezTo>
                    <a:pt x="9" y="0"/>
                    <a:pt x="10" y="1"/>
                    <a:pt x="12" y="1"/>
                  </a:cubicBezTo>
                  <a:cubicBezTo>
                    <a:pt x="12" y="1"/>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2"/>
                    <a:pt x="17" y="2"/>
                    <a:pt x="17" y="2"/>
                  </a:cubicBezTo>
                  <a:cubicBezTo>
                    <a:pt x="17" y="2"/>
                    <a:pt x="18" y="2"/>
                    <a:pt x="18" y="2"/>
                  </a:cubicBezTo>
                  <a:cubicBezTo>
                    <a:pt x="18" y="2"/>
                    <a:pt x="19" y="2"/>
                    <a:pt x="19" y="1"/>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6"/>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7" y="95"/>
                    <a:pt x="77" y="95"/>
                    <a:pt x="77" y="95"/>
                  </a:cubicBezTo>
                  <a:cubicBezTo>
                    <a:pt x="77" y="93"/>
                    <a:pt x="77" y="91"/>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6" y="67"/>
                    <a:pt x="86" y="67"/>
                    <a:pt x="85" y="66"/>
                  </a:cubicBezTo>
                  <a:cubicBezTo>
                    <a:pt x="85" y="66"/>
                    <a:pt x="85" y="65"/>
                    <a:pt x="85" y="65"/>
                  </a:cubicBezTo>
                  <a:cubicBezTo>
                    <a:pt x="86" y="64"/>
                    <a:pt x="86" y="64"/>
                    <a:pt x="86" y="64"/>
                  </a:cubicBezTo>
                  <a:cubicBezTo>
                    <a:pt x="86" y="64"/>
                    <a:pt x="86" y="64"/>
                    <a:pt x="86" y="63"/>
                  </a:cubicBezTo>
                  <a:cubicBezTo>
                    <a:pt x="87" y="63"/>
                    <a:pt x="87" y="62"/>
                    <a:pt x="86" y="62"/>
                  </a:cubicBezTo>
                  <a:cubicBezTo>
                    <a:pt x="86" y="61"/>
                    <a:pt x="86" y="61"/>
                    <a:pt x="86" y="60"/>
                  </a:cubicBezTo>
                  <a:cubicBezTo>
                    <a:pt x="87" y="59"/>
                    <a:pt x="87" y="58"/>
                    <a:pt x="88" y="57"/>
                  </a:cubicBezTo>
                  <a:cubicBezTo>
                    <a:pt x="89" y="56"/>
                    <a:pt x="89" y="55"/>
                    <a:pt x="90" y="55"/>
                  </a:cubicBezTo>
                  <a:cubicBezTo>
                    <a:pt x="89" y="54"/>
                    <a:pt x="89" y="54"/>
                    <a:pt x="89" y="54"/>
                  </a:cubicBezTo>
                  <a:cubicBezTo>
                    <a:pt x="88" y="54"/>
                    <a:pt x="88" y="54"/>
                    <a:pt x="87" y="54"/>
                  </a:cubicBezTo>
                  <a:cubicBezTo>
                    <a:pt x="88"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2"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0"/>
                    <a:pt x="83" y="0"/>
                  </a:cubicBezTo>
                  <a:cubicBezTo>
                    <a:pt x="84" y="0"/>
                    <a:pt x="85" y="0"/>
                    <a:pt x="86" y="0"/>
                  </a:cubicBezTo>
                  <a:cubicBezTo>
                    <a:pt x="87" y="0"/>
                    <a:pt x="88" y="0"/>
                    <a:pt x="88" y="0"/>
                  </a:cubicBezTo>
                  <a:lnTo>
                    <a:pt x="89" y="0"/>
                  </a:lnTo>
                  <a:cubicBezTo>
                    <a:pt x="89" y="1"/>
                    <a:pt x="89" y="1"/>
                    <a:pt x="89" y="1"/>
                  </a:cubicBezTo>
                  <a:lnTo>
                    <a:pt x="89" y="1"/>
                  </a:lnTo>
                  <a:cubicBezTo>
                    <a:pt x="89" y="1"/>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1"/>
                    <a:pt x="96" y="1"/>
                    <a:pt x="95" y="1"/>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100" y="7"/>
                  </a:cubicBezTo>
                  <a:cubicBezTo>
                    <a:pt x="99" y="7"/>
                    <a:pt x="99" y="7"/>
                    <a:pt x="99" y="7"/>
                  </a:cubicBezTo>
                  <a:cubicBezTo>
                    <a:pt x="99" y="7"/>
                    <a:pt x="98" y="7"/>
                    <a:pt x="98" y="7"/>
                  </a:cubicBezTo>
                  <a:cubicBezTo>
                    <a:pt x="98" y="7"/>
                    <a:pt x="98" y="8"/>
                    <a:pt x="98" y="8"/>
                  </a:cubicBezTo>
                  <a:cubicBezTo>
                    <a:pt x="98" y="9"/>
                    <a:pt x="99" y="9"/>
                    <a:pt x="99" y="9"/>
                  </a:cubicBezTo>
                  <a:cubicBezTo>
                    <a:pt x="99" y="9"/>
                    <a:pt x="100" y="9"/>
                    <a:pt x="100" y="9"/>
                  </a:cubicBezTo>
                  <a:cubicBezTo>
                    <a:pt x="101" y="9"/>
                    <a:pt x="101" y="9"/>
                    <a:pt x="102"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9"/>
                    <a:pt x="108" y="9"/>
                  </a:cubicBezTo>
                  <a:cubicBezTo>
                    <a:pt x="108" y="9"/>
                    <a:pt x="108" y="9"/>
                    <a:pt x="109" y="9"/>
                  </a:cubicBezTo>
                  <a:cubicBezTo>
                    <a:pt x="109" y="8"/>
                    <a:pt x="110" y="8"/>
                    <a:pt x="110" y="9"/>
                  </a:cubicBezTo>
                  <a:close/>
                  <a:moveTo>
                    <a:pt x="7" y="198"/>
                  </a:moveTo>
                  <a:lnTo>
                    <a:pt x="6" y="199"/>
                  </a:lnTo>
                  <a:lnTo>
                    <a:pt x="6" y="200"/>
                  </a:lnTo>
                  <a:lnTo>
                    <a:pt x="7" y="200"/>
                  </a:lnTo>
                  <a:lnTo>
                    <a:pt x="7" y="198"/>
                  </a:lnTo>
                  <a:close/>
                  <a:moveTo>
                    <a:pt x="35" y="2"/>
                  </a:moveTo>
                  <a:cubicBezTo>
                    <a:pt x="35" y="2"/>
                    <a:pt x="36" y="2"/>
                    <a:pt x="36" y="2"/>
                  </a:cubicBezTo>
                  <a:cubicBezTo>
                    <a:pt x="36" y="2"/>
                    <a:pt x="36" y="2"/>
                    <a:pt x="36" y="1"/>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4"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5"/>
                    <a:pt x="94" y="5"/>
                  </a:cubicBezTo>
                  <a:cubicBezTo>
                    <a:pt x="94" y="5"/>
                    <a:pt x="94" y="5"/>
                    <a:pt x="94" y="4"/>
                  </a:cubicBezTo>
                  <a:close/>
                  <a:moveTo>
                    <a:pt x="96" y="5"/>
                  </a:moveTo>
                  <a:cubicBezTo>
                    <a:pt x="96" y="5"/>
                    <a:pt x="96" y="5"/>
                    <a:pt x="95" y="5"/>
                  </a:cubicBezTo>
                  <a:cubicBezTo>
                    <a:pt x="95" y="5"/>
                    <a:pt x="95" y="5"/>
                    <a:pt x="95" y="6"/>
                  </a:cubicBezTo>
                  <a:cubicBezTo>
                    <a:pt x="96" y="6"/>
                    <a:pt x="96" y="6"/>
                    <a:pt x="96" y="6"/>
                  </a:cubicBezTo>
                  <a:cubicBezTo>
                    <a:pt x="96" y="6"/>
                    <a:pt x="96" y="6"/>
                    <a:pt x="97" y="6"/>
                  </a:cubicBezTo>
                  <a:cubicBezTo>
                    <a:pt x="97" y="5"/>
                    <a:pt x="96" y="5"/>
                    <a:pt x="96" y="5"/>
                  </a:cubicBezTo>
                  <a:close/>
                  <a:moveTo>
                    <a:pt x="45" y="6"/>
                  </a:moveTo>
                  <a:cubicBezTo>
                    <a:pt x="45" y="6"/>
                    <a:pt x="45" y="6"/>
                    <a:pt x="45" y="6"/>
                  </a:cubicBezTo>
                  <a:cubicBezTo>
                    <a:pt x="45" y="7"/>
                    <a:pt x="45" y="7"/>
                    <a:pt x="46" y="6"/>
                  </a:cubicBezTo>
                  <a:cubicBezTo>
                    <a:pt x="46" y="6"/>
                    <a:pt x="45" y="6"/>
                    <a:pt x="45" y="6"/>
                  </a:cubicBezTo>
                  <a:cubicBezTo>
                    <a:pt x="45" y="6"/>
                    <a:pt x="45" y="6"/>
                    <a:pt x="45" y="6"/>
                  </a:cubicBezTo>
                  <a:close/>
                  <a:moveTo>
                    <a:pt x="5" y="7"/>
                  </a:moveTo>
                  <a:cubicBezTo>
                    <a:pt x="4" y="6"/>
                    <a:pt x="4" y="6"/>
                    <a:pt x="4" y="6"/>
                  </a:cubicBezTo>
                  <a:cubicBezTo>
                    <a:pt x="4" y="6"/>
                    <a:pt x="4" y="7"/>
                    <a:pt x="4" y="7"/>
                  </a:cubicBezTo>
                  <a:cubicBezTo>
                    <a:pt x="4"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8"/>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9"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19"/>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2"/>
                    <a:pt x="97" y="42"/>
                  </a:cubicBezTo>
                  <a:cubicBezTo>
                    <a:pt x="97" y="42"/>
                    <a:pt x="97" y="42"/>
                    <a:pt x="97" y="41"/>
                  </a:cubicBezTo>
                  <a:cubicBezTo>
                    <a:pt x="97" y="41"/>
                    <a:pt x="97" y="40"/>
                    <a:pt x="97" y="40"/>
                  </a:cubicBezTo>
                  <a:cubicBezTo>
                    <a:pt x="98" y="39"/>
                    <a:pt x="98" y="39"/>
                    <a:pt x="98" y="38"/>
                  </a:cubicBezTo>
                  <a:cubicBezTo>
                    <a:pt x="98" y="38"/>
                    <a:pt x="97" y="37"/>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2"/>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5"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100" y="44"/>
                    <a:pt x="99" y="44"/>
                    <a:pt x="100"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2" y="51"/>
                    <a:pt x="82" y="51"/>
                  </a:cubicBezTo>
                  <a:cubicBezTo>
                    <a:pt x="82" y="50"/>
                    <a:pt x="82" y="50"/>
                    <a:pt x="82" y="49"/>
                  </a:cubicBezTo>
                  <a:lnTo>
                    <a:pt x="80" y="49"/>
                  </a:lnTo>
                  <a:lnTo>
                    <a:pt x="80" y="51"/>
                  </a:lnTo>
                  <a:close/>
                  <a:moveTo>
                    <a:pt x="6" y="50"/>
                  </a:moveTo>
                  <a:cubicBezTo>
                    <a:pt x="6" y="51"/>
                    <a:pt x="6" y="51"/>
                    <a:pt x="6" y="50"/>
                  </a:cubicBezTo>
                  <a:cubicBezTo>
                    <a:pt x="6" y="50"/>
                    <a:pt x="6" y="50"/>
                    <a:pt x="6" y="50"/>
                  </a:cubicBezTo>
                  <a:cubicBezTo>
                    <a:pt x="6" y="50"/>
                    <a:pt x="6" y="50"/>
                    <a:pt x="6" y="50"/>
                  </a:cubicBezTo>
                  <a:cubicBezTo>
                    <a:pt x="6" y="50"/>
                    <a:pt x="6" y="50"/>
                    <a:pt x="6" y="50"/>
                  </a:cubicBezTo>
                  <a:close/>
                  <a:moveTo>
                    <a:pt x="9" y="51"/>
                  </a:moveTo>
                  <a:lnTo>
                    <a:pt x="10" y="51"/>
                  </a:lnTo>
                  <a:lnTo>
                    <a:pt x="10" y="50"/>
                  </a:lnTo>
                  <a:lnTo>
                    <a:pt x="9" y="50"/>
                  </a:lnTo>
                  <a:lnTo>
                    <a:pt x="9" y="51"/>
                  </a:lnTo>
                  <a:close/>
                  <a:moveTo>
                    <a:pt x="91" y="51"/>
                  </a:moveTo>
                  <a:cubicBezTo>
                    <a:pt x="91" y="51"/>
                    <a:pt x="91" y="52"/>
                    <a:pt x="90" y="52"/>
                  </a:cubicBezTo>
                  <a:cubicBezTo>
                    <a:pt x="90"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4"/>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3"/>
                    <a:pt x="94" y="54"/>
                  </a:cubicBezTo>
                  <a:close/>
                  <a:moveTo>
                    <a:pt x="96" y="55"/>
                  </a:moveTo>
                  <a:cubicBezTo>
                    <a:pt x="97" y="56"/>
                    <a:pt x="97" y="58"/>
                    <a:pt x="97" y="59"/>
                  </a:cubicBezTo>
                  <a:cubicBezTo>
                    <a:pt x="97" y="60"/>
                    <a:pt x="97" y="60"/>
                    <a:pt x="96" y="61"/>
                  </a:cubicBezTo>
                  <a:cubicBezTo>
                    <a:pt x="96"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59"/>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4"/>
                    <a:pt x="99" y="65"/>
                    <a:pt x="99" y="65"/>
                  </a:cubicBezTo>
                  <a:cubicBezTo>
                    <a:pt x="99" y="65"/>
                    <a:pt x="98" y="65"/>
                    <a:pt x="98" y="66"/>
                  </a:cubicBezTo>
                  <a:cubicBezTo>
                    <a:pt x="99" y="66"/>
                    <a:pt x="100" y="66"/>
                    <a:pt x="100" y="67"/>
                  </a:cubicBezTo>
                  <a:cubicBezTo>
                    <a:pt x="100" y="67"/>
                    <a:pt x="99" y="67"/>
                    <a:pt x="99" y="68"/>
                  </a:cubicBezTo>
                  <a:cubicBezTo>
                    <a:pt x="99" y="69"/>
                    <a:pt x="99" y="69"/>
                    <a:pt x="99" y="70"/>
                  </a:cubicBezTo>
                  <a:cubicBezTo>
                    <a:pt x="98" y="70"/>
                    <a:pt x="99" y="71"/>
                    <a:pt x="99" y="71"/>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3"/>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4"/>
                    <a:pt x="90" y="74"/>
                    <a:pt x="89" y="74"/>
                  </a:cubicBezTo>
                  <a:cubicBezTo>
                    <a:pt x="89" y="74"/>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4"/>
                    <a:pt x="30" y="84"/>
                  </a:cubicBezTo>
                  <a:close/>
                  <a:moveTo>
                    <a:pt x="47" y="84"/>
                  </a:moveTo>
                  <a:cubicBezTo>
                    <a:pt x="47" y="85"/>
                    <a:pt x="47" y="86"/>
                    <a:pt x="49" y="86"/>
                  </a:cubicBezTo>
                  <a:cubicBezTo>
                    <a:pt x="49" y="85"/>
                    <a:pt x="49" y="85"/>
                    <a:pt x="49" y="85"/>
                  </a:cubicBezTo>
                  <a:cubicBezTo>
                    <a:pt x="49" y="84"/>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5"/>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7"/>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7" y="96"/>
                    <a:pt x="26" y="95"/>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8" y="97"/>
                    <a:pt x="97" y="96"/>
                    <a:pt x="97" y="96"/>
                  </a:cubicBezTo>
                  <a:close/>
                  <a:moveTo>
                    <a:pt x="72" y="96"/>
                  </a:moveTo>
                  <a:cubicBezTo>
                    <a:pt x="71" y="97"/>
                    <a:pt x="71" y="98"/>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3"/>
                    <a:pt x="97" y="103"/>
                  </a:cubicBezTo>
                  <a:cubicBezTo>
                    <a:pt x="97" y="103"/>
                    <a:pt x="97" y="103"/>
                    <a:pt x="96" y="103"/>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8"/>
                    <a:pt x="69"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8"/>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4"/>
                  </a:cubicBezTo>
                  <a:cubicBezTo>
                    <a:pt x="103"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7"/>
                  </a:cubicBezTo>
                  <a:cubicBezTo>
                    <a:pt x="62" y="128"/>
                    <a:pt x="62" y="128"/>
                    <a:pt x="62" y="129"/>
                  </a:cubicBezTo>
                  <a:cubicBezTo>
                    <a:pt x="62" y="129"/>
                    <a:pt x="62" y="128"/>
                    <a:pt x="63" y="128"/>
                  </a:cubicBezTo>
                  <a:cubicBezTo>
                    <a:pt x="63" y="127"/>
                    <a:pt x="63" y="127"/>
                    <a:pt x="63" y="126"/>
                  </a:cubicBezTo>
                  <a:cubicBezTo>
                    <a:pt x="64" y="126"/>
                    <a:pt x="64" y="125"/>
                    <a:pt x="64"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8"/>
                  </a:cubicBezTo>
                  <a:cubicBezTo>
                    <a:pt x="43" y="128"/>
                    <a:pt x="43" y="128"/>
                    <a:pt x="43" y="128"/>
                  </a:cubicBezTo>
                  <a:cubicBezTo>
                    <a:pt x="43" y="128"/>
                    <a:pt x="44" y="128"/>
                    <a:pt x="44" y="128"/>
                  </a:cubicBezTo>
                  <a:cubicBezTo>
                    <a:pt x="44" y="128"/>
                    <a:pt x="44"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4" y="131"/>
                    <a:pt x="23" y="132"/>
                  </a:cubicBezTo>
                  <a:cubicBezTo>
                    <a:pt x="23" y="133"/>
                    <a:pt x="23" y="134"/>
                    <a:pt x="24" y="135"/>
                  </a:cubicBezTo>
                  <a:cubicBezTo>
                    <a:pt x="24" y="136"/>
                    <a:pt x="25" y="137"/>
                    <a:pt x="26" y="137"/>
                  </a:cubicBezTo>
                  <a:cubicBezTo>
                    <a:pt x="27" y="137"/>
                    <a:pt x="28"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5"/>
                    <a:pt x="62" y="136"/>
                  </a:cubicBezTo>
                  <a:cubicBezTo>
                    <a:pt x="61" y="136"/>
                    <a:pt x="61" y="137"/>
                    <a:pt x="61" y="137"/>
                  </a:cubicBezTo>
                  <a:cubicBezTo>
                    <a:pt x="60" y="138"/>
                    <a:pt x="60" y="138"/>
                    <a:pt x="61" y="139"/>
                  </a:cubicBezTo>
                  <a:cubicBezTo>
                    <a:pt x="61" y="138"/>
                    <a:pt x="61" y="138"/>
                    <a:pt x="61" y="138"/>
                  </a:cubicBezTo>
                  <a:cubicBezTo>
                    <a:pt x="61" y="137"/>
                    <a:pt x="61" y="137"/>
                    <a:pt x="62" y="137"/>
                  </a:cubicBezTo>
                  <a:cubicBezTo>
                    <a:pt x="62" y="137"/>
                    <a:pt x="62" y="137"/>
                    <a:pt x="62" y="136"/>
                  </a:cubicBezTo>
                  <a:cubicBezTo>
                    <a:pt x="63" y="136"/>
                    <a:pt x="63" y="136"/>
                    <a:pt x="63" y="135"/>
                  </a:cubicBezTo>
                  <a:cubicBezTo>
                    <a:pt x="62" y="135"/>
                    <a:pt x="62" y="135"/>
                    <a:pt x="61" y="134"/>
                  </a:cubicBezTo>
                  <a:cubicBezTo>
                    <a:pt x="61" y="134"/>
                    <a:pt x="61" y="133"/>
                    <a:pt x="62" y="133"/>
                  </a:cubicBezTo>
                  <a:cubicBezTo>
                    <a:pt x="62" y="132"/>
                    <a:pt x="62" y="132"/>
                    <a:pt x="62" y="131"/>
                  </a:cubicBezTo>
                  <a:cubicBezTo>
                    <a:pt x="62" y="130"/>
                    <a:pt x="62"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2"/>
                  </a:cubicBezTo>
                  <a:cubicBezTo>
                    <a:pt x="66" y="132"/>
                    <a:pt x="66" y="132"/>
                    <a:pt x="66" y="133"/>
                  </a:cubicBezTo>
                  <a:cubicBezTo>
                    <a:pt x="65" y="133"/>
                    <a:pt x="65" y="133"/>
                    <a:pt x="66" y="133"/>
                  </a:cubicBezTo>
                  <a:close/>
                  <a:moveTo>
                    <a:pt x="45" y="140"/>
                  </a:moveTo>
                  <a:cubicBezTo>
                    <a:pt x="45" y="140"/>
                    <a:pt x="45" y="140"/>
                    <a:pt x="45" y="140"/>
                  </a:cubicBezTo>
                  <a:cubicBezTo>
                    <a:pt x="45" y="140"/>
                    <a:pt x="45" y="139"/>
                    <a:pt x="45" y="139"/>
                  </a:cubicBezTo>
                  <a:cubicBezTo>
                    <a:pt x="45" y="139"/>
                    <a:pt x="45" y="139"/>
                    <a:pt x="45" y="139"/>
                  </a:cubicBezTo>
                  <a:cubicBezTo>
                    <a:pt x="44" y="139"/>
                    <a:pt x="44" y="139"/>
                    <a:pt x="45"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8" y="143"/>
                    <a:pt x="38" y="143"/>
                  </a:cubicBezTo>
                  <a:cubicBezTo>
                    <a:pt x="38" y="143"/>
                    <a:pt x="38" y="143"/>
                    <a:pt x="38" y="143"/>
                  </a:cubicBezTo>
                  <a:cubicBezTo>
                    <a:pt x="38" y="143"/>
                    <a:pt x="38" y="142"/>
                    <a:pt x="38" y="142"/>
                  </a:cubicBezTo>
                  <a:cubicBezTo>
                    <a:pt x="38" y="142"/>
                    <a:pt x="38"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4"/>
                    <a:pt x="4" y="145"/>
                  </a:cubicBezTo>
                  <a:close/>
                  <a:moveTo>
                    <a:pt x="65" y="145"/>
                  </a:moveTo>
                  <a:cubicBezTo>
                    <a:pt x="65" y="145"/>
                    <a:pt x="65" y="145"/>
                    <a:pt x="66" y="145"/>
                  </a:cubicBezTo>
                  <a:cubicBezTo>
                    <a:pt x="66" y="144"/>
                    <a:pt x="66" y="144"/>
                    <a:pt x="66" y="144"/>
                  </a:cubicBezTo>
                  <a:cubicBezTo>
                    <a:pt x="65" y="144"/>
                    <a:pt x="65" y="144"/>
                    <a:pt x="65" y="144"/>
                  </a:cubicBezTo>
                  <a:cubicBezTo>
                    <a:pt x="65" y="144"/>
                    <a:pt x="65" y="144"/>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49"/>
                    <a:pt x="61" y="150"/>
                    <a:pt x="62" y="150"/>
                  </a:cubicBezTo>
                  <a:cubicBezTo>
                    <a:pt x="62" y="149"/>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1"/>
                    <a:pt x="32" y="151"/>
                  </a:cubicBezTo>
                  <a:cubicBezTo>
                    <a:pt x="32" y="151"/>
                    <a:pt x="31" y="152"/>
                    <a:pt x="31" y="152"/>
                  </a:cubicBezTo>
                  <a:close/>
                  <a:moveTo>
                    <a:pt x="21" y="153"/>
                  </a:moveTo>
                  <a:cubicBezTo>
                    <a:pt x="21" y="153"/>
                    <a:pt x="20" y="154"/>
                    <a:pt x="21" y="155"/>
                  </a:cubicBezTo>
                  <a:cubicBezTo>
                    <a:pt x="21" y="156"/>
                    <a:pt x="22" y="156"/>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9" y="155"/>
                    <a:pt x="18" y="155"/>
                  </a:cubicBezTo>
                  <a:cubicBezTo>
                    <a:pt x="18" y="154"/>
                    <a:pt x="18" y="154"/>
                    <a:pt x="17" y="154"/>
                  </a:cubicBezTo>
                  <a:close/>
                  <a:moveTo>
                    <a:pt x="37" y="157"/>
                  </a:moveTo>
                  <a:cubicBezTo>
                    <a:pt x="38" y="158"/>
                    <a:pt x="38" y="158"/>
                    <a:pt x="38" y="157"/>
                  </a:cubicBezTo>
                  <a:cubicBezTo>
                    <a:pt x="38" y="157"/>
                    <a:pt x="38" y="157"/>
                    <a:pt x="38" y="157"/>
                  </a:cubicBezTo>
                  <a:cubicBezTo>
                    <a:pt x="38" y="157"/>
                    <a:pt x="38" y="157"/>
                    <a:pt x="38" y="157"/>
                  </a:cubicBezTo>
                  <a:cubicBezTo>
                    <a:pt x="37" y="157"/>
                    <a:pt x="37" y="157"/>
                    <a:pt x="37" y="157"/>
                  </a:cubicBezTo>
                  <a:close/>
                  <a:moveTo>
                    <a:pt x="31" y="163"/>
                  </a:moveTo>
                  <a:cubicBezTo>
                    <a:pt x="31" y="163"/>
                    <a:pt x="31" y="163"/>
                    <a:pt x="31" y="162"/>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5"/>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2" y="173"/>
                  </a:moveTo>
                  <a:cubicBezTo>
                    <a:pt x="42" y="173"/>
                    <a:pt x="42" y="173"/>
                    <a:pt x="42" y="173"/>
                  </a:cubicBezTo>
                  <a:cubicBezTo>
                    <a:pt x="42" y="173"/>
                    <a:pt x="43" y="172"/>
                    <a:pt x="43" y="172"/>
                  </a:cubicBezTo>
                  <a:cubicBezTo>
                    <a:pt x="42" y="172"/>
                    <a:pt x="42" y="172"/>
                    <a:pt x="42" y="172"/>
                  </a:cubicBezTo>
                  <a:cubicBezTo>
                    <a:pt x="42" y="172"/>
                    <a:pt x="42" y="173"/>
                    <a:pt x="42" y="173"/>
                  </a:cubicBezTo>
                  <a:close/>
                  <a:moveTo>
                    <a:pt x="2" y="173"/>
                  </a:moveTo>
                  <a:cubicBezTo>
                    <a:pt x="2" y="173"/>
                    <a:pt x="1" y="173"/>
                    <a:pt x="1" y="174"/>
                  </a:cubicBezTo>
                  <a:cubicBezTo>
                    <a:pt x="0" y="174"/>
                    <a:pt x="1" y="175"/>
                    <a:pt x="1" y="175"/>
                  </a:cubicBezTo>
                  <a:cubicBezTo>
                    <a:pt x="1" y="174"/>
                    <a:pt x="1" y="174"/>
                    <a:pt x="2" y="174"/>
                  </a:cubicBezTo>
                  <a:cubicBezTo>
                    <a:pt x="2" y="173"/>
                    <a:pt x="2" y="173"/>
                    <a:pt x="2" y="173"/>
                  </a:cubicBezTo>
                  <a:close/>
                  <a:moveTo>
                    <a:pt x="120" y="174"/>
                  </a:moveTo>
                  <a:cubicBezTo>
                    <a:pt x="120" y="175"/>
                    <a:pt x="120" y="176"/>
                    <a:pt x="119" y="176"/>
                  </a:cubicBezTo>
                  <a:cubicBezTo>
                    <a:pt x="119" y="177"/>
                    <a:pt x="119" y="178"/>
                    <a:pt x="119" y="178"/>
                  </a:cubicBezTo>
                  <a:cubicBezTo>
                    <a:pt x="119" y="178"/>
                    <a:pt x="120"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0"/>
                    <a:pt x="29" y="180"/>
                  </a:cubicBezTo>
                  <a:cubicBezTo>
                    <a:pt x="28" y="180"/>
                    <a:pt x="28" y="180"/>
                    <a:pt x="28" y="180"/>
                  </a:cubicBezTo>
                  <a:cubicBezTo>
                    <a:pt x="28" y="180"/>
                    <a:pt x="27" y="180"/>
                    <a:pt x="27" y="180"/>
                  </a:cubicBezTo>
                  <a:cubicBezTo>
                    <a:pt x="27" y="180"/>
                    <a:pt x="26" y="180"/>
                    <a:pt x="26" y="180"/>
                  </a:cubicBezTo>
                  <a:cubicBezTo>
                    <a:pt x="26" y="180"/>
                    <a:pt x="25" y="180"/>
                    <a:pt x="25" y="180"/>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10" y="181"/>
                    <a:pt x="9" y="181"/>
                  </a:cubicBezTo>
                  <a:cubicBezTo>
                    <a:pt x="9" y="181"/>
                    <a:pt x="9" y="182"/>
                    <a:pt x="9" y="182"/>
                  </a:cubicBezTo>
                  <a:cubicBezTo>
                    <a:pt x="8" y="182"/>
                    <a:pt x="8" y="182"/>
                    <a:pt x="8" y="182"/>
                  </a:cubicBezTo>
                  <a:cubicBezTo>
                    <a:pt x="8" y="182"/>
                    <a:pt x="8" y="182"/>
                    <a:pt x="8" y="182"/>
                  </a:cubicBezTo>
                  <a:cubicBezTo>
                    <a:pt x="8" y="183"/>
                    <a:pt x="9" y="183"/>
                    <a:pt x="9" y="182"/>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2"/>
                    <a:pt x="69" y="183"/>
                  </a:cubicBezTo>
                  <a:cubicBezTo>
                    <a:pt x="69" y="183"/>
                    <a:pt x="69" y="182"/>
                    <a:pt x="69" y="182"/>
                  </a:cubicBezTo>
                  <a:cubicBezTo>
                    <a:pt x="69" y="182"/>
                    <a:pt x="69" y="182"/>
                    <a:pt x="69"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3"/>
                  </a:cubicBezTo>
                  <a:cubicBezTo>
                    <a:pt x="75" y="183"/>
                    <a:pt x="75" y="183"/>
                    <a:pt x="74" y="183"/>
                  </a:cubicBezTo>
                  <a:cubicBezTo>
                    <a:pt x="74" y="183"/>
                    <a:pt x="74" y="183"/>
                    <a:pt x="74" y="182"/>
                  </a:cubicBezTo>
                  <a:close/>
                  <a:moveTo>
                    <a:pt x="13" y="183"/>
                  </a:moveTo>
                  <a:cubicBezTo>
                    <a:pt x="14" y="184"/>
                    <a:pt x="14" y="184"/>
                    <a:pt x="14" y="185"/>
                  </a:cubicBezTo>
                  <a:lnTo>
                    <a:pt x="15" y="185"/>
                  </a:lnTo>
                  <a:cubicBezTo>
                    <a:pt x="15" y="184"/>
                    <a:pt x="15" y="184"/>
                    <a:pt x="15" y="184"/>
                  </a:cubicBezTo>
                  <a:cubicBezTo>
                    <a:pt x="15" y="184"/>
                    <a:pt x="15" y="184"/>
                    <a:pt x="15" y="183"/>
                  </a:cubicBezTo>
                  <a:cubicBezTo>
                    <a:pt x="15" y="183"/>
                    <a:pt x="15" y="183"/>
                    <a:pt x="14" y="183"/>
                  </a:cubicBezTo>
                  <a:cubicBezTo>
                    <a:pt x="14" y="183"/>
                    <a:pt x="14" y="183"/>
                    <a:pt x="13" y="183"/>
                  </a:cubicBezTo>
                  <a:close/>
                  <a:moveTo>
                    <a:pt x="18" y="183"/>
                  </a:moveTo>
                  <a:cubicBezTo>
                    <a:pt x="18" y="184"/>
                    <a:pt x="18" y="184"/>
                    <a:pt x="19" y="183"/>
                  </a:cubicBezTo>
                  <a:cubicBezTo>
                    <a:pt x="19" y="183"/>
                    <a:pt x="19" y="183"/>
                    <a:pt x="19" y="183"/>
                  </a:cubicBezTo>
                  <a:cubicBezTo>
                    <a:pt x="18" y="183"/>
                    <a:pt x="18" y="183"/>
                    <a:pt x="18" y="183"/>
                  </a:cubicBezTo>
                  <a:close/>
                  <a:moveTo>
                    <a:pt x="68" y="184"/>
                  </a:moveTo>
                  <a:cubicBezTo>
                    <a:pt x="68" y="184"/>
                    <a:pt x="68" y="184"/>
                    <a:pt x="68" y="184"/>
                  </a:cubicBezTo>
                  <a:cubicBezTo>
                    <a:pt x="68" y="184"/>
                    <a:pt x="68" y="184"/>
                    <a:pt x="68" y="184"/>
                  </a:cubicBezTo>
                  <a:cubicBezTo>
                    <a:pt x="68" y="184"/>
                    <a:pt x="68" y="184"/>
                    <a:pt x="68" y="184"/>
                  </a:cubicBezTo>
                  <a:cubicBezTo>
                    <a:pt x="68" y="184"/>
                    <a:pt x="68" y="184"/>
                    <a:pt x="68" y="184"/>
                  </a:cubicBezTo>
                  <a:close/>
                  <a:moveTo>
                    <a:pt x="72" y="184"/>
                  </a:moveTo>
                  <a:cubicBezTo>
                    <a:pt x="72" y="183"/>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6"/>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5" y="187"/>
                    <a:pt x="35" y="187"/>
                  </a:cubicBezTo>
                  <a:close/>
                  <a:moveTo>
                    <a:pt x="11" y="188"/>
                  </a:moveTo>
                  <a:cubicBezTo>
                    <a:pt x="11" y="188"/>
                    <a:pt x="12"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5" y="190"/>
                  </a:moveTo>
                  <a:lnTo>
                    <a:pt x="15" y="190"/>
                  </a:lnTo>
                  <a:lnTo>
                    <a:pt x="15" y="189"/>
                  </a:lnTo>
                  <a:lnTo>
                    <a:pt x="15" y="189"/>
                  </a:lnTo>
                  <a:lnTo>
                    <a:pt x="15" y="190"/>
                  </a:lnTo>
                  <a:close/>
                  <a:moveTo>
                    <a:pt x="7" y="192"/>
                  </a:moveTo>
                  <a:lnTo>
                    <a:pt x="8" y="192"/>
                  </a:lnTo>
                  <a:lnTo>
                    <a:pt x="8" y="190"/>
                  </a:lnTo>
                  <a:lnTo>
                    <a:pt x="7" y="190"/>
                  </a:lnTo>
                  <a:lnTo>
                    <a:pt x="7" y="192"/>
                  </a:lnTo>
                  <a:close/>
                  <a:moveTo>
                    <a:pt x="9" y="193"/>
                  </a:moveTo>
                  <a:cubicBezTo>
                    <a:pt x="9" y="193"/>
                    <a:pt x="10"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9"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9" y="3"/>
                  </a:cubicBezTo>
                  <a:cubicBezTo>
                    <a:pt x="108" y="3"/>
                    <a:pt x="108" y="2"/>
                    <a:pt x="109" y="2"/>
                  </a:cubicBezTo>
                  <a:cubicBezTo>
                    <a:pt x="109" y="2"/>
                    <a:pt x="109" y="2"/>
                    <a:pt x="109" y="2"/>
                  </a:cubicBezTo>
                  <a:cubicBezTo>
                    <a:pt x="109" y="3"/>
                    <a:pt x="110" y="3"/>
                    <a:pt x="110" y="3"/>
                  </a:cubicBezTo>
                  <a:close/>
                  <a:moveTo>
                    <a:pt x="32" y="202"/>
                  </a:moveTo>
                  <a:cubicBezTo>
                    <a:pt x="32"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4"/>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8" y="199"/>
                    <a:pt x="38" y="199"/>
                  </a:cubicBezTo>
                  <a:cubicBezTo>
                    <a:pt x="38" y="199"/>
                    <a:pt x="38" y="200"/>
                    <a:pt x="38" y="200"/>
                  </a:cubicBezTo>
                  <a:cubicBezTo>
                    <a:pt x="37" y="200"/>
                    <a:pt x="36" y="200"/>
                    <a:pt x="35" y="201"/>
                  </a:cubicBezTo>
                  <a:cubicBezTo>
                    <a:pt x="35"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40"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1"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7" y="206"/>
                  </a:cubicBezTo>
                  <a:cubicBezTo>
                    <a:pt x="26" y="206"/>
                    <a:pt x="26" y="205"/>
                    <a:pt x="25" y="205"/>
                  </a:cubicBezTo>
                  <a:cubicBezTo>
                    <a:pt x="25" y="204"/>
                    <a:pt x="25" y="204"/>
                    <a:pt x="25" y="203"/>
                  </a:cubicBezTo>
                  <a:cubicBezTo>
                    <a:pt x="24" y="203"/>
                    <a:pt x="24" y="203"/>
                    <a:pt x="24" y="204"/>
                  </a:cubicBezTo>
                  <a:cubicBezTo>
                    <a:pt x="24" y="204"/>
                    <a:pt x="24" y="204"/>
                    <a:pt x="24" y="204"/>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9"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7" y="206"/>
                    <a:pt x="16" y="205"/>
                  </a:cubicBezTo>
                  <a:cubicBezTo>
                    <a:pt x="17" y="205"/>
                    <a:pt x="17" y="206"/>
                    <a:pt x="17" y="206"/>
                  </a:cubicBezTo>
                  <a:cubicBezTo>
                    <a:pt x="17" y="206"/>
                    <a:pt x="17" y="206"/>
                    <a:pt x="18"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1"/>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1"/>
                  </a:cubicBezTo>
                  <a:cubicBezTo>
                    <a:pt x="16" y="202"/>
                    <a:pt x="16" y="202"/>
                    <a:pt x="16" y="203"/>
                  </a:cubicBezTo>
                  <a:cubicBezTo>
                    <a:pt x="16" y="203"/>
                    <a:pt x="16" y="203"/>
                    <a:pt x="15" y="203"/>
                  </a:cubicBezTo>
                  <a:cubicBezTo>
                    <a:pt x="15" y="204"/>
                    <a:pt x="15" y="203"/>
                    <a:pt x="15" y="203"/>
                  </a:cubicBezTo>
                  <a:cubicBezTo>
                    <a:pt x="14" y="202"/>
                    <a:pt x="14" y="202"/>
                    <a:pt x="15" y="202"/>
                  </a:cubicBezTo>
                  <a:cubicBezTo>
                    <a:pt x="15" y="202"/>
                    <a:pt x="15" y="202"/>
                    <a:pt x="15" y="202"/>
                  </a:cubicBezTo>
                  <a:cubicBezTo>
                    <a:pt x="15" y="202"/>
                    <a:pt x="16" y="202"/>
                    <a:pt x="16" y="202"/>
                  </a:cubicBezTo>
                  <a:cubicBezTo>
                    <a:pt x="16" y="202"/>
                    <a:pt x="16" y="202"/>
                    <a:pt x="16" y="201"/>
                  </a:cubicBezTo>
                  <a:cubicBezTo>
                    <a:pt x="16" y="201"/>
                    <a:pt x="16" y="201"/>
                    <a:pt x="15" y="201"/>
                  </a:cubicBezTo>
                  <a:cubicBezTo>
                    <a:pt x="15" y="201"/>
                    <a:pt x="15" y="201"/>
                    <a:pt x="15" y="200"/>
                  </a:cubicBezTo>
                  <a:cubicBezTo>
                    <a:pt x="15" y="200"/>
                    <a:pt x="15" y="199"/>
                    <a:pt x="15" y="199"/>
                  </a:cubicBezTo>
                  <a:cubicBezTo>
                    <a:pt x="15" y="200"/>
                    <a:pt x="15" y="200"/>
                    <a:pt x="15" y="200"/>
                  </a:cubicBezTo>
                  <a:cubicBezTo>
                    <a:pt x="16" y="199"/>
                    <a:pt x="16" y="199"/>
                    <a:pt x="15" y="199"/>
                  </a:cubicBezTo>
                  <a:cubicBezTo>
                    <a:pt x="15" y="199"/>
                    <a:pt x="15" y="199"/>
                    <a:pt x="15" y="199"/>
                  </a:cubicBezTo>
                  <a:cubicBezTo>
                    <a:pt x="15" y="199"/>
                    <a:pt x="15" y="199"/>
                    <a:pt x="15" y="199"/>
                  </a:cubicBezTo>
                  <a:cubicBezTo>
                    <a:pt x="14" y="198"/>
                    <a:pt x="14" y="198"/>
                    <a:pt x="15"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20"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1" y="196"/>
                  </a:cubicBezTo>
                  <a:cubicBezTo>
                    <a:pt x="20" y="197"/>
                    <a:pt x="20" y="197"/>
                    <a:pt x="20" y="196"/>
                  </a:cubicBezTo>
                  <a:cubicBezTo>
                    <a:pt x="20" y="196"/>
                    <a:pt x="20" y="196"/>
                    <a:pt x="20" y="195"/>
                  </a:cubicBezTo>
                  <a:cubicBezTo>
                    <a:pt x="20" y="196"/>
                    <a:pt x="20" y="196"/>
                    <a:pt x="20" y="196"/>
                  </a:cubicBezTo>
                  <a:cubicBezTo>
                    <a:pt x="21"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4"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2"/>
                  </a:cubicBezTo>
                  <a:cubicBezTo>
                    <a:pt x="29"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6"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5" y="194"/>
                    <a:pt x="25" y="194"/>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6" y="201"/>
                    <a:pt x="26" y="201"/>
                    <a:pt x="26" y="201"/>
                  </a:cubicBezTo>
                  <a:cubicBezTo>
                    <a:pt x="26" y="201"/>
                    <a:pt x="27" y="201"/>
                    <a:pt x="27" y="201"/>
                  </a:cubicBezTo>
                  <a:cubicBezTo>
                    <a:pt x="27" y="201"/>
                    <a:pt x="27" y="201"/>
                    <a:pt x="27" y="201"/>
                  </a:cubicBezTo>
                  <a:cubicBezTo>
                    <a:pt x="27" y="200"/>
                    <a:pt x="27"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8"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1"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5"/>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7"/>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4" y="208"/>
                    <a:pt x="44" y="208"/>
                    <a:pt x="44" y="208"/>
                  </a:cubicBezTo>
                  <a:cubicBezTo>
                    <a:pt x="44" y="208"/>
                    <a:pt x="44" y="208"/>
                    <a:pt x="45"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5" y="209"/>
                    <a:pt x="45" y="209"/>
                  </a:cubicBezTo>
                  <a:cubicBezTo>
                    <a:pt x="45" y="210"/>
                    <a:pt x="45" y="210"/>
                    <a:pt x="45" y="210"/>
                  </a:cubicBezTo>
                  <a:cubicBezTo>
                    <a:pt x="45" y="209"/>
                    <a:pt x="45" y="209"/>
                    <a:pt x="45" y="209"/>
                  </a:cubicBezTo>
                  <a:cubicBezTo>
                    <a:pt x="45" y="209"/>
                    <a:pt x="46" y="209"/>
                    <a:pt x="45" y="208"/>
                  </a:cubicBezTo>
                  <a:cubicBezTo>
                    <a:pt x="45" y="208"/>
                    <a:pt x="45" y="208"/>
                    <a:pt x="45" y="208"/>
                  </a:cubicBezTo>
                  <a:cubicBezTo>
                    <a:pt x="44" y="208"/>
                    <a:pt x="44" y="208"/>
                    <a:pt x="44" y="209"/>
                  </a:cubicBezTo>
                  <a:close/>
                  <a:moveTo>
                    <a:pt x="44" y="211"/>
                  </a:moveTo>
                  <a:cubicBezTo>
                    <a:pt x="44" y="211"/>
                    <a:pt x="44" y="211"/>
                    <a:pt x="45" y="211"/>
                  </a:cubicBezTo>
                  <a:cubicBezTo>
                    <a:pt x="45" y="211"/>
                    <a:pt x="45" y="211"/>
                    <a:pt x="45"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8"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2"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5"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1" name="Freeform 105">
              <a:extLst>
                <a:ext uri="{FF2B5EF4-FFF2-40B4-BE49-F238E27FC236}">
                  <a16:creationId xmlns:a16="http://schemas.microsoft.com/office/drawing/2014/main" id="{ABAC2301-A9FE-4383-8488-2A7E903D9419}"/>
                </a:ext>
              </a:extLst>
            </p:cNvPr>
            <p:cNvSpPr>
              <a:spLocks noEditPoints="1"/>
            </p:cNvSpPr>
            <p:nvPr/>
          </p:nvSpPr>
          <p:spPr bwMode="auto">
            <a:xfrm>
              <a:off x="7230814" y="1833862"/>
              <a:ext cx="101581" cy="177767"/>
            </a:xfrm>
            <a:custGeom>
              <a:avLst/>
              <a:gdLst>
                <a:gd name="T0" fmla="*/ 39 w 121"/>
                <a:gd name="T1" fmla="*/ 138 h 213"/>
                <a:gd name="T2" fmla="*/ 33 w 121"/>
                <a:gd name="T3" fmla="*/ 144 h 213"/>
                <a:gd name="T4" fmla="*/ 45 w 121"/>
                <a:gd name="T5" fmla="*/ 166 h 213"/>
                <a:gd name="T6" fmla="*/ 77 w 121"/>
                <a:gd name="T7" fmla="*/ 209 h 213"/>
                <a:gd name="T8" fmla="*/ 61 w 121"/>
                <a:gd name="T9" fmla="*/ 208 h 213"/>
                <a:gd name="T10" fmla="*/ 69 w 121"/>
                <a:gd name="T11" fmla="*/ 203 h 213"/>
                <a:gd name="T12" fmla="*/ 73 w 121"/>
                <a:gd name="T13" fmla="*/ 198 h 213"/>
                <a:gd name="T14" fmla="*/ 56 w 121"/>
                <a:gd name="T15" fmla="*/ 170 h 213"/>
                <a:gd name="T16" fmla="*/ 63 w 121"/>
                <a:gd name="T17" fmla="*/ 165 h 213"/>
                <a:gd name="T18" fmla="*/ 68 w 121"/>
                <a:gd name="T19" fmla="*/ 163 h 213"/>
                <a:gd name="T20" fmla="*/ 56 w 121"/>
                <a:gd name="T21" fmla="*/ 161 h 213"/>
                <a:gd name="T22" fmla="*/ 58 w 121"/>
                <a:gd name="T23" fmla="*/ 165 h 213"/>
                <a:gd name="T24" fmla="*/ 69 w 121"/>
                <a:gd name="T25" fmla="*/ 159 h 213"/>
                <a:gd name="T26" fmla="*/ 67 w 121"/>
                <a:gd name="T27" fmla="*/ 153 h 213"/>
                <a:gd name="T28" fmla="*/ 65 w 121"/>
                <a:gd name="T29" fmla="*/ 151 h 213"/>
                <a:gd name="T30" fmla="*/ 44 w 121"/>
                <a:gd name="T31" fmla="*/ 138 h 213"/>
                <a:gd name="T32" fmla="*/ 61 w 121"/>
                <a:gd name="T33" fmla="*/ 139 h 213"/>
                <a:gd name="T34" fmla="*/ 59 w 121"/>
                <a:gd name="T35" fmla="*/ 134 h 213"/>
                <a:gd name="T36" fmla="*/ 62 w 121"/>
                <a:gd name="T37" fmla="*/ 131 h 213"/>
                <a:gd name="T38" fmla="*/ 68 w 121"/>
                <a:gd name="T39" fmla="*/ 127 h 213"/>
                <a:gd name="T40" fmla="*/ 57 w 121"/>
                <a:gd name="T41" fmla="*/ 125 h 213"/>
                <a:gd name="T42" fmla="*/ 48 w 121"/>
                <a:gd name="T43" fmla="*/ 124 h 213"/>
                <a:gd name="T44" fmla="*/ 69 w 121"/>
                <a:gd name="T45" fmla="*/ 121 h 213"/>
                <a:gd name="T46" fmla="*/ 49 w 121"/>
                <a:gd name="T47" fmla="*/ 118 h 213"/>
                <a:gd name="T48" fmla="*/ 46 w 121"/>
                <a:gd name="T49" fmla="*/ 117 h 213"/>
                <a:gd name="T50" fmla="*/ 45 w 121"/>
                <a:gd name="T51" fmla="*/ 112 h 213"/>
                <a:gd name="T52" fmla="*/ 64 w 121"/>
                <a:gd name="T53" fmla="*/ 106 h 213"/>
                <a:gd name="T54" fmla="*/ 37 w 121"/>
                <a:gd name="T55" fmla="*/ 104 h 213"/>
                <a:gd name="T56" fmla="*/ 75 w 121"/>
                <a:gd name="T57" fmla="*/ 106 h 213"/>
                <a:gd name="T58" fmla="*/ 55 w 121"/>
                <a:gd name="T59" fmla="*/ 101 h 213"/>
                <a:gd name="T60" fmla="*/ 84 w 121"/>
                <a:gd name="T61" fmla="*/ 97 h 213"/>
                <a:gd name="T62" fmla="*/ 54 w 121"/>
                <a:gd name="T63" fmla="*/ 91 h 213"/>
                <a:gd name="T64" fmla="*/ 59 w 121"/>
                <a:gd name="T65" fmla="*/ 84 h 213"/>
                <a:gd name="T66" fmla="*/ 45 w 121"/>
                <a:gd name="T67" fmla="*/ 88 h 213"/>
                <a:gd name="T68" fmla="*/ 37 w 121"/>
                <a:gd name="T69" fmla="*/ 77 h 213"/>
                <a:gd name="T70" fmla="*/ 45 w 121"/>
                <a:gd name="T71" fmla="*/ 75 h 213"/>
                <a:gd name="T72" fmla="*/ 52 w 121"/>
                <a:gd name="T73" fmla="*/ 66 h 213"/>
                <a:gd name="T74" fmla="*/ 40 w 121"/>
                <a:gd name="T75" fmla="*/ 65 h 213"/>
                <a:gd name="T76" fmla="*/ 35 w 121"/>
                <a:gd name="T77" fmla="*/ 61 h 213"/>
                <a:gd name="T78" fmla="*/ 86 w 121"/>
                <a:gd name="T79" fmla="*/ 36 h 213"/>
                <a:gd name="T80" fmla="*/ 65 w 121"/>
                <a:gd name="T81" fmla="*/ 31 h 213"/>
                <a:gd name="T82" fmla="*/ 88 w 121"/>
                <a:gd name="T83" fmla="*/ 6 h 213"/>
                <a:gd name="T84" fmla="*/ 110 w 121"/>
                <a:gd name="T85" fmla="*/ 3 h 213"/>
                <a:gd name="T86" fmla="*/ 67 w 121"/>
                <a:gd name="T87" fmla="*/ 4 h 213"/>
                <a:gd name="T88" fmla="*/ 68 w 121"/>
                <a:gd name="T89" fmla="*/ 2 h 213"/>
                <a:gd name="T90" fmla="*/ 117 w 121"/>
                <a:gd name="T91" fmla="*/ 2 h 213"/>
                <a:gd name="T92" fmla="*/ 28 w 121"/>
                <a:gd name="T93" fmla="*/ 2 h 213"/>
                <a:gd name="T94" fmla="*/ 42 w 121"/>
                <a:gd name="T95" fmla="*/ 152 h 213"/>
                <a:gd name="T96" fmla="*/ 54 w 121"/>
                <a:gd name="T97" fmla="*/ 159 h 213"/>
                <a:gd name="T98" fmla="*/ 58 w 121"/>
                <a:gd name="T99" fmla="*/ 148 h 213"/>
                <a:gd name="T100" fmla="*/ 52 w 121"/>
                <a:gd name="T101" fmla="*/ 142 h 213"/>
                <a:gd name="T102" fmla="*/ 45 w 121"/>
                <a:gd name="T103" fmla="*/ 145 h 213"/>
                <a:gd name="T104" fmla="*/ 40 w 121"/>
                <a:gd name="T105" fmla="*/ 145 h 213"/>
                <a:gd name="T106" fmla="*/ 45 w 121"/>
                <a:gd name="T107" fmla="*/ 128 h 213"/>
                <a:gd name="T108" fmla="*/ 35 w 121"/>
                <a:gd name="T109" fmla="*/ 127 h 213"/>
                <a:gd name="T110" fmla="*/ 38 w 121"/>
                <a:gd name="T111" fmla="*/ 87 h 213"/>
                <a:gd name="T112" fmla="*/ 35 w 121"/>
                <a:gd name="T113" fmla="*/ 81 h 213"/>
                <a:gd name="T114" fmla="*/ 41 w 121"/>
                <a:gd name="T115" fmla="*/ 0 h 213"/>
                <a:gd name="T116" fmla="*/ 86 w 121"/>
                <a:gd name="T117" fmla="*/ 6 h 213"/>
                <a:gd name="T118" fmla="*/ 121 w 121"/>
                <a:gd name="T119" fmla="*/ 6 h 213"/>
                <a:gd name="T120" fmla="*/ 40 w 121"/>
                <a:gd name="T121" fmla="*/ 212 h 213"/>
                <a:gd name="T122" fmla="*/ 40 w 121"/>
                <a:gd name="T123" fmla="*/ 157 h 213"/>
                <a:gd name="T124" fmla="*/ 49 w 121"/>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4"/>
                    <a:pt x="43" y="84"/>
                    <a:pt x="43" y="84"/>
                  </a:cubicBezTo>
                  <a:lnTo>
                    <a:pt x="43" y="84"/>
                  </a:lnTo>
                  <a:cubicBezTo>
                    <a:pt x="43" y="84"/>
                    <a:pt x="43" y="84"/>
                    <a:pt x="43" y="84"/>
                  </a:cubicBezTo>
                  <a:close/>
                  <a:moveTo>
                    <a:pt x="42" y="135"/>
                  </a:moveTo>
                  <a:cubicBezTo>
                    <a:pt x="42" y="135"/>
                    <a:pt x="41" y="135"/>
                    <a:pt x="41" y="134"/>
                  </a:cubicBezTo>
                  <a:cubicBezTo>
                    <a:pt x="41" y="134"/>
                    <a:pt x="41" y="134"/>
                    <a:pt x="41" y="133"/>
                  </a:cubicBezTo>
                  <a:cubicBezTo>
                    <a:pt x="41" y="133"/>
                    <a:pt x="41" y="133"/>
                    <a:pt x="42" y="133"/>
                  </a:cubicBezTo>
                  <a:cubicBezTo>
                    <a:pt x="42" y="133"/>
                    <a:pt x="42" y="133"/>
                    <a:pt x="42" y="134"/>
                  </a:cubicBezTo>
                  <a:cubicBezTo>
                    <a:pt x="42" y="134"/>
                    <a:pt x="42" y="134"/>
                    <a:pt x="42" y="135"/>
                  </a:cubicBezTo>
                  <a:close/>
                  <a:moveTo>
                    <a:pt x="36" y="135"/>
                  </a:moveTo>
                  <a:cubicBezTo>
                    <a:pt x="36" y="135"/>
                    <a:pt x="35" y="135"/>
                    <a:pt x="35" y="135"/>
                  </a:cubicBezTo>
                  <a:cubicBezTo>
                    <a:pt x="35" y="134"/>
                    <a:pt x="35" y="134"/>
                    <a:pt x="35" y="134"/>
                  </a:cubicBezTo>
                  <a:cubicBezTo>
                    <a:pt x="36" y="134"/>
                    <a:pt x="36" y="135"/>
                    <a:pt x="36" y="135"/>
                  </a:cubicBezTo>
                  <a:close/>
                  <a:moveTo>
                    <a:pt x="39" y="136"/>
                  </a:moveTo>
                  <a:cubicBezTo>
                    <a:pt x="39" y="136"/>
                    <a:pt x="39" y="136"/>
                    <a:pt x="39" y="136"/>
                  </a:cubicBezTo>
                  <a:cubicBezTo>
                    <a:pt x="39" y="136"/>
                    <a:pt x="39" y="136"/>
                    <a:pt x="39" y="136"/>
                  </a:cubicBezTo>
                  <a:cubicBezTo>
                    <a:pt x="39" y="136"/>
                    <a:pt x="39" y="137"/>
                    <a:pt x="39" y="137"/>
                  </a:cubicBezTo>
                  <a:cubicBezTo>
                    <a:pt x="39" y="137"/>
                    <a:pt x="38" y="137"/>
                    <a:pt x="38" y="137"/>
                  </a:cubicBezTo>
                  <a:cubicBezTo>
                    <a:pt x="38" y="136"/>
                    <a:pt x="37" y="136"/>
                    <a:pt x="38" y="136"/>
                  </a:cubicBezTo>
                  <a:cubicBezTo>
                    <a:pt x="39" y="135"/>
                    <a:pt x="39" y="135"/>
                    <a:pt x="39" y="136"/>
                  </a:cubicBezTo>
                  <a:close/>
                  <a:moveTo>
                    <a:pt x="35" y="136"/>
                  </a:moveTo>
                  <a:cubicBezTo>
                    <a:pt x="35" y="137"/>
                    <a:pt x="36" y="137"/>
                    <a:pt x="36" y="136"/>
                  </a:cubicBezTo>
                  <a:cubicBezTo>
                    <a:pt x="37" y="136"/>
                    <a:pt x="38" y="136"/>
                    <a:pt x="38" y="137"/>
                  </a:cubicBezTo>
                  <a:cubicBezTo>
                    <a:pt x="38" y="137"/>
                    <a:pt x="38" y="137"/>
                    <a:pt x="39" y="137"/>
                  </a:cubicBezTo>
                  <a:cubicBezTo>
                    <a:pt x="39" y="138"/>
                    <a:pt x="39" y="138"/>
                    <a:pt x="39" y="138"/>
                  </a:cubicBezTo>
                  <a:cubicBezTo>
                    <a:pt x="39" y="138"/>
                    <a:pt x="39" y="139"/>
                    <a:pt x="39" y="139"/>
                  </a:cubicBezTo>
                  <a:cubicBezTo>
                    <a:pt x="40" y="139"/>
                    <a:pt x="39" y="139"/>
                    <a:pt x="39" y="139"/>
                  </a:cubicBezTo>
                  <a:cubicBezTo>
                    <a:pt x="39" y="140"/>
                    <a:pt x="38" y="140"/>
                    <a:pt x="38" y="139"/>
                  </a:cubicBezTo>
                  <a:cubicBezTo>
                    <a:pt x="38" y="139"/>
                    <a:pt x="38" y="139"/>
                    <a:pt x="37" y="139"/>
                  </a:cubicBezTo>
                  <a:cubicBezTo>
                    <a:pt x="37" y="138"/>
                    <a:pt x="37" y="138"/>
                    <a:pt x="37" y="138"/>
                  </a:cubicBezTo>
                  <a:cubicBezTo>
                    <a:pt x="36" y="138"/>
                    <a:pt x="36" y="138"/>
                    <a:pt x="36" y="139"/>
                  </a:cubicBezTo>
                  <a:cubicBezTo>
                    <a:pt x="36" y="139"/>
                    <a:pt x="36" y="139"/>
                    <a:pt x="36" y="140"/>
                  </a:cubicBezTo>
                  <a:cubicBezTo>
                    <a:pt x="36" y="140"/>
                    <a:pt x="36" y="141"/>
                    <a:pt x="37" y="141"/>
                  </a:cubicBezTo>
                  <a:cubicBezTo>
                    <a:pt x="37" y="141"/>
                    <a:pt x="37" y="141"/>
                    <a:pt x="37" y="141"/>
                  </a:cubicBezTo>
                  <a:cubicBezTo>
                    <a:pt x="37" y="140"/>
                    <a:pt x="37" y="140"/>
                    <a:pt x="37" y="140"/>
                  </a:cubicBezTo>
                  <a:cubicBezTo>
                    <a:pt x="37" y="141"/>
                    <a:pt x="38" y="141"/>
                    <a:pt x="38" y="142"/>
                  </a:cubicBezTo>
                  <a:cubicBezTo>
                    <a:pt x="37" y="142"/>
                    <a:pt x="37" y="143"/>
                    <a:pt x="37" y="143"/>
                  </a:cubicBezTo>
                  <a:cubicBezTo>
                    <a:pt x="37" y="143"/>
                    <a:pt x="36" y="143"/>
                    <a:pt x="36" y="143"/>
                  </a:cubicBezTo>
                  <a:cubicBezTo>
                    <a:pt x="35" y="143"/>
                    <a:pt x="35" y="143"/>
                    <a:pt x="35" y="143"/>
                  </a:cubicBezTo>
                  <a:cubicBezTo>
                    <a:pt x="34" y="142"/>
                    <a:pt x="33" y="143"/>
                    <a:pt x="33" y="143"/>
                  </a:cubicBezTo>
                  <a:cubicBezTo>
                    <a:pt x="33" y="143"/>
                    <a:pt x="33" y="142"/>
                    <a:pt x="33" y="142"/>
                  </a:cubicBezTo>
                  <a:cubicBezTo>
                    <a:pt x="33" y="141"/>
                    <a:pt x="33" y="141"/>
                    <a:pt x="34" y="141"/>
                  </a:cubicBezTo>
                  <a:cubicBezTo>
                    <a:pt x="34" y="140"/>
                    <a:pt x="33" y="140"/>
                    <a:pt x="33" y="140"/>
                  </a:cubicBezTo>
                  <a:cubicBezTo>
                    <a:pt x="33" y="139"/>
                    <a:pt x="33" y="139"/>
                    <a:pt x="33" y="138"/>
                  </a:cubicBezTo>
                  <a:cubicBezTo>
                    <a:pt x="34" y="139"/>
                    <a:pt x="34" y="139"/>
                    <a:pt x="35" y="138"/>
                  </a:cubicBezTo>
                  <a:cubicBezTo>
                    <a:pt x="35" y="138"/>
                    <a:pt x="35" y="137"/>
                    <a:pt x="35" y="136"/>
                  </a:cubicBezTo>
                  <a:close/>
                  <a:moveTo>
                    <a:pt x="33" y="144"/>
                  </a:moveTo>
                  <a:cubicBezTo>
                    <a:pt x="34" y="144"/>
                    <a:pt x="34" y="144"/>
                    <a:pt x="34" y="145"/>
                  </a:cubicBezTo>
                  <a:cubicBezTo>
                    <a:pt x="34" y="146"/>
                    <a:pt x="34" y="147"/>
                    <a:pt x="33" y="147"/>
                  </a:cubicBezTo>
                  <a:cubicBezTo>
                    <a:pt x="33" y="146"/>
                    <a:pt x="33" y="146"/>
                    <a:pt x="33" y="145"/>
                  </a:cubicBezTo>
                  <a:cubicBezTo>
                    <a:pt x="33" y="145"/>
                    <a:pt x="33" y="144"/>
                    <a:pt x="33" y="144"/>
                  </a:cubicBezTo>
                  <a:close/>
                  <a:moveTo>
                    <a:pt x="55" y="156"/>
                  </a:moveTo>
                  <a:cubicBezTo>
                    <a:pt x="55" y="156"/>
                    <a:pt x="55" y="157"/>
                    <a:pt x="55" y="157"/>
                  </a:cubicBezTo>
                  <a:cubicBezTo>
                    <a:pt x="55" y="158"/>
                    <a:pt x="54" y="158"/>
                    <a:pt x="54" y="158"/>
                  </a:cubicBezTo>
                  <a:cubicBezTo>
                    <a:pt x="54" y="157"/>
                    <a:pt x="53" y="157"/>
                    <a:pt x="54" y="156"/>
                  </a:cubicBezTo>
                  <a:cubicBezTo>
                    <a:pt x="54" y="156"/>
                    <a:pt x="54" y="156"/>
                    <a:pt x="55" y="156"/>
                  </a:cubicBezTo>
                  <a:close/>
                  <a:moveTo>
                    <a:pt x="33" y="157"/>
                  </a:moveTo>
                  <a:cubicBezTo>
                    <a:pt x="34" y="157"/>
                    <a:pt x="34" y="158"/>
                    <a:pt x="34" y="158"/>
                  </a:cubicBezTo>
                  <a:cubicBezTo>
                    <a:pt x="34" y="158"/>
                    <a:pt x="34" y="159"/>
                    <a:pt x="34" y="159"/>
                  </a:cubicBezTo>
                  <a:cubicBezTo>
                    <a:pt x="35" y="159"/>
                    <a:pt x="35" y="159"/>
                    <a:pt x="36" y="159"/>
                  </a:cubicBezTo>
                  <a:cubicBezTo>
                    <a:pt x="36" y="159"/>
                    <a:pt x="36" y="159"/>
                    <a:pt x="36" y="160"/>
                  </a:cubicBezTo>
                  <a:cubicBezTo>
                    <a:pt x="36" y="161"/>
                    <a:pt x="36" y="161"/>
                    <a:pt x="35" y="161"/>
                  </a:cubicBezTo>
                  <a:cubicBezTo>
                    <a:pt x="35" y="160"/>
                    <a:pt x="34" y="160"/>
                    <a:pt x="33" y="159"/>
                  </a:cubicBezTo>
                  <a:cubicBezTo>
                    <a:pt x="33" y="159"/>
                    <a:pt x="33" y="159"/>
                    <a:pt x="33" y="158"/>
                  </a:cubicBezTo>
                  <a:cubicBezTo>
                    <a:pt x="33" y="158"/>
                    <a:pt x="33" y="157"/>
                    <a:pt x="33" y="157"/>
                  </a:cubicBezTo>
                  <a:close/>
                  <a:moveTo>
                    <a:pt x="52" y="160"/>
                  </a:moveTo>
                  <a:cubicBezTo>
                    <a:pt x="52" y="160"/>
                    <a:pt x="51" y="161"/>
                    <a:pt x="50" y="161"/>
                  </a:cubicBezTo>
                  <a:cubicBezTo>
                    <a:pt x="49" y="161"/>
                    <a:pt x="49" y="161"/>
                    <a:pt x="48" y="161"/>
                  </a:cubicBezTo>
                  <a:cubicBezTo>
                    <a:pt x="48" y="160"/>
                    <a:pt x="48" y="160"/>
                    <a:pt x="49" y="160"/>
                  </a:cubicBezTo>
                  <a:cubicBezTo>
                    <a:pt x="49" y="160"/>
                    <a:pt x="49" y="160"/>
                    <a:pt x="49" y="159"/>
                  </a:cubicBezTo>
                  <a:cubicBezTo>
                    <a:pt x="49" y="160"/>
                    <a:pt x="50" y="160"/>
                    <a:pt x="50" y="160"/>
                  </a:cubicBezTo>
                  <a:cubicBezTo>
                    <a:pt x="51" y="160"/>
                    <a:pt x="51" y="160"/>
                    <a:pt x="51" y="160"/>
                  </a:cubicBezTo>
                  <a:cubicBezTo>
                    <a:pt x="52" y="160"/>
                    <a:pt x="52" y="160"/>
                    <a:pt x="52" y="160"/>
                  </a:cubicBezTo>
                  <a:cubicBezTo>
                    <a:pt x="52" y="160"/>
                    <a:pt x="52" y="160"/>
                    <a:pt x="52" y="160"/>
                  </a:cubicBezTo>
                  <a:close/>
                  <a:moveTo>
                    <a:pt x="45" y="164"/>
                  </a:moveTo>
                  <a:cubicBezTo>
                    <a:pt x="46" y="164"/>
                    <a:pt x="46" y="165"/>
                    <a:pt x="45" y="165"/>
                  </a:cubicBezTo>
                  <a:cubicBezTo>
                    <a:pt x="45" y="166"/>
                    <a:pt x="45" y="166"/>
                    <a:pt x="45" y="166"/>
                  </a:cubicBezTo>
                  <a:cubicBezTo>
                    <a:pt x="44" y="166"/>
                    <a:pt x="43" y="166"/>
                    <a:pt x="43" y="165"/>
                  </a:cubicBezTo>
                  <a:cubicBezTo>
                    <a:pt x="44" y="165"/>
                    <a:pt x="44" y="164"/>
                    <a:pt x="45" y="164"/>
                  </a:cubicBezTo>
                  <a:close/>
                  <a:moveTo>
                    <a:pt x="63" y="211"/>
                  </a:moveTo>
                  <a:cubicBezTo>
                    <a:pt x="63" y="212"/>
                    <a:pt x="63" y="212"/>
                    <a:pt x="64" y="212"/>
                  </a:cubicBezTo>
                  <a:cubicBezTo>
                    <a:pt x="64" y="212"/>
                    <a:pt x="65" y="212"/>
                    <a:pt x="65" y="212"/>
                  </a:cubicBezTo>
                  <a:cubicBezTo>
                    <a:pt x="64" y="211"/>
                    <a:pt x="63" y="211"/>
                    <a:pt x="63" y="211"/>
                  </a:cubicBezTo>
                  <a:close/>
                  <a:moveTo>
                    <a:pt x="58" y="212"/>
                  </a:moveTo>
                  <a:cubicBezTo>
                    <a:pt x="58" y="212"/>
                    <a:pt x="58" y="212"/>
                    <a:pt x="59" y="212"/>
                  </a:cubicBezTo>
                  <a:cubicBezTo>
                    <a:pt x="59" y="212"/>
                    <a:pt x="59" y="212"/>
                    <a:pt x="59" y="211"/>
                  </a:cubicBezTo>
                  <a:cubicBezTo>
                    <a:pt x="59" y="211"/>
                    <a:pt x="59" y="211"/>
                    <a:pt x="58" y="211"/>
                  </a:cubicBezTo>
                  <a:cubicBezTo>
                    <a:pt x="58" y="211"/>
                    <a:pt x="58" y="211"/>
                    <a:pt x="58" y="212"/>
                  </a:cubicBezTo>
                  <a:close/>
                  <a:moveTo>
                    <a:pt x="42" y="211"/>
                  </a:moveTo>
                  <a:cubicBezTo>
                    <a:pt x="42" y="211"/>
                    <a:pt x="42" y="211"/>
                    <a:pt x="42" y="211"/>
                  </a:cubicBezTo>
                  <a:lnTo>
                    <a:pt x="42" y="211"/>
                  </a:lnTo>
                  <a:cubicBezTo>
                    <a:pt x="42" y="211"/>
                    <a:pt x="42" y="211"/>
                    <a:pt x="42" y="211"/>
                  </a:cubicBezTo>
                  <a:close/>
                  <a:moveTo>
                    <a:pt x="56" y="210"/>
                  </a:moveTo>
                  <a:cubicBezTo>
                    <a:pt x="56" y="210"/>
                    <a:pt x="56" y="210"/>
                    <a:pt x="56" y="210"/>
                  </a:cubicBezTo>
                  <a:cubicBezTo>
                    <a:pt x="57" y="210"/>
                    <a:pt x="57" y="210"/>
                    <a:pt x="57" y="210"/>
                  </a:cubicBezTo>
                  <a:cubicBezTo>
                    <a:pt x="57" y="209"/>
                    <a:pt x="57" y="209"/>
                    <a:pt x="56" y="209"/>
                  </a:cubicBezTo>
                  <a:cubicBezTo>
                    <a:pt x="56" y="209"/>
                    <a:pt x="56" y="210"/>
                    <a:pt x="56" y="210"/>
                  </a:cubicBezTo>
                  <a:close/>
                  <a:moveTo>
                    <a:pt x="76" y="209"/>
                  </a:moveTo>
                  <a:cubicBezTo>
                    <a:pt x="76" y="210"/>
                    <a:pt x="76" y="210"/>
                    <a:pt x="76" y="210"/>
                  </a:cubicBezTo>
                  <a:cubicBezTo>
                    <a:pt x="77" y="210"/>
                    <a:pt x="77" y="210"/>
                    <a:pt x="78" y="210"/>
                  </a:cubicBezTo>
                  <a:cubicBezTo>
                    <a:pt x="78" y="210"/>
                    <a:pt x="78" y="209"/>
                    <a:pt x="78" y="209"/>
                  </a:cubicBezTo>
                  <a:cubicBezTo>
                    <a:pt x="78" y="209"/>
                    <a:pt x="78" y="209"/>
                    <a:pt x="78" y="209"/>
                  </a:cubicBezTo>
                  <a:cubicBezTo>
                    <a:pt x="77" y="209"/>
                    <a:pt x="77" y="209"/>
                    <a:pt x="77" y="209"/>
                  </a:cubicBezTo>
                  <a:cubicBezTo>
                    <a:pt x="76" y="209"/>
                    <a:pt x="76" y="209"/>
                    <a:pt x="76" y="209"/>
                  </a:cubicBezTo>
                  <a:close/>
                  <a:moveTo>
                    <a:pt x="64" y="209"/>
                  </a:moveTo>
                  <a:cubicBezTo>
                    <a:pt x="64" y="209"/>
                    <a:pt x="64" y="209"/>
                    <a:pt x="65" y="209"/>
                  </a:cubicBezTo>
                  <a:cubicBezTo>
                    <a:pt x="65" y="209"/>
                    <a:pt x="65" y="209"/>
                    <a:pt x="65" y="209"/>
                  </a:cubicBezTo>
                  <a:cubicBezTo>
                    <a:pt x="65" y="208"/>
                    <a:pt x="64" y="208"/>
                    <a:pt x="64" y="208"/>
                  </a:cubicBezTo>
                  <a:lnTo>
                    <a:pt x="64" y="209"/>
                  </a:lnTo>
                  <a:close/>
                  <a:moveTo>
                    <a:pt x="70" y="208"/>
                  </a:moveTo>
                  <a:cubicBezTo>
                    <a:pt x="69" y="208"/>
                    <a:pt x="69" y="208"/>
                    <a:pt x="69" y="208"/>
                  </a:cubicBezTo>
                  <a:cubicBezTo>
                    <a:pt x="69" y="208"/>
                    <a:pt x="69" y="209"/>
                    <a:pt x="69" y="209"/>
                  </a:cubicBezTo>
                  <a:cubicBezTo>
                    <a:pt x="68" y="209"/>
                    <a:pt x="68" y="209"/>
                    <a:pt x="67" y="209"/>
                  </a:cubicBezTo>
                  <a:cubicBezTo>
                    <a:pt x="67" y="209"/>
                    <a:pt x="67" y="209"/>
                    <a:pt x="67" y="210"/>
                  </a:cubicBezTo>
                  <a:cubicBezTo>
                    <a:pt x="67" y="210"/>
                    <a:pt x="67" y="210"/>
                    <a:pt x="68" y="210"/>
                  </a:cubicBezTo>
                  <a:cubicBezTo>
                    <a:pt x="68" y="210"/>
                    <a:pt x="69" y="210"/>
                    <a:pt x="69" y="210"/>
                  </a:cubicBezTo>
                  <a:cubicBezTo>
                    <a:pt x="70" y="210"/>
                    <a:pt x="70" y="210"/>
                    <a:pt x="71" y="211"/>
                  </a:cubicBezTo>
                  <a:cubicBezTo>
                    <a:pt x="71" y="211"/>
                    <a:pt x="72" y="211"/>
                    <a:pt x="72" y="210"/>
                  </a:cubicBezTo>
                  <a:cubicBezTo>
                    <a:pt x="72" y="210"/>
                    <a:pt x="73" y="211"/>
                    <a:pt x="73" y="211"/>
                  </a:cubicBezTo>
                  <a:cubicBezTo>
                    <a:pt x="73" y="212"/>
                    <a:pt x="73" y="212"/>
                    <a:pt x="73" y="212"/>
                  </a:cubicBezTo>
                  <a:cubicBezTo>
                    <a:pt x="74" y="212"/>
                    <a:pt x="74" y="211"/>
                    <a:pt x="74" y="210"/>
                  </a:cubicBezTo>
                  <a:cubicBezTo>
                    <a:pt x="74" y="210"/>
                    <a:pt x="73" y="210"/>
                    <a:pt x="73" y="210"/>
                  </a:cubicBezTo>
                  <a:cubicBezTo>
                    <a:pt x="73" y="210"/>
                    <a:pt x="72" y="210"/>
                    <a:pt x="72" y="210"/>
                  </a:cubicBezTo>
                  <a:cubicBezTo>
                    <a:pt x="72" y="210"/>
                    <a:pt x="72" y="210"/>
                    <a:pt x="72" y="209"/>
                  </a:cubicBezTo>
                  <a:cubicBezTo>
                    <a:pt x="72" y="209"/>
                    <a:pt x="72" y="209"/>
                    <a:pt x="72" y="209"/>
                  </a:cubicBezTo>
                  <a:cubicBezTo>
                    <a:pt x="72" y="208"/>
                    <a:pt x="71" y="207"/>
                    <a:pt x="70" y="208"/>
                  </a:cubicBezTo>
                  <a:close/>
                  <a:moveTo>
                    <a:pt x="58" y="209"/>
                  </a:moveTo>
                  <a:cubicBezTo>
                    <a:pt x="59" y="209"/>
                    <a:pt x="59" y="209"/>
                    <a:pt x="60" y="209"/>
                  </a:cubicBezTo>
                  <a:cubicBezTo>
                    <a:pt x="60" y="208"/>
                    <a:pt x="61" y="208"/>
                    <a:pt x="61" y="208"/>
                  </a:cubicBezTo>
                  <a:cubicBezTo>
                    <a:pt x="60" y="207"/>
                    <a:pt x="60" y="207"/>
                    <a:pt x="59" y="207"/>
                  </a:cubicBezTo>
                  <a:cubicBezTo>
                    <a:pt x="59" y="208"/>
                    <a:pt x="58" y="208"/>
                    <a:pt x="58" y="209"/>
                  </a:cubicBezTo>
                  <a:close/>
                  <a:moveTo>
                    <a:pt x="43" y="208"/>
                  </a:moveTo>
                  <a:cubicBezTo>
                    <a:pt x="43" y="208"/>
                    <a:pt x="44" y="209"/>
                    <a:pt x="44" y="209"/>
                  </a:cubicBezTo>
                  <a:cubicBezTo>
                    <a:pt x="44" y="209"/>
                    <a:pt x="45" y="209"/>
                    <a:pt x="45" y="209"/>
                  </a:cubicBezTo>
                  <a:cubicBezTo>
                    <a:pt x="45" y="209"/>
                    <a:pt x="45" y="208"/>
                    <a:pt x="44" y="208"/>
                  </a:cubicBezTo>
                  <a:cubicBezTo>
                    <a:pt x="44" y="207"/>
                    <a:pt x="44" y="207"/>
                    <a:pt x="43" y="208"/>
                  </a:cubicBezTo>
                  <a:close/>
                  <a:moveTo>
                    <a:pt x="67" y="204"/>
                  </a:moveTo>
                  <a:cubicBezTo>
                    <a:pt x="67" y="204"/>
                    <a:pt x="66" y="204"/>
                    <a:pt x="65" y="204"/>
                  </a:cubicBezTo>
                  <a:cubicBezTo>
                    <a:pt x="65" y="204"/>
                    <a:pt x="64" y="203"/>
                    <a:pt x="64" y="203"/>
                  </a:cubicBezTo>
                  <a:cubicBezTo>
                    <a:pt x="63" y="203"/>
                    <a:pt x="63" y="204"/>
                    <a:pt x="63" y="204"/>
                  </a:cubicBezTo>
                  <a:cubicBezTo>
                    <a:pt x="63" y="205"/>
                    <a:pt x="63" y="205"/>
                    <a:pt x="63" y="205"/>
                  </a:cubicBezTo>
                  <a:cubicBezTo>
                    <a:pt x="62" y="205"/>
                    <a:pt x="62" y="206"/>
                    <a:pt x="62" y="206"/>
                  </a:cubicBezTo>
                  <a:cubicBezTo>
                    <a:pt x="61" y="206"/>
                    <a:pt x="61" y="206"/>
                    <a:pt x="61" y="207"/>
                  </a:cubicBezTo>
                  <a:cubicBezTo>
                    <a:pt x="61" y="207"/>
                    <a:pt x="62" y="207"/>
                    <a:pt x="62" y="207"/>
                  </a:cubicBezTo>
                  <a:cubicBezTo>
                    <a:pt x="62" y="207"/>
                    <a:pt x="63" y="208"/>
                    <a:pt x="63" y="208"/>
                  </a:cubicBezTo>
                  <a:cubicBezTo>
                    <a:pt x="64" y="207"/>
                    <a:pt x="63" y="207"/>
                    <a:pt x="63" y="207"/>
                  </a:cubicBezTo>
                  <a:cubicBezTo>
                    <a:pt x="63" y="206"/>
                    <a:pt x="63" y="206"/>
                    <a:pt x="63" y="205"/>
                  </a:cubicBezTo>
                  <a:cubicBezTo>
                    <a:pt x="63" y="205"/>
                    <a:pt x="64" y="205"/>
                    <a:pt x="65" y="205"/>
                  </a:cubicBezTo>
                  <a:cubicBezTo>
                    <a:pt x="65" y="205"/>
                    <a:pt x="65" y="205"/>
                    <a:pt x="65" y="206"/>
                  </a:cubicBezTo>
                  <a:cubicBezTo>
                    <a:pt x="65" y="206"/>
                    <a:pt x="65" y="206"/>
                    <a:pt x="65" y="206"/>
                  </a:cubicBezTo>
                  <a:cubicBezTo>
                    <a:pt x="66" y="206"/>
                    <a:pt x="67" y="206"/>
                    <a:pt x="67" y="206"/>
                  </a:cubicBezTo>
                  <a:cubicBezTo>
                    <a:pt x="68" y="206"/>
                    <a:pt x="68" y="205"/>
                    <a:pt x="69" y="205"/>
                  </a:cubicBezTo>
                  <a:cubicBezTo>
                    <a:pt x="69" y="205"/>
                    <a:pt x="69" y="205"/>
                    <a:pt x="70" y="205"/>
                  </a:cubicBezTo>
                  <a:cubicBezTo>
                    <a:pt x="70" y="204"/>
                    <a:pt x="69" y="204"/>
                    <a:pt x="69" y="204"/>
                  </a:cubicBezTo>
                  <a:cubicBezTo>
                    <a:pt x="69" y="203"/>
                    <a:pt x="69" y="203"/>
                    <a:pt x="69" y="203"/>
                  </a:cubicBezTo>
                  <a:cubicBezTo>
                    <a:pt x="68" y="203"/>
                    <a:pt x="68" y="203"/>
                    <a:pt x="68" y="203"/>
                  </a:cubicBezTo>
                  <a:cubicBezTo>
                    <a:pt x="68" y="203"/>
                    <a:pt x="68" y="204"/>
                    <a:pt x="67" y="204"/>
                  </a:cubicBezTo>
                  <a:close/>
                  <a:moveTo>
                    <a:pt x="42" y="202"/>
                  </a:moveTo>
                  <a:cubicBezTo>
                    <a:pt x="42" y="202"/>
                    <a:pt x="42" y="203"/>
                    <a:pt x="42" y="203"/>
                  </a:cubicBezTo>
                  <a:cubicBezTo>
                    <a:pt x="41" y="203"/>
                    <a:pt x="41" y="203"/>
                    <a:pt x="41" y="203"/>
                  </a:cubicBezTo>
                  <a:cubicBezTo>
                    <a:pt x="42" y="204"/>
                    <a:pt x="43" y="204"/>
                    <a:pt x="44" y="204"/>
                  </a:cubicBezTo>
                  <a:cubicBezTo>
                    <a:pt x="45" y="203"/>
                    <a:pt x="45" y="203"/>
                    <a:pt x="45" y="201"/>
                  </a:cubicBezTo>
                  <a:cubicBezTo>
                    <a:pt x="45" y="201"/>
                    <a:pt x="44" y="201"/>
                    <a:pt x="44" y="201"/>
                  </a:cubicBezTo>
                  <a:cubicBezTo>
                    <a:pt x="43" y="202"/>
                    <a:pt x="43" y="202"/>
                    <a:pt x="42" y="202"/>
                  </a:cubicBezTo>
                  <a:close/>
                  <a:moveTo>
                    <a:pt x="87" y="201"/>
                  </a:moveTo>
                  <a:cubicBezTo>
                    <a:pt x="87" y="200"/>
                    <a:pt x="87" y="200"/>
                    <a:pt x="86" y="200"/>
                  </a:cubicBezTo>
                  <a:lnTo>
                    <a:pt x="86" y="201"/>
                  </a:lnTo>
                  <a:lnTo>
                    <a:pt x="87" y="201"/>
                  </a:lnTo>
                  <a:close/>
                  <a:moveTo>
                    <a:pt x="58" y="201"/>
                  </a:moveTo>
                  <a:cubicBezTo>
                    <a:pt x="58" y="200"/>
                    <a:pt x="58" y="200"/>
                    <a:pt x="59" y="200"/>
                  </a:cubicBezTo>
                  <a:cubicBezTo>
                    <a:pt x="59" y="200"/>
                    <a:pt x="59" y="200"/>
                    <a:pt x="59" y="200"/>
                  </a:cubicBezTo>
                  <a:cubicBezTo>
                    <a:pt x="59" y="200"/>
                    <a:pt x="58" y="200"/>
                    <a:pt x="58" y="200"/>
                  </a:cubicBezTo>
                  <a:cubicBezTo>
                    <a:pt x="58" y="200"/>
                    <a:pt x="58" y="200"/>
                    <a:pt x="58" y="201"/>
                  </a:cubicBezTo>
                  <a:close/>
                  <a:moveTo>
                    <a:pt x="38" y="200"/>
                  </a:moveTo>
                  <a:cubicBezTo>
                    <a:pt x="38" y="200"/>
                    <a:pt x="38" y="201"/>
                    <a:pt x="38" y="201"/>
                  </a:cubicBezTo>
                  <a:cubicBezTo>
                    <a:pt x="38" y="201"/>
                    <a:pt x="38" y="202"/>
                    <a:pt x="38" y="202"/>
                  </a:cubicBezTo>
                  <a:cubicBezTo>
                    <a:pt x="39" y="202"/>
                    <a:pt x="39" y="203"/>
                    <a:pt x="40" y="203"/>
                  </a:cubicBezTo>
                  <a:cubicBezTo>
                    <a:pt x="40" y="203"/>
                    <a:pt x="40" y="203"/>
                    <a:pt x="41" y="202"/>
                  </a:cubicBezTo>
                  <a:cubicBezTo>
                    <a:pt x="40" y="202"/>
                    <a:pt x="40" y="201"/>
                    <a:pt x="40" y="201"/>
                  </a:cubicBezTo>
                  <a:cubicBezTo>
                    <a:pt x="39" y="200"/>
                    <a:pt x="39" y="200"/>
                    <a:pt x="38" y="200"/>
                  </a:cubicBezTo>
                  <a:close/>
                  <a:moveTo>
                    <a:pt x="73" y="198"/>
                  </a:moveTo>
                  <a:cubicBezTo>
                    <a:pt x="73" y="198"/>
                    <a:pt x="73" y="198"/>
                    <a:pt x="73" y="199"/>
                  </a:cubicBezTo>
                  <a:cubicBezTo>
                    <a:pt x="74" y="199"/>
                    <a:pt x="74" y="199"/>
                    <a:pt x="75" y="199"/>
                  </a:cubicBezTo>
                  <a:cubicBezTo>
                    <a:pt x="75" y="198"/>
                    <a:pt x="75" y="198"/>
                    <a:pt x="75" y="198"/>
                  </a:cubicBezTo>
                  <a:cubicBezTo>
                    <a:pt x="75" y="198"/>
                    <a:pt x="75" y="197"/>
                    <a:pt x="75" y="197"/>
                  </a:cubicBezTo>
                  <a:cubicBezTo>
                    <a:pt x="75" y="197"/>
                    <a:pt x="74" y="197"/>
                    <a:pt x="74" y="197"/>
                  </a:cubicBezTo>
                  <a:cubicBezTo>
                    <a:pt x="73" y="197"/>
                    <a:pt x="73" y="198"/>
                    <a:pt x="73" y="198"/>
                  </a:cubicBezTo>
                  <a:close/>
                  <a:moveTo>
                    <a:pt x="68" y="196"/>
                  </a:moveTo>
                  <a:cubicBezTo>
                    <a:pt x="68" y="197"/>
                    <a:pt x="69" y="196"/>
                    <a:pt x="69" y="196"/>
                  </a:cubicBezTo>
                  <a:cubicBezTo>
                    <a:pt x="70" y="196"/>
                    <a:pt x="70" y="196"/>
                    <a:pt x="70" y="195"/>
                  </a:cubicBezTo>
                  <a:cubicBezTo>
                    <a:pt x="70" y="195"/>
                    <a:pt x="69" y="195"/>
                    <a:pt x="69" y="195"/>
                  </a:cubicBezTo>
                  <a:cubicBezTo>
                    <a:pt x="68" y="195"/>
                    <a:pt x="68" y="196"/>
                    <a:pt x="68" y="196"/>
                  </a:cubicBezTo>
                  <a:close/>
                  <a:moveTo>
                    <a:pt x="58" y="194"/>
                  </a:moveTo>
                  <a:cubicBezTo>
                    <a:pt x="58" y="195"/>
                    <a:pt x="58" y="195"/>
                    <a:pt x="59" y="196"/>
                  </a:cubicBezTo>
                  <a:cubicBezTo>
                    <a:pt x="59" y="196"/>
                    <a:pt x="60" y="196"/>
                    <a:pt x="60" y="195"/>
                  </a:cubicBezTo>
                  <a:cubicBezTo>
                    <a:pt x="60" y="195"/>
                    <a:pt x="60" y="194"/>
                    <a:pt x="60" y="194"/>
                  </a:cubicBezTo>
                  <a:cubicBezTo>
                    <a:pt x="60" y="194"/>
                    <a:pt x="59" y="194"/>
                    <a:pt x="59" y="194"/>
                  </a:cubicBezTo>
                  <a:cubicBezTo>
                    <a:pt x="59" y="194"/>
                    <a:pt x="58" y="194"/>
                    <a:pt x="58" y="194"/>
                  </a:cubicBezTo>
                  <a:close/>
                  <a:moveTo>
                    <a:pt x="70" y="184"/>
                  </a:moveTo>
                  <a:cubicBezTo>
                    <a:pt x="71" y="184"/>
                    <a:pt x="71" y="184"/>
                    <a:pt x="71" y="184"/>
                  </a:cubicBezTo>
                  <a:cubicBezTo>
                    <a:pt x="71" y="184"/>
                    <a:pt x="71" y="184"/>
                    <a:pt x="71" y="184"/>
                  </a:cubicBezTo>
                  <a:cubicBezTo>
                    <a:pt x="71" y="184"/>
                    <a:pt x="71" y="184"/>
                    <a:pt x="70" y="184"/>
                  </a:cubicBezTo>
                  <a:close/>
                  <a:moveTo>
                    <a:pt x="55" y="170"/>
                  </a:moveTo>
                  <a:cubicBezTo>
                    <a:pt x="56" y="171"/>
                    <a:pt x="56" y="171"/>
                    <a:pt x="57" y="171"/>
                  </a:cubicBezTo>
                  <a:cubicBezTo>
                    <a:pt x="57" y="170"/>
                    <a:pt x="57" y="170"/>
                    <a:pt x="57" y="170"/>
                  </a:cubicBezTo>
                  <a:cubicBezTo>
                    <a:pt x="57" y="170"/>
                    <a:pt x="57" y="170"/>
                    <a:pt x="57" y="169"/>
                  </a:cubicBezTo>
                  <a:cubicBezTo>
                    <a:pt x="56" y="169"/>
                    <a:pt x="56" y="169"/>
                    <a:pt x="56" y="170"/>
                  </a:cubicBezTo>
                  <a:cubicBezTo>
                    <a:pt x="56" y="170"/>
                    <a:pt x="55" y="170"/>
                    <a:pt x="55" y="170"/>
                  </a:cubicBezTo>
                  <a:close/>
                  <a:moveTo>
                    <a:pt x="68" y="168"/>
                  </a:moveTo>
                  <a:cubicBezTo>
                    <a:pt x="68" y="167"/>
                    <a:pt x="67" y="167"/>
                    <a:pt x="67" y="167"/>
                  </a:cubicBezTo>
                  <a:cubicBezTo>
                    <a:pt x="66" y="168"/>
                    <a:pt x="67" y="168"/>
                    <a:pt x="67" y="168"/>
                  </a:cubicBezTo>
                  <a:cubicBezTo>
                    <a:pt x="68" y="168"/>
                    <a:pt x="68" y="168"/>
                    <a:pt x="68" y="168"/>
                  </a:cubicBezTo>
                  <a:close/>
                  <a:moveTo>
                    <a:pt x="57" y="168"/>
                  </a:moveTo>
                  <a:cubicBezTo>
                    <a:pt x="57" y="168"/>
                    <a:pt x="58" y="168"/>
                    <a:pt x="58" y="168"/>
                  </a:cubicBezTo>
                  <a:cubicBezTo>
                    <a:pt x="59" y="168"/>
                    <a:pt x="59" y="167"/>
                    <a:pt x="59" y="167"/>
                  </a:cubicBezTo>
                  <a:cubicBezTo>
                    <a:pt x="58" y="167"/>
                    <a:pt x="58" y="167"/>
                    <a:pt x="58" y="167"/>
                  </a:cubicBezTo>
                  <a:cubicBezTo>
                    <a:pt x="58" y="168"/>
                    <a:pt x="57" y="168"/>
                    <a:pt x="57" y="168"/>
                  </a:cubicBezTo>
                  <a:close/>
                  <a:moveTo>
                    <a:pt x="62" y="168"/>
                  </a:moveTo>
                  <a:cubicBezTo>
                    <a:pt x="63" y="168"/>
                    <a:pt x="63" y="168"/>
                    <a:pt x="64" y="168"/>
                  </a:cubicBezTo>
                  <a:cubicBezTo>
                    <a:pt x="64" y="168"/>
                    <a:pt x="65" y="168"/>
                    <a:pt x="65" y="167"/>
                  </a:cubicBezTo>
                  <a:cubicBezTo>
                    <a:pt x="65" y="167"/>
                    <a:pt x="65" y="167"/>
                    <a:pt x="64" y="167"/>
                  </a:cubicBezTo>
                  <a:cubicBezTo>
                    <a:pt x="64" y="167"/>
                    <a:pt x="64" y="167"/>
                    <a:pt x="63" y="167"/>
                  </a:cubicBezTo>
                  <a:cubicBezTo>
                    <a:pt x="63" y="167"/>
                    <a:pt x="63" y="167"/>
                    <a:pt x="63" y="167"/>
                  </a:cubicBezTo>
                  <a:cubicBezTo>
                    <a:pt x="62" y="167"/>
                    <a:pt x="62" y="167"/>
                    <a:pt x="62" y="168"/>
                  </a:cubicBezTo>
                  <a:close/>
                  <a:moveTo>
                    <a:pt x="82" y="166"/>
                  </a:moveTo>
                  <a:cubicBezTo>
                    <a:pt x="82" y="166"/>
                    <a:pt x="82" y="166"/>
                    <a:pt x="82" y="167"/>
                  </a:cubicBezTo>
                  <a:cubicBezTo>
                    <a:pt x="82" y="167"/>
                    <a:pt x="82" y="167"/>
                    <a:pt x="83" y="166"/>
                  </a:cubicBezTo>
                  <a:cubicBezTo>
                    <a:pt x="83" y="166"/>
                    <a:pt x="83" y="166"/>
                    <a:pt x="82" y="166"/>
                  </a:cubicBezTo>
                  <a:cubicBezTo>
                    <a:pt x="82" y="166"/>
                    <a:pt x="82" y="166"/>
                    <a:pt x="82" y="166"/>
                  </a:cubicBezTo>
                  <a:close/>
                  <a:moveTo>
                    <a:pt x="62" y="165"/>
                  </a:moveTo>
                  <a:cubicBezTo>
                    <a:pt x="62" y="165"/>
                    <a:pt x="62" y="165"/>
                    <a:pt x="62" y="166"/>
                  </a:cubicBezTo>
                  <a:cubicBezTo>
                    <a:pt x="62" y="166"/>
                    <a:pt x="62" y="166"/>
                    <a:pt x="63" y="166"/>
                  </a:cubicBezTo>
                  <a:cubicBezTo>
                    <a:pt x="63" y="166"/>
                    <a:pt x="63" y="165"/>
                    <a:pt x="63" y="165"/>
                  </a:cubicBezTo>
                  <a:cubicBezTo>
                    <a:pt x="62" y="165"/>
                    <a:pt x="62" y="165"/>
                    <a:pt x="62" y="164"/>
                  </a:cubicBezTo>
                  <a:cubicBezTo>
                    <a:pt x="62" y="164"/>
                    <a:pt x="62" y="164"/>
                    <a:pt x="62" y="164"/>
                  </a:cubicBezTo>
                  <a:cubicBezTo>
                    <a:pt x="62" y="164"/>
                    <a:pt x="62" y="164"/>
                    <a:pt x="62" y="165"/>
                  </a:cubicBezTo>
                  <a:close/>
                  <a:moveTo>
                    <a:pt x="79" y="164"/>
                  </a:moveTo>
                  <a:cubicBezTo>
                    <a:pt x="79" y="165"/>
                    <a:pt x="79" y="165"/>
                    <a:pt x="80" y="165"/>
                  </a:cubicBezTo>
                  <a:cubicBezTo>
                    <a:pt x="80" y="165"/>
                    <a:pt x="80" y="165"/>
                    <a:pt x="80" y="165"/>
                  </a:cubicBezTo>
                  <a:cubicBezTo>
                    <a:pt x="80" y="164"/>
                    <a:pt x="80" y="164"/>
                    <a:pt x="79" y="164"/>
                  </a:cubicBezTo>
                  <a:close/>
                  <a:moveTo>
                    <a:pt x="50" y="165"/>
                  </a:moveTo>
                  <a:cubicBezTo>
                    <a:pt x="50" y="165"/>
                    <a:pt x="50" y="165"/>
                    <a:pt x="51" y="165"/>
                  </a:cubicBezTo>
                  <a:cubicBezTo>
                    <a:pt x="51" y="165"/>
                    <a:pt x="51" y="165"/>
                    <a:pt x="51" y="164"/>
                  </a:cubicBezTo>
                  <a:cubicBezTo>
                    <a:pt x="51" y="164"/>
                    <a:pt x="51" y="164"/>
                    <a:pt x="51" y="164"/>
                  </a:cubicBezTo>
                  <a:cubicBezTo>
                    <a:pt x="50" y="164"/>
                    <a:pt x="50" y="164"/>
                    <a:pt x="50" y="165"/>
                  </a:cubicBezTo>
                  <a:close/>
                  <a:moveTo>
                    <a:pt x="52" y="163"/>
                  </a:moveTo>
                  <a:cubicBezTo>
                    <a:pt x="52" y="164"/>
                    <a:pt x="52" y="164"/>
                    <a:pt x="53" y="164"/>
                  </a:cubicBezTo>
                  <a:cubicBezTo>
                    <a:pt x="53" y="164"/>
                    <a:pt x="54" y="164"/>
                    <a:pt x="53" y="163"/>
                  </a:cubicBezTo>
                  <a:cubicBezTo>
                    <a:pt x="53" y="163"/>
                    <a:pt x="53" y="163"/>
                    <a:pt x="53" y="163"/>
                  </a:cubicBezTo>
                  <a:cubicBezTo>
                    <a:pt x="52" y="163"/>
                    <a:pt x="52" y="163"/>
                    <a:pt x="52" y="164"/>
                  </a:cubicBezTo>
                  <a:lnTo>
                    <a:pt x="52" y="163"/>
                  </a:lnTo>
                  <a:close/>
                  <a:moveTo>
                    <a:pt x="45" y="166"/>
                  </a:moveTo>
                  <a:cubicBezTo>
                    <a:pt x="45" y="165"/>
                    <a:pt x="45" y="165"/>
                    <a:pt x="45" y="164"/>
                  </a:cubicBezTo>
                  <a:cubicBezTo>
                    <a:pt x="45" y="164"/>
                    <a:pt x="45" y="163"/>
                    <a:pt x="45" y="163"/>
                  </a:cubicBezTo>
                  <a:cubicBezTo>
                    <a:pt x="45" y="163"/>
                    <a:pt x="45" y="164"/>
                    <a:pt x="45" y="164"/>
                  </a:cubicBezTo>
                  <a:cubicBezTo>
                    <a:pt x="45" y="165"/>
                    <a:pt x="45" y="165"/>
                    <a:pt x="45" y="166"/>
                  </a:cubicBezTo>
                  <a:close/>
                  <a:moveTo>
                    <a:pt x="66" y="164"/>
                  </a:moveTo>
                  <a:cubicBezTo>
                    <a:pt x="66" y="164"/>
                    <a:pt x="67" y="164"/>
                    <a:pt x="67" y="164"/>
                  </a:cubicBezTo>
                  <a:cubicBezTo>
                    <a:pt x="67" y="164"/>
                    <a:pt x="68" y="164"/>
                    <a:pt x="68" y="163"/>
                  </a:cubicBezTo>
                  <a:cubicBezTo>
                    <a:pt x="68" y="163"/>
                    <a:pt x="67" y="163"/>
                    <a:pt x="66" y="163"/>
                  </a:cubicBezTo>
                  <a:cubicBezTo>
                    <a:pt x="66" y="163"/>
                    <a:pt x="66" y="163"/>
                    <a:pt x="66" y="164"/>
                  </a:cubicBezTo>
                  <a:close/>
                  <a:moveTo>
                    <a:pt x="62" y="165"/>
                  </a:moveTo>
                  <a:cubicBezTo>
                    <a:pt x="63" y="165"/>
                    <a:pt x="64" y="164"/>
                    <a:pt x="64" y="164"/>
                  </a:cubicBezTo>
                  <a:cubicBezTo>
                    <a:pt x="64" y="163"/>
                    <a:pt x="64" y="163"/>
                    <a:pt x="64" y="163"/>
                  </a:cubicBezTo>
                  <a:cubicBezTo>
                    <a:pt x="64" y="163"/>
                    <a:pt x="64" y="162"/>
                    <a:pt x="64" y="162"/>
                  </a:cubicBezTo>
                  <a:cubicBezTo>
                    <a:pt x="64" y="162"/>
                    <a:pt x="64" y="162"/>
                    <a:pt x="64" y="162"/>
                  </a:cubicBezTo>
                  <a:cubicBezTo>
                    <a:pt x="64" y="162"/>
                    <a:pt x="64" y="162"/>
                    <a:pt x="64" y="162"/>
                  </a:cubicBezTo>
                  <a:cubicBezTo>
                    <a:pt x="63" y="161"/>
                    <a:pt x="63" y="161"/>
                    <a:pt x="62" y="162"/>
                  </a:cubicBezTo>
                  <a:cubicBezTo>
                    <a:pt x="62" y="163"/>
                    <a:pt x="62" y="164"/>
                    <a:pt x="63" y="165"/>
                  </a:cubicBezTo>
                  <a:lnTo>
                    <a:pt x="62" y="165"/>
                  </a:lnTo>
                  <a:close/>
                  <a:moveTo>
                    <a:pt x="69" y="162"/>
                  </a:moveTo>
                  <a:cubicBezTo>
                    <a:pt x="69" y="163"/>
                    <a:pt x="69" y="163"/>
                    <a:pt x="70" y="163"/>
                  </a:cubicBezTo>
                  <a:cubicBezTo>
                    <a:pt x="71" y="162"/>
                    <a:pt x="71" y="162"/>
                    <a:pt x="71" y="161"/>
                  </a:cubicBezTo>
                  <a:cubicBezTo>
                    <a:pt x="71" y="161"/>
                    <a:pt x="70" y="161"/>
                    <a:pt x="70" y="161"/>
                  </a:cubicBezTo>
                  <a:cubicBezTo>
                    <a:pt x="69" y="161"/>
                    <a:pt x="69" y="162"/>
                    <a:pt x="69" y="162"/>
                  </a:cubicBezTo>
                  <a:close/>
                  <a:moveTo>
                    <a:pt x="54" y="161"/>
                  </a:moveTo>
                  <a:cubicBezTo>
                    <a:pt x="54" y="161"/>
                    <a:pt x="54" y="161"/>
                    <a:pt x="54" y="161"/>
                  </a:cubicBezTo>
                  <a:cubicBezTo>
                    <a:pt x="55" y="162"/>
                    <a:pt x="55" y="162"/>
                    <a:pt x="55" y="162"/>
                  </a:cubicBezTo>
                  <a:cubicBezTo>
                    <a:pt x="56" y="162"/>
                    <a:pt x="56" y="162"/>
                    <a:pt x="56" y="163"/>
                  </a:cubicBezTo>
                  <a:cubicBezTo>
                    <a:pt x="56" y="163"/>
                    <a:pt x="56" y="163"/>
                    <a:pt x="56" y="163"/>
                  </a:cubicBezTo>
                  <a:cubicBezTo>
                    <a:pt x="56" y="163"/>
                    <a:pt x="57" y="163"/>
                    <a:pt x="57" y="163"/>
                  </a:cubicBezTo>
                  <a:cubicBezTo>
                    <a:pt x="57" y="163"/>
                    <a:pt x="57" y="162"/>
                    <a:pt x="57" y="162"/>
                  </a:cubicBezTo>
                  <a:cubicBezTo>
                    <a:pt x="57" y="162"/>
                    <a:pt x="57" y="162"/>
                    <a:pt x="57" y="162"/>
                  </a:cubicBezTo>
                  <a:cubicBezTo>
                    <a:pt x="57" y="162"/>
                    <a:pt x="57" y="162"/>
                    <a:pt x="56" y="162"/>
                  </a:cubicBezTo>
                  <a:cubicBezTo>
                    <a:pt x="56" y="161"/>
                    <a:pt x="56" y="161"/>
                    <a:pt x="56" y="161"/>
                  </a:cubicBezTo>
                  <a:cubicBezTo>
                    <a:pt x="55" y="161"/>
                    <a:pt x="55" y="161"/>
                    <a:pt x="55" y="160"/>
                  </a:cubicBezTo>
                  <a:cubicBezTo>
                    <a:pt x="55" y="160"/>
                    <a:pt x="54" y="160"/>
                    <a:pt x="54" y="161"/>
                  </a:cubicBezTo>
                  <a:close/>
                  <a:moveTo>
                    <a:pt x="47" y="160"/>
                  </a:moveTo>
                  <a:cubicBezTo>
                    <a:pt x="46" y="160"/>
                    <a:pt x="46" y="161"/>
                    <a:pt x="46" y="161"/>
                  </a:cubicBezTo>
                  <a:cubicBezTo>
                    <a:pt x="46" y="161"/>
                    <a:pt x="45" y="162"/>
                    <a:pt x="45" y="162"/>
                  </a:cubicBezTo>
                  <a:cubicBezTo>
                    <a:pt x="45" y="162"/>
                    <a:pt x="46" y="162"/>
                    <a:pt x="46" y="162"/>
                  </a:cubicBezTo>
                  <a:cubicBezTo>
                    <a:pt x="46" y="162"/>
                    <a:pt x="46" y="163"/>
                    <a:pt x="47" y="163"/>
                  </a:cubicBezTo>
                  <a:cubicBezTo>
                    <a:pt x="46" y="163"/>
                    <a:pt x="46" y="163"/>
                    <a:pt x="46" y="164"/>
                  </a:cubicBezTo>
                  <a:cubicBezTo>
                    <a:pt x="47" y="164"/>
                    <a:pt x="47" y="164"/>
                    <a:pt x="47" y="165"/>
                  </a:cubicBezTo>
                  <a:cubicBezTo>
                    <a:pt x="48" y="165"/>
                    <a:pt x="48" y="166"/>
                    <a:pt x="48" y="166"/>
                  </a:cubicBezTo>
                  <a:cubicBezTo>
                    <a:pt x="48" y="167"/>
                    <a:pt x="47" y="167"/>
                    <a:pt x="47" y="167"/>
                  </a:cubicBezTo>
                  <a:cubicBezTo>
                    <a:pt x="47" y="167"/>
                    <a:pt x="46" y="167"/>
                    <a:pt x="46" y="168"/>
                  </a:cubicBezTo>
                  <a:cubicBezTo>
                    <a:pt x="46" y="168"/>
                    <a:pt x="47" y="168"/>
                    <a:pt x="47" y="168"/>
                  </a:cubicBezTo>
                  <a:cubicBezTo>
                    <a:pt x="48" y="168"/>
                    <a:pt x="48" y="168"/>
                    <a:pt x="48" y="168"/>
                  </a:cubicBezTo>
                  <a:cubicBezTo>
                    <a:pt x="48" y="167"/>
                    <a:pt x="49" y="167"/>
                    <a:pt x="50" y="167"/>
                  </a:cubicBezTo>
                  <a:cubicBezTo>
                    <a:pt x="50" y="167"/>
                    <a:pt x="50" y="167"/>
                    <a:pt x="50" y="168"/>
                  </a:cubicBezTo>
                  <a:cubicBezTo>
                    <a:pt x="50" y="168"/>
                    <a:pt x="50" y="168"/>
                    <a:pt x="50" y="168"/>
                  </a:cubicBezTo>
                  <a:cubicBezTo>
                    <a:pt x="51" y="168"/>
                    <a:pt x="51" y="168"/>
                    <a:pt x="51" y="168"/>
                  </a:cubicBezTo>
                  <a:cubicBezTo>
                    <a:pt x="52" y="168"/>
                    <a:pt x="52" y="168"/>
                    <a:pt x="52" y="168"/>
                  </a:cubicBezTo>
                  <a:cubicBezTo>
                    <a:pt x="52" y="168"/>
                    <a:pt x="53" y="168"/>
                    <a:pt x="53" y="168"/>
                  </a:cubicBezTo>
                  <a:cubicBezTo>
                    <a:pt x="53" y="168"/>
                    <a:pt x="53" y="168"/>
                    <a:pt x="53" y="168"/>
                  </a:cubicBezTo>
                  <a:cubicBezTo>
                    <a:pt x="53" y="168"/>
                    <a:pt x="54" y="168"/>
                    <a:pt x="54" y="168"/>
                  </a:cubicBezTo>
                  <a:cubicBezTo>
                    <a:pt x="54" y="167"/>
                    <a:pt x="54" y="167"/>
                    <a:pt x="54" y="167"/>
                  </a:cubicBezTo>
                  <a:cubicBezTo>
                    <a:pt x="55" y="167"/>
                    <a:pt x="56" y="167"/>
                    <a:pt x="56" y="166"/>
                  </a:cubicBezTo>
                  <a:cubicBezTo>
                    <a:pt x="56" y="166"/>
                    <a:pt x="57" y="165"/>
                    <a:pt x="58" y="165"/>
                  </a:cubicBezTo>
                  <a:cubicBezTo>
                    <a:pt x="58" y="165"/>
                    <a:pt x="58" y="165"/>
                    <a:pt x="58" y="165"/>
                  </a:cubicBezTo>
                  <a:cubicBezTo>
                    <a:pt x="59" y="165"/>
                    <a:pt x="59" y="164"/>
                    <a:pt x="59" y="164"/>
                  </a:cubicBezTo>
                  <a:cubicBezTo>
                    <a:pt x="59" y="164"/>
                    <a:pt x="60" y="164"/>
                    <a:pt x="60" y="163"/>
                  </a:cubicBezTo>
                  <a:cubicBezTo>
                    <a:pt x="59" y="163"/>
                    <a:pt x="59" y="163"/>
                    <a:pt x="59" y="163"/>
                  </a:cubicBezTo>
                  <a:cubicBezTo>
                    <a:pt x="59" y="163"/>
                    <a:pt x="58" y="163"/>
                    <a:pt x="58" y="163"/>
                  </a:cubicBezTo>
                  <a:cubicBezTo>
                    <a:pt x="58" y="163"/>
                    <a:pt x="58" y="164"/>
                    <a:pt x="58" y="164"/>
                  </a:cubicBezTo>
                  <a:cubicBezTo>
                    <a:pt x="57" y="164"/>
                    <a:pt x="57" y="165"/>
                    <a:pt x="57" y="165"/>
                  </a:cubicBezTo>
                  <a:cubicBezTo>
                    <a:pt x="56" y="165"/>
                    <a:pt x="55" y="165"/>
                    <a:pt x="54" y="166"/>
                  </a:cubicBezTo>
                  <a:cubicBezTo>
                    <a:pt x="54" y="166"/>
                    <a:pt x="53" y="167"/>
                    <a:pt x="52" y="167"/>
                  </a:cubicBezTo>
                  <a:cubicBezTo>
                    <a:pt x="52" y="166"/>
                    <a:pt x="52" y="166"/>
                    <a:pt x="51" y="166"/>
                  </a:cubicBezTo>
                  <a:cubicBezTo>
                    <a:pt x="50" y="166"/>
                    <a:pt x="50" y="166"/>
                    <a:pt x="49" y="165"/>
                  </a:cubicBezTo>
                  <a:cubicBezTo>
                    <a:pt x="49" y="165"/>
                    <a:pt x="49" y="165"/>
                    <a:pt x="49" y="165"/>
                  </a:cubicBezTo>
                  <a:cubicBezTo>
                    <a:pt x="49" y="165"/>
                    <a:pt x="50" y="165"/>
                    <a:pt x="50" y="165"/>
                  </a:cubicBezTo>
                  <a:cubicBezTo>
                    <a:pt x="49" y="164"/>
                    <a:pt x="48" y="164"/>
                    <a:pt x="48" y="164"/>
                  </a:cubicBezTo>
                  <a:cubicBezTo>
                    <a:pt x="48" y="163"/>
                    <a:pt x="48" y="163"/>
                    <a:pt x="47" y="163"/>
                  </a:cubicBezTo>
                  <a:cubicBezTo>
                    <a:pt x="47" y="163"/>
                    <a:pt x="48" y="162"/>
                    <a:pt x="48" y="162"/>
                  </a:cubicBezTo>
                  <a:cubicBezTo>
                    <a:pt x="48" y="161"/>
                    <a:pt x="48" y="161"/>
                    <a:pt x="48" y="160"/>
                  </a:cubicBezTo>
                  <a:cubicBezTo>
                    <a:pt x="47" y="160"/>
                    <a:pt x="47" y="160"/>
                    <a:pt x="47" y="160"/>
                  </a:cubicBezTo>
                  <a:close/>
                  <a:moveTo>
                    <a:pt x="61" y="160"/>
                  </a:moveTo>
                  <a:lnTo>
                    <a:pt x="61" y="160"/>
                  </a:lnTo>
                  <a:cubicBezTo>
                    <a:pt x="61" y="160"/>
                    <a:pt x="61" y="160"/>
                    <a:pt x="61" y="160"/>
                  </a:cubicBezTo>
                  <a:cubicBezTo>
                    <a:pt x="61" y="160"/>
                    <a:pt x="61" y="160"/>
                    <a:pt x="61" y="160"/>
                  </a:cubicBezTo>
                  <a:cubicBezTo>
                    <a:pt x="61" y="160"/>
                    <a:pt x="61" y="160"/>
                    <a:pt x="61" y="160"/>
                  </a:cubicBezTo>
                  <a:close/>
                  <a:moveTo>
                    <a:pt x="68" y="160"/>
                  </a:moveTo>
                  <a:cubicBezTo>
                    <a:pt x="68" y="160"/>
                    <a:pt x="69" y="160"/>
                    <a:pt x="69" y="160"/>
                  </a:cubicBezTo>
                  <a:lnTo>
                    <a:pt x="70" y="160"/>
                  </a:lnTo>
                  <a:cubicBezTo>
                    <a:pt x="70" y="160"/>
                    <a:pt x="70" y="160"/>
                    <a:pt x="69" y="159"/>
                  </a:cubicBezTo>
                  <a:cubicBezTo>
                    <a:pt x="68" y="159"/>
                    <a:pt x="68" y="159"/>
                    <a:pt x="68" y="160"/>
                  </a:cubicBezTo>
                  <a:close/>
                  <a:moveTo>
                    <a:pt x="37" y="158"/>
                  </a:moveTo>
                  <a:cubicBezTo>
                    <a:pt x="37" y="159"/>
                    <a:pt x="37" y="159"/>
                    <a:pt x="37" y="159"/>
                  </a:cubicBezTo>
                  <a:cubicBezTo>
                    <a:pt x="38" y="159"/>
                    <a:pt x="38" y="159"/>
                    <a:pt x="38" y="159"/>
                  </a:cubicBezTo>
                  <a:cubicBezTo>
                    <a:pt x="38" y="159"/>
                    <a:pt x="38" y="159"/>
                    <a:pt x="38" y="159"/>
                  </a:cubicBezTo>
                  <a:cubicBezTo>
                    <a:pt x="38" y="159"/>
                    <a:pt x="38" y="159"/>
                    <a:pt x="38" y="159"/>
                  </a:cubicBezTo>
                  <a:cubicBezTo>
                    <a:pt x="38" y="158"/>
                    <a:pt x="37" y="158"/>
                    <a:pt x="37" y="158"/>
                  </a:cubicBezTo>
                  <a:close/>
                  <a:moveTo>
                    <a:pt x="53" y="158"/>
                  </a:moveTo>
                  <a:cubicBezTo>
                    <a:pt x="53" y="158"/>
                    <a:pt x="52" y="158"/>
                    <a:pt x="52" y="158"/>
                  </a:cubicBezTo>
                  <a:cubicBezTo>
                    <a:pt x="52" y="158"/>
                    <a:pt x="52" y="158"/>
                    <a:pt x="52" y="158"/>
                  </a:cubicBezTo>
                  <a:cubicBezTo>
                    <a:pt x="51" y="158"/>
                    <a:pt x="51" y="159"/>
                    <a:pt x="51" y="159"/>
                  </a:cubicBezTo>
                  <a:cubicBezTo>
                    <a:pt x="51" y="159"/>
                    <a:pt x="51" y="160"/>
                    <a:pt x="52" y="160"/>
                  </a:cubicBezTo>
                  <a:cubicBezTo>
                    <a:pt x="53" y="160"/>
                    <a:pt x="53" y="159"/>
                    <a:pt x="53" y="158"/>
                  </a:cubicBezTo>
                  <a:close/>
                  <a:moveTo>
                    <a:pt x="79" y="157"/>
                  </a:moveTo>
                  <a:cubicBezTo>
                    <a:pt x="79" y="157"/>
                    <a:pt x="80" y="157"/>
                    <a:pt x="79" y="156"/>
                  </a:cubicBezTo>
                  <a:cubicBezTo>
                    <a:pt x="79" y="156"/>
                    <a:pt x="79" y="157"/>
                    <a:pt x="79" y="157"/>
                  </a:cubicBezTo>
                  <a:lnTo>
                    <a:pt x="79" y="157"/>
                  </a:lnTo>
                  <a:close/>
                  <a:moveTo>
                    <a:pt x="66" y="157"/>
                  </a:moveTo>
                  <a:cubicBezTo>
                    <a:pt x="66" y="157"/>
                    <a:pt x="66" y="157"/>
                    <a:pt x="67" y="157"/>
                  </a:cubicBezTo>
                  <a:cubicBezTo>
                    <a:pt x="67" y="157"/>
                    <a:pt x="67" y="157"/>
                    <a:pt x="67" y="156"/>
                  </a:cubicBezTo>
                  <a:cubicBezTo>
                    <a:pt x="67" y="156"/>
                    <a:pt x="67" y="156"/>
                    <a:pt x="67" y="156"/>
                  </a:cubicBezTo>
                  <a:cubicBezTo>
                    <a:pt x="66" y="156"/>
                    <a:pt x="66" y="156"/>
                    <a:pt x="66" y="157"/>
                  </a:cubicBezTo>
                  <a:close/>
                  <a:moveTo>
                    <a:pt x="67" y="154"/>
                  </a:moveTo>
                  <a:cubicBezTo>
                    <a:pt x="67" y="154"/>
                    <a:pt x="67" y="154"/>
                    <a:pt x="67" y="154"/>
                  </a:cubicBezTo>
                  <a:cubicBezTo>
                    <a:pt x="68" y="154"/>
                    <a:pt x="68" y="154"/>
                    <a:pt x="68" y="153"/>
                  </a:cubicBezTo>
                  <a:cubicBezTo>
                    <a:pt x="67" y="153"/>
                    <a:pt x="67" y="153"/>
                    <a:pt x="67" y="153"/>
                  </a:cubicBezTo>
                  <a:lnTo>
                    <a:pt x="67" y="154"/>
                  </a:lnTo>
                  <a:close/>
                  <a:moveTo>
                    <a:pt x="67" y="159"/>
                  </a:moveTo>
                  <a:cubicBezTo>
                    <a:pt x="66" y="158"/>
                    <a:pt x="66" y="158"/>
                    <a:pt x="65" y="158"/>
                  </a:cubicBezTo>
                  <a:cubicBezTo>
                    <a:pt x="64" y="157"/>
                    <a:pt x="64" y="157"/>
                    <a:pt x="64" y="156"/>
                  </a:cubicBezTo>
                  <a:cubicBezTo>
                    <a:pt x="64" y="156"/>
                    <a:pt x="64" y="155"/>
                    <a:pt x="64" y="155"/>
                  </a:cubicBezTo>
                  <a:cubicBezTo>
                    <a:pt x="65" y="155"/>
                    <a:pt x="65" y="154"/>
                    <a:pt x="65" y="154"/>
                  </a:cubicBezTo>
                  <a:cubicBezTo>
                    <a:pt x="64" y="153"/>
                    <a:pt x="63" y="153"/>
                    <a:pt x="63" y="153"/>
                  </a:cubicBezTo>
                  <a:cubicBezTo>
                    <a:pt x="62" y="153"/>
                    <a:pt x="62" y="153"/>
                    <a:pt x="61" y="153"/>
                  </a:cubicBezTo>
                  <a:cubicBezTo>
                    <a:pt x="61" y="154"/>
                    <a:pt x="61" y="154"/>
                    <a:pt x="62" y="154"/>
                  </a:cubicBezTo>
                  <a:cubicBezTo>
                    <a:pt x="62" y="154"/>
                    <a:pt x="62" y="155"/>
                    <a:pt x="62" y="155"/>
                  </a:cubicBezTo>
                  <a:cubicBezTo>
                    <a:pt x="62" y="155"/>
                    <a:pt x="62" y="156"/>
                    <a:pt x="62" y="156"/>
                  </a:cubicBezTo>
                  <a:cubicBezTo>
                    <a:pt x="61" y="156"/>
                    <a:pt x="61" y="156"/>
                    <a:pt x="61" y="156"/>
                  </a:cubicBezTo>
                  <a:cubicBezTo>
                    <a:pt x="61" y="157"/>
                    <a:pt x="61" y="157"/>
                    <a:pt x="62" y="157"/>
                  </a:cubicBezTo>
                  <a:cubicBezTo>
                    <a:pt x="62" y="157"/>
                    <a:pt x="62" y="158"/>
                    <a:pt x="63" y="158"/>
                  </a:cubicBezTo>
                  <a:cubicBezTo>
                    <a:pt x="62" y="159"/>
                    <a:pt x="62" y="159"/>
                    <a:pt x="62" y="160"/>
                  </a:cubicBezTo>
                  <a:cubicBezTo>
                    <a:pt x="63" y="160"/>
                    <a:pt x="63" y="160"/>
                    <a:pt x="63" y="159"/>
                  </a:cubicBezTo>
                  <a:cubicBezTo>
                    <a:pt x="64" y="159"/>
                    <a:pt x="64" y="159"/>
                    <a:pt x="65" y="159"/>
                  </a:cubicBezTo>
                  <a:cubicBezTo>
                    <a:pt x="65" y="159"/>
                    <a:pt x="65" y="159"/>
                    <a:pt x="66" y="159"/>
                  </a:cubicBezTo>
                  <a:cubicBezTo>
                    <a:pt x="66" y="159"/>
                    <a:pt x="66" y="160"/>
                    <a:pt x="67" y="160"/>
                  </a:cubicBezTo>
                  <a:cubicBezTo>
                    <a:pt x="67" y="160"/>
                    <a:pt x="67" y="159"/>
                    <a:pt x="67" y="159"/>
                  </a:cubicBezTo>
                  <a:close/>
                  <a:moveTo>
                    <a:pt x="62" y="152"/>
                  </a:moveTo>
                  <a:cubicBezTo>
                    <a:pt x="62" y="152"/>
                    <a:pt x="63" y="153"/>
                    <a:pt x="63" y="153"/>
                  </a:cubicBezTo>
                  <a:cubicBezTo>
                    <a:pt x="64" y="152"/>
                    <a:pt x="64" y="152"/>
                    <a:pt x="64" y="152"/>
                  </a:cubicBezTo>
                  <a:cubicBezTo>
                    <a:pt x="64" y="151"/>
                    <a:pt x="64" y="151"/>
                    <a:pt x="63" y="151"/>
                  </a:cubicBezTo>
                  <a:cubicBezTo>
                    <a:pt x="62" y="151"/>
                    <a:pt x="62" y="151"/>
                    <a:pt x="62" y="152"/>
                  </a:cubicBezTo>
                  <a:close/>
                  <a:moveTo>
                    <a:pt x="65" y="151"/>
                  </a:moveTo>
                  <a:cubicBezTo>
                    <a:pt x="66" y="151"/>
                    <a:pt x="66" y="151"/>
                    <a:pt x="66" y="151"/>
                  </a:cubicBezTo>
                  <a:cubicBezTo>
                    <a:pt x="66" y="151"/>
                    <a:pt x="66" y="151"/>
                    <a:pt x="66" y="150"/>
                  </a:cubicBezTo>
                  <a:cubicBezTo>
                    <a:pt x="65" y="150"/>
                    <a:pt x="65" y="150"/>
                    <a:pt x="65" y="151"/>
                  </a:cubicBezTo>
                  <a:close/>
                  <a:moveTo>
                    <a:pt x="73" y="144"/>
                  </a:moveTo>
                  <a:cubicBezTo>
                    <a:pt x="74" y="144"/>
                    <a:pt x="75" y="144"/>
                    <a:pt x="75" y="144"/>
                  </a:cubicBezTo>
                  <a:cubicBezTo>
                    <a:pt x="76" y="143"/>
                    <a:pt x="76" y="143"/>
                    <a:pt x="75" y="143"/>
                  </a:cubicBezTo>
                  <a:cubicBezTo>
                    <a:pt x="74" y="142"/>
                    <a:pt x="74" y="142"/>
                    <a:pt x="73" y="143"/>
                  </a:cubicBezTo>
                  <a:cubicBezTo>
                    <a:pt x="73" y="143"/>
                    <a:pt x="73" y="144"/>
                    <a:pt x="73" y="144"/>
                  </a:cubicBezTo>
                  <a:close/>
                  <a:moveTo>
                    <a:pt x="68" y="143"/>
                  </a:moveTo>
                  <a:cubicBezTo>
                    <a:pt x="68" y="143"/>
                    <a:pt x="68" y="143"/>
                    <a:pt x="69" y="143"/>
                  </a:cubicBezTo>
                  <a:cubicBezTo>
                    <a:pt x="69" y="143"/>
                    <a:pt x="69" y="143"/>
                    <a:pt x="69" y="142"/>
                  </a:cubicBezTo>
                  <a:cubicBezTo>
                    <a:pt x="68" y="142"/>
                    <a:pt x="68" y="142"/>
                    <a:pt x="67" y="143"/>
                  </a:cubicBezTo>
                  <a:cubicBezTo>
                    <a:pt x="67" y="143"/>
                    <a:pt x="67" y="143"/>
                    <a:pt x="68" y="143"/>
                  </a:cubicBezTo>
                  <a:close/>
                  <a:moveTo>
                    <a:pt x="73" y="141"/>
                  </a:moveTo>
                  <a:cubicBezTo>
                    <a:pt x="72" y="140"/>
                    <a:pt x="72" y="140"/>
                    <a:pt x="72" y="140"/>
                  </a:cubicBezTo>
                  <a:cubicBezTo>
                    <a:pt x="72" y="140"/>
                    <a:pt x="71" y="140"/>
                    <a:pt x="71" y="141"/>
                  </a:cubicBezTo>
                  <a:cubicBezTo>
                    <a:pt x="71" y="141"/>
                    <a:pt x="71" y="141"/>
                    <a:pt x="71" y="142"/>
                  </a:cubicBezTo>
                  <a:cubicBezTo>
                    <a:pt x="71" y="142"/>
                    <a:pt x="71" y="142"/>
                    <a:pt x="71" y="142"/>
                  </a:cubicBezTo>
                  <a:cubicBezTo>
                    <a:pt x="73" y="142"/>
                    <a:pt x="73" y="142"/>
                    <a:pt x="73" y="141"/>
                  </a:cubicBezTo>
                  <a:close/>
                  <a:moveTo>
                    <a:pt x="72" y="139"/>
                  </a:moveTo>
                  <a:cubicBezTo>
                    <a:pt x="73" y="140"/>
                    <a:pt x="73" y="140"/>
                    <a:pt x="74" y="140"/>
                  </a:cubicBezTo>
                  <a:cubicBezTo>
                    <a:pt x="75" y="140"/>
                    <a:pt x="75" y="139"/>
                    <a:pt x="75" y="139"/>
                  </a:cubicBezTo>
                  <a:cubicBezTo>
                    <a:pt x="74" y="138"/>
                    <a:pt x="74" y="138"/>
                    <a:pt x="73" y="138"/>
                  </a:cubicBezTo>
                  <a:cubicBezTo>
                    <a:pt x="73" y="139"/>
                    <a:pt x="72" y="139"/>
                    <a:pt x="72" y="139"/>
                  </a:cubicBezTo>
                  <a:close/>
                  <a:moveTo>
                    <a:pt x="45" y="140"/>
                  </a:moveTo>
                  <a:cubicBezTo>
                    <a:pt x="45" y="139"/>
                    <a:pt x="45" y="139"/>
                    <a:pt x="44" y="138"/>
                  </a:cubicBezTo>
                  <a:cubicBezTo>
                    <a:pt x="44" y="138"/>
                    <a:pt x="44" y="138"/>
                    <a:pt x="43" y="138"/>
                  </a:cubicBezTo>
                  <a:cubicBezTo>
                    <a:pt x="43" y="139"/>
                    <a:pt x="43" y="139"/>
                    <a:pt x="44" y="139"/>
                  </a:cubicBezTo>
                  <a:cubicBezTo>
                    <a:pt x="44" y="140"/>
                    <a:pt x="44" y="140"/>
                    <a:pt x="45" y="140"/>
                  </a:cubicBezTo>
                  <a:close/>
                  <a:moveTo>
                    <a:pt x="68" y="141"/>
                  </a:moveTo>
                  <a:cubicBezTo>
                    <a:pt x="69" y="141"/>
                    <a:pt x="69" y="140"/>
                    <a:pt x="69" y="140"/>
                  </a:cubicBezTo>
                  <a:cubicBezTo>
                    <a:pt x="69" y="139"/>
                    <a:pt x="70" y="139"/>
                    <a:pt x="70" y="138"/>
                  </a:cubicBezTo>
                  <a:cubicBezTo>
                    <a:pt x="69" y="138"/>
                    <a:pt x="69" y="138"/>
                    <a:pt x="69" y="138"/>
                  </a:cubicBezTo>
                  <a:cubicBezTo>
                    <a:pt x="68" y="138"/>
                    <a:pt x="68" y="139"/>
                    <a:pt x="68" y="139"/>
                  </a:cubicBezTo>
                  <a:cubicBezTo>
                    <a:pt x="68" y="139"/>
                    <a:pt x="68" y="140"/>
                    <a:pt x="68" y="140"/>
                  </a:cubicBezTo>
                  <a:cubicBezTo>
                    <a:pt x="68" y="141"/>
                    <a:pt x="68" y="141"/>
                    <a:pt x="68" y="141"/>
                  </a:cubicBezTo>
                  <a:close/>
                  <a:moveTo>
                    <a:pt x="55" y="139"/>
                  </a:moveTo>
                  <a:cubicBezTo>
                    <a:pt x="55" y="139"/>
                    <a:pt x="55" y="140"/>
                    <a:pt x="55" y="140"/>
                  </a:cubicBezTo>
                  <a:cubicBezTo>
                    <a:pt x="56" y="141"/>
                    <a:pt x="56" y="141"/>
                    <a:pt x="56" y="141"/>
                  </a:cubicBezTo>
                  <a:cubicBezTo>
                    <a:pt x="57" y="141"/>
                    <a:pt x="57" y="141"/>
                    <a:pt x="57" y="141"/>
                  </a:cubicBezTo>
                  <a:cubicBezTo>
                    <a:pt x="57" y="141"/>
                    <a:pt x="57" y="141"/>
                    <a:pt x="57" y="140"/>
                  </a:cubicBezTo>
                  <a:cubicBezTo>
                    <a:pt x="58" y="140"/>
                    <a:pt x="58" y="140"/>
                    <a:pt x="58" y="140"/>
                  </a:cubicBezTo>
                  <a:cubicBezTo>
                    <a:pt x="58" y="140"/>
                    <a:pt x="59" y="140"/>
                    <a:pt x="59" y="140"/>
                  </a:cubicBezTo>
                  <a:cubicBezTo>
                    <a:pt x="59" y="139"/>
                    <a:pt x="59" y="139"/>
                    <a:pt x="59" y="139"/>
                  </a:cubicBezTo>
                  <a:cubicBezTo>
                    <a:pt x="59" y="139"/>
                    <a:pt x="59" y="139"/>
                    <a:pt x="59" y="138"/>
                  </a:cubicBezTo>
                  <a:cubicBezTo>
                    <a:pt x="58" y="138"/>
                    <a:pt x="58" y="138"/>
                    <a:pt x="57" y="138"/>
                  </a:cubicBezTo>
                  <a:cubicBezTo>
                    <a:pt x="56" y="138"/>
                    <a:pt x="55" y="138"/>
                    <a:pt x="55" y="139"/>
                  </a:cubicBezTo>
                  <a:close/>
                  <a:moveTo>
                    <a:pt x="61" y="139"/>
                  </a:moveTo>
                  <a:cubicBezTo>
                    <a:pt x="61" y="139"/>
                    <a:pt x="62" y="139"/>
                    <a:pt x="62" y="139"/>
                  </a:cubicBezTo>
                  <a:cubicBezTo>
                    <a:pt x="63" y="139"/>
                    <a:pt x="63" y="138"/>
                    <a:pt x="63" y="138"/>
                  </a:cubicBezTo>
                  <a:cubicBezTo>
                    <a:pt x="62" y="138"/>
                    <a:pt x="62" y="138"/>
                    <a:pt x="62" y="138"/>
                  </a:cubicBezTo>
                  <a:cubicBezTo>
                    <a:pt x="61" y="138"/>
                    <a:pt x="61" y="138"/>
                    <a:pt x="61" y="139"/>
                  </a:cubicBezTo>
                  <a:close/>
                  <a:moveTo>
                    <a:pt x="65" y="135"/>
                  </a:moveTo>
                  <a:cubicBezTo>
                    <a:pt x="65" y="136"/>
                    <a:pt x="65" y="136"/>
                    <a:pt x="66" y="136"/>
                  </a:cubicBezTo>
                  <a:cubicBezTo>
                    <a:pt x="66" y="137"/>
                    <a:pt x="66" y="137"/>
                    <a:pt x="66" y="137"/>
                  </a:cubicBezTo>
                  <a:cubicBezTo>
                    <a:pt x="66" y="137"/>
                    <a:pt x="67" y="137"/>
                    <a:pt x="67" y="136"/>
                  </a:cubicBezTo>
                  <a:cubicBezTo>
                    <a:pt x="67" y="136"/>
                    <a:pt x="67" y="136"/>
                    <a:pt x="67" y="135"/>
                  </a:cubicBezTo>
                  <a:cubicBezTo>
                    <a:pt x="66" y="135"/>
                    <a:pt x="66" y="135"/>
                    <a:pt x="66" y="135"/>
                  </a:cubicBezTo>
                  <a:cubicBezTo>
                    <a:pt x="66" y="135"/>
                    <a:pt x="65" y="135"/>
                    <a:pt x="65" y="135"/>
                  </a:cubicBezTo>
                  <a:close/>
                  <a:moveTo>
                    <a:pt x="68" y="135"/>
                  </a:moveTo>
                  <a:cubicBezTo>
                    <a:pt x="68" y="136"/>
                    <a:pt x="68" y="136"/>
                    <a:pt x="69" y="136"/>
                  </a:cubicBezTo>
                  <a:cubicBezTo>
                    <a:pt x="69" y="136"/>
                    <a:pt x="70" y="136"/>
                    <a:pt x="70" y="137"/>
                  </a:cubicBezTo>
                  <a:cubicBezTo>
                    <a:pt x="71" y="136"/>
                    <a:pt x="71" y="136"/>
                    <a:pt x="71" y="136"/>
                  </a:cubicBezTo>
                  <a:cubicBezTo>
                    <a:pt x="71" y="135"/>
                    <a:pt x="71" y="135"/>
                    <a:pt x="71" y="134"/>
                  </a:cubicBezTo>
                  <a:cubicBezTo>
                    <a:pt x="70" y="135"/>
                    <a:pt x="70" y="135"/>
                    <a:pt x="69" y="135"/>
                  </a:cubicBezTo>
                  <a:cubicBezTo>
                    <a:pt x="69" y="135"/>
                    <a:pt x="68" y="135"/>
                    <a:pt x="68" y="135"/>
                  </a:cubicBezTo>
                  <a:close/>
                  <a:moveTo>
                    <a:pt x="51" y="136"/>
                  </a:moveTo>
                  <a:cubicBezTo>
                    <a:pt x="51" y="136"/>
                    <a:pt x="52" y="136"/>
                    <a:pt x="52" y="136"/>
                  </a:cubicBezTo>
                  <a:cubicBezTo>
                    <a:pt x="52" y="136"/>
                    <a:pt x="53" y="136"/>
                    <a:pt x="53" y="135"/>
                  </a:cubicBezTo>
                  <a:cubicBezTo>
                    <a:pt x="53" y="135"/>
                    <a:pt x="53" y="135"/>
                    <a:pt x="53" y="134"/>
                  </a:cubicBezTo>
                  <a:cubicBezTo>
                    <a:pt x="52" y="134"/>
                    <a:pt x="52" y="134"/>
                    <a:pt x="52" y="134"/>
                  </a:cubicBezTo>
                  <a:cubicBezTo>
                    <a:pt x="52" y="134"/>
                    <a:pt x="52" y="135"/>
                    <a:pt x="51" y="135"/>
                  </a:cubicBezTo>
                  <a:cubicBezTo>
                    <a:pt x="51" y="135"/>
                    <a:pt x="51" y="135"/>
                    <a:pt x="51" y="136"/>
                  </a:cubicBezTo>
                  <a:close/>
                  <a:moveTo>
                    <a:pt x="63" y="133"/>
                  </a:moveTo>
                  <a:cubicBezTo>
                    <a:pt x="63" y="133"/>
                    <a:pt x="63" y="133"/>
                    <a:pt x="63" y="133"/>
                  </a:cubicBezTo>
                  <a:cubicBezTo>
                    <a:pt x="63" y="133"/>
                    <a:pt x="63" y="133"/>
                    <a:pt x="63" y="133"/>
                  </a:cubicBezTo>
                  <a:close/>
                  <a:moveTo>
                    <a:pt x="59" y="133"/>
                  </a:moveTo>
                  <a:cubicBezTo>
                    <a:pt x="59" y="133"/>
                    <a:pt x="59" y="133"/>
                    <a:pt x="59" y="134"/>
                  </a:cubicBezTo>
                  <a:cubicBezTo>
                    <a:pt x="59" y="134"/>
                    <a:pt x="59" y="135"/>
                    <a:pt x="58" y="135"/>
                  </a:cubicBezTo>
                  <a:cubicBezTo>
                    <a:pt x="58" y="135"/>
                    <a:pt x="58" y="135"/>
                    <a:pt x="57" y="135"/>
                  </a:cubicBezTo>
                  <a:cubicBezTo>
                    <a:pt x="57" y="135"/>
                    <a:pt x="56" y="135"/>
                    <a:pt x="56" y="136"/>
                  </a:cubicBezTo>
                  <a:cubicBezTo>
                    <a:pt x="56" y="136"/>
                    <a:pt x="57" y="137"/>
                    <a:pt x="58" y="137"/>
                  </a:cubicBezTo>
                  <a:cubicBezTo>
                    <a:pt x="59" y="136"/>
                    <a:pt x="59" y="136"/>
                    <a:pt x="59" y="135"/>
                  </a:cubicBezTo>
                  <a:cubicBezTo>
                    <a:pt x="60" y="134"/>
                    <a:pt x="60" y="133"/>
                    <a:pt x="60" y="133"/>
                  </a:cubicBezTo>
                  <a:cubicBezTo>
                    <a:pt x="60" y="133"/>
                    <a:pt x="60" y="133"/>
                    <a:pt x="59" y="133"/>
                  </a:cubicBezTo>
                  <a:cubicBezTo>
                    <a:pt x="59" y="133"/>
                    <a:pt x="59" y="133"/>
                    <a:pt x="59" y="133"/>
                  </a:cubicBezTo>
                  <a:close/>
                  <a:moveTo>
                    <a:pt x="56" y="133"/>
                  </a:moveTo>
                  <a:cubicBezTo>
                    <a:pt x="56" y="133"/>
                    <a:pt x="56" y="132"/>
                    <a:pt x="56" y="132"/>
                  </a:cubicBezTo>
                  <a:cubicBezTo>
                    <a:pt x="56" y="132"/>
                    <a:pt x="55" y="132"/>
                    <a:pt x="55" y="132"/>
                  </a:cubicBezTo>
                  <a:cubicBezTo>
                    <a:pt x="55" y="132"/>
                    <a:pt x="54" y="132"/>
                    <a:pt x="54" y="132"/>
                  </a:cubicBezTo>
                  <a:cubicBezTo>
                    <a:pt x="54" y="133"/>
                    <a:pt x="54" y="133"/>
                    <a:pt x="54" y="134"/>
                  </a:cubicBezTo>
                  <a:cubicBezTo>
                    <a:pt x="54" y="134"/>
                    <a:pt x="55" y="134"/>
                    <a:pt x="55" y="134"/>
                  </a:cubicBezTo>
                  <a:cubicBezTo>
                    <a:pt x="56" y="134"/>
                    <a:pt x="56" y="134"/>
                    <a:pt x="56" y="133"/>
                  </a:cubicBezTo>
                  <a:close/>
                  <a:moveTo>
                    <a:pt x="46" y="132"/>
                  </a:moveTo>
                  <a:cubicBezTo>
                    <a:pt x="46" y="132"/>
                    <a:pt x="46" y="131"/>
                    <a:pt x="46" y="131"/>
                  </a:cubicBezTo>
                  <a:cubicBezTo>
                    <a:pt x="46" y="131"/>
                    <a:pt x="46" y="131"/>
                    <a:pt x="46" y="131"/>
                  </a:cubicBezTo>
                  <a:cubicBezTo>
                    <a:pt x="46" y="131"/>
                    <a:pt x="46" y="131"/>
                    <a:pt x="46" y="131"/>
                  </a:cubicBezTo>
                  <a:cubicBezTo>
                    <a:pt x="46" y="132"/>
                    <a:pt x="46" y="132"/>
                    <a:pt x="46" y="132"/>
                  </a:cubicBezTo>
                  <a:close/>
                  <a:moveTo>
                    <a:pt x="63" y="131"/>
                  </a:moveTo>
                  <a:cubicBezTo>
                    <a:pt x="63" y="130"/>
                    <a:pt x="63" y="130"/>
                    <a:pt x="63" y="130"/>
                  </a:cubicBezTo>
                  <a:cubicBezTo>
                    <a:pt x="63" y="130"/>
                    <a:pt x="62" y="130"/>
                    <a:pt x="62" y="130"/>
                  </a:cubicBezTo>
                  <a:cubicBezTo>
                    <a:pt x="62" y="130"/>
                    <a:pt x="61" y="130"/>
                    <a:pt x="61" y="130"/>
                  </a:cubicBezTo>
                  <a:cubicBezTo>
                    <a:pt x="61" y="131"/>
                    <a:pt x="61" y="131"/>
                    <a:pt x="61" y="131"/>
                  </a:cubicBezTo>
                  <a:cubicBezTo>
                    <a:pt x="61" y="132"/>
                    <a:pt x="62" y="132"/>
                    <a:pt x="62" y="131"/>
                  </a:cubicBezTo>
                  <a:cubicBezTo>
                    <a:pt x="63" y="131"/>
                    <a:pt x="63" y="131"/>
                    <a:pt x="63" y="131"/>
                  </a:cubicBezTo>
                  <a:close/>
                  <a:moveTo>
                    <a:pt x="54" y="130"/>
                  </a:moveTo>
                  <a:cubicBezTo>
                    <a:pt x="54" y="131"/>
                    <a:pt x="55" y="131"/>
                    <a:pt x="55" y="130"/>
                  </a:cubicBezTo>
                  <a:cubicBezTo>
                    <a:pt x="56" y="130"/>
                    <a:pt x="56" y="130"/>
                    <a:pt x="56" y="129"/>
                  </a:cubicBezTo>
                  <a:cubicBezTo>
                    <a:pt x="55" y="129"/>
                    <a:pt x="54" y="130"/>
                    <a:pt x="54" y="130"/>
                  </a:cubicBezTo>
                  <a:close/>
                  <a:moveTo>
                    <a:pt x="80" y="130"/>
                  </a:moveTo>
                  <a:cubicBezTo>
                    <a:pt x="80" y="131"/>
                    <a:pt x="80" y="131"/>
                    <a:pt x="81" y="131"/>
                  </a:cubicBezTo>
                  <a:cubicBezTo>
                    <a:pt x="82" y="131"/>
                    <a:pt x="82" y="131"/>
                    <a:pt x="82" y="130"/>
                  </a:cubicBezTo>
                  <a:cubicBezTo>
                    <a:pt x="82" y="129"/>
                    <a:pt x="82" y="129"/>
                    <a:pt x="81" y="129"/>
                  </a:cubicBezTo>
                  <a:cubicBezTo>
                    <a:pt x="80" y="129"/>
                    <a:pt x="80" y="129"/>
                    <a:pt x="80" y="129"/>
                  </a:cubicBezTo>
                  <a:cubicBezTo>
                    <a:pt x="80" y="130"/>
                    <a:pt x="80" y="130"/>
                    <a:pt x="80" y="130"/>
                  </a:cubicBezTo>
                  <a:close/>
                  <a:moveTo>
                    <a:pt x="50" y="129"/>
                  </a:moveTo>
                  <a:cubicBezTo>
                    <a:pt x="50" y="129"/>
                    <a:pt x="50" y="129"/>
                    <a:pt x="51" y="129"/>
                  </a:cubicBezTo>
                  <a:cubicBezTo>
                    <a:pt x="51" y="129"/>
                    <a:pt x="51" y="128"/>
                    <a:pt x="51" y="128"/>
                  </a:cubicBezTo>
                  <a:cubicBezTo>
                    <a:pt x="51" y="128"/>
                    <a:pt x="51" y="128"/>
                    <a:pt x="50" y="128"/>
                  </a:cubicBezTo>
                  <a:cubicBezTo>
                    <a:pt x="50" y="128"/>
                    <a:pt x="50" y="128"/>
                    <a:pt x="50" y="129"/>
                  </a:cubicBezTo>
                  <a:close/>
                  <a:moveTo>
                    <a:pt x="46" y="129"/>
                  </a:moveTo>
                  <a:cubicBezTo>
                    <a:pt x="47" y="129"/>
                    <a:pt x="47" y="129"/>
                    <a:pt x="47" y="128"/>
                  </a:cubicBezTo>
                  <a:cubicBezTo>
                    <a:pt x="47" y="128"/>
                    <a:pt x="47" y="128"/>
                    <a:pt x="46" y="128"/>
                  </a:cubicBezTo>
                  <a:cubicBezTo>
                    <a:pt x="46" y="128"/>
                    <a:pt x="46" y="129"/>
                    <a:pt x="46" y="129"/>
                  </a:cubicBezTo>
                  <a:close/>
                  <a:moveTo>
                    <a:pt x="67" y="127"/>
                  </a:moveTo>
                  <a:cubicBezTo>
                    <a:pt x="67" y="127"/>
                    <a:pt x="67" y="127"/>
                    <a:pt x="67" y="127"/>
                  </a:cubicBezTo>
                  <a:cubicBezTo>
                    <a:pt x="67" y="128"/>
                    <a:pt x="67" y="128"/>
                    <a:pt x="67" y="128"/>
                  </a:cubicBezTo>
                  <a:cubicBezTo>
                    <a:pt x="67" y="129"/>
                    <a:pt x="67" y="129"/>
                    <a:pt x="68" y="128"/>
                  </a:cubicBezTo>
                  <a:cubicBezTo>
                    <a:pt x="68" y="128"/>
                    <a:pt x="68" y="128"/>
                    <a:pt x="68" y="128"/>
                  </a:cubicBezTo>
                  <a:cubicBezTo>
                    <a:pt x="68" y="128"/>
                    <a:pt x="68" y="127"/>
                    <a:pt x="68" y="127"/>
                  </a:cubicBezTo>
                  <a:cubicBezTo>
                    <a:pt x="68" y="127"/>
                    <a:pt x="67" y="127"/>
                    <a:pt x="67" y="127"/>
                  </a:cubicBezTo>
                  <a:close/>
                  <a:moveTo>
                    <a:pt x="63" y="128"/>
                  </a:moveTo>
                  <a:cubicBezTo>
                    <a:pt x="63" y="128"/>
                    <a:pt x="64" y="128"/>
                    <a:pt x="64" y="128"/>
                  </a:cubicBezTo>
                  <a:cubicBezTo>
                    <a:pt x="64" y="128"/>
                    <a:pt x="64" y="127"/>
                    <a:pt x="64" y="127"/>
                  </a:cubicBezTo>
                  <a:cubicBezTo>
                    <a:pt x="63" y="127"/>
                    <a:pt x="63" y="127"/>
                    <a:pt x="63" y="128"/>
                  </a:cubicBezTo>
                  <a:close/>
                  <a:moveTo>
                    <a:pt x="59" y="128"/>
                  </a:moveTo>
                  <a:cubicBezTo>
                    <a:pt x="59" y="128"/>
                    <a:pt x="60" y="128"/>
                    <a:pt x="60" y="128"/>
                  </a:cubicBezTo>
                  <a:cubicBezTo>
                    <a:pt x="60" y="127"/>
                    <a:pt x="60" y="127"/>
                    <a:pt x="60" y="127"/>
                  </a:cubicBezTo>
                  <a:cubicBezTo>
                    <a:pt x="60" y="127"/>
                    <a:pt x="59" y="126"/>
                    <a:pt x="59" y="126"/>
                  </a:cubicBezTo>
                  <a:cubicBezTo>
                    <a:pt x="59" y="126"/>
                    <a:pt x="59" y="127"/>
                    <a:pt x="59" y="127"/>
                  </a:cubicBezTo>
                  <a:cubicBezTo>
                    <a:pt x="59" y="127"/>
                    <a:pt x="59" y="127"/>
                    <a:pt x="59" y="128"/>
                  </a:cubicBezTo>
                  <a:close/>
                  <a:moveTo>
                    <a:pt x="48" y="126"/>
                  </a:moveTo>
                  <a:cubicBezTo>
                    <a:pt x="48" y="127"/>
                    <a:pt x="49" y="127"/>
                    <a:pt x="49" y="126"/>
                  </a:cubicBezTo>
                  <a:cubicBezTo>
                    <a:pt x="50" y="126"/>
                    <a:pt x="50" y="126"/>
                    <a:pt x="50" y="125"/>
                  </a:cubicBezTo>
                  <a:cubicBezTo>
                    <a:pt x="49" y="125"/>
                    <a:pt x="49" y="125"/>
                    <a:pt x="49" y="125"/>
                  </a:cubicBezTo>
                  <a:cubicBezTo>
                    <a:pt x="48" y="125"/>
                    <a:pt x="48" y="125"/>
                    <a:pt x="48" y="126"/>
                  </a:cubicBezTo>
                  <a:lnTo>
                    <a:pt x="48" y="126"/>
                  </a:lnTo>
                  <a:close/>
                  <a:moveTo>
                    <a:pt x="33" y="125"/>
                  </a:moveTo>
                  <a:cubicBezTo>
                    <a:pt x="34" y="125"/>
                    <a:pt x="34" y="125"/>
                    <a:pt x="34" y="125"/>
                  </a:cubicBezTo>
                  <a:cubicBezTo>
                    <a:pt x="34" y="125"/>
                    <a:pt x="34" y="125"/>
                    <a:pt x="34" y="125"/>
                  </a:cubicBezTo>
                  <a:cubicBezTo>
                    <a:pt x="34" y="125"/>
                    <a:pt x="34" y="125"/>
                    <a:pt x="33" y="125"/>
                  </a:cubicBezTo>
                  <a:close/>
                  <a:moveTo>
                    <a:pt x="63" y="125"/>
                  </a:moveTo>
                  <a:cubicBezTo>
                    <a:pt x="63" y="125"/>
                    <a:pt x="63" y="125"/>
                    <a:pt x="64" y="125"/>
                  </a:cubicBezTo>
                  <a:cubicBezTo>
                    <a:pt x="64" y="125"/>
                    <a:pt x="64" y="125"/>
                    <a:pt x="64" y="124"/>
                  </a:cubicBezTo>
                  <a:cubicBezTo>
                    <a:pt x="63" y="124"/>
                    <a:pt x="63" y="124"/>
                    <a:pt x="63" y="125"/>
                  </a:cubicBezTo>
                  <a:close/>
                  <a:moveTo>
                    <a:pt x="57" y="125"/>
                  </a:moveTo>
                  <a:cubicBezTo>
                    <a:pt x="58" y="125"/>
                    <a:pt x="58" y="125"/>
                    <a:pt x="58" y="124"/>
                  </a:cubicBezTo>
                  <a:cubicBezTo>
                    <a:pt x="58" y="124"/>
                    <a:pt x="58" y="124"/>
                    <a:pt x="57" y="124"/>
                  </a:cubicBezTo>
                  <a:cubicBezTo>
                    <a:pt x="57" y="124"/>
                    <a:pt x="57" y="125"/>
                    <a:pt x="57" y="125"/>
                  </a:cubicBezTo>
                  <a:close/>
                  <a:moveTo>
                    <a:pt x="41" y="125"/>
                  </a:moveTo>
                  <a:cubicBezTo>
                    <a:pt x="41" y="124"/>
                    <a:pt x="41" y="124"/>
                    <a:pt x="40" y="124"/>
                  </a:cubicBezTo>
                  <a:cubicBezTo>
                    <a:pt x="40" y="124"/>
                    <a:pt x="39" y="124"/>
                    <a:pt x="39" y="125"/>
                  </a:cubicBezTo>
                  <a:cubicBezTo>
                    <a:pt x="39" y="125"/>
                    <a:pt x="39" y="125"/>
                    <a:pt x="39" y="126"/>
                  </a:cubicBezTo>
                  <a:cubicBezTo>
                    <a:pt x="39" y="126"/>
                    <a:pt x="39" y="126"/>
                    <a:pt x="39" y="127"/>
                  </a:cubicBezTo>
                  <a:cubicBezTo>
                    <a:pt x="40" y="127"/>
                    <a:pt x="40" y="127"/>
                    <a:pt x="40" y="127"/>
                  </a:cubicBezTo>
                  <a:cubicBezTo>
                    <a:pt x="41" y="126"/>
                    <a:pt x="41" y="126"/>
                    <a:pt x="40" y="126"/>
                  </a:cubicBezTo>
                  <a:cubicBezTo>
                    <a:pt x="40" y="126"/>
                    <a:pt x="40" y="126"/>
                    <a:pt x="40" y="126"/>
                  </a:cubicBezTo>
                  <a:cubicBezTo>
                    <a:pt x="40" y="126"/>
                    <a:pt x="41" y="125"/>
                    <a:pt x="41" y="125"/>
                  </a:cubicBezTo>
                  <a:cubicBezTo>
                    <a:pt x="41" y="125"/>
                    <a:pt x="41" y="125"/>
                    <a:pt x="41" y="125"/>
                  </a:cubicBezTo>
                  <a:close/>
                  <a:moveTo>
                    <a:pt x="65" y="124"/>
                  </a:moveTo>
                  <a:cubicBezTo>
                    <a:pt x="65" y="124"/>
                    <a:pt x="65" y="124"/>
                    <a:pt x="66" y="124"/>
                  </a:cubicBezTo>
                  <a:cubicBezTo>
                    <a:pt x="67" y="124"/>
                    <a:pt x="67" y="124"/>
                    <a:pt x="68" y="124"/>
                  </a:cubicBezTo>
                  <a:cubicBezTo>
                    <a:pt x="67" y="123"/>
                    <a:pt x="67" y="123"/>
                    <a:pt x="66" y="123"/>
                  </a:cubicBezTo>
                  <a:cubicBezTo>
                    <a:pt x="65" y="123"/>
                    <a:pt x="65" y="123"/>
                    <a:pt x="65" y="124"/>
                  </a:cubicBezTo>
                  <a:close/>
                  <a:moveTo>
                    <a:pt x="73" y="123"/>
                  </a:moveTo>
                  <a:cubicBezTo>
                    <a:pt x="73" y="123"/>
                    <a:pt x="74" y="123"/>
                    <a:pt x="74" y="124"/>
                  </a:cubicBezTo>
                  <a:cubicBezTo>
                    <a:pt x="74" y="124"/>
                    <a:pt x="74" y="124"/>
                    <a:pt x="74" y="124"/>
                  </a:cubicBezTo>
                  <a:cubicBezTo>
                    <a:pt x="74" y="123"/>
                    <a:pt x="74" y="123"/>
                    <a:pt x="74" y="123"/>
                  </a:cubicBezTo>
                  <a:cubicBezTo>
                    <a:pt x="74" y="123"/>
                    <a:pt x="73" y="123"/>
                    <a:pt x="73" y="123"/>
                  </a:cubicBezTo>
                  <a:close/>
                  <a:moveTo>
                    <a:pt x="46" y="122"/>
                  </a:moveTo>
                  <a:cubicBezTo>
                    <a:pt x="46" y="123"/>
                    <a:pt x="46" y="123"/>
                    <a:pt x="47" y="124"/>
                  </a:cubicBezTo>
                  <a:cubicBezTo>
                    <a:pt x="47" y="125"/>
                    <a:pt x="47" y="125"/>
                    <a:pt x="48" y="124"/>
                  </a:cubicBezTo>
                  <a:cubicBezTo>
                    <a:pt x="48" y="124"/>
                    <a:pt x="48" y="123"/>
                    <a:pt x="48" y="123"/>
                  </a:cubicBezTo>
                  <a:cubicBezTo>
                    <a:pt x="48" y="123"/>
                    <a:pt x="48" y="122"/>
                    <a:pt x="47" y="122"/>
                  </a:cubicBezTo>
                  <a:cubicBezTo>
                    <a:pt x="47" y="122"/>
                    <a:pt x="47" y="122"/>
                    <a:pt x="46" y="122"/>
                  </a:cubicBezTo>
                  <a:close/>
                  <a:moveTo>
                    <a:pt x="60" y="122"/>
                  </a:moveTo>
                  <a:cubicBezTo>
                    <a:pt x="60" y="122"/>
                    <a:pt x="60" y="123"/>
                    <a:pt x="60" y="123"/>
                  </a:cubicBezTo>
                  <a:cubicBezTo>
                    <a:pt x="61" y="123"/>
                    <a:pt x="61" y="123"/>
                    <a:pt x="62" y="122"/>
                  </a:cubicBezTo>
                  <a:cubicBezTo>
                    <a:pt x="62" y="122"/>
                    <a:pt x="61" y="122"/>
                    <a:pt x="61" y="122"/>
                  </a:cubicBezTo>
                  <a:cubicBezTo>
                    <a:pt x="60" y="122"/>
                    <a:pt x="60" y="122"/>
                    <a:pt x="60" y="122"/>
                  </a:cubicBezTo>
                  <a:close/>
                  <a:moveTo>
                    <a:pt x="52" y="121"/>
                  </a:moveTo>
                  <a:cubicBezTo>
                    <a:pt x="52" y="121"/>
                    <a:pt x="51" y="121"/>
                    <a:pt x="51" y="121"/>
                  </a:cubicBezTo>
                  <a:cubicBezTo>
                    <a:pt x="51" y="121"/>
                    <a:pt x="50" y="122"/>
                    <a:pt x="51" y="122"/>
                  </a:cubicBezTo>
                  <a:cubicBezTo>
                    <a:pt x="51" y="122"/>
                    <a:pt x="51" y="122"/>
                    <a:pt x="51" y="122"/>
                  </a:cubicBezTo>
                  <a:cubicBezTo>
                    <a:pt x="51" y="122"/>
                    <a:pt x="52" y="122"/>
                    <a:pt x="52" y="123"/>
                  </a:cubicBezTo>
                  <a:cubicBezTo>
                    <a:pt x="52" y="123"/>
                    <a:pt x="52" y="124"/>
                    <a:pt x="52" y="124"/>
                  </a:cubicBezTo>
                  <a:cubicBezTo>
                    <a:pt x="52" y="124"/>
                    <a:pt x="51" y="124"/>
                    <a:pt x="51" y="124"/>
                  </a:cubicBezTo>
                  <a:cubicBezTo>
                    <a:pt x="51" y="124"/>
                    <a:pt x="50" y="125"/>
                    <a:pt x="50" y="125"/>
                  </a:cubicBezTo>
                  <a:cubicBezTo>
                    <a:pt x="50" y="125"/>
                    <a:pt x="51" y="126"/>
                    <a:pt x="51" y="126"/>
                  </a:cubicBezTo>
                  <a:cubicBezTo>
                    <a:pt x="52" y="126"/>
                    <a:pt x="52" y="126"/>
                    <a:pt x="53" y="125"/>
                  </a:cubicBezTo>
                  <a:cubicBezTo>
                    <a:pt x="53" y="125"/>
                    <a:pt x="53" y="124"/>
                    <a:pt x="54" y="123"/>
                  </a:cubicBezTo>
                  <a:cubicBezTo>
                    <a:pt x="54" y="123"/>
                    <a:pt x="55" y="123"/>
                    <a:pt x="55" y="123"/>
                  </a:cubicBezTo>
                  <a:cubicBezTo>
                    <a:pt x="56" y="123"/>
                    <a:pt x="56" y="123"/>
                    <a:pt x="56" y="123"/>
                  </a:cubicBezTo>
                  <a:cubicBezTo>
                    <a:pt x="56" y="123"/>
                    <a:pt x="56" y="122"/>
                    <a:pt x="56" y="122"/>
                  </a:cubicBezTo>
                  <a:cubicBezTo>
                    <a:pt x="55" y="121"/>
                    <a:pt x="55" y="121"/>
                    <a:pt x="55" y="121"/>
                  </a:cubicBezTo>
                  <a:cubicBezTo>
                    <a:pt x="54" y="121"/>
                    <a:pt x="54" y="120"/>
                    <a:pt x="53" y="121"/>
                  </a:cubicBezTo>
                  <a:cubicBezTo>
                    <a:pt x="53" y="121"/>
                    <a:pt x="52" y="121"/>
                    <a:pt x="52" y="121"/>
                  </a:cubicBezTo>
                  <a:close/>
                  <a:moveTo>
                    <a:pt x="69" y="121"/>
                  </a:moveTo>
                  <a:cubicBezTo>
                    <a:pt x="68" y="121"/>
                    <a:pt x="69" y="122"/>
                    <a:pt x="70" y="122"/>
                  </a:cubicBezTo>
                  <a:cubicBezTo>
                    <a:pt x="70" y="121"/>
                    <a:pt x="70" y="121"/>
                    <a:pt x="70" y="121"/>
                  </a:cubicBezTo>
                  <a:cubicBezTo>
                    <a:pt x="69" y="120"/>
                    <a:pt x="69" y="120"/>
                    <a:pt x="69" y="121"/>
                  </a:cubicBezTo>
                  <a:close/>
                  <a:moveTo>
                    <a:pt x="85" y="123"/>
                  </a:moveTo>
                  <a:cubicBezTo>
                    <a:pt x="86" y="123"/>
                    <a:pt x="86" y="122"/>
                    <a:pt x="86" y="122"/>
                  </a:cubicBezTo>
                  <a:cubicBezTo>
                    <a:pt x="87" y="122"/>
                    <a:pt x="87" y="122"/>
                    <a:pt x="86" y="121"/>
                  </a:cubicBezTo>
                  <a:cubicBezTo>
                    <a:pt x="86" y="121"/>
                    <a:pt x="86" y="121"/>
                    <a:pt x="86" y="120"/>
                  </a:cubicBezTo>
                  <a:cubicBezTo>
                    <a:pt x="86" y="120"/>
                    <a:pt x="85" y="120"/>
                    <a:pt x="85" y="120"/>
                  </a:cubicBezTo>
                  <a:cubicBezTo>
                    <a:pt x="84" y="120"/>
                    <a:pt x="84" y="121"/>
                    <a:pt x="84" y="122"/>
                  </a:cubicBezTo>
                  <a:cubicBezTo>
                    <a:pt x="85" y="122"/>
                    <a:pt x="85" y="123"/>
                    <a:pt x="85" y="123"/>
                  </a:cubicBezTo>
                  <a:close/>
                  <a:moveTo>
                    <a:pt x="68" y="119"/>
                  </a:moveTo>
                  <a:cubicBezTo>
                    <a:pt x="69" y="119"/>
                    <a:pt x="69" y="119"/>
                    <a:pt x="69" y="119"/>
                  </a:cubicBezTo>
                  <a:cubicBezTo>
                    <a:pt x="69" y="118"/>
                    <a:pt x="69" y="118"/>
                    <a:pt x="69" y="118"/>
                  </a:cubicBezTo>
                  <a:cubicBezTo>
                    <a:pt x="69" y="118"/>
                    <a:pt x="68" y="118"/>
                    <a:pt x="68" y="119"/>
                  </a:cubicBezTo>
                  <a:close/>
                  <a:moveTo>
                    <a:pt x="68" y="118"/>
                  </a:moveTo>
                  <a:cubicBezTo>
                    <a:pt x="68" y="118"/>
                    <a:pt x="68" y="118"/>
                    <a:pt x="67" y="117"/>
                  </a:cubicBezTo>
                  <a:cubicBezTo>
                    <a:pt x="67" y="118"/>
                    <a:pt x="67" y="118"/>
                    <a:pt x="67" y="118"/>
                  </a:cubicBezTo>
                  <a:cubicBezTo>
                    <a:pt x="68" y="118"/>
                    <a:pt x="68" y="118"/>
                    <a:pt x="68" y="118"/>
                  </a:cubicBezTo>
                  <a:close/>
                  <a:moveTo>
                    <a:pt x="42" y="119"/>
                  </a:moveTo>
                  <a:cubicBezTo>
                    <a:pt x="42" y="119"/>
                    <a:pt x="43" y="119"/>
                    <a:pt x="43" y="119"/>
                  </a:cubicBezTo>
                  <a:cubicBezTo>
                    <a:pt x="43" y="119"/>
                    <a:pt x="44" y="119"/>
                    <a:pt x="44" y="118"/>
                  </a:cubicBezTo>
                  <a:cubicBezTo>
                    <a:pt x="44" y="118"/>
                    <a:pt x="44" y="117"/>
                    <a:pt x="43" y="117"/>
                  </a:cubicBezTo>
                  <a:cubicBezTo>
                    <a:pt x="42" y="118"/>
                    <a:pt x="42" y="118"/>
                    <a:pt x="42" y="119"/>
                  </a:cubicBezTo>
                  <a:close/>
                  <a:moveTo>
                    <a:pt x="51" y="119"/>
                  </a:moveTo>
                  <a:cubicBezTo>
                    <a:pt x="51" y="119"/>
                    <a:pt x="51" y="119"/>
                    <a:pt x="50" y="119"/>
                  </a:cubicBezTo>
                  <a:cubicBezTo>
                    <a:pt x="50" y="119"/>
                    <a:pt x="50" y="118"/>
                    <a:pt x="49" y="118"/>
                  </a:cubicBezTo>
                  <a:cubicBezTo>
                    <a:pt x="49" y="118"/>
                    <a:pt x="49" y="118"/>
                    <a:pt x="49" y="118"/>
                  </a:cubicBezTo>
                  <a:cubicBezTo>
                    <a:pt x="48" y="118"/>
                    <a:pt x="48" y="118"/>
                    <a:pt x="48" y="119"/>
                  </a:cubicBezTo>
                  <a:cubicBezTo>
                    <a:pt x="48" y="119"/>
                    <a:pt x="48" y="119"/>
                    <a:pt x="48" y="119"/>
                  </a:cubicBezTo>
                  <a:cubicBezTo>
                    <a:pt x="49" y="119"/>
                    <a:pt x="49" y="119"/>
                    <a:pt x="49" y="120"/>
                  </a:cubicBezTo>
                  <a:cubicBezTo>
                    <a:pt x="49" y="120"/>
                    <a:pt x="49" y="121"/>
                    <a:pt x="49" y="121"/>
                  </a:cubicBezTo>
                  <a:cubicBezTo>
                    <a:pt x="50" y="121"/>
                    <a:pt x="50" y="121"/>
                    <a:pt x="51" y="121"/>
                  </a:cubicBezTo>
                  <a:cubicBezTo>
                    <a:pt x="51" y="121"/>
                    <a:pt x="51" y="121"/>
                    <a:pt x="52" y="120"/>
                  </a:cubicBezTo>
                  <a:cubicBezTo>
                    <a:pt x="52" y="120"/>
                    <a:pt x="52" y="120"/>
                    <a:pt x="53" y="119"/>
                  </a:cubicBezTo>
                  <a:cubicBezTo>
                    <a:pt x="53" y="119"/>
                    <a:pt x="53" y="119"/>
                    <a:pt x="53" y="118"/>
                  </a:cubicBezTo>
                  <a:cubicBezTo>
                    <a:pt x="54" y="118"/>
                    <a:pt x="53" y="118"/>
                    <a:pt x="53" y="117"/>
                  </a:cubicBezTo>
                  <a:lnTo>
                    <a:pt x="51" y="119"/>
                  </a:lnTo>
                  <a:close/>
                  <a:moveTo>
                    <a:pt x="61" y="118"/>
                  </a:moveTo>
                  <a:cubicBezTo>
                    <a:pt x="61" y="118"/>
                    <a:pt x="62" y="118"/>
                    <a:pt x="62" y="118"/>
                  </a:cubicBezTo>
                  <a:cubicBezTo>
                    <a:pt x="63" y="118"/>
                    <a:pt x="63" y="118"/>
                    <a:pt x="63" y="117"/>
                  </a:cubicBezTo>
                  <a:cubicBezTo>
                    <a:pt x="63" y="117"/>
                    <a:pt x="63" y="117"/>
                    <a:pt x="63" y="117"/>
                  </a:cubicBezTo>
                  <a:cubicBezTo>
                    <a:pt x="62" y="117"/>
                    <a:pt x="62" y="117"/>
                    <a:pt x="62" y="117"/>
                  </a:cubicBezTo>
                  <a:cubicBezTo>
                    <a:pt x="61" y="117"/>
                    <a:pt x="61" y="117"/>
                    <a:pt x="61" y="117"/>
                  </a:cubicBezTo>
                  <a:cubicBezTo>
                    <a:pt x="61" y="118"/>
                    <a:pt x="61" y="118"/>
                    <a:pt x="61" y="118"/>
                  </a:cubicBezTo>
                  <a:close/>
                  <a:moveTo>
                    <a:pt x="72" y="117"/>
                  </a:moveTo>
                  <a:cubicBezTo>
                    <a:pt x="72" y="117"/>
                    <a:pt x="72" y="117"/>
                    <a:pt x="72" y="118"/>
                  </a:cubicBezTo>
                  <a:cubicBezTo>
                    <a:pt x="73" y="118"/>
                    <a:pt x="74" y="118"/>
                    <a:pt x="74" y="118"/>
                  </a:cubicBezTo>
                  <a:cubicBezTo>
                    <a:pt x="74" y="117"/>
                    <a:pt x="74" y="117"/>
                    <a:pt x="73" y="116"/>
                  </a:cubicBezTo>
                  <a:cubicBezTo>
                    <a:pt x="72" y="116"/>
                    <a:pt x="72" y="116"/>
                    <a:pt x="72" y="117"/>
                  </a:cubicBezTo>
                  <a:close/>
                  <a:moveTo>
                    <a:pt x="48" y="114"/>
                  </a:moveTo>
                  <a:cubicBezTo>
                    <a:pt x="48" y="115"/>
                    <a:pt x="48" y="115"/>
                    <a:pt x="47" y="116"/>
                  </a:cubicBezTo>
                  <a:cubicBezTo>
                    <a:pt x="46" y="116"/>
                    <a:pt x="46" y="117"/>
                    <a:pt x="46" y="117"/>
                  </a:cubicBezTo>
                  <a:cubicBezTo>
                    <a:pt x="47" y="117"/>
                    <a:pt x="47" y="117"/>
                    <a:pt x="48" y="116"/>
                  </a:cubicBezTo>
                  <a:cubicBezTo>
                    <a:pt x="48" y="116"/>
                    <a:pt x="49" y="116"/>
                    <a:pt x="50" y="116"/>
                  </a:cubicBezTo>
                  <a:cubicBezTo>
                    <a:pt x="50" y="116"/>
                    <a:pt x="51" y="116"/>
                    <a:pt x="51" y="115"/>
                  </a:cubicBezTo>
                  <a:cubicBezTo>
                    <a:pt x="51" y="115"/>
                    <a:pt x="51" y="115"/>
                    <a:pt x="50" y="114"/>
                  </a:cubicBezTo>
                  <a:cubicBezTo>
                    <a:pt x="50" y="114"/>
                    <a:pt x="50" y="114"/>
                    <a:pt x="49" y="114"/>
                  </a:cubicBezTo>
                  <a:cubicBezTo>
                    <a:pt x="49" y="114"/>
                    <a:pt x="48" y="114"/>
                    <a:pt x="48" y="114"/>
                  </a:cubicBezTo>
                  <a:close/>
                  <a:moveTo>
                    <a:pt x="63" y="113"/>
                  </a:moveTo>
                  <a:cubicBezTo>
                    <a:pt x="62" y="113"/>
                    <a:pt x="62" y="113"/>
                    <a:pt x="62" y="113"/>
                  </a:cubicBezTo>
                  <a:cubicBezTo>
                    <a:pt x="61" y="113"/>
                    <a:pt x="61" y="113"/>
                    <a:pt x="61" y="113"/>
                  </a:cubicBezTo>
                  <a:cubicBezTo>
                    <a:pt x="61" y="114"/>
                    <a:pt x="61" y="114"/>
                    <a:pt x="61" y="114"/>
                  </a:cubicBezTo>
                  <a:cubicBezTo>
                    <a:pt x="62" y="114"/>
                    <a:pt x="62" y="114"/>
                    <a:pt x="62" y="115"/>
                  </a:cubicBezTo>
                  <a:cubicBezTo>
                    <a:pt x="62" y="115"/>
                    <a:pt x="62" y="115"/>
                    <a:pt x="62" y="115"/>
                  </a:cubicBezTo>
                  <a:cubicBezTo>
                    <a:pt x="63" y="115"/>
                    <a:pt x="63" y="114"/>
                    <a:pt x="63" y="113"/>
                  </a:cubicBezTo>
                  <a:close/>
                  <a:moveTo>
                    <a:pt x="54" y="113"/>
                  </a:moveTo>
                  <a:cubicBezTo>
                    <a:pt x="54" y="113"/>
                    <a:pt x="54" y="113"/>
                    <a:pt x="54" y="113"/>
                  </a:cubicBezTo>
                  <a:cubicBezTo>
                    <a:pt x="55" y="113"/>
                    <a:pt x="55" y="113"/>
                    <a:pt x="55" y="113"/>
                  </a:cubicBezTo>
                  <a:cubicBezTo>
                    <a:pt x="55" y="113"/>
                    <a:pt x="55" y="113"/>
                    <a:pt x="54" y="113"/>
                  </a:cubicBezTo>
                  <a:cubicBezTo>
                    <a:pt x="54" y="113"/>
                    <a:pt x="54" y="113"/>
                    <a:pt x="54" y="113"/>
                  </a:cubicBezTo>
                  <a:close/>
                  <a:moveTo>
                    <a:pt x="51" y="112"/>
                  </a:moveTo>
                  <a:cubicBezTo>
                    <a:pt x="51" y="113"/>
                    <a:pt x="51" y="113"/>
                    <a:pt x="52" y="113"/>
                  </a:cubicBezTo>
                  <a:cubicBezTo>
                    <a:pt x="52" y="113"/>
                    <a:pt x="52" y="112"/>
                    <a:pt x="51" y="112"/>
                  </a:cubicBezTo>
                  <a:cubicBezTo>
                    <a:pt x="51" y="112"/>
                    <a:pt x="51" y="112"/>
                    <a:pt x="51" y="112"/>
                  </a:cubicBezTo>
                  <a:close/>
                  <a:moveTo>
                    <a:pt x="47" y="113"/>
                  </a:moveTo>
                  <a:cubicBezTo>
                    <a:pt x="46" y="112"/>
                    <a:pt x="46" y="111"/>
                    <a:pt x="46" y="111"/>
                  </a:cubicBezTo>
                  <a:cubicBezTo>
                    <a:pt x="45" y="110"/>
                    <a:pt x="45" y="111"/>
                    <a:pt x="45" y="111"/>
                  </a:cubicBezTo>
                  <a:cubicBezTo>
                    <a:pt x="45" y="111"/>
                    <a:pt x="45" y="112"/>
                    <a:pt x="45" y="112"/>
                  </a:cubicBezTo>
                  <a:cubicBezTo>
                    <a:pt x="45" y="113"/>
                    <a:pt x="45" y="113"/>
                    <a:pt x="45" y="113"/>
                  </a:cubicBezTo>
                  <a:cubicBezTo>
                    <a:pt x="46" y="113"/>
                    <a:pt x="46" y="113"/>
                    <a:pt x="47" y="113"/>
                  </a:cubicBezTo>
                  <a:close/>
                  <a:moveTo>
                    <a:pt x="49" y="109"/>
                  </a:moveTo>
                  <a:cubicBezTo>
                    <a:pt x="49" y="109"/>
                    <a:pt x="49" y="110"/>
                    <a:pt x="50" y="110"/>
                  </a:cubicBezTo>
                  <a:cubicBezTo>
                    <a:pt x="50" y="110"/>
                    <a:pt x="51" y="110"/>
                    <a:pt x="52" y="110"/>
                  </a:cubicBezTo>
                  <a:cubicBezTo>
                    <a:pt x="52" y="111"/>
                    <a:pt x="52" y="111"/>
                    <a:pt x="53" y="111"/>
                  </a:cubicBezTo>
                  <a:cubicBezTo>
                    <a:pt x="53" y="112"/>
                    <a:pt x="54" y="112"/>
                    <a:pt x="54" y="111"/>
                  </a:cubicBezTo>
                  <a:cubicBezTo>
                    <a:pt x="55" y="111"/>
                    <a:pt x="55" y="110"/>
                    <a:pt x="55" y="110"/>
                  </a:cubicBezTo>
                  <a:cubicBezTo>
                    <a:pt x="54" y="109"/>
                    <a:pt x="54" y="109"/>
                    <a:pt x="54" y="109"/>
                  </a:cubicBezTo>
                  <a:cubicBezTo>
                    <a:pt x="53" y="109"/>
                    <a:pt x="52" y="109"/>
                    <a:pt x="52" y="109"/>
                  </a:cubicBezTo>
                  <a:cubicBezTo>
                    <a:pt x="51" y="108"/>
                    <a:pt x="50" y="108"/>
                    <a:pt x="49" y="109"/>
                  </a:cubicBezTo>
                  <a:close/>
                  <a:moveTo>
                    <a:pt x="45" y="108"/>
                  </a:moveTo>
                  <a:cubicBezTo>
                    <a:pt x="45" y="109"/>
                    <a:pt x="46" y="109"/>
                    <a:pt x="46" y="109"/>
                  </a:cubicBezTo>
                  <a:cubicBezTo>
                    <a:pt x="46" y="108"/>
                    <a:pt x="46" y="108"/>
                    <a:pt x="46" y="108"/>
                  </a:cubicBezTo>
                  <a:cubicBezTo>
                    <a:pt x="46" y="108"/>
                    <a:pt x="46" y="108"/>
                    <a:pt x="46" y="108"/>
                  </a:cubicBezTo>
                  <a:cubicBezTo>
                    <a:pt x="46" y="108"/>
                    <a:pt x="46" y="108"/>
                    <a:pt x="45" y="108"/>
                  </a:cubicBezTo>
                  <a:close/>
                  <a:moveTo>
                    <a:pt x="59" y="106"/>
                  </a:moveTo>
                  <a:cubicBezTo>
                    <a:pt x="59" y="107"/>
                    <a:pt x="60" y="108"/>
                    <a:pt x="61" y="108"/>
                  </a:cubicBezTo>
                  <a:cubicBezTo>
                    <a:pt x="61" y="108"/>
                    <a:pt x="62" y="108"/>
                    <a:pt x="62" y="107"/>
                  </a:cubicBezTo>
                  <a:cubicBezTo>
                    <a:pt x="61" y="106"/>
                    <a:pt x="61" y="106"/>
                    <a:pt x="59" y="106"/>
                  </a:cubicBezTo>
                  <a:close/>
                  <a:moveTo>
                    <a:pt x="64" y="107"/>
                  </a:moveTo>
                  <a:cubicBezTo>
                    <a:pt x="64" y="107"/>
                    <a:pt x="64" y="108"/>
                    <a:pt x="65" y="108"/>
                  </a:cubicBezTo>
                  <a:cubicBezTo>
                    <a:pt x="66" y="108"/>
                    <a:pt x="66" y="108"/>
                    <a:pt x="66" y="107"/>
                  </a:cubicBezTo>
                  <a:cubicBezTo>
                    <a:pt x="66" y="107"/>
                    <a:pt x="66" y="106"/>
                    <a:pt x="66" y="106"/>
                  </a:cubicBezTo>
                  <a:cubicBezTo>
                    <a:pt x="66" y="106"/>
                    <a:pt x="65" y="106"/>
                    <a:pt x="65" y="105"/>
                  </a:cubicBezTo>
                  <a:cubicBezTo>
                    <a:pt x="65" y="105"/>
                    <a:pt x="64" y="106"/>
                    <a:pt x="64" y="106"/>
                  </a:cubicBezTo>
                  <a:cubicBezTo>
                    <a:pt x="64" y="106"/>
                    <a:pt x="64" y="106"/>
                    <a:pt x="64" y="107"/>
                  </a:cubicBezTo>
                  <a:close/>
                  <a:moveTo>
                    <a:pt x="48" y="106"/>
                  </a:moveTo>
                  <a:cubicBezTo>
                    <a:pt x="48" y="106"/>
                    <a:pt x="48" y="106"/>
                    <a:pt x="48" y="105"/>
                  </a:cubicBezTo>
                  <a:cubicBezTo>
                    <a:pt x="48" y="105"/>
                    <a:pt x="48" y="105"/>
                    <a:pt x="48" y="105"/>
                  </a:cubicBezTo>
                  <a:cubicBezTo>
                    <a:pt x="48" y="106"/>
                    <a:pt x="48" y="106"/>
                    <a:pt x="48" y="106"/>
                  </a:cubicBezTo>
                  <a:close/>
                  <a:moveTo>
                    <a:pt x="56" y="105"/>
                  </a:moveTo>
                  <a:cubicBezTo>
                    <a:pt x="57" y="106"/>
                    <a:pt x="57" y="106"/>
                    <a:pt x="57" y="106"/>
                  </a:cubicBezTo>
                  <a:cubicBezTo>
                    <a:pt x="58" y="106"/>
                    <a:pt x="58" y="106"/>
                    <a:pt x="59" y="106"/>
                  </a:cubicBezTo>
                  <a:cubicBezTo>
                    <a:pt x="59" y="106"/>
                    <a:pt x="58" y="105"/>
                    <a:pt x="58" y="105"/>
                  </a:cubicBezTo>
                  <a:cubicBezTo>
                    <a:pt x="58" y="105"/>
                    <a:pt x="57" y="105"/>
                    <a:pt x="57" y="105"/>
                  </a:cubicBezTo>
                  <a:cubicBezTo>
                    <a:pt x="57" y="105"/>
                    <a:pt x="57" y="105"/>
                    <a:pt x="57" y="105"/>
                  </a:cubicBezTo>
                  <a:cubicBezTo>
                    <a:pt x="57" y="105"/>
                    <a:pt x="57" y="105"/>
                    <a:pt x="57" y="105"/>
                  </a:cubicBezTo>
                  <a:lnTo>
                    <a:pt x="56" y="105"/>
                  </a:lnTo>
                  <a:close/>
                  <a:moveTo>
                    <a:pt x="70" y="106"/>
                  </a:moveTo>
                  <a:cubicBezTo>
                    <a:pt x="70" y="106"/>
                    <a:pt x="70" y="105"/>
                    <a:pt x="70" y="105"/>
                  </a:cubicBezTo>
                  <a:cubicBezTo>
                    <a:pt x="69" y="105"/>
                    <a:pt x="69" y="105"/>
                    <a:pt x="69" y="106"/>
                  </a:cubicBezTo>
                  <a:cubicBezTo>
                    <a:pt x="69" y="106"/>
                    <a:pt x="69" y="106"/>
                    <a:pt x="70" y="106"/>
                  </a:cubicBezTo>
                  <a:close/>
                  <a:moveTo>
                    <a:pt x="54" y="104"/>
                  </a:moveTo>
                  <a:lnTo>
                    <a:pt x="55" y="104"/>
                  </a:lnTo>
                  <a:cubicBezTo>
                    <a:pt x="55" y="104"/>
                    <a:pt x="55" y="104"/>
                    <a:pt x="55" y="104"/>
                  </a:cubicBezTo>
                  <a:cubicBezTo>
                    <a:pt x="55" y="104"/>
                    <a:pt x="55" y="103"/>
                    <a:pt x="54" y="104"/>
                  </a:cubicBezTo>
                  <a:cubicBezTo>
                    <a:pt x="54" y="104"/>
                    <a:pt x="53" y="104"/>
                    <a:pt x="54" y="104"/>
                  </a:cubicBezTo>
                  <a:close/>
                  <a:moveTo>
                    <a:pt x="37" y="104"/>
                  </a:moveTo>
                  <a:cubicBezTo>
                    <a:pt x="37" y="104"/>
                    <a:pt x="38" y="104"/>
                    <a:pt x="38" y="103"/>
                  </a:cubicBezTo>
                  <a:cubicBezTo>
                    <a:pt x="37" y="103"/>
                    <a:pt x="37" y="103"/>
                    <a:pt x="37" y="103"/>
                  </a:cubicBezTo>
                  <a:cubicBezTo>
                    <a:pt x="37" y="103"/>
                    <a:pt x="37" y="103"/>
                    <a:pt x="37" y="104"/>
                  </a:cubicBezTo>
                  <a:cubicBezTo>
                    <a:pt x="37" y="104"/>
                    <a:pt x="37" y="104"/>
                    <a:pt x="37" y="104"/>
                  </a:cubicBezTo>
                  <a:close/>
                  <a:moveTo>
                    <a:pt x="53" y="103"/>
                  </a:moveTo>
                  <a:cubicBezTo>
                    <a:pt x="54" y="103"/>
                    <a:pt x="54" y="103"/>
                    <a:pt x="54" y="102"/>
                  </a:cubicBezTo>
                  <a:cubicBezTo>
                    <a:pt x="54" y="102"/>
                    <a:pt x="54" y="102"/>
                    <a:pt x="54" y="102"/>
                  </a:cubicBezTo>
                  <a:cubicBezTo>
                    <a:pt x="53" y="102"/>
                    <a:pt x="53" y="102"/>
                    <a:pt x="53" y="102"/>
                  </a:cubicBezTo>
                  <a:cubicBezTo>
                    <a:pt x="53" y="102"/>
                    <a:pt x="53" y="102"/>
                    <a:pt x="52" y="102"/>
                  </a:cubicBezTo>
                  <a:cubicBezTo>
                    <a:pt x="52" y="102"/>
                    <a:pt x="52" y="103"/>
                    <a:pt x="53" y="103"/>
                  </a:cubicBezTo>
                  <a:cubicBezTo>
                    <a:pt x="53" y="103"/>
                    <a:pt x="53" y="103"/>
                    <a:pt x="53" y="103"/>
                  </a:cubicBezTo>
                  <a:close/>
                  <a:moveTo>
                    <a:pt x="61" y="102"/>
                  </a:moveTo>
                  <a:cubicBezTo>
                    <a:pt x="61" y="102"/>
                    <a:pt x="61" y="103"/>
                    <a:pt x="62" y="103"/>
                  </a:cubicBezTo>
                  <a:cubicBezTo>
                    <a:pt x="62" y="103"/>
                    <a:pt x="62" y="103"/>
                    <a:pt x="63" y="103"/>
                  </a:cubicBezTo>
                  <a:cubicBezTo>
                    <a:pt x="63" y="102"/>
                    <a:pt x="63" y="102"/>
                    <a:pt x="62" y="102"/>
                  </a:cubicBezTo>
                  <a:cubicBezTo>
                    <a:pt x="62" y="101"/>
                    <a:pt x="62" y="101"/>
                    <a:pt x="61" y="101"/>
                  </a:cubicBezTo>
                  <a:cubicBezTo>
                    <a:pt x="61" y="102"/>
                    <a:pt x="61" y="102"/>
                    <a:pt x="61" y="102"/>
                  </a:cubicBezTo>
                  <a:close/>
                  <a:moveTo>
                    <a:pt x="58" y="101"/>
                  </a:moveTo>
                  <a:cubicBezTo>
                    <a:pt x="58" y="101"/>
                    <a:pt x="58" y="101"/>
                    <a:pt x="58" y="101"/>
                  </a:cubicBezTo>
                  <a:cubicBezTo>
                    <a:pt x="58" y="101"/>
                    <a:pt x="58" y="101"/>
                    <a:pt x="58" y="101"/>
                  </a:cubicBezTo>
                  <a:lnTo>
                    <a:pt x="58" y="101"/>
                  </a:lnTo>
                  <a:cubicBezTo>
                    <a:pt x="58" y="101"/>
                    <a:pt x="58" y="101"/>
                    <a:pt x="58" y="101"/>
                  </a:cubicBezTo>
                  <a:close/>
                  <a:moveTo>
                    <a:pt x="82" y="103"/>
                  </a:moveTo>
                  <a:cubicBezTo>
                    <a:pt x="82" y="102"/>
                    <a:pt x="81" y="101"/>
                    <a:pt x="80" y="101"/>
                  </a:cubicBezTo>
                  <a:cubicBezTo>
                    <a:pt x="79" y="100"/>
                    <a:pt x="78" y="100"/>
                    <a:pt x="77" y="100"/>
                  </a:cubicBezTo>
                  <a:cubicBezTo>
                    <a:pt x="76" y="100"/>
                    <a:pt x="76" y="101"/>
                    <a:pt x="75" y="101"/>
                  </a:cubicBezTo>
                  <a:cubicBezTo>
                    <a:pt x="75" y="102"/>
                    <a:pt x="75" y="102"/>
                    <a:pt x="74" y="103"/>
                  </a:cubicBezTo>
                  <a:cubicBezTo>
                    <a:pt x="74" y="104"/>
                    <a:pt x="74" y="104"/>
                    <a:pt x="74" y="105"/>
                  </a:cubicBezTo>
                  <a:cubicBezTo>
                    <a:pt x="75" y="105"/>
                    <a:pt x="75" y="106"/>
                    <a:pt x="75" y="106"/>
                  </a:cubicBezTo>
                  <a:cubicBezTo>
                    <a:pt x="76" y="106"/>
                    <a:pt x="76" y="106"/>
                    <a:pt x="77" y="107"/>
                  </a:cubicBezTo>
                  <a:cubicBezTo>
                    <a:pt x="78" y="107"/>
                    <a:pt x="78" y="107"/>
                    <a:pt x="79" y="107"/>
                  </a:cubicBezTo>
                  <a:cubicBezTo>
                    <a:pt x="79" y="107"/>
                    <a:pt x="80" y="106"/>
                    <a:pt x="81" y="106"/>
                  </a:cubicBezTo>
                  <a:cubicBezTo>
                    <a:pt x="82" y="105"/>
                    <a:pt x="82" y="104"/>
                    <a:pt x="82" y="103"/>
                  </a:cubicBezTo>
                  <a:close/>
                  <a:moveTo>
                    <a:pt x="45" y="100"/>
                  </a:moveTo>
                  <a:cubicBezTo>
                    <a:pt x="45" y="101"/>
                    <a:pt x="44" y="101"/>
                    <a:pt x="44" y="102"/>
                  </a:cubicBezTo>
                  <a:cubicBezTo>
                    <a:pt x="44" y="103"/>
                    <a:pt x="44" y="103"/>
                    <a:pt x="44" y="104"/>
                  </a:cubicBezTo>
                  <a:cubicBezTo>
                    <a:pt x="44" y="104"/>
                    <a:pt x="44" y="104"/>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6"/>
                    <a:pt x="42" y="106"/>
                  </a:cubicBezTo>
                  <a:cubicBezTo>
                    <a:pt x="43" y="106"/>
                    <a:pt x="43" y="106"/>
                    <a:pt x="44" y="106"/>
                  </a:cubicBezTo>
                  <a:cubicBezTo>
                    <a:pt x="45" y="106"/>
                    <a:pt x="45" y="106"/>
                    <a:pt x="46" y="106"/>
                  </a:cubicBezTo>
                  <a:cubicBezTo>
                    <a:pt x="46" y="105"/>
                    <a:pt x="46" y="105"/>
                    <a:pt x="46" y="104"/>
                  </a:cubicBezTo>
                  <a:cubicBezTo>
                    <a:pt x="45" y="103"/>
                    <a:pt x="45" y="103"/>
                    <a:pt x="46" y="102"/>
                  </a:cubicBezTo>
                  <a:cubicBezTo>
                    <a:pt x="46" y="103"/>
                    <a:pt x="46" y="103"/>
                    <a:pt x="46" y="103"/>
                  </a:cubicBezTo>
                  <a:cubicBezTo>
                    <a:pt x="46" y="103"/>
                    <a:pt x="46" y="103"/>
                    <a:pt x="46" y="103"/>
                  </a:cubicBezTo>
                  <a:cubicBezTo>
                    <a:pt x="47" y="103"/>
                    <a:pt x="47" y="104"/>
                    <a:pt x="47" y="104"/>
                  </a:cubicBezTo>
                  <a:cubicBezTo>
                    <a:pt x="48" y="103"/>
                    <a:pt x="48" y="103"/>
                    <a:pt x="48" y="103"/>
                  </a:cubicBezTo>
                  <a:cubicBezTo>
                    <a:pt x="48" y="103"/>
                    <a:pt x="47" y="102"/>
                    <a:pt x="47" y="102"/>
                  </a:cubicBezTo>
                  <a:cubicBezTo>
                    <a:pt x="47" y="102"/>
                    <a:pt x="47" y="101"/>
                    <a:pt x="46" y="101"/>
                  </a:cubicBezTo>
                  <a:cubicBezTo>
                    <a:pt x="46" y="100"/>
                    <a:pt x="45" y="100"/>
                    <a:pt x="45" y="100"/>
                  </a:cubicBezTo>
                  <a:close/>
                  <a:moveTo>
                    <a:pt x="54" y="101"/>
                  </a:moveTo>
                  <a:cubicBezTo>
                    <a:pt x="55" y="101"/>
                    <a:pt x="55" y="101"/>
                    <a:pt x="55" y="101"/>
                  </a:cubicBezTo>
                  <a:cubicBezTo>
                    <a:pt x="55" y="100"/>
                    <a:pt x="55" y="100"/>
                    <a:pt x="55" y="100"/>
                  </a:cubicBezTo>
                  <a:cubicBezTo>
                    <a:pt x="54" y="100"/>
                    <a:pt x="54" y="101"/>
                    <a:pt x="54" y="101"/>
                  </a:cubicBezTo>
                  <a:close/>
                  <a:moveTo>
                    <a:pt x="43" y="98"/>
                  </a:moveTo>
                  <a:cubicBezTo>
                    <a:pt x="43" y="98"/>
                    <a:pt x="43" y="97"/>
                    <a:pt x="43" y="97"/>
                  </a:cubicBezTo>
                  <a:cubicBezTo>
                    <a:pt x="44" y="97"/>
                    <a:pt x="44" y="97"/>
                    <a:pt x="43" y="97"/>
                  </a:cubicBezTo>
                  <a:cubicBezTo>
                    <a:pt x="43" y="97"/>
                    <a:pt x="43" y="97"/>
                    <a:pt x="43" y="97"/>
                  </a:cubicBezTo>
                  <a:cubicBezTo>
                    <a:pt x="42" y="97"/>
                    <a:pt x="42" y="97"/>
                    <a:pt x="43" y="98"/>
                  </a:cubicBezTo>
                  <a:close/>
                  <a:moveTo>
                    <a:pt x="38" y="98"/>
                  </a:moveTo>
                  <a:cubicBezTo>
                    <a:pt x="39" y="98"/>
                    <a:pt x="40" y="98"/>
                    <a:pt x="40" y="98"/>
                  </a:cubicBezTo>
                  <a:cubicBezTo>
                    <a:pt x="41" y="97"/>
                    <a:pt x="41" y="97"/>
                    <a:pt x="41" y="96"/>
                  </a:cubicBezTo>
                  <a:cubicBezTo>
                    <a:pt x="40" y="96"/>
                    <a:pt x="40" y="96"/>
                    <a:pt x="39" y="97"/>
                  </a:cubicBezTo>
                  <a:cubicBezTo>
                    <a:pt x="39" y="97"/>
                    <a:pt x="39" y="97"/>
                    <a:pt x="38" y="98"/>
                  </a:cubicBezTo>
                  <a:close/>
                  <a:moveTo>
                    <a:pt x="53" y="96"/>
                  </a:moveTo>
                  <a:cubicBezTo>
                    <a:pt x="53" y="96"/>
                    <a:pt x="53" y="96"/>
                    <a:pt x="52" y="96"/>
                  </a:cubicBezTo>
                  <a:cubicBezTo>
                    <a:pt x="52" y="96"/>
                    <a:pt x="52" y="96"/>
                    <a:pt x="52" y="96"/>
                  </a:cubicBezTo>
                  <a:cubicBezTo>
                    <a:pt x="52" y="96"/>
                    <a:pt x="52" y="96"/>
                    <a:pt x="52" y="97"/>
                  </a:cubicBezTo>
                  <a:cubicBezTo>
                    <a:pt x="52" y="97"/>
                    <a:pt x="53" y="97"/>
                    <a:pt x="53" y="97"/>
                  </a:cubicBezTo>
                  <a:cubicBezTo>
                    <a:pt x="53" y="97"/>
                    <a:pt x="53" y="97"/>
                    <a:pt x="53" y="97"/>
                  </a:cubicBezTo>
                  <a:cubicBezTo>
                    <a:pt x="54" y="97"/>
                    <a:pt x="54" y="96"/>
                    <a:pt x="54" y="96"/>
                  </a:cubicBezTo>
                  <a:cubicBezTo>
                    <a:pt x="54" y="96"/>
                    <a:pt x="54" y="96"/>
                    <a:pt x="54" y="96"/>
                  </a:cubicBezTo>
                  <a:cubicBezTo>
                    <a:pt x="55" y="96"/>
                    <a:pt x="55" y="96"/>
                    <a:pt x="55" y="96"/>
                  </a:cubicBezTo>
                  <a:cubicBezTo>
                    <a:pt x="55" y="96"/>
                    <a:pt x="55" y="96"/>
                    <a:pt x="55" y="95"/>
                  </a:cubicBezTo>
                  <a:cubicBezTo>
                    <a:pt x="54" y="95"/>
                    <a:pt x="54" y="95"/>
                    <a:pt x="54" y="96"/>
                  </a:cubicBezTo>
                  <a:cubicBezTo>
                    <a:pt x="54" y="96"/>
                    <a:pt x="54" y="96"/>
                    <a:pt x="53" y="96"/>
                  </a:cubicBezTo>
                  <a:close/>
                  <a:moveTo>
                    <a:pt x="83" y="96"/>
                  </a:moveTo>
                  <a:cubicBezTo>
                    <a:pt x="83" y="96"/>
                    <a:pt x="83" y="97"/>
                    <a:pt x="84" y="97"/>
                  </a:cubicBezTo>
                  <a:cubicBezTo>
                    <a:pt x="84" y="96"/>
                    <a:pt x="84" y="96"/>
                    <a:pt x="85" y="96"/>
                  </a:cubicBezTo>
                  <a:cubicBezTo>
                    <a:pt x="85" y="96"/>
                    <a:pt x="85" y="96"/>
                    <a:pt x="85" y="96"/>
                  </a:cubicBezTo>
                  <a:cubicBezTo>
                    <a:pt x="85" y="96"/>
                    <a:pt x="85" y="96"/>
                    <a:pt x="85" y="95"/>
                  </a:cubicBezTo>
                  <a:cubicBezTo>
                    <a:pt x="85" y="95"/>
                    <a:pt x="84" y="95"/>
                    <a:pt x="84" y="95"/>
                  </a:cubicBezTo>
                  <a:cubicBezTo>
                    <a:pt x="83" y="95"/>
                    <a:pt x="83" y="96"/>
                    <a:pt x="83" y="96"/>
                  </a:cubicBezTo>
                  <a:close/>
                  <a:moveTo>
                    <a:pt x="61" y="94"/>
                  </a:moveTo>
                  <a:cubicBezTo>
                    <a:pt x="61" y="94"/>
                    <a:pt x="61" y="94"/>
                    <a:pt x="61" y="94"/>
                  </a:cubicBezTo>
                  <a:cubicBezTo>
                    <a:pt x="62" y="93"/>
                    <a:pt x="62" y="93"/>
                    <a:pt x="61" y="93"/>
                  </a:cubicBezTo>
                  <a:cubicBezTo>
                    <a:pt x="61" y="93"/>
                    <a:pt x="61" y="93"/>
                    <a:pt x="61" y="93"/>
                  </a:cubicBezTo>
                  <a:cubicBezTo>
                    <a:pt x="61" y="93"/>
                    <a:pt x="61" y="93"/>
                    <a:pt x="61" y="94"/>
                  </a:cubicBezTo>
                  <a:close/>
                  <a:moveTo>
                    <a:pt x="58" y="92"/>
                  </a:moveTo>
                  <a:cubicBezTo>
                    <a:pt x="58" y="92"/>
                    <a:pt x="58" y="93"/>
                    <a:pt x="58" y="92"/>
                  </a:cubicBezTo>
                  <a:cubicBezTo>
                    <a:pt x="58" y="92"/>
                    <a:pt x="58" y="92"/>
                    <a:pt x="58" y="92"/>
                  </a:cubicBezTo>
                  <a:cubicBezTo>
                    <a:pt x="58" y="92"/>
                    <a:pt x="58" y="92"/>
                    <a:pt x="58" y="92"/>
                  </a:cubicBezTo>
                  <a:close/>
                  <a:moveTo>
                    <a:pt x="48" y="91"/>
                  </a:moveTo>
                  <a:cubicBezTo>
                    <a:pt x="48" y="92"/>
                    <a:pt x="48" y="92"/>
                    <a:pt x="48" y="92"/>
                  </a:cubicBezTo>
                  <a:cubicBezTo>
                    <a:pt x="49" y="92"/>
                    <a:pt x="49" y="92"/>
                    <a:pt x="49" y="91"/>
                  </a:cubicBezTo>
                  <a:cubicBezTo>
                    <a:pt x="49" y="91"/>
                    <a:pt x="49" y="91"/>
                    <a:pt x="49" y="91"/>
                  </a:cubicBezTo>
                  <a:cubicBezTo>
                    <a:pt x="48" y="91"/>
                    <a:pt x="48" y="91"/>
                    <a:pt x="48" y="91"/>
                  </a:cubicBezTo>
                  <a:close/>
                  <a:moveTo>
                    <a:pt x="54" y="91"/>
                  </a:moveTo>
                  <a:cubicBezTo>
                    <a:pt x="54" y="91"/>
                    <a:pt x="54" y="91"/>
                    <a:pt x="54" y="92"/>
                  </a:cubicBezTo>
                  <a:cubicBezTo>
                    <a:pt x="54" y="92"/>
                    <a:pt x="54" y="93"/>
                    <a:pt x="53" y="93"/>
                  </a:cubicBezTo>
                  <a:lnTo>
                    <a:pt x="55" y="93"/>
                  </a:lnTo>
                  <a:cubicBezTo>
                    <a:pt x="56" y="93"/>
                    <a:pt x="57" y="93"/>
                    <a:pt x="57" y="92"/>
                  </a:cubicBezTo>
                  <a:cubicBezTo>
                    <a:pt x="57" y="92"/>
                    <a:pt x="56" y="91"/>
                    <a:pt x="56" y="91"/>
                  </a:cubicBezTo>
                  <a:cubicBezTo>
                    <a:pt x="55" y="91"/>
                    <a:pt x="55" y="90"/>
                    <a:pt x="54" y="91"/>
                  </a:cubicBezTo>
                  <a:close/>
                  <a:moveTo>
                    <a:pt x="63" y="90"/>
                  </a:moveTo>
                  <a:cubicBezTo>
                    <a:pt x="63" y="91"/>
                    <a:pt x="64" y="92"/>
                    <a:pt x="64" y="92"/>
                  </a:cubicBezTo>
                  <a:cubicBezTo>
                    <a:pt x="65" y="92"/>
                    <a:pt x="65" y="92"/>
                    <a:pt x="66" y="92"/>
                  </a:cubicBezTo>
                  <a:cubicBezTo>
                    <a:pt x="66" y="91"/>
                    <a:pt x="66" y="91"/>
                    <a:pt x="65" y="91"/>
                  </a:cubicBezTo>
                  <a:cubicBezTo>
                    <a:pt x="65" y="90"/>
                    <a:pt x="65" y="90"/>
                    <a:pt x="64" y="90"/>
                  </a:cubicBezTo>
                  <a:cubicBezTo>
                    <a:pt x="64" y="90"/>
                    <a:pt x="63" y="90"/>
                    <a:pt x="63" y="90"/>
                  </a:cubicBezTo>
                  <a:close/>
                  <a:moveTo>
                    <a:pt x="40" y="90"/>
                  </a:moveTo>
                  <a:cubicBezTo>
                    <a:pt x="41" y="90"/>
                    <a:pt x="41" y="90"/>
                    <a:pt x="41" y="89"/>
                  </a:cubicBezTo>
                  <a:cubicBezTo>
                    <a:pt x="41" y="89"/>
                    <a:pt x="41" y="89"/>
                    <a:pt x="40" y="89"/>
                  </a:cubicBezTo>
                  <a:cubicBezTo>
                    <a:pt x="40" y="90"/>
                    <a:pt x="40" y="90"/>
                    <a:pt x="40" y="90"/>
                  </a:cubicBezTo>
                  <a:close/>
                  <a:moveTo>
                    <a:pt x="87" y="87"/>
                  </a:moveTo>
                  <a:cubicBezTo>
                    <a:pt x="87" y="86"/>
                    <a:pt x="87" y="86"/>
                    <a:pt x="86" y="86"/>
                  </a:cubicBezTo>
                  <a:cubicBezTo>
                    <a:pt x="85" y="86"/>
                    <a:pt x="85" y="87"/>
                    <a:pt x="86" y="88"/>
                  </a:cubicBezTo>
                  <a:cubicBezTo>
                    <a:pt x="86" y="88"/>
                    <a:pt x="86" y="88"/>
                    <a:pt x="87" y="88"/>
                  </a:cubicBezTo>
                  <a:cubicBezTo>
                    <a:pt x="87" y="88"/>
                    <a:pt x="87" y="87"/>
                    <a:pt x="87" y="87"/>
                  </a:cubicBezTo>
                  <a:close/>
                  <a:moveTo>
                    <a:pt x="53" y="84"/>
                  </a:moveTo>
                  <a:cubicBezTo>
                    <a:pt x="53" y="84"/>
                    <a:pt x="53" y="84"/>
                    <a:pt x="53" y="85"/>
                  </a:cubicBezTo>
                  <a:cubicBezTo>
                    <a:pt x="53" y="85"/>
                    <a:pt x="54" y="85"/>
                    <a:pt x="54" y="85"/>
                  </a:cubicBezTo>
                  <a:cubicBezTo>
                    <a:pt x="54" y="85"/>
                    <a:pt x="54" y="85"/>
                    <a:pt x="55" y="85"/>
                  </a:cubicBezTo>
                  <a:cubicBezTo>
                    <a:pt x="54" y="85"/>
                    <a:pt x="54" y="84"/>
                    <a:pt x="54" y="84"/>
                  </a:cubicBezTo>
                  <a:cubicBezTo>
                    <a:pt x="53" y="84"/>
                    <a:pt x="53" y="84"/>
                    <a:pt x="53" y="84"/>
                  </a:cubicBezTo>
                  <a:close/>
                  <a:moveTo>
                    <a:pt x="59" y="84"/>
                  </a:moveTo>
                  <a:cubicBezTo>
                    <a:pt x="59" y="84"/>
                    <a:pt x="59" y="84"/>
                    <a:pt x="59" y="85"/>
                  </a:cubicBezTo>
                  <a:cubicBezTo>
                    <a:pt x="59" y="85"/>
                    <a:pt x="59" y="85"/>
                    <a:pt x="59" y="85"/>
                  </a:cubicBezTo>
                  <a:cubicBezTo>
                    <a:pt x="60" y="85"/>
                    <a:pt x="60" y="84"/>
                    <a:pt x="60" y="84"/>
                  </a:cubicBezTo>
                  <a:cubicBezTo>
                    <a:pt x="60" y="84"/>
                    <a:pt x="60" y="84"/>
                    <a:pt x="59" y="84"/>
                  </a:cubicBezTo>
                  <a:cubicBezTo>
                    <a:pt x="59" y="84"/>
                    <a:pt x="59" y="84"/>
                    <a:pt x="59" y="84"/>
                  </a:cubicBezTo>
                  <a:close/>
                  <a:moveTo>
                    <a:pt x="49" y="84"/>
                  </a:moveTo>
                  <a:cubicBezTo>
                    <a:pt x="49" y="83"/>
                    <a:pt x="48" y="83"/>
                    <a:pt x="48" y="84"/>
                  </a:cubicBezTo>
                  <a:cubicBezTo>
                    <a:pt x="48" y="84"/>
                    <a:pt x="48" y="84"/>
                    <a:pt x="48" y="84"/>
                  </a:cubicBezTo>
                  <a:cubicBezTo>
                    <a:pt x="48" y="85"/>
                    <a:pt x="47" y="85"/>
                    <a:pt x="47" y="85"/>
                  </a:cubicBezTo>
                  <a:cubicBezTo>
                    <a:pt x="47" y="85"/>
                    <a:pt x="47" y="85"/>
                    <a:pt x="47" y="85"/>
                  </a:cubicBezTo>
                  <a:cubicBezTo>
                    <a:pt x="47" y="86"/>
                    <a:pt x="47" y="86"/>
                    <a:pt x="47" y="86"/>
                  </a:cubicBezTo>
                  <a:lnTo>
                    <a:pt x="48" y="86"/>
                  </a:lnTo>
                  <a:cubicBezTo>
                    <a:pt x="48" y="86"/>
                    <a:pt x="48" y="85"/>
                    <a:pt x="49" y="85"/>
                  </a:cubicBezTo>
                  <a:cubicBezTo>
                    <a:pt x="49" y="84"/>
                    <a:pt x="49" y="84"/>
                    <a:pt x="50" y="84"/>
                  </a:cubicBezTo>
                  <a:cubicBezTo>
                    <a:pt x="50" y="84"/>
                    <a:pt x="50" y="84"/>
                    <a:pt x="50" y="84"/>
                  </a:cubicBezTo>
                  <a:cubicBezTo>
                    <a:pt x="51" y="84"/>
                    <a:pt x="51" y="83"/>
                    <a:pt x="51" y="83"/>
                  </a:cubicBezTo>
                  <a:cubicBezTo>
                    <a:pt x="50" y="83"/>
                    <a:pt x="50" y="83"/>
                    <a:pt x="49" y="84"/>
                  </a:cubicBezTo>
                  <a:close/>
                  <a:moveTo>
                    <a:pt x="65" y="83"/>
                  </a:moveTo>
                  <a:cubicBezTo>
                    <a:pt x="65" y="83"/>
                    <a:pt x="66" y="83"/>
                    <a:pt x="66" y="83"/>
                  </a:cubicBezTo>
                  <a:cubicBezTo>
                    <a:pt x="67" y="83"/>
                    <a:pt x="67" y="83"/>
                    <a:pt x="67" y="82"/>
                  </a:cubicBezTo>
                  <a:cubicBezTo>
                    <a:pt x="67" y="82"/>
                    <a:pt x="67" y="82"/>
                    <a:pt x="66" y="82"/>
                  </a:cubicBezTo>
                  <a:cubicBezTo>
                    <a:pt x="65" y="82"/>
                    <a:pt x="65" y="82"/>
                    <a:pt x="65" y="83"/>
                  </a:cubicBezTo>
                  <a:close/>
                  <a:moveTo>
                    <a:pt x="44" y="81"/>
                  </a:moveTo>
                  <a:cubicBezTo>
                    <a:pt x="44" y="82"/>
                    <a:pt x="44" y="82"/>
                    <a:pt x="44" y="82"/>
                  </a:cubicBezTo>
                  <a:cubicBezTo>
                    <a:pt x="45" y="82"/>
                    <a:pt x="45" y="82"/>
                    <a:pt x="45" y="82"/>
                  </a:cubicBezTo>
                  <a:cubicBezTo>
                    <a:pt x="44" y="82"/>
                    <a:pt x="44" y="82"/>
                    <a:pt x="43" y="82"/>
                  </a:cubicBezTo>
                  <a:cubicBezTo>
                    <a:pt x="43" y="82"/>
                    <a:pt x="43" y="82"/>
                    <a:pt x="42" y="83"/>
                  </a:cubicBezTo>
                  <a:cubicBezTo>
                    <a:pt x="42" y="83"/>
                    <a:pt x="42" y="84"/>
                    <a:pt x="42" y="84"/>
                  </a:cubicBezTo>
                  <a:cubicBezTo>
                    <a:pt x="42" y="85"/>
                    <a:pt x="43" y="85"/>
                    <a:pt x="43" y="86"/>
                  </a:cubicBezTo>
                  <a:cubicBezTo>
                    <a:pt x="44" y="86"/>
                    <a:pt x="45" y="87"/>
                    <a:pt x="45" y="88"/>
                  </a:cubicBezTo>
                  <a:cubicBezTo>
                    <a:pt x="44" y="88"/>
                    <a:pt x="44" y="88"/>
                    <a:pt x="44" y="88"/>
                  </a:cubicBezTo>
                  <a:cubicBezTo>
                    <a:pt x="43" y="88"/>
                    <a:pt x="43" y="88"/>
                    <a:pt x="43" y="89"/>
                  </a:cubicBezTo>
                  <a:cubicBezTo>
                    <a:pt x="43" y="89"/>
                    <a:pt x="43" y="89"/>
                    <a:pt x="44" y="90"/>
                  </a:cubicBezTo>
                  <a:cubicBezTo>
                    <a:pt x="44" y="90"/>
                    <a:pt x="45" y="90"/>
                    <a:pt x="45" y="90"/>
                  </a:cubicBezTo>
                  <a:cubicBezTo>
                    <a:pt x="46" y="90"/>
                    <a:pt x="47" y="90"/>
                    <a:pt x="47" y="90"/>
                  </a:cubicBezTo>
                  <a:cubicBezTo>
                    <a:pt x="48" y="90"/>
                    <a:pt x="48" y="90"/>
                    <a:pt x="48" y="89"/>
                  </a:cubicBezTo>
                  <a:cubicBezTo>
                    <a:pt x="48" y="89"/>
                    <a:pt x="48" y="89"/>
                    <a:pt x="49" y="89"/>
                  </a:cubicBezTo>
                  <a:cubicBezTo>
                    <a:pt x="49" y="89"/>
                    <a:pt x="49" y="89"/>
                    <a:pt x="49" y="89"/>
                  </a:cubicBezTo>
                  <a:cubicBezTo>
                    <a:pt x="49" y="88"/>
                    <a:pt x="48" y="88"/>
                    <a:pt x="48" y="88"/>
                  </a:cubicBezTo>
                  <a:cubicBezTo>
                    <a:pt x="48" y="89"/>
                    <a:pt x="47" y="89"/>
                    <a:pt x="47" y="89"/>
                  </a:cubicBezTo>
                  <a:cubicBezTo>
                    <a:pt x="46" y="89"/>
                    <a:pt x="46" y="89"/>
                    <a:pt x="46" y="88"/>
                  </a:cubicBezTo>
                  <a:cubicBezTo>
                    <a:pt x="46" y="88"/>
                    <a:pt x="46" y="87"/>
                    <a:pt x="46" y="87"/>
                  </a:cubicBezTo>
                  <a:cubicBezTo>
                    <a:pt x="47" y="87"/>
                    <a:pt x="47" y="87"/>
                    <a:pt x="47" y="87"/>
                  </a:cubicBezTo>
                  <a:cubicBezTo>
                    <a:pt x="47" y="86"/>
                    <a:pt x="47" y="86"/>
                    <a:pt x="46" y="86"/>
                  </a:cubicBezTo>
                  <a:cubicBezTo>
                    <a:pt x="46" y="86"/>
                    <a:pt x="46" y="86"/>
                    <a:pt x="46" y="86"/>
                  </a:cubicBezTo>
                  <a:cubicBezTo>
                    <a:pt x="46" y="86"/>
                    <a:pt x="45" y="86"/>
                    <a:pt x="45" y="85"/>
                  </a:cubicBezTo>
                  <a:cubicBezTo>
                    <a:pt x="45" y="85"/>
                    <a:pt x="45" y="85"/>
                    <a:pt x="45" y="84"/>
                  </a:cubicBezTo>
                  <a:cubicBezTo>
                    <a:pt x="45" y="84"/>
                    <a:pt x="45" y="84"/>
                    <a:pt x="45" y="84"/>
                  </a:cubicBezTo>
                  <a:cubicBezTo>
                    <a:pt x="46" y="83"/>
                    <a:pt x="46" y="83"/>
                    <a:pt x="46" y="83"/>
                  </a:cubicBezTo>
                  <a:cubicBezTo>
                    <a:pt x="46" y="83"/>
                    <a:pt x="47" y="82"/>
                    <a:pt x="47" y="82"/>
                  </a:cubicBezTo>
                  <a:cubicBezTo>
                    <a:pt x="47" y="82"/>
                    <a:pt x="47" y="81"/>
                    <a:pt x="47" y="81"/>
                  </a:cubicBezTo>
                  <a:cubicBezTo>
                    <a:pt x="47" y="81"/>
                    <a:pt x="46" y="81"/>
                    <a:pt x="46" y="81"/>
                  </a:cubicBezTo>
                  <a:cubicBezTo>
                    <a:pt x="45" y="81"/>
                    <a:pt x="45" y="81"/>
                    <a:pt x="44" y="81"/>
                  </a:cubicBezTo>
                  <a:close/>
                  <a:moveTo>
                    <a:pt x="37" y="78"/>
                  </a:moveTo>
                  <a:cubicBezTo>
                    <a:pt x="37" y="78"/>
                    <a:pt x="37" y="78"/>
                    <a:pt x="37" y="78"/>
                  </a:cubicBezTo>
                  <a:cubicBezTo>
                    <a:pt x="37" y="77"/>
                    <a:pt x="37" y="77"/>
                    <a:pt x="37" y="77"/>
                  </a:cubicBezTo>
                  <a:cubicBezTo>
                    <a:pt x="37" y="77"/>
                    <a:pt x="36" y="78"/>
                    <a:pt x="36" y="78"/>
                  </a:cubicBezTo>
                  <a:cubicBezTo>
                    <a:pt x="36" y="78"/>
                    <a:pt x="37" y="78"/>
                    <a:pt x="37" y="78"/>
                  </a:cubicBezTo>
                  <a:close/>
                  <a:moveTo>
                    <a:pt x="54" y="76"/>
                  </a:moveTo>
                  <a:cubicBezTo>
                    <a:pt x="53" y="76"/>
                    <a:pt x="53" y="76"/>
                    <a:pt x="53" y="77"/>
                  </a:cubicBezTo>
                  <a:cubicBezTo>
                    <a:pt x="52" y="78"/>
                    <a:pt x="52" y="78"/>
                    <a:pt x="52" y="79"/>
                  </a:cubicBezTo>
                  <a:cubicBezTo>
                    <a:pt x="53" y="79"/>
                    <a:pt x="53" y="79"/>
                    <a:pt x="54" y="79"/>
                  </a:cubicBezTo>
                  <a:cubicBezTo>
                    <a:pt x="54" y="78"/>
                    <a:pt x="55" y="78"/>
                    <a:pt x="55" y="77"/>
                  </a:cubicBezTo>
                  <a:cubicBezTo>
                    <a:pt x="55" y="77"/>
                    <a:pt x="55" y="77"/>
                    <a:pt x="55" y="77"/>
                  </a:cubicBezTo>
                  <a:cubicBezTo>
                    <a:pt x="55" y="77"/>
                    <a:pt x="54" y="76"/>
                    <a:pt x="54" y="76"/>
                  </a:cubicBezTo>
                  <a:close/>
                  <a:moveTo>
                    <a:pt x="59" y="76"/>
                  </a:moveTo>
                  <a:cubicBezTo>
                    <a:pt x="58" y="76"/>
                    <a:pt x="58" y="77"/>
                    <a:pt x="58" y="77"/>
                  </a:cubicBezTo>
                  <a:cubicBezTo>
                    <a:pt x="58" y="78"/>
                    <a:pt x="57" y="78"/>
                    <a:pt x="57" y="78"/>
                  </a:cubicBezTo>
                  <a:cubicBezTo>
                    <a:pt x="57" y="79"/>
                    <a:pt x="57" y="79"/>
                    <a:pt x="58" y="79"/>
                  </a:cubicBezTo>
                  <a:cubicBezTo>
                    <a:pt x="58" y="79"/>
                    <a:pt x="58" y="79"/>
                    <a:pt x="58" y="78"/>
                  </a:cubicBezTo>
                  <a:cubicBezTo>
                    <a:pt x="58" y="78"/>
                    <a:pt x="58" y="78"/>
                    <a:pt x="59" y="78"/>
                  </a:cubicBezTo>
                  <a:cubicBezTo>
                    <a:pt x="59" y="78"/>
                    <a:pt x="59" y="77"/>
                    <a:pt x="60" y="77"/>
                  </a:cubicBezTo>
                  <a:cubicBezTo>
                    <a:pt x="60" y="77"/>
                    <a:pt x="61" y="77"/>
                    <a:pt x="61" y="76"/>
                  </a:cubicBezTo>
                  <a:cubicBezTo>
                    <a:pt x="61" y="76"/>
                    <a:pt x="60" y="76"/>
                    <a:pt x="60" y="76"/>
                  </a:cubicBezTo>
                  <a:cubicBezTo>
                    <a:pt x="59" y="75"/>
                    <a:pt x="59" y="76"/>
                    <a:pt x="59" y="76"/>
                  </a:cubicBezTo>
                  <a:close/>
                  <a:moveTo>
                    <a:pt x="37" y="76"/>
                  </a:moveTo>
                  <a:cubicBezTo>
                    <a:pt x="37" y="76"/>
                    <a:pt x="37" y="76"/>
                    <a:pt x="37" y="75"/>
                  </a:cubicBezTo>
                  <a:lnTo>
                    <a:pt x="37" y="75"/>
                  </a:lnTo>
                  <a:lnTo>
                    <a:pt x="37" y="76"/>
                  </a:lnTo>
                  <a:close/>
                  <a:moveTo>
                    <a:pt x="45" y="76"/>
                  </a:moveTo>
                  <a:cubicBezTo>
                    <a:pt x="45" y="76"/>
                    <a:pt x="46" y="76"/>
                    <a:pt x="46" y="76"/>
                  </a:cubicBezTo>
                  <a:cubicBezTo>
                    <a:pt x="46" y="75"/>
                    <a:pt x="46" y="75"/>
                    <a:pt x="45" y="75"/>
                  </a:cubicBezTo>
                  <a:cubicBezTo>
                    <a:pt x="45" y="75"/>
                    <a:pt x="45" y="75"/>
                    <a:pt x="45" y="75"/>
                  </a:cubicBezTo>
                  <a:cubicBezTo>
                    <a:pt x="45" y="75"/>
                    <a:pt x="45" y="76"/>
                    <a:pt x="45" y="76"/>
                  </a:cubicBezTo>
                  <a:close/>
                  <a:moveTo>
                    <a:pt x="41" y="71"/>
                  </a:moveTo>
                  <a:cubicBezTo>
                    <a:pt x="41" y="72"/>
                    <a:pt x="41" y="72"/>
                    <a:pt x="41" y="73"/>
                  </a:cubicBezTo>
                  <a:cubicBezTo>
                    <a:pt x="42" y="73"/>
                    <a:pt x="42" y="73"/>
                    <a:pt x="42" y="73"/>
                  </a:cubicBezTo>
                  <a:cubicBezTo>
                    <a:pt x="42" y="72"/>
                    <a:pt x="42" y="72"/>
                    <a:pt x="41" y="71"/>
                  </a:cubicBezTo>
                  <a:close/>
                  <a:moveTo>
                    <a:pt x="41" y="70"/>
                  </a:moveTo>
                  <a:cubicBezTo>
                    <a:pt x="41" y="70"/>
                    <a:pt x="42" y="69"/>
                    <a:pt x="42" y="69"/>
                  </a:cubicBezTo>
                  <a:cubicBezTo>
                    <a:pt x="42" y="69"/>
                    <a:pt x="41" y="69"/>
                    <a:pt x="41" y="69"/>
                  </a:cubicBezTo>
                  <a:cubicBezTo>
                    <a:pt x="41" y="69"/>
                    <a:pt x="41" y="69"/>
                    <a:pt x="41" y="69"/>
                  </a:cubicBezTo>
                  <a:cubicBezTo>
                    <a:pt x="41" y="69"/>
                    <a:pt x="41" y="69"/>
                    <a:pt x="41" y="70"/>
                  </a:cubicBezTo>
                  <a:close/>
                  <a:moveTo>
                    <a:pt x="52" y="69"/>
                  </a:moveTo>
                  <a:cubicBezTo>
                    <a:pt x="52" y="69"/>
                    <a:pt x="52" y="69"/>
                    <a:pt x="53" y="69"/>
                  </a:cubicBezTo>
                  <a:cubicBezTo>
                    <a:pt x="53" y="69"/>
                    <a:pt x="53" y="69"/>
                    <a:pt x="53" y="69"/>
                  </a:cubicBezTo>
                  <a:cubicBezTo>
                    <a:pt x="53" y="68"/>
                    <a:pt x="53" y="68"/>
                    <a:pt x="53" y="68"/>
                  </a:cubicBezTo>
                  <a:cubicBezTo>
                    <a:pt x="53" y="68"/>
                    <a:pt x="53" y="68"/>
                    <a:pt x="52" y="68"/>
                  </a:cubicBezTo>
                  <a:cubicBezTo>
                    <a:pt x="52" y="69"/>
                    <a:pt x="52" y="69"/>
                    <a:pt x="52" y="69"/>
                  </a:cubicBezTo>
                  <a:close/>
                  <a:moveTo>
                    <a:pt x="56" y="68"/>
                  </a:moveTo>
                  <a:cubicBezTo>
                    <a:pt x="56" y="68"/>
                    <a:pt x="56" y="69"/>
                    <a:pt x="56" y="69"/>
                  </a:cubicBezTo>
                  <a:cubicBezTo>
                    <a:pt x="57" y="68"/>
                    <a:pt x="57" y="68"/>
                    <a:pt x="57" y="68"/>
                  </a:cubicBezTo>
                  <a:cubicBezTo>
                    <a:pt x="57" y="67"/>
                    <a:pt x="58" y="67"/>
                    <a:pt x="58" y="67"/>
                  </a:cubicBezTo>
                  <a:cubicBezTo>
                    <a:pt x="57" y="67"/>
                    <a:pt x="57" y="67"/>
                    <a:pt x="57" y="67"/>
                  </a:cubicBezTo>
                  <a:cubicBezTo>
                    <a:pt x="56" y="67"/>
                    <a:pt x="56" y="67"/>
                    <a:pt x="56" y="68"/>
                  </a:cubicBezTo>
                  <a:close/>
                  <a:moveTo>
                    <a:pt x="52" y="66"/>
                  </a:moveTo>
                  <a:lnTo>
                    <a:pt x="52" y="66"/>
                  </a:lnTo>
                  <a:cubicBezTo>
                    <a:pt x="52" y="66"/>
                    <a:pt x="52" y="66"/>
                    <a:pt x="52" y="66"/>
                  </a:cubicBezTo>
                  <a:cubicBezTo>
                    <a:pt x="53" y="66"/>
                    <a:pt x="53" y="66"/>
                    <a:pt x="52" y="66"/>
                  </a:cubicBezTo>
                  <a:cubicBezTo>
                    <a:pt x="52" y="66"/>
                    <a:pt x="52" y="66"/>
                    <a:pt x="52" y="66"/>
                  </a:cubicBezTo>
                  <a:cubicBezTo>
                    <a:pt x="52" y="66"/>
                    <a:pt x="52" y="66"/>
                    <a:pt x="52" y="66"/>
                  </a:cubicBezTo>
                  <a:close/>
                  <a:moveTo>
                    <a:pt x="49" y="66"/>
                  </a:moveTo>
                  <a:cubicBezTo>
                    <a:pt x="48" y="66"/>
                    <a:pt x="48" y="66"/>
                    <a:pt x="48" y="67"/>
                  </a:cubicBezTo>
                  <a:cubicBezTo>
                    <a:pt x="48" y="67"/>
                    <a:pt x="48" y="68"/>
                    <a:pt x="48" y="68"/>
                  </a:cubicBezTo>
                  <a:cubicBezTo>
                    <a:pt x="48" y="68"/>
                    <a:pt x="48" y="69"/>
                    <a:pt x="48" y="69"/>
                  </a:cubicBezTo>
                  <a:cubicBezTo>
                    <a:pt x="48" y="70"/>
                    <a:pt x="49" y="70"/>
                    <a:pt x="49" y="70"/>
                  </a:cubicBezTo>
                  <a:cubicBezTo>
                    <a:pt x="50" y="70"/>
                    <a:pt x="50" y="69"/>
                    <a:pt x="50" y="69"/>
                  </a:cubicBezTo>
                  <a:cubicBezTo>
                    <a:pt x="50" y="69"/>
                    <a:pt x="50" y="69"/>
                    <a:pt x="50" y="69"/>
                  </a:cubicBezTo>
                  <a:cubicBezTo>
                    <a:pt x="49" y="68"/>
                    <a:pt x="49" y="68"/>
                    <a:pt x="49" y="68"/>
                  </a:cubicBezTo>
                  <a:cubicBezTo>
                    <a:pt x="50" y="68"/>
                    <a:pt x="50" y="68"/>
                    <a:pt x="51" y="68"/>
                  </a:cubicBezTo>
                  <a:cubicBezTo>
                    <a:pt x="51" y="67"/>
                    <a:pt x="51" y="67"/>
                    <a:pt x="51" y="67"/>
                  </a:cubicBezTo>
                  <a:cubicBezTo>
                    <a:pt x="51" y="66"/>
                    <a:pt x="50" y="66"/>
                    <a:pt x="50" y="66"/>
                  </a:cubicBezTo>
                  <a:cubicBezTo>
                    <a:pt x="50" y="66"/>
                    <a:pt x="49" y="66"/>
                    <a:pt x="49" y="66"/>
                  </a:cubicBezTo>
                  <a:close/>
                  <a:moveTo>
                    <a:pt x="44" y="66"/>
                  </a:moveTo>
                  <a:cubicBezTo>
                    <a:pt x="45" y="66"/>
                    <a:pt x="45" y="66"/>
                    <a:pt x="45" y="67"/>
                  </a:cubicBezTo>
                  <a:cubicBezTo>
                    <a:pt x="45" y="67"/>
                    <a:pt x="45" y="67"/>
                    <a:pt x="46" y="67"/>
                  </a:cubicBezTo>
                  <a:cubicBezTo>
                    <a:pt x="46" y="67"/>
                    <a:pt x="46" y="66"/>
                    <a:pt x="46" y="66"/>
                  </a:cubicBezTo>
                  <a:cubicBezTo>
                    <a:pt x="46" y="66"/>
                    <a:pt x="46" y="66"/>
                    <a:pt x="45" y="66"/>
                  </a:cubicBezTo>
                  <a:cubicBezTo>
                    <a:pt x="45" y="66"/>
                    <a:pt x="45" y="66"/>
                    <a:pt x="44" y="66"/>
                  </a:cubicBezTo>
                  <a:close/>
                  <a:moveTo>
                    <a:pt x="40" y="65"/>
                  </a:moveTo>
                  <a:cubicBezTo>
                    <a:pt x="40" y="66"/>
                    <a:pt x="40" y="66"/>
                    <a:pt x="40" y="66"/>
                  </a:cubicBezTo>
                  <a:cubicBezTo>
                    <a:pt x="40" y="66"/>
                    <a:pt x="41" y="66"/>
                    <a:pt x="41" y="66"/>
                  </a:cubicBezTo>
                  <a:cubicBezTo>
                    <a:pt x="41" y="66"/>
                    <a:pt x="41" y="65"/>
                    <a:pt x="41" y="65"/>
                  </a:cubicBezTo>
                  <a:cubicBezTo>
                    <a:pt x="40" y="65"/>
                    <a:pt x="40" y="65"/>
                    <a:pt x="40" y="65"/>
                  </a:cubicBezTo>
                  <a:close/>
                  <a:moveTo>
                    <a:pt x="59" y="65"/>
                  </a:moveTo>
                  <a:cubicBezTo>
                    <a:pt x="60" y="65"/>
                    <a:pt x="60" y="65"/>
                    <a:pt x="60" y="64"/>
                  </a:cubicBezTo>
                  <a:cubicBezTo>
                    <a:pt x="60" y="64"/>
                    <a:pt x="60" y="64"/>
                    <a:pt x="59" y="64"/>
                  </a:cubicBezTo>
                  <a:cubicBezTo>
                    <a:pt x="59" y="64"/>
                    <a:pt x="59" y="64"/>
                    <a:pt x="59" y="65"/>
                  </a:cubicBezTo>
                  <a:close/>
                  <a:moveTo>
                    <a:pt x="48" y="64"/>
                  </a:moveTo>
                  <a:cubicBezTo>
                    <a:pt x="48" y="64"/>
                    <a:pt x="48" y="64"/>
                    <a:pt x="48" y="64"/>
                  </a:cubicBezTo>
                  <a:cubicBezTo>
                    <a:pt x="48" y="64"/>
                    <a:pt x="49" y="65"/>
                    <a:pt x="49" y="65"/>
                  </a:cubicBezTo>
                  <a:cubicBezTo>
                    <a:pt x="49" y="65"/>
                    <a:pt x="50" y="65"/>
                    <a:pt x="50" y="65"/>
                  </a:cubicBezTo>
                  <a:cubicBezTo>
                    <a:pt x="50" y="64"/>
                    <a:pt x="50" y="64"/>
                    <a:pt x="50" y="64"/>
                  </a:cubicBezTo>
                  <a:cubicBezTo>
                    <a:pt x="50" y="64"/>
                    <a:pt x="50" y="64"/>
                    <a:pt x="50" y="64"/>
                  </a:cubicBezTo>
                  <a:cubicBezTo>
                    <a:pt x="50" y="64"/>
                    <a:pt x="50" y="64"/>
                    <a:pt x="49" y="63"/>
                  </a:cubicBezTo>
                  <a:cubicBezTo>
                    <a:pt x="49" y="63"/>
                    <a:pt x="49" y="63"/>
                    <a:pt x="48" y="64"/>
                  </a:cubicBezTo>
                  <a:close/>
                  <a:moveTo>
                    <a:pt x="36" y="62"/>
                  </a:moveTo>
                  <a:cubicBezTo>
                    <a:pt x="36" y="62"/>
                    <a:pt x="36" y="62"/>
                    <a:pt x="35" y="62"/>
                  </a:cubicBezTo>
                  <a:cubicBezTo>
                    <a:pt x="35" y="62"/>
                    <a:pt x="35" y="63"/>
                    <a:pt x="36" y="62"/>
                  </a:cubicBezTo>
                  <a:close/>
                  <a:moveTo>
                    <a:pt x="59" y="62"/>
                  </a:moveTo>
                  <a:cubicBezTo>
                    <a:pt x="59" y="62"/>
                    <a:pt x="59" y="63"/>
                    <a:pt x="60" y="63"/>
                  </a:cubicBezTo>
                  <a:cubicBezTo>
                    <a:pt x="60" y="64"/>
                    <a:pt x="60" y="64"/>
                    <a:pt x="61" y="64"/>
                  </a:cubicBezTo>
                  <a:cubicBezTo>
                    <a:pt x="61" y="64"/>
                    <a:pt x="61" y="64"/>
                    <a:pt x="61" y="63"/>
                  </a:cubicBezTo>
                  <a:cubicBezTo>
                    <a:pt x="62" y="62"/>
                    <a:pt x="62" y="62"/>
                    <a:pt x="62" y="62"/>
                  </a:cubicBezTo>
                  <a:cubicBezTo>
                    <a:pt x="62" y="62"/>
                    <a:pt x="62" y="61"/>
                    <a:pt x="63" y="61"/>
                  </a:cubicBezTo>
                  <a:cubicBezTo>
                    <a:pt x="63" y="61"/>
                    <a:pt x="63" y="61"/>
                    <a:pt x="63" y="60"/>
                  </a:cubicBezTo>
                  <a:cubicBezTo>
                    <a:pt x="62" y="60"/>
                    <a:pt x="62" y="60"/>
                    <a:pt x="61" y="60"/>
                  </a:cubicBezTo>
                  <a:cubicBezTo>
                    <a:pt x="60" y="61"/>
                    <a:pt x="60" y="61"/>
                    <a:pt x="59" y="62"/>
                  </a:cubicBezTo>
                  <a:close/>
                  <a:moveTo>
                    <a:pt x="33" y="60"/>
                  </a:moveTo>
                  <a:cubicBezTo>
                    <a:pt x="34" y="61"/>
                    <a:pt x="34" y="61"/>
                    <a:pt x="35" y="61"/>
                  </a:cubicBezTo>
                  <a:lnTo>
                    <a:pt x="35" y="60"/>
                  </a:lnTo>
                  <a:cubicBezTo>
                    <a:pt x="35" y="60"/>
                    <a:pt x="34" y="59"/>
                    <a:pt x="34" y="60"/>
                  </a:cubicBezTo>
                  <a:cubicBezTo>
                    <a:pt x="34" y="60"/>
                    <a:pt x="34" y="60"/>
                    <a:pt x="34" y="60"/>
                  </a:cubicBezTo>
                  <a:cubicBezTo>
                    <a:pt x="34" y="60"/>
                    <a:pt x="34" y="60"/>
                    <a:pt x="33" y="60"/>
                  </a:cubicBezTo>
                  <a:close/>
                  <a:moveTo>
                    <a:pt x="43" y="57"/>
                  </a:moveTo>
                  <a:cubicBezTo>
                    <a:pt x="42" y="57"/>
                    <a:pt x="42" y="58"/>
                    <a:pt x="43" y="58"/>
                  </a:cubicBezTo>
                  <a:cubicBezTo>
                    <a:pt x="43" y="58"/>
                    <a:pt x="44" y="58"/>
                    <a:pt x="44" y="57"/>
                  </a:cubicBezTo>
                  <a:cubicBezTo>
                    <a:pt x="44" y="57"/>
                    <a:pt x="43" y="57"/>
                    <a:pt x="43" y="57"/>
                  </a:cubicBezTo>
                  <a:cubicBezTo>
                    <a:pt x="43" y="57"/>
                    <a:pt x="43" y="57"/>
                    <a:pt x="43" y="57"/>
                  </a:cubicBezTo>
                  <a:close/>
                  <a:moveTo>
                    <a:pt x="63" y="49"/>
                  </a:moveTo>
                  <a:cubicBezTo>
                    <a:pt x="63" y="49"/>
                    <a:pt x="63" y="49"/>
                    <a:pt x="63" y="49"/>
                  </a:cubicBezTo>
                  <a:cubicBezTo>
                    <a:pt x="63" y="49"/>
                    <a:pt x="63" y="49"/>
                    <a:pt x="63" y="49"/>
                  </a:cubicBezTo>
                  <a:cubicBezTo>
                    <a:pt x="64" y="49"/>
                    <a:pt x="63" y="48"/>
                    <a:pt x="63" y="49"/>
                  </a:cubicBezTo>
                  <a:close/>
                  <a:moveTo>
                    <a:pt x="18" y="39"/>
                  </a:moveTo>
                  <a:cubicBezTo>
                    <a:pt x="18" y="39"/>
                    <a:pt x="17" y="39"/>
                    <a:pt x="17" y="39"/>
                  </a:cubicBezTo>
                  <a:cubicBezTo>
                    <a:pt x="17" y="39"/>
                    <a:pt x="17" y="40"/>
                    <a:pt x="17" y="40"/>
                  </a:cubicBezTo>
                  <a:cubicBezTo>
                    <a:pt x="18" y="40"/>
                    <a:pt x="18" y="40"/>
                    <a:pt x="18" y="40"/>
                  </a:cubicBezTo>
                  <a:cubicBezTo>
                    <a:pt x="18" y="40"/>
                    <a:pt x="18" y="40"/>
                    <a:pt x="18" y="39"/>
                  </a:cubicBezTo>
                  <a:close/>
                  <a:moveTo>
                    <a:pt x="79" y="36"/>
                  </a:moveTo>
                  <a:cubicBezTo>
                    <a:pt x="79" y="36"/>
                    <a:pt x="79" y="36"/>
                    <a:pt x="79" y="35"/>
                  </a:cubicBezTo>
                  <a:cubicBezTo>
                    <a:pt x="78" y="35"/>
                    <a:pt x="78" y="35"/>
                    <a:pt x="78" y="35"/>
                  </a:cubicBezTo>
                  <a:cubicBezTo>
                    <a:pt x="77" y="35"/>
                    <a:pt x="77" y="35"/>
                    <a:pt x="77" y="36"/>
                  </a:cubicBezTo>
                  <a:cubicBezTo>
                    <a:pt x="77" y="36"/>
                    <a:pt x="76" y="36"/>
                    <a:pt x="76" y="37"/>
                  </a:cubicBezTo>
                  <a:cubicBezTo>
                    <a:pt x="77" y="37"/>
                    <a:pt x="77" y="37"/>
                    <a:pt x="78" y="37"/>
                  </a:cubicBezTo>
                  <a:cubicBezTo>
                    <a:pt x="78" y="37"/>
                    <a:pt x="79" y="37"/>
                    <a:pt x="79" y="36"/>
                  </a:cubicBezTo>
                  <a:close/>
                  <a:moveTo>
                    <a:pt x="86" y="36"/>
                  </a:moveTo>
                  <a:cubicBezTo>
                    <a:pt x="86" y="36"/>
                    <a:pt x="86" y="36"/>
                    <a:pt x="87" y="36"/>
                  </a:cubicBezTo>
                  <a:cubicBezTo>
                    <a:pt x="87" y="36"/>
                    <a:pt x="87" y="36"/>
                    <a:pt x="88" y="36"/>
                  </a:cubicBezTo>
                  <a:cubicBezTo>
                    <a:pt x="88" y="35"/>
                    <a:pt x="88" y="35"/>
                    <a:pt x="87" y="34"/>
                  </a:cubicBezTo>
                  <a:cubicBezTo>
                    <a:pt x="87" y="34"/>
                    <a:pt x="86" y="34"/>
                    <a:pt x="86" y="35"/>
                  </a:cubicBezTo>
                  <a:cubicBezTo>
                    <a:pt x="86" y="35"/>
                    <a:pt x="86" y="35"/>
                    <a:pt x="86" y="36"/>
                  </a:cubicBezTo>
                  <a:close/>
                  <a:moveTo>
                    <a:pt x="96" y="34"/>
                  </a:moveTo>
                  <a:cubicBezTo>
                    <a:pt x="97" y="34"/>
                    <a:pt x="97" y="34"/>
                    <a:pt x="97" y="33"/>
                  </a:cubicBezTo>
                  <a:cubicBezTo>
                    <a:pt x="97" y="33"/>
                    <a:pt x="96" y="33"/>
                    <a:pt x="96" y="33"/>
                  </a:cubicBezTo>
                  <a:cubicBezTo>
                    <a:pt x="96" y="33"/>
                    <a:pt x="96" y="34"/>
                    <a:pt x="96" y="34"/>
                  </a:cubicBezTo>
                  <a:close/>
                  <a:moveTo>
                    <a:pt x="53" y="34"/>
                  </a:moveTo>
                  <a:cubicBezTo>
                    <a:pt x="53" y="34"/>
                    <a:pt x="53" y="34"/>
                    <a:pt x="54" y="34"/>
                  </a:cubicBezTo>
                  <a:cubicBezTo>
                    <a:pt x="54" y="34"/>
                    <a:pt x="54" y="34"/>
                    <a:pt x="54" y="34"/>
                  </a:cubicBezTo>
                  <a:cubicBezTo>
                    <a:pt x="54" y="34"/>
                    <a:pt x="55" y="34"/>
                    <a:pt x="55" y="34"/>
                  </a:cubicBezTo>
                  <a:cubicBezTo>
                    <a:pt x="55" y="33"/>
                    <a:pt x="55" y="33"/>
                    <a:pt x="55" y="32"/>
                  </a:cubicBezTo>
                  <a:cubicBezTo>
                    <a:pt x="54" y="32"/>
                    <a:pt x="54" y="32"/>
                    <a:pt x="53" y="33"/>
                  </a:cubicBezTo>
                  <a:cubicBezTo>
                    <a:pt x="53" y="33"/>
                    <a:pt x="53" y="34"/>
                    <a:pt x="53" y="34"/>
                  </a:cubicBezTo>
                  <a:close/>
                  <a:moveTo>
                    <a:pt x="29" y="31"/>
                  </a:moveTo>
                  <a:cubicBezTo>
                    <a:pt x="28" y="31"/>
                    <a:pt x="28" y="31"/>
                    <a:pt x="28" y="32"/>
                  </a:cubicBezTo>
                  <a:cubicBezTo>
                    <a:pt x="29" y="32"/>
                    <a:pt x="30" y="32"/>
                    <a:pt x="30" y="33"/>
                  </a:cubicBezTo>
                  <a:cubicBezTo>
                    <a:pt x="30" y="32"/>
                    <a:pt x="30" y="32"/>
                    <a:pt x="30" y="32"/>
                  </a:cubicBezTo>
                  <a:cubicBezTo>
                    <a:pt x="29" y="31"/>
                    <a:pt x="29" y="31"/>
                    <a:pt x="29" y="31"/>
                  </a:cubicBezTo>
                  <a:close/>
                  <a:moveTo>
                    <a:pt x="65" y="31"/>
                  </a:moveTo>
                  <a:cubicBezTo>
                    <a:pt x="65" y="32"/>
                    <a:pt x="66" y="32"/>
                    <a:pt x="67" y="32"/>
                  </a:cubicBezTo>
                  <a:cubicBezTo>
                    <a:pt x="67" y="32"/>
                    <a:pt x="67" y="31"/>
                    <a:pt x="67" y="31"/>
                  </a:cubicBezTo>
                  <a:cubicBezTo>
                    <a:pt x="67" y="31"/>
                    <a:pt x="66" y="30"/>
                    <a:pt x="66" y="30"/>
                  </a:cubicBezTo>
                  <a:cubicBezTo>
                    <a:pt x="66" y="30"/>
                    <a:pt x="65" y="30"/>
                    <a:pt x="65" y="31"/>
                  </a:cubicBezTo>
                  <a:close/>
                  <a:moveTo>
                    <a:pt x="67" y="22"/>
                  </a:moveTo>
                  <a:cubicBezTo>
                    <a:pt x="68" y="22"/>
                    <a:pt x="68" y="22"/>
                    <a:pt x="68" y="21"/>
                  </a:cubicBezTo>
                  <a:cubicBezTo>
                    <a:pt x="68" y="20"/>
                    <a:pt x="67" y="20"/>
                    <a:pt x="66" y="21"/>
                  </a:cubicBezTo>
                  <a:cubicBezTo>
                    <a:pt x="66" y="21"/>
                    <a:pt x="67" y="21"/>
                    <a:pt x="67" y="22"/>
                  </a:cubicBezTo>
                  <a:cubicBezTo>
                    <a:pt x="67" y="22"/>
                    <a:pt x="67" y="22"/>
                    <a:pt x="67" y="22"/>
                  </a:cubicBezTo>
                  <a:close/>
                  <a:moveTo>
                    <a:pt x="112" y="8"/>
                  </a:moveTo>
                  <a:cubicBezTo>
                    <a:pt x="112" y="8"/>
                    <a:pt x="112" y="8"/>
                    <a:pt x="112" y="7"/>
                  </a:cubicBezTo>
                  <a:cubicBezTo>
                    <a:pt x="112" y="7"/>
                    <a:pt x="112" y="7"/>
                    <a:pt x="112" y="7"/>
                  </a:cubicBezTo>
                  <a:cubicBezTo>
                    <a:pt x="112" y="7"/>
                    <a:pt x="111" y="7"/>
                    <a:pt x="111" y="7"/>
                  </a:cubicBezTo>
                  <a:cubicBezTo>
                    <a:pt x="111" y="8"/>
                    <a:pt x="112" y="8"/>
                    <a:pt x="112" y="8"/>
                  </a:cubicBezTo>
                  <a:close/>
                  <a:moveTo>
                    <a:pt x="114" y="7"/>
                  </a:moveTo>
                  <a:cubicBezTo>
                    <a:pt x="114" y="7"/>
                    <a:pt x="115" y="7"/>
                    <a:pt x="114" y="6"/>
                  </a:cubicBezTo>
                  <a:cubicBezTo>
                    <a:pt x="114" y="6"/>
                    <a:pt x="114" y="6"/>
                    <a:pt x="114" y="7"/>
                  </a:cubicBezTo>
                  <a:close/>
                  <a:moveTo>
                    <a:pt x="58" y="5"/>
                  </a:moveTo>
                  <a:cubicBezTo>
                    <a:pt x="58" y="5"/>
                    <a:pt x="58" y="5"/>
                    <a:pt x="58" y="5"/>
                  </a:cubicBezTo>
                  <a:cubicBezTo>
                    <a:pt x="58" y="5"/>
                    <a:pt x="58" y="5"/>
                    <a:pt x="58" y="5"/>
                  </a:cubicBezTo>
                  <a:cubicBezTo>
                    <a:pt x="58" y="5"/>
                    <a:pt x="58" y="5"/>
                    <a:pt x="58" y="5"/>
                  </a:cubicBezTo>
                  <a:lnTo>
                    <a:pt x="58" y="5"/>
                  </a:lnTo>
                  <a:close/>
                  <a:moveTo>
                    <a:pt x="78" y="6"/>
                  </a:moveTo>
                  <a:cubicBezTo>
                    <a:pt x="78" y="6"/>
                    <a:pt x="79" y="6"/>
                    <a:pt x="79" y="6"/>
                  </a:cubicBezTo>
                  <a:cubicBezTo>
                    <a:pt x="79" y="5"/>
                    <a:pt x="79" y="5"/>
                    <a:pt x="79" y="5"/>
                  </a:cubicBezTo>
                  <a:cubicBezTo>
                    <a:pt x="78" y="5"/>
                    <a:pt x="78" y="5"/>
                    <a:pt x="78" y="5"/>
                  </a:cubicBezTo>
                  <a:lnTo>
                    <a:pt x="78" y="5"/>
                  </a:lnTo>
                  <a:cubicBezTo>
                    <a:pt x="78" y="5"/>
                    <a:pt x="78" y="6"/>
                    <a:pt x="78" y="6"/>
                  </a:cubicBezTo>
                  <a:close/>
                  <a:moveTo>
                    <a:pt x="88" y="5"/>
                  </a:moveTo>
                  <a:cubicBezTo>
                    <a:pt x="88" y="5"/>
                    <a:pt x="88" y="5"/>
                    <a:pt x="88" y="6"/>
                  </a:cubicBezTo>
                  <a:cubicBezTo>
                    <a:pt x="88" y="6"/>
                    <a:pt x="89" y="5"/>
                    <a:pt x="89" y="5"/>
                  </a:cubicBezTo>
                  <a:cubicBezTo>
                    <a:pt x="89" y="5"/>
                    <a:pt x="89" y="5"/>
                    <a:pt x="89" y="5"/>
                  </a:cubicBezTo>
                  <a:cubicBezTo>
                    <a:pt x="89" y="5"/>
                    <a:pt x="89" y="5"/>
                    <a:pt x="89" y="5"/>
                  </a:cubicBezTo>
                  <a:lnTo>
                    <a:pt x="88" y="5"/>
                  </a:lnTo>
                  <a:close/>
                  <a:moveTo>
                    <a:pt x="40" y="6"/>
                  </a:moveTo>
                  <a:cubicBezTo>
                    <a:pt x="40" y="5"/>
                    <a:pt x="40" y="5"/>
                    <a:pt x="40" y="5"/>
                  </a:cubicBezTo>
                  <a:cubicBezTo>
                    <a:pt x="40" y="5"/>
                    <a:pt x="40" y="4"/>
                    <a:pt x="39" y="4"/>
                  </a:cubicBezTo>
                  <a:cubicBezTo>
                    <a:pt x="39" y="5"/>
                    <a:pt x="39" y="5"/>
                    <a:pt x="39" y="5"/>
                  </a:cubicBezTo>
                  <a:cubicBezTo>
                    <a:pt x="39" y="6"/>
                    <a:pt x="39" y="6"/>
                    <a:pt x="40" y="6"/>
                  </a:cubicBezTo>
                  <a:close/>
                  <a:moveTo>
                    <a:pt x="56" y="5"/>
                  </a:moveTo>
                  <a:cubicBezTo>
                    <a:pt x="56" y="5"/>
                    <a:pt x="56" y="4"/>
                    <a:pt x="55" y="4"/>
                  </a:cubicBezTo>
                  <a:cubicBezTo>
                    <a:pt x="54" y="4"/>
                    <a:pt x="54" y="5"/>
                    <a:pt x="54" y="5"/>
                  </a:cubicBezTo>
                  <a:cubicBezTo>
                    <a:pt x="54" y="6"/>
                    <a:pt x="54" y="6"/>
                    <a:pt x="55" y="6"/>
                  </a:cubicBezTo>
                  <a:cubicBezTo>
                    <a:pt x="56" y="6"/>
                    <a:pt x="56" y="6"/>
                    <a:pt x="56" y="5"/>
                  </a:cubicBezTo>
                  <a:close/>
                  <a:moveTo>
                    <a:pt x="99" y="6"/>
                  </a:moveTo>
                  <a:cubicBezTo>
                    <a:pt x="99" y="6"/>
                    <a:pt x="99" y="6"/>
                    <a:pt x="99" y="6"/>
                  </a:cubicBezTo>
                  <a:cubicBezTo>
                    <a:pt x="100" y="6"/>
                    <a:pt x="100" y="6"/>
                    <a:pt x="100" y="5"/>
                  </a:cubicBezTo>
                  <a:cubicBezTo>
                    <a:pt x="100" y="5"/>
                    <a:pt x="100" y="4"/>
                    <a:pt x="99" y="4"/>
                  </a:cubicBezTo>
                  <a:cubicBezTo>
                    <a:pt x="99" y="4"/>
                    <a:pt x="98" y="5"/>
                    <a:pt x="99" y="6"/>
                  </a:cubicBezTo>
                  <a:close/>
                  <a:moveTo>
                    <a:pt x="110" y="3"/>
                  </a:moveTo>
                  <a:cubicBezTo>
                    <a:pt x="110" y="3"/>
                    <a:pt x="109" y="4"/>
                    <a:pt x="109" y="4"/>
                  </a:cubicBezTo>
                  <a:cubicBezTo>
                    <a:pt x="109" y="5"/>
                    <a:pt x="109" y="5"/>
                    <a:pt x="109" y="5"/>
                  </a:cubicBezTo>
                  <a:cubicBezTo>
                    <a:pt x="110" y="6"/>
                    <a:pt x="110" y="6"/>
                    <a:pt x="110" y="6"/>
                  </a:cubicBezTo>
                  <a:cubicBezTo>
                    <a:pt x="111" y="6"/>
                    <a:pt x="111" y="6"/>
                    <a:pt x="111" y="5"/>
                  </a:cubicBezTo>
                  <a:cubicBezTo>
                    <a:pt x="111" y="5"/>
                    <a:pt x="111" y="4"/>
                    <a:pt x="111" y="4"/>
                  </a:cubicBezTo>
                  <a:cubicBezTo>
                    <a:pt x="111" y="4"/>
                    <a:pt x="111" y="3"/>
                    <a:pt x="110" y="3"/>
                  </a:cubicBezTo>
                  <a:close/>
                  <a:moveTo>
                    <a:pt x="103" y="4"/>
                  </a:moveTo>
                  <a:cubicBezTo>
                    <a:pt x="103" y="4"/>
                    <a:pt x="102" y="3"/>
                    <a:pt x="102" y="4"/>
                  </a:cubicBezTo>
                  <a:cubicBezTo>
                    <a:pt x="101" y="4"/>
                    <a:pt x="101" y="5"/>
                    <a:pt x="101" y="5"/>
                  </a:cubicBezTo>
                  <a:cubicBezTo>
                    <a:pt x="101" y="6"/>
                    <a:pt x="102" y="6"/>
                    <a:pt x="102" y="6"/>
                  </a:cubicBezTo>
                  <a:cubicBezTo>
                    <a:pt x="103" y="5"/>
                    <a:pt x="103" y="5"/>
                    <a:pt x="103" y="4"/>
                  </a:cubicBezTo>
                  <a:close/>
                  <a:moveTo>
                    <a:pt x="82" y="5"/>
                  </a:moveTo>
                  <a:cubicBezTo>
                    <a:pt x="82" y="4"/>
                    <a:pt x="82" y="4"/>
                    <a:pt x="82" y="4"/>
                  </a:cubicBezTo>
                  <a:cubicBezTo>
                    <a:pt x="82" y="4"/>
                    <a:pt x="82" y="4"/>
                    <a:pt x="82" y="4"/>
                  </a:cubicBezTo>
                  <a:cubicBezTo>
                    <a:pt x="82" y="4"/>
                    <a:pt x="82" y="4"/>
                    <a:pt x="82" y="4"/>
                  </a:cubicBezTo>
                  <a:cubicBezTo>
                    <a:pt x="82" y="4"/>
                    <a:pt x="82" y="4"/>
                    <a:pt x="82" y="5"/>
                  </a:cubicBezTo>
                  <a:close/>
                  <a:moveTo>
                    <a:pt x="42" y="5"/>
                  </a:moveTo>
                  <a:cubicBezTo>
                    <a:pt x="42" y="5"/>
                    <a:pt x="42" y="5"/>
                    <a:pt x="42" y="5"/>
                  </a:cubicBezTo>
                  <a:cubicBezTo>
                    <a:pt x="42" y="5"/>
                    <a:pt x="42" y="5"/>
                    <a:pt x="42" y="6"/>
                  </a:cubicBezTo>
                  <a:cubicBezTo>
                    <a:pt x="43" y="6"/>
                    <a:pt x="43" y="6"/>
                    <a:pt x="44" y="5"/>
                  </a:cubicBezTo>
                  <a:cubicBezTo>
                    <a:pt x="43" y="5"/>
                    <a:pt x="44" y="5"/>
                    <a:pt x="44" y="4"/>
                  </a:cubicBezTo>
                  <a:cubicBezTo>
                    <a:pt x="44" y="4"/>
                    <a:pt x="44" y="4"/>
                    <a:pt x="44" y="3"/>
                  </a:cubicBezTo>
                  <a:cubicBezTo>
                    <a:pt x="44" y="4"/>
                    <a:pt x="43" y="4"/>
                    <a:pt x="43" y="4"/>
                  </a:cubicBezTo>
                  <a:cubicBezTo>
                    <a:pt x="42" y="4"/>
                    <a:pt x="42" y="4"/>
                    <a:pt x="42" y="5"/>
                  </a:cubicBezTo>
                  <a:close/>
                  <a:moveTo>
                    <a:pt x="87" y="4"/>
                  </a:moveTo>
                  <a:cubicBezTo>
                    <a:pt x="87" y="4"/>
                    <a:pt x="87" y="4"/>
                    <a:pt x="87" y="3"/>
                  </a:cubicBezTo>
                  <a:cubicBezTo>
                    <a:pt x="87" y="3"/>
                    <a:pt x="87" y="3"/>
                    <a:pt x="87" y="3"/>
                  </a:cubicBezTo>
                  <a:cubicBezTo>
                    <a:pt x="87" y="3"/>
                    <a:pt x="87" y="3"/>
                    <a:pt x="87" y="3"/>
                  </a:cubicBezTo>
                  <a:cubicBezTo>
                    <a:pt x="87" y="3"/>
                    <a:pt x="87" y="3"/>
                    <a:pt x="87" y="4"/>
                  </a:cubicBezTo>
                  <a:lnTo>
                    <a:pt x="87" y="4"/>
                  </a:lnTo>
                  <a:close/>
                  <a:moveTo>
                    <a:pt x="67" y="4"/>
                  </a:moveTo>
                  <a:cubicBezTo>
                    <a:pt x="67" y="4"/>
                    <a:pt x="67" y="4"/>
                    <a:pt x="67" y="4"/>
                  </a:cubicBezTo>
                  <a:cubicBezTo>
                    <a:pt x="68" y="3"/>
                    <a:pt x="68" y="3"/>
                    <a:pt x="68" y="3"/>
                  </a:cubicBezTo>
                  <a:lnTo>
                    <a:pt x="67" y="3"/>
                  </a:lnTo>
                  <a:lnTo>
                    <a:pt x="67" y="3"/>
                  </a:lnTo>
                  <a:cubicBezTo>
                    <a:pt x="67" y="3"/>
                    <a:pt x="67" y="3"/>
                    <a:pt x="67" y="4"/>
                  </a:cubicBezTo>
                  <a:cubicBezTo>
                    <a:pt x="67" y="4"/>
                    <a:pt x="67" y="4"/>
                    <a:pt x="67" y="4"/>
                  </a:cubicBezTo>
                  <a:close/>
                  <a:moveTo>
                    <a:pt x="108" y="4"/>
                  </a:moveTo>
                  <a:cubicBezTo>
                    <a:pt x="108" y="3"/>
                    <a:pt x="108" y="3"/>
                    <a:pt x="108" y="3"/>
                  </a:cubicBezTo>
                  <a:cubicBezTo>
                    <a:pt x="107" y="2"/>
                    <a:pt x="107" y="2"/>
                    <a:pt x="107" y="2"/>
                  </a:cubicBezTo>
                  <a:cubicBezTo>
                    <a:pt x="106" y="2"/>
                    <a:pt x="106" y="2"/>
                    <a:pt x="106" y="3"/>
                  </a:cubicBezTo>
                  <a:cubicBezTo>
                    <a:pt x="106" y="3"/>
                    <a:pt x="105" y="3"/>
                    <a:pt x="106" y="4"/>
                  </a:cubicBezTo>
                  <a:cubicBezTo>
                    <a:pt x="106" y="4"/>
                    <a:pt x="106" y="4"/>
                    <a:pt x="107" y="4"/>
                  </a:cubicBezTo>
                  <a:cubicBezTo>
                    <a:pt x="107" y="4"/>
                    <a:pt x="108" y="4"/>
                    <a:pt x="108" y="4"/>
                  </a:cubicBezTo>
                  <a:close/>
                  <a:moveTo>
                    <a:pt x="113" y="2"/>
                  </a:moveTo>
                  <a:cubicBezTo>
                    <a:pt x="113" y="3"/>
                    <a:pt x="113" y="3"/>
                    <a:pt x="114" y="3"/>
                  </a:cubicBezTo>
                  <a:cubicBezTo>
                    <a:pt x="114" y="3"/>
                    <a:pt x="114" y="3"/>
                    <a:pt x="114" y="3"/>
                  </a:cubicBezTo>
                  <a:cubicBezTo>
                    <a:pt x="114" y="2"/>
                    <a:pt x="114" y="2"/>
                    <a:pt x="113" y="2"/>
                  </a:cubicBezTo>
                  <a:close/>
                  <a:moveTo>
                    <a:pt x="98" y="2"/>
                  </a:moveTo>
                  <a:lnTo>
                    <a:pt x="98" y="2"/>
                  </a:lnTo>
                  <a:lnTo>
                    <a:pt x="99" y="2"/>
                  </a:lnTo>
                  <a:cubicBezTo>
                    <a:pt x="99" y="2"/>
                    <a:pt x="99" y="1"/>
                    <a:pt x="98" y="1"/>
                  </a:cubicBezTo>
                  <a:cubicBezTo>
                    <a:pt x="98" y="2"/>
                    <a:pt x="98" y="2"/>
                    <a:pt x="98" y="2"/>
                  </a:cubicBezTo>
                  <a:close/>
                  <a:moveTo>
                    <a:pt x="68" y="2"/>
                  </a:moveTo>
                  <a:cubicBezTo>
                    <a:pt x="68" y="2"/>
                    <a:pt x="68" y="2"/>
                    <a:pt x="68" y="1"/>
                  </a:cubicBezTo>
                  <a:cubicBezTo>
                    <a:pt x="68" y="1"/>
                    <a:pt x="68" y="1"/>
                    <a:pt x="68" y="1"/>
                  </a:cubicBezTo>
                  <a:cubicBezTo>
                    <a:pt x="68" y="1"/>
                    <a:pt x="68" y="1"/>
                    <a:pt x="68" y="1"/>
                  </a:cubicBezTo>
                  <a:lnTo>
                    <a:pt x="68" y="2"/>
                  </a:lnTo>
                  <a:close/>
                  <a:moveTo>
                    <a:pt x="55" y="1"/>
                  </a:moveTo>
                  <a:cubicBezTo>
                    <a:pt x="55" y="2"/>
                    <a:pt x="55" y="2"/>
                    <a:pt x="56" y="3"/>
                  </a:cubicBezTo>
                  <a:cubicBezTo>
                    <a:pt x="56" y="2"/>
                    <a:pt x="56" y="2"/>
                    <a:pt x="56" y="2"/>
                  </a:cubicBezTo>
                  <a:cubicBezTo>
                    <a:pt x="56" y="1"/>
                    <a:pt x="55" y="1"/>
                    <a:pt x="55" y="1"/>
                  </a:cubicBezTo>
                  <a:close/>
                  <a:moveTo>
                    <a:pt x="102" y="2"/>
                  </a:moveTo>
                  <a:cubicBezTo>
                    <a:pt x="102" y="2"/>
                    <a:pt x="102" y="2"/>
                    <a:pt x="103" y="2"/>
                  </a:cubicBezTo>
                  <a:cubicBezTo>
                    <a:pt x="103" y="2"/>
                    <a:pt x="103" y="2"/>
                    <a:pt x="103" y="2"/>
                  </a:cubicBezTo>
                  <a:cubicBezTo>
                    <a:pt x="103" y="1"/>
                    <a:pt x="103" y="1"/>
                    <a:pt x="103" y="1"/>
                  </a:cubicBezTo>
                  <a:cubicBezTo>
                    <a:pt x="102" y="1"/>
                    <a:pt x="102" y="1"/>
                    <a:pt x="102" y="2"/>
                  </a:cubicBezTo>
                  <a:close/>
                  <a:moveTo>
                    <a:pt x="58" y="2"/>
                  </a:moveTo>
                  <a:cubicBezTo>
                    <a:pt x="58" y="2"/>
                    <a:pt x="58" y="3"/>
                    <a:pt x="58" y="3"/>
                  </a:cubicBezTo>
                  <a:cubicBezTo>
                    <a:pt x="58" y="3"/>
                    <a:pt x="59" y="3"/>
                    <a:pt x="59" y="3"/>
                  </a:cubicBezTo>
                  <a:cubicBezTo>
                    <a:pt x="60" y="3"/>
                    <a:pt x="60" y="3"/>
                    <a:pt x="60" y="3"/>
                  </a:cubicBezTo>
                  <a:cubicBezTo>
                    <a:pt x="60" y="2"/>
                    <a:pt x="59" y="2"/>
                    <a:pt x="59" y="2"/>
                  </a:cubicBezTo>
                  <a:cubicBezTo>
                    <a:pt x="59" y="1"/>
                    <a:pt x="59" y="1"/>
                    <a:pt x="58" y="1"/>
                  </a:cubicBezTo>
                  <a:cubicBezTo>
                    <a:pt x="58" y="1"/>
                    <a:pt x="58" y="1"/>
                    <a:pt x="58" y="2"/>
                  </a:cubicBezTo>
                  <a:close/>
                  <a:moveTo>
                    <a:pt x="115" y="2"/>
                  </a:moveTo>
                  <a:cubicBezTo>
                    <a:pt x="115" y="2"/>
                    <a:pt x="116" y="3"/>
                    <a:pt x="116" y="3"/>
                  </a:cubicBezTo>
                  <a:cubicBezTo>
                    <a:pt x="116" y="3"/>
                    <a:pt x="117" y="4"/>
                    <a:pt x="117" y="4"/>
                  </a:cubicBezTo>
                  <a:cubicBezTo>
                    <a:pt x="117" y="4"/>
                    <a:pt x="117" y="5"/>
                    <a:pt x="117" y="5"/>
                  </a:cubicBezTo>
                  <a:cubicBezTo>
                    <a:pt x="116" y="5"/>
                    <a:pt x="116" y="5"/>
                    <a:pt x="116" y="6"/>
                  </a:cubicBezTo>
                  <a:cubicBezTo>
                    <a:pt x="117" y="6"/>
                    <a:pt x="117" y="6"/>
                    <a:pt x="118" y="6"/>
                  </a:cubicBezTo>
                  <a:cubicBezTo>
                    <a:pt x="119" y="6"/>
                    <a:pt x="119" y="6"/>
                    <a:pt x="120" y="6"/>
                  </a:cubicBezTo>
                  <a:cubicBezTo>
                    <a:pt x="120" y="5"/>
                    <a:pt x="119" y="5"/>
                    <a:pt x="119" y="4"/>
                  </a:cubicBezTo>
                  <a:cubicBezTo>
                    <a:pt x="119" y="4"/>
                    <a:pt x="119" y="4"/>
                    <a:pt x="119" y="3"/>
                  </a:cubicBezTo>
                  <a:cubicBezTo>
                    <a:pt x="118" y="3"/>
                    <a:pt x="118" y="3"/>
                    <a:pt x="117" y="2"/>
                  </a:cubicBezTo>
                  <a:cubicBezTo>
                    <a:pt x="117" y="2"/>
                    <a:pt x="117" y="1"/>
                    <a:pt x="117" y="1"/>
                  </a:cubicBezTo>
                  <a:cubicBezTo>
                    <a:pt x="116" y="1"/>
                    <a:pt x="116" y="1"/>
                    <a:pt x="115" y="2"/>
                  </a:cubicBezTo>
                  <a:close/>
                  <a:moveTo>
                    <a:pt x="54" y="3"/>
                  </a:moveTo>
                  <a:cubicBezTo>
                    <a:pt x="54" y="3"/>
                    <a:pt x="54" y="2"/>
                    <a:pt x="55" y="2"/>
                  </a:cubicBezTo>
                  <a:cubicBezTo>
                    <a:pt x="55" y="2"/>
                    <a:pt x="55" y="1"/>
                    <a:pt x="55" y="1"/>
                  </a:cubicBezTo>
                  <a:cubicBezTo>
                    <a:pt x="55" y="1"/>
                    <a:pt x="55" y="0"/>
                    <a:pt x="54" y="0"/>
                  </a:cubicBezTo>
                  <a:cubicBezTo>
                    <a:pt x="54" y="0"/>
                    <a:pt x="54" y="0"/>
                    <a:pt x="53" y="0"/>
                  </a:cubicBezTo>
                  <a:cubicBezTo>
                    <a:pt x="53" y="1"/>
                    <a:pt x="52" y="1"/>
                    <a:pt x="52" y="1"/>
                  </a:cubicBezTo>
                  <a:cubicBezTo>
                    <a:pt x="52" y="2"/>
                    <a:pt x="52" y="2"/>
                    <a:pt x="51" y="2"/>
                  </a:cubicBezTo>
                  <a:cubicBezTo>
                    <a:pt x="51" y="2"/>
                    <a:pt x="51" y="2"/>
                    <a:pt x="51" y="1"/>
                  </a:cubicBezTo>
                  <a:cubicBezTo>
                    <a:pt x="50" y="1"/>
                    <a:pt x="50" y="1"/>
                    <a:pt x="50" y="1"/>
                  </a:cubicBezTo>
                  <a:cubicBezTo>
                    <a:pt x="49" y="1"/>
                    <a:pt x="48" y="1"/>
                    <a:pt x="48" y="1"/>
                  </a:cubicBezTo>
                  <a:cubicBezTo>
                    <a:pt x="47" y="1"/>
                    <a:pt x="46" y="2"/>
                    <a:pt x="46" y="2"/>
                  </a:cubicBezTo>
                  <a:cubicBezTo>
                    <a:pt x="46" y="2"/>
                    <a:pt x="47" y="3"/>
                    <a:pt x="47" y="3"/>
                  </a:cubicBezTo>
                  <a:cubicBezTo>
                    <a:pt x="47" y="4"/>
                    <a:pt x="47" y="5"/>
                    <a:pt x="48" y="5"/>
                  </a:cubicBezTo>
                  <a:cubicBezTo>
                    <a:pt x="48" y="5"/>
                    <a:pt x="49" y="5"/>
                    <a:pt x="49" y="4"/>
                  </a:cubicBezTo>
                  <a:cubicBezTo>
                    <a:pt x="49" y="4"/>
                    <a:pt x="49" y="4"/>
                    <a:pt x="50" y="4"/>
                  </a:cubicBezTo>
                  <a:cubicBezTo>
                    <a:pt x="50" y="4"/>
                    <a:pt x="50" y="4"/>
                    <a:pt x="51" y="4"/>
                  </a:cubicBezTo>
                  <a:cubicBezTo>
                    <a:pt x="51" y="3"/>
                    <a:pt x="51" y="3"/>
                    <a:pt x="51" y="3"/>
                  </a:cubicBezTo>
                  <a:cubicBezTo>
                    <a:pt x="52" y="3"/>
                    <a:pt x="53" y="3"/>
                    <a:pt x="54" y="3"/>
                  </a:cubicBezTo>
                  <a:close/>
                  <a:moveTo>
                    <a:pt x="28" y="2"/>
                  </a:moveTo>
                  <a:cubicBezTo>
                    <a:pt x="28" y="2"/>
                    <a:pt x="28" y="2"/>
                    <a:pt x="28" y="2"/>
                  </a:cubicBezTo>
                  <a:cubicBezTo>
                    <a:pt x="29" y="2"/>
                    <a:pt x="29" y="2"/>
                    <a:pt x="29" y="2"/>
                  </a:cubicBezTo>
                  <a:cubicBezTo>
                    <a:pt x="30" y="2"/>
                    <a:pt x="30" y="1"/>
                    <a:pt x="30" y="1"/>
                  </a:cubicBezTo>
                  <a:cubicBezTo>
                    <a:pt x="29" y="0"/>
                    <a:pt x="29" y="0"/>
                    <a:pt x="28" y="1"/>
                  </a:cubicBezTo>
                  <a:cubicBezTo>
                    <a:pt x="28" y="1"/>
                    <a:pt x="28" y="1"/>
                    <a:pt x="28" y="2"/>
                  </a:cubicBezTo>
                  <a:close/>
                  <a:moveTo>
                    <a:pt x="71" y="2"/>
                  </a:moveTo>
                  <a:cubicBezTo>
                    <a:pt x="71" y="2"/>
                    <a:pt x="71" y="2"/>
                    <a:pt x="72" y="3"/>
                  </a:cubicBezTo>
                  <a:cubicBezTo>
                    <a:pt x="72" y="3"/>
                    <a:pt x="73" y="3"/>
                    <a:pt x="73" y="3"/>
                  </a:cubicBezTo>
                  <a:cubicBezTo>
                    <a:pt x="74" y="3"/>
                    <a:pt x="74" y="3"/>
                    <a:pt x="75" y="3"/>
                  </a:cubicBezTo>
                  <a:cubicBezTo>
                    <a:pt x="75" y="2"/>
                    <a:pt x="75" y="1"/>
                    <a:pt x="75" y="1"/>
                  </a:cubicBezTo>
                  <a:cubicBezTo>
                    <a:pt x="74" y="1"/>
                    <a:pt x="73" y="0"/>
                    <a:pt x="72" y="0"/>
                  </a:cubicBezTo>
                  <a:cubicBezTo>
                    <a:pt x="71" y="0"/>
                    <a:pt x="71" y="1"/>
                    <a:pt x="71" y="2"/>
                  </a:cubicBezTo>
                  <a:close/>
                  <a:moveTo>
                    <a:pt x="52" y="162"/>
                  </a:moveTo>
                  <a:cubicBezTo>
                    <a:pt x="52" y="162"/>
                    <a:pt x="53" y="162"/>
                    <a:pt x="53" y="162"/>
                  </a:cubicBezTo>
                  <a:cubicBezTo>
                    <a:pt x="53" y="162"/>
                    <a:pt x="52" y="162"/>
                    <a:pt x="52" y="162"/>
                  </a:cubicBezTo>
                  <a:cubicBezTo>
                    <a:pt x="52" y="162"/>
                    <a:pt x="52" y="161"/>
                    <a:pt x="51" y="161"/>
                  </a:cubicBezTo>
                  <a:cubicBezTo>
                    <a:pt x="51" y="161"/>
                    <a:pt x="51" y="161"/>
                    <a:pt x="51" y="161"/>
                  </a:cubicBezTo>
                  <a:cubicBezTo>
                    <a:pt x="51" y="161"/>
                    <a:pt x="50" y="160"/>
                    <a:pt x="50" y="160"/>
                  </a:cubicBezTo>
                  <a:cubicBezTo>
                    <a:pt x="50" y="159"/>
                    <a:pt x="50" y="159"/>
                    <a:pt x="49" y="158"/>
                  </a:cubicBezTo>
                  <a:cubicBezTo>
                    <a:pt x="49" y="157"/>
                    <a:pt x="48" y="157"/>
                    <a:pt x="47" y="157"/>
                  </a:cubicBezTo>
                  <a:lnTo>
                    <a:pt x="47" y="155"/>
                  </a:lnTo>
                  <a:cubicBezTo>
                    <a:pt x="47" y="155"/>
                    <a:pt x="46" y="155"/>
                    <a:pt x="46" y="155"/>
                  </a:cubicBezTo>
                  <a:cubicBezTo>
                    <a:pt x="46" y="156"/>
                    <a:pt x="46" y="155"/>
                    <a:pt x="46" y="155"/>
                  </a:cubicBezTo>
                  <a:cubicBezTo>
                    <a:pt x="45" y="155"/>
                    <a:pt x="45" y="155"/>
                    <a:pt x="45" y="154"/>
                  </a:cubicBezTo>
                  <a:cubicBezTo>
                    <a:pt x="44" y="154"/>
                    <a:pt x="44" y="153"/>
                    <a:pt x="44" y="153"/>
                  </a:cubicBezTo>
                  <a:cubicBezTo>
                    <a:pt x="43" y="153"/>
                    <a:pt x="43" y="153"/>
                    <a:pt x="43" y="153"/>
                  </a:cubicBezTo>
                  <a:cubicBezTo>
                    <a:pt x="43" y="154"/>
                    <a:pt x="43" y="154"/>
                    <a:pt x="42" y="154"/>
                  </a:cubicBezTo>
                  <a:cubicBezTo>
                    <a:pt x="42" y="154"/>
                    <a:pt x="42" y="154"/>
                    <a:pt x="42" y="153"/>
                  </a:cubicBezTo>
                  <a:cubicBezTo>
                    <a:pt x="42" y="153"/>
                    <a:pt x="42" y="153"/>
                    <a:pt x="42" y="153"/>
                  </a:cubicBezTo>
                  <a:cubicBezTo>
                    <a:pt x="42" y="153"/>
                    <a:pt x="42" y="152"/>
                    <a:pt x="42" y="152"/>
                  </a:cubicBezTo>
                  <a:cubicBezTo>
                    <a:pt x="42" y="152"/>
                    <a:pt x="42" y="152"/>
                    <a:pt x="42" y="152"/>
                  </a:cubicBezTo>
                  <a:cubicBezTo>
                    <a:pt x="42" y="151"/>
                    <a:pt x="43" y="151"/>
                    <a:pt x="43" y="151"/>
                  </a:cubicBezTo>
                  <a:cubicBezTo>
                    <a:pt x="44" y="151"/>
                    <a:pt x="44" y="152"/>
                    <a:pt x="44" y="152"/>
                  </a:cubicBezTo>
                  <a:cubicBezTo>
                    <a:pt x="44" y="153"/>
                    <a:pt x="44" y="153"/>
                    <a:pt x="44" y="153"/>
                  </a:cubicBezTo>
                  <a:cubicBezTo>
                    <a:pt x="44" y="153"/>
                    <a:pt x="45" y="153"/>
                    <a:pt x="45" y="153"/>
                  </a:cubicBezTo>
                  <a:cubicBezTo>
                    <a:pt x="45" y="153"/>
                    <a:pt x="46" y="153"/>
                    <a:pt x="46" y="154"/>
                  </a:cubicBezTo>
                  <a:cubicBezTo>
                    <a:pt x="46" y="154"/>
                    <a:pt x="46" y="153"/>
                    <a:pt x="46" y="153"/>
                  </a:cubicBezTo>
                  <a:cubicBezTo>
                    <a:pt x="46" y="153"/>
                    <a:pt x="46" y="153"/>
                    <a:pt x="47" y="153"/>
                  </a:cubicBezTo>
                  <a:cubicBezTo>
                    <a:pt x="47" y="153"/>
                    <a:pt x="47" y="154"/>
                    <a:pt x="47" y="154"/>
                  </a:cubicBezTo>
                  <a:cubicBezTo>
                    <a:pt x="47" y="154"/>
                    <a:pt x="47" y="155"/>
                    <a:pt x="48" y="155"/>
                  </a:cubicBezTo>
                  <a:cubicBezTo>
                    <a:pt x="48" y="155"/>
                    <a:pt x="48" y="155"/>
                    <a:pt x="49" y="155"/>
                  </a:cubicBezTo>
                  <a:cubicBezTo>
                    <a:pt x="49" y="156"/>
                    <a:pt x="49" y="156"/>
                    <a:pt x="49" y="156"/>
                  </a:cubicBezTo>
                  <a:cubicBezTo>
                    <a:pt x="50" y="156"/>
                    <a:pt x="50" y="157"/>
                    <a:pt x="50" y="157"/>
                  </a:cubicBezTo>
                  <a:cubicBezTo>
                    <a:pt x="50" y="157"/>
                    <a:pt x="51" y="157"/>
                    <a:pt x="51" y="157"/>
                  </a:cubicBezTo>
                  <a:cubicBezTo>
                    <a:pt x="52" y="156"/>
                    <a:pt x="51" y="156"/>
                    <a:pt x="51" y="155"/>
                  </a:cubicBezTo>
                  <a:cubicBezTo>
                    <a:pt x="50" y="155"/>
                    <a:pt x="50" y="154"/>
                    <a:pt x="50" y="154"/>
                  </a:cubicBezTo>
                  <a:cubicBezTo>
                    <a:pt x="50" y="153"/>
                    <a:pt x="51" y="153"/>
                    <a:pt x="51" y="154"/>
                  </a:cubicBezTo>
                  <a:cubicBezTo>
                    <a:pt x="51" y="154"/>
                    <a:pt x="52" y="154"/>
                    <a:pt x="52" y="154"/>
                  </a:cubicBezTo>
                  <a:cubicBezTo>
                    <a:pt x="53" y="154"/>
                    <a:pt x="53" y="154"/>
                    <a:pt x="54" y="154"/>
                  </a:cubicBezTo>
                  <a:cubicBezTo>
                    <a:pt x="54" y="155"/>
                    <a:pt x="54" y="155"/>
                    <a:pt x="53" y="155"/>
                  </a:cubicBezTo>
                  <a:cubicBezTo>
                    <a:pt x="53" y="155"/>
                    <a:pt x="53" y="155"/>
                    <a:pt x="52" y="155"/>
                  </a:cubicBezTo>
                  <a:cubicBezTo>
                    <a:pt x="52" y="156"/>
                    <a:pt x="52" y="156"/>
                    <a:pt x="53" y="156"/>
                  </a:cubicBezTo>
                  <a:cubicBezTo>
                    <a:pt x="53" y="157"/>
                    <a:pt x="53" y="157"/>
                    <a:pt x="53" y="157"/>
                  </a:cubicBezTo>
                  <a:cubicBezTo>
                    <a:pt x="53" y="157"/>
                    <a:pt x="53" y="157"/>
                    <a:pt x="53" y="158"/>
                  </a:cubicBezTo>
                  <a:cubicBezTo>
                    <a:pt x="53" y="158"/>
                    <a:pt x="53" y="158"/>
                    <a:pt x="53" y="158"/>
                  </a:cubicBezTo>
                  <a:cubicBezTo>
                    <a:pt x="53" y="158"/>
                    <a:pt x="54" y="159"/>
                    <a:pt x="54" y="159"/>
                  </a:cubicBezTo>
                  <a:cubicBezTo>
                    <a:pt x="54" y="159"/>
                    <a:pt x="54" y="159"/>
                    <a:pt x="54" y="159"/>
                  </a:cubicBezTo>
                  <a:cubicBezTo>
                    <a:pt x="55" y="159"/>
                    <a:pt x="55" y="159"/>
                    <a:pt x="55" y="159"/>
                  </a:cubicBezTo>
                  <a:cubicBezTo>
                    <a:pt x="55" y="159"/>
                    <a:pt x="55" y="158"/>
                    <a:pt x="55" y="158"/>
                  </a:cubicBezTo>
                  <a:cubicBezTo>
                    <a:pt x="55" y="158"/>
                    <a:pt x="55" y="158"/>
                    <a:pt x="55" y="158"/>
                  </a:cubicBezTo>
                  <a:cubicBezTo>
                    <a:pt x="54" y="158"/>
                    <a:pt x="54" y="158"/>
                    <a:pt x="54" y="157"/>
                  </a:cubicBezTo>
                  <a:cubicBezTo>
                    <a:pt x="54" y="157"/>
                    <a:pt x="54" y="156"/>
                    <a:pt x="55" y="156"/>
                  </a:cubicBezTo>
                  <a:cubicBezTo>
                    <a:pt x="55" y="156"/>
                    <a:pt x="55" y="156"/>
                    <a:pt x="55" y="156"/>
                  </a:cubicBezTo>
                  <a:cubicBezTo>
                    <a:pt x="56" y="156"/>
                    <a:pt x="56" y="156"/>
                    <a:pt x="56" y="156"/>
                  </a:cubicBezTo>
                  <a:cubicBezTo>
                    <a:pt x="56" y="157"/>
                    <a:pt x="56" y="157"/>
                    <a:pt x="56" y="157"/>
                  </a:cubicBezTo>
                  <a:cubicBezTo>
                    <a:pt x="56" y="157"/>
                    <a:pt x="56" y="157"/>
                    <a:pt x="56" y="158"/>
                  </a:cubicBezTo>
                  <a:cubicBezTo>
                    <a:pt x="56" y="158"/>
                    <a:pt x="57" y="158"/>
                    <a:pt x="57" y="158"/>
                  </a:cubicBezTo>
                  <a:cubicBezTo>
                    <a:pt x="57" y="158"/>
                    <a:pt x="58" y="157"/>
                    <a:pt x="58" y="158"/>
                  </a:cubicBezTo>
                  <a:cubicBezTo>
                    <a:pt x="58" y="158"/>
                    <a:pt x="59" y="158"/>
                    <a:pt x="59" y="158"/>
                  </a:cubicBezTo>
                  <a:cubicBezTo>
                    <a:pt x="59" y="158"/>
                    <a:pt x="59" y="159"/>
                    <a:pt x="59" y="159"/>
                  </a:cubicBezTo>
                  <a:cubicBezTo>
                    <a:pt x="60" y="158"/>
                    <a:pt x="60" y="158"/>
                    <a:pt x="60" y="157"/>
                  </a:cubicBezTo>
                  <a:cubicBezTo>
                    <a:pt x="60" y="156"/>
                    <a:pt x="60" y="156"/>
                    <a:pt x="60" y="156"/>
                  </a:cubicBezTo>
                  <a:cubicBezTo>
                    <a:pt x="60" y="156"/>
                    <a:pt x="59" y="156"/>
                    <a:pt x="59" y="156"/>
                  </a:cubicBezTo>
                  <a:cubicBezTo>
                    <a:pt x="59" y="156"/>
                    <a:pt x="59" y="156"/>
                    <a:pt x="59" y="157"/>
                  </a:cubicBezTo>
                  <a:cubicBezTo>
                    <a:pt x="58" y="157"/>
                    <a:pt x="57" y="156"/>
                    <a:pt x="57" y="156"/>
                  </a:cubicBezTo>
                  <a:cubicBezTo>
                    <a:pt x="57" y="156"/>
                    <a:pt x="57" y="155"/>
                    <a:pt x="58" y="155"/>
                  </a:cubicBezTo>
                  <a:cubicBezTo>
                    <a:pt x="58" y="155"/>
                    <a:pt x="58" y="155"/>
                    <a:pt x="58" y="155"/>
                  </a:cubicBezTo>
                  <a:cubicBezTo>
                    <a:pt x="58" y="155"/>
                    <a:pt x="58" y="155"/>
                    <a:pt x="58" y="154"/>
                  </a:cubicBezTo>
                  <a:cubicBezTo>
                    <a:pt x="58" y="154"/>
                    <a:pt x="58" y="154"/>
                    <a:pt x="58" y="154"/>
                  </a:cubicBezTo>
                  <a:lnTo>
                    <a:pt x="59" y="153"/>
                  </a:lnTo>
                  <a:cubicBezTo>
                    <a:pt x="60" y="152"/>
                    <a:pt x="60" y="151"/>
                    <a:pt x="59" y="150"/>
                  </a:cubicBezTo>
                  <a:cubicBezTo>
                    <a:pt x="59" y="149"/>
                    <a:pt x="59" y="148"/>
                    <a:pt x="58" y="148"/>
                  </a:cubicBezTo>
                  <a:cubicBezTo>
                    <a:pt x="58" y="148"/>
                    <a:pt x="58" y="148"/>
                    <a:pt x="58" y="148"/>
                  </a:cubicBezTo>
                  <a:cubicBezTo>
                    <a:pt x="58" y="149"/>
                    <a:pt x="58" y="149"/>
                    <a:pt x="57" y="149"/>
                  </a:cubicBezTo>
                  <a:cubicBezTo>
                    <a:pt x="57" y="149"/>
                    <a:pt x="57" y="149"/>
                    <a:pt x="56" y="149"/>
                  </a:cubicBezTo>
                  <a:cubicBezTo>
                    <a:pt x="57" y="149"/>
                    <a:pt x="57" y="148"/>
                    <a:pt x="58" y="147"/>
                  </a:cubicBezTo>
                  <a:cubicBezTo>
                    <a:pt x="58" y="147"/>
                    <a:pt x="58" y="146"/>
                    <a:pt x="58" y="145"/>
                  </a:cubicBezTo>
                  <a:cubicBezTo>
                    <a:pt x="58" y="145"/>
                    <a:pt x="58" y="145"/>
                    <a:pt x="58" y="145"/>
                  </a:cubicBezTo>
                  <a:cubicBezTo>
                    <a:pt x="58" y="145"/>
                    <a:pt x="58" y="144"/>
                    <a:pt x="57" y="144"/>
                  </a:cubicBezTo>
                  <a:cubicBezTo>
                    <a:pt x="57" y="144"/>
                    <a:pt x="57" y="144"/>
                    <a:pt x="57" y="144"/>
                  </a:cubicBezTo>
                  <a:cubicBezTo>
                    <a:pt x="57" y="143"/>
                    <a:pt x="57" y="143"/>
                    <a:pt x="57" y="143"/>
                  </a:cubicBezTo>
                  <a:cubicBezTo>
                    <a:pt x="57" y="142"/>
                    <a:pt x="57" y="142"/>
                    <a:pt x="56" y="142"/>
                  </a:cubicBezTo>
                  <a:lnTo>
                    <a:pt x="55" y="142"/>
                  </a:lnTo>
                  <a:cubicBezTo>
                    <a:pt x="55" y="142"/>
                    <a:pt x="54" y="142"/>
                    <a:pt x="54" y="142"/>
                  </a:cubicBezTo>
                  <a:cubicBezTo>
                    <a:pt x="54" y="142"/>
                    <a:pt x="53" y="142"/>
                    <a:pt x="53" y="142"/>
                  </a:cubicBezTo>
                  <a:cubicBezTo>
                    <a:pt x="53" y="143"/>
                    <a:pt x="54" y="143"/>
                    <a:pt x="54" y="143"/>
                  </a:cubicBezTo>
                  <a:cubicBezTo>
                    <a:pt x="55" y="142"/>
                    <a:pt x="55" y="142"/>
                    <a:pt x="55" y="143"/>
                  </a:cubicBezTo>
                  <a:cubicBezTo>
                    <a:pt x="55" y="144"/>
                    <a:pt x="55" y="144"/>
                    <a:pt x="55" y="145"/>
                  </a:cubicBezTo>
                  <a:cubicBezTo>
                    <a:pt x="55" y="145"/>
                    <a:pt x="54" y="146"/>
                    <a:pt x="53" y="146"/>
                  </a:cubicBezTo>
                  <a:cubicBezTo>
                    <a:pt x="53" y="146"/>
                    <a:pt x="53" y="147"/>
                    <a:pt x="52" y="147"/>
                  </a:cubicBezTo>
                  <a:cubicBezTo>
                    <a:pt x="51" y="147"/>
                    <a:pt x="51" y="147"/>
                    <a:pt x="51" y="146"/>
                  </a:cubicBezTo>
                  <a:cubicBezTo>
                    <a:pt x="51" y="146"/>
                    <a:pt x="51" y="146"/>
                    <a:pt x="51" y="145"/>
                  </a:cubicBezTo>
                  <a:cubicBezTo>
                    <a:pt x="52" y="145"/>
                    <a:pt x="52" y="145"/>
                    <a:pt x="53" y="145"/>
                  </a:cubicBezTo>
                  <a:cubicBezTo>
                    <a:pt x="53" y="145"/>
                    <a:pt x="52" y="144"/>
                    <a:pt x="52" y="144"/>
                  </a:cubicBezTo>
                  <a:cubicBezTo>
                    <a:pt x="52" y="144"/>
                    <a:pt x="52" y="143"/>
                    <a:pt x="52" y="143"/>
                  </a:cubicBezTo>
                  <a:cubicBezTo>
                    <a:pt x="52" y="143"/>
                    <a:pt x="52" y="143"/>
                    <a:pt x="52" y="143"/>
                  </a:cubicBezTo>
                  <a:cubicBezTo>
                    <a:pt x="53" y="143"/>
                    <a:pt x="53" y="142"/>
                    <a:pt x="53" y="142"/>
                  </a:cubicBezTo>
                  <a:lnTo>
                    <a:pt x="52" y="142"/>
                  </a:lnTo>
                  <a:cubicBezTo>
                    <a:pt x="52" y="142"/>
                    <a:pt x="52" y="142"/>
                    <a:pt x="52" y="142"/>
                  </a:cubicBezTo>
                  <a:cubicBezTo>
                    <a:pt x="52" y="142"/>
                    <a:pt x="51" y="142"/>
                    <a:pt x="51" y="142"/>
                  </a:cubicBezTo>
                  <a:cubicBezTo>
                    <a:pt x="50" y="142"/>
                    <a:pt x="50" y="142"/>
                    <a:pt x="50" y="141"/>
                  </a:cubicBezTo>
                  <a:cubicBezTo>
                    <a:pt x="50" y="141"/>
                    <a:pt x="50" y="141"/>
                    <a:pt x="50" y="141"/>
                  </a:cubicBezTo>
                  <a:cubicBezTo>
                    <a:pt x="51" y="141"/>
                    <a:pt x="51" y="141"/>
                    <a:pt x="51" y="141"/>
                  </a:cubicBezTo>
                  <a:cubicBezTo>
                    <a:pt x="51" y="140"/>
                    <a:pt x="51" y="140"/>
                    <a:pt x="51" y="140"/>
                  </a:cubicBezTo>
                  <a:cubicBezTo>
                    <a:pt x="51" y="140"/>
                    <a:pt x="51" y="139"/>
                    <a:pt x="52" y="139"/>
                  </a:cubicBezTo>
                  <a:cubicBezTo>
                    <a:pt x="52" y="139"/>
                    <a:pt x="52" y="139"/>
                    <a:pt x="52" y="139"/>
                  </a:cubicBezTo>
                  <a:cubicBezTo>
                    <a:pt x="52" y="139"/>
                    <a:pt x="53" y="140"/>
                    <a:pt x="53" y="139"/>
                  </a:cubicBezTo>
                  <a:cubicBezTo>
                    <a:pt x="53" y="139"/>
                    <a:pt x="54" y="138"/>
                    <a:pt x="54" y="138"/>
                  </a:cubicBezTo>
                  <a:cubicBezTo>
                    <a:pt x="53" y="137"/>
                    <a:pt x="53" y="137"/>
                    <a:pt x="52" y="138"/>
                  </a:cubicBezTo>
                  <a:cubicBezTo>
                    <a:pt x="52" y="138"/>
                    <a:pt x="51" y="138"/>
                    <a:pt x="51" y="139"/>
                  </a:cubicBezTo>
                  <a:cubicBezTo>
                    <a:pt x="51" y="139"/>
                    <a:pt x="50" y="139"/>
                    <a:pt x="50" y="138"/>
                  </a:cubicBezTo>
                  <a:cubicBezTo>
                    <a:pt x="50" y="138"/>
                    <a:pt x="50" y="137"/>
                    <a:pt x="50" y="137"/>
                  </a:cubicBezTo>
                  <a:cubicBezTo>
                    <a:pt x="50" y="137"/>
                    <a:pt x="49" y="137"/>
                    <a:pt x="49" y="137"/>
                  </a:cubicBezTo>
                  <a:cubicBezTo>
                    <a:pt x="48" y="137"/>
                    <a:pt x="47" y="137"/>
                    <a:pt x="47" y="137"/>
                  </a:cubicBezTo>
                  <a:cubicBezTo>
                    <a:pt x="47" y="138"/>
                    <a:pt x="48" y="138"/>
                    <a:pt x="49" y="139"/>
                  </a:cubicBezTo>
                  <a:cubicBezTo>
                    <a:pt x="49" y="139"/>
                    <a:pt x="50" y="140"/>
                    <a:pt x="49" y="140"/>
                  </a:cubicBezTo>
                  <a:cubicBezTo>
                    <a:pt x="49" y="141"/>
                    <a:pt x="49" y="141"/>
                    <a:pt x="48" y="141"/>
                  </a:cubicBezTo>
                  <a:cubicBezTo>
                    <a:pt x="48" y="142"/>
                    <a:pt x="47" y="142"/>
                    <a:pt x="47" y="142"/>
                  </a:cubicBezTo>
                  <a:cubicBezTo>
                    <a:pt x="47" y="142"/>
                    <a:pt x="46" y="142"/>
                    <a:pt x="46" y="142"/>
                  </a:cubicBezTo>
                  <a:cubicBezTo>
                    <a:pt x="46" y="142"/>
                    <a:pt x="46" y="142"/>
                    <a:pt x="46" y="141"/>
                  </a:cubicBezTo>
                  <a:cubicBezTo>
                    <a:pt x="45" y="142"/>
                    <a:pt x="44" y="142"/>
                    <a:pt x="44" y="143"/>
                  </a:cubicBezTo>
                  <a:cubicBezTo>
                    <a:pt x="44" y="143"/>
                    <a:pt x="44" y="143"/>
                    <a:pt x="45" y="143"/>
                  </a:cubicBezTo>
                  <a:cubicBezTo>
                    <a:pt x="45" y="143"/>
                    <a:pt x="45" y="143"/>
                    <a:pt x="45" y="143"/>
                  </a:cubicBezTo>
                  <a:cubicBezTo>
                    <a:pt x="45" y="144"/>
                    <a:pt x="45" y="144"/>
                    <a:pt x="45" y="144"/>
                  </a:cubicBezTo>
                  <a:cubicBezTo>
                    <a:pt x="45" y="145"/>
                    <a:pt x="45" y="145"/>
                    <a:pt x="45" y="145"/>
                  </a:cubicBezTo>
                  <a:cubicBezTo>
                    <a:pt x="45" y="145"/>
                    <a:pt x="44" y="145"/>
                    <a:pt x="44" y="145"/>
                  </a:cubicBezTo>
                  <a:cubicBezTo>
                    <a:pt x="44" y="145"/>
                    <a:pt x="43" y="146"/>
                    <a:pt x="43" y="146"/>
                  </a:cubicBezTo>
                  <a:cubicBezTo>
                    <a:pt x="43" y="146"/>
                    <a:pt x="43" y="146"/>
                    <a:pt x="43" y="147"/>
                  </a:cubicBezTo>
                  <a:cubicBezTo>
                    <a:pt x="44" y="147"/>
                    <a:pt x="44" y="147"/>
                    <a:pt x="45" y="147"/>
                  </a:cubicBezTo>
                  <a:cubicBezTo>
                    <a:pt x="45" y="148"/>
                    <a:pt x="45" y="148"/>
                    <a:pt x="45" y="148"/>
                  </a:cubicBezTo>
                  <a:cubicBezTo>
                    <a:pt x="46" y="148"/>
                    <a:pt x="46" y="148"/>
                    <a:pt x="46" y="149"/>
                  </a:cubicBezTo>
                  <a:cubicBezTo>
                    <a:pt x="46" y="149"/>
                    <a:pt x="46" y="149"/>
                    <a:pt x="46" y="149"/>
                  </a:cubicBezTo>
                  <a:cubicBezTo>
                    <a:pt x="47" y="150"/>
                    <a:pt x="47" y="150"/>
                    <a:pt x="47" y="150"/>
                  </a:cubicBezTo>
                  <a:cubicBezTo>
                    <a:pt x="47" y="150"/>
                    <a:pt x="47" y="150"/>
                    <a:pt x="47" y="150"/>
                  </a:cubicBezTo>
                  <a:cubicBezTo>
                    <a:pt x="47" y="151"/>
                    <a:pt x="47" y="151"/>
                    <a:pt x="47" y="151"/>
                  </a:cubicBezTo>
                  <a:cubicBezTo>
                    <a:pt x="47" y="151"/>
                    <a:pt x="46" y="151"/>
                    <a:pt x="46" y="151"/>
                  </a:cubicBezTo>
                  <a:cubicBezTo>
                    <a:pt x="46" y="151"/>
                    <a:pt x="46" y="151"/>
                    <a:pt x="45" y="151"/>
                  </a:cubicBezTo>
                  <a:cubicBezTo>
                    <a:pt x="45" y="150"/>
                    <a:pt x="45" y="150"/>
                    <a:pt x="45" y="150"/>
                  </a:cubicBezTo>
                  <a:cubicBezTo>
                    <a:pt x="44" y="150"/>
                    <a:pt x="44" y="150"/>
                    <a:pt x="44" y="149"/>
                  </a:cubicBezTo>
                  <a:cubicBezTo>
                    <a:pt x="43" y="149"/>
                    <a:pt x="43" y="149"/>
                    <a:pt x="43" y="149"/>
                  </a:cubicBezTo>
                  <a:cubicBezTo>
                    <a:pt x="43" y="149"/>
                    <a:pt x="43" y="148"/>
                    <a:pt x="43" y="148"/>
                  </a:cubicBezTo>
                  <a:cubicBezTo>
                    <a:pt x="43" y="147"/>
                    <a:pt x="42" y="147"/>
                    <a:pt x="42" y="147"/>
                  </a:cubicBezTo>
                  <a:cubicBezTo>
                    <a:pt x="42" y="146"/>
                    <a:pt x="42" y="146"/>
                    <a:pt x="42" y="145"/>
                  </a:cubicBezTo>
                  <a:cubicBezTo>
                    <a:pt x="41" y="145"/>
                    <a:pt x="41" y="146"/>
                    <a:pt x="41" y="146"/>
                  </a:cubicBezTo>
                  <a:cubicBezTo>
                    <a:pt x="41" y="146"/>
                    <a:pt x="40" y="146"/>
                    <a:pt x="40" y="147"/>
                  </a:cubicBezTo>
                  <a:cubicBezTo>
                    <a:pt x="40" y="147"/>
                    <a:pt x="40" y="147"/>
                    <a:pt x="40" y="147"/>
                  </a:cubicBezTo>
                  <a:cubicBezTo>
                    <a:pt x="40" y="147"/>
                    <a:pt x="39" y="148"/>
                    <a:pt x="39" y="148"/>
                  </a:cubicBezTo>
                  <a:cubicBezTo>
                    <a:pt x="39" y="148"/>
                    <a:pt x="39" y="147"/>
                    <a:pt x="38" y="147"/>
                  </a:cubicBezTo>
                  <a:cubicBezTo>
                    <a:pt x="38" y="147"/>
                    <a:pt x="38" y="146"/>
                    <a:pt x="38" y="146"/>
                  </a:cubicBezTo>
                  <a:cubicBezTo>
                    <a:pt x="39" y="146"/>
                    <a:pt x="39" y="145"/>
                    <a:pt x="39" y="145"/>
                  </a:cubicBezTo>
                  <a:lnTo>
                    <a:pt x="40" y="145"/>
                  </a:lnTo>
                  <a:cubicBezTo>
                    <a:pt x="41" y="145"/>
                    <a:pt x="41" y="145"/>
                    <a:pt x="41" y="144"/>
                  </a:cubicBezTo>
                  <a:cubicBezTo>
                    <a:pt x="40" y="144"/>
                    <a:pt x="41" y="143"/>
                    <a:pt x="41" y="143"/>
                  </a:cubicBezTo>
                  <a:cubicBezTo>
                    <a:pt x="42" y="143"/>
                    <a:pt x="42" y="144"/>
                    <a:pt x="42" y="144"/>
                  </a:cubicBezTo>
                  <a:cubicBezTo>
                    <a:pt x="42" y="145"/>
                    <a:pt x="42" y="145"/>
                    <a:pt x="42" y="145"/>
                  </a:cubicBezTo>
                  <a:cubicBezTo>
                    <a:pt x="42" y="145"/>
                    <a:pt x="43" y="145"/>
                    <a:pt x="43" y="144"/>
                  </a:cubicBezTo>
                  <a:cubicBezTo>
                    <a:pt x="43" y="144"/>
                    <a:pt x="43" y="144"/>
                    <a:pt x="43" y="143"/>
                  </a:cubicBezTo>
                  <a:cubicBezTo>
                    <a:pt x="42" y="143"/>
                    <a:pt x="42" y="143"/>
                    <a:pt x="42" y="142"/>
                  </a:cubicBezTo>
                  <a:cubicBezTo>
                    <a:pt x="41" y="142"/>
                    <a:pt x="41" y="142"/>
                    <a:pt x="42" y="141"/>
                  </a:cubicBezTo>
                  <a:cubicBezTo>
                    <a:pt x="41" y="141"/>
                    <a:pt x="41" y="140"/>
                    <a:pt x="41" y="140"/>
                  </a:cubicBezTo>
                  <a:cubicBezTo>
                    <a:pt x="41" y="139"/>
                    <a:pt x="41" y="138"/>
                    <a:pt x="41" y="138"/>
                  </a:cubicBezTo>
                  <a:cubicBezTo>
                    <a:pt x="41" y="137"/>
                    <a:pt x="42" y="137"/>
                    <a:pt x="42" y="138"/>
                  </a:cubicBezTo>
                  <a:cubicBezTo>
                    <a:pt x="42" y="138"/>
                    <a:pt x="42" y="138"/>
                    <a:pt x="42" y="138"/>
                  </a:cubicBezTo>
                  <a:cubicBezTo>
                    <a:pt x="42" y="138"/>
                    <a:pt x="43" y="138"/>
                    <a:pt x="43" y="137"/>
                  </a:cubicBezTo>
                  <a:cubicBezTo>
                    <a:pt x="43" y="137"/>
                    <a:pt x="43" y="137"/>
                    <a:pt x="43" y="137"/>
                  </a:cubicBezTo>
                  <a:cubicBezTo>
                    <a:pt x="44" y="137"/>
                    <a:pt x="44" y="137"/>
                    <a:pt x="45" y="137"/>
                  </a:cubicBezTo>
                  <a:cubicBezTo>
                    <a:pt x="45" y="138"/>
                    <a:pt x="45" y="137"/>
                    <a:pt x="46" y="137"/>
                  </a:cubicBezTo>
                  <a:cubicBezTo>
                    <a:pt x="46" y="136"/>
                    <a:pt x="46" y="136"/>
                    <a:pt x="46" y="136"/>
                  </a:cubicBezTo>
                  <a:cubicBezTo>
                    <a:pt x="46" y="135"/>
                    <a:pt x="45" y="135"/>
                    <a:pt x="46" y="135"/>
                  </a:cubicBezTo>
                  <a:cubicBezTo>
                    <a:pt x="46" y="134"/>
                    <a:pt x="46" y="134"/>
                    <a:pt x="46" y="134"/>
                  </a:cubicBezTo>
                  <a:cubicBezTo>
                    <a:pt x="47" y="134"/>
                    <a:pt x="47" y="134"/>
                    <a:pt x="47" y="134"/>
                  </a:cubicBezTo>
                  <a:cubicBezTo>
                    <a:pt x="47" y="133"/>
                    <a:pt x="46" y="133"/>
                    <a:pt x="46" y="133"/>
                  </a:cubicBezTo>
                  <a:lnTo>
                    <a:pt x="46" y="131"/>
                  </a:lnTo>
                  <a:cubicBezTo>
                    <a:pt x="46" y="131"/>
                    <a:pt x="46" y="130"/>
                    <a:pt x="46" y="130"/>
                  </a:cubicBezTo>
                  <a:cubicBezTo>
                    <a:pt x="46" y="130"/>
                    <a:pt x="46" y="130"/>
                    <a:pt x="45" y="130"/>
                  </a:cubicBezTo>
                  <a:cubicBezTo>
                    <a:pt x="45" y="130"/>
                    <a:pt x="45" y="130"/>
                    <a:pt x="45" y="129"/>
                  </a:cubicBezTo>
                  <a:cubicBezTo>
                    <a:pt x="45" y="129"/>
                    <a:pt x="45" y="128"/>
                    <a:pt x="45" y="128"/>
                  </a:cubicBezTo>
                  <a:cubicBezTo>
                    <a:pt x="46" y="128"/>
                    <a:pt x="46" y="128"/>
                    <a:pt x="46" y="128"/>
                  </a:cubicBezTo>
                  <a:cubicBezTo>
                    <a:pt x="46" y="127"/>
                    <a:pt x="46" y="127"/>
                    <a:pt x="46" y="126"/>
                  </a:cubicBezTo>
                  <a:cubicBezTo>
                    <a:pt x="45" y="126"/>
                    <a:pt x="45" y="125"/>
                    <a:pt x="44" y="125"/>
                  </a:cubicBezTo>
                  <a:cubicBezTo>
                    <a:pt x="44" y="125"/>
                    <a:pt x="44" y="125"/>
                    <a:pt x="43" y="126"/>
                  </a:cubicBezTo>
                  <a:cubicBezTo>
                    <a:pt x="43" y="126"/>
                    <a:pt x="43" y="126"/>
                    <a:pt x="43" y="127"/>
                  </a:cubicBezTo>
                  <a:cubicBezTo>
                    <a:pt x="43" y="127"/>
                    <a:pt x="42" y="127"/>
                    <a:pt x="42" y="127"/>
                  </a:cubicBezTo>
                  <a:cubicBezTo>
                    <a:pt x="42" y="127"/>
                    <a:pt x="42" y="127"/>
                    <a:pt x="41" y="127"/>
                  </a:cubicBezTo>
                  <a:cubicBezTo>
                    <a:pt x="41" y="128"/>
                    <a:pt x="41" y="128"/>
                    <a:pt x="42" y="129"/>
                  </a:cubicBezTo>
                  <a:cubicBezTo>
                    <a:pt x="42" y="129"/>
                    <a:pt x="42" y="129"/>
                    <a:pt x="42" y="130"/>
                  </a:cubicBezTo>
                  <a:cubicBezTo>
                    <a:pt x="42" y="130"/>
                    <a:pt x="41" y="130"/>
                    <a:pt x="41" y="131"/>
                  </a:cubicBezTo>
                  <a:cubicBezTo>
                    <a:pt x="41" y="131"/>
                    <a:pt x="40" y="131"/>
                    <a:pt x="40" y="131"/>
                  </a:cubicBezTo>
                  <a:cubicBezTo>
                    <a:pt x="40" y="130"/>
                    <a:pt x="39" y="130"/>
                    <a:pt x="39" y="129"/>
                  </a:cubicBezTo>
                  <a:cubicBezTo>
                    <a:pt x="38" y="129"/>
                    <a:pt x="37" y="128"/>
                    <a:pt x="37" y="128"/>
                  </a:cubicBezTo>
                  <a:cubicBezTo>
                    <a:pt x="36" y="128"/>
                    <a:pt x="36" y="128"/>
                    <a:pt x="36" y="128"/>
                  </a:cubicBezTo>
                  <a:cubicBezTo>
                    <a:pt x="36" y="128"/>
                    <a:pt x="36" y="129"/>
                    <a:pt x="36" y="129"/>
                  </a:cubicBezTo>
                  <a:lnTo>
                    <a:pt x="36" y="130"/>
                  </a:lnTo>
                  <a:cubicBezTo>
                    <a:pt x="36" y="130"/>
                    <a:pt x="36" y="131"/>
                    <a:pt x="36" y="131"/>
                  </a:cubicBezTo>
                  <a:cubicBezTo>
                    <a:pt x="36" y="131"/>
                    <a:pt x="36" y="132"/>
                    <a:pt x="36" y="132"/>
                  </a:cubicBezTo>
                  <a:cubicBezTo>
                    <a:pt x="35" y="133"/>
                    <a:pt x="35" y="133"/>
                    <a:pt x="35" y="133"/>
                  </a:cubicBezTo>
                  <a:cubicBezTo>
                    <a:pt x="35" y="133"/>
                    <a:pt x="35" y="133"/>
                    <a:pt x="35" y="132"/>
                  </a:cubicBezTo>
                  <a:cubicBezTo>
                    <a:pt x="35" y="132"/>
                    <a:pt x="35" y="131"/>
                    <a:pt x="35" y="131"/>
                  </a:cubicBezTo>
                  <a:cubicBezTo>
                    <a:pt x="35" y="131"/>
                    <a:pt x="34" y="130"/>
                    <a:pt x="34" y="131"/>
                  </a:cubicBezTo>
                  <a:cubicBezTo>
                    <a:pt x="34" y="131"/>
                    <a:pt x="33" y="131"/>
                    <a:pt x="33" y="130"/>
                  </a:cubicBezTo>
                  <a:cubicBezTo>
                    <a:pt x="33" y="130"/>
                    <a:pt x="34" y="130"/>
                    <a:pt x="34" y="130"/>
                  </a:cubicBezTo>
                  <a:cubicBezTo>
                    <a:pt x="34" y="129"/>
                    <a:pt x="35" y="129"/>
                    <a:pt x="35" y="129"/>
                  </a:cubicBezTo>
                  <a:cubicBezTo>
                    <a:pt x="35" y="128"/>
                    <a:pt x="35" y="128"/>
                    <a:pt x="35" y="127"/>
                  </a:cubicBezTo>
                  <a:cubicBezTo>
                    <a:pt x="34" y="127"/>
                    <a:pt x="34" y="126"/>
                    <a:pt x="33" y="126"/>
                  </a:cubicBezTo>
                  <a:cubicBezTo>
                    <a:pt x="33" y="126"/>
                    <a:pt x="33" y="126"/>
                    <a:pt x="33" y="125"/>
                  </a:cubicBezTo>
                  <a:cubicBezTo>
                    <a:pt x="33" y="125"/>
                    <a:pt x="33" y="124"/>
                    <a:pt x="33" y="124"/>
                  </a:cubicBezTo>
                  <a:cubicBezTo>
                    <a:pt x="33" y="124"/>
                    <a:pt x="33" y="123"/>
                    <a:pt x="33" y="123"/>
                  </a:cubicBezTo>
                  <a:cubicBezTo>
                    <a:pt x="33" y="123"/>
                    <a:pt x="33" y="122"/>
                    <a:pt x="33" y="122"/>
                  </a:cubicBezTo>
                  <a:lnTo>
                    <a:pt x="33" y="121"/>
                  </a:lnTo>
                  <a:cubicBezTo>
                    <a:pt x="33" y="120"/>
                    <a:pt x="33" y="118"/>
                    <a:pt x="33" y="117"/>
                  </a:cubicBezTo>
                  <a:cubicBezTo>
                    <a:pt x="33" y="115"/>
                    <a:pt x="33" y="113"/>
                    <a:pt x="33" y="112"/>
                  </a:cubicBezTo>
                  <a:lnTo>
                    <a:pt x="33" y="103"/>
                  </a:lnTo>
                  <a:cubicBezTo>
                    <a:pt x="33" y="102"/>
                    <a:pt x="33" y="102"/>
                    <a:pt x="33" y="102"/>
                  </a:cubicBezTo>
                  <a:cubicBezTo>
                    <a:pt x="34" y="102"/>
                    <a:pt x="34" y="102"/>
                    <a:pt x="34" y="102"/>
                  </a:cubicBezTo>
                  <a:cubicBezTo>
                    <a:pt x="34" y="101"/>
                    <a:pt x="34" y="101"/>
                    <a:pt x="34" y="101"/>
                  </a:cubicBezTo>
                  <a:cubicBezTo>
                    <a:pt x="33" y="101"/>
                    <a:pt x="33" y="101"/>
                    <a:pt x="33" y="101"/>
                  </a:cubicBezTo>
                  <a:lnTo>
                    <a:pt x="33" y="91"/>
                  </a:lnTo>
                  <a:lnTo>
                    <a:pt x="33" y="83"/>
                  </a:lnTo>
                  <a:cubicBezTo>
                    <a:pt x="34" y="82"/>
                    <a:pt x="34" y="82"/>
                    <a:pt x="35" y="82"/>
                  </a:cubicBezTo>
                  <a:cubicBezTo>
                    <a:pt x="35" y="82"/>
                    <a:pt x="36" y="82"/>
                    <a:pt x="36" y="82"/>
                  </a:cubicBezTo>
                  <a:cubicBezTo>
                    <a:pt x="36" y="82"/>
                    <a:pt x="36" y="82"/>
                    <a:pt x="36" y="83"/>
                  </a:cubicBezTo>
                  <a:cubicBezTo>
                    <a:pt x="36" y="83"/>
                    <a:pt x="36" y="83"/>
                    <a:pt x="35" y="83"/>
                  </a:cubicBezTo>
                  <a:cubicBezTo>
                    <a:pt x="35" y="83"/>
                    <a:pt x="35" y="83"/>
                    <a:pt x="35" y="84"/>
                  </a:cubicBezTo>
                  <a:cubicBezTo>
                    <a:pt x="34" y="84"/>
                    <a:pt x="34" y="84"/>
                    <a:pt x="34" y="84"/>
                  </a:cubicBezTo>
                  <a:cubicBezTo>
                    <a:pt x="34" y="84"/>
                    <a:pt x="33" y="85"/>
                    <a:pt x="33" y="85"/>
                  </a:cubicBezTo>
                  <a:cubicBezTo>
                    <a:pt x="33" y="86"/>
                    <a:pt x="34" y="86"/>
                    <a:pt x="34" y="86"/>
                  </a:cubicBezTo>
                  <a:cubicBezTo>
                    <a:pt x="35" y="86"/>
                    <a:pt x="35" y="86"/>
                    <a:pt x="36" y="87"/>
                  </a:cubicBezTo>
                  <a:cubicBezTo>
                    <a:pt x="36" y="87"/>
                    <a:pt x="36" y="87"/>
                    <a:pt x="37" y="88"/>
                  </a:cubicBezTo>
                  <a:cubicBezTo>
                    <a:pt x="38" y="88"/>
                    <a:pt x="38" y="88"/>
                    <a:pt x="38" y="87"/>
                  </a:cubicBezTo>
                  <a:cubicBezTo>
                    <a:pt x="38" y="87"/>
                    <a:pt x="38" y="87"/>
                    <a:pt x="38" y="87"/>
                  </a:cubicBezTo>
                  <a:cubicBezTo>
                    <a:pt x="37" y="87"/>
                    <a:pt x="37" y="87"/>
                    <a:pt x="36" y="87"/>
                  </a:cubicBezTo>
                  <a:cubicBezTo>
                    <a:pt x="36" y="86"/>
                    <a:pt x="36" y="86"/>
                    <a:pt x="36" y="86"/>
                  </a:cubicBezTo>
                  <a:cubicBezTo>
                    <a:pt x="36" y="85"/>
                    <a:pt x="36" y="85"/>
                    <a:pt x="36" y="85"/>
                  </a:cubicBezTo>
                  <a:cubicBezTo>
                    <a:pt x="36" y="85"/>
                    <a:pt x="36" y="85"/>
                    <a:pt x="36" y="85"/>
                  </a:cubicBezTo>
                  <a:cubicBezTo>
                    <a:pt x="36" y="85"/>
                    <a:pt x="36" y="85"/>
                    <a:pt x="36" y="84"/>
                  </a:cubicBezTo>
                  <a:cubicBezTo>
                    <a:pt x="37" y="84"/>
                    <a:pt x="37" y="83"/>
                    <a:pt x="38" y="83"/>
                  </a:cubicBezTo>
                  <a:cubicBezTo>
                    <a:pt x="38" y="82"/>
                    <a:pt x="38" y="82"/>
                    <a:pt x="39" y="82"/>
                  </a:cubicBezTo>
                  <a:cubicBezTo>
                    <a:pt x="39" y="82"/>
                    <a:pt x="40" y="82"/>
                    <a:pt x="40" y="82"/>
                  </a:cubicBezTo>
                  <a:cubicBezTo>
                    <a:pt x="40" y="82"/>
                    <a:pt x="40" y="82"/>
                    <a:pt x="40" y="82"/>
                  </a:cubicBezTo>
                  <a:cubicBezTo>
                    <a:pt x="40" y="82"/>
                    <a:pt x="39" y="81"/>
                    <a:pt x="39" y="81"/>
                  </a:cubicBezTo>
                  <a:cubicBezTo>
                    <a:pt x="39" y="81"/>
                    <a:pt x="40" y="80"/>
                    <a:pt x="40" y="80"/>
                  </a:cubicBezTo>
                  <a:cubicBezTo>
                    <a:pt x="40" y="80"/>
                    <a:pt x="40" y="80"/>
                    <a:pt x="41" y="79"/>
                  </a:cubicBezTo>
                  <a:cubicBezTo>
                    <a:pt x="41" y="79"/>
                    <a:pt x="41" y="80"/>
                    <a:pt x="42" y="80"/>
                  </a:cubicBezTo>
                  <a:cubicBezTo>
                    <a:pt x="42" y="80"/>
                    <a:pt x="42" y="80"/>
                    <a:pt x="42" y="80"/>
                  </a:cubicBezTo>
                  <a:cubicBezTo>
                    <a:pt x="43" y="80"/>
                    <a:pt x="43" y="80"/>
                    <a:pt x="43" y="80"/>
                  </a:cubicBezTo>
                  <a:cubicBezTo>
                    <a:pt x="43" y="80"/>
                    <a:pt x="44" y="81"/>
                    <a:pt x="44" y="81"/>
                  </a:cubicBezTo>
                  <a:cubicBezTo>
                    <a:pt x="44" y="81"/>
                    <a:pt x="44" y="80"/>
                    <a:pt x="44" y="80"/>
                  </a:cubicBezTo>
                  <a:cubicBezTo>
                    <a:pt x="44" y="79"/>
                    <a:pt x="44" y="79"/>
                    <a:pt x="43" y="78"/>
                  </a:cubicBezTo>
                  <a:cubicBezTo>
                    <a:pt x="43" y="78"/>
                    <a:pt x="42" y="78"/>
                    <a:pt x="41" y="78"/>
                  </a:cubicBezTo>
                  <a:cubicBezTo>
                    <a:pt x="41" y="78"/>
                    <a:pt x="41" y="78"/>
                    <a:pt x="41" y="78"/>
                  </a:cubicBezTo>
                  <a:cubicBezTo>
                    <a:pt x="41" y="77"/>
                    <a:pt x="41" y="77"/>
                    <a:pt x="40" y="77"/>
                  </a:cubicBezTo>
                  <a:cubicBezTo>
                    <a:pt x="40" y="78"/>
                    <a:pt x="39" y="78"/>
                    <a:pt x="39" y="79"/>
                  </a:cubicBezTo>
                  <a:cubicBezTo>
                    <a:pt x="38" y="79"/>
                    <a:pt x="37" y="79"/>
                    <a:pt x="37" y="79"/>
                  </a:cubicBezTo>
                  <a:cubicBezTo>
                    <a:pt x="36" y="79"/>
                    <a:pt x="36" y="80"/>
                    <a:pt x="36" y="80"/>
                  </a:cubicBezTo>
                  <a:cubicBezTo>
                    <a:pt x="35" y="81"/>
                    <a:pt x="35" y="81"/>
                    <a:pt x="35" y="81"/>
                  </a:cubicBezTo>
                  <a:cubicBezTo>
                    <a:pt x="34" y="81"/>
                    <a:pt x="34" y="81"/>
                    <a:pt x="33" y="81"/>
                  </a:cubicBezTo>
                  <a:cubicBezTo>
                    <a:pt x="33" y="75"/>
                    <a:pt x="33" y="68"/>
                    <a:pt x="33" y="62"/>
                  </a:cubicBezTo>
                  <a:cubicBezTo>
                    <a:pt x="33" y="55"/>
                    <a:pt x="33" y="49"/>
                    <a:pt x="33" y="43"/>
                  </a:cubicBezTo>
                  <a:cubicBezTo>
                    <a:pt x="29" y="43"/>
                    <a:pt x="25" y="43"/>
                    <a:pt x="21" y="43"/>
                  </a:cubicBezTo>
                  <a:cubicBezTo>
                    <a:pt x="16" y="43"/>
                    <a:pt x="12" y="43"/>
                    <a:pt x="8" y="43"/>
                  </a:cubicBezTo>
                  <a:cubicBezTo>
                    <a:pt x="8" y="43"/>
                    <a:pt x="8" y="42"/>
                    <a:pt x="8" y="42"/>
                  </a:cubicBezTo>
                  <a:cubicBezTo>
                    <a:pt x="8" y="42"/>
                    <a:pt x="8" y="42"/>
                    <a:pt x="8" y="42"/>
                  </a:cubicBezTo>
                  <a:cubicBezTo>
                    <a:pt x="7" y="41"/>
                    <a:pt x="7" y="42"/>
                    <a:pt x="6" y="42"/>
                  </a:cubicBezTo>
                  <a:cubicBezTo>
                    <a:pt x="6" y="42"/>
                    <a:pt x="6" y="42"/>
                    <a:pt x="5" y="43"/>
                  </a:cubicBezTo>
                  <a:cubicBezTo>
                    <a:pt x="4" y="43"/>
                    <a:pt x="2" y="43"/>
                    <a:pt x="1" y="42"/>
                  </a:cubicBezTo>
                  <a:cubicBezTo>
                    <a:pt x="1" y="42"/>
                    <a:pt x="1" y="42"/>
                    <a:pt x="1" y="41"/>
                  </a:cubicBezTo>
                  <a:cubicBezTo>
                    <a:pt x="1" y="41"/>
                    <a:pt x="1" y="41"/>
                    <a:pt x="1" y="41"/>
                  </a:cubicBezTo>
                  <a:cubicBezTo>
                    <a:pt x="1" y="41"/>
                    <a:pt x="1" y="41"/>
                    <a:pt x="1" y="41"/>
                  </a:cubicBezTo>
                  <a:cubicBezTo>
                    <a:pt x="1" y="41"/>
                    <a:pt x="1" y="41"/>
                    <a:pt x="1" y="41"/>
                  </a:cubicBezTo>
                  <a:cubicBezTo>
                    <a:pt x="1" y="40"/>
                    <a:pt x="1" y="40"/>
                    <a:pt x="1" y="39"/>
                  </a:cubicBezTo>
                  <a:cubicBezTo>
                    <a:pt x="0" y="39"/>
                    <a:pt x="0" y="38"/>
                    <a:pt x="0" y="37"/>
                  </a:cubicBezTo>
                  <a:cubicBezTo>
                    <a:pt x="0" y="36"/>
                    <a:pt x="0" y="35"/>
                    <a:pt x="0" y="35"/>
                  </a:cubicBezTo>
                  <a:cubicBezTo>
                    <a:pt x="0" y="34"/>
                    <a:pt x="0" y="33"/>
                    <a:pt x="1" y="33"/>
                  </a:cubicBezTo>
                  <a:cubicBezTo>
                    <a:pt x="1" y="33"/>
                    <a:pt x="1" y="33"/>
                    <a:pt x="1" y="32"/>
                  </a:cubicBezTo>
                  <a:cubicBezTo>
                    <a:pt x="2" y="32"/>
                    <a:pt x="2" y="32"/>
                    <a:pt x="2" y="32"/>
                  </a:cubicBezTo>
                  <a:cubicBezTo>
                    <a:pt x="2" y="32"/>
                    <a:pt x="3" y="32"/>
                    <a:pt x="3" y="32"/>
                  </a:cubicBezTo>
                  <a:cubicBezTo>
                    <a:pt x="3" y="32"/>
                    <a:pt x="3" y="31"/>
                    <a:pt x="3" y="31"/>
                  </a:cubicBezTo>
                  <a:cubicBezTo>
                    <a:pt x="3" y="31"/>
                    <a:pt x="3" y="30"/>
                    <a:pt x="2" y="31"/>
                  </a:cubicBezTo>
                  <a:cubicBezTo>
                    <a:pt x="1" y="31"/>
                    <a:pt x="1" y="31"/>
                    <a:pt x="0" y="30"/>
                  </a:cubicBezTo>
                  <a:lnTo>
                    <a:pt x="0" y="0"/>
                  </a:lnTo>
                  <a:cubicBezTo>
                    <a:pt x="14" y="0"/>
                    <a:pt x="28" y="0"/>
                    <a:pt x="41" y="0"/>
                  </a:cubicBezTo>
                  <a:cubicBezTo>
                    <a:pt x="41" y="0"/>
                    <a:pt x="41" y="1"/>
                    <a:pt x="41" y="1"/>
                  </a:cubicBezTo>
                  <a:cubicBezTo>
                    <a:pt x="41" y="1"/>
                    <a:pt x="41" y="1"/>
                    <a:pt x="41" y="2"/>
                  </a:cubicBezTo>
                  <a:cubicBezTo>
                    <a:pt x="42" y="2"/>
                    <a:pt x="42" y="2"/>
                    <a:pt x="42" y="2"/>
                  </a:cubicBezTo>
                  <a:cubicBezTo>
                    <a:pt x="42" y="2"/>
                    <a:pt x="43" y="2"/>
                    <a:pt x="43" y="2"/>
                  </a:cubicBezTo>
                  <a:cubicBezTo>
                    <a:pt x="43" y="1"/>
                    <a:pt x="43" y="1"/>
                    <a:pt x="42" y="1"/>
                  </a:cubicBezTo>
                  <a:cubicBezTo>
                    <a:pt x="42" y="1"/>
                    <a:pt x="42" y="0"/>
                    <a:pt x="42" y="0"/>
                  </a:cubicBezTo>
                  <a:cubicBezTo>
                    <a:pt x="48" y="0"/>
                    <a:pt x="54" y="0"/>
                    <a:pt x="60" y="0"/>
                  </a:cubicBezTo>
                  <a:cubicBezTo>
                    <a:pt x="66" y="0"/>
                    <a:pt x="72" y="0"/>
                    <a:pt x="78" y="0"/>
                  </a:cubicBezTo>
                  <a:cubicBezTo>
                    <a:pt x="78" y="0"/>
                    <a:pt x="78" y="0"/>
                    <a:pt x="78" y="1"/>
                  </a:cubicBezTo>
                  <a:cubicBezTo>
                    <a:pt x="78" y="1"/>
                    <a:pt x="77" y="1"/>
                    <a:pt x="77" y="1"/>
                  </a:cubicBezTo>
                  <a:cubicBezTo>
                    <a:pt x="78" y="2"/>
                    <a:pt x="78" y="2"/>
                    <a:pt x="79" y="2"/>
                  </a:cubicBezTo>
                  <a:cubicBezTo>
                    <a:pt x="79" y="2"/>
                    <a:pt x="80" y="2"/>
                    <a:pt x="80" y="1"/>
                  </a:cubicBezTo>
                  <a:cubicBezTo>
                    <a:pt x="80" y="1"/>
                    <a:pt x="81" y="2"/>
                    <a:pt x="81" y="2"/>
                  </a:cubicBezTo>
                  <a:cubicBezTo>
                    <a:pt x="82" y="1"/>
                    <a:pt x="82" y="1"/>
                    <a:pt x="82" y="1"/>
                  </a:cubicBezTo>
                  <a:cubicBezTo>
                    <a:pt x="82" y="0"/>
                    <a:pt x="82" y="0"/>
                    <a:pt x="82" y="0"/>
                  </a:cubicBezTo>
                  <a:lnTo>
                    <a:pt x="83" y="0"/>
                  </a:lnTo>
                  <a:cubicBezTo>
                    <a:pt x="83" y="0"/>
                    <a:pt x="83" y="0"/>
                    <a:pt x="83" y="0"/>
                  </a:cubicBezTo>
                  <a:cubicBezTo>
                    <a:pt x="83" y="0"/>
                    <a:pt x="83" y="1"/>
                    <a:pt x="83" y="1"/>
                  </a:cubicBezTo>
                  <a:cubicBezTo>
                    <a:pt x="83" y="1"/>
                    <a:pt x="83" y="1"/>
                    <a:pt x="83" y="2"/>
                  </a:cubicBezTo>
                  <a:cubicBezTo>
                    <a:pt x="83" y="2"/>
                    <a:pt x="83" y="2"/>
                    <a:pt x="83" y="2"/>
                  </a:cubicBezTo>
                  <a:cubicBezTo>
                    <a:pt x="84" y="2"/>
                    <a:pt x="84" y="2"/>
                    <a:pt x="84" y="3"/>
                  </a:cubicBezTo>
                  <a:cubicBezTo>
                    <a:pt x="84" y="3"/>
                    <a:pt x="84" y="3"/>
                    <a:pt x="84" y="4"/>
                  </a:cubicBezTo>
                  <a:cubicBezTo>
                    <a:pt x="84" y="4"/>
                    <a:pt x="84" y="4"/>
                    <a:pt x="85" y="4"/>
                  </a:cubicBezTo>
                  <a:cubicBezTo>
                    <a:pt x="85" y="5"/>
                    <a:pt x="85" y="5"/>
                    <a:pt x="85" y="6"/>
                  </a:cubicBezTo>
                  <a:cubicBezTo>
                    <a:pt x="85" y="6"/>
                    <a:pt x="85" y="6"/>
                    <a:pt x="85" y="6"/>
                  </a:cubicBezTo>
                  <a:cubicBezTo>
                    <a:pt x="86" y="6"/>
                    <a:pt x="86" y="6"/>
                    <a:pt x="86" y="6"/>
                  </a:cubicBezTo>
                  <a:cubicBezTo>
                    <a:pt x="86" y="5"/>
                    <a:pt x="86" y="5"/>
                    <a:pt x="86" y="4"/>
                  </a:cubicBezTo>
                  <a:cubicBezTo>
                    <a:pt x="86" y="4"/>
                    <a:pt x="86" y="4"/>
                    <a:pt x="85" y="3"/>
                  </a:cubicBezTo>
                  <a:cubicBezTo>
                    <a:pt x="85" y="3"/>
                    <a:pt x="85" y="2"/>
                    <a:pt x="86" y="2"/>
                  </a:cubicBezTo>
                  <a:cubicBezTo>
                    <a:pt x="86" y="2"/>
                    <a:pt x="86" y="1"/>
                    <a:pt x="87" y="1"/>
                  </a:cubicBezTo>
                  <a:cubicBezTo>
                    <a:pt x="87" y="1"/>
                    <a:pt x="87" y="0"/>
                    <a:pt x="88" y="0"/>
                  </a:cubicBezTo>
                  <a:cubicBezTo>
                    <a:pt x="89" y="0"/>
                    <a:pt x="90" y="0"/>
                    <a:pt x="91" y="0"/>
                  </a:cubicBezTo>
                  <a:cubicBezTo>
                    <a:pt x="92" y="0"/>
                    <a:pt x="93" y="0"/>
                    <a:pt x="93" y="0"/>
                  </a:cubicBezTo>
                  <a:cubicBezTo>
                    <a:pt x="93" y="1"/>
                    <a:pt x="93" y="1"/>
                    <a:pt x="93" y="2"/>
                  </a:cubicBezTo>
                  <a:cubicBezTo>
                    <a:pt x="94" y="2"/>
                    <a:pt x="94" y="2"/>
                    <a:pt x="94" y="2"/>
                  </a:cubicBezTo>
                  <a:cubicBezTo>
                    <a:pt x="95" y="2"/>
                    <a:pt x="95" y="2"/>
                    <a:pt x="95" y="2"/>
                  </a:cubicBezTo>
                  <a:cubicBezTo>
                    <a:pt x="96" y="1"/>
                    <a:pt x="96" y="1"/>
                    <a:pt x="95" y="0"/>
                  </a:cubicBezTo>
                  <a:cubicBezTo>
                    <a:pt x="97" y="0"/>
                    <a:pt x="98" y="0"/>
                    <a:pt x="100" y="0"/>
                  </a:cubicBezTo>
                  <a:cubicBezTo>
                    <a:pt x="101" y="0"/>
                    <a:pt x="103" y="0"/>
                    <a:pt x="104" y="0"/>
                  </a:cubicBezTo>
                  <a:cubicBezTo>
                    <a:pt x="104" y="0"/>
                    <a:pt x="104" y="1"/>
                    <a:pt x="104" y="1"/>
                  </a:cubicBezTo>
                  <a:cubicBezTo>
                    <a:pt x="104" y="1"/>
                    <a:pt x="105" y="1"/>
                    <a:pt x="105" y="1"/>
                  </a:cubicBezTo>
                  <a:cubicBezTo>
                    <a:pt x="105" y="1"/>
                    <a:pt x="105" y="1"/>
                    <a:pt x="105" y="1"/>
                  </a:cubicBezTo>
                  <a:cubicBezTo>
                    <a:pt x="105" y="0"/>
                    <a:pt x="105" y="0"/>
                    <a:pt x="105" y="0"/>
                  </a:cubicBezTo>
                  <a:cubicBezTo>
                    <a:pt x="106" y="0"/>
                    <a:pt x="107" y="0"/>
                    <a:pt x="108" y="0"/>
                  </a:cubicBezTo>
                  <a:cubicBezTo>
                    <a:pt x="109" y="0"/>
                    <a:pt x="110" y="0"/>
                    <a:pt x="110" y="0"/>
                  </a:cubicBezTo>
                  <a:cubicBezTo>
                    <a:pt x="111" y="1"/>
                    <a:pt x="111" y="1"/>
                    <a:pt x="112" y="1"/>
                  </a:cubicBezTo>
                  <a:cubicBezTo>
                    <a:pt x="112" y="1"/>
                    <a:pt x="113" y="1"/>
                    <a:pt x="113" y="0"/>
                  </a:cubicBezTo>
                  <a:cubicBezTo>
                    <a:pt x="114" y="0"/>
                    <a:pt x="116" y="0"/>
                    <a:pt x="117" y="0"/>
                  </a:cubicBezTo>
                  <a:cubicBezTo>
                    <a:pt x="118" y="0"/>
                    <a:pt x="120" y="0"/>
                    <a:pt x="121" y="0"/>
                  </a:cubicBezTo>
                  <a:cubicBezTo>
                    <a:pt x="121" y="1"/>
                    <a:pt x="121" y="2"/>
                    <a:pt x="121" y="3"/>
                  </a:cubicBezTo>
                  <a:cubicBezTo>
                    <a:pt x="121" y="4"/>
                    <a:pt x="121" y="4"/>
                    <a:pt x="121" y="5"/>
                  </a:cubicBezTo>
                  <a:cubicBezTo>
                    <a:pt x="121" y="6"/>
                    <a:pt x="121" y="6"/>
                    <a:pt x="121" y="6"/>
                  </a:cubicBezTo>
                  <a:cubicBezTo>
                    <a:pt x="121" y="6"/>
                    <a:pt x="121" y="6"/>
                    <a:pt x="121" y="6"/>
                  </a:cubicBezTo>
                  <a:cubicBezTo>
                    <a:pt x="121" y="12"/>
                    <a:pt x="121" y="18"/>
                    <a:pt x="121" y="24"/>
                  </a:cubicBezTo>
                  <a:cubicBezTo>
                    <a:pt x="121" y="30"/>
                    <a:pt x="121" y="36"/>
                    <a:pt x="121" y="43"/>
                  </a:cubicBezTo>
                  <a:cubicBezTo>
                    <a:pt x="120" y="43"/>
                    <a:pt x="119" y="43"/>
                    <a:pt x="118" y="43"/>
                  </a:cubicBezTo>
                  <a:cubicBezTo>
                    <a:pt x="117" y="43"/>
                    <a:pt x="116" y="43"/>
                    <a:pt x="115" y="42"/>
                  </a:cubicBezTo>
                  <a:cubicBezTo>
                    <a:pt x="113" y="42"/>
                    <a:pt x="111" y="43"/>
                    <a:pt x="108" y="43"/>
                  </a:cubicBezTo>
                  <a:cubicBezTo>
                    <a:pt x="106" y="43"/>
                    <a:pt x="103" y="43"/>
                    <a:pt x="101" y="43"/>
                  </a:cubicBezTo>
                  <a:lnTo>
                    <a:pt x="88" y="43"/>
                  </a:lnTo>
                  <a:cubicBezTo>
                    <a:pt x="88" y="57"/>
                    <a:pt x="88" y="72"/>
                    <a:pt x="88" y="86"/>
                  </a:cubicBezTo>
                  <a:cubicBezTo>
                    <a:pt x="88" y="100"/>
                    <a:pt x="88" y="115"/>
                    <a:pt x="88" y="129"/>
                  </a:cubicBezTo>
                  <a:cubicBezTo>
                    <a:pt x="88" y="130"/>
                    <a:pt x="88" y="130"/>
                    <a:pt x="88" y="129"/>
                  </a:cubicBezTo>
                  <a:cubicBezTo>
                    <a:pt x="87" y="129"/>
                    <a:pt x="87" y="129"/>
                    <a:pt x="87" y="129"/>
                  </a:cubicBezTo>
                  <a:cubicBezTo>
                    <a:pt x="86" y="130"/>
                    <a:pt x="86" y="130"/>
                    <a:pt x="86" y="130"/>
                  </a:cubicBezTo>
                  <a:cubicBezTo>
                    <a:pt x="86" y="131"/>
                    <a:pt x="87" y="131"/>
                    <a:pt x="87" y="130"/>
                  </a:cubicBezTo>
                  <a:cubicBezTo>
                    <a:pt x="87" y="130"/>
                    <a:pt x="88" y="130"/>
                    <a:pt x="88" y="130"/>
                  </a:cubicBezTo>
                  <a:cubicBezTo>
                    <a:pt x="88" y="133"/>
                    <a:pt x="88" y="136"/>
                    <a:pt x="88" y="139"/>
                  </a:cubicBezTo>
                  <a:cubicBezTo>
                    <a:pt x="88" y="141"/>
                    <a:pt x="88" y="144"/>
                    <a:pt x="88" y="147"/>
                  </a:cubicBezTo>
                  <a:cubicBezTo>
                    <a:pt x="88" y="149"/>
                    <a:pt x="88" y="152"/>
                    <a:pt x="88" y="155"/>
                  </a:cubicBezTo>
                  <a:cubicBezTo>
                    <a:pt x="88" y="158"/>
                    <a:pt x="88" y="160"/>
                    <a:pt x="88" y="163"/>
                  </a:cubicBezTo>
                  <a:lnTo>
                    <a:pt x="88" y="212"/>
                  </a:lnTo>
                  <a:cubicBezTo>
                    <a:pt x="80" y="213"/>
                    <a:pt x="73" y="213"/>
                    <a:pt x="66" y="213"/>
                  </a:cubicBezTo>
                  <a:cubicBezTo>
                    <a:pt x="58" y="213"/>
                    <a:pt x="51" y="213"/>
                    <a:pt x="42" y="213"/>
                  </a:cubicBezTo>
                  <a:cubicBezTo>
                    <a:pt x="42" y="213"/>
                    <a:pt x="42" y="212"/>
                    <a:pt x="42" y="212"/>
                  </a:cubicBezTo>
                  <a:cubicBezTo>
                    <a:pt x="42" y="212"/>
                    <a:pt x="42" y="212"/>
                    <a:pt x="42" y="211"/>
                  </a:cubicBezTo>
                  <a:cubicBezTo>
                    <a:pt x="42" y="212"/>
                    <a:pt x="41" y="212"/>
                    <a:pt x="41" y="212"/>
                  </a:cubicBezTo>
                  <a:cubicBezTo>
                    <a:pt x="41" y="212"/>
                    <a:pt x="41" y="213"/>
                    <a:pt x="40" y="212"/>
                  </a:cubicBezTo>
                  <a:cubicBezTo>
                    <a:pt x="40" y="212"/>
                    <a:pt x="40" y="211"/>
                    <a:pt x="40" y="211"/>
                  </a:cubicBezTo>
                  <a:cubicBezTo>
                    <a:pt x="39" y="210"/>
                    <a:pt x="39" y="210"/>
                    <a:pt x="38" y="210"/>
                  </a:cubicBezTo>
                  <a:cubicBezTo>
                    <a:pt x="38" y="210"/>
                    <a:pt x="38" y="211"/>
                    <a:pt x="38" y="211"/>
                  </a:cubicBezTo>
                  <a:cubicBezTo>
                    <a:pt x="38" y="212"/>
                    <a:pt x="38" y="212"/>
                    <a:pt x="37" y="212"/>
                  </a:cubicBezTo>
                  <a:cubicBezTo>
                    <a:pt x="37" y="212"/>
                    <a:pt x="37" y="212"/>
                    <a:pt x="36" y="212"/>
                  </a:cubicBezTo>
                  <a:cubicBezTo>
                    <a:pt x="36" y="213"/>
                    <a:pt x="36" y="213"/>
                    <a:pt x="36" y="212"/>
                  </a:cubicBezTo>
                  <a:cubicBezTo>
                    <a:pt x="35" y="212"/>
                    <a:pt x="35" y="212"/>
                    <a:pt x="35" y="212"/>
                  </a:cubicBezTo>
                  <a:lnTo>
                    <a:pt x="35" y="211"/>
                  </a:lnTo>
                  <a:cubicBezTo>
                    <a:pt x="36" y="211"/>
                    <a:pt x="36" y="211"/>
                    <a:pt x="36" y="211"/>
                  </a:cubicBezTo>
                  <a:cubicBezTo>
                    <a:pt x="37" y="210"/>
                    <a:pt x="37" y="210"/>
                    <a:pt x="37" y="210"/>
                  </a:cubicBezTo>
                  <a:cubicBezTo>
                    <a:pt x="36" y="209"/>
                    <a:pt x="36" y="209"/>
                    <a:pt x="35" y="210"/>
                  </a:cubicBezTo>
                  <a:cubicBezTo>
                    <a:pt x="35" y="210"/>
                    <a:pt x="35" y="210"/>
                    <a:pt x="35" y="210"/>
                  </a:cubicBezTo>
                  <a:cubicBezTo>
                    <a:pt x="35" y="210"/>
                    <a:pt x="35" y="210"/>
                    <a:pt x="35" y="211"/>
                  </a:cubicBezTo>
                  <a:cubicBezTo>
                    <a:pt x="35" y="211"/>
                    <a:pt x="34" y="211"/>
                    <a:pt x="34" y="211"/>
                  </a:cubicBezTo>
                  <a:cubicBezTo>
                    <a:pt x="34" y="211"/>
                    <a:pt x="33" y="210"/>
                    <a:pt x="33" y="210"/>
                  </a:cubicBezTo>
                  <a:cubicBezTo>
                    <a:pt x="33" y="201"/>
                    <a:pt x="33" y="192"/>
                    <a:pt x="33" y="182"/>
                  </a:cubicBezTo>
                  <a:cubicBezTo>
                    <a:pt x="33" y="173"/>
                    <a:pt x="33" y="163"/>
                    <a:pt x="33" y="154"/>
                  </a:cubicBezTo>
                  <a:cubicBezTo>
                    <a:pt x="33" y="154"/>
                    <a:pt x="34" y="154"/>
                    <a:pt x="34" y="154"/>
                  </a:cubicBezTo>
                  <a:cubicBezTo>
                    <a:pt x="35" y="154"/>
                    <a:pt x="35" y="154"/>
                    <a:pt x="36" y="154"/>
                  </a:cubicBezTo>
                  <a:cubicBezTo>
                    <a:pt x="36" y="154"/>
                    <a:pt x="36" y="155"/>
                    <a:pt x="36" y="155"/>
                  </a:cubicBezTo>
                  <a:cubicBezTo>
                    <a:pt x="36" y="155"/>
                    <a:pt x="36" y="156"/>
                    <a:pt x="37" y="156"/>
                  </a:cubicBezTo>
                  <a:cubicBezTo>
                    <a:pt x="37" y="156"/>
                    <a:pt x="37" y="156"/>
                    <a:pt x="38" y="156"/>
                  </a:cubicBezTo>
                  <a:cubicBezTo>
                    <a:pt x="38" y="157"/>
                    <a:pt x="38" y="157"/>
                    <a:pt x="38" y="157"/>
                  </a:cubicBezTo>
                  <a:cubicBezTo>
                    <a:pt x="38" y="157"/>
                    <a:pt x="39" y="158"/>
                    <a:pt x="39" y="158"/>
                  </a:cubicBezTo>
                  <a:cubicBezTo>
                    <a:pt x="39" y="158"/>
                    <a:pt x="39" y="158"/>
                    <a:pt x="40" y="158"/>
                  </a:cubicBezTo>
                  <a:cubicBezTo>
                    <a:pt x="40" y="158"/>
                    <a:pt x="40" y="158"/>
                    <a:pt x="40" y="157"/>
                  </a:cubicBezTo>
                  <a:cubicBezTo>
                    <a:pt x="40" y="157"/>
                    <a:pt x="40" y="157"/>
                    <a:pt x="40" y="157"/>
                  </a:cubicBezTo>
                  <a:cubicBezTo>
                    <a:pt x="40" y="156"/>
                    <a:pt x="39" y="156"/>
                    <a:pt x="39" y="155"/>
                  </a:cubicBezTo>
                  <a:cubicBezTo>
                    <a:pt x="38" y="155"/>
                    <a:pt x="38" y="155"/>
                    <a:pt x="37" y="154"/>
                  </a:cubicBezTo>
                  <a:cubicBezTo>
                    <a:pt x="38" y="154"/>
                    <a:pt x="38" y="153"/>
                    <a:pt x="38" y="153"/>
                  </a:cubicBezTo>
                  <a:cubicBezTo>
                    <a:pt x="39" y="153"/>
                    <a:pt x="38" y="152"/>
                    <a:pt x="38" y="151"/>
                  </a:cubicBezTo>
                  <a:cubicBezTo>
                    <a:pt x="38" y="151"/>
                    <a:pt x="39" y="151"/>
                    <a:pt x="39" y="150"/>
                  </a:cubicBezTo>
                  <a:cubicBezTo>
                    <a:pt x="39" y="150"/>
                    <a:pt x="40" y="149"/>
                    <a:pt x="41" y="150"/>
                  </a:cubicBezTo>
                  <a:cubicBezTo>
                    <a:pt x="41" y="150"/>
                    <a:pt x="41" y="150"/>
                    <a:pt x="40" y="151"/>
                  </a:cubicBezTo>
                  <a:cubicBezTo>
                    <a:pt x="40" y="151"/>
                    <a:pt x="40" y="151"/>
                    <a:pt x="39" y="151"/>
                  </a:cubicBezTo>
                  <a:cubicBezTo>
                    <a:pt x="40" y="152"/>
                    <a:pt x="40" y="152"/>
                    <a:pt x="40" y="153"/>
                  </a:cubicBezTo>
                  <a:cubicBezTo>
                    <a:pt x="40" y="153"/>
                    <a:pt x="40" y="153"/>
                    <a:pt x="39" y="154"/>
                  </a:cubicBezTo>
                  <a:cubicBezTo>
                    <a:pt x="39" y="154"/>
                    <a:pt x="40" y="155"/>
                    <a:pt x="40" y="155"/>
                  </a:cubicBezTo>
                  <a:cubicBezTo>
                    <a:pt x="41" y="156"/>
                    <a:pt x="42" y="156"/>
                    <a:pt x="42" y="155"/>
                  </a:cubicBezTo>
                  <a:cubicBezTo>
                    <a:pt x="43" y="156"/>
                    <a:pt x="43" y="156"/>
                    <a:pt x="42" y="157"/>
                  </a:cubicBezTo>
                  <a:cubicBezTo>
                    <a:pt x="42" y="157"/>
                    <a:pt x="42" y="157"/>
                    <a:pt x="42" y="157"/>
                  </a:cubicBezTo>
                  <a:cubicBezTo>
                    <a:pt x="42" y="157"/>
                    <a:pt x="42" y="157"/>
                    <a:pt x="43" y="158"/>
                  </a:cubicBezTo>
                  <a:cubicBezTo>
                    <a:pt x="43" y="158"/>
                    <a:pt x="43" y="159"/>
                    <a:pt x="44" y="159"/>
                  </a:cubicBezTo>
                  <a:cubicBezTo>
                    <a:pt x="43" y="159"/>
                    <a:pt x="43" y="159"/>
                    <a:pt x="43" y="159"/>
                  </a:cubicBezTo>
                  <a:cubicBezTo>
                    <a:pt x="43" y="159"/>
                    <a:pt x="43" y="160"/>
                    <a:pt x="43" y="160"/>
                  </a:cubicBezTo>
                  <a:cubicBezTo>
                    <a:pt x="43" y="160"/>
                    <a:pt x="44" y="160"/>
                    <a:pt x="44" y="160"/>
                  </a:cubicBezTo>
                  <a:cubicBezTo>
                    <a:pt x="44" y="160"/>
                    <a:pt x="45" y="160"/>
                    <a:pt x="45" y="160"/>
                  </a:cubicBezTo>
                  <a:cubicBezTo>
                    <a:pt x="46" y="160"/>
                    <a:pt x="46" y="160"/>
                    <a:pt x="46" y="159"/>
                  </a:cubicBezTo>
                  <a:cubicBezTo>
                    <a:pt x="47" y="159"/>
                    <a:pt x="47" y="159"/>
                    <a:pt x="48" y="159"/>
                  </a:cubicBezTo>
                  <a:cubicBezTo>
                    <a:pt x="48" y="159"/>
                    <a:pt x="48" y="159"/>
                    <a:pt x="48" y="159"/>
                  </a:cubicBezTo>
                  <a:cubicBezTo>
                    <a:pt x="48" y="159"/>
                    <a:pt x="48" y="160"/>
                    <a:pt x="48" y="160"/>
                  </a:cubicBezTo>
                  <a:cubicBezTo>
                    <a:pt x="48" y="160"/>
                    <a:pt x="49" y="160"/>
                    <a:pt x="49" y="160"/>
                  </a:cubicBezTo>
                  <a:cubicBezTo>
                    <a:pt x="50" y="160"/>
                    <a:pt x="50" y="161"/>
                    <a:pt x="50" y="161"/>
                  </a:cubicBezTo>
                  <a:cubicBezTo>
                    <a:pt x="51" y="161"/>
                    <a:pt x="51" y="161"/>
                    <a:pt x="51" y="162"/>
                  </a:cubicBezTo>
                  <a:cubicBezTo>
                    <a:pt x="51" y="162"/>
                    <a:pt x="52" y="162"/>
                    <a:pt x="52"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2" name="Oval 106">
            <a:extLst>
              <a:ext uri="{FF2B5EF4-FFF2-40B4-BE49-F238E27FC236}">
                <a16:creationId xmlns:a16="http://schemas.microsoft.com/office/drawing/2014/main" id="{66BB6BD4-7909-492D-A0CF-8E696CFC2B48}"/>
              </a:ext>
            </a:extLst>
          </p:cNvPr>
          <p:cNvSpPr>
            <a:spLocks noChangeArrowheads="1"/>
          </p:cNvSpPr>
          <p:nvPr/>
        </p:nvSpPr>
        <p:spPr bwMode="auto">
          <a:xfrm>
            <a:off x="6639912" y="2200869"/>
            <a:ext cx="1870791" cy="1875025"/>
          </a:xfrm>
          <a:prstGeom prst="ellipse">
            <a:avLst/>
          </a:prstGeom>
          <a:solidFill>
            <a:srgbClr val="FFFFFF">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13" name="Oval 107">
            <a:extLst>
              <a:ext uri="{FF2B5EF4-FFF2-40B4-BE49-F238E27FC236}">
                <a16:creationId xmlns:a16="http://schemas.microsoft.com/office/drawing/2014/main" id="{281E7B9F-5FF8-4547-B066-66F93BFD4AA7}"/>
              </a:ext>
            </a:extLst>
          </p:cNvPr>
          <p:cNvSpPr>
            <a:spLocks noChangeArrowheads="1"/>
          </p:cNvSpPr>
          <p:nvPr/>
        </p:nvSpPr>
        <p:spPr bwMode="auto">
          <a:xfrm>
            <a:off x="6639912" y="2200869"/>
            <a:ext cx="1870791" cy="1875025"/>
          </a:xfrm>
          <a:prstGeom prst="ellipse">
            <a:avLst/>
          </a:prstGeom>
          <a:noFill/>
          <a:ln w="4763"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14" name="Group 113">
            <a:extLst>
              <a:ext uri="{FF2B5EF4-FFF2-40B4-BE49-F238E27FC236}">
                <a16:creationId xmlns:a16="http://schemas.microsoft.com/office/drawing/2014/main" id="{8E79FB32-CE95-4B38-89FE-B3738DD9B737}"/>
              </a:ext>
            </a:extLst>
          </p:cNvPr>
          <p:cNvGrpSpPr/>
          <p:nvPr/>
        </p:nvGrpSpPr>
        <p:grpSpPr>
          <a:xfrm>
            <a:off x="6936191" y="2607195"/>
            <a:ext cx="1274001" cy="1189350"/>
            <a:chOff x="5233047" y="3112095"/>
            <a:chExt cx="1274001" cy="1189350"/>
          </a:xfrm>
        </p:grpSpPr>
        <p:sp>
          <p:nvSpPr>
            <p:cNvPr id="115" name="Freeform 108">
              <a:extLst>
                <a:ext uri="{FF2B5EF4-FFF2-40B4-BE49-F238E27FC236}">
                  <a16:creationId xmlns:a16="http://schemas.microsoft.com/office/drawing/2014/main" id="{384E5C83-B6A0-4A17-90B2-EF2056CA6FEE}"/>
                </a:ext>
              </a:extLst>
            </p:cNvPr>
            <p:cNvSpPr>
              <a:spLocks noEditPoints="1"/>
            </p:cNvSpPr>
            <p:nvPr/>
          </p:nvSpPr>
          <p:spPr bwMode="auto">
            <a:xfrm>
              <a:off x="5965278" y="3446468"/>
              <a:ext cx="313209" cy="529071"/>
            </a:xfrm>
            <a:custGeom>
              <a:avLst/>
              <a:gdLst>
                <a:gd name="T0" fmla="*/ 195 w 379"/>
                <a:gd name="T1" fmla="*/ 621 h 642"/>
                <a:gd name="T2" fmla="*/ 128 w 379"/>
                <a:gd name="T3" fmla="*/ 634 h 642"/>
                <a:gd name="T4" fmla="*/ 174 w 379"/>
                <a:gd name="T5" fmla="*/ 641 h 642"/>
                <a:gd name="T6" fmla="*/ 189 w 379"/>
                <a:gd name="T7" fmla="*/ 631 h 642"/>
                <a:gd name="T8" fmla="*/ 237 w 379"/>
                <a:gd name="T9" fmla="*/ 625 h 642"/>
                <a:gd name="T10" fmla="*/ 216 w 379"/>
                <a:gd name="T11" fmla="*/ 613 h 642"/>
                <a:gd name="T12" fmla="*/ 249 w 379"/>
                <a:gd name="T13" fmla="*/ 609 h 642"/>
                <a:gd name="T14" fmla="*/ 210 w 379"/>
                <a:gd name="T15" fmla="*/ 608 h 642"/>
                <a:gd name="T16" fmla="*/ 313 w 379"/>
                <a:gd name="T17" fmla="*/ 606 h 642"/>
                <a:gd name="T18" fmla="*/ 220 w 379"/>
                <a:gd name="T19" fmla="*/ 606 h 642"/>
                <a:gd name="T20" fmla="*/ 268 w 379"/>
                <a:gd name="T21" fmla="*/ 603 h 642"/>
                <a:gd name="T22" fmla="*/ 70 w 379"/>
                <a:gd name="T23" fmla="*/ 599 h 642"/>
                <a:gd name="T24" fmla="*/ 250 w 379"/>
                <a:gd name="T25" fmla="*/ 596 h 642"/>
                <a:gd name="T26" fmla="*/ 195 w 379"/>
                <a:gd name="T27" fmla="*/ 595 h 642"/>
                <a:gd name="T28" fmla="*/ 298 w 379"/>
                <a:gd name="T29" fmla="*/ 594 h 642"/>
                <a:gd name="T30" fmla="*/ 242 w 379"/>
                <a:gd name="T31" fmla="*/ 593 h 642"/>
                <a:gd name="T32" fmla="*/ 285 w 379"/>
                <a:gd name="T33" fmla="*/ 590 h 642"/>
                <a:gd name="T34" fmla="*/ 304 w 379"/>
                <a:gd name="T35" fmla="*/ 579 h 642"/>
                <a:gd name="T36" fmla="*/ 282 w 379"/>
                <a:gd name="T37" fmla="*/ 562 h 642"/>
                <a:gd name="T38" fmla="*/ 295 w 379"/>
                <a:gd name="T39" fmla="*/ 578 h 642"/>
                <a:gd name="T40" fmla="*/ 321 w 379"/>
                <a:gd name="T41" fmla="*/ 558 h 642"/>
                <a:gd name="T42" fmla="*/ 326 w 379"/>
                <a:gd name="T43" fmla="*/ 555 h 642"/>
                <a:gd name="T44" fmla="*/ 159 w 379"/>
                <a:gd name="T45" fmla="*/ 552 h 642"/>
                <a:gd name="T46" fmla="*/ 304 w 379"/>
                <a:gd name="T47" fmla="*/ 544 h 642"/>
                <a:gd name="T48" fmla="*/ 309 w 379"/>
                <a:gd name="T49" fmla="*/ 475 h 642"/>
                <a:gd name="T50" fmla="*/ 280 w 379"/>
                <a:gd name="T51" fmla="*/ 397 h 642"/>
                <a:gd name="T52" fmla="*/ 323 w 379"/>
                <a:gd name="T53" fmla="*/ 227 h 642"/>
                <a:gd name="T54" fmla="*/ 45 w 379"/>
                <a:gd name="T55" fmla="*/ 152 h 642"/>
                <a:gd name="T56" fmla="*/ 48 w 379"/>
                <a:gd name="T57" fmla="*/ 129 h 642"/>
                <a:gd name="T58" fmla="*/ 76 w 379"/>
                <a:gd name="T59" fmla="*/ 117 h 642"/>
                <a:gd name="T60" fmla="*/ 96 w 379"/>
                <a:gd name="T61" fmla="*/ 89 h 642"/>
                <a:gd name="T62" fmla="*/ 72 w 379"/>
                <a:gd name="T63" fmla="*/ 79 h 642"/>
                <a:gd name="T64" fmla="*/ 182 w 379"/>
                <a:gd name="T65" fmla="*/ 68 h 642"/>
                <a:gd name="T66" fmla="*/ 116 w 379"/>
                <a:gd name="T67" fmla="*/ 59 h 642"/>
                <a:gd name="T68" fmla="*/ 192 w 379"/>
                <a:gd name="T69" fmla="*/ 51 h 642"/>
                <a:gd name="T70" fmla="*/ 126 w 379"/>
                <a:gd name="T71" fmla="*/ 48 h 642"/>
                <a:gd name="T72" fmla="*/ 194 w 379"/>
                <a:gd name="T73" fmla="*/ 45 h 642"/>
                <a:gd name="T74" fmla="*/ 191 w 379"/>
                <a:gd name="T75" fmla="*/ 39 h 642"/>
                <a:gd name="T76" fmla="*/ 182 w 379"/>
                <a:gd name="T77" fmla="*/ 38 h 642"/>
                <a:gd name="T78" fmla="*/ 278 w 379"/>
                <a:gd name="T79" fmla="*/ 31 h 642"/>
                <a:gd name="T80" fmla="*/ 170 w 379"/>
                <a:gd name="T81" fmla="*/ 13 h 642"/>
                <a:gd name="T82" fmla="*/ 190 w 379"/>
                <a:gd name="T83" fmla="*/ 11 h 642"/>
                <a:gd name="T84" fmla="*/ 327 w 379"/>
                <a:gd name="T85" fmla="*/ 283 h 642"/>
                <a:gd name="T86" fmla="*/ 188 w 379"/>
                <a:gd name="T87" fmla="*/ 105 h 642"/>
                <a:gd name="T88" fmla="*/ 193 w 379"/>
                <a:gd name="T89" fmla="*/ 539 h 642"/>
                <a:gd name="T90" fmla="*/ 366 w 379"/>
                <a:gd name="T91" fmla="*/ 543 h 642"/>
                <a:gd name="T92" fmla="*/ 308 w 379"/>
                <a:gd name="T93" fmla="*/ 612 h 642"/>
                <a:gd name="T94" fmla="*/ 268 w 379"/>
                <a:gd name="T95" fmla="*/ 629 h 642"/>
                <a:gd name="T96" fmla="*/ 270 w 379"/>
                <a:gd name="T97" fmla="*/ 624 h 642"/>
                <a:gd name="T98" fmla="*/ 163 w 379"/>
                <a:gd name="T99" fmla="*/ 636 h 642"/>
                <a:gd name="T100" fmla="*/ 201 w 379"/>
                <a:gd name="T101" fmla="*/ 627 h 642"/>
                <a:gd name="T102" fmla="*/ 206 w 379"/>
                <a:gd name="T103" fmla="*/ 617 h 642"/>
                <a:gd name="T104" fmla="*/ 169 w 379"/>
                <a:gd name="T105" fmla="*/ 612 h 642"/>
                <a:gd name="T106" fmla="*/ 150 w 379"/>
                <a:gd name="T107" fmla="*/ 620 h 642"/>
                <a:gd name="T108" fmla="*/ 123 w 379"/>
                <a:gd name="T109" fmla="*/ 613 h 642"/>
                <a:gd name="T110" fmla="*/ 96 w 379"/>
                <a:gd name="T111" fmla="*/ 610 h 642"/>
                <a:gd name="T112" fmla="*/ 61 w 379"/>
                <a:gd name="T113" fmla="*/ 610 h 642"/>
                <a:gd name="T114" fmla="*/ 51 w 379"/>
                <a:gd name="T115" fmla="*/ 46 h 642"/>
                <a:gd name="T116" fmla="*/ 341 w 379"/>
                <a:gd name="T117" fmla="*/ 5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9" h="642">
                  <a:moveTo>
                    <a:pt x="116" y="616"/>
                  </a:moveTo>
                  <a:cubicBezTo>
                    <a:pt x="116" y="615"/>
                    <a:pt x="116" y="615"/>
                    <a:pt x="117" y="614"/>
                  </a:cubicBezTo>
                  <a:cubicBezTo>
                    <a:pt x="117" y="614"/>
                    <a:pt x="118" y="614"/>
                    <a:pt x="118" y="614"/>
                  </a:cubicBezTo>
                  <a:cubicBezTo>
                    <a:pt x="118" y="615"/>
                    <a:pt x="118" y="615"/>
                    <a:pt x="118" y="616"/>
                  </a:cubicBezTo>
                  <a:cubicBezTo>
                    <a:pt x="117" y="616"/>
                    <a:pt x="117" y="616"/>
                    <a:pt x="116" y="616"/>
                  </a:cubicBezTo>
                  <a:close/>
                  <a:moveTo>
                    <a:pt x="128" y="616"/>
                  </a:moveTo>
                  <a:cubicBezTo>
                    <a:pt x="130" y="617"/>
                    <a:pt x="131" y="618"/>
                    <a:pt x="130" y="618"/>
                  </a:cubicBezTo>
                  <a:cubicBezTo>
                    <a:pt x="130" y="619"/>
                    <a:pt x="130" y="619"/>
                    <a:pt x="129" y="619"/>
                  </a:cubicBezTo>
                  <a:cubicBezTo>
                    <a:pt x="128" y="619"/>
                    <a:pt x="128" y="619"/>
                    <a:pt x="127" y="618"/>
                  </a:cubicBezTo>
                  <a:cubicBezTo>
                    <a:pt x="127" y="618"/>
                    <a:pt x="127" y="617"/>
                    <a:pt x="128" y="616"/>
                  </a:cubicBezTo>
                  <a:close/>
                  <a:moveTo>
                    <a:pt x="195" y="621"/>
                  </a:moveTo>
                  <a:cubicBezTo>
                    <a:pt x="195" y="618"/>
                    <a:pt x="197" y="617"/>
                    <a:pt x="199" y="616"/>
                  </a:cubicBezTo>
                  <a:cubicBezTo>
                    <a:pt x="201" y="616"/>
                    <a:pt x="201" y="618"/>
                    <a:pt x="201" y="621"/>
                  </a:cubicBezTo>
                  <a:lnTo>
                    <a:pt x="195" y="621"/>
                  </a:lnTo>
                  <a:close/>
                  <a:moveTo>
                    <a:pt x="178" y="621"/>
                  </a:moveTo>
                  <a:cubicBezTo>
                    <a:pt x="178" y="620"/>
                    <a:pt x="178" y="619"/>
                    <a:pt x="179" y="619"/>
                  </a:cubicBezTo>
                  <a:cubicBezTo>
                    <a:pt x="179" y="619"/>
                    <a:pt x="180" y="619"/>
                    <a:pt x="181" y="619"/>
                  </a:cubicBezTo>
                  <a:cubicBezTo>
                    <a:pt x="181" y="620"/>
                    <a:pt x="180" y="620"/>
                    <a:pt x="179" y="620"/>
                  </a:cubicBezTo>
                  <a:cubicBezTo>
                    <a:pt x="179" y="620"/>
                    <a:pt x="178" y="620"/>
                    <a:pt x="178" y="621"/>
                  </a:cubicBezTo>
                  <a:close/>
                  <a:moveTo>
                    <a:pt x="160" y="632"/>
                  </a:moveTo>
                  <a:cubicBezTo>
                    <a:pt x="160" y="635"/>
                    <a:pt x="159" y="637"/>
                    <a:pt x="158" y="637"/>
                  </a:cubicBezTo>
                  <a:cubicBezTo>
                    <a:pt x="156" y="637"/>
                    <a:pt x="155" y="637"/>
                    <a:pt x="153" y="637"/>
                  </a:cubicBezTo>
                  <a:cubicBezTo>
                    <a:pt x="151" y="637"/>
                    <a:pt x="150" y="637"/>
                    <a:pt x="149" y="637"/>
                  </a:cubicBezTo>
                  <a:cubicBezTo>
                    <a:pt x="148" y="637"/>
                    <a:pt x="148" y="639"/>
                    <a:pt x="149" y="641"/>
                  </a:cubicBezTo>
                  <a:cubicBezTo>
                    <a:pt x="148" y="640"/>
                    <a:pt x="146" y="640"/>
                    <a:pt x="144" y="640"/>
                  </a:cubicBezTo>
                  <a:cubicBezTo>
                    <a:pt x="142" y="639"/>
                    <a:pt x="140" y="639"/>
                    <a:pt x="137" y="639"/>
                  </a:cubicBezTo>
                  <a:cubicBezTo>
                    <a:pt x="135" y="639"/>
                    <a:pt x="133" y="638"/>
                    <a:pt x="132" y="638"/>
                  </a:cubicBezTo>
                  <a:cubicBezTo>
                    <a:pt x="130" y="637"/>
                    <a:pt x="129" y="636"/>
                    <a:pt x="128" y="634"/>
                  </a:cubicBezTo>
                  <a:cubicBezTo>
                    <a:pt x="131" y="635"/>
                    <a:pt x="134" y="635"/>
                    <a:pt x="137" y="635"/>
                  </a:cubicBezTo>
                  <a:cubicBezTo>
                    <a:pt x="140" y="635"/>
                    <a:pt x="143" y="636"/>
                    <a:pt x="145" y="637"/>
                  </a:cubicBezTo>
                  <a:cubicBezTo>
                    <a:pt x="147" y="634"/>
                    <a:pt x="149" y="633"/>
                    <a:pt x="151" y="633"/>
                  </a:cubicBezTo>
                  <a:cubicBezTo>
                    <a:pt x="154" y="634"/>
                    <a:pt x="157" y="633"/>
                    <a:pt x="160" y="632"/>
                  </a:cubicBezTo>
                  <a:close/>
                  <a:moveTo>
                    <a:pt x="237" y="639"/>
                  </a:moveTo>
                  <a:cubicBezTo>
                    <a:pt x="237" y="639"/>
                    <a:pt x="236" y="640"/>
                    <a:pt x="234" y="640"/>
                  </a:cubicBezTo>
                  <a:cubicBezTo>
                    <a:pt x="233" y="640"/>
                    <a:pt x="231" y="640"/>
                    <a:pt x="230" y="641"/>
                  </a:cubicBezTo>
                  <a:cubicBezTo>
                    <a:pt x="230" y="638"/>
                    <a:pt x="230" y="637"/>
                    <a:pt x="232" y="638"/>
                  </a:cubicBezTo>
                  <a:cubicBezTo>
                    <a:pt x="233" y="638"/>
                    <a:pt x="235" y="639"/>
                    <a:pt x="237" y="639"/>
                  </a:cubicBezTo>
                  <a:close/>
                  <a:moveTo>
                    <a:pt x="174" y="641"/>
                  </a:moveTo>
                  <a:cubicBezTo>
                    <a:pt x="175" y="640"/>
                    <a:pt x="176" y="639"/>
                    <a:pt x="177" y="639"/>
                  </a:cubicBezTo>
                  <a:cubicBezTo>
                    <a:pt x="178" y="639"/>
                    <a:pt x="178" y="638"/>
                    <a:pt x="177" y="635"/>
                  </a:cubicBezTo>
                  <a:cubicBezTo>
                    <a:pt x="176" y="635"/>
                    <a:pt x="174" y="636"/>
                    <a:pt x="173" y="638"/>
                  </a:cubicBezTo>
                  <a:cubicBezTo>
                    <a:pt x="172" y="640"/>
                    <a:pt x="173" y="641"/>
                    <a:pt x="174" y="641"/>
                  </a:cubicBezTo>
                  <a:close/>
                  <a:moveTo>
                    <a:pt x="204" y="634"/>
                  </a:moveTo>
                  <a:cubicBezTo>
                    <a:pt x="204" y="633"/>
                    <a:pt x="204" y="633"/>
                    <a:pt x="203" y="633"/>
                  </a:cubicBezTo>
                  <a:cubicBezTo>
                    <a:pt x="203" y="633"/>
                    <a:pt x="203" y="633"/>
                    <a:pt x="203" y="634"/>
                  </a:cubicBezTo>
                  <a:cubicBezTo>
                    <a:pt x="203" y="634"/>
                    <a:pt x="203" y="635"/>
                    <a:pt x="203" y="635"/>
                  </a:cubicBezTo>
                  <a:cubicBezTo>
                    <a:pt x="204" y="635"/>
                    <a:pt x="204" y="635"/>
                    <a:pt x="204" y="634"/>
                  </a:cubicBezTo>
                  <a:close/>
                  <a:moveTo>
                    <a:pt x="197" y="635"/>
                  </a:moveTo>
                  <a:cubicBezTo>
                    <a:pt x="198" y="636"/>
                    <a:pt x="199" y="636"/>
                    <a:pt x="199" y="635"/>
                  </a:cubicBezTo>
                  <a:cubicBezTo>
                    <a:pt x="200" y="635"/>
                    <a:pt x="200" y="634"/>
                    <a:pt x="200" y="633"/>
                  </a:cubicBezTo>
                  <a:cubicBezTo>
                    <a:pt x="200" y="632"/>
                    <a:pt x="200" y="631"/>
                    <a:pt x="199" y="631"/>
                  </a:cubicBezTo>
                  <a:cubicBezTo>
                    <a:pt x="199" y="630"/>
                    <a:pt x="198" y="630"/>
                    <a:pt x="197" y="631"/>
                  </a:cubicBezTo>
                  <a:lnTo>
                    <a:pt x="197" y="635"/>
                  </a:lnTo>
                  <a:close/>
                  <a:moveTo>
                    <a:pt x="185" y="639"/>
                  </a:moveTo>
                  <a:cubicBezTo>
                    <a:pt x="185" y="637"/>
                    <a:pt x="187" y="636"/>
                    <a:pt x="188" y="636"/>
                  </a:cubicBezTo>
                  <a:cubicBezTo>
                    <a:pt x="190" y="635"/>
                    <a:pt x="190" y="634"/>
                    <a:pt x="189" y="631"/>
                  </a:cubicBezTo>
                  <a:cubicBezTo>
                    <a:pt x="188" y="630"/>
                    <a:pt x="187" y="631"/>
                    <a:pt x="186" y="631"/>
                  </a:cubicBezTo>
                  <a:cubicBezTo>
                    <a:pt x="185" y="632"/>
                    <a:pt x="184" y="633"/>
                    <a:pt x="184" y="633"/>
                  </a:cubicBezTo>
                  <a:cubicBezTo>
                    <a:pt x="183" y="634"/>
                    <a:pt x="183" y="635"/>
                    <a:pt x="183" y="636"/>
                  </a:cubicBezTo>
                  <a:cubicBezTo>
                    <a:pt x="183" y="637"/>
                    <a:pt x="184" y="638"/>
                    <a:pt x="185" y="639"/>
                  </a:cubicBezTo>
                  <a:close/>
                  <a:moveTo>
                    <a:pt x="227" y="617"/>
                  </a:moveTo>
                  <a:cubicBezTo>
                    <a:pt x="226" y="619"/>
                    <a:pt x="226" y="620"/>
                    <a:pt x="226" y="621"/>
                  </a:cubicBezTo>
                  <a:cubicBezTo>
                    <a:pt x="227" y="622"/>
                    <a:pt x="227" y="622"/>
                    <a:pt x="228" y="623"/>
                  </a:cubicBezTo>
                  <a:cubicBezTo>
                    <a:pt x="229" y="623"/>
                    <a:pt x="230" y="623"/>
                    <a:pt x="230" y="623"/>
                  </a:cubicBezTo>
                  <a:cubicBezTo>
                    <a:pt x="231" y="624"/>
                    <a:pt x="232" y="624"/>
                    <a:pt x="232" y="625"/>
                  </a:cubicBezTo>
                  <a:cubicBezTo>
                    <a:pt x="233" y="627"/>
                    <a:pt x="233" y="628"/>
                    <a:pt x="231" y="628"/>
                  </a:cubicBezTo>
                  <a:cubicBezTo>
                    <a:pt x="230" y="629"/>
                    <a:pt x="231" y="629"/>
                    <a:pt x="234" y="629"/>
                  </a:cubicBezTo>
                  <a:cubicBezTo>
                    <a:pt x="235" y="629"/>
                    <a:pt x="235" y="629"/>
                    <a:pt x="235" y="628"/>
                  </a:cubicBezTo>
                  <a:cubicBezTo>
                    <a:pt x="236" y="628"/>
                    <a:pt x="236" y="627"/>
                    <a:pt x="236" y="627"/>
                  </a:cubicBezTo>
                  <a:cubicBezTo>
                    <a:pt x="236" y="626"/>
                    <a:pt x="237" y="626"/>
                    <a:pt x="237" y="625"/>
                  </a:cubicBezTo>
                  <a:cubicBezTo>
                    <a:pt x="238" y="625"/>
                    <a:pt x="239" y="625"/>
                    <a:pt x="240" y="625"/>
                  </a:cubicBezTo>
                  <a:cubicBezTo>
                    <a:pt x="240" y="619"/>
                    <a:pt x="238" y="616"/>
                    <a:pt x="234" y="616"/>
                  </a:cubicBezTo>
                  <a:cubicBezTo>
                    <a:pt x="233" y="618"/>
                    <a:pt x="232" y="619"/>
                    <a:pt x="231" y="619"/>
                  </a:cubicBezTo>
                  <a:cubicBezTo>
                    <a:pt x="230" y="618"/>
                    <a:pt x="228" y="618"/>
                    <a:pt x="227" y="617"/>
                  </a:cubicBezTo>
                  <a:close/>
                  <a:moveTo>
                    <a:pt x="220" y="613"/>
                  </a:moveTo>
                  <a:cubicBezTo>
                    <a:pt x="220" y="614"/>
                    <a:pt x="220" y="615"/>
                    <a:pt x="220" y="614"/>
                  </a:cubicBezTo>
                  <a:cubicBezTo>
                    <a:pt x="220" y="614"/>
                    <a:pt x="221" y="614"/>
                    <a:pt x="221" y="614"/>
                  </a:cubicBezTo>
                  <a:cubicBezTo>
                    <a:pt x="222" y="613"/>
                    <a:pt x="222" y="613"/>
                    <a:pt x="222" y="612"/>
                  </a:cubicBezTo>
                  <a:cubicBezTo>
                    <a:pt x="222" y="612"/>
                    <a:pt x="222" y="612"/>
                    <a:pt x="220" y="613"/>
                  </a:cubicBezTo>
                  <a:close/>
                  <a:moveTo>
                    <a:pt x="215" y="613"/>
                  </a:moveTo>
                  <a:cubicBezTo>
                    <a:pt x="214" y="613"/>
                    <a:pt x="213" y="614"/>
                    <a:pt x="214" y="614"/>
                  </a:cubicBezTo>
                  <a:cubicBezTo>
                    <a:pt x="214" y="615"/>
                    <a:pt x="215" y="615"/>
                    <a:pt x="216" y="614"/>
                  </a:cubicBezTo>
                  <a:cubicBezTo>
                    <a:pt x="216" y="614"/>
                    <a:pt x="217" y="614"/>
                    <a:pt x="217" y="613"/>
                  </a:cubicBezTo>
                  <a:cubicBezTo>
                    <a:pt x="217" y="612"/>
                    <a:pt x="217" y="612"/>
                    <a:pt x="216" y="613"/>
                  </a:cubicBezTo>
                  <a:lnTo>
                    <a:pt x="215" y="613"/>
                  </a:lnTo>
                  <a:close/>
                  <a:moveTo>
                    <a:pt x="179" y="612"/>
                  </a:moveTo>
                  <a:cubicBezTo>
                    <a:pt x="178" y="612"/>
                    <a:pt x="178" y="612"/>
                    <a:pt x="177" y="611"/>
                  </a:cubicBezTo>
                  <a:cubicBezTo>
                    <a:pt x="177" y="610"/>
                    <a:pt x="176" y="611"/>
                    <a:pt x="176" y="612"/>
                  </a:cubicBezTo>
                  <a:cubicBezTo>
                    <a:pt x="176" y="613"/>
                    <a:pt x="176" y="613"/>
                    <a:pt x="177" y="613"/>
                  </a:cubicBezTo>
                  <a:cubicBezTo>
                    <a:pt x="178" y="613"/>
                    <a:pt x="179" y="613"/>
                    <a:pt x="179" y="612"/>
                  </a:cubicBezTo>
                  <a:close/>
                  <a:moveTo>
                    <a:pt x="284" y="616"/>
                  </a:moveTo>
                  <a:cubicBezTo>
                    <a:pt x="286" y="615"/>
                    <a:pt x="286" y="613"/>
                    <a:pt x="285" y="612"/>
                  </a:cubicBezTo>
                  <a:cubicBezTo>
                    <a:pt x="284" y="610"/>
                    <a:pt x="283" y="609"/>
                    <a:pt x="281" y="609"/>
                  </a:cubicBezTo>
                  <a:cubicBezTo>
                    <a:pt x="280" y="611"/>
                    <a:pt x="280" y="613"/>
                    <a:pt x="280" y="616"/>
                  </a:cubicBezTo>
                  <a:lnTo>
                    <a:pt x="284" y="616"/>
                  </a:lnTo>
                  <a:close/>
                  <a:moveTo>
                    <a:pt x="245" y="612"/>
                  </a:moveTo>
                  <a:lnTo>
                    <a:pt x="249" y="612"/>
                  </a:lnTo>
                  <a:lnTo>
                    <a:pt x="249" y="609"/>
                  </a:lnTo>
                  <a:lnTo>
                    <a:pt x="245" y="609"/>
                  </a:lnTo>
                  <a:lnTo>
                    <a:pt x="245" y="612"/>
                  </a:lnTo>
                  <a:close/>
                  <a:moveTo>
                    <a:pt x="72" y="609"/>
                  </a:moveTo>
                  <a:cubicBezTo>
                    <a:pt x="72" y="608"/>
                    <a:pt x="71" y="608"/>
                    <a:pt x="70" y="609"/>
                  </a:cubicBezTo>
                  <a:cubicBezTo>
                    <a:pt x="70" y="609"/>
                    <a:pt x="70" y="610"/>
                    <a:pt x="70" y="610"/>
                  </a:cubicBezTo>
                  <a:cubicBezTo>
                    <a:pt x="70" y="610"/>
                    <a:pt x="71" y="610"/>
                    <a:pt x="72" y="610"/>
                  </a:cubicBezTo>
                  <a:cubicBezTo>
                    <a:pt x="72" y="610"/>
                    <a:pt x="72" y="609"/>
                    <a:pt x="72" y="609"/>
                  </a:cubicBezTo>
                  <a:close/>
                  <a:moveTo>
                    <a:pt x="273" y="607"/>
                  </a:moveTo>
                  <a:cubicBezTo>
                    <a:pt x="272" y="606"/>
                    <a:pt x="272" y="606"/>
                    <a:pt x="271" y="607"/>
                  </a:cubicBezTo>
                  <a:cubicBezTo>
                    <a:pt x="271" y="607"/>
                    <a:pt x="271" y="608"/>
                    <a:pt x="271" y="608"/>
                  </a:cubicBezTo>
                  <a:cubicBezTo>
                    <a:pt x="271" y="608"/>
                    <a:pt x="272" y="608"/>
                    <a:pt x="272" y="608"/>
                  </a:cubicBezTo>
                  <a:cubicBezTo>
                    <a:pt x="273" y="608"/>
                    <a:pt x="273" y="607"/>
                    <a:pt x="273" y="607"/>
                  </a:cubicBezTo>
                  <a:close/>
                  <a:moveTo>
                    <a:pt x="212" y="607"/>
                  </a:moveTo>
                  <a:cubicBezTo>
                    <a:pt x="211" y="608"/>
                    <a:pt x="210" y="608"/>
                    <a:pt x="210" y="608"/>
                  </a:cubicBezTo>
                  <a:cubicBezTo>
                    <a:pt x="209" y="608"/>
                    <a:pt x="209" y="608"/>
                    <a:pt x="209" y="609"/>
                  </a:cubicBezTo>
                  <a:cubicBezTo>
                    <a:pt x="209" y="609"/>
                    <a:pt x="210" y="608"/>
                    <a:pt x="210" y="608"/>
                  </a:cubicBezTo>
                  <a:cubicBezTo>
                    <a:pt x="211" y="608"/>
                    <a:pt x="212" y="608"/>
                    <a:pt x="212" y="607"/>
                  </a:cubicBezTo>
                  <a:close/>
                  <a:moveTo>
                    <a:pt x="106" y="609"/>
                  </a:moveTo>
                  <a:cubicBezTo>
                    <a:pt x="106" y="608"/>
                    <a:pt x="106" y="608"/>
                    <a:pt x="105" y="607"/>
                  </a:cubicBezTo>
                  <a:cubicBezTo>
                    <a:pt x="105" y="607"/>
                    <a:pt x="105" y="608"/>
                    <a:pt x="105" y="609"/>
                  </a:cubicBezTo>
                  <a:cubicBezTo>
                    <a:pt x="105" y="609"/>
                    <a:pt x="105" y="609"/>
                    <a:pt x="105" y="610"/>
                  </a:cubicBezTo>
                  <a:cubicBezTo>
                    <a:pt x="105" y="610"/>
                    <a:pt x="106" y="609"/>
                    <a:pt x="106" y="609"/>
                  </a:cubicBezTo>
                  <a:close/>
                  <a:moveTo>
                    <a:pt x="75" y="607"/>
                  </a:moveTo>
                  <a:cubicBezTo>
                    <a:pt x="74" y="609"/>
                    <a:pt x="75" y="611"/>
                    <a:pt x="75" y="611"/>
                  </a:cubicBezTo>
                  <a:cubicBezTo>
                    <a:pt x="76" y="611"/>
                    <a:pt x="76" y="611"/>
                    <a:pt x="77" y="611"/>
                  </a:cubicBezTo>
                  <a:cubicBezTo>
                    <a:pt x="77" y="610"/>
                    <a:pt x="78" y="610"/>
                    <a:pt x="77" y="609"/>
                  </a:cubicBezTo>
                  <a:cubicBezTo>
                    <a:pt x="77" y="608"/>
                    <a:pt x="76" y="607"/>
                    <a:pt x="75" y="607"/>
                  </a:cubicBezTo>
                  <a:close/>
                  <a:moveTo>
                    <a:pt x="313" y="606"/>
                  </a:moveTo>
                  <a:cubicBezTo>
                    <a:pt x="313" y="605"/>
                    <a:pt x="312" y="605"/>
                    <a:pt x="312" y="605"/>
                  </a:cubicBezTo>
                  <a:cubicBezTo>
                    <a:pt x="312" y="604"/>
                    <a:pt x="311" y="605"/>
                    <a:pt x="311" y="606"/>
                  </a:cubicBezTo>
                  <a:cubicBezTo>
                    <a:pt x="311" y="606"/>
                    <a:pt x="311" y="606"/>
                    <a:pt x="312" y="607"/>
                  </a:cubicBezTo>
                  <a:cubicBezTo>
                    <a:pt x="312" y="607"/>
                    <a:pt x="312" y="606"/>
                    <a:pt x="313" y="606"/>
                  </a:cubicBezTo>
                  <a:close/>
                  <a:moveTo>
                    <a:pt x="290" y="610"/>
                  </a:moveTo>
                  <a:cubicBezTo>
                    <a:pt x="294" y="610"/>
                    <a:pt x="296" y="608"/>
                    <a:pt x="296" y="604"/>
                  </a:cubicBezTo>
                  <a:cubicBezTo>
                    <a:pt x="294" y="604"/>
                    <a:pt x="293" y="605"/>
                    <a:pt x="291" y="605"/>
                  </a:cubicBezTo>
                  <a:cubicBezTo>
                    <a:pt x="290" y="606"/>
                    <a:pt x="289" y="608"/>
                    <a:pt x="290" y="610"/>
                  </a:cubicBezTo>
                  <a:close/>
                  <a:moveTo>
                    <a:pt x="289" y="606"/>
                  </a:moveTo>
                  <a:cubicBezTo>
                    <a:pt x="289" y="605"/>
                    <a:pt x="289" y="605"/>
                    <a:pt x="288" y="605"/>
                  </a:cubicBezTo>
                  <a:cubicBezTo>
                    <a:pt x="288" y="605"/>
                    <a:pt x="287" y="605"/>
                    <a:pt x="287" y="606"/>
                  </a:cubicBezTo>
                  <a:cubicBezTo>
                    <a:pt x="287" y="606"/>
                    <a:pt x="288" y="607"/>
                    <a:pt x="288" y="607"/>
                  </a:cubicBezTo>
                  <a:cubicBezTo>
                    <a:pt x="288" y="607"/>
                    <a:pt x="289" y="607"/>
                    <a:pt x="289" y="606"/>
                  </a:cubicBezTo>
                  <a:close/>
                  <a:moveTo>
                    <a:pt x="220" y="606"/>
                  </a:moveTo>
                  <a:cubicBezTo>
                    <a:pt x="220" y="605"/>
                    <a:pt x="220" y="605"/>
                    <a:pt x="220" y="605"/>
                  </a:cubicBezTo>
                  <a:cubicBezTo>
                    <a:pt x="219" y="604"/>
                    <a:pt x="219" y="605"/>
                    <a:pt x="219" y="606"/>
                  </a:cubicBezTo>
                  <a:cubicBezTo>
                    <a:pt x="219" y="606"/>
                    <a:pt x="219" y="606"/>
                    <a:pt x="219" y="607"/>
                  </a:cubicBezTo>
                  <a:cubicBezTo>
                    <a:pt x="220" y="607"/>
                    <a:pt x="220" y="606"/>
                    <a:pt x="220" y="606"/>
                  </a:cubicBezTo>
                  <a:close/>
                  <a:moveTo>
                    <a:pt x="79" y="604"/>
                  </a:moveTo>
                  <a:cubicBezTo>
                    <a:pt x="79" y="604"/>
                    <a:pt x="79" y="604"/>
                    <a:pt x="78" y="604"/>
                  </a:cubicBezTo>
                  <a:cubicBezTo>
                    <a:pt x="77" y="605"/>
                    <a:pt x="77" y="605"/>
                    <a:pt x="78" y="606"/>
                  </a:cubicBezTo>
                  <a:cubicBezTo>
                    <a:pt x="78" y="606"/>
                    <a:pt x="78" y="606"/>
                    <a:pt x="79" y="605"/>
                  </a:cubicBezTo>
                  <a:cubicBezTo>
                    <a:pt x="80" y="605"/>
                    <a:pt x="80" y="605"/>
                    <a:pt x="79" y="604"/>
                  </a:cubicBezTo>
                  <a:close/>
                  <a:moveTo>
                    <a:pt x="268" y="603"/>
                  </a:moveTo>
                  <a:cubicBezTo>
                    <a:pt x="268" y="602"/>
                    <a:pt x="267" y="602"/>
                    <a:pt x="267" y="603"/>
                  </a:cubicBezTo>
                  <a:cubicBezTo>
                    <a:pt x="266" y="603"/>
                    <a:pt x="266" y="604"/>
                    <a:pt x="267" y="604"/>
                  </a:cubicBezTo>
                  <a:cubicBezTo>
                    <a:pt x="267" y="604"/>
                    <a:pt x="267" y="604"/>
                    <a:pt x="268" y="604"/>
                  </a:cubicBezTo>
                  <a:cubicBezTo>
                    <a:pt x="268" y="604"/>
                    <a:pt x="269" y="603"/>
                    <a:pt x="268" y="603"/>
                  </a:cubicBezTo>
                  <a:close/>
                  <a:moveTo>
                    <a:pt x="302" y="602"/>
                  </a:moveTo>
                  <a:cubicBezTo>
                    <a:pt x="302" y="602"/>
                    <a:pt x="302" y="602"/>
                    <a:pt x="302" y="602"/>
                  </a:cubicBezTo>
                  <a:cubicBezTo>
                    <a:pt x="301" y="601"/>
                    <a:pt x="301" y="602"/>
                    <a:pt x="301" y="602"/>
                  </a:cubicBezTo>
                  <a:cubicBezTo>
                    <a:pt x="301" y="603"/>
                    <a:pt x="301" y="603"/>
                    <a:pt x="301" y="604"/>
                  </a:cubicBezTo>
                  <a:cubicBezTo>
                    <a:pt x="302" y="604"/>
                    <a:pt x="302" y="604"/>
                    <a:pt x="302" y="602"/>
                  </a:cubicBezTo>
                  <a:close/>
                  <a:moveTo>
                    <a:pt x="258" y="606"/>
                  </a:moveTo>
                  <a:cubicBezTo>
                    <a:pt x="259" y="603"/>
                    <a:pt x="259" y="602"/>
                    <a:pt x="256" y="601"/>
                  </a:cubicBezTo>
                  <a:cubicBezTo>
                    <a:pt x="256" y="602"/>
                    <a:pt x="256" y="603"/>
                    <a:pt x="255" y="603"/>
                  </a:cubicBezTo>
                  <a:cubicBezTo>
                    <a:pt x="255" y="604"/>
                    <a:pt x="255" y="604"/>
                    <a:pt x="255" y="606"/>
                  </a:cubicBezTo>
                  <a:lnTo>
                    <a:pt x="258" y="606"/>
                  </a:lnTo>
                  <a:close/>
                  <a:moveTo>
                    <a:pt x="70" y="603"/>
                  </a:moveTo>
                  <a:lnTo>
                    <a:pt x="73" y="603"/>
                  </a:lnTo>
                  <a:lnTo>
                    <a:pt x="73" y="599"/>
                  </a:lnTo>
                  <a:lnTo>
                    <a:pt x="70" y="599"/>
                  </a:lnTo>
                  <a:lnTo>
                    <a:pt x="70" y="603"/>
                  </a:lnTo>
                  <a:close/>
                  <a:moveTo>
                    <a:pt x="223" y="599"/>
                  </a:moveTo>
                  <a:cubicBezTo>
                    <a:pt x="223" y="599"/>
                    <a:pt x="223" y="598"/>
                    <a:pt x="222" y="598"/>
                  </a:cubicBezTo>
                  <a:cubicBezTo>
                    <a:pt x="221" y="598"/>
                    <a:pt x="221" y="599"/>
                    <a:pt x="220" y="599"/>
                  </a:cubicBezTo>
                  <a:cubicBezTo>
                    <a:pt x="221" y="601"/>
                    <a:pt x="222" y="601"/>
                    <a:pt x="223" y="599"/>
                  </a:cubicBezTo>
                  <a:close/>
                  <a:moveTo>
                    <a:pt x="82" y="599"/>
                  </a:moveTo>
                  <a:cubicBezTo>
                    <a:pt x="80" y="599"/>
                    <a:pt x="79" y="599"/>
                    <a:pt x="79" y="599"/>
                  </a:cubicBezTo>
                  <a:cubicBezTo>
                    <a:pt x="81" y="599"/>
                    <a:pt x="82" y="599"/>
                    <a:pt x="82" y="599"/>
                  </a:cubicBezTo>
                  <a:close/>
                  <a:moveTo>
                    <a:pt x="304" y="599"/>
                  </a:moveTo>
                  <a:cubicBezTo>
                    <a:pt x="306" y="599"/>
                    <a:pt x="308" y="600"/>
                    <a:pt x="309" y="601"/>
                  </a:cubicBezTo>
                  <a:cubicBezTo>
                    <a:pt x="310" y="601"/>
                    <a:pt x="311" y="600"/>
                    <a:pt x="311" y="597"/>
                  </a:cubicBezTo>
                  <a:cubicBezTo>
                    <a:pt x="309" y="597"/>
                    <a:pt x="307" y="597"/>
                    <a:pt x="306" y="597"/>
                  </a:cubicBezTo>
                  <a:cubicBezTo>
                    <a:pt x="305" y="597"/>
                    <a:pt x="304" y="598"/>
                    <a:pt x="304" y="599"/>
                  </a:cubicBezTo>
                  <a:close/>
                  <a:moveTo>
                    <a:pt x="250" y="596"/>
                  </a:moveTo>
                  <a:cubicBezTo>
                    <a:pt x="250" y="596"/>
                    <a:pt x="250" y="595"/>
                    <a:pt x="249" y="595"/>
                  </a:cubicBezTo>
                  <a:cubicBezTo>
                    <a:pt x="248" y="595"/>
                    <a:pt x="247" y="595"/>
                    <a:pt x="247" y="596"/>
                  </a:cubicBezTo>
                  <a:cubicBezTo>
                    <a:pt x="248" y="596"/>
                    <a:pt x="249" y="596"/>
                    <a:pt x="249" y="597"/>
                  </a:cubicBezTo>
                  <a:cubicBezTo>
                    <a:pt x="249" y="598"/>
                    <a:pt x="250" y="597"/>
                    <a:pt x="250" y="596"/>
                  </a:cubicBezTo>
                  <a:close/>
                  <a:moveTo>
                    <a:pt x="213" y="599"/>
                  </a:moveTo>
                  <a:lnTo>
                    <a:pt x="216" y="599"/>
                  </a:lnTo>
                  <a:lnTo>
                    <a:pt x="216" y="596"/>
                  </a:lnTo>
                  <a:lnTo>
                    <a:pt x="213" y="596"/>
                  </a:lnTo>
                  <a:lnTo>
                    <a:pt x="213" y="599"/>
                  </a:lnTo>
                  <a:close/>
                  <a:moveTo>
                    <a:pt x="197" y="607"/>
                  </a:moveTo>
                  <a:cubicBezTo>
                    <a:pt x="197" y="607"/>
                    <a:pt x="198" y="606"/>
                    <a:pt x="198" y="605"/>
                  </a:cubicBezTo>
                  <a:cubicBezTo>
                    <a:pt x="198" y="603"/>
                    <a:pt x="199" y="602"/>
                    <a:pt x="199" y="600"/>
                  </a:cubicBezTo>
                  <a:cubicBezTo>
                    <a:pt x="199" y="599"/>
                    <a:pt x="199" y="597"/>
                    <a:pt x="198" y="596"/>
                  </a:cubicBezTo>
                  <a:cubicBezTo>
                    <a:pt x="198" y="595"/>
                    <a:pt x="197" y="595"/>
                    <a:pt x="195" y="595"/>
                  </a:cubicBezTo>
                  <a:cubicBezTo>
                    <a:pt x="195" y="597"/>
                    <a:pt x="195" y="599"/>
                    <a:pt x="195" y="602"/>
                  </a:cubicBezTo>
                  <a:cubicBezTo>
                    <a:pt x="194" y="604"/>
                    <a:pt x="195" y="606"/>
                    <a:pt x="197" y="607"/>
                  </a:cubicBezTo>
                  <a:close/>
                  <a:moveTo>
                    <a:pt x="182" y="597"/>
                  </a:moveTo>
                  <a:cubicBezTo>
                    <a:pt x="182" y="596"/>
                    <a:pt x="181" y="596"/>
                    <a:pt x="181" y="596"/>
                  </a:cubicBezTo>
                  <a:cubicBezTo>
                    <a:pt x="180" y="596"/>
                    <a:pt x="179" y="596"/>
                    <a:pt x="179" y="597"/>
                  </a:cubicBezTo>
                  <a:cubicBezTo>
                    <a:pt x="180" y="597"/>
                    <a:pt x="180" y="597"/>
                    <a:pt x="181" y="598"/>
                  </a:cubicBezTo>
                  <a:cubicBezTo>
                    <a:pt x="181" y="598"/>
                    <a:pt x="181" y="598"/>
                    <a:pt x="182" y="597"/>
                  </a:cubicBezTo>
                  <a:close/>
                  <a:moveTo>
                    <a:pt x="64" y="597"/>
                  </a:moveTo>
                  <a:cubicBezTo>
                    <a:pt x="64" y="596"/>
                    <a:pt x="64" y="596"/>
                    <a:pt x="64" y="596"/>
                  </a:cubicBezTo>
                  <a:cubicBezTo>
                    <a:pt x="63" y="595"/>
                    <a:pt x="63" y="596"/>
                    <a:pt x="63" y="597"/>
                  </a:cubicBezTo>
                  <a:cubicBezTo>
                    <a:pt x="63" y="597"/>
                    <a:pt x="63" y="598"/>
                    <a:pt x="63" y="598"/>
                  </a:cubicBezTo>
                  <a:cubicBezTo>
                    <a:pt x="64" y="598"/>
                    <a:pt x="64" y="598"/>
                    <a:pt x="64" y="597"/>
                  </a:cubicBezTo>
                  <a:close/>
                  <a:moveTo>
                    <a:pt x="299" y="594"/>
                  </a:moveTo>
                  <a:cubicBezTo>
                    <a:pt x="299" y="594"/>
                    <a:pt x="299" y="594"/>
                    <a:pt x="298" y="594"/>
                  </a:cubicBezTo>
                  <a:cubicBezTo>
                    <a:pt x="297" y="594"/>
                    <a:pt x="297" y="595"/>
                    <a:pt x="298" y="595"/>
                  </a:cubicBezTo>
                  <a:cubicBezTo>
                    <a:pt x="298" y="595"/>
                    <a:pt x="298" y="595"/>
                    <a:pt x="299" y="595"/>
                  </a:cubicBezTo>
                  <a:cubicBezTo>
                    <a:pt x="300" y="595"/>
                    <a:pt x="300" y="594"/>
                    <a:pt x="299" y="594"/>
                  </a:cubicBezTo>
                  <a:close/>
                  <a:moveTo>
                    <a:pt x="323" y="596"/>
                  </a:moveTo>
                  <a:cubicBezTo>
                    <a:pt x="325" y="596"/>
                    <a:pt x="327" y="595"/>
                    <a:pt x="328" y="592"/>
                  </a:cubicBezTo>
                  <a:cubicBezTo>
                    <a:pt x="326" y="592"/>
                    <a:pt x="325" y="592"/>
                    <a:pt x="324" y="593"/>
                  </a:cubicBezTo>
                  <a:cubicBezTo>
                    <a:pt x="323" y="593"/>
                    <a:pt x="322" y="594"/>
                    <a:pt x="323" y="596"/>
                  </a:cubicBezTo>
                  <a:close/>
                  <a:moveTo>
                    <a:pt x="263" y="594"/>
                  </a:moveTo>
                  <a:cubicBezTo>
                    <a:pt x="262" y="594"/>
                    <a:pt x="261" y="593"/>
                    <a:pt x="261" y="593"/>
                  </a:cubicBezTo>
                  <a:cubicBezTo>
                    <a:pt x="261" y="592"/>
                    <a:pt x="260" y="592"/>
                    <a:pt x="260" y="594"/>
                  </a:cubicBezTo>
                  <a:cubicBezTo>
                    <a:pt x="260" y="595"/>
                    <a:pt x="260" y="595"/>
                    <a:pt x="261" y="595"/>
                  </a:cubicBezTo>
                  <a:cubicBezTo>
                    <a:pt x="262" y="595"/>
                    <a:pt x="262" y="595"/>
                    <a:pt x="263" y="594"/>
                  </a:cubicBezTo>
                  <a:close/>
                  <a:moveTo>
                    <a:pt x="243" y="594"/>
                  </a:moveTo>
                  <a:cubicBezTo>
                    <a:pt x="243" y="593"/>
                    <a:pt x="243" y="593"/>
                    <a:pt x="242" y="593"/>
                  </a:cubicBezTo>
                  <a:cubicBezTo>
                    <a:pt x="242" y="592"/>
                    <a:pt x="242" y="593"/>
                    <a:pt x="242" y="594"/>
                  </a:cubicBezTo>
                  <a:cubicBezTo>
                    <a:pt x="242" y="594"/>
                    <a:pt x="242" y="595"/>
                    <a:pt x="242" y="595"/>
                  </a:cubicBezTo>
                  <a:cubicBezTo>
                    <a:pt x="242" y="595"/>
                    <a:pt x="243" y="595"/>
                    <a:pt x="243" y="594"/>
                  </a:cubicBezTo>
                  <a:close/>
                  <a:moveTo>
                    <a:pt x="316" y="594"/>
                  </a:moveTo>
                  <a:cubicBezTo>
                    <a:pt x="317" y="594"/>
                    <a:pt x="318" y="594"/>
                    <a:pt x="319" y="594"/>
                  </a:cubicBezTo>
                  <a:cubicBezTo>
                    <a:pt x="320" y="594"/>
                    <a:pt x="321" y="594"/>
                    <a:pt x="321" y="592"/>
                  </a:cubicBezTo>
                  <a:cubicBezTo>
                    <a:pt x="320" y="592"/>
                    <a:pt x="319" y="592"/>
                    <a:pt x="319" y="591"/>
                  </a:cubicBezTo>
                  <a:cubicBezTo>
                    <a:pt x="319" y="589"/>
                    <a:pt x="318" y="589"/>
                    <a:pt x="316" y="589"/>
                  </a:cubicBezTo>
                  <a:lnTo>
                    <a:pt x="316" y="594"/>
                  </a:lnTo>
                  <a:close/>
                  <a:moveTo>
                    <a:pt x="284" y="594"/>
                  </a:moveTo>
                  <a:cubicBezTo>
                    <a:pt x="281" y="594"/>
                    <a:pt x="279" y="595"/>
                    <a:pt x="280" y="599"/>
                  </a:cubicBezTo>
                  <a:cubicBezTo>
                    <a:pt x="281" y="600"/>
                    <a:pt x="283" y="599"/>
                    <a:pt x="286" y="597"/>
                  </a:cubicBezTo>
                  <a:cubicBezTo>
                    <a:pt x="288" y="595"/>
                    <a:pt x="289" y="592"/>
                    <a:pt x="289" y="589"/>
                  </a:cubicBezTo>
                  <a:cubicBezTo>
                    <a:pt x="287" y="590"/>
                    <a:pt x="285" y="590"/>
                    <a:pt x="285" y="590"/>
                  </a:cubicBezTo>
                  <a:cubicBezTo>
                    <a:pt x="285" y="590"/>
                    <a:pt x="283" y="590"/>
                    <a:pt x="281" y="589"/>
                  </a:cubicBezTo>
                  <a:cubicBezTo>
                    <a:pt x="281" y="591"/>
                    <a:pt x="281" y="592"/>
                    <a:pt x="282" y="592"/>
                  </a:cubicBezTo>
                  <a:cubicBezTo>
                    <a:pt x="283" y="593"/>
                    <a:pt x="284" y="593"/>
                    <a:pt x="284" y="594"/>
                  </a:cubicBezTo>
                  <a:close/>
                  <a:moveTo>
                    <a:pt x="268" y="592"/>
                  </a:moveTo>
                  <a:lnTo>
                    <a:pt x="271" y="592"/>
                  </a:lnTo>
                  <a:lnTo>
                    <a:pt x="271" y="589"/>
                  </a:lnTo>
                  <a:lnTo>
                    <a:pt x="268" y="589"/>
                  </a:lnTo>
                  <a:lnTo>
                    <a:pt x="268" y="592"/>
                  </a:lnTo>
                  <a:close/>
                  <a:moveTo>
                    <a:pt x="332" y="585"/>
                  </a:moveTo>
                  <a:cubicBezTo>
                    <a:pt x="332" y="584"/>
                    <a:pt x="331" y="584"/>
                    <a:pt x="331" y="585"/>
                  </a:cubicBezTo>
                  <a:cubicBezTo>
                    <a:pt x="330" y="585"/>
                    <a:pt x="330" y="586"/>
                    <a:pt x="331" y="586"/>
                  </a:cubicBezTo>
                  <a:cubicBezTo>
                    <a:pt x="331" y="586"/>
                    <a:pt x="331" y="586"/>
                    <a:pt x="332" y="586"/>
                  </a:cubicBezTo>
                  <a:cubicBezTo>
                    <a:pt x="332" y="586"/>
                    <a:pt x="333" y="585"/>
                    <a:pt x="332" y="585"/>
                  </a:cubicBezTo>
                  <a:close/>
                  <a:moveTo>
                    <a:pt x="304" y="579"/>
                  </a:moveTo>
                  <a:cubicBezTo>
                    <a:pt x="303" y="580"/>
                    <a:pt x="303" y="581"/>
                    <a:pt x="303" y="580"/>
                  </a:cubicBezTo>
                  <a:cubicBezTo>
                    <a:pt x="303" y="580"/>
                    <a:pt x="304" y="580"/>
                    <a:pt x="304" y="579"/>
                  </a:cubicBezTo>
                  <a:cubicBezTo>
                    <a:pt x="305" y="579"/>
                    <a:pt x="305" y="578"/>
                    <a:pt x="305" y="578"/>
                  </a:cubicBezTo>
                  <a:cubicBezTo>
                    <a:pt x="306" y="578"/>
                    <a:pt x="305" y="578"/>
                    <a:pt x="304" y="579"/>
                  </a:cubicBezTo>
                  <a:close/>
                  <a:moveTo>
                    <a:pt x="324" y="578"/>
                  </a:moveTo>
                  <a:lnTo>
                    <a:pt x="327" y="578"/>
                  </a:lnTo>
                  <a:lnTo>
                    <a:pt x="327" y="575"/>
                  </a:lnTo>
                  <a:lnTo>
                    <a:pt x="324" y="575"/>
                  </a:lnTo>
                  <a:lnTo>
                    <a:pt x="324" y="578"/>
                  </a:lnTo>
                  <a:close/>
                  <a:moveTo>
                    <a:pt x="316" y="578"/>
                  </a:moveTo>
                  <a:cubicBezTo>
                    <a:pt x="316" y="574"/>
                    <a:pt x="315" y="572"/>
                    <a:pt x="313" y="571"/>
                  </a:cubicBezTo>
                  <a:cubicBezTo>
                    <a:pt x="312" y="575"/>
                    <a:pt x="313" y="577"/>
                    <a:pt x="316" y="578"/>
                  </a:cubicBezTo>
                  <a:close/>
                  <a:moveTo>
                    <a:pt x="280" y="565"/>
                  </a:moveTo>
                  <a:cubicBezTo>
                    <a:pt x="280" y="565"/>
                    <a:pt x="281" y="563"/>
                    <a:pt x="282" y="562"/>
                  </a:cubicBezTo>
                  <a:cubicBezTo>
                    <a:pt x="282" y="560"/>
                    <a:pt x="282" y="559"/>
                    <a:pt x="280" y="559"/>
                  </a:cubicBezTo>
                  <a:cubicBezTo>
                    <a:pt x="280" y="559"/>
                    <a:pt x="279" y="560"/>
                    <a:pt x="278" y="562"/>
                  </a:cubicBezTo>
                  <a:cubicBezTo>
                    <a:pt x="277" y="564"/>
                    <a:pt x="278" y="565"/>
                    <a:pt x="280" y="565"/>
                  </a:cubicBezTo>
                  <a:close/>
                  <a:moveTo>
                    <a:pt x="298" y="567"/>
                  </a:moveTo>
                  <a:cubicBezTo>
                    <a:pt x="298" y="568"/>
                    <a:pt x="296" y="569"/>
                    <a:pt x="294" y="568"/>
                  </a:cubicBezTo>
                  <a:cubicBezTo>
                    <a:pt x="292" y="568"/>
                    <a:pt x="290" y="568"/>
                    <a:pt x="289" y="568"/>
                  </a:cubicBezTo>
                  <a:cubicBezTo>
                    <a:pt x="289" y="564"/>
                    <a:pt x="288" y="561"/>
                    <a:pt x="284" y="559"/>
                  </a:cubicBezTo>
                  <a:cubicBezTo>
                    <a:pt x="284" y="562"/>
                    <a:pt x="284" y="564"/>
                    <a:pt x="285" y="567"/>
                  </a:cubicBezTo>
                  <a:cubicBezTo>
                    <a:pt x="286" y="569"/>
                    <a:pt x="286" y="571"/>
                    <a:pt x="284" y="573"/>
                  </a:cubicBezTo>
                  <a:cubicBezTo>
                    <a:pt x="286" y="572"/>
                    <a:pt x="287" y="572"/>
                    <a:pt x="288" y="572"/>
                  </a:cubicBezTo>
                  <a:cubicBezTo>
                    <a:pt x="289" y="572"/>
                    <a:pt x="290" y="572"/>
                    <a:pt x="290" y="573"/>
                  </a:cubicBezTo>
                  <a:cubicBezTo>
                    <a:pt x="290" y="574"/>
                    <a:pt x="291" y="575"/>
                    <a:pt x="291" y="576"/>
                  </a:cubicBezTo>
                  <a:cubicBezTo>
                    <a:pt x="291" y="577"/>
                    <a:pt x="291" y="578"/>
                    <a:pt x="292" y="579"/>
                  </a:cubicBezTo>
                  <a:cubicBezTo>
                    <a:pt x="294" y="580"/>
                    <a:pt x="295" y="580"/>
                    <a:pt x="295" y="578"/>
                  </a:cubicBezTo>
                  <a:cubicBezTo>
                    <a:pt x="296" y="577"/>
                    <a:pt x="296" y="576"/>
                    <a:pt x="296" y="574"/>
                  </a:cubicBezTo>
                  <a:cubicBezTo>
                    <a:pt x="297" y="573"/>
                    <a:pt x="298" y="572"/>
                    <a:pt x="299" y="571"/>
                  </a:cubicBezTo>
                  <a:cubicBezTo>
                    <a:pt x="299" y="570"/>
                    <a:pt x="300" y="569"/>
                    <a:pt x="299" y="567"/>
                  </a:cubicBezTo>
                  <a:cubicBezTo>
                    <a:pt x="299" y="565"/>
                    <a:pt x="298" y="562"/>
                    <a:pt x="295" y="560"/>
                  </a:cubicBezTo>
                  <a:cubicBezTo>
                    <a:pt x="293" y="558"/>
                    <a:pt x="291" y="558"/>
                    <a:pt x="289" y="559"/>
                  </a:cubicBezTo>
                  <a:cubicBezTo>
                    <a:pt x="290" y="560"/>
                    <a:pt x="292" y="562"/>
                    <a:pt x="294" y="563"/>
                  </a:cubicBezTo>
                  <a:cubicBezTo>
                    <a:pt x="296" y="564"/>
                    <a:pt x="297" y="565"/>
                    <a:pt x="298" y="567"/>
                  </a:cubicBezTo>
                  <a:close/>
                  <a:moveTo>
                    <a:pt x="268" y="557"/>
                  </a:moveTo>
                  <a:cubicBezTo>
                    <a:pt x="268" y="557"/>
                    <a:pt x="267" y="557"/>
                    <a:pt x="266" y="557"/>
                  </a:cubicBezTo>
                  <a:cubicBezTo>
                    <a:pt x="265" y="557"/>
                    <a:pt x="265" y="557"/>
                    <a:pt x="265" y="558"/>
                  </a:cubicBezTo>
                  <a:cubicBezTo>
                    <a:pt x="265" y="558"/>
                    <a:pt x="266" y="558"/>
                    <a:pt x="267" y="558"/>
                  </a:cubicBezTo>
                  <a:cubicBezTo>
                    <a:pt x="268" y="558"/>
                    <a:pt x="268" y="557"/>
                    <a:pt x="268" y="557"/>
                  </a:cubicBezTo>
                  <a:close/>
                  <a:moveTo>
                    <a:pt x="320" y="559"/>
                  </a:moveTo>
                  <a:cubicBezTo>
                    <a:pt x="321" y="559"/>
                    <a:pt x="321" y="559"/>
                    <a:pt x="321" y="558"/>
                  </a:cubicBezTo>
                  <a:cubicBezTo>
                    <a:pt x="321" y="557"/>
                    <a:pt x="321" y="557"/>
                    <a:pt x="320" y="556"/>
                  </a:cubicBezTo>
                  <a:cubicBezTo>
                    <a:pt x="320" y="555"/>
                    <a:pt x="319" y="555"/>
                    <a:pt x="319" y="555"/>
                  </a:cubicBezTo>
                  <a:cubicBezTo>
                    <a:pt x="318" y="555"/>
                    <a:pt x="317" y="556"/>
                    <a:pt x="317" y="557"/>
                  </a:cubicBezTo>
                  <a:cubicBezTo>
                    <a:pt x="318" y="557"/>
                    <a:pt x="319" y="557"/>
                    <a:pt x="319" y="558"/>
                  </a:cubicBezTo>
                  <a:cubicBezTo>
                    <a:pt x="319" y="559"/>
                    <a:pt x="319" y="559"/>
                    <a:pt x="320" y="559"/>
                  </a:cubicBezTo>
                  <a:close/>
                  <a:moveTo>
                    <a:pt x="319" y="550"/>
                  </a:moveTo>
                  <a:cubicBezTo>
                    <a:pt x="318" y="550"/>
                    <a:pt x="318" y="550"/>
                    <a:pt x="317" y="551"/>
                  </a:cubicBezTo>
                  <a:cubicBezTo>
                    <a:pt x="317" y="551"/>
                    <a:pt x="317" y="551"/>
                    <a:pt x="317" y="552"/>
                  </a:cubicBezTo>
                  <a:cubicBezTo>
                    <a:pt x="317" y="552"/>
                    <a:pt x="318" y="552"/>
                    <a:pt x="319" y="552"/>
                  </a:cubicBezTo>
                  <a:cubicBezTo>
                    <a:pt x="319" y="551"/>
                    <a:pt x="319" y="551"/>
                    <a:pt x="319" y="550"/>
                  </a:cubicBezTo>
                  <a:close/>
                  <a:moveTo>
                    <a:pt x="326" y="555"/>
                  </a:moveTo>
                  <a:cubicBezTo>
                    <a:pt x="326" y="552"/>
                    <a:pt x="326" y="550"/>
                    <a:pt x="327" y="549"/>
                  </a:cubicBezTo>
                  <a:cubicBezTo>
                    <a:pt x="325" y="549"/>
                    <a:pt x="324" y="549"/>
                    <a:pt x="323" y="551"/>
                  </a:cubicBezTo>
                  <a:cubicBezTo>
                    <a:pt x="323" y="554"/>
                    <a:pt x="324" y="555"/>
                    <a:pt x="326" y="555"/>
                  </a:cubicBezTo>
                  <a:close/>
                  <a:moveTo>
                    <a:pt x="164" y="549"/>
                  </a:moveTo>
                  <a:cubicBezTo>
                    <a:pt x="164" y="549"/>
                    <a:pt x="163" y="549"/>
                    <a:pt x="163" y="549"/>
                  </a:cubicBezTo>
                  <a:cubicBezTo>
                    <a:pt x="162" y="550"/>
                    <a:pt x="162" y="550"/>
                    <a:pt x="162" y="551"/>
                  </a:cubicBezTo>
                  <a:cubicBezTo>
                    <a:pt x="163" y="551"/>
                    <a:pt x="163" y="551"/>
                    <a:pt x="164" y="550"/>
                  </a:cubicBezTo>
                  <a:cubicBezTo>
                    <a:pt x="164" y="550"/>
                    <a:pt x="165" y="550"/>
                    <a:pt x="164" y="549"/>
                  </a:cubicBezTo>
                  <a:close/>
                  <a:moveTo>
                    <a:pt x="277" y="546"/>
                  </a:moveTo>
                  <a:cubicBezTo>
                    <a:pt x="277" y="546"/>
                    <a:pt x="276" y="547"/>
                    <a:pt x="275" y="547"/>
                  </a:cubicBezTo>
                  <a:cubicBezTo>
                    <a:pt x="275" y="547"/>
                    <a:pt x="274" y="547"/>
                    <a:pt x="274" y="548"/>
                  </a:cubicBezTo>
                  <a:cubicBezTo>
                    <a:pt x="275" y="547"/>
                    <a:pt x="275" y="547"/>
                    <a:pt x="276" y="547"/>
                  </a:cubicBezTo>
                  <a:cubicBezTo>
                    <a:pt x="277" y="547"/>
                    <a:pt x="277" y="547"/>
                    <a:pt x="277" y="546"/>
                  </a:cubicBezTo>
                  <a:close/>
                  <a:moveTo>
                    <a:pt x="151" y="550"/>
                  </a:moveTo>
                  <a:cubicBezTo>
                    <a:pt x="152" y="550"/>
                    <a:pt x="153" y="550"/>
                    <a:pt x="154" y="550"/>
                  </a:cubicBezTo>
                  <a:cubicBezTo>
                    <a:pt x="155" y="550"/>
                    <a:pt x="156" y="551"/>
                    <a:pt x="157" y="551"/>
                  </a:cubicBezTo>
                  <a:cubicBezTo>
                    <a:pt x="158" y="552"/>
                    <a:pt x="159" y="552"/>
                    <a:pt x="159" y="552"/>
                  </a:cubicBezTo>
                  <a:cubicBezTo>
                    <a:pt x="160" y="552"/>
                    <a:pt x="161" y="552"/>
                    <a:pt x="161" y="550"/>
                  </a:cubicBezTo>
                  <a:cubicBezTo>
                    <a:pt x="159" y="550"/>
                    <a:pt x="158" y="549"/>
                    <a:pt x="157" y="547"/>
                  </a:cubicBezTo>
                  <a:cubicBezTo>
                    <a:pt x="157" y="545"/>
                    <a:pt x="155" y="544"/>
                    <a:pt x="153" y="544"/>
                  </a:cubicBezTo>
                  <a:cubicBezTo>
                    <a:pt x="153" y="547"/>
                    <a:pt x="152" y="549"/>
                    <a:pt x="151" y="550"/>
                  </a:cubicBezTo>
                  <a:close/>
                  <a:moveTo>
                    <a:pt x="283" y="546"/>
                  </a:moveTo>
                  <a:cubicBezTo>
                    <a:pt x="284" y="546"/>
                    <a:pt x="285" y="546"/>
                    <a:pt x="285" y="547"/>
                  </a:cubicBezTo>
                  <a:cubicBezTo>
                    <a:pt x="285" y="548"/>
                    <a:pt x="286" y="548"/>
                    <a:pt x="288" y="548"/>
                  </a:cubicBezTo>
                  <a:cubicBezTo>
                    <a:pt x="288" y="545"/>
                    <a:pt x="287" y="543"/>
                    <a:pt x="285" y="543"/>
                  </a:cubicBezTo>
                  <a:cubicBezTo>
                    <a:pt x="285" y="543"/>
                    <a:pt x="284" y="544"/>
                    <a:pt x="284" y="544"/>
                  </a:cubicBezTo>
                  <a:cubicBezTo>
                    <a:pt x="284" y="545"/>
                    <a:pt x="283" y="545"/>
                    <a:pt x="283" y="546"/>
                  </a:cubicBezTo>
                  <a:close/>
                  <a:moveTo>
                    <a:pt x="301" y="552"/>
                  </a:moveTo>
                  <a:cubicBezTo>
                    <a:pt x="303" y="552"/>
                    <a:pt x="304" y="552"/>
                    <a:pt x="304" y="551"/>
                  </a:cubicBezTo>
                  <a:cubicBezTo>
                    <a:pt x="305" y="550"/>
                    <a:pt x="305" y="549"/>
                    <a:pt x="305" y="548"/>
                  </a:cubicBezTo>
                  <a:cubicBezTo>
                    <a:pt x="305" y="547"/>
                    <a:pt x="304" y="546"/>
                    <a:pt x="304" y="544"/>
                  </a:cubicBezTo>
                  <a:cubicBezTo>
                    <a:pt x="303" y="543"/>
                    <a:pt x="303" y="542"/>
                    <a:pt x="302" y="542"/>
                  </a:cubicBezTo>
                  <a:cubicBezTo>
                    <a:pt x="303" y="544"/>
                    <a:pt x="303" y="546"/>
                    <a:pt x="302" y="547"/>
                  </a:cubicBezTo>
                  <a:cubicBezTo>
                    <a:pt x="301" y="548"/>
                    <a:pt x="300" y="550"/>
                    <a:pt x="301" y="552"/>
                  </a:cubicBezTo>
                  <a:close/>
                  <a:moveTo>
                    <a:pt x="291" y="537"/>
                  </a:moveTo>
                  <a:lnTo>
                    <a:pt x="295" y="537"/>
                  </a:lnTo>
                  <a:lnTo>
                    <a:pt x="295" y="534"/>
                  </a:lnTo>
                  <a:lnTo>
                    <a:pt x="291" y="534"/>
                  </a:lnTo>
                  <a:lnTo>
                    <a:pt x="291" y="537"/>
                  </a:lnTo>
                  <a:close/>
                  <a:moveTo>
                    <a:pt x="219" y="524"/>
                  </a:moveTo>
                  <a:lnTo>
                    <a:pt x="222" y="524"/>
                  </a:lnTo>
                  <a:lnTo>
                    <a:pt x="222" y="521"/>
                  </a:lnTo>
                  <a:lnTo>
                    <a:pt x="219" y="521"/>
                  </a:lnTo>
                  <a:lnTo>
                    <a:pt x="219" y="524"/>
                  </a:lnTo>
                  <a:close/>
                  <a:moveTo>
                    <a:pt x="309" y="475"/>
                  </a:moveTo>
                  <a:lnTo>
                    <a:pt x="313" y="475"/>
                  </a:lnTo>
                  <a:lnTo>
                    <a:pt x="313" y="472"/>
                  </a:lnTo>
                  <a:lnTo>
                    <a:pt x="309" y="472"/>
                  </a:lnTo>
                  <a:lnTo>
                    <a:pt x="309" y="475"/>
                  </a:lnTo>
                  <a:close/>
                  <a:moveTo>
                    <a:pt x="27" y="407"/>
                  </a:moveTo>
                  <a:cubicBezTo>
                    <a:pt x="28" y="406"/>
                    <a:pt x="30" y="406"/>
                    <a:pt x="32" y="407"/>
                  </a:cubicBezTo>
                  <a:cubicBezTo>
                    <a:pt x="34" y="407"/>
                    <a:pt x="34" y="406"/>
                    <a:pt x="33" y="404"/>
                  </a:cubicBezTo>
                  <a:lnTo>
                    <a:pt x="27" y="404"/>
                  </a:lnTo>
                  <a:lnTo>
                    <a:pt x="27" y="407"/>
                  </a:lnTo>
                  <a:close/>
                  <a:moveTo>
                    <a:pt x="274" y="398"/>
                  </a:moveTo>
                  <a:cubicBezTo>
                    <a:pt x="275" y="398"/>
                    <a:pt x="276" y="399"/>
                    <a:pt x="276" y="399"/>
                  </a:cubicBezTo>
                  <a:cubicBezTo>
                    <a:pt x="276" y="400"/>
                    <a:pt x="276" y="401"/>
                    <a:pt x="277" y="401"/>
                  </a:cubicBezTo>
                  <a:cubicBezTo>
                    <a:pt x="277" y="400"/>
                    <a:pt x="277" y="399"/>
                    <a:pt x="278" y="399"/>
                  </a:cubicBezTo>
                  <a:cubicBezTo>
                    <a:pt x="279" y="398"/>
                    <a:pt x="280" y="398"/>
                    <a:pt x="280" y="397"/>
                  </a:cubicBezTo>
                  <a:cubicBezTo>
                    <a:pt x="279" y="397"/>
                    <a:pt x="278" y="396"/>
                    <a:pt x="278" y="395"/>
                  </a:cubicBezTo>
                  <a:cubicBezTo>
                    <a:pt x="276" y="395"/>
                    <a:pt x="275" y="396"/>
                    <a:pt x="274" y="398"/>
                  </a:cubicBezTo>
                  <a:close/>
                  <a:moveTo>
                    <a:pt x="108" y="371"/>
                  </a:moveTo>
                  <a:cubicBezTo>
                    <a:pt x="109" y="371"/>
                    <a:pt x="110" y="371"/>
                    <a:pt x="111" y="370"/>
                  </a:cubicBezTo>
                  <a:cubicBezTo>
                    <a:pt x="111" y="370"/>
                    <a:pt x="112" y="369"/>
                    <a:pt x="114" y="370"/>
                  </a:cubicBezTo>
                  <a:lnTo>
                    <a:pt x="114" y="363"/>
                  </a:lnTo>
                  <a:cubicBezTo>
                    <a:pt x="114" y="361"/>
                    <a:pt x="112" y="360"/>
                    <a:pt x="110" y="361"/>
                  </a:cubicBezTo>
                  <a:cubicBezTo>
                    <a:pt x="110" y="362"/>
                    <a:pt x="109" y="363"/>
                    <a:pt x="109" y="364"/>
                  </a:cubicBezTo>
                  <a:cubicBezTo>
                    <a:pt x="108" y="365"/>
                    <a:pt x="108" y="365"/>
                    <a:pt x="108" y="366"/>
                  </a:cubicBezTo>
                  <a:cubicBezTo>
                    <a:pt x="107" y="367"/>
                    <a:pt x="107" y="368"/>
                    <a:pt x="107" y="368"/>
                  </a:cubicBezTo>
                  <a:cubicBezTo>
                    <a:pt x="107" y="369"/>
                    <a:pt x="107" y="370"/>
                    <a:pt x="108" y="371"/>
                  </a:cubicBezTo>
                  <a:close/>
                  <a:moveTo>
                    <a:pt x="326" y="233"/>
                  </a:moveTo>
                  <a:cubicBezTo>
                    <a:pt x="327" y="232"/>
                    <a:pt x="327" y="231"/>
                    <a:pt x="326" y="229"/>
                  </a:cubicBezTo>
                  <a:cubicBezTo>
                    <a:pt x="326" y="228"/>
                    <a:pt x="325" y="227"/>
                    <a:pt x="323" y="227"/>
                  </a:cubicBezTo>
                  <a:cubicBezTo>
                    <a:pt x="322" y="231"/>
                    <a:pt x="323" y="233"/>
                    <a:pt x="326" y="233"/>
                  </a:cubicBezTo>
                  <a:close/>
                  <a:moveTo>
                    <a:pt x="25" y="178"/>
                  </a:moveTo>
                  <a:cubicBezTo>
                    <a:pt x="25" y="176"/>
                    <a:pt x="25" y="174"/>
                    <a:pt x="26" y="174"/>
                  </a:cubicBezTo>
                  <a:cubicBezTo>
                    <a:pt x="27" y="173"/>
                    <a:pt x="28" y="172"/>
                    <a:pt x="29" y="171"/>
                  </a:cubicBezTo>
                  <a:cubicBezTo>
                    <a:pt x="28" y="172"/>
                    <a:pt x="27" y="172"/>
                    <a:pt x="26" y="172"/>
                  </a:cubicBezTo>
                  <a:cubicBezTo>
                    <a:pt x="25" y="172"/>
                    <a:pt x="24" y="171"/>
                    <a:pt x="23" y="171"/>
                  </a:cubicBezTo>
                  <a:cubicBezTo>
                    <a:pt x="22" y="170"/>
                    <a:pt x="21" y="170"/>
                    <a:pt x="21" y="170"/>
                  </a:cubicBezTo>
                  <a:cubicBezTo>
                    <a:pt x="20" y="169"/>
                    <a:pt x="19" y="170"/>
                    <a:pt x="18" y="171"/>
                  </a:cubicBezTo>
                  <a:cubicBezTo>
                    <a:pt x="20" y="171"/>
                    <a:pt x="21" y="172"/>
                    <a:pt x="22" y="174"/>
                  </a:cubicBezTo>
                  <a:cubicBezTo>
                    <a:pt x="23" y="176"/>
                    <a:pt x="24" y="177"/>
                    <a:pt x="25" y="178"/>
                  </a:cubicBezTo>
                  <a:close/>
                  <a:moveTo>
                    <a:pt x="45" y="150"/>
                  </a:moveTo>
                  <a:cubicBezTo>
                    <a:pt x="45" y="150"/>
                    <a:pt x="44" y="150"/>
                    <a:pt x="44" y="150"/>
                  </a:cubicBezTo>
                  <a:cubicBezTo>
                    <a:pt x="43" y="150"/>
                    <a:pt x="43" y="151"/>
                    <a:pt x="44" y="151"/>
                  </a:cubicBezTo>
                  <a:cubicBezTo>
                    <a:pt x="44" y="152"/>
                    <a:pt x="44" y="152"/>
                    <a:pt x="45" y="152"/>
                  </a:cubicBezTo>
                  <a:cubicBezTo>
                    <a:pt x="46" y="151"/>
                    <a:pt x="46" y="151"/>
                    <a:pt x="45" y="150"/>
                  </a:cubicBezTo>
                  <a:close/>
                  <a:moveTo>
                    <a:pt x="293" y="151"/>
                  </a:moveTo>
                  <a:cubicBezTo>
                    <a:pt x="294" y="152"/>
                    <a:pt x="295" y="152"/>
                    <a:pt x="296" y="151"/>
                  </a:cubicBezTo>
                  <a:cubicBezTo>
                    <a:pt x="296" y="151"/>
                    <a:pt x="296" y="150"/>
                    <a:pt x="296" y="149"/>
                  </a:cubicBezTo>
                  <a:cubicBezTo>
                    <a:pt x="296" y="148"/>
                    <a:pt x="296" y="148"/>
                    <a:pt x="296" y="147"/>
                  </a:cubicBezTo>
                  <a:cubicBezTo>
                    <a:pt x="295" y="147"/>
                    <a:pt x="294" y="147"/>
                    <a:pt x="293" y="147"/>
                  </a:cubicBezTo>
                  <a:lnTo>
                    <a:pt x="293" y="151"/>
                  </a:lnTo>
                  <a:close/>
                  <a:moveTo>
                    <a:pt x="47" y="147"/>
                  </a:moveTo>
                  <a:cubicBezTo>
                    <a:pt x="48" y="146"/>
                    <a:pt x="48" y="145"/>
                    <a:pt x="48" y="143"/>
                  </a:cubicBezTo>
                  <a:cubicBezTo>
                    <a:pt x="48" y="142"/>
                    <a:pt x="47" y="141"/>
                    <a:pt x="45" y="141"/>
                  </a:cubicBezTo>
                  <a:cubicBezTo>
                    <a:pt x="44" y="142"/>
                    <a:pt x="44" y="143"/>
                    <a:pt x="44" y="145"/>
                  </a:cubicBezTo>
                  <a:cubicBezTo>
                    <a:pt x="44" y="146"/>
                    <a:pt x="45" y="147"/>
                    <a:pt x="47" y="147"/>
                  </a:cubicBezTo>
                  <a:close/>
                  <a:moveTo>
                    <a:pt x="50" y="129"/>
                  </a:moveTo>
                  <a:cubicBezTo>
                    <a:pt x="49" y="129"/>
                    <a:pt x="49" y="129"/>
                    <a:pt x="48" y="129"/>
                  </a:cubicBezTo>
                  <a:cubicBezTo>
                    <a:pt x="48" y="130"/>
                    <a:pt x="48" y="130"/>
                    <a:pt x="48" y="131"/>
                  </a:cubicBezTo>
                  <a:cubicBezTo>
                    <a:pt x="48" y="131"/>
                    <a:pt x="49" y="131"/>
                    <a:pt x="49" y="131"/>
                  </a:cubicBezTo>
                  <a:cubicBezTo>
                    <a:pt x="50" y="130"/>
                    <a:pt x="50" y="130"/>
                    <a:pt x="50" y="129"/>
                  </a:cubicBezTo>
                  <a:close/>
                  <a:moveTo>
                    <a:pt x="79" y="130"/>
                  </a:moveTo>
                  <a:lnTo>
                    <a:pt x="82" y="130"/>
                  </a:lnTo>
                  <a:lnTo>
                    <a:pt x="82" y="127"/>
                  </a:lnTo>
                  <a:lnTo>
                    <a:pt x="79" y="127"/>
                  </a:lnTo>
                  <a:lnTo>
                    <a:pt x="79" y="130"/>
                  </a:lnTo>
                  <a:close/>
                  <a:moveTo>
                    <a:pt x="98" y="114"/>
                  </a:moveTo>
                  <a:cubicBezTo>
                    <a:pt x="98" y="114"/>
                    <a:pt x="98" y="113"/>
                    <a:pt x="98" y="113"/>
                  </a:cubicBezTo>
                  <a:cubicBezTo>
                    <a:pt x="98" y="113"/>
                    <a:pt x="97" y="113"/>
                    <a:pt x="97" y="114"/>
                  </a:cubicBezTo>
                  <a:cubicBezTo>
                    <a:pt x="97" y="115"/>
                    <a:pt x="97" y="115"/>
                    <a:pt x="98" y="115"/>
                  </a:cubicBezTo>
                  <a:cubicBezTo>
                    <a:pt x="98" y="115"/>
                    <a:pt x="98" y="115"/>
                    <a:pt x="98" y="114"/>
                  </a:cubicBezTo>
                  <a:close/>
                  <a:moveTo>
                    <a:pt x="76" y="117"/>
                  </a:moveTo>
                  <a:cubicBezTo>
                    <a:pt x="79" y="117"/>
                    <a:pt x="81" y="115"/>
                    <a:pt x="82" y="114"/>
                  </a:cubicBezTo>
                  <a:cubicBezTo>
                    <a:pt x="83" y="112"/>
                    <a:pt x="84" y="110"/>
                    <a:pt x="85" y="108"/>
                  </a:cubicBezTo>
                  <a:cubicBezTo>
                    <a:pt x="84" y="107"/>
                    <a:pt x="83" y="106"/>
                    <a:pt x="82" y="104"/>
                  </a:cubicBezTo>
                  <a:cubicBezTo>
                    <a:pt x="81" y="102"/>
                    <a:pt x="80" y="101"/>
                    <a:pt x="78" y="101"/>
                  </a:cubicBezTo>
                  <a:cubicBezTo>
                    <a:pt x="76" y="102"/>
                    <a:pt x="75" y="105"/>
                    <a:pt x="75" y="108"/>
                  </a:cubicBezTo>
                  <a:cubicBezTo>
                    <a:pt x="75" y="112"/>
                    <a:pt x="75" y="115"/>
                    <a:pt x="76" y="117"/>
                  </a:cubicBezTo>
                  <a:close/>
                  <a:moveTo>
                    <a:pt x="295" y="91"/>
                  </a:moveTo>
                  <a:cubicBezTo>
                    <a:pt x="294" y="91"/>
                    <a:pt x="293" y="90"/>
                    <a:pt x="293" y="90"/>
                  </a:cubicBezTo>
                  <a:cubicBezTo>
                    <a:pt x="292" y="89"/>
                    <a:pt x="291" y="89"/>
                    <a:pt x="290" y="89"/>
                  </a:cubicBezTo>
                  <a:cubicBezTo>
                    <a:pt x="290" y="90"/>
                    <a:pt x="290" y="91"/>
                    <a:pt x="290" y="91"/>
                  </a:cubicBezTo>
                  <a:cubicBezTo>
                    <a:pt x="290" y="92"/>
                    <a:pt x="291" y="92"/>
                    <a:pt x="292" y="92"/>
                  </a:cubicBezTo>
                  <a:cubicBezTo>
                    <a:pt x="292" y="92"/>
                    <a:pt x="293" y="92"/>
                    <a:pt x="294" y="92"/>
                  </a:cubicBezTo>
                  <a:cubicBezTo>
                    <a:pt x="295" y="92"/>
                    <a:pt x="295" y="91"/>
                    <a:pt x="295" y="91"/>
                  </a:cubicBezTo>
                  <a:close/>
                  <a:moveTo>
                    <a:pt x="96" y="89"/>
                  </a:moveTo>
                  <a:cubicBezTo>
                    <a:pt x="96" y="89"/>
                    <a:pt x="95" y="88"/>
                    <a:pt x="95" y="88"/>
                  </a:cubicBezTo>
                  <a:cubicBezTo>
                    <a:pt x="94" y="88"/>
                    <a:pt x="94" y="88"/>
                    <a:pt x="94" y="89"/>
                  </a:cubicBezTo>
                  <a:cubicBezTo>
                    <a:pt x="94" y="90"/>
                    <a:pt x="94" y="90"/>
                    <a:pt x="95" y="90"/>
                  </a:cubicBezTo>
                  <a:cubicBezTo>
                    <a:pt x="95" y="90"/>
                    <a:pt x="95" y="90"/>
                    <a:pt x="96" y="89"/>
                  </a:cubicBezTo>
                  <a:close/>
                  <a:moveTo>
                    <a:pt x="262" y="82"/>
                  </a:moveTo>
                  <a:cubicBezTo>
                    <a:pt x="260" y="80"/>
                    <a:pt x="259" y="80"/>
                    <a:pt x="259" y="80"/>
                  </a:cubicBezTo>
                  <a:cubicBezTo>
                    <a:pt x="258" y="81"/>
                    <a:pt x="258" y="81"/>
                    <a:pt x="258" y="82"/>
                  </a:cubicBezTo>
                  <a:cubicBezTo>
                    <a:pt x="259" y="82"/>
                    <a:pt x="259" y="83"/>
                    <a:pt x="260" y="83"/>
                  </a:cubicBezTo>
                  <a:cubicBezTo>
                    <a:pt x="261" y="83"/>
                    <a:pt x="261" y="83"/>
                    <a:pt x="262" y="82"/>
                  </a:cubicBezTo>
                  <a:close/>
                  <a:moveTo>
                    <a:pt x="72" y="79"/>
                  </a:moveTo>
                  <a:cubicBezTo>
                    <a:pt x="72" y="78"/>
                    <a:pt x="72" y="78"/>
                    <a:pt x="71" y="78"/>
                  </a:cubicBezTo>
                  <a:cubicBezTo>
                    <a:pt x="71" y="77"/>
                    <a:pt x="70" y="78"/>
                    <a:pt x="70" y="79"/>
                  </a:cubicBezTo>
                  <a:cubicBezTo>
                    <a:pt x="70" y="79"/>
                    <a:pt x="70" y="80"/>
                    <a:pt x="71" y="80"/>
                  </a:cubicBezTo>
                  <a:cubicBezTo>
                    <a:pt x="71" y="80"/>
                    <a:pt x="72" y="80"/>
                    <a:pt x="72" y="79"/>
                  </a:cubicBezTo>
                  <a:close/>
                  <a:moveTo>
                    <a:pt x="200" y="73"/>
                  </a:moveTo>
                  <a:lnTo>
                    <a:pt x="203" y="73"/>
                  </a:lnTo>
                  <a:lnTo>
                    <a:pt x="203" y="70"/>
                  </a:lnTo>
                  <a:lnTo>
                    <a:pt x="200" y="70"/>
                  </a:lnTo>
                  <a:lnTo>
                    <a:pt x="200" y="73"/>
                  </a:lnTo>
                  <a:close/>
                  <a:moveTo>
                    <a:pt x="76" y="74"/>
                  </a:moveTo>
                  <a:cubicBezTo>
                    <a:pt x="78" y="72"/>
                    <a:pt x="77" y="71"/>
                    <a:pt x="75" y="70"/>
                  </a:cubicBezTo>
                  <a:cubicBezTo>
                    <a:pt x="75" y="72"/>
                    <a:pt x="74" y="73"/>
                    <a:pt x="73" y="74"/>
                  </a:cubicBezTo>
                  <a:lnTo>
                    <a:pt x="76" y="74"/>
                  </a:lnTo>
                  <a:close/>
                  <a:moveTo>
                    <a:pt x="182" y="68"/>
                  </a:moveTo>
                  <a:cubicBezTo>
                    <a:pt x="181" y="70"/>
                    <a:pt x="181" y="70"/>
                    <a:pt x="181" y="70"/>
                  </a:cubicBezTo>
                  <a:cubicBezTo>
                    <a:pt x="181" y="70"/>
                    <a:pt x="182" y="70"/>
                    <a:pt x="182" y="69"/>
                  </a:cubicBezTo>
                  <a:cubicBezTo>
                    <a:pt x="183" y="69"/>
                    <a:pt x="183" y="68"/>
                    <a:pt x="183" y="68"/>
                  </a:cubicBezTo>
                  <a:cubicBezTo>
                    <a:pt x="184" y="67"/>
                    <a:pt x="183" y="67"/>
                    <a:pt x="182" y="68"/>
                  </a:cubicBezTo>
                  <a:close/>
                  <a:moveTo>
                    <a:pt x="174" y="66"/>
                  </a:moveTo>
                  <a:cubicBezTo>
                    <a:pt x="174" y="63"/>
                    <a:pt x="174" y="62"/>
                    <a:pt x="172" y="61"/>
                  </a:cubicBezTo>
                  <a:cubicBezTo>
                    <a:pt x="172" y="62"/>
                    <a:pt x="171" y="64"/>
                    <a:pt x="170" y="65"/>
                  </a:cubicBezTo>
                  <a:lnTo>
                    <a:pt x="174" y="66"/>
                  </a:lnTo>
                  <a:close/>
                  <a:moveTo>
                    <a:pt x="100" y="66"/>
                  </a:moveTo>
                  <a:cubicBezTo>
                    <a:pt x="101" y="66"/>
                    <a:pt x="102" y="66"/>
                    <a:pt x="102" y="65"/>
                  </a:cubicBezTo>
                  <a:cubicBezTo>
                    <a:pt x="103" y="65"/>
                    <a:pt x="103" y="64"/>
                    <a:pt x="103" y="63"/>
                  </a:cubicBezTo>
                  <a:cubicBezTo>
                    <a:pt x="103" y="62"/>
                    <a:pt x="103" y="62"/>
                    <a:pt x="102" y="61"/>
                  </a:cubicBezTo>
                  <a:cubicBezTo>
                    <a:pt x="102" y="60"/>
                    <a:pt x="101" y="60"/>
                    <a:pt x="100" y="61"/>
                  </a:cubicBezTo>
                  <a:lnTo>
                    <a:pt x="100" y="66"/>
                  </a:lnTo>
                  <a:close/>
                  <a:moveTo>
                    <a:pt x="116" y="58"/>
                  </a:moveTo>
                  <a:cubicBezTo>
                    <a:pt x="116" y="58"/>
                    <a:pt x="116" y="58"/>
                    <a:pt x="115" y="58"/>
                  </a:cubicBezTo>
                  <a:cubicBezTo>
                    <a:pt x="114" y="59"/>
                    <a:pt x="114" y="59"/>
                    <a:pt x="115" y="59"/>
                  </a:cubicBezTo>
                  <a:cubicBezTo>
                    <a:pt x="115" y="60"/>
                    <a:pt x="115" y="60"/>
                    <a:pt x="116" y="59"/>
                  </a:cubicBezTo>
                  <a:cubicBezTo>
                    <a:pt x="117" y="59"/>
                    <a:pt x="117" y="58"/>
                    <a:pt x="116" y="58"/>
                  </a:cubicBezTo>
                  <a:close/>
                  <a:moveTo>
                    <a:pt x="133" y="61"/>
                  </a:moveTo>
                  <a:lnTo>
                    <a:pt x="133" y="56"/>
                  </a:lnTo>
                  <a:lnTo>
                    <a:pt x="130" y="56"/>
                  </a:lnTo>
                  <a:cubicBezTo>
                    <a:pt x="130" y="57"/>
                    <a:pt x="130" y="58"/>
                    <a:pt x="129" y="58"/>
                  </a:cubicBezTo>
                  <a:cubicBezTo>
                    <a:pt x="128" y="59"/>
                    <a:pt x="128" y="60"/>
                    <a:pt x="128" y="61"/>
                  </a:cubicBezTo>
                  <a:lnTo>
                    <a:pt x="133" y="61"/>
                  </a:lnTo>
                  <a:close/>
                  <a:moveTo>
                    <a:pt x="120" y="53"/>
                  </a:moveTo>
                  <a:cubicBezTo>
                    <a:pt x="120" y="49"/>
                    <a:pt x="118" y="47"/>
                    <a:pt x="115" y="48"/>
                  </a:cubicBezTo>
                  <a:cubicBezTo>
                    <a:pt x="115" y="50"/>
                    <a:pt x="116" y="51"/>
                    <a:pt x="117" y="52"/>
                  </a:cubicBezTo>
                  <a:cubicBezTo>
                    <a:pt x="117" y="52"/>
                    <a:pt x="118" y="53"/>
                    <a:pt x="120" y="53"/>
                  </a:cubicBezTo>
                  <a:close/>
                  <a:moveTo>
                    <a:pt x="182" y="51"/>
                  </a:moveTo>
                  <a:cubicBezTo>
                    <a:pt x="184" y="50"/>
                    <a:pt x="186" y="50"/>
                    <a:pt x="188" y="49"/>
                  </a:cubicBezTo>
                  <a:cubicBezTo>
                    <a:pt x="190" y="49"/>
                    <a:pt x="191" y="49"/>
                    <a:pt x="192" y="51"/>
                  </a:cubicBezTo>
                  <a:lnTo>
                    <a:pt x="192" y="48"/>
                  </a:lnTo>
                  <a:cubicBezTo>
                    <a:pt x="194" y="48"/>
                    <a:pt x="194" y="47"/>
                    <a:pt x="194" y="46"/>
                  </a:cubicBezTo>
                  <a:cubicBezTo>
                    <a:pt x="192" y="47"/>
                    <a:pt x="192" y="47"/>
                    <a:pt x="191" y="46"/>
                  </a:cubicBezTo>
                  <a:cubicBezTo>
                    <a:pt x="191" y="46"/>
                    <a:pt x="190" y="45"/>
                    <a:pt x="190" y="45"/>
                  </a:cubicBezTo>
                  <a:cubicBezTo>
                    <a:pt x="190" y="44"/>
                    <a:pt x="189" y="44"/>
                    <a:pt x="189" y="43"/>
                  </a:cubicBezTo>
                  <a:cubicBezTo>
                    <a:pt x="188" y="43"/>
                    <a:pt x="187" y="43"/>
                    <a:pt x="187" y="43"/>
                  </a:cubicBezTo>
                  <a:cubicBezTo>
                    <a:pt x="186" y="44"/>
                    <a:pt x="185" y="45"/>
                    <a:pt x="184" y="47"/>
                  </a:cubicBezTo>
                  <a:cubicBezTo>
                    <a:pt x="184" y="48"/>
                    <a:pt x="183" y="49"/>
                    <a:pt x="182" y="51"/>
                  </a:cubicBezTo>
                  <a:close/>
                  <a:moveTo>
                    <a:pt x="101" y="43"/>
                  </a:moveTo>
                  <a:cubicBezTo>
                    <a:pt x="101" y="43"/>
                    <a:pt x="100" y="43"/>
                    <a:pt x="100" y="43"/>
                  </a:cubicBezTo>
                  <a:cubicBezTo>
                    <a:pt x="99" y="43"/>
                    <a:pt x="98" y="44"/>
                    <a:pt x="98" y="45"/>
                  </a:cubicBezTo>
                  <a:cubicBezTo>
                    <a:pt x="99" y="44"/>
                    <a:pt x="100" y="44"/>
                    <a:pt x="100" y="44"/>
                  </a:cubicBezTo>
                  <a:cubicBezTo>
                    <a:pt x="101" y="44"/>
                    <a:pt x="101" y="44"/>
                    <a:pt x="101" y="43"/>
                  </a:cubicBezTo>
                  <a:close/>
                  <a:moveTo>
                    <a:pt x="126" y="48"/>
                  </a:moveTo>
                  <a:cubicBezTo>
                    <a:pt x="126" y="49"/>
                    <a:pt x="127" y="49"/>
                    <a:pt x="128" y="49"/>
                  </a:cubicBezTo>
                  <a:cubicBezTo>
                    <a:pt x="128" y="48"/>
                    <a:pt x="129" y="48"/>
                    <a:pt x="130" y="47"/>
                  </a:cubicBezTo>
                  <a:cubicBezTo>
                    <a:pt x="131" y="46"/>
                    <a:pt x="131" y="45"/>
                    <a:pt x="131" y="44"/>
                  </a:cubicBezTo>
                  <a:cubicBezTo>
                    <a:pt x="131" y="43"/>
                    <a:pt x="131" y="42"/>
                    <a:pt x="130" y="42"/>
                  </a:cubicBezTo>
                  <a:cubicBezTo>
                    <a:pt x="130" y="43"/>
                    <a:pt x="130" y="44"/>
                    <a:pt x="129" y="44"/>
                  </a:cubicBezTo>
                  <a:cubicBezTo>
                    <a:pt x="129" y="44"/>
                    <a:pt x="128" y="45"/>
                    <a:pt x="128" y="45"/>
                  </a:cubicBezTo>
                  <a:cubicBezTo>
                    <a:pt x="127" y="45"/>
                    <a:pt x="126" y="45"/>
                    <a:pt x="126" y="46"/>
                  </a:cubicBezTo>
                  <a:cubicBezTo>
                    <a:pt x="125" y="46"/>
                    <a:pt x="125" y="47"/>
                    <a:pt x="126" y="48"/>
                  </a:cubicBezTo>
                  <a:close/>
                  <a:moveTo>
                    <a:pt x="316" y="42"/>
                  </a:moveTo>
                  <a:cubicBezTo>
                    <a:pt x="315" y="43"/>
                    <a:pt x="314" y="43"/>
                    <a:pt x="315" y="43"/>
                  </a:cubicBezTo>
                  <a:cubicBezTo>
                    <a:pt x="315" y="43"/>
                    <a:pt x="316" y="43"/>
                    <a:pt x="316" y="42"/>
                  </a:cubicBezTo>
                  <a:cubicBezTo>
                    <a:pt x="317" y="42"/>
                    <a:pt x="317" y="41"/>
                    <a:pt x="317" y="41"/>
                  </a:cubicBezTo>
                  <a:cubicBezTo>
                    <a:pt x="317" y="41"/>
                    <a:pt x="317" y="41"/>
                    <a:pt x="316" y="42"/>
                  </a:cubicBezTo>
                  <a:close/>
                  <a:moveTo>
                    <a:pt x="194" y="45"/>
                  </a:moveTo>
                  <a:cubicBezTo>
                    <a:pt x="195" y="45"/>
                    <a:pt x="196" y="45"/>
                    <a:pt x="196" y="45"/>
                  </a:cubicBezTo>
                  <a:cubicBezTo>
                    <a:pt x="197" y="44"/>
                    <a:pt x="197" y="44"/>
                    <a:pt x="197" y="43"/>
                  </a:cubicBezTo>
                  <a:cubicBezTo>
                    <a:pt x="197" y="42"/>
                    <a:pt x="197" y="41"/>
                    <a:pt x="196" y="40"/>
                  </a:cubicBezTo>
                  <a:cubicBezTo>
                    <a:pt x="196" y="40"/>
                    <a:pt x="195" y="40"/>
                    <a:pt x="194" y="40"/>
                  </a:cubicBezTo>
                  <a:lnTo>
                    <a:pt x="194" y="45"/>
                  </a:lnTo>
                  <a:close/>
                  <a:moveTo>
                    <a:pt x="199" y="40"/>
                  </a:moveTo>
                  <a:cubicBezTo>
                    <a:pt x="200" y="40"/>
                    <a:pt x="201" y="40"/>
                    <a:pt x="202" y="40"/>
                  </a:cubicBezTo>
                  <a:cubicBezTo>
                    <a:pt x="203" y="40"/>
                    <a:pt x="203" y="39"/>
                    <a:pt x="203" y="38"/>
                  </a:cubicBezTo>
                  <a:lnTo>
                    <a:pt x="200" y="38"/>
                  </a:lnTo>
                  <a:cubicBezTo>
                    <a:pt x="200" y="38"/>
                    <a:pt x="200" y="39"/>
                    <a:pt x="199" y="39"/>
                  </a:cubicBezTo>
                  <a:cubicBezTo>
                    <a:pt x="199" y="39"/>
                    <a:pt x="199" y="40"/>
                    <a:pt x="199" y="40"/>
                  </a:cubicBezTo>
                  <a:close/>
                  <a:moveTo>
                    <a:pt x="192" y="37"/>
                  </a:moveTo>
                  <a:cubicBezTo>
                    <a:pt x="192" y="37"/>
                    <a:pt x="192" y="37"/>
                    <a:pt x="191" y="38"/>
                  </a:cubicBezTo>
                  <a:cubicBezTo>
                    <a:pt x="190" y="38"/>
                    <a:pt x="190" y="38"/>
                    <a:pt x="191" y="39"/>
                  </a:cubicBezTo>
                  <a:cubicBezTo>
                    <a:pt x="191" y="39"/>
                    <a:pt x="191" y="39"/>
                    <a:pt x="192" y="39"/>
                  </a:cubicBezTo>
                  <a:cubicBezTo>
                    <a:pt x="193" y="38"/>
                    <a:pt x="193" y="38"/>
                    <a:pt x="192" y="37"/>
                  </a:cubicBezTo>
                  <a:close/>
                  <a:moveTo>
                    <a:pt x="166" y="38"/>
                  </a:moveTo>
                  <a:lnTo>
                    <a:pt x="169" y="38"/>
                  </a:lnTo>
                  <a:lnTo>
                    <a:pt x="169" y="34"/>
                  </a:lnTo>
                  <a:lnTo>
                    <a:pt x="166" y="34"/>
                  </a:lnTo>
                  <a:lnTo>
                    <a:pt x="166" y="38"/>
                  </a:lnTo>
                  <a:close/>
                  <a:moveTo>
                    <a:pt x="283" y="33"/>
                  </a:moveTo>
                  <a:cubicBezTo>
                    <a:pt x="282" y="34"/>
                    <a:pt x="282" y="35"/>
                    <a:pt x="282" y="35"/>
                  </a:cubicBezTo>
                  <a:cubicBezTo>
                    <a:pt x="283" y="34"/>
                    <a:pt x="283" y="34"/>
                    <a:pt x="284" y="34"/>
                  </a:cubicBezTo>
                  <a:cubicBezTo>
                    <a:pt x="284" y="33"/>
                    <a:pt x="284" y="33"/>
                    <a:pt x="285" y="32"/>
                  </a:cubicBezTo>
                  <a:cubicBezTo>
                    <a:pt x="285" y="32"/>
                    <a:pt x="284" y="32"/>
                    <a:pt x="283" y="33"/>
                  </a:cubicBezTo>
                  <a:close/>
                  <a:moveTo>
                    <a:pt x="181" y="40"/>
                  </a:moveTo>
                  <a:cubicBezTo>
                    <a:pt x="181" y="39"/>
                    <a:pt x="181" y="38"/>
                    <a:pt x="182" y="38"/>
                  </a:cubicBezTo>
                  <a:cubicBezTo>
                    <a:pt x="182" y="38"/>
                    <a:pt x="183" y="38"/>
                    <a:pt x="184" y="38"/>
                  </a:cubicBezTo>
                  <a:cubicBezTo>
                    <a:pt x="185" y="37"/>
                    <a:pt x="185" y="37"/>
                    <a:pt x="186" y="37"/>
                  </a:cubicBezTo>
                  <a:cubicBezTo>
                    <a:pt x="186" y="36"/>
                    <a:pt x="187" y="36"/>
                    <a:pt x="186" y="34"/>
                  </a:cubicBezTo>
                  <a:cubicBezTo>
                    <a:pt x="184" y="34"/>
                    <a:pt x="182" y="34"/>
                    <a:pt x="181" y="33"/>
                  </a:cubicBezTo>
                  <a:cubicBezTo>
                    <a:pt x="180" y="33"/>
                    <a:pt x="178" y="33"/>
                    <a:pt x="176" y="34"/>
                  </a:cubicBezTo>
                  <a:cubicBezTo>
                    <a:pt x="176" y="32"/>
                    <a:pt x="175" y="31"/>
                    <a:pt x="173" y="31"/>
                  </a:cubicBezTo>
                  <a:cubicBezTo>
                    <a:pt x="174" y="33"/>
                    <a:pt x="175" y="35"/>
                    <a:pt x="176" y="37"/>
                  </a:cubicBezTo>
                  <a:cubicBezTo>
                    <a:pt x="176" y="39"/>
                    <a:pt x="178" y="40"/>
                    <a:pt x="181" y="40"/>
                  </a:cubicBezTo>
                  <a:close/>
                  <a:moveTo>
                    <a:pt x="194" y="30"/>
                  </a:moveTo>
                  <a:cubicBezTo>
                    <a:pt x="193" y="30"/>
                    <a:pt x="192" y="30"/>
                    <a:pt x="192" y="30"/>
                  </a:cubicBezTo>
                  <a:cubicBezTo>
                    <a:pt x="191" y="30"/>
                    <a:pt x="191" y="31"/>
                    <a:pt x="191" y="31"/>
                  </a:cubicBezTo>
                  <a:cubicBezTo>
                    <a:pt x="191" y="31"/>
                    <a:pt x="192" y="31"/>
                    <a:pt x="193" y="31"/>
                  </a:cubicBezTo>
                  <a:cubicBezTo>
                    <a:pt x="193" y="31"/>
                    <a:pt x="194" y="31"/>
                    <a:pt x="194" y="30"/>
                  </a:cubicBezTo>
                  <a:close/>
                  <a:moveTo>
                    <a:pt x="278" y="31"/>
                  </a:moveTo>
                  <a:cubicBezTo>
                    <a:pt x="279" y="30"/>
                    <a:pt x="280" y="29"/>
                    <a:pt x="280" y="28"/>
                  </a:cubicBezTo>
                  <a:cubicBezTo>
                    <a:pt x="280" y="27"/>
                    <a:pt x="279" y="26"/>
                    <a:pt x="277" y="25"/>
                  </a:cubicBezTo>
                  <a:cubicBezTo>
                    <a:pt x="275" y="27"/>
                    <a:pt x="275" y="29"/>
                    <a:pt x="278" y="31"/>
                  </a:cubicBezTo>
                  <a:close/>
                  <a:moveTo>
                    <a:pt x="222" y="21"/>
                  </a:moveTo>
                  <a:cubicBezTo>
                    <a:pt x="222" y="21"/>
                    <a:pt x="221" y="21"/>
                    <a:pt x="221" y="21"/>
                  </a:cubicBezTo>
                  <a:cubicBezTo>
                    <a:pt x="220" y="22"/>
                    <a:pt x="220" y="22"/>
                    <a:pt x="220" y="22"/>
                  </a:cubicBezTo>
                  <a:cubicBezTo>
                    <a:pt x="221" y="23"/>
                    <a:pt x="221" y="23"/>
                    <a:pt x="222" y="22"/>
                  </a:cubicBezTo>
                  <a:cubicBezTo>
                    <a:pt x="222" y="22"/>
                    <a:pt x="222" y="21"/>
                    <a:pt x="222" y="21"/>
                  </a:cubicBezTo>
                  <a:close/>
                  <a:moveTo>
                    <a:pt x="180" y="16"/>
                  </a:moveTo>
                  <a:cubicBezTo>
                    <a:pt x="180" y="16"/>
                    <a:pt x="180" y="16"/>
                    <a:pt x="179" y="17"/>
                  </a:cubicBezTo>
                  <a:cubicBezTo>
                    <a:pt x="178" y="17"/>
                    <a:pt x="178" y="17"/>
                    <a:pt x="179" y="18"/>
                  </a:cubicBezTo>
                  <a:cubicBezTo>
                    <a:pt x="179" y="18"/>
                    <a:pt x="179" y="18"/>
                    <a:pt x="180" y="18"/>
                  </a:cubicBezTo>
                  <a:cubicBezTo>
                    <a:pt x="181" y="17"/>
                    <a:pt x="181" y="17"/>
                    <a:pt x="180" y="16"/>
                  </a:cubicBezTo>
                  <a:close/>
                  <a:moveTo>
                    <a:pt x="170" y="13"/>
                  </a:moveTo>
                  <a:cubicBezTo>
                    <a:pt x="170" y="13"/>
                    <a:pt x="169" y="13"/>
                    <a:pt x="169" y="14"/>
                  </a:cubicBezTo>
                  <a:cubicBezTo>
                    <a:pt x="168" y="14"/>
                    <a:pt x="168" y="14"/>
                    <a:pt x="169" y="15"/>
                  </a:cubicBezTo>
                  <a:cubicBezTo>
                    <a:pt x="169" y="15"/>
                    <a:pt x="169" y="15"/>
                    <a:pt x="170" y="15"/>
                  </a:cubicBezTo>
                  <a:cubicBezTo>
                    <a:pt x="171" y="14"/>
                    <a:pt x="171" y="14"/>
                    <a:pt x="170" y="13"/>
                  </a:cubicBezTo>
                  <a:close/>
                  <a:moveTo>
                    <a:pt x="117" y="18"/>
                  </a:moveTo>
                  <a:lnTo>
                    <a:pt x="120" y="18"/>
                  </a:lnTo>
                  <a:cubicBezTo>
                    <a:pt x="120" y="17"/>
                    <a:pt x="120" y="17"/>
                    <a:pt x="120" y="16"/>
                  </a:cubicBezTo>
                  <a:cubicBezTo>
                    <a:pt x="121" y="16"/>
                    <a:pt x="121" y="15"/>
                    <a:pt x="121" y="15"/>
                  </a:cubicBezTo>
                  <a:cubicBezTo>
                    <a:pt x="120" y="15"/>
                    <a:pt x="120" y="15"/>
                    <a:pt x="119" y="14"/>
                  </a:cubicBezTo>
                  <a:cubicBezTo>
                    <a:pt x="119" y="13"/>
                    <a:pt x="118" y="13"/>
                    <a:pt x="117" y="13"/>
                  </a:cubicBezTo>
                  <a:lnTo>
                    <a:pt x="117" y="18"/>
                  </a:lnTo>
                  <a:close/>
                  <a:moveTo>
                    <a:pt x="185" y="17"/>
                  </a:moveTo>
                  <a:cubicBezTo>
                    <a:pt x="187" y="17"/>
                    <a:pt x="188" y="16"/>
                    <a:pt x="189" y="15"/>
                  </a:cubicBezTo>
                  <a:cubicBezTo>
                    <a:pt x="189" y="14"/>
                    <a:pt x="189" y="12"/>
                    <a:pt x="190" y="11"/>
                  </a:cubicBezTo>
                  <a:cubicBezTo>
                    <a:pt x="185" y="10"/>
                    <a:pt x="184" y="12"/>
                    <a:pt x="185" y="17"/>
                  </a:cubicBezTo>
                  <a:close/>
                  <a:moveTo>
                    <a:pt x="231" y="9"/>
                  </a:moveTo>
                  <a:cubicBezTo>
                    <a:pt x="230" y="9"/>
                    <a:pt x="229" y="9"/>
                    <a:pt x="227" y="9"/>
                  </a:cubicBezTo>
                  <a:cubicBezTo>
                    <a:pt x="226" y="9"/>
                    <a:pt x="225" y="10"/>
                    <a:pt x="225" y="11"/>
                  </a:cubicBezTo>
                  <a:cubicBezTo>
                    <a:pt x="226" y="12"/>
                    <a:pt x="227" y="12"/>
                    <a:pt x="228" y="12"/>
                  </a:cubicBezTo>
                  <a:cubicBezTo>
                    <a:pt x="230" y="12"/>
                    <a:pt x="230" y="11"/>
                    <a:pt x="231" y="9"/>
                  </a:cubicBezTo>
                  <a:close/>
                  <a:moveTo>
                    <a:pt x="310" y="34"/>
                  </a:moveTo>
                  <a:cubicBezTo>
                    <a:pt x="309" y="35"/>
                    <a:pt x="308" y="37"/>
                    <a:pt x="308" y="38"/>
                  </a:cubicBezTo>
                  <a:cubicBezTo>
                    <a:pt x="308" y="39"/>
                    <a:pt x="309" y="40"/>
                    <a:pt x="311" y="40"/>
                  </a:cubicBezTo>
                  <a:cubicBezTo>
                    <a:pt x="312" y="39"/>
                    <a:pt x="313" y="38"/>
                    <a:pt x="312" y="37"/>
                  </a:cubicBezTo>
                  <a:cubicBezTo>
                    <a:pt x="312" y="35"/>
                    <a:pt x="311" y="35"/>
                    <a:pt x="310" y="34"/>
                  </a:cubicBezTo>
                  <a:close/>
                  <a:moveTo>
                    <a:pt x="379" y="283"/>
                  </a:moveTo>
                  <a:cubicBezTo>
                    <a:pt x="370" y="283"/>
                    <a:pt x="362" y="283"/>
                    <a:pt x="353" y="283"/>
                  </a:cubicBezTo>
                  <a:cubicBezTo>
                    <a:pt x="344" y="283"/>
                    <a:pt x="336" y="283"/>
                    <a:pt x="327" y="283"/>
                  </a:cubicBezTo>
                  <a:cubicBezTo>
                    <a:pt x="324" y="283"/>
                    <a:pt x="323" y="282"/>
                    <a:pt x="323" y="279"/>
                  </a:cubicBezTo>
                  <a:cubicBezTo>
                    <a:pt x="321" y="279"/>
                    <a:pt x="321" y="279"/>
                    <a:pt x="320" y="279"/>
                  </a:cubicBezTo>
                  <a:cubicBezTo>
                    <a:pt x="320" y="279"/>
                    <a:pt x="320" y="280"/>
                    <a:pt x="319" y="281"/>
                  </a:cubicBezTo>
                  <a:cubicBezTo>
                    <a:pt x="319" y="281"/>
                    <a:pt x="319" y="282"/>
                    <a:pt x="319" y="282"/>
                  </a:cubicBezTo>
                  <a:cubicBezTo>
                    <a:pt x="319" y="283"/>
                    <a:pt x="318" y="283"/>
                    <a:pt x="317" y="283"/>
                  </a:cubicBezTo>
                  <a:lnTo>
                    <a:pt x="219" y="283"/>
                  </a:lnTo>
                  <a:cubicBezTo>
                    <a:pt x="218" y="274"/>
                    <a:pt x="218" y="264"/>
                    <a:pt x="218" y="253"/>
                  </a:cubicBezTo>
                  <a:cubicBezTo>
                    <a:pt x="219" y="241"/>
                    <a:pt x="219" y="229"/>
                    <a:pt x="219" y="217"/>
                  </a:cubicBezTo>
                  <a:cubicBezTo>
                    <a:pt x="219" y="205"/>
                    <a:pt x="219" y="193"/>
                    <a:pt x="219" y="181"/>
                  </a:cubicBezTo>
                  <a:cubicBezTo>
                    <a:pt x="220" y="169"/>
                    <a:pt x="219" y="157"/>
                    <a:pt x="219" y="147"/>
                  </a:cubicBezTo>
                  <a:cubicBezTo>
                    <a:pt x="219" y="142"/>
                    <a:pt x="218" y="136"/>
                    <a:pt x="218" y="131"/>
                  </a:cubicBezTo>
                  <a:cubicBezTo>
                    <a:pt x="217" y="126"/>
                    <a:pt x="216" y="121"/>
                    <a:pt x="213" y="117"/>
                  </a:cubicBezTo>
                  <a:cubicBezTo>
                    <a:pt x="211" y="114"/>
                    <a:pt x="208" y="110"/>
                    <a:pt x="204" y="108"/>
                  </a:cubicBezTo>
                  <a:cubicBezTo>
                    <a:pt x="200" y="106"/>
                    <a:pt x="195" y="105"/>
                    <a:pt x="188" y="105"/>
                  </a:cubicBezTo>
                  <a:cubicBezTo>
                    <a:pt x="182" y="106"/>
                    <a:pt x="177" y="108"/>
                    <a:pt x="174" y="110"/>
                  </a:cubicBezTo>
                  <a:cubicBezTo>
                    <a:pt x="171" y="113"/>
                    <a:pt x="168" y="117"/>
                    <a:pt x="166" y="121"/>
                  </a:cubicBezTo>
                  <a:cubicBezTo>
                    <a:pt x="164" y="125"/>
                    <a:pt x="163" y="130"/>
                    <a:pt x="162" y="136"/>
                  </a:cubicBezTo>
                  <a:cubicBezTo>
                    <a:pt x="162" y="142"/>
                    <a:pt x="161" y="148"/>
                    <a:pt x="161" y="154"/>
                  </a:cubicBezTo>
                  <a:cubicBezTo>
                    <a:pt x="160" y="177"/>
                    <a:pt x="160" y="203"/>
                    <a:pt x="160" y="233"/>
                  </a:cubicBezTo>
                  <a:cubicBezTo>
                    <a:pt x="161" y="262"/>
                    <a:pt x="161" y="293"/>
                    <a:pt x="161" y="324"/>
                  </a:cubicBezTo>
                  <a:cubicBezTo>
                    <a:pt x="161" y="356"/>
                    <a:pt x="161" y="386"/>
                    <a:pt x="160" y="414"/>
                  </a:cubicBezTo>
                  <a:cubicBezTo>
                    <a:pt x="159" y="442"/>
                    <a:pt x="160" y="468"/>
                    <a:pt x="161" y="492"/>
                  </a:cubicBezTo>
                  <a:cubicBezTo>
                    <a:pt x="161" y="494"/>
                    <a:pt x="162" y="498"/>
                    <a:pt x="162" y="501"/>
                  </a:cubicBezTo>
                  <a:cubicBezTo>
                    <a:pt x="162" y="505"/>
                    <a:pt x="163" y="508"/>
                    <a:pt x="163" y="512"/>
                  </a:cubicBezTo>
                  <a:cubicBezTo>
                    <a:pt x="164" y="515"/>
                    <a:pt x="165" y="518"/>
                    <a:pt x="165" y="521"/>
                  </a:cubicBezTo>
                  <a:cubicBezTo>
                    <a:pt x="166" y="524"/>
                    <a:pt x="166" y="526"/>
                    <a:pt x="167" y="527"/>
                  </a:cubicBezTo>
                  <a:cubicBezTo>
                    <a:pt x="170" y="532"/>
                    <a:pt x="173" y="535"/>
                    <a:pt x="178" y="537"/>
                  </a:cubicBezTo>
                  <a:cubicBezTo>
                    <a:pt x="183" y="539"/>
                    <a:pt x="188" y="540"/>
                    <a:pt x="193" y="539"/>
                  </a:cubicBezTo>
                  <a:cubicBezTo>
                    <a:pt x="198" y="538"/>
                    <a:pt x="202" y="537"/>
                    <a:pt x="207" y="534"/>
                  </a:cubicBezTo>
                  <a:cubicBezTo>
                    <a:pt x="211" y="532"/>
                    <a:pt x="213" y="528"/>
                    <a:pt x="215" y="524"/>
                  </a:cubicBezTo>
                  <a:cubicBezTo>
                    <a:pt x="216" y="521"/>
                    <a:pt x="217" y="516"/>
                    <a:pt x="217" y="510"/>
                  </a:cubicBezTo>
                  <a:cubicBezTo>
                    <a:pt x="218" y="504"/>
                    <a:pt x="219" y="498"/>
                    <a:pt x="219" y="493"/>
                  </a:cubicBezTo>
                  <a:cubicBezTo>
                    <a:pt x="219" y="485"/>
                    <a:pt x="220" y="476"/>
                    <a:pt x="219" y="467"/>
                  </a:cubicBezTo>
                  <a:cubicBezTo>
                    <a:pt x="219" y="457"/>
                    <a:pt x="219" y="448"/>
                    <a:pt x="219" y="439"/>
                  </a:cubicBezTo>
                  <a:cubicBezTo>
                    <a:pt x="219" y="429"/>
                    <a:pt x="219" y="420"/>
                    <a:pt x="218" y="411"/>
                  </a:cubicBezTo>
                  <a:cubicBezTo>
                    <a:pt x="218" y="402"/>
                    <a:pt x="218" y="393"/>
                    <a:pt x="219" y="385"/>
                  </a:cubicBezTo>
                  <a:lnTo>
                    <a:pt x="379" y="385"/>
                  </a:lnTo>
                  <a:lnTo>
                    <a:pt x="379" y="421"/>
                  </a:lnTo>
                  <a:cubicBezTo>
                    <a:pt x="379" y="433"/>
                    <a:pt x="379" y="444"/>
                    <a:pt x="378" y="456"/>
                  </a:cubicBezTo>
                  <a:cubicBezTo>
                    <a:pt x="378" y="468"/>
                    <a:pt x="377" y="479"/>
                    <a:pt x="376" y="490"/>
                  </a:cubicBezTo>
                  <a:cubicBezTo>
                    <a:pt x="376" y="502"/>
                    <a:pt x="374" y="512"/>
                    <a:pt x="372" y="523"/>
                  </a:cubicBezTo>
                  <a:cubicBezTo>
                    <a:pt x="370" y="530"/>
                    <a:pt x="368" y="537"/>
                    <a:pt x="366" y="543"/>
                  </a:cubicBezTo>
                  <a:cubicBezTo>
                    <a:pt x="364" y="549"/>
                    <a:pt x="362" y="555"/>
                    <a:pt x="358" y="561"/>
                  </a:cubicBezTo>
                  <a:cubicBezTo>
                    <a:pt x="358" y="562"/>
                    <a:pt x="357" y="563"/>
                    <a:pt x="357" y="565"/>
                  </a:cubicBezTo>
                  <a:cubicBezTo>
                    <a:pt x="356" y="566"/>
                    <a:pt x="356" y="567"/>
                    <a:pt x="355" y="567"/>
                  </a:cubicBezTo>
                  <a:cubicBezTo>
                    <a:pt x="355" y="568"/>
                    <a:pt x="355" y="568"/>
                    <a:pt x="354" y="568"/>
                  </a:cubicBezTo>
                  <a:cubicBezTo>
                    <a:pt x="353" y="568"/>
                    <a:pt x="353" y="568"/>
                    <a:pt x="352" y="569"/>
                  </a:cubicBezTo>
                  <a:cubicBezTo>
                    <a:pt x="351" y="571"/>
                    <a:pt x="349" y="574"/>
                    <a:pt x="347" y="577"/>
                  </a:cubicBezTo>
                  <a:cubicBezTo>
                    <a:pt x="345" y="580"/>
                    <a:pt x="343" y="582"/>
                    <a:pt x="341" y="585"/>
                  </a:cubicBezTo>
                  <a:cubicBezTo>
                    <a:pt x="339" y="588"/>
                    <a:pt x="336" y="590"/>
                    <a:pt x="333" y="592"/>
                  </a:cubicBezTo>
                  <a:cubicBezTo>
                    <a:pt x="330" y="594"/>
                    <a:pt x="328" y="597"/>
                    <a:pt x="326" y="600"/>
                  </a:cubicBezTo>
                  <a:cubicBezTo>
                    <a:pt x="324" y="600"/>
                    <a:pt x="323" y="600"/>
                    <a:pt x="322" y="599"/>
                  </a:cubicBezTo>
                  <a:cubicBezTo>
                    <a:pt x="322" y="599"/>
                    <a:pt x="320" y="598"/>
                    <a:pt x="319" y="599"/>
                  </a:cubicBezTo>
                  <a:cubicBezTo>
                    <a:pt x="318" y="600"/>
                    <a:pt x="317" y="602"/>
                    <a:pt x="316" y="605"/>
                  </a:cubicBezTo>
                  <a:cubicBezTo>
                    <a:pt x="316" y="607"/>
                    <a:pt x="314" y="609"/>
                    <a:pt x="311" y="610"/>
                  </a:cubicBezTo>
                  <a:cubicBezTo>
                    <a:pt x="310" y="611"/>
                    <a:pt x="309" y="612"/>
                    <a:pt x="308" y="612"/>
                  </a:cubicBezTo>
                  <a:cubicBezTo>
                    <a:pt x="307" y="612"/>
                    <a:pt x="307" y="611"/>
                    <a:pt x="306" y="611"/>
                  </a:cubicBezTo>
                  <a:cubicBezTo>
                    <a:pt x="305" y="610"/>
                    <a:pt x="304" y="609"/>
                    <a:pt x="304" y="608"/>
                  </a:cubicBezTo>
                  <a:cubicBezTo>
                    <a:pt x="303" y="608"/>
                    <a:pt x="302" y="607"/>
                    <a:pt x="301" y="607"/>
                  </a:cubicBezTo>
                  <a:cubicBezTo>
                    <a:pt x="300" y="608"/>
                    <a:pt x="300" y="609"/>
                    <a:pt x="300" y="611"/>
                  </a:cubicBezTo>
                  <a:cubicBezTo>
                    <a:pt x="300" y="613"/>
                    <a:pt x="300" y="614"/>
                    <a:pt x="302" y="614"/>
                  </a:cubicBezTo>
                  <a:cubicBezTo>
                    <a:pt x="300" y="615"/>
                    <a:pt x="298" y="616"/>
                    <a:pt x="296" y="618"/>
                  </a:cubicBezTo>
                  <a:cubicBezTo>
                    <a:pt x="295" y="619"/>
                    <a:pt x="293" y="621"/>
                    <a:pt x="292" y="622"/>
                  </a:cubicBezTo>
                  <a:cubicBezTo>
                    <a:pt x="290" y="621"/>
                    <a:pt x="288" y="620"/>
                    <a:pt x="287" y="620"/>
                  </a:cubicBezTo>
                  <a:cubicBezTo>
                    <a:pt x="286" y="619"/>
                    <a:pt x="284" y="619"/>
                    <a:pt x="281" y="621"/>
                  </a:cubicBezTo>
                  <a:cubicBezTo>
                    <a:pt x="281" y="622"/>
                    <a:pt x="281" y="623"/>
                    <a:pt x="282" y="623"/>
                  </a:cubicBezTo>
                  <a:cubicBezTo>
                    <a:pt x="284" y="623"/>
                    <a:pt x="285" y="623"/>
                    <a:pt x="286" y="624"/>
                  </a:cubicBezTo>
                  <a:cubicBezTo>
                    <a:pt x="284" y="626"/>
                    <a:pt x="281" y="628"/>
                    <a:pt x="277" y="628"/>
                  </a:cubicBezTo>
                  <a:cubicBezTo>
                    <a:pt x="274" y="630"/>
                    <a:pt x="271" y="631"/>
                    <a:pt x="267" y="632"/>
                  </a:cubicBezTo>
                  <a:cubicBezTo>
                    <a:pt x="267" y="631"/>
                    <a:pt x="268" y="630"/>
                    <a:pt x="268" y="629"/>
                  </a:cubicBezTo>
                  <a:cubicBezTo>
                    <a:pt x="269" y="629"/>
                    <a:pt x="270" y="628"/>
                    <a:pt x="271" y="628"/>
                  </a:cubicBezTo>
                  <a:cubicBezTo>
                    <a:pt x="272" y="628"/>
                    <a:pt x="273" y="628"/>
                    <a:pt x="274" y="628"/>
                  </a:cubicBezTo>
                  <a:cubicBezTo>
                    <a:pt x="275" y="628"/>
                    <a:pt x="276" y="628"/>
                    <a:pt x="277" y="627"/>
                  </a:cubicBezTo>
                  <a:cubicBezTo>
                    <a:pt x="276" y="623"/>
                    <a:pt x="274" y="621"/>
                    <a:pt x="271" y="621"/>
                  </a:cubicBezTo>
                  <a:cubicBezTo>
                    <a:pt x="272" y="618"/>
                    <a:pt x="272" y="617"/>
                    <a:pt x="272" y="617"/>
                  </a:cubicBezTo>
                  <a:cubicBezTo>
                    <a:pt x="272" y="616"/>
                    <a:pt x="271" y="615"/>
                    <a:pt x="270" y="613"/>
                  </a:cubicBezTo>
                  <a:cubicBezTo>
                    <a:pt x="269" y="614"/>
                    <a:pt x="267" y="615"/>
                    <a:pt x="264" y="615"/>
                  </a:cubicBezTo>
                  <a:cubicBezTo>
                    <a:pt x="262" y="615"/>
                    <a:pt x="259" y="615"/>
                    <a:pt x="257" y="615"/>
                  </a:cubicBezTo>
                  <a:cubicBezTo>
                    <a:pt x="254" y="615"/>
                    <a:pt x="252" y="615"/>
                    <a:pt x="249" y="616"/>
                  </a:cubicBezTo>
                  <a:cubicBezTo>
                    <a:pt x="247" y="616"/>
                    <a:pt x="245" y="617"/>
                    <a:pt x="244" y="619"/>
                  </a:cubicBezTo>
                  <a:cubicBezTo>
                    <a:pt x="245" y="621"/>
                    <a:pt x="247" y="622"/>
                    <a:pt x="250" y="622"/>
                  </a:cubicBezTo>
                  <a:cubicBezTo>
                    <a:pt x="253" y="621"/>
                    <a:pt x="256" y="621"/>
                    <a:pt x="259" y="620"/>
                  </a:cubicBezTo>
                  <a:cubicBezTo>
                    <a:pt x="262" y="620"/>
                    <a:pt x="264" y="619"/>
                    <a:pt x="266" y="620"/>
                  </a:cubicBezTo>
                  <a:cubicBezTo>
                    <a:pt x="268" y="620"/>
                    <a:pt x="270" y="621"/>
                    <a:pt x="270" y="624"/>
                  </a:cubicBezTo>
                  <a:lnTo>
                    <a:pt x="259" y="625"/>
                  </a:lnTo>
                  <a:cubicBezTo>
                    <a:pt x="258" y="626"/>
                    <a:pt x="257" y="627"/>
                    <a:pt x="256" y="629"/>
                  </a:cubicBezTo>
                  <a:cubicBezTo>
                    <a:pt x="255" y="631"/>
                    <a:pt x="254" y="631"/>
                    <a:pt x="252" y="631"/>
                  </a:cubicBezTo>
                  <a:lnTo>
                    <a:pt x="252" y="626"/>
                  </a:lnTo>
                  <a:cubicBezTo>
                    <a:pt x="250" y="628"/>
                    <a:pt x="248" y="629"/>
                    <a:pt x="246" y="630"/>
                  </a:cubicBezTo>
                  <a:cubicBezTo>
                    <a:pt x="243" y="631"/>
                    <a:pt x="242" y="632"/>
                    <a:pt x="242" y="635"/>
                  </a:cubicBezTo>
                  <a:cubicBezTo>
                    <a:pt x="240" y="634"/>
                    <a:pt x="239" y="634"/>
                    <a:pt x="236" y="634"/>
                  </a:cubicBezTo>
                  <a:cubicBezTo>
                    <a:pt x="234" y="634"/>
                    <a:pt x="232" y="634"/>
                    <a:pt x="230" y="634"/>
                  </a:cubicBezTo>
                  <a:cubicBezTo>
                    <a:pt x="229" y="636"/>
                    <a:pt x="227" y="637"/>
                    <a:pt x="225" y="638"/>
                  </a:cubicBezTo>
                  <a:cubicBezTo>
                    <a:pt x="223" y="640"/>
                    <a:pt x="222" y="641"/>
                    <a:pt x="221" y="642"/>
                  </a:cubicBezTo>
                  <a:lnTo>
                    <a:pt x="175" y="642"/>
                  </a:lnTo>
                  <a:cubicBezTo>
                    <a:pt x="173" y="642"/>
                    <a:pt x="171" y="641"/>
                    <a:pt x="169" y="640"/>
                  </a:cubicBezTo>
                  <a:cubicBezTo>
                    <a:pt x="167" y="639"/>
                    <a:pt x="166" y="638"/>
                    <a:pt x="166" y="635"/>
                  </a:cubicBezTo>
                  <a:cubicBezTo>
                    <a:pt x="164" y="636"/>
                    <a:pt x="163" y="636"/>
                    <a:pt x="163" y="636"/>
                  </a:cubicBezTo>
                  <a:cubicBezTo>
                    <a:pt x="163" y="637"/>
                    <a:pt x="163" y="637"/>
                    <a:pt x="163" y="638"/>
                  </a:cubicBezTo>
                  <a:cubicBezTo>
                    <a:pt x="163" y="639"/>
                    <a:pt x="163" y="639"/>
                    <a:pt x="163" y="640"/>
                  </a:cubicBezTo>
                  <a:cubicBezTo>
                    <a:pt x="163" y="640"/>
                    <a:pt x="163" y="641"/>
                    <a:pt x="161" y="641"/>
                  </a:cubicBezTo>
                  <a:cubicBezTo>
                    <a:pt x="159" y="641"/>
                    <a:pt x="158" y="641"/>
                    <a:pt x="159" y="641"/>
                  </a:cubicBezTo>
                  <a:cubicBezTo>
                    <a:pt x="159" y="640"/>
                    <a:pt x="159" y="639"/>
                    <a:pt x="160" y="639"/>
                  </a:cubicBezTo>
                  <a:cubicBezTo>
                    <a:pt x="161" y="638"/>
                    <a:pt x="161" y="638"/>
                    <a:pt x="161" y="637"/>
                  </a:cubicBezTo>
                  <a:cubicBezTo>
                    <a:pt x="161" y="636"/>
                    <a:pt x="162" y="635"/>
                    <a:pt x="163" y="635"/>
                  </a:cubicBezTo>
                  <a:cubicBezTo>
                    <a:pt x="163" y="634"/>
                    <a:pt x="164" y="632"/>
                    <a:pt x="166" y="631"/>
                  </a:cubicBezTo>
                  <a:cubicBezTo>
                    <a:pt x="167" y="631"/>
                    <a:pt x="168" y="629"/>
                    <a:pt x="169" y="628"/>
                  </a:cubicBezTo>
                  <a:cubicBezTo>
                    <a:pt x="171" y="629"/>
                    <a:pt x="173" y="630"/>
                    <a:pt x="173" y="632"/>
                  </a:cubicBezTo>
                  <a:cubicBezTo>
                    <a:pt x="174" y="630"/>
                    <a:pt x="176" y="629"/>
                    <a:pt x="178" y="629"/>
                  </a:cubicBezTo>
                  <a:cubicBezTo>
                    <a:pt x="181" y="628"/>
                    <a:pt x="184" y="628"/>
                    <a:pt x="187" y="628"/>
                  </a:cubicBezTo>
                  <a:cubicBezTo>
                    <a:pt x="190" y="628"/>
                    <a:pt x="192" y="629"/>
                    <a:pt x="195" y="629"/>
                  </a:cubicBezTo>
                  <a:cubicBezTo>
                    <a:pt x="198" y="629"/>
                    <a:pt x="200" y="628"/>
                    <a:pt x="201" y="627"/>
                  </a:cubicBezTo>
                  <a:cubicBezTo>
                    <a:pt x="203" y="626"/>
                    <a:pt x="205" y="626"/>
                    <a:pt x="207" y="627"/>
                  </a:cubicBezTo>
                  <a:cubicBezTo>
                    <a:pt x="208" y="628"/>
                    <a:pt x="210" y="628"/>
                    <a:pt x="212" y="628"/>
                  </a:cubicBezTo>
                  <a:cubicBezTo>
                    <a:pt x="213" y="628"/>
                    <a:pt x="214" y="627"/>
                    <a:pt x="214" y="627"/>
                  </a:cubicBezTo>
                  <a:cubicBezTo>
                    <a:pt x="215" y="626"/>
                    <a:pt x="217" y="626"/>
                    <a:pt x="219" y="625"/>
                  </a:cubicBezTo>
                  <a:cubicBezTo>
                    <a:pt x="220" y="625"/>
                    <a:pt x="222" y="625"/>
                    <a:pt x="223" y="626"/>
                  </a:cubicBezTo>
                  <a:cubicBezTo>
                    <a:pt x="224" y="627"/>
                    <a:pt x="225" y="626"/>
                    <a:pt x="225" y="624"/>
                  </a:cubicBezTo>
                  <a:cubicBezTo>
                    <a:pt x="225" y="622"/>
                    <a:pt x="225" y="621"/>
                    <a:pt x="223" y="620"/>
                  </a:cubicBezTo>
                  <a:cubicBezTo>
                    <a:pt x="222" y="619"/>
                    <a:pt x="221" y="619"/>
                    <a:pt x="220" y="619"/>
                  </a:cubicBezTo>
                  <a:cubicBezTo>
                    <a:pt x="219" y="619"/>
                    <a:pt x="217" y="620"/>
                    <a:pt x="216" y="620"/>
                  </a:cubicBezTo>
                  <a:cubicBezTo>
                    <a:pt x="214" y="620"/>
                    <a:pt x="214" y="621"/>
                    <a:pt x="213" y="621"/>
                  </a:cubicBezTo>
                  <a:cubicBezTo>
                    <a:pt x="212" y="619"/>
                    <a:pt x="211" y="618"/>
                    <a:pt x="211" y="616"/>
                  </a:cubicBezTo>
                  <a:cubicBezTo>
                    <a:pt x="210" y="614"/>
                    <a:pt x="209" y="613"/>
                    <a:pt x="207" y="612"/>
                  </a:cubicBezTo>
                  <a:cubicBezTo>
                    <a:pt x="206" y="612"/>
                    <a:pt x="205" y="613"/>
                    <a:pt x="205" y="614"/>
                  </a:cubicBezTo>
                  <a:cubicBezTo>
                    <a:pt x="205" y="615"/>
                    <a:pt x="206" y="616"/>
                    <a:pt x="206" y="617"/>
                  </a:cubicBezTo>
                  <a:cubicBezTo>
                    <a:pt x="206" y="618"/>
                    <a:pt x="207" y="619"/>
                    <a:pt x="207" y="620"/>
                  </a:cubicBezTo>
                  <a:cubicBezTo>
                    <a:pt x="207" y="621"/>
                    <a:pt x="207" y="621"/>
                    <a:pt x="206" y="621"/>
                  </a:cubicBezTo>
                  <a:cubicBezTo>
                    <a:pt x="203" y="620"/>
                    <a:pt x="201" y="618"/>
                    <a:pt x="200" y="616"/>
                  </a:cubicBezTo>
                  <a:cubicBezTo>
                    <a:pt x="199" y="614"/>
                    <a:pt x="197" y="612"/>
                    <a:pt x="194" y="612"/>
                  </a:cubicBezTo>
                  <a:cubicBezTo>
                    <a:pt x="192" y="612"/>
                    <a:pt x="191" y="613"/>
                    <a:pt x="191" y="614"/>
                  </a:cubicBezTo>
                  <a:cubicBezTo>
                    <a:pt x="191" y="615"/>
                    <a:pt x="192" y="616"/>
                    <a:pt x="194" y="616"/>
                  </a:cubicBezTo>
                  <a:cubicBezTo>
                    <a:pt x="194" y="617"/>
                    <a:pt x="193" y="618"/>
                    <a:pt x="193" y="618"/>
                  </a:cubicBezTo>
                  <a:cubicBezTo>
                    <a:pt x="192" y="617"/>
                    <a:pt x="191" y="617"/>
                    <a:pt x="190" y="617"/>
                  </a:cubicBezTo>
                  <a:cubicBezTo>
                    <a:pt x="189" y="616"/>
                    <a:pt x="189" y="616"/>
                    <a:pt x="188" y="615"/>
                  </a:cubicBezTo>
                  <a:cubicBezTo>
                    <a:pt x="187" y="614"/>
                    <a:pt x="187" y="614"/>
                    <a:pt x="186" y="614"/>
                  </a:cubicBezTo>
                  <a:cubicBezTo>
                    <a:pt x="185" y="616"/>
                    <a:pt x="183" y="617"/>
                    <a:pt x="181" y="617"/>
                  </a:cubicBezTo>
                  <a:cubicBezTo>
                    <a:pt x="179" y="616"/>
                    <a:pt x="176" y="617"/>
                    <a:pt x="173" y="617"/>
                  </a:cubicBezTo>
                  <a:cubicBezTo>
                    <a:pt x="173" y="616"/>
                    <a:pt x="172" y="615"/>
                    <a:pt x="170" y="615"/>
                  </a:cubicBezTo>
                  <a:cubicBezTo>
                    <a:pt x="169" y="615"/>
                    <a:pt x="168" y="614"/>
                    <a:pt x="169" y="612"/>
                  </a:cubicBezTo>
                  <a:cubicBezTo>
                    <a:pt x="168" y="612"/>
                    <a:pt x="167" y="613"/>
                    <a:pt x="167" y="614"/>
                  </a:cubicBezTo>
                  <a:cubicBezTo>
                    <a:pt x="167" y="615"/>
                    <a:pt x="167" y="616"/>
                    <a:pt x="167" y="617"/>
                  </a:cubicBezTo>
                  <a:cubicBezTo>
                    <a:pt x="167" y="618"/>
                    <a:pt x="166" y="619"/>
                    <a:pt x="165" y="619"/>
                  </a:cubicBezTo>
                  <a:cubicBezTo>
                    <a:pt x="165" y="619"/>
                    <a:pt x="165" y="618"/>
                    <a:pt x="164" y="618"/>
                  </a:cubicBezTo>
                  <a:cubicBezTo>
                    <a:pt x="163" y="617"/>
                    <a:pt x="163" y="617"/>
                    <a:pt x="162" y="616"/>
                  </a:cubicBezTo>
                  <a:cubicBezTo>
                    <a:pt x="162" y="616"/>
                    <a:pt x="161" y="616"/>
                    <a:pt x="160" y="616"/>
                  </a:cubicBezTo>
                  <a:cubicBezTo>
                    <a:pt x="159" y="616"/>
                    <a:pt x="158" y="616"/>
                    <a:pt x="158" y="617"/>
                  </a:cubicBezTo>
                  <a:cubicBezTo>
                    <a:pt x="158" y="618"/>
                    <a:pt x="158" y="618"/>
                    <a:pt x="158" y="619"/>
                  </a:cubicBezTo>
                  <a:cubicBezTo>
                    <a:pt x="159" y="620"/>
                    <a:pt x="159" y="621"/>
                    <a:pt x="158" y="622"/>
                  </a:cubicBezTo>
                  <a:cubicBezTo>
                    <a:pt x="158" y="623"/>
                    <a:pt x="158" y="623"/>
                    <a:pt x="157" y="623"/>
                  </a:cubicBezTo>
                  <a:cubicBezTo>
                    <a:pt x="156" y="623"/>
                    <a:pt x="155" y="623"/>
                    <a:pt x="155" y="622"/>
                  </a:cubicBezTo>
                  <a:cubicBezTo>
                    <a:pt x="154" y="621"/>
                    <a:pt x="153" y="620"/>
                    <a:pt x="153" y="620"/>
                  </a:cubicBezTo>
                  <a:cubicBezTo>
                    <a:pt x="153" y="619"/>
                    <a:pt x="152" y="618"/>
                    <a:pt x="152" y="618"/>
                  </a:cubicBezTo>
                  <a:cubicBezTo>
                    <a:pt x="151" y="618"/>
                    <a:pt x="150" y="619"/>
                    <a:pt x="150" y="620"/>
                  </a:cubicBezTo>
                  <a:cubicBezTo>
                    <a:pt x="149" y="620"/>
                    <a:pt x="148" y="619"/>
                    <a:pt x="148" y="618"/>
                  </a:cubicBezTo>
                  <a:cubicBezTo>
                    <a:pt x="149" y="618"/>
                    <a:pt x="149" y="617"/>
                    <a:pt x="150" y="617"/>
                  </a:cubicBezTo>
                  <a:cubicBezTo>
                    <a:pt x="150" y="616"/>
                    <a:pt x="151" y="615"/>
                    <a:pt x="152" y="614"/>
                  </a:cubicBezTo>
                  <a:cubicBezTo>
                    <a:pt x="153" y="614"/>
                    <a:pt x="153" y="613"/>
                    <a:pt x="153" y="612"/>
                  </a:cubicBezTo>
                  <a:cubicBezTo>
                    <a:pt x="152" y="614"/>
                    <a:pt x="150" y="615"/>
                    <a:pt x="148" y="615"/>
                  </a:cubicBezTo>
                  <a:cubicBezTo>
                    <a:pt x="146" y="616"/>
                    <a:pt x="144" y="616"/>
                    <a:pt x="142" y="616"/>
                  </a:cubicBezTo>
                  <a:cubicBezTo>
                    <a:pt x="140" y="617"/>
                    <a:pt x="138" y="617"/>
                    <a:pt x="137" y="618"/>
                  </a:cubicBezTo>
                  <a:cubicBezTo>
                    <a:pt x="135" y="619"/>
                    <a:pt x="134" y="621"/>
                    <a:pt x="135" y="623"/>
                  </a:cubicBezTo>
                  <a:cubicBezTo>
                    <a:pt x="133" y="623"/>
                    <a:pt x="132" y="622"/>
                    <a:pt x="132" y="622"/>
                  </a:cubicBezTo>
                  <a:cubicBezTo>
                    <a:pt x="132" y="621"/>
                    <a:pt x="132" y="621"/>
                    <a:pt x="133" y="620"/>
                  </a:cubicBezTo>
                  <a:cubicBezTo>
                    <a:pt x="133" y="619"/>
                    <a:pt x="134" y="618"/>
                    <a:pt x="134" y="618"/>
                  </a:cubicBezTo>
                  <a:cubicBezTo>
                    <a:pt x="135" y="617"/>
                    <a:pt x="135" y="615"/>
                    <a:pt x="135" y="614"/>
                  </a:cubicBezTo>
                  <a:cubicBezTo>
                    <a:pt x="133" y="614"/>
                    <a:pt x="131" y="614"/>
                    <a:pt x="129" y="613"/>
                  </a:cubicBezTo>
                  <a:cubicBezTo>
                    <a:pt x="128" y="612"/>
                    <a:pt x="126" y="612"/>
                    <a:pt x="123" y="613"/>
                  </a:cubicBezTo>
                  <a:cubicBezTo>
                    <a:pt x="123" y="611"/>
                    <a:pt x="123" y="610"/>
                    <a:pt x="122" y="610"/>
                  </a:cubicBezTo>
                  <a:cubicBezTo>
                    <a:pt x="121" y="610"/>
                    <a:pt x="120" y="609"/>
                    <a:pt x="119" y="609"/>
                  </a:cubicBezTo>
                  <a:cubicBezTo>
                    <a:pt x="118" y="609"/>
                    <a:pt x="117" y="609"/>
                    <a:pt x="116" y="609"/>
                  </a:cubicBezTo>
                  <a:cubicBezTo>
                    <a:pt x="115" y="608"/>
                    <a:pt x="114" y="608"/>
                    <a:pt x="114" y="607"/>
                  </a:cubicBezTo>
                  <a:cubicBezTo>
                    <a:pt x="112" y="608"/>
                    <a:pt x="111" y="608"/>
                    <a:pt x="111" y="609"/>
                  </a:cubicBezTo>
                  <a:cubicBezTo>
                    <a:pt x="110" y="610"/>
                    <a:pt x="110" y="611"/>
                    <a:pt x="110" y="612"/>
                  </a:cubicBezTo>
                  <a:cubicBezTo>
                    <a:pt x="110" y="613"/>
                    <a:pt x="110" y="614"/>
                    <a:pt x="110" y="615"/>
                  </a:cubicBezTo>
                  <a:cubicBezTo>
                    <a:pt x="110" y="616"/>
                    <a:pt x="110" y="617"/>
                    <a:pt x="109" y="617"/>
                  </a:cubicBezTo>
                  <a:cubicBezTo>
                    <a:pt x="107" y="616"/>
                    <a:pt x="106" y="615"/>
                    <a:pt x="105" y="613"/>
                  </a:cubicBezTo>
                  <a:cubicBezTo>
                    <a:pt x="104" y="610"/>
                    <a:pt x="102" y="609"/>
                    <a:pt x="100" y="609"/>
                  </a:cubicBezTo>
                  <a:cubicBezTo>
                    <a:pt x="100" y="611"/>
                    <a:pt x="101" y="613"/>
                    <a:pt x="102" y="614"/>
                  </a:cubicBezTo>
                  <a:cubicBezTo>
                    <a:pt x="104" y="615"/>
                    <a:pt x="105" y="616"/>
                    <a:pt x="105" y="619"/>
                  </a:cubicBezTo>
                  <a:cubicBezTo>
                    <a:pt x="102" y="619"/>
                    <a:pt x="100" y="618"/>
                    <a:pt x="99" y="616"/>
                  </a:cubicBezTo>
                  <a:cubicBezTo>
                    <a:pt x="98" y="614"/>
                    <a:pt x="97" y="612"/>
                    <a:pt x="96" y="610"/>
                  </a:cubicBezTo>
                  <a:cubicBezTo>
                    <a:pt x="94" y="611"/>
                    <a:pt x="93" y="611"/>
                    <a:pt x="92" y="612"/>
                  </a:cubicBezTo>
                  <a:cubicBezTo>
                    <a:pt x="90" y="612"/>
                    <a:pt x="90" y="614"/>
                    <a:pt x="91" y="616"/>
                  </a:cubicBezTo>
                  <a:cubicBezTo>
                    <a:pt x="89" y="615"/>
                    <a:pt x="88" y="614"/>
                    <a:pt x="87" y="612"/>
                  </a:cubicBezTo>
                  <a:cubicBezTo>
                    <a:pt x="86" y="610"/>
                    <a:pt x="86" y="609"/>
                    <a:pt x="88" y="607"/>
                  </a:cubicBezTo>
                  <a:cubicBezTo>
                    <a:pt x="85" y="608"/>
                    <a:pt x="83" y="609"/>
                    <a:pt x="82" y="609"/>
                  </a:cubicBezTo>
                  <a:cubicBezTo>
                    <a:pt x="81" y="609"/>
                    <a:pt x="80" y="610"/>
                    <a:pt x="79" y="612"/>
                  </a:cubicBezTo>
                  <a:cubicBezTo>
                    <a:pt x="79" y="612"/>
                    <a:pt x="79" y="613"/>
                    <a:pt x="79" y="613"/>
                  </a:cubicBezTo>
                  <a:cubicBezTo>
                    <a:pt x="80" y="614"/>
                    <a:pt x="80" y="614"/>
                    <a:pt x="81" y="615"/>
                  </a:cubicBezTo>
                  <a:cubicBezTo>
                    <a:pt x="81" y="615"/>
                    <a:pt x="81" y="616"/>
                    <a:pt x="81" y="616"/>
                  </a:cubicBezTo>
                  <a:cubicBezTo>
                    <a:pt x="81" y="617"/>
                    <a:pt x="81" y="617"/>
                    <a:pt x="79" y="618"/>
                  </a:cubicBezTo>
                  <a:cubicBezTo>
                    <a:pt x="77" y="618"/>
                    <a:pt x="75" y="618"/>
                    <a:pt x="74" y="617"/>
                  </a:cubicBezTo>
                  <a:cubicBezTo>
                    <a:pt x="73" y="615"/>
                    <a:pt x="72" y="614"/>
                    <a:pt x="70" y="613"/>
                  </a:cubicBezTo>
                  <a:cubicBezTo>
                    <a:pt x="68" y="612"/>
                    <a:pt x="67" y="612"/>
                    <a:pt x="65" y="612"/>
                  </a:cubicBezTo>
                  <a:cubicBezTo>
                    <a:pt x="64" y="612"/>
                    <a:pt x="62" y="611"/>
                    <a:pt x="61" y="610"/>
                  </a:cubicBezTo>
                  <a:cubicBezTo>
                    <a:pt x="60" y="610"/>
                    <a:pt x="59" y="608"/>
                    <a:pt x="57" y="607"/>
                  </a:cubicBezTo>
                  <a:cubicBezTo>
                    <a:pt x="56" y="605"/>
                    <a:pt x="55" y="604"/>
                    <a:pt x="54" y="603"/>
                  </a:cubicBezTo>
                  <a:cubicBezTo>
                    <a:pt x="51" y="600"/>
                    <a:pt x="47" y="597"/>
                    <a:pt x="43" y="594"/>
                  </a:cubicBezTo>
                  <a:cubicBezTo>
                    <a:pt x="39" y="590"/>
                    <a:pt x="36" y="587"/>
                    <a:pt x="33" y="584"/>
                  </a:cubicBezTo>
                  <a:cubicBezTo>
                    <a:pt x="33" y="583"/>
                    <a:pt x="32" y="582"/>
                    <a:pt x="32" y="581"/>
                  </a:cubicBezTo>
                  <a:cubicBezTo>
                    <a:pt x="31" y="580"/>
                    <a:pt x="31" y="579"/>
                    <a:pt x="30" y="578"/>
                  </a:cubicBezTo>
                  <a:cubicBezTo>
                    <a:pt x="23" y="567"/>
                    <a:pt x="17" y="554"/>
                    <a:pt x="13" y="538"/>
                  </a:cubicBezTo>
                  <a:cubicBezTo>
                    <a:pt x="8" y="523"/>
                    <a:pt x="5" y="507"/>
                    <a:pt x="4" y="490"/>
                  </a:cubicBezTo>
                  <a:cubicBezTo>
                    <a:pt x="1" y="464"/>
                    <a:pt x="0" y="436"/>
                    <a:pt x="0" y="407"/>
                  </a:cubicBezTo>
                  <a:cubicBezTo>
                    <a:pt x="0" y="377"/>
                    <a:pt x="0" y="347"/>
                    <a:pt x="0" y="317"/>
                  </a:cubicBezTo>
                  <a:cubicBezTo>
                    <a:pt x="0" y="285"/>
                    <a:pt x="0" y="254"/>
                    <a:pt x="0" y="226"/>
                  </a:cubicBezTo>
                  <a:cubicBezTo>
                    <a:pt x="0" y="197"/>
                    <a:pt x="1" y="169"/>
                    <a:pt x="4" y="141"/>
                  </a:cubicBezTo>
                  <a:cubicBezTo>
                    <a:pt x="5" y="121"/>
                    <a:pt x="11" y="103"/>
                    <a:pt x="20" y="87"/>
                  </a:cubicBezTo>
                  <a:cubicBezTo>
                    <a:pt x="28" y="71"/>
                    <a:pt x="39" y="57"/>
                    <a:pt x="51" y="46"/>
                  </a:cubicBezTo>
                  <a:cubicBezTo>
                    <a:pt x="53" y="44"/>
                    <a:pt x="56" y="43"/>
                    <a:pt x="59" y="41"/>
                  </a:cubicBezTo>
                  <a:cubicBezTo>
                    <a:pt x="62" y="39"/>
                    <a:pt x="64" y="37"/>
                    <a:pt x="67" y="35"/>
                  </a:cubicBezTo>
                  <a:cubicBezTo>
                    <a:pt x="81" y="25"/>
                    <a:pt x="99" y="17"/>
                    <a:pt x="119" y="11"/>
                  </a:cubicBezTo>
                  <a:cubicBezTo>
                    <a:pt x="132" y="7"/>
                    <a:pt x="146" y="5"/>
                    <a:pt x="161" y="3"/>
                  </a:cubicBezTo>
                  <a:cubicBezTo>
                    <a:pt x="176" y="1"/>
                    <a:pt x="192" y="0"/>
                    <a:pt x="210" y="2"/>
                  </a:cubicBezTo>
                  <a:cubicBezTo>
                    <a:pt x="229" y="3"/>
                    <a:pt x="247" y="6"/>
                    <a:pt x="264" y="11"/>
                  </a:cubicBezTo>
                  <a:cubicBezTo>
                    <a:pt x="281" y="17"/>
                    <a:pt x="297" y="23"/>
                    <a:pt x="310" y="31"/>
                  </a:cubicBezTo>
                  <a:cubicBezTo>
                    <a:pt x="310" y="32"/>
                    <a:pt x="310" y="32"/>
                    <a:pt x="310" y="33"/>
                  </a:cubicBezTo>
                  <a:cubicBezTo>
                    <a:pt x="311" y="34"/>
                    <a:pt x="311" y="34"/>
                    <a:pt x="311" y="34"/>
                  </a:cubicBezTo>
                  <a:cubicBezTo>
                    <a:pt x="314" y="36"/>
                    <a:pt x="317" y="38"/>
                    <a:pt x="321" y="40"/>
                  </a:cubicBezTo>
                  <a:cubicBezTo>
                    <a:pt x="322" y="41"/>
                    <a:pt x="323" y="41"/>
                    <a:pt x="323" y="42"/>
                  </a:cubicBezTo>
                  <a:cubicBezTo>
                    <a:pt x="323" y="42"/>
                    <a:pt x="324" y="43"/>
                    <a:pt x="324" y="43"/>
                  </a:cubicBezTo>
                  <a:cubicBezTo>
                    <a:pt x="326" y="45"/>
                    <a:pt x="329" y="47"/>
                    <a:pt x="332" y="49"/>
                  </a:cubicBezTo>
                  <a:cubicBezTo>
                    <a:pt x="336" y="51"/>
                    <a:pt x="338" y="54"/>
                    <a:pt x="341" y="56"/>
                  </a:cubicBezTo>
                  <a:cubicBezTo>
                    <a:pt x="352" y="69"/>
                    <a:pt x="361" y="84"/>
                    <a:pt x="367" y="102"/>
                  </a:cubicBezTo>
                  <a:cubicBezTo>
                    <a:pt x="373" y="120"/>
                    <a:pt x="377" y="140"/>
                    <a:pt x="378" y="163"/>
                  </a:cubicBezTo>
                  <a:cubicBezTo>
                    <a:pt x="379" y="182"/>
                    <a:pt x="379" y="201"/>
                    <a:pt x="379" y="220"/>
                  </a:cubicBezTo>
                  <a:cubicBezTo>
                    <a:pt x="379" y="240"/>
                    <a:pt x="379" y="261"/>
                    <a:pt x="379" y="283"/>
                  </a:cubicBezTo>
                  <a:close/>
                  <a:moveTo>
                    <a:pt x="186" y="619"/>
                  </a:moveTo>
                  <a:cubicBezTo>
                    <a:pt x="188" y="620"/>
                    <a:pt x="189" y="620"/>
                    <a:pt x="190" y="621"/>
                  </a:cubicBezTo>
                  <a:cubicBezTo>
                    <a:pt x="190" y="622"/>
                    <a:pt x="190" y="622"/>
                    <a:pt x="190" y="623"/>
                  </a:cubicBezTo>
                  <a:cubicBezTo>
                    <a:pt x="190" y="623"/>
                    <a:pt x="189" y="623"/>
                    <a:pt x="188" y="623"/>
                  </a:cubicBezTo>
                  <a:cubicBezTo>
                    <a:pt x="187" y="622"/>
                    <a:pt x="187" y="621"/>
                    <a:pt x="186" y="619"/>
                  </a:cubicBezTo>
                  <a:close/>
                  <a:moveTo>
                    <a:pt x="247" y="635"/>
                  </a:moveTo>
                  <a:cubicBezTo>
                    <a:pt x="247" y="636"/>
                    <a:pt x="245" y="637"/>
                    <a:pt x="243" y="639"/>
                  </a:cubicBezTo>
                  <a:cubicBezTo>
                    <a:pt x="241" y="638"/>
                    <a:pt x="241" y="637"/>
                    <a:pt x="243" y="637"/>
                  </a:cubicBezTo>
                  <a:cubicBezTo>
                    <a:pt x="245" y="636"/>
                    <a:pt x="246" y="635"/>
                    <a:pt x="247" y="63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6" name="Freeform 109">
              <a:extLst>
                <a:ext uri="{FF2B5EF4-FFF2-40B4-BE49-F238E27FC236}">
                  <a16:creationId xmlns:a16="http://schemas.microsoft.com/office/drawing/2014/main" id="{21D744A5-D944-4917-BCC5-B56D1DDF6963}"/>
                </a:ext>
              </a:extLst>
            </p:cNvPr>
            <p:cNvSpPr>
              <a:spLocks noEditPoints="1"/>
            </p:cNvSpPr>
            <p:nvPr/>
          </p:nvSpPr>
          <p:spPr bwMode="auto">
            <a:xfrm>
              <a:off x="6308116" y="3632701"/>
              <a:ext cx="198932" cy="342839"/>
            </a:xfrm>
            <a:custGeom>
              <a:avLst/>
              <a:gdLst>
                <a:gd name="T0" fmla="*/ 166 w 240"/>
                <a:gd name="T1" fmla="*/ 9 h 415"/>
                <a:gd name="T2" fmla="*/ 74 w 240"/>
                <a:gd name="T3" fmla="*/ 9 h 415"/>
                <a:gd name="T4" fmla="*/ 75 w 240"/>
                <a:gd name="T5" fmla="*/ 16 h 415"/>
                <a:gd name="T6" fmla="*/ 156 w 240"/>
                <a:gd name="T7" fmla="*/ 17 h 415"/>
                <a:gd name="T8" fmla="*/ 50 w 240"/>
                <a:gd name="T9" fmla="*/ 25 h 415"/>
                <a:gd name="T10" fmla="*/ 85 w 240"/>
                <a:gd name="T11" fmla="*/ 34 h 415"/>
                <a:gd name="T12" fmla="*/ 55 w 240"/>
                <a:gd name="T13" fmla="*/ 385 h 415"/>
                <a:gd name="T14" fmla="*/ 177 w 240"/>
                <a:gd name="T15" fmla="*/ 406 h 415"/>
                <a:gd name="T16" fmla="*/ 155 w 240"/>
                <a:gd name="T17" fmla="*/ 403 h 415"/>
                <a:gd name="T18" fmla="*/ 149 w 240"/>
                <a:gd name="T19" fmla="*/ 412 h 415"/>
                <a:gd name="T20" fmla="*/ 96 w 240"/>
                <a:gd name="T21" fmla="*/ 411 h 415"/>
                <a:gd name="T22" fmla="*/ 81 w 240"/>
                <a:gd name="T23" fmla="*/ 404 h 415"/>
                <a:gd name="T24" fmla="*/ 73 w 240"/>
                <a:gd name="T25" fmla="*/ 401 h 415"/>
                <a:gd name="T26" fmla="*/ 203 w 240"/>
                <a:gd name="T27" fmla="*/ 389 h 415"/>
                <a:gd name="T28" fmla="*/ 31 w 240"/>
                <a:gd name="T29" fmla="*/ 371 h 415"/>
                <a:gd name="T30" fmla="*/ 55 w 240"/>
                <a:gd name="T31" fmla="*/ 375 h 415"/>
                <a:gd name="T32" fmla="*/ 47 w 240"/>
                <a:gd name="T33" fmla="*/ 361 h 415"/>
                <a:gd name="T34" fmla="*/ 51 w 240"/>
                <a:gd name="T35" fmla="*/ 358 h 415"/>
                <a:gd name="T36" fmla="*/ 31 w 240"/>
                <a:gd name="T37" fmla="*/ 353 h 415"/>
                <a:gd name="T38" fmla="*/ 35 w 240"/>
                <a:gd name="T39" fmla="*/ 340 h 415"/>
                <a:gd name="T40" fmla="*/ 23 w 240"/>
                <a:gd name="T41" fmla="*/ 338 h 415"/>
                <a:gd name="T42" fmla="*/ 37 w 240"/>
                <a:gd name="T43" fmla="*/ 331 h 415"/>
                <a:gd name="T44" fmla="*/ 43 w 240"/>
                <a:gd name="T45" fmla="*/ 322 h 415"/>
                <a:gd name="T46" fmla="*/ 23 w 240"/>
                <a:gd name="T47" fmla="*/ 312 h 415"/>
                <a:gd name="T48" fmla="*/ 27 w 240"/>
                <a:gd name="T49" fmla="*/ 303 h 415"/>
                <a:gd name="T50" fmla="*/ 46 w 240"/>
                <a:gd name="T51" fmla="*/ 298 h 415"/>
                <a:gd name="T52" fmla="*/ 43 w 240"/>
                <a:gd name="T53" fmla="*/ 285 h 415"/>
                <a:gd name="T54" fmla="*/ 12 w 240"/>
                <a:gd name="T55" fmla="*/ 282 h 415"/>
                <a:gd name="T56" fmla="*/ 41 w 240"/>
                <a:gd name="T57" fmla="*/ 269 h 415"/>
                <a:gd name="T58" fmla="*/ 190 w 240"/>
                <a:gd name="T59" fmla="*/ 196 h 415"/>
                <a:gd name="T60" fmla="*/ 151 w 240"/>
                <a:gd name="T61" fmla="*/ 179 h 415"/>
                <a:gd name="T62" fmla="*/ 16 w 240"/>
                <a:gd name="T63" fmla="*/ 157 h 415"/>
                <a:gd name="T64" fmla="*/ 167 w 240"/>
                <a:gd name="T65" fmla="*/ 120 h 415"/>
                <a:gd name="T66" fmla="*/ 64 w 240"/>
                <a:gd name="T67" fmla="*/ 96 h 415"/>
                <a:gd name="T68" fmla="*/ 128 w 240"/>
                <a:gd name="T69" fmla="*/ 60 h 415"/>
                <a:gd name="T70" fmla="*/ 81 w 240"/>
                <a:gd name="T71" fmla="*/ 40 h 415"/>
                <a:gd name="T72" fmla="*/ 98 w 240"/>
                <a:gd name="T73" fmla="*/ 27 h 415"/>
                <a:gd name="T74" fmla="*/ 141 w 240"/>
                <a:gd name="T75" fmla="*/ 5 h 415"/>
                <a:gd name="T76" fmla="*/ 149 w 240"/>
                <a:gd name="T77" fmla="*/ 389 h 415"/>
                <a:gd name="T78" fmla="*/ 176 w 240"/>
                <a:gd name="T79" fmla="*/ 24 h 415"/>
                <a:gd name="T80" fmla="*/ 205 w 240"/>
                <a:gd name="T81" fmla="*/ 42 h 415"/>
                <a:gd name="T82" fmla="*/ 116 w 240"/>
                <a:gd name="T83" fmla="*/ 140 h 415"/>
                <a:gd name="T84" fmla="*/ 238 w 240"/>
                <a:gd name="T85" fmla="*/ 273 h 415"/>
                <a:gd name="T86" fmla="*/ 167 w 240"/>
                <a:gd name="T87" fmla="*/ 394 h 415"/>
                <a:gd name="T88" fmla="*/ 125 w 240"/>
                <a:gd name="T89" fmla="*/ 409 h 415"/>
                <a:gd name="T90" fmla="*/ 77 w 240"/>
                <a:gd name="T91" fmla="*/ 408 h 415"/>
                <a:gd name="T92" fmla="*/ 57 w 240"/>
                <a:gd name="T93" fmla="*/ 379 h 415"/>
                <a:gd name="T94" fmla="*/ 35 w 240"/>
                <a:gd name="T95" fmla="*/ 384 h 415"/>
                <a:gd name="T96" fmla="*/ 33 w 240"/>
                <a:gd name="T97" fmla="*/ 366 h 415"/>
                <a:gd name="T98" fmla="*/ 13 w 240"/>
                <a:gd name="T99" fmla="*/ 351 h 415"/>
                <a:gd name="T100" fmla="*/ 24 w 240"/>
                <a:gd name="T101" fmla="*/ 320 h 415"/>
                <a:gd name="T102" fmla="*/ 26 w 240"/>
                <a:gd name="T103" fmla="*/ 315 h 415"/>
                <a:gd name="T104" fmla="*/ 101 w 240"/>
                <a:gd name="T105" fmla="*/ 332 h 415"/>
                <a:gd name="T106" fmla="*/ 88 w 240"/>
                <a:gd name="T107" fmla="*/ 236 h 415"/>
                <a:gd name="T108" fmla="*/ 3 w 240"/>
                <a:gd name="T109" fmla="*/ 74 h 415"/>
                <a:gd name="T110" fmla="*/ 75 w 240"/>
                <a:gd name="T111" fmla="*/ 35 h 415"/>
                <a:gd name="T112" fmla="*/ 95 w 240"/>
                <a:gd name="T113" fmla="*/ 13 h 415"/>
                <a:gd name="T114" fmla="*/ 83 w 240"/>
                <a:gd name="T115" fmla="*/ 10 h 415"/>
                <a:gd name="T116" fmla="*/ 159 w 240"/>
                <a:gd name="T117" fmla="*/ 8 h 415"/>
                <a:gd name="T118" fmla="*/ 81 w 240"/>
                <a:gd name="T119" fmla="*/ 22 h 415"/>
                <a:gd name="T120" fmla="*/ 55 w 240"/>
                <a:gd name="T121" fmla="*/ 11 h 415"/>
                <a:gd name="T122" fmla="*/ 80 w 240"/>
                <a:gd name="T123" fmla="*/ 15 h 415"/>
                <a:gd name="T124" fmla="*/ 152 w 240"/>
                <a:gd name="T125" fmla="*/ 40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415">
                  <a:moveTo>
                    <a:pt x="80" y="0"/>
                  </a:moveTo>
                  <a:lnTo>
                    <a:pt x="81" y="0"/>
                  </a:lnTo>
                  <a:lnTo>
                    <a:pt x="81" y="2"/>
                  </a:lnTo>
                  <a:lnTo>
                    <a:pt x="80" y="2"/>
                  </a:lnTo>
                  <a:lnTo>
                    <a:pt x="80" y="0"/>
                  </a:lnTo>
                  <a:close/>
                  <a:moveTo>
                    <a:pt x="72" y="3"/>
                  </a:moveTo>
                  <a:cubicBezTo>
                    <a:pt x="72" y="3"/>
                    <a:pt x="72" y="3"/>
                    <a:pt x="73" y="2"/>
                  </a:cubicBezTo>
                  <a:cubicBezTo>
                    <a:pt x="73" y="2"/>
                    <a:pt x="74" y="2"/>
                    <a:pt x="74" y="2"/>
                  </a:cubicBezTo>
                  <a:cubicBezTo>
                    <a:pt x="75" y="2"/>
                    <a:pt x="75" y="2"/>
                    <a:pt x="76" y="3"/>
                  </a:cubicBezTo>
                  <a:cubicBezTo>
                    <a:pt x="77" y="3"/>
                    <a:pt x="77" y="3"/>
                    <a:pt x="78" y="2"/>
                  </a:cubicBezTo>
                  <a:cubicBezTo>
                    <a:pt x="77" y="3"/>
                    <a:pt x="77" y="4"/>
                    <a:pt x="77" y="5"/>
                  </a:cubicBezTo>
                  <a:cubicBezTo>
                    <a:pt x="76" y="6"/>
                    <a:pt x="75" y="6"/>
                    <a:pt x="75" y="6"/>
                  </a:cubicBezTo>
                  <a:cubicBezTo>
                    <a:pt x="75" y="5"/>
                    <a:pt x="74" y="5"/>
                    <a:pt x="74" y="5"/>
                  </a:cubicBezTo>
                  <a:cubicBezTo>
                    <a:pt x="74" y="4"/>
                    <a:pt x="74" y="4"/>
                    <a:pt x="73" y="4"/>
                  </a:cubicBezTo>
                  <a:cubicBezTo>
                    <a:pt x="73" y="3"/>
                    <a:pt x="73" y="3"/>
                    <a:pt x="72" y="3"/>
                  </a:cubicBezTo>
                  <a:close/>
                  <a:moveTo>
                    <a:pt x="70" y="3"/>
                  </a:moveTo>
                  <a:cubicBezTo>
                    <a:pt x="70" y="4"/>
                    <a:pt x="70" y="5"/>
                    <a:pt x="70" y="6"/>
                  </a:cubicBezTo>
                  <a:cubicBezTo>
                    <a:pt x="70" y="6"/>
                    <a:pt x="69" y="7"/>
                    <a:pt x="68" y="7"/>
                  </a:cubicBezTo>
                  <a:cubicBezTo>
                    <a:pt x="68" y="7"/>
                    <a:pt x="67" y="7"/>
                    <a:pt x="66" y="7"/>
                  </a:cubicBezTo>
                  <a:cubicBezTo>
                    <a:pt x="66" y="6"/>
                    <a:pt x="65" y="6"/>
                    <a:pt x="64" y="5"/>
                  </a:cubicBezTo>
                  <a:cubicBezTo>
                    <a:pt x="65" y="5"/>
                    <a:pt x="66" y="4"/>
                    <a:pt x="67" y="4"/>
                  </a:cubicBezTo>
                  <a:cubicBezTo>
                    <a:pt x="68" y="4"/>
                    <a:pt x="69" y="4"/>
                    <a:pt x="70" y="3"/>
                  </a:cubicBezTo>
                  <a:close/>
                  <a:moveTo>
                    <a:pt x="162" y="3"/>
                  </a:moveTo>
                  <a:cubicBezTo>
                    <a:pt x="163" y="4"/>
                    <a:pt x="164" y="4"/>
                    <a:pt x="164" y="5"/>
                  </a:cubicBezTo>
                  <a:cubicBezTo>
                    <a:pt x="164" y="5"/>
                    <a:pt x="164" y="6"/>
                    <a:pt x="163" y="6"/>
                  </a:cubicBezTo>
                  <a:cubicBezTo>
                    <a:pt x="163" y="6"/>
                    <a:pt x="163" y="6"/>
                    <a:pt x="162" y="6"/>
                  </a:cubicBezTo>
                  <a:cubicBezTo>
                    <a:pt x="162" y="6"/>
                    <a:pt x="162" y="5"/>
                    <a:pt x="162" y="3"/>
                  </a:cubicBezTo>
                  <a:close/>
                  <a:moveTo>
                    <a:pt x="171" y="19"/>
                  </a:moveTo>
                  <a:cubicBezTo>
                    <a:pt x="170" y="18"/>
                    <a:pt x="170" y="18"/>
                    <a:pt x="170" y="17"/>
                  </a:cubicBezTo>
                  <a:cubicBezTo>
                    <a:pt x="170" y="16"/>
                    <a:pt x="170" y="16"/>
                    <a:pt x="169" y="15"/>
                  </a:cubicBezTo>
                  <a:cubicBezTo>
                    <a:pt x="169" y="15"/>
                    <a:pt x="169" y="15"/>
                    <a:pt x="170" y="15"/>
                  </a:cubicBezTo>
                  <a:cubicBezTo>
                    <a:pt x="170" y="15"/>
                    <a:pt x="171" y="15"/>
                    <a:pt x="171" y="15"/>
                  </a:cubicBezTo>
                  <a:cubicBezTo>
                    <a:pt x="172" y="15"/>
                    <a:pt x="173" y="15"/>
                    <a:pt x="173" y="15"/>
                  </a:cubicBezTo>
                  <a:cubicBezTo>
                    <a:pt x="173" y="15"/>
                    <a:pt x="174" y="15"/>
                    <a:pt x="174" y="14"/>
                  </a:cubicBezTo>
                  <a:cubicBezTo>
                    <a:pt x="173" y="11"/>
                    <a:pt x="172" y="10"/>
                    <a:pt x="171" y="10"/>
                  </a:cubicBezTo>
                  <a:cubicBezTo>
                    <a:pt x="170" y="11"/>
                    <a:pt x="168" y="11"/>
                    <a:pt x="167" y="11"/>
                  </a:cubicBezTo>
                  <a:cubicBezTo>
                    <a:pt x="167" y="10"/>
                    <a:pt x="167" y="9"/>
                    <a:pt x="166" y="9"/>
                  </a:cubicBezTo>
                  <a:cubicBezTo>
                    <a:pt x="166" y="9"/>
                    <a:pt x="166" y="8"/>
                    <a:pt x="167" y="8"/>
                  </a:cubicBezTo>
                  <a:cubicBezTo>
                    <a:pt x="167" y="8"/>
                    <a:pt x="168" y="8"/>
                    <a:pt x="168" y="7"/>
                  </a:cubicBezTo>
                  <a:cubicBezTo>
                    <a:pt x="168" y="7"/>
                    <a:pt x="168" y="7"/>
                    <a:pt x="168" y="7"/>
                  </a:cubicBezTo>
                  <a:cubicBezTo>
                    <a:pt x="168" y="7"/>
                    <a:pt x="167" y="7"/>
                    <a:pt x="166" y="7"/>
                  </a:cubicBezTo>
                  <a:cubicBezTo>
                    <a:pt x="166" y="6"/>
                    <a:pt x="167" y="5"/>
                    <a:pt x="167" y="5"/>
                  </a:cubicBezTo>
                  <a:cubicBezTo>
                    <a:pt x="168" y="5"/>
                    <a:pt x="169" y="6"/>
                    <a:pt x="170" y="6"/>
                  </a:cubicBezTo>
                  <a:cubicBezTo>
                    <a:pt x="171" y="6"/>
                    <a:pt x="171" y="7"/>
                    <a:pt x="172" y="7"/>
                  </a:cubicBezTo>
                  <a:cubicBezTo>
                    <a:pt x="173" y="7"/>
                    <a:pt x="174" y="7"/>
                    <a:pt x="175" y="7"/>
                  </a:cubicBezTo>
                  <a:cubicBezTo>
                    <a:pt x="174" y="9"/>
                    <a:pt x="174" y="10"/>
                    <a:pt x="175" y="10"/>
                  </a:cubicBezTo>
                  <a:cubicBezTo>
                    <a:pt x="176" y="10"/>
                    <a:pt x="177" y="9"/>
                    <a:pt x="179" y="9"/>
                  </a:cubicBezTo>
                  <a:cubicBezTo>
                    <a:pt x="179" y="10"/>
                    <a:pt x="178" y="10"/>
                    <a:pt x="178" y="10"/>
                  </a:cubicBezTo>
                  <a:cubicBezTo>
                    <a:pt x="178" y="10"/>
                    <a:pt x="177" y="11"/>
                    <a:pt x="177" y="11"/>
                  </a:cubicBezTo>
                  <a:cubicBezTo>
                    <a:pt x="177" y="11"/>
                    <a:pt x="176" y="11"/>
                    <a:pt x="176" y="11"/>
                  </a:cubicBezTo>
                  <a:cubicBezTo>
                    <a:pt x="176" y="12"/>
                    <a:pt x="175" y="12"/>
                    <a:pt x="176" y="13"/>
                  </a:cubicBezTo>
                  <a:cubicBezTo>
                    <a:pt x="177" y="14"/>
                    <a:pt x="177" y="14"/>
                    <a:pt x="178" y="14"/>
                  </a:cubicBezTo>
                  <a:cubicBezTo>
                    <a:pt x="179" y="13"/>
                    <a:pt x="180" y="14"/>
                    <a:pt x="181" y="16"/>
                  </a:cubicBezTo>
                  <a:cubicBezTo>
                    <a:pt x="180" y="18"/>
                    <a:pt x="179" y="19"/>
                    <a:pt x="178" y="20"/>
                  </a:cubicBezTo>
                  <a:cubicBezTo>
                    <a:pt x="177" y="21"/>
                    <a:pt x="175" y="22"/>
                    <a:pt x="174" y="23"/>
                  </a:cubicBezTo>
                  <a:cubicBezTo>
                    <a:pt x="174" y="21"/>
                    <a:pt x="174" y="20"/>
                    <a:pt x="175" y="20"/>
                  </a:cubicBezTo>
                  <a:cubicBezTo>
                    <a:pt x="176" y="19"/>
                    <a:pt x="176" y="18"/>
                    <a:pt x="177" y="17"/>
                  </a:cubicBezTo>
                  <a:cubicBezTo>
                    <a:pt x="176" y="16"/>
                    <a:pt x="176" y="16"/>
                    <a:pt x="175" y="16"/>
                  </a:cubicBezTo>
                  <a:cubicBezTo>
                    <a:pt x="175" y="16"/>
                    <a:pt x="175" y="17"/>
                    <a:pt x="174" y="17"/>
                  </a:cubicBezTo>
                  <a:cubicBezTo>
                    <a:pt x="174" y="17"/>
                    <a:pt x="173" y="18"/>
                    <a:pt x="173" y="18"/>
                  </a:cubicBezTo>
                  <a:cubicBezTo>
                    <a:pt x="172" y="19"/>
                    <a:pt x="172" y="19"/>
                    <a:pt x="171" y="19"/>
                  </a:cubicBezTo>
                  <a:close/>
                  <a:moveTo>
                    <a:pt x="73" y="7"/>
                  </a:moveTo>
                  <a:cubicBezTo>
                    <a:pt x="72" y="7"/>
                    <a:pt x="73" y="6"/>
                    <a:pt x="73" y="6"/>
                  </a:cubicBezTo>
                  <a:cubicBezTo>
                    <a:pt x="73" y="6"/>
                    <a:pt x="74" y="6"/>
                    <a:pt x="74" y="6"/>
                  </a:cubicBezTo>
                  <a:cubicBezTo>
                    <a:pt x="74" y="6"/>
                    <a:pt x="74" y="7"/>
                    <a:pt x="74" y="7"/>
                  </a:cubicBezTo>
                  <a:cubicBezTo>
                    <a:pt x="73" y="7"/>
                    <a:pt x="73" y="7"/>
                    <a:pt x="73" y="7"/>
                  </a:cubicBezTo>
                  <a:close/>
                  <a:moveTo>
                    <a:pt x="67" y="7"/>
                  </a:moveTo>
                  <a:cubicBezTo>
                    <a:pt x="69" y="8"/>
                    <a:pt x="69" y="9"/>
                    <a:pt x="68" y="10"/>
                  </a:cubicBezTo>
                  <a:cubicBezTo>
                    <a:pt x="67" y="11"/>
                    <a:pt x="66" y="12"/>
                    <a:pt x="65" y="12"/>
                  </a:cubicBezTo>
                  <a:cubicBezTo>
                    <a:pt x="64" y="12"/>
                    <a:pt x="64" y="11"/>
                    <a:pt x="64" y="11"/>
                  </a:cubicBezTo>
                  <a:cubicBezTo>
                    <a:pt x="64" y="10"/>
                    <a:pt x="65" y="10"/>
                    <a:pt x="65" y="9"/>
                  </a:cubicBezTo>
                  <a:cubicBezTo>
                    <a:pt x="66" y="9"/>
                    <a:pt x="66" y="9"/>
                    <a:pt x="67" y="8"/>
                  </a:cubicBezTo>
                  <a:cubicBezTo>
                    <a:pt x="67" y="8"/>
                    <a:pt x="67" y="8"/>
                    <a:pt x="67" y="7"/>
                  </a:cubicBezTo>
                  <a:close/>
                  <a:moveTo>
                    <a:pt x="74" y="9"/>
                  </a:moveTo>
                  <a:lnTo>
                    <a:pt x="74" y="12"/>
                  </a:lnTo>
                  <a:cubicBezTo>
                    <a:pt x="72" y="12"/>
                    <a:pt x="71" y="11"/>
                    <a:pt x="71" y="9"/>
                  </a:cubicBezTo>
                  <a:lnTo>
                    <a:pt x="74" y="9"/>
                  </a:lnTo>
                  <a:close/>
                  <a:moveTo>
                    <a:pt x="154" y="13"/>
                  </a:moveTo>
                  <a:cubicBezTo>
                    <a:pt x="155" y="12"/>
                    <a:pt x="155" y="12"/>
                    <a:pt x="156" y="12"/>
                  </a:cubicBezTo>
                  <a:lnTo>
                    <a:pt x="157" y="12"/>
                  </a:lnTo>
                  <a:lnTo>
                    <a:pt x="157" y="15"/>
                  </a:lnTo>
                  <a:cubicBezTo>
                    <a:pt x="156" y="15"/>
                    <a:pt x="156" y="15"/>
                    <a:pt x="156" y="14"/>
                  </a:cubicBezTo>
                  <a:cubicBezTo>
                    <a:pt x="156" y="14"/>
                    <a:pt x="155" y="13"/>
                    <a:pt x="154" y="13"/>
                  </a:cubicBezTo>
                  <a:close/>
                  <a:moveTo>
                    <a:pt x="161" y="13"/>
                  </a:moveTo>
                  <a:cubicBezTo>
                    <a:pt x="160" y="13"/>
                    <a:pt x="161" y="12"/>
                    <a:pt x="161" y="12"/>
                  </a:cubicBezTo>
                  <a:cubicBezTo>
                    <a:pt x="161" y="12"/>
                    <a:pt x="162" y="12"/>
                    <a:pt x="162" y="12"/>
                  </a:cubicBezTo>
                  <a:cubicBezTo>
                    <a:pt x="162" y="12"/>
                    <a:pt x="162" y="13"/>
                    <a:pt x="162" y="13"/>
                  </a:cubicBezTo>
                  <a:cubicBezTo>
                    <a:pt x="161" y="13"/>
                    <a:pt x="161" y="13"/>
                    <a:pt x="161" y="13"/>
                  </a:cubicBezTo>
                  <a:close/>
                  <a:moveTo>
                    <a:pt x="167" y="13"/>
                  </a:moveTo>
                  <a:cubicBezTo>
                    <a:pt x="167" y="12"/>
                    <a:pt x="167" y="12"/>
                    <a:pt x="167" y="12"/>
                  </a:cubicBezTo>
                  <a:cubicBezTo>
                    <a:pt x="168" y="12"/>
                    <a:pt x="168" y="13"/>
                    <a:pt x="168" y="13"/>
                  </a:cubicBezTo>
                  <a:cubicBezTo>
                    <a:pt x="168" y="13"/>
                    <a:pt x="167" y="14"/>
                    <a:pt x="167" y="14"/>
                  </a:cubicBezTo>
                  <a:cubicBezTo>
                    <a:pt x="167" y="13"/>
                    <a:pt x="167" y="13"/>
                    <a:pt x="167" y="13"/>
                  </a:cubicBezTo>
                  <a:close/>
                  <a:moveTo>
                    <a:pt x="184" y="12"/>
                  </a:moveTo>
                  <a:cubicBezTo>
                    <a:pt x="185" y="12"/>
                    <a:pt x="185" y="12"/>
                    <a:pt x="185" y="13"/>
                  </a:cubicBezTo>
                  <a:cubicBezTo>
                    <a:pt x="185" y="13"/>
                    <a:pt x="186" y="13"/>
                    <a:pt x="186" y="13"/>
                  </a:cubicBezTo>
                  <a:lnTo>
                    <a:pt x="186" y="15"/>
                  </a:lnTo>
                  <a:cubicBezTo>
                    <a:pt x="185" y="14"/>
                    <a:pt x="184" y="15"/>
                    <a:pt x="184" y="15"/>
                  </a:cubicBezTo>
                  <a:cubicBezTo>
                    <a:pt x="183" y="16"/>
                    <a:pt x="182" y="16"/>
                    <a:pt x="181" y="16"/>
                  </a:cubicBezTo>
                  <a:cubicBezTo>
                    <a:pt x="181" y="15"/>
                    <a:pt x="181" y="15"/>
                    <a:pt x="181" y="14"/>
                  </a:cubicBezTo>
                  <a:cubicBezTo>
                    <a:pt x="182" y="14"/>
                    <a:pt x="182" y="14"/>
                    <a:pt x="182" y="14"/>
                  </a:cubicBezTo>
                  <a:cubicBezTo>
                    <a:pt x="183" y="14"/>
                    <a:pt x="183" y="13"/>
                    <a:pt x="184" y="13"/>
                  </a:cubicBezTo>
                  <a:cubicBezTo>
                    <a:pt x="184" y="13"/>
                    <a:pt x="184" y="13"/>
                    <a:pt x="184" y="12"/>
                  </a:cubicBezTo>
                  <a:close/>
                  <a:moveTo>
                    <a:pt x="88" y="13"/>
                  </a:moveTo>
                  <a:cubicBezTo>
                    <a:pt x="89" y="14"/>
                    <a:pt x="88" y="14"/>
                    <a:pt x="88" y="14"/>
                  </a:cubicBezTo>
                  <a:cubicBezTo>
                    <a:pt x="87" y="14"/>
                    <a:pt x="86" y="15"/>
                    <a:pt x="86" y="16"/>
                  </a:cubicBezTo>
                  <a:cubicBezTo>
                    <a:pt x="86" y="16"/>
                    <a:pt x="86" y="15"/>
                    <a:pt x="86" y="15"/>
                  </a:cubicBezTo>
                  <a:cubicBezTo>
                    <a:pt x="86" y="14"/>
                    <a:pt x="86" y="14"/>
                    <a:pt x="85" y="13"/>
                  </a:cubicBezTo>
                  <a:lnTo>
                    <a:pt x="88" y="13"/>
                  </a:lnTo>
                  <a:close/>
                  <a:moveTo>
                    <a:pt x="76" y="14"/>
                  </a:moveTo>
                  <a:cubicBezTo>
                    <a:pt x="77" y="15"/>
                    <a:pt x="76" y="16"/>
                    <a:pt x="75" y="16"/>
                  </a:cubicBezTo>
                  <a:cubicBezTo>
                    <a:pt x="74" y="17"/>
                    <a:pt x="73" y="16"/>
                    <a:pt x="72" y="16"/>
                  </a:cubicBezTo>
                  <a:cubicBezTo>
                    <a:pt x="72" y="14"/>
                    <a:pt x="74" y="13"/>
                    <a:pt x="76" y="14"/>
                  </a:cubicBezTo>
                  <a:close/>
                  <a:moveTo>
                    <a:pt x="192" y="15"/>
                  </a:moveTo>
                  <a:cubicBezTo>
                    <a:pt x="191" y="15"/>
                    <a:pt x="191" y="16"/>
                    <a:pt x="190" y="16"/>
                  </a:cubicBezTo>
                  <a:cubicBezTo>
                    <a:pt x="190" y="15"/>
                    <a:pt x="189" y="15"/>
                    <a:pt x="189" y="15"/>
                  </a:cubicBezTo>
                  <a:cubicBezTo>
                    <a:pt x="189" y="15"/>
                    <a:pt x="189" y="14"/>
                    <a:pt x="190" y="14"/>
                  </a:cubicBezTo>
                  <a:cubicBezTo>
                    <a:pt x="190" y="14"/>
                    <a:pt x="191" y="14"/>
                    <a:pt x="192" y="15"/>
                  </a:cubicBezTo>
                  <a:close/>
                  <a:moveTo>
                    <a:pt x="40" y="15"/>
                  </a:moveTo>
                  <a:cubicBezTo>
                    <a:pt x="41" y="15"/>
                    <a:pt x="42" y="15"/>
                    <a:pt x="42" y="16"/>
                  </a:cubicBezTo>
                  <a:cubicBezTo>
                    <a:pt x="42" y="16"/>
                    <a:pt x="42" y="16"/>
                    <a:pt x="42" y="17"/>
                  </a:cubicBezTo>
                  <a:cubicBezTo>
                    <a:pt x="41" y="17"/>
                    <a:pt x="41" y="18"/>
                    <a:pt x="40" y="18"/>
                  </a:cubicBezTo>
                  <a:cubicBezTo>
                    <a:pt x="40" y="19"/>
                    <a:pt x="40" y="19"/>
                    <a:pt x="40" y="20"/>
                  </a:cubicBezTo>
                  <a:cubicBezTo>
                    <a:pt x="41" y="21"/>
                    <a:pt x="41" y="22"/>
                    <a:pt x="41" y="23"/>
                  </a:cubicBezTo>
                  <a:cubicBezTo>
                    <a:pt x="41" y="24"/>
                    <a:pt x="42" y="25"/>
                    <a:pt x="44" y="24"/>
                  </a:cubicBezTo>
                  <a:cubicBezTo>
                    <a:pt x="43" y="25"/>
                    <a:pt x="43" y="26"/>
                    <a:pt x="42" y="26"/>
                  </a:cubicBezTo>
                  <a:cubicBezTo>
                    <a:pt x="41" y="25"/>
                    <a:pt x="40" y="25"/>
                    <a:pt x="39" y="24"/>
                  </a:cubicBezTo>
                  <a:cubicBezTo>
                    <a:pt x="37" y="24"/>
                    <a:pt x="36" y="23"/>
                    <a:pt x="35" y="23"/>
                  </a:cubicBezTo>
                  <a:cubicBezTo>
                    <a:pt x="33" y="23"/>
                    <a:pt x="31" y="23"/>
                    <a:pt x="30" y="23"/>
                  </a:cubicBezTo>
                  <a:cubicBezTo>
                    <a:pt x="31" y="22"/>
                    <a:pt x="33" y="20"/>
                    <a:pt x="35" y="19"/>
                  </a:cubicBezTo>
                  <a:cubicBezTo>
                    <a:pt x="37" y="18"/>
                    <a:pt x="39" y="17"/>
                    <a:pt x="40" y="15"/>
                  </a:cubicBezTo>
                  <a:close/>
                  <a:moveTo>
                    <a:pt x="66" y="15"/>
                  </a:moveTo>
                  <a:cubicBezTo>
                    <a:pt x="66" y="15"/>
                    <a:pt x="67" y="16"/>
                    <a:pt x="68" y="17"/>
                  </a:cubicBezTo>
                  <a:cubicBezTo>
                    <a:pt x="68" y="18"/>
                    <a:pt x="69" y="18"/>
                    <a:pt x="71" y="18"/>
                  </a:cubicBezTo>
                  <a:cubicBezTo>
                    <a:pt x="71" y="19"/>
                    <a:pt x="70" y="20"/>
                    <a:pt x="70" y="20"/>
                  </a:cubicBezTo>
                  <a:cubicBezTo>
                    <a:pt x="70" y="20"/>
                    <a:pt x="69" y="20"/>
                    <a:pt x="69" y="20"/>
                  </a:cubicBezTo>
                  <a:cubicBezTo>
                    <a:pt x="68" y="20"/>
                    <a:pt x="67" y="19"/>
                    <a:pt x="66" y="19"/>
                  </a:cubicBezTo>
                  <a:cubicBezTo>
                    <a:pt x="66" y="18"/>
                    <a:pt x="65" y="18"/>
                    <a:pt x="64" y="19"/>
                  </a:cubicBezTo>
                  <a:cubicBezTo>
                    <a:pt x="63" y="17"/>
                    <a:pt x="64" y="17"/>
                    <a:pt x="64" y="16"/>
                  </a:cubicBezTo>
                  <a:cubicBezTo>
                    <a:pt x="65" y="16"/>
                    <a:pt x="66" y="16"/>
                    <a:pt x="66" y="15"/>
                  </a:cubicBezTo>
                  <a:close/>
                  <a:moveTo>
                    <a:pt x="98" y="15"/>
                  </a:moveTo>
                  <a:cubicBezTo>
                    <a:pt x="98" y="16"/>
                    <a:pt x="96" y="18"/>
                    <a:pt x="95" y="19"/>
                  </a:cubicBezTo>
                  <a:cubicBezTo>
                    <a:pt x="93" y="20"/>
                    <a:pt x="92" y="21"/>
                    <a:pt x="91" y="20"/>
                  </a:cubicBezTo>
                  <a:cubicBezTo>
                    <a:pt x="92" y="19"/>
                    <a:pt x="93" y="18"/>
                    <a:pt x="94" y="17"/>
                  </a:cubicBezTo>
                  <a:cubicBezTo>
                    <a:pt x="95" y="15"/>
                    <a:pt x="96" y="15"/>
                    <a:pt x="98" y="15"/>
                  </a:cubicBezTo>
                  <a:close/>
                  <a:moveTo>
                    <a:pt x="155" y="17"/>
                  </a:moveTo>
                  <a:cubicBezTo>
                    <a:pt x="155" y="16"/>
                    <a:pt x="155" y="16"/>
                    <a:pt x="156" y="16"/>
                  </a:cubicBezTo>
                  <a:cubicBezTo>
                    <a:pt x="156" y="16"/>
                    <a:pt x="156" y="16"/>
                    <a:pt x="156" y="17"/>
                  </a:cubicBezTo>
                  <a:cubicBezTo>
                    <a:pt x="156" y="17"/>
                    <a:pt x="156" y="18"/>
                    <a:pt x="155" y="17"/>
                  </a:cubicBezTo>
                  <a:cubicBezTo>
                    <a:pt x="155" y="17"/>
                    <a:pt x="155" y="17"/>
                    <a:pt x="155" y="17"/>
                  </a:cubicBezTo>
                  <a:close/>
                  <a:moveTo>
                    <a:pt x="60" y="19"/>
                  </a:moveTo>
                  <a:cubicBezTo>
                    <a:pt x="60" y="18"/>
                    <a:pt x="61" y="18"/>
                    <a:pt x="61" y="18"/>
                  </a:cubicBezTo>
                  <a:cubicBezTo>
                    <a:pt x="62" y="18"/>
                    <a:pt x="62" y="18"/>
                    <a:pt x="62" y="19"/>
                  </a:cubicBezTo>
                  <a:cubicBezTo>
                    <a:pt x="62" y="19"/>
                    <a:pt x="61" y="19"/>
                    <a:pt x="61" y="19"/>
                  </a:cubicBezTo>
                  <a:cubicBezTo>
                    <a:pt x="60" y="20"/>
                    <a:pt x="60" y="19"/>
                    <a:pt x="60" y="19"/>
                  </a:cubicBezTo>
                  <a:close/>
                  <a:moveTo>
                    <a:pt x="171" y="19"/>
                  </a:moveTo>
                  <a:cubicBezTo>
                    <a:pt x="171" y="21"/>
                    <a:pt x="170" y="22"/>
                    <a:pt x="167" y="22"/>
                  </a:cubicBezTo>
                  <a:cubicBezTo>
                    <a:pt x="167" y="20"/>
                    <a:pt x="168" y="18"/>
                    <a:pt x="171" y="19"/>
                  </a:cubicBezTo>
                  <a:close/>
                  <a:moveTo>
                    <a:pt x="181" y="20"/>
                  </a:moveTo>
                  <a:cubicBezTo>
                    <a:pt x="183" y="20"/>
                    <a:pt x="183" y="20"/>
                    <a:pt x="184" y="20"/>
                  </a:cubicBezTo>
                  <a:cubicBezTo>
                    <a:pt x="185" y="21"/>
                    <a:pt x="185" y="21"/>
                    <a:pt x="186" y="22"/>
                  </a:cubicBezTo>
                  <a:cubicBezTo>
                    <a:pt x="186" y="22"/>
                    <a:pt x="187" y="22"/>
                    <a:pt x="187" y="22"/>
                  </a:cubicBezTo>
                  <a:cubicBezTo>
                    <a:pt x="188" y="23"/>
                    <a:pt x="188" y="22"/>
                    <a:pt x="189" y="22"/>
                  </a:cubicBezTo>
                  <a:cubicBezTo>
                    <a:pt x="189" y="23"/>
                    <a:pt x="189" y="24"/>
                    <a:pt x="188" y="25"/>
                  </a:cubicBezTo>
                  <a:cubicBezTo>
                    <a:pt x="186" y="25"/>
                    <a:pt x="185" y="25"/>
                    <a:pt x="184" y="24"/>
                  </a:cubicBezTo>
                  <a:cubicBezTo>
                    <a:pt x="184" y="24"/>
                    <a:pt x="184" y="24"/>
                    <a:pt x="184" y="23"/>
                  </a:cubicBezTo>
                  <a:cubicBezTo>
                    <a:pt x="184" y="23"/>
                    <a:pt x="184" y="23"/>
                    <a:pt x="184" y="23"/>
                  </a:cubicBezTo>
                  <a:cubicBezTo>
                    <a:pt x="184" y="22"/>
                    <a:pt x="183" y="22"/>
                    <a:pt x="182" y="23"/>
                  </a:cubicBezTo>
                  <a:cubicBezTo>
                    <a:pt x="181" y="24"/>
                    <a:pt x="181" y="23"/>
                    <a:pt x="181" y="23"/>
                  </a:cubicBezTo>
                  <a:cubicBezTo>
                    <a:pt x="181" y="22"/>
                    <a:pt x="182" y="21"/>
                    <a:pt x="181" y="20"/>
                  </a:cubicBezTo>
                  <a:close/>
                  <a:moveTo>
                    <a:pt x="84" y="24"/>
                  </a:moveTo>
                  <a:cubicBezTo>
                    <a:pt x="83" y="26"/>
                    <a:pt x="81" y="27"/>
                    <a:pt x="79" y="27"/>
                  </a:cubicBezTo>
                  <a:cubicBezTo>
                    <a:pt x="79" y="26"/>
                    <a:pt x="79" y="25"/>
                    <a:pt x="80" y="24"/>
                  </a:cubicBezTo>
                  <a:cubicBezTo>
                    <a:pt x="81" y="23"/>
                    <a:pt x="83" y="23"/>
                    <a:pt x="84" y="24"/>
                  </a:cubicBezTo>
                  <a:close/>
                  <a:moveTo>
                    <a:pt x="85" y="23"/>
                  </a:moveTo>
                  <a:cubicBezTo>
                    <a:pt x="85" y="24"/>
                    <a:pt x="86" y="25"/>
                    <a:pt x="87" y="25"/>
                  </a:cubicBezTo>
                  <a:cubicBezTo>
                    <a:pt x="89" y="25"/>
                    <a:pt x="89" y="26"/>
                    <a:pt x="89" y="27"/>
                  </a:cubicBezTo>
                  <a:cubicBezTo>
                    <a:pt x="87" y="28"/>
                    <a:pt x="86" y="27"/>
                    <a:pt x="85" y="26"/>
                  </a:cubicBezTo>
                  <a:cubicBezTo>
                    <a:pt x="85" y="25"/>
                    <a:pt x="85" y="24"/>
                    <a:pt x="85" y="23"/>
                  </a:cubicBezTo>
                  <a:close/>
                  <a:moveTo>
                    <a:pt x="28" y="24"/>
                  </a:moveTo>
                  <a:cubicBezTo>
                    <a:pt x="29" y="25"/>
                    <a:pt x="30" y="26"/>
                    <a:pt x="31" y="27"/>
                  </a:cubicBezTo>
                  <a:cubicBezTo>
                    <a:pt x="33" y="28"/>
                    <a:pt x="33" y="29"/>
                    <a:pt x="33" y="31"/>
                  </a:cubicBezTo>
                  <a:cubicBezTo>
                    <a:pt x="32" y="31"/>
                    <a:pt x="30" y="30"/>
                    <a:pt x="29" y="28"/>
                  </a:cubicBezTo>
                  <a:cubicBezTo>
                    <a:pt x="27" y="27"/>
                    <a:pt x="27" y="26"/>
                    <a:pt x="28" y="24"/>
                  </a:cubicBezTo>
                  <a:close/>
                  <a:moveTo>
                    <a:pt x="50" y="25"/>
                  </a:moveTo>
                  <a:lnTo>
                    <a:pt x="51" y="25"/>
                  </a:lnTo>
                  <a:lnTo>
                    <a:pt x="51" y="27"/>
                  </a:lnTo>
                  <a:lnTo>
                    <a:pt x="50" y="27"/>
                  </a:lnTo>
                  <a:lnTo>
                    <a:pt x="50" y="25"/>
                  </a:lnTo>
                  <a:close/>
                  <a:moveTo>
                    <a:pt x="209" y="28"/>
                  </a:moveTo>
                  <a:cubicBezTo>
                    <a:pt x="208" y="28"/>
                    <a:pt x="207" y="27"/>
                    <a:pt x="205" y="27"/>
                  </a:cubicBezTo>
                  <a:cubicBezTo>
                    <a:pt x="206" y="26"/>
                    <a:pt x="206" y="25"/>
                    <a:pt x="207" y="26"/>
                  </a:cubicBezTo>
                  <a:cubicBezTo>
                    <a:pt x="208" y="26"/>
                    <a:pt x="209" y="27"/>
                    <a:pt x="209" y="28"/>
                  </a:cubicBezTo>
                  <a:close/>
                  <a:moveTo>
                    <a:pt x="56" y="28"/>
                  </a:moveTo>
                  <a:cubicBezTo>
                    <a:pt x="56" y="28"/>
                    <a:pt x="56" y="27"/>
                    <a:pt x="57" y="27"/>
                  </a:cubicBezTo>
                  <a:cubicBezTo>
                    <a:pt x="58" y="27"/>
                    <a:pt x="58" y="28"/>
                    <a:pt x="58" y="28"/>
                  </a:cubicBezTo>
                  <a:cubicBezTo>
                    <a:pt x="58" y="29"/>
                    <a:pt x="57" y="29"/>
                    <a:pt x="57" y="29"/>
                  </a:cubicBezTo>
                  <a:cubicBezTo>
                    <a:pt x="57" y="28"/>
                    <a:pt x="56" y="28"/>
                    <a:pt x="56" y="28"/>
                  </a:cubicBezTo>
                  <a:close/>
                  <a:moveTo>
                    <a:pt x="82" y="28"/>
                  </a:moveTo>
                  <a:cubicBezTo>
                    <a:pt x="81" y="28"/>
                    <a:pt x="81" y="28"/>
                    <a:pt x="82" y="27"/>
                  </a:cubicBezTo>
                  <a:cubicBezTo>
                    <a:pt x="82" y="27"/>
                    <a:pt x="82" y="27"/>
                    <a:pt x="83" y="27"/>
                  </a:cubicBezTo>
                  <a:cubicBezTo>
                    <a:pt x="83" y="28"/>
                    <a:pt x="83" y="28"/>
                    <a:pt x="83" y="28"/>
                  </a:cubicBezTo>
                  <a:cubicBezTo>
                    <a:pt x="82" y="28"/>
                    <a:pt x="82" y="28"/>
                    <a:pt x="82" y="28"/>
                  </a:cubicBezTo>
                  <a:close/>
                  <a:moveTo>
                    <a:pt x="65" y="34"/>
                  </a:moveTo>
                  <a:cubicBezTo>
                    <a:pt x="64" y="33"/>
                    <a:pt x="63" y="32"/>
                    <a:pt x="62" y="32"/>
                  </a:cubicBezTo>
                  <a:cubicBezTo>
                    <a:pt x="61" y="31"/>
                    <a:pt x="60" y="30"/>
                    <a:pt x="60" y="28"/>
                  </a:cubicBezTo>
                  <a:cubicBezTo>
                    <a:pt x="61" y="28"/>
                    <a:pt x="62" y="28"/>
                    <a:pt x="62" y="29"/>
                  </a:cubicBezTo>
                  <a:cubicBezTo>
                    <a:pt x="63" y="29"/>
                    <a:pt x="63" y="29"/>
                    <a:pt x="64" y="30"/>
                  </a:cubicBezTo>
                  <a:cubicBezTo>
                    <a:pt x="64" y="30"/>
                    <a:pt x="64" y="30"/>
                    <a:pt x="65" y="30"/>
                  </a:cubicBezTo>
                  <a:cubicBezTo>
                    <a:pt x="66" y="31"/>
                    <a:pt x="66" y="31"/>
                    <a:pt x="68" y="30"/>
                  </a:cubicBezTo>
                  <a:cubicBezTo>
                    <a:pt x="68" y="31"/>
                    <a:pt x="68" y="32"/>
                    <a:pt x="68" y="32"/>
                  </a:cubicBezTo>
                  <a:cubicBezTo>
                    <a:pt x="67" y="32"/>
                    <a:pt x="67" y="32"/>
                    <a:pt x="67" y="32"/>
                  </a:cubicBezTo>
                  <a:cubicBezTo>
                    <a:pt x="66" y="32"/>
                    <a:pt x="66" y="33"/>
                    <a:pt x="65" y="33"/>
                  </a:cubicBezTo>
                  <a:cubicBezTo>
                    <a:pt x="65" y="33"/>
                    <a:pt x="65" y="33"/>
                    <a:pt x="65" y="34"/>
                  </a:cubicBezTo>
                  <a:close/>
                  <a:moveTo>
                    <a:pt x="202" y="28"/>
                  </a:moveTo>
                  <a:cubicBezTo>
                    <a:pt x="203" y="28"/>
                    <a:pt x="204" y="29"/>
                    <a:pt x="204" y="30"/>
                  </a:cubicBezTo>
                  <a:cubicBezTo>
                    <a:pt x="204" y="30"/>
                    <a:pt x="205" y="31"/>
                    <a:pt x="206" y="30"/>
                  </a:cubicBezTo>
                  <a:cubicBezTo>
                    <a:pt x="206" y="31"/>
                    <a:pt x="206" y="31"/>
                    <a:pt x="205" y="31"/>
                  </a:cubicBezTo>
                  <a:cubicBezTo>
                    <a:pt x="205" y="31"/>
                    <a:pt x="204" y="32"/>
                    <a:pt x="204" y="32"/>
                  </a:cubicBezTo>
                  <a:cubicBezTo>
                    <a:pt x="203" y="32"/>
                    <a:pt x="202" y="31"/>
                    <a:pt x="202" y="28"/>
                  </a:cubicBezTo>
                  <a:close/>
                  <a:moveTo>
                    <a:pt x="85" y="35"/>
                  </a:moveTo>
                  <a:cubicBezTo>
                    <a:pt x="84" y="35"/>
                    <a:pt x="84" y="34"/>
                    <a:pt x="85" y="34"/>
                  </a:cubicBezTo>
                  <a:cubicBezTo>
                    <a:pt x="85" y="34"/>
                    <a:pt x="86" y="34"/>
                    <a:pt x="86" y="34"/>
                  </a:cubicBezTo>
                  <a:cubicBezTo>
                    <a:pt x="86" y="34"/>
                    <a:pt x="86" y="35"/>
                    <a:pt x="86" y="35"/>
                  </a:cubicBezTo>
                  <a:cubicBezTo>
                    <a:pt x="85" y="35"/>
                    <a:pt x="85" y="35"/>
                    <a:pt x="85" y="35"/>
                  </a:cubicBezTo>
                  <a:close/>
                  <a:moveTo>
                    <a:pt x="201" y="39"/>
                  </a:moveTo>
                  <a:cubicBezTo>
                    <a:pt x="202" y="38"/>
                    <a:pt x="202" y="38"/>
                    <a:pt x="202" y="38"/>
                  </a:cubicBezTo>
                  <a:cubicBezTo>
                    <a:pt x="202" y="38"/>
                    <a:pt x="202" y="39"/>
                    <a:pt x="202" y="39"/>
                  </a:cubicBezTo>
                  <a:cubicBezTo>
                    <a:pt x="202" y="39"/>
                    <a:pt x="202" y="40"/>
                    <a:pt x="202" y="40"/>
                  </a:cubicBezTo>
                  <a:cubicBezTo>
                    <a:pt x="202" y="39"/>
                    <a:pt x="201" y="39"/>
                    <a:pt x="201" y="39"/>
                  </a:cubicBezTo>
                  <a:close/>
                  <a:moveTo>
                    <a:pt x="56" y="115"/>
                  </a:moveTo>
                  <a:lnTo>
                    <a:pt x="58" y="115"/>
                  </a:lnTo>
                  <a:lnTo>
                    <a:pt x="58" y="117"/>
                  </a:lnTo>
                  <a:lnTo>
                    <a:pt x="56" y="117"/>
                  </a:lnTo>
                  <a:lnTo>
                    <a:pt x="56" y="115"/>
                  </a:lnTo>
                  <a:close/>
                  <a:moveTo>
                    <a:pt x="14" y="293"/>
                  </a:moveTo>
                  <a:cubicBezTo>
                    <a:pt x="16" y="293"/>
                    <a:pt x="16" y="295"/>
                    <a:pt x="16" y="297"/>
                  </a:cubicBezTo>
                  <a:cubicBezTo>
                    <a:pt x="15" y="297"/>
                    <a:pt x="14" y="297"/>
                    <a:pt x="14" y="296"/>
                  </a:cubicBezTo>
                  <a:cubicBezTo>
                    <a:pt x="14" y="295"/>
                    <a:pt x="14" y="294"/>
                    <a:pt x="14" y="293"/>
                  </a:cubicBezTo>
                  <a:close/>
                  <a:moveTo>
                    <a:pt x="26" y="319"/>
                  </a:moveTo>
                  <a:cubicBezTo>
                    <a:pt x="25" y="319"/>
                    <a:pt x="25" y="319"/>
                    <a:pt x="26" y="318"/>
                  </a:cubicBezTo>
                  <a:cubicBezTo>
                    <a:pt x="26" y="318"/>
                    <a:pt x="26" y="318"/>
                    <a:pt x="27" y="318"/>
                  </a:cubicBezTo>
                  <a:cubicBezTo>
                    <a:pt x="27" y="318"/>
                    <a:pt x="27" y="319"/>
                    <a:pt x="26" y="319"/>
                  </a:cubicBezTo>
                  <a:cubicBezTo>
                    <a:pt x="26" y="319"/>
                    <a:pt x="26" y="319"/>
                    <a:pt x="26" y="319"/>
                  </a:cubicBezTo>
                  <a:close/>
                  <a:moveTo>
                    <a:pt x="31" y="325"/>
                  </a:moveTo>
                  <a:cubicBezTo>
                    <a:pt x="32" y="324"/>
                    <a:pt x="32" y="324"/>
                    <a:pt x="33" y="324"/>
                  </a:cubicBezTo>
                  <a:cubicBezTo>
                    <a:pt x="33" y="324"/>
                    <a:pt x="33" y="324"/>
                    <a:pt x="33" y="325"/>
                  </a:cubicBezTo>
                  <a:cubicBezTo>
                    <a:pt x="33" y="325"/>
                    <a:pt x="33" y="325"/>
                    <a:pt x="32" y="326"/>
                  </a:cubicBezTo>
                  <a:cubicBezTo>
                    <a:pt x="32" y="326"/>
                    <a:pt x="32" y="325"/>
                    <a:pt x="31" y="325"/>
                  </a:cubicBezTo>
                  <a:close/>
                  <a:moveTo>
                    <a:pt x="14" y="359"/>
                  </a:moveTo>
                  <a:cubicBezTo>
                    <a:pt x="14" y="358"/>
                    <a:pt x="14" y="358"/>
                    <a:pt x="14" y="358"/>
                  </a:cubicBezTo>
                  <a:cubicBezTo>
                    <a:pt x="15" y="357"/>
                    <a:pt x="15" y="357"/>
                    <a:pt x="15" y="358"/>
                  </a:cubicBezTo>
                  <a:cubicBezTo>
                    <a:pt x="16" y="358"/>
                    <a:pt x="15" y="358"/>
                    <a:pt x="15" y="358"/>
                  </a:cubicBezTo>
                  <a:cubicBezTo>
                    <a:pt x="15" y="359"/>
                    <a:pt x="14" y="359"/>
                    <a:pt x="14" y="359"/>
                  </a:cubicBezTo>
                  <a:close/>
                  <a:moveTo>
                    <a:pt x="55" y="385"/>
                  </a:moveTo>
                  <a:cubicBezTo>
                    <a:pt x="54" y="384"/>
                    <a:pt x="54" y="384"/>
                    <a:pt x="55" y="384"/>
                  </a:cubicBezTo>
                  <a:cubicBezTo>
                    <a:pt x="55" y="384"/>
                    <a:pt x="56" y="384"/>
                    <a:pt x="56" y="384"/>
                  </a:cubicBezTo>
                  <a:cubicBezTo>
                    <a:pt x="56" y="384"/>
                    <a:pt x="56" y="384"/>
                    <a:pt x="56" y="385"/>
                  </a:cubicBezTo>
                  <a:cubicBezTo>
                    <a:pt x="55" y="385"/>
                    <a:pt x="55" y="385"/>
                    <a:pt x="55" y="385"/>
                  </a:cubicBezTo>
                  <a:close/>
                  <a:moveTo>
                    <a:pt x="54" y="386"/>
                  </a:moveTo>
                  <a:cubicBezTo>
                    <a:pt x="55" y="386"/>
                    <a:pt x="55" y="386"/>
                    <a:pt x="55" y="386"/>
                  </a:cubicBezTo>
                  <a:cubicBezTo>
                    <a:pt x="55" y="387"/>
                    <a:pt x="55" y="387"/>
                    <a:pt x="55" y="388"/>
                  </a:cubicBezTo>
                  <a:cubicBezTo>
                    <a:pt x="55" y="388"/>
                    <a:pt x="55" y="389"/>
                    <a:pt x="55" y="389"/>
                  </a:cubicBezTo>
                  <a:cubicBezTo>
                    <a:pt x="55" y="390"/>
                    <a:pt x="56" y="390"/>
                    <a:pt x="57" y="389"/>
                  </a:cubicBezTo>
                  <a:cubicBezTo>
                    <a:pt x="57" y="391"/>
                    <a:pt x="56" y="391"/>
                    <a:pt x="56" y="391"/>
                  </a:cubicBezTo>
                  <a:cubicBezTo>
                    <a:pt x="55" y="391"/>
                    <a:pt x="55" y="391"/>
                    <a:pt x="54" y="390"/>
                  </a:cubicBezTo>
                  <a:cubicBezTo>
                    <a:pt x="54" y="389"/>
                    <a:pt x="54" y="389"/>
                    <a:pt x="54" y="388"/>
                  </a:cubicBezTo>
                  <a:cubicBezTo>
                    <a:pt x="53" y="387"/>
                    <a:pt x="54" y="386"/>
                    <a:pt x="54" y="386"/>
                  </a:cubicBezTo>
                  <a:close/>
                  <a:moveTo>
                    <a:pt x="35" y="386"/>
                  </a:moveTo>
                  <a:lnTo>
                    <a:pt x="37" y="386"/>
                  </a:lnTo>
                  <a:lnTo>
                    <a:pt x="37" y="388"/>
                  </a:lnTo>
                  <a:lnTo>
                    <a:pt x="35" y="388"/>
                  </a:lnTo>
                  <a:lnTo>
                    <a:pt x="35" y="386"/>
                  </a:lnTo>
                  <a:close/>
                  <a:moveTo>
                    <a:pt x="156" y="393"/>
                  </a:moveTo>
                  <a:cubicBezTo>
                    <a:pt x="156" y="393"/>
                    <a:pt x="156" y="393"/>
                    <a:pt x="156" y="393"/>
                  </a:cubicBezTo>
                  <a:cubicBezTo>
                    <a:pt x="157" y="392"/>
                    <a:pt x="157" y="392"/>
                    <a:pt x="157" y="392"/>
                  </a:cubicBezTo>
                  <a:cubicBezTo>
                    <a:pt x="157" y="393"/>
                    <a:pt x="157" y="393"/>
                    <a:pt x="157" y="393"/>
                  </a:cubicBezTo>
                  <a:cubicBezTo>
                    <a:pt x="157" y="393"/>
                    <a:pt x="156" y="394"/>
                    <a:pt x="156" y="393"/>
                  </a:cubicBezTo>
                  <a:close/>
                  <a:moveTo>
                    <a:pt x="180" y="394"/>
                  </a:moveTo>
                  <a:cubicBezTo>
                    <a:pt x="179" y="395"/>
                    <a:pt x="180" y="396"/>
                    <a:pt x="180" y="396"/>
                  </a:cubicBezTo>
                  <a:cubicBezTo>
                    <a:pt x="181" y="396"/>
                    <a:pt x="182" y="396"/>
                    <a:pt x="182" y="397"/>
                  </a:cubicBezTo>
                  <a:cubicBezTo>
                    <a:pt x="182" y="398"/>
                    <a:pt x="181" y="399"/>
                    <a:pt x="181" y="399"/>
                  </a:cubicBezTo>
                  <a:cubicBezTo>
                    <a:pt x="180" y="399"/>
                    <a:pt x="180" y="399"/>
                    <a:pt x="179" y="398"/>
                  </a:cubicBezTo>
                  <a:cubicBezTo>
                    <a:pt x="178" y="398"/>
                    <a:pt x="178" y="397"/>
                    <a:pt x="177" y="397"/>
                  </a:cubicBezTo>
                  <a:cubicBezTo>
                    <a:pt x="176" y="396"/>
                    <a:pt x="175" y="396"/>
                    <a:pt x="174" y="397"/>
                  </a:cubicBezTo>
                  <a:cubicBezTo>
                    <a:pt x="174" y="396"/>
                    <a:pt x="175" y="395"/>
                    <a:pt x="176" y="394"/>
                  </a:cubicBezTo>
                  <a:cubicBezTo>
                    <a:pt x="176" y="394"/>
                    <a:pt x="178" y="394"/>
                    <a:pt x="180" y="394"/>
                  </a:cubicBezTo>
                  <a:close/>
                  <a:moveTo>
                    <a:pt x="170" y="395"/>
                  </a:moveTo>
                  <a:cubicBezTo>
                    <a:pt x="171" y="395"/>
                    <a:pt x="172" y="395"/>
                    <a:pt x="172" y="397"/>
                  </a:cubicBezTo>
                  <a:cubicBezTo>
                    <a:pt x="172" y="398"/>
                    <a:pt x="172" y="399"/>
                    <a:pt x="172" y="400"/>
                  </a:cubicBezTo>
                  <a:cubicBezTo>
                    <a:pt x="173" y="400"/>
                    <a:pt x="174" y="400"/>
                    <a:pt x="175" y="400"/>
                  </a:cubicBezTo>
                  <a:cubicBezTo>
                    <a:pt x="177" y="400"/>
                    <a:pt x="178" y="400"/>
                    <a:pt x="179" y="401"/>
                  </a:cubicBezTo>
                  <a:cubicBezTo>
                    <a:pt x="180" y="401"/>
                    <a:pt x="182" y="402"/>
                    <a:pt x="183" y="402"/>
                  </a:cubicBezTo>
                  <a:cubicBezTo>
                    <a:pt x="184" y="402"/>
                    <a:pt x="185" y="402"/>
                    <a:pt x="186" y="402"/>
                  </a:cubicBezTo>
                  <a:cubicBezTo>
                    <a:pt x="185" y="403"/>
                    <a:pt x="184" y="404"/>
                    <a:pt x="182" y="405"/>
                  </a:cubicBezTo>
                  <a:cubicBezTo>
                    <a:pt x="181" y="405"/>
                    <a:pt x="179" y="405"/>
                    <a:pt x="177" y="406"/>
                  </a:cubicBezTo>
                  <a:cubicBezTo>
                    <a:pt x="178" y="405"/>
                    <a:pt x="179" y="405"/>
                    <a:pt x="179" y="404"/>
                  </a:cubicBezTo>
                  <a:cubicBezTo>
                    <a:pt x="179" y="403"/>
                    <a:pt x="178" y="403"/>
                    <a:pt x="177" y="403"/>
                  </a:cubicBezTo>
                  <a:cubicBezTo>
                    <a:pt x="176" y="402"/>
                    <a:pt x="175" y="402"/>
                    <a:pt x="174" y="402"/>
                  </a:cubicBezTo>
                  <a:cubicBezTo>
                    <a:pt x="173" y="402"/>
                    <a:pt x="172" y="402"/>
                    <a:pt x="171" y="402"/>
                  </a:cubicBezTo>
                  <a:cubicBezTo>
                    <a:pt x="171" y="403"/>
                    <a:pt x="171" y="403"/>
                    <a:pt x="171" y="403"/>
                  </a:cubicBezTo>
                  <a:cubicBezTo>
                    <a:pt x="172" y="403"/>
                    <a:pt x="173" y="403"/>
                    <a:pt x="173" y="404"/>
                  </a:cubicBezTo>
                  <a:cubicBezTo>
                    <a:pt x="174" y="404"/>
                    <a:pt x="175" y="404"/>
                    <a:pt x="175" y="404"/>
                  </a:cubicBezTo>
                  <a:cubicBezTo>
                    <a:pt x="176" y="404"/>
                    <a:pt x="176" y="405"/>
                    <a:pt x="176" y="406"/>
                  </a:cubicBezTo>
                  <a:lnTo>
                    <a:pt x="170" y="406"/>
                  </a:lnTo>
                  <a:cubicBezTo>
                    <a:pt x="169" y="407"/>
                    <a:pt x="169" y="407"/>
                    <a:pt x="168" y="409"/>
                  </a:cubicBezTo>
                  <a:cubicBezTo>
                    <a:pt x="168" y="410"/>
                    <a:pt x="167" y="410"/>
                    <a:pt x="165" y="410"/>
                  </a:cubicBezTo>
                  <a:cubicBezTo>
                    <a:pt x="165" y="409"/>
                    <a:pt x="165" y="408"/>
                    <a:pt x="166" y="408"/>
                  </a:cubicBezTo>
                  <a:cubicBezTo>
                    <a:pt x="166" y="407"/>
                    <a:pt x="166" y="407"/>
                    <a:pt x="166" y="406"/>
                  </a:cubicBezTo>
                  <a:cubicBezTo>
                    <a:pt x="164" y="406"/>
                    <a:pt x="163" y="406"/>
                    <a:pt x="163" y="406"/>
                  </a:cubicBezTo>
                  <a:cubicBezTo>
                    <a:pt x="163" y="407"/>
                    <a:pt x="162" y="406"/>
                    <a:pt x="160" y="406"/>
                  </a:cubicBezTo>
                  <a:cubicBezTo>
                    <a:pt x="161" y="405"/>
                    <a:pt x="161" y="404"/>
                    <a:pt x="162" y="404"/>
                  </a:cubicBezTo>
                  <a:cubicBezTo>
                    <a:pt x="163" y="404"/>
                    <a:pt x="163" y="404"/>
                    <a:pt x="164" y="404"/>
                  </a:cubicBezTo>
                  <a:cubicBezTo>
                    <a:pt x="165" y="404"/>
                    <a:pt x="166" y="404"/>
                    <a:pt x="167" y="404"/>
                  </a:cubicBezTo>
                  <a:cubicBezTo>
                    <a:pt x="168" y="404"/>
                    <a:pt x="169" y="404"/>
                    <a:pt x="170" y="403"/>
                  </a:cubicBezTo>
                  <a:lnTo>
                    <a:pt x="161" y="398"/>
                  </a:lnTo>
                  <a:cubicBezTo>
                    <a:pt x="161" y="397"/>
                    <a:pt x="162" y="397"/>
                    <a:pt x="163" y="397"/>
                  </a:cubicBezTo>
                  <a:cubicBezTo>
                    <a:pt x="164" y="397"/>
                    <a:pt x="165" y="397"/>
                    <a:pt x="166" y="398"/>
                  </a:cubicBezTo>
                  <a:cubicBezTo>
                    <a:pt x="167" y="398"/>
                    <a:pt x="168" y="398"/>
                    <a:pt x="169" y="398"/>
                  </a:cubicBezTo>
                  <a:cubicBezTo>
                    <a:pt x="169" y="398"/>
                    <a:pt x="170" y="397"/>
                    <a:pt x="170" y="395"/>
                  </a:cubicBezTo>
                  <a:close/>
                  <a:moveTo>
                    <a:pt x="54" y="398"/>
                  </a:moveTo>
                  <a:cubicBezTo>
                    <a:pt x="54" y="398"/>
                    <a:pt x="54" y="397"/>
                    <a:pt x="54" y="397"/>
                  </a:cubicBezTo>
                  <a:cubicBezTo>
                    <a:pt x="55" y="398"/>
                    <a:pt x="55" y="398"/>
                    <a:pt x="55" y="398"/>
                  </a:cubicBezTo>
                  <a:cubicBezTo>
                    <a:pt x="55" y="399"/>
                    <a:pt x="54" y="399"/>
                    <a:pt x="54" y="399"/>
                  </a:cubicBezTo>
                  <a:cubicBezTo>
                    <a:pt x="54" y="399"/>
                    <a:pt x="54" y="398"/>
                    <a:pt x="54" y="398"/>
                  </a:cubicBezTo>
                  <a:close/>
                  <a:moveTo>
                    <a:pt x="184" y="399"/>
                  </a:moveTo>
                  <a:cubicBezTo>
                    <a:pt x="185" y="399"/>
                    <a:pt x="185" y="399"/>
                    <a:pt x="185" y="399"/>
                  </a:cubicBezTo>
                  <a:cubicBezTo>
                    <a:pt x="185" y="399"/>
                    <a:pt x="185" y="399"/>
                    <a:pt x="185" y="400"/>
                  </a:cubicBezTo>
                  <a:cubicBezTo>
                    <a:pt x="184" y="400"/>
                    <a:pt x="184" y="400"/>
                    <a:pt x="184" y="400"/>
                  </a:cubicBezTo>
                  <a:cubicBezTo>
                    <a:pt x="183" y="400"/>
                    <a:pt x="184" y="400"/>
                    <a:pt x="184" y="399"/>
                  </a:cubicBezTo>
                  <a:close/>
                  <a:moveTo>
                    <a:pt x="156" y="400"/>
                  </a:moveTo>
                  <a:lnTo>
                    <a:pt x="156" y="404"/>
                  </a:lnTo>
                  <a:cubicBezTo>
                    <a:pt x="156" y="404"/>
                    <a:pt x="156" y="403"/>
                    <a:pt x="155" y="403"/>
                  </a:cubicBezTo>
                  <a:cubicBezTo>
                    <a:pt x="155" y="403"/>
                    <a:pt x="154" y="403"/>
                    <a:pt x="154" y="402"/>
                  </a:cubicBezTo>
                  <a:cubicBezTo>
                    <a:pt x="153" y="402"/>
                    <a:pt x="153" y="402"/>
                    <a:pt x="152" y="402"/>
                  </a:cubicBezTo>
                  <a:cubicBezTo>
                    <a:pt x="152" y="401"/>
                    <a:pt x="152" y="401"/>
                    <a:pt x="152" y="400"/>
                  </a:cubicBezTo>
                  <a:lnTo>
                    <a:pt x="156" y="400"/>
                  </a:lnTo>
                  <a:close/>
                  <a:moveTo>
                    <a:pt x="163" y="400"/>
                  </a:moveTo>
                  <a:cubicBezTo>
                    <a:pt x="163" y="401"/>
                    <a:pt x="162" y="402"/>
                    <a:pt x="161" y="403"/>
                  </a:cubicBezTo>
                  <a:cubicBezTo>
                    <a:pt x="160" y="403"/>
                    <a:pt x="159" y="404"/>
                    <a:pt x="158" y="404"/>
                  </a:cubicBezTo>
                  <a:cubicBezTo>
                    <a:pt x="158" y="402"/>
                    <a:pt x="158" y="401"/>
                    <a:pt x="159" y="401"/>
                  </a:cubicBezTo>
                  <a:cubicBezTo>
                    <a:pt x="161" y="401"/>
                    <a:pt x="162" y="400"/>
                    <a:pt x="163" y="400"/>
                  </a:cubicBezTo>
                  <a:close/>
                  <a:moveTo>
                    <a:pt x="189" y="401"/>
                  </a:moveTo>
                  <a:cubicBezTo>
                    <a:pt x="189" y="401"/>
                    <a:pt x="189" y="400"/>
                    <a:pt x="190" y="400"/>
                  </a:cubicBezTo>
                  <a:cubicBezTo>
                    <a:pt x="190" y="400"/>
                    <a:pt x="191" y="400"/>
                    <a:pt x="191" y="400"/>
                  </a:cubicBezTo>
                  <a:cubicBezTo>
                    <a:pt x="191" y="401"/>
                    <a:pt x="191" y="401"/>
                    <a:pt x="190" y="401"/>
                  </a:cubicBezTo>
                  <a:cubicBezTo>
                    <a:pt x="190" y="401"/>
                    <a:pt x="189" y="401"/>
                    <a:pt x="189" y="401"/>
                  </a:cubicBezTo>
                  <a:close/>
                  <a:moveTo>
                    <a:pt x="90" y="406"/>
                  </a:moveTo>
                  <a:cubicBezTo>
                    <a:pt x="90" y="407"/>
                    <a:pt x="89" y="408"/>
                    <a:pt x="87" y="408"/>
                  </a:cubicBezTo>
                  <a:cubicBezTo>
                    <a:pt x="86" y="406"/>
                    <a:pt x="86" y="406"/>
                    <a:pt x="88" y="406"/>
                  </a:cubicBezTo>
                  <a:cubicBezTo>
                    <a:pt x="89" y="406"/>
                    <a:pt x="90" y="406"/>
                    <a:pt x="90" y="406"/>
                  </a:cubicBezTo>
                  <a:close/>
                  <a:moveTo>
                    <a:pt x="149" y="407"/>
                  </a:moveTo>
                  <a:cubicBezTo>
                    <a:pt x="150" y="408"/>
                    <a:pt x="150" y="409"/>
                    <a:pt x="148" y="411"/>
                  </a:cubicBezTo>
                  <a:cubicBezTo>
                    <a:pt x="147" y="412"/>
                    <a:pt x="145" y="413"/>
                    <a:pt x="143" y="413"/>
                  </a:cubicBezTo>
                  <a:cubicBezTo>
                    <a:pt x="144" y="411"/>
                    <a:pt x="144" y="410"/>
                    <a:pt x="146" y="410"/>
                  </a:cubicBezTo>
                  <a:cubicBezTo>
                    <a:pt x="147" y="409"/>
                    <a:pt x="148" y="408"/>
                    <a:pt x="149" y="407"/>
                  </a:cubicBezTo>
                  <a:close/>
                  <a:moveTo>
                    <a:pt x="164" y="410"/>
                  </a:moveTo>
                  <a:cubicBezTo>
                    <a:pt x="163" y="410"/>
                    <a:pt x="163" y="411"/>
                    <a:pt x="162" y="411"/>
                  </a:cubicBezTo>
                  <a:cubicBezTo>
                    <a:pt x="161" y="411"/>
                    <a:pt x="160" y="411"/>
                    <a:pt x="159" y="411"/>
                  </a:cubicBezTo>
                  <a:cubicBezTo>
                    <a:pt x="159" y="410"/>
                    <a:pt x="158" y="410"/>
                    <a:pt x="157" y="410"/>
                  </a:cubicBezTo>
                  <a:cubicBezTo>
                    <a:pt x="156" y="409"/>
                    <a:pt x="156" y="408"/>
                    <a:pt x="156" y="408"/>
                  </a:cubicBezTo>
                  <a:cubicBezTo>
                    <a:pt x="158" y="407"/>
                    <a:pt x="159" y="407"/>
                    <a:pt x="160" y="407"/>
                  </a:cubicBezTo>
                  <a:cubicBezTo>
                    <a:pt x="161" y="408"/>
                    <a:pt x="163" y="409"/>
                    <a:pt x="164" y="410"/>
                  </a:cubicBezTo>
                  <a:close/>
                  <a:moveTo>
                    <a:pt x="90" y="411"/>
                  </a:moveTo>
                  <a:cubicBezTo>
                    <a:pt x="90" y="410"/>
                    <a:pt x="91" y="410"/>
                    <a:pt x="91" y="410"/>
                  </a:cubicBezTo>
                  <a:cubicBezTo>
                    <a:pt x="91" y="411"/>
                    <a:pt x="91" y="411"/>
                    <a:pt x="91" y="412"/>
                  </a:cubicBezTo>
                  <a:cubicBezTo>
                    <a:pt x="91" y="413"/>
                    <a:pt x="91" y="413"/>
                    <a:pt x="91" y="412"/>
                  </a:cubicBezTo>
                  <a:cubicBezTo>
                    <a:pt x="90" y="412"/>
                    <a:pt x="90" y="411"/>
                    <a:pt x="90" y="411"/>
                  </a:cubicBezTo>
                  <a:close/>
                  <a:moveTo>
                    <a:pt x="148" y="413"/>
                  </a:moveTo>
                  <a:cubicBezTo>
                    <a:pt x="149" y="412"/>
                    <a:pt x="149" y="412"/>
                    <a:pt x="149" y="412"/>
                  </a:cubicBezTo>
                  <a:cubicBezTo>
                    <a:pt x="149" y="412"/>
                    <a:pt x="149" y="412"/>
                    <a:pt x="149" y="413"/>
                  </a:cubicBezTo>
                  <a:cubicBezTo>
                    <a:pt x="149" y="413"/>
                    <a:pt x="149" y="413"/>
                    <a:pt x="149" y="413"/>
                  </a:cubicBezTo>
                  <a:cubicBezTo>
                    <a:pt x="149" y="413"/>
                    <a:pt x="148" y="413"/>
                    <a:pt x="148" y="413"/>
                  </a:cubicBezTo>
                  <a:close/>
                  <a:moveTo>
                    <a:pt x="103" y="412"/>
                  </a:moveTo>
                  <a:cubicBezTo>
                    <a:pt x="103" y="412"/>
                    <a:pt x="102" y="412"/>
                    <a:pt x="102" y="412"/>
                  </a:cubicBezTo>
                  <a:cubicBezTo>
                    <a:pt x="102" y="412"/>
                    <a:pt x="101" y="412"/>
                    <a:pt x="101" y="413"/>
                  </a:cubicBezTo>
                  <a:cubicBezTo>
                    <a:pt x="102" y="412"/>
                    <a:pt x="103" y="412"/>
                    <a:pt x="103" y="412"/>
                  </a:cubicBezTo>
                  <a:close/>
                  <a:moveTo>
                    <a:pt x="122" y="411"/>
                  </a:moveTo>
                  <a:cubicBezTo>
                    <a:pt x="122" y="411"/>
                    <a:pt x="122" y="411"/>
                    <a:pt x="121" y="411"/>
                  </a:cubicBezTo>
                  <a:cubicBezTo>
                    <a:pt x="121" y="411"/>
                    <a:pt x="121" y="411"/>
                    <a:pt x="121" y="412"/>
                  </a:cubicBezTo>
                  <a:cubicBezTo>
                    <a:pt x="122" y="412"/>
                    <a:pt x="122" y="412"/>
                    <a:pt x="122" y="412"/>
                  </a:cubicBezTo>
                  <a:cubicBezTo>
                    <a:pt x="123" y="411"/>
                    <a:pt x="123" y="411"/>
                    <a:pt x="122" y="411"/>
                  </a:cubicBezTo>
                  <a:close/>
                  <a:moveTo>
                    <a:pt x="121" y="411"/>
                  </a:moveTo>
                  <a:cubicBezTo>
                    <a:pt x="120" y="411"/>
                    <a:pt x="120" y="411"/>
                    <a:pt x="119" y="411"/>
                  </a:cubicBezTo>
                  <a:cubicBezTo>
                    <a:pt x="119" y="411"/>
                    <a:pt x="119" y="411"/>
                    <a:pt x="119" y="412"/>
                  </a:cubicBezTo>
                  <a:cubicBezTo>
                    <a:pt x="119" y="412"/>
                    <a:pt x="119" y="412"/>
                    <a:pt x="120" y="412"/>
                  </a:cubicBezTo>
                  <a:cubicBezTo>
                    <a:pt x="120" y="412"/>
                    <a:pt x="120" y="411"/>
                    <a:pt x="121" y="411"/>
                  </a:cubicBezTo>
                  <a:close/>
                  <a:moveTo>
                    <a:pt x="118" y="411"/>
                  </a:moveTo>
                  <a:cubicBezTo>
                    <a:pt x="117" y="410"/>
                    <a:pt x="116" y="410"/>
                    <a:pt x="116" y="410"/>
                  </a:cubicBezTo>
                  <a:cubicBezTo>
                    <a:pt x="115" y="410"/>
                    <a:pt x="115" y="411"/>
                    <a:pt x="115" y="411"/>
                  </a:cubicBezTo>
                  <a:cubicBezTo>
                    <a:pt x="115" y="411"/>
                    <a:pt x="115" y="412"/>
                    <a:pt x="116" y="412"/>
                  </a:cubicBezTo>
                  <a:cubicBezTo>
                    <a:pt x="116" y="412"/>
                    <a:pt x="117" y="412"/>
                    <a:pt x="118" y="411"/>
                  </a:cubicBezTo>
                  <a:close/>
                  <a:moveTo>
                    <a:pt x="110" y="413"/>
                  </a:moveTo>
                  <a:cubicBezTo>
                    <a:pt x="111" y="412"/>
                    <a:pt x="111" y="412"/>
                    <a:pt x="112" y="412"/>
                  </a:cubicBezTo>
                  <a:cubicBezTo>
                    <a:pt x="113" y="412"/>
                    <a:pt x="113" y="411"/>
                    <a:pt x="113" y="411"/>
                  </a:cubicBezTo>
                  <a:cubicBezTo>
                    <a:pt x="112" y="411"/>
                    <a:pt x="110" y="410"/>
                    <a:pt x="110" y="410"/>
                  </a:cubicBezTo>
                  <a:lnTo>
                    <a:pt x="110" y="412"/>
                  </a:lnTo>
                  <a:cubicBezTo>
                    <a:pt x="110" y="412"/>
                    <a:pt x="110" y="413"/>
                    <a:pt x="110" y="413"/>
                  </a:cubicBezTo>
                  <a:close/>
                  <a:moveTo>
                    <a:pt x="104" y="409"/>
                  </a:moveTo>
                  <a:cubicBezTo>
                    <a:pt x="104" y="409"/>
                    <a:pt x="103" y="409"/>
                    <a:pt x="103" y="409"/>
                  </a:cubicBezTo>
                  <a:cubicBezTo>
                    <a:pt x="103" y="409"/>
                    <a:pt x="103" y="409"/>
                    <a:pt x="103" y="410"/>
                  </a:cubicBezTo>
                  <a:cubicBezTo>
                    <a:pt x="103" y="410"/>
                    <a:pt x="103" y="410"/>
                    <a:pt x="104" y="410"/>
                  </a:cubicBezTo>
                  <a:cubicBezTo>
                    <a:pt x="104" y="409"/>
                    <a:pt x="104" y="409"/>
                    <a:pt x="104" y="409"/>
                  </a:cubicBezTo>
                  <a:close/>
                  <a:moveTo>
                    <a:pt x="96" y="411"/>
                  </a:moveTo>
                  <a:cubicBezTo>
                    <a:pt x="98" y="411"/>
                    <a:pt x="99" y="410"/>
                    <a:pt x="99" y="409"/>
                  </a:cubicBezTo>
                  <a:cubicBezTo>
                    <a:pt x="98" y="409"/>
                    <a:pt x="97" y="409"/>
                    <a:pt x="97" y="409"/>
                  </a:cubicBezTo>
                  <a:cubicBezTo>
                    <a:pt x="96" y="409"/>
                    <a:pt x="96" y="410"/>
                    <a:pt x="96" y="411"/>
                  </a:cubicBezTo>
                  <a:close/>
                  <a:moveTo>
                    <a:pt x="114" y="408"/>
                  </a:moveTo>
                  <a:cubicBezTo>
                    <a:pt x="113" y="408"/>
                    <a:pt x="113" y="408"/>
                    <a:pt x="112" y="408"/>
                  </a:cubicBezTo>
                  <a:cubicBezTo>
                    <a:pt x="112" y="408"/>
                    <a:pt x="112" y="408"/>
                    <a:pt x="112" y="409"/>
                  </a:cubicBezTo>
                  <a:cubicBezTo>
                    <a:pt x="112" y="409"/>
                    <a:pt x="112" y="408"/>
                    <a:pt x="113" y="408"/>
                  </a:cubicBezTo>
                  <a:cubicBezTo>
                    <a:pt x="113" y="408"/>
                    <a:pt x="114" y="408"/>
                    <a:pt x="114" y="408"/>
                  </a:cubicBezTo>
                  <a:close/>
                  <a:moveTo>
                    <a:pt x="109" y="411"/>
                  </a:moveTo>
                  <a:cubicBezTo>
                    <a:pt x="109" y="410"/>
                    <a:pt x="109" y="409"/>
                    <a:pt x="109" y="408"/>
                  </a:cubicBezTo>
                  <a:cubicBezTo>
                    <a:pt x="108" y="408"/>
                    <a:pt x="108" y="408"/>
                    <a:pt x="108" y="409"/>
                  </a:cubicBezTo>
                  <a:cubicBezTo>
                    <a:pt x="108" y="409"/>
                    <a:pt x="108" y="410"/>
                    <a:pt x="108" y="411"/>
                  </a:cubicBezTo>
                  <a:cubicBezTo>
                    <a:pt x="108" y="412"/>
                    <a:pt x="109" y="412"/>
                    <a:pt x="109" y="411"/>
                  </a:cubicBezTo>
                  <a:close/>
                  <a:moveTo>
                    <a:pt x="95" y="408"/>
                  </a:moveTo>
                  <a:cubicBezTo>
                    <a:pt x="95" y="408"/>
                    <a:pt x="95" y="408"/>
                    <a:pt x="94" y="408"/>
                  </a:cubicBezTo>
                  <a:cubicBezTo>
                    <a:pt x="94" y="408"/>
                    <a:pt x="94" y="408"/>
                    <a:pt x="94" y="409"/>
                  </a:cubicBezTo>
                  <a:cubicBezTo>
                    <a:pt x="94" y="409"/>
                    <a:pt x="95" y="409"/>
                    <a:pt x="95" y="409"/>
                  </a:cubicBezTo>
                  <a:cubicBezTo>
                    <a:pt x="96" y="408"/>
                    <a:pt x="96" y="408"/>
                    <a:pt x="95" y="408"/>
                  </a:cubicBezTo>
                  <a:close/>
                  <a:moveTo>
                    <a:pt x="84" y="408"/>
                  </a:moveTo>
                  <a:cubicBezTo>
                    <a:pt x="83" y="408"/>
                    <a:pt x="83" y="408"/>
                    <a:pt x="82" y="407"/>
                  </a:cubicBezTo>
                  <a:cubicBezTo>
                    <a:pt x="82" y="407"/>
                    <a:pt x="82" y="407"/>
                    <a:pt x="81" y="407"/>
                  </a:cubicBezTo>
                  <a:cubicBezTo>
                    <a:pt x="80" y="407"/>
                    <a:pt x="80" y="408"/>
                    <a:pt x="81" y="408"/>
                  </a:cubicBezTo>
                  <a:cubicBezTo>
                    <a:pt x="81" y="409"/>
                    <a:pt x="81" y="409"/>
                    <a:pt x="82" y="409"/>
                  </a:cubicBezTo>
                  <a:cubicBezTo>
                    <a:pt x="82" y="409"/>
                    <a:pt x="83" y="409"/>
                    <a:pt x="83" y="409"/>
                  </a:cubicBezTo>
                  <a:cubicBezTo>
                    <a:pt x="84" y="409"/>
                    <a:pt x="84" y="408"/>
                    <a:pt x="84" y="408"/>
                  </a:cubicBezTo>
                  <a:close/>
                  <a:moveTo>
                    <a:pt x="137" y="407"/>
                  </a:moveTo>
                  <a:cubicBezTo>
                    <a:pt x="137" y="408"/>
                    <a:pt x="137" y="408"/>
                    <a:pt x="137" y="409"/>
                  </a:cubicBezTo>
                  <a:cubicBezTo>
                    <a:pt x="138" y="409"/>
                    <a:pt x="138" y="410"/>
                    <a:pt x="139" y="410"/>
                  </a:cubicBezTo>
                  <a:cubicBezTo>
                    <a:pt x="140" y="410"/>
                    <a:pt x="140" y="409"/>
                    <a:pt x="141" y="409"/>
                  </a:cubicBezTo>
                  <a:cubicBezTo>
                    <a:pt x="141" y="408"/>
                    <a:pt x="142" y="408"/>
                    <a:pt x="142" y="407"/>
                  </a:cubicBezTo>
                  <a:cubicBezTo>
                    <a:pt x="143" y="407"/>
                    <a:pt x="144" y="406"/>
                    <a:pt x="144" y="405"/>
                  </a:cubicBezTo>
                  <a:cubicBezTo>
                    <a:pt x="142" y="405"/>
                    <a:pt x="142" y="405"/>
                    <a:pt x="141" y="405"/>
                  </a:cubicBezTo>
                  <a:cubicBezTo>
                    <a:pt x="141" y="406"/>
                    <a:pt x="140" y="406"/>
                    <a:pt x="140" y="406"/>
                  </a:cubicBezTo>
                  <a:cubicBezTo>
                    <a:pt x="140" y="407"/>
                    <a:pt x="140" y="407"/>
                    <a:pt x="139" y="407"/>
                  </a:cubicBezTo>
                  <a:cubicBezTo>
                    <a:pt x="139" y="407"/>
                    <a:pt x="138" y="407"/>
                    <a:pt x="137" y="407"/>
                  </a:cubicBezTo>
                  <a:close/>
                  <a:moveTo>
                    <a:pt x="74" y="407"/>
                  </a:moveTo>
                  <a:cubicBezTo>
                    <a:pt x="75" y="406"/>
                    <a:pt x="75" y="406"/>
                    <a:pt x="76" y="406"/>
                  </a:cubicBezTo>
                  <a:cubicBezTo>
                    <a:pt x="77" y="406"/>
                    <a:pt x="77" y="406"/>
                    <a:pt x="78" y="406"/>
                  </a:cubicBezTo>
                  <a:cubicBezTo>
                    <a:pt x="79" y="406"/>
                    <a:pt x="80" y="406"/>
                    <a:pt x="80" y="406"/>
                  </a:cubicBezTo>
                  <a:cubicBezTo>
                    <a:pt x="81" y="405"/>
                    <a:pt x="81" y="405"/>
                    <a:pt x="81" y="404"/>
                  </a:cubicBezTo>
                  <a:cubicBezTo>
                    <a:pt x="80" y="405"/>
                    <a:pt x="80" y="405"/>
                    <a:pt x="79" y="405"/>
                  </a:cubicBezTo>
                  <a:cubicBezTo>
                    <a:pt x="78" y="405"/>
                    <a:pt x="77" y="405"/>
                    <a:pt x="77" y="405"/>
                  </a:cubicBezTo>
                  <a:cubicBezTo>
                    <a:pt x="76" y="405"/>
                    <a:pt x="75" y="405"/>
                    <a:pt x="75" y="405"/>
                  </a:cubicBezTo>
                  <a:cubicBezTo>
                    <a:pt x="75" y="405"/>
                    <a:pt x="74" y="406"/>
                    <a:pt x="74" y="407"/>
                  </a:cubicBezTo>
                  <a:close/>
                  <a:moveTo>
                    <a:pt x="147" y="404"/>
                  </a:moveTo>
                  <a:cubicBezTo>
                    <a:pt x="147" y="404"/>
                    <a:pt x="146" y="403"/>
                    <a:pt x="146" y="403"/>
                  </a:cubicBezTo>
                  <a:cubicBezTo>
                    <a:pt x="145" y="403"/>
                    <a:pt x="144" y="404"/>
                    <a:pt x="144" y="404"/>
                  </a:cubicBezTo>
                  <a:cubicBezTo>
                    <a:pt x="144" y="405"/>
                    <a:pt x="145" y="405"/>
                    <a:pt x="147" y="404"/>
                  </a:cubicBezTo>
                  <a:close/>
                  <a:moveTo>
                    <a:pt x="73" y="403"/>
                  </a:moveTo>
                  <a:cubicBezTo>
                    <a:pt x="73" y="403"/>
                    <a:pt x="73" y="403"/>
                    <a:pt x="72" y="403"/>
                  </a:cubicBezTo>
                  <a:cubicBezTo>
                    <a:pt x="72" y="404"/>
                    <a:pt x="72" y="404"/>
                    <a:pt x="72" y="404"/>
                  </a:cubicBezTo>
                  <a:cubicBezTo>
                    <a:pt x="72" y="404"/>
                    <a:pt x="73" y="404"/>
                    <a:pt x="73" y="404"/>
                  </a:cubicBezTo>
                  <a:cubicBezTo>
                    <a:pt x="73" y="404"/>
                    <a:pt x="73" y="404"/>
                    <a:pt x="73" y="403"/>
                  </a:cubicBezTo>
                  <a:close/>
                  <a:moveTo>
                    <a:pt x="70" y="403"/>
                  </a:moveTo>
                  <a:cubicBezTo>
                    <a:pt x="70" y="403"/>
                    <a:pt x="70" y="402"/>
                    <a:pt x="70" y="402"/>
                  </a:cubicBezTo>
                  <a:cubicBezTo>
                    <a:pt x="69" y="402"/>
                    <a:pt x="69" y="402"/>
                    <a:pt x="69" y="403"/>
                  </a:cubicBezTo>
                  <a:cubicBezTo>
                    <a:pt x="69" y="403"/>
                    <a:pt x="69" y="404"/>
                    <a:pt x="70" y="404"/>
                  </a:cubicBezTo>
                  <a:cubicBezTo>
                    <a:pt x="70" y="404"/>
                    <a:pt x="70" y="404"/>
                    <a:pt x="70" y="403"/>
                  </a:cubicBezTo>
                  <a:close/>
                  <a:moveTo>
                    <a:pt x="84" y="401"/>
                  </a:moveTo>
                  <a:cubicBezTo>
                    <a:pt x="83" y="401"/>
                    <a:pt x="83" y="401"/>
                    <a:pt x="83" y="401"/>
                  </a:cubicBezTo>
                  <a:cubicBezTo>
                    <a:pt x="82" y="401"/>
                    <a:pt x="82" y="402"/>
                    <a:pt x="83" y="402"/>
                  </a:cubicBezTo>
                  <a:cubicBezTo>
                    <a:pt x="83" y="402"/>
                    <a:pt x="83" y="402"/>
                    <a:pt x="84" y="402"/>
                  </a:cubicBezTo>
                  <a:cubicBezTo>
                    <a:pt x="84" y="402"/>
                    <a:pt x="84" y="401"/>
                    <a:pt x="84" y="401"/>
                  </a:cubicBezTo>
                  <a:close/>
                  <a:moveTo>
                    <a:pt x="81" y="402"/>
                  </a:moveTo>
                  <a:cubicBezTo>
                    <a:pt x="81" y="402"/>
                    <a:pt x="81" y="401"/>
                    <a:pt x="80" y="401"/>
                  </a:cubicBezTo>
                  <a:cubicBezTo>
                    <a:pt x="80" y="401"/>
                    <a:pt x="80" y="401"/>
                    <a:pt x="80" y="402"/>
                  </a:cubicBezTo>
                  <a:cubicBezTo>
                    <a:pt x="80" y="402"/>
                    <a:pt x="80" y="403"/>
                    <a:pt x="80" y="403"/>
                  </a:cubicBezTo>
                  <a:cubicBezTo>
                    <a:pt x="80" y="403"/>
                    <a:pt x="81" y="402"/>
                    <a:pt x="81" y="402"/>
                  </a:cubicBezTo>
                  <a:close/>
                  <a:moveTo>
                    <a:pt x="74" y="403"/>
                  </a:moveTo>
                  <a:cubicBezTo>
                    <a:pt x="75" y="403"/>
                    <a:pt x="76" y="402"/>
                    <a:pt x="77" y="401"/>
                  </a:cubicBezTo>
                  <a:cubicBezTo>
                    <a:pt x="76" y="401"/>
                    <a:pt x="75" y="401"/>
                    <a:pt x="75" y="401"/>
                  </a:cubicBezTo>
                  <a:cubicBezTo>
                    <a:pt x="74" y="401"/>
                    <a:pt x="74" y="402"/>
                    <a:pt x="74" y="403"/>
                  </a:cubicBezTo>
                  <a:close/>
                  <a:moveTo>
                    <a:pt x="73" y="401"/>
                  </a:moveTo>
                  <a:cubicBezTo>
                    <a:pt x="73" y="401"/>
                    <a:pt x="73" y="400"/>
                    <a:pt x="73" y="400"/>
                  </a:cubicBezTo>
                  <a:cubicBezTo>
                    <a:pt x="72" y="400"/>
                    <a:pt x="72" y="400"/>
                    <a:pt x="72" y="401"/>
                  </a:cubicBezTo>
                  <a:cubicBezTo>
                    <a:pt x="72" y="401"/>
                    <a:pt x="72" y="402"/>
                    <a:pt x="73" y="402"/>
                  </a:cubicBezTo>
                  <a:cubicBezTo>
                    <a:pt x="73" y="402"/>
                    <a:pt x="73" y="401"/>
                    <a:pt x="73" y="401"/>
                  </a:cubicBezTo>
                  <a:close/>
                  <a:moveTo>
                    <a:pt x="75" y="398"/>
                  </a:moveTo>
                  <a:cubicBezTo>
                    <a:pt x="74" y="397"/>
                    <a:pt x="74" y="397"/>
                    <a:pt x="73" y="397"/>
                  </a:cubicBezTo>
                  <a:cubicBezTo>
                    <a:pt x="73" y="398"/>
                    <a:pt x="73" y="398"/>
                    <a:pt x="73" y="398"/>
                  </a:cubicBezTo>
                  <a:cubicBezTo>
                    <a:pt x="73" y="399"/>
                    <a:pt x="73" y="399"/>
                    <a:pt x="73" y="399"/>
                  </a:cubicBezTo>
                  <a:cubicBezTo>
                    <a:pt x="74" y="399"/>
                    <a:pt x="74" y="399"/>
                    <a:pt x="75" y="398"/>
                  </a:cubicBezTo>
                  <a:close/>
                  <a:moveTo>
                    <a:pt x="140" y="397"/>
                  </a:moveTo>
                  <a:cubicBezTo>
                    <a:pt x="140" y="398"/>
                    <a:pt x="140" y="398"/>
                    <a:pt x="140" y="399"/>
                  </a:cubicBezTo>
                  <a:cubicBezTo>
                    <a:pt x="141" y="399"/>
                    <a:pt x="141" y="399"/>
                    <a:pt x="141" y="399"/>
                  </a:cubicBezTo>
                  <a:cubicBezTo>
                    <a:pt x="142" y="399"/>
                    <a:pt x="142" y="399"/>
                    <a:pt x="142" y="400"/>
                  </a:cubicBezTo>
                  <a:cubicBezTo>
                    <a:pt x="143" y="400"/>
                    <a:pt x="143" y="400"/>
                    <a:pt x="142" y="401"/>
                  </a:cubicBezTo>
                  <a:cubicBezTo>
                    <a:pt x="141" y="400"/>
                    <a:pt x="140" y="400"/>
                    <a:pt x="140" y="401"/>
                  </a:cubicBezTo>
                  <a:cubicBezTo>
                    <a:pt x="139" y="401"/>
                    <a:pt x="138" y="402"/>
                    <a:pt x="138" y="403"/>
                  </a:cubicBezTo>
                  <a:lnTo>
                    <a:pt x="143" y="403"/>
                  </a:lnTo>
                  <a:cubicBezTo>
                    <a:pt x="143" y="403"/>
                    <a:pt x="143" y="402"/>
                    <a:pt x="143" y="401"/>
                  </a:cubicBezTo>
                  <a:cubicBezTo>
                    <a:pt x="143" y="400"/>
                    <a:pt x="143" y="400"/>
                    <a:pt x="143" y="399"/>
                  </a:cubicBezTo>
                  <a:cubicBezTo>
                    <a:pt x="143" y="398"/>
                    <a:pt x="143" y="398"/>
                    <a:pt x="143" y="397"/>
                  </a:cubicBezTo>
                  <a:cubicBezTo>
                    <a:pt x="143" y="397"/>
                    <a:pt x="143" y="396"/>
                    <a:pt x="142" y="396"/>
                  </a:cubicBezTo>
                  <a:cubicBezTo>
                    <a:pt x="142" y="397"/>
                    <a:pt x="141" y="397"/>
                    <a:pt x="140" y="397"/>
                  </a:cubicBezTo>
                  <a:close/>
                  <a:moveTo>
                    <a:pt x="63" y="395"/>
                  </a:moveTo>
                  <a:cubicBezTo>
                    <a:pt x="63" y="395"/>
                    <a:pt x="63" y="395"/>
                    <a:pt x="63" y="394"/>
                  </a:cubicBezTo>
                  <a:cubicBezTo>
                    <a:pt x="63" y="394"/>
                    <a:pt x="63" y="395"/>
                    <a:pt x="62" y="395"/>
                  </a:cubicBezTo>
                  <a:cubicBezTo>
                    <a:pt x="62" y="395"/>
                    <a:pt x="63" y="396"/>
                    <a:pt x="63" y="396"/>
                  </a:cubicBezTo>
                  <a:cubicBezTo>
                    <a:pt x="63" y="396"/>
                    <a:pt x="63" y="396"/>
                    <a:pt x="63" y="395"/>
                  </a:cubicBezTo>
                  <a:close/>
                  <a:moveTo>
                    <a:pt x="182" y="389"/>
                  </a:moveTo>
                  <a:cubicBezTo>
                    <a:pt x="181" y="389"/>
                    <a:pt x="180" y="389"/>
                    <a:pt x="180" y="389"/>
                  </a:cubicBezTo>
                  <a:cubicBezTo>
                    <a:pt x="179" y="389"/>
                    <a:pt x="178" y="389"/>
                    <a:pt x="178" y="390"/>
                  </a:cubicBezTo>
                  <a:cubicBezTo>
                    <a:pt x="179" y="390"/>
                    <a:pt x="180" y="390"/>
                    <a:pt x="180" y="390"/>
                  </a:cubicBezTo>
                  <a:cubicBezTo>
                    <a:pt x="181" y="390"/>
                    <a:pt x="182" y="390"/>
                    <a:pt x="182" y="389"/>
                  </a:cubicBezTo>
                  <a:close/>
                  <a:moveTo>
                    <a:pt x="160" y="389"/>
                  </a:moveTo>
                  <a:lnTo>
                    <a:pt x="162" y="389"/>
                  </a:lnTo>
                  <a:lnTo>
                    <a:pt x="162" y="387"/>
                  </a:lnTo>
                  <a:lnTo>
                    <a:pt x="160" y="387"/>
                  </a:lnTo>
                  <a:lnTo>
                    <a:pt x="160" y="389"/>
                  </a:lnTo>
                  <a:close/>
                  <a:moveTo>
                    <a:pt x="203" y="389"/>
                  </a:moveTo>
                  <a:cubicBezTo>
                    <a:pt x="203" y="388"/>
                    <a:pt x="203" y="387"/>
                    <a:pt x="202" y="386"/>
                  </a:cubicBezTo>
                  <a:cubicBezTo>
                    <a:pt x="201" y="387"/>
                    <a:pt x="201" y="388"/>
                    <a:pt x="201" y="389"/>
                  </a:cubicBezTo>
                  <a:cubicBezTo>
                    <a:pt x="201" y="389"/>
                    <a:pt x="202" y="390"/>
                    <a:pt x="203" y="389"/>
                  </a:cubicBezTo>
                  <a:close/>
                  <a:moveTo>
                    <a:pt x="188" y="381"/>
                  </a:moveTo>
                  <a:cubicBezTo>
                    <a:pt x="188" y="381"/>
                    <a:pt x="187" y="381"/>
                    <a:pt x="187" y="381"/>
                  </a:cubicBezTo>
                  <a:cubicBezTo>
                    <a:pt x="186" y="381"/>
                    <a:pt x="186" y="381"/>
                    <a:pt x="186" y="382"/>
                  </a:cubicBezTo>
                  <a:cubicBezTo>
                    <a:pt x="186" y="382"/>
                    <a:pt x="187" y="381"/>
                    <a:pt x="187" y="381"/>
                  </a:cubicBezTo>
                  <a:cubicBezTo>
                    <a:pt x="188" y="381"/>
                    <a:pt x="188" y="381"/>
                    <a:pt x="188" y="381"/>
                  </a:cubicBezTo>
                  <a:close/>
                  <a:moveTo>
                    <a:pt x="38" y="384"/>
                  </a:moveTo>
                  <a:cubicBezTo>
                    <a:pt x="40" y="384"/>
                    <a:pt x="41" y="384"/>
                    <a:pt x="41" y="383"/>
                  </a:cubicBezTo>
                  <a:cubicBezTo>
                    <a:pt x="41" y="382"/>
                    <a:pt x="42" y="381"/>
                    <a:pt x="42" y="381"/>
                  </a:cubicBezTo>
                  <a:cubicBezTo>
                    <a:pt x="41" y="380"/>
                    <a:pt x="40" y="381"/>
                    <a:pt x="40" y="381"/>
                  </a:cubicBezTo>
                  <a:cubicBezTo>
                    <a:pt x="39" y="382"/>
                    <a:pt x="39" y="383"/>
                    <a:pt x="38" y="384"/>
                  </a:cubicBezTo>
                  <a:close/>
                  <a:moveTo>
                    <a:pt x="36" y="381"/>
                  </a:moveTo>
                  <a:cubicBezTo>
                    <a:pt x="37" y="381"/>
                    <a:pt x="37" y="381"/>
                    <a:pt x="38" y="381"/>
                  </a:cubicBezTo>
                  <a:cubicBezTo>
                    <a:pt x="38" y="381"/>
                    <a:pt x="38" y="380"/>
                    <a:pt x="38" y="380"/>
                  </a:cubicBezTo>
                  <a:cubicBezTo>
                    <a:pt x="38" y="379"/>
                    <a:pt x="38" y="379"/>
                    <a:pt x="38" y="378"/>
                  </a:cubicBezTo>
                  <a:cubicBezTo>
                    <a:pt x="38" y="378"/>
                    <a:pt x="38" y="378"/>
                    <a:pt x="37" y="378"/>
                  </a:cubicBezTo>
                  <a:cubicBezTo>
                    <a:pt x="37" y="379"/>
                    <a:pt x="37" y="379"/>
                    <a:pt x="36" y="379"/>
                  </a:cubicBezTo>
                  <a:lnTo>
                    <a:pt x="36" y="381"/>
                  </a:lnTo>
                  <a:close/>
                  <a:moveTo>
                    <a:pt x="60" y="374"/>
                  </a:moveTo>
                  <a:cubicBezTo>
                    <a:pt x="60" y="374"/>
                    <a:pt x="59" y="374"/>
                    <a:pt x="59" y="374"/>
                  </a:cubicBezTo>
                  <a:cubicBezTo>
                    <a:pt x="58" y="374"/>
                    <a:pt x="58" y="375"/>
                    <a:pt x="59" y="375"/>
                  </a:cubicBezTo>
                  <a:cubicBezTo>
                    <a:pt x="59" y="375"/>
                    <a:pt x="59" y="375"/>
                    <a:pt x="60" y="375"/>
                  </a:cubicBezTo>
                  <a:cubicBezTo>
                    <a:pt x="60" y="375"/>
                    <a:pt x="60" y="374"/>
                    <a:pt x="60" y="374"/>
                  </a:cubicBezTo>
                  <a:close/>
                  <a:moveTo>
                    <a:pt x="81" y="377"/>
                  </a:moveTo>
                  <a:cubicBezTo>
                    <a:pt x="82" y="377"/>
                    <a:pt x="82" y="377"/>
                    <a:pt x="83" y="377"/>
                  </a:cubicBezTo>
                  <a:cubicBezTo>
                    <a:pt x="84" y="377"/>
                    <a:pt x="84" y="377"/>
                    <a:pt x="84" y="376"/>
                  </a:cubicBezTo>
                  <a:cubicBezTo>
                    <a:pt x="85" y="376"/>
                    <a:pt x="85" y="375"/>
                    <a:pt x="85" y="374"/>
                  </a:cubicBezTo>
                  <a:cubicBezTo>
                    <a:pt x="85" y="374"/>
                    <a:pt x="84" y="373"/>
                    <a:pt x="84" y="373"/>
                  </a:cubicBezTo>
                  <a:cubicBezTo>
                    <a:pt x="84" y="374"/>
                    <a:pt x="83" y="374"/>
                    <a:pt x="83" y="374"/>
                  </a:cubicBezTo>
                  <a:cubicBezTo>
                    <a:pt x="82" y="374"/>
                    <a:pt x="82" y="374"/>
                    <a:pt x="82" y="374"/>
                  </a:cubicBezTo>
                  <a:cubicBezTo>
                    <a:pt x="81" y="374"/>
                    <a:pt x="81" y="374"/>
                    <a:pt x="81" y="375"/>
                  </a:cubicBezTo>
                  <a:cubicBezTo>
                    <a:pt x="80" y="375"/>
                    <a:pt x="80" y="376"/>
                    <a:pt x="81" y="377"/>
                  </a:cubicBezTo>
                  <a:close/>
                  <a:moveTo>
                    <a:pt x="161" y="374"/>
                  </a:moveTo>
                  <a:lnTo>
                    <a:pt x="163" y="374"/>
                  </a:lnTo>
                  <a:lnTo>
                    <a:pt x="163" y="372"/>
                  </a:lnTo>
                  <a:lnTo>
                    <a:pt x="161" y="372"/>
                  </a:lnTo>
                  <a:lnTo>
                    <a:pt x="161" y="374"/>
                  </a:lnTo>
                  <a:close/>
                  <a:moveTo>
                    <a:pt x="31" y="371"/>
                  </a:moveTo>
                  <a:cubicBezTo>
                    <a:pt x="30" y="371"/>
                    <a:pt x="30" y="371"/>
                    <a:pt x="30" y="371"/>
                  </a:cubicBezTo>
                  <a:cubicBezTo>
                    <a:pt x="29" y="371"/>
                    <a:pt x="29" y="371"/>
                    <a:pt x="30" y="372"/>
                  </a:cubicBezTo>
                  <a:cubicBezTo>
                    <a:pt x="30" y="372"/>
                    <a:pt x="30" y="372"/>
                    <a:pt x="31" y="372"/>
                  </a:cubicBezTo>
                  <a:cubicBezTo>
                    <a:pt x="31" y="371"/>
                    <a:pt x="31" y="371"/>
                    <a:pt x="31" y="371"/>
                  </a:cubicBezTo>
                  <a:close/>
                  <a:moveTo>
                    <a:pt x="27" y="371"/>
                  </a:moveTo>
                  <a:cubicBezTo>
                    <a:pt x="27" y="371"/>
                    <a:pt x="26" y="371"/>
                    <a:pt x="26" y="371"/>
                  </a:cubicBezTo>
                  <a:cubicBezTo>
                    <a:pt x="25" y="371"/>
                    <a:pt x="25" y="372"/>
                    <a:pt x="26" y="372"/>
                  </a:cubicBezTo>
                  <a:cubicBezTo>
                    <a:pt x="26" y="372"/>
                    <a:pt x="26" y="372"/>
                    <a:pt x="27" y="372"/>
                  </a:cubicBezTo>
                  <a:cubicBezTo>
                    <a:pt x="27" y="372"/>
                    <a:pt x="27" y="371"/>
                    <a:pt x="27" y="371"/>
                  </a:cubicBezTo>
                  <a:close/>
                  <a:moveTo>
                    <a:pt x="40" y="374"/>
                  </a:moveTo>
                  <a:cubicBezTo>
                    <a:pt x="42" y="374"/>
                    <a:pt x="43" y="374"/>
                    <a:pt x="43" y="373"/>
                  </a:cubicBezTo>
                  <a:cubicBezTo>
                    <a:pt x="43" y="373"/>
                    <a:pt x="44" y="372"/>
                    <a:pt x="44" y="371"/>
                  </a:cubicBezTo>
                  <a:cubicBezTo>
                    <a:pt x="43" y="371"/>
                    <a:pt x="42" y="371"/>
                    <a:pt x="42" y="371"/>
                  </a:cubicBezTo>
                  <a:cubicBezTo>
                    <a:pt x="41" y="371"/>
                    <a:pt x="41" y="371"/>
                    <a:pt x="40" y="370"/>
                  </a:cubicBezTo>
                  <a:cubicBezTo>
                    <a:pt x="40" y="369"/>
                    <a:pt x="40" y="369"/>
                    <a:pt x="39" y="369"/>
                  </a:cubicBezTo>
                  <a:cubicBezTo>
                    <a:pt x="39" y="370"/>
                    <a:pt x="39" y="371"/>
                    <a:pt x="40" y="372"/>
                  </a:cubicBezTo>
                  <a:cubicBezTo>
                    <a:pt x="41" y="372"/>
                    <a:pt x="41" y="373"/>
                    <a:pt x="40" y="374"/>
                  </a:cubicBezTo>
                  <a:close/>
                  <a:moveTo>
                    <a:pt x="51" y="370"/>
                  </a:moveTo>
                  <a:lnTo>
                    <a:pt x="53" y="370"/>
                  </a:lnTo>
                  <a:lnTo>
                    <a:pt x="52" y="368"/>
                  </a:lnTo>
                  <a:lnTo>
                    <a:pt x="51" y="368"/>
                  </a:lnTo>
                  <a:lnTo>
                    <a:pt x="51" y="370"/>
                  </a:lnTo>
                  <a:close/>
                  <a:moveTo>
                    <a:pt x="57" y="367"/>
                  </a:moveTo>
                  <a:cubicBezTo>
                    <a:pt x="56" y="367"/>
                    <a:pt x="56" y="367"/>
                    <a:pt x="55" y="368"/>
                  </a:cubicBezTo>
                  <a:cubicBezTo>
                    <a:pt x="55" y="368"/>
                    <a:pt x="55" y="368"/>
                    <a:pt x="55" y="368"/>
                  </a:cubicBezTo>
                  <a:cubicBezTo>
                    <a:pt x="55" y="368"/>
                    <a:pt x="55" y="368"/>
                    <a:pt x="56" y="368"/>
                  </a:cubicBezTo>
                  <a:cubicBezTo>
                    <a:pt x="56" y="368"/>
                    <a:pt x="57" y="368"/>
                    <a:pt x="57" y="367"/>
                  </a:cubicBezTo>
                  <a:close/>
                  <a:moveTo>
                    <a:pt x="48" y="366"/>
                  </a:moveTo>
                  <a:cubicBezTo>
                    <a:pt x="48" y="366"/>
                    <a:pt x="48" y="366"/>
                    <a:pt x="47" y="366"/>
                  </a:cubicBezTo>
                  <a:cubicBezTo>
                    <a:pt x="47" y="365"/>
                    <a:pt x="46" y="366"/>
                    <a:pt x="46" y="366"/>
                  </a:cubicBezTo>
                  <a:cubicBezTo>
                    <a:pt x="47" y="366"/>
                    <a:pt x="47" y="366"/>
                    <a:pt x="47" y="367"/>
                  </a:cubicBezTo>
                  <a:cubicBezTo>
                    <a:pt x="47" y="367"/>
                    <a:pt x="48" y="367"/>
                    <a:pt x="48" y="366"/>
                  </a:cubicBezTo>
                  <a:close/>
                  <a:moveTo>
                    <a:pt x="47" y="370"/>
                  </a:moveTo>
                  <a:cubicBezTo>
                    <a:pt x="48" y="371"/>
                    <a:pt x="48" y="371"/>
                    <a:pt x="49" y="372"/>
                  </a:cubicBezTo>
                  <a:cubicBezTo>
                    <a:pt x="49" y="373"/>
                    <a:pt x="50" y="373"/>
                    <a:pt x="50" y="374"/>
                  </a:cubicBezTo>
                  <a:cubicBezTo>
                    <a:pt x="51" y="374"/>
                    <a:pt x="51" y="374"/>
                    <a:pt x="52" y="375"/>
                  </a:cubicBezTo>
                  <a:cubicBezTo>
                    <a:pt x="53" y="375"/>
                    <a:pt x="54" y="375"/>
                    <a:pt x="55" y="375"/>
                  </a:cubicBezTo>
                  <a:cubicBezTo>
                    <a:pt x="55" y="374"/>
                    <a:pt x="55" y="374"/>
                    <a:pt x="54" y="374"/>
                  </a:cubicBezTo>
                  <a:cubicBezTo>
                    <a:pt x="53" y="374"/>
                    <a:pt x="52" y="374"/>
                    <a:pt x="52" y="373"/>
                  </a:cubicBezTo>
                  <a:cubicBezTo>
                    <a:pt x="51" y="373"/>
                    <a:pt x="50" y="372"/>
                    <a:pt x="50" y="371"/>
                  </a:cubicBezTo>
                  <a:cubicBezTo>
                    <a:pt x="49" y="370"/>
                    <a:pt x="48" y="370"/>
                    <a:pt x="47" y="370"/>
                  </a:cubicBezTo>
                  <a:cubicBezTo>
                    <a:pt x="47" y="370"/>
                    <a:pt x="47" y="369"/>
                    <a:pt x="46" y="368"/>
                  </a:cubicBezTo>
                  <a:cubicBezTo>
                    <a:pt x="45" y="368"/>
                    <a:pt x="44" y="367"/>
                    <a:pt x="44" y="366"/>
                  </a:cubicBezTo>
                  <a:cubicBezTo>
                    <a:pt x="43" y="366"/>
                    <a:pt x="42" y="366"/>
                    <a:pt x="42" y="366"/>
                  </a:cubicBezTo>
                  <a:cubicBezTo>
                    <a:pt x="41" y="366"/>
                    <a:pt x="41" y="366"/>
                    <a:pt x="40" y="368"/>
                  </a:cubicBezTo>
                  <a:cubicBezTo>
                    <a:pt x="42" y="368"/>
                    <a:pt x="43" y="369"/>
                    <a:pt x="44" y="369"/>
                  </a:cubicBezTo>
                  <a:cubicBezTo>
                    <a:pt x="45" y="370"/>
                    <a:pt x="46" y="370"/>
                    <a:pt x="47" y="370"/>
                  </a:cubicBezTo>
                  <a:close/>
                  <a:moveTo>
                    <a:pt x="30" y="365"/>
                  </a:moveTo>
                  <a:cubicBezTo>
                    <a:pt x="30" y="365"/>
                    <a:pt x="29" y="365"/>
                    <a:pt x="29" y="366"/>
                  </a:cubicBezTo>
                  <a:cubicBezTo>
                    <a:pt x="28" y="366"/>
                    <a:pt x="28" y="366"/>
                    <a:pt x="29" y="366"/>
                  </a:cubicBezTo>
                  <a:cubicBezTo>
                    <a:pt x="29" y="367"/>
                    <a:pt x="29" y="367"/>
                    <a:pt x="30" y="366"/>
                  </a:cubicBezTo>
                  <a:cubicBezTo>
                    <a:pt x="30" y="366"/>
                    <a:pt x="30" y="366"/>
                    <a:pt x="30" y="365"/>
                  </a:cubicBezTo>
                  <a:close/>
                  <a:moveTo>
                    <a:pt x="24" y="369"/>
                  </a:moveTo>
                  <a:cubicBezTo>
                    <a:pt x="24" y="368"/>
                    <a:pt x="24" y="367"/>
                    <a:pt x="23" y="367"/>
                  </a:cubicBezTo>
                  <a:cubicBezTo>
                    <a:pt x="22" y="366"/>
                    <a:pt x="22" y="366"/>
                    <a:pt x="21" y="365"/>
                  </a:cubicBezTo>
                  <a:cubicBezTo>
                    <a:pt x="20" y="367"/>
                    <a:pt x="21" y="368"/>
                    <a:pt x="21" y="368"/>
                  </a:cubicBezTo>
                  <a:cubicBezTo>
                    <a:pt x="22" y="368"/>
                    <a:pt x="23" y="369"/>
                    <a:pt x="24" y="369"/>
                  </a:cubicBezTo>
                  <a:close/>
                  <a:moveTo>
                    <a:pt x="55" y="365"/>
                  </a:moveTo>
                  <a:cubicBezTo>
                    <a:pt x="55" y="365"/>
                    <a:pt x="54" y="365"/>
                    <a:pt x="54" y="364"/>
                  </a:cubicBezTo>
                  <a:cubicBezTo>
                    <a:pt x="54" y="364"/>
                    <a:pt x="54" y="364"/>
                    <a:pt x="54" y="365"/>
                  </a:cubicBezTo>
                  <a:cubicBezTo>
                    <a:pt x="54" y="366"/>
                    <a:pt x="54" y="366"/>
                    <a:pt x="54" y="366"/>
                  </a:cubicBezTo>
                  <a:cubicBezTo>
                    <a:pt x="54" y="366"/>
                    <a:pt x="54" y="366"/>
                    <a:pt x="55" y="365"/>
                  </a:cubicBezTo>
                  <a:close/>
                  <a:moveTo>
                    <a:pt x="51" y="366"/>
                  </a:moveTo>
                  <a:cubicBezTo>
                    <a:pt x="51" y="365"/>
                    <a:pt x="51" y="365"/>
                    <a:pt x="52" y="365"/>
                  </a:cubicBezTo>
                  <a:cubicBezTo>
                    <a:pt x="53" y="365"/>
                    <a:pt x="53" y="364"/>
                    <a:pt x="53" y="363"/>
                  </a:cubicBezTo>
                  <a:cubicBezTo>
                    <a:pt x="52" y="363"/>
                    <a:pt x="51" y="363"/>
                    <a:pt x="50" y="364"/>
                  </a:cubicBezTo>
                  <a:cubicBezTo>
                    <a:pt x="49" y="365"/>
                    <a:pt x="50" y="366"/>
                    <a:pt x="51" y="366"/>
                  </a:cubicBezTo>
                  <a:close/>
                  <a:moveTo>
                    <a:pt x="26" y="363"/>
                  </a:moveTo>
                  <a:cubicBezTo>
                    <a:pt x="25" y="363"/>
                    <a:pt x="25" y="363"/>
                    <a:pt x="25" y="363"/>
                  </a:cubicBezTo>
                  <a:cubicBezTo>
                    <a:pt x="24" y="363"/>
                    <a:pt x="24" y="363"/>
                    <a:pt x="25" y="364"/>
                  </a:cubicBezTo>
                  <a:cubicBezTo>
                    <a:pt x="25" y="364"/>
                    <a:pt x="25" y="364"/>
                    <a:pt x="25" y="364"/>
                  </a:cubicBezTo>
                  <a:cubicBezTo>
                    <a:pt x="26" y="363"/>
                    <a:pt x="26" y="363"/>
                    <a:pt x="26" y="363"/>
                  </a:cubicBezTo>
                  <a:close/>
                  <a:moveTo>
                    <a:pt x="48" y="361"/>
                  </a:moveTo>
                  <a:cubicBezTo>
                    <a:pt x="48" y="360"/>
                    <a:pt x="48" y="361"/>
                    <a:pt x="47" y="361"/>
                  </a:cubicBezTo>
                  <a:cubicBezTo>
                    <a:pt x="47" y="361"/>
                    <a:pt x="47" y="361"/>
                    <a:pt x="47" y="362"/>
                  </a:cubicBezTo>
                  <a:cubicBezTo>
                    <a:pt x="47" y="362"/>
                    <a:pt x="48" y="362"/>
                    <a:pt x="48" y="361"/>
                  </a:cubicBezTo>
                  <a:cubicBezTo>
                    <a:pt x="48" y="361"/>
                    <a:pt x="48" y="361"/>
                    <a:pt x="48" y="361"/>
                  </a:cubicBezTo>
                  <a:close/>
                  <a:moveTo>
                    <a:pt x="68" y="361"/>
                  </a:moveTo>
                  <a:cubicBezTo>
                    <a:pt x="69" y="362"/>
                    <a:pt x="70" y="361"/>
                    <a:pt x="70" y="360"/>
                  </a:cubicBezTo>
                  <a:cubicBezTo>
                    <a:pt x="70" y="360"/>
                    <a:pt x="70" y="359"/>
                    <a:pt x="71" y="359"/>
                  </a:cubicBezTo>
                  <a:cubicBezTo>
                    <a:pt x="69" y="358"/>
                    <a:pt x="68" y="359"/>
                    <a:pt x="68" y="361"/>
                  </a:cubicBezTo>
                  <a:close/>
                  <a:moveTo>
                    <a:pt x="63" y="360"/>
                  </a:moveTo>
                  <a:cubicBezTo>
                    <a:pt x="65" y="363"/>
                    <a:pt x="66" y="364"/>
                    <a:pt x="66" y="363"/>
                  </a:cubicBezTo>
                  <a:cubicBezTo>
                    <a:pt x="65" y="362"/>
                    <a:pt x="65" y="360"/>
                    <a:pt x="63" y="359"/>
                  </a:cubicBezTo>
                  <a:lnTo>
                    <a:pt x="60" y="359"/>
                  </a:lnTo>
                  <a:cubicBezTo>
                    <a:pt x="59" y="360"/>
                    <a:pt x="60" y="360"/>
                    <a:pt x="61" y="360"/>
                  </a:cubicBezTo>
                  <a:cubicBezTo>
                    <a:pt x="62" y="360"/>
                    <a:pt x="63" y="360"/>
                    <a:pt x="63" y="360"/>
                  </a:cubicBezTo>
                  <a:close/>
                  <a:moveTo>
                    <a:pt x="42" y="358"/>
                  </a:moveTo>
                  <a:cubicBezTo>
                    <a:pt x="42" y="359"/>
                    <a:pt x="42" y="360"/>
                    <a:pt x="42" y="360"/>
                  </a:cubicBezTo>
                  <a:cubicBezTo>
                    <a:pt x="42" y="360"/>
                    <a:pt x="43" y="360"/>
                    <a:pt x="43" y="360"/>
                  </a:cubicBezTo>
                  <a:cubicBezTo>
                    <a:pt x="43" y="359"/>
                    <a:pt x="44" y="359"/>
                    <a:pt x="44" y="358"/>
                  </a:cubicBezTo>
                  <a:cubicBezTo>
                    <a:pt x="44" y="358"/>
                    <a:pt x="43" y="358"/>
                    <a:pt x="42" y="358"/>
                  </a:cubicBezTo>
                  <a:close/>
                  <a:moveTo>
                    <a:pt x="212" y="359"/>
                  </a:moveTo>
                  <a:cubicBezTo>
                    <a:pt x="213" y="360"/>
                    <a:pt x="214" y="361"/>
                    <a:pt x="215" y="360"/>
                  </a:cubicBezTo>
                  <a:cubicBezTo>
                    <a:pt x="215" y="360"/>
                    <a:pt x="215" y="360"/>
                    <a:pt x="215" y="359"/>
                  </a:cubicBezTo>
                  <a:cubicBezTo>
                    <a:pt x="215" y="358"/>
                    <a:pt x="215" y="357"/>
                    <a:pt x="214" y="357"/>
                  </a:cubicBezTo>
                  <a:cubicBezTo>
                    <a:pt x="214" y="357"/>
                    <a:pt x="213" y="357"/>
                    <a:pt x="212" y="359"/>
                  </a:cubicBezTo>
                  <a:close/>
                  <a:moveTo>
                    <a:pt x="146" y="358"/>
                  </a:moveTo>
                  <a:cubicBezTo>
                    <a:pt x="146" y="357"/>
                    <a:pt x="146" y="357"/>
                    <a:pt x="146" y="357"/>
                  </a:cubicBezTo>
                  <a:cubicBezTo>
                    <a:pt x="146" y="357"/>
                    <a:pt x="146" y="357"/>
                    <a:pt x="146" y="358"/>
                  </a:cubicBezTo>
                  <a:cubicBezTo>
                    <a:pt x="146" y="358"/>
                    <a:pt x="146" y="358"/>
                    <a:pt x="146" y="358"/>
                  </a:cubicBezTo>
                  <a:cubicBezTo>
                    <a:pt x="146" y="358"/>
                    <a:pt x="146" y="358"/>
                    <a:pt x="146" y="358"/>
                  </a:cubicBezTo>
                  <a:close/>
                  <a:moveTo>
                    <a:pt x="66" y="357"/>
                  </a:moveTo>
                  <a:cubicBezTo>
                    <a:pt x="66" y="357"/>
                    <a:pt x="66" y="357"/>
                    <a:pt x="66" y="357"/>
                  </a:cubicBezTo>
                  <a:cubicBezTo>
                    <a:pt x="65" y="357"/>
                    <a:pt x="65" y="357"/>
                    <a:pt x="65" y="358"/>
                  </a:cubicBezTo>
                  <a:cubicBezTo>
                    <a:pt x="66" y="358"/>
                    <a:pt x="66" y="358"/>
                    <a:pt x="66" y="358"/>
                  </a:cubicBezTo>
                  <a:cubicBezTo>
                    <a:pt x="67" y="357"/>
                    <a:pt x="67" y="357"/>
                    <a:pt x="66" y="357"/>
                  </a:cubicBezTo>
                  <a:close/>
                  <a:moveTo>
                    <a:pt x="52" y="358"/>
                  </a:moveTo>
                  <a:cubicBezTo>
                    <a:pt x="52" y="357"/>
                    <a:pt x="52" y="357"/>
                    <a:pt x="51" y="357"/>
                  </a:cubicBezTo>
                  <a:cubicBezTo>
                    <a:pt x="51" y="357"/>
                    <a:pt x="51" y="357"/>
                    <a:pt x="51" y="358"/>
                  </a:cubicBezTo>
                  <a:cubicBezTo>
                    <a:pt x="51" y="358"/>
                    <a:pt x="51" y="358"/>
                    <a:pt x="51" y="358"/>
                  </a:cubicBezTo>
                  <a:cubicBezTo>
                    <a:pt x="52" y="358"/>
                    <a:pt x="52" y="358"/>
                    <a:pt x="52" y="358"/>
                  </a:cubicBezTo>
                  <a:close/>
                  <a:moveTo>
                    <a:pt x="36" y="355"/>
                  </a:moveTo>
                  <a:cubicBezTo>
                    <a:pt x="36" y="355"/>
                    <a:pt x="36" y="355"/>
                    <a:pt x="35" y="355"/>
                  </a:cubicBezTo>
                  <a:cubicBezTo>
                    <a:pt x="35" y="355"/>
                    <a:pt x="34" y="356"/>
                    <a:pt x="34" y="356"/>
                  </a:cubicBezTo>
                  <a:cubicBezTo>
                    <a:pt x="35" y="356"/>
                    <a:pt x="35" y="356"/>
                    <a:pt x="36" y="356"/>
                  </a:cubicBezTo>
                  <a:cubicBezTo>
                    <a:pt x="36" y="356"/>
                    <a:pt x="36" y="356"/>
                    <a:pt x="36" y="355"/>
                  </a:cubicBezTo>
                  <a:close/>
                  <a:moveTo>
                    <a:pt x="230" y="356"/>
                  </a:moveTo>
                  <a:cubicBezTo>
                    <a:pt x="229" y="357"/>
                    <a:pt x="229" y="357"/>
                    <a:pt x="229" y="357"/>
                  </a:cubicBezTo>
                  <a:cubicBezTo>
                    <a:pt x="229" y="357"/>
                    <a:pt x="230" y="356"/>
                    <a:pt x="230" y="356"/>
                  </a:cubicBezTo>
                  <a:cubicBezTo>
                    <a:pt x="230" y="356"/>
                    <a:pt x="230" y="355"/>
                    <a:pt x="231" y="355"/>
                  </a:cubicBezTo>
                  <a:cubicBezTo>
                    <a:pt x="231" y="355"/>
                    <a:pt x="230" y="355"/>
                    <a:pt x="230" y="356"/>
                  </a:cubicBezTo>
                  <a:close/>
                  <a:moveTo>
                    <a:pt x="72" y="356"/>
                  </a:moveTo>
                  <a:cubicBezTo>
                    <a:pt x="72" y="355"/>
                    <a:pt x="72" y="355"/>
                    <a:pt x="72" y="355"/>
                  </a:cubicBezTo>
                  <a:cubicBezTo>
                    <a:pt x="72" y="355"/>
                    <a:pt x="71" y="355"/>
                    <a:pt x="71" y="356"/>
                  </a:cubicBezTo>
                  <a:cubicBezTo>
                    <a:pt x="71" y="356"/>
                    <a:pt x="71" y="356"/>
                    <a:pt x="72" y="356"/>
                  </a:cubicBezTo>
                  <a:cubicBezTo>
                    <a:pt x="72" y="356"/>
                    <a:pt x="72" y="356"/>
                    <a:pt x="72" y="356"/>
                  </a:cubicBezTo>
                  <a:close/>
                  <a:moveTo>
                    <a:pt x="34" y="353"/>
                  </a:moveTo>
                  <a:cubicBezTo>
                    <a:pt x="34" y="353"/>
                    <a:pt x="34" y="353"/>
                    <a:pt x="34" y="353"/>
                  </a:cubicBezTo>
                  <a:cubicBezTo>
                    <a:pt x="33" y="353"/>
                    <a:pt x="33" y="354"/>
                    <a:pt x="33" y="354"/>
                  </a:cubicBezTo>
                  <a:cubicBezTo>
                    <a:pt x="34" y="354"/>
                    <a:pt x="34" y="354"/>
                    <a:pt x="34" y="354"/>
                  </a:cubicBezTo>
                  <a:cubicBezTo>
                    <a:pt x="35" y="354"/>
                    <a:pt x="35" y="353"/>
                    <a:pt x="34" y="353"/>
                  </a:cubicBezTo>
                  <a:close/>
                  <a:moveTo>
                    <a:pt x="48" y="353"/>
                  </a:moveTo>
                  <a:cubicBezTo>
                    <a:pt x="48" y="352"/>
                    <a:pt x="48" y="352"/>
                    <a:pt x="48" y="352"/>
                  </a:cubicBezTo>
                  <a:cubicBezTo>
                    <a:pt x="47" y="352"/>
                    <a:pt x="47" y="352"/>
                    <a:pt x="47" y="353"/>
                  </a:cubicBezTo>
                  <a:cubicBezTo>
                    <a:pt x="47" y="353"/>
                    <a:pt x="47" y="353"/>
                    <a:pt x="47" y="354"/>
                  </a:cubicBezTo>
                  <a:cubicBezTo>
                    <a:pt x="48" y="354"/>
                    <a:pt x="48" y="353"/>
                    <a:pt x="48" y="353"/>
                  </a:cubicBezTo>
                  <a:close/>
                  <a:moveTo>
                    <a:pt x="38" y="355"/>
                  </a:moveTo>
                  <a:cubicBezTo>
                    <a:pt x="38" y="354"/>
                    <a:pt x="38" y="354"/>
                    <a:pt x="38" y="353"/>
                  </a:cubicBezTo>
                  <a:cubicBezTo>
                    <a:pt x="38" y="353"/>
                    <a:pt x="39" y="352"/>
                    <a:pt x="39" y="352"/>
                  </a:cubicBezTo>
                  <a:cubicBezTo>
                    <a:pt x="39" y="352"/>
                    <a:pt x="39" y="352"/>
                    <a:pt x="39" y="351"/>
                  </a:cubicBezTo>
                  <a:cubicBezTo>
                    <a:pt x="39" y="351"/>
                    <a:pt x="39" y="351"/>
                    <a:pt x="38" y="351"/>
                  </a:cubicBezTo>
                  <a:cubicBezTo>
                    <a:pt x="38" y="351"/>
                    <a:pt x="38" y="352"/>
                    <a:pt x="37" y="353"/>
                  </a:cubicBezTo>
                  <a:cubicBezTo>
                    <a:pt x="37" y="354"/>
                    <a:pt x="37" y="354"/>
                    <a:pt x="38" y="355"/>
                  </a:cubicBezTo>
                  <a:close/>
                  <a:moveTo>
                    <a:pt x="29" y="355"/>
                  </a:moveTo>
                  <a:cubicBezTo>
                    <a:pt x="29" y="355"/>
                    <a:pt x="30" y="355"/>
                    <a:pt x="30" y="355"/>
                  </a:cubicBezTo>
                  <a:cubicBezTo>
                    <a:pt x="31" y="355"/>
                    <a:pt x="31" y="356"/>
                    <a:pt x="32" y="356"/>
                  </a:cubicBezTo>
                  <a:cubicBezTo>
                    <a:pt x="32" y="354"/>
                    <a:pt x="32" y="354"/>
                    <a:pt x="31" y="353"/>
                  </a:cubicBezTo>
                  <a:cubicBezTo>
                    <a:pt x="30" y="353"/>
                    <a:pt x="29" y="352"/>
                    <a:pt x="29" y="351"/>
                  </a:cubicBezTo>
                  <a:lnTo>
                    <a:pt x="29" y="355"/>
                  </a:lnTo>
                  <a:close/>
                  <a:moveTo>
                    <a:pt x="17" y="350"/>
                  </a:moveTo>
                  <a:cubicBezTo>
                    <a:pt x="17" y="350"/>
                    <a:pt x="17" y="349"/>
                    <a:pt x="16" y="349"/>
                  </a:cubicBezTo>
                  <a:cubicBezTo>
                    <a:pt x="16" y="349"/>
                    <a:pt x="15" y="349"/>
                    <a:pt x="15" y="350"/>
                  </a:cubicBezTo>
                  <a:cubicBezTo>
                    <a:pt x="16" y="350"/>
                    <a:pt x="16" y="350"/>
                    <a:pt x="16" y="351"/>
                  </a:cubicBezTo>
                  <a:cubicBezTo>
                    <a:pt x="16" y="351"/>
                    <a:pt x="17" y="351"/>
                    <a:pt x="17" y="350"/>
                  </a:cubicBezTo>
                  <a:close/>
                  <a:moveTo>
                    <a:pt x="210" y="342"/>
                  </a:moveTo>
                  <a:cubicBezTo>
                    <a:pt x="209" y="342"/>
                    <a:pt x="209" y="342"/>
                    <a:pt x="209" y="342"/>
                  </a:cubicBezTo>
                  <a:cubicBezTo>
                    <a:pt x="208" y="342"/>
                    <a:pt x="208" y="343"/>
                    <a:pt x="209" y="343"/>
                  </a:cubicBezTo>
                  <a:cubicBezTo>
                    <a:pt x="209" y="343"/>
                    <a:pt x="209" y="343"/>
                    <a:pt x="209" y="343"/>
                  </a:cubicBezTo>
                  <a:cubicBezTo>
                    <a:pt x="210" y="342"/>
                    <a:pt x="210" y="342"/>
                    <a:pt x="210" y="342"/>
                  </a:cubicBezTo>
                  <a:close/>
                  <a:moveTo>
                    <a:pt x="152" y="344"/>
                  </a:moveTo>
                  <a:cubicBezTo>
                    <a:pt x="153" y="344"/>
                    <a:pt x="154" y="345"/>
                    <a:pt x="154" y="345"/>
                  </a:cubicBezTo>
                  <a:cubicBezTo>
                    <a:pt x="155" y="346"/>
                    <a:pt x="156" y="346"/>
                    <a:pt x="157" y="346"/>
                  </a:cubicBezTo>
                  <a:cubicBezTo>
                    <a:pt x="158" y="345"/>
                    <a:pt x="158" y="344"/>
                    <a:pt x="158" y="343"/>
                  </a:cubicBezTo>
                  <a:cubicBezTo>
                    <a:pt x="158" y="342"/>
                    <a:pt x="158" y="341"/>
                    <a:pt x="157" y="340"/>
                  </a:cubicBezTo>
                  <a:cubicBezTo>
                    <a:pt x="155" y="340"/>
                    <a:pt x="154" y="340"/>
                    <a:pt x="154" y="341"/>
                  </a:cubicBezTo>
                  <a:cubicBezTo>
                    <a:pt x="154" y="342"/>
                    <a:pt x="153" y="343"/>
                    <a:pt x="152" y="344"/>
                  </a:cubicBezTo>
                  <a:close/>
                  <a:moveTo>
                    <a:pt x="47" y="340"/>
                  </a:moveTo>
                  <a:cubicBezTo>
                    <a:pt x="47" y="340"/>
                    <a:pt x="47" y="340"/>
                    <a:pt x="46" y="340"/>
                  </a:cubicBezTo>
                  <a:cubicBezTo>
                    <a:pt x="46" y="340"/>
                    <a:pt x="46" y="341"/>
                    <a:pt x="46" y="341"/>
                  </a:cubicBezTo>
                  <a:cubicBezTo>
                    <a:pt x="46" y="341"/>
                    <a:pt x="47" y="341"/>
                    <a:pt x="47" y="341"/>
                  </a:cubicBezTo>
                  <a:cubicBezTo>
                    <a:pt x="47" y="341"/>
                    <a:pt x="47" y="341"/>
                    <a:pt x="47" y="340"/>
                  </a:cubicBezTo>
                  <a:close/>
                  <a:moveTo>
                    <a:pt x="30" y="346"/>
                  </a:moveTo>
                  <a:cubicBezTo>
                    <a:pt x="29" y="346"/>
                    <a:pt x="29" y="346"/>
                    <a:pt x="28" y="346"/>
                  </a:cubicBezTo>
                  <a:cubicBezTo>
                    <a:pt x="28" y="346"/>
                    <a:pt x="27" y="345"/>
                    <a:pt x="27" y="345"/>
                  </a:cubicBezTo>
                  <a:cubicBezTo>
                    <a:pt x="26" y="345"/>
                    <a:pt x="26" y="345"/>
                    <a:pt x="26" y="345"/>
                  </a:cubicBezTo>
                  <a:cubicBezTo>
                    <a:pt x="26" y="345"/>
                    <a:pt x="26" y="346"/>
                    <a:pt x="26" y="347"/>
                  </a:cubicBezTo>
                  <a:cubicBezTo>
                    <a:pt x="26" y="348"/>
                    <a:pt x="26" y="348"/>
                    <a:pt x="27" y="348"/>
                  </a:cubicBezTo>
                  <a:cubicBezTo>
                    <a:pt x="27" y="348"/>
                    <a:pt x="28" y="348"/>
                    <a:pt x="29" y="347"/>
                  </a:cubicBezTo>
                  <a:cubicBezTo>
                    <a:pt x="29" y="347"/>
                    <a:pt x="30" y="347"/>
                    <a:pt x="30" y="346"/>
                  </a:cubicBezTo>
                  <a:cubicBezTo>
                    <a:pt x="31" y="346"/>
                    <a:pt x="32" y="346"/>
                    <a:pt x="32" y="346"/>
                  </a:cubicBezTo>
                  <a:cubicBezTo>
                    <a:pt x="32" y="346"/>
                    <a:pt x="33" y="345"/>
                    <a:pt x="33" y="344"/>
                  </a:cubicBezTo>
                  <a:cubicBezTo>
                    <a:pt x="34" y="344"/>
                    <a:pt x="35" y="343"/>
                    <a:pt x="36" y="343"/>
                  </a:cubicBezTo>
                  <a:cubicBezTo>
                    <a:pt x="36" y="342"/>
                    <a:pt x="37" y="342"/>
                    <a:pt x="37" y="341"/>
                  </a:cubicBezTo>
                  <a:cubicBezTo>
                    <a:pt x="37" y="341"/>
                    <a:pt x="36" y="341"/>
                    <a:pt x="35" y="340"/>
                  </a:cubicBezTo>
                  <a:cubicBezTo>
                    <a:pt x="35" y="341"/>
                    <a:pt x="35" y="342"/>
                    <a:pt x="35" y="343"/>
                  </a:cubicBezTo>
                  <a:cubicBezTo>
                    <a:pt x="34" y="343"/>
                    <a:pt x="33" y="343"/>
                    <a:pt x="33" y="343"/>
                  </a:cubicBezTo>
                  <a:cubicBezTo>
                    <a:pt x="32" y="344"/>
                    <a:pt x="31" y="344"/>
                    <a:pt x="31" y="344"/>
                  </a:cubicBezTo>
                  <a:cubicBezTo>
                    <a:pt x="30" y="345"/>
                    <a:pt x="30" y="345"/>
                    <a:pt x="30" y="346"/>
                  </a:cubicBezTo>
                  <a:close/>
                  <a:moveTo>
                    <a:pt x="30" y="341"/>
                  </a:moveTo>
                  <a:cubicBezTo>
                    <a:pt x="30" y="341"/>
                    <a:pt x="30" y="341"/>
                    <a:pt x="29" y="341"/>
                  </a:cubicBezTo>
                  <a:cubicBezTo>
                    <a:pt x="29" y="340"/>
                    <a:pt x="29" y="341"/>
                    <a:pt x="29" y="341"/>
                  </a:cubicBezTo>
                  <a:cubicBezTo>
                    <a:pt x="29" y="342"/>
                    <a:pt x="29" y="342"/>
                    <a:pt x="29" y="342"/>
                  </a:cubicBezTo>
                  <a:cubicBezTo>
                    <a:pt x="29" y="342"/>
                    <a:pt x="30" y="342"/>
                    <a:pt x="30" y="341"/>
                  </a:cubicBezTo>
                  <a:close/>
                  <a:moveTo>
                    <a:pt x="20" y="344"/>
                  </a:moveTo>
                  <a:cubicBezTo>
                    <a:pt x="20" y="343"/>
                    <a:pt x="20" y="342"/>
                    <a:pt x="20" y="340"/>
                  </a:cubicBezTo>
                  <a:cubicBezTo>
                    <a:pt x="19" y="339"/>
                    <a:pt x="19" y="339"/>
                    <a:pt x="17" y="339"/>
                  </a:cubicBezTo>
                  <a:cubicBezTo>
                    <a:pt x="16" y="342"/>
                    <a:pt x="17" y="344"/>
                    <a:pt x="20" y="344"/>
                  </a:cubicBezTo>
                  <a:close/>
                  <a:moveTo>
                    <a:pt x="232" y="338"/>
                  </a:moveTo>
                  <a:cubicBezTo>
                    <a:pt x="232" y="338"/>
                    <a:pt x="232" y="338"/>
                    <a:pt x="231" y="339"/>
                  </a:cubicBezTo>
                  <a:cubicBezTo>
                    <a:pt x="231" y="339"/>
                    <a:pt x="231" y="339"/>
                    <a:pt x="231" y="339"/>
                  </a:cubicBezTo>
                  <a:cubicBezTo>
                    <a:pt x="232" y="340"/>
                    <a:pt x="232" y="340"/>
                    <a:pt x="232" y="339"/>
                  </a:cubicBezTo>
                  <a:cubicBezTo>
                    <a:pt x="233" y="339"/>
                    <a:pt x="233" y="339"/>
                    <a:pt x="232" y="338"/>
                  </a:cubicBezTo>
                  <a:close/>
                  <a:moveTo>
                    <a:pt x="52" y="338"/>
                  </a:moveTo>
                  <a:cubicBezTo>
                    <a:pt x="52" y="338"/>
                    <a:pt x="51" y="338"/>
                    <a:pt x="51" y="338"/>
                  </a:cubicBezTo>
                  <a:cubicBezTo>
                    <a:pt x="51" y="337"/>
                    <a:pt x="50" y="338"/>
                    <a:pt x="50" y="338"/>
                  </a:cubicBezTo>
                  <a:cubicBezTo>
                    <a:pt x="50" y="339"/>
                    <a:pt x="50" y="339"/>
                    <a:pt x="51" y="339"/>
                  </a:cubicBezTo>
                  <a:cubicBezTo>
                    <a:pt x="51" y="339"/>
                    <a:pt x="51" y="339"/>
                    <a:pt x="52" y="338"/>
                  </a:cubicBezTo>
                  <a:close/>
                  <a:moveTo>
                    <a:pt x="41" y="341"/>
                  </a:moveTo>
                  <a:lnTo>
                    <a:pt x="43" y="341"/>
                  </a:lnTo>
                  <a:lnTo>
                    <a:pt x="43" y="337"/>
                  </a:lnTo>
                  <a:lnTo>
                    <a:pt x="41" y="337"/>
                  </a:lnTo>
                  <a:lnTo>
                    <a:pt x="41" y="341"/>
                  </a:lnTo>
                  <a:close/>
                  <a:moveTo>
                    <a:pt x="34" y="338"/>
                  </a:moveTo>
                  <a:cubicBezTo>
                    <a:pt x="34" y="338"/>
                    <a:pt x="34" y="338"/>
                    <a:pt x="33" y="338"/>
                  </a:cubicBezTo>
                  <a:cubicBezTo>
                    <a:pt x="33" y="337"/>
                    <a:pt x="33" y="337"/>
                    <a:pt x="32" y="337"/>
                  </a:cubicBezTo>
                  <a:cubicBezTo>
                    <a:pt x="32" y="336"/>
                    <a:pt x="32" y="336"/>
                    <a:pt x="31" y="336"/>
                  </a:cubicBezTo>
                  <a:cubicBezTo>
                    <a:pt x="31" y="336"/>
                    <a:pt x="31" y="337"/>
                    <a:pt x="31" y="337"/>
                  </a:cubicBezTo>
                  <a:cubicBezTo>
                    <a:pt x="32" y="337"/>
                    <a:pt x="32" y="338"/>
                    <a:pt x="33" y="339"/>
                  </a:cubicBezTo>
                  <a:cubicBezTo>
                    <a:pt x="33" y="340"/>
                    <a:pt x="34" y="340"/>
                    <a:pt x="34" y="338"/>
                  </a:cubicBezTo>
                  <a:close/>
                  <a:moveTo>
                    <a:pt x="20" y="339"/>
                  </a:moveTo>
                  <a:cubicBezTo>
                    <a:pt x="22" y="340"/>
                    <a:pt x="23" y="339"/>
                    <a:pt x="23" y="338"/>
                  </a:cubicBezTo>
                  <a:cubicBezTo>
                    <a:pt x="23" y="336"/>
                    <a:pt x="22" y="335"/>
                    <a:pt x="21" y="335"/>
                  </a:cubicBezTo>
                  <a:cubicBezTo>
                    <a:pt x="21" y="336"/>
                    <a:pt x="21" y="337"/>
                    <a:pt x="20" y="337"/>
                  </a:cubicBezTo>
                  <a:cubicBezTo>
                    <a:pt x="20" y="338"/>
                    <a:pt x="20" y="338"/>
                    <a:pt x="20" y="339"/>
                  </a:cubicBezTo>
                  <a:close/>
                  <a:moveTo>
                    <a:pt x="16" y="337"/>
                  </a:moveTo>
                  <a:cubicBezTo>
                    <a:pt x="16" y="337"/>
                    <a:pt x="16" y="336"/>
                    <a:pt x="16" y="336"/>
                  </a:cubicBezTo>
                  <a:cubicBezTo>
                    <a:pt x="16" y="335"/>
                    <a:pt x="15" y="335"/>
                    <a:pt x="15" y="335"/>
                  </a:cubicBezTo>
                  <a:cubicBezTo>
                    <a:pt x="14" y="335"/>
                    <a:pt x="13" y="335"/>
                    <a:pt x="13" y="335"/>
                  </a:cubicBezTo>
                  <a:cubicBezTo>
                    <a:pt x="12" y="335"/>
                    <a:pt x="12" y="336"/>
                    <a:pt x="12" y="336"/>
                  </a:cubicBezTo>
                  <a:cubicBezTo>
                    <a:pt x="13" y="336"/>
                    <a:pt x="14" y="337"/>
                    <a:pt x="14" y="337"/>
                  </a:cubicBezTo>
                  <a:cubicBezTo>
                    <a:pt x="14" y="337"/>
                    <a:pt x="15" y="337"/>
                    <a:pt x="16" y="337"/>
                  </a:cubicBezTo>
                  <a:close/>
                  <a:moveTo>
                    <a:pt x="50" y="335"/>
                  </a:moveTo>
                  <a:cubicBezTo>
                    <a:pt x="50" y="334"/>
                    <a:pt x="50" y="334"/>
                    <a:pt x="49" y="335"/>
                  </a:cubicBezTo>
                  <a:cubicBezTo>
                    <a:pt x="49" y="335"/>
                    <a:pt x="49" y="335"/>
                    <a:pt x="49" y="335"/>
                  </a:cubicBezTo>
                  <a:cubicBezTo>
                    <a:pt x="49" y="336"/>
                    <a:pt x="49" y="336"/>
                    <a:pt x="50" y="335"/>
                  </a:cubicBezTo>
                  <a:cubicBezTo>
                    <a:pt x="50" y="335"/>
                    <a:pt x="50" y="335"/>
                    <a:pt x="50" y="335"/>
                  </a:cubicBezTo>
                  <a:close/>
                  <a:moveTo>
                    <a:pt x="46" y="334"/>
                  </a:moveTo>
                  <a:cubicBezTo>
                    <a:pt x="46" y="333"/>
                    <a:pt x="45" y="333"/>
                    <a:pt x="45" y="334"/>
                  </a:cubicBezTo>
                  <a:cubicBezTo>
                    <a:pt x="45" y="334"/>
                    <a:pt x="45" y="334"/>
                    <a:pt x="45" y="335"/>
                  </a:cubicBezTo>
                  <a:cubicBezTo>
                    <a:pt x="45" y="335"/>
                    <a:pt x="45" y="335"/>
                    <a:pt x="46" y="334"/>
                  </a:cubicBezTo>
                  <a:cubicBezTo>
                    <a:pt x="46" y="334"/>
                    <a:pt x="46" y="334"/>
                    <a:pt x="46" y="334"/>
                  </a:cubicBezTo>
                  <a:close/>
                  <a:moveTo>
                    <a:pt x="96" y="334"/>
                  </a:moveTo>
                  <a:lnTo>
                    <a:pt x="97" y="335"/>
                  </a:lnTo>
                  <a:lnTo>
                    <a:pt x="97" y="332"/>
                  </a:lnTo>
                  <a:lnTo>
                    <a:pt x="95" y="333"/>
                  </a:lnTo>
                  <a:lnTo>
                    <a:pt x="96" y="334"/>
                  </a:lnTo>
                  <a:close/>
                  <a:moveTo>
                    <a:pt x="31" y="332"/>
                  </a:moveTo>
                  <a:cubicBezTo>
                    <a:pt x="31" y="332"/>
                    <a:pt x="31" y="332"/>
                    <a:pt x="31" y="333"/>
                  </a:cubicBezTo>
                  <a:cubicBezTo>
                    <a:pt x="30" y="333"/>
                    <a:pt x="30" y="333"/>
                    <a:pt x="31" y="334"/>
                  </a:cubicBezTo>
                  <a:cubicBezTo>
                    <a:pt x="31" y="334"/>
                    <a:pt x="31" y="334"/>
                    <a:pt x="31" y="333"/>
                  </a:cubicBezTo>
                  <a:cubicBezTo>
                    <a:pt x="32" y="333"/>
                    <a:pt x="32" y="333"/>
                    <a:pt x="31" y="332"/>
                  </a:cubicBezTo>
                  <a:close/>
                  <a:moveTo>
                    <a:pt x="29" y="333"/>
                  </a:moveTo>
                  <a:cubicBezTo>
                    <a:pt x="29" y="333"/>
                    <a:pt x="29" y="333"/>
                    <a:pt x="28" y="333"/>
                  </a:cubicBezTo>
                  <a:cubicBezTo>
                    <a:pt x="28" y="333"/>
                    <a:pt x="28" y="333"/>
                    <a:pt x="28" y="333"/>
                  </a:cubicBezTo>
                  <a:cubicBezTo>
                    <a:pt x="28" y="334"/>
                    <a:pt x="28" y="334"/>
                    <a:pt x="28" y="334"/>
                  </a:cubicBezTo>
                  <a:cubicBezTo>
                    <a:pt x="28" y="334"/>
                    <a:pt x="29" y="334"/>
                    <a:pt x="29" y="333"/>
                  </a:cubicBezTo>
                  <a:close/>
                  <a:moveTo>
                    <a:pt x="37" y="331"/>
                  </a:moveTo>
                  <a:cubicBezTo>
                    <a:pt x="37" y="330"/>
                    <a:pt x="37" y="330"/>
                    <a:pt x="37" y="331"/>
                  </a:cubicBezTo>
                  <a:cubicBezTo>
                    <a:pt x="36" y="331"/>
                    <a:pt x="36" y="331"/>
                    <a:pt x="36" y="331"/>
                  </a:cubicBezTo>
                  <a:cubicBezTo>
                    <a:pt x="37" y="332"/>
                    <a:pt x="37" y="332"/>
                    <a:pt x="37" y="332"/>
                  </a:cubicBezTo>
                  <a:cubicBezTo>
                    <a:pt x="38" y="331"/>
                    <a:pt x="38" y="331"/>
                    <a:pt x="37" y="331"/>
                  </a:cubicBezTo>
                  <a:close/>
                  <a:moveTo>
                    <a:pt x="17" y="336"/>
                  </a:moveTo>
                  <a:cubicBezTo>
                    <a:pt x="19" y="335"/>
                    <a:pt x="20" y="335"/>
                    <a:pt x="21" y="334"/>
                  </a:cubicBezTo>
                  <a:cubicBezTo>
                    <a:pt x="22" y="333"/>
                    <a:pt x="23" y="334"/>
                    <a:pt x="25" y="335"/>
                  </a:cubicBezTo>
                  <a:cubicBezTo>
                    <a:pt x="25" y="334"/>
                    <a:pt x="25" y="333"/>
                    <a:pt x="25" y="332"/>
                  </a:cubicBezTo>
                  <a:cubicBezTo>
                    <a:pt x="24" y="331"/>
                    <a:pt x="24" y="331"/>
                    <a:pt x="23" y="331"/>
                  </a:cubicBezTo>
                  <a:cubicBezTo>
                    <a:pt x="22" y="331"/>
                    <a:pt x="22" y="332"/>
                    <a:pt x="21" y="332"/>
                  </a:cubicBezTo>
                  <a:cubicBezTo>
                    <a:pt x="20" y="332"/>
                    <a:pt x="20" y="332"/>
                    <a:pt x="19" y="332"/>
                  </a:cubicBezTo>
                  <a:cubicBezTo>
                    <a:pt x="18" y="332"/>
                    <a:pt x="18" y="333"/>
                    <a:pt x="17" y="333"/>
                  </a:cubicBezTo>
                  <a:cubicBezTo>
                    <a:pt x="17" y="334"/>
                    <a:pt x="17" y="335"/>
                    <a:pt x="17" y="336"/>
                  </a:cubicBezTo>
                  <a:close/>
                  <a:moveTo>
                    <a:pt x="42" y="334"/>
                  </a:moveTo>
                  <a:cubicBezTo>
                    <a:pt x="43" y="333"/>
                    <a:pt x="43" y="331"/>
                    <a:pt x="43" y="330"/>
                  </a:cubicBezTo>
                  <a:cubicBezTo>
                    <a:pt x="42" y="329"/>
                    <a:pt x="42" y="327"/>
                    <a:pt x="43" y="326"/>
                  </a:cubicBezTo>
                  <a:cubicBezTo>
                    <a:pt x="42" y="326"/>
                    <a:pt x="41" y="327"/>
                    <a:pt x="41" y="327"/>
                  </a:cubicBezTo>
                  <a:cubicBezTo>
                    <a:pt x="40" y="328"/>
                    <a:pt x="40" y="329"/>
                    <a:pt x="41" y="330"/>
                  </a:cubicBezTo>
                  <a:cubicBezTo>
                    <a:pt x="41" y="331"/>
                    <a:pt x="41" y="332"/>
                    <a:pt x="42" y="333"/>
                  </a:cubicBezTo>
                  <a:cubicBezTo>
                    <a:pt x="42" y="334"/>
                    <a:pt x="42" y="334"/>
                    <a:pt x="42" y="334"/>
                  </a:cubicBezTo>
                  <a:close/>
                  <a:moveTo>
                    <a:pt x="16" y="330"/>
                  </a:moveTo>
                  <a:cubicBezTo>
                    <a:pt x="18" y="330"/>
                    <a:pt x="19" y="329"/>
                    <a:pt x="19" y="328"/>
                  </a:cubicBezTo>
                  <a:cubicBezTo>
                    <a:pt x="19" y="327"/>
                    <a:pt x="18" y="326"/>
                    <a:pt x="17" y="326"/>
                  </a:cubicBezTo>
                  <a:cubicBezTo>
                    <a:pt x="17" y="326"/>
                    <a:pt x="17" y="327"/>
                    <a:pt x="16" y="327"/>
                  </a:cubicBezTo>
                  <a:cubicBezTo>
                    <a:pt x="16" y="328"/>
                    <a:pt x="16" y="329"/>
                    <a:pt x="16" y="330"/>
                  </a:cubicBezTo>
                  <a:close/>
                  <a:moveTo>
                    <a:pt x="159" y="325"/>
                  </a:moveTo>
                  <a:cubicBezTo>
                    <a:pt x="159" y="325"/>
                    <a:pt x="159" y="325"/>
                    <a:pt x="158" y="325"/>
                  </a:cubicBezTo>
                  <a:cubicBezTo>
                    <a:pt x="158" y="325"/>
                    <a:pt x="158" y="325"/>
                    <a:pt x="158" y="326"/>
                  </a:cubicBezTo>
                  <a:cubicBezTo>
                    <a:pt x="158" y="326"/>
                    <a:pt x="159" y="326"/>
                    <a:pt x="159" y="326"/>
                  </a:cubicBezTo>
                  <a:cubicBezTo>
                    <a:pt x="159" y="325"/>
                    <a:pt x="159" y="325"/>
                    <a:pt x="159" y="325"/>
                  </a:cubicBezTo>
                  <a:close/>
                  <a:moveTo>
                    <a:pt x="208" y="322"/>
                  </a:moveTo>
                  <a:cubicBezTo>
                    <a:pt x="208" y="322"/>
                    <a:pt x="208" y="322"/>
                    <a:pt x="207" y="322"/>
                  </a:cubicBezTo>
                  <a:cubicBezTo>
                    <a:pt x="207" y="322"/>
                    <a:pt x="207" y="323"/>
                    <a:pt x="207" y="323"/>
                  </a:cubicBezTo>
                  <a:cubicBezTo>
                    <a:pt x="208" y="323"/>
                    <a:pt x="208" y="323"/>
                    <a:pt x="208" y="323"/>
                  </a:cubicBezTo>
                  <a:cubicBezTo>
                    <a:pt x="209" y="323"/>
                    <a:pt x="209" y="322"/>
                    <a:pt x="208" y="322"/>
                  </a:cubicBezTo>
                  <a:close/>
                  <a:moveTo>
                    <a:pt x="43" y="322"/>
                  </a:moveTo>
                  <a:cubicBezTo>
                    <a:pt x="42" y="322"/>
                    <a:pt x="41" y="322"/>
                    <a:pt x="41" y="323"/>
                  </a:cubicBezTo>
                  <a:cubicBezTo>
                    <a:pt x="42" y="323"/>
                    <a:pt x="43" y="322"/>
                    <a:pt x="43" y="322"/>
                  </a:cubicBezTo>
                  <a:close/>
                  <a:moveTo>
                    <a:pt x="196" y="327"/>
                  </a:moveTo>
                  <a:cubicBezTo>
                    <a:pt x="200" y="327"/>
                    <a:pt x="201" y="325"/>
                    <a:pt x="201" y="321"/>
                  </a:cubicBezTo>
                  <a:cubicBezTo>
                    <a:pt x="201" y="321"/>
                    <a:pt x="200" y="320"/>
                    <a:pt x="201" y="319"/>
                  </a:cubicBezTo>
                  <a:cubicBezTo>
                    <a:pt x="199" y="318"/>
                    <a:pt x="197" y="318"/>
                    <a:pt x="196" y="319"/>
                  </a:cubicBezTo>
                  <a:cubicBezTo>
                    <a:pt x="196" y="319"/>
                    <a:pt x="195" y="320"/>
                    <a:pt x="194" y="321"/>
                  </a:cubicBezTo>
                  <a:cubicBezTo>
                    <a:pt x="194" y="322"/>
                    <a:pt x="194" y="323"/>
                    <a:pt x="194" y="324"/>
                  </a:cubicBezTo>
                  <a:cubicBezTo>
                    <a:pt x="194" y="325"/>
                    <a:pt x="195" y="326"/>
                    <a:pt x="196" y="327"/>
                  </a:cubicBezTo>
                  <a:close/>
                  <a:moveTo>
                    <a:pt x="176" y="316"/>
                  </a:moveTo>
                  <a:cubicBezTo>
                    <a:pt x="176" y="316"/>
                    <a:pt x="176" y="316"/>
                    <a:pt x="175" y="316"/>
                  </a:cubicBezTo>
                  <a:cubicBezTo>
                    <a:pt x="175" y="316"/>
                    <a:pt x="174" y="317"/>
                    <a:pt x="174" y="317"/>
                  </a:cubicBezTo>
                  <a:cubicBezTo>
                    <a:pt x="175" y="317"/>
                    <a:pt x="175" y="317"/>
                    <a:pt x="176" y="317"/>
                  </a:cubicBezTo>
                  <a:cubicBezTo>
                    <a:pt x="176" y="317"/>
                    <a:pt x="176" y="317"/>
                    <a:pt x="176" y="316"/>
                  </a:cubicBezTo>
                  <a:close/>
                  <a:moveTo>
                    <a:pt x="184" y="311"/>
                  </a:moveTo>
                  <a:lnTo>
                    <a:pt x="181" y="311"/>
                  </a:lnTo>
                  <a:cubicBezTo>
                    <a:pt x="181" y="314"/>
                    <a:pt x="182" y="314"/>
                    <a:pt x="184" y="314"/>
                  </a:cubicBezTo>
                  <a:lnTo>
                    <a:pt x="184" y="311"/>
                  </a:lnTo>
                  <a:close/>
                  <a:moveTo>
                    <a:pt x="65" y="311"/>
                  </a:moveTo>
                  <a:cubicBezTo>
                    <a:pt x="65" y="311"/>
                    <a:pt x="65" y="311"/>
                    <a:pt x="64" y="312"/>
                  </a:cubicBezTo>
                  <a:cubicBezTo>
                    <a:pt x="64" y="312"/>
                    <a:pt x="64" y="312"/>
                    <a:pt x="64" y="312"/>
                  </a:cubicBezTo>
                  <a:cubicBezTo>
                    <a:pt x="65" y="313"/>
                    <a:pt x="65" y="313"/>
                    <a:pt x="65" y="312"/>
                  </a:cubicBezTo>
                  <a:cubicBezTo>
                    <a:pt x="66" y="312"/>
                    <a:pt x="66" y="312"/>
                    <a:pt x="65" y="311"/>
                  </a:cubicBezTo>
                  <a:close/>
                  <a:moveTo>
                    <a:pt x="56" y="310"/>
                  </a:moveTo>
                  <a:lnTo>
                    <a:pt x="58" y="310"/>
                  </a:lnTo>
                  <a:lnTo>
                    <a:pt x="58" y="308"/>
                  </a:lnTo>
                  <a:lnTo>
                    <a:pt x="56" y="308"/>
                  </a:lnTo>
                  <a:lnTo>
                    <a:pt x="56" y="310"/>
                  </a:lnTo>
                  <a:close/>
                  <a:moveTo>
                    <a:pt x="20" y="309"/>
                  </a:moveTo>
                  <a:cubicBezTo>
                    <a:pt x="20" y="310"/>
                    <a:pt x="20" y="310"/>
                    <a:pt x="20" y="311"/>
                  </a:cubicBezTo>
                  <a:cubicBezTo>
                    <a:pt x="20" y="312"/>
                    <a:pt x="20" y="313"/>
                    <a:pt x="20" y="313"/>
                  </a:cubicBezTo>
                  <a:cubicBezTo>
                    <a:pt x="20" y="314"/>
                    <a:pt x="19" y="314"/>
                    <a:pt x="18" y="314"/>
                  </a:cubicBezTo>
                  <a:cubicBezTo>
                    <a:pt x="17" y="314"/>
                    <a:pt x="17" y="314"/>
                    <a:pt x="17" y="315"/>
                  </a:cubicBezTo>
                  <a:cubicBezTo>
                    <a:pt x="18" y="315"/>
                    <a:pt x="18" y="315"/>
                    <a:pt x="19" y="315"/>
                  </a:cubicBezTo>
                  <a:cubicBezTo>
                    <a:pt x="19" y="315"/>
                    <a:pt x="20" y="316"/>
                    <a:pt x="20" y="316"/>
                  </a:cubicBezTo>
                  <a:cubicBezTo>
                    <a:pt x="21" y="316"/>
                    <a:pt x="21" y="316"/>
                    <a:pt x="21" y="316"/>
                  </a:cubicBezTo>
                  <a:cubicBezTo>
                    <a:pt x="21" y="316"/>
                    <a:pt x="22" y="316"/>
                    <a:pt x="22" y="315"/>
                  </a:cubicBezTo>
                  <a:cubicBezTo>
                    <a:pt x="21" y="315"/>
                    <a:pt x="21" y="314"/>
                    <a:pt x="21" y="314"/>
                  </a:cubicBezTo>
                  <a:cubicBezTo>
                    <a:pt x="22" y="313"/>
                    <a:pt x="22" y="312"/>
                    <a:pt x="23" y="312"/>
                  </a:cubicBezTo>
                  <a:cubicBezTo>
                    <a:pt x="24" y="312"/>
                    <a:pt x="24" y="312"/>
                    <a:pt x="25" y="312"/>
                  </a:cubicBezTo>
                  <a:cubicBezTo>
                    <a:pt x="26" y="312"/>
                    <a:pt x="27" y="312"/>
                    <a:pt x="28" y="312"/>
                  </a:cubicBezTo>
                  <a:cubicBezTo>
                    <a:pt x="27" y="311"/>
                    <a:pt x="27" y="310"/>
                    <a:pt x="26" y="308"/>
                  </a:cubicBezTo>
                  <a:cubicBezTo>
                    <a:pt x="26" y="307"/>
                    <a:pt x="25" y="307"/>
                    <a:pt x="23" y="306"/>
                  </a:cubicBezTo>
                  <a:cubicBezTo>
                    <a:pt x="23" y="307"/>
                    <a:pt x="23" y="307"/>
                    <a:pt x="23" y="308"/>
                  </a:cubicBezTo>
                  <a:cubicBezTo>
                    <a:pt x="23" y="308"/>
                    <a:pt x="22" y="308"/>
                    <a:pt x="22" y="308"/>
                  </a:cubicBezTo>
                  <a:cubicBezTo>
                    <a:pt x="21" y="309"/>
                    <a:pt x="21" y="309"/>
                    <a:pt x="21" y="309"/>
                  </a:cubicBezTo>
                  <a:cubicBezTo>
                    <a:pt x="20" y="309"/>
                    <a:pt x="20" y="309"/>
                    <a:pt x="20" y="309"/>
                  </a:cubicBezTo>
                  <a:close/>
                  <a:moveTo>
                    <a:pt x="54" y="306"/>
                  </a:moveTo>
                  <a:cubicBezTo>
                    <a:pt x="54" y="306"/>
                    <a:pt x="53" y="306"/>
                    <a:pt x="53" y="306"/>
                  </a:cubicBezTo>
                  <a:cubicBezTo>
                    <a:pt x="52" y="306"/>
                    <a:pt x="52" y="306"/>
                    <a:pt x="53" y="306"/>
                  </a:cubicBezTo>
                  <a:cubicBezTo>
                    <a:pt x="53" y="307"/>
                    <a:pt x="53" y="307"/>
                    <a:pt x="54" y="306"/>
                  </a:cubicBezTo>
                  <a:cubicBezTo>
                    <a:pt x="54" y="306"/>
                    <a:pt x="54" y="306"/>
                    <a:pt x="54" y="306"/>
                  </a:cubicBezTo>
                  <a:close/>
                  <a:moveTo>
                    <a:pt x="222" y="306"/>
                  </a:moveTo>
                  <a:cubicBezTo>
                    <a:pt x="221" y="306"/>
                    <a:pt x="221" y="306"/>
                    <a:pt x="221" y="306"/>
                  </a:cubicBezTo>
                  <a:cubicBezTo>
                    <a:pt x="221" y="306"/>
                    <a:pt x="221" y="305"/>
                    <a:pt x="221" y="305"/>
                  </a:cubicBezTo>
                  <a:cubicBezTo>
                    <a:pt x="221" y="305"/>
                    <a:pt x="220" y="305"/>
                    <a:pt x="220" y="304"/>
                  </a:cubicBezTo>
                  <a:cubicBezTo>
                    <a:pt x="220" y="304"/>
                    <a:pt x="220" y="304"/>
                    <a:pt x="219" y="304"/>
                  </a:cubicBezTo>
                  <a:cubicBezTo>
                    <a:pt x="219" y="305"/>
                    <a:pt x="218" y="305"/>
                    <a:pt x="218" y="306"/>
                  </a:cubicBezTo>
                  <a:cubicBezTo>
                    <a:pt x="217" y="306"/>
                    <a:pt x="216" y="307"/>
                    <a:pt x="215" y="306"/>
                  </a:cubicBezTo>
                  <a:cubicBezTo>
                    <a:pt x="216" y="310"/>
                    <a:pt x="218" y="312"/>
                    <a:pt x="221" y="312"/>
                  </a:cubicBezTo>
                  <a:cubicBezTo>
                    <a:pt x="221" y="312"/>
                    <a:pt x="222" y="311"/>
                    <a:pt x="223" y="310"/>
                  </a:cubicBezTo>
                  <a:cubicBezTo>
                    <a:pt x="223" y="310"/>
                    <a:pt x="224" y="309"/>
                    <a:pt x="224" y="309"/>
                  </a:cubicBezTo>
                  <a:cubicBezTo>
                    <a:pt x="225" y="308"/>
                    <a:pt x="225" y="307"/>
                    <a:pt x="225" y="306"/>
                  </a:cubicBezTo>
                  <a:cubicBezTo>
                    <a:pt x="226" y="305"/>
                    <a:pt x="226" y="304"/>
                    <a:pt x="226" y="303"/>
                  </a:cubicBezTo>
                  <a:lnTo>
                    <a:pt x="223" y="303"/>
                  </a:lnTo>
                  <a:cubicBezTo>
                    <a:pt x="223" y="304"/>
                    <a:pt x="223" y="305"/>
                    <a:pt x="223" y="305"/>
                  </a:cubicBezTo>
                  <a:cubicBezTo>
                    <a:pt x="223" y="306"/>
                    <a:pt x="223" y="306"/>
                    <a:pt x="222" y="306"/>
                  </a:cubicBezTo>
                  <a:close/>
                  <a:moveTo>
                    <a:pt x="57" y="303"/>
                  </a:moveTo>
                  <a:cubicBezTo>
                    <a:pt x="56" y="303"/>
                    <a:pt x="56" y="303"/>
                    <a:pt x="55" y="303"/>
                  </a:cubicBezTo>
                  <a:cubicBezTo>
                    <a:pt x="55" y="303"/>
                    <a:pt x="55" y="303"/>
                    <a:pt x="55" y="304"/>
                  </a:cubicBezTo>
                  <a:cubicBezTo>
                    <a:pt x="55" y="304"/>
                    <a:pt x="55" y="304"/>
                    <a:pt x="56" y="303"/>
                  </a:cubicBezTo>
                  <a:cubicBezTo>
                    <a:pt x="56" y="303"/>
                    <a:pt x="57" y="303"/>
                    <a:pt x="57" y="303"/>
                  </a:cubicBezTo>
                  <a:close/>
                  <a:moveTo>
                    <a:pt x="26" y="304"/>
                  </a:moveTo>
                  <a:cubicBezTo>
                    <a:pt x="25" y="305"/>
                    <a:pt x="25" y="305"/>
                    <a:pt x="25" y="305"/>
                  </a:cubicBezTo>
                  <a:cubicBezTo>
                    <a:pt x="26" y="305"/>
                    <a:pt x="26" y="304"/>
                    <a:pt x="26" y="304"/>
                  </a:cubicBezTo>
                  <a:cubicBezTo>
                    <a:pt x="27" y="304"/>
                    <a:pt x="27" y="303"/>
                    <a:pt x="27" y="303"/>
                  </a:cubicBezTo>
                  <a:cubicBezTo>
                    <a:pt x="27" y="303"/>
                    <a:pt x="27" y="303"/>
                    <a:pt x="26" y="304"/>
                  </a:cubicBezTo>
                  <a:close/>
                  <a:moveTo>
                    <a:pt x="10" y="304"/>
                  </a:moveTo>
                  <a:cubicBezTo>
                    <a:pt x="10" y="303"/>
                    <a:pt x="10" y="303"/>
                    <a:pt x="10" y="303"/>
                  </a:cubicBezTo>
                  <a:cubicBezTo>
                    <a:pt x="10" y="303"/>
                    <a:pt x="9" y="303"/>
                    <a:pt x="9" y="304"/>
                  </a:cubicBezTo>
                  <a:cubicBezTo>
                    <a:pt x="9" y="304"/>
                    <a:pt x="10" y="304"/>
                    <a:pt x="10" y="304"/>
                  </a:cubicBezTo>
                  <a:cubicBezTo>
                    <a:pt x="10" y="305"/>
                    <a:pt x="10" y="304"/>
                    <a:pt x="10" y="304"/>
                  </a:cubicBezTo>
                  <a:close/>
                  <a:moveTo>
                    <a:pt x="49" y="305"/>
                  </a:moveTo>
                  <a:cubicBezTo>
                    <a:pt x="49" y="304"/>
                    <a:pt x="49" y="304"/>
                    <a:pt x="50" y="303"/>
                  </a:cubicBezTo>
                  <a:cubicBezTo>
                    <a:pt x="50" y="303"/>
                    <a:pt x="50" y="302"/>
                    <a:pt x="49" y="302"/>
                  </a:cubicBezTo>
                  <a:cubicBezTo>
                    <a:pt x="49" y="302"/>
                    <a:pt x="49" y="303"/>
                    <a:pt x="48" y="303"/>
                  </a:cubicBezTo>
                  <a:cubicBezTo>
                    <a:pt x="48" y="304"/>
                    <a:pt x="48" y="304"/>
                    <a:pt x="49" y="305"/>
                  </a:cubicBezTo>
                  <a:close/>
                  <a:moveTo>
                    <a:pt x="34" y="305"/>
                  </a:moveTo>
                  <a:cubicBezTo>
                    <a:pt x="34" y="305"/>
                    <a:pt x="35" y="304"/>
                    <a:pt x="36" y="304"/>
                  </a:cubicBezTo>
                  <a:cubicBezTo>
                    <a:pt x="36" y="304"/>
                    <a:pt x="37" y="303"/>
                    <a:pt x="36" y="302"/>
                  </a:cubicBezTo>
                  <a:lnTo>
                    <a:pt x="32" y="302"/>
                  </a:lnTo>
                  <a:cubicBezTo>
                    <a:pt x="32" y="304"/>
                    <a:pt x="33" y="305"/>
                    <a:pt x="34" y="305"/>
                  </a:cubicBezTo>
                  <a:close/>
                  <a:moveTo>
                    <a:pt x="41" y="302"/>
                  </a:moveTo>
                  <a:cubicBezTo>
                    <a:pt x="41" y="302"/>
                    <a:pt x="41" y="301"/>
                    <a:pt x="41" y="301"/>
                  </a:cubicBezTo>
                  <a:cubicBezTo>
                    <a:pt x="41" y="301"/>
                    <a:pt x="40" y="301"/>
                    <a:pt x="40" y="302"/>
                  </a:cubicBezTo>
                  <a:cubicBezTo>
                    <a:pt x="40" y="302"/>
                    <a:pt x="40" y="302"/>
                    <a:pt x="41" y="302"/>
                  </a:cubicBezTo>
                  <a:cubicBezTo>
                    <a:pt x="41" y="303"/>
                    <a:pt x="41" y="302"/>
                    <a:pt x="41" y="302"/>
                  </a:cubicBezTo>
                  <a:close/>
                  <a:moveTo>
                    <a:pt x="28" y="303"/>
                  </a:moveTo>
                  <a:lnTo>
                    <a:pt x="30" y="303"/>
                  </a:lnTo>
                  <a:lnTo>
                    <a:pt x="30" y="301"/>
                  </a:lnTo>
                  <a:lnTo>
                    <a:pt x="28" y="301"/>
                  </a:lnTo>
                  <a:lnTo>
                    <a:pt x="28" y="303"/>
                  </a:lnTo>
                  <a:close/>
                  <a:moveTo>
                    <a:pt x="25" y="301"/>
                  </a:moveTo>
                  <a:cubicBezTo>
                    <a:pt x="24" y="301"/>
                    <a:pt x="24" y="301"/>
                    <a:pt x="24" y="300"/>
                  </a:cubicBezTo>
                  <a:cubicBezTo>
                    <a:pt x="23" y="300"/>
                    <a:pt x="23" y="300"/>
                    <a:pt x="23" y="301"/>
                  </a:cubicBezTo>
                  <a:cubicBezTo>
                    <a:pt x="23" y="301"/>
                    <a:pt x="23" y="302"/>
                    <a:pt x="24" y="302"/>
                  </a:cubicBezTo>
                  <a:cubicBezTo>
                    <a:pt x="24" y="302"/>
                    <a:pt x="25" y="302"/>
                    <a:pt x="25" y="301"/>
                  </a:cubicBezTo>
                  <a:close/>
                  <a:moveTo>
                    <a:pt x="51" y="298"/>
                  </a:moveTo>
                  <a:cubicBezTo>
                    <a:pt x="51" y="298"/>
                    <a:pt x="51" y="298"/>
                    <a:pt x="50" y="297"/>
                  </a:cubicBezTo>
                  <a:cubicBezTo>
                    <a:pt x="50" y="297"/>
                    <a:pt x="49" y="298"/>
                    <a:pt x="49" y="298"/>
                  </a:cubicBezTo>
                  <a:cubicBezTo>
                    <a:pt x="50" y="298"/>
                    <a:pt x="50" y="298"/>
                    <a:pt x="50" y="298"/>
                  </a:cubicBezTo>
                  <a:cubicBezTo>
                    <a:pt x="50" y="299"/>
                    <a:pt x="51" y="299"/>
                    <a:pt x="51" y="298"/>
                  </a:cubicBezTo>
                  <a:close/>
                  <a:moveTo>
                    <a:pt x="46" y="298"/>
                  </a:moveTo>
                  <a:cubicBezTo>
                    <a:pt x="46" y="298"/>
                    <a:pt x="46" y="297"/>
                    <a:pt x="46" y="297"/>
                  </a:cubicBezTo>
                  <a:cubicBezTo>
                    <a:pt x="45" y="297"/>
                    <a:pt x="45" y="297"/>
                    <a:pt x="45" y="298"/>
                  </a:cubicBezTo>
                  <a:cubicBezTo>
                    <a:pt x="45" y="298"/>
                    <a:pt x="45" y="298"/>
                    <a:pt x="45" y="299"/>
                  </a:cubicBezTo>
                  <a:cubicBezTo>
                    <a:pt x="46" y="299"/>
                    <a:pt x="46" y="299"/>
                    <a:pt x="46" y="298"/>
                  </a:cubicBezTo>
                  <a:close/>
                  <a:moveTo>
                    <a:pt x="36" y="298"/>
                  </a:moveTo>
                  <a:cubicBezTo>
                    <a:pt x="36" y="297"/>
                    <a:pt x="36" y="297"/>
                    <a:pt x="35" y="297"/>
                  </a:cubicBezTo>
                  <a:cubicBezTo>
                    <a:pt x="35" y="297"/>
                    <a:pt x="34" y="297"/>
                    <a:pt x="34" y="298"/>
                  </a:cubicBezTo>
                  <a:cubicBezTo>
                    <a:pt x="34" y="299"/>
                    <a:pt x="35" y="299"/>
                    <a:pt x="36" y="298"/>
                  </a:cubicBezTo>
                  <a:close/>
                  <a:moveTo>
                    <a:pt x="29" y="297"/>
                  </a:moveTo>
                  <a:cubicBezTo>
                    <a:pt x="29" y="297"/>
                    <a:pt x="28" y="297"/>
                    <a:pt x="28" y="297"/>
                  </a:cubicBezTo>
                  <a:cubicBezTo>
                    <a:pt x="28" y="297"/>
                    <a:pt x="27" y="297"/>
                    <a:pt x="28" y="298"/>
                  </a:cubicBezTo>
                  <a:cubicBezTo>
                    <a:pt x="28" y="298"/>
                    <a:pt x="28" y="298"/>
                    <a:pt x="29" y="298"/>
                  </a:cubicBezTo>
                  <a:cubicBezTo>
                    <a:pt x="29" y="297"/>
                    <a:pt x="29" y="297"/>
                    <a:pt x="29" y="297"/>
                  </a:cubicBezTo>
                  <a:close/>
                  <a:moveTo>
                    <a:pt x="33" y="293"/>
                  </a:moveTo>
                  <a:cubicBezTo>
                    <a:pt x="32" y="292"/>
                    <a:pt x="32" y="292"/>
                    <a:pt x="32" y="293"/>
                  </a:cubicBezTo>
                  <a:cubicBezTo>
                    <a:pt x="31" y="293"/>
                    <a:pt x="31" y="293"/>
                    <a:pt x="31" y="293"/>
                  </a:cubicBezTo>
                  <a:cubicBezTo>
                    <a:pt x="31" y="294"/>
                    <a:pt x="31" y="294"/>
                    <a:pt x="32" y="294"/>
                  </a:cubicBezTo>
                  <a:cubicBezTo>
                    <a:pt x="32" y="294"/>
                    <a:pt x="32" y="294"/>
                    <a:pt x="33" y="293"/>
                  </a:cubicBezTo>
                  <a:close/>
                  <a:moveTo>
                    <a:pt x="22" y="297"/>
                  </a:moveTo>
                  <a:cubicBezTo>
                    <a:pt x="23" y="297"/>
                    <a:pt x="24" y="296"/>
                    <a:pt x="25" y="295"/>
                  </a:cubicBezTo>
                  <a:cubicBezTo>
                    <a:pt x="27" y="294"/>
                    <a:pt x="27" y="293"/>
                    <a:pt x="26" y="292"/>
                  </a:cubicBezTo>
                  <a:cubicBezTo>
                    <a:pt x="25" y="293"/>
                    <a:pt x="24" y="294"/>
                    <a:pt x="23" y="294"/>
                  </a:cubicBezTo>
                  <a:cubicBezTo>
                    <a:pt x="22" y="294"/>
                    <a:pt x="21" y="295"/>
                    <a:pt x="22" y="297"/>
                  </a:cubicBezTo>
                  <a:close/>
                  <a:moveTo>
                    <a:pt x="42" y="289"/>
                  </a:moveTo>
                  <a:cubicBezTo>
                    <a:pt x="42" y="289"/>
                    <a:pt x="41" y="289"/>
                    <a:pt x="41" y="289"/>
                  </a:cubicBezTo>
                  <a:cubicBezTo>
                    <a:pt x="41" y="289"/>
                    <a:pt x="40" y="290"/>
                    <a:pt x="40" y="290"/>
                  </a:cubicBezTo>
                  <a:cubicBezTo>
                    <a:pt x="41" y="290"/>
                    <a:pt x="41" y="290"/>
                    <a:pt x="42" y="290"/>
                  </a:cubicBezTo>
                  <a:cubicBezTo>
                    <a:pt x="42" y="290"/>
                    <a:pt x="42" y="290"/>
                    <a:pt x="42" y="289"/>
                  </a:cubicBezTo>
                  <a:close/>
                  <a:moveTo>
                    <a:pt x="64" y="290"/>
                  </a:moveTo>
                  <a:lnTo>
                    <a:pt x="65" y="290"/>
                  </a:lnTo>
                  <a:lnTo>
                    <a:pt x="66" y="288"/>
                  </a:lnTo>
                  <a:lnTo>
                    <a:pt x="63" y="288"/>
                  </a:lnTo>
                  <a:lnTo>
                    <a:pt x="64" y="290"/>
                  </a:lnTo>
                  <a:close/>
                  <a:moveTo>
                    <a:pt x="43" y="285"/>
                  </a:moveTo>
                  <a:cubicBezTo>
                    <a:pt x="43" y="284"/>
                    <a:pt x="42" y="284"/>
                    <a:pt x="42" y="285"/>
                  </a:cubicBezTo>
                  <a:cubicBezTo>
                    <a:pt x="42" y="285"/>
                    <a:pt x="42" y="285"/>
                    <a:pt x="42" y="285"/>
                  </a:cubicBezTo>
                  <a:cubicBezTo>
                    <a:pt x="42" y="286"/>
                    <a:pt x="42" y="286"/>
                    <a:pt x="43" y="285"/>
                  </a:cubicBezTo>
                  <a:cubicBezTo>
                    <a:pt x="43" y="285"/>
                    <a:pt x="43" y="285"/>
                    <a:pt x="43" y="285"/>
                  </a:cubicBezTo>
                  <a:close/>
                  <a:moveTo>
                    <a:pt x="38" y="285"/>
                  </a:moveTo>
                  <a:cubicBezTo>
                    <a:pt x="38" y="284"/>
                    <a:pt x="38" y="284"/>
                    <a:pt x="38" y="285"/>
                  </a:cubicBezTo>
                  <a:cubicBezTo>
                    <a:pt x="37" y="285"/>
                    <a:pt x="37" y="285"/>
                    <a:pt x="37" y="285"/>
                  </a:cubicBezTo>
                  <a:cubicBezTo>
                    <a:pt x="38" y="286"/>
                    <a:pt x="38" y="286"/>
                    <a:pt x="38" y="285"/>
                  </a:cubicBezTo>
                  <a:cubicBezTo>
                    <a:pt x="39" y="285"/>
                    <a:pt x="39" y="285"/>
                    <a:pt x="38" y="285"/>
                  </a:cubicBezTo>
                  <a:close/>
                  <a:moveTo>
                    <a:pt x="12" y="304"/>
                  </a:moveTo>
                  <a:lnTo>
                    <a:pt x="11" y="304"/>
                  </a:lnTo>
                  <a:cubicBezTo>
                    <a:pt x="11" y="305"/>
                    <a:pt x="11" y="307"/>
                    <a:pt x="10" y="309"/>
                  </a:cubicBezTo>
                  <a:cubicBezTo>
                    <a:pt x="10" y="310"/>
                    <a:pt x="11" y="312"/>
                    <a:pt x="13" y="312"/>
                  </a:cubicBezTo>
                  <a:cubicBezTo>
                    <a:pt x="13" y="311"/>
                    <a:pt x="13" y="309"/>
                    <a:pt x="13" y="308"/>
                  </a:cubicBezTo>
                  <a:cubicBezTo>
                    <a:pt x="13" y="306"/>
                    <a:pt x="14" y="304"/>
                    <a:pt x="14" y="303"/>
                  </a:cubicBezTo>
                  <a:cubicBezTo>
                    <a:pt x="14" y="302"/>
                    <a:pt x="15" y="301"/>
                    <a:pt x="16" y="300"/>
                  </a:cubicBezTo>
                  <a:cubicBezTo>
                    <a:pt x="17" y="299"/>
                    <a:pt x="18" y="299"/>
                    <a:pt x="20" y="300"/>
                  </a:cubicBezTo>
                  <a:cubicBezTo>
                    <a:pt x="19" y="299"/>
                    <a:pt x="19" y="298"/>
                    <a:pt x="19" y="296"/>
                  </a:cubicBezTo>
                  <a:cubicBezTo>
                    <a:pt x="19" y="295"/>
                    <a:pt x="19" y="294"/>
                    <a:pt x="20" y="293"/>
                  </a:cubicBezTo>
                  <a:cubicBezTo>
                    <a:pt x="20" y="292"/>
                    <a:pt x="20" y="291"/>
                    <a:pt x="20" y="290"/>
                  </a:cubicBezTo>
                  <a:cubicBezTo>
                    <a:pt x="20" y="289"/>
                    <a:pt x="19" y="288"/>
                    <a:pt x="18" y="287"/>
                  </a:cubicBezTo>
                  <a:cubicBezTo>
                    <a:pt x="18" y="286"/>
                    <a:pt x="19" y="286"/>
                    <a:pt x="20" y="285"/>
                  </a:cubicBezTo>
                  <a:cubicBezTo>
                    <a:pt x="20" y="285"/>
                    <a:pt x="20" y="284"/>
                    <a:pt x="20" y="282"/>
                  </a:cubicBezTo>
                  <a:cubicBezTo>
                    <a:pt x="19" y="282"/>
                    <a:pt x="18" y="282"/>
                    <a:pt x="17" y="282"/>
                  </a:cubicBezTo>
                  <a:cubicBezTo>
                    <a:pt x="17" y="283"/>
                    <a:pt x="16" y="284"/>
                    <a:pt x="16" y="285"/>
                  </a:cubicBezTo>
                  <a:cubicBezTo>
                    <a:pt x="16" y="286"/>
                    <a:pt x="15" y="287"/>
                    <a:pt x="15" y="289"/>
                  </a:cubicBezTo>
                  <a:cubicBezTo>
                    <a:pt x="15" y="290"/>
                    <a:pt x="14" y="291"/>
                    <a:pt x="13" y="291"/>
                  </a:cubicBezTo>
                  <a:cubicBezTo>
                    <a:pt x="12" y="291"/>
                    <a:pt x="11" y="290"/>
                    <a:pt x="11" y="288"/>
                  </a:cubicBezTo>
                  <a:cubicBezTo>
                    <a:pt x="11" y="287"/>
                    <a:pt x="10" y="286"/>
                    <a:pt x="8" y="286"/>
                  </a:cubicBezTo>
                  <a:cubicBezTo>
                    <a:pt x="9" y="288"/>
                    <a:pt x="9" y="290"/>
                    <a:pt x="8" y="291"/>
                  </a:cubicBezTo>
                  <a:cubicBezTo>
                    <a:pt x="8" y="293"/>
                    <a:pt x="8" y="294"/>
                    <a:pt x="7" y="296"/>
                  </a:cubicBezTo>
                  <a:cubicBezTo>
                    <a:pt x="8" y="296"/>
                    <a:pt x="9" y="296"/>
                    <a:pt x="10" y="296"/>
                  </a:cubicBezTo>
                  <a:cubicBezTo>
                    <a:pt x="11" y="296"/>
                    <a:pt x="12" y="297"/>
                    <a:pt x="12" y="298"/>
                  </a:cubicBezTo>
                  <a:cubicBezTo>
                    <a:pt x="12" y="298"/>
                    <a:pt x="11" y="299"/>
                    <a:pt x="12" y="299"/>
                  </a:cubicBezTo>
                  <a:cubicBezTo>
                    <a:pt x="12" y="300"/>
                    <a:pt x="12" y="300"/>
                    <a:pt x="12" y="301"/>
                  </a:cubicBezTo>
                  <a:cubicBezTo>
                    <a:pt x="12" y="301"/>
                    <a:pt x="13" y="302"/>
                    <a:pt x="13" y="302"/>
                  </a:cubicBezTo>
                  <a:cubicBezTo>
                    <a:pt x="13" y="303"/>
                    <a:pt x="13" y="304"/>
                    <a:pt x="13" y="304"/>
                  </a:cubicBezTo>
                  <a:lnTo>
                    <a:pt x="12" y="304"/>
                  </a:lnTo>
                  <a:close/>
                  <a:moveTo>
                    <a:pt x="12" y="280"/>
                  </a:moveTo>
                  <a:cubicBezTo>
                    <a:pt x="11" y="281"/>
                    <a:pt x="11" y="281"/>
                    <a:pt x="12" y="282"/>
                  </a:cubicBezTo>
                  <a:cubicBezTo>
                    <a:pt x="12" y="282"/>
                    <a:pt x="12" y="282"/>
                    <a:pt x="13" y="282"/>
                  </a:cubicBezTo>
                  <a:cubicBezTo>
                    <a:pt x="14" y="282"/>
                    <a:pt x="14" y="281"/>
                    <a:pt x="14" y="281"/>
                  </a:cubicBezTo>
                  <a:cubicBezTo>
                    <a:pt x="14" y="280"/>
                    <a:pt x="14" y="280"/>
                    <a:pt x="12" y="280"/>
                  </a:cubicBezTo>
                  <a:close/>
                  <a:moveTo>
                    <a:pt x="26" y="282"/>
                  </a:moveTo>
                  <a:cubicBezTo>
                    <a:pt x="27" y="282"/>
                    <a:pt x="28" y="282"/>
                    <a:pt x="28" y="281"/>
                  </a:cubicBezTo>
                  <a:cubicBezTo>
                    <a:pt x="29" y="281"/>
                    <a:pt x="29" y="280"/>
                    <a:pt x="29" y="280"/>
                  </a:cubicBezTo>
                  <a:cubicBezTo>
                    <a:pt x="30" y="279"/>
                    <a:pt x="30" y="278"/>
                    <a:pt x="31" y="278"/>
                  </a:cubicBezTo>
                  <a:cubicBezTo>
                    <a:pt x="31" y="278"/>
                    <a:pt x="31" y="278"/>
                    <a:pt x="32" y="279"/>
                  </a:cubicBezTo>
                  <a:cubicBezTo>
                    <a:pt x="32" y="276"/>
                    <a:pt x="32" y="275"/>
                    <a:pt x="30" y="275"/>
                  </a:cubicBezTo>
                  <a:cubicBezTo>
                    <a:pt x="30" y="277"/>
                    <a:pt x="29" y="278"/>
                    <a:pt x="28" y="279"/>
                  </a:cubicBezTo>
                  <a:cubicBezTo>
                    <a:pt x="27" y="280"/>
                    <a:pt x="26" y="281"/>
                    <a:pt x="26" y="282"/>
                  </a:cubicBezTo>
                  <a:close/>
                  <a:moveTo>
                    <a:pt x="71" y="275"/>
                  </a:moveTo>
                  <a:cubicBezTo>
                    <a:pt x="71" y="274"/>
                    <a:pt x="70" y="274"/>
                    <a:pt x="70" y="274"/>
                  </a:cubicBezTo>
                  <a:cubicBezTo>
                    <a:pt x="69" y="274"/>
                    <a:pt x="69" y="274"/>
                    <a:pt x="69" y="275"/>
                  </a:cubicBezTo>
                  <a:cubicBezTo>
                    <a:pt x="69" y="275"/>
                    <a:pt x="69" y="276"/>
                    <a:pt x="69" y="276"/>
                  </a:cubicBezTo>
                  <a:cubicBezTo>
                    <a:pt x="69" y="277"/>
                    <a:pt x="70" y="277"/>
                    <a:pt x="71" y="277"/>
                  </a:cubicBezTo>
                  <a:lnTo>
                    <a:pt x="71" y="275"/>
                  </a:lnTo>
                  <a:close/>
                  <a:moveTo>
                    <a:pt x="24" y="272"/>
                  </a:moveTo>
                  <a:cubicBezTo>
                    <a:pt x="25" y="272"/>
                    <a:pt x="25" y="273"/>
                    <a:pt x="25" y="274"/>
                  </a:cubicBezTo>
                  <a:cubicBezTo>
                    <a:pt x="25" y="274"/>
                    <a:pt x="26" y="274"/>
                    <a:pt x="26" y="273"/>
                  </a:cubicBezTo>
                  <a:cubicBezTo>
                    <a:pt x="27" y="273"/>
                    <a:pt x="28" y="273"/>
                    <a:pt x="28" y="272"/>
                  </a:cubicBezTo>
                  <a:cubicBezTo>
                    <a:pt x="29" y="272"/>
                    <a:pt x="29" y="271"/>
                    <a:pt x="29" y="271"/>
                  </a:cubicBezTo>
                  <a:cubicBezTo>
                    <a:pt x="30" y="271"/>
                    <a:pt x="29" y="270"/>
                    <a:pt x="29" y="270"/>
                  </a:cubicBezTo>
                  <a:cubicBezTo>
                    <a:pt x="29" y="271"/>
                    <a:pt x="28" y="271"/>
                    <a:pt x="28" y="272"/>
                  </a:cubicBezTo>
                  <a:cubicBezTo>
                    <a:pt x="27" y="272"/>
                    <a:pt x="27" y="272"/>
                    <a:pt x="26" y="272"/>
                  </a:cubicBezTo>
                  <a:cubicBezTo>
                    <a:pt x="26" y="272"/>
                    <a:pt x="25" y="272"/>
                    <a:pt x="24" y="271"/>
                  </a:cubicBezTo>
                  <a:cubicBezTo>
                    <a:pt x="24" y="271"/>
                    <a:pt x="24" y="271"/>
                    <a:pt x="24" y="272"/>
                  </a:cubicBezTo>
                  <a:close/>
                  <a:moveTo>
                    <a:pt x="17" y="270"/>
                  </a:moveTo>
                  <a:cubicBezTo>
                    <a:pt x="17" y="270"/>
                    <a:pt x="17" y="270"/>
                    <a:pt x="16" y="270"/>
                  </a:cubicBezTo>
                  <a:cubicBezTo>
                    <a:pt x="16" y="270"/>
                    <a:pt x="16" y="271"/>
                    <a:pt x="16" y="271"/>
                  </a:cubicBezTo>
                  <a:cubicBezTo>
                    <a:pt x="16" y="271"/>
                    <a:pt x="17" y="271"/>
                    <a:pt x="17" y="271"/>
                  </a:cubicBezTo>
                  <a:cubicBezTo>
                    <a:pt x="17" y="271"/>
                    <a:pt x="17" y="270"/>
                    <a:pt x="17" y="270"/>
                  </a:cubicBezTo>
                  <a:close/>
                  <a:moveTo>
                    <a:pt x="41" y="269"/>
                  </a:moveTo>
                  <a:cubicBezTo>
                    <a:pt x="41" y="269"/>
                    <a:pt x="41" y="269"/>
                    <a:pt x="40" y="269"/>
                  </a:cubicBezTo>
                  <a:cubicBezTo>
                    <a:pt x="40" y="269"/>
                    <a:pt x="40" y="270"/>
                    <a:pt x="40" y="270"/>
                  </a:cubicBezTo>
                  <a:cubicBezTo>
                    <a:pt x="41" y="270"/>
                    <a:pt x="41" y="270"/>
                    <a:pt x="41" y="270"/>
                  </a:cubicBezTo>
                  <a:cubicBezTo>
                    <a:pt x="42" y="270"/>
                    <a:pt x="42" y="269"/>
                    <a:pt x="41" y="269"/>
                  </a:cubicBezTo>
                  <a:close/>
                  <a:moveTo>
                    <a:pt x="23" y="267"/>
                  </a:moveTo>
                  <a:lnTo>
                    <a:pt x="26" y="267"/>
                  </a:lnTo>
                  <a:lnTo>
                    <a:pt x="26" y="264"/>
                  </a:lnTo>
                  <a:lnTo>
                    <a:pt x="23" y="264"/>
                  </a:lnTo>
                  <a:lnTo>
                    <a:pt x="23" y="267"/>
                  </a:lnTo>
                  <a:close/>
                  <a:moveTo>
                    <a:pt x="127" y="264"/>
                  </a:moveTo>
                  <a:lnTo>
                    <a:pt x="129" y="264"/>
                  </a:lnTo>
                  <a:lnTo>
                    <a:pt x="129" y="262"/>
                  </a:lnTo>
                  <a:lnTo>
                    <a:pt x="127" y="262"/>
                  </a:lnTo>
                  <a:lnTo>
                    <a:pt x="127" y="264"/>
                  </a:lnTo>
                  <a:close/>
                  <a:moveTo>
                    <a:pt x="166" y="242"/>
                  </a:moveTo>
                  <a:cubicBezTo>
                    <a:pt x="166" y="243"/>
                    <a:pt x="166" y="244"/>
                    <a:pt x="167" y="245"/>
                  </a:cubicBezTo>
                  <a:cubicBezTo>
                    <a:pt x="167" y="245"/>
                    <a:pt x="168" y="245"/>
                    <a:pt x="168" y="244"/>
                  </a:cubicBezTo>
                  <a:cubicBezTo>
                    <a:pt x="168" y="244"/>
                    <a:pt x="168" y="244"/>
                    <a:pt x="168" y="243"/>
                  </a:cubicBezTo>
                  <a:cubicBezTo>
                    <a:pt x="168" y="242"/>
                    <a:pt x="168" y="242"/>
                    <a:pt x="166" y="242"/>
                  </a:cubicBezTo>
                  <a:close/>
                  <a:moveTo>
                    <a:pt x="191" y="238"/>
                  </a:moveTo>
                  <a:cubicBezTo>
                    <a:pt x="191" y="238"/>
                    <a:pt x="190" y="238"/>
                    <a:pt x="190" y="238"/>
                  </a:cubicBezTo>
                  <a:cubicBezTo>
                    <a:pt x="190" y="239"/>
                    <a:pt x="190" y="239"/>
                    <a:pt x="190" y="239"/>
                  </a:cubicBezTo>
                  <a:cubicBezTo>
                    <a:pt x="190" y="239"/>
                    <a:pt x="190" y="239"/>
                    <a:pt x="191" y="239"/>
                  </a:cubicBezTo>
                  <a:cubicBezTo>
                    <a:pt x="191" y="239"/>
                    <a:pt x="191" y="239"/>
                    <a:pt x="191" y="238"/>
                  </a:cubicBezTo>
                  <a:close/>
                  <a:moveTo>
                    <a:pt x="69" y="211"/>
                  </a:moveTo>
                  <a:cubicBezTo>
                    <a:pt x="69" y="211"/>
                    <a:pt x="69" y="211"/>
                    <a:pt x="68" y="211"/>
                  </a:cubicBezTo>
                  <a:cubicBezTo>
                    <a:pt x="68" y="212"/>
                    <a:pt x="68" y="212"/>
                    <a:pt x="68" y="212"/>
                  </a:cubicBezTo>
                  <a:cubicBezTo>
                    <a:pt x="68" y="212"/>
                    <a:pt x="69" y="212"/>
                    <a:pt x="69" y="212"/>
                  </a:cubicBezTo>
                  <a:cubicBezTo>
                    <a:pt x="70" y="212"/>
                    <a:pt x="70" y="212"/>
                    <a:pt x="69" y="211"/>
                  </a:cubicBezTo>
                  <a:close/>
                  <a:moveTo>
                    <a:pt x="54" y="206"/>
                  </a:moveTo>
                  <a:cubicBezTo>
                    <a:pt x="54" y="205"/>
                    <a:pt x="54" y="205"/>
                    <a:pt x="55" y="204"/>
                  </a:cubicBezTo>
                  <a:cubicBezTo>
                    <a:pt x="55" y="204"/>
                    <a:pt x="55" y="204"/>
                    <a:pt x="55" y="203"/>
                  </a:cubicBezTo>
                  <a:lnTo>
                    <a:pt x="53" y="203"/>
                  </a:lnTo>
                  <a:cubicBezTo>
                    <a:pt x="53" y="204"/>
                    <a:pt x="53" y="204"/>
                    <a:pt x="52" y="204"/>
                  </a:cubicBezTo>
                  <a:cubicBezTo>
                    <a:pt x="52" y="204"/>
                    <a:pt x="52" y="205"/>
                    <a:pt x="52" y="206"/>
                  </a:cubicBezTo>
                  <a:lnTo>
                    <a:pt x="54" y="206"/>
                  </a:lnTo>
                  <a:close/>
                  <a:moveTo>
                    <a:pt x="60" y="204"/>
                  </a:moveTo>
                  <a:cubicBezTo>
                    <a:pt x="61" y="204"/>
                    <a:pt x="62" y="203"/>
                    <a:pt x="62" y="202"/>
                  </a:cubicBezTo>
                  <a:cubicBezTo>
                    <a:pt x="62" y="202"/>
                    <a:pt x="61" y="202"/>
                    <a:pt x="60" y="202"/>
                  </a:cubicBezTo>
                  <a:cubicBezTo>
                    <a:pt x="60" y="202"/>
                    <a:pt x="59" y="203"/>
                    <a:pt x="60" y="204"/>
                  </a:cubicBezTo>
                  <a:close/>
                  <a:moveTo>
                    <a:pt x="190" y="196"/>
                  </a:moveTo>
                  <a:cubicBezTo>
                    <a:pt x="190" y="196"/>
                    <a:pt x="191" y="196"/>
                    <a:pt x="191" y="196"/>
                  </a:cubicBezTo>
                  <a:cubicBezTo>
                    <a:pt x="191" y="197"/>
                    <a:pt x="191" y="197"/>
                    <a:pt x="192" y="197"/>
                  </a:cubicBezTo>
                  <a:cubicBezTo>
                    <a:pt x="192" y="196"/>
                    <a:pt x="192" y="195"/>
                    <a:pt x="192" y="194"/>
                  </a:cubicBezTo>
                  <a:cubicBezTo>
                    <a:pt x="192" y="194"/>
                    <a:pt x="191" y="194"/>
                    <a:pt x="190" y="194"/>
                  </a:cubicBezTo>
                  <a:lnTo>
                    <a:pt x="190" y="196"/>
                  </a:lnTo>
                  <a:close/>
                  <a:moveTo>
                    <a:pt x="149" y="193"/>
                  </a:moveTo>
                  <a:cubicBezTo>
                    <a:pt x="149" y="193"/>
                    <a:pt x="149" y="192"/>
                    <a:pt x="149" y="192"/>
                  </a:cubicBezTo>
                  <a:cubicBezTo>
                    <a:pt x="149" y="192"/>
                    <a:pt x="149" y="192"/>
                    <a:pt x="148" y="193"/>
                  </a:cubicBezTo>
                  <a:cubicBezTo>
                    <a:pt x="148" y="193"/>
                    <a:pt x="149" y="194"/>
                    <a:pt x="149" y="194"/>
                  </a:cubicBezTo>
                  <a:cubicBezTo>
                    <a:pt x="149" y="194"/>
                    <a:pt x="149" y="194"/>
                    <a:pt x="149" y="193"/>
                  </a:cubicBezTo>
                  <a:close/>
                  <a:moveTo>
                    <a:pt x="162" y="190"/>
                  </a:moveTo>
                  <a:lnTo>
                    <a:pt x="159" y="190"/>
                  </a:lnTo>
                  <a:cubicBezTo>
                    <a:pt x="159" y="193"/>
                    <a:pt x="160" y="194"/>
                    <a:pt x="162" y="194"/>
                  </a:cubicBezTo>
                  <a:lnTo>
                    <a:pt x="162" y="190"/>
                  </a:lnTo>
                  <a:close/>
                  <a:moveTo>
                    <a:pt x="181" y="190"/>
                  </a:moveTo>
                  <a:cubicBezTo>
                    <a:pt x="182" y="189"/>
                    <a:pt x="182" y="189"/>
                    <a:pt x="182" y="188"/>
                  </a:cubicBezTo>
                  <a:cubicBezTo>
                    <a:pt x="183" y="188"/>
                    <a:pt x="183" y="187"/>
                    <a:pt x="182" y="186"/>
                  </a:cubicBezTo>
                  <a:lnTo>
                    <a:pt x="179" y="186"/>
                  </a:lnTo>
                  <a:cubicBezTo>
                    <a:pt x="178" y="189"/>
                    <a:pt x="179" y="190"/>
                    <a:pt x="181" y="190"/>
                  </a:cubicBezTo>
                  <a:close/>
                  <a:moveTo>
                    <a:pt x="47" y="186"/>
                  </a:moveTo>
                  <a:cubicBezTo>
                    <a:pt x="47" y="188"/>
                    <a:pt x="47" y="188"/>
                    <a:pt x="47" y="189"/>
                  </a:cubicBezTo>
                  <a:cubicBezTo>
                    <a:pt x="48" y="189"/>
                    <a:pt x="48" y="189"/>
                    <a:pt x="48" y="189"/>
                  </a:cubicBezTo>
                  <a:cubicBezTo>
                    <a:pt x="49" y="188"/>
                    <a:pt x="49" y="188"/>
                    <a:pt x="49" y="187"/>
                  </a:cubicBezTo>
                  <a:cubicBezTo>
                    <a:pt x="49" y="187"/>
                    <a:pt x="48" y="187"/>
                    <a:pt x="47" y="186"/>
                  </a:cubicBezTo>
                  <a:close/>
                  <a:moveTo>
                    <a:pt x="140" y="195"/>
                  </a:moveTo>
                  <a:cubicBezTo>
                    <a:pt x="141" y="195"/>
                    <a:pt x="143" y="195"/>
                    <a:pt x="144" y="194"/>
                  </a:cubicBezTo>
                  <a:cubicBezTo>
                    <a:pt x="144" y="194"/>
                    <a:pt x="145" y="193"/>
                    <a:pt x="146" y="193"/>
                  </a:cubicBezTo>
                  <a:cubicBezTo>
                    <a:pt x="146" y="191"/>
                    <a:pt x="146" y="189"/>
                    <a:pt x="145" y="188"/>
                  </a:cubicBezTo>
                  <a:cubicBezTo>
                    <a:pt x="145" y="187"/>
                    <a:pt x="144" y="186"/>
                    <a:pt x="143" y="184"/>
                  </a:cubicBezTo>
                  <a:cubicBezTo>
                    <a:pt x="141" y="184"/>
                    <a:pt x="140" y="184"/>
                    <a:pt x="139" y="185"/>
                  </a:cubicBezTo>
                  <a:cubicBezTo>
                    <a:pt x="138" y="186"/>
                    <a:pt x="137" y="187"/>
                    <a:pt x="137" y="188"/>
                  </a:cubicBezTo>
                  <a:cubicBezTo>
                    <a:pt x="137" y="189"/>
                    <a:pt x="137" y="191"/>
                    <a:pt x="138" y="192"/>
                  </a:cubicBezTo>
                  <a:cubicBezTo>
                    <a:pt x="138" y="193"/>
                    <a:pt x="139" y="194"/>
                    <a:pt x="140" y="195"/>
                  </a:cubicBezTo>
                  <a:close/>
                  <a:moveTo>
                    <a:pt x="151" y="181"/>
                  </a:moveTo>
                  <a:lnTo>
                    <a:pt x="153" y="181"/>
                  </a:lnTo>
                  <a:lnTo>
                    <a:pt x="153" y="179"/>
                  </a:lnTo>
                  <a:lnTo>
                    <a:pt x="151" y="179"/>
                  </a:lnTo>
                  <a:lnTo>
                    <a:pt x="151" y="181"/>
                  </a:lnTo>
                  <a:close/>
                  <a:moveTo>
                    <a:pt x="62" y="181"/>
                  </a:moveTo>
                  <a:cubicBezTo>
                    <a:pt x="63" y="182"/>
                    <a:pt x="64" y="181"/>
                    <a:pt x="64" y="180"/>
                  </a:cubicBezTo>
                  <a:cubicBezTo>
                    <a:pt x="64" y="179"/>
                    <a:pt x="64" y="178"/>
                    <a:pt x="65" y="178"/>
                  </a:cubicBezTo>
                  <a:cubicBezTo>
                    <a:pt x="62" y="177"/>
                    <a:pt x="61" y="178"/>
                    <a:pt x="62" y="181"/>
                  </a:cubicBezTo>
                  <a:close/>
                  <a:moveTo>
                    <a:pt x="158" y="176"/>
                  </a:moveTo>
                  <a:cubicBezTo>
                    <a:pt x="159" y="176"/>
                    <a:pt x="160" y="176"/>
                    <a:pt x="160" y="175"/>
                  </a:cubicBezTo>
                  <a:cubicBezTo>
                    <a:pt x="160" y="175"/>
                    <a:pt x="161" y="174"/>
                    <a:pt x="161" y="174"/>
                  </a:cubicBezTo>
                  <a:cubicBezTo>
                    <a:pt x="161" y="173"/>
                    <a:pt x="160" y="173"/>
                    <a:pt x="160" y="172"/>
                  </a:cubicBezTo>
                  <a:cubicBezTo>
                    <a:pt x="160" y="172"/>
                    <a:pt x="159" y="172"/>
                    <a:pt x="158" y="172"/>
                  </a:cubicBezTo>
                  <a:lnTo>
                    <a:pt x="158" y="176"/>
                  </a:lnTo>
                  <a:close/>
                  <a:moveTo>
                    <a:pt x="25" y="171"/>
                  </a:moveTo>
                  <a:cubicBezTo>
                    <a:pt x="24" y="171"/>
                    <a:pt x="24" y="171"/>
                    <a:pt x="24" y="171"/>
                  </a:cubicBezTo>
                  <a:cubicBezTo>
                    <a:pt x="23" y="171"/>
                    <a:pt x="23" y="171"/>
                    <a:pt x="23" y="172"/>
                  </a:cubicBezTo>
                  <a:cubicBezTo>
                    <a:pt x="23" y="171"/>
                    <a:pt x="24" y="171"/>
                    <a:pt x="24" y="171"/>
                  </a:cubicBezTo>
                  <a:cubicBezTo>
                    <a:pt x="25" y="171"/>
                    <a:pt x="25" y="171"/>
                    <a:pt x="25" y="171"/>
                  </a:cubicBezTo>
                  <a:close/>
                  <a:moveTo>
                    <a:pt x="25" y="168"/>
                  </a:moveTo>
                  <a:cubicBezTo>
                    <a:pt x="24" y="168"/>
                    <a:pt x="24" y="168"/>
                    <a:pt x="24" y="167"/>
                  </a:cubicBezTo>
                  <a:cubicBezTo>
                    <a:pt x="23" y="167"/>
                    <a:pt x="23" y="167"/>
                    <a:pt x="23" y="168"/>
                  </a:cubicBezTo>
                  <a:cubicBezTo>
                    <a:pt x="23" y="168"/>
                    <a:pt x="23" y="169"/>
                    <a:pt x="24" y="169"/>
                  </a:cubicBezTo>
                  <a:cubicBezTo>
                    <a:pt x="24" y="169"/>
                    <a:pt x="25" y="169"/>
                    <a:pt x="25" y="168"/>
                  </a:cubicBezTo>
                  <a:close/>
                  <a:moveTo>
                    <a:pt x="17" y="169"/>
                  </a:moveTo>
                  <a:lnTo>
                    <a:pt x="20" y="169"/>
                  </a:lnTo>
                  <a:cubicBezTo>
                    <a:pt x="20" y="167"/>
                    <a:pt x="19" y="166"/>
                    <a:pt x="17" y="166"/>
                  </a:cubicBezTo>
                  <a:lnTo>
                    <a:pt x="17" y="169"/>
                  </a:lnTo>
                  <a:close/>
                  <a:moveTo>
                    <a:pt x="37" y="160"/>
                  </a:moveTo>
                  <a:cubicBezTo>
                    <a:pt x="37" y="159"/>
                    <a:pt x="38" y="159"/>
                    <a:pt x="38" y="159"/>
                  </a:cubicBezTo>
                  <a:cubicBezTo>
                    <a:pt x="38" y="159"/>
                    <a:pt x="38" y="158"/>
                    <a:pt x="38" y="158"/>
                  </a:cubicBezTo>
                  <a:cubicBezTo>
                    <a:pt x="38" y="157"/>
                    <a:pt x="37" y="157"/>
                    <a:pt x="36" y="157"/>
                  </a:cubicBezTo>
                  <a:cubicBezTo>
                    <a:pt x="36" y="158"/>
                    <a:pt x="37" y="158"/>
                    <a:pt x="36" y="159"/>
                  </a:cubicBezTo>
                  <a:cubicBezTo>
                    <a:pt x="36" y="160"/>
                    <a:pt x="37" y="160"/>
                    <a:pt x="37" y="160"/>
                  </a:cubicBezTo>
                  <a:close/>
                  <a:moveTo>
                    <a:pt x="27" y="157"/>
                  </a:moveTo>
                  <a:cubicBezTo>
                    <a:pt x="27" y="157"/>
                    <a:pt x="27" y="157"/>
                    <a:pt x="26" y="157"/>
                  </a:cubicBezTo>
                  <a:cubicBezTo>
                    <a:pt x="26" y="156"/>
                    <a:pt x="26" y="157"/>
                    <a:pt x="26" y="157"/>
                  </a:cubicBezTo>
                  <a:cubicBezTo>
                    <a:pt x="26" y="158"/>
                    <a:pt x="26" y="158"/>
                    <a:pt x="26" y="158"/>
                  </a:cubicBezTo>
                  <a:cubicBezTo>
                    <a:pt x="26" y="158"/>
                    <a:pt x="27" y="158"/>
                    <a:pt x="27" y="157"/>
                  </a:cubicBezTo>
                  <a:close/>
                  <a:moveTo>
                    <a:pt x="16" y="157"/>
                  </a:moveTo>
                  <a:lnTo>
                    <a:pt x="18" y="157"/>
                  </a:lnTo>
                  <a:lnTo>
                    <a:pt x="18" y="155"/>
                  </a:lnTo>
                  <a:lnTo>
                    <a:pt x="16" y="155"/>
                  </a:lnTo>
                  <a:lnTo>
                    <a:pt x="16" y="157"/>
                  </a:lnTo>
                  <a:close/>
                  <a:moveTo>
                    <a:pt x="82" y="141"/>
                  </a:moveTo>
                  <a:lnTo>
                    <a:pt x="85" y="141"/>
                  </a:lnTo>
                  <a:lnTo>
                    <a:pt x="84" y="139"/>
                  </a:lnTo>
                  <a:lnTo>
                    <a:pt x="83" y="139"/>
                  </a:lnTo>
                  <a:lnTo>
                    <a:pt x="82" y="141"/>
                  </a:lnTo>
                  <a:close/>
                  <a:moveTo>
                    <a:pt x="96" y="139"/>
                  </a:moveTo>
                  <a:cubicBezTo>
                    <a:pt x="96" y="139"/>
                    <a:pt x="96" y="138"/>
                    <a:pt x="95" y="138"/>
                  </a:cubicBezTo>
                  <a:cubicBezTo>
                    <a:pt x="95" y="138"/>
                    <a:pt x="94" y="138"/>
                    <a:pt x="94" y="139"/>
                  </a:cubicBezTo>
                  <a:cubicBezTo>
                    <a:pt x="94" y="140"/>
                    <a:pt x="95" y="140"/>
                    <a:pt x="96" y="139"/>
                  </a:cubicBezTo>
                  <a:close/>
                  <a:moveTo>
                    <a:pt x="54" y="134"/>
                  </a:moveTo>
                  <a:cubicBezTo>
                    <a:pt x="53" y="135"/>
                    <a:pt x="53" y="136"/>
                    <a:pt x="53" y="136"/>
                  </a:cubicBezTo>
                  <a:cubicBezTo>
                    <a:pt x="53" y="136"/>
                    <a:pt x="54" y="136"/>
                    <a:pt x="54" y="136"/>
                  </a:cubicBezTo>
                  <a:cubicBezTo>
                    <a:pt x="55" y="136"/>
                    <a:pt x="55" y="136"/>
                    <a:pt x="55" y="136"/>
                  </a:cubicBezTo>
                  <a:cubicBezTo>
                    <a:pt x="55" y="136"/>
                    <a:pt x="55" y="135"/>
                    <a:pt x="54" y="134"/>
                  </a:cubicBezTo>
                  <a:close/>
                  <a:moveTo>
                    <a:pt x="70" y="132"/>
                  </a:moveTo>
                  <a:cubicBezTo>
                    <a:pt x="70" y="132"/>
                    <a:pt x="69" y="132"/>
                    <a:pt x="69" y="132"/>
                  </a:cubicBezTo>
                  <a:cubicBezTo>
                    <a:pt x="69" y="131"/>
                    <a:pt x="69" y="131"/>
                    <a:pt x="68" y="132"/>
                  </a:cubicBezTo>
                  <a:cubicBezTo>
                    <a:pt x="68" y="133"/>
                    <a:pt x="69" y="133"/>
                    <a:pt x="69" y="133"/>
                  </a:cubicBezTo>
                  <a:cubicBezTo>
                    <a:pt x="70" y="133"/>
                    <a:pt x="70" y="133"/>
                    <a:pt x="70" y="132"/>
                  </a:cubicBezTo>
                  <a:close/>
                  <a:moveTo>
                    <a:pt x="41" y="126"/>
                  </a:moveTo>
                  <a:cubicBezTo>
                    <a:pt x="41" y="126"/>
                    <a:pt x="41" y="126"/>
                    <a:pt x="41" y="126"/>
                  </a:cubicBezTo>
                  <a:cubicBezTo>
                    <a:pt x="41" y="126"/>
                    <a:pt x="40" y="126"/>
                    <a:pt x="40" y="126"/>
                  </a:cubicBezTo>
                  <a:cubicBezTo>
                    <a:pt x="40" y="127"/>
                    <a:pt x="41" y="127"/>
                    <a:pt x="41" y="127"/>
                  </a:cubicBezTo>
                  <a:cubicBezTo>
                    <a:pt x="41" y="127"/>
                    <a:pt x="41" y="127"/>
                    <a:pt x="41" y="126"/>
                  </a:cubicBezTo>
                  <a:close/>
                  <a:moveTo>
                    <a:pt x="101" y="123"/>
                  </a:moveTo>
                  <a:cubicBezTo>
                    <a:pt x="101" y="122"/>
                    <a:pt x="101" y="122"/>
                    <a:pt x="101" y="123"/>
                  </a:cubicBezTo>
                  <a:cubicBezTo>
                    <a:pt x="100" y="123"/>
                    <a:pt x="100" y="123"/>
                    <a:pt x="101" y="124"/>
                  </a:cubicBezTo>
                  <a:cubicBezTo>
                    <a:pt x="101" y="124"/>
                    <a:pt x="101" y="124"/>
                    <a:pt x="101" y="124"/>
                  </a:cubicBezTo>
                  <a:cubicBezTo>
                    <a:pt x="102" y="123"/>
                    <a:pt x="102" y="123"/>
                    <a:pt x="101" y="123"/>
                  </a:cubicBezTo>
                  <a:close/>
                  <a:moveTo>
                    <a:pt x="168" y="119"/>
                  </a:moveTo>
                  <a:cubicBezTo>
                    <a:pt x="168" y="119"/>
                    <a:pt x="167" y="119"/>
                    <a:pt x="167" y="118"/>
                  </a:cubicBezTo>
                  <a:cubicBezTo>
                    <a:pt x="167" y="118"/>
                    <a:pt x="167" y="118"/>
                    <a:pt x="166" y="119"/>
                  </a:cubicBezTo>
                  <a:cubicBezTo>
                    <a:pt x="166" y="119"/>
                    <a:pt x="167" y="120"/>
                    <a:pt x="167" y="120"/>
                  </a:cubicBezTo>
                  <a:cubicBezTo>
                    <a:pt x="168" y="120"/>
                    <a:pt x="168" y="120"/>
                    <a:pt x="168" y="119"/>
                  </a:cubicBezTo>
                  <a:close/>
                  <a:moveTo>
                    <a:pt x="46" y="119"/>
                  </a:moveTo>
                  <a:cubicBezTo>
                    <a:pt x="46" y="118"/>
                    <a:pt x="46" y="118"/>
                    <a:pt x="47" y="118"/>
                  </a:cubicBezTo>
                  <a:cubicBezTo>
                    <a:pt x="47" y="117"/>
                    <a:pt x="47" y="117"/>
                    <a:pt x="47" y="116"/>
                  </a:cubicBezTo>
                  <a:lnTo>
                    <a:pt x="45" y="116"/>
                  </a:lnTo>
                  <a:cubicBezTo>
                    <a:pt x="45" y="117"/>
                    <a:pt x="45" y="117"/>
                    <a:pt x="44" y="117"/>
                  </a:cubicBezTo>
                  <a:cubicBezTo>
                    <a:pt x="44" y="118"/>
                    <a:pt x="44" y="118"/>
                    <a:pt x="44" y="119"/>
                  </a:cubicBezTo>
                  <a:lnTo>
                    <a:pt x="46" y="119"/>
                  </a:lnTo>
                  <a:close/>
                  <a:moveTo>
                    <a:pt x="98" y="112"/>
                  </a:moveTo>
                  <a:cubicBezTo>
                    <a:pt x="98" y="112"/>
                    <a:pt x="98" y="111"/>
                    <a:pt x="97" y="111"/>
                  </a:cubicBezTo>
                  <a:cubicBezTo>
                    <a:pt x="97" y="111"/>
                    <a:pt x="96" y="111"/>
                    <a:pt x="96" y="112"/>
                  </a:cubicBezTo>
                  <a:cubicBezTo>
                    <a:pt x="97" y="112"/>
                    <a:pt x="97" y="112"/>
                    <a:pt x="97" y="112"/>
                  </a:cubicBezTo>
                  <a:cubicBezTo>
                    <a:pt x="98" y="113"/>
                    <a:pt x="98" y="113"/>
                    <a:pt x="98" y="112"/>
                  </a:cubicBezTo>
                  <a:close/>
                  <a:moveTo>
                    <a:pt x="77" y="112"/>
                  </a:moveTo>
                  <a:cubicBezTo>
                    <a:pt x="78" y="112"/>
                    <a:pt x="78" y="113"/>
                    <a:pt x="78" y="113"/>
                  </a:cubicBezTo>
                  <a:cubicBezTo>
                    <a:pt x="79" y="113"/>
                    <a:pt x="79" y="113"/>
                    <a:pt x="80" y="113"/>
                  </a:cubicBezTo>
                  <a:cubicBezTo>
                    <a:pt x="80" y="112"/>
                    <a:pt x="79" y="111"/>
                    <a:pt x="78" y="110"/>
                  </a:cubicBezTo>
                  <a:cubicBezTo>
                    <a:pt x="78" y="111"/>
                    <a:pt x="78" y="111"/>
                    <a:pt x="77" y="111"/>
                  </a:cubicBezTo>
                  <a:cubicBezTo>
                    <a:pt x="77" y="112"/>
                    <a:pt x="77" y="112"/>
                    <a:pt x="77" y="112"/>
                  </a:cubicBezTo>
                  <a:close/>
                  <a:moveTo>
                    <a:pt x="53" y="112"/>
                  </a:moveTo>
                  <a:cubicBezTo>
                    <a:pt x="53" y="115"/>
                    <a:pt x="53" y="117"/>
                    <a:pt x="54" y="118"/>
                  </a:cubicBezTo>
                  <a:cubicBezTo>
                    <a:pt x="55" y="119"/>
                    <a:pt x="56" y="120"/>
                    <a:pt x="57" y="122"/>
                  </a:cubicBezTo>
                  <a:cubicBezTo>
                    <a:pt x="59" y="122"/>
                    <a:pt x="61" y="120"/>
                    <a:pt x="61" y="118"/>
                  </a:cubicBezTo>
                  <a:cubicBezTo>
                    <a:pt x="61" y="116"/>
                    <a:pt x="61" y="113"/>
                    <a:pt x="61" y="111"/>
                  </a:cubicBezTo>
                  <a:cubicBezTo>
                    <a:pt x="59" y="111"/>
                    <a:pt x="57" y="111"/>
                    <a:pt x="56" y="111"/>
                  </a:cubicBezTo>
                  <a:cubicBezTo>
                    <a:pt x="55" y="111"/>
                    <a:pt x="54" y="111"/>
                    <a:pt x="53" y="112"/>
                  </a:cubicBezTo>
                  <a:close/>
                  <a:moveTo>
                    <a:pt x="74" y="108"/>
                  </a:moveTo>
                  <a:lnTo>
                    <a:pt x="76" y="108"/>
                  </a:lnTo>
                  <a:lnTo>
                    <a:pt x="76" y="106"/>
                  </a:lnTo>
                  <a:lnTo>
                    <a:pt x="74" y="106"/>
                  </a:lnTo>
                  <a:lnTo>
                    <a:pt x="74" y="108"/>
                  </a:lnTo>
                  <a:close/>
                  <a:moveTo>
                    <a:pt x="19" y="101"/>
                  </a:moveTo>
                  <a:lnTo>
                    <a:pt x="21" y="101"/>
                  </a:lnTo>
                  <a:lnTo>
                    <a:pt x="21" y="99"/>
                  </a:lnTo>
                  <a:lnTo>
                    <a:pt x="19" y="99"/>
                  </a:lnTo>
                  <a:lnTo>
                    <a:pt x="19" y="101"/>
                  </a:lnTo>
                  <a:close/>
                  <a:moveTo>
                    <a:pt x="64" y="96"/>
                  </a:moveTo>
                  <a:cubicBezTo>
                    <a:pt x="64" y="95"/>
                    <a:pt x="63" y="94"/>
                    <a:pt x="61" y="94"/>
                  </a:cubicBezTo>
                  <a:cubicBezTo>
                    <a:pt x="60" y="94"/>
                    <a:pt x="60" y="95"/>
                    <a:pt x="60" y="96"/>
                  </a:cubicBezTo>
                  <a:cubicBezTo>
                    <a:pt x="61" y="97"/>
                    <a:pt x="62" y="97"/>
                    <a:pt x="64" y="96"/>
                  </a:cubicBezTo>
                  <a:close/>
                  <a:moveTo>
                    <a:pt x="30" y="95"/>
                  </a:moveTo>
                  <a:cubicBezTo>
                    <a:pt x="30" y="94"/>
                    <a:pt x="30" y="94"/>
                    <a:pt x="29" y="94"/>
                  </a:cubicBezTo>
                  <a:cubicBezTo>
                    <a:pt x="29" y="94"/>
                    <a:pt x="29" y="94"/>
                    <a:pt x="29" y="95"/>
                  </a:cubicBezTo>
                  <a:cubicBezTo>
                    <a:pt x="29" y="95"/>
                    <a:pt x="29" y="95"/>
                    <a:pt x="29" y="95"/>
                  </a:cubicBezTo>
                  <a:cubicBezTo>
                    <a:pt x="29" y="95"/>
                    <a:pt x="30" y="95"/>
                    <a:pt x="30" y="95"/>
                  </a:cubicBezTo>
                  <a:close/>
                  <a:moveTo>
                    <a:pt x="31" y="91"/>
                  </a:moveTo>
                  <a:cubicBezTo>
                    <a:pt x="31" y="90"/>
                    <a:pt x="31" y="91"/>
                    <a:pt x="31" y="91"/>
                  </a:cubicBezTo>
                  <a:cubicBezTo>
                    <a:pt x="30" y="91"/>
                    <a:pt x="30" y="91"/>
                    <a:pt x="31" y="92"/>
                  </a:cubicBezTo>
                  <a:cubicBezTo>
                    <a:pt x="31" y="92"/>
                    <a:pt x="31" y="92"/>
                    <a:pt x="31" y="91"/>
                  </a:cubicBezTo>
                  <a:cubicBezTo>
                    <a:pt x="32" y="91"/>
                    <a:pt x="32" y="91"/>
                    <a:pt x="31" y="91"/>
                  </a:cubicBezTo>
                  <a:close/>
                  <a:moveTo>
                    <a:pt x="30" y="88"/>
                  </a:moveTo>
                  <a:cubicBezTo>
                    <a:pt x="30" y="86"/>
                    <a:pt x="29" y="85"/>
                    <a:pt x="28" y="85"/>
                  </a:cubicBezTo>
                  <a:cubicBezTo>
                    <a:pt x="28" y="87"/>
                    <a:pt x="28" y="88"/>
                    <a:pt x="30" y="88"/>
                  </a:cubicBezTo>
                  <a:close/>
                  <a:moveTo>
                    <a:pt x="44" y="84"/>
                  </a:moveTo>
                  <a:lnTo>
                    <a:pt x="46" y="84"/>
                  </a:lnTo>
                  <a:lnTo>
                    <a:pt x="46" y="82"/>
                  </a:lnTo>
                  <a:lnTo>
                    <a:pt x="44" y="82"/>
                  </a:lnTo>
                  <a:lnTo>
                    <a:pt x="44" y="84"/>
                  </a:lnTo>
                  <a:close/>
                  <a:moveTo>
                    <a:pt x="37" y="82"/>
                  </a:moveTo>
                  <a:cubicBezTo>
                    <a:pt x="38" y="82"/>
                    <a:pt x="38" y="81"/>
                    <a:pt x="38" y="81"/>
                  </a:cubicBezTo>
                  <a:cubicBezTo>
                    <a:pt x="38" y="80"/>
                    <a:pt x="39" y="80"/>
                    <a:pt x="38" y="78"/>
                  </a:cubicBezTo>
                  <a:cubicBezTo>
                    <a:pt x="37" y="78"/>
                    <a:pt x="36" y="79"/>
                    <a:pt x="36" y="80"/>
                  </a:cubicBezTo>
                  <a:cubicBezTo>
                    <a:pt x="35" y="81"/>
                    <a:pt x="36" y="82"/>
                    <a:pt x="37" y="82"/>
                  </a:cubicBezTo>
                  <a:close/>
                  <a:moveTo>
                    <a:pt x="33" y="77"/>
                  </a:moveTo>
                  <a:cubicBezTo>
                    <a:pt x="33" y="77"/>
                    <a:pt x="33" y="77"/>
                    <a:pt x="32" y="77"/>
                  </a:cubicBezTo>
                  <a:cubicBezTo>
                    <a:pt x="32" y="78"/>
                    <a:pt x="32" y="78"/>
                    <a:pt x="32" y="78"/>
                  </a:cubicBezTo>
                  <a:cubicBezTo>
                    <a:pt x="32" y="79"/>
                    <a:pt x="33" y="79"/>
                    <a:pt x="33" y="78"/>
                  </a:cubicBezTo>
                  <a:cubicBezTo>
                    <a:pt x="33" y="78"/>
                    <a:pt x="34" y="78"/>
                    <a:pt x="33" y="77"/>
                  </a:cubicBezTo>
                  <a:close/>
                  <a:moveTo>
                    <a:pt x="160" y="71"/>
                  </a:moveTo>
                  <a:cubicBezTo>
                    <a:pt x="160" y="70"/>
                    <a:pt x="160" y="70"/>
                    <a:pt x="159" y="70"/>
                  </a:cubicBezTo>
                  <a:cubicBezTo>
                    <a:pt x="159" y="70"/>
                    <a:pt x="158" y="70"/>
                    <a:pt x="158" y="71"/>
                  </a:cubicBezTo>
                  <a:cubicBezTo>
                    <a:pt x="158" y="71"/>
                    <a:pt x="159" y="71"/>
                    <a:pt x="160" y="71"/>
                  </a:cubicBezTo>
                  <a:close/>
                  <a:moveTo>
                    <a:pt x="126" y="60"/>
                  </a:moveTo>
                  <a:lnTo>
                    <a:pt x="128" y="60"/>
                  </a:lnTo>
                  <a:lnTo>
                    <a:pt x="128" y="58"/>
                  </a:lnTo>
                  <a:lnTo>
                    <a:pt x="126" y="58"/>
                  </a:lnTo>
                  <a:lnTo>
                    <a:pt x="126" y="60"/>
                  </a:lnTo>
                  <a:close/>
                  <a:moveTo>
                    <a:pt x="80" y="54"/>
                  </a:moveTo>
                  <a:cubicBezTo>
                    <a:pt x="80" y="54"/>
                    <a:pt x="80" y="54"/>
                    <a:pt x="79" y="54"/>
                  </a:cubicBezTo>
                  <a:cubicBezTo>
                    <a:pt x="79" y="54"/>
                    <a:pt x="79" y="54"/>
                    <a:pt x="79" y="54"/>
                  </a:cubicBezTo>
                  <a:cubicBezTo>
                    <a:pt x="79" y="55"/>
                    <a:pt x="79" y="55"/>
                    <a:pt x="79" y="55"/>
                  </a:cubicBezTo>
                  <a:cubicBezTo>
                    <a:pt x="80" y="55"/>
                    <a:pt x="80" y="55"/>
                    <a:pt x="80" y="54"/>
                  </a:cubicBezTo>
                  <a:close/>
                  <a:moveTo>
                    <a:pt x="10" y="55"/>
                  </a:moveTo>
                  <a:cubicBezTo>
                    <a:pt x="10" y="55"/>
                    <a:pt x="10" y="54"/>
                    <a:pt x="10" y="54"/>
                  </a:cubicBezTo>
                  <a:cubicBezTo>
                    <a:pt x="10" y="53"/>
                    <a:pt x="10" y="53"/>
                    <a:pt x="9" y="54"/>
                  </a:cubicBezTo>
                  <a:cubicBezTo>
                    <a:pt x="9" y="55"/>
                    <a:pt x="9" y="55"/>
                    <a:pt x="10" y="56"/>
                  </a:cubicBezTo>
                  <a:cubicBezTo>
                    <a:pt x="10" y="56"/>
                    <a:pt x="10" y="56"/>
                    <a:pt x="10" y="55"/>
                  </a:cubicBezTo>
                  <a:close/>
                  <a:moveTo>
                    <a:pt x="56" y="46"/>
                  </a:moveTo>
                  <a:cubicBezTo>
                    <a:pt x="55" y="46"/>
                    <a:pt x="55" y="46"/>
                    <a:pt x="54" y="46"/>
                  </a:cubicBezTo>
                  <a:cubicBezTo>
                    <a:pt x="54" y="46"/>
                    <a:pt x="54" y="46"/>
                    <a:pt x="54" y="47"/>
                  </a:cubicBezTo>
                  <a:cubicBezTo>
                    <a:pt x="54" y="46"/>
                    <a:pt x="54" y="46"/>
                    <a:pt x="55" y="46"/>
                  </a:cubicBezTo>
                  <a:cubicBezTo>
                    <a:pt x="55" y="46"/>
                    <a:pt x="56" y="46"/>
                    <a:pt x="56" y="46"/>
                  </a:cubicBezTo>
                  <a:close/>
                  <a:moveTo>
                    <a:pt x="199" y="43"/>
                  </a:moveTo>
                  <a:cubicBezTo>
                    <a:pt x="198" y="43"/>
                    <a:pt x="198" y="43"/>
                    <a:pt x="197" y="43"/>
                  </a:cubicBezTo>
                  <a:cubicBezTo>
                    <a:pt x="197" y="43"/>
                    <a:pt x="197" y="43"/>
                    <a:pt x="197" y="44"/>
                  </a:cubicBezTo>
                  <a:cubicBezTo>
                    <a:pt x="197" y="44"/>
                    <a:pt x="197" y="44"/>
                    <a:pt x="198" y="44"/>
                  </a:cubicBezTo>
                  <a:cubicBezTo>
                    <a:pt x="198" y="44"/>
                    <a:pt x="199" y="43"/>
                    <a:pt x="199" y="43"/>
                  </a:cubicBezTo>
                  <a:close/>
                  <a:moveTo>
                    <a:pt x="109" y="43"/>
                  </a:moveTo>
                  <a:cubicBezTo>
                    <a:pt x="109" y="42"/>
                    <a:pt x="108" y="42"/>
                    <a:pt x="108" y="43"/>
                  </a:cubicBezTo>
                  <a:cubicBezTo>
                    <a:pt x="108" y="43"/>
                    <a:pt x="108" y="43"/>
                    <a:pt x="108" y="44"/>
                  </a:cubicBezTo>
                  <a:cubicBezTo>
                    <a:pt x="108" y="44"/>
                    <a:pt x="108" y="44"/>
                    <a:pt x="109" y="43"/>
                  </a:cubicBezTo>
                  <a:cubicBezTo>
                    <a:pt x="109" y="43"/>
                    <a:pt x="109" y="43"/>
                    <a:pt x="109" y="43"/>
                  </a:cubicBezTo>
                  <a:close/>
                  <a:moveTo>
                    <a:pt x="206" y="44"/>
                  </a:moveTo>
                  <a:cubicBezTo>
                    <a:pt x="208" y="43"/>
                    <a:pt x="210" y="43"/>
                    <a:pt x="211" y="42"/>
                  </a:cubicBezTo>
                  <a:cubicBezTo>
                    <a:pt x="212" y="41"/>
                    <a:pt x="213" y="40"/>
                    <a:pt x="214" y="39"/>
                  </a:cubicBezTo>
                  <a:cubicBezTo>
                    <a:pt x="212" y="39"/>
                    <a:pt x="211" y="39"/>
                    <a:pt x="210" y="41"/>
                  </a:cubicBezTo>
                  <a:cubicBezTo>
                    <a:pt x="209" y="42"/>
                    <a:pt x="208" y="43"/>
                    <a:pt x="206" y="44"/>
                  </a:cubicBezTo>
                  <a:close/>
                  <a:moveTo>
                    <a:pt x="82" y="39"/>
                  </a:moveTo>
                  <a:cubicBezTo>
                    <a:pt x="81" y="39"/>
                    <a:pt x="81" y="39"/>
                    <a:pt x="81" y="38"/>
                  </a:cubicBezTo>
                  <a:cubicBezTo>
                    <a:pt x="80" y="38"/>
                    <a:pt x="80" y="38"/>
                    <a:pt x="80" y="39"/>
                  </a:cubicBezTo>
                  <a:cubicBezTo>
                    <a:pt x="80" y="39"/>
                    <a:pt x="80" y="40"/>
                    <a:pt x="81" y="40"/>
                  </a:cubicBezTo>
                  <a:cubicBezTo>
                    <a:pt x="81" y="40"/>
                    <a:pt x="82" y="40"/>
                    <a:pt x="82" y="39"/>
                  </a:cubicBezTo>
                  <a:close/>
                  <a:moveTo>
                    <a:pt x="39" y="41"/>
                  </a:moveTo>
                  <a:cubicBezTo>
                    <a:pt x="40" y="41"/>
                    <a:pt x="40" y="40"/>
                    <a:pt x="40" y="40"/>
                  </a:cubicBezTo>
                  <a:cubicBezTo>
                    <a:pt x="40" y="39"/>
                    <a:pt x="40" y="39"/>
                    <a:pt x="40" y="38"/>
                  </a:cubicBezTo>
                  <a:cubicBezTo>
                    <a:pt x="40" y="38"/>
                    <a:pt x="39" y="38"/>
                    <a:pt x="39" y="38"/>
                  </a:cubicBezTo>
                  <a:cubicBezTo>
                    <a:pt x="38" y="38"/>
                    <a:pt x="38" y="38"/>
                    <a:pt x="37" y="39"/>
                  </a:cubicBezTo>
                  <a:cubicBezTo>
                    <a:pt x="37" y="39"/>
                    <a:pt x="37" y="40"/>
                    <a:pt x="38" y="40"/>
                  </a:cubicBezTo>
                  <a:cubicBezTo>
                    <a:pt x="39" y="41"/>
                    <a:pt x="39" y="41"/>
                    <a:pt x="39" y="41"/>
                  </a:cubicBezTo>
                  <a:close/>
                  <a:moveTo>
                    <a:pt x="64" y="37"/>
                  </a:moveTo>
                  <a:cubicBezTo>
                    <a:pt x="62" y="37"/>
                    <a:pt x="61" y="37"/>
                    <a:pt x="61" y="37"/>
                  </a:cubicBezTo>
                  <a:cubicBezTo>
                    <a:pt x="60" y="37"/>
                    <a:pt x="60" y="37"/>
                    <a:pt x="61" y="37"/>
                  </a:cubicBezTo>
                  <a:cubicBezTo>
                    <a:pt x="61" y="38"/>
                    <a:pt x="61" y="38"/>
                    <a:pt x="62" y="38"/>
                  </a:cubicBezTo>
                  <a:cubicBezTo>
                    <a:pt x="63" y="38"/>
                    <a:pt x="63" y="38"/>
                    <a:pt x="64" y="37"/>
                  </a:cubicBezTo>
                  <a:close/>
                  <a:moveTo>
                    <a:pt x="187" y="33"/>
                  </a:moveTo>
                  <a:cubicBezTo>
                    <a:pt x="187" y="33"/>
                    <a:pt x="187" y="32"/>
                    <a:pt x="187" y="32"/>
                  </a:cubicBezTo>
                  <a:cubicBezTo>
                    <a:pt x="186" y="32"/>
                    <a:pt x="186" y="32"/>
                    <a:pt x="186" y="33"/>
                  </a:cubicBezTo>
                  <a:cubicBezTo>
                    <a:pt x="186" y="33"/>
                    <a:pt x="186" y="33"/>
                    <a:pt x="186" y="34"/>
                  </a:cubicBezTo>
                  <a:cubicBezTo>
                    <a:pt x="187" y="34"/>
                    <a:pt x="187" y="34"/>
                    <a:pt x="187" y="33"/>
                  </a:cubicBezTo>
                  <a:close/>
                  <a:moveTo>
                    <a:pt x="186" y="30"/>
                  </a:moveTo>
                  <a:lnTo>
                    <a:pt x="188" y="30"/>
                  </a:lnTo>
                  <a:lnTo>
                    <a:pt x="188" y="28"/>
                  </a:lnTo>
                  <a:lnTo>
                    <a:pt x="186" y="28"/>
                  </a:lnTo>
                  <a:lnTo>
                    <a:pt x="186" y="30"/>
                  </a:lnTo>
                  <a:close/>
                  <a:moveTo>
                    <a:pt x="94" y="25"/>
                  </a:moveTo>
                  <a:cubicBezTo>
                    <a:pt x="94" y="25"/>
                    <a:pt x="94" y="25"/>
                    <a:pt x="93" y="25"/>
                  </a:cubicBezTo>
                  <a:cubicBezTo>
                    <a:pt x="93" y="26"/>
                    <a:pt x="93" y="26"/>
                    <a:pt x="93" y="26"/>
                  </a:cubicBezTo>
                  <a:cubicBezTo>
                    <a:pt x="93" y="26"/>
                    <a:pt x="94" y="26"/>
                    <a:pt x="94" y="26"/>
                  </a:cubicBezTo>
                  <a:cubicBezTo>
                    <a:pt x="95" y="26"/>
                    <a:pt x="95" y="26"/>
                    <a:pt x="94" y="25"/>
                  </a:cubicBezTo>
                  <a:close/>
                  <a:moveTo>
                    <a:pt x="100" y="30"/>
                  </a:moveTo>
                  <a:cubicBezTo>
                    <a:pt x="100" y="29"/>
                    <a:pt x="100" y="28"/>
                    <a:pt x="100" y="27"/>
                  </a:cubicBezTo>
                  <a:cubicBezTo>
                    <a:pt x="100" y="27"/>
                    <a:pt x="100" y="26"/>
                    <a:pt x="100" y="24"/>
                  </a:cubicBezTo>
                  <a:cubicBezTo>
                    <a:pt x="100" y="24"/>
                    <a:pt x="99" y="24"/>
                    <a:pt x="99" y="24"/>
                  </a:cubicBezTo>
                  <a:cubicBezTo>
                    <a:pt x="98" y="24"/>
                    <a:pt x="97" y="24"/>
                    <a:pt x="97" y="24"/>
                  </a:cubicBezTo>
                  <a:cubicBezTo>
                    <a:pt x="96" y="24"/>
                    <a:pt x="96" y="24"/>
                    <a:pt x="96" y="24"/>
                  </a:cubicBezTo>
                  <a:cubicBezTo>
                    <a:pt x="96" y="24"/>
                    <a:pt x="96" y="24"/>
                    <a:pt x="96" y="24"/>
                  </a:cubicBezTo>
                  <a:cubicBezTo>
                    <a:pt x="97" y="24"/>
                    <a:pt x="98" y="24"/>
                    <a:pt x="98" y="25"/>
                  </a:cubicBezTo>
                  <a:cubicBezTo>
                    <a:pt x="98" y="26"/>
                    <a:pt x="98" y="26"/>
                    <a:pt x="98" y="27"/>
                  </a:cubicBezTo>
                  <a:cubicBezTo>
                    <a:pt x="98" y="28"/>
                    <a:pt x="98" y="29"/>
                    <a:pt x="99" y="29"/>
                  </a:cubicBezTo>
                  <a:cubicBezTo>
                    <a:pt x="99" y="30"/>
                    <a:pt x="99" y="30"/>
                    <a:pt x="100" y="30"/>
                  </a:cubicBezTo>
                  <a:close/>
                  <a:moveTo>
                    <a:pt x="97" y="23"/>
                  </a:moveTo>
                  <a:cubicBezTo>
                    <a:pt x="98" y="23"/>
                    <a:pt x="99" y="23"/>
                    <a:pt x="100" y="22"/>
                  </a:cubicBezTo>
                  <a:cubicBezTo>
                    <a:pt x="101" y="21"/>
                    <a:pt x="102" y="20"/>
                    <a:pt x="103" y="20"/>
                  </a:cubicBezTo>
                  <a:cubicBezTo>
                    <a:pt x="104" y="19"/>
                    <a:pt x="105" y="19"/>
                    <a:pt x="106" y="20"/>
                  </a:cubicBezTo>
                  <a:cubicBezTo>
                    <a:pt x="107" y="20"/>
                    <a:pt x="107" y="20"/>
                    <a:pt x="106" y="19"/>
                  </a:cubicBezTo>
                  <a:cubicBezTo>
                    <a:pt x="103" y="18"/>
                    <a:pt x="102" y="18"/>
                    <a:pt x="100" y="19"/>
                  </a:cubicBezTo>
                  <a:cubicBezTo>
                    <a:pt x="99" y="20"/>
                    <a:pt x="98" y="21"/>
                    <a:pt x="97" y="23"/>
                  </a:cubicBezTo>
                  <a:close/>
                  <a:moveTo>
                    <a:pt x="115" y="20"/>
                  </a:moveTo>
                  <a:cubicBezTo>
                    <a:pt x="117" y="20"/>
                    <a:pt x="119" y="20"/>
                    <a:pt x="119" y="21"/>
                  </a:cubicBezTo>
                  <a:cubicBezTo>
                    <a:pt x="119" y="20"/>
                    <a:pt x="119" y="18"/>
                    <a:pt x="119" y="17"/>
                  </a:cubicBezTo>
                  <a:cubicBezTo>
                    <a:pt x="120" y="16"/>
                    <a:pt x="119" y="15"/>
                    <a:pt x="117" y="16"/>
                  </a:cubicBezTo>
                  <a:cubicBezTo>
                    <a:pt x="118" y="17"/>
                    <a:pt x="118" y="17"/>
                    <a:pt x="117" y="17"/>
                  </a:cubicBezTo>
                  <a:cubicBezTo>
                    <a:pt x="117" y="17"/>
                    <a:pt x="117" y="18"/>
                    <a:pt x="116" y="18"/>
                  </a:cubicBezTo>
                  <a:cubicBezTo>
                    <a:pt x="116" y="18"/>
                    <a:pt x="116" y="18"/>
                    <a:pt x="115" y="18"/>
                  </a:cubicBezTo>
                  <a:cubicBezTo>
                    <a:pt x="115" y="19"/>
                    <a:pt x="115" y="19"/>
                    <a:pt x="115" y="20"/>
                  </a:cubicBezTo>
                  <a:close/>
                  <a:moveTo>
                    <a:pt x="109" y="8"/>
                  </a:moveTo>
                  <a:cubicBezTo>
                    <a:pt x="109" y="8"/>
                    <a:pt x="108" y="8"/>
                    <a:pt x="108" y="8"/>
                  </a:cubicBezTo>
                  <a:cubicBezTo>
                    <a:pt x="108" y="8"/>
                    <a:pt x="108" y="9"/>
                    <a:pt x="108" y="9"/>
                  </a:cubicBezTo>
                  <a:cubicBezTo>
                    <a:pt x="108" y="9"/>
                    <a:pt x="108" y="9"/>
                    <a:pt x="109" y="9"/>
                  </a:cubicBezTo>
                  <a:cubicBezTo>
                    <a:pt x="109" y="9"/>
                    <a:pt x="109" y="8"/>
                    <a:pt x="109" y="8"/>
                  </a:cubicBezTo>
                  <a:close/>
                  <a:moveTo>
                    <a:pt x="119" y="5"/>
                  </a:moveTo>
                  <a:cubicBezTo>
                    <a:pt x="118" y="5"/>
                    <a:pt x="118" y="5"/>
                    <a:pt x="118" y="5"/>
                  </a:cubicBezTo>
                  <a:cubicBezTo>
                    <a:pt x="117" y="6"/>
                    <a:pt x="117" y="6"/>
                    <a:pt x="118" y="6"/>
                  </a:cubicBezTo>
                  <a:cubicBezTo>
                    <a:pt x="118" y="6"/>
                    <a:pt x="118" y="6"/>
                    <a:pt x="118" y="6"/>
                  </a:cubicBezTo>
                  <a:cubicBezTo>
                    <a:pt x="119" y="6"/>
                    <a:pt x="119" y="6"/>
                    <a:pt x="119" y="5"/>
                  </a:cubicBezTo>
                  <a:close/>
                  <a:moveTo>
                    <a:pt x="107" y="6"/>
                  </a:moveTo>
                  <a:cubicBezTo>
                    <a:pt x="107" y="5"/>
                    <a:pt x="107" y="5"/>
                    <a:pt x="106" y="5"/>
                  </a:cubicBezTo>
                  <a:cubicBezTo>
                    <a:pt x="105" y="5"/>
                    <a:pt x="105" y="5"/>
                    <a:pt x="105" y="6"/>
                  </a:cubicBezTo>
                  <a:cubicBezTo>
                    <a:pt x="105" y="6"/>
                    <a:pt x="106" y="6"/>
                    <a:pt x="106" y="7"/>
                  </a:cubicBezTo>
                  <a:cubicBezTo>
                    <a:pt x="106" y="7"/>
                    <a:pt x="107" y="7"/>
                    <a:pt x="107" y="6"/>
                  </a:cubicBezTo>
                  <a:close/>
                  <a:moveTo>
                    <a:pt x="85" y="7"/>
                  </a:moveTo>
                  <a:lnTo>
                    <a:pt x="87" y="7"/>
                  </a:lnTo>
                  <a:cubicBezTo>
                    <a:pt x="87" y="5"/>
                    <a:pt x="86" y="5"/>
                    <a:pt x="84" y="5"/>
                  </a:cubicBezTo>
                  <a:lnTo>
                    <a:pt x="85" y="7"/>
                  </a:lnTo>
                  <a:close/>
                  <a:moveTo>
                    <a:pt x="141" y="5"/>
                  </a:moveTo>
                  <a:lnTo>
                    <a:pt x="144" y="5"/>
                  </a:lnTo>
                  <a:lnTo>
                    <a:pt x="143" y="3"/>
                  </a:lnTo>
                  <a:lnTo>
                    <a:pt x="141" y="3"/>
                  </a:lnTo>
                  <a:lnTo>
                    <a:pt x="141" y="5"/>
                  </a:lnTo>
                  <a:close/>
                  <a:moveTo>
                    <a:pt x="91" y="4"/>
                  </a:moveTo>
                  <a:cubicBezTo>
                    <a:pt x="91" y="4"/>
                    <a:pt x="91" y="4"/>
                    <a:pt x="91" y="4"/>
                  </a:cubicBezTo>
                  <a:cubicBezTo>
                    <a:pt x="91" y="4"/>
                    <a:pt x="90" y="4"/>
                    <a:pt x="90" y="4"/>
                  </a:cubicBezTo>
                  <a:cubicBezTo>
                    <a:pt x="90" y="5"/>
                    <a:pt x="91" y="5"/>
                    <a:pt x="91" y="5"/>
                  </a:cubicBezTo>
                  <a:cubicBezTo>
                    <a:pt x="91" y="5"/>
                    <a:pt x="91" y="5"/>
                    <a:pt x="91" y="4"/>
                  </a:cubicBezTo>
                  <a:close/>
                  <a:moveTo>
                    <a:pt x="63" y="379"/>
                  </a:moveTo>
                  <a:cubicBezTo>
                    <a:pt x="62" y="379"/>
                    <a:pt x="61" y="379"/>
                    <a:pt x="61" y="380"/>
                  </a:cubicBezTo>
                  <a:cubicBezTo>
                    <a:pt x="61" y="380"/>
                    <a:pt x="61" y="381"/>
                    <a:pt x="61" y="381"/>
                  </a:cubicBezTo>
                  <a:cubicBezTo>
                    <a:pt x="62" y="381"/>
                    <a:pt x="62" y="382"/>
                    <a:pt x="62" y="382"/>
                  </a:cubicBezTo>
                  <a:cubicBezTo>
                    <a:pt x="63" y="382"/>
                    <a:pt x="63" y="382"/>
                    <a:pt x="64" y="381"/>
                  </a:cubicBezTo>
                  <a:cubicBezTo>
                    <a:pt x="63" y="381"/>
                    <a:pt x="62" y="380"/>
                    <a:pt x="62" y="380"/>
                  </a:cubicBezTo>
                  <a:cubicBezTo>
                    <a:pt x="62" y="380"/>
                    <a:pt x="63" y="380"/>
                    <a:pt x="63" y="379"/>
                  </a:cubicBezTo>
                  <a:cubicBezTo>
                    <a:pt x="63" y="379"/>
                    <a:pt x="64" y="379"/>
                    <a:pt x="64" y="379"/>
                  </a:cubicBezTo>
                  <a:cubicBezTo>
                    <a:pt x="64" y="378"/>
                    <a:pt x="65" y="378"/>
                    <a:pt x="65" y="378"/>
                  </a:cubicBezTo>
                  <a:cubicBezTo>
                    <a:pt x="64" y="378"/>
                    <a:pt x="64" y="377"/>
                    <a:pt x="64" y="377"/>
                  </a:cubicBezTo>
                  <a:cubicBezTo>
                    <a:pt x="63" y="376"/>
                    <a:pt x="63" y="375"/>
                    <a:pt x="63" y="375"/>
                  </a:cubicBezTo>
                  <a:cubicBezTo>
                    <a:pt x="63" y="374"/>
                    <a:pt x="63" y="374"/>
                    <a:pt x="63" y="373"/>
                  </a:cubicBezTo>
                  <a:cubicBezTo>
                    <a:pt x="63" y="372"/>
                    <a:pt x="62" y="372"/>
                    <a:pt x="62" y="372"/>
                  </a:cubicBezTo>
                  <a:cubicBezTo>
                    <a:pt x="61" y="373"/>
                    <a:pt x="61" y="374"/>
                    <a:pt x="61" y="375"/>
                  </a:cubicBezTo>
                  <a:cubicBezTo>
                    <a:pt x="62" y="376"/>
                    <a:pt x="63" y="377"/>
                    <a:pt x="63" y="379"/>
                  </a:cubicBezTo>
                  <a:close/>
                  <a:moveTo>
                    <a:pt x="61" y="390"/>
                  </a:moveTo>
                  <a:cubicBezTo>
                    <a:pt x="60" y="392"/>
                    <a:pt x="61" y="393"/>
                    <a:pt x="62" y="393"/>
                  </a:cubicBezTo>
                  <a:cubicBezTo>
                    <a:pt x="64" y="393"/>
                    <a:pt x="65" y="392"/>
                    <a:pt x="65" y="391"/>
                  </a:cubicBezTo>
                  <a:lnTo>
                    <a:pt x="61" y="390"/>
                  </a:lnTo>
                  <a:close/>
                  <a:moveTo>
                    <a:pt x="149" y="389"/>
                  </a:moveTo>
                  <a:cubicBezTo>
                    <a:pt x="148" y="390"/>
                    <a:pt x="147" y="391"/>
                    <a:pt x="146" y="391"/>
                  </a:cubicBezTo>
                  <a:cubicBezTo>
                    <a:pt x="146" y="391"/>
                    <a:pt x="145" y="392"/>
                    <a:pt x="145" y="393"/>
                  </a:cubicBezTo>
                  <a:cubicBezTo>
                    <a:pt x="146" y="394"/>
                    <a:pt x="147" y="394"/>
                    <a:pt x="147" y="393"/>
                  </a:cubicBezTo>
                  <a:cubicBezTo>
                    <a:pt x="148" y="392"/>
                    <a:pt x="149" y="391"/>
                    <a:pt x="149" y="391"/>
                  </a:cubicBezTo>
                  <a:cubicBezTo>
                    <a:pt x="150" y="390"/>
                    <a:pt x="150" y="390"/>
                    <a:pt x="151" y="390"/>
                  </a:cubicBezTo>
                  <a:cubicBezTo>
                    <a:pt x="152" y="389"/>
                    <a:pt x="153" y="389"/>
                    <a:pt x="152" y="388"/>
                  </a:cubicBezTo>
                  <a:cubicBezTo>
                    <a:pt x="151" y="387"/>
                    <a:pt x="151" y="388"/>
                    <a:pt x="151" y="388"/>
                  </a:cubicBezTo>
                  <a:cubicBezTo>
                    <a:pt x="150" y="389"/>
                    <a:pt x="150" y="389"/>
                    <a:pt x="149" y="389"/>
                  </a:cubicBezTo>
                  <a:close/>
                  <a:moveTo>
                    <a:pt x="127" y="17"/>
                  </a:moveTo>
                  <a:cubicBezTo>
                    <a:pt x="126" y="17"/>
                    <a:pt x="125" y="17"/>
                    <a:pt x="125" y="17"/>
                  </a:cubicBezTo>
                  <a:cubicBezTo>
                    <a:pt x="124" y="17"/>
                    <a:pt x="124" y="16"/>
                    <a:pt x="123" y="16"/>
                  </a:cubicBezTo>
                  <a:cubicBezTo>
                    <a:pt x="123" y="15"/>
                    <a:pt x="122" y="15"/>
                    <a:pt x="122" y="15"/>
                  </a:cubicBezTo>
                  <a:cubicBezTo>
                    <a:pt x="121" y="15"/>
                    <a:pt x="121" y="15"/>
                    <a:pt x="120" y="16"/>
                  </a:cubicBezTo>
                  <a:cubicBezTo>
                    <a:pt x="122" y="17"/>
                    <a:pt x="122" y="17"/>
                    <a:pt x="123" y="17"/>
                  </a:cubicBezTo>
                  <a:cubicBezTo>
                    <a:pt x="123" y="18"/>
                    <a:pt x="123" y="18"/>
                    <a:pt x="123" y="18"/>
                  </a:cubicBezTo>
                  <a:cubicBezTo>
                    <a:pt x="122" y="19"/>
                    <a:pt x="122" y="19"/>
                    <a:pt x="121" y="20"/>
                  </a:cubicBezTo>
                  <a:cubicBezTo>
                    <a:pt x="121" y="20"/>
                    <a:pt x="120" y="21"/>
                    <a:pt x="120" y="22"/>
                  </a:cubicBezTo>
                  <a:cubicBezTo>
                    <a:pt x="121" y="22"/>
                    <a:pt x="122" y="22"/>
                    <a:pt x="122" y="21"/>
                  </a:cubicBezTo>
                  <a:cubicBezTo>
                    <a:pt x="122" y="21"/>
                    <a:pt x="123" y="20"/>
                    <a:pt x="123" y="20"/>
                  </a:cubicBezTo>
                  <a:cubicBezTo>
                    <a:pt x="125" y="19"/>
                    <a:pt x="125" y="19"/>
                    <a:pt x="126" y="20"/>
                  </a:cubicBezTo>
                  <a:cubicBezTo>
                    <a:pt x="126" y="20"/>
                    <a:pt x="127" y="21"/>
                    <a:pt x="128" y="21"/>
                  </a:cubicBezTo>
                  <a:cubicBezTo>
                    <a:pt x="128" y="20"/>
                    <a:pt x="128" y="19"/>
                    <a:pt x="127" y="19"/>
                  </a:cubicBezTo>
                  <a:cubicBezTo>
                    <a:pt x="127" y="18"/>
                    <a:pt x="127" y="17"/>
                    <a:pt x="127" y="17"/>
                  </a:cubicBezTo>
                  <a:close/>
                  <a:moveTo>
                    <a:pt x="137" y="23"/>
                  </a:moveTo>
                  <a:cubicBezTo>
                    <a:pt x="136" y="22"/>
                    <a:pt x="135" y="21"/>
                    <a:pt x="134" y="22"/>
                  </a:cubicBezTo>
                  <a:cubicBezTo>
                    <a:pt x="133" y="22"/>
                    <a:pt x="132" y="23"/>
                    <a:pt x="131" y="23"/>
                  </a:cubicBezTo>
                  <a:cubicBezTo>
                    <a:pt x="131" y="22"/>
                    <a:pt x="131" y="21"/>
                    <a:pt x="131" y="21"/>
                  </a:cubicBezTo>
                  <a:cubicBezTo>
                    <a:pt x="132" y="21"/>
                    <a:pt x="132" y="21"/>
                    <a:pt x="133" y="20"/>
                  </a:cubicBezTo>
                  <a:cubicBezTo>
                    <a:pt x="134" y="20"/>
                    <a:pt x="134" y="20"/>
                    <a:pt x="135" y="20"/>
                  </a:cubicBezTo>
                  <a:cubicBezTo>
                    <a:pt x="135" y="20"/>
                    <a:pt x="136" y="19"/>
                    <a:pt x="136" y="19"/>
                  </a:cubicBezTo>
                  <a:cubicBezTo>
                    <a:pt x="138" y="19"/>
                    <a:pt x="139" y="19"/>
                    <a:pt x="140" y="19"/>
                  </a:cubicBezTo>
                  <a:cubicBezTo>
                    <a:pt x="141" y="20"/>
                    <a:pt x="142" y="19"/>
                    <a:pt x="143" y="18"/>
                  </a:cubicBezTo>
                  <a:cubicBezTo>
                    <a:pt x="145" y="17"/>
                    <a:pt x="146" y="18"/>
                    <a:pt x="146" y="21"/>
                  </a:cubicBezTo>
                  <a:cubicBezTo>
                    <a:pt x="148" y="20"/>
                    <a:pt x="149" y="20"/>
                    <a:pt x="151" y="21"/>
                  </a:cubicBezTo>
                  <a:cubicBezTo>
                    <a:pt x="152" y="21"/>
                    <a:pt x="153" y="21"/>
                    <a:pt x="154" y="22"/>
                  </a:cubicBezTo>
                  <a:cubicBezTo>
                    <a:pt x="155" y="22"/>
                    <a:pt x="156" y="22"/>
                    <a:pt x="156" y="21"/>
                  </a:cubicBezTo>
                  <a:cubicBezTo>
                    <a:pt x="156" y="21"/>
                    <a:pt x="156" y="21"/>
                    <a:pt x="157" y="20"/>
                  </a:cubicBezTo>
                  <a:cubicBezTo>
                    <a:pt x="157" y="20"/>
                    <a:pt x="157" y="19"/>
                    <a:pt x="157" y="19"/>
                  </a:cubicBezTo>
                  <a:cubicBezTo>
                    <a:pt x="158" y="19"/>
                    <a:pt x="158" y="19"/>
                    <a:pt x="159" y="19"/>
                  </a:cubicBezTo>
                  <a:cubicBezTo>
                    <a:pt x="160" y="20"/>
                    <a:pt x="159" y="20"/>
                    <a:pt x="159" y="20"/>
                  </a:cubicBezTo>
                  <a:cubicBezTo>
                    <a:pt x="159" y="21"/>
                    <a:pt x="158" y="21"/>
                    <a:pt x="158" y="22"/>
                  </a:cubicBezTo>
                  <a:cubicBezTo>
                    <a:pt x="159" y="22"/>
                    <a:pt x="160" y="22"/>
                    <a:pt x="160" y="22"/>
                  </a:cubicBezTo>
                  <a:cubicBezTo>
                    <a:pt x="160" y="21"/>
                    <a:pt x="161" y="21"/>
                    <a:pt x="162" y="21"/>
                  </a:cubicBezTo>
                  <a:cubicBezTo>
                    <a:pt x="164" y="21"/>
                    <a:pt x="166" y="21"/>
                    <a:pt x="169" y="22"/>
                  </a:cubicBezTo>
                  <a:cubicBezTo>
                    <a:pt x="172" y="23"/>
                    <a:pt x="174" y="24"/>
                    <a:pt x="176" y="24"/>
                  </a:cubicBezTo>
                  <a:cubicBezTo>
                    <a:pt x="176" y="24"/>
                    <a:pt x="177" y="24"/>
                    <a:pt x="177" y="23"/>
                  </a:cubicBezTo>
                  <a:cubicBezTo>
                    <a:pt x="177" y="23"/>
                    <a:pt x="177" y="22"/>
                    <a:pt x="178" y="22"/>
                  </a:cubicBezTo>
                  <a:cubicBezTo>
                    <a:pt x="178" y="23"/>
                    <a:pt x="178" y="24"/>
                    <a:pt x="179" y="24"/>
                  </a:cubicBezTo>
                  <a:cubicBezTo>
                    <a:pt x="180" y="24"/>
                    <a:pt x="181" y="25"/>
                    <a:pt x="182" y="25"/>
                  </a:cubicBezTo>
                  <a:cubicBezTo>
                    <a:pt x="183" y="25"/>
                    <a:pt x="184" y="25"/>
                    <a:pt x="185" y="25"/>
                  </a:cubicBezTo>
                  <a:cubicBezTo>
                    <a:pt x="186" y="26"/>
                    <a:pt x="187" y="26"/>
                    <a:pt x="188" y="26"/>
                  </a:cubicBezTo>
                  <a:cubicBezTo>
                    <a:pt x="189" y="26"/>
                    <a:pt x="190" y="25"/>
                    <a:pt x="191" y="24"/>
                  </a:cubicBezTo>
                  <a:cubicBezTo>
                    <a:pt x="192" y="23"/>
                    <a:pt x="192" y="23"/>
                    <a:pt x="193" y="22"/>
                  </a:cubicBezTo>
                  <a:cubicBezTo>
                    <a:pt x="194" y="22"/>
                    <a:pt x="195" y="22"/>
                    <a:pt x="194" y="23"/>
                  </a:cubicBezTo>
                  <a:cubicBezTo>
                    <a:pt x="194" y="24"/>
                    <a:pt x="193" y="25"/>
                    <a:pt x="193" y="25"/>
                  </a:cubicBezTo>
                  <a:cubicBezTo>
                    <a:pt x="195" y="25"/>
                    <a:pt x="197" y="25"/>
                    <a:pt x="198" y="26"/>
                  </a:cubicBezTo>
                  <a:cubicBezTo>
                    <a:pt x="199" y="27"/>
                    <a:pt x="200" y="27"/>
                    <a:pt x="201" y="28"/>
                  </a:cubicBezTo>
                  <a:cubicBezTo>
                    <a:pt x="201" y="30"/>
                    <a:pt x="201" y="31"/>
                    <a:pt x="199" y="31"/>
                  </a:cubicBezTo>
                  <a:cubicBezTo>
                    <a:pt x="198" y="31"/>
                    <a:pt x="197" y="31"/>
                    <a:pt x="196" y="31"/>
                  </a:cubicBezTo>
                  <a:cubicBezTo>
                    <a:pt x="196" y="30"/>
                    <a:pt x="197" y="30"/>
                    <a:pt x="197" y="29"/>
                  </a:cubicBezTo>
                  <a:cubicBezTo>
                    <a:pt x="198" y="29"/>
                    <a:pt x="199" y="28"/>
                    <a:pt x="199" y="27"/>
                  </a:cubicBezTo>
                  <a:lnTo>
                    <a:pt x="189" y="27"/>
                  </a:lnTo>
                  <a:cubicBezTo>
                    <a:pt x="189" y="28"/>
                    <a:pt x="189" y="28"/>
                    <a:pt x="189" y="29"/>
                  </a:cubicBezTo>
                  <a:cubicBezTo>
                    <a:pt x="190" y="29"/>
                    <a:pt x="190" y="30"/>
                    <a:pt x="191" y="30"/>
                  </a:cubicBezTo>
                  <a:cubicBezTo>
                    <a:pt x="192" y="30"/>
                    <a:pt x="192" y="30"/>
                    <a:pt x="193" y="31"/>
                  </a:cubicBezTo>
                  <a:cubicBezTo>
                    <a:pt x="194" y="31"/>
                    <a:pt x="194" y="31"/>
                    <a:pt x="195" y="31"/>
                  </a:cubicBezTo>
                  <a:cubicBezTo>
                    <a:pt x="195" y="31"/>
                    <a:pt x="195" y="32"/>
                    <a:pt x="196" y="33"/>
                  </a:cubicBezTo>
                  <a:cubicBezTo>
                    <a:pt x="196" y="34"/>
                    <a:pt x="197" y="34"/>
                    <a:pt x="199" y="33"/>
                  </a:cubicBezTo>
                  <a:cubicBezTo>
                    <a:pt x="198" y="34"/>
                    <a:pt x="198" y="34"/>
                    <a:pt x="197" y="34"/>
                  </a:cubicBezTo>
                  <a:cubicBezTo>
                    <a:pt x="197" y="35"/>
                    <a:pt x="196" y="35"/>
                    <a:pt x="195" y="34"/>
                  </a:cubicBezTo>
                  <a:cubicBezTo>
                    <a:pt x="195" y="34"/>
                    <a:pt x="194" y="34"/>
                    <a:pt x="193" y="34"/>
                  </a:cubicBezTo>
                  <a:cubicBezTo>
                    <a:pt x="192" y="34"/>
                    <a:pt x="191" y="34"/>
                    <a:pt x="190" y="34"/>
                  </a:cubicBezTo>
                  <a:cubicBezTo>
                    <a:pt x="189" y="34"/>
                    <a:pt x="189" y="35"/>
                    <a:pt x="188" y="37"/>
                  </a:cubicBezTo>
                  <a:cubicBezTo>
                    <a:pt x="188" y="39"/>
                    <a:pt x="189" y="40"/>
                    <a:pt x="190" y="40"/>
                  </a:cubicBezTo>
                  <a:cubicBezTo>
                    <a:pt x="192" y="41"/>
                    <a:pt x="193" y="41"/>
                    <a:pt x="195" y="41"/>
                  </a:cubicBezTo>
                  <a:cubicBezTo>
                    <a:pt x="195" y="40"/>
                    <a:pt x="194" y="40"/>
                    <a:pt x="194" y="40"/>
                  </a:cubicBezTo>
                  <a:cubicBezTo>
                    <a:pt x="193" y="40"/>
                    <a:pt x="193" y="40"/>
                    <a:pt x="192" y="39"/>
                  </a:cubicBezTo>
                  <a:cubicBezTo>
                    <a:pt x="191" y="39"/>
                    <a:pt x="191" y="39"/>
                    <a:pt x="191" y="39"/>
                  </a:cubicBezTo>
                  <a:cubicBezTo>
                    <a:pt x="190" y="38"/>
                    <a:pt x="190" y="38"/>
                    <a:pt x="190" y="37"/>
                  </a:cubicBezTo>
                  <a:lnTo>
                    <a:pt x="199" y="37"/>
                  </a:lnTo>
                  <a:cubicBezTo>
                    <a:pt x="198" y="41"/>
                    <a:pt x="200" y="42"/>
                    <a:pt x="203" y="42"/>
                  </a:cubicBezTo>
                  <a:cubicBezTo>
                    <a:pt x="204" y="42"/>
                    <a:pt x="204" y="42"/>
                    <a:pt x="205" y="42"/>
                  </a:cubicBezTo>
                  <a:cubicBezTo>
                    <a:pt x="205" y="41"/>
                    <a:pt x="206" y="41"/>
                    <a:pt x="206" y="40"/>
                  </a:cubicBezTo>
                  <a:cubicBezTo>
                    <a:pt x="207" y="39"/>
                    <a:pt x="208" y="39"/>
                    <a:pt x="208" y="38"/>
                  </a:cubicBezTo>
                  <a:cubicBezTo>
                    <a:pt x="209" y="38"/>
                    <a:pt x="210" y="38"/>
                    <a:pt x="211" y="38"/>
                  </a:cubicBezTo>
                  <a:cubicBezTo>
                    <a:pt x="211" y="36"/>
                    <a:pt x="211" y="34"/>
                    <a:pt x="209" y="33"/>
                  </a:cubicBezTo>
                  <a:cubicBezTo>
                    <a:pt x="209" y="33"/>
                    <a:pt x="209" y="33"/>
                    <a:pt x="209" y="34"/>
                  </a:cubicBezTo>
                  <a:cubicBezTo>
                    <a:pt x="209" y="34"/>
                    <a:pt x="210" y="35"/>
                    <a:pt x="210" y="35"/>
                  </a:cubicBezTo>
                  <a:cubicBezTo>
                    <a:pt x="210" y="36"/>
                    <a:pt x="210" y="36"/>
                    <a:pt x="210" y="36"/>
                  </a:cubicBezTo>
                  <a:cubicBezTo>
                    <a:pt x="210" y="37"/>
                    <a:pt x="209" y="37"/>
                    <a:pt x="207" y="37"/>
                  </a:cubicBezTo>
                  <a:cubicBezTo>
                    <a:pt x="208" y="36"/>
                    <a:pt x="208" y="35"/>
                    <a:pt x="207" y="34"/>
                  </a:cubicBezTo>
                  <a:cubicBezTo>
                    <a:pt x="206" y="34"/>
                    <a:pt x="206" y="33"/>
                    <a:pt x="206" y="32"/>
                  </a:cubicBezTo>
                  <a:cubicBezTo>
                    <a:pt x="208" y="33"/>
                    <a:pt x="209" y="32"/>
                    <a:pt x="209" y="31"/>
                  </a:cubicBezTo>
                  <a:cubicBezTo>
                    <a:pt x="209" y="30"/>
                    <a:pt x="209" y="29"/>
                    <a:pt x="209" y="28"/>
                  </a:cubicBezTo>
                  <a:cubicBezTo>
                    <a:pt x="215" y="33"/>
                    <a:pt x="219" y="39"/>
                    <a:pt x="222" y="46"/>
                  </a:cubicBezTo>
                  <a:cubicBezTo>
                    <a:pt x="225" y="53"/>
                    <a:pt x="227" y="61"/>
                    <a:pt x="228" y="70"/>
                  </a:cubicBezTo>
                  <a:cubicBezTo>
                    <a:pt x="230" y="78"/>
                    <a:pt x="230" y="88"/>
                    <a:pt x="230" y="98"/>
                  </a:cubicBezTo>
                  <a:cubicBezTo>
                    <a:pt x="231" y="107"/>
                    <a:pt x="231" y="118"/>
                    <a:pt x="231" y="128"/>
                  </a:cubicBezTo>
                  <a:lnTo>
                    <a:pt x="134" y="128"/>
                  </a:lnTo>
                  <a:cubicBezTo>
                    <a:pt x="133" y="120"/>
                    <a:pt x="133" y="112"/>
                    <a:pt x="134" y="105"/>
                  </a:cubicBezTo>
                  <a:cubicBezTo>
                    <a:pt x="134" y="98"/>
                    <a:pt x="133" y="90"/>
                    <a:pt x="133" y="82"/>
                  </a:cubicBezTo>
                  <a:cubicBezTo>
                    <a:pt x="132" y="81"/>
                    <a:pt x="132" y="79"/>
                    <a:pt x="132" y="78"/>
                  </a:cubicBezTo>
                  <a:cubicBezTo>
                    <a:pt x="132" y="76"/>
                    <a:pt x="131" y="75"/>
                    <a:pt x="131" y="73"/>
                  </a:cubicBezTo>
                  <a:cubicBezTo>
                    <a:pt x="130" y="73"/>
                    <a:pt x="130" y="72"/>
                    <a:pt x="130" y="71"/>
                  </a:cubicBezTo>
                  <a:cubicBezTo>
                    <a:pt x="129" y="70"/>
                    <a:pt x="129" y="70"/>
                    <a:pt x="129" y="69"/>
                  </a:cubicBezTo>
                  <a:cubicBezTo>
                    <a:pt x="129" y="69"/>
                    <a:pt x="128" y="69"/>
                    <a:pt x="128" y="69"/>
                  </a:cubicBezTo>
                  <a:cubicBezTo>
                    <a:pt x="127" y="69"/>
                    <a:pt x="127" y="69"/>
                    <a:pt x="126" y="68"/>
                  </a:cubicBezTo>
                  <a:cubicBezTo>
                    <a:pt x="126" y="68"/>
                    <a:pt x="126" y="68"/>
                    <a:pt x="126" y="68"/>
                  </a:cubicBezTo>
                  <a:cubicBezTo>
                    <a:pt x="125" y="67"/>
                    <a:pt x="125" y="67"/>
                    <a:pt x="125" y="67"/>
                  </a:cubicBezTo>
                  <a:cubicBezTo>
                    <a:pt x="124" y="66"/>
                    <a:pt x="122" y="66"/>
                    <a:pt x="120" y="66"/>
                  </a:cubicBezTo>
                  <a:cubicBezTo>
                    <a:pt x="119" y="66"/>
                    <a:pt x="117" y="66"/>
                    <a:pt x="115" y="66"/>
                  </a:cubicBezTo>
                  <a:cubicBezTo>
                    <a:pt x="111" y="66"/>
                    <a:pt x="108" y="68"/>
                    <a:pt x="106" y="71"/>
                  </a:cubicBezTo>
                  <a:cubicBezTo>
                    <a:pt x="103" y="74"/>
                    <a:pt x="101" y="77"/>
                    <a:pt x="100" y="82"/>
                  </a:cubicBezTo>
                  <a:cubicBezTo>
                    <a:pt x="99" y="86"/>
                    <a:pt x="98" y="91"/>
                    <a:pt x="98" y="96"/>
                  </a:cubicBezTo>
                  <a:cubicBezTo>
                    <a:pt x="98" y="102"/>
                    <a:pt x="98" y="107"/>
                    <a:pt x="99" y="112"/>
                  </a:cubicBezTo>
                  <a:cubicBezTo>
                    <a:pt x="100" y="117"/>
                    <a:pt x="102" y="122"/>
                    <a:pt x="104" y="127"/>
                  </a:cubicBezTo>
                  <a:cubicBezTo>
                    <a:pt x="107" y="132"/>
                    <a:pt x="111" y="136"/>
                    <a:pt x="114" y="139"/>
                  </a:cubicBezTo>
                  <a:cubicBezTo>
                    <a:pt x="115" y="139"/>
                    <a:pt x="115" y="139"/>
                    <a:pt x="115" y="139"/>
                  </a:cubicBezTo>
                  <a:cubicBezTo>
                    <a:pt x="116" y="139"/>
                    <a:pt x="116" y="140"/>
                    <a:pt x="116" y="140"/>
                  </a:cubicBezTo>
                  <a:cubicBezTo>
                    <a:pt x="117" y="141"/>
                    <a:pt x="119" y="142"/>
                    <a:pt x="121" y="143"/>
                  </a:cubicBezTo>
                  <a:cubicBezTo>
                    <a:pt x="123" y="144"/>
                    <a:pt x="124" y="146"/>
                    <a:pt x="126" y="147"/>
                  </a:cubicBezTo>
                  <a:cubicBezTo>
                    <a:pt x="128" y="148"/>
                    <a:pt x="130" y="149"/>
                    <a:pt x="132" y="150"/>
                  </a:cubicBezTo>
                  <a:cubicBezTo>
                    <a:pt x="134" y="151"/>
                    <a:pt x="136" y="152"/>
                    <a:pt x="138" y="153"/>
                  </a:cubicBezTo>
                  <a:lnTo>
                    <a:pt x="160" y="168"/>
                  </a:lnTo>
                  <a:cubicBezTo>
                    <a:pt x="161" y="168"/>
                    <a:pt x="161" y="168"/>
                    <a:pt x="161" y="168"/>
                  </a:cubicBezTo>
                  <a:cubicBezTo>
                    <a:pt x="161" y="168"/>
                    <a:pt x="161" y="168"/>
                    <a:pt x="162" y="169"/>
                  </a:cubicBezTo>
                  <a:cubicBezTo>
                    <a:pt x="162" y="169"/>
                    <a:pt x="163" y="170"/>
                    <a:pt x="163" y="170"/>
                  </a:cubicBezTo>
                  <a:cubicBezTo>
                    <a:pt x="164" y="170"/>
                    <a:pt x="164" y="170"/>
                    <a:pt x="165" y="171"/>
                  </a:cubicBezTo>
                  <a:cubicBezTo>
                    <a:pt x="165" y="171"/>
                    <a:pt x="166" y="171"/>
                    <a:pt x="166" y="172"/>
                  </a:cubicBezTo>
                  <a:cubicBezTo>
                    <a:pt x="167" y="172"/>
                    <a:pt x="167" y="172"/>
                    <a:pt x="168" y="173"/>
                  </a:cubicBezTo>
                  <a:cubicBezTo>
                    <a:pt x="168" y="173"/>
                    <a:pt x="169" y="173"/>
                    <a:pt x="169" y="174"/>
                  </a:cubicBezTo>
                  <a:cubicBezTo>
                    <a:pt x="170" y="174"/>
                    <a:pt x="170" y="174"/>
                    <a:pt x="171" y="175"/>
                  </a:cubicBezTo>
                  <a:cubicBezTo>
                    <a:pt x="171" y="175"/>
                    <a:pt x="172" y="175"/>
                    <a:pt x="172" y="176"/>
                  </a:cubicBezTo>
                  <a:cubicBezTo>
                    <a:pt x="173" y="176"/>
                    <a:pt x="173" y="176"/>
                    <a:pt x="173" y="177"/>
                  </a:cubicBezTo>
                  <a:cubicBezTo>
                    <a:pt x="174" y="177"/>
                    <a:pt x="175" y="178"/>
                    <a:pt x="176" y="179"/>
                  </a:cubicBezTo>
                  <a:cubicBezTo>
                    <a:pt x="178" y="180"/>
                    <a:pt x="179" y="181"/>
                    <a:pt x="180" y="181"/>
                  </a:cubicBezTo>
                  <a:cubicBezTo>
                    <a:pt x="183" y="183"/>
                    <a:pt x="186" y="186"/>
                    <a:pt x="189" y="188"/>
                  </a:cubicBezTo>
                  <a:cubicBezTo>
                    <a:pt x="193" y="190"/>
                    <a:pt x="196" y="193"/>
                    <a:pt x="199" y="195"/>
                  </a:cubicBezTo>
                  <a:cubicBezTo>
                    <a:pt x="199" y="195"/>
                    <a:pt x="199" y="196"/>
                    <a:pt x="200" y="196"/>
                  </a:cubicBezTo>
                  <a:cubicBezTo>
                    <a:pt x="200" y="197"/>
                    <a:pt x="200" y="197"/>
                    <a:pt x="201" y="198"/>
                  </a:cubicBezTo>
                  <a:cubicBezTo>
                    <a:pt x="201" y="198"/>
                    <a:pt x="202" y="198"/>
                    <a:pt x="202" y="198"/>
                  </a:cubicBezTo>
                  <a:cubicBezTo>
                    <a:pt x="203" y="198"/>
                    <a:pt x="203" y="198"/>
                    <a:pt x="204" y="199"/>
                  </a:cubicBezTo>
                  <a:cubicBezTo>
                    <a:pt x="205" y="200"/>
                    <a:pt x="206" y="201"/>
                    <a:pt x="207" y="202"/>
                  </a:cubicBezTo>
                  <a:cubicBezTo>
                    <a:pt x="208" y="203"/>
                    <a:pt x="209" y="204"/>
                    <a:pt x="210" y="205"/>
                  </a:cubicBezTo>
                  <a:cubicBezTo>
                    <a:pt x="212" y="207"/>
                    <a:pt x="214" y="210"/>
                    <a:pt x="216" y="212"/>
                  </a:cubicBezTo>
                  <a:cubicBezTo>
                    <a:pt x="218" y="214"/>
                    <a:pt x="220" y="216"/>
                    <a:pt x="222" y="219"/>
                  </a:cubicBezTo>
                  <a:cubicBezTo>
                    <a:pt x="223" y="220"/>
                    <a:pt x="224" y="222"/>
                    <a:pt x="225" y="225"/>
                  </a:cubicBezTo>
                  <a:cubicBezTo>
                    <a:pt x="226" y="227"/>
                    <a:pt x="227" y="229"/>
                    <a:pt x="228" y="232"/>
                  </a:cubicBezTo>
                  <a:cubicBezTo>
                    <a:pt x="229" y="233"/>
                    <a:pt x="229" y="235"/>
                    <a:pt x="230" y="237"/>
                  </a:cubicBezTo>
                  <a:cubicBezTo>
                    <a:pt x="231" y="238"/>
                    <a:pt x="232" y="240"/>
                    <a:pt x="232" y="242"/>
                  </a:cubicBezTo>
                  <a:cubicBezTo>
                    <a:pt x="233" y="243"/>
                    <a:pt x="233" y="244"/>
                    <a:pt x="233" y="246"/>
                  </a:cubicBezTo>
                  <a:cubicBezTo>
                    <a:pt x="233" y="247"/>
                    <a:pt x="233" y="248"/>
                    <a:pt x="234" y="249"/>
                  </a:cubicBezTo>
                  <a:cubicBezTo>
                    <a:pt x="234" y="250"/>
                    <a:pt x="234" y="252"/>
                    <a:pt x="235" y="254"/>
                  </a:cubicBezTo>
                  <a:cubicBezTo>
                    <a:pt x="235" y="256"/>
                    <a:pt x="236" y="258"/>
                    <a:pt x="236" y="260"/>
                  </a:cubicBezTo>
                  <a:cubicBezTo>
                    <a:pt x="237" y="262"/>
                    <a:pt x="237" y="264"/>
                    <a:pt x="238" y="267"/>
                  </a:cubicBezTo>
                  <a:cubicBezTo>
                    <a:pt x="238" y="269"/>
                    <a:pt x="238" y="271"/>
                    <a:pt x="238" y="273"/>
                  </a:cubicBezTo>
                  <a:cubicBezTo>
                    <a:pt x="239" y="275"/>
                    <a:pt x="239" y="277"/>
                    <a:pt x="239" y="279"/>
                  </a:cubicBezTo>
                  <a:cubicBezTo>
                    <a:pt x="239" y="282"/>
                    <a:pt x="239" y="285"/>
                    <a:pt x="239" y="288"/>
                  </a:cubicBezTo>
                  <a:cubicBezTo>
                    <a:pt x="240" y="291"/>
                    <a:pt x="240" y="293"/>
                    <a:pt x="240" y="296"/>
                  </a:cubicBezTo>
                  <a:cubicBezTo>
                    <a:pt x="240" y="298"/>
                    <a:pt x="240" y="300"/>
                    <a:pt x="239" y="302"/>
                  </a:cubicBezTo>
                  <a:cubicBezTo>
                    <a:pt x="239" y="302"/>
                    <a:pt x="239" y="302"/>
                    <a:pt x="240" y="303"/>
                  </a:cubicBezTo>
                  <a:cubicBezTo>
                    <a:pt x="240" y="303"/>
                    <a:pt x="240" y="304"/>
                    <a:pt x="239" y="304"/>
                  </a:cubicBezTo>
                  <a:cubicBezTo>
                    <a:pt x="239" y="304"/>
                    <a:pt x="239" y="304"/>
                    <a:pt x="238" y="304"/>
                  </a:cubicBezTo>
                  <a:cubicBezTo>
                    <a:pt x="238" y="304"/>
                    <a:pt x="237" y="304"/>
                    <a:pt x="237" y="304"/>
                  </a:cubicBezTo>
                  <a:cubicBezTo>
                    <a:pt x="237" y="304"/>
                    <a:pt x="238" y="305"/>
                    <a:pt x="238" y="305"/>
                  </a:cubicBezTo>
                  <a:cubicBezTo>
                    <a:pt x="239" y="305"/>
                    <a:pt x="239" y="306"/>
                    <a:pt x="239" y="307"/>
                  </a:cubicBezTo>
                  <a:cubicBezTo>
                    <a:pt x="240" y="310"/>
                    <a:pt x="240" y="312"/>
                    <a:pt x="240" y="315"/>
                  </a:cubicBezTo>
                  <a:cubicBezTo>
                    <a:pt x="239" y="318"/>
                    <a:pt x="239" y="321"/>
                    <a:pt x="238" y="324"/>
                  </a:cubicBezTo>
                  <a:cubicBezTo>
                    <a:pt x="238" y="333"/>
                    <a:pt x="237" y="341"/>
                    <a:pt x="235" y="349"/>
                  </a:cubicBezTo>
                  <a:cubicBezTo>
                    <a:pt x="234" y="356"/>
                    <a:pt x="231" y="363"/>
                    <a:pt x="228" y="370"/>
                  </a:cubicBezTo>
                  <a:lnTo>
                    <a:pt x="226" y="374"/>
                  </a:lnTo>
                  <a:cubicBezTo>
                    <a:pt x="226" y="374"/>
                    <a:pt x="225" y="374"/>
                    <a:pt x="225" y="374"/>
                  </a:cubicBezTo>
                  <a:cubicBezTo>
                    <a:pt x="224" y="374"/>
                    <a:pt x="224" y="374"/>
                    <a:pt x="224" y="375"/>
                  </a:cubicBezTo>
                  <a:cubicBezTo>
                    <a:pt x="222" y="378"/>
                    <a:pt x="219" y="381"/>
                    <a:pt x="216" y="384"/>
                  </a:cubicBezTo>
                  <a:cubicBezTo>
                    <a:pt x="212" y="387"/>
                    <a:pt x="209" y="390"/>
                    <a:pt x="205" y="393"/>
                  </a:cubicBezTo>
                  <a:cubicBezTo>
                    <a:pt x="202" y="392"/>
                    <a:pt x="199" y="393"/>
                    <a:pt x="196" y="396"/>
                  </a:cubicBezTo>
                  <a:cubicBezTo>
                    <a:pt x="195" y="395"/>
                    <a:pt x="195" y="394"/>
                    <a:pt x="195" y="392"/>
                  </a:cubicBezTo>
                  <a:cubicBezTo>
                    <a:pt x="194" y="391"/>
                    <a:pt x="194" y="390"/>
                    <a:pt x="192" y="390"/>
                  </a:cubicBezTo>
                  <a:cubicBezTo>
                    <a:pt x="192" y="391"/>
                    <a:pt x="191" y="391"/>
                    <a:pt x="191" y="392"/>
                  </a:cubicBezTo>
                  <a:lnTo>
                    <a:pt x="191" y="393"/>
                  </a:lnTo>
                  <a:cubicBezTo>
                    <a:pt x="191" y="393"/>
                    <a:pt x="191" y="394"/>
                    <a:pt x="191" y="394"/>
                  </a:cubicBezTo>
                  <a:cubicBezTo>
                    <a:pt x="191" y="394"/>
                    <a:pt x="190" y="395"/>
                    <a:pt x="189" y="395"/>
                  </a:cubicBezTo>
                  <a:cubicBezTo>
                    <a:pt x="188" y="394"/>
                    <a:pt x="188" y="393"/>
                    <a:pt x="188" y="392"/>
                  </a:cubicBezTo>
                  <a:cubicBezTo>
                    <a:pt x="189" y="392"/>
                    <a:pt x="188" y="391"/>
                    <a:pt x="186" y="390"/>
                  </a:cubicBezTo>
                  <a:cubicBezTo>
                    <a:pt x="185" y="390"/>
                    <a:pt x="184" y="390"/>
                    <a:pt x="184" y="391"/>
                  </a:cubicBezTo>
                  <a:cubicBezTo>
                    <a:pt x="183" y="392"/>
                    <a:pt x="182" y="393"/>
                    <a:pt x="181" y="393"/>
                  </a:cubicBezTo>
                  <a:cubicBezTo>
                    <a:pt x="179" y="393"/>
                    <a:pt x="178" y="393"/>
                    <a:pt x="177" y="393"/>
                  </a:cubicBezTo>
                  <a:cubicBezTo>
                    <a:pt x="175" y="392"/>
                    <a:pt x="174" y="392"/>
                    <a:pt x="173" y="392"/>
                  </a:cubicBezTo>
                  <a:cubicBezTo>
                    <a:pt x="172" y="391"/>
                    <a:pt x="170" y="391"/>
                    <a:pt x="169" y="391"/>
                  </a:cubicBezTo>
                  <a:cubicBezTo>
                    <a:pt x="168" y="390"/>
                    <a:pt x="166" y="390"/>
                    <a:pt x="164" y="390"/>
                  </a:cubicBezTo>
                  <a:cubicBezTo>
                    <a:pt x="164" y="391"/>
                    <a:pt x="165" y="392"/>
                    <a:pt x="166" y="392"/>
                  </a:cubicBezTo>
                  <a:cubicBezTo>
                    <a:pt x="167" y="393"/>
                    <a:pt x="168" y="393"/>
                    <a:pt x="169" y="393"/>
                  </a:cubicBezTo>
                  <a:cubicBezTo>
                    <a:pt x="169" y="394"/>
                    <a:pt x="168" y="394"/>
                    <a:pt x="167" y="394"/>
                  </a:cubicBezTo>
                  <a:cubicBezTo>
                    <a:pt x="167" y="394"/>
                    <a:pt x="166" y="395"/>
                    <a:pt x="165" y="394"/>
                  </a:cubicBezTo>
                  <a:cubicBezTo>
                    <a:pt x="164" y="394"/>
                    <a:pt x="163" y="394"/>
                    <a:pt x="162" y="394"/>
                  </a:cubicBezTo>
                  <a:cubicBezTo>
                    <a:pt x="161" y="394"/>
                    <a:pt x="161" y="394"/>
                    <a:pt x="160" y="394"/>
                  </a:cubicBezTo>
                  <a:cubicBezTo>
                    <a:pt x="161" y="392"/>
                    <a:pt x="161" y="391"/>
                    <a:pt x="160" y="390"/>
                  </a:cubicBezTo>
                  <a:cubicBezTo>
                    <a:pt x="159" y="390"/>
                    <a:pt x="158" y="389"/>
                    <a:pt x="156" y="389"/>
                  </a:cubicBezTo>
                  <a:cubicBezTo>
                    <a:pt x="155" y="389"/>
                    <a:pt x="154" y="389"/>
                    <a:pt x="154" y="390"/>
                  </a:cubicBezTo>
                  <a:cubicBezTo>
                    <a:pt x="153" y="390"/>
                    <a:pt x="153" y="391"/>
                    <a:pt x="152" y="392"/>
                  </a:cubicBezTo>
                  <a:cubicBezTo>
                    <a:pt x="152" y="392"/>
                    <a:pt x="151" y="393"/>
                    <a:pt x="150" y="393"/>
                  </a:cubicBezTo>
                  <a:cubicBezTo>
                    <a:pt x="149" y="394"/>
                    <a:pt x="148" y="394"/>
                    <a:pt x="147" y="394"/>
                  </a:cubicBezTo>
                  <a:cubicBezTo>
                    <a:pt x="147" y="396"/>
                    <a:pt x="148" y="398"/>
                    <a:pt x="149" y="399"/>
                  </a:cubicBezTo>
                  <a:cubicBezTo>
                    <a:pt x="150" y="399"/>
                    <a:pt x="150" y="398"/>
                    <a:pt x="149" y="398"/>
                  </a:cubicBezTo>
                  <a:cubicBezTo>
                    <a:pt x="149" y="397"/>
                    <a:pt x="149" y="396"/>
                    <a:pt x="149" y="394"/>
                  </a:cubicBezTo>
                  <a:cubicBezTo>
                    <a:pt x="151" y="395"/>
                    <a:pt x="152" y="397"/>
                    <a:pt x="152" y="399"/>
                  </a:cubicBezTo>
                  <a:cubicBezTo>
                    <a:pt x="151" y="401"/>
                    <a:pt x="150" y="402"/>
                    <a:pt x="148" y="403"/>
                  </a:cubicBezTo>
                  <a:cubicBezTo>
                    <a:pt x="148" y="404"/>
                    <a:pt x="149" y="404"/>
                    <a:pt x="150" y="404"/>
                  </a:cubicBezTo>
                  <a:cubicBezTo>
                    <a:pt x="152" y="404"/>
                    <a:pt x="153" y="404"/>
                    <a:pt x="153" y="405"/>
                  </a:cubicBezTo>
                  <a:cubicBezTo>
                    <a:pt x="150" y="405"/>
                    <a:pt x="147" y="406"/>
                    <a:pt x="144" y="408"/>
                  </a:cubicBezTo>
                  <a:cubicBezTo>
                    <a:pt x="142" y="409"/>
                    <a:pt x="140" y="411"/>
                    <a:pt x="140" y="414"/>
                  </a:cubicBezTo>
                  <a:lnTo>
                    <a:pt x="135" y="414"/>
                  </a:lnTo>
                  <a:cubicBezTo>
                    <a:pt x="135" y="414"/>
                    <a:pt x="135" y="413"/>
                    <a:pt x="135" y="413"/>
                  </a:cubicBezTo>
                  <a:cubicBezTo>
                    <a:pt x="135" y="413"/>
                    <a:pt x="135" y="413"/>
                    <a:pt x="136" y="412"/>
                  </a:cubicBezTo>
                  <a:cubicBezTo>
                    <a:pt x="136" y="412"/>
                    <a:pt x="137" y="412"/>
                    <a:pt x="137" y="412"/>
                  </a:cubicBezTo>
                  <a:cubicBezTo>
                    <a:pt x="137" y="412"/>
                    <a:pt x="138" y="411"/>
                    <a:pt x="138" y="411"/>
                  </a:cubicBezTo>
                  <a:cubicBezTo>
                    <a:pt x="137" y="410"/>
                    <a:pt x="137" y="410"/>
                    <a:pt x="136" y="410"/>
                  </a:cubicBezTo>
                  <a:cubicBezTo>
                    <a:pt x="135" y="410"/>
                    <a:pt x="134" y="411"/>
                    <a:pt x="133" y="411"/>
                  </a:cubicBezTo>
                  <a:cubicBezTo>
                    <a:pt x="133" y="412"/>
                    <a:pt x="132" y="412"/>
                    <a:pt x="131" y="412"/>
                  </a:cubicBezTo>
                  <a:cubicBezTo>
                    <a:pt x="131" y="412"/>
                    <a:pt x="130" y="411"/>
                    <a:pt x="130" y="410"/>
                  </a:cubicBezTo>
                  <a:cubicBezTo>
                    <a:pt x="129" y="410"/>
                    <a:pt x="129" y="410"/>
                    <a:pt x="129" y="411"/>
                  </a:cubicBezTo>
                  <a:cubicBezTo>
                    <a:pt x="129" y="411"/>
                    <a:pt x="130" y="412"/>
                    <a:pt x="130" y="412"/>
                  </a:cubicBezTo>
                  <a:cubicBezTo>
                    <a:pt x="131" y="413"/>
                    <a:pt x="131" y="413"/>
                    <a:pt x="132" y="413"/>
                  </a:cubicBezTo>
                  <a:cubicBezTo>
                    <a:pt x="132" y="414"/>
                    <a:pt x="132" y="414"/>
                    <a:pt x="131" y="414"/>
                  </a:cubicBezTo>
                  <a:cubicBezTo>
                    <a:pt x="130" y="415"/>
                    <a:pt x="129" y="415"/>
                    <a:pt x="128" y="414"/>
                  </a:cubicBezTo>
                  <a:cubicBezTo>
                    <a:pt x="128" y="414"/>
                    <a:pt x="128" y="414"/>
                    <a:pt x="128" y="413"/>
                  </a:cubicBezTo>
                  <a:cubicBezTo>
                    <a:pt x="128" y="413"/>
                    <a:pt x="128" y="412"/>
                    <a:pt x="127" y="412"/>
                  </a:cubicBezTo>
                  <a:cubicBezTo>
                    <a:pt x="127" y="411"/>
                    <a:pt x="126" y="411"/>
                    <a:pt x="125" y="412"/>
                  </a:cubicBezTo>
                  <a:cubicBezTo>
                    <a:pt x="126" y="410"/>
                    <a:pt x="127" y="410"/>
                    <a:pt x="128" y="410"/>
                  </a:cubicBezTo>
                  <a:cubicBezTo>
                    <a:pt x="127" y="408"/>
                    <a:pt x="126" y="408"/>
                    <a:pt x="125" y="409"/>
                  </a:cubicBezTo>
                  <a:cubicBezTo>
                    <a:pt x="124" y="410"/>
                    <a:pt x="123" y="411"/>
                    <a:pt x="123" y="412"/>
                  </a:cubicBezTo>
                  <a:cubicBezTo>
                    <a:pt x="123" y="412"/>
                    <a:pt x="123" y="413"/>
                    <a:pt x="124" y="413"/>
                  </a:cubicBezTo>
                  <a:cubicBezTo>
                    <a:pt x="124" y="413"/>
                    <a:pt x="125" y="413"/>
                    <a:pt x="125" y="413"/>
                  </a:cubicBezTo>
                  <a:cubicBezTo>
                    <a:pt x="126" y="413"/>
                    <a:pt x="126" y="413"/>
                    <a:pt x="126" y="413"/>
                  </a:cubicBezTo>
                  <a:cubicBezTo>
                    <a:pt x="126" y="413"/>
                    <a:pt x="126" y="414"/>
                    <a:pt x="126" y="414"/>
                  </a:cubicBezTo>
                  <a:cubicBezTo>
                    <a:pt x="122" y="414"/>
                    <a:pt x="118" y="414"/>
                    <a:pt x="113" y="414"/>
                  </a:cubicBezTo>
                  <a:cubicBezTo>
                    <a:pt x="109" y="414"/>
                    <a:pt x="105" y="414"/>
                    <a:pt x="101" y="413"/>
                  </a:cubicBezTo>
                  <a:cubicBezTo>
                    <a:pt x="100" y="413"/>
                    <a:pt x="100" y="413"/>
                    <a:pt x="99" y="413"/>
                  </a:cubicBezTo>
                  <a:cubicBezTo>
                    <a:pt x="99" y="413"/>
                    <a:pt x="99" y="413"/>
                    <a:pt x="99" y="412"/>
                  </a:cubicBezTo>
                  <a:cubicBezTo>
                    <a:pt x="98" y="412"/>
                    <a:pt x="97" y="412"/>
                    <a:pt x="96" y="412"/>
                  </a:cubicBezTo>
                  <a:cubicBezTo>
                    <a:pt x="96" y="412"/>
                    <a:pt x="95" y="412"/>
                    <a:pt x="94" y="412"/>
                  </a:cubicBezTo>
                  <a:lnTo>
                    <a:pt x="93" y="405"/>
                  </a:lnTo>
                  <a:cubicBezTo>
                    <a:pt x="94" y="405"/>
                    <a:pt x="96" y="406"/>
                    <a:pt x="97" y="407"/>
                  </a:cubicBezTo>
                  <a:cubicBezTo>
                    <a:pt x="98" y="408"/>
                    <a:pt x="100" y="408"/>
                    <a:pt x="101" y="407"/>
                  </a:cubicBezTo>
                  <a:cubicBezTo>
                    <a:pt x="100" y="406"/>
                    <a:pt x="99" y="406"/>
                    <a:pt x="98" y="405"/>
                  </a:cubicBezTo>
                  <a:cubicBezTo>
                    <a:pt x="97" y="405"/>
                    <a:pt x="96" y="404"/>
                    <a:pt x="96" y="404"/>
                  </a:cubicBezTo>
                  <a:cubicBezTo>
                    <a:pt x="95" y="404"/>
                    <a:pt x="94" y="404"/>
                    <a:pt x="93" y="404"/>
                  </a:cubicBezTo>
                  <a:cubicBezTo>
                    <a:pt x="92" y="404"/>
                    <a:pt x="91" y="405"/>
                    <a:pt x="89" y="405"/>
                  </a:cubicBezTo>
                  <a:cubicBezTo>
                    <a:pt x="89" y="404"/>
                    <a:pt x="89" y="403"/>
                    <a:pt x="90" y="403"/>
                  </a:cubicBezTo>
                  <a:cubicBezTo>
                    <a:pt x="90" y="403"/>
                    <a:pt x="90" y="403"/>
                    <a:pt x="90" y="402"/>
                  </a:cubicBezTo>
                  <a:cubicBezTo>
                    <a:pt x="89" y="403"/>
                    <a:pt x="88" y="404"/>
                    <a:pt x="87" y="404"/>
                  </a:cubicBezTo>
                  <a:cubicBezTo>
                    <a:pt x="87" y="404"/>
                    <a:pt x="86" y="404"/>
                    <a:pt x="84" y="403"/>
                  </a:cubicBezTo>
                  <a:cubicBezTo>
                    <a:pt x="83" y="403"/>
                    <a:pt x="83" y="404"/>
                    <a:pt x="83" y="404"/>
                  </a:cubicBezTo>
                  <a:cubicBezTo>
                    <a:pt x="84" y="404"/>
                    <a:pt x="84" y="404"/>
                    <a:pt x="85" y="405"/>
                  </a:cubicBezTo>
                  <a:cubicBezTo>
                    <a:pt x="85" y="405"/>
                    <a:pt x="85" y="406"/>
                    <a:pt x="85" y="406"/>
                  </a:cubicBezTo>
                  <a:cubicBezTo>
                    <a:pt x="85" y="407"/>
                    <a:pt x="85" y="407"/>
                    <a:pt x="86" y="408"/>
                  </a:cubicBezTo>
                  <a:cubicBezTo>
                    <a:pt x="86" y="408"/>
                    <a:pt x="87" y="409"/>
                    <a:pt x="88" y="409"/>
                  </a:cubicBezTo>
                  <a:cubicBezTo>
                    <a:pt x="89" y="410"/>
                    <a:pt x="89" y="411"/>
                    <a:pt x="88" y="412"/>
                  </a:cubicBezTo>
                  <a:cubicBezTo>
                    <a:pt x="88" y="412"/>
                    <a:pt x="87" y="412"/>
                    <a:pt x="87" y="411"/>
                  </a:cubicBezTo>
                  <a:cubicBezTo>
                    <a:pt x="87" y="410"/>
                    <a:pt x="87" y="410"/>
                    <a:pt x="87" y="410"/>
                  </a:cubicBezTo>
                  <a:cubicBezTo>
                    <a:pt x="86" y="409"/>
                    <a:pt x="85" y="409"/>
                    <a:pt x="84" y="410"/>
                  </a:cubicBezTo>
                  <a:cubicBezTo>
                    <a:pt x="84" y="411"/>
                    <a:pt x="83" y="411"/>
                    <a:pt x="82" y="411"/>
                  </a:cubicBezTo>
                  <a:cubicBezTo>
                    <a:pt x="82" y="411"/>
                    <a:pt x="81" y="411"/>
                    <a:pt x="81" y="411"/>
                  </a:cubicBezTo>
                  <a:cubicBezTo>
                    <a:pt x="80" y="410"/>
                    <a:pt x="80" y="410"/>
                    <a:pt x="79" y="410"/>
                  </a:cubicBezTo>
                  <a:cubicBezTo>
                    <a:pt x="78" y="410"/>
                    <a:pt x="78" y="409"/>
                    <a:pt x="78" y="409"/>
                  </a:cubicBezTo>
                  <a:cubicBezTo>
                    <a:pt x="78" y="409"/>
                    <a:pt x="78" y="408"/>
                    <a:pt x="79" y="408"/>
                  </a:cubicBezTo>
                  <a:cubicBezTo>
                    <a:pt x="78" y="407"/>
                    <a:pt x="78" y="408"/>
                    <a:pt x="77" y="408"/>
                  </a:cubicBezTo>
                  <a:cubicBezTo>
                    <a:pt x="77" y="409"/>
                    <a:pt x="77" y="409"/>
                    <a:pt x="76" y="409"/>
                  </a:cubicBezTo>
                  <a:cubicBezTo>
                    <a:pt x="75" y="409"/>
                    <a:pt x="75" y="408"/>
                    <a:pt x="74" y="408"/>
                  </a:cubicBezTo>
                  <a:cubicBezTo>
                    <a:pt x="74" y="407"/>
                    <a:pt x="74" y="407"/>
                    <a:pt x="73" y="407"/>
                  </a:cubicBezTo>
                  <a:cubicBezTo>
                    <a:pt x="72" y="406"/>
                    <a:pt x="71" y="406"/>
                    <a:pt x="70" y="406"/>
                  </a:cubicBezTo>
                  <a:cubicBezTo>
                    <a:pt x="69" y="406"/>
                    <a:pt x="68" y="406"/>
                    <a:pt x="68" y="406"/>
                  </a:cubicBezTo>
                  <a:cubicBezTo>
                    <a:pt x="66" y="405"/>
                    <a:pt x="64" y="404"/>
                    <a:pt x="62" y="403"/>
                  </a:cubicBezTo>
                  <a:cubicBezTo>
                    <a:pt x="60" y="402"/>
                    <a:pt x="58" y="401"/>
                    <a:pt x="56" y="400"/>
                  </a:cubicBezTo>
                  <a:cubicBezTo>
                    <a:pt x="57" y="398"/>
                    <a:pt x="58" y="398"/>
                    <a:pt x="59" y="399"/>
                  </a:cubicBezTo>
                  <a:cubicBezTo>
                    <a:pt x="59" y="398"/>
                    <a:pt x="59" y="397"/>
                    <a:pt x="58" y="397"/>
                  </a:cubicBezTo>
                  <a:cubicBezTo>
                    <a:pt x="58" y="397"/>
                    <a:pt x="58" y="396"/>
                    <a:pt x="59" y="395"/>
                  </a:cubicBezTo>
                  <a:cubicBezTo>
                    <a:pt x="60" y="395"/>
                    <a:pt x="60" y="396"/>
                    <a:pt x="60" y="396"/>
                  </a:cubicBezTo>
                  <a:cubicBezTo>
                    <a:pt x="60" y="397"/>
                    <a:pt x="60" y="397"/>
                    <a:pt x="61" y="397"/>
                  </a:cubicBezTo>
                  <a:cubicBezTo>
                    <a:pt x="62" y="397"/>
                    <a:pt x="62" y="396"/>
                    <a:pt x="62" y="396"/>
                  </a:cubicBezTo>
                  <a:cubicBezTo>
                    <a:pt x="62" y="395"/>
                    <a:pt x="61" y="395"/>
                    <a:pt x="61" y="395"/>
                  </a:cubicBezTo>
                  <a:cubicBezTo>
                    <a:pt x="60" y="394"/>
                    <a:pt x="60" y="394"/>
                    <a:pt x="59" y="393"/>
                  </a:cubicBezTo>
                  <a:cubicBezTo>
                    <a:pt x="59" y="393"/>
                    <a:pt x="59" y="392"/>
                    <a:pt x="59" y="392"/>
                  </a:cubicBezTo>
                  <a:cubicBezTo>
                    <a:pt x="60" y="391"/>
                    <a:pt x="61" y="390"/>
                    <a:pt x="61" y="390"/>
                  </a:cubicBezTo>
                  <a:cubicBezTo>
                    <a:pt x="62" y="389"/>
                    <a:pt x="63" y="389"/>
                    <a:pt x="64" y="388"/>
                  </a:cubicBezTo>
                  <a:cubicBezTo>
                    <a:pt x="63" y="388"/>
                    <a:pt x="63" y="387"/>
                    <a:pt x="62" y="388"/>
                  </a:cubicBezTo>
                  <a:cubicBezTo>
                    <a:pt x="62" y="388"/>
                    <a:pt x="61" y="388"/>
                    <a:pt x="61" y="388"/>
                  </a:cubicBezTo>
                  <a:cubicBezTo>
                    <a:pt x="60" y="388"/>
                    <a:pt x="59" y="388"/>
                    <a:pt x="59" y="389"/>
                  </a:cubicBezTo>
                  <a:cubicBezTo>
                    <a:pt x="58" y="389"/>
                    <a:pt x="58" y="388"/>
                    <a:pt x="57" y="387"/>
                  </a:cubicBezTo>
                  <a:cubicBezTo>
                    <a:pt x="57" y="386"/>
                    <a:pt x="57" y="385"/>
                    <a:pt x="58" y="385"/>
                  </a:cubicBezTo>
                  <a:cubicBezTo>
                    <a:pt x="58" y="385"/>
                    <a:pt x="59" y="385"/>
                    <a:pt x="59" y="385"/>
                  </a:cubicBezTo>
                  <a:cubicBezTo>
                    <a:pt x="60" y="385"/>
                    <a:pt x="60" y="385"/>
                    <a:pt x="61" y="385"/>
                  </a:cubicBezTo>
                  <a:cubicBezTo>
                    <a:pt x="62" y="385"/>
                    <a:pt x="62" y="385"/>
                    <a:pt x="63" y="384"/>
                  </a:cubicBezTo>
                  <a:cubicBezTo>
                    <a:pt x="63" y="383"/>
                    <a:pt x="62" y="383"/>
                    <a:pt x="62" y="383"/>
                  </a:cubicBezTo>
                  <a:cubicBezTo>
                    <a:pt x="62" y="383"/>
                    <a:pt x="61" y="383"/>
                    <a:pt x="61" y="383"/>
                  </a:cubicBezTo>
                  <a:cubicBezTo>
                    <a:pt x="60" y="383"/>
                    <a:pt x="60" y="383"/>
                    <a:pt x="59" y="384"/>
                  </a:cubicBezTo>
                  <a:cubicBezTo>
                    <a:pt x="59" y="384"/>
                    <a:pt x="58" y="383"/>
                    <a:pt x="58" y="382"/>
                  </a:cubicBezTo>
                  <a:cubicBezTo>
                    <a:pt x="58" y="382"/>
                    <a:pt x="58" y="381"/>
                    <a:pt x="58" y="381"/>
                  </a:cubicBezTo>
                  <a:cubicBezTo>
                    <a:pt x="59" y="381"/>
                    <a:pt x="59" y="380"/>
                    <a:pt x="60" y="380"/>
                  </a:cubicBezTo>
                  <a:cubicBezTo>
                    <a:pt x="60" y="380"/>
                    <a:pt x="60" y="379"/>
                    <a:pt x="61" y="379"/>
                  </a:cubicBezTo>
                  <a:cubicBezTo>
                    <a:pt x="61" y="379"/>
                    <a:pt x="61" y="378"/>
                    <a:pt x="61" y="377"/>
                  </a:cubicBezTo>
                  <a:cubicBezTo>
                    <a:pt x="60" y="376"/>
                    <a:pt x="59" y="377"/>
                    <a:pt x="59" y="377"/>
                  </a:cubicBezTo>
                  <a:cubicBezTo>
                    <a:pt x="59" y="378"/>
                    <a:pt x="59" y="379"/>
                    <a:pt x="59" y="379"/>
                  </a:cubicBezTo>
                  <a:cubicBezTo>
                    <a:pt x="59" y="379"/>
                    <a:pt x="58" y="379"/>
                    <a:pt x="57" y="379"/>
                  </a:cubicBezTo>
                  <a:cubicBezTo>
                    <a:pt x="56" y="380"/>
                    <a:pt x="56" y="380"/>
                    <a:pt x="56" y="380"/>
                  </a:cubicBezTo>
                  <a:cubicBezTo>
                    <a:pt x="55" y="380"/>
                    <a:pt x="55" y="381"/>
                    <a:pt x="56" y="381"/>
                  </a:cubicBezTo>
                  <a:cubicBezTo>
                    <a:pt x="56" y="382"/>
                    <a:pt x="56" y="382"/>
                    <a:pt x="56" y="383"/>
                  </a:cubicBezTo>
                  <a:cubicBezTo>
                    <a:pt x="55" y="383"/>
                    <a:pt x="55" y="383"/>
                    <a:pt x="54" y="383"/>
                  </a:cubicBezTo>
                  <a:cubicBezTo>
                    <a:pt x="53" y="383"/>
                    <a:pt x="53" y="383"/>
                    <a:pt x="53" y="384"/>
                  </a:cubicBezTo>
                  <a:cubicBezTo>
                    <a:pt x="52" y="384"/>
                    <a:pt x="52" y="385"/>
                    <a:pt x="51" y="386"/>
                  </a:cubicBezTo>
                  <a:cubicBezTo>
                    <a:pt x="50" y="386"/>
                    <a:pt x="49" y="387"/>
                    <a:pt x="48" y="387"/>
                  </a:cubicBezTo>
                  <a:cubicBezTo>
                    <a:pt x="48" y="386"/>
                    <a:pt x="48" y="386"/>
                    <a:pt x="48" y="385"/>
                  </a:cubicBezTo>
                  <a:cubicBezTo>
                    <a:pt x="48" y="385"/>
                    <a:pt x="48" y="385"/>
                    <a:pt x="48" y="384"/>
                  </a:cubicBezTo>
                  <a:cubicBezTo>
                    <a:pt x="48" y="384"/>
                    <a:pt x="48" y="384"/>
                    <a:pt x="47" y="383"/>
                  </a:cubicBezTo>
                  <a:cubicBezTo>
                    <a:pt x="47" y="383"/>
                    <a:pt x="47" y="383"/>
                    <a:pt x="47" y="382"/>
                  </a:cubicBezTo>
                  <a:cubicBezTo>
                    <a:pt x="49" y="383"/>
                    <a:pt x="51" y="383"/>
                    <a:pt x="53" y="381"/>
                  </a:cubicBezTo>
                  <a:cubicBezTo>
                    <a:pt x="54" y="379"/>
                    <a:pt x="55" y="378"/>
                    <a:pt x="54" y="376"/>
                  </a:cubicBezTo>
                  <a:cubicBezTo>
                    <a:pt x="53" y="376"/>
                    <a:pt x="53" y="376"/>
                    <a:pt x="53" y="376"/>
                  </a:cubicBezTo>
                  <a:cubicBezTo>
                    <a:pt x="53" y="377"/>
                    <a:pt x="53" y="377"/>
                    <a:pt x="53" y="377"/>
                  </a:cubicBezTo>
                  <a:cubicBezTo>
                    <a:pt x="53" y="378"/>
                    <a:pt x="53" y="378"/>
                    <a:pt x="52" y="379"/>
                  </a:cubicBezTo>
                  <a:cubicBezTo>
                    <a:pt x="52" y="379"/>
                    <a:pt x="52" y="379"/>
                    <a:pt x="51" y="379"/>
                  </a:cubicBezTo>
                  <a:cubicBezTo>
                    <a:pt x="51" y="378"/>
                    <a:pt x="51" y="377"/>
                    <a:pt x="50" y="376"/>
                  </a:cubicBezTo>
                  <a:cubicBezTo>
                    <a:pt x="50" y="376"/>
                    <a:pt x="50" y="376"/>
                    <a:pt x="49" y="376"/>
                  </a:cubicBezTo>
                  <a:cubicBezTo>
                    <a:pt x="49" y="376"/>
                    <a:pt x="48" y="375"/>
                    <a:pt x="48" y="375"/>
                  </a:cubicBezTo>
                  <a:cubicBezTo>
                    <a:pt x="47" y="375"/>
                    <a:pt x="47" y="374"/>
                    <a:pt x="47" y="373"/>
                  </a:cubicBezTo>
                  <a:cubicBezTo>
                    <a:pt x="46" y="373"/>
                    <a:pt x="46" y="373"/>
                    <a:pt x="46" y="373"/>
                  </a:cubicBezTo>
                  <a:cubicBezTo>
                    <a:pt x="46" y="374"/>
                    <a:pt x="46" y="374"/>
                    <a:pt x="47" y="374"/>
                  </a:cubicBezTo>
                  <a:cubicBezTo>
                    <a:pt x="47" y="375"/>
                    <a:pt x="47" y="375"/>
                    <a:pt x="47" y="375"/>
                  </a:cubicBezTo>
                  <a:cubicBezTo>
                    <a:pt x="47" y="376"/>
                    <a:pt x="47" y="376"/>
                    <a:pt x="47" y="377"/>
                  </a:cubicBezTo>
                  <a:cubicBezTo>
                    <a:pt x="47" y="378"/>
                    <a:pt x="48" y="378"/>
                    <a:pt x="49" y="378"/>
                  </a:cubicBezTo>
                  <a:cubicBezTo>
                    <a:pt x="49" y="378"/>
                    <a:pt x="49" y="379"/>
                    <a:pt x="49" y="381"/>
                  </a:cubicBezTo>
                  <a:cubicBezTo>
                    <a:pt x="47" y="381"/>
                    <a:pt x="46" y="381"/>
                    <a:pt x="46" y="380"/>
                  </a:cubicBezTo>
                  <a:cubicBezTo>
                    <a:pt x="46" y="380"/>
                    <a:pt x="45" y="379"/>
                    <a:pt x="44" y="379"/>
                  </a:cubicBezTo>
                  <a:cubicBezTo>
                    <a:pt x="43" y="379"/>
                    <a:pt x="43" y="380"/>
                    <a:pt x="44" y="380"/>
                  </a:cubicBezTo>
                  <a:cubicBezTo>
                    <a:pt x="44" y="381"/>
                    <a:pt x="44" y="381"/>
                    <a:pt x="44" y="382"/>
                  </a:cubicBezTo>
                  <a:cubicBezTo>
                    <a:pt x="45" y="382"/>
                    <a:pt x="45" y="383"/>
                    <a:pt x="45" y="383"/>
                  </a:cubicBezTo>
                  <a:cubicBezTo>
                    <a:pt x="44" y="384"/>
                    <a:pt x="44" y="384"/>
                    <a:pt x="43" y="385"/>
                  </a:cubicBezTo>
                  <a:cubicBezTo>
                    <a:pt x="44" y="386"/>
                    <a:pt x="45" y="387"/>
                    <a:pt x="46" y="386"/>
                  </a:cubicBezTo>
                  <a:cubicBezTo>
                    <a:pt x="45" y="388"/>
                    <a:pt x="43" y="388"/>
                    <a:pt x="41" y="387"/>
                  </a:cubicBezTo>
                  <a:cubicBezTo>
                    <a:pt x="39" y="385"/>
                    <a:pt x="37" y="384"/>
                    <a:pt x="36" y="384"/>
                  </a:cubicBezTo>
                  <a:cubicBezTo>
                    <a:pt x="35" y="383"/>
                    <a:pt x="35" y="383"/>
                    <a:pt x="35" y="384"/>
                  </a:cubicBezTo>
                  <a:cubicBezTo>
                    <a:pt x="34" y="385"/>
                    <a:pt x="34" y="386"/>
                    <a:pt x="34" y="386"/>
                  </a:cubicBezTo>
                  <a:cubicBezTo>
                    <a:pt x="33" y="386"/>
                    <a:pt x="32" y="386"/>
                    <a:pt x="32" y="385"/>
                  </a:cubicBezTo>
                  <a:cubicBezTo>
                    <a:pt x="31" y="385"/>
                    <a:pt x="30" y="384"/>
                    <a:pt x="30" y="383"/>
                  </a:cubicBezTo>
                  <a:cubicBezTo>
                    <a:pt x="29" y="383"/>
                    <a:pt x="29" y="382"/>
                    <a:pt x="28" y="381"/>
                  </a:cubicBezTo>
                  <a:cubicBezTo>
                    <a:pt x="27" y="381"/>
                    <a:pt x="27" y="380"/>
                    <a:pt x="26" y="380"/>
                  </a:cubicBezTo>
                  <a:cubicBezTo>
                    <a:pt x="26" y="379"/>
                    <a:pt x="26" y="379"/>
                    <a:pt x="27" y="379"/>
                  </a:cubicBezTo>
                  <a:cubicBezTo>
                    <a:pt x="27" y="379"/>
                    <a:pt x="28" y="379"/>
                    <a:pt x="28" y="378"/>
                  </a:cubicBezTo>
                  <a:cubicBezTo>
                    <a:pt x="27" y="377"/>
                    <a:pt x="27" y="377"/>
                    <a:pt x="26" y="377"/>
                  </a:cubicBezTo>
                  <a:cubicBezTo>
                    <a:pt x="25" y="377"/>
                    <a:pt x="24" y="377"/>
                    <a:pt x="24" y="377"/>
                  </a:cubicBezTo>
                  <a:cubicBezTo>
                    <a:pt x="24" y="375"/>
                    <a:pt x="24" y="374"/>
                    <a:pt x="23" y="373"/>
                  </a:cubicBezTo>
                  <a:cubicBezTo>
                    <a:pt x="22" y="372"/>
                    <a:pt x="21" y="371"/>
                    <a:pt x="20" y="370"/>
                  </a:cubicBezTo>
                  <a:cubicBezTo>
                    <a:pt x="19" y="370"/>
                    <a:pt x="18" y="369"/>
                    <a:pt x="17" y="368"/>
                  </a:cubicBezTo>
                  <a:cubicBezTo>
                    <a:pt x="16" y="367"/>
                    <a:pt x="16" y="366"/>
                    <a:pt x="16" y="364"/>
                  </a:cubicBezTo>
                  <a:cubicBezTo>
                    <a:pt x="17" y="363"/>
                    <a:pt x="18" y="364"/>
                    <a:pt x="18" y="364"/>
                  </a:cubicBezTo>
                  <a:cubicBezTo>
                    <a:pt x="18" y="365"/>
                    <a:pt x="19" y="366"/>
                    <a:pt x="20" y="366"/>
                  </a:cubicBezTo>
                  <a:cubicBezTo>
                    <a:pt x="20" y="364"/>
                    <a:pt x="20" y="363"/>
                    <a:pt x="20" y="363"/>
                  </a:cubicBezTo>
                  <a:cubicBezTo>
                    <a:pt x="19" y="362"/>
                    <a:pt x="19" y="362"/>
                    <a:pt x="18" y="362"/>
                  </a:cubicBezTo>
                  <a:cubicBezTo>
                    <a:pt x="17" y="362"/>
                    <a:pt x="17" y="362"/>
                    <a:pt x="16" y="361"/>
                  </a:cubicBezTo>
                  <a:cubicBezTo>
                    <a:pt x="16" y="361"/>
                    <a:pt x="16" y="360"/>
                    <a:pt x="16" y="359"/>
                  </a:cubicBezTo>
                  <a:cubicBezTo>
                    <a:pt x="17" y="358"/>
                    <a:pt x="17" y="358"/>
                    <a:pt x="17" y="358"/>
                  </a:cubicBezTo>
                  <a:cubicBezTo>
                    <a:pt x="18" y="358"/>
                    <a:pt x="18" y="358"/>
                    <a:pt x="18" y="358"/>
                  </a:cubicBezTo>
                  <a:cubicBezTo>
                    <a:pt x="18" y="359"/>
                    <a:pt x="19" y="359"/>
                    <a:pt x="19" y="360"/>
                  </a:cubicBezTo>
                  <a:cubicBezTo>
                    <a:pt x="19" y="360"/>
                    <a:pt x="19" y="360"/>
                    <a:pt x="20" y="360"/>
                  </a:cubicBezTo>
                  <a:cubicBezTo>
                    <a:pt x="21" y="360"/>
                    <a:pt x="22" y="360"/>
                    <a:pt x="22" y="359"/>
                  </a:cubicBezTo>
                  <a:cubicBezTo>
                    <a:pt x="21" y="358"/>
                    <a:pt x="21" y="357"/>
                    <a:pt x="21" y="356"/>
                  </a:cubicBezTo>
                  <a:cubicBezTo>
                    <a:pt x="22" y="355"/>
                    <a:pt x="22" y="356"/>
                    <a:pt x="23" y="356"/>
                  </a:cubicBezTo>
                  <a:cubicBezTo>
                    <a:pt x="23" y="357"/>
                    <a:pt x="23" y="357"/>
                    <a:pt x="23" y="358"/>
                  </a:cubicBezTo>
                  <a:cubicBezTo>
                    <a:pt x="23" y="358"/>
                    <a:pt x="23" y="359"/>
                    <a:pt x="23" y="359"/>
                  </a:cubicBezTo>
                  <a:cubicBezTo>
                    <a:pt x="24" y="360"/>
                    <a:pt x="24" y="360"/>
                    <a:pt x="25" y="360"/>
                  </a:cubicBezTo>
                  <a:cubicBezTo>
                    <a:pt x="25" y="360"/>
                    <a:pt x="26" y="360"/>
                    <a:pt x="26" y="360"/>
                  </a:cubicBezTo>
                  <a:cubicBezTo>
                    <a:pt x="26" y="359"/>
                    <a:pt x="26" y="359"/>
                    <a:pt x="25" y="359"/>
                  </a:cubicBezTo>
                  <a:cubicBezTo>
                    <a:pt x="25" y="359"/>
                    <a:pt x="25" y="358"/>
                    <a:pt x="25" y="358"/>
                  </a:cubicBezTo>
                  <a:cubicBezTo>
                    <a:pt x="24" y="357"/>
                    <a:pt x="25" y="357"/>
                    <a:pt x="26" y="358"/>
                  </a:cubicBezTo>
                  <a:cubicBezTo>
                    <a:pt x="28" y="357"/>
                    <a:pt x="29" y="358"/>
                    <a:pt x="29" y="360"/>
                  </a:cubicBezTo>
                  <a:cubicBezTo>
                    <a:pt x="32" y="360"/>
                    <a:pt x="35" y="361"/>
                    <a:pt x="35" y="364"/>
                  </a:cubicBezTo>
                  <a:lnTo>
                    <a:pt x="31" y="364"/>
                  </a:lnTo>
                  <a:cubicBezTo>
                    <a:pt x="32" y="365"/>
                    <a:pt x="32" y="366"/>
                    <a:pt x="33" y="366"/>
                  </a:cubicBezTo>
                  <a:cubicBezTo>
                    <a:pt x="34" y="366"/>
                    <a:pt x="34" y="367"/>
                    <a:pt x="33" y="369"/>
                  </a:cubicBezTo>
                  <a:cubicBezTo>
                    <a:pt x="35" y="369"/>
                    <a:pt x="36" y="368"/>
                    <a:pt x="37" y="366"/>
                  </a:cubicBezTo>
                  <a:cubicBezTo>
                    <a:pt x="37" y="367"/>
                    <a:pt x="37" y="367"/>
                    <a:pt x="37" y="366"/>
                  </a:cubicBezTo>
                  <a:cubicBezTo>
                    <a:pt x="37" y="366"/>
                    <a:pt x="37" y="365"/>
                    <a:pt x="37" y="365"/>
                  </a:cubicBezTo>
                  <a:cubicBezTo>
                    <a:pt x="37" y="364"/>
                    <a:pt x="37" y="364"/>
                    <a:pt x="38" y="363"/>
                  </a:cubicBezTo>
                  <a:cubicBezTo>
                    <a:pt x="38" y="363"/>
                    <a:pt x="38" y="363"/>
                    <a:pt x="38" y="363"/>
                  </a:cubicBezTo>
                  <a:cubicBezTo>
                    <a:pt x="38" y="363"/>
                    <a:pt x="38" y="362"/>
                    <a:pt x="38" y="362"/>
                  </a:cubicBezTo>
                  <a:cubicBezTo>
                    <a:pt x="37" y="362"/>
                    <a:pt x="37" y="361"/>
                    <a:pt x="36" y="361"/>
                  </a:cubicBezTo>
                  <a:cubicBezTo>
                    <a:pt x="36" y="361"/>
                    <a:pt x="36" y="361"/>
                    <a:pt x="35" y="360"/>
                  </a:cubicBezTo>
                  <a:cubicBezTo>
                    <a:pt x="35" y="360"/>
                    <a:pt x="35" y="360"/>
                    <a:pt x="35" y="359"/>
                  </a:cubicBezTo>
                  <a:cubicBezTo>
                    <a:pt x="34" y="359"/>
                    <a:pt x="33" y="359"/>
                    <a:pt x="33" y="360"/>
                  </a:cubicBezTo>
                  <a:cubicBezTo>
                    <a:pt x="32" y="360"/>
                    <a:pt x="32" y="359"/>
                    <a:pt x="32" y="359"/>
                  </a:cubicBezTo>
                  <a:cubicBezTo>
                    <a:pt x="32" y="358"/>
                    <a:pt x="31" y="357"/>
                    <a:pt x="30" y="358"/>
                  </a:cubicBezTo>
                  <a:cubicBezTo>
                    <a:pt x="29" y="356"/>
                    <a:pt x="28" y="355"/>
                    <a:pt x="26" y="355"/>
                  </a:cubicBezTo>
                  <a:cubicBezTo>
                    <a:pt x="25" y="355"/>
                    <a:pt x="24" y="354"/>
                    <a:pt x="23" y="353"/>
                  </a:cubicBezTo>
                  <a:cubicBezTo>
                    <a:pt x="23" y="352"/>
                    <a:pt x="23" y="351"/>
                    <a:pt x="24" y="352"/>
                  </a:cubicBezTo>
                  <a:cubicBezTo>
                    <a:pt x="24" y="352"/>
                    <a:pt x="25" y="353"/>
                    <a:pt x="26" y="353"/>
                  </a:cubicBezTo>
                  <a:cubicBezTo>
                    <a:pt x="26" y="352"/>
                    <a:pt x="25" y="351"/>
                    <a:pt x="25" y="350"/>
                  </a:cubicBezTo>
                  <a:cubicBezTo>
                    <a:pt x="24" y="350"/>
                    <a:pt x="24" y="349"/>
                    <a:pt x="23" y="348"/>
                  </a:cubicBezTo>
                  <a:cubicBezTo>
                    <a:pt x="23" y="348"/>
                    <a:pt x="23" y="347"/>
                    <a:pt x="23" y="347"/>
                  </a:cubicBezTo>
                  <a:cubicBezTo>
                    <a:pt x="23" y="346"/>
                    <a:pt x="23" y="346"/>
                    <a:pt x="25" y="345"/>
                  </a:cubicBezTo>
                  <a:cubicBezTo>
                    <a:pt x="25" y="343"/>
                    <a:pt x="25" y="342"/>
                    <a:pt x="24" y="342"/>
                  </a:cubicBezTo>
                  <a:cubicBezTo>
                    <a:pt x="23" y="341"/>
                    <a:pt x="22" y="341"/>
                    <a:pt x="22" y="340"/>
                  </a:cubicBezTo>
                  <a:cubicBezTo>
                    <a:pt x="21" y="341"/>
                    <a:pt x="21" y="341"/>
                    <a:pt x="22" y="342"/>
                  </a:cubicBezTo>
                  <a:cubicBezTo>
                    <a:pt x="22" y="344"/>
                    <a:pt x="23" y="345"/>
                    <a:pt x="23" y="346"/>
                  </a:cubicBezTo>
                  <a:cubicBezTo>
                    <a:pt x="22" y="346"/>
                    <a:pt x="21" y="346"/>
                    <a:pt x="21" y="346"/>
                  </a:cubicBezTo>
                  <a:cubicBezTo>
                    <a:pt x="21" y="347"/>
                    <a:pt x="21" y="348"/>
                    <a:pt x="21" y="348"/>
                  </a:cubicBezTo>
                  <a:cubicBezTo>
                    <a:pt x="21" y="349"/>
                    <a:pt x="21" y="349"/>
                    <a:pt x="21" y="350"/>
                  </a:cubicBezTo>
                  <a:cubicBezTo>
                    <a:pt x="20" y="350"/>
                    <a:pt x="20" y="350"/>
                    <a:pt x="19" y="350"/>
                  </a:cubicBezTo>
                  <a:cubicBezTo>
                    <a:pt x="19" y="352"/>
                    <a:pt x="19" y="353"/>
                    <a:pt x="20" y="353"/>
                  </a:cubicBezTo>
                  <a:cubicBezTo>
                    <a:pt x="19" y="353"/>
                    <a:pt x="17" y="354"/>
                    <a:pt x="15" y="355"/>
                  </a:cubicBezTo>
                  <a:cubicBezTo>
                    <a:pt x="13" y="355"/>
                    <a:pt x="12" y="355"/>
                    <a:pt x="11" y="355"/>
                  </a:cubicBezTo>
                  <a:cubicBezTo>
                    <a:pt x="11" y="354"/>
                    <a:pt x="11" y="353"/>
                    <a:pt x="11" y="353"/>
                  </a:cubicBezTo>
                  <a:cubicBezTo>
                    <a:pt x="11" y="353"/>
                    <a:pt x="12" y="353"/>
                    <a:pt x="12" y="353"/>
                  </a:cubicBezTo>
                  <a:cubicBezTo>
                    <a:pt x="13" y="353"/>
                    <a:pt x="13" y="353"/>
                    <a:pt x="14" y="353"/>
                  </a:cubicBezTo>
                  <a:cubicBezTo>
                    <a:pt x="14" y="353"/>
                    <a:pt x="14" y="353"/>
                    <a:pt x="14" y="352"/>
                  </a:cubicBezTo>
                  <a:cubicBezTo>
                    <a:pt x="14" y="351"/>
                    <a:pt x="13" y="351"/>
                    <a:pt x="13" y="351"/>
                  </a:cubicBezTo>
                  <a:cubicBezTo>
                    <a:pt x="13" y="350"/>
                    <a:pt x="12" y="350"/>
                    <a:pt x="12" y="351"/>
                  </a:cubicBezTo>
                  <a:cubicBezTo>
                    <a:pt x="12" y="351"/>
                    <a:pt x="11" y="350"/>
                    <a:pt x="11" y="350"/>
                  </a:cubicBezTo>
                  <a:cubicBezTo>
                    <a:pt x="12" y="349"/>
                    <a:pt x="12" y="349"/>
                    <a:pt x="12" y="348"/>
                  </a:cubicBezTo>
                  <a:cubicBezTo>
                    <a:pt x="12" y="347"/>
                    <a:pt x="12" y="347"/>
                    <a:pt x="12" y="346"/>
                  </a:cubicBezTo>
                  <a:cubicBezTo>
                    <a:pt x="12" y="345"/>
                    <a:pt x="12" y="344"/>
                    <a:pt x="12" y="343"/>
                  </a:cubicBezTo>
                  <a:cubicBezTo>
                    <a:pt x="13" y="343"/>
                    <a:pt x="13" y="343"/>
                    <a:pt x="14" y="344"/>
                  </a:cubicBezTo>
                  <a:cubicBezTo>
                    <a:pt x="14" y="344"/>
                    <a:pt x="14" y="344"/>
                    <a:pt x="15" y="344"/>
                  </a:cubicBezTo>
                  <a:lnTo>
                    <a:pt x="15" y="339"/>
                  </a:lnTo>
                  <a:cubicBezTo>
                    <a:pt x="14" y="341"/>
                    <a:pt x="13" y="341"/>
                    <a:pt x="13" y="341"/>
                  </a:cubicBezTo>
                  <a:cubicBezTo>
                    <a:pt x="12" y="340"/>
                    <a:pt x="10" y="340"/>
                    <a:pt x="8" y="340"/>
                  </a:cubicBezTo>
                  <a:cubicBezTo>
                    <a:pt x="10" y="339"/>
                    <a:pt x="11" y="338"/>
                    <a:pt x="11" y="338"/>
                  </a:cubicBezTo>
                  <a:cubicBezTo>
                    <a:pt x="11" y="337"/>
                    <a:pt x="10" y="335"/>
                    <a:pt x="9" y="334"/>
                  </a:cubicBezTo>
                  <a:cubicBezTo>
                    <a:pt x="10" y="334"/>
                    <a:pt x="11" y="333"/>
                    <a:pt x="11" y="332"/>
                  </a:cubicBezTo>
                  <a:cubicBezTo>
                    <a:pt x="11" y="331"/>
                    <a:pt x="12" y="331"/>
                    <a:pt x="13" y="331"/>
                  </a:cubicBezTo>
                  <a:cubicBezTo>
                    <a:pt x="13" y="330"/>
                    <a:pt x="12" y="329"/>
                    <a:pt x="11" y="328"/>
                  </a:cubicBezTo>
                  <a:cubicBezTo>
                    <a:pt x="9" y="328"/>
                    <a:pt x="8" y="326"/>
                    <a:pt x="8" y="325"/>
                  </a:cubicBezTo>
                  <a:cubicBezTo>
                    <a:pt x="10" y="325"/>
                    <a:pt x="10" y="324"/>
                    <a:pt x="10" y="324"/>
                  </a:cubicBezTo>
                  <a:cubicBezTo>
                    <a:pt x="10" y="324"/>
                    <a:pt x="10" y="323"/>
                    <a:pt x="10" y="323"/>
                  </a:cubicBezTo>
                  <a:cubicBezTo>
                    <a:pt x="10" y="322"/>
                    <a:pt x="9" y="322"/>
                    <a:pt x="9" y="322"/>
                  </a:cubicBezTo>
                  <a:cubicBezTo>
                    <a:pt x="8" y="321"/>
                    <a:pt x="8" y="321"/>
                    <a:pt x="8" y="320"/>
                  </a:cubicBezTo>
                  <a:cubicBezTo>
                    <a:pt x="11" y="320"/>
                    <a:pt x="12" y="319"/>
                    <a:pt x="12" y="318"/>
                  </a:cubicBezTo>
                  <a:cubicBezTo>
                    <a:pt x="13" y="318"/>
                    <a:pt x="14" y="318"/>
                    <a:pt x="14" y="318"/>
                  </a:cubicBezTo>
                  <a:cubicBezTo>
                    <a:pt x="14" y="319"/>
                    <a:pt x="14" y="319"/>
                    <a:pt x="13" y="319"/>
                  </a:cubicBezTo>
                  <a:cubicBezTo>
                    <a:pt x="13" y="320"/>
                    <a:pt x="13" y="320"/>
                    <a:pt x="13" y="320"/>
                  </a:cubicBezTo>
                  <a:cubicBezTo>
                    <a:pt x="12" y="321"/>
                    <a:pt x="12" y="321"/>
                    <a:pt x="12" y="321"/>
                  </a:cubicBezTo>
                  <a:cubicBezTo>
                    <a:pt x="12" y="322"/>
                    <a:pt x="13" y="322"/>
                    <a:pt x="13" y="323"/>
                  </a:cubicBezTo>
                  <a:cubicBezTo>
                    <a:pt x="14" y="324"/>
                    <a:pt x="14" y="325"/>
                    <a:pt x="13" y="327"/>
                  </a:cubicBezTo>
                  <a:cubicBezTo>
                    <a:pt x="14" y="327"/>
                    <a:pt x="15" y="326"/>
                    <a:pt x="15" y="326"/>
                  </a:cubicBezTo>
                  <a:cubicBezTo>
                    <a:pt x="15" y="325"/>
                    <a:pt x="15" y="325"/>
                    <a:pt x="15" y="324"/>
                  </a:cubicBezTo>
                  <a:cubicBezTo>
                    <a:pt x="15" y="323"/>
                    <a:pt x="14" y="323"/>
                    <a:pt x="14" y="322"/>
                  </a:cubicBezTo>
                  <a:cubicBezTo>
                    <a:pt x="14" y="321"/>
                    <a:pt x="15" y="321"/>
                    <a:pt x="16" y="321"/>
                  </a:cubicBezTo>
                  <a:cubicBezTo>
                    <a:pt x="17" y="321"/>
                    <a:pt x="17" y="321"/>
                    <a:pt x="18" y="321"/>
                  </a:cubicBezTo>
                  <a:cubicBezTo>
                    <a:pt x="18" y="322"/>
                    <a:pt x="18" y="322"/>
                    <a:pt x="18" y="323"/>
                  </a:cubicBezTo>
                  <a:cubicBezTo>
                    <a:pt x="18" y="323"/>
                    <a:pt x="18" y="324"/>
                    <a:pt x="19" y="324"/>
                  </a:cubicBezTo>
                  <a:cubicBezTo>
                    <a:pt x="19" y="324"/>
                    <a:pt x="20" y="324"/>
                    <a:pt x="21" y="324"/>
                  </a:cubicBezTo>
                  <a:cubicBezTo>
                    <a:pt x="22" y="324"/>
                    <a:pt x="23" y="323"/>
                    <a:pt x="23" y="323"/>
                  </a:cubicBezTo>
                  <a:cubicBezTo>
                    <a:pt x="23" y="322"/>
                    <a:pt x="24" y="321"/>
                    <a:pt x="24" y="320"/>
                  </a:cubicBezTo>
                  <a:cubicBezTo>
                    <a:pt x="24" y="320"/>
                    <a:pt x="25" y="321"/>
                    <a:pt x="26" y="321"/>
                  </a:cubicBezTo>
                  <a:cubicBezTo>
                    <a:pt x="27" y="320"/>
                    <a:pt x="27" y="320"/>
                    <a:pt x="28" y="320"/>
                  </a:cubicBezTo>
                  <a:cubicBezTo>
                    <a:pt x="28" y="320"/>
                    <a:pt x="29" y="320"/>
                    <a:pt x="29" y="321"/>
                  </a:cubicBezTo>
                  <a:cubicBezTo>
                    <a:pt x="30" y="321"/>
                    <a:pt x="30" y="321"/>
                    <a:pt x="30" y="323"/>
                  </a:cubicBezTo>
                  <a:cubicBezTo>
                    <a:pt x="28" y="323"/>
                    <a:pt x="27" y="323"/>
                    <a:pt x="26" y="323"/>
                  </a:cubicBezTo>
                  <a:cubicBezTo>
                    <a:pt x="24" y="324"/>
                    <a:pt x="23" y="324"/>
                    <a:pt x="22" y="325"/>
                  </a:cubicBezTo>
                  <a:lnTo>
                    <a:pt x="26" y="330"/>
                  </a:lnTo>
                  <a:cubicBezTo>
                    <a:pt x="26" y="330"/>
                    <a:pt x="27" y="329"/>
                    <a:pt x="27" y="329"/>
                  </a:cubicBezTo>
                  <a:cubicBezTo>
                    <a:pt x="27" y="329"/>
                    <a:pt x="26" y="328"/>
                    <a:pt x="26" y="328"/>
                  </a:cubicBezTo>
                  <a:cubicBezTo>
                    <a:pt x="26" y="328"/>
                    <a:pt x="25" y="327"/>
                    <a:pt x="25" y="327"/>
                  </a:cubicBezTo>
                  <a:cubicBezTo>
                    <a:pt x="24" y="326"/>
                    <a:pt x="24" y="326"/>
                    <a:pt x="25" y="325"/>
                  </a:cubicBezTo>
                  <a:cubicBezTo>
                    <a:pt x="26" y="325"/>
                    <a:pt x="27" y="326"/>
                    <a:pt x="28" y="326"/>
                  </a:cubicBezTo>
                  <a:cubicBezTo>
                    <a:pt x="30" y="326"/>
                    <a:pt x="31" y="327"/>
                    <a:pt x="31" y="327"/>
                  </a:cubicBezTo>
                  <a:cubicBezTo>
                    <a:pt x="31" y="328"/>
                    <a:pt x="31" y="328"/>
                    <a:pt x="30" y="328"/>
                  </a:cubicBezTo>
                  <a:cubicBezTo>
                    <a:pt x="30" y="328"/>
                    <a:pt x="30" y="329"/>
                    <a:pt x="30" y="329"/>
                  </a:cubicBezTo>
                  <a:cubicBezTo>
                    <a:pt x="30" y="329"/>
                    <a:pt x="31" y="330"/>
                    <a:pt x="32" y="330"/>
                  </a:cubicBezTo>
                  <a:cubicBezTo>
                    <a:pt x="33" y="329"/>
                    <a:pt x="34" y="330"/>
                    <a:pt x="34" y="332"/>
                  </a:cubicBezTo>
                  <a:cubicBezTo>
                    <a:pt x="35" y="331"/>
                    <a:pt x="35" y="330"/>
                    <a:pt x="35" y="328"/>
                  </a:cubicBezTo>
                  <a:cubicBezTo>
                    <a:pt x="35" y="326"/>
                    <a:pt x="36" y="324"/>
                    <a:pt x="37" y="323"/>
                  </a:cubicBezTo>
                  <a:cubicBezTo>
                    <a:pt x="36" y="322"/>
                    <a:pt x="36" y="322"/>
                    <a:pt x="36" y="322"/>
                  </a:cubicBezTo>
                  <a:cubicBezTo>
                    <a:pt x="35" y="322"/>
                    <a:pt x="35" y="322"/>
                    <a:pt x="35" y="322"/>
                  </a:cubicBezTo>
                  <a:cubicBezTo>
                    <a:pt x="35" y="322"/>
                    <a:pt x="35" y="321"/>
                    <a:pt x="35" y="321"/>
                  </a:cubicBezTo>
                  <a:cubicBezTo>
                    <a:pt x="36" y="321"/>
                    <a:pt x="36" y="320"/>
                    <a:pt x="36" y="319"/>
                  </a:cubicBezTo>
                  <a:cubicBezTo>
                    <a:pt x="36" y="319"/>
                    <a:pt x="36" y="318"/>
                    <a:pt x="35" y="319"/>
                  </a:cubicBezTo>
                  <a:cubicBezTo>
                    <a:pt x="35" y="319"/>
                    <a:pt x="34" y="319"/>
                    <a:pt x="33" y="319"/>
                  </a:cubicBezTo>
                  <a:cubicBezTo>
                    <a:pt x="33" y="319"/>
                    <a:pt x="32" y="320"/>
                    <a:pt x="31" y="320"/>
                  </a:cubicBezTo>
                  <a:cubicBezTo>
                    <a:pt x="31" y="320"/>
                    <a:pt x="30" y="320"/>
                    <a:pt x="30" y="319"/>
                  </a:cubicBezTo>
                  <a:lnTo>
                    <a:pt x="30" y="315"/>
                  </a:lnTo>
                  <a:cubicBezTo>
                    <a:pt x="31" y="315"/>
                    <a:pt x="32" y="315"/>
                    <a:pt x="32" y="316"/>
                  </a:cubicBezTo>
                  <a:cubicBezTo>
                    <a:pt x="32" y="317"/>
                    <a:pt x="32" y="317"/>
                    <a:pt x="33" y="317"/>
                  </a:cubicBezTo>
                  <a:cubicBezTo>
                    <a:pt x="34" y="317"/>
                    <a:pt x="35" y="317"/>
                    <a:pt x="35" y="316"/>
                  </a:cubicBezTo>
                  <a:cubicBezTo>
                    <a:pt x="35" y="315"/>
                    <a:pt x="35" y="315"/>
                    <a:pt x="35" y="314"/>
                  </a:cubicBezTo>
                  <a:cubicBezTo>
                    <a:pt x="35" y="313"/>
                    <a:pt x="35" y="312"/>
                    <a:pt x="35" y="312"/>
                  </a:cubicBezTo>
                  <a:cubicBezTo>
                    <a:pt x="34" y="311"/>
                    <a:pt x="34" y="310"/>
                    <a:pt x="34" y="309"/>
                  </a:cubicBezTo>
                  <a:cubicBezTo>
                    <a:pt x="33" y="310"/>
                    <a:pt x="32" y="311"/>
                    <a:pt x="31" y="312"/>
                  </a:cubicBezTo>
                  <a:cubicBezTo>
                    <a:pt x="31" y="314"/>
                    <a:pt x="30" y="315"/>
                    <a:pt x="29" y="316"/>
                  </a:cubicBezTo>
                  <a:cubicBezTo>
                    <a:pt x="27" y="315"/>
                    <a:pt x="26" y="315"/>
                    <a:pt x="26" y="315"/>
                  </a:cubicBezTo>
                  <a:cubicBezTo>
                    <a:pt x="25" y="314"/>
                    <a:pt x="24" y="315"/>
                    <a:pt x="23" y="315"/>
                  </a:cubicBezTo>
                  <a:cubicBezTo>
                    <a:pt x="22" y="315"/>
                    <a:pt x="22" y="316"/>
                    <a:pt x="22" y="316"/>
                  </a:cubicBezTo>
                  <a:cubicBezTo>
                    <a:pt x="23" y="316"/>
                    <a:pt x="23" y="316"/>
                    <a:pt x="23" y="317"/>
                  </a:cubicBezTo>
                  <a:cubicBezTo>
                    <a:pt x="23" y="317"/>
                    <a:pt x="23" y="317"/>
                    <a:pt x="23" y="317"/>
                  </a:cubicBezTo>
                  <a:cubicBezTo>
                    <a:pt x="23" y="318"/>
                    <a:pt x="23" y="318"/>
                    <a:pt x="23" y="318"/>
                  </a:cubicBezTo>
                  <a:cubicBezTo>
                    <a:pt x="22" y="318"/>
                    <a:pt x="22" y="318"/>
                    <a:pt x="21" y="318"/>
                  </a:cubicBezTo>
                  <a:cubicBezTo>
                    <a:pt x="21" y="319"/>
                    <a:pt x="22" y="319"/>
                    <a:pt x="22" y="320"/>
                  </a:cubicBezTo>
                  <a:cubicBezTo>
                    <a:pt x="23" y="320"/>
                    <a:pt x="23" y="321"/>
                    <a:pt x="21" y="322"/>
                  </a:cubicBezTo>
                  <a:cubicBezTo>
                    <a:pt x="18" y="321"/>
                    <a:pt x="16" y="318"/>
                    <a:pt x="15" y="314"/>
                  </a:cubicBezTo>
                  <a:cubicBezTo>
                    <a:pt x="14" y="315"/>
                    <a:pt x="13" y="315"/>
                    <a:pt x="13" y="315"/>
                  </a:cubicBezTo>
                  <a:cubicBezTo>
                    <a:pt x="12" y="316"/>
                    <a:pt x="12" y="317"/>
                    <a:pt x="12" y="318"/>
                  </a:cubicBezTo>
                  <a:cubicBezTo>
                    <a:pt x="11" y="318"/>
                    <a:pt x="10" y="318"/>
                    <a:pt x="10" y="317"/>
                  </a:cubicBezTo>
                  <a:cubicBezTo>
                    <a:pt x="9" y="317"/>
                    <a:pt x="9" y="318"/>
                    <a:pt x="8" y="319"/>
                  </a:cubicBezTo>
                  <a:cubicBezTo>
                    <a:pt x="8" y="319"/>
                    <a:pt x="7" y="319"/>
                    <a:pt x="8" y="318"/>
                  </a:cubicBezTo>
                  <a:cubicBezTo>
                    <a:pt x="8" y="318"/>
                    <a:pt x="8" y="317"/>
                    <a:pt x="7" y="317"/>
                  </a:cubicBezTo>
                  <a:cubicBezTo>
                    <a:pt x="7" y="317"/>
                    <a:pt x="7" y="317"/>
                    <a:pt x="6" y="317"/>
                  </a:cubicBezTo>
                  <a:cubicBezTo>
                    <a:pt x="6" y="317"/>
                    <a:pt x="5" y="317"/>
                    <a:pt x="5" y="317"/>
                  </a:cubicBezTo>
                  <a:lnTo>
                    <a:pt x="5" y="315"/>
                  </a:lnTo>
                  <a:cubicBezTo>
                    <a:pt x="5" y="314"/>
                    <a:pt x="4" y="313"/>
                    <a:pt x="4" y="312"/>
                  </a:cubicBezTo>
                  <a:cubicBezTo>
                    <a:pt x="4" y="312"/>
                    <a:pt x="5" y="311"/>
                    <a:pt x="5" y="311"/>
                  </a:cubicBezTo>
                  <a:cubicBezTo>
                    <a:pt x="5" y="311"/>
                    <a:pt x="5" y="310"/>
                    <a:pt x="5" y="309"/>
                  </a:cubicBezTo>
                  <a:cubicBezTo>
                    <a:pt x="5" y="309"/>
                    <a:pt x="5" y="308"/>
                    <a:pt x="5" y="308"/>
                  </a:cubicBezTo>
                  <a:cubicBezTo>
                    <a:pt x="5" y="307"/>
                    <a:pt x="4" y="306"/>
                    <a:pt x="4" y="305"/>
                  </a:cubicBezTo>
                  <a:cubicBezTo>
                    <a:pt x="4" y="305"/>
                    <a:pt x="4" y="304"/>
                    <a:pt x="4" y="304"/>
                  </a:cubicBezTo>
                  <a:cubicBezTo>
                    <a:pt x="5" y="303"/>
                    <a:pt x="5" y="303"/>
                    <a:pt x="6" y="303"/>
                  </a:cubicBezTo>
                  <a:cubicBezTo>
                    <a:pt x="7" y="302"/>
                    <a:pt x="6" y="301"/>
                    <a:pt x="6" y="301"/>
                  </a:cubicBezTo>
                  <a:cubicBezTo>
                    <a:pt x="5" y="301"/>
                    <a:pt x="5" y="301"/>
                    <a:pt x="4" y="300"/>
                  </a:cubicBezTo>
                  <a:cubicBezTo>
                    <a:pt x="5" y="295"/>
                    <a:pt x="5" y="289"/>
                    <a:pt x="4" y="282"/>
                  </a:cubicBezTo>
                  <a:cubicBezTo>
                    <a:pt x="4" y="276"/>
                    <a:pt x="3" y="270"/>
                    <a:pt x="3" y="263"/>
                  </a:cubicBezTo>
                  <a:lnTo>
                    <a:pt x="101" y="263"/>
                  </a:lnTo>
                  <a:lnTo>
                    <a:pt x="101" y="324"/>
                  </a:lnTo>
                  <a:lnTo>
                    <a:pt x="98" y="324"/>
                  </a:lnTo>
                  <a:cubicBezTo>
                    <a:pt x="99" y="325"/>
                    <a:pt x="99" y="327"/>
                    <a:pt x="100" y="328"/>
                  </a:cubicBezTo>
                  <a:cubicBezTo>
                    <a:pt x="100" y="330"/>
                    <a:pt x="99" y="331"/>
                    <a:pt x="98" y="333"/>
                  </a:cubicBezTo>
                  <a:cubicBezTo>
                    <a:pt x="98" y="333"/>
                    <a:pt x="98" y="334"/>
                    <a:pt x="99" y="334"/>
                  </a:cubicBezTo>
                  <a:cubicBezTo>
                    <a:pt x="99" y="334"/>
                    <a:pt x="99" y="333"/>
                    <a:pt x="100" y="333"/>
                  </a:cubicBezTo>
                  <a:cubicBezTo>
                    <a:pt x="100" y="333"/>
                    <a:pt x="100" y="332"/>
                    <a:pt x="101" y="332"/>
                  </a:cubicBezTo>
                  <a:cubicBezTo>
                    <a:pt x="101" y="331"/>
                    <a:pt x="101" y="331"/>
                    <a:pt x="101" y="331"/>
                  </a:cubicBezTo>
                  <a:cubicBezTo>
                    <a:pt x="103" y="333"/>
                    <a:pt x="104" y="336"/>
                    <a:pt x="104" y="338"/>
                  </a:cubicBezTo>
                  <a:cubicBezTo>
                    <a:pt x="105" y="341"/>
                    <a:pt x="106" y="343"/>
                    <a:pt x="108" y="344"/>
                  </a:cubicBezTo>
                  <a:cubicBezTo>
                    <a:pt x="109" y="345"/>
                    <a:pt x="110" y="346"/>
                    <a:pt x="112" y="346"/>
                  </a:cubicBezTo>
                  <a:cubicBezTo>
                    <a:pt x="114" y="347"/>
                    <a:pt x="116" y="347"/>
                    <a:pt x="118" y="347"/>
                  </a:cubicBezTo>
                  <a:cubicBezTo>
                    <a:pt x="119" y="348"/>
                    <a:pt x="120" y="348"/>
                    <a:pt x="122" y="347"/>
                  </a:cubicBezTo>
                  <a:cubicBezTo>
                    <a:pt x="123" y="347"/>
                    <a:pt x="124" y="348"/>
                    <a:pt x="125" y="348"/>
                  </a:cubicBezTo>
                  <a:lnTo>
                    <a:pt x="126" y="350"/>
                  </a:lnTo>
                  <a:cubicBezTo>
                    <a:pt x="127" y="350"/>
                    <a:pt x="127" y="350"/>
                    <a:pt x="127" y="349"/>
                  </a:cubicBezTo>
                  <a:cubicBezTo>
                    <a:pt x="127" y="349"/>
                    <a:pt x="128" y="348"/>
                    <a:pt x="128" y="348"/>
                  </a:cubicBezTo>
                  <a:cubicBezTo>
                    <a:pt x="128" y="348"/>
                    <a:pt x="128" y="347"/>
                    <a:pt x="129" y="347"/>
                  </a:cubicBezTo>
                  <a:cubicBezTo>
                    <a:pt x="129" y="347"/>
                    <a:pt x="130" y="347"/>
                    <a:pt x="130" y="347"/>
                  </a:cubicBezTo>
                  <a:cubicBezTo>
                    <a:pt x="131" y="347"/>
                    <a:pt x="131" y="347"/>
                    <a:pt x="131" y="347"/>
                  </a:cubicBezTo>
                  <a:cubicBezTo>
                    <a:pt x="131" y="347"/>
                    <a:pt x="131" y="347"/>
                    <a:pt x="130" y="346"/>
                  </a:cubicBezTo>
                  <a:cubicBezTo>
                    <a:pt x="130" y="346"/>
                    <a:pt x="130" y="345"/>
                    <a:pt x="130" y="345"/>
                  </a:cubicBezTo>
                  <a:cubicBezTo>
                    <a:pt x="130" y="344"/>
                    <a:pt x="130" y="344"/>
                    <a:pt x="130" y="343"/>
                  </a:cubicBezTo>
                  <a:cubicBezTo>
                    <a:pt x="133" y="341"/>
                    <a:pt x="135" y="338"/>
                    <a:pt x="137" y="334"/>
                  </a:cubicBezTo>
                  <a:cubicBezTo>
                    <a:pt x="138" y="331"/>
                    <a:pt x="139" y="326"/>
                    <a:pt x="139" y="322"/>
                  </a:cubicBezTo>
                  <a:cubicBezTo>
                    <a:pt x="140" y="317"/>
                    <a:pt x="140" y="312"/>
                    <a:pt x="140" y="307"/>
                  </a:cubicBezTo>
                  <a:cubicBezTo>
                    <a:pt x="139" y="302"/>
                    <a:pt x="139" y="297"/>
                    <a:pt x="139" y="292"/>
                  </a:cubicBezTo>
                  <a:cubicBezTo>
                    <a:pt x="138" y="289"/>
                    <a:pt x="138" y="285"/>
                    <a:pt x="136" y="281"/>
                  </a:cubicBezTo>
                  <a:cubicBezTo>
                    <a:pt x="135" y="277"/>
                    <a:pt x="134" y="274"/>
                    <a:pt x="132" y="271"/>
                  </a:cubicBezTo>
                  <a:cubicBezTo>
                    <a:pt x="129" y="268"/>
                    <a:pt x="126" y="265"/>
                    <a:pt x="122" y="262"/>
                  </a:cubicBezTo>
                  <a:cubicBezTo>
                    <a:pt x="118" y="259"/>
                    <a:pt x="114" y="256"/>
                    <a:pt x="110" y="253"/>
                  </a:cubicBezTo>
                  <a:cubicBezTo>
                    <a:pt x="110" y="253"/>
                    <a:pt x="110" y="252"/>
                    <a:pt x="109" y="251"/>
                  </a:cubicBezTo>
                  <a:cubicBezTo>
                    <a:pt x="108" y="250"/>
                    <a:pt x="107" y="250"/>
                    <a:pt x="107" y="249"/>
                  </a:cubicBezTo>
                  <a:cubicBezTo>
                    <a:pt x="106" y="249"/>
                    <a:pt x="106" y="249"/>
                    <a:pt x="106" y="249"/>
                  </a:cubicBezTo>
                  <a:cubicBezTo>
                    <a:pt x="105" y="249"/>
                    <a:pt x="105" y="249"/>
                    <a:pt x="105" y="249"/>
                  </a:cubicBezTo>
                  <a:cubicBezTo>
                    <a:pt x="104" y="248"/>
                    <a:pt x="102" y="247"/>
                    <a:pt x="101" y="246"/>
                  </a:cubicBezTo>
                  <a:cubicBezTo>
                    <a:pt x="100" y="244"/>
                    <a:pt x="98" y="243"/>
                    <a:pt x="97" y="242"/>
                  </a:cubicBezTo>
                  <a:cubicBezTo>
                    <a:pt x="97" y="242"/>
                    <a:pt x="96" y="242"/>
                    <a:pt x="96" y="242"/>
                  </a:cubicBezTo>
                  <a:cubicBezTo>
                    <a:pt x="96" y="242"/>
                    <a:pt x="95" y="242"/>
                    <a:pt x="95" y="241"/>
                  </a:cubicBezTo>
                  <a:cubicBezTo>
                    <a:pt x="95" y="241"/>
                    <a:pt x="94" y="241"/>
                    <a:pt x="94" y="240"/>
                  </a:cubicBezTo>
                  <a:cubicBezTo>
                    <a:pt x="93" y="240"/>
                    <a:pt x="93" y="240"/>
                    <a:pt x="92" y="240"/>
                  </a:cubicBezTo>
                  <a:cubicBezTo>
                    <a:pt x="92" y="239"/>
                    <a:pt x="91" y="239"/>
                    <a:pt x="91" y="239"/>
                  </a:cubicBezTo>
                  <a:cubicBezTo>
                    <a:pt x="90" y="238"/>
                    <a:pt x="90" y="238"/>
                    <a:pt x="89" y="238"/>
                  </a:cubicBezTo>
                  <a:cubicBezTo>
                    <a:pt x="89" y="237"/>
                    <a:pt x="88" y="237"/>
                    <a:pt x="88" y="236"/>
                  </a:cubicBezTo>
                  <a:cubicBezTo>
                    <a:pt x="87" y="236"/>
                    <a:pt x="87" y="236"/>
                    <a:pt x="87" y="236"/>
                  </a:cubicBezTo>
                  <a:cubicBezTo>
                    <a:pt x="86" y="235"/>
                    <a:pt x="86" y="235"/>
                    <a:pt x="85" y="235"/>
                  </a:cubicBezTo>
                  <a:cubicBezTo>
                    <a:pt x="84" y="234"/>
                    <a:pt x="84" y="234"/>
                    <a:pt x="84" y="234"/>
                  </a:cubicBezTo>
                  <a:cubicBezTo>
                    <a:pt x="83" y="233"/>
                    <a:pt x="82" y="233"/>
                    <a:pt x="81" y="232"/>
                  </a:cubicBezTo>
                  <a:cubicBezTo>
                    <a:pt x="79" y="231"/>
                    <a:pt x="78" y="231"/>
                    <a:pt x="77" y="230"/>
                  </a:cubicBezTo>
                  <a:cubicBezTo>
                    <a:pt x="74" y="228"/>
                    <a:pt x="71" y="226"/>
                    <a:pt x="68" y="224"/>
                  </a:cubicBezTo>
                  <a:cubicBezTo>
                    <a:pt x="65" y="222"/>
                    <a:pt x="62" y="220"/>
                    <a:pt x="60" y="218"/>
                  </a:cubicBezTo>
                  <a:cubicBezTo>
                    <a:pt x="59" y="218"/>
                    <a:pt x="59" y="218"/>
                    <a:pt x="59" y="217"/>
                  </a:cubicBezTo>
                  <a:cubicBezTo>
                    <a:pt x="59" y="217"/>
                    <a:pt x="59" y="216"/>
                    <a:pt x="59" y="216"/>
                  </a:cubicBezTo>
                  <a:cubicBezTo>
                    <a:pt x="58" y="216"/>
                    <a:pt x="58" y="216"/>
                    <a:pt x="58" y="216"/>
                  </a:cubicBezTo>
                  <a:cubicBezTo>
                    <a:pt x="57" y="216"/>
                    <a:pt x="57" y="216"/>
                    <a:pt x="57" y="216"/>
                  </a:cubicBezTo>
                  <a:cubicBezTo>
                    <a:pt x="56" y="216"/>
                    <a:pt x="56" y="216"/>
                    <a:pt x="56" y="215"/>
                  </a:cubicBezTo>
                  <a:cubicBezTo>
                    <a:pt x="56" y="215"/>
                    <a:pt x="56" y="214"/>
                    <a:pt x="56" y="214"/>
                  </a:cubicBezTo>
                  <a:cubicBezTo>
                    <a:pt x="54" y="213"/>
                    <a:pt x="52" y="212"/>
                    <a:pt x="49" y="211"/>
                  </a:cubicBezTo>
                  <a:cubicBezTo>
                    <a:pt x="47" y="209"/>
                    <a:pt x="45" y="207"/>
                    <a:pt x="43" y="206"/>
                  </a:cubicBezTo>
                  <a:lnTo>
                    <a:pt x="37" y="202"/>
                  </a:lnTo>
                  <a:cubicBezTo>
                    <a:pt x="37" y="202"/>
                    <a:pt x="37" y="201"/>
                    <a:pt x="36" y="200"/>
                  </a:cubicBezTo>
                  <a:cubicBezTo>
                    <a:pt x="36" y="200"/>
                    <a:pt x="36" y="199"/>
                    <a:pt x="35" y="199"/>
                  </a:cubicBezTo>
                  <a:cubicBezTo>
                    <a:pt x="35" y="199"/>
                    <a:pt x="34" y="198"/>
                    <a:pt x="34" y="198"/>
                  </a:cubicBezTo>
                  <a:cubicBezTo>
                    <a:pt x="33" y="198"/>
                    <a:pt x="33" y="198"/>
                    <a:pt x="32" y="198"/>
                  </a:cubicBezTo>
                  <a:cubicBezTo>
                    <a:pt x="30" y="196"/>
                    <a:pt x="27" y="193"/>
                    <a:pt x="25" y="190"/>
                  </a:cubicBezTo>
                  <a:cubicBezTo>
                    <a:pt x="23" y="187"/>
                    <a:pt x="21" y="185"/>
                    <a:pt x="19" y="183"/>
                  </a:cubicBezTo>
                  <a:lnTo>
                    <a:pt x="19" y="178"/>
                  </a:lnTo>
                  <a:cubicBezTo>
                    <a:pt x="19" y="177"/>
                    <a:pt x="18" y="176"/>
                    <a:pt x="17" y="175"/>
                  </a:cubicBezTo>
                  <a:cubicBezTo>
                    <a:pt x="16" y="175"/>
                    <a:pt x="15" y="174"/>
                    <a:pt x="15" y="173"/>
                  </a:cubicBezTo>
                  <a:cubicBezTo>
                    <a:pt x="14" y="173"/>
                    <a:pt x="13" y="172"/>
                    <a:pt x="13" y="171"/>
                  </a:cubicBezTo>
                  <a:cubicBezTo>
                    <a:pt x="12" y="170"/>
                    <a:pt x="12" y="169"/>
                    <a:pt x="13" y="168"/>
                  </a:cubicBezTo>
                  <a:cubicBezTo>
                    <a:pt x="13" y="168"/>
                    <a:pt x="12" y="168"/>
                    <a:pt x="12" y="168"/>
                  </a:cubicBezTo>
                  <a:cubicBezTo>
                    <a:pt x="12" y="169"/>
                    <a:pt x="12" y="169"/>
                    <a:pt x="12" y="169"/>
                  </a:cubicBezTo>
                  <a:cubicBezTo>
                    <a:pt x="10" y="167"/>
                    <a:pt x="9" y="165"/>
                    <a:pt x="8" y="161"/>
                  </a:cubicBezTo>
                  <a:cubicBezTo>
                    <a:pt x="7" y="158"/>
                    <a:pt x="6" y="154"/>
                    <a:pt x="5" y="149"/>
                  </a:cubicBezTo>
                  <a:cubicBezTo>
                    <a:pt x="4" y="145"/>
                    <a:pt x="3" y="140"/>
                    <a:pt x="3" y="136"/>
                  </a:cubicBezTo>
                  <a:cubicBezTo>
                    <a:pt x="2" y="131"/>
                    <a:pt x="1" y="127"/>
                    <a:pt x="1" y="124"/>
                  </a:cubicBezTo>
                  <a:cubicBezTo>
                    <a:pt x="0" y="122"/>
                    <a:pt x="0" y="120"/>
                    <a:pt x="1" y="119"/>
                  </a:cubicBezTo>
                  <a:cubicBezTo>
                    <a:pt x="1" y="117"/>
                    <a:pt x="1" y="116"/>
                    <a:pt x="1" y="114"/>
                  </a:cubicBezTo>
                  <a:cubicBezTo>
                    <a:pt x="1" y="107"/>
                    <a:pt x="1" y="100"/>
                    <a:pt x="1" y="94"/>
                  </a:cubicBezTo>
                  <a:cubicBezTo>
                    <a:pt x="1" y="87"/>
                    <a:pt x="2" y="81"/>
                    <a:pt x="3" y="74"/>
                  </a:cubicBezTo>
                  <a:cubicBezTo>
                    <a:pt x="5" y="67"/>
                    <a:pt x="6" y="61"/>
                    <a:pt x="7" y="56"/>
                  </a:cubicBezTo>
                  <a:cubicBezTo>
                    <a:pt x="9" y="50"/>
                    <a:pt x="11" y="45"/>
                    <a:pt x="14" y="40"/>
                  </a:cubicBezTo>
                  <a:lnTo>
                    <a:pt x="16" y="38"/>
                  </a:lnTo>
                  <a:cubicBezTo>
                    <a:pt x="17" y="37"/>
                    <a:pt x="18" y="35"/>
                    <a:pt x="19" y="34"/>
                  </a:cubicBezTo>
                  <a:cubicBezTo>
                    <a:pt x="21" y="32"/>
                    <a:pt x="22" y="30"/>
                    <a:pt x="23" y="28"/>
                  </a:cubicBezTo>
                  <a:cubicBezTo>
                    <a:pt x="25" y="29"/>
                    <a:pt x="28" y="31"/>
                    <a:pt x="31" y="32"/>
                  </a:cubicBezTo>
                  <a:cubicBezTo>
                    <a:pt x="33" y="33"/>
                    <a:pt x="36" y="34"/>
                    <a:pt x="39" y="35"/>
                  </a:cubicBezTo>
                  <a:cubicBezTo>
                    <a:pt x="39" y="34"/>
                    <a:pt x="40" y="34"/>
                    <a:pt x="40" y="33"/>
                  </a:cubicBezTo>
                  <a:cubicBezTo>
                    <a:pt x="41" y="33"/>
                    <a:pt x="42" y="33"/>
                    <a:pt x="43" y="33"/>
                  </a:cubicBezTo>
                  <a:cubicBezTo>
                    <a:pt x="44" y="33"/>
                    <a:pt x="44" y="33"/>
                    <a:pt x="45" y="32"/>
                  </a:cubicBezTo>
                  <a:cubicBezTo>
                    <a:pt x="46" y="32"/>
                    <a:pt x="46" y="32"/>
                    <a:pt x="46" y="31"/>
                  </a:cubicBezTo>
                  <a:cubicBezTo>
                    <a:pt x="46" y="31"/>
                    <a:pt x="47" y="32"/>
                    <a:pt x="47" y="33"/>
                  </a:cubicBezTo>
                  <a:lnTo>
                    <a:pt x="47" y="35"/>
                  </a:lnTo>
                  <a:cubicBezTo>
                    <a:pt x="47" y="35"/>
                    <a:pt x="47" y="36"/>
                    <a:pt x="47" y="36"/>
                  </a:cubicBezTo>
                  <a:cubicBezTo>
                    <a:pt x="48" y="37"/>
                    <a:pt x="49" y="37"/>
                    <a:pt x="50" y="37"/>
                  </a:cubicBezTo>
                  <a:cubicBezTo>
                    <a:pt x="50" y="37"/>
                    <a:pt x="51" y="36"/>
                    <a:pt x="50" y="36"/>
                  </a:cubicBezTo>
                  <a:cubicBezTo>
                    <a:pt x="50" y="35"/>
                    <a:pt x="50" y="35"/>
                    <a:pt x="50" y="35"/>
                  </a:cubicBezTo>
                  <a:cubicBezTo>
                    <a:pt x="50" y="34"/>
                    <a:pt x="50" y="34"/>
                    <a:pt x="50" y="33"/>
                  </a:cubicBezTo>
                  <a:cubicBezTo>
                    <a:pt x="50" y="33"/>
                    <a:pt x="51" y="33"/>
                    <a:pt x="52" y="32"/>
                  </a:cubicBezTo>
                  <a:cubicBezTo>
                    <a:pt x="52" y="32"/>
                    <a:pt x="53" y="33"/>
                    <a:pt x="53" y="33"/>
                  </a:cubicBezTo>
                  <a:cubicBezTo>
                    <a:pt x="53" y="34"/>
                    <a:pt x="53" y="34"/>
                    <a:pt x="53" y="35"/>
                  </a:cubicBezTo>
                  <a:cubicBezTo>
                    <a:pt x="54" y="35"/>
                    <a:pt x="54" y="36"/>
                    <a:pt x="54" y="36"/>
                  </a:cubicBezTo>
                  <a:cubicBezTo>
                    <a:pt x="55" y="37"/>
                    <a:pt x="55" y="37"/>
                    <a:pt x="57" y="37"/>
                  </a:cubicBezTo>
                  <a:cubicBezTo>
                    <a:pt x="57" y="37"/>
                    <a:pt x="58" y="36"/>
                    <a:pt x="58" y="35"/>
                  </a:cubicBezTo>
                  <a:cubicBezTo>
                    <a:pt x="58" y="34"/>
                    <a:pt x="58" y="34"/>
                    <a:pt x="60" y="34"/>
                  </a:cubicBezTo>
                  <a:cubicBezTo>
                    <a:pt x="60" y="35"/>
                    <a:pt x="61" y="35"/>
                    <a:pt x="62" y="35"/>
                  </a:cubicBezTo>
                  <a:cubicBezTo>
                    <a:pt x="62" y="34"/>
                    <a:pt x="63" y="34"/>
                    <a:pt x="64" y="34"/>
                  </a:cubicBezTo>
                  <a:cubicBezTo>
                    <a:pt x="65" y="34"/>
                    <a:pt x="66" y="34"/>
                    <a:pt x="66" y="33"/>
                  </a:cubicBezTo>
                  <a:cubicBezTo>
                    <a:pt x="67" y="33"/>
                    <a:pt x="68" y="33"/>
                    <a:pt x="68" y="34"/>
                  </a:cubicBezTo>
                  <a:cubicBezTo>
                    <a:pt x="68" y="34"/>
                    <a:pt x="68" y="34"/>
                    <a:pt x="68" y="35"/>
                  </a:cubicBezTo>
                  <a:cubicBezTo>
                    <a:pt x="68" y="36"/>
                    <a:pt x="68" y="36"/>
                    <a:pt x="68" y="36"/>
                  </a:cubicBezTo>
                  <a:cubicBezTo>
                    <a:pt x="69" y="36"/>
                    <a:pt x="69" y="36"/>
                    <a:pt x="70" y="36"/>
                  </a:cubicBezTo>
                  <a:cubicBezTo>
                    <a:pt x="70" y="35"/>
                    <a:pt x="70" y="35"/>
                    <a:pt x="70" y="35"/>
                  </a:cubicBezTo>
                  <a:cubicBezTo>
                    <a:pt x="71" y="35"/>
                    <a:pt x="72" y="36"/>
                    <a:pt x="73" y="37"/>
                  </a:cubicBezTo>
                  <a:cubicBezTo>
                    <a:pt x="74" y="38"/>
                    <a:pt x="75" y="38"/>
                    <a:pt x="77" y="37"/>
                  </a:cubicBezTo>
                  <a:cubicBezTo>
                    <a:pt x="77" y="36"/>
                    <a:pt x="77" y="36"/>
                    <a:pt x="77" y="35"/>
                  </a:cubicBezTo>
                  <a:cubicBezTo>
                    <a:pt x="76" y="35"/>
                    <a:pt x="76" y="35"/>
                    <a:pt x="75" y="35"/>
                  </a:cubicBezTo>
                  <a:cubicBezTo>
                    <a:pt x="75" y="35"/>
                    <a:pt x="74" y="35"/>
                    <a:pt x="74" y="35"/>
                  </a:cubicBezTo>
                  <a:cubicBezTo>
                    <a:pt x="73" y="35"/>
                    <a:pt x="73" y="34"/>
                    <a:pt x="73" y="34"/>
                  </a:cubicBezTo>
                  <a:cubicBezTo>
                    <a:pt x="73" y="33"/>
                    <a:pt x="74" y="33"/>
                    <a:pt x="76" y="33"/>
                  </a:cubicBezTo>
                  <a:cubicBezTo>
                    <a:pt x="78" y="33"/>
                    <a:pt x="79" y="33"/>
                    <a:pt x="81" y="33"/>
                  </a:cubicBezTo>
                  <a:cubicBezTo>
                    <a:pt x="80" y="35"/>
                    <a:pt x="80" y="36"/>
                    <a:pt x="81" y="37"/>
                  </a:cubicBezTo>
                  <a:cubicBezTo>
                    <a:pt x="82" y="38"/>
                    <a:pt x="84" y="38"/>
                    <a:pt x="86" y="38"/>
                  </a:cubicBezTo>
                  <a:cubicBezTo>
                    <a:pt x="87" y="38"/>
                    <a:pt x="87" y="38"/>
                    <a:pt x="88" y="37"/>
                  </a:cubicBezTo>
                  <a:cubicBezTo>
                    <a:pt x="88" y="37"/>
                    <a:pt x="89" y="36"/>
                    <a:pt x="89" y="36"/>
                  </a:cubicBezTo>
                  <a:cubicBezTo>
                    <a:pt x="90" y="35"/>
                    <a:pt x="90" y="35"/>
                    <a:pt x="91" y="34"/>
                  </a:cubicBezTo>
                  <a:cubicBezTo>
                    <a:pt x="91" y="34"/>
                    <a:pt x="92" y="34"/>
                    <a:pt x="94" y="34"/>
                  </a:cubicBezTo>
                  <a:cubicBezTo>
                    <a:pt x="94" y="35"/>
                    <a:pt x="94" y="36"/>
                    <a:pt x="94" y="36"/>
                  </a:cubicBezTo>
                  <a:cubicBezTo>
                    <a:pt x="93" y="37"/>
                    <a:pt x="93" y="37"/>
                    <a:pt x="92" y="37"/>
                  </a:cubicBezTo>
                  <a:cubicBezTo>
                    <a:pt x="92" y="37"/>
                    <a:pt x="91" y="38"/>
                    <a:pt x="91" y="38"/>
                  </a:cubicBezTo>
                  <a:cubicBezTo>
                    <a:pt x="90" y="38"/>
                    <a:pt x="90" y="38"/>
                    <a:pt x="90" y="39"/>
                  </a:cubicBezTo>
                  <a:cubicBezTo>
                    <a:pt x="90" y="39"/>
                    <a:pt x="91" y="39"/>
                    <a:pt x="93" y="38"/>
                  </a:cubicBezTo>
                  <a:cubicBezTo>
                    <a:pt x="95" y="37"/>
                    <a:pt x="96" y="36"/>
                    <a:pt x="96" y="35"/>
                  </a:cubicBezTo>
                  <a:cubicBezTo>
                    <a:pt x="95" y="34"/>
                    <a:pt x="95" y="33"/>
                    <a:pt x="94" y="32"/>
                  </a:cubicBezTo>
                  <a:cubicBezTo>
                    <a:pt x="94" y="30"/>
                    <a:pt x="93" y="29"/>
                    <a:pt x="93" y="28"/>
                  </a:cubicBezTo>
                  <a:cubicBezTo>
                    <a:pt x="92" y="28"/>
                    <a:pt x="91" y="29"/>
                    <a:pt x="91" y="29"/>
                  </a:cubicBezTo>
                  <a:cubicBezTo>
                    <a:pt x="91" y="29"/>
                    <a:pt x="92" y="30"/>
                    <a:pt x="92" y="30"/>
                  </a:cubicBezTo>
                  <a:cubicBezTo>
                    <a:pt x="92" y="30"/>
                    <a:pt x="92" y="31"/>
                    <a:pt x="93" y="31"/>
                  </a:cubicBezTo>
                  <a:cubicBezTo>
                    <a:pt x="93" y="32"/>
                    <a:pt x="93" y="32"/>
                    <a:pt x="93" y="33"/>
                  </a:cubicBezTo>
                  <a:cubicBezTo>
                    <a:pt x="91" y="33"/>
                    <a:pt x="90" y="32"/>
                    <a:pt x="90" y="32"/>
                  </a:cubicBezTo>
                  <a:cubicBezTo>
                    <a:pt x="90" y="31"/>
                    <a:pt x="90" y="30"/>
                    <a:pt x="90" y="29"/>
                  </a:cubicBezTo>
                  <a:cubicBezTo>
                    <a:pt x="90" y="28"/>
                    <a:pt x="91" y="27"/>
                    <a:pt x="91" y="26"/>
                  </a:cubicBezTo>
                  <a:cubicBezTo>
                    <a:pt x="92" y="25"/>
                    <a:pt x="93" y="24"/>
                    <a:pt x="94" y="24"/>
                  </a:cubicBezTo>
                  <a:cubicBezTo>
                    <a:pt x="94" y="24"/>
                    <a:pt x="93" y="23"/>
                    <a:pt x="93" y="23"/>
                  </a:cubicBezTo>
                  <a:cubicBezTo>
                    <a:pt x="92" y="23"/>
                    <a:pt x="91" y="23"/>
                    <a:pt x="91" y="24"/>
                  </a:cubicBezTo>
                  <a:cubicBezTo>
                    <a:pt x="90" y="24"/>
                    <a:pt x="90" y="24"/>
                    <a:pt x="89" y="23"/>
                  </a:cubicBezTo>
                  <a:cubicBezTo>
                    <a:pt x="89" y="23"/>
                    <a:pt x="88" y="23"/>
                    <a:pt x="89" y="22"/>
                  </a:cubicBezTo>
                  <a:cubicBezTo>
                    <a:pt x="90" y="22"/>
                    <a:pt x="92" y="22"/>
                    <a:pt x="93" y="22"/>
                  </a:cubicBezTo>
                  <a:cubicBezTo>
                    <a:pt x="94" y="21"/>
                    <a:pt x="95" y="21"/>
                    <a:pt x="96" y="21"/>
                  </a:cubicBezTo>
                  <a:cubicBezTo>
                    <a:pt x="97" y="19"/>
                    <a:pt x="97" y="18"/>
                    <a:pt x="98" y="18"/>
                  </a:cubicBezTo>
                  <a:cubicBezTo>
                    <a:pt x="99" y="17"/>
                    <a:pt x="100" y="16"/>
                    <a:pt x="101" y="15"/>
                  </a:cubicBezTo>
                  <a:cubicBezTo>
                    <a:pt x="100" y="14"/>
                    <a:pt x="100" y="13"/>
                    <a:pt x="100" y="12"/>
                  </a:cubicBezTo>
                  <a:cubicBezTo>
                    <a:pt x="99" y="12"/>
                    <a:pt x="98" y="12"/>
                    <a:pt x="97" y="12"/>
                  </a:cubicBezTo>
                  <a:cubicBezTo>
                    <a:pt x="96" y="12"/>
                    <a:pt x="95" y="12"/>
                    <a:pt x="95" y="13"/>
                  </a:cubicBezTo>
                  <a:cubicBezTo>
                    <a:pt x="94" y="13"/>
                    <a:pt x="94" y="13"/>
                    <a:pt x="93" y="14"/>
                  </a:cubicBezTo>
                  <a:cubicBezTo>
                    <a:pt x="93" y="14"/>
                    <a:pt x="92" y="15"/>
                    <a:pt x="91" y="15"/>
                  </a:cubicBezTo>
                  <a:cubicBezTo>
                    <a:pt x="92" y="13"/>
                    <a:pt x="93" y="12"/>
                    <a:pt x="94" y="11"/>
                  </a:cubicBezTo>
                  <a:cubicBezTo>
                    <a:pt x="95" y="10"/>
                    <a:pt x="97" y="10"/>
                    <a:pt x="98" y="9"/>
                  </a:cubicBezTo>
                  <a:cubicBezTo>
                    <a:pt x="100" y="10"/>
                    <a:pt x="101" y="11"/>
                    <a:pt x="102" y="12"/>
                  </a:cubicBezTo>
                  <a:cubicBezTo>
                    <a:pt x="102" y="13"/>
                    <a:pt x="104" y="13"/>
                    <a:pt x="107" y="12"/>
                  </a:cubicBezTo>
                  <a:cubicBezTo>
                    <a:pt x="107" y="14"/>
                    <a:pt x="107" y="14"/>
                    <a:pt x="106" y="14"/>
                  </a:cubicBezTo>
                  <a:cubicBezTo>
                    <a:pt x="105" y="15"/>
                    <a:pt x="104" y="15"/>
                    <a:pt x="104" y="16"/>
                  </a:cubicBezTo>
                  <a:cubicBezTo>
                    <a:pt x="104" y="17"/>
                    <a:pt x="105" y="17"/>
                    <a:pt x="105" y="17"/>
                  </a:cubicBezTo>
                  <a:cubicBezTo>
                    <a:pt x="105" y="17"/>
                    <a:pt x="106" y="17"/>
                    <a:pt x="106" y="17"/>
                  </a:cubicBezTo>
                  <a:cubicBezTo>
                    <a:pt x="107" y="17"/>
                    <a:pt x="107" y="16"/>
                    <a:pt x="108" y="16"/>
                  </a:cubicBezTo>
                  <a:cubicBezTo>
                    <a:pt x="109" y="15"/>
                    <a:pt x="109" y="15"/>
                    <a:pt x="110" y="16"/>
                  </a:cubicBezTo>
                  <a:cubicBezTo>
                    <a:pt x="111" y="15"/>
                    <a:pt x="111" y="15"/>
                    <a:pt x="111" y="15"/>
                  </a:cubicBezTo>
                  <a:cubicBezTo>
                    <a:pt x="111" y="14"/>
                    <a:pt x="110" y="14"/>
                    <a:pt x="110" y="14"/>
                  </a:cubicBezTo>
                  <a:cubicBezTo>
                    <a:pt x="110" y="14"/>
                    <a:pt x="109" y="14"/>
                    <a:pt x="109" y="14"/>
                  </a:cubicBezTo>
                  <a:cubicBezTo>
                    <a:pt x="108" y="14"/>
                    <a:pt x="108" y="14"/>
                    <a:pt x="108" y="13"/>
                  </a:cubicBezTo>
                  <a:cubicBezTo>
                    <a:pt x="107" y="13"/>
                    <a:pt x="107" y="12"/>
                    <a:pt x="107" y="11"/>
                  </a:cubicBezTo>
                  <a:cubicBezTo>
                    <a:pt x="107" y="10"/>
                    <a:pt x="106" y="9"/>
                    <a:pt x="106" y="9"/>
                  </a:cubicBezTo>
                  <a:cubicBezTo>
                    <a:pt x="105" y="9"/>
                    <a:pt x="104" y="9"/>
                    <a:pt x="103" y="9"/>
                  </a:cubicBezTo>
                  <a:cubicBezTo>
                    <a:pt x="103" y="9"/>
                    <a:pt x="102" y="8"/>
                    <a:pt x="103" y="6"/>
                  </a:cubicBezTo>
                  <a:cubicBezTo>
                    <a:pt x="102" y="6"/>
                    <a:pt x="102" y="7"/>
                    <a:pt x="102" y="7"/>
                  </a:cubicBezTo>
                  <a:cubicBezTo>
                    <a:pt x="102" y="8"/>
                    <a:pt x="102" y="8"/>
                    <a:pt x="102" y="9"/>
                  </a:cubicBezTo>
                  <a:cubicBezTo>
                    <a:pt x="101" y="8"/>
                    <a:pt x="100" y="7"/>
                    <a:pt x="99" y="7"/>
                  </a:cubicBezTo>
                  <a:cubicBezTo>
                    <a:pt x="99" y="7"/>
                    <a:pt x="98" y="7"/>
                    <a:pt x="97" y="7"/>
                  </a:cubicBezTo>
                  <a:cubicBezTo>
                    <a:pt x="96" y="7"/>
                    <a:pt x="95" y="7"/>
                    <a:pt x="94" y="7"/>
                  </a:cubicBezTo>
                  <a:cubicBezTo>
                    <a:pt x="93" y="7"/>
                    <a:pt x="92" y="7"/>
                    <a:pt x="90" y="7"/>
                  </a:cubicBezTo>
                  <a:cubicBezTo>
                    <a:pt x="90" y="8"/>
                    <a:pt x="90" y="8"/>
                    <a:pt x="90" y="9"/>
                  </a:cubicBezTo>
                  <a:cubicBezTo>
                    <a:pt x="90" y="9"/>
                    <a:pt x="90" y="9"/>
                    <a:pt x="90" y="10"/>
                  </a:cubicBezTo>
                  <a:cubicBezTo>
                    <a:pt x="91" y="10"/>
                    <a:pt x="91" y="10"/>
                    <a:pt x="91" y="11"/>
                  </a:cubicBezTo>
                  <a:cubicBezTo>
                    <a:pt x="92" y="11"/>
                    <a:pt x="92" y="12"/>
                    <a:pt x="91" y="13"/>
                  </a:cubicBezTo>
                  <a:cubicBezTo>
                    <a:pt x="90" y="13"/>
                    <a:pt x="90" y="13"/>
                    <a:pt x="89" y="13"/>
                  </a:cubicBezTo>
                  <a:cubicBezTo>
                    <a:pt x="89" y="12"/>
                    <a:pt x="89" y="12"/>
                    <a:pt x="89" y="11"/>
                  </a:cubicBezTo>
                  <a:cubicBezTo>
                    <a:pt x="88" y="11"/>
                    <a:pt x="88" y="10"/>
                    <a:pt x="88" y="10"/>
                  </a:cubicBezTo>
                  <a:cubicBezTo>
                    <a:pt x="88" y="9"/>
                    <a:pt x="87" y="9"/>
                    <a:pt x="87" y="9"/>
                  </a:cubicBezTo>
                  <a:cubicBezTo>
                    <a:pt x="86" y="9"/>
                    <a:pt x="86" y="10"/>
                    <a:pt x="86" y="10"/>
                  </a:cubicBezTo>
                  <a:cubicBezTo>
                    <a:pt x="86" y="11"/>
                    <a:pt x="85" y="11"/>
                    <a:pt x="84" y="11"/>
                  </a:cubicBezTo>
                  <a:cubicBezTo>
                    <a:pt x="84" y="12"/>
                    <a:pt x="83" y="11"/>
                    <a:pt x="83" y="10"/>
                  </a:cubicBezTo>
                  <a:cubicBezTo>
                    <a:pt x="82" y="9"/>
                    <a:pt x="82" y="9"/>
                    <a:pt x="82" y="9"/>
                  </a:cubicBezTo>
                  <a:cubicBezTo>
                    <a:pt x="81" y="9"/>
                    <a:pt x="80" y="9"/>
                    <a:pt x="80" y="10"/>
                  </a:cubicBezTo>
                  <a:cubicBezTo>
                    <a:pt x="79" y="10"/>
                    <a:pt x="78" y="10"/>
                    <a:pt x="78" y="11"/>
                  </a:cubicBezTo>
                  <a:cubicBezTo>
                    <a:pt x="77" y="11"/>
                    <a:pt x="77" y="11"/>
                    <a:pt x="76" y="11"/>
                  </a:cubicBezTo>
                  <a:cubicBezTo>
                    <a:pt x="76" y="10"/>
                    <a:pt x="76" y="10"/>
                    <a:pt x="76" y="8"/>
                  </a:cubicBezTo>
                  <a:cubicBezTo>
                    <a:pt x="77" y="7"/>
                    <a:pt x="78" y="7"/>
                    <a:pt x="79" y="9"/>
                  </a:cubicBezTo>
                  <a:cubicBezTo>
                    <a:pt x="79" y="9"/>
                    <a:pt x="80" y="8"/>
                    <a:pt x="81" y="7"/>
                  </a:cubicBezTo>
                  <a:cubicBezTo>
                    <a:pt x="81" y="6"/>
                    <a:pt x="81" y="5"/>
                    <a:pt x="82" y="4"/>
                  </a:cubicBezTo>
                  <a:cubicBezTo>
                    <a:pt x="82" y="3"/>
                    <a:pt x="83" y="3"/>
                    <a:pt x="84" y="2"/>
                  </a:cubicBezTo>
                  <a:cubicBezTo>
                    <a:pt x="84" y="1"/>
                    <a:pt x="85" y="1"/>
                    <a:pt x="86" y="0"/>
                  </a:cubicBezTo>
                  <a:lnTo>
                    <a:pt x="86" y="3"/>
                  </a:lnTo>
                  <a:cubicBezTo>
                    <a:pt x="87" y="4"/>
                    <a:pt x="87" y="3"/>
                    <a:pt x="87" y="2"/>
                  </a:cubicBezTo>
                  <a:cubicBezTo>
                    <a:pt x="87" y="1"/>
                    <a:pt x="87" y="1"/>
                    <a:pt x="87" y="0"/>
                  </a:cubicBezTo>
                  <a:cubicBezTo>
                    <a:pt x="88" y="0"/>
                    <a:pt x="88" y="0"/>
                    <a:pt x="89" y="1"/>
                  </a:cubicBezTo>
                  <a:cubicBezTo>
                    <a:pt x="89" y="2"/>
                    <a:pt x="89" y="2"/>
                    <a:pt x="89" y="2"/>
                  </a:cubicBezTo>
                  <a:cubicBezTo>
                    <a:pt x="90" y="2"/>
                    <a:pt x="91" y="1"/>
                    <a:pt x="92" y="0"/>
                  </a:cubicBezTo>
                  <a:cubicBezTo>
                    <a:pt x="94" y="0"/>
                    <a:pt x="95" y="0"/>
                    <a:pt x="95" y="2"/>
                  </a:cubicBezTo>
                  <a:cubicBezTo>
                    <a:pt x="96" y="2"/>
                    <a:pt x="97" y="2"/>
                    <a:pt x="98" y="2"/>
                  </a:cubicBezTo>
                  <a:cubicBezTo>
                    <a:pt x="100" y="2"/>
                    <a:pt x="101" y="2"/>
                    <a:pt x="102" y="2"/>
                  </a:cubicBezTo>
                  <a:cubicBezTo>
                    <a:pt x="103" y="2"/>
                    <a:pt x="104" y="2"/>
                    <a:pt x="105" y="2"/>
                  </a:cubicBezTo>
                  <a:cubicBezTo>
                    <a:pt x="106" y="2"/>
                    <a:pt x="107" y="1"/>
                    <a:pt x="108" y="0"/>
                  </a:cubicBezTo>
                  <a:cubicBezTo>
                    <a:pt x="110" y="0"/>
                    <a:pt x="112" y="1"/>
                    <a:pt x="112" y="3"/>
                  </a:cubicBezTo>
                  <a:lnTo>
                    <a:pt x="121" y="3"/>
                  </a:lnTo>
                  <a:cubicBezTo>
                    <a:pt x="122" y="2"/>
                    <a:pt x="123" y="1"/>
                    <a:pt x="123" y="0"/>
                  </a:cubicBezTo>
                  <a:cubicBezTo>
                    <a:pt x="124" y="1"/>
                    <a:pt x="125" y="1"/>
                    <a:pt x="127" y="0"/>
                  </a:cubicBezTo>
                  <a:cubicBezTo>
                    <a:pt x="128" y="0"/>
                    <a:pt x="130" y="0"/>
                    <a:pt x="131" y="0"/>
                  </a:cubicBezTo>
                  <a:cubicBezTo>
                    <a:pt x="131" y="1"/>
                    <a:pt x="131" y="1"/>
                    <a:pt x="130" y="2"/>
                  </a:cubicBezTo>
                  <a:cubicBezTo>
                    <a:pt x="130" y="2"/>
                    <a:pt x="130" y="2"/>
                    <a:pt x="131" y="2"/>
                  </a:cubicBezTo>
                  <a:cubicBezTo>
                    <a:pt x="131" y="2"/>
                    <a:pt x="131" y="2"/>
                    <a:pt x="132" y="2"/>
                  </a:cubicBezTo>
                  <a:cubicBezTo>
                    <a:pt x="132" y="1"/>
                    <a:pt x="133" y="1"/>
                    <a:pt x="133" y="0"/>
                  </a:cubicBezTo>
                  <a:cubicBezTo>
                    <a:pt x="135" y="0"/>
                    <a:pt x="137" y="0"/>
                    <a:pt x="138" y="0"/>
                  </a:cubicBezTo>
                  <a:cubicBezTo>
                    <a:pt x="140" y="1"/>
                    <a:pt x="142" y="1"/>
                    <a:pt x="144" y="0"/>
                  </a:cubicBezTo>
                  <a:lnTo>
                    <a:pt x="145" y="3"/>
                  </a:lnTo>
                  <a:cubicBezTo>
                    <a:pt x="146" y="3"/>
                    <a:pt x="148" y="2"/>
                    <a:pt x="150" y="2"/>
                  </a:cubicBezTo>
                  <a:lnTo>
                    <a:pt x="156" y="2"/>
                  </a:lnTo>
                  <a:cubicBezTo>
                    <a:pt x="156" y="4"/>
                    <a:pt x="157" y="5"/>
                    <a:pt x="158" y="5"/>
                  </a:cubicBezTo>
                  <a:cubicBezTo>
                    <a:pt x="158" y="6"/>
                    <a:pt x="159" y="7"/>
                    <a:pt x="159" y="8"/>
                  </a:cubicBezTo>
                  <a:cubicBezTo>
                    <a:pt x="158" y="8"/>
                    <a:pt x="157" y="8"/>
                    <a:pt x="156" y="8"/>
                  </a:cubicBezTo>
                  <a:cubicBezTo>
                    <a:pt x="156" y="8"/>
                    <a:pt x="156" y="8"/>
                    <a:pt x="155" y="7"/>
                  </a:cubicBezTo>
                  <a:cubicBezTo>
                    <a:pt x="155" y="7"/>
                    <a:pt x="155" y="6"/>
                    <a:pt x="154" y="6"/>
                  </a:cubicBezTo>
                  <a:cubicBezTo>
                    <a:pt x="154" y="5"/>
                    <a:pt x="154" y="5"/>
                    <a:pt x="153" y="4"/>
                  </a:cubicBezTo>
                  <a:cubicBezTo>
                    <a:pt x="151" y="5"/>
                    <a:pt x="150" y="6"/>
                    <a:pt x="149" y="7"/>
                  </a:cubicBezTo>
                  <a:cubicBezTo>
                    <a:pt x="148" y="8"/>
                    <a:pt x="146" y="9"/>
                    <a:pt x="144" y="9"/>
                  </a:cubicBezTo>
                  <a:cubicBezTo>
                    <a:pt x="144" y="10"/>
                    <a:pt x="144" y="10"/>
                    <a:pt x="144" y="11"/>
                  </a:cubicBezTo>
                  <a:cubicBezTo>
                    <a:pt x="144" y="11"/>
                    <a:pt x="145" y="11"/>
                    <a:pt x="145" y="11"/>
                  </a:cubicBezTo>
                  <a:cubicBezTo>
                    <a:pt x="146" y="11"/>
                    <a:pt x="146" y="11"/>
                    <a:pt x="147" y="11"/>
                  </a:cubicBezTo>
                  <a:cubicBezTo>
                    <a:pt x="147" y="11"/>
                    <a:pt x="148" y="11"/>
                    <a:pt x="148" y="11"/>
                  </a:cubicBezTo>
                  <a:cubicBezTo>
                    <a:pt x="148" y="11"/>
                    <a:pt x="149" y="12"/>
                    <a:pt x="149" y="12"/>
                  </a:cubicBezTo>
                  <a:cubicBezTo>
                    <a:pt x="149" y="13"/>
                    <a:pt x="149" y="13"/>
                    <a:pt x="150" y="14"/>
                  </a:cubicBezTo>
                  <a:cubicBezTo>
                    <a:pt x="150" y="14"/>
                    <a:pt x="150" y="14"/>
                    <a:pt x="150" y="14"/>
                  </a:cubicBezTo>
                  <a:cubicBezTo>
                    <a:pt x="151" y="14"/>
                    <a:pt x="151" y="14"/>
                    <a:pt x="151" y="13"/>
                  </a:cubicBezTo>
                  <a:cubicBezTo>
                    <a:pt x="152" y="14"/>
                    <a:pt x="152" y="14"/>
                    <a:pt x="152" y="15"/>
                  </a:cubicBezTo>
                  <a:cubicBezTo>
                    <a:pt x="152" y="15"/>
                    <a:pt x="152" y="15"/>
                    <a:pt x="151" y="16"/>
                  </a:cubicBezTo>
                  <a:cubicBezTo>
                    <a:pt x="151" y="16"/>
                    <a:pt x="151" y="17"/>
                    <a:pt x="150" y="18"/>
                  </a:cubicBezTo>
                  <a:cubicBezTo>
                    <a:pt x="150" y="18"/>
                    <a:pt x="150" y="19"/>
                    <a:pt x="150" y="20"/>
                  </a:cubicBezTo>
                  <a:cubicBezTo>
                    <a:pt x="149" y="20"/>
                    <a:pt x="148" y="19"/>
                    <a:pt x="148" y="19"/>
                  </a:cubicBezTo>
                  <a:cubicBezTo>
                    <a:pt x="147" y="19"/>
                    <a:pt x="147" y="18"/>
                    <a:pt x="147" y="17"/>
                  </a:cubicBezTo>
                  <a:cubicBezTo>
                    <a:pt x="146" y="17"/>
                    <a:pt x="146" y="16"/>
                    <a:pt x="145" y="16"/>
                  </a:cubicBezTo>
                  <a:cubicBezTo>
                    <a:pt x="145" y="15"/>
                    <a:pt x="144" y="15"/>
                    <a:pt x="143" y="15"/>
                  </a:cubicBezTo>
                  <a:cubicBezTo>
                    <a:pt x="143" y="15"/>
                    <a:pt x="142" y="15"/>
                    <a:pt x="142" y="16"/>
                  </a:cubicBezTo>
                  <a:cubicBezTo>
                    <a:pt x="142" y="16"/>
                    <a:pt x="142" y="17"/>
                    <a:pt x="142" y="17"/>
                  </a:cubicBezTo>
                  <a:cubicBezTo>
                    <a:pt x="141" y="16"/>
                    <a:pt x="140" y="16"/>
                    <a:pt x="139" y="16"/>
                  </a:cubicBezTo>
                  <a:cubicBezTo>
                    <a:pt x="138" y="17"/>
                    <a:pt x="137" y="17"/>
                    <a:pt x="136" y="17"/>
                  </a:cubicBezTo>
                  <a:cubicBezTo>
                    <a:pt x="135" y="17"/>
                    <a:pt x="134" y="18"/>
                    <a:pt x="133" y="18"/>
                  </a:cubicBezTo>
                  <a:cubicBezTo>
                    <a:pt x="132" y="18"/>
                    <a:pt x="131" y="18"/>
                    <a:pt x="131" y="18"/>
                  </a:cubicBezTo>
                  <a:cubicBezTo>
                    <a:pt x="129" y="19"/>
                    <a:pt x="128" y="20"/>
                    <a:pt x="128" y="21"/>
                  </a:cubicBezTo>
                  <a:cubicBezTo>
                    <a:pt x="128" y="22"/>
                    <a:pt x="128" y="23"/>
                    <a:pt x="128" y="24"/>
                  </a:cubicBezTo>
                  <a:cubicBezTo>
                    <a:pt x="129" y="24"/>
                    <a:pt x="130" y="25"/>
                    <a:pt x="131" y="25"/>
                  </a:cubicBezTo>
                  <a:cubicBezTo>
                    <a:pt x="133" y="25"/>
                    <a:pt x="134" y="24"/>
                    <a:pt x="137" y="23"/>
                  </a:cubicBezTo>
                  <a:close/>
                  <a:moveTo>
                    <a:pt x="76" y="21"/>
                  </a:moveTo>
                  <a:cubicBezTo>
                    <a:pt x="76" y="21"/>
                    <a:pt x="77" y="22"/>
                    <a:pt x="77" y="22"/>
                  </a:cubicBezTo>
                  <a:cubicBezTo>
                    <a:pt x="78" y="22"/>
                    <a:pt x="78" y="22"/>
                    <a:pt x="79" y="21"/>
                  </a:cubicBezTo>
                  <a:cubicBezTo>
                    <a:pt x="79" y="21"/>
                    <a:pt x="80" y="21"/>
                    <a:pt x="80" y="21"/>
                  </a:cubicBezTo>
                  <a:cubicBezTo>
                    <a:pt x="81" y="21"/>
                    <a:pt x="81" y="21"/>
                    <a:pt x="81" y="22"/>
                  </a:cubicBezTo>
                  <a:cubicBezTo>
                    <a:pt x="81" y="23"/>
                    <a:pt x="80" y="24"/>
                    <a:pt x="78" y="23"/>
                  </a:cubicBezTo>
                  <a:cubicBezTo>
                    <a:pt x="76" y="23"/>
                    <a:pt x="74" y="23"/>
                    <a:pt x="72" y="23"/>
                  </a:cubicBezTo>
                  <a:lnTo>
                    <a:pt x="72" y="24"/>
                  </a:lnTo>
                  <a:cubicBezTo>
                    <a:pt x="74" y="25"/>
                    <a:pt x="75" y="26"/>
                    <a:pt x="76" y="27"/>
                  </a:cubicBezTo>
                  <a:cubicBezTo>
                    <a:pt x="78" y="28"/>
                    <a:pt x="79" y="29"/>
                    <a:pt x="81" y="29"/>
                  </a:cubicBezTo>
                  <a:cubicBezTo>
                    <a:pt x="81" y="30"/>
                    <a:pt x="79" y="30"/>
                    <a:pt x="77" y="30"/>
                  </a:cubicBezTo>
                  <a:cubicBezTo>
                    <a:pt x="75" y="30"/>
                    <a:pt x="74" y="29"/>
                    <a:pt x="74" y="29"/>
                  </a:cubicBezTo>
                  <a:cubicBezTo>
                    <a:pt x="73" y="29"/>
                    <a:pt x="73" y="29"/>
                    <a:pt x="72" y="29"/>
                  </a:cubicBezTo>
                  <a:cubicBezTo>
                    <a:pt x="72" y="30"/>
                    <a:pt x="72" y="30"/>
                    <a:pt x="71" y="30"/>
                  </a:cubicBezTo>
                  <a:cubicBezTo>
                    <a:pt x="71" y="31"/>
                    <a:pt x="71" y="31"/>
                    <a:pt x="71" y="32"/>
                  </a:cubicBezTo>
                  <a:cubicBezTo>
                    <a:pt x="71" y="32"/>
                    <a:pt x="70" y="32"/>
                    <a:pt x="69" y="32"/>
                  </a:cubicBezTo>
                  <a:cubicBezTo>
                    <a:pt x="69" y="31"/>
                    <a:pt x="69" y="31"/>
                    <a:pt x="69" y="30"/>
                  </a:cubicBezTo>
                  <a:cubicBezTo>
                    <a:pt x="70" y="30"/>
                    <a:pt x="70" y="30"/>
                    <a:pt x="70" y="29"/>
                  </a:cubicBezTo>
                  <a:cubicBezTo>
                    <a:pt x="70" y="28"/>
                    <a:pt x="69" y="27"/>
                    <a:pt x="67" y="28"/>
                  </a:cubicBezTo>
                  <a:cubicBezTo>
                    <a:pt x="66" y="28"/>
                    <a:pt x="64" y="28"/>
                    <a:pt x="62" y="27"/>
                  </a:cubicBezTo>
                  <a:cubicBezTo>
                    <a:pt x="62" y="27"/>
                    <a:pt x="61" y="27"/>
                    <a:pt x="61" y="26"/>
                  </a:cubicBezTo>
                  <a:cubicBezTo>
                    <a:pt x="60" y="26"/>
                    <a:pt x="60" y="26"/>
                    <a:pt x="60" y="25"/>
                  </a:cubicBezTo>
                  <a:cubicBezTo>
                    <a:pt x="58" y="25"/>
                    <a:pt x="56" y="25"/>
                    <a:pt x="55" y="24"/>
                  </a:cubicBezTo>
                  <a:cubicBezTo>
                    <a:pt x="53" y="24"/>
                    <a:pt x="52" y="23"/>
                    <a:pt x="51" y="22"/>
                  </a:cubicBezTo>
                  <a:cubicBezTo>
                    <a:pt x="49" y="22"/>
                    <a:pt x="49" y="23"/>
                    <a:pt x="49" y="25"/>
                  </a:cubicBezTo>
                  <a:cubicBezTo>
                    <a:pt x="47" y="25"/>
                    <a:pt x="47" y="24"/>
                    <a:pt x="47" y="23"/>
                  </a:cubicBezTo>
                  <a:cubicBezTo>
                    <a:pt x="47" y="21"/>
                    <a:pt x="48" y="21"/>
                    <a:pt x="50" y="21"/>
                  </a:cubicBezTo>
                  <a:cubicBezTo>
                    <a:pt x="50" y="21"/>
                    <a:pt x="50" y="20"/>
                    <a:pt x="48" y="20"/>
                  </a:cubicBezTo>
                  <a:cubicBezTo>
                    <a:pt x="47" y="19"/>
                    <a:pt x="46" y="20"/>
                    <a:pt x="46" y="21"/>
                  </a:cubicBezTo>
                  <a:cubicBezTo>
                    <a:pt x="45" y="21"/>
                    <a:pt x="45" y="21"/>
                    <a:pt x="45" y="21"/>
                  </a:cubicBezTo>
                  <a:cubicBezTo>
                    <a:pt x="45" y="21"/>
                    <a:pt x="45" y="21"/>
                    <a:pt x="45" y="22"/>
                  </a:cubicBezTo>
                  <a:cubicBezTo>
                    <a:pt x="46" y="22"/>
                    <a:pt x="46" y="22"/>
                    <a:pt x="46" y="22"/>
                  </a:cubicBezTo>
                  <a:cubicBezTo>
                    <a:pt x="45" y="22"/>
                    <a:pt x="45" y="22"/>
                    <a:pt x="44" y="22"/>
                  </a:cubicBezTo>
                  <a:cubicBezTo>
                    <a:pt x="43" y="21"/>
                    <a:pt x="43" y="20"/>
                    <a:pt x="44" y="20"/>
                  </a:cubicBezTo>
                  <a:cubicBezTo>
                    <a:pt x="45" y="19"/>
                    <a:pt x="45" y="18"/>
                    <a:pt x="47" y="17"/>
                  </a:cubicBezTo>
                  <a:cubicBezTo>
                    <a:pt x="48" y="17"/>
                    <a:pt x="49" y="16"/>
                    <a:pt x="50" y="16"/>
                  </a:cubicBezTo>
                  <a:cubicBezTo>
                    <a:pt x="51" y="15"/>
                    <a:pt x="52" y="15"/>
                    <a:pt x="52" y="14"/>
                  </a:cubicBezTo>
                  <a:cubicBezTo>
                    <a:pt x="53" y="13"/>
                    <a:pt x="52" y="12"/>
                    <a:pt x="52" y="12"/>
                  </a:cubicBezTo>
                  <a:cubicBezTo>
                    <a:pt x="52" y="11"/>
                    <a:pt x="51" y="11"/>
                    <a:pt x="51" y="10"/>
                  </a:cubicBezTo>
                  <a:cubicBezTo>
                    <a:pt x="52" y="10"/>
                    <a:pt x="52" y="11"/>
                    <a:pt x="53" y="11"/>
                  </a:cubicBezTo>
                  <a:cubicBezTo>
                    <a:pt x="53" y="11"/>
                    <a:pt x="53" y="11"/>
                    <a:pt x="54" y="12"/>
                  </a:cubicBezTo>
                  <a:cubicBezTo>
                    <a:pt x="54" y="12"/>
                    <a:pt x="55" y="12"/>
                    <a:pt x="55" y="11"/>
                  </a:cubicBezTo>
                  <a:cubicBezTo>
                    <a:pt x="56" y="11"/>
                    <a:pt x="56" y="10"/>
                    <a:pt x="56" y="10"/>
                  </a:cubicBezTo>
                  <a:cubicBezTo>
                    <a:pt x="56" y="9"/>
                    <a:pt x="57" y="8"/>
                    <a:pt x="57" y="8"/>
                  </a:cubicBezTo>
                  <a:cubicBezTo>
                    <a:pt x="57" y="7"/>
                    <a:pt x="58" y="7"/>
                    <a:pt x="59" y="7"/>
                  </a:cubicBezTo>
                  <a:cubicBezTo>
                    <a:pt x="59" y="8"/>
                    <a:pt x="59" y="9"/>
                    <a:pt x="58" y="9"/>
                  </a:cubicBezTo>
                  <a:cubicBezTo>
                    <a:pt x="58" y="9"/>
                    <a:pt x="59" y="10"/>
                    <a:pt x="60" y="9"/>
                  </a:cubicBezTo>
                  <a:cubicBezTo>
                    <a:pt x="62" y="9"/>
                    <a:pt x="62" y="9"/>
                    <a:pt x="63" y="10"/>
                  </a:cubicBezTo>
                  <a:cubicBezTo>
                    <a:pt x="63" y="12"/>
                    <a:pt x="63" y="13"/>
                    <a:pt x="62" y="14"/>
                  </a:cubicBezTo>
                  <a:cubicBezTo>
                    <a:pt x="62" y="14"/>
                    <a:pt x="61" y="15"/>
                    <a:pt x="60" y="16"/>
                  </a:cubicBezTo>
                  <a:cubicBezTo>
                    <a:pt x="60" y="16"/>
                    <a:pt x="59" y="17"/>
                    <a:pt x="58" y="18"/>
                  </a:cubicBezTo>
                  <a:cubicBezTo>
                    <a:pt x="58" y="19"/>
                    <a:pt x="57" y="19"/>
                    <a:pt x="56" y="19"/>
                  </a:cubicBezTo>
                  <a:cubicBezTo>
                    <a:pt x="56" y="17"/>
                    <a:pt x="57" y="16"/>
                    <a:pt x="58" y="15"/>
                  </a:cubicBezTo>
                  <a:cubicBezTo>
                    <a:pt x="59" y="15"/>
                    <a:pt x="60" y="14"/>
                    <a:pt x="60" y="12"/>
                  </a:cubicBezTo>
                  <a:cubicBezTo>
                    <a:pt x="58" y="12"/>
                    <a:pt x="56" y="13"/>
                    <a:pt x="55" y="15"/>
                  </a:cubicBezTo>
                  <a:cubicBezTo>
                    <a:pt x="53" y="16"/>
                    <a:pt x="52" y="17"/>
                    <a:pt x="50" y="18"/>
                  </a:cubicBezTo>
                  <a:cubicBezTo>
                    <a:pt x="50" y="18"/>
                    <a:pt x="50" y="19"/>
                    <a:pt x="51" y="19"/>
                  </a:cubicBezTo>
                  <a:cubicBezTo>
                    <a:pt x="52" y="19"/>
                    <a:pt x="53" y="18"/>
                    <a:pt x="53" y="18"/>
                  </a:cubicBezTo>
                  <a:cubicBezTo>
                    <a:pt x="54" y="18"/>
                    <a:pt x="54" y="18"/>
                    <a:pt x="54" y="19"/>
                  </a:cubicBezTo>
                  <a:cubicBezTo>
                    <a:pt x="54" y="19"/>
                    <a:pt x="54" y="20"/>
                    <a:pt x="54" y="20"/>
                  </a:cubicBezTo>
                  <a:cubicBezTo>
                    <a:pt x="54" y="21"/>
                    <a:pt x="54" y="22"/>
                    <a:pt x="54" y="22"/>
                  </a:cubicBezTo>
                  <a:cubicBezTo>
                    <a:pt x="54" y="23"/>
                    <a:pt x="55" y="23"/>
                    <a:pt x="55" y="23"/>
                  </a:cubicBezTo>
                  <a:cubicBezTo>
                    <a:pt x="55" y="22"/>
                    <a:pt x="56" y="21"/>
                    <a:pt x="56" y="21"/>
                  </a:cubicBezTo>
                  <a:cubicBezTo>
                    <a:pt x="57" y="21"/>
                    <a:pt x="57" y="21"/>
                    <a:pt x="58" y="22"/>
                  </a:cubicBezTo>
                  <a:cubicBezTo>
                    <a:pt x="58" y="22"/>
                    <a:pt x="59" y="22"/>
                    <a:pt x="60" y="22"/>
                  </a:cubicBezTo>
                  <a:cubicBezTo>
                    <a:pt x="60" y="22"/>
                    <a:pt x="61" y="22"/>
                    <a:pt x="62" y="21"/>
                  </a:cubicBezTo>
                  <a:cubicBezTo>
                    <a:pt x="63" y="21"/>
                    <a:pt x="64" y="21"/>
                    <a:pt x="64" y="22"/>
                  </a:cubicBezTo>
                  <a:cubicBezTo>
                    <a:pt x="64" y="23"/>
                    <a:pt x="63" y="23"/>
                    <a:pt x="62" y="23"/>
                  </a:cubicBezTo>
                  <a:cubicBezTo>
                    <a:pt x="62" y="25"/>
                    <a:pt x="64" y="25"/>
                    <a:pt x="66" y="25"/>
                  </a:cubicBezTo>
                  <a:lnTo>
                    <a:pt x="71" y="25"/>
                  </a:lnTo>
                  <a:cubicBezTo>
                    <a:pt x="71" y="25"/>
                    <a:pt x="71" y="24"/>
                    <a:pt x="70" y="24"/>
                  </a:cubicBezTo>
                  <a:cubicBezTo>
                    <a:pt x="69" y="24"/>
                    <a:pt x="69" y="24"/>
                    <a:pt x="68" y="24"/>
                  </a:cubicBezTo>
                  <a:cubicBezTo>
                    <a:pt x="68" y="24"/>
                    <a:pt x="67" y="24"/>
                    <a:pt x="67" y="23"/>
                  </a:cubicBezTo>
                  <a:cubicBezTo>
                    <a:pt x="66" y="23"/>
                    <a:pt x="66" y="22"/>
                    <a:pt x="66" y="22"/>
                  </a:cubicBezTo>
                  <a:lnTo>
                    <a:pt x="72" y="22"/>
                  </a:lnTo>
                  <a:cubicBezTo>
                    <a:pt x="72" y="21"/>
                    <a:pt x="73" y="20"/>
                    <a:pt x="74" y="20"/>
                  </a:cubicBezTo>
                  <a:cubicBezTo>
                    <a:pt x="74" y="19"/>
                    <a:pt x="75" y="19"/>
                    <a:pt x="76" y="18"/>
                  </a:cubicBezTo>
                  <a:cubicBezTo>
                    <a:pt x="77" y="17"/>
                    <a:pt x="77" y="16"/>
                    <a:pt x="78" y="16"/>
                  </a:cubicBezTo>
                  <a:cubicBezTo>
                    <a:pt x="78" y="15"/>
                    <a:pt x="79" y="14"/>
                    <a:pt x="80" y="15"/>
                  </a:cubicBezTo>
                  <a:cubicBezTo>
                    <a:pt x="81" y="15"/>
                    <a:pt x="82" y="16"/>
                    <a:pt x="83" y="17"/>
                  </a:cubicBezTo>
                  <a:cubicBezTo>
                    <a:pt x="84" y="18"/>
                    <a:pt x="85" y="19"/>
                    <a:pt x="85" y="20"/>
                  </a:cubicBezTo>
                  <a:cubicBezTo>
                    <a:pt x="86" y="19"/>
                    <a:pt x="87" y="19"/>
                    <a:pt x="87" y="18"/>
                  </a:cubicBezTo>
                  <a:cubicBezTo>
                    <a:pt x="87" y="17"/>
                    <a:pt x="88" y="17"/>
                    <a:pt x="88" y="16"/>
                  </a:cubicBezTo>
                  <a:cubicBezTo>
                    <a:pt x="89" y="16"/>
                    <a:pt x="90" y="16"/>
                    <a:pt x="90" y="17"/>
                  </a:cubicBezTo>
                  <a:cubicBezTo>
                    <a:pt x="90" y="17"/>
                    <a:pt x="90" y="18"/>
                    <a:pt x="89" y="18"/>
                  </a:cubicBezTo>
                  <a:cubicBezTo>
                    <a:pt x="89" y="19"/>
                    <a:pt x="88" y="20"/>
                    <a:pt x="88" y="20"/>
                  </a:cubicBezTo>
                  <a:cubicBezTo>
                    <a:pt x="87" y="21"/>
                    <a:pt x="87" y="21"/>
                    <a:pt x="86" y="22"/>
                  </a:cubicBezTo>
                  <a:cubicBezTo>
                    <a:pt x="86" y="21"/>
                    <a:pt x="85" y="20"/>
                    <a:pt x="85" y="20"/>
                  </a:cubicBezTo>
                  <a:cubicBezTo>
                    <a:pt x="84" y="20"/>
                    <a:pt x="83" y="20"/>
                    <a:pt x="82" y="20"/>
                  </a:cubicBezTo>
                  <a:cubicBezTo>
                    <a:pt x="81" y="20"/>
                    <a:pt x="81" y="20"/>
                    <a:pt x="80" y="20"/>
                  </a:cubicBezTo>
                  <a:cubicBezTo>
                    <a:pt x="79" y="19"/>
                    <a:pt x="78" y="19"/>
                    <a:pt x="78" y="18"/>
                  </a:cubicBezTo>
                  <a:cubicBezTo>
                    <a:pt x="76" y="18"/>
                    <a:pt x="76" y="19"/>
                    <a:pt x="76" y="21"/>
                  </a:cubicBezTo>
                  <a:close/>
                  <a:moveTo>
                    <a:pt x="193" y="18"/>
                  </a:moveTo>
                  <a:cubicBezTo>
                    <a:pt x="193" y="18"/>
                    <a:pt x="194" y="18"/>
                    <a:pt x="194" y="18"/>
                  </a:cubicBezTo>
                  <a:cubicBezTo>
                    <a:pt x="194" y="19"/>
                    <a:pt x="193" y="19"/>
                    <a:pt x="193" y="20"/>
                  </a:cubicBezTo>
                  <a:cubicBezTo>
                    <a:pt x="193" y="20"/>
                    <a:pt x="193" y="20"/>
                    <a:pt x="192" y="21"/>
                  </a:cubicBezTo>
                  <a:cubicBezTo>
                    <a:pt x="191" y="21"/>
                    <a:pt x="191" y="21"/>
                    <a:pt x="190" y="21"/>
                  </a:cubicBezTo>
                  <a:cubicBezTo>
                    <a:pt x="190" y="20"/>
                    <a:pt x="190" y="19"/>
                    <a:pt x="190" y="19"/>
                  </a:cubicBezTo>
                  <a:cubicBezTo>
                    <a:pt x="190" y="19"/>
                    <a:pt x="191" y="19"/>
                    <a:pt x="191" y="19"/>
                  </a:cubicBezTo>
                  <a:cubicBezTo>
                    <a:pt x="192" y="19"/>
                    <a:pt x="192" y="19"/>
                    <a:pt x="192" y="18"/>
                  </a:cubicBezTo>
                  <a:cubicBezTo>
                    <a:pt x="193" y="18"/>
                    <a:pt x="193" y="18"/>
                    <a:pt x="193" y="18"/>
                  </a:cubicBezTo>
                  <a:close/>
                  <a:moveTo>
                    <a:pt x="195" y="18"/>
                  </a:moveTo>
                  <a:cubicBezTo>
                    <a:pt x="196" y="18"/>
                    <a:pt x="197" y="19"/>
                    <a:pt x="198" y="19"/>
                  </a:cubicBezTo>
                  <a:cubicBezTo>
                    <a:pt x="199" y="20"/>
                    <a:pt x="200" y="20"/>
                    <a:pt x="200" y="21"/>
                  </a:cubicBezTo>
                  <a:cubicBezTo>
                    <a:pt x="201" y="22"/>
                    <a:pt x="202" y="22"/>
                    <a:pt x="202" y="23"/>
                  </a:cubicBezTo>
                  <a:cubicBezTo>
                    <a:pt x="203" y="23"/>
                    <a:pt x="203" y="24"/>
                    <a:pt x="204" y="23"/>
                  </a:cubicBezTo>
                  <a:cubicBezTo>
                    <a:pt x="204" y="24"/>
                    <a:pt x="204" y="24"/>
                    <a:pt x="203" y="25"/>
                  </a:cubicBezTo>
                  <a:cubicBezTo>
                    <a:pt x="202" y="25"/>
                    <a:pt x="201" y="25"/>
                    <a:pt x="199" y="24"/>
                  </a:cubicBezTo>
                  <a:cubicBezTo>
                    <a:pt x="198" y="24"/>
                    <a:pt x="197" y="23"/>
                    <a:pt x="195" y="22"/>
                  </a:cubicBezTo>
                  <a:cubicBezTo>
                    <a:pt x="194" y="22"/>
                    <a:pt x="194" y="20"/>
                    <a:pt x="195" y="19"/>
                  </a:cubicBezTo>
                  <a:lnTo>
                    <a:pt x="195" y="18"/>
                  </a:lnTo>
                  <a:close/>
                  <a:moveTo>
                    <a:pt x="155" y="406"/>
                  </a:moveTo>
                  <a:cubicBezTo>
                    <a:pt x="156" y="406"/>
                    <a:pt x="156" y="407"/>
                    <a:pt x="155" y="409"/>
                  </a:cubicBezTo>
                  <a:cubicBezTo>
                    <a:pt x="154" y="411"/>
                    <a:pt x="153" y="411"/>
                    <a:pt x="152" y="412"/>
                  </a:cubicBezTo>
                  <a:cubicBezTo>
                    <a:pt x="152" y="411"/>
                    <a:pt x="151" y="411"/>
                    <a:pt x="151" y="410"/>
                  </a:cubicBezTo>
                  <a:cubicBezTo>
                    <a:pt x="152" y="410"/>
                    <a:pt x="152" y="409"/>
                    <a:pt x="152" y="408"/>
                  </a:cubicBezTo>
                  <a:cubicBezTo>
                    <a:pt x="153" y="408"/>
                    <a:pt x="154" y="407"/>
                    <a:pt x="154" y="407"/>
                  </a:cubicBezTo>
                  <a:cubicBezTo>
                    <a:pt x="155" y="407"/>
                    <a:pt x="155" y="406"/>
                    <a:pt x="155" y="406"/>
                  </a:cubicBezTo>
                  <a:close/>
                  <a:moveTo>
                    <a:pt x="171" y="408"/>
                  </a:moveTo>
                  <a:cubicBezTo>
                    <a:pt x="172" y="407"/>
                    <a:pt x="172" y="407"/>
                    <a:pt x="172" y="407"/>
                  </a:cubicBezTo>
                  <a:cubicBezTo>
                    <a:pt x="172" y="407"/>
                    <a:pt x="172" y="407"/>
                    <a:pt x="172" y="408"/>
                  </a:cubicBezTo>
                  <a:cubicBezTo>
                    <a:pt x="171" y="408"/>
                    <a:pt x="171" y="409"/>
                    <a:pt x="171" y="409"/>
                  </a:cubicBezTo>
                  <a:cubicBezTo>
                    <a:pt x="171" y="409"/>
                    <a:pt x="171" y="409"/>
                    <a:pt x="171" y="408"/>
                  </a:cubicBez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7" name="Freeform 110">
              <a:extLst>
                <a:ext uri="{FF2B5EF4-FFF2-40B4-BE49-F238E27FC236}">
                  <a16:creationId xmlns:a16="http://schemas.microsoft.com/office/drawing/2014/main" id="{B531EFC7-544D-41BE-BEDA-FBE16D5F275D}"/>
                </a:ext>
              </a:extLst>
            </p:cNvPr>
            <p:cNvSpPr>
              <a:spLocks noEditPoints="1"/>
            </p:cNvSpPr>
            <p:nvPr/>
          </p:nvSpPr>
          <p:spPr bwMode="auto">
            <a:xfrm>
              <a:off x="5233047" y="3112095"/>
              <a:ext cx="711070" cy="1189350"/>
            </a:xfrm>
            <a:custGeom>
              <a:avLst/>
              <a:gdLst>
                <a:gd name="T0" fmla="*/ 429 w 859"/>
                <a:gd name="T1" fmla="*/ 16 h 1439"/>
                <a:gd name="T2" fmla="*/ 631 w 859"/>
                <a:gd name="T3" fmla="*/ 1421 h 1439"/>
                <a:gd name="T4" fmla="*/ 477 w 859"/>
                <a:gd name="T5" fmla="*/ 1439 h 1439"/>
                <a:gd name="T6" fmla="*/ 504 w 859"/>
                <a:gd name="T7" fmla="*/ 1405 h 1439"/>
                <a:gd name="T8" fmla="*/ 366 w 859"/>
                <a:gd name="T9" fmla="*/ 1392 h 1439"/>
                <a:gd name="T10" fmla="*/ 413 w 859"/>
                <a:gd name="T11" fmla="*/ 1388 h 1439"/>
                <a:gd name="T12" fmla="*/ 464 w 859"/>
                <a:gd name="T13" fmla="*/ 1383 h 1439"/>
                <a:gd name="T14" fmla="*/ 501 w 859"/>
                <a:gd name="T15" fmla="*/ 1398 h 1439"/>
                <a:gd name="T16" fmla="*/ 357 w 859"/>
                <a:gd name="T17" fmla="*/ 1364 h 1439"/>
                <a:gd name="T18" fmla="*/ 576 w 859"/>
                <a:gd name="T19" fmla="*/ 1188 h 1439"/>
                <a:gd name="T20" fmla="*/ 515 w 859"/>
                <a:gd name="T21" fmla="*/ 1179 h 1439"/>
                <a:gd name="T22" fmla="*/ 435 w 859"/>
                <a:gd name="T23" fmla="*/ 1133 h 1439"/>
                <a:gd name="T24" fmla="*/ 556 w 859"/>
                <a:gd name="T25" fmla="*/ 1099 h 1439"/>
                <a:gd name="T26" fmla="*/ 446 w 859"/>
                <a:gd name="T27" fmla="*/ 1068 h 1439"/>
                <a:gd name="T28" fmla="*/ 523 w 859"/>
                <a:gd name="T29" fmla="*/ 989 h 1439"/>
                <a:gd name="T30" fmla="*/ 586 w 859"/>
                <a:gd name="T31" fmla="*/ 926 h 1439"/>
                <a:gd name="T32" fmla="*/ 709 w 859"/>
                <a:gd name="T33" fmla="*/ 875 h 1439"/>
                <a:gd name="T34" fmla="*/ 707 w 859"/>
                <a:gd name="T35" fmla="*/ 800 h 1439"/>
                <a:gd name="T36" fmla="*/ 511 w 859"/>
                <a:gd name="T37" fmla="*/ 635 h 1439"/>
                <a:gd name="T38" fmla="*/ 459 w 859"/>
                <a:gd name="T39" fmla="*/ 607 h 1439"/>
                <a:gd name="T40" fmla="*/ 503 w 859"/>
                <a:gd name="T41" fmla="*/ 531 h 1439"/>
                <a:gd name="T42" fmla="*/ 488 w 859"/>
                <a:gd name="T43" fmla="*/ 508 h 1439"/>
                <a:gd name="T44" fmla="*/ 554 w 859"/>
                <a:gd name="T45" fmla="*/ 351 h 1439"/>
                <a:gd name="T46" fmla="*/ 828 w 859"/>
                <a:gd name="T47" fmla="*/ 342 h 1439"/>
                <a:gd name="T48" fmla="*/ 754 w 859"/>
                <a:gd name="T49" fmla="*/ 281 h 1439"/>
                <a:gd name="T50" fmla="*/ 802 w 859"/>
                <a:gd name="T51" fmla="*/ 300 h 1439"/>
                <a:gd name="T52" fmla="*/ 789 w 859"/>
                <a:gd name="T53" fmla="*/ 329 h 1439"/>
                <a:gd name="T54" fmla="*/ 257 w 859"/>
                <a:gd name="T55" fmla="*/ 146 h 1439"/>
                <a:gd name="T56" fmla="*/ 627 w 859"/>
                <a:gd name="T57" fmla="*/ 45 h 1439"/>
                <a:gd name="T58" fmla="*/ 838 w 859"/>
                <a:gd name="T59" fmla="*/ 41 h 1439"/>
                <a:gd name="T60" fmla="*/ 482 w 859"/>
                <a:gd name="T61" fmla="*/ 25 h 1439"/>
                <a:gd name="T62" fmla="*/ 758 w 859"/>
                <a:gd name="T63" fmla="*/ 8 h 1439"/>
                <a:gd name="T64" fmla="*/ 680 w 859"/>
                <a:gd name="T65" fmla="*/ 16 h 1439"/>
                <a:gd name="T66" fmla="*/ 516 w 859"/>
                <a:gd name="T67" fmla="*/ 2 h 1439"/>
                <a:gd name="T68" fmla="*/ 441 w 859"/>
                <a:gd name="T69" fmla="*/ 21 h 1439"/>
                <a:gd name="T70" fmla="*/ 404 w 859"/>
                <a:gd name="T71" fmla="*/ 25 h 1439"/>
                <a:gd name="T72" fmla="*/ 313 w 859"/>
                <a:gd name="T73" fmla="*/ 25 h 1439"/>
                <a:gd name="T74" fmla="*/ 264 w 859"/>
                <a:gd name="T75" fmla="*/ 41 h 1439"/>
                <a:gd name="T76" fmla="*/ 226 w 859"/>
                <a:gd name="T77" fmla="*/ 28 h 1439"/>
                <a:gd name="T78" fmla="*/ 63 w 859"/>
                <a:gd name="T79" fmla="*/ 28 h 1439"/>
                <a:gd name="T80" fmla="*/ 280 w 859"/>
                <a:gd name="T81" fmla="*/ 1397 h 1439"/>
                <a:gd name="T82" fmla="*/ 312 w 859"/>
                <a:gd name="T83" fmla="*/ 1431 h 1439"/>
                <a:gd name="T84" fmla="*/ 328 w 859"/>
                <a:gd name="T85" fmla="*/ 1434 h 1439"/>
                <a:gd name="T86" fmla="*/ 468 w 859"/>
                <a:gd name="T87" fmla="*/ 1421 h 1439"/>
                <a:gd name="T88" fmla="*/ 554 w 859"/>
                <a:gd name="T89" fmla="*/ 1414 h 1439"/>
                <a:gd name="T90" fmla="*/ 584 w 859"/>
                <a:gd name="T91" fmla="*/ 1433 h 1439"/>
                <a:gd name="T92" fmla="*/ 573 w 859"/>
                <a:gd name="T93" fmla="*/ 1421 h 1439"/>
                <a:gd name="T94" fmla="*/ 594 w 859"/>
                <a:gd name="T95" fmla="*/ 1393 h 1439"/>
                <a:gd name="T96" fmla="*/ 631 w 859"/>
                <a:gd name="T97" fmla="*/ 1400 h 1439"/>
                <a:gd name="T98" fmla="*/ 753 w 859"/>
                <a:gd name="T99" fmla="*/ 809 h 1439"/>
                <a:gd name="T100" fmla="*/ 848 w 859"/>
                <a:gd name="T101" fmla="*/ 348 h 1439"/>
                <a:gd name="T102" fmla="*/ 834 w 859"/>
                <a:gd name="T103" fmla="*/ 3 h 1439"/>
                <a:gd name="T104" fmla="*/ 667 w 859"/>
                <a:gd name="T105" fmla="*/ 2 h 1439"/>
                <a:gd name="T106" fmla="*/ 637 w 859"/>
                <a:gd name="T107" fmla="*/ 2 h 1439"/>
                <a:gd name="T108" fmla="*/ 612 w 859"/>
                <a:gd name="T109" fmla="*/ 2 h 1439"/>
                <a:gd name="T110" fmla="*/ 552 w 859"/>
                <a:gd name="T111" fmla="*/ 3 h 1439"/>
                <a:gd name="T112" fmla="*/ 568 w 859"/>
                <a:gd name="T113" fmla="*/ 49 h 1439"/>
                <a:gd name="T114" fmla="*/ 537 w 859"/>
                <a:gd name="T115" fmla="*/ 45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9" h="1439">
                  <a:moveTo>
                    <a:pt x="404" y="16"/>
                  </a:moveTo>
                  <a:cubicBezTo>
                    <a:pt x="412" y="14"/>
                    <a:pt x="416" y="9"/>
                    <a:pt x="418" y="2"/>
                  </a:cubicBezTo>
                  <a:cubicBezTo>
                    <a:pt x="407" y="0"/>
                    <a:pt x="402" y="5"/>
                    <a:pt x="404" y="16"/>
                  </a:cubicBezTo>
                  <a:close/>
                  <a:moveTo>
                    <a:pt x="392" y="17"/>
                  </a:moveTo>
                  <a:cubicBezTo>
                    <a:pt x="394" y="19"/>
                    <a:pt x="397" y="21"/>
                    <a:pt x="400" y="23"/>
                  </a:cubicBezTo>
                  <a:cubicBezTo>
                    <a:pt x="401" y="21"/>
                    <a:pt x="401" y="18"/>
                    <a:pt x="399" y="13"/>
                  </a:cubicBezTo>
                  <a:cubicBezTo>
                    <a:pt x="398" y="8"/>
                    <a:pt x="394" y="6"/>
                    <a:pt x="389" y="8"/>
                  </a:cubicBezTo>
                  <a:cubicBezTo>
                    <a:pt x="389" y="12"/>
                    <a:pt x="389" y="16"/>
                    <a:pt x="392" y="17"/>
                  </a:cubicBezTo>
                  <a:close/>
                  <a:moveTo>
                    <a:pt x="429" y="16"/>
                  </a:moveTo>
                  <a:cubicBezTo>
                    <a:pt x="431" y="18"/>
                    <a:pt x="434" y="18"/>
                    <a:pt x="436" y="16"/>
                  </a:cubicBezTo>
                  <a:cubicBezTo>
                    <a:pt x="436" y="10"/>
                    <a:pt x="433" y="7"/>
                    <a:pt x="426" y="8"/>
                  </a:cubicBezTo>
                  <a:cubicBezTo>
                    <a:pt x="426" y="11"/>
                    <a:pt x="427" y="14"/>
                    <a:pt x="429" y="16"/>
                  </a:cubicBezTo>
                  <a:close/>
                  <a:moveTo>
                    <a:pt x="606" y="1418"/>
                  </a:moveTo>
                  <a:cubicBezTo>
                    <a:pt x="606" y="1421"/>
                    <a:pt x="606" y="1424"/>
                    <a:pt x="607" y="1427"/>
                  </a:cubicBezTo>
                  <a:cubicBezTo>
                    <a:pt x="607" y="1430"/>
                    <a:pt x="608" y="1433"/>
                    <a:pt x="609" y="1434"/>
                  </a:cubicBezTo>
                  <a:cubicBezTo>
                    <a:pt x="610" y="1436"/>
                    <a:pt x="612" y="1437"/>
                    <a:pt x="615" y="1436"/>
                  </a:cubicBezTo>
                  <a:cubicBezTo>
                    <a:pt x="611" y="1433"/>
                    <a:pt x="612" y="1430"/>
                    <a:pt x="617" y="1427"/>
                  </a:cubicBezTo>
                  <a:cubicBezTo>
                    <a:pt x="623" y="1424"/>
                    <a:pt x="627" y="1422"/>
                    <a:pt x="631" y="1421"/>
                  </a:cubicBezTo>
                  <a:cubicBezTo>
                    <a:pt x="629" y="1416"/>
                    <a:pt x="629" y="1412"/>
                    <a:pt x="632" y="1409"/>
                  </a:cubicBezTo>
                  <a:cubicBezTo>
                    <a:pt x="634" y="1406"/>
                    <a:pt x="634" y="1404"/>
                    <a:pt x="631" y="1403"/>
                  </a:cubicBezTo>
                  <a:cubicBezTo>
                    <a:pt x="629" y="1407"/>
                    <a:pt x="626" y="1408"/>
                    <a:pt x="622" y="1407"/>
                  </a:cubicBezTo>
                  <a:cubicBezTo>
                    <a:pt x="618" y="1406"/>
                    <a:pt x="613" y="1406"/>
                    <a:pt x="607" y="1408"/>
                  </a:cubicBezTo>
                  <a:cubicBezTo>
                    <a:pt x="606" y="1411"/>
                    <a:pt x="606" y="1414"/>
                    <a:pt x="606" y="1418"/>
                  </a:cubicBezTo>
                  <a:close/>
                  <a:moveTo>
                    <a:pt x="465" y="1426"/>
                  </a:moveTo>
                  <a:cubicBezTo>
                    <a:pt x="461" y="1428"/>
                    <a:pt x="458" y="1431"/>
                    <a:pt x="457" y="1436"/>
                  </a:cubicBezTo>
                  <a:cubicBezTo>
                    <a:pt x="463" y="1435"/>
                    <a:pt x="467" y="1435"/>
                    <a:pt x="468" y="1435"/>
                  </a:cubicBezTo>
                  <a:cubicBezTo>
                    <a:pt x="469" y="1436"/>
                    <a:pt x="472" y="1437"/>
                    <a:pt x="477" y="1439"/>
                  </a:cubicBezTo>
                  <a:cubicBezTo>
                    <a:pt x="476" y="1435"/>
                    <a:pt x="476" y="1432"/>
                    <a:pt x="478" y="1431"/>
                  </a:cubicBezTo>
                  <a:cubicBezTo>
                    <a:pt x="480" y="1430"/>
                    <a:pt x="481" y="1427"/>
                    <a:pt x="480" y="1423"/>
                  </a:cubicBezTo>
                  <a:cubicBezTo>
                    <a:pt x="474" y="1424"/>
                    <a:pt x="469" y="1425"/>
                    <a:pt x="465" y="1426"/>
                  </a:cubicBezTo>
                  <a:close/>
                  <a:moveTo>
                    <a:pt x="362" y="1426"/>
                  </a:moveTo>
                  <a:cubicBezTo>
                    <a:pt x="357" y="1426"/>
                    <a:pt x="354" y="1429"/>
                    <a:pt x="353" y="1436"/>
                  </a:cubicBezTo>
                  <a:cubicBezTo>
                    <a:pt x="359" y="1436"/>
                    <a:pt x="364" y="1436"/>
                    <a:pt x="369" y="1436"/>
                  </a:cubicBezTo>
                  <a:cubicBezTo>
                    <a:pt x="374" y="1436"/>
                    <a:pt x="377" y="1433"/>
                    <a:pt x="378" y="1428"/>
                  </a:cubicBezTo>
                  <a:cubicBezTo>
                    <a:pt x="373" y="1428"/>
                    <a:pt x="367" y="1427"/>
                    <a:pt x="362" y="1426"/>
                  </a:cubicBezTo>
                  <a:close/>
                  <a:moveTo>
                    <a:pt x="504" y="1405"/>
                  </a:moveTo>
                  <a:cubicBezTo>
                    <a:pt x="507" y="1403"/>
                    <a:pt x="511" y="1402"/>
                    <a:pt x="516" y="1403"/>
                  </a:cubicBezTo>
                  <a:cubicBezTo>
                    <a:pt x="517" y="1411"/>
                    <a:pt x="513" y="1414"/>
                    <a:pt x="504" y="1413"/>
                  </a:cubicBezTo>
                  <a:lnTo>
                    <a:pt x="504" y="1405"/>
                  </a:lnTo>
                  <a:close/>
                  <a:moveTo>
                    <a:pt x="366" y="1392"/>
                  </a:moveTo>
                  <a:cubicBezTo>
                    <a:pt x="370" y="1391"/>
                    <a:pt x="373" y="1391"/>
                    <a:pt x="374" y="1392"/>
                  </a:cubicBezTo>
                  <a:cubicBezTo>
                    <a:pt x="376" y="1394"/>
                    <a:pt x="378" y="1395"/>
                    <a:pt x="381" y="1395"/>
                  </a:cubicBezTo>
                  <a:cubicBezTo>
                    <a:pt x="381" y="1399"/>
                    <a:pt x="379" y="1402"/>
                    <a:pt x="375" y="1404"/>
                  </a:cubicBezTo>
                  <a:cubicBezTo>
                    <a:pt x="371" y="1405"/>
                    <a:pt x="367" y="1407"/>
                    <a:pt x="363" y="1408"/>
                  </a:cubicBezTo>
                  <a:cubicBezTo>
                    <a:pt x="362" y="1400"/>
                    <a:pt x="363" y="1395"/>
                    <a:pt x="366" y="1392"/>
                  </a:cubicBezTo>
                  <a:close/>
                  <a:moveTo>
                    <a:pt x="527" y="1408"/>
                  </a:moveTo>
                  <a:cubicBezTo>
                    <a:pt x="532" y="1403"/>
                    <a:pt x="536" y="1397"/>
                    <a:pt x="539" y="1390"/>
                  </a:cubicBezTo>
                  <a:cubicBezTo>
                    <a:pt x="543" y="1391"/>
                    <a:pt x="544" y="1393"/>
                    <a:pt x="544" y="1395"/>
                  </a:cubicBezTo>
                  <a:cubicBezTo>
                    <a:pt x="542" y="1401"/>
                    <a:pt x="539" y="1406"/>
                    <a:pt x="534" y="1410"/>
                  </a:cubicBezTo>
                  <a:cubicBezTo>
                    <a:pt x="529" y="1414"/>
                    <a:pt x="528" y="1421"/>
                    <a:pt x="529" y="1431"/>
                  </a:cubicBezTo>
                  <a:cubicBezTo>
                    <a:pt x="525" y="1432"/>
                    <a:pt x="521" y="1432"/>
                    <a:pt x="520" y="1430"/>
                  </a:cubicBezTo>
                  <a:cubicBezTo>
                    <a:pt x="518" y="1428"/>
                    <a:pt x="516" y="1427"/>
                    <a:pt x="513" y="1426"/>
                  </a:cubicBezTo>
                  <a:cubicBezTo>
                    <a:pt x="518" y="1419"/>
                    <a:pt x="522" y="1413"/>
                    <a:pt x="527" y="1408"/>
                  </a:cubicBezTo>
                  <a:close/>
                  <a:moveTo>
                    <a:pt x="413" y="1388"/>
                  </a:moveTo>
                  <a:cubicBezTo>
                    <a:pt x="420" y="1384"/>
                    <a:pt x="426" y="1385"/>
                    <a:pt x="431" y="1390"/>
                  </a:cubicBezTo>
                  <a:cubicBezTo>
                    <a:pt x="428" y="1394"/>
                    <a:pt x="423" y="1396"/>
                    <a:pt x="415" y="1396"/>
                  </a:cubicBezTo>
                  <a:cubicBezTo>
                    <a:pt x="408" y="1396"/>
                    <a:pt x="402" y="1397"/>
                    <a:pt x="397" y="1400"/>
                  </a:cubicBezTo>
                  <a:cubicBezTo>
                    <a:pt x="400" y="1396"/>
                    <a:pt x="405" y="1392"/>
                    <a:pt x="413" y="1388"/>
                  </a:cubicBezTo>
                  <a:close/>
                  <a:moveTo>
                    <a:pt x="489" y="1394"/>
                  </a:moveTo>
                  <a:cubicBezTo>
                    <a:pt x="486" y="1396"/>
                    <a:pt x="482" y="1396"/>
                    <a:pt x="478" y="1396"/>
                  </a:cubicBezTo>
                  <a:cubicBezTo>
                    <a:pt x="474" y="1396"/>
                    <a:pt x="470" y="1396"/>
                    <a:pt x="466" y="1395"/>
                  </a:cubicBezTo>
                  <a:cubicBezTo>
                    <a:pt x="462" y="1393"/>
                    <a:pt x="460" y="1392"/>
                    <a:pt x="459" y="1390"/>
                  </a:cubicBezTo>
                  <a:cubicBezTo>
                    <a:pt x="460" y="1386"/>
                    <a:pt x="461" y="1383"/>
                    <a:pt x="464" y="1383"/>
                  </a:cubicBezTo>
                  <a:cubicBezTo>
                    <a:pt x="467" y="1382"/>
                    <a:pt x="470" y="1382"/>
                    <a:pt x="473" y="1383"/>
                  </a:cubicBezTo>
                  <a:cubicBezTo>
                    <a:pt x="476" y="1383"/>
                    <a:pt x="480" y="1384"/>
                    <a:pt x="483" y="1386"/>
                  </a:cubicBezTo>
                  <a:cubicBezTo>
                    <a:pt x="487" y="1387"/>
                    <a:pt x="490" y="1387"/>
                    <a:pt x="493" y="1387"/>
                  </a:cubicBezTo>
                  <a:cubicBezTo>
                    <a:pt x="494" y="1390"/>
                    <a:pt x="492" y="1393"/>
                    <a:pt x="489" y="1394"/>
                  </a:cubicBezTo>
                  <a:close/>
                  <a:moveTo>
                    <a:pt x="502" y="1387"/>
                  </a:moveTo>
                  <a:cubicBezTo>
                    <a:pt x="508" y="1387"/>
                    <a:pt x="512" y="1385"/>
                    <a:pt x="513" y="1382"/>
                  </a:cubicBezTo>
                  <a:cubicBezTo>
                    <a:pt x="515" y="1384"/>
                    <a:pt x="515" y="1386"/>
                    <a:pt x="514" y="1388"/>
                  </a:cubicBezTo>
                  <a:cubicBezTo>
                    <a:pt x="513" y="1391"/>
                    <a:pt x="511" y="1393"/>
                    <a:pt x="509" y="1395"/>
                  </a:cubicBezTo>
                  <a:cubicBezTo>
                    <a:pt x="507" y="1396"/>
                    <a:pt x="504" y="1397"/>
                    <a:pt x="501" y="1398"/>
                  </a:cubicBezTo>
                  <a:cubicBezTo>
                    <a:pt x="498" y="1398"/>
                    <a:pt x="495" y="1397"/>
                    <a:pt x="493" y="1395"/>
                  </a:cubicBezTo>
                  <a:cubicBezTo>
                    <a:pt x="493" y="1390"/>
                    <a:pt x="496" y="1388"/>
                    <a:pt x="502" y="1387"/>
                  </a:cubicBezTo>
                  <a:close/>
                  <a:moveTo>
                    <a:pt x="366" y="1354"/>
                  </a:moveTo>
                  <a:cubicBezTo>
                    <a:pt x="370" y="1352"/>
                    <a:pt x="373" y="1350"/>
                    <a:pt x="376" y="1348"/>
                  </a:cubicBezTo>
                  <a:cubicBezTo>
                    <a:pt x="379" y="1347"/>
                    <a:pt x="382" y="1345"/>
                    <a:pt x="385" y="1343"/>
                  </a:cubicBezTo>
                  <a:cubicBezTo>
                    <a:pt x="388" y="1341"/>
                    <a:pt x="392" y="1340"/>
                    <a:pt x="397" y="1340"/>
                  </a:cubicBezTo>
                  <a:cubicBezTo>
                    <a:pt x="398" y="1347"/>
                    <a:pt x="395" y="1354"/>
                    <a:pt x="386" y="1359"/>
                  </a:cubicBezTo>
                  <a:cubicBezTo>
                    <a:pt x="377" y="1364"/>
                    <a:pt x="369" y="1368"/>
                    <a:pt x="361" y="1369"/>
                  </a:cubicBezTo>
                  <a:cubicBezTo>
                    <a:pt x="360" y="1366"/>
                    <a:pt x="359" y="1365"/>
                    <a:pt x="357" y="1364"/>
                  </a:cubicBezTo>
                  <a:cubicBezTo>
                    <a:pt x="355" y="1363"/>
                    <a:pt x="354" y="1360"/>
                    <a:pt x="355" y="1356"/>
                  </a:cubicBezTo>
                  <a:cubicBezTo>
                    <a:pt x="359" y="1356"/>
                    <a:pt x="363" y="1355"/>
                    <a:pt x="366" y="1354"/>
                  </a:cubicBezTo>
                  <a:close/>
                  <a:moveTo>
                    <a:pt x="515" y="1224"/>
                  </a:moveTo>
                  <a:cubicBezTo>
                    <a:pt x="514" y="1222"/>
                    <a:pt x="514" y="1219"/>
                    <a:pt x="514" y="1216"/>
                  </a:cubicBezTo>
                  <a:lnTo>
                    <a:pt x="522" y="1216"/>
                  </a:lnTo>
                  <a:cubicBezTo>
                    <a:pt x="523" y="1221"/>
                    <a:pt x="523" y="1225"/>
                    <a:pt x="520" y="1228"/>
                  </a:cubicBezTo>
                  <a:cubicBezTo>
                    <a:pt x="517" y="1228"/>
                    <a:pt x="515" y="1227"/>
                    <a:pt x="515" y="1224"/>
                  </a:cubicBezTo>
                  <a:close/>
                  <a:moveTo>
                    <a:pt x="570" y="1188"/>
                  </a:moveTo>
                  <a:cubicBezTo>
                    <a:pt x="573" y="1186"/>
                    <a:pt x="575" y="1186"/>
                    <a:pt x="576" y="1188"/>
                  </a:cubicBezTo>
                  <a:cubicBezTo>
                    <a:pt x="578" y="1189"/>
                    <a:pt x="579" y="1190"/>
                    <a:pt x="581" y="1190"/>
                  </a:cubicBezTo>
                  <a:cubicBezTo>
                    <a:pt x="580" y="1194"/>
                    <a:pt x="577" y="1196"/>
                    <a:pt x="570" y="1195"/>
                  </a:cubicBezTo>
                  <a:lnTo>
                    <a:pt x="570" y="1188"/>
                  </a:lnTo>
                  <a:close/>
                  <a:moveTo>
                    <a:pt x="515" y="1179"/>
                  </a:moveTo>
                  <a:cubicBezTo>
                    <a:pt x="514" y="1175"/>
                    <a:pt x="514" y="1171"/>
                    <a:pt x="514" y="1166"/>
                  </a:cubicBezTo>
                  <a:lnTo>
                    <a:pt x="522" y="1166"/>
                  </a:lnTo>
                  <a:cubicBezTo>
                    <a:pt x="521" y="1170"/>
                    <a:pt x="521" y="1173"/>
                    <a:pt x="522" y="1175"/>
                  </a:cubicBezTo>
                  <a:cubicBezTo>
                    <a:pt x="523" y="1177"/>
                    <a:pt x="524" y="1179"/>
                    <a:pt x="524" y="1182"/>
                  </a:cubicBezTo>
                  <a:cubicBezTo>
                    <a:pt x="519" y="1183"/>
                    <a:pt x="515" y="1182"/>
                    <a:pt x="515" y="1179"/>
                  </a:cubicBezTo>
                  <a:close/>
                  <a:moveTo>
                    <a:pt x="449" y="1148"/>
                  </a:moveTo>
                  <a:cubicBezTo>
                    <a:pt x="449" y="1145"/>
                    <a:pt x="449" y="1141"/>
                    <a:pt x="449" y="1138"/>
                  </a:cubicBezTo>
                  <a:cubicBezTo>
                    <a:pt x="451" y="1137"/>
                    <a:pt x="452" y="1138"/>
                    <a:pt x="453" y="1139"/>
                  </a:cubicBezTo>
                  <a:cubicBezTo>
                    <a:pt x="454" y="1140"/>
                    <a:pt x="455" y="1141"/>
                    <a:pt x="457" y="1141"/>
                  </a:cubicBezTo>
                  <a:cubicBezTo>
                    <a:pt x="457" y="1144"/>
                    <a:pt x="457" y="1146"/>
                    <a:pt x="455" y="1147"/>
                  </a:cubicBezTo>
                  <a:cubicBezTo>
                    <a:pt x="453" y="1148"/>
                    <a:pt x="453" y="1150"/>
                    <a:pt x="454" y="1154"/>
                  </a:cubicBezTo>
                  <a:cubicBezTo>
                    <a:pt x="451" y="1153"/>
                    <a:pt x="449" y="1151"/>
                    <a:pt x="449" y="1148"/>
                  </a:cubicBezTo>
                  <a:close/>
                  <a:moveTo>
                    <a:pt x="438" y="1128"/>
                  </a:moveTo>
                  <a:cubicBezTo>
                    <a:pt x="438" y="1131"/>
                    <a:pt x="437" y="1133"/>
                    <a:pt x="435" y="1133"/>
                  </a:cubicBezTo>
                  <a:cubicBezTo>
                    <a:pt x="433" y="1134"/>
                    <a:pt x="431" y="1134"/>
                    <a:pt x="428" y="1133"/>
                  </a:cubicBezTo>
                  <a:cubicBezTo>
                    <a:pt x="426" y="1133"/>
                    <a:pt x="424" y="1132"/>
                    <a:pt x="422" y="1130"/>
                  </a:cubicBezTo>
                  <a:cubicBezTo>
                    <a:pt x="420" y="1129"/>
                    <a:pt x="420" y="1127"/>
                    <a:pt x="420" y="1125"/>
                  </a:cubicBezTo>
                  <a:cubicBezTo>
                    <a:pt x="428" y="1123"/>
                    <a:pt x="434" y="1124"/>
                    <a:pt x="438" y="1128"/>
                  </a:cubicBezTo>
                  <a:close/>
                  <a:moveTo>
                    <a:pt x="556" y="1099"/>
                  </a:moveTo>
                  <a:cubicBezTo>
                    <a:pt x="557" y="1102"/>
                    <a:pt x="556" y="1104"/>
                    <a:pt x="556" y="1105"/>
                  </a:cubicBezTo>
                  <a:cubicBezTo>
                    <a:pt x="555" y="1106"/>
                    <a:pt x="554" y="1108"/>
                    <a:pt x="553" y="1109"/>
                  </a:cubicBezTo>
                  <a:cubicBezTo>
                    <a:pt x="546" y="1109"/>
                    <a:pt x="542" y="1106"/>
                    <a:pt x="542" y="1099"/>
                  </a:cubicBezTo>
                  <a:cubicBezTo>
                    <a:pt x="546" y="1095"/>
                    <a:pt x="551" y="1095"/>
                    <a:pt x="556" y="1099"/>
                  </a:cubicBezTo>
                  <a:close/>
                  <a:moveTo>
                    <a:pt x="490" y="1084"/>
                  </a:moveTo>
                  <a:cubicBezTo>
                    <a:pt x="490" y="1081"/>
                    <a:pt x="490" y="1079"/>
                    <a:pt x="491" y="1078"/>
                  </a:cubicBezTo>
                  <a:cubicBezTo>
                    <a:pt x="492" y="1076"/>
                    <a:pt x="492" y="1075"/>
                    <a:pt x="493" y="1073"/>
                  </a:cubicBezTo>
                  <a:cubicBezTo>
                    <a:pt x="497" y="1074"/>
                    <a:pt x="498" y="1078"/>
                    <a:pt x="498" y="1084"/>
                  </a:cubicBezTo>
                  <a:lnTo>
                    <a:pt x="490" y="1084"/>
                  </a:lnTo>
                  <a:close/>
                  <a:moveTo>
                    <a:pt x="440" y="1062"/>
                  </a:moveTo>
                  <a:cubicBezTo>
                    <a:pt x="439" y="1059"/>
                    <a:pt x="439" y="1057"/>
                    <a:pt x="441" y="1055"/>
                  </a:cubicBezTo>
                  <a:cubicBezTo>
                    <a:pt x="444" y="1057"/>
                    <a:pt x="446" y="1058"/>
                    <a:pt x="448" y="1061"/>
                  </a:cubicBezTo>
                  <a:cubicBezTo>
                    <a:pt x="449" y="1063"/>
                    <a:pt x="449" y="1065"/>
                    <a:pt x="446" y="1068"/>
                  </a:cubicBezTo>
                  <a:cubicBezTo>
                    <a:pt x="443" y="1067"/>
                    <a:pt x="441" y="1065"/>
                    <a:pt x="440" y="1062"/>
                  </a:cubicBezTo>
                  <a:close/>
                  <a:moveTo>
                    <a:pt x="454" y="1016"/>
                  </a:moveTo>
                  <a:lnTo>
                    <a:pt x="462" y="1016"/>
                  </a:lnTo>
                  <a:cubicBezTo>
                    <a:pt x="463" y="1020"/>
                    <a:pt x="464" y="1023"/>
                    <a:pt x="464" y="1023"/>
                  </a:cubicBezTo>
                  <a:cubicBezTo>
                    <a:pt x="464" y="1023"/>
                    <a:pt x="463" y="1025"/>
                    <a:pt x="462" y="1030"/>
                  </a:cubicBezTo>
                  <a:cubicBezTo>
                    <a:pt x="453" y="1028"/>
                    <a:pt x="450" y="1023"/>
                    <a:pt x="454" y="1016"/>
                  </a:cubicBezTo>
                  <a:close/>
                  <a:moveTo>
                    <a:pt x="505" y="1000"/>
                  </a:moveTo>
                  <a:cubicBezTo>
                    <a:pt x="508" y="997"/>
                    <a:pt x="510" y="994"/>
                    <a:pt x="513" y="991"/>
                  </a:cubicBezTo>
                  <a:cubicBezTo>
                    <a:pt x="516" y="989"/>
                    <a:pt x="520" y="988"/>
                    <a:pt x="523" y="989"/>
                  </a:cubicBezTo>
                  <a:cubicBezTo>
                    <a:pt x="527" y="989"/>
                    <a:pt x="530" y="992"/>
                    <a:pt x="534" y="996"/>
                  </a:cubicBezTo>
                  <a:cubicBezTo>
                    <a:pt x="535" y="1011"/>
                    <a:pt x="531" y="1020"/>
                    <a:pt x="523" y="1023"/>
                  </a:cubicBezTo>
                  <a:cubicBezTo>
                    <a:pt x="514" y="1026"/>
                    <a:pt x="507" y="1022"/>
                    <a:pt x="500" y="1011"/>
                  </a:cubicBezTo>
                  <a:cubicBezTo>
                    <a:pt x="501" y="1007"/>
                    <a:pt x="503" y="1004"/>
                    <a:pt x="505" y="1000"/>
                  </a:cubicBezTo>
                  <a:close/>
                  <a:moveTo>
                    <a:pt x="547" y="957"/>
                  </a:moveTo>
                  <a:lnTo>
                    <a:pt x="547" y="967"/>
                  </a:lnTo>
                  <a:cubicBezTo>
                    <a:pt x="540" y="968"/>
                    <a:pt x="536" y="965"/>
                    <a:pt x="536" y="959"/>
                  </a:cubicBezTo>
                  <a:cubicBezTo>
                    <a:pt x="538" y="958"/>
                    <a:pt x="542" y="957"/>
                    <a:pt x="547" y="957"/>
                  </a:cubicBezTo>
                  <a:close/>
                  <a:moveTo>
                    <a:pt x="586" y="926"/>
                  </a:moveTo>
                  <a:cubicBezTo>
                    <a:pt x="581" y="927"/>
                    <a:pt x="579" y="926"/>
                    <a:pt x="578" y="924"/>
                  </a:cubicBezTo>
                  <a:cubicBezTo>
                    <a:pt x="578" y="922"/>
                    <a:pt x="578" y="919"/>
                    <a:pt x="578" y="915"/>
                  </a:cubicBezTo>
                  <a:lnTo>
                    <a:pt x="586" y="915"/>
                  </a:lnTo>
                  <a:lnTo>
                    <a:pt x="586" y="926"/>
                  </a:lnTo>
                  <a:close/>
                  <a:moveTo>
                    <a:pt x="709" y="875"/>
                  </a:moveTo>
                  <a:cubicBezTo>
                    <a:pt x="711" y="873"/>
                    <a:pt x="714" y="872"/>
                    <a:pt x="719" y="873"/>
                  </a:cubicBezTo>
                  <a:lnTo>
                    <a:pt x="719" y="887"/>
                  </a:lnTo>
                  <a:cubicBezTo>
                    <a:pt x="713" y="888"/>
                    <a:pt x="709" y="887"/>
                    <a:pt x="705" y="884"/>
                  </a:cubicBezTo>
                  <a:cubicBezTo>
                    <a:pt x="706" y="880"/>
                    <a:pt x="707" y="877"/>
                    <a:pt x="709" y="875"/>
                  </a:cubicBezTo>
                  <a:close/>
                  <a:moveTo>
                    <a:pt x="727" y="856"/>
                  </a:moveTo>
                  <a:lnTo>
                    <a:pt x="734" y="856"/>
                  </a:lnTo>
                  <a:cubicBezTo>
                    <a:pt x="735" y="859"/>
                    <a:pt x="735" y="861"/>
                    <a:pt x="734" y="862"/>
                  </a:cubicBezTo>
                  <a:cubicBezTo>
                    <a:pt x="732" y="863"/>
                    <a:pt x="732" y="864"/>
                    <a:pt x="731" y="866"/>
                  </a:cubicBezTo>
                  <a:cubicBezTo>
                    <a:pt x="727" y="866"/>
                    <a:pt x="725" y="862"/>
                    <a:pt x="727" y="856"/>
                  </a:cubicBezTo>
                  <a:close/>
                  <a:moveTo>
                    <a:pt x="728" y="829"/>
                  </a:moveTo>
                  <a:cubicBezTo>
                    <a:pt x="724" y="830"/>
                    <a:pt x="720" y="829"/>
                    <a:pt x="717" y="827"/>
                  </a:cubicBezTo>
                  <a:cubicBezTo>
                    <a:pt x="713" y="824"/>
                    <a:pt x="711" y="820"/>
                    <a:pt x="709" y="815"/>
                  </a:cubicBezTo>
                  <a:cubicBezTo>
                    <a:pt x="707" y="809"/>
                    <a:pt x="707" y="804"/>
                    <a:pt x="707" y="800"/>
                  </a:cubicBezTo>
                  <a:cubicBezTo>
                    <a:pt x="708" y="796"/>
                    <a:pt x="711" y="792"/>
                    <a:pt x="715" y="790"/>
                  </a:cubicBezTo>
                  <a:cubicBezTo>
                    <a:pt x="719" y="787"/>
                    <a:pt x="725" y="788"/>
                    <a:pt x="734" y="791"/>
                  </a:cubicBezTo>
                  <a:cubicBezTo>
                    <a:pt x="738" y="798"/>
                    <a:pt x="740" y="806"/>
                    <a:pt x="742" y="816"/>
                  </a:cubicBezTo>
                  <a:cubicBezTo>
                    <a:pt x="737" y="824"/>
                    <a:pt x="732" y="828"/>
                    <a:pt x="728" y="829"/>
                  </a:cubicBezTo>
                  <a:close/>
                  <a:moveTo>
                    <a:pt x="511" y="629"/>
                  </a:moveTo>
                  <a:cubicBezTo>
                    <a:pt x="512" y="628"/>
                    <a:pt x="513" y="626"/>
                    <a:pt x="513" y="625"/>
                  </a:cubicBezTo>
                  <a:cubicBezTo>
                    <a:pt x="516" y="624"/>
                    <a:pt x="517" y="624"/>
                    <a:pt x="518" y="626"/>
                  </a:cubicBezTo>
                  <a:cubicBezTo>
                    <a:pt x="518" y="627"/>
                    <a:pt x="520" y="627"/>
                    <a:pt x="521" y="627"/>
                  </a:cubicBezTo>
                  <a:cubicBezTo>
                    <a:pt x="522" y="634"/>
                    <a:pt x="518" y="637"/>
                    <a:pt x="511" y="635"/>
                  </a:cubicBezTo>
                  <a:cubicBezTo>
                    <a:pt x="510" y="632"/>
                    <a:pt x="510" y="630"/>
                    <a:pt x="511" y="629"/>
                  </a:cubicBezTo>
                  <a:close/>
                  <a:moveTo>
                    <a:pt x="552" y="619"/>
                  </a:moveTo>
                  <a:cubicBezTo>
                    <a:pt x="556" y="619"/>
                    <a:pt x="558" y="620"/>
                    <a:pt x="559" y="622"/>
                  </a:cubicBezTo>
                  <a:cubicBezTo>
                    <a:pt x="560" y="624"/>
                    <a:pt x="560" y="626"/>
                    <a:pt x="560" y="630"/>
                  </a:cubicBezTo>
                  <a:lnTo>
                    <a:pt x="552" y="630"/>
                  </a:lnTo>
                  <a:lnTo>
                    <a:pt x="552" y="619"/>
                  </a:lnTo>
                  <a:close/>
                  <a:moveTo>
                    <a:pt x="459" y="596"/>
                  </a:moveTo>
                  <a:cubicBezTo>
                    <a:pt x="465" y="596"/>
                    <a:pt x="467" y="599"/>
                    <a:pt x="467" y="607"/>
                  </a:cubicBezTo>
                  <a:lnTo>
                    <a:pt x="459" y="607"/>
                  </a:lnTo>
                  <a:lnTo>
                    <a:pt x="459" y="596"/>
                  </a:lnTo>
                  <a:close/>
                  <a:moveTo>
                    <a:pt x="573" y="541"/>
                  </a:moveTo>
                  <a:cubicBezTo>
                    <a:pt x="573" y="538"/>
                    <a:pt x="574" y="536"/>
                    <a:pt x="576" y="534"/>
                  </a:cubicBezTo>
                  <a:cubicBezTo>
                    <a:pt x="583" y="534"/>
                    <a:pt x="586" y="537"/>
                    <a:pt x="586" y="544"/>
                  </a:cubicBezTo>
                  <a:cubicBezTo>
                    <a:pt x="583" y="547"/>
                    <a:pt x="580" y="548"/>
                    <a:pt x="576" y="547"/>
                  </a:cubicBezTo>
                  <a:cubicBezTo>
                    <a:pt x="574" y="545"/>
                    <a:pt x="573" y="543"/>
                    <a:pt x="573" y="541"/>
                  </a:cubicBezTo>
                  <a:close/>
                  <a:moveTo>
                    <a:pt x="494" y="524"/>
                  </a:moveTo>
                  <a:cubicBezTo>
                    <a:pt x="496" y="524"/>
                    <a:pt x="498" y="524"/>
                    <a:pt x="500" y="526"/>
                  </a:cubicBezTo>
                  <a:cubicBezTo>
                    <a:pt x="501" y="527"/>
                    <a:pt x="502" y="529"/>
                    <a:pt x="503" y="531"/>
                  </a:cubicBezTo>
                  <a:cubicBezTo>
                    <a:pt x="503" y="533"/>
                    <a:pt x="502" y="535"/>
                    <a:pt x="500" y="537"/>
                  </a:cubicBezTo>
                  <a:cubicBezTo>
                    <a:pt x="496" y="538"/>
                    <a:pt x="494" y="537"/>
                    <a:pt x="494" y="534"/>
                  </a:cubicBezTo>
                  <a:cubicBezTo>
                    <a:pt x="495" y="531"/>
                    <a:pt x="493" y="529"/>
                    <a:pt x="490" y="529"/>
                  </a:cubicBezTo>
                  <a:cubicBezTo>
                    <a:pt x="491" y="526"/>
                    <a:pt x="492" y="524"/>
                    <a:pt x="494" y="524"/>
                  </a:cubicBezTo>
                  <a:close/>
                  <a:moveTo>
                    <a:pt x="521" y="515"/>
                  </a:moveTo>
                  <a:cubicBezTo>
                    <a:pt x="518" y="515"/>
                    <a:pt x="518" y="513"/>
                    <a:pt x="519" y="508"/>
                  </a:cubicBezTo>
                  <a:cubicBezTo>
                    <a:pt x="526" y="508"/>
                    <a:pt x="530" y="510"/>
                    <a:pt x="529" y="515"/>
                  </a:cubicBezTo>
                  <a:cubicBezTo>
                    <a:pt x="526" y="516"/>
                    <a:pt x="523" y="516"/>
                    <a:pt x="521" y="515"/>
                  </a:cubicBezTo>
                  <a:close/>
                  <a:moveTo>
                    <a:pt x="488" y="508"/>
                  </a:moveTo>
                  <a:lnTo>
                    <a:pt x="488" y="515"/>
                  </a:lnTo>
                  <a:cubicBezTo>
                    <a:pt x="485" y="517"/>
                    <a:pt x="483" y="517"/>
                    <a:pt x="481" y="515"/>
                  </a:cubicBezTo>
                  <a:cubicBezTo>
                    <a:pt x="480" y="514"/>
                    <a:pt x="479" y="513"/>
                    <a:pt x="477" y="513"/>
                  </a:cubicBezTo>
                  <a:cubicBezTo>
                    <a:pt x="478" y="509"/>
                    <a:pt x="481" y="507"/>
                    <a:pt x="488" y="508"/>
                  </a:cubicBezTo>
                  <a:close/>
                  <a:moveTo>
                    <a:pt x="554" y="351"/>
                  </a:moveTo>
                  <a:cubicBezTo>
                    <a:pt x="558" y="346"/>
                    <a:pt x="563" y="344"/>
                    <a:pt x="568" y="345"/>
                  </a:cubicBezTo>
                  <a:cubicBezTo>
                    <a:pt x="569" y="352"/>
                    <a:pt x="567" y="355"/>
                    <a:pt x="563" y="356"/>
                  </a:cubicBezTo>
                  <a:cubicBezTo>
                    <a:pt x="558" y="357"/>
                    <a:pt x="555" y="359"/>
                    <a:pt x="552" y="363"/>
                  </a:cubicBezTo>
                  <a:cubicBezTo>
                    <a:pt x="550" y="359"/>
                    <a:pt x="550" y="355"/>
                    <a:pt x="554" y="351"/>
                  </a:cubicBezTo>
                  <a:close/>
                  <a:moveTo>
                    <a:pt x="828" y="342"/>
                  </a:moveTo>
                  <a:cubicBezTo>
                    <a:pt x="826" y="337"/>
                    <a:pt x="823" y="333"/>
                    <a:pt x="820" y="329"/>
                  </a:cubicBezTo>
                  <a:cubicBezTo>
                    <a:pt x="823" y="327"/>
                    <a:pt x="826" y="327"/>
                    <a:pt x="827" y="329"/>
                  </a:cubicBezTo>
                  <a:cubicBezTo>
                    <a:pt x="829" y="331"/>
                    <a:pt x="830" y="333"/>
                    <a:pt x="831" y="335"/>
                  </a:cubicBezTo>
                  <a:cubicBezTo>
                    <a:pt x="832" y="338"/>
                    <a:pt x="833" y="340"/>
                    <a:pt x="834" y="341"/>
                  </a:cubicBezTo>
                  <a:cubicBezTo>
                    <a:pt x="835" y="342"/>
                    <a:pt x="837" y="342"/>
                    <a:pt x="840" y="340"/>
                  </a:cubicBezTo>
                  <a:cubicBezTo>
                    <a:pt x="843" y="340"/>
                    <a:pt x="844" y="342"/>
                    <a:pt x="843" y="346"/>
                  </a:cubicBezTo>
                  <a:cubicBezTo>
                    <a:pt x="842" y="349"/>
                    <a:pt x="841" y="352"/>
                    <a:pt x="840" y="352"/>
                  </a:cubicBezTo>
                  <a:cubicBezTo>
                    <a:pt x="834" y="351"/>
                    <a:pt x="830" y="348"/>
                    <a:pt x="828" y="342"/>
                  </a:cubicBezTo>
                  <a:close/>
                  <a:moveTo>
                    <a:pt x="766" y="299"/>
                  </a:moveTo>
                  <a:cubicBezTo>
                    <a:pt x="770" y="298"/>
                    <a:pt x="772" y="295"/>
                    <a:pt x="773" y="290"/>
                  </a:cubicBezTo>
                  <a:cubicBezTo>
                    <a:pt x="771" y="287"/>
                    <a:pt x="769" y="287"/>
                    <a:pt x="766" y="289"/>
                  </a:cubicBezTo>
                  <a:cubicBezTo>
                    <a:pt x="763" y="292"/>
                    <a:pt x="761" y="293"/>
                    <a:pt x="758" y="293"/>
                  </a:cubicBezTo>
                  <a:cubicBezTo>
                    <a:pt x="758" y="291"/>
                    <a:pt x="757" y="289"/>
                    <a:pt x="756" y="288"/>
                  </a:cubicBezTo>
                  <a:cubicBezTo>
                    <a:pt x="755" y="287"/>
                    <a:pt x="753" y="286"/>
                    <a:pt x="752" y="285"/>
                  </a:cubicBezTo>
                  <a:cubicBezTo>
                    <a:pt x="750" y="284"/>
                    <a:pt x="749" y="283"/>
                    <a:pt x="749" y="281"/>
                  </a:cubicBezTo>
                  <a:cubicBezTo>
                    <a:pt x="748" y="280"/>
                    <a:pt x="748" y="278"/>
                    <a:pt x="750" y="275"/>
                  </a:cubicBezTo>
                  <a:cubicBezTo>
                    <a:pt x="750" y="278"/>
                    <a:pt x="752" y="280"/>
                    <a:pt x="754" y="281"/>
                  </a:cubicBezTo>
                  <a:cubicBezTo>
                    <a:pt x="757" y="281"/>
                    <a:pt x="760" y="282"/>
                    <a:pt x="762" y="281"/>
                  </a:cubicBezTo>
                  <a:cubicBezTo>
                    <a:pt x="765" y="280"/>
                    <a:pt x="767" y="279"/>
                    <a:pt x="770" y="277"/>
                  </a:cubicBezTo>
                  <a:cubicBezTo>
                    <a:pt x="772" y="275"/>
                    <a:pt x="773" y="272"/>
                    <a:pt x="773" y="270"/>
                  </a:cubicBezTo>
                  <a:cubicBezTo>
                    <a:pt x="780" y="271"/>
                    <a:pt x="787" y="272"/>
                    <a:pt x="794" y="275"/>
                  </a:cubicBezTo>
                  <a:cubicBezTo>
                    <a:pt x="793" y="278"/>
                    <a:pt x="793" y="281"/>
                    <a:pt x="794" y="283"/>
                  </a:cubicBezTo>
                  <a:cubicBezTo>
                    <a:pt x="794" y="285"/>
                    <a:pt x="796" y="286"/>
                    <a:pt x="797" y="287"/>
                  </a:cubicBezTo>
                  <a:cubicBezTo>
                    <a:pt x="799" y="288"/>
                    <a:pt x="800" y="290"/>
                    <a:pt x="802" y="291"/>
                  </a:cubicBezTo>
                  <a:cubicBezTo>
                    <a:pt x="803" y="293"/>
                    <a:pt x="804" y="295"/>
                    <a:pt x="804" y="298"/>
                  </a:cubicBezTo>
                  <a:cubicBezTo>
                    <a:pt x="803" y="298"/>
                    <a:pt x="802" y="299"/>
                    <a:pt x="802" y="300"/>
                  </a:cubicBezTo>
                  <a:cubicBezTo>
                    <a:pt x="802" y="301"/>
                    <a:pt x="802" y="302"/>
                    <a:pt x="801" y="303"/>
                  </a:cubicBezTo>
                  <a:cubicBezTo>
                    <a:pt x="796" y="303"/>
                    <a:pt x="793" y="302"/>
                    <a:pt x="792" y="302"/>
                  </a:cubicBezTo>
                  <a:cubicBezTo>
                    <a:pt x="790" y="302"/>
                    <a:pt x="790" y="305"/>
                    <a:pt x="791" y="311"/>
                  </a:cubicBezTo>
                  <a:cubicBezTo>
                    <a:pt x="785" y="310"/>
                    <a:pt x="782" y="308"/>
                    <a:pt x="782" y="306"/>
                  </a:cubicBezTo>
                  <a:cubicBezTo>
                    <a:pt x="782" y="304"/>
                    <a:pt x="782" y="300"/>
                    <a:pt x="783" y="295"/>
                  </a:cubicBezTo>
                  <a:cubicBezTo>
                    <a:pt x="782" y="296"/>
                    <a:pt x="779" y="297"/>
                    <a:pt x="777" y="298"/>
                  </a:cubicBezTo>
                  <a:cubicBezTo>
                    <a:pt x="775" y="299"/>
                    <a:pt x="773" y="300"/>
                    <a:pt x="773" y="303"/>
                  </a:cubicBezTo>
                  <a:cubicBezTo>
                    <a:pt x="773" y="310"/>
                    <a:pt x="775" y="315"/>
                    <a:pt x="779" y="318"/>
                  </a:cubicBezTo>
                  <a:cubicBezTo>
                    <a:pt x="782" y="321"/>
                    <a:pt x="786" y="325"/>
                    <a:pt x="789" y="329"/>
                  </a:cubicBezTo>
                  <a:cubicBezTo>
                    <a:pt x="785" y="331"/>
                    <a:pt x="782" y="331"/>
                    <a:pt x="779" y="329"/>
                  </a:cubicBezTo>
                  <a:cubicBezTo>
                    <a:pt x="777" y="327"/>
                    <a:pt x="774" y="325"/>
                    <a:pt x="772" y="322"/>
                  </a:cubicBezTo>
                  <a:cubicBezTo>
                    <a:pt x="770" y="319"/>
                    <a:pt x="768" y="316"/>
                    <a:pt x="766" y="313"/>
                  </a:cubicBezTo>
                  <a:cubicBezTo>
                    <a:pt x="763" y="309"/>
                    <a:pt x="761" y="307"/>
                    <a:pt x="758" y="306"/>
                  </a:cubicBezTo>
                  <a:cubicBezTo>
                    <a:pt x="759" y="303"/>
                    <a:pt x="762" y="301"/>
                    <a:pt x="766" y="299"/>
                  </a:cubicBezTo>
                  <a:close/>
                  <a:moveTo>
                    <a:pt x="257" y="146"/>
                  </a:moveTo>
                  <a:cubicBezTo>
                    <a:pt x="255" y="144"/>
                    <a:pt x="254" y="141"/>
                    <a:pt x="254" y="137"/>
                  </a:cubicBezTo>
                  <a:cubicBezTo>
                    <a:pt x="261" y="136"/>
                    <a:pt x="265" y="139"/>
                    <a:pt x="263" y="145"/>
                  </a:cubicBezTo>
                  <a:cubicBezTo>
                    <a:pt x="261" y="148"/>
                    <a:pt x="259" y="148"/>
                    <a:pt x="257" y="146"/>
                  </a:cubicBezTo>
                  <a:close/>
                  <a:moveTo>
                    <a:pt x="627" y="45"/>
                  </a:moveTo>
                  <a:cubicBezTo>
                    <a:pt x="628" y="43"/>
                    <a:pt x="629" y="40"/>
                    <a:pt x="632" y="39"/>
                  </a:cubicBezTo>
                  <a:cubicBezTo>
                    <a:pt x="635" y="37"/>
                    <a:pt x="637" y="36"/>
                    <a:pt x="640" y="36"/>
                  </a:cubicBezTo>
                  <a:cubicBezTo>
                    <a:pt x="643" y="35"/>
                    <a:pt x="646" y="36"/>
                    <a:pt x="648" y="39"/>
                  </a:cubicBezTo>
                  <a:cubicBezTo>
                    <a:pt x="648" y="42"/>
                    <a:pt x="647" y="44"/>
                    <a:pt x="646" y="44"/>
                  </a:cubicBezTo>
                  <a:cubicBezTo>
                    <a:pt x="644" y="45"/>
                    <a:pt x="642" y="46"/>
                    <a:pt x="639" y="47"/>
                  </a:cubicBezTo>
                  <a:cubicBezTo>
                    <a:pt x="637" y="47"/>
                    <a:pt x="635" y="48"/>
                    <a:pt x="632" y="48"/>
                  </a:cubicBezTo>
                  <a:cubicBezTo>
                    <a:pt x="630" y="49"/>
                    <a:pt x="629" y="50"/>
                    <a:pt x="628" y="52"/>
                  </a:cubicBezTo>
                  <a:cubicBezTo>
                    <a:pt x="626" y="50"/>
                    <a:pt x="626" y="48"/>
                    <a:pt x="627" y="45"/>
                  </a:cubicBezTo>
                  <a:close/>
                  <a:moveTo>
                    <a:pt x="424" y="44"/>
                  </a:moveTo>
                  <a:cubicBezTo>
                    <a:pt x="422" y="42"/>
                    <a:pt x="420" y="40"/>
                    <a:pt x="418" y="39"/>
                  </a:cubicBezTo>
                  <a:cubicBezTo>
                    <a:pt x="419" y="36"/>
                    <a:pt x="422" y="36"/>
                    <a:pt x="426" y="39"/>
                  </a:cubicBezTo>
                  <a:cubicBezTo>
                    <a:pt x="430" y="41"/>
                    <a:pt x="433" y="44"/>
                    <a:pt x="433" y="47"/>
                  </a:cubicBezTo>
                  <a:cubicBezTo>
                    <a:pt x="429" y="47"/>
                    <a:pt x="426" y="46"/>
                    <a:pt x="424" y="44"/>
                  </a:cubicBezTo>
                  <a:close/>
                  <a:moveTo>
                    <a:pt x="800" y="48"/>
                  </a:moveTo>
                  <a:cubicBezTo>
                    <a:pt x="804" y="44"/>
                    <a:pt x="808" y="41"/>
                    <a:pt x="812" y="39"/>
                  </a:cubicBezTo>
                  <a:cubicBezTo>
                    <a:pt x="817" y="37"/>
                    <a:pt x="821" y="36"/>
                    <a:pt x="826" y="36"/>
                  </a:cubicBezTo>
                  <a:cubicBezTo>
                    <a:pt x="831" y="36"/>
                    <a:pt x="835" y="38"/>
                    <a:pt x="838" y="41"/>
                  </a:cubicBezTo>
                  <a:cubicBezTo>
                    <a:pt x="831" y="46"/>
                    <a:pt x="824" y="50"/>
                    <a:pt x="818" y="54"/>
                  </a:cubicBezTo>
                  <a:cubicBezTo>
                    <a:pt x="811" y="58"/>
                    <a:pt x="803" y="61"/>
                    <a:pt x="794" y="62"/>
                  </a:cubicBezTo>
                  <a:cubicBezTo>
                    <a:pt x="795" y="57"/>
                    <a:pt x="797" y="53"/>
                    <a:pt x="800" y="48"/>
                  </a:cubicBezTo>
                  <a:close/>
                  <a:moveTo>
                    <a:pt x="287" y="39"/>
                  </a:moveTo>
                  <a:cubicBezTo>
                    <a:pt x="289" y="35"/>
                    <a:pt x="292" y="31"/>
                    <a:pt x="294" y="28"/>
                  </a:cubicBezTo>
                  <a:cubicBezTo>
                    <a:pt x="294" y="39"/>
                    <a:pt x="291" y="46"/>
                    <a:pt x="285" y="49"/>
                  </a:cubicBezTo>
                  <a:cubicBezTo>
                    <a:pt x="284" y="47"/>
                    <a:pt x="284" y="44"/>
                    <a:pt x="287" y="39"/>
                  </a:cubicBezTo>
                  <a:close/>
                  <a:moveTo>
                    <a:pt x="472" y="25"/>
                  </a:moveTo>
                  <a:lnTo>
                    <a:pt x="482" y="25"/>
                  </a:lnTo>
                  <a:cubicBezTo>
                    <a:pt x="486" y="25"/>
                    <a:pt x="489" y="26"/>
                    <a:pt x="490" y="28"/>
                  </a:cubicBezTo>
                  <a:cubicBezTo>
                    <a:pt x="489" y="31"/>
                    <a:pt x="487" y="33"/>
                    <a:pt x="483" y="34"/>
                  </a:cubicBezTo>
                  <a:cubicBezTo>
                    <a:pt x="480" y="35"/>
                    <a:pt x="476" y="35"/>
                    <a:pt x="472" y="36"/>
                  </a:cubicBezTo>
                  <a:lnTo>
                    <a:pt x="472" y="25"/>
                  </a:lnTo>
                  <a:close/>
                  <a:moveTo>
                    <a:pt x="625" y="23"/>
                  </a:moveTo>
                  <a:cubicBezTo>
                    <a:pt x="628" y="21"/>
                    <a:pt x="632" y="20"/>
                    <a:pt x="638" y="21"/>
                  </a:cubicBezTo>
                  <a:cubicBezTo>
                    <a:pt x="639" y="29"/>
                    <a:pt x="635" y="32"/>
                    <a:pt x="625" y="31"/>
                  </a:cubicBezTo>
                  <a:lnTo>
                    <a:pt x="625" y="23"/>
                  </a:lnTo>
                  <a:close/>
                  <a:moveTo>
                    <a:pt x="758" y="8"/>
                  </a:moveTo>
                  <a:lnTo>
                    <a:pt x="767" y="8"/>
                  </a:lnTo>
                  <a:cubicBezTo>
                    <a:pt x="769" y="11"/>
                    <a:pt x="769" y="13"/>
                    <a:pt x="767" y="14"/>
                  </a:cubicBezTo>
                  <a:cubicBezTo>
                    <a:pt x="766" y="15"/>
                    <a:pt x="765" y="16"/>
                    <a:pt x="765" y="18"/>
                  </a:cubicBezTo>
                  <a:cubicBezTo>
                    <a:pt x="759" y="19"/>
                    <a:pt x="757" y="15"/>
                    <a:pt x="758" y="8"/>
                  </a:cubicBezTo>
                  <a:close/>
                  <a:moveTo>
                    <a:pt x="672" y="16"/>
                  </a:moveTo>
                  <a:cubicBezTo>
                    <a:pt x="672" y="13"/>
                    <a:pt x="672" y="11"/>
                    <a:pt x="673" y="9"/>
                  </a:cubicBezTo>
                  <a:cubicBezTo>
                    <a:pt x="674" y="8"/>
                    <a:pt x="674" y="7"/>
                    <a:pt x="675" y="5"/>
                  </a:cubicBezTo>
                  <a:cubicBezTo>
                    <a:pt x="679" y="4"/>
                    <a:pt x="681" y="5"/>
                    <a:pt x="680" y="8"/>
                  </a:cubicBezTo>
                  <a:cubicBezTo>
                    <a:pt x="680" y="11"/>
                    <a:pt x="680" y="13"/>
                    <a:pt x="680" y="16"/>
                  </a:cubicBezTo>
                  <a:lnTo>
                    <a:pt x="672" y="16"/>
                  </a:lnTo>
                  <a:close/>
                  <a:moveTo>
                    <a:pt x="535" y="14"/>
                  </a:moveTo>
                  <a:cubicBezTo>
                    <a:pt x="537" y="11"/>
                    <a:pt x="537" y="8"/>
                    <a:pt x="534" y="5"/>
                  </a:cubicBezTo>
                  <a:cubicBezTo>
                    <a:pt x="531" y="3"/>
                    <a:pt x="530" y="2"/>
                    <a:pt x="529" y="2"/>
                  </a:cubicBezTo>
                  <a:cubicBezTo>
                    <a:pt x="527" y="3"/>
                    <a:pt x="526" y="4"/>
                    <a:pt x="525" y="5"/>
                  </a:cubicBezTo>
                  <a:cubicBezTo>
                    <a:pt x="523" y="7"/>
                    <a:pt x="522" y="8"/>
                    <a:pt x="520" y="9"/>
                  </a:cubicBezTo>
                  <a:cubicBezTo>
                    <a:pt x="519" y="11"/>
                    <a:pt x="516" y="11"/>
                    <a:pt x="513" y="10"/>
                  </a:cubicBezTo>
                  <a:cubicBezTo>
                    <a:pt x="513" y="8"/>
                    <a:pt x="514" y="7"/>
                    <a:pt x="515" y="7"/>
                  </a:cubicBezTo>
                  <a:cubicBezTo>
                    <a:pt x="516" y="6"/>
                    <a:pt x="517" y="5"/>
                    <a:pt x="516" y="2"/>
                  </a:cubicBezTo>
                  <a:cubicBezTo>
                    <a:pt x="509" y="3"/>
                    <a:pt x="503" y="5"/>
                    <a:pt x="497" y="8"/>
                  </a:cubicBezTo>
                  <a:cubicBezTo>
                    <a:pt x="492" y="11"/>
                    <a:pt x="485" y="13"/>
                    <a:pt x="477" y="13"/>
                  </a:cubicBezTo>
                  <a:cubicBezTo>
                    <a:pt x="477" y="11"/>
                    <a:pt x="477" y="8"/>
                    <a:pt x="477" y="5"/>
                  </a:cubicBezTo>
                  <a:cubicBezTo>
                    <a:pt x="478" y="2"/>
                    <a:pt x="476" y="1"/>
                    <a:pt x="472" y="2"/>
                  </a:cubicBezTo>
                  <a:cubicBezTo>
                    <a:pt x="469" y="5"/>
                    <a:pt x="467" y="7"/>
                    <a:pt x="465" y="7"/>
                  </a:cubicBezTo>
                  <a:cubicBezTo>
                    <a:pt x="464" y="7"/>
                    <a:pt x="462" y="6"/>
                    <a:pt x="459" y="5"/>
                  </a:cubicBezTo>
                  <a:cubicBezTo>
                    <a:pt x="457" y="4"/>
                    <a:pt x="454" y="4"/>
                    <a:pt x="451" y="3"/>
                  </a:cubicBezTo>
                  <a:cubicBezTo>
                    <a:pt x="448" y="2"/>
                    <a:pt x="445" y="2"/>
                    <a:pt x="441" y="2"/>
                  </a:cubicBezTo>
                  <a:cubicBezTo>
                    <a:pt x="439" y="9"/>
                    <a:pt x="439" y="16"/>
                    <a:pt x="441" y="21"/>
                  </a:cubicBezTo>
                  <a:cubicBezTo>
                    <a:pt x="444" y="26"/>
                    <a:pt x="444" y="30"/>
                    <a:pt x="443" y="33"/>
                  </a:cubicBezTo>
                  <a:cubicBezTo>
                    <a:pt x="441" y="33"/>
                    <a:pt x="439" y="33"/>
                    <a:pt x="438" y="34"/>
                  </a:cubicBezTo>
                  <a:cubicBezTo>
                    <a:pt x="437" y="35"/>
                    <a:pt x="436" y="36"/>
                    <a:pt x="433" y="36"/>
                  </a:cubicBezTo>
                  <a:cubicBezTo>
                    <a:pt x="432" y="34"/>
                    <a:pt x="432" y="31"/>
                    <a:pt x="433" y="27"/>
                  </a:cubicBezTo>
                  <a:cubicBezTo>
                    <a:pt x="435" y="23"/>
                    <a:pt x="433" y="21"/>
                    <a:pt x="428" y="23"/>
                  </a:cubicBezTo>
                  <a:cubicBezTo>
                    <a:pt x="425" y="23"/>
                    <a:pt x="424" y="25"/>
                    <a:pt x="424" y="28"/>
                  </a:cubicBezTo>
                  <a:cubicBezTo>
                    <a:pt x="424" y="30"/>
                    <a:pt x="423" y="31"/>
                    <a:pt x="420" y="31"/>
                  </a:cubicBezTo>
                  <a:cubicBezTo>
                    <a:pt x="420" y="25"/>
                    <a:pt x="419" y="23"/>
                    <a:pt x="416" y="24"/>
                  </a:cubicBezTo>
                  <a:cubicBezTo>
                    <a:pt x="413" y="25"/>
                    <a:pt x="409" y="26"/>
                    <a:pt x="404" y="25"/>
                  </a:cubicBezTo>
                  <a:cubicBezTo>
                    <a:pt x="408" y="30"/>
                    <a:pt x="411" y="34"/>
                    <a:pt x="414" y="36"/>
                  </a:cubicBezTo>
                  <a:cubicBezTo>
                    <a:pt x="416" y="38"/>
                    <a:pt x="416" y="43"/>
                    <a:pt x="412" y="49"/>
                  </a:cubicBezTo>
                  <a:cubicBezTo>
                    <a:pt x="409" y="47"/>
                    <a:pt x="406" y="45"/>
                    <a:pt x="404" y="45"/>
                  </a:cubicBezTo>
                  <a:cubicBezTo>
                    <a:pt x="402" y="44"/>
                    <a:pt x="399" y="44"/>
                    <a:pt x="397" y="44"/>
                  </a:cubicBezTo>
                  <a:lnTo>
                    <a:pt x="389" y="44"/>
                  </a:lnTo>
                  <a:cubicBezTo>
                    <a:pt x="385" y="44"/>
                    <a:pt x="336" y="43"/>
                    <a:pt x="331" y="41"/>
                  </a:cubicBezTo>
                  <a:cubicBezTo>
                    <a:pt x="330" y="35"/>
                    <a:pt x="329" y="31"/>
                    <a:pt x="326" y="27"/>
                  </a:cubicBezTo>
                  <a:cubicBezTo>
                    <a:pt x="323" y="24"/>
                    <a:pt x="320" y="21"/>
                    <a:pt x="316" y="18"/>
                  </a:cubicBezTo>
                  <a:cubicBezTo>
                    <a:pt x="313" y="19"/>
                    <a:pt x="313" y="22"/>
                    <a:pt x="313" y="25"/>
                  </a:cubicBezTo>
                  <a:cubicBezTo>
                    <a:pt x="314" y="28"/>
                    <a:pt x="312" y="29"/>
                    <a:pt x="308" y="28"/>
                  </a:cubicBezTo>
                  <a:cubicBezTo>
                    <a:pt x="308" y="24"/>
                    <a:pt x="307" y="23"/>
                    <a:pt x="305" y="22"/>
                  </a:cubicBezTo>
                  <a:cubicBezTo>
                    <a:pt x="303" y="22"/>
                    <a:pt x="301" y="22"/>
                    <a:pt x="299" y="22"/>
                  </a:cubicBezTo>
                  <a:cubicBezTo>
                    <a:pt x="297" y="23"/>
                    <a:pt x="296" y="22"/>
                    <a:pt x="294" y="21"/>
                  </a:cubicBezTo>
                  <a:cubicBezTo>
                    <a:pt x="293" y="20"/>
                    <a:pt x="293" y="18"/>
                    <a:pt x="294" y="13"/>
                  </a:cubicBezTo>
                  <a:cubicBezTo>
                    <a:pt x="289" y="15"/>
                    <a:pt x="285" y="17"/>
                    <a:pt x="283" y="19"/>
                  </a:cubicBezTo>
                  <a:cubicBezTo>
                    <a:pt x="280" y="21"/>
                    <a:pt x="281" y="25"/>
                    <a:pt x="285" y="31"/>
                  </a:cubicBezTo>
                  <a:cubicBezTo>
                    <a:pt x="281" y="32"/>
                    <a:pt x="277" y="34"/>
                    <a:pt x="275" y="36"/>
                  </a:cubicBezTo>
                  <a:cubicBezTo>
                    <a:pt x="272" y="38"/>
                    <a:pt x="269" y="40"/>
                    <a:pt x="264" y="41"/>
                  </a:cubicBezTo>
                  <a:cubicBezTo>
                    <a:pt x="266" y="37"/>
                    <a:pt x="267" y="33"/>
                    <a:pt x="267" y="29"/>
                  </a:cubicBezTo>
                  <a:cubicBezTo>
                    <a:pt x="267" y="25"/>
                    <a:pt x="264" y="22"/>
                    <a:pt x="259" y="21"/>
                  </a:cubicBezTo>
                  <a:cubicBezTo>
                    <a:pt x="258" y="29"/>
                    <a:pt x="253" y="33"/>
                    <a:pt x="246" y="33"/>
                  </a:cubicBezTo>
                  <a:cubicBezTo>
                    <a:pt x="243" y="23"/>
                    <a:pt x="237" y="16"/>
                    <a:pt x="227" y="13"/>
                  </a:cubicBezTo>
                  <a:cubicBezTo>
                    <a:pt x="226" y="16"/>
                    <a:pt x="226" y="18"/>
                    <a:pt x="227" y="20"/>
                  </a:cubicBezTo>
                  <a:cubicBezTo>
                    <a:pt x="229" y="23"/>
                    <a:pt x="231" y="24"/>
                    <a:pt x="232" y="26"/>
                  </a:cubicBezTo>
                  <a:cubicBezTo>
                    <a:pt x="234" y="27"/>
                    <a:pt x="235" y="29"/>
                    <a:pt x="236" y="31"/>
                  </a:cubicBezTo>
                  <a:cubicBezTo>
                    <a:pt x="237" y="32"/>
                    <a:pt x="237" y="34"/>
                    <a:pt x="235" y="36"/>
                  </a:cubicBezTo>
                  <a:cubicBezTo>
                    <a:pt x="230" y="35"/>
                    <a:pt x="227" y="33"/>
                    <a:pt x="226" y="28"/>
                  </a:cubicBezTo>
                  <a:cubicBezTo>
                    <a:pt x="225" y="23"/>
                    <a:pt x="222" y="19"/>
                    <a:pt x="217" y="18"/>
                  </a:cubicBezTo>
                  <a:cubicBezTo>
                    <a:pt x="215" y="21"/>
                    <a:pt x="214" y="25"/>
                    <a:pt x="214" y="30"/>
                  </a:cubicBezTo>
                  <a:cubicBezTo>
                    <a:pt x="214" y="36"/>
                    <a:pt x="212" y="39"/>
                    <a:pt x="207" y="39"/>
                  </a:cubicBezTo>
                  <a:cubicBezTo>
                    <a:pt x="205" y="37"/>
                    <a:pt x="203" y="36"/>
                    <a:pt x="200" y="36"/>
                  </a:cubicBezTo>
                  <a:cubicBezTo>
                    <a:pt x="198" y="36"/>
                    <a:pt x="195" y="36"/>
                    <a:pt x="193" y="37"/>
                  </a:cubicBezTo>
                  <a:cubicBezTo>
                    <a:pt x="190" y="37"/>
                    <a:pt x="65" y="38"/>
                    <a:pt x="63" y="39"/>
                  </a:cubicBezTo>
                  <a:cubicBezTo>
                    <a:pt x="61" y="39"/>
                    <a:pt x="60" y="39"/>
                    <a:pt x="60" y="39"/>
                  </a:cubicBezTo>
                  <a:cubicBezTo>
                    <a:pt x="61" y="37"/>
                    <a:pt x="61" y="35"/>
                    <a:pt x="62" y="34"/>
                  </a:cubicBezTo>
                  <a:cubicBezTo>
                    <a:pt x="63" y="33"/>
                    <a:pt x="63" y="31"/>
                    <a:pt x="63" y="28"/>
                  </a:cubicBezTo>
                  <a:cubicBezTo>
                    <a:pt x="57" y="29"/>
                    <a:pt x="53" y="29"/>
                    <a:pt x="51" y="28"/>
                  </a:cubicBezTo>
                  <a:cubicBezTo>
                    <a:pt x="48" y="27"/>
                    <a:pt x="43" y="27"/>
                    <a:pt x="34" y="25"/>
                  </a:cubicBezTo>
                  <a:lnTo>
                    <a:pt x="34" y="13"/>
                  </a:lnTo>
                  <a:cubicBezTo>
                    <a:pt x="27" y="17"/>
                    <a:pt x="16" y="19"/>
                    <a:pt x="3" y="18"/>
                  </a:cubicBezTo>
                  <a:cubicBezTo>
                    <a:pt x="1" y="56"/>
                    <a:pt x="0" y="96"/>
                    <a:pt x="0" y="139"/>
                  </a:cubicBezTo>
                  <a:cubicBezTo>
                    <a:pt x="0" y="183"/>
                    <a:pt x="1" y="224"/>
                    <a:pt x="3" y="262"/>
                  </a:cubicBezTo>
                  <a:lnTo>
                    <a:pt x="524" y="262"/>
                  </a:lnTo>
                  <a:cubicBezTo>
                    <a:pt x="483" y="453"/>
                    <a:pt x="442" y="642"/>
                    <a:pt x="401" y="831"/>
                  </a:cubicBezTo>
                  <a:cubicBezTo>
                    <a:pt x="359" y="1019"/>
                    <a:pt x="319" y="1208"/>
                    <a:pt x="280" y="1397"/>
                  </a:cubicBezTo>
                  <a:cubicBezTo>
                    <a:pt x="281" y="1394"/>
                    <a:pt x="283" y="1393"/>
                    <a:pt x="286" y="1396"/>
                  </a:cubicBezTo>
                  <a:cubicBezTo>
                    <a:pt x="288" y="1399"/>
                    <a:pt x="289" y="1402"/>
                    <a:pt x="288" y="1405"/>
                  </a:cubicBezTo>
                  <a:cubicBezTo>
                    <a:pt x="283" y="1406"/>
                    <a:pt x="280" y="1405"/>
                    <a:pt x="278" y="1404"/>
                  </a:cubicBezTo>
                  <a:cubicBezTo>
                    <a:pt x="276" y="1402"/>
                    <a:pt x="275" y="1405"/>
                    <a:pt x="275" y="1410"/>
                  </a:cubicBezTo>
                  <a:lnTo>
                    <a:pt x="275" y="1416"/>
                  </a:lnTo>
                  <a:cubicBezTo>
                    <a:pt x="281" y="1418"/>
                    <a:pt x="286" y="1420"/>
                    <a:pt x="290" y="1424"/>
                  </a:cubicBezTo>
                  <a:cubicBezTo>
                    <a:pt x="294" y="1427"/>
                    <a:pt x="297" y="1431"/>
                    <a:pt x="299" y="1434"/>
                  </a:cubicBezTo>
                  <a:cubicBezTo>
                    <a:pt x="299" y="1437"/>
                    <a:pt x="300" y="1437"/>
                    <a:pt x="304" y="1435"/>
                  </a:cubicBezTo>
                  <a:cubicBezTo>
                    <a:pt x="308" y="1433"/>
                    <a:pt x="311" y="1432"/>
                    <a:pt x="312" y="1431"/>
                  </a:cubicBezTo>
                  <a:cubicBezTo>
                    <a:pt x="312" y="1429"/>
                    <a:pt x="312" y="1427"/>
                    <a:pt x="311" y="1426"/>
                  </a:cubicBezTo>
                  <a:cubicBezTo>
                    <a:pt x="310" y="1426"/>
                    <a:pt x="308" y="1426"/>
                    <a:pt x="307" y="1426"/>
                  </a:cubicBezTo>
                  <a:cubicBezTo>
                    <a:pt x="305" y="1426"/>
                    <a:pt x="304" y="1425"/>
                    <a:pt x="303" y="1425"/>
                  </a:cubicBezTo>
                  <a:cubicBezTo>
                    <a:pt x="302" y="1424"/>
                    <a:pt x="301" y="1423"/>
                    <a:pt x="302" y="1421"/>
                  </a:cubicBezTo>
                  <a:cubicBezTo>
                    <a:pt x="308" y="1422"/>
                    <a:pt x="312" y="1421"/>
                    <a:pt x="316" y="1419"/>
                  </a:cubicBezTo>
                  <a:cubicBezTo>
                    <a:pt x="319" y="1418"/>
                    <a:pt x="322" y="1418"/>
                    <a:pt x="327" y="1421"/>
                  </a:cubicBezTo>
                  <a:cubicBezTo>
                    <a:pt x="326" y="1424"/>
                    <a:pt x="324" y="1426"/>
                    <a:pt x="320" y="1427"/>
                  </a:cubicBezTo>
                  <a:cubicBezTo>
                    <a:pt x="316" y="1428"/>
                    <a:pt x="315" y="1430"/>
                    <a:pt x="319" y="1434"/>
                  </a:cubicBezTo>
                  <a:cubicBezTo>
                    <a:pt x="324" y="1435"/>
                    <a:pt x="327" y="1435"/>
                    <a:pt x="328" y="1434"/>
                  </a:cubicBezTo>
                  <a:cubicBezTo>
                    <a:pt x="330" y="1432"/>
                    <a:pt x="331" y="1429"/>
                    <a:pt x="331" y="1426"/>
                  </a:cubicBezTo>
                  <a:cubicBezTo>
                    <a:pt x="332" y="1424"/>
                    <a:pt x="332" y="1421"/>
                    <a:pt x="333" y="1418"/>
                  </a:cubicBezTo>
                  <a:cubicBezTo>
                    <a:pt x="333" y="1415"/>
                    <a:pt x="335" y="1414"/>
                    <a:pt x="338" y="1413"/>
                  </a:cubicBezTo>
                  <a:cubicBezTo>
                    <a:pt x="346" y="1416"/>
                    <a:pt x="356" y="1417"/>
                    <a:pt x="365" y="1418"/>
                  </a:cubicBezTo>
                  <a:cubicBezTo>
                    <a:pt x="375" y="1418"/>
                    <a:pt x="387" y="1419"/>
                    <a:pt x="402" y="1421"/>
                  </a:cubicBezTo>
                  <a:lnTo>
                    <a:pt x="402" y="1439"/>
                  </a:lnTo>
                  <a:lnTo>
                    <a:pt x="441" y="1439"/>
                  </a:lnTo>
                  <a:cubicBezTo>
                    <a:pt x="443" y="1434"/>
                    <a:pt x="447" y="1429"/>
                    <a:pt x="452" y="1426"/>
                  </a:cubicBezTo>
                  <a:cubicBezTo>
                    <a:pt x="457" y="1424"/>
                    <a:pt x="463" y="1422"/>
                    <a:pt x="468" y="1421"/>
                  </a:cubicBezTo>
                  <a:cubicBezTo>
                    <a:pt x="474" y="1420"/>
                    <a:pt x="480" y="1420"/>
                    <a:pt x="485" y="1421"/>
                  </a:cubicBezTo>
                  <a:cubicBezTo>
                    <a:pt x="491" y="1422"/>
                    <a:pt x="496" y="1423"/>
                    <a:pt x="499" y="1426"/>
                  </a:cubicBezTo>
                  <a:lnTo>
                    <a:pt x="498" y="1439"/>
                  </a:lnTo>
                  <a:lnTo>
                    <a:pt x="532" y="1439"/>
                  </a:lnTo>
                  <a:cubicBezTo>
                    <a:pt x="537" y="1434"/>
                    <a:pt x="539" y="1430"/>
                    <a:pt x="540" y="1426"/>
                  </a:cubicBezTo>
                  <a:cubicBezTo>
                    <a:pt x="540" y="1422"/>
                    <a:pt x="541" y="1418"/>
                    <a:pt x="542" y="1413"/>
                  </a:cubicBezTo>
                  <a:cubicBezTo>
                    <a:pt x="543" y="1413"/>
                    <a:pt x="544" y="1413"/>
                    <a:pt x="544" y="1412"/>
                  </a:cubicBezTo>
                  <a:cubicBezTo>
                    <a:pt x="545" y="1411"/>
                    <a:pt x="546" y="1410"/>
                    <a:pt x="547" y="1410"/>
                  </a:cubicBezTo>
                  <a:cubicBezTo>
                    <a:pt x="551" y="1410"/>
                    <a:pt x="553" y="1412"/>
                    <a:pt x="554" y="1414"/>
                  </a:cubicBezTo>
                  <a:cubicBezTo>
                    <a:pt x="555" y="1416"/>
                    <a:pt x="556" y="1419"/>
                    <a:pt x="556" y="1422"/>
                  </a:cubicBezTo>
                  <a:cubicBezTo>
                    <a:pt x="557" y="1426"/>
                    <a:pt x="557" y="1429"/>
                    <a:pt x="558" y="1431"/>
                  </a:cubicBezTo>
                  <a:cubicBezTo>
                    <a:pt x="558" y="1434"/>
                    <a:pt x="560" y="1436"/>
                    <a:pt x="563" y="1436"/>
                  </a:cubicBezTo>
                  <a:cubicBezTo>
                    <a:pt x="566" y="1436"/>
                    <a:pt x="568" y="1436"/>
                    <a:pt x="568" y="1434"/>
                  </a:cubicBezTo>
                  <a:cubicBezTo>
                    <a:pt x="569" y="1433"/>
                    <a:pt x="569" y="1431"/>
                    <a:pt x="570" y="1430"/>
                  </a:cubicBezTo>
                  <a:cubicBezTo>
                    <a:pt x="570" y="1428"/>
                    <a:pt x="571" y="1427"/>
                    <a:pt x="572" y="1426"/>
                  </a:cubicBezTo>
                  <a:cubicBezTo>
                    <a:pt x="573" y="1425"/>
                    <a:pt x="576" y="1425"/>
                    <a:pt x="581" y="1426"/>
                  </a:cubicBezTo>
                  <a:cubicBezTo>
                    <a:pt x="583" y="1426"/>
                    <a:pt x="584" y="1426"/>
                    <a:pt x="584" y="1428"/>
                  </a:cubicBezTo>
                  <a:lnTo>
                    <a:pt x="584" y="1433"/>
                  </a:lnTo>
                  <a:cubicBezTo>
                    <a:pt x="584" y="1434"/>
                    <a:pt x="584" y="1436"/>
                    <a:pt x="584" y="1437"/>
                  </a:cubicBezTo>
                  <a:cubicBezTo>
                    <a:pt x="584" y="1438"/>
                    <a:pt x="586" y="1437"/>
                    <a:pt x="589" y="1436"/>
                  </a:cubicBezTo>
                  <a:cubicBezTo>
                    <a:pt x="596" y="1434"/>
                    <a:pt x="601" y="1431"/>
                    <a:pt x="604" y="1426"/>
                  </a:cubicBezTo>
                  <a:cubicBezTo>
                    <a:pt x="601" y="1425"/>
                    <a:pt x="599" y="1424"/>
                    <a:pt x="598" y="1421"/>
                  </a:cubicBezTo>
                  <a:cubicBezTo>
                    <a:pt x="597" y="1419"/>
                    <a:pt x="597" y="1416"/>
                    <a:pt x="596" y="1414"/>
                  </a:cubicBezTo>
                  <a:cubicBezTo>
                    <a:pt x="595" y="1412"/>
                    <a:pt x="595" y="1409"/>
                    <a:pt x="594" y="1407"/>
                  </a:cubicBezTo>
                  <a:cubicBezTo>
                    <a:pt x="593" y="1405"/>
                    <a:pt x="591" y="1403"/>
                    <a:pt x="589" y="1403"/>
                  </a:cubicBezTo>
                  <a:cubicBezTo>
                    <a:pt x="586" y="1405"/>
                    <a:pt x="584" y="1409"/>
                    <a:pt x="582" y="1413"/>
                  </a:cubicBezTo>
                  <a:cubicBezTo>
                    <a:pt x="581" y="1417"/>
                    <a:pt x="578" y="1420"/>
                    <a:pt x="573" y="1421"/>
                  </a:cubicBezTo>
                  <a:cubicBezTo>
                    <a:pt x="572" y="1418"/>
                    <a:pt x="570" y="1415"/>
                    <a:pt x="568" y="1413"/>
                  </a:cubicBezTo>
                  <a:cubicBezTo>
                    <a:pt x="566" y="1411"/>
                    <a:pt x="564" y="1409"/>
                    <a:pt x="562" y="1407"/>
                  </a:cubicBezTo>
                  <a:cubicBezTo>
                    <a:pt x="560" y="1404"/>
                    <a:pt x="559" y="1402"/>
                    <a:pt x="557" y="1400"/>
                  </a:cubicBezTo>
                  <a:cubicBezTo>
                    <a:pt x="556" y="1397"/>
                    <a:pt x="555" y="1394"/>
                    <a:pt x="555" y="1390"/>
                  </a:cubicBezTo>
                  <a:cubicBezTo>
                    <a:pt x="560" y="1391"/>
                    <a:pt x="564" y="1391"/>
                    <a:pt x="565" y="1388"/>
                  </a:cubicBezTo>
                  <a:cubicBezTo>
                    <a:pt x="566" y="1385"/>
                    <a:pt x="569" y="1384"/>
                    <a:pt x="573" y="1385"/>
                  </a:cubicBezTo>
                  <a:cubicBezTo>
                    <a:pt x="575" y="1388"/>
                    <a:pt x="576" y="1391"/>
                    <a:pt x="577" y="1393"/>
                  </a:cubicBezTo>
                  <a:cubicBezTo>
                    <a:pt x="579" y="1396"/>
                    <a:pt x="581" y="1397"/>
                    <a:pt x="586" y="1397"/>
                  </a:cubicBezTo>
                  <a:cubicBezTo>
                    <a:pt x="589" y="1397"/>
                    <a:pt x="592" y="1395"/>
                    <a:pt x="594" y="1393"/>
                  </a:cubicBezTo>
                  <a:cubicBezTo>
                    <a:pt x="597" y="1390"/>
                    <a:pt x="599" y="1388"/>
                    <a:pt x="601" y="1386"/>
                  </a:cubicBezTo>
                  <a:cubicBezTo>
                    <a:pt x="603" y="1383"/>
                    <a:pt x="605" y="1381"/>
                    <a:pt x="607" y="1380"/>
                  </a:cubicBezTo>
                  <a:cubicBezTo>
                    <a:pt x="609" y="1378"/>
                    <a:pt x="612" y="1378"/>
                    <a:pt x="615" y="1379"/>
                  </a:cubicBezTo>
                  <a:cubicBezTo>
                    <a:pt x="613" y="1382"/>
                    <a:pt x="612" y="1383"/>
                    <a:pt x="611" y="1384"/>
                  </a:cubicBezTo>
                  <a:cubicBezTo>
                    <a:pt x="609" y="1384"/>
                    <a:pt x="608" y="1385"/>
                    <a:pt x="607" y="1386"/>
                  </a:cubicBezTo>
                  <a:cubicBezTo>
                    <a:pt x="605" y="1386"/>
                    <a:pt x="605" y="1387"/>
                    <a:pt x="604" y="1389"/>
                  </a:cubicBezTo>
                  <a:cubicBezTo>
                    <a:pt x="603" y="1390"/>
                    <a:pt x="603" y="1393"/>
                    <a:pt x="604" y="1397"/>
                  </a:cubicBezTo>
                  <a:cubicBezTo>
                    <a:pt x="608" y="1399"/>
                    <a:pt x="612" y="1399"/>
                    <a:pt x="617" y="1396"/>
                  </a:cubicBezTo>
                  <a:cubicBezTo>
                    <a:pt x="622" y="1394"/>
                    <a:pt x="626" y="1395"/>
                    <a:pt x="631" y="1400"/>
                  </a:cubicBezTo>
                  <a:cubicBezTo>
                    <a:pt x="638" y="1373"/>
                    <a:pt x="645" y="1344"/>
                    <a:pt x="652" y="1314"/>
                  </a:cubicBezTo>
                  <a:cubicBezTo>
                    <a:pt x="659" y="1283"/>
                    <a:pt x="663" y="1253"/>
                    <a:pt x="664" y="1224"/>
                  </a:cubicBezTo>
                  <a:cubicBezTo>
                    <a:pt x="667" y="1224"/>
                    <a:pt x="668" y="1223"/>
                    <a:pt x="669" y="1222"/>
                  </a:cubicBezTo>
                  <a:cubicBezTo>
                    <a:pt x="669" y="1221"/>
                    <a:pt x="670" y="1220"/>
                    <a:pt x="671" y="1219"/>
                  </a:cubicBezTo>
                  <a:cubicBezTo>
                    <a:pt x="683" y="1152"/>
                    <a:pt x="696" y="1087"/>
                    <a:pt x="710" y="1024"/>
                  </a:cubicBezTo>
                  <a:cubicBezTo>
                    <a:pt x="723" y="960"/>
                    <a:pt x="737" y="895"/>
                    <a:pt x="750" y="830"/>
                  </a:cubicBezTo>
                  <a:cubicBezTo>
                    <a:pt x="751" y="826"/>
                    <a:pt x="750" y="823"/>
                    <a:pt x="747" y="823"/>
                  </a:cubicBezTo>
                  <a:cubicBezTo>
                    <a:pt x="744" y="823"/>
                    <a:pt x="743" y="821"/>
                    <a:pt x="744" y="816"/>
                  </a:cubicBezTo>
                  <a:cubicBezTo>
                    <a:pt x="748" y="815"/>
                    <a:pt x="751" y="813"/>
                    <a:pt x="753" y="809"/>
                  </a:cubicBezTo>
                  <a:cubicBezTo>
                    <a:pt x="755" y="805"/>
                    <a:pt x="756" y="801"/>
                    <a:pt x="757" y="796"/>
                  </a:cubicBezTo>
                  <a:cubicBezTo>
                    <a:pt x="758" y="792"/>
                    <a:pt x="758" y="788"/>
                    <a:pt x="758" y="783"/>
                  </a:cubicBezTo>
                  <a:cubicBezTo>
                    <a:pt x="758" y="779"/>
                    <a:pt x="757" y="775"/>
                    <a:pt x="755" y="772"/>
                  </a:cubicBezTo>
                  <a:cubicBezTo>
                    <a:pt x="759" y="771"/>
                    <a:pt x="762" y="770"/>
                    <a:pt x="763" y="766"/>
                  </a:cubicBezTo>
                  <a:cubicBezTo>
                    <a:pt x="764" y="763"/>
                    <a:pt x="765" y="761"/>
                    <a:pt x="765" y="760"/>
                  </a:cubicBezTo>
                  <a:cubicBezTo>
                    <a:pt x="771" y="732"/>
                    <a:pt x="778" y="701"/>
                    <a:pt x="786" y="665"/>
                  </a:cubicBezTo>
                  <a:cubicBezTo>
                    <a:pt x="793" y="629"/>
                    <a:pt x="800" y="592"/>
                    <a:pt x="807" y="554"/>
                  </a:cubicBezTo>
                  <a:cubicBezTo>
                    <a:pt x="814" y="517"/>
                    <a:pt x="822" y="480"/>
                    <a:pt x="829" y="444"/>
                  </a:cubicBezTo>
                  <a:cubicBezTo>
                    <a:pt x="836" y="407"/>
                    <a:pt x="842" y="375"/>
                    <a:pt x="848" y="348"/>
                  </a:cubicBezTo>
                  <a:cubicBezTo>
                    <a:pt x="849" y="342"/>
                    <a:pt x="850" y="339"/>
                    <a:pt x="849" y="338"/>
                  </a:cubicBezTo>
                  <a:cubicBezTo>
                    <a:pt x="849" y="337"/>
                    <a:pt x="848" y="336"/>
                    <a:pt x="845" y="334"/>
                  </a:cubicBezTo>
                  <a:cubicBezTo>
                    <a:pt x="850" y="333"/>
                    <a:pt x="852" y="331"/>
                    <a:pt x="852" y="328"/>
                  </a:cubicBezTo>
                  <a:cubicBezTo>
                    <a:pt x="852" y="324"/>
                    <a:pt x="853" y="321"/>
                    <a:pt x="853" y="318"/>
                  </a:cubicBezTo>
                  <a:cubicBezTo>
                    <a:pt x="857" y="295"/>
                    <a:pt x="859" y="270"/>
                    <a:pt x="858" y="243"/>
                  </a:cubicBezTo>
                  <a:cubicBezTo>
                    <a:pt x="857" y="216"/>
                    <a:pt x="856" y="189"/>
                    <a:pt x="854" y="162"/>
                  </a:cubicBezTo>
                  <a:cubicBezTo>
                    <a:pt x="853" y="135"/>
                    <a:pt x="851" y="108"/>
                    <a:pt x="850" y="81"/>
                  </a:cubicBezTo>
                  <a:cubicBezTo>
                    <a:pt x="849" y="54"/>
                    <a:pt x="851" y="28"/>
                    <a:pt x="853" y="2"/>
                  </a:cubicBezTo>
                  <a:cubicBezTo>
                    <a:pt x="845" y="1"/>
                    <a:pt x="839" y="1"/>
                    <a:pt x="834" y="3"/>
                  </a:cubicBezTo>
                  <a:cubicBezTo>
                    <a:pt x="829" y="5"/>
                    <a:pt x="824" y="7"/>
                    <a:pt x="820" y="10"/>
                  </a:cubicBezTo>
                  <a:cubicBezTo>
                    <a:pt x="815" y="10"/>
                    <a:pt x="812" y="8"/>
                    <a:pt x="810" y="4"/>
                  </a:cubicBezTo>
                  <a:cubicBezTo>
                    <a:pt x="808" y="1"/>
                    <a:pt x="803" y="0"/>
                    <a:pt x="796" y="2"/>
                  </a:cubicBezTo>
                  <a:cubicBezTo>
                    <a:pt x="794" y="5"/>
                    <a:pt x="791" y="7"/>
                    <a:pt x="788" y="8"/>
                  </a:cubicBezTo>
                  <a:cubicBezTo>
                    <a:pt x="784" y="9"/>
                    <a:pt x="780" y="10"/>
                    <a:pt x="776" y="10"/>
                  </a:cubicBezTo>
                  <a:cubicBezTo>
                    <a:pt x="770" y="6"/>
                    <a:pt x="763" y="4"/>
                    <a:pt x="754" y="3"/>
                  </a:cubicBezTo>
                  <a:cubicBezTo>
                    <a:pt x="745" y="2"/>
                    <a:pt x="736" y="2"/>
                    <a:pt x="726" y="2"/>
                  </a:cubicBezTo>
                  <a:cubicBezTo>
                    <a:pt x="716" y="2"/>
                    <a:pt x="706" y="3"/>
                    <a:pt x="695" y="3"/>
                  </a:cubicBezTo>
                  <a:cubicBezTo>
                    <a:pt x="685" y="4"/>
                    <a:pt x="675" y="3"/>
                    <a:pt x="667" y="2"/>
                  </a:cubicBezTo>
                  <a:cubicBezTo>
                    <a:pt x="668" y="6"/>
                    <a:pt x="668" y="11"/>
                    <a:pt x="666" y="16"/>
                  </a:cubicBezTo>
                  <a:cubicBezTo>
                    <a:pt x="665" y="21"/>
                    <a:pt x="663" y="26"/>
                    <a:pt x="662" y="31"/>
                  </a:cubicBezTo>
                  <a:cubicBezTo>
                    <a:pt x="657" y="31"/>
                    <a:pt x="654" y="30"/>
                    <a:pt x="654" y="28"/>
                  </a:cubicBezTo>
                  <a:cubicBezTo>
                    <a:pt x="654" y="27"/>
                    <a:pt x="654" y="25"/>
                    <a:pt x="655" y="23"/>
                  </a:cubicBezTo>
                  <a:cubicBezTo>
                    <a:pt x="656" y="20"/>
                    <a:pt x="657" y="18"/>
                    <a:pt x="658" y="16"/>
                  </a:cubicBezTo>
                  <a:cubicBezTo>
                    <a:pt x="659" y="13"/>
                    <a:pt x="658" y="11"/>
                    <a:pt x="656" y="10"/>
                  </a:cubicBezTo>
                  <a:cubicBezTo>
                    <a:pt x="653" y="10"/>
                    <a:pt x="651" y="10"/>
                    <a:pt x="649" y="8"/>
                  </a:cubicBezTo>
                  <a:cubicBezTo>
                    <a:pt x="648" y="7"/>
                    <a:pt x="646" y="6"/>
                    <a:pt x="644" y="5"/>
                  </a:cubicBezTo>
                  <a:cubicBezTo>
                    <a:pt x="642" y="4"/>
                    <a:pt x="640" y="3"/>
                    <a:pt x="637" y="2"/>
                  </a:cubicBezTo>
                  <a:cubicBezTo>
                    <a:pt x="634" y="2"/>
                    <a:pt x="630" y="2"/>
                    <a:pt x="625" y="2"/>
                  </a:cubicBezTo>
                  <a:cubicBezTo>
                    <a:pt x="626" y="5"/>
                    <a:pt x="626" y="8"/>
                    <a:pt x="624" y="12"/>
                  </a:cubicBezTo>
                  <a:cubicBezTo>
                    <a:pt x="623" y="16"/>
                    <a:pt x="620" y="19"/>
                    <a:pt x="617" y="23"/>
                  </a:cubicBezTo>
                  <a:cubicBezTo>
                    <a:pt x="614" y="26"/>
                    <a:pt x="610" y="30"/>
                    <a:pt x="607" y="33"/>
                  </a:cubicBezTo>
                  <a:cubicBezTo>
                    <a:pt x="604" y="37"/>
                    <a:pt x="601" y="40"/>
                    <a:pt x="599" y="44"/>
                  </a:cubicBezTo>
                  <a:cubicBezTo>
                    <a:pt x="597" y="40"/>
                    <a:pt x="597" y="36"/>
                    <a:pt x="599" y="34"/>
                  </a:cubicBezTo>
                  <a:cubicBezTo>
                    <a:pt x="600" y="31"/>
                    <a:pt x="603" y="28"/>
                    <a:pt x="605" y="26"/>
                  </a:cubicBezTo>
                  <a:cubicBezTo>
                    <a:pt x="608" y="23"/>
                    <a:pt x="610" y="20"/>
                    <a:pt x="612" y="16"/>
                  </a:cubicBezTo>
                  <a:cubicBezTo>
                    <a:pt x="614" y="13"/>
                    <a:pt x="614" y="8"/>
                    <a:pt x="612" y="2"/>
                  </a:cubicBezTo>
                  <a:cubicBezTo>
                    <a:pt x="607" y="2"/>
                    <a:pt x="604" y="2"/>
                    <a:pt x="603" y="4"/>
                  </a:cubicBezTo>
                  <a:cubicBezTo>
                    <a:pt x="602" y="6"/>
                    <a:pt x="601" y="8"/>
                    <a:pt x="601" y="11"/>
                  </a:cubicBezTo>
                  <a:cubicBezTo>
                    <a:pt x="601" y="13"/>
                    <a:pt x="601" y="16"/>
                    <a:pt x="601" y="18"/>
                  </a:cubicBezTo>
                  <a:cubicBezTo>
                    <a:pt x="601" y="21"/>
                    <a:pt x="598" y="22"/>
                    <a:pt x="594" y="23"/>
                  </a:cubicBezTo>
                  <a:cubicBezTo>
                    <a:pt x="591" y="21"/>
                    <a:pt x="588" y="19"/>
                    <a:pt x="585" y="16"/>
                  </a:cubicBezTo>
                  <a:cubicBezTo>
                    <a:pt x="583" y="13"/>
                    <a:pt x="582" y="9"/>
                    <a:pt x="584" y="2"/>
                  </a:cubicBezTo>
                  <a:cubicBezTo>
                    <a:pt x="579" y="4"/>
                    <a:pt x="575" y="5"/>
                    <a:pt x="572" y="5"/>
                  </a:cubicBezTo>
                  <a:cubicBezTo>
                    <a:pt x="568" y="6"/>
                    <a:pt x="565" y="5"/>
                    <a:pt x="562" y="5"/>
                  </a:cubicBezTo>
                  <a:cubicBezTo>
                    <a:pt x="559" y="4"/>
                    <a:pt x="556" y="4"/>
                    <a:pt x="552" y="3"/>
                  </a:cubicBezTo>
                  <a:cubicBezTo>
                    <a:pt x="549" y="3"/>
                    <a:pt x="544" y="2"/>
                    <a:pt x="539" y="2"/>
                  </a:cubicBezTo>
                  <a:cubicBezTo>
                    <a:pt x="539" y="5"/>
                    <a:pt x="540" y="10"/>
                    <a:pt x="543" y="16"/>
                  </a:cubicBezTo>
                  <a:cubicBezTo>
                    <a:pt x="546" y="23"/>
                    <a:pt x="549" y="28"/>
                    <a:pt x="552" y="31"/>
                  </a:cubicBezTo>
                  <a:cubicBezTo>
                    <a:pt x="555" y="28"/>
                    <a:pt x="558" y="24"/>
                    <a:pt x="559" y="20"/>
                  </a:cubicBezTo>
                  <a:cubicBezTo>
                    <a:pt x="560" y="17"/>
                    <a:pt x="563" y="14"/>
                    <a:pt x="568" y="13"/>
                  </a:cubicBezTo>
                  <a:cubicBezTo>
                    <a:pt x="570" y="19"/>
                    <a:pt x="574" y="23"/>
                    <a:pt x="579" y="27"/>
                  </a:cubicBezTo>
                  <a:cubicBezTo>
                    <a:pt x="584" y="30"/>
                    <a:pt x="586" y="36"/>
                    <a:pt x="586" y="44"/>
                  </a:cubicBezTo>
                  <a:cubicBezTo>
                    <a:pt x="581" y="42"/>
                    <a:pt x="577" y="43"/>
                    <a:pt x="576" y="45"/>
                  </a:cubicBezTo>
                  <a:cubicBezTo>
                    <a:pt x="575" y="48"/>
                    <a:pt x="572" y="49"/>
                    <a:pt x="568" y="49"/>
                  </a:cubicBezTo>
                  <a:cubicBezTo>
                    <a:pt x="566" y="46"/>
                    <a:pt x="565" y="43"/>
                    <a:pt x="564" y="40"/>
                  </a:cubicBezTo>
                  <a:cubicBezTo>
                    <a:pt x="563" y="37"/>
                    <a:pt x="560" y="36"/>
                    <a:pt x="555" y="36"/>
                  </a:cubicBezTo>
                  <a:cubicBezTo>
                    <a:pt x="552" y="37"/>
                    <a:pt x="550" y="38"/>
                    <a:pt x="547" y="40"/>
                  </a:cubicBezTo>
                  <a:cubicBezTo>
                    <a:pt x="545" y="43"/>
                    <a:pt x="543" y="45"/>
                    <a:pt x="540" y="48"/>
                  </a:cubicBezTo>
                  <a:cubicBezTo>
                    <a:pt x="538" y="51"/>
                    <a:pt x="536" y="53"/>
                    <a:pt x="534" y="54"/>
                  </a:cubicBezTo>
                  <a:cubicBezTo>
                    <a:pt x="532" y="56"/>
                    <a:pt x="530" y="56"/>
                    <a:pt x="527" y="55"/>
                  </a:cubicBezTo>
                  <a:cubicBezTo>
                    <a:pt x="527" y="51"/>
                    <a:pt x="528" y="49"/>
                    <a:pt x="530" y="49"/>
                  </a:cubicBezTo>
                  <a:cubicBezTo>
                    <a:pt x="531" y="48"/>
                    <a:pt x="533" y="48"/>
                    <a:pt x="534" y="47"/>
                  </a:cubicBezTo>
                  <a:cubicBezTo>
                    <a:pt x="535" y="47"/>
                    <a:pt x="536" y="46"/>
                    <a:pt x="537" y="45"/>
                  </a:cubicBezTo>
                  <a:cubicBezTo>
                    <a:pt x="537" y="44"/>
                    <a:pt x="537" y="41"/>
                    <a:pt x="537" y="37"/>
                  </a:cubicBezTo>
                  <a:cubicBezTo>
                    <a:pt x="532" y="38"/>
                    <a:pt x="526" y="38"/>
                    <a:pt x="520" y="38"/>
                  </a:cubicBezTo>
                  <a:cubicBezTo>
                    <a:pt x="513" y="37"/>
                    <a:pt x="508" y="37"/>
                    <a:pt x="505" y="36"/>
                  </a:cubicBezTo>
                  <a:cubicBezTo>
                    <a:pt x="508" y="29"/>
                    <a:pt x="512" y="26"/>
                    <a:pt x="516" y="27"/>
                  </a:cubicBezTo>
                  <a:cubicBezTo>
                    <a:pt x="520" y="27"/>
                    <a:pt x="526" y="27"/>
                    <a:pt x="534" y="25"/>
                  </a:cubicBezTo>
                  <a:cubicBezTo>
                    <a:pt x="533" y="21"/>
                    <a:pt x="533" y="17"/>
                    <a:pt x="535" y="1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9" name="Rectangle: Rounded Corners 118">
            <a:extLst>
              <a:ext uri="{FF2B5EF4-FFF2-40B4-BE49-F238E27FC236}">
                <a16:creationId xmlns:a16="http://schemas.microsoft.com/office/drawing/2014/main" id="{95712BC3-DBA0-435A-833C-A7467820EC61}"/>
              </a:ext>
            </a:extLst>
          </p:cNvPr>
          <p:cNvSpPr/>
          <p:nvPr/>
        </p:nvSpPr>
        <p:spPr>
          <a:xfrm>
            <a:off x="773601" y="2318801"/>
            <a:ext cx="2513999" cy="1151838"/>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2400" b="1" dirty="0">
                <a:solidFill>
                  <a:schemeClr val="tx1"/>
                </a:solidFill>
              </a:rPr>
              <a:t>Which of the 7C’s played a part in this incident?</a:t>
            </a:r>
          </a:p>
        </p:txBody>
      </p:sp>
      <p:grpSp>
        <p:nvGrpSpPr>
          <p:cNvPr id="121" name="Group 120">
            <a:extLst>
              <a:ext uri="{FF2B5EF4-FFF2-40B4-BE49-F238E27FC236}">
                <a16:creationId xmlns:a16="http://schemas.microsoft.com/office/drawing/2014/main" id="{30944FAE-5754-47F5-93D8-C5990F05D2CC}"/>
              </a:ext>
            </a:extLst>
          </p:cNvPr>
          <p:cNvGrpSpPr>
            <a:grpSpLocks noChangeAspect="1"/>
          </p:cNvGrpSpPr>
          <p:nvPr/>
        </p:nvGrpSpPr>
        <p:grpSpPr>
          <a:xfrm>
            <a:off x="287547" y="6166365"/>
            <a:ext cx="1943100" cy="473075"/>
            <a:chOff x="5113338" y="3181350"/>
            <a:chExt cx="1943100" cy="473075"/>
          </a:xfrm>
        </p:grpSpPr>
        <p:sp>
          <p:nvSpPr>
            <p:cNvPr id="122" name="Freeform 6">
              <a:extLst>
                <a:ext uri="{FF2B5EF4-FFF2-40B4-BE49-F238E27FC236}">
                  <a16:creationId xmlns:a16="http://schemas.microsoft.com/office/drawing/2014/main" id="{9220182E-E1BC-473E-902D-448D4B36FFCE}"/>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3" name="Freeform 7">
              <a:extLst>
                <a:ext uri="{FF2B5EF4-FFF2-40B4-BE49-F238E27FC236}">
                  <a16:creationId xmlns:a16="http://schemas.microsoft.com/office/drawing/2014/main" id="{9C4CB059-C726-42AD-B0E4-E9C02FBA58E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25" name="TextBox 124">
            <a:extLst>
              <a:ext uri="{FF2B5EF4-FFF2-40B4-BE49-F238E27FC236}">
                <a16:creationId xmlns:a16="http://schemas.microsoft.com/office/drawing/2014/main" id="{44CF23D9-A1DE-4EC7-89F3-6814EDAD17DD}"/>
              </a:ext>
            </a:extLst>
          </p:cNvPr>
          <p:cNvSpPr txBox="1"/>
          <p:nvPr/>
        </p:nvSpPr>
        <p:spPr>
          <a:xfrm>
            <a:off x="7723684" y="1570216"/>
            <a:ext cx="1330903" cy="507831"/>
          </a:xfrm>
          <a:prstGeom prst="rect">
            <a:avLst/>
          </a:prstGeom>
          <a:noFill/>
        </p:spPr>
        <p:txBody>
          <a:bodyPr wrap="square" lIns="0" tIns="0" rIns="0" bIns="0" rtlCol="0">
            <a:spAutoFit/>
          </a:bodyPr>
          <a:lstStyle/>
          <a:p>
            <a:r>
              <a:rPr lang="en-GB" sz="1100" dirty="0">
                <a:cs typeface="Arial" panose="020B0604020202020204" pitchFamily="34" charset="0"/>
              </a:rPr>
              <a:t>How do </a:t>
            </a:r>
            <a:r>
              <a:rPr lang="en-GB" sz="1100" b="1" dirty="0">
                <a:solidFill>
                  <a:srgbClr val="EB1C23"/>
                </a:solidFill>
                <a:cs typeface="Arial" panose="020B0604020202020204" pitchFamily="34" charset="0"/>
              </a:rPr>
              <a:t>YOU</a:t>
            </a:r>
            <a:r>
              <a:rPr lang="en-GB" sz="1100" dirty="0">
                <a:cs typeface="Arial" panose="020B0604020202020204" pitchFamily="34" charset="0"/>
              </a:rPr>
              <a:t> recognise change has occurred in </a:t>
            </a:r>
            <a:r>
              <a:rPr lang="en-GB" sz="1100" b="1" dirty="0">
                <a:solidFill>
                  <a:srgbClr val="EB1C23"/>
                </a:solidFill>
                <a:cs typeface="Arial" panose="020B0604020202020204" pitchFamily="34" charset="0"/>
              </a:rPr>
              <a:t>YOUR</a:t>
            </a:r>
            <a:r>
              <a:rPr lang="en-GB" sz="1100" dirty="0">
                <a:cs typeface="Arial" panose="020B0604020202020204" pitchFamily="34" charset="0"/>
              </a:rPr>
              <a:t> job?</a:t>
            </a:r>
          </a:p>
        </p:txBody>
      </p:sp>
      <p:sp>
        <p:nvSpPr>
          <p:cNvPr id="126" name="TextBox 125">
            <a:extLst>
              <a:ext uri="{FF2B5EF4-FFF2-40B4-BE49-F238E27FC236}">
                <a16:creationId xmlns:a16="http://schemas.microsoft.com/office/drawing/2014/main" id="{E1BA2BC9-1B29-469A-ABC5-96D19740B38D}"/>
              </a:ext>
            </a:extLst>
          </p:cNvPr>
          <p:cNvSpPr txBox="1"/>
          <p:nvPr/>
        </p:nvSpPr>
        <p:spPr>
          <a:xfrm>
            <a:off x="8566852" y="2818819"/>
            <a:ext cx="1689179" cy="507831"/>
          </a:xfrm>
          <a:prstGeom prst="rect">
            <a:avLst/>
          </a:prstGeom>
          <a:noFill/>
        </p:spPr>
        <p:txBody>
          <a:bodyPr wrap="square" lIns="0" tIns="0" rIns="0" bIns="0" rtlCol="0">
            <a:spAutoFit/>
          </a:bodyPr>
          <a:lstStyle/>
          <a:p>
            <a:r>
              <a:rPr lang="en-GB" sz="1100" dirty="0">
                <a:cs typeface="Arial" panose="020B0604020202020204" pitchFamily="34" charset="0"/>
              </a:rPr>
              <a:t>Are </a:t>
            </a:r>
            <a:r>
              <a:rPr lang="en-GB" sz="1100" b="1" dirty="0">
                <a:solidFill>
                  <a:srgbClr val="EB1C23"/>
                </a:solidFill>
                <a:cs typeface="Arial" panose="020B0604020202020204" pitchFamily="34" charset="0"/>
              </a:rPr>
              <a:t>YOU</a:t>
            </a:r>
            <a:r>
              <a:rPr lang="en-GB" sz="1100" dirty="0">
                <a:cs typeface="Arial" panose="020B0604020202020204" pitchFamily="34" charset="0"/>
              </a:rPr>
              <a:t> sure safety critical communication is mutually understood and acted upon?</a:t>
            </a:r>
          </a:p>
        </p:txBody>
      </p:sp>
      <p:sp>
        <p:nvSpPr>
          <p:cNvPr id="127" name="TextBox 126">
            <a:extLst>
              <a:ext uri="{FF2B5EF4-FFF2-40B4-BE49-F238E27FC236}">
                <a16:creationId xmlns:a16="http://schemas.microsoft.com/office/drawing/2014/main" id="{048963F7-BAAC-4875-813C-C47E7977BD45}"/>
              </a:ext>
            </a:extLst>
          </p:cNvPr>
          <p:cNvSpPr txBox="1"/>
          <p:nvPr/>
        </p:nvSpPr>
        <p:spPr>
          <a:xfrm>
            <a:off x="8437284" y="4302411"/>
            <a:ext cx="1689179" cy="507831"/>
          </a:xfrm>
          <a:prstGeom prst="rect">
            <a:avLst/>
          </a:prstGeom>
          <a:noFill/>
        </p:spPr>
        <p:txBody>
          <a:bodyPr wrap="square" lIns="0" tIns="0" rIns="0" bIns="0" rtlCol="0">
            <a:spAutoFit/>
          </a:bodyPr>
          <a:lstStyle/>
          <a:p>
            <a:r>
              <a:rPr lang="en-GB" sz="1100" dirty="0">
                <a:cs typeface="Arial" panose="020B0604020202020204" pitchFamily="34" charset="0"/>
              </a:rPr>
              <a:t>Is </a:t>
            </a:r>
            <a:r>
              <a:rPr lang="en-GB" sz="1100" b="1" dirty="0">
                <a:solidFill>
                  <a:srgbClr val="EB1C23"/>
                </a:solidFill>
                <a:cs typeface="Arial" panose="020B0604020202020204" pitchFamily="34" charset="0"/>
              </a:rPr>
              <a:t>YOUR</a:t>
            </a:r>
            <a:r>
              <a:rPr lang="en-GB" sz="1100" dirty="0">
                <a:cs typeface="Arial" panose="020B0604020202020204" pitchFamily="34" charset="0"/>
              </a:rPr>
              <a:t> work adequately controlled from a safety perspective?</a:t>
            </a:r>
          </a:p>
        </p:txBody>
      </p:sp>
      <p:sp>
        <p:nvSpPr>
          <p:cNvPr id="128" name="TextBox 127">
            <a:extLst>
              <a:ext uri="{FF2B5EF4-FFF2-40B4-BE49-F238E27FC236}">
                <a16:creationId xmlns:a16="http://schemas.microsoft.com/office/drawing/2014/main" id="{F2315FA6-5299-492D-89D0-026588FE99FE}"/>
              </a:ext>
            </a:extLst>
          </p:cNvPr>
          <p:cNvSpPr txBox="1"/>
          <p:nvPr/>
        </p:nvSpPr>
        <p:spPr>
          <a:xfrm>
            <a:off x="6684159" y="5298506"/>
            <a:ext cx="1689179" cy="338554"/>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competent to do the job </a:t>
            </a:r>
            <a:r>
              <a:rPr lang="en-GB" sz="1100" b="1" dirty="0">
                <a:solidFill>
                  <a:srgbClr val="EB1C23"/>
                </a:solidFill>
                <a:cs typeface="Arial" panose="020B0604020202020204" pitchFamily="34" charset="0"/>
              </a:rPr>
              <a:t>YOU </a:t>
            </a:r>
            <a:r>
              <a:rPr lang="en-GB" sz="1100" dirty="0">
                <a:cs typeface="Arial" panose="020B0604020202020204" pitchFamily="34" charset="0"/>
              </a:rPr>
              <a:t>are asked to do?</a:t>
            </a:r>
          </a:p>
        </p:txBody>
      </p:sp>
      <p:sp>
        <p:nvSpPr>
          <p:cNvPr id="129" name="TextBox 128">
            <a:extLst>
              <a:ext uri="{FF2B5EF4-FFF2-40B4-BE49-F238E27FC236}">
                <a16:creationId xmlns:a16="http://schemas.microsoft.com/office/drawing/2014/main" id="{83A49C2B-81E7-4FED-B8A2-1D52CEAFD4B2}"/>
              </a:ext>
            </a:extLst>
          </p:cNvPr>
          <p:cNvSpPr txBox="1"/>
          <p:nvPr/>
        </p:nvSpPr>
        <p:spPr>
          <a:xfrm>
            <a:off x="5340512" y="4215605"/>
            <a:ext cx="1689179" cy="507831"/>
          </a:xfrm>
          <a:prstGeom prst="rect">
            <a:avLst/>
          </a:prstGeom>
          <a:noFill/>
        </p:spPr>
        <p:txBody>
          <a:bodyPr wrap="square" lIns="0" tIns="0" rIns="0" bIns="0" rtlCol="0">
            <a:spAutoFit/>
          </a:bodyPr>
          <a:lstStyle/>
          <a:p>
            <a:r>
              <a:rPr lang="en-GB" sz="1100" dirty="0">
                <a:cs typeface="Arial" panose="020B0604020202020204" pitchFamily="34" charset="0"/>
              </a:rPr>
              <a:t>What is the worst thing that could happen today? What would </a:t>
            </a:r>
            <a:r>
              <a:rPr lang="en-GB" sz="1100" b="1" dirty="0">
                <a:solidFill>
                  <a:srgbClr val="EB1C23"/>
                </a:solidFill>
                <a:cs typeface="Arial" panose="020B0604020202020204" pitchFamily="34" charset="0"/>
              </a:rPr>
              <a:t>YOU</a:t>
            </a:r>
            <a:r>
              <a:rPr lang="en-GB" sz="1100" dirty="0">
                <a:cs typeface="Arial" panose="020B0604020202020204" pitchFamily="34" charset="0"/>
              </a:rPr>
              <a:t> do?</a:t>
            </a:r>
          </a:p>
        </p:txBody>
      </p:sp>
      <p:sp>
        <p:nvSpPr>
          <p:cNvPr id="130" name="TextBox 129">
            <a:extLst>
              <a:ext uri="{FF2B5EF4-FFF2-40B4-BE49-F238E27FC236}">
                <a16:creationId xmlns:a16="http://schemas.microsoft.com/office/drawing/2014/main" id="{BE7D328D-E2F0-4F06-84DF-FE323B4DAC44}"/>
              </a:ext>
            </a:extLst>
          </p:cNvPr>
          <p:cNvSpPr txBox="1"/>
          <p:nvPr/>
        </p:nvSpPr>
        <p:spPr>
          <a:xfrm>
            <a:off x="4937842" y="2797755"/>
            <a:ext cx="1689179" cy="507831"/>
          </a:xfrm>
          <a:prstGeom prst="rect">
            <a:avLst/>
          </a:prstGeom>
          <a:noFill/>
        </p:spPr>
        <p:txBody>
          <a:bodyPr wrap="square" lIns="0" tIns="0" rIns="0" bIns="0" rtlCol="0">
            <a:spAutoFit/>
          </a:bodyPr>
          <a:lstStyle/>
          <a:p>
            <a:r>
              <a:rPr lang="en-GB" sz="1100" dirty="0">
                <a:cs typeface="Arial" panose="020B0604020202020204" pitchFamily="34" charset="0"/>
              </a:rPr>
              <a:t>How are </a:t>
            </a:r>
            <a:r>
              <a:rPr lang="en-GB" sz="1100" b="1" dirty="0">
                <a:solidFill>
                  <a:srgbClr val="EB1C23"/>
                </a:solidFill>
                <a:cs typeface="Arial" panose="020B0604020202020204" pitchFamily="34" charset="0"/>
              </a:rPr>
              <a:t>YOU</a:t>
            </a:r>
            <a:r>
              <a:rPr lang="en-GB" sz="1100" dirty="0">
                <a:cs typeface="Arial" panose="020B0604020202020204" pitchFamily="34" charset="0"/>
              </a:rPr>
              <a:t> playing </a:t>
            </a:r>
            <a:r>
              <a:rPr lang="en-GB" sz="1100" b="1" dirty="0">
                <a:solidFill>
                  <a:srgbClr val="EB1C23"/>
                </a:solidFill>
                <a:cs typeface="Arial" panose="020B0604020202020204" pitchFamily="34" charset="0"/>
              </a:rPr>
              <a:t>YOUR </a:t>
            </a:r>
            <a:r>
              <a:rPr lang="en-GB" sz="1100" dirty="0">
                <a:cs typeface="Arial" panose="020B0604020202020204" pitchFamily="34" charset="0"/>
              </a:rPr>
              <a:t>part in making </a:t>
            </a:r>
            <a:r>
              <a:rPr lang="en-GB" sz="1100" b="1" dirty="0">
                <a:solidFill>
                  <a:srgbClr val="EB1C23"/>
                </a:solidFill>
                <a:cs typeface="Arial" panose="020B0604020202020204" pitchFamily="34" charset="0"/>
              </a:rPr>
              <a:t>YOUR </a:t>
            </a:r>
            <a:r>
              <a:rPr lang="en-GB" sz="1100" dirty="0">
                <a:cs typeface="Arial" panose="020B0604020202020204" pitchFamily="34" charset="0"/>
              </a:rPr>
              <a:t>worksite safer?</a:t>
            </a:r>
          </a:p>
        </p:txBody>
      </p:sp>
      <p:sp>
        <p:nvSpPr>
          <p:cNvPr id="131" name="TextBox 130">
            <a:extLst>
              <a:ext uri="{FF2B5EF4-FFF2-40B4-BE49-F238E27FC236}">
                <a16:creationId xmlns:a16="http://schemas.microsoft.com/office/drawing/2014/main" id="{1CA68E31-0FA1-4422-BF8D-62B3ABCF3FC6}"/>
              </a:ext>
            </a:extLst>
          </p:cNvPr>
          <p:cNvSpPr txBox="1"/>
          <p:nvPr/>
        </p:nvSpPr>
        <p:spPr>
          <a:xfrm>
            <a:off x="6131264" y="1318781"/>
            <a:ext cx="1507182" cy="677108"/>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pressure to maintain production or avoid taking equipment offline?</a:t>
            </a:r>
          </a:p>
        </p:txBody>
      </p:sp>
      <p:sp>
        <p:nvSpPr>
          <p:cNvPr id="3" name="Rectangle 2">
            <a:extLst>
              <a:ext uri="{FF2B5EF4-FFF2-40B4-BE49-F238E27FC236}">
                <a16:creationId xmlns:a16="http://schemas.microsoft.com/office/drawing/2014/main" id="{3F9EA217-9D6E-4B40-8905-B8DE8F55076D}"/>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spTree>
    <p:extLst>
      <p:ext uri="{BB962C8B-B14F-4D97-AF65-F5344CB8AC3E}">
        <p14:creationId xmlns:p14="http://schemas.microsoft.com/office/powerpoint/2010/main" val="416916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mph" presetSubtype="2" fill="hold" nodeType="afterEffect">
                                  <p:stCondLst>
                                    <p:cond delay="0"/>
                                  </p:stCondLst>
                                  <p:childTnLst>
                                    <p:animClr clrSpc="rgb" dir="cw">
                                      <p:cBhvr>
                                        <p:cTn id="6" dur="1000" fill="hold"/>
                                        <p:tgtEl>
                                          <p:spTgt spid="92"/>
                                        </p:tgtEl>
                                        <p:attrNameLst>
                                          <p:attrName>fillcolor</p:attrName>
                                        </p:attrNameLst>
                                      </p:cBhvr>
                                      <p:to>
                                        <a:srgbClr val="E6E7E8"/>
                                      </p:to>
                                    </p:animClr>
                                    <p:set>
                                      <p:cBhvr>
                                        <p:cTn id="7" dur="1000" fill="hold"/>
                                        <p:tgtEl>
                                          <p:spTgt spid="92"/>
                                        </p:tgtEl>
                                        <p:attrNameLst>
                                          <p:attrName>fill.type</p:attrName>
                                        </p:attrNameLst>
                                      </p:cBhvr>
                                      <p:to>
                                        <p:strVal val="solid"/>
                                      </p:to>
                                    </p:set>
                                    <p:set>
                                      <p:cBhvr>
                                        <p:cTn id="8" dur="1000" fill="hold"/>
                                        <p:tgtEl>
                                          <p:spTgt spid="92"/>
                                        </p:tgtEl>
                                        <p:attrNameLst>
                                          <p:attrName>fill.on</p:attrName>
                                        </p:attrNameLst>
                                      </p:cBhvr>
                                      <p:to>
                                        <p:strVal val="true"/>
                                      </p:to>
                                    </p:set>
                                  </p:childTnLst>
                                </p:cTn>
                              </p:par>
                            </p:childTnLst>
                          </p:cTn>
                        </p:par>
                        <p:par>
                          <p:cTn id="9" fill="hold">
                            <p:stCondLst>
                              <p:cond delay="1000"/>
                            </p:stCondLst>
                            <p:childTnLst>
                              <p:par>
                                <p:cTn id="10" presetID="1" presetClass="emph" presetSubtype="2" fill="hold" nodeType="afterEffect">
                                  <p:stCondLst>
                                    <p:cond delay="0"/>
                                  </p:stCondLst>
                                  <p:childTnLst>
                                    <p:animClr clrSpc="rgb" dir="cw">
                                      <p:cBhvr>
                                        <p:cTn id="11" dur="1000" fill="hold"/>
                                        <p:tgtEl>
                                          <p:spTgt spid="25"/>
                                        </p:tgtEl>
                                        <p:attrNameLst>
                                          <p:attrName>fillcolor</p:attrName>
                                        </p:attrNameLst>
                                      </p:cBhvr>
                                      <p:to>
                                        <a:srgbClr val="E6E7E8"/>
                                      </p:to>
                                    </p:animClr>
                                    <p:set>
                                      <p:cBhvr>
                                        <p:cTn id="12" dur="1000" fill="hold"/>
                                        <p:tgtEl>
                                          <p:spTgt spid="25"/>
                                        </p:tgtEl>
                                        <p:attrNameLst>
                                          <p:attrName>fill.type</p:attrName>
                                        </p:attrNameLst>
                                      </p:cBhvr>
                                      <p:to>
                                        <p:strVal val="solid"/>
                                      </p:to>
                                    </p:set>
                                    <p:set>
                                      <p:cBhvr>
                                        <p:cTn id="13" dur="1000" fill="hold"/>
                                        <p:tgtEl>
                                          <p:spTgt spid="25"/>
                                        </p:tgtEl>
                                        <p:attrNameLst>
                                          <p:attrName>fill.on</p:attrName>
                                        </p:attrNameLst>
                                      </p:cBhvr>
                                      <p:to>
                                        <p:strVal val="true"/>
                                      </p:to>
                                    </p:set>
                                  </p:childTnLst>
                                </p:cTn>
                              </p:par>
                            </p:childTnLst>
                          </p:cTn>
                        </p:par>
                        <p:par>
                          <p:cTn id="14" fill="hold">
                            <p:stCondLst>
                              <p:cond delay="2000"/>
                            </p:stCondLst>
                            <p:childTnLst>
                              <p:par>
                                <p:cTn id="15" presetID="1" presetClass="emph" presetSubtype="2" fill="hold" nodeType="afterEffect">
                                  <p:stCondLst>
                                    <p:cond delay="0"/>
                                  </p:stCondLst>
                                  <p:childTnLst>
                                    <p:animClr clrSpc="rgb" dir="cw">
                                      <p:cBhvr>
                                        <p:cTn id="16" dur="1000" fill="hold"/>
                                        <p:tgtEl>
                                          <p:spTgt spid="4"/>
                                        </p:tgtEl>
                                        <p:attrNameLst>
                                          <p:attrName>fillcolor</p:attrName>
                                        </p:attrNameLst>
                                      </p:cBhvr>
                                      <p:to>
                                        <a:srgbClr val="E6E7E8"/>
                                      </p:to>
                                    </p:animClr>
                                    <p:set>
                                      <p:cBhvr>
                                        <p:cTn id="17" dur="1000" fill="hold"/>
                                        <p:tgtEl>
                                          <p:spTgt spid="4"/>
                                        </p:tgtEl>
                                        <p:attrNameLst>
                                          <p:attrName>fill.type</p:attrName>
                                        </p:attrNameLst>
                                      </p:cBhvr>
                                      <p:to>
                                        <p:strVal val="solid"/>
                                      </p:to>
                                    </p:set>
                                    <p:set>
                                      <p:cBhvr>
                                        <p:cTn id="18" dur="1000" fill="hold"/>
                                        <p:tgtEl>
                                          <p:spTgt spid="4"/>
                                        </p:tgtEl>
                                        <p:attrNameLst>
                                          <p:attrName>fill.on</p:attrName>
                                        </p:attrNameLst>
                                      </p:cBhvr>
                                      <p:to>
                                        <p:strVal val="true"/>
                                      </p:to>
                                    </p:set>
                                  </p:childTnLst>
                                </p:cTn>
                              </p:par>
                            </p:childTnLst>
                          </p:cTn>
                        </p:par>
                        <p:par>
                          <p:cTn id="19" fill="hold">
                            <p:stCondLst>
                              <p:cond delay="3000"/>
                            </p:stCondLst>
                            <p:childTnLst>
                              <p:par>
                                <p:cTn id="20" presetID="1" presetClass="emph" presetSubtype="2" fill="hold" nodeType="afterEffect">
                                  <p:stCondLst>
                                    <p:cond delay="0"/>
                                  </p:stCondLst>
                                  <p:childTnLst>
                                    <p:animClr clrSpc="rgb" dir="cw">
                                      <p:cBhvr>
                                        <p:cTn id="21" dur="1000" fill="hold"/>
                                        <p:tgtEl>
                                          <p:spTgt spid="7"/>
                                        </p:tgtEl>
                                        <p:attrNameLst>
                                          <p:attrName>fillcolor</p:attrName>
                                        </p:attrNameLst>
                                      </p:cBhvr>
                                      <p:to>
                                        <a:srgbClr val="E6E7E8"/>
                                      </p:to>
                                    </p:animClr>
                                    <p:set>
                                      <p:cBhvr>
                                        <p:cTn id="22" dur="1000" fill="hold"/>
                                        <p:tgtEl>
                                          <p:spTgt spid="7"/>
                                        </p:tgtEl>
                                        <p:attrNameLst>
                                          <p:attrName>fill.type</p:attrName>
                                        </p:attrNameLst>
                                      </p:cBhvr>
                                      <p:to>
                                        <p:strVal val="solid"/>
                                      </p:to>
                                    </p:set>
                                    <p:set>
                                      <p:cBhvr>
                                        <p:cTn id="23" dur="1000" fill="hold"/>
                                        <p:tgtEl>
                                          <p:spTgt spid="7"/>
                                        </p:tgtEl>
                                        <p:attrNameLst>
                                          <p:attrName>fill.on</p:attrName>
                                        </p:attrNameLst>
                                      </p:cBhvr>
                                      <p:to>
                                        <p:strVal val="true"/>
                                      </p:to>
                                    </p:set>
                                  </p:childTnLst>
                                </p:cTn>
                              </p:par>
                            </p:childTnLst>
                          </p:cTn>
                        </p:par>
                        <p:par>
                          <p:cTn id="24" fill="hold">
                            <p:stCondLst>
                              <p:cond delay="4000"/>
                            </p:stCondLst>
                            <p:childTnLst>
                              <p:par>
                                <p:cTn id="25" presetID="1" presetClass="emph" presetSubtype="2" fill="hold" nodeType="afterEffect">
                                  <p:stCondLst>
                                    <p:cond delay="0"/>
                                  </p:stCondLst>
                                  <p:childTnLst>
                                    <p:animClr clrSpc="rgb" dir="cw">
                                      <p:cBhvr>
                                        <p:cTn id="26" dur="1000" fill="hold"/>
                                        <p:tgtEl>
                                          <p:spTgt spid="8"/>
                                        </p:tgtEl>
                                        <p:attrNameLst>
                                          <p:attrName>fillcolor</p:attrName>
                                        </p:attrNameLst>
                                      </p:cBhvr>
                                      <p:to>
                                        <a:srgbClr val="E6E7E8"/>
                                      </p:to>
                                    </p:animClr>
                                    <p:set>
                                      <p:cBhvr>
                                        <p:cTn id="27" dur="1000" fill="hold"/>
                                        <p:tgtEl>
                                          <p:spTgt spid="8"/>
                                        </p:tgtEl>
                                        <p:attrNameLst>
                                          <p:attrName>fill.type</p:attrName>
                                        </p:attrNameLst>
                                      </p:cBhvr>
                                      <p:to>
                                        <p:strVal val="solid"/>
                                      </p:to>
                                    </p:set>
                                    <p:set>
                                      <p:cBhvr>
                                        <p:cTn id="28" dur="1000" fill="hold"/>
                                        <p:tgtEl>
                                          <p:spTgt spid="8"/>
                                        </p:tgtEl>
                                        <p:attrNameLst>
                                          <p:attrName>fill.on</p:attrName>
                                        </p:attrNameLst>
                                      </p:cBhvr>
                                      <p:to>
                                        <p:strVal val="true"/>
                                      </p:to>
                                    </p:set>
                                  </p:childTnLst>
                                </p:cTn>
                              </p:par>
                            </p:childTnLst>
                          </p:cTn>
                        </p:par>
                        <p:par>
                          <p:cTn id="29" fill="hold">
                            <p:stCondLst>
                              <p:cond delay="5000"/>
                            </p:stCondLst>
                            <p:childTnLst>
                              <p:par>
                                <p:cTn id="30" presetID="1" presetClass="emph" presetSubtype="2" fill="hold" nodeType="afterEffect">
                                  <p:stCondLst>
                                    <p:cond delay="0"/>
                                  </p:stCondLst>
                                  <p:childTnLst>
                                    <p:animClr clrSpc="rgb" dir="cw">
                                      <p:cBhvr>
                                        <p:cTn id="31" dur="1000" fill="hold"/>
                                        <p:tgtEl>
                                          <p:spTgt spid="6"/>
                                        </p:tgtEl>
                                        <p:attrNameLst>
                                          <p:attrName>fillcolor</p:attrName>
                                        </p:attrNameLst>
                                      </p:cBhvr>
                                      <p:to>
                                        <a:srgbClr val="E6E7E8"/>
                                      </p:to>
                                    </p:animClr>
                                    <p:set>
                                      <p:cBhvr>
                                        <p:cTn id="32" dur="1000" fill="hold"/>
                                        <p:tgtEl>
                                          <p:spTgt spid="6"/>
                                        </p:tgtEl>
                                        <p:attrNameLst>
                                          <p:attrName>fill.type</p:attrName>
                                        </p:attrNameLst>
                                      </p:cBhvr>
                                      <p:to>
                                        <p:strVal val="solid"/>
                                      </p:to>
                                    </p:set>
                                    <p:set>
                                      <p:cBhvr>
                                        <p:cTn id="33" dur="1000" fill="hold"/>
                                        <p:tgtEl>
                                          <p:spTgt spid="6"/>
                                        </p:tgtEl>
                                        <p:attrNameLst>
                                          <p:attrName>fill.on</p:attrName>
                                        </p:attrNameLst>
                                      </p:cBhvr>
                                      <p:to>
                                        <p:strVal val="true"/>
                                      </p:to>
                                    </p:set>
                                  </p:childTnLst>
                                </p:cTn>
                              </p:par>
                            </p:childTnLst>
                          </p:cTn>
                        </p:par>
                        <p:par>
                          <p:cTn id="34" fill="hold">
                            <p:stCondLst>
                              <p:cond delay="6000"/>
                            </p:stCondLst>
                            <p:childTnLst>
                              <p:par>
                                <p:cTn id="35" presetID="1" presetClass="emph" presetSubtype="2" fill="hold" nodeType="afterEffect">
                                  <p:stCondLst>
                                    <p:cond delay="0"/>
                                  </p:stCondLst>
                                  <p:childTnLst>
                                    <p:animClr clrSpc="rgb" dir="cw">
                                      <p:cBhvr>
                                        <p:cTn id="36" dur="1000" fill="hold"/>
                                        <p:tgtEl>
                                          <p:spTgt spid="5"/>
                                        </p:tgtEl>
                                        <p:attrNameLst>
                                          <p:attrName>fillcolor</p:attrName>
                                        </p:attrNameLst>
                                      </p:cBhvr>
                                      <p:to>
                                        <a:srgbClr val="E6E7E8"/>
                                      </p:to>
                                    </p:animClr>
                                    <p:set>
                                      <p:cBhvr>
                                        <p:cTn id="37" dur="1000" fill="hold"/>
                                        <p:tgtEl>
                                          <p:spTgt spid="5"/>
                                        </p:tgtEl>
                                        <p:attrNameLst>
                                          <p:attrName>fill.type</p:attrName>
                                        </p:attrNameLst>
                                      </p:cBhvr>
                                      <p:to>
                                        <p:strVal val="solid"/>
                                      </p:to>
                                    </p:set>
                                    <p:set>
                                      <p:cBhvr>
                                        <p:cTn id="38" dur="1000" fill="hold"/>
                                        <p:tgtEl>
                                          <p:spTgt spid="5"/>
                                        </p:tgtEl>
                                        <p:attrNameLst>
                                          <p:attrName>fill.on</p:attrName>
                                        </p:attrNameLst>
                                      </p:cBhvr>
                                      <p:to>
                                        <p:strVal val="true"/>
                                      </p:to>
                                    </p:set>
                                  </p:childTnLst>
                                </p:cTn>
                              </p:par>
                            </p:childTnLst>
                          </p:cTn>
                        </p:par>
                        <p:par>
                          <p:cTn id="39" fill="hold">
                            <p:stCondLst>
                              <p:cond delay="7000"/>
                            </p:stCondLst>
                            <p:childTnLst>
                              <p:par>
                                <p:cTn id="40" presetID="10" presetClass="entr" presetSubtype="0" fill="hold" grpId="0" nodeType="after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fade">
                                      <p:cBhvr>
                                        <p:cTn id="42"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D32C7D-2CAC-43FF-BA40-6F6BD3B1E82B}"/>
              </a:ext>
            </a:extLst>
          </p:cNvPr>
          <p:cNvSpPr>
            <a:spLocks noGrp="1"/>
          </p:cNvSpPr>
          <p:nvPr>
            <p:ph type="title"/>
          </p:nvPr>
        </p:nvSpPr>
        <p:spPr>
          <a:xfrm>
            <a:off x="287547" y="1"/>
            <a:ext cx="11616906" cy="1239252"/>
          </a:xfrm>
        </p:spPr>
        <p:txBody>
          <a:bodyPr/>
          <a:lstStyle/>
          <a:p>
            <a:r>
              <a:rPr lang="en-GB" b="1" dirty="0"/>
              <a:t>Discussion</a:t>
            </a:r>
          </a:p>
        </p:txBody>
      </p:sp>
      <p:sp>
        <p:nvSpPr>
          <p:cNvPr id="3" name="Content Placeholder 2">
            <a:extLst>
              <a:ext uri="{FF2B5EF4-FFF2-40B4-BE49-F238E27FC236}">
                <a16:creationId xmlns:a16="http://schemas.microsoft.com/office/drawing/2014/main" id="{2F68BCAE-6062-41C0-B9D4-247FC858C9C2}"/>
              </a:ext>
            </a:extLst>
          </p:cNvPr>
          <p:cNvSpPr>
            <a:spLocks noGrp="1"/>
          </p:cNvSpPr>
          <p:nvPr>
            <p:ph idx="1"/>
          </p:nvPr>
        </p:nvSpPr>
        <p:spPr>
          <a:xfrm>
            <a:off x="287547" y="1065699"/>
            <a:ext cx="7973584" cy="4757131"/>
          </a:xfrm>
        </p:spPr>
        <p:txBody>
          <a:bodyPr>
            <a:normAutofit lnSpcReduction="10000"/>
          </a:bodyPr>
          <a:lstStyle/>
          <a:p>
            <a:pPr marL="514350" indent="-514350">
              <a:buFont typeface="+mj-lt"/>
              <a:buAutoNum type="arabicPeriod"/>
            </a:pPr>
            <a:r>
              <a:rPr lang="en-GB" i="1" dirty="0"/>
              <a:t>Similar incidents have also occurred before - we need to prevent recurrence.</a:t>
            </a:r>
          </a:p>
          <a:p>
            <a:pPr marL="514350" indent="-514350">
              <a:buFont typeface="+mj-lt"/>
              <a:buAutoNum type="arabicPeriod"/>
            </a:pPr>
            <a:endParaRPr lang="en-GB" i="1" dirty="0"/>
          </a:p>
          <a:p>
            <a:pPr marL="514350" indent="-514350">
              <a:buFont typeface="+mj-lt"/>
              <a:buAutoNum type="arabicPeriod"/>
            </a:pPr>
            <a:r>
              <a:rPr lang="en-GB" i="1" dirty="0"/>
              <a:t>If you operate similar equipment, what controls are in place to prevent this from occurring here?</a:t>
            </a:r>
          </a:p>
          <a:p>
            <a:pPr marL="514350" indent="-514350">
              <a:buFont typeface="+mj-lt"/>
              <a:buAutoNum type="arabicPeriod"/>
            </a:pPr>
            <a:endParaRPr lang="en-GB" i="1" dirty="0"/>
          </a:p>
          <a:p>
            <a:pPr marL="514350" indent="-514350">
              <a:buFont typeface="+mj-lt"/>
              <a:buAutoNum type="arabicPeriod"/>
            </a:pPr>
            <a:r>
              <a:rPr lang="en-GB" i="1" dirty="0"/>
              <a:t>What standards do you have in place to prevent over-pressurisation of equipment?</a:t>
            </a:r>
          </a:p>
          <a:p>
            <a:pPr lvl="1"/>
            <a:r>
              <a:rPr lang="en-GB" i="1" dirty="0"/>
              <a:t>Engineering barriers?</a:t>
            </a:r>
          </a:p>
          <a:p>
            <a:pPr lvl="1"/>
            <a:r>
              <a:rPr lang="en-GB" i="1" dirty="0"/>
              <a:t>Testing &amp; Maintenance?</a:t>
            </a:r>
          </a:p>
          <a:p>
            <a:pPr lvl="1"/>
            <a:r>
              <a:rPr lang="en-GB" i="1" dirty="0"/>
              <a:t>Information, Competency &amp; Training?</a:t>
            </a:r>
          </a:p>
          <a:p>
            <a:pPr lvl="1"/>
            <a:r>
              <a:rPr lang="en-GB" i="1" dirty="0"/>
              <a:t>Control of work, toolbox talks?</a:t>
            </a:r>
          </a:p>
          <a:p>
            <a:pPr marL="514350" indent="-514350">
              <a:buFont typeface="+mj-lt"/>
              <a:buAutoNum type="arabicPeriod"/>
            </a:pPr>
            <a:endParaRPr lang="en-GB" dirty="0"/>
          </a:p>
        </p:txBody>
      </p:sp>
      <p:sp>
        <p:nvSpPr>
          <p:cNvPr id="7" name="Rectangle: Rounded Corners 6">
            <a:extLst>
              <a:ext uri="{FF2B5EF4-FFF2-40B4-BE49-F238E27FC236}">
                <a16:creationId xmlns:a16="http://schemas.microsoft.com/office/drawing/2014/main" id="{982653F0-4A3A-40BA-A7D4-14D67C66484D}"/>
              </a:ext>
            </a:extLst>
          </p:cNvPr>
          <p:cNvSpPr/>
          <p:nvPr/>
        </p:nvSpPr>
        <p:spPr>
          <a:xfrm>
            <a:off x="8418786" y="3289737"/>
            <a:ext cx="3631783" cy="2502563"/>
          </a:xfrm>
          <a:prstGeom prst="roundRect">
            <a:avLst>
              <a:gd name="adj" fmla="val 2410"/>
            </a:avLst>
          </a:prstGeom>
          <a:solidFill>
            <a:schemeClr val="bg1"/>
          </a:solidFill>
          <a:ln w="285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400" dirty="0">
                <a:solidFill>
                  <a:schemeClr val="tx1"/>
                </a:solidFill>
              </a:rPr>
              <a:t>Over pressurisation can occur when pressure &amp; leak testing, filling cylinders &amp; accumulators and when injecting, cleaning and gas freeing systems.</a:t>
            </a:r>
          </a:p>
        </p:txBody>
      </p:sp>
      <p:sp>
        <p:nvSpPr>
          <p:cNvPr id="4" name="Rectangle 3">
            <a:extLst>
              <a:ext uri="{FF2B5EF4-FFF2-40B4-BE49-F238E27FC236}">
                <a16:creationId xmlns:a16="http://schemas.microsoft.com/office/drawing/2014/main" id="{24666506-D340-42A7-B803-08012B428C7A}"/>
              </a:ext>
            </a:extLst>
          </p:cNvPr>
          <p:cNvSpPr/>
          <p:nvPr/>
        </p:nvSpPr>
        <p:spPr>
          <a:xfrm>
            <a:off x="2737309" y="6172069"/>
            <a:ext cx="2086661" cy="461665"/>
          </a:xfrm>
          <a:prstGeom prst="rect">
            <a:avLst/>
          </a:prstGeom>
        </p:spPr>
        <p:txBody>
          <a:bodyPr wrap="none">
            <a:spAutoFit/>
          </a:bodyPr>
          <a:lstStyle/>
          <a:p>
            <a:r>
              <a:rPr lang="en-GB" sz="2400" dirty="0">
                <a:solidFill>
                  <a:schemeClr val="bg1"/>
                </a:solidFill>
                <a:latin typeface="+mj-lt"/>
              </a:rPr>
              <a:t>Under Pressure</a:t>
            </a:r>
          </a:p>
        </p:txBody>
      </p:sp>
      <p:grpSp>
        <p:nvGrpSpPr>
          <p:cNvPr id="8" name="Group 7">
            <a:extLst>
              <a:ext uri="{FF2B5EF4-FFF2-40B4-BE49-F238E27FC236}">
                <a16:creationId xmlns:a16="http://schemas.microsoft.com/office/drawing/2014/main" id="{0D447AA2-EF87-4518-93E8-8275FA9D15E6}"/>
              </a:ext>
            </a:extLst>
          </p:cNvPr>
          <p:cNvGrpSpPr>
            <a:grpSpLocks noChangeAspect="1"/>
          </p:cNvGrpSpPr>
          <p:nvPr/>
        </p:nvGrpSpPr>
        <p:grpSpPr>
          <a:xfrm>
            <a:off x="287547" y="6166365"/>
            <a:ext cx="1943100" cy="473075"/>
            <a:chOff x="5113338" y="3181350"/>
            <a:chExt cx="1943100" cy="473075"/>
          </a:xfrm>
        </p:grpSpPr>
        <p:sp>
          <p:nvSpPr>
            <p:cNvPr id="9" name="Freeform 6">
              <a:extLst>
                <a:ext uri="{FF2B5EF4-FFF2-40B4-BE49-F238E27FC236}">
                  <a16:creationId xmlns:a16="http://schemas.microsoft.com/office/drawing/2014/main" id="{0E1A8657-C338-4E8E-A54C-6773AB1E87D7}"/>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7">
              <a:extLst>
                <a:ext uri="{FF2B5EF4-FFF2-40B4-BE49-F238E27FC236}">
                  <a16:creationId xmlns:a16="http://schemas.microsoft.com/office/drawing/2014/main" id="{2D704958-9D0E-4E86-8CE2-A30F11912EDE}"/>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99824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fade">
                                      <p:cBhvr>
                                        <p:cTn id="10" dur="500"/>
                                        <p:tgtEl>
                                          <p:spTgt spid="3">
                                            <p:txEl>
                                              <p:pRg st="5" end="5"/>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animEffect transition="in" filter="fade">
                                      <p:cBhvr>
                                        <p:cTn id="13" dur="500"/>
                                        <p:tgtEl>
                                          <p:spTgt spid="3">
                                            <p:txEl>
                                              <p:pRg st="6" end="6"/>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7" end="7"/>
                                            </p:txEl>
                                          </p:spTgt>
                                        </p:tgtEl>
                                        <p:attrNameLst>
                                          <p:attrName>style.visibility</p:attrName>
                                        </p:attrNameLst>
                                      </p:cBhvr>
                                      <p:to>
                                        <p:strVal val="visible"/>
                                      </p:to>
                                    </p:set>
                                    <p:animEffect transition="in" filter="fade">
                                      <p:cBhvr>
                                        <p:cTn id="16" dur="500"/>
                                        <p:tgtEl>
                                          <p:spTgt spid="3">
                                            <p:txEl>
                                              <p:pRg st="7" end="7"/>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fade">
                                      <p:cBhvr>
                                        <p:cTn id="19" dur="500"/>
                                        <p:tgtEl>
                                          <p:spTgt spid="3">
                                            <p:txEl>
                                              <p:pRg st="8" end="8"/>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ctrTitle"/>
          </p:nvPr>
        </p:nvSpPr>
        <p:spPr>
          <a:xfrm>
            <a:off x="135466" y="299522"/>
            <a:ext cx="10679289" cy="1113524"/>
          </a:xfrm>
        </p:spPr>
        <p:txBody>
          <a:bodyPr/>
          <a:lstStyle/>
          <a:p>
            <a:pPr algn="l"/>
            <a:r>
              <a:rPr lang="en-GB" b="1" dirty="0">
                <a:solidFill>
                  <a:schemeClr val="bg1"/>
                </a:solidFill>
              </a:rPr>
              <a:t>Under Pressure</a:t>
            </a:r>
          </a:p>
        </p:txBody>
      </p:sp>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2" name="Picture 1">
            <a:extLst>
              <a:ext uri="{FF2B5EF4-FFF2-40B4-BE49-F238E27FC236}">
                <a16:creationId xmlns:a16="http://schemas.microsoft.com/office/drawing/2014/main" id="{EEBE5E1E-B34A-4A1D-9375-BC3FE657F470}"/>
              </a:ext>
            </a:extLst>
          </p:cNvPr>
          <p:cNvPicPr>
            <a:picLocks noChangeAspect="1"/>
          </p:cNvPicPr>
          <p:nvPr/>
        </p:nvPicPr>
        <p:blipFill>
          <a:blip r:embed="rId2">
            <a:extLst>
              <a:ext uri="{BEBA8EAE-BF5A-486C-A8C5-ECC9F3942E4B}">
                <a14:imgProps xmlns:a14="http://schemas.microsoft.com/office/drawing/2010/main">
                  <a14:imgLayer r:embed="rId3">
                    <a14:imgEffect>
                      <a14:artisticPaintBrush/>
                    </a14:imgEffect>
                  </a14:imgLayer>
                </a14:imgProps>
              </a:ext>
            </a:extLst>
          </a:blip>
          <a:srcRect t="8066" r="1652" b="56324"/>
          <a:stretch>
            <a:fillRect/>
          </a:stretch>
        </p:blipFill>
        <p:spPr>
          <a:xfrm>
            <a:off x="-8020" y="1879361"/>
            <a:ext cx="11117178" cy="4006806"/>
          </a:xfrm>
          <a:custGeom>
            <a:avLst/>
            <a:gdLst>
              <a:gd name="connsiteX0" fmla="*/ 0 w 11117178"/>
              <a:gd name="connsiteY0" fmla="*/ 0 h 4006806"/>
              <a:gd name="connsiteX1" fmla="*/ 8799093 w 11117178"/>
              <a:gd name="connsiteY1" fmla="*/ 0 h 4006806"/>
              <a:gd name="connsiteX2" fmla="*/ 8799093 w 11117178"/>
              <a:gd name="connsiteY2" fmla="*/ 3 h 4006806"/>
              <a:gd name="connsiteX3" fmla="*/ 11117178 w 11117178"/>
              <a:gd name="connsiteY3" fmla="*/ 3 h 4006806"/>
              <a:gd name="connsiteX4" fmla="*/ 8799093 w 11117178"/>
              <a:gd name="connsiteY4" fmla="*/ 4006806 h 4006806"/>
              <a:gd name="connsiteX5" fmla="*/ 8799093 w 11117178"/>
              <a:gd name="connsiteY5" fmla="*/ 4006801 h 4006806"/>
              <a:gd name="connsiteX6" fmla="*/ 0 w 11117178"/>
              <a:gd name="connsiteY6" fmla="*/ 4006800 h 400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17178" h="4006806">
                <a:moveTo>
                  <a:pt x="0" y="0"/>
                </a:moveTo>
                <a:lnTo>
                  <a:pt x="8799093" y="0"/>
                </a:lnTo>
                <a:lnTo>
                  <a:pt x="8799093" y="3"/>
                </a:lnTo>
                <a:lnTo>
                  <a:pt x="11117178" y="3"/>
                </a:lnTo>
                <a:lnTo>
                  <a:pt x="8799093" y="4006806"/>
                </a:lnTo>
                <a:lnTo>
                  <a:pt x="8799093" y="4006801"/>
                </a:lnTo>
                <a:lnTo>
                  <a:pt x="0" y="4006800"/>
                </a:lnTo>
                <a:close/>
              </a:path>
            </a:pathLst>
          </a:custGeom>
        </p:spPr>
      </p:pic>
    </p:spTree>
    <p:extLst>
      <p:ext uri="{BB962C8B-B14F-4D97-AF65-F5344CB8AC3E}">
        <p14:creationId xmlns:p14="http://schemas.microsoft.com/office/powerpoint/2010/main" val="768717743"/>
      </p:ext>
    </p:extLst>
  </p:cSld>
  <p:clrMapOvr>
    <a:masterClrMapping/>
  </p:clrMapOvr>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635</TotalTime>
  <Words>1268</Words>
  <Application>Microsoft Office PowerPoint</Application>
  <PresentationFormat>Widescreen</PresentationFormat>
  <Paragraphs>141</Paragraphs>
  <Slides>8</Slides>
  <Notes>7</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8</vt:i4>
      </vt:variant>
    </vt:vector>
  </HeadingPairs>
  <TitlesOfParts>
    <vt:vector size="12" baseType="lpstr">
      <vt:lpstr>Arial</vt:lpstr>
      <vt:lpstr>Calibri</vt:lpstr>
      <vt:lpstr>Calibri Light</vt:lpstr>
      <vt:lpstr>StepChange16by9 Master</vt:lpstr>
      <vt:lpstr>Under Pressure</vt:lpstr>
      <vt:lpstr>About this Safety Moment</vt:lpstr>
      <vt:lpstr>The Task</vt:lpstr>
      <vt:lpstr>The Incident</vt:lpstr>
      <vt:lpstr>What went wrong?</vt:lpstr>
      <vt:lpstr>Step Change in Safety 7 Cs</vt:lpstr>
      <vt:lpstr>Discussion</vt:lpstr>
      <vt:lpstr>Under Pressure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Callum Chesshire</cp:lastModifiedBy>
  <cp:revision>48</cp:revision>
  <dcterms:created xsi:type="dcterms:W3CDTF">2018-06-19T13:17:58Z</dcterms:created>
  <dcterms:modified xsi:type="dcterms:W3CDTF">2020-10-30T14:08:01Z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ies>
</file>